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fntdata" ContentType="application/x-fontdata"/>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4.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5.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6.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7.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8.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9.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716" r:id="rId1"/>
    <p:sldMasterId id="2147483849" r:id="rId2"/>
    <p:sldMasterId id="2147483857" r:id="rId3"/>
    <p:sldMasterId id="2147483940" r:id="rId4"/>
    <p:sldMasterId id="2147483946" r:id="rId5"/>
    <p:sldMasterId id="2147483952" r:id="rId6"/>
    <p:sldMasterId id="2147483986" r:id="rId7"/>
    <p:sldMasterId id="2147483995" r:id="rId8"/>
    <p:sldMasterId id="2147484002" r:id="rId9"/>
    <p:sldMasterId id="2147484010" r:id="rId10"/>
  </p:sldMasterIdLst>
  <p:notesMasterIdLst>
    <p:notesMasterId r:id="rId83"/>
  </p:notesMasterIdLst>
  <p:handoutMasterIdLst>
    <p:handoutMasterId r:id="rId84"/>
  </p:handoutMasterIdLst>
  <p:sldIdLst>
    <p:sldId id="357" r:id="rId11"/>
    <p:sldId id="358" r:id="rId12"/>
    <p:sldId id="327" r:id="rId13"/>
    <p:sldId id="479" r:id="rId14"/>
    <p:sldId id="480" r:id="rId15"/>
    <p:sldId id="481" r:id="rId16"/>
    <p:sldId id="482" r:id="rId17"/>
    <p:sldId id="483" r:id="rId18"/>
    <p:sldId id="484" r:id="rId19"/>
    <p:sldId id="485" r:id="rId20"/>
    <p:sldId id="486" r:id="rId21"/>
    <p:sldId id="381" r:id="rId22"/>
    <p:sldId id="410" r:id="rId23"/>
    <p:sldId id="436" r:id="rId24"/>
    <p:sldId id="414" r:id="rId25"/>
    <p:sldId id="415" r:id="rId26"/>
    <p:sldId id="416" r:id="rId27"/>
    <p:sldId id="430" r:id="rId28"/>
    <p:sldId id="367" r:id="rId29"/>
    <p:sldId id="382" r:id="rId30"/>
    <p:sldId id="419" r:id="rId31"/>
    <p:sldId id="425" r:id="rId32"/>
    <p:sldId id="502" r:id="rId33"/>
    <p:sldId id="470" r:id="rId34"/>
    <p:sldId id="471" r:id="rId35"/>
    <p:sldId id="505" r:id="rId36"/>
    <p:sldId id="472" r:id="rId37"/>
    <p:sldId id="503" r:id="rId38"/>
    <p:sldId id="473" r:id="rId39"/>
    <p:sldId id="465" r:id="rId40"/>
    <p:sldId id="462" r:id="rId41"/>
    <p:sldId id="463" r:id="rId42"/>
    <p:sldId id="464" r:id="rId43"/>
    <p:sldId id="511" r:id="rId44"/>
    <p:sldId id="507" r:id="rId45"/>
    <p:sldId id="512" r:id="rId46"/>
    <p:sldId id="508" r:id="rId47"/>
    <p:sldId id="468" r:id="rId48"/>
    <p:sldId id="506" r:id="rId49"/>
    <p:sldId id="428" r:id="rId50"/>
    <p:sldId id="447" r:id="rId51"/>
    <p:sldId id="448" r:id="rId52"/>
    <p:sldId id="449" r:id="rId53"/>
    <p:sldId id="450" r:id="rId54"/>
    <p:sldId id="451" r:id="rId55"/>
    <p:sldId id="452" r:id="rId56"/>
    <p:sldId id="454" r:id="rId57"/>
    <p:sldId id="453" r:id="rId58"/>
    <p:sldId id="455" r:id="rId59"/>
    <p:sldId id="456" r:id="rId60"/>
    <p:sldId id="457" r:id="rId61"/>
    <p:sldId id="459" r:id="rId62"/>
    <p:sldId id="446" r:id="rId63"/>
    <p:sldId id="477" r:id="rId64"/>
    <p:sldId id="476" r:id="rId65"/>
    <p:sldId id="478" r:id="rId66"/>
    <p:sldId id="437" r:id="rId67"/>
    <p:sldId id="487" r:id="rId68"/>
    <p:sldId id="513" r:id="rId69"/>
    <p:sldId id="514" r:id="rId70"/>
    <p:sldId id="515" r:id="rId71"/>
    <p:sldId id="516" r:id="rId72"/>
    <p:sldId id="517" r:id="rId73"/>
    <p:sldId id="518" r:id="rId74"/>
    <p:sldId id="519" r:id="rId75"/>
    <p:sldId id="520" r:id="rId76"/>
    <p:sldId id="496" r:id="rId77"/>
    <p:sldId id="521" r:id="rId78"/>
    <p:sldId id="522" r:id="rId79"/>
    <p:sldId id="499" r:id="rId80"/>
    <p:sldId id="524" r:id="rId81"/>
    <p:sldId id="523" r:id="rId82"/>
  </p:sldIdLst>
  <p:sldSz cx="14630400" cy="8229600"/>
  <p:notesSz cx="6950075" cy="9236075"/>
  <p:embeddedFontLst>
    <p:embeddedFont>
      <p:font typeface="Impact" panose="020B0806030902050204" pitchFamily="34" charset="0"/>
      <p:regular r:id="rId85"/>
    </p:embeddedFont>
    <p:embeddedFont>
      <p:font typeface="Franklin Gothic Book" panose="020B0503020102020204" pitchFamily="34" charset="0"/>
      <p:regular r:id="rId86"/>
      <p:italic r:id="rId87"/>
    </p:embeddedFont>
    <p:embeddedFont>
      <p:font typeface="Calibri" panose="020F0502020204030204" pitchFamily="34" charset="0"/>
      <p:regular r:id="rId88"/>
      <p:bold r:id="rId89"/>
      <p:italic r:id="rId90"/>
      <p:boldItalic r:id="rId91"/>
    </p:embeddedFont>
    <p:embeddedFont>
      <p:font typeface="Century Gothic" panose="020B0502020202020204" pitchFamily="34" charset="0"/>
      <p:regular r:id="rId92"/>
      <p:bold r:id="rId93"/>
      <p:italic r:id="rId94"/>
      <p:boldItalic r:id="rId95"/>
    </p:embeddedFont>
    <p:embeddedFont>
      <p:font typeface="Verdana" panose="020B0604030504040204" pitchFamily="34" charset="0"/>
      <p:regular r:id="rId96"/>
      <p:bold r:id="rId97"/>
      <p:italic r:id="rId98"/>
      <p:boldItalic r:id="rId99"/>
    </p:embeddedFont>
    <p:embeddedFont>
      <p:font typeface="Franklin Gothic Demi" panose="020B0703020102020204" pitchFamily="34" charset="0"/>
      <p:regular r:id="rId100"/>
      <p:italic r:id="rId101"/>
    </p:embeddedFont>
    <p:embeddedFont>
      <p:font typeface="Wingdings 2" panose="05020102010507070707" pitchFamily="18" charset="2"/>
      <p:regular r:id="rId102"/>
    </p:embeddedFont>
    <p:embeddedFont>
      <p:font typeface="Arial Black" panose="020B0A04020102020204" pitchFamily="34" charset="0"/>
      <p:bold r:id="rId103"/>
    </p:embeddedFont>
    <p:embeddedFont>
      <p:font typeface="Franklin Gothic Heavy" panose="020B0903020102020204" pitchFamily="34" charset="0"/>
      <p:regular r:id="rId104"/>
      <p:italic r:id="rId105"/>
    </p:embeddedFont>
    <p:embeddedFont>
      <p:font typeface="Franklin Gothic Medium Cond" panose="020B0606030402020204" pitchFamily="34" charset="0"/>
      <p:regular r:id="rId106"/>
    </p:embeddedFont>
    <p:embeddedFont>
      <p:font typeface="Bookman Old Style" panose="02050604050505020204" pitchFamily="18" charset="0"/>
      <p:regular r:id="rId107"/>
      <p:bold r:id="rId108"/>
      <p:italic r:id="rId109"/>
      <p:boldItalic r:id="rId110"/>
    </p:embeddedFont>
  </p:embeddedFontLst>
  <p:defaultTextStyle>
    <a:defPPr>
      <a:defRPr lang="en-US"/>
    </a:defPPr>
    <a:lvl1pPr algn="l" defTabSz="1304758" rtl="0" fontAlgn="base">
      <a:spcBef>
        <a:spcPct val="0"/>
      </a:spcBef>
      <a:spcAft>
        <a:spcPct val="0"/>
      </a:spcAft>
      <a:defRPr sz="2600" kern="1200">
        <a:solidFill>
          <a:schemeClr val="tx1"/>
        </a:solidFill>
        <a:latin typeface="Franklin Gothic Book" pitchFamily="34" charset="0"/>
        <a:ea typeface="+mn-ea"/>
        <a:cs typeface="Arial" charset="0"/>
      </a:defRPr>
    </a:lvl1pPr>
    <a:lvl2pPr marL="652381" indent="-195238" algn="l" defTabSz="1304758" rtl="0" fontAlgn="base">
      <a:spcBef>
        <a:spcPct val="0"/>
      </a:spcBef>
      <a:spcAft>
        <a:spcPct val="0"/>
      </a:spcAft>
      <a:defRPr sz="2600" kern="1200">
        <a:solidFill>
          <a:schemeClr val="tx1"/>
        </a:solidFill>
        <a:latin typeface="Franklin Gothic Book" pitchFamily="34" charset="0"/>
        <a:ea typeface="+mn-ea"/>
        <a:cs typeface="Arial" charset="0"/>
      </a:defRPr>
    </a:lvl2pPr>
    <a:lvl3pPr marL="1304758" indent="-390475" algn="l" defTabSz="1304758" rtl="0" fontAlgn="base">
      <a:spcBef>
        <a:spcPct val="0"/>
      </a:spcBef>
      <a:spcAft>
        <a:spcPct val="0"/>
      </a:spcAft>
      <a:defRPr sz="2600" kern="1200">
        <a:solidFill>
          <a:schemeClr val="tx1"/>
        </a:solidFill>
        <a:latin typeface="Franklin Gothic Book" pitchFamily="34" charset="0"/>
        <a:ea typeface="+mn-ea"/>
        <a:cs typeface="Arial" charset="0"/>
      </a:defRPr>
    </a:lvl3pPr>
    <a:lvl4pPr marL="1958725" indent="-587299" algn="l" defTabSz="1304758" rtl="0" fontAlgn="base">
      <a:spcBef>
        <a:spcPct val="0"/>
      </a:spcBef>
      <a:spcAft>
        <a:spcPct val="0"/>
      </a:spcAft>
      <a:defRPr sz="2600" kern="1200">
        <a:solidFill>
          <a:schemeClr val="tx1"/>
        </a:solidFill>
        <a:latin typeface="Franklin Gothic Book" pitchFamily="34" charset="0"/>
        <a:ea typeface="+mn-ea"/>
        <a:cs typeface="Arial" charset="0"/>
      </a:defRPr>
    </a:lvl4pPr>
    <a:lvl5pPr marL="2611104" indent="-782538" algn="l" defTabSz="1304758" rtl="0" fontAlgn="base">
      <a:spcBef>
        <a:spcPct val="0"/>
      </a:spcBef>
      <a:spcAft>
        <a:spcPct val="0"/>
      </a:spcAft>
      <a:defRPr sz="2600" kern="1200">
        <a:solidFill>
          <a:schemeClr val="tx1"/>
        </a:solidFill>
        <a:latin typeface="Franklin Gothic Book" pitchFamily="34" charset="0"/>
        <a:ea typeface="+mn-ea"/>
        <a:cs typeface="Arial" charset="0"/>
      </a:defRPr>
    </a:lvl5pPr>
    <a:lvl6pPr marL="2285707" algn="l" defTabSz="914283" rtl="0" eaLnBrk="1" latinLnBrk="0" hangingPunct="1">
      <a:defRPr sz="2600" kern="1200">
        <a:solidFill>
          <a:schemeClr val="tx1"/>
        </a:solidFill>
        <a:latin typeface="Franklin Gothic Book" pitchFamily="34" charset="0"/>
        <a:ea typeface="+mn-ea"/>
        <a:cs typeface="Arial" charset="0"/>
      </a:defRPr>
    </a:lvl6pPr>
    <a:lvl7pPr marL="2742849" algn="l" defTabSz="914283" rtl="0" eaLnBrk="1" latinLnBrk="0" hangingPunct="1">
      <a:defRPr sz="2600" kern="1200">
        <a:solidFill>
          <a:schemeClr val="tx1"/>
        </a:solidFill>
        <a:latin typeface="Franklin Gothic Book" pitchFamily="34" charset="0"/>
        <a:ea typeface="+mn-ea"/>
        <a:cs typeface="Arial" charset="0"/>
      </a:defRPr>
    </a:lvl7pPr>
    <a:lvl8pPr marL="3199990" algn="l" defTabSz="914283" rtl="0" eaLnBrk="1" latinLnBrk="0" hangingPunct="1">
      <a:defRPr sz="2600" kern="1200">
        <a:solidFill>
          <a:schemeClr val="tx1"/>
        </a:solidFill>
        <a:latin typeface="Franklin Gothic Book" pitchFamily="34" charset="0"/>
        <a:ea typeface="+mn-ea"/>
        <a:cs typeface="Arial" charset="0"/>
      </a:defRPr>
    </a:lvl8pPr>
    <a:lvl9pPr marL="3657132" algn="l" defTabSz="914283" rtl="0" eaLnBrk="1" latinLnBrk="0" hangingPunct="1">
      <a:defRPr sz="2600" kern="1200">
        <a:solidFill>
          <a:schemeClr val="tx1"/>
        </a:solidFill>
        <a:latin typeface="Franklin Gothic Book" pitchFamily="34" charset="0"/>
        <a:ea typeface="+mn-ea"/>
        <a:cs typeface="Arial" charset="0"/>
      </a:defRPr>
    </a:lvl9pPr>
  </p:defaultTextStyle>
  <p:extLst>
    <p:ext uri="{EFAFB233-063F-42B5-8137-9DF3F51BA10A}">
      <p15:sldGuideLst xmlns:p15="http://schemas.microsoft.com/office/powerpoint/2012/main">
        <p15:guide id="1" orient="horz" pos="2592">
          <p15:clr>
            <a:srgbClr val="A4A3A4"/>
          </p15:clr>
        </p15:guide>
        <p15:guide id="2" pos="4608">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C0000"/>
    <a:srgbClr val="800000"/>
    <a:srgbClr val="E20000"/>
    <a:srgbClr val="FFCC00"/>
    <a:srgbClr val="EA0000"/>
    <a:srgbClr val="6BA9C5"/>
    <a:srgbClr val="FF99FF"/>
    <a:srgbClr val="C3D69B"/>
    <a:srgbClr val="C4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2987" autoAdjust="0"/>
    <p:restoredTop sz="96555" autoAdjust="0"/>
  </p:normalViewPr>
  <p:slideViewPr>
    <p:cSldViewPr snapToGrid="0">
      <p:cViewPr varScale="1">
        <p:scale>
          <a:sx n="91" d="100"/>
          <a:sy n="91" d="100"/>
        </p:scale>
        <p:origin x="144" y="264"/>
      </p:cViewPr>
      <p:guideLst>
        <p:guide orient="horz" pos="2592"/>
        <p:guide pos="4608"/>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6.xml"/><Relationship Id="rId21" Type="http://schemas.openxmlformats.org/officeDocument/2006/relationships/slide" Target="slides/slide11.xml"/><Relationship Id="rId42" Type="http://schemas.openxmlformats.org/officeDocument/2006/relationships/slide" Target="slides/slide32.xml"/><Relationship Id="rId47" Type="http://schemas.openxmlformats.org/officeDocument/2006/relationships/slide" Target="slides/slide37.xml"/><Relationship Id="rId63" Type="http://schemas.openxmlformats.org/officeDocument/2006/relationships/slide" Target="slides/slide53.xml"/><Relationship Id="rId68" Type="http://schemas.openxmlformats.org/officeDocument/2006/relationships/slide" Target="slides/slide58.xml"/><Relationship Id="rId84" Type="http://schemas.openxmlformats.org/officeDocument/2006/relationships/handoutMaster" Target="handoutMasters/handoutMaster1.xml"/><Relationship Id="rId89" Type="http://schemas.openxmlformats.org/officeDocument/2006/relationships/font" Target="fonts/font5.fntdata"/><Relationship Id="rId112"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6.xml"/><Relationship Id="rId29" Type="http://schemas.openxmlformats.org/officeDocument/2006/relationships/slide" Target="slides/slide19.xml"/><Relationship Id="rId107" Type="http://schemas.openxmlformats.org/officeDocument/2006/relationships/font" Target="fonts/font23.fntdata"/><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slide" Target="slides/slide22.xml"/><Relationship Id="rId37" Type="http://schemas.openxmlformats.org/officeDocument/2006/relationships/slide" Target="slides/slide27.xml"/><Relationship Id="rId40" Type="http://schemas.openxmlformats.org/officeDocument/2006/relationships/slide" Target="slides/slide30.xml"/><Relationship Id="rId45" Type="http://schemas.openxmlformats.org/officeDocument/2006/relationships/slide" Target="slides/slide35.xml"/><Relationship Id="rId53" Type="http://schemas.openxmlformats.org/officeDocument/2006/relationships/slide" Target="slides/slide43.xml"/><Relationship Id="rId58" Type="http://schemas.openxmlformats.org/officeDocument/2006/relationships/slide" Target="slides/slide48.xml"/><Relationship Id="rId66" Type="http://schemas.openxmlformats.org/officeDocument/2006/relationships/slide" Target="slides/slide56.xml"/><Relationship Id="rId74" Type="http://schemas.openxmlformats.org/officeDocument/2006/relationships/slide" Target="slides/slide64.xml"/><Relationship Id="rId79" Type="http://schemas.openxmlformats.org/officeDocument/2006/relationships/slide" Target="slides/slide69.xml"/><Relationship Id="rId87" Type="http://schemas.openxmlformats.org/officeDocument/2006/relationships/font" Target="fonts/font3.fntdata"/><Relationship Id="rId102" Type="http://schemas.openxmlformats.org/officeDocument/2006/relationships/font" Target="fonts/font18.fntdata"/><Relationship Id="rId110" Type="http://schemas.openxmlformats.org/officeDocument/2006/relationships/font" Target="fonts/font26.fntdata"/><Relationship Id="rId5" Type="http://schemas.openxmlformats.org/officeDocument/2006/relationships/slideMaster" Target="slideMasters/slideMaster5.xml"/><Relationship Id="rId61" Type="http://schemas.openxmlformats.org/officeDocument/2006/relationships/slide" Target="slides/slide51.xml"/><Relationship Id="rId82" Type="http://schemas.openxmlformats.org/officeDocument/2006/relationships/slide" Target="slides/slide72.xml"/><Relationship Id="rId90" Type="http://schemas.openxmlformats.org/officeDocument/2006/relationships/font" Target="fonts/font6.fntdata"/><Relationship Id="rId95" Type="http://schemas.openxmlformats.org/officeDocument/2006/relationships/font" Target="fonts/font11.fntdata"/><Relationship Id="rId19" Type="http://schemas.openxmlformats.org/officeDocument/2006/relationships/slide" Target="slides/slide9.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slide" Target="slides/slide25.xml"/><Relationship Id="rId43" Type="http://schemas.openxmlformats.org/officeDocument/2006/relationships/slide" Target="slides/slide33.xml"/><Relationship Id="rId48" Type="http://schemas.openxmlformats.org/officeDocument/2006/relationships/slide" Target="slides/slide38.xml"/><Relationship Id="rId56" Type="http://schemas.openxmlformats.org/officeDocument/2006/relationships/slide" Target="slides/slide46.xml"/><Relationship Id="rId64" Type="http://schemas.openxmlformats.org/officeDocument/2006/relationships/slide" Target="slides/slide54.xml"/><Relationship Id="rId69" Type="http://schemas.openxmlformats.org/officeDocument/2006/relationships/slide" Target="slides/slide59.xml"/><Relationship Id="rId77" Type="http://schemas.openxmlformats.org/officeDocument/2006/relationships/slide" Target="slides/slide67.xml"/><Relationship Id="rId100" Type="http://schemas.openxmlformats.org/officeDocument/2006/relationships/font" Target="fonts/font16.fntdata"/><Relationship Id="rId105" Type="http://schemas.openxmlformats.org/officeDocument/2006/relationships/font" Target="fonts/font21.fntdata"/><Relationship Id="rId113" Type="http://schemas.openxmlformats.org/officeDocument/2006/relationships/theme" Target="theme/theme1.xml"/><Relationship Id="rId8" Type="http://schemas.openxmlformats.org/officeDocument/2006/relationships/slideMaster" Target="slideMasters/slideMaster8.xml"/><Relationship Id="rId51" Type="http://schemas.openxmlformats.org/officeDocument/2006/relationships/slide" Target="slides/slide41.xml"/><Relationship Id="rId72" Type="http://schemas.openxmlformats.org/officeDocument/2006/relationships/slide" Target="slides/slide62.xml"/><Relationship Id="rId80" Type="http://schemas.openxmlformats.org/officeDocument/2006/relationships/slide" Target="slides/slide70.xml"/><Relationship Id="rId85" Type="http://schemas.openxmlformats.org/officeDocument/2006/relationships/font" Target="fonts/font1.fntdata"/><Relationship Id="rId93" Type="http://schemas.openxmlformats.org/officeDocument/2006/relationships/font" Target="fonts/font9.fntdata"/><Relationship Id="rId98" Type="http://schemas.openxmlformats.org/officeDocument/2006/relationships/font" Target="fonts/font14.fntdata"/><Relationship Id="rId3" Type="http://schemas.openxmlformats.org/officeDocument/2006/relationships/slideMaster" Target="slideMasters/slideMaster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slide" Target="slides/slide28.xml"/><Relationship Id="rId46" Type="http://schemas.openxmlformats.org/officeDocument/2006/relationships/slide" Target="slides/slide36.xml"/><Relationship Id="rId59" Type="http://schemas.openxmlformats.org/officeDocument/2006/relationships/slide" Target="slides/slide49.xml"/><Relationship Id="rId67" Type="http://schemas.openxmlformats.org/officeDocument/2006/relationships/slide" Target="slides/slide57.xml"/><Relationship Id="rId103" Type="http://schemas.openxmlformats.org/officeDocument/2006/relationships/font" Target="fonts/font19.fntdata"/><Relationship Id="rId108" Type="http://schemas.openxmlformats.org/officeDocument/2006/relationships/font" Target="fonts/font24.fntdata"/><Relationship Id="rId20" Type="http://schemas.openxmlformats.org/officeDocument/2006/relationships/slide" Target="slides/slide10.xml"/><Relationship Id="rId41" Type="http://schemas.openxmlformats.org/officeDocument/2006/relationships/slide" Target="slides/slide31.xml"/><Relationship Id="rId54" Type="http://schemas.openxmlformats.org/officeDocument/2006/relationships/slide" Target="slides/slide44.xml"/><Relationship Id="rId62" Type="http://schemas.openxmlformats.org/officeDocument/2006/relationships/slide" Target="slides/slide52.xml"/><Relationship Id="rId70" Type="http://schemas.openxmlformats.org/officeDocument/2006/relationships/slide" Target="slides/slide60.xml"/><Relationship Id="rId75" Type="http://schemas.openxmlformats.org/officeDocument/2006/relationships/slide" Target="slides/slide65.xml"/><Relationship Id="rId83" Type="http://schemas.openxmlformats.org/officeDocument/2006/relationships/notesMaster" Target="notesMasters/notesMaster1.xml"/><Relationship Id="rId88" Type="http://schemas.openxmlformats.org/officeDocument/2006/relationships/font" Target="fonts/font4.fntdata"/><Relationship Id="rId91" Type="http://schemas.openxmlformats.org/officeDocument/2006/relationships/font" Target="fonts/font7.fntdata"/><Relationship Id="rId96" Type="http://schemas.openxmlformats.org/officeDocument/2006/relationships/font" Target="fonts/font12.fntdata"/><Relationship Id="rId11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49" Type="http://schemas.openxmlformats.org/officeDocument/2006/relationships/slide" Target="slides/slide39.xml"/><Relationship Id="rId57" Type="http://schemas.openxmlformats.org/officeDocument/2006/relationships/slide" Target="slides/slide47.xml"/><Relationship Id="rId106" Type="http://schemas.openxmlformats.org/officeDocument/2006/relationships/font" Target="fonts/font22.fntdata"/><Relationship Id="rId114" Type="http://schemas.openxmlformats.org/officeDocument/2006/relationships/tableStyles" Target="tableStyles.xml"/><Relationship Id="rId10" Type="http://schemas.openxmlformats.org/officeDocument/2006/relationships/slideMaster" Target="slideMasters/slideMaster10.xml"/><Relationship Id="rId31" Type="http://schemas.openxmlformats.org/officeDocument/2006/relationships/slide" Target="slides/slide21.xml"/><Relationship Id="rId44" Type="http://schemas.openxmlformats.org/officeDocument/2006/relationships/slide" Target="slides/slide34.xml"/><Relationship Id="rId52" Type="http://schemas.openxmlformats.org/officeDocument/2006/relationships/slide" Target="slides/slide42.xml"/><Relationship Id="rId60" Type="http://schemas.openxmlformats.org/officeDocument/2006/relationships/slide" Target="slides/slide50.xml"/><Relationship Id="rId65" Type="http://schemas.openxmlformats.org/officeDocument/2006/relationships/slide" Target="slides/slide55.xml"/><Relationship Id="rId73" Type="http://schemas.openxmlformats.org/officeDocument/2006/relationships/slide" Target="slides/slide63.xml"/><Relationship Id="rId78" Type="http://schemas.openxmlformats.org/officeDocument/2006/relationships/slide" Target="slides/slide68.xml"/><Relationship Id="rId81" Type="http://schemas.openxmlformats.org/officeDocument/2006/relationships/slide" Target="slides/slide71.xml"/><Relationship Id="rId86" Type="http://schemas.openxmlformats.org/officeDocument/2006/relationships/font" Target="fonts/font2.fntdata"/><Relationship Id="rId94" Type="http://schemas.openxmlformats.org/officeDocument/2006/relationships/font" Target="fonts/font10.fntdata"/><Relationship Id="rId99" Type="http://schemas.openxmlformats.org/officeDocument/2006/relationships/font" Target="fonts/font15.fntdata"/><Relationship Id="rId101" Type="http://schemas.openxmlformats.org/officeDocument/2006/relationships/font" Target="fonts/font17.fntdata"/><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 Target="slides/slide3.xml"/><Relationship Id="rId18" Type="http://schemas.openxmlformats.org/officeDocument/2006/relationships/slide" Target="slides/slide8.xml"/><Relationship Id="rId39" Type="http://schemas.openxmlformats.org/officeDocument/2006/relationships/slide" Target="slides/slide29.xml"/><Relationship Id="rId109" Type="http://schemas.openxmlformats.org/officeDocument/2006/relationships/font" Target="fonts/font25.fntdata"/><Relationship Id="rId34" Type="http://schemas.openxmlformats.org/officeDocument/2006/relationships/slide" Target="slides/slide24.xml"/><Relationship Id="rId50" Type="http://schemas.openxmlformats.org/officeDocument/2006/relationships/slide" Target="slides/slide40.xml"/><Relationship Id="rId55" Type="http://schemas.openxmlformats.org/officeDocument/2006/relationships/slide" Target="slides/slide45.xml"/><Relationship Id="rId76" Type="http://schemas.openxmlformats.org/officeDocument/2006/relationships/slide" Target="slides/slide66.xml"/><Relationship Id="rId97" Type="http://schemas.openxmlformats.org/officeDocument/2006/relationships/font" Target="fonts/font13.fntdata"/><Relationship Id="rId104" Type="http://schemas.openxmlformats.org/officeDocument/2006/relationships/font" Target="fonts/font20.fntdata"/><Relationship Id="rId7" Type="http://schemas.openxmlformats.org/officeDocument/2006/relationships/slideMaster" Target="slideMasters/slideMaster7.xml"/><Relationship Id="rId71" Type="http://schemas.openxmlformats.org/officeDocument/2006/relationships/slide" Target="slides/slide61.xml"/><Relationship Id="rId92" Type="http://schemas.openxmlformats.org/officeDocument/2006/relationships/font" Target="fonts/font8.fntdata"/></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11699" cy="461804"/>
          </a:xfrm>
          <a:prstGeom prst="rect">
            <a:avLst/>
          </a:prstGeom>
        </p:spPr>
        <p:txBody>
          <a:bodyPr vert="horz" lIns="92492" tIns="46246" rIns="92492" bIns="46246" rtlCol="0"/>
          <a:lstStyle>
            <a:lvl1pPr algn="l">
              <a:defRPr sz="1200"/>
            </a:lvl1pPr>
          </a:lstStyle>
          <a:p>
            <a:endParaRPr lang="en-US"/>
          </a:p>
        </p:txBody>
      </p:sp>
      <p:sp>
        <p:nvSpPr>
          <p:cNvPr id="3" name="Date Placeholder 2"/>
          <p:cNvSpPr>
            <a:spLocks noGrp="1"/>
          </p:cNvSpPr>
          <p:nvPr>
            <p:ph type="dt" sz="quarter" idx="1"/>
          </p:nvPr>
        </p:nvSpPr>
        <p:spPr>
          <a:xfrm>
            <a:off x="3936768" y="0"/>
            <a:ext cx="3011699" cy="461804"/>
          </a:xfrm>
          <a:prstGeom prst="rect">
            <a:avLst/>
          </a:prstGeom>
        </p:spPr>
        <p:txBody>
          <a:bodyPr vert="horz" lIns="92492" tIns="46246" rIns="92492" bIns="46246" rtlCol="0"/>
          <a:lstStyle>
            <a:lvl1pPr algn="r">
              <a:defRPr sz="1200"/>
            </a:lvl1pPr>
          </a:lstStyle>
          <a:p>
            <a:fld id="{C4535C35-3E6F-4DC1-B6A9-C44653DD2DC3}" type="datetimeFigureOut">
              <a:rPr lang="en-US" smtClean="0"/>
              <a:pPr/>
              <a:t>9/27/2017</a:t>
            </a:fld>
            <a:endParaRPr lang="en-US"/>
          </a:p>
        </p:txBody>
      </p:sp>
      <p:sp>
        <p:nvSpPr>
          <p:cNvPr id="4" name="Footer Placeholder 3"/>
          <p:cNvSpPr>
            <a:spLocks noGrp="1"/>
          </p:cNvSpPr>
          <p:nvPr>
            <p:ph type="ftr" sz="quarter" idx="2"/>
          </p:nvPr>
        </p:nvSpPr>
        <p:spPr>
          <a:xfrm>
            <a:off x="0" y="8772668"/>
            <a:ext cx="3011699" cy="461804"/>
          </a:xfrm>
          <a:prstGeom prst="rect">
            <a:avLst/>
          </a:prstGeom>
        </p:spPr>
        <p:txBody>
          <a:bodyPr vert="horz" lIns="92492" tIns="46246" rIns="92492" bIns="46246" rtlCol="0" anchor="b"/>
          <a:lstStyle>
            <a:lvl1pPr algn="l">
              <a:defRPr sz="1200"/>
            </a:lvl1pPr>
          </a:lstStyle>
          <a:p>
            <a:endParaRPr lang="en-US"/>
          </a:p>
        </p:txBody>
      </p:sp>
      <p:sp>
        <p:nvSpPr>
          <p:cNvPr id="5" name="Slide Number Placeholder 4"/>
          <p:cNvSpPr>
            <a:spLocks noGrp="1"/>
          </p:cNvSpPr>
          <p:nvPr>
            <p:ph type="sldNum" sz="quarter" idx="3"/>
          </p:nvPr>
        </p:nvSpPr>
        <p:spPr>
          <a:xfrm>
            <a:off x="3936768" y="8772668"/>
            <a:ext cx="3011699" cy="461804"/>
          </a:xfrm>
          <a:prstGeom prst="rect">
            <a:avLst/>
          </a:prstGeom>
        </p:spPr>
        <p:txBody>
          <a:bodyPr vert="horz" lIns="92492" tIns="46246" rIns="92492" bIns="46246" rtlCol="0" anchor="b"/>
          <a:lstStyle>
            <a:lvl1pPr algn="r">
              <a:defRPr sz="1200"/>
            </a:lvl1pPr>
          </a:lstStyle>
          <a:p>
            <a:fld id="{8C52A8C4-A667-406F-B137-9B526BFD7ADB}" type="slidenum">
              <a:rPr lang="en-US" smtClean="0"/>
              <a:pPr/>
              <a:t>‹#›</a:t>
            </a:fld>
            <a:endParaRPr lang="en-US"/>
          </a:p>
        </p:txBody>
      </p:sp>
    </p:spTree>
    <p:extLst>
      <p:ext uri="{BB962C8B-B14F-4D97-AF65-F5344CB8AC3E}">
        <p14:creationId xmlns:p14="http://schemas.microsoft.com/office/powerpoint/2010/main" val="262862738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11699" cy="461804"/>
          </a:xfrm>
          <a:prstGeom prst="rect">
            <a:avLst/>
          </a:prstGeom>
        </p:spPr>
        <p:txBody>
          <a:bodyPr vert="horz" lIns="92492" tIns="46246" rIns="92492" bIns="46246" rtlCol="0"/>
          <a:lstStyle>
            <a:lvl1pPr algn="l" defTabSz="1321242" fontAlgn="auto">
              <a:spcBef>
                <a:spcPts val="0"/>
              </a:spcBef>
              <a:spcAft>
                <a:spcPts val="0"/>
              </a:spcAft>
              <a:defRPr sz="1200">
                <a:latin typeface="+mn-lt"/>
                <a:cs typeface="+mn-cs"/>
              </a:defRPr>
            </a:lvl1pPr>
          </a:lstStyle>
          <a:p>
            <a:pPr>
              <a:defRPr/>
            </a:pPr>
            <a:endParaRPr lang="en-US"/>
          </a:p>
        </p:txBody>
      </p:sp>
      <p:sp>
        <p:nvSpPr>
          <p:cNvPr id="3" name="Date Placeholder 2"/>
          <p:cNvSpPr>
            <a:spLocks noGrp="1"/>
          </p:cNvSpPr>
          <p:nvPr>
            <p:ph type="dt" idx="1"/>
          </p:nvPr>
        </p:nvSpPr>
        <p:spPr>
          <a:xfrm>
            <a:off x="3936768" y="0"/>
            <a:ext cx="3011699" cy="461804"/>
          </a:xfrm>
          <a:prstGeom prst="rect">
            <a:avLst/>
          </a:prstGeom>
        </p:spPr>
        <p:txBody>
          <a:bodyPr vert="horz" lIns="92492" tIns="46246" rIns="92492" bIns="46246" rtlCol="0"/>
          <a:lstStyle>
            <a:lvl1pPr algn="r" defTabSz="1321242" fontAlgn="auto">
              <a:spcBef>
                <a:spcPts val="0"/>
              </a:spcBef>
              <a:spcAft>
                <a:spcPts val="0"/>
              </a:spcAft>
              <a:defRPr sz="1200">
                <a:latin typeface="+mn-lt"/>
                <a:cs typeface="+mn-cs"/>
              </a:defRPr>
            </a:lvl1pPr>
          </a:lstStyle>
          <a:p>
            <a:pPr>
              <a:defRPr/>
            </a:pPr>
            <a:fld id="{24D1E7EC-69E3-48D5-809D-93CA4BFA13A4}" type="datetimeFigureOut">
              <a:rPr lang="en-US"/>
              <a:pPr>
                <a:defRPr/>
              </a:pPr>
              <a:t>9/27/2017</a:t>
            </a:fld>
            <a:endParaRPr lang="en-US"/>
          </a:p>
        </p:txBody>
      </p:sp>
      <p:sp>
        <p:nvSpPr>
          <p:cNvPr id="4" name="Slide Image Placeholder 3"/>
          <p:cNvSpPr>
            <a:spLocks noGrp="1" noRot="1" noChangeAspect="1"/>
          </p:cNvSpPr>
          <p:nvPr>
            <p:ph type="sldImg" idx="2"/>
          </p:nvPr>
        </p:nvSpPr>
        <p:spPr>
          <a:xfrm>
            <a:off x="396875" y="692150"/>
            <a:ext cx="6156325" cy="3463925"/>
          </a:xfrm>
          <a:prstGeom prst="rect">
            <a:avLst/>
          </a:prstGeom>
          <a:noFill/>
          <a:ln w="12700">
            <a:solidFill>
              <a:prstClr val="black"/>
            </a:solidFill>
          </a:ln>
        </p:spPr>
        <p:txBody>
          <a:bodyPr vert="horz" lIns="92492" tIns="46246" rIns="92492" bIns="46246" rtlCol="0" anchor="ctr"/>
          <a:lstStyle/>
          <a:p>
            <a:pPr lvl="0"/>
            <a:endParaRPr lang="en-US" noProof="0" smtClean="0"/>
          </a:p>
        </p:txBody>
      </p:sp>
      <p:sp>
        <p:nvSpPr>
          <p:cNvPr id="5" name="Notes Placeholder 4"/>
          <p:cNvSpPr>
            <a:spLocks noGrp="1"/>
          </p:cNvSpPr>
          <p:nvPr>
            <p:ph type="body" sz="quarter" idx="3"/>
          </p:nvPr>
        </p:nvSpPr>
        <p:spPr>
          <a:xfrm>
            <a:off x="695008" y="4387136"/>
            <a:ext cx="5560060" cy="4156234"/>
          </a:xfrm>
          <a:prstGeom prst="rect">
            <a:avLst/>
          </a:prstGeom>
        </p:spPr>
        <p:txBody>
          <a:bodyPr vert="horz" lIns="92492" tIns="46246" rIns="92492" bIns="46246" rtlCol="0"/>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6" name="Footer Placeholder 5"/>
          <p:cNvSpPr>
            <a:spLocks noGrp="1"/>
          </p:cNvSpPr>
          <p:nvPr>
            <p:ph type="ftr" sz="quarter" idx="4"/>
          </p:nvPr>
        </p:nvSpPr>
        <p:spPr>
          <a:xfrm>
            <a:off x="0" y="8772668"/>
            <a:ext cx="3011699" cy="461804"/>
          </a:xfrm>
          <a:prstGeom prst="rect">
            <a:avLst/>
          </a:prstGeom>
        </p:spPr>
        <p:txBody>
          <a:bodyPr vert="horz" lIns="92492" tIns="46246" rIns="92492" bIns="46246" rtlCol="0" anchor="b"/>
          <a:lstStyle>
            <a:lvl1pPr algn="l" defTabSz="1321242" fontAlgn="auto">
              <a:spcBef>
                <a:spcPts val="0"/>
              </a:spcBef>
              <a:spcAft>
                <a:spcPts val="0"/>
              </a:spcAft>
              <a:defRPr sz="1200">
                <a:latin typeface="+mn-lt"/>
                <a:cs typeface="+mn-cs"/>
              </a:defRPr>
            </a:lvl1pPr>
          </a:lstStyle>
          <a:p>
            <a:pPr>
              <a:defRPr/>
            </a:pPr>
            <a:endParaRPr lang="en-US"/>
          </a:p>
        </p:txBody>
      </p:sp>
      <p:sp>
        <p:nvSpPr>
          <p:cNvPr id="7" name="Slide Number Placeholder 6"/>
          <p:cNvSpPr>
            <a:spLocks noGrp="1"/>
          </p:cNvSpPr>
          <p:nvPr>
            <p:ph type="sldNum" sz="quarter" idx="5"/>
          </p:nvPr>
        </p:nvSpPr>
        <p:spPr>
          <a:xfrm>
            <a:off x="3936768" y="8772668"/>
            <a:ext cx="3011699" cy="461804"/>
          </a:xfrm>
          <a:prstGeom prst="rect">
            <a:avLst/>
          </a:prstGeom>
        </p:spPr>
        <p:txBody>
          <a:bodyPr vert="horz" lIns="92492" tIns="46246" rIns="92492" bIns="46246" rtlCol="0" anchor="b"/>
          <a:lstStyle>
            <a:lvl1pPr algn="r" defTabSz="1321242" fontAlgn="auto">
              <a:spcBef>
                <a:spcPts val="0"/>
              </a:spcBef>
              <a:spcAft>
                <a:spcPts val="0"/>
              </a:spcAft>
              <a:defRPr sz="1200">
                <a:latin typeface="+mn-lt"/>
                <a:cs typeface="+mn-cs"/>
              </a:defRPr>
            </a:lvl1pPr>
          </a:lstStyle>
          <a:p>
            <a:pPr>
              <a:defRPr/>
            </a:pPr>
            <a:fld id="{917B53F0-D7DA-4CA8-BC13-82BBBE78B66A}" type="slidenum">
              <a:rPr lang="en-US"/>
              <a:pPr>
                <a:defRPr/>
              </a:pPr>
              <a:t>‹#›</a:t>
            </a:fld>
            <a:endParaRPr lang="en-US"/>
          </a:p>
        </p:txBody>
      </p:sp>
    </p:spTree>
    <p:extLst>
      <p:ext uri="{BB962C8B-B14F-4D97-AF65-F5344CB8AC3E}">
        <p14:creationId xmlns:p14="http://schemas.microsoft.com/office/powerpoint/2010/main" val="985595040"/>
      </p:ext>
    </p:extLst>
  </p:cSld>
  <p:clrMap bg1="lt1" tx1="dk1" bg2="lt2" tx2="dk2" accent1="accent1" accent2="accent2" accent3="accent3" accent4="accent4" accent5="accent5" accent6="accent6" hlink="hlink" folHlink="folHlink"/>
  <p:notesStyle>
    <a:lvl1pPr algn="l" defTabSz="1304758" rtl="0" eaLnBrk="0" fontAlgn="base" hangingPunct="0">
      <a:spcBef>
        <a:spcPct val="30000"/>
      </a:spcBef>
      <a:spcAft>
        <a:spcPct val="0"/>
      </a:spcAft>
      <a:defRPr sz="1700" kern="1200">
        <a:solidFill>
          <a:schemeClr val="tx1"/>
        </a:solidFill>
        <a:latin typeface="+mn-lt"/>
        <a:ea typeface="+mn-ea"/>
        <a:cs typeface="+mn-cs"/>
      </a:defRPr>
    </a:lvl1pPr>
    <a:lvl2pPr marL="652381" algn="l" defTabSz="1304758" rtl="0" eaLnBrk="0" fontAlgn="base" hangingPunct="0">
      <a:spcBef>
        <a:spcPct val="30000"/>
      </a:spcBef>
      <a:spcAft>
        <a:spcPct val="0"/>
      </a:spcAft>
      <a:defRPr sz="1700" kern="1200">
        <a:solidFill>
          <a:schemeClr val="tx1"/>
        </a:solidFill>
        <a:latin typeface="+mn-lt"/>
        <a:ea typeface="+mn-ea"/>
        <a:cs typeface="+mn-cs"/>
      </a:defRPr>
    </a:lvl2pPr>
    <a:lvl3pPr marL="1304758" algn="l" defTabSz="1304758" rtl="0" eaLnBrk="0" fontAlgn="base" hangingPunct="0">
      <a:spcBef>
        <a:spcPct val="30000"/>
      </a:spcBef>
      <a:spcAft>
        <a:spcPct val="0"/>
      </a:spcAft>
      <a:defRPr sz="1700" kern="1200">
        <a:solidFill>
          <a:schemeClr val="tx1"/>
        </a:solidFill>
        <a:latin typeface="+mn-lt"/>
        <a:ea typeface="+mn-ea"/>
        <a:cs typeface="+mn-cs"/>
      </a:defRPr>
    </a:lvl3pPr>
    <a:lvl4pPr marL="1958725" algn="l" defTabSz="1304758" rtl="0" eaLnBrk="0" fontAlgn="base" hangingPunct="0">
      <a:spcBef>
        <a:spcPct val="30000"/>
      </a:spcBef>
      <a:spcAft>
        <a:spcPct val="0"/>
      </a:spcAft>
      <a:defRPr sz="1700" kern="1200">
        <a:solidFill>
          <a:schemeClr val="tx1"/>
        </a:solidFill>
        <a:latin typeface="+mn-lt"/>
        <a:ea typeface="+mn-ea"/>
        <a:cs typeface="+mn-cs"/>
      </a:defRPr>
    </a:lvl4pPr>
    <a:lvl5pPr marL="2611104" algn="l" defTabSz="1304758" rtl="0" eaLnBrk="0" fontAlgn="base" hangingPunct="0">
      <a:spcBef>
        <a:spcPct val="30000"/>
      </a:spcBef>
      <a:spcAft>
        <a:spcPct val="0"/>
      </a:spcAft>
      <a:defRPr sz="1700" kern="1200">
        <a:solidFill>
          <a:schemeClr val="tx1"/>
        </a:solidFill>
        <a:latin typeface="+mn-lt"/>
        <a:ea typeface="+mn-ea"/>
        <a:cs typeface="+mn-cs"/>
      </a:defRPr>
    </a:lvl5pPr>
    <a:lvl6pPr marL="3265133" algn="l" defTabSz="1306052" rtl="0" eaLnBrk="1" latinLnBrk="0" hangingPunct="1">
      <a:defRPr sz="1700" kern="1200">
        <a:solidFill>
          <a:schemeClr val="tx1"/>
        </a:solidFill>
        <a:latin typeface="+mn-lt"/>
        <a:ea typeface="+mn-ea"/>
        <a:cs typeface="+mn-cs"/>
      </a:defRPr>
    </a:lvl6pPr>
    <a:lvl7pPr marL="3918159" algn="l" defTabSz="1306052" rtl="0" eaLnBrk="1" latinLnBrk="0" hangingPunct="1">
      <a:defRPr sz="1700" kern="1200">
        <a:solidFill>
          <a:schemeClr val="tx1"/>
        </a:solidFill>
        <a:latin typeface="+mn-lt"/>
        <a:ea typeface="+mn-ea"/>
        <a:cs typeface="+mn-cs"/>
      </a:defRPr>
    </a:lvl7pPr>
    <a:lvl8pPr marL="4571186" algn="l" defTabSz="1306052" rtl="0" eaLnBrk="1" latinLnBrk="0" hangingPunct="1">
      <a:defRPr sz="1700" kern="1200">
        <a:solidFill>
          <a:schemeClr val="tx1"/>
        </a:solidFill>
        <a:latin typeface="+mn-lt"/>
        <a:ea typeface="+mn-ea"/>
        <a:cs typeface="+mn-cs"/>
      </a:defRPr>
    </a:lvl8pPr>
    <a:lvl9pPr marL="5224214" algn="l" defTabSz="1306052" rtl="0" eaLnBrk="1" latinLnBrk="0" hangingPunct="1">
      <a:defRPr sz="17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3" Type="http://schemas.openxmlformats.org/officeDocument/2006/relationships/hyperlink" Target="http://www.pewsocialtrends.org/2011/03/09/for-millennials-parenthood-trumps-marriage/" TargetMode="External"/><Relationship Id="rId2" Type="http://schemas.openxmlformats.org/officeDocument/2006/relationships/slide" Target="../slides/slide6.xml"/><Relationship Id="rId1" Type="http://schemas.openxmlformats.org/officeDocument/2006/relationships/notesMaster" Target="../notesMasters/notesMaster1.xml"/><Relationship Id="rId5" Type="http://schemas.openxmlformats.org/officeDocument/2006/relationships/hyperlink" Target="http://www.pewsocialtrends.org/files/2014/07/ST-2014-07-17-multigen-households-report.pdf" TargetMode="External"/><Relationship Id="rId4" Type="http://schemas.openxmlformats.org/officeDocument/2006/relationships/hyperlink" Target="http://uli.org/report/gen-y-housing-want-want/" TargetMode="Externa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s://apnews.com/f70712071bf64e6e8f008dd0286f0c89" TargetMode="External"/><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1</a:t>
            </a:fld>
            <a:endParaRPr lang="en-US" dirty="0">
              <a:solidFill>
                <a:prstClr val="black"/>
              </a:solidFill>
            </a:endParaRPr>
          </a:p>
        </p:txBody>
      </p:sp>
    </p:spTree>
    <p:extLst>
      <p:ext uri="{BB962C8B-B14F-4D97-AF65-F5344CB8AC3E}">
        <p14:creationId xmlns:p14="http://schemas.microsoft.com/office/powerpoint/2010/main" val="205141399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12</a:t>
            </a:fld>
            <a:endParaRPr lang="en-US" dirty="0">
              <a:solidFill>
                <a:prstClr val="black"/>
              </a:solidFill>
            </a:endParaRPr>
          </a:p>
        </p:txBody>
      </p:sp>
    </p:spTree>
    <p:extLst>
      <p:ext uri="{BB962C8B-B14F-4D97-AF65-F5344CB8AC3E}">
        <p14:creationId xmlns:p14="http://schemas.microsoft.com/office/powerpoint/2010/main" val="205141399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13</a:t>
            </a:fld>
            <a:endParaRPr lang="en-US" dirty="0">
              <a:solidFill>
                <a:prstClr val="black"/>
              </a:solidFill>
            </a:endParaRPr>
          </a:p>
        </p:txBody>
      </p:sp>
    </p:spTree>
    <p:extLst>
      <p:ext uri="{BB962C8B-B14F-4D97-AF65-F5344CB8AC3E}">
        <p14:creationId xmlns:p14="http://schemas.microsoft.com/office/powerpoint/2010/main" val="205141399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14</a:t>
            </a:fld>
            <a:endParaRPr lang="en-US">
              <a:solidFill>
                <a:prstClr val="black"/>
              </a:solidFill>
            </a:endParaRPr>
          </a:p>
        </p:txBody>
      </p:sp>
    </p:spTree>
    <p:extLst>
      <p:ext uri="{BB962C8B-B14F-4D97-AF65-F5344CB8AC3E}">
        <p14:creationId xmlns:p14="http://schemas.microsoft.com/office/powerpoint/2010/main" val="205141399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16</a:t>
            </a:fld>
            <a:endParaRPr lang="en-US">
              <a:solidFill>
                <a:prstClr val="black"/>
              </a:solidFill>
            </a:endParaRPr>
          </a:p>
        </p:txBody>
      </p:sp>
    </p:spTree>
    <p:extLst>
      <p:ext uri="{BB962C8B-B14F-4D97-AF65-F5344CB8AC3E}">
        <p14:creationId xmlns:p14="http://schemas.microsoft.com/office/powerpoint/2010/main" val="180751594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17</a:t>
            </a:fld>
            <a:endParaRPr lang="en-US">
              <a:solidFill>
                <a:prstClr val="black"/>
              </a:solidFill>
            </a:endParaRPr>
          </a:p>
        </p:txBody>
      </p:sp>
    </p:spTree>
    <p:extLst>
      <p:ext uri="{BB962C8B-B14F-4D97-AF65-F5344CB8AC3E}">
        <p14:creationId xmlns:p14="http://schemas.microsoft.com/office/powerpoint/2010/main" val="180751594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18</a:t>
            </a:fld>
            <a:endParaRPr lang="en-US">
              <a:solidFill>
                <a:prstClr val="black"/>
              </a:solidFill>
            </a:endParaRPr>
          </a:p>
        </p:txBody>
      </p:sp>
    </p:spTree>
    <p:extLst>
      <p:ext uri="{BB962C8B-B14F-4D97-AF65-F5344CB8AC3E}">
        <p14:creationId xmlns:p14="http://schemas.microsoft.com/office/powerpoint/2010/main" val="180751594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19</a:t>
            </a:fld>
            <a:endParaRPr lang="en-US">
              <a:solidFill>
                <a:prstClr val="black"/>
              </a:solidFill>
            </a:endParaRPr>
          </a:p>
        </p:txBody>
      </p:sp>
    </p:spTree>
    <p:extLst>
      <p:ext uri="{BB962C8B-B14F-4D97-AF65-F5344CB8AC3E}">
        <p14:creationId xmlns:p14="http://schemas.microsoft.com/office/powerpoint/2010/main" val="205141399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20</a:t>
            </a:fld>
            <a:endParaRPr lang="en-US">
              <a:solidFill>
                <a:prstClr val="black"/>
              </a:solidFill>
            </a:endParaRPr>
          </a:p>
        </p:txBody>
      </p:sp>
    </p:spTree>
    <p:extLst>
      <p:ext uri="{BB962C8B-B14F-4D97-AF65-F5344CB8AC3E}">
        <p14:creationId xmlns:p14="http://schemas.microsoft.com/office/powerpoint/2010/main" val="205141399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21</a:t>
            </a:fld>
            <a:endParaRPr lang="en-US">
              <a:solidFill>
                <a:prstClr val="black"/>
              </a:solidFill>
            </a:endParaRPr>
          </a:p>
        </p:txBody>
      </p:sp>
    </p:spTree>
    <p:extLst>
      <p:ext uri="{BB962C8B-B14F-4D97-AF65-F5344CB8AC3E}">
        <p14:creationId xmlns:p14="http://schemas.microsoft.com/office/powerpoint/2010/main" val="205141399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22</a:t>
            </a:fld>
            <a:endParaRPr lang="en-US">
              <a:solidFill>
                <a:prstClr val="black"/>
              </a:solidFill>
            </a:endParaRPr>
          </a:p>
        </p:txBody>
      </p:sp>
    </p:spTree>
    <p:extLst>
      <p:ext uri="{BB962C8B-B14F-4D97-AF65-F5344CB8AC3E}">
        <p14:creationId xmlns:p14="http://schemas.microsoft.com/office/powerpoint/2010/main" val="20514139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2</a:t>
            </a:fld>
            <a:endParaRPr lang="en-US" dirty="0">
              <a:solidFill>
                <a:prstClr val="black"/>
              </a:solidFill>
            </a:endParaRPr>
          </a:p>
        </p:txBody>
      </p:sp>
    </p:spTree>
    <p:extLst>
      <p:ext uri="{BB962C8B-B14F-4D97-AF65-F5344CB8AC3E}">
        <p14:creationId xmlns:p14="http://schemas.microsoft.com/office/powerpoint/2010/main" val="205141399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Here is a diagrammatic</a:t>
            </a:r>
            <a:r>
              <a:rPr lang="en-US" baseline="0" dirty="0" smtClean="0"/>
              <a:t> representation of the finished station and the surrounding area. For reference, these narrow bars represent the station platform where people board the train</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34D572A-5800-4601-9BFA-AF087550F1B0}"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Tree>
    <p:extLst>
      <p:ext uri="{BB962C8B-B14F-4D97-AF65-F5344CB8AC3E}">
        <p14:creationId xmlns:p14="http://schemas.microsoft.com/office/powerpoint/2010/main" val="302422060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Here is a diagrammatic</a:t>
            </a:r>
            <a:r>
              <a:rPr lang="en-US" baseline="0" dirty="0" smtClean="0"/>
              <a:t> representation of the finished station and the surrounding area. For reference, these narrow bars represent the station platform where people board the train</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34D572A-5800-4601-9BFA-AF087550F1B0}"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Tree>
    <p:extLst>
      <p:ext uri="{BB962C8B-B14F-4D97-AF65-F5344CB8AC3E}">
        <p14:creationId xmlns:p14="http://schemas.microsoft.com/office/powerpoint/2010/main" val="248236377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Here we see a concept with two and three story structures</a:t>
            </a:r>
            <a:r>
              <a:rPr lang="en-US" baseline="0" dirty="0" smtClean="0"/>
              <a:t> and structures parking on one part of the existing station.</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34D572A-5800-4601-9BFA-AF087550F1B0}"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Tree>
    <p:extLst>
      <p:ext uri="{BB962C8B-B14F-4D97-AF65-F5344CB8AC3E}">
        <p14:creationId xmlns:p14="http://schemas.microsoft.com/office/powerpoint/2010/main" val="413537774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Here we see a concept with two and three story structures</a:t>
            </a:r>
            <a:r>
              <a:rPr lang="en-US" baseline="0" dirty="0" smtClean="0"/>
              <a:t> and structures parking on one part of the existing station.</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34D572A-5800-4601-9BFA-AF087550F1B0}"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Tree>
    <p:extLst>
      <p:ext uri="{BB962C8B-B14F-4D97-AF65-F5344CB8AC3E}">
        <p14:creationId xmlns:p14="http://schemas.microsoft.com/office/powerpoint/2010/main" val="70930109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40</a:t>
            </a:fld>
            <a:endParaRPr lang="en-US">
              <a:solidFill>
                <a:prstClr val="black"/>
              </a:solidFill>
            </a:endParaRPr>
          </a:p>
        </p:txBody>
      </p:sp>
    </p:spTree>
    <p:extLst>
      <p:ext uri="{BB962C8B-B14F-4D97-AF65-F5344CB8AC3E}">
        <p14:creationId xmlns:p14="http://schemas.microsoft.com/office/powerpoint/2010/main" val="205141399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41</a:t>
            </a:fld>
            <a:endParaRPr lang="en-US">
              <a:solidFill>
                <a:prstClr val="black"/>
              </a:solidFill>
            </a:endParaRPr>
          </a:p>
        </p:txBody>
      </p:sp>
    </p:spTree>
    <p:extLst>
      <p:ext uri="{BB962C8B-B14F-4D97-AF65-F5344CB8AC3E}">
        <p14:creationId xmlns:p14="http://schemas.microsoft.com/office/powerpoint/2010/main" val="51601170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42</a:t>
            </a:fld>
            <a:endParaRPr lang="en-US">
              <a:solidFill>
                <a:prstClr val="black"/>
              </a:solidFill>
            </a:endParaRPr>
          </a:p>
        </p:txBody>
      </p:sp>
    </p:spTree>
    <p:extLst>
      <p:ext uri="{BB962C8B-B14F-4D97-AF65-F5344CB8AC3E}">
        <p14:creationId xmlns:p14="http://schemas.microsoft.com/office/powerpoint/2010/main" val="64714450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43</a:t>
            </a:fld>
            <a:endParaRPr lang="en-US">
              <a:solidFill>
                <a:prstClr val="black"/>
              </a:solidFill>
            </a:endParaRPr>
          </a:p>
        </p:txBody>
      </p:sp>
    </p:spTree>
    <p:extLst>
      <p:ext uri="{BB962C8B-B14F-4D97-AF65-F5344CB8AC3E}">
        <p14:creationId xmlns:p14="http://schemas.microsoft.com/office/powerpoint/2010/main" val="428985255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44</a:t>
            </a:fld>
            <a:endParaRPr lang="en-US">
              <a:solidFill>
                <a:prstClr val="black"/>
              </a:solidFill>
            </a:endParaRPr>
          </a:p>
        </p:txBody>
      </p:sp>
    </p:spTree>
    <p:extLst>
      <p:ext uri="{BB962C8B-B14F-4D97-AF65-F5344CB8AC3E}">
        <p14:creationId xmlns:p14="http://schemas.microsoft.com/office/powerpoint/2010/main" val="266851777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45</a:t>
            </a:fld>
            <a:endParaRPr lang="en-US">
              <a:solidFill>
                <a:prstClr val="black"/>
              </a:solidFill>
            </a:endParaRPr>
          </a:p>
        </p:txBody>
      </p:sp>
    </p:spTree>
    <p:extLst>
      <p:ext uri="{BB962C8B-B14F-4D97-AF65-F5344CB8AC3E}">
        <p14:creationId xmlns:p14="http://schemas.microsoft.com/office/powerpoint/2010/main" val="347191253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3</a:t>
            </a:fld>
            <a:endParaRPr lang="en-US" dirty="0">
              <a:solidFill>
                <a:prstClr val="black"/>
              </a:solidFill>
            </a:endParaRPr>
          </a:p>
        </p:txBody>
      </p:sp>
    </p:spTree>
    <p:extLst>
      <p:ext uri="{BB962C8B-B14F-4D97-AF65-F5344CB8AC3E}">
        <p14:creationId xmlns:p14="http://schemas.microsoft.com/office/powerpoint/2010/main" val="205141399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46</a:t>
            </a:fld>
            <a:endParaRPr lang="en-US">
              <a:solidFill>
                <a:prstClr val="black"/>
              </a:solidFill>
            </a:endParaRPr>
          </a:p>
        </p:txBody>
      </p:sp>
    </p:spTree>
    <p:extLst>
      <p:ext uri="{BB962C8B-B14F-4D97-AF65-F5344CB8AC3E}">
        <p14:creationId xmlns:p14="http://schemas.microsoft.com/office/powerpoint/2010/main" val="232850221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47</a:t>
            </a:fld>
            <a:endParaRPr lang="en-US">
              <a:solidFill>
                <a:prstClr val="black"/>
              </a:solidFill>
            </a:endParaRPr>
          </a:p>
        </p:txBody>
      </p:sp>
    </p:spTree>
    <p:extLst>
      <p:ext uri="{BB962C8B-B14F-4D97-AF65-F5344CB8AC3E}">
        <p14:creationId xmlns:p14="http://schemas.microsoft.com/office/powerpoint/2010/main" val="91041227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48</a:t>
            </a:fld>
            <a:endParaRPr lang="en-US">
              <a:solidFill>
                <a:prstClr val="black"/>
              </a:solidFill>
            </a:endParaRPr>
          </a:p>
        </p:txBody>
      </p:sp>
    </p:spTree>
    <p:extLst>
      <p:ext uri="{BB962C8B-B14F-4D97-AF65-F5344CB8AC3E}">
        <p14:creationId xmlns:p14="http://schemas.microsoft.com/office/powerpoint/2010/main" val="144383626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49</a:t>
            </a:fld>
            <a:endParaRPr lang="en-US">
              <a:solidFill>
                <a:prstClr val="black"/>
              </a:solidFill>
            </a:endParaRPr>
          </a:p>
        </p:txBody>
      </p:sp>
    </p:spTree>
    <p:extLst>
      <p:ext uri="{BB962C8B-B14F-4D97-AF65-F5344CB8AC3E}">
        <p14:creationId xmlns:p14="http://schemas.microsoft.com/office/powerpoint/2010/main" val="18151531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50</a:t>
            </a:fld>
            <a:endParaRPr lang="en-US">
              <a:solidFill>
                <a:prstClr val="black"/>
              </a:solidFill>
            </a:endParaRPr>
          </a:p>
        </p:txBody>
      </p:sp>
    </p:spTree>
    <p:extLst>
      <p:ext uri="{BB962C8B-B14F-4D97-AF65-F5344CB8AC3E}">
        <p14:creationId xmlns:p14="http://schemas.microsoft.com/office/powerpoint/2010/main" val="335205429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51</a:t>
            </a:fld>
            <a:endParaRPr lang="en-US">
              <a:solidFill>
                <a:prstClr val="black"/>
              </a:solidFill>
            </a:endParaRPr>
          </a:p>
        </p:txBody>
      </p:sp>
    </p:spTree>
    <p:extLst>
      <p:ext uri="{BB962C8B-B14F-4D97-AF65-F5344CB8AC3E}">
        <p14:creationId xmlns:p14="http://schemas.microsoft.com/office/powerpoint/2010/main" val="127506257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321242" rtl="0" eaLnBrk="1" fontAlgn="auto" latinLnBrk="0" hangingPunct="1">
              <a:lnSpc>
                <a:spcPct val="100000"/>
              </a:lnSpc>
              <a:spcBef>
                <a:spcPts val="0"/>
              </a:spcBef>
              <a:spcAft>
                <a:spcPts val="0"/>
              </a:spcAft>
              <a:buClrTx/>
              <a:buSzTx/>
              <a:buFontTx/>
              <a:buNone/>
              <a:tabLst/>
              <a:defRPr/>
            </a:pPr>
            <a:fld id="{917B53F0-D7DA-4CA8-BC13-82BBBE78B66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321242"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9318921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53</a:t>
            </a:fld>
            <a:endParaRPr lang="en-US">
              <a:solidFill>
                <a:prstClr val="black"/>
              </a:solidFill>
            </a:endParaRPr>
          </a:p>
        </p:txBody>
      </p:sp>
    </p:spTree>
    <p:extLst>
      <p:ext uri="{BB962C8B-B14F-4D97-AF65-F5344CB8AC3E}">
        <p14:creationId xmlns:p14="http://schemas.microsoft.com/office/powerpoint/2010/main" val="260692892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54</a:t>
            </a:fld>
            <a:endParaRPr lang="en-US">
              <a:solidFill>
                <a:prstClr val="black"/>
              </a:solidFill>
            </a:endParaRPr>
          </a:p>
        </p:txBody>
      </p:sp>
    </p:spTree>
    <p:extLst>
      <p:ext uri="{BB962C8B-B14F-4D97-AF65-F5344CB8AC3E}">
        <p14:creationId xmlns:p14="http://schemas.microsoft.com/office/powerpoint/2010/main" val="147053444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55</a:t>
            </a:fld>
            <a:endParaRPr lang="en-US">
              <a:solidFill>
                <a:prstClr val="black"/>
              </a:solidFill>
            </a:endParaRPr>
          </a:p>
        </p:txBody>
      </p:sp>
    </p:spTree>
    <p:extLst>
      <p:ext uri="{BB962C8B-B14F-4D97-AF65-F5344CB8AC3E}">
        <p14:creationId xmlns:p14="http://schemas.microsoft.com/office/powerpoint/2010/main" val="296384446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72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Or this?</a:t>
            </a:r>
          </a:p>
        </p:txBody>
      </p:sp>
      <p:sp>
        <p:nvSpPr>
          <p:cNvPr id="4" name="Slide Number Placeholder 3"/>
          <p:cNvSpPr>
            <a:spLocks noGrp="1"/>
          </p:cNvSpPr>
          <p:nvPr>
            <p:ph type="sldNum" sz="quarter" idx="5"/>
          </p:nvPr>
        </p:nvSpPr>
        <p:spPr/>
        <p:txBody>
          <a:bodyPr/>
          <a:lstStyle>
            <a:lvl1pPr defTabSz="1320800" eaLnBrk="0" hangingPunct="0">
              <a:defRPr sz="2600">
                <a:solidFill>
                  <a:schemeClr val="tx1"/>
                </a:solidFill>
                <a:latin typeface="Franklin Gothic Book" panose="020B0503020102020204" pitchFamily="34" charset="0"/>
                <a:cs typeface="Arial" panose="020B0604020202020204" pitchFamily="34" charset="0"/>
              </a:defRPr>
            </a:lvl1pPr>
            <a:lvl2pPr defTabSz="1320800" eaLnBrk="0" hangingPunct="0">
              <a:defRPr sz="2600">
                <a:solidFill>
                  <a:schemeClr val="tx1"/>
                </a:solidFill>
                <a:latin typeface="Franklin Gothic Book" panose="020B0503020102020204" pitchFamily="34" charset="0"/>
                <a:cs typeface="Arial" panose="020B0604020202020204" pitchFamily="34" charset="0"/>
              </a:defRPr>
            </a:lvl2pPr>
            <a:lvl3pPr defTabSz="1320800" eaLnBrk="0" hangingPunct="0">
              <a:defRPr sz="2600">
                <a:solidFill>
                  <a:schemeClr val="tx1"/>
                </a:solidFill>
                <a:latin typeface="Franklin Gothic Book" panose="020B0503020102020204" pitchFamily="34" charset="0"/>
                <a:cs typeface="Arial" panose="020B0604020202020204" pitchFamily="34" charset="0"/>
              </a:defRPr>
            </a:lvl3pPr>
            <a:lvl4pPr defTabSz="1320800" eaLnBrk="0" hangingPunct="0">
              <a:defRPr sz="2600">
                <a:solidFill>
                  <a:schemeClr val="tx1"/>
                </a:solidFill>
                <a:latin typeface="Franklin Gothic Book" panose="020B0503020102020204" pitchFamily="34" charset="0"/>
                <a:cs typeface="Arial" panose="020B0604020202020204" pitchFamily="34" charset="0"/>
              </a:defRPr>
            </a:lvl4pPr>
            <a:lvl5pPr defTabSz="1320800" eaLnBrk="0" hangingPunct="0">
              <a:defRPr sz="2600">
                <a:solidFill>
                  <a:schemeClr val="tx1"/>
                </a:solidFill>
                <a:latin typeface="Franklin Gothic Book" panose="020B0503020102020204" pitchFamily="34" charset="0"/>
                <a:cs typeface="Arial" panose="020B0604020202020204" pitchFamily="34" charset="0"/>
              </a:defRPr>
            </a:lvl5pPr>
            <a:lvl6pPr marL="30670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6pPr>
            <a:lvl7pPr marL="35242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7pPr>
            <a:lvl8pPr marL="39814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8pPr>
            <a:lvl9pPr marL="44386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9pPr>
          </a:lstStyle>
          <a:p>
            <a:pPr marL="0" marR="0" lvl="0" indent="0" algn="r" defTabSz="1320800" rtl="0" eaLnBrk="1" fontAlgn="base" latinLnBrk="0" hangingPunct="1">
              <a:lnSpc>
                <a:spcPct val="100000"/>
              </a:lnSpc>
              <a:spcBef>
                <a:spcPct val="0"/>
              </a:spcBef>
              <a:spcAft>
                <a:spcPct val="0"/>
              </a:spcAft>
              <a:buClrTx/>
              <a:buSzTx/>
              <a:buFontTx/>
              <a:buNone/>
              <a:tabLst/>
              <a:defRPr/>
            </a:pPr>
            <a:fld id="{1E520A8C-B830-4D04-861C-CD6C5D275A44}" type="slidenum">
              <a:rPr kumimoji="0" lang="en-US"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n-ea"/>
                <a:cs typeface="Arial" panose="020B0604020202020204" pitchFamily="34" charset="0"/>
              </a:rPr>
              <a:pPr marL="0" marR="0" lvl="0" indent="0" algn="r" defTabSz="1320800" rtl="0" eaLnBrk="1" fontAlgn="base" latinLnBrk="0" hangingPunct="1">
                <a:lnSpc>
                  <a:spcPct val="100000"/>
                </a:lnSpc>
                <a:spcBef>
                  <a:spcPct val="0"/>
                </a:spcBef>
                <a:spcAft>
                  <a:spcPct val="0"/>
                </a:spcAft>
                <a:buClrTx/>
                <a:buSzTx/>
                <a:buFontTx/>
                <a:buNone/>
                <a:tabLst/>
                <a:defRPr/>
              </a:pPr>
              <a:t>4</a:t>
            </a:fld>
            <a:endParaRPr kumimoji="0" lang="en-US"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113974174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56</a:t>
            </a:fld>
            <a:endParaRPr lang="en-US">
              <a:solidFill>
                <a:prstClr val="black"/>
              </a:solidFill>
            </a:endParaRPr>
          </a:p>
        </p:txBody>
      </p:sp>
    </p:spTree>
    <p:extLst>
      <p:ext uri="{BB962C8B-B14F-4D97-AF65-F5344CB8AC3E}">
        <p14:creationId xmlns:p14="http://schemas.microsoft.com/office/powerpoint/2010/main" val="253888689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17B53F0-D7DA-4CA8-BC13-82BBBE78B66A}" type="slidenum">
              <a:rPr lang="en-US" smtClean="0">
                <a:solidFill>
                  <a:prstClr val="black"/>
                </a:solidFill>
              </a:rPr>
              <a:pPr>
                <a:defRPr/>
              </a:pPr>
              <a:t>57</a:t>
            </a:fld>
            <a:endParaRPr lang="en-US">
              <a:solidFill>
                <a:prstClr val="black"/>
              </a:solidFill>
            </a:endParaRPr>
          </a:p>
        </p:txBody>
      </p:sp>
    </p:spTree>
    <p:extLst>
      <p:ext uri="{BB962C8B-B14F-4D97-AF65-F5344CB8AC3E}">
        <p14:creationId xmlns:p14="http://schemas.microsoft.com/office/powerpoint/2010/main" val="205141399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44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lvl1pPr defTabSz="1320800" eaLnBrk="0" hangingPunct="0">
              <a:defRPr sz="2600">
                <a:solidFill>
                  <a:schemeClr val="tx1"/>
                </a:solidFill>
                <a:latin typeface="Franklin Gothic Book" panose="020B0503020102020204" pitchFamily="34" charset="0"/>
                <a:cs typeface="Arial" panose="020B0604020202020204" pitchFamily="34" charset="0"/>
              </a:defRPr>
            </a:lvl1pPr>
            <a:lvl2pPr defTabSz="1320800" eaLnBrk="0" hangingPunct="0">
              <a:defRPr sz="2600">
                <a:solidFill>
                  <a:schemeClr val="tx1"/>
                </a:solidFill>
                <a:latin typeface="Franklin Gothic Book" panose="020B0503020102020204" pitchFamily="34" charset="0"/>
                <a:cs typeface="Arial" panose="020B0604020202020204" pitchFamily="34" charset="0"/>
              </a:defRPr>
            </a:lvl2pPr>
            <a:lvl3pPr defTabSz="1320800" eaLnBrk="0" hangingPunct="0">
              <a:defRPr sz="2600">
                <a:solidFill>
                  <a:schemeClr val="tx1"/>
                </a:solidFill>
                <a:latin typeface="Franklin Gothic Book" panose="020B0503020102020204" pitchFamily="34" charset="0"/>
                <a:cs typeface="Arial" panose="020B0604020202020204" pitchFamily="34" charset="0"/>
              </a:defRPr>
            </a:lvl3pPr>
            <a:lvl4pPr defTabSz="1320800" eaLnBrk="0" hangingPunct="0">
              <a:defRPr sz="2600">
                <a:solidFill>
                  <a:schemeClr val="tx1"/>
                </a:solidFill>
                <a:latin typeface="Franklin Gothic Book" panose="020B0503020102020204" pitchFamily="34" charset="0"/>
                <a:cs typeface="Arial" panose="020B0604020202020204" pitchFamily="34" charset="0"/>
              </a:defRPr>
            </a:lvl4pPr>
            <a:lvl5pPr defTabSz="1320800" eaLnBrk="0" hangingPunct="0">
              <a:defRPr sz="2600">
                <a:solidFill>
                  <a:schemeClr val="tx1"/>
                </a:solidFill>
                <a:latin typeface="Franklin Gothic Book" panose="020B0503020102020204" pitchFamily="34" charset="0"/>
                <a:cs typeface="Arial" panose="020B0604020202020204" pitchFamily="34" charset="0"/>
              </a:defRPr>
            </a:lvl5pPr>
            <a:lvl6pPr marL="30670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6pPr>
            <a:lvl7pPr marL="35242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7pPr>
            <a:lvl8pPr marL="39814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8pPr>
            <a:lvl9pPr marL="44386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9pPr>
          </a:lstStyle>
          <a:p>
            <a:pPr marL="0" marR="0" lvl="0" indent="0" algn="r" defTabSz="1320800" rtl="0" eaLnBrk="1" fontAlgn="base" latinLnBrk="0" hangingPunct="1">
              <a:lnSpc>
                <a:spcPct val="100000"/>
              </a:lnSpc>
              <a:spcBef>
                <a:spcPct val="0"/>
              </a:spcBef>
              <a:spcAft>
                <a:spcPct val="0"/>
              </a:spcAft>
              <a:buClrTx/>
              <a:buSzTx/>
              <a:buFontTx/>
              <a:buNone/>
              <a:tabLst/>
              <a:defRPr/>
            </a:pPr>
            <a:fld id="{52B08212-9943-42DA-BDAC-3D91E956CF36}" type="slidenum">
              <a:rPr kumimoji="0" lang="en-US"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n-ea"/>
                <a:cs typeface="Arial" panose="020B0604020202020204" pitchFamily="34" charset="0"/>
              </a:rPr>
              <a:pPr marL="0" marR="0" lvl="0" indent="0" algn="r" defTabSz="1320800" rtl="0" eaLnBrk="1" fontAlgn="base" latinLnBrk="0" hangingPunct="1">
                <a:lnSpc>
                  <a:spcPct val="100000"/>
                </a:lnSpc>
                <a:spcBef>
                  <a:spcPct val="0"/>
                </a:spcBef>
                <a:spcAft>
                  <a:spcPct val="0"/>
                </a:spcAft>
                <a:buClrTx/>
                <a:buSzTx/>
                <a:buFontTx/>
                <a:buNone/>
                <a:tabLst/>
                <a:defRPr/>
              </a:pPr>
              <a:t>58</a:t>
            </a:fld>
            <a:endParaRPr kumimoji="0" lang="en-US"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1123518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54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lvl1pPr defTabSz="1320800" eaLnBrk="0" hangingPunct="0">
              <a:defRPr sz="2600">
                <a:solidFill>
                  <a:schemeClr val="tx1"/>
                </a:solidFill>
                <a:latin typeface="Franklin Gothic Book" panose="020B0503020102020204" pitchFamily="34" charset="0"/>
                <a:cs typeface="Arial" panose="020B0604020202020204" pitchFamily="34" charset="0"/>
              </a:defRPr>
            </a:lvl1pPr>
            <a:lvl2pPr defTabSz="1320800" eaLnBrk="0" hangingPunct="0">
              <a:defRPr sz="2600">
                <a:solidFill>
                  <a:schemeClr val="tx1"/>
                </a:solidFill>
                <a:latin typeface="Franklin Gothic Book" panose="020B0503020102020204" pitchFamily="34" charset="0"/>
                <a:cs typeface="Arial" panose="020B0604020202020204" pitchFamily="34" charset="0"/>
              </a:defRPr>
            </a:lvl2pPr>
            <a:lvl3pPr defTabSz="1320800" eaLnBrk="0" hangingPunct="0">
              <a:defRPr sz="2600">
                <a:solidFill>
                  <a:schemeClr val="tx1"/>
                </a:solidFill>
                <a:latin typeface="Franklin Gothic Book" panose="020B0503020102020204" pitchFamily="34" charset="0"/>
                <a:cs typeface="Arial" panose="020B0604020202020204" pitchFamily="34" charset="0"/>
              </a:defRPr>
            </a:lvl3pPr>
            <a:lvl4pPr defTabSz="1320800" eaLnBrk="0" hangingPunct="0">
              <a:defRPr sz="2600">
                <a:solidFill>
                  <a:schemeClr val="tx1"/>
                </a:solidFill>
                <a:latin typeface="Franklin Gothic Book" panose="020B0503020102020204" pitchFamily="34" charset="0"/>
                <a:cs typeface="Arial" panose="020B0604020202020204" pitchFamily="34" charset="0"/>
              </a:defRPr>
            </a:lvl4pPr>
            <a:lvl5pPr defTabSz="1320800" eaLnBrk="0" hangingPunct="0">
              <a:defRPr sz="2600">
                <a:solidFill>
                  <a:schemeClr val="tx1"/>
                </a:solidFill>
                <a:latin typeface="Franklin Gothic Book" panose="020B0503020102020204" pitchFamily="34" charset="0"/>
                <a:cs typeface="Arial" panose="020B0604020202020204" pitchFamily="34" charset="0"/>
              </a:defRPr>
            </a:lvl5pPr>
            <a:lvl6pPr marL="30670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6pPr>
            <a:lvl7pPr marL="35242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7pPr>
            <a:lvl8pPr marL="39814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8pPr>
            <a:lvl9pPr marL="44386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9pPr>
          </a:lstStyle>
          <a:p>
            <a:pPr marL="0" marR="0" lvl="0" indent="0" algn="r" defTabSz="1320800" rtl="0" eaLnBrk="1" fontAlgn="base" latinLnBrk="0" hangingPunct="1">
              <a:lnSpc>
                <a:spcPct val="100000"/>
              </a:lnSpc>
              <a:spcBef>
                <a:spcPct val="0"/>
              </a:spcBef>
              <a:spcAft>
                <a:spcPct val="0"/>
              </a:spcAft>
              <a:buClrTx/>
              <a:buSzTx/>
              <a:buFontTx/>
              <a:buNone/>
              <a:tabLst/>
              <a:defRPr/>
            </a:pPr>
            <a:fld id="{040F5C8C-5A72-4047-B1BC-EC3CE08A05FF}" type="slidenum">
              <a:rPr kumimoji="0" lang="en-US"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n-ea"/>
                <a:cs typeface="Arial" panose="020B0604020202020204" pitchFamily="34" charset="0"/>
              </a:rPr>
              <a:pPr marL="0" marR="0" lvl="0" indent="0" algn="r" defTabSz="1320800" rtl="0" eaLnBrk="1" fontAlgn="base" latinLnBrk="0" hangingPunct="1">
                <a:lnSpc>
                  <a:spcPct val="100000"/>
                </a:lnSpc>
                <a:spcBef>
                  <a:spcPct val="0"/>
                </a:spcBef>
                <a:spcAft>
                  <a:spcPct val="0"/>
                </a:spcAft>
                <a:buClrTx/>
                <a:buSzTx/>
                <a:buFontTx/>
                <a:buNone/>
                <a:tabLst/>
                <a:defRPr/>
              </a:pPr>
              <a:t>67</a:t>
            </a:fld>
            <a:endParaRPr kumimoji="0" lang="en-US"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422358408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93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Before looking further at the solutions that Tulsa and other 2nd- and 3rd-cities offer millennials (especially those with kids), let’s pause for a moment to talk about the data and potential market trends to come. First, we all know that millennials now make up the largest portion of the population and that the majority of them – roughly 71% – want to live and work in walkable, mixed-use urban neighborhoods. Furthermore, though birth rates have decreased and, as of 2010, only 36% of millennial women have had children, studies have shown that another 47% of millennials still desire to have children eventually (</a:t>
            </a:r>
            <a:r>
              <a:rPr lang="en-US" altLang="en-US" smtClean="0">
                <a:hlinkClick r:id="rId3"/>
              </a:rPr>
              <a:t>Pew Research Center survey 2010/2011</a:t>
            </a:r>
            <a:r>
              <a:rPr lang="en-US" altLang="en-US" smtClean="0"/>
              <a:t>).  They are simply waiting until later in life to do so.</a:t>
            </a:r>
          </a:p>
          <a:p>
            <a:endParaRPr lang="en-US" altLang="en-US" smtClean="0"/>
          </a:p>
          <a:p>
            <a:r>
              <a:rPr lang="en-US" altLang="en-US" smtClean="0"/>
              <a:t>Financially, 62% of millennials have incurred student debt at an average of $27,000, and just under a third get help with expenses from relatives (</a:t>
            </a:r>
            <a:r>
              <a:rPr lang="en-US" altLang="en-US" smtClean="0">
                <a:hlinkClick r:id="rId4"/>
              </a:rPr>
              <a:t>ULI survey 2014</a:t>
            </a:r>
            <a:r>
              <a:rPr lang="en-US" altLang="en-US" smtClean="0"/>
              <a:t>).  Let’s put this in perspective.  A generation ago, when our parents were buying their first home with very little or no student debt, $27,000 was actually the median sale price of a new home in the US in 1972.  In fact, even during the housing bubble of the late 1980s, the median sale price of a new home in 1989 was $120,000.  At this price, $27,000 would easily cover a 20% down payment for a mortgage.</a:t>
            </a:r>
          </a:p>
          <a:p>
            <a:endParaRPr lang="en-US" altLang="en-US" smtClean="0"/>
          </a:p>
          <a:p>
            <a:r>
              <a:rPr lang="en-US" altLang="en-US" smtClean="0"/>
              <a:t>Finally, given these financial constraints, what are the trends in living arrangements of millennials?  According to a 2014 survey, 50% of millennials are renters (27% of whom live with roommates), 21% live at home with their parents, and 14% live in multi-generational households (</a:t>
            </a:r>
            <a:r>
              <a:rPr lang="en-US" altLang="en-US" smtClean="0">
                <a:hlinkClick r:id="rId4"/>
              </a:rPr>
              <a:t>ULI survey 2014). </a:t>
            </a:r>
            <a:r>
              <a:rPr lang="en-US" altLang="en-US" smtClean="0"/>
              <a:t> These numbers have increased over the last generation, thus showing a trend in shared living arrangements.  In fact, as of 2014, 18% of all Americans (i.e. 57 million people) live in multi-generational family households, which is double the number of those who lived in such households in 1980 (</a:t>
            </a:r>
            <a:r>
              <a:rPr lang="en-US" altLang="en-US" smtClean="0">
                <a:hlinkClick r:id="rId5"/>
              </a:rPr>
              <a:t>Pew Report 2014</a:t>
            </a:r>
            <a:r>
              <a:rPr lang="en-US" altLang="en-US" smtClean="0"/>
              <a:t>).</a:t>
            </a:r>
          </a:p>
          <a:p>
            <a:endParaRPr lang="en-US" altLang="en-US" smtClean="0"/>
          </a:p>
          <a:p>
            <a:r>
              <a:rPr lang="en-US" altLang="en-US" smtClean="0"/>
              <a:t>What all this means is that over the next decade or so, we are potentially looking at a baby boom creating a significant number of households with children that strongly desire to (continue to) live and work in walkable, mixed-use neighborhoods, and that are also open to creative living arrangements to make life affordable.  What these urban, child-bearing millennials want is the “complete package.”  They want neighborhoods that are not only walkable and mixed-use, but are now also safe for kids with good schools, good parks, good childcare options, a good community, and…they want it all for a good price (i.e. they want housing options that they can afford).</a:t>
            </a:r>
          </a:p>
          <a:p>
            <a:endParaRPr lang="en-US" altLang="en-US" smtClean="0"/>
          </a:p>
        </p:txBody>
      </p:sp>
      <p:sp>
        <p:nvSpPr>
          <p:cNvPr id="4" name="Slide Number Placeholder 3"/>
          <p:cNvSpPr>
            <a:spLocks noGrp="1"/>
          </p:cNvSpPr>
          <p:nvPr>
            <p:ph type="sldNum" sz="quarter" idx="5"/>
          </p:nvPr>
        </p:nvSpPr>
        <p:spPr/>
        <p:txBody>
          <a:bodyPr/>
          <a:lstStyle>
            <a:lvl1pPr defTabSz="1320800" eaLnBrk="0" hangingPunct="0">
              <a:defRPr sz="2600">
                <a:solidFill>
                  <a:schemeClr val="tx1"/>
                </a:solidFill>
                <a:latin typeface="Franklin Gothic Book" panose="020B0503020102020204" pitchFamily="34" charset="0"/>
                <a:cs typeface="Arial" panose="020B0604020202020204" pitchFamily="34" charset="0"/>
              </a:defRPr>
            </a:lvl1pPr>
            <a:lvl2pPr defTabSz="1320800" eaLnBrk="0" hangingPunct="0">
              <a:defRPr sz="2600">
                <a:solidFill>
                  <a:schemeClr val="tx1"/>
                </a:solidFill>
                <a:latin typeface="Franklin Gothic Book" panose="020B0503020102020204" pitchFamily="34" charset="0"/>
                <a:cs typeface="Arial" panose="020B0604020202020204" pitchFamily="34" charset="0"/>
              </a:defRPr>
            </a:lvl2pPr>
            <a:lvl3pPr defTabSz="1320800" eaLnBrk="0" hangingPunct="0">
              <a:defRPr sz="2600">
                <a:solidFill>
                  <a:schemeClr val="tx1"/>
                </a:solidFill>
                <a:latin typeface="Franklin Gothic Book" panose="020B0503020102020204" pitchFamily="34" charset="0"/>
                <a:cs typeface="Arial" panose="020B0604020202020204" pitchFamily="34" charset="0"/>
              </a:defRPr>
            </a:lvl3pPr>
            <a:lvl4pPr defTabSz="1320800" eaLnBrk="0" hangingPunct="0">
              <a:defRPr sz="2600">
                <a:solidFill>
                  <a:schemeClr val="tx1"/>
                </a:solidFill>
                <a:latin typeface="Franklin Gothic Book" panose="020B0503020102020204" pitchFamily="34" charset="0"/>
                <a:cs typeface="Arial" panose="020B0604020202020204" pitchFamily="34" charset="0"/>
              </a:defRPr>
            </a:lvl4pPr>
            <a:lvl5pPr defTabSz="1320800" eaLnBrk="0" hangingPunct="0">
              <a:defRPr sz="2600">
                <a:solidFill>
                  <a:schemeClr val="tx1"/>
                </a:solidFill>
                <a:latin typeface="Franklin Gothic Book" panose="020B0503020102020204" pitchFamily="34" charset="0"/>
                <a:cs typeface="Arial" panose="020B0604020202020204" pitchFamily="34" charset="0"/>
              </a:defRPr>
            </a:lvl5pPr>
            <a:lvl6pPr marL="30670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6pPr>
            <a:lvl7pPr marL="35242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7pPr>
            <a:lvl8pPr marL="39814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8pPr>
            <a:lvl9pPr marL="44386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9pPr>
          </a:lstStyle>
          <a:p>
            <a:pPr marL="0" marR="0" lvl="0" indent="0" algn="r" defTabSz="1320800" rtl="0" eaLnBrk="1" fontAlgn="base" latinLnBrk="0" hangingPunct="1">
              <a:lnSpc>
                <a:spcPct val="100000"/>
              </a:lnSpc>
              <a:spcBef>
                <a:spcPct val="0"/>
              </a:spcBef>
              <a:spcAft>
                <a:spcPct val="0"/>
              </a:spcAft>
              <a:buClrTx/>
              <a:buSzTx/>
              <a:buFontTx/>
              <a:buNone/>
              <a:tabLst/>
              <a:defRPr/>
            </a:pPr>
            <a:fld id="{FB725A0F-F54B-4493-BAE8-8352284A1610}" type="slidenum">
              <a:rPr kumimoji="0" lang="en-US"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n-ea"/>
                <a:cs typeface="Arial" panose="020B0604020202020204" pitchFamily="34" charset="0"/>
              </a:rPr>
              <a:pPr marL="0" marR="0" lvl="0" indent="0" algn="r" defTabSz="1320800" rtl="0" eaLnBrk="1" fontAlgn="base" latinLnBrk="0" hangingPunct="1">
                <a:lnSpc>
                  <a:spcPct val="100000"/>
                </a:lnSpc>
                <a:spcBef>
                  <a:spcPct val="0"/>
                </a:spcBef>
                <a:spcAft>
                  <a:spcPct val="0"/>
                </a:spcAft>
                <a:buClrTx/>
                <a:buSzTx/>
                <a:buFontTx/>
                <a:buNone/>
                <a:tabLst/>
                <a:defRPr/>
              </a:pPr>
              <a:t>6</a:t>
            </a:fld>
            <a:endParaRPr kumimoji="0" lang="en-US"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10422179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03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Add animations on FL callout image</a:t>
            </a:r>
          </a:p>
          <a:p>
            <a:endParaRPr lang="en-US" altLang="en-US" smtClean="0"/>
          </a:p>
          <a:p>
            <a:r>
              <a:rPr lang="en-US" altLang="en-US" b="1" smtClean="0"/>
              <a:t>National index up 0.4% month-over-month</a:t>
            </a:r>
          </a:p>
          <a:p>
            <a:r>
              <a:rPr lang="en-US" altLang="en-US" b="1" smtClean="0"/>
              <a:t>Following a sustained stretch of flat to declining rent growth for much of 2016, our national rent index has now increased in each of the past four months.</a:t>
            </a:r>
            <a:r>
              <a:rPr lang="en-US" altLang="en-US" smtClean="0"/>
              <a:t> Rents grew at a rate of 0.4% between March and April, which is the same rate of growth we saw between February and March. For comparison, rents were essentially flat at this time in each of the two prior years.</a:t>
            </a:r>
          </a:p>
          <a:p>
            <a:r>
              <a:rPr lang="en-US" altLang="en-US" b="1" smtClean="0"/>
              <a:t>Year-over-year growth at the national level currently stands at 2.7%;</a:t>
            </a:r>
            <a:r>
              <a:rPr lang="en-US" altLang="en-US" smtClean="0"/>
              <a:t> note that this rate has more than doubled since last December, when it came in at 1.3%. Growth is now </a:t>
            </a:r>
            <a:r>
              <a:rPr lang="en-US" altLang="en-US" b="1" smtClean="0"/>
              <a:t>nearly matching the 2.8% rate from this time last year, but still lags behind the 3.4% pace from April 2015.</a:t>
            </a:r>
            <a:endParaRPr lang="en-US" altLang="en-US" smtClean="0"/>
          </a:p>
          <a:p>
            <a:r>
              <a:rPr lang="en-US" altLang="en-US" smtClean="0"/>
              <a:t>Given the flat rent growth over most of 2016 and steady construction of new units in many areas, we had expected 2017 to be a good year for renters, but our index is now showing fairly strong rent increases at the national level.</a:t>
            </a:r>
            <a:r>
              <a:rPr lang="en-US" altLang="en-US" b="1" smtClean="0"/>
              <a:t> This could be related to the fact that there is currently a severe lack of </a:t>
            </a:r>
            <a:r>
              <a:rPr lang="en-US" altLang="en-US" b="1" smtClean="0">
                <a:hlinkClick r:id="rId3"/>
              </a:rPr>
              <a:t>homes for sale</a:t>
            </a:r>
            <a:r>
              <a:rPr lang="en-US" altLang="en-US" b="1" smtClean="0"/>
              <a:t>, particularly in the more affordable price tiers. This shortage may be causing many potential first-time homebuyers to continue renting, leading to increased demand and rising prices in the rental market.</a:t>
            </a:r>
            <a:endParaRPr lang="en-US" altLang="en-US" smtClean="0"/>
          </a:p>
          <a:p>
            <a:endParaRPr lang="en-US" altLang="en-US" smtClean="0"/>
          </a:p>
        </p:txBody>
      </p:sp>
      <p:sp>
        <p:nvSpPr>
          <p:cNvPr id="4" name="Slide Number Placeholder 3"/>
          <p:cNvSpPr>
            <a:spLocks noGrp="1"/>
          </p:cNvSpPr>
          <p:nvPr>
            <p:ph type="sldNum" sz="quarter" idx="5"/>
          </p:nvPr>
        </p:nvSpPr>
        <p:spPr/>
        <p:txBody>
          <a:bodyPr/>
          <a:lstStyle>
            <a:lvl1pPr defTabSz="1320800" eaLnBrk="0" hangingPunct="0">
              <a:defRPr sz="2600">
                <a:solidFill>
                  <a:schemeClr val="tx1"/>
                </a:solidFill>
                <a:latin typeface="Franklin Gothic Book" panose="020B0503020102020204" pitchFamily="34" charset="0"/>
                <a:cs typeface="Arial" panose="020B0604020202020204" pitchFamily="34" charset="0"/>
              </a:defRPr>
            </a:lvl1pPr>
            <a:lvl2pPr defTabSz="1320800" eaLnBrk="0" hangingPunct="0">
              <a:defRPr sz="2600">
                <a:solidFill>
                  <a:schemeClr val="tx1"/>
                </a:solidFill>
                <a:latin typeface="Franklin Gothic Book" panose="020B0503020102020204" pitchFamily="34" charset="0"/>
                <a:cs typeface="Arial" panose="020B0604020202020204" pitchFamily="34" charset="0"/>
              </a:defRPr>
            </a:lvl2pPr>
            <a:lvl3pPr defTabSz="1320800" eaLnBrk="0" hangingPunct="0">
              <a:defRPr sz="2600">
                <a:solidFill>
                  <a:schemeClr val="tx1"/>
                </a:solidFill>
                <a:latin typeface="Franklin Gothic Book" panose="020B0503020102020204" pitchFamily="34" charset="0"/>
                <a:cs typeface="Arial" panose="020B0604020202020204" pitchFamily="34" charset="0"/>
              </a:defRPr>
            </a:lvl3pPr>
            <a:lvl4pPr defTabSz="1320800" eaLnBrk="0" hangingPunct="0">
              <a:defRPr sz="2600">
                <a:solidFill>
                  <a:schemeClr val="tx1"/>
                </a:solidFill>
                <a:latin typeface="Franklin Gothic Book" panose="020B0503020102020204" pitchFamily="34" charset="0"/>
                <a:cs typeface="Arial" panose="020B0604020202020204" pitchFamily="34" charset="0"/>
              </a:defRPr>
            </a:lvl4pPr>
            <a:lvl5pPr defTabSz="1320800" eaLnBrk="0" hangingPunct="0">
              <a:defRPr sz="2600">
                <a:solidFill>
                  <a:schemeClr val="tx1"/>
                </a:solidFill>
                <a:latin typeface="Franklin Gothic Book" panose="020B0503020102020204" pitchFamily="34" charset="0"/>
                <a:cs typeface="Arial" panose="020B0604020202020204" pitchFamily="34" charset="0"/>
              </a:defRPr>
            </a:lvl5pPr>
            <a:lvl6pPr marL="30670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6pPr>
            <a:lvl7pPr marL="35242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7pPr>
            <a:lvl8pPr marL="39814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8pPr>
            <a:lvl9pPr marL="44386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9pPr>
          </a:lstStyle>
          <a:p>
            <a:pPr marL="0" marR="0" lvl="0" indent="0" algn="r" defTabSz="1320800" rtl="0" eaLnBrk="1" fontAlgn="base" latinLnBrk="0" hangingPunct="1">
              <a:lnSpc>
                <a:spcPct val="100000"/>
              </a:lnSpc>
              <a:spcBef>
                <a:spcPct val="0"/>
              </a:spcBef>
              <a:spcAft>
                <a:spcPct val="0"/>
              </a:spcAft>
              <a:buClrTx/>
              <a:buSzTx/>
              <a:buFontTx/>
              <a:buNone/>
              <a:tabLst/>
              <a:defRPr/>
            </a:pPr>
            <a:fld id="{EB73B684-CD9F-4E9E-9C68-FD55C9AFCBC3}"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1320800" rtl="0" eaLnBrk="1" fontAlgn="base" latinLnBrk="0" hangingPunct="1">
                <a:lnSpc>
                  <a:spcPct val="100000"/>
                </a:lnSpc>
                <a:spcBef>
                  <a:spcPct val="0"/>
                </a:spcBef>
                <a:spcAft>
                  <a:spcPct val="0"/>
                </a:spcAft>
                <a:buClrTx/>
                <a:buSzTx/>
                <a:buFontTx/>
                <a:buNone/>
                <a:tabLst/>
                <a:defRPr/>
              </a:pPr>
              <a:t>7</a:t>
            </a:fld>
            <a:endPar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105573137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13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lvl1pPr defTabSz="1320800" eaLnBrk="0" hangingPunct="0">
              <a:defRPr sz="2600">
                <a:solidFill>
                  <a:schemeClr val="tx1"/>
                </a:solidFill>
                <a:latin typeface="Franklin Gothic Book" panose="020B0503020102020204" pitchFamily="34" charset="0"/>
                <a:cs typeface="Arial" panose="020B0604020202020204" pitchFamily="34" charset="0"/>
              </a:defRPr>
            </a:lvl1pPr>
            <a:lvl2pPr defTabSz="1320800" eaLnBrk="0" hangingPunct="0">
              <a:defRPr sz="2600">
                <a:solidFill>
                  <a:schemeClr val="tx1"/>
                </a:solidFill>
                <a:latin typeface="Franklin Gothic Book" panose="020B0503020102020204" pitchFamily="34" charset="0"/>
                <a:cs typeface="Arial" panose="020B0604020202020204" pitchFamily="34" charset="0"/>
              </a:defRPr>
            </a:lvl2pPr>
            <a:lvl3pPr defTabSz="1320800" eaLnBrk="0" hangingPunct="0">
              <a:defRPr sz="2600">
                <a:solidFill>
                  <a:schemeClr val="tx1"/>
                </a:solidFill>
                <a:latin typeface="Franklin Gothic Book" panose="020B0503020102020204" pitchFamily="34" charset="0"/>
                <a:cs typeface="Arial" panose="020B0604020202020204" pitchFamily="34" charset="0"/>
              </a:defRPr>
            </a:lvl3pPr>
            <a:lvl4pPr defTabSz="1320800" eaLnBrk="0" hangingPunct="0">
              <a:defRPr sz="2600">
                <a:solidFill>
                  <a:schemeClr val="tx1"/>
                </a:solidFill>
                <a:latin typeface="Franklin Gothic Book" panose="020B0503020102020204" pitchFamily="34" charset="0"/>
                <a:cs typeface="Arial" panose="020B0604020202020204" pitchFamily="34" charset="0"/>
              </a:defRPr>
            </a:lvl4pPr>
            <a:lvl5pPr defTabSz="1320800" eaLnBrk="0" hangingPunct="0">
              <a:defRPr sz="2600">
                <a:solidFill>
                  <a:schemeClr val="tx1"/>
                </a:solidFill>
                <a:latin typeface="Franklin Gothic Book" panose="020B0503020102020204" pitchFamily="34" charset="0"/>
                <a:cs typeface="Arial" panose="020B0604020202020204" pitchFamily="34" charset="0"/>
              </a:defRPr>
            </a:lvl5pPr>
            <a:lvl6pPr marL="30670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6pPr>
            <a:lvl7pPr marL="35242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7pPr>
            <a:lvl8pPr marL="39814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8pPr>
            <a:lvl9pPr marL="44386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9pPr>
          </a:lstStyle>
          <a:p>
            <a:pPr marL="0" marR="0" lvl="0" indent="0" algn="r" defTabSz="1320800" rtl="0" eaLnBrk="1" fontAlgn="base" latinLnBrk="0" hangingPunct="1">
              <a:lnSpc>
                <a:spcPct val="100000"/>
              </a:lnSpc>
              <a:spcBef>
                <a:spcPct val="0"/>
              </a:spcBef>
              <a:spcAft>
                <a:spcPct val="0"/>
              </a:spcAft>
              <a:buClrTx/>
              <a:buSzTx/>
              <a:buFontTx/>
              <a:buNone/>
              <a:tabLst/>
              <a:defRPr/>
            </a:pPr>
            <a:fld id="{612FCD3E-A4D9-450F-AECB-6AD3729C2316}" type="slidenum">
              <a:rPr kumimoji="0" lang="en-US"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n-ea"/>
                <a:cs typeface="Arial" panose="020B0604020202020204" pitchFamily="34" charset="0"/>
              </a:rPr>
              <a:pPr marL="0" marR="0" lvl="0" indent="0" algn="r" defTabSz="1320800" rtl="0" eaLnBrk="1" fontAlgn="base" latinLnBrk="0" hangingPunct="1">
                <a:lnSpc>
                  <a:spcPct val="100000"/>
                </a:lnSpc>
                <a:spcBef>
                  <a:spcPct val="0"/>
                </a:spcBef>
                <a:spcAft>
                  <a:spcPct val="0"/>
                </a:spcAft>
                <a:buClrTx/>
                <a:buSzTx/>
                <a:buFontTx/>
                <a:buNone/>
                <a:tabLst/>
                <a:defRPr/>
              </a:pPr>
              <a:t>8</a:t>
            </a:fld>
            <a:endParaRPr kumimoji="0" lang="en-US"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40956223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lvl1pPr defTabSz="1320800" eaLnBrk="0" hangingPunct="0">
              <a:defRPr sz="2600">
                <a:solidFill>
                  <a:schemeClr val="tx1"/>
                </a:solidFill>
                <a:latin typeface="Franklin Gothic Book" panose="020B0503020102020204" pitchFamily="34" charset="0"/>
                <a:cs typeface="Arial" panose="020B0604020202020204" pitchFamily="34" charset="0"/>
              </a:defRPr>
            </a:lvl1pPr>
            <a:lvl2pPr defTabSz="1320800" eaLnBrk="0" hangingPunct="0">
              <a:defRPr sz="2600">
                <a:solidFill>
                  <a:schemeClr val="tx1"/>
                </a:solidFill>
                <a:latin typeface="Franklin Gothic Book" panose="020B0503020102020204" pitchFamily="34" charset="0"/>
                <a:cs typeface="Arial" panose="020B0604020202020204" pitchFamily="34" charset="0"/>
              </a:defRPr>
            </a:lvl2pPr>
            <a:lvl3pPr defTabSz="1320800" eaLnBrk="0" hangingPunct="0">
              <a:defRPr sz="2600">
                <a:solidFill>
                  <a:schemeClr val="tx1"/>
                </a:solidFill>
                <a:latin typeface="Franklin Gothic Book" panose="020B0503020102020204" pitchFamily="34" charset="0"/>
                <a:cs typeface="Arial" panose="020B0604020202020204" pitchFamily="34" charset="0"/>
              </a:defRPr>
            </a:lvl3pPr>
            <a:lvl4pPr defTabSz="1320800" eaLnBrk="0" hangingPunct="0">
              <a:defRPr sz="2600">
                <a:solidFill>
                  <a:schemeClr val="tx1"/>
                </a:solidFill>
                <a:latin typeface="Franklin Gothic Book" panose="020B0503020102020204" pitchFamily="34" charset="0"/>
                <a:cs typeface="Arial" panose="020B0604020202020204" pitchFamily="34" charset="0"/>
              </a:defRPr>
            </a:lvl4pPr>
            <a:lvl5pPr defTabSz="1320800" eaLnBrk="0" hangingPunct="0">
              <a:defRPr sz="2600">
                <a:solidFill>
                  <a:schemeClr val="tx1"/>
                </a:solidFill>
                <a:latin typeface="Franklin Gothic Book" panose="020B0503020102020204" pitchFamily="34" charset="0"/>
                <a:cs typeface="Arial" panose="020B0604020202020204" pitchFamily="34" charset="0"/>
              </a:defRPr>
            </a:lvl5pPr>
            <a:lvl6pPr marL="30670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6pPr>
            <a:lvl7pPr marL="35242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7pPr>
            <a:lvl8pPr marL="39814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8pPr>
            <a:lvl9pPr marL="44386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9pPr>
          </a:lstStyle>
          <a:p>
            <a:pPr marL="0" marR="0" lvl="0" indent="0" algn="r" defTabSz="1320800" rtl="0" eaLnBrk="1" fontAlgn="base" latinLnBrk="0" hangingPunct="1">
              <a:lnSpc>
                <a:spcPct val="100000"/>
              </a:lnSpc>
              <a:spcBef>
                <a:spcPct val="0"/>
              </a:spcBef>
              <a:spcAft>
                <a:spcPct val="0"/>
              </a:spcAft>
              <a:buClrTx/>
              <a:buSzTx/>
              <a:buFontTx/>
              <a:buNone/>
              <a:tabLst/>
              <a:defRPr/>
            </a:pPr>
            <a:fld id="{B99836F9-8521-4E15-A17A-4669C61E5383}" type="slidenum">
              <a:rPr kumimoji="0" lang="en-US"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n-ea"/>
                <a:cs typeface="Arial" panose="020B0604020202020204" pitchFamily="34" charset="0"/>
              </a:rPr>
              <a:pPr marL="0" marR="0" lvl="0" indent="0" algn="r" defTabSz="1320800" rtl="0" eaLnBrk="1" fontAlgn="base" latinLnBrk="0" hangingPunct="1">
                <a:lnSpc>
                  <a:spcPct val="100000"/>
                </a:lnSpc>
                <a:spcBef>
                  <a:spcPct val="0"/>
                </a:spcBef>
                <a:spcAft>
                  <a:spcPct val="0"/>
                </a:spcAft>
                <a:buClrTx/>
                <a:buSzTx/>
                <a:buFontTx/>
                <a:buNone/>
                <a:tabLst/>
                <a:defRPr/>
              </a:pPr>
              <a:t>9</a:t>
            </a:fld>
            <a:endParaRPr kumimoji="0" lang="en-US"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296692591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34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lvl1pPr defTabSz="1320800" eaLnBrk="0" hangingPunct="0">
              <a:defRPr sz="2600">
                <a:solidFill>
                  <a:schemeClr val="tx1"/>
                </a:solidFill>
                <a:latin typeface="Franklin Gothic Book" panose="020B0503020102020204" pitchFamily="34" charset="0"/>
                <a:cs typeface="Arial" panose="020B0604020202020204" pitchFamily="34" charset="0"/>
              </a:defRPr>
            </a:lvl1pPr>
            <a:lvl2pPr defTabSz="1320800" eaLnBrk="0" hangingPunct="0">
              <a:defRPr sz="2600">
                <a:solidFill>
                  <a:schemeClr val="tx1"/>
                </a:solidFill>
                <a:latin typeface="Franklin Gothic Book" panose="020B0503020102020204" pitchFamily="34" charset="0"/>
                <a:cs typeface="Arial" panose="020B0604020202020204" pitchFamily="34" charset="0"/>
              </a:defRPr>
            </a:lvl2pPr>
            <a:lvl3pPr defTabSz="1320800" eaLnBrk="0" hangingPunct="0">
              <a:defRPr sz="2600">
                <a:solidFill>
                  <a:schemeClr val="tx1"/>
                </a:solidFill>
                <a:latin typeface="Franklin Gothic Book" panose="020B0503020102020204" pitchFamily="34" charset="0"/>
                <a:cs typeface="Arial" panose="020B0604020202020204" pitchFamily="34" charset="0"/>
              </a:defRPr>
            </a:lvl3pPr>
            <a:lvl4pPr defTabSz="1320800" eaLnBrk="0" hangingPunct="0">
              <a:defRPr sz="2600">
                <a:solidFill>
                  <a:schemeClr val="tx1"/>
                </a:solidFill>
                <a:latin typeface="Franklin Gothic Book" panose="020B0503020102020204" pitchFamily="34" charset="0"/>
                <a:cs typeface="Arial" panose="020B0604020202020204" pitchFamily="34" charset="0"/>
              </a:defRPr>
            </a:lvl4pPr>
            <a:lvl5pPr defTabSz="1320800" eaLnBrk="0" hangingPunct="0">
              <a:defRPr sz="2600">
                <a:solidFill>
                  <a:schemeClr val="tx1"/>
                </a:solidFill>
                <a:latin typeface="Franklin Gothic Book" panose="020B0503020102020204" pitchFamily="34" charset="0"/>
                <a:cs typeface="Arial" panose="020B0604020202020204" pitchFamily="34" charset="0"/>
              </a:defRPr>
            </a:lvl5pPr>
            <a:lvl6pPr marL="30670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6pPr>
            <a:lvl7pPr marL="35242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7pPr>
            <a:lvl8pPr marL="39814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8pPr>
            <a:lvl9pPr marL="4438650" indent="-781050" defTabSz="1320800"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9pPr>
          </a:lstStyle>
          <a:p>
            <a:pPr marL="0" marR="0" lvl="0" indent="0" algn="r" defTabSz="1320800" rtl="0" eaLnBrk="1" fontAlgn="base" latinLnBrk="0" hangingPunct="1">
              <a:lnSpc>
                <a:spcPct val="100000"/>
              </a:lnSpc>
              <a:spcBef>
                <a:spcPct val="0"/>
              </a:spcBef>
              <a:spcAft>
                <a:spcPct val="0"/>
              </a:spcAft>
              <a:buClrTx/>
              <a:buSzTx/>
              <a:buFontTx/>
              <a:buNone/>
              <a:tabLst/>
              <a:defRPr/>
            </a:pPr>
            <a:fld id="{7BDB1671-F70A-40DD-B80C-60681A677B68}" type="slidenum">
              <a:rPr kumimoji="0" lang="en-US"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n-ea"/>
                <a:cs typeface="Arial" panose="020B0604020202020204" pitchFamily="34" charset="0"/>
              </a:rPr>
              <a:pPr marL="0" marR="0" lvl="0" indent="0" algn="r" defTabSz="1320800" rtl="0" eaLnBrk="1" fontAlgn="base" latinLnBrk="0" hangingPunct="1">
                <a:lnSpc>
                  <a:spcPct val="100000"/>
                </a:lnSpc>
                <a:spcBef>
                  <a:spcPct val="0"/>
                </a:spcBef>
                <a:spcAft>
                  <a:spcPct val="0"/>
                </a:spcAft>
                <a:buClrTx/>
                <a:buSzTx/>
                <a:buFontTx/>
                <a:buNone/>
                <a:tabLst/>
                <a:defRPr/>
              </a:pPr>
              <a:t>11</a:t>
            </a:fld>
            <a:endParaRPr kumimoji="0" lang="en-US"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380822366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efault Content">
    <p:spTree>
      <p:nvGrpSpPr>
        <p:cNvPr id="1" name=""/>
        <p:cNvGrpSpPr/>
        <p:nvPr/>
      </p:nvGrpSpPr>
      <p:grpSpPr>
        <a:xfrm>
          <a:off x="0" y="0"/>
          <a:ext cx="0" cy="0"/>
          <a:chOff x="0" y="0"/>
          <a:chExt cx="0" cy="0"/>
        </a:xfrm>
      </p:grpSpPr>
      <p:sp>
        <p:nvSpPr>
          <p:cNvPr id="7" name="Title Placeholder 1"/>
          <p:cNvSpPr>
            <a:spLocks noGrp="1"/>
          </p:cNvSpPr>
          <p:nvPr>
            <p:ph type="title"/>
          </p:nvPr>
        </p:nvSpPr>
        <p:spPr bwMode="auto">
          <a:xfrm>
            <a:off x="365760" y="266701"/>
            <a:ext cx="13533120" cy="922020"/>
          </a:xfrm>
          <a:prstGeom prst="rect">
            <a:avLst/>
          </a:prstGeom>
          <a:noFill/>
          <a:ln>
            <a:noFill/>
          </a:ln>
          <a:extLst/>
        </p:spPr>
        <p:txBody>
          <a:bodyPr/>
          <a:lstStyle>
            <a:lvl1pPr>
              <a:defRPr lang="en-US" sz="5300" i="1" kern="1200" dirty="0" smtClean="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stStyle>
          <a:p>
            <a:pPr lvl="0"/>
            <a:r>
              <a:rPr lang="en-US" dirty="0" smtClean="0"/>
              <a:t>Click to edit Master title style</a:t>
            </a:r>
          </a:p>
        </p:txBody>
      </p:sp>
      <p:sp>
        <p:nvSpPr>
          <p:cNvPr id="10" name="Text Placeholder 9"/>
          <p:cNvSpPr>
            <a:spLocks noGrp="1"/>
          </p:cNvSpPr>
          <p:nvPr>
            <p:ph type="body" sz="quarter" idx="12"/>
          </p:nvPr>
        </p:nvSpPr>
        <p:spPr>
          <a:xfrm>
            <a:off x="365760" y="1737360"/>
            <a:ext cx="13533120" cy="5779008"/>
          </a:xfrm>
        </p:spPr>
        <p:txBody>
          <a:bodyPr/>
          <a:lstStyle>
            <a:lvl1pPr>
              <a:buClr>
                <a:srgbClr val="FDDB0F"/>
              </a:buClr>
              <a:defRPr sz="3800" b="0"/>
            </a:lvl1pPr>
            <a:lvl2pPr>
              <a:buClr>
                <a:srgbClr val="FDDB0F"/>
              </a:buClr>
              <a:defRPr sz="3400" b="0"/>
            </a:lvl2pPr>
            <a:lvl3pPr>
              <a:buClr>
                <a:srgbClr val="FDDB0F"/>
              </a:buClr>
              <a:defRPr sz="2900" b="0"/>
            </a:lvl3pPr>
            <a:lvl4pPr>
              <a:buClr>
                <a:srgbClr val="FDDB0F"/>
              </a:buClr>
              <a:defRPr sz="2400" b="0"/>
            </a:lvl4pPr>
            <a:lvl5pPr>
              <a:buClr>
                <a:srgbClr val="FDDB0F"/>
              </a:buClr>
              <a:defRPr sz="2400" b="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Slide Number Placeholder 5"/>
          <p:cNvSpPr>
            <a:spLocks noGrp="1"/>
          </p:cNvSpPr>
          <p:nvPr>
            <p:ph type="sldNum" sz="quarter" idx="13"/>
          </p:nvPr>
        </p:nvSpPr>
        <p:spPr/>
        <p:txBody>
          <a:bodyPr/>
          <a:lstStyle>
            <a:lvl1pPr>
              <a:defRPr/>
            </a:lvl1pPr>
          </a:lstStyle>
          <a:p>
            <a:pPr>
              <a:defRPr/>
            </a:pPr>
            <a:fld id="{3BA2D588-553A-4B49-BECD-3EE79CE4F01A}" type="slidenum">
              <a:rPr>
                <a:solidFill>
                  <a:prstClr val="white"/>
                </a:solidFill>
                <a:effectLst>
                  <a:glow rad="50800">
                    <a:prstClr val="black">
                      <a:alpha val="20000"/>
                    </a:prstClr>
                  </a:glow>
                  <a:outerShdw blurRad="38100" dist="38100" dir="2700000" algn="tl">
                    <a:srgbClr val="000000">
                      <a:alpha val="43137"/>
                    </a:srgbClr>
                  </a:outerShdw>
                </a:effectLst>
              </a:rPr>
              <a:pPr>
                <a:defRPr/>
              </a:pPr>
              <a:t>‹#›</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Tree>
    <p:extLst>
      <p:ext uri="{BB962C8B-B14F-4D97-AF65-F5344CB8AC3E}">
        <p14:creationId xmlns:p14="http://schemas.microsoft.com/office/powerpoint/2010/main" val="314894230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itleOnly" preserve="1">
  <p:cSld name="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lstStyle>
            <a:lvl1pPr>
              <a:defRPr sz="3800" i="1">
                <a:solidFill>
                  <a:srgbClr val="FFC000"/>
                </a:solidFill>
              </a:defRPr>
            </a:lvl1pPr>
          </a:lstStyle>
          <a:p>
            <a:endParaRPr lang="en-US" dirty="0"/>
          </a:p>
        </p:txBody>
      </p:sp>
      <p:sp>
        <p:nvSpPr>
          <p:cNvPr id="3" name="Slide Number Placeholder 5"/>
          <p:cNvSpPr>
            <a:spLocks noGrp="1"/>
          </p:cNvSpPr>
          <p:nvPr>
            <p:ph type="sldNum" sz="quarter" idx="10"/>
          </p:nvPr>
        </p:nvSpPr>
        <p:spPr/>
        <p:txBody>
          <a:bodyPr/>
          <a:lstStyle>
            <a:lvl1pPr>
              <a:defRPr/>
            </a:lvl1pPr>
          </a:lstStyle>
          <a:p>
            <a:pPr>
              <a:defRPr/>
            </a:pPr>
            <a:fld id="{BF2213B5-21B5-4561-8F49-CBA5B8CC5E82}" type="slidenum">
              <a:rPr>
                <a:solidFill>
                  <a:prstClr val="white"/>
                </a:solidFill>
                <a:effectLst>
                  <a:glow rad="50800">
                    <a:prstClr val="black">
                      <a:alpha val="20000"/>
                    </a:prstClr>
                  </a:glow>
                  <a:outerShdw blurRad="38100" dist="38100" dir="2700000" algn="tl">
                    <a:srgbClr val="000000">
                      <a:alpha val="43137"/>
                    </a:srgbClr>
                  </a:outerShdw>
                </a:effectLst>
              </a:rPr>
              <a:pPr>
                <a:defRPr/>
              </a:pPr>
              <a:t>‹#›</a:t>
            </a:fld>
            <a:endParaRPr>
              <a:solidFill>
                <a:prstClr val="white"/>
              </a:solidFill>
              <a:effectLst>
                <a:glow rad="50800">
                  <a:prstClr val="black">
                    <a:alpha val="20000"/>
                  </a:prstClr>
                </a:glow>
                <a:outerShdw blurRad="38100" dist="38100" dir="2700000" algn="tl">
                  <a:srgbClr val="000000">
                    <a:alpha val="43137"/>
                  </a:srgbClr>
                </a:outerShdw>
              </a:effectLst>
            </a:endParaRPr>
          </a:p>
        </p:txBody>
      </p:sp>
    </p:spTree>
    <p:extLst>
      <p:ext uri="{BB962C8B-B14F-4D97-AF65-F5344CB8AC3E}">
        <p14:creationId xmlns:p14="http://schemas.microsoft.com/office/powerpoint/2010/main" val="424548801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DIVIDER">
    <p:spTree>
      <p:nvGrpSpPr>
        <p:cNvPr id="1" name=""/>
        <p:cNvGrpSpPr/>
        <p:nvPr/>
      </p:nvGrpSpPr>
      <p:grpSpPr>
        <a:xfrm>
          <a:off x="0" y="0"/>
          <a:ext cx="0" cy="0"/>
          <a:chOff x="0" y="0"/>
          <a:chExt cx="0" cy="0"/>
        </a:xfrm>
      </p:grpSpPr>
      <p:sp>
        <p:nvSpPr>
          <p:cNvPr id="2" name="Title 1"/>
          <p:cNvSpPr>
            <a:spLocks noGrp="1"/>
          </p:cNvSpPr>
          <p:nvPr>
            <p:ph type="title"/>
          </p:nvPr>
        </p:nvSpPr>
        <p:spPr>
          <a:xfrm>
            <a:off x="365760" y="5541264"/>
            <a:ext cx="13533120" cy="2238756"/>
          </a:xfrm>
          <a:noFill/>
        </p:spPr>
        <p:txBody>
          <a:bodyPr anchor="b"/>
          <a:lstStyle>
            <a:lvl1pPr algn="r">
              <a:defRPr b="1" cap="none" spc="0" baseline="0">
                <a:ln w="18000">
                  <a:solidFill>
                    <a:srgbClr val="FFC000"/>
                  </a:solidFill>
                  <a:prstDash val="solid"/>
                  <a:miter lim="800000"/>
                </a:ln>
                <a:noFill/>
                <a:effectLst>
                  <a:outerShdw blurRad="25500" dist="23000" dir="7020000" algn="tl">
                    <a:srgbClr val="000000">
                      <a:alpha val="50000"/>
                    </a:srgbClr>
                  </a:outerShdw>
                </a:effectLst>
              </a:defRPr>
            </a:lvl1pPr>
          </a:lstStyle>
          <a:p>
            <a:r>
              <a:rPr lang="en-US" dirty="0" smtClean="0"/>
              <a:t>Click to edit Master title style</a:t>
            </a:r>
            <a:endParaRPr lang="en-US" dirty="0"/>
          </a:p>
        </p:txBody>
      </p:sp>
      <p:sp>
        <p:nvSpPr>
          <p:cNvPr id="3" name="Slide Number Placeholder 5"/>
          <p:cNvSpPr>
            <a:spLocks noGrp="1"/>
          </p:cNvSpPr>
          <p:nvPr>
            <p:ph type="sldNum" sz="quarter" idx="10"/>
          </p:nvPr>
        </p:nvSpPr>
        <p:spPr/>
        <p:txBody>
          <a:bodyPr/>
          <a:lstStyle>
            <a:lvl1pPr>
              <a:defRPr/>
            </a:lvl1pPr>
          </a:lstStyle>
          <a:p>
            <a:pPr>
              <a:defRPr/>
            </a:pPr>
            <a:fld id="{AACC28F6-3DCC-448D-AB77-92777C8E28D1}" type="slidenum">
              <a:rPr>
                <a:solidFill>
                  <a:prstClr val="white"/>
                </a:solidFill>
                <a:effectLst>
                  <a:glow rad="50800">
                    <a:prstClr val="black">
                      <a:alpha val="20000"/>
                    </a:prstClr>
                  </a:glow>
                  <a:outerShdw blurRad="38100" dist="38100" dir="2700000" algn="tl">
                    <a:srgbClr val="000000">
                      <a:alpha val="43137"/>
                    </a:srgbClr>
                  </a:outerShdw>
                </a:effectLst>
              </a:rPr>
              <a:pPr>
                <a:defRPr/>
              </a:pPr>
              <a:t>‹#›</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Tree>
    <p:extLst>
      <p:ext uri="{BB962C8B-B14F-4D97-AF65-F5344CB8AC3E}">
        <p14:creationId xmlns:p14="http://schemas.microsoft.com/office/powerpoint/2010/main" val="110485519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5"/>
          <p:cNvSpPr>
            <a:spLocks noGrp="1"/>
          </p:cNvSpPr>
          <p:nvPr>
            <p:ph type="sldNum" sz="quarter" idx="10"/>
          </p:nvPr>
        </p:nvSpPr>
        <p:spPr/>
        <p:txBody>
          <a:bodyPr/>
          <a:lstStyle>
            <a:lvl1pPr>
              <a:defRPr/>
            </a:lvl1pPr>
          </a:lstStyle>
          <a:p>
            <a:pPr>
              <a:defRPr/>
            </a:pPr>
            <a:fld id="{D1A303F7-E9CE-430C-ADB6-3440C01CA7DC}" type="slidenum">
              <a:rPr>
                <a:solidFill>
                  <a:prstClr val="white"/>
                </a:solidFill>
                <a:effectLst>
                  <a:glow rad="50800">
                    <a:prstClr val="black">
                      <a:alpha val="20000"/>
                    </a:prstClr>
                  </a:glow>
                  <a:outerShdw blurRad="38100" dist="38100" dir="2700000" algn="tl">
                    <a:srgbClr val="000000">
                      <a:alpha val="43137"/>
                    </a:srgbClr>
                  </a:outerShdw>
                </a:effectLst>
              </a:rPr>
              <a:pPr>
                <a:defRPr/>
              </a:pPr>
              <a:t>‹#›</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Tree>
    <p:extLst>
      <p:ext uri="{BB962C8B-B14F-4D97-AF65-F5344CB8AC3E}">
        <p14:creationId xmlns:p14="http://schemas.microsoft.com/office/powerpoint/2010/main" val="363543954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TEXT SLIDE">
    <p:spTree>
      <p:nvGrpSpPr>
        <p:cNvPr id="1" name=""/>
        <p:cNvGrpSpPr/>
        <p:nvPr/>
      </p:nvGrpSpPr>
      <p:grpSpPr>
        <a:xfrm>
          <a:off x="0" y="0"/>
          <a:ext cx="0" cy="0"/>
          <a:chOff x="0" y="0"/>
          <a:chExt cx="0" cy="0"/>
        </a:xfrm>
      </p:grpSpPr>
      <p:sp>
        <p:nvSpPr>
          <p:cNvPr id="3" name="Text Placeholder 2"/>
          <p:cNvSpPr>
            <a:spLocks noGrp="1"/>
          </p:cNvSpPr>
          <p:nvPr>
            <p:ph type="body" sz="quarter" idx="18"/>
          </p:nvPr>
        </p:nvSpPr>
        <p:spPr>
          <a:xfrm>
            <a:off x="365440" y="1920875"/>
            <a:ext cx="8138480" cy="5674043"/>
          </a:xfrm>
        </p:spPr>
        <p:txBody>
          <a:bodyPr wrap="square"/>
          <a:lstStyle>
            <a:lvl1pPr>
              <a:defRPr sz="3200"/>
            </a:lvl1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Text Placeholder 3"/>
          <p:cNvSpPr>
            <a:spLocks noGrp="1"/>
          </p:cNvSpPr>
          <p:nvPr>
            <p:ph type="body" sz="quarter" idx="16"/>
          </p:nvPr>
        </p:nvSpPr>
        <p:spPr>
          <a:xfrm>
            <a:off x="640153" y="822960"/>
            <a:ext cx="7863767" cy="399444"/>
          </a:xfrm>
        </p:spPr>
        <p:txBody>
          <a:bodyPr lIns="0" tIns="0" rIns="0" bIns="0" anchor="ctr"/>
          <a:lstStyle>
            <a:lvl1pPr marL="0" indent="0">
              <a:lnSpc>
                <a:spcPct val="100000"/>
              </a:lnSpc>
              <a:buNone/>
              <a:defRPr lang="en-US" sz="2000" i="1" kern="1200" baseline="0" dirty="0">
                <a:solidFill>
                  <a:srgbClr val="FFC000"/>
                </a:solidFill>
                <a:effectLst>
                  <a:glow rad="127000">
                    <a:schemeClr val="tx1">
                      <a:alpha val="40000"/>
                    </a:schemeClr>
                  </a:glow>
                  <a:outerShdw blurRad="38100" dist="38100" dir="2700000" algn="tl">
                    <a:srgbClr val="000000">
                      <a:alpha val="43137"/>
                    </a:srgbClr>
                  </a:outerShdw>
                </a:effectLst>
                <a:latin typeface="Century Gothic" panose="020B0502020202020204" pitchFamily="34" charset="0"/>
                <a:ea typeface="+mn-ea"/>
                <a:cs typeface="+mn-cs"/>
              </a:defRPr>
            </a:lvl1pPr>
          </a:lstStyle>
          <a:p>
            <a:pPr lvl="0"/>
            <a:r>
              <a:rPr lang="en-US" smtClean="0"/>
              <a:t>Click to edit Master text styles</a:t>
            </a:r>
          </a:p>
        </p:txBody>
      </p:sp>
      <p:sp>
        <p:nvSpPr>
          <p:cNvPr id="11" name="Title 10"/>
          <p:cNvSpPr>
            <a:spLocks noGrp="1"/>
          </p:cNvSpPr>
          <p:nvPr>
            <p:ph type="title"/>
          </p:nvPr>
        </p:nvSpPr>
        <p:spPr>
          <a:xfrm>
            <a:off x="346982" y="274320"/>
            <a:ext cx="8139114" cy="594360"/>
          </a:xfrm>
        </p:spPr>
        <p:txBody>
          <a:bodyPr wrap="none" lIns="0" tIns="0" rIns="0" bIns="0">
            <a:noAutofit/>
          </a:bodyPr>
          <a:lstStyle>
            <a:lvl1pPr algn="l">
              <a:defRPr lang="en-US" sz="3200" kern="1200" dirty="0">
                <a:solidFill>
                  <a:schemeClr val="bg1"/>
                </a:solidFill>
                <a:effectLst>
                  <a:glow rad="127000">
                    <a:schemeClr val="tx1">
                      <a:alpha val="40000"/>
                    </a:schemeClr>
                  </a:glow>
                  <a:outerShdw blurRad="38100" dist="38100" dir="2700000" algn="tl">
                    <a:srgbClr val="000000">
                      <a:alpha val="43137"/>
                    </a:srgbClr>
                  </a:outerShdw>
                </a:effectLst>
                <a:latin typeface="Century Gothic" panose="020B0502020202020204" pitchFamily="34" charset="0"/>
                <a:ea typeface="+mn-ea"/>
                <a:cs typeface="+mn-cs"/>
              </a:defRPr>
            </a:lvl1pPr>
          </a:lstStyle>
          <a:p>
            <a:pPr lvl="0"/>
            <a:r>
              <a:rPr lang="en-US" dirty="0" smtClean="0"/>
              <a:t>Click to edit Master title style</a:t>
            </a:r>
            <a:endParaRPr lang="en-US" dirty="0"/>
          </a:p>
        </p:txBody>
      </p:sp>
      <p:sp>
        <p:nvSpPr>
          <p:cNvPr id="15" name="Text Placeholder 14"/>
          <p:cNvSpPr>
            <a:spLocks noGrp="1"/>
          </p:cNvSpPr>
          <p:nvPr>
            <p:ph type="body" sz="quarter" idx="19"/>
          </p:nvPr>
        </p:nvSpPr>
        <p:spPr>
          <a:xfrm>
            <a:off x="365125" y="7772400"/>
            <a:ext cx="8139114" cy="365125"/>
          </a:xfrm>
        </p:spPr>
        <p:txBody>
          <a:bodyPr lIns="0" tIns="0" rIns="0" bIns="0" anchor="ctr"/>
          <a:lstStyle>
            <a:lvl1pPr marL="0" indent="0">
              <a:buNone/>
              <a:defRPr sz="1000" i="1"/>
            </a:lvl1pPr>
            <a:lvl5pPr>
              <a:defRPr/>
            </a:lvl5pPr>
          </a:lstStyle>
          <a:p>
            <a:pPr lvl="0"/>
            <a:r>
              <a:rPr lang="en-US" smtClean="0"/>
              <a:t>Click to edit Master text styles</a:t>
            </a:r>
          </a:p>
        </p:txBody>
      </p:sp>
      <p:sp>
        <p:nvSpPr>
          <p:cNvPr id="7" name="Slide Number Placeholder 3"/>
          <p:cNvSpPr>
            <a:spLocks noGrp="1"/>
          </p:cNvSpPr>
          <p:nvPr>
            <p:ph type="sldNum" sz="quarter" idx="20"/>
          </p:nvPr>
        </p:nvSpPr>
        <p:spPr>
          <a:xfrm>
            <a:off x="13623925" y="7772400"/>
            <a:ext cx="914400" cy="365125"/>
          </a:xfrm>
          <a:prstGeom prst="rect">
            <a:avLst/>
          </a:prstGeom>
        </p:spPr>
        <p:txBody>
          <a:bodyPr wrap="none" lIns="0" tIns="0" rIns="0" bIns="0" anchor="ctr"/>
          <a:lstStyle>
            <a:lvl1pPr algn="ctr" defTabSz="1306220" fontAlgn="auto">
              <a:spcBef>
                <a:spcPts val="0"/>
              </a:spcBef>
              <a:spcAft>
                <a:spcPts val="0"/>
              </a:spcAft>
              <a:defRPr sz="1800">
                <a:solidFill>
                  <a:schemeClr val="tx1">
                    <a:lumMod val="50000"/>
                    <a:lumOff val="50000"/>
                  </a:schemeClr>
                </a:solidFill>
                <a:effectLst>
                  <a:outerShdw blurRad="38100" dist="38100" dir="2700000" algn="tl">
                    <a:srgbClr val="000000">
                      <a:alpha val="43137"/>
                    </a:srgbClr>
                  </a:outerShdw>
                </a:effectLst>
                <a:latin typeface="+mn-lt"/>
                <a:cs typeface="+mn-cs"/>
              </a:defRPr>
            </a:lvl1pPr>
          </a:lstStyle>
          <a:p>
            <a:pPr>
              <a:defRPr/>
            </a:pPr>
            <a:fld id="{608968F6-3D6D-4B83-AF3D-0463A544BBB4}" type="slidenum">
              <a:rPr>
                <a:solidFill>
                  <a:prstClr val="white">
                    <a:lumMod val="50000"/>
                    <a:lumOff val="50000"/>
                  </a:prstClr>
                </a:solidFill>
              </a:rPr>
              <a:pPr>
                <a:defRPr/>
              </a:pPr>
              <a:t>‹#›</a:t>
            </a:fld>
            <a:endParaRPr dirty="0">
              <a:solidFill>
                <a:prstClr val="white">
                  <a:lumMod val="50000"/>
                  <a:lumOff val="50000"/>
                </a:prstClr>
              </a:solidFill>
            </a:endParaRPr>
          </a:p>
        </p:txBody>
      </p:sp>
    </p:spTree>
    <p:extLst>
      <p:ext uri="{BB962C8B-B14F-4D97-AF65-F5344CB8AC3E}">
        <p14:creationId xmlns:p14="http://schemas.microsoft.com/office/powerpoint/2010/main" val="382577789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Default Content">
    <p:spTree>
      <p:nvGrpSpPr>
        <p:cNvPr id="1" name=""/>
        <p:cNvGrpSpPr/>
        <p:nvPr/>
      </p:nvGrpSpPr>
      <p:grpSpPr>
        <a:xfrm>
          <a:off x="0" y="0"/>
          <a:ext cx="0" cy="0"/>
          <a:chOff x="0" y="0"/>
          <a:chExt cx="0" cy="0"/>
        </a:xfrm>
      </p:grpSpPr>
      <p:sp>
        <p:nvSpPr>
          <p:cNvPr id="7" name="Title Placeholder 1"/>
          <p:cNvSpPr>
            <a:spLocks noGrp="1"/>
          </p:cNvSpPr>
          <p:nvPr>
            <p:ph type="title"/>
          </p:nvPr>
        </p:nvSpPr>
        <p:spPr bwMode="auto">
          <a:xfrm>
            <a:off x="365760" y="266700"/>
            <a:ext cx="13533120" cy="922020"/>
          </a:xfrm>
          <a:prstGeom prst="rect">
            <a:avLst/>
          </a:prstGeom>
          <a:noFill/>
          <a:ln>
            <a:noFill/>
          </a:ln>
          <a:extLst/>
        </p:spPr>
        <p:txBody>
          <a:bodyPr/>
          <a:lstStyle>
            <a:lvl1pPr>
              <a:defRPr lang="en-US" sz="5300" i="1" kern="1200" dirty="0" smtClean="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stStyle>
          <a:p>
            <a:pPr lvl="0"/>
            <a:r>
              <a:rPr lang="en-US" dirty="0" smtClean="0"/>
              <a:t>Click to edit Master title style</a:t>
            </a:r>
          </a:p>
        </p:txBody>
      </p:sp>
      <p:sp>
        <p:nvSpPr>
          <p:cNvPr id="10" name="Text Placeholder 9"/>
          <p:cNvSpPr>
            <a:spLocks noGrp="1"/>
          </p:cNvSpPr>
          <p:nvPr>
            <p:ph type="body" sz="quarter" idx="12"/>
          </p:nvPr>
        </p:nvSpPr>
        <p:spPr>
          <a:xfrm>
            <a:off x="914400" y="1737360"/>
            <a:ext cx="12984480" cy="5779008"/>
          </a:xfrm>
        </p:spPr>
        <p:txBody>
          <a:bodyPr/>
          <a:lstStyle>
            <a:lvl1pPr>
              <a:buClr>
                <a:srgbClr val="FDDB0F"/>
              </a:buClr>
              <a:defRPr sz="3800" b="0"/>
            </a:lvl1pPr>
            <a:lvl2pPr>
              <a:buClr>
                <a:srgbClr val="FDDB0F"/>
              </a:buClr>
              <a:defRPr sz="3400" b="0"/>
            </a:lvl2pPr>
            <a:lvl3pPr>
              <a:buClr>
                <a:srgbClr val="FDDB0F"/>
              </a:buClr>
              <a:defRPr sz="2900" b="0"/>
            </a:lvl3pPr>
            <a:lvl4pPr>
              <a:buClr>
                <a:srgbClr val="FDDB0F"/>
              </a:buClr>
              <a:defRPr sz="2400" b="0"/>
            </a:lvl4pPr>
            <a:lvl5pPr>
              <a:buClr>
                <a:srgbClr val="FDDB0F"/>
              </a:buClr>
              <a:defRPr sz="2400" b="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Slide Number Placeholder 5"/>
          <p:cNvSpPr>
            <a:spLocks noGrp="1"/>
          </p:cNvSpPr>
          <p:nvPr>
            <p:ph type="sldNum" sz="quarter" idx="13"/>
          </p:nvPr>
        </p:nvSpPr>
        <p:spPr/>
        <p:txBody>
          <a:bodyPr/>
          <a:lstStyle>
            <a:lvl1pPr>
              <a:defRPr/>
            </a:lvl1pPr>
          </a:lstStyle>
          <a:p>
            <a:pPr>
              <a:defRPr/>
            </a:pPr>
            <a:fld id="{3BA2D588-553A-4B49-BECD-3EE79CE4F01A}" type="slidenum">
              <a:rPr>
                <a:solidFill>
                  <a:prstClr val="white"/>
                </a:solidFill>
                <a:effectLst>
                  <a:glow rad="50800">
                    <a:prstClr val="black">
                      <a:alpha val="20000"/>
                    </a:prstClr>
                  </a:glow>
                  <a:outerShdw blurRad="38100" dist="38100" dir="2700000" algn="tl">
                    <a:srgbClr val="000000">
                      <a:alpha val="43137"/>
                    </a:srgbClr>
                  </a:outerShdw>
                </a:effectLst>
              </a:rPr>
              <a:pPr>
                <a:defRPr/>
              </a:pPr>
              <a:t>‹#›</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Tree>
    <p:extLst>
      <p:ext uri="{BB962C8B-B14F-4D97-AF65-F5344CB8AC3E}">
        <p14:creationId xmlns:p14="http://schemas.microsoft.com/office/powerpoint/2010/main" val="859140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727993"/>
            <a:ext cx="12252960" cy="3114030"/>
          </a:xfrm>
        </p:spPr>
        <p:txBody>
          <a:bodyPr>
            <a:noAutofit/>
          </a:bodyPr>
          <a:lstStyle>
            <a:lvl1pPr>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914400" y="6309360"/>
            <a:ext cx="12252960" cy="1463040"/>
          </a:xfrm>
        </p:spPr>
        <p:txBody>
          <a:bodyPr>
            <a:noAutofit/>
          </a:bodyPr>
          <a:lstStyle>
            <a:lvl1pPr marL="274320" indent="-219076" algn="l" rtl="0" eaLnBrk="1" fontAlgn="auto" hangingPunct="1">
              <a:spcBef>
                <a:spcPct val="20000"/>
              </a:spcBef>
              <a:spcAft>
                <a:spcPts val="0"/>
              </a:spcAft>
              <a:buClr>
                <a:srgbClr val="FFC000"/>
              </a:buClr>
              <a:buSzPct val="50000"/>
              <a:buFont typeface="Wingdings" charset="2"/>
              <a:buNone/>
              <a:defRPr lang="en-US" sz="3400" kern="1200" dirty="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1pPr>
            <a:lvl2pPr marL="548640" indent="0" algn="ctr">
              <a:buNone/>
              <a:defRPr>
                <a:solidFill>
                  <a:schemeClr val="tx1">
                    <a:tint val="75000"/>
                  </a:schemeClr>
                </a:solidFill>
              </a:defRPr>
            </a:lvl2pPr>
            <a:lvl3pPr marL="1097280" indent="0" algn="ctr">
              <a:buNone/>
              <a:defRPr>
                <a:solidFill>
                  <a:schemeClr val="tx1">
                    <a:tint val="75000"/>
                  </a:schemeClr>
                </a:solidFill>
              </a:defRPr>
            </a:lvl3pPr>
            <a:lvl4pPr marL="1645920" indent="0" algn="ctr">
              <a:buNone/>
              <a:defRPr>
                <a:solidFill>
                  <a:schemeClr val="tx1">
                    <a:tint val="75000"/>
                  </a:schemeClr>
                </a:solidFill>
              </a:defRPr>
            </a:lvl4pPr>
            <a:lvl5pPr marL="2194560" indent="0" algn="ctr">
              <a:buNone/>
              <a:defRPr>
                <a:solidFill>
                  <a:schemeClr val="tx1">
                    <a:tint val="75000"/>
                  </a:schemeClr>
                </a:solidFill>
              </a:defRPr>
            </a:lvl5pPr>
            <a:lvl6pPr marL="2743200" indent="0" algn="ctr">
              <a:buNone/>
              <a:defRPr>
                <a:solidFill>
                  <a:schemeClr val="tx1">
                    <a:tint val="75000"/>
                  </a:schemeClr>
                </a:solidFill>
              </a:defRPr>
            </a:lvl6pPr>
            <a:lvl7pPr marL="3291840" indent="0" algn="ctr">
              <a:buNone/>
              <a:defRPr>
                <a:solidFill>
                  <a:schemeClr val="tx1">
                    <a:tint val="75000"/>
                  </a:schemeClr>
                </a:solidFill>
              </a:defRPr>
            </a:lvl7pPr>
            <a:lvl8pPr marL="3840480" indent="0" algn="ctr">
              <a:buNone/>
              <a:defRPr>
                <a:solidFill>
                  <a:schemeClr val="tx1">
                    <a:tint val="75000"/>
                  </a:schemeClr>
                </a:solidFill>
              </a:defRPr>
            </a:lvl8pPr>
            <a:lvl9pPr marL="4389120" indent="0" algn="ctr">
              <a:buNone/>
              <a:defRPr>
                <a:solidFill>
                  <a:schemeClr val="tx1">
                    <a:tint val="75000"/>
                  </a:schemeClr>
                </a:solidFill>
              </a:defRPr>
            </a:lvl9pPr>
          </a:lstStyle>
          <a:p>
            <a:r>
              <a:rPr lang="en-US" dirty="0" smtClean="0"/>
              <a:t>Click to edit Master subtitle style</a:t>
            </a:r>
            <a:endParaRPr lang="en-US" dirty="0"/>
          </a:p>
        </p:txBody>
      </p:sp>
      <p:sp>
        <p:nvSpPr>
          <p:cNvPr id="4" name="Slide Number Placeholder 5"/>
          <p:cNvSpPr>
            <a:spLocks noGrp="1"/>
          </p:cNvSpPr>
          <p:nvPr>
            <p:ph type="sldNum" sz="quarter" idx="10"/>
          </p:nvPr>
        </p:nvSpPr>
        <p:spPr/>
        <p:txBody>
          <a:bodyPr/>
          <a:lstStyle>
            <a:lvl1pPr>
              <a:defRPr/>
            </a:lvl1pPr>
          </a:lstStyle>
          <a:p>
            <a:pPr>
              <a:defRPr/>
            </a:pPr>
            <a:fld id="{99F36887-1896-4115-8F7E-FCF73DB019E4}" type="slidenum">
              <a:rPr>
                <a:solidFill>
                  <a:prstClr val="white"/>
                </a:solidFill>
                <a:effectLst>
                  <a:glow rad="50800">
                    <a:prstClr val="black">
                      <a:alpha val="20000"/>
                    </a:prstClr>
                  </a:glow>
                  <a:outerShdw blurRad="38100" dist="38100" dir="2700000" algn="tl">
                    <a:srgbClr val="000000">
                      <a:alpha val="43137"/>
                    </a:srgbClr>
                  </a:outerShdw>
                </a:effectLst>
              </a:rPr>
              <a:pPr>
                <a:defRPr/>
              </a:pPr>
              <a:t>‹#›</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Tree>
    <p:extLst>
      <p:ext uri="{BB962C8B-B14F-4D97-AF65-F5344CB8AC3E}">
        <p14:creationId xmlns:p14="http://schemas.microsoft.com/office/powerpoint/2010/main" val="6106265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i="1">
                <a:solidFill>
                  <a:srgbClr val="FFC000"/>
                </a:solidFill>
              </a:defRPr>
            </a:lvl1pPr>
          </a:lstStyle>
          <a:p>
            <a:r>
              <a:rPr lang="en-US" dirty="0" smtClean="0"/>
              <a:t>Click to edit Master title style</a:t>
            </a:r>
            <a:endParaRPr lang="en-US" dirty="0"/>
          </a:p>
        </p:txBody>
      </p:sp>
      <p:sp>
        <p:nvSpPr>
          <p:cNvPr id="3" name="Slide Number Placeholder 5"/>
          <p:cNvSpPr>
            <a:spLocks noGrp="1"/>
          </p:cNvSpPr>
          <p:nvPr>
            <p:ph type="sldNum" sz="quarter" idx="10"/>
          </p:nvPr>
        </p:nvSpPr>
        <p:spPr/>
        <p:txBody>
          <a:bodyPr/>
          <a:lstStyle>
            <a:lvl1pPr>
              <a:defRPr/>
            </a:lvl1pPr>
          </a:lstStyle>
          <a:p>
            <a:pPr>
              <a:defRPr/>
            </a:pPr>
            <a:fld id="{8DFB05B6-C949-4993-A779-4FA81C356772}" type="slidenum">
              <a:rPr>
                <a:solidFill>
                  <a:prstClr val="white"/>
                </a:solidFill>
                <a:effectLst>
                  <a:glow rad="50800">
                    <a:prstClr val="black">
                      <a:alpha val="20000"/>
                    </a:prstClr>
                  </a:glow>
                  <a:outerShdw blurRad="38100" dist="38100" dir="2700000" algn="tl">
                    <a:srgbClr val="000000">
                      <a:alpha val="43137"/>
                    </a:srgbClr>
                  </a:outerShdw>
                </a:effectLst>
              </a:rPr>
              <a:pPr>
                <a:defRPr/>
              </a:pPr>
              <a:t>‹#›</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Tree>
    <p:extLst>
      <p:ext uri="{BB962C8B-B14F-4D97-AF65-F5344CB8AC3E}">
        <p14:creationId xmlns:p14="http://schemas.microsoft.com/office/powerpoint/2010/main" val="244980358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lstStyle>
            <a:lvl1pPr>
              <a:defRPr sz="3800" i="1">
                <a:solidFill>
                  <a:srgbClr val="FFC000"/>
                </a:solidFill>
              </a:defRPr>
            </a:lvl1pPr>
          </a:lstStyle>
          <a:p>
            <a:endParaRPr lang="en-US" dirty="0"/>
          </a:p>
        </p:txBody>
      </p:sp>
      <p:sp>
        <p:nvSpPr>
          <p:cNvPr id="3" name="Slide Number Placeholder 5"/>
          <p:cNvSpPr>
            <a:spLocks noGrp="1"/>
          </p:cNvSpPr>
          <p:nvPr>
            <p:ph type="sldNum" sz="quarter" idx="10"/>
          </p:nvPr>
        </p:nvSpPr>
        <p:spPr/>
        <p:txBody>
          <a:bodyPr/>
          <a:lstStyle>
            <a:lvl1pPr>
              <a:defRPr/>
            </a:lvl1pPr>
          </a:lstStyle>
          <a:p>
            <a:pPr>
              <a:defRPr/>
            </a:pPr>
            <a:fld id="{BF2213B5-21B5-4561-8F49-CBA5B8CC5E82}" type="slidenum">
              <a:rPr>
                <a:solidFill>
                  <a:prstClr val="white"/>
                </a:solidFill>
                <a:effectLst>
                  <a:glow rad="50800">
                    <a:prstClr val="black">
                      <a:alpha val="20000"/>
                    </a:prstClr>
                  </a:glow>
                  <a:outerShdw blurRad="38100" dist="38100" dir="2700000" algn="tl">
                    <a:srgbClr val="000000">
                      <a:alpha val="43137"/>
                    </a:srgbClr>
                  </a:outerShdw>
                </a:effectLst>
              </a:rPr>
              <a:pPr>
                <a:defRPr/>
              </a:pPr>
              <a:t>‹#›</a:t>
            </a:fld>
            <a:endParaRPr>
              <a:solidFill>
                <a:prstClr val="white"/>
              </a:solidFill>
              <a:effectLst>
                <a:glow rad="50800">
                  <a:prstClr val="black">
                    <a:alpha val="20000"/>
                  </a:prstClr>
                </a:glow>
                <a:outerShdw blurRad="38100" dist="38100" dir="2700000" algn="tl">
                  <a:srgbClr val="000000">
                    <a:alpha val="43137"/>
                  </a:srgbClr>
                </a:outerShdw>
              </a:effectLst>
            </a:endParaRPr>
          </a:p>
        </p:txBody>
      </p:sp>
    </p:spTree>
    <p:extLst>
      <p:ext uri="{BB962C8B-B14F-4D97-AF65-F5344CB8AC3E}">
        <p14:creationId xmlns:p14="http://schemas.microsoft.com/office/powerpoint/2010/main" val="189742751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DIVIDER">
    <p:spTree>
      <p:nvGrpSpPr>
        <p:cNvPr id="1" name=""/>
        <p:cNvGrpSpPr/>
        <p:nvPr/>
      </p:nvGrpSpPr>
      <p:grpSpPr>
        <a:xfrm>
          <a:off x="0" y="0"/>
          <a:ext cx="0" cy="0"/>
          <a:chOff x="0" y="0"/>
          <a:chExt cx="0" cy="0"/>
        </a:xfrm>
      </p:grpSpPr>
      <p:sp>
        <p:nvSpPr>
          <p:cNvPr id="2" name="Title 1"/>
          <p:cNvSpPr>
            <a:spLocks noGrp="1"/>
          </p:cNvSpPr>
          <p:nvPr>
            <p:ph type="title"/>
          </p:nvPr>
        </p:nvSpPr>
        <p:spPr>
          <a:xfrm>
            <a:off x="365760" y="5541264"/>
            <a:ext cx="13533120" cy="2238756"/>
          </a:xfrm>
          <a:noFill/>
        </p:spPr>
        <p:txBody>
          <a:bodyPr anchor="b"/>
          <a:lstStyle>
            <a:lvl1pPr algn="r">
              <a:defRPr sz="5400" b="1" cap="none" spc="0" baseline="0">
                <a:ln w="18000">
                  <a:solidFill>
                    <a:schemeClr val="tx1"/>
                  </a:solidFill>
                  <a:prstDash val="solid"/>
                  <a:miter lim="800000"/>
                </a:ln>
                <a:noFill/>
                <a:effectLst>
                  <a:outerShdw blurRad="25500" dist="23000" dir="7020000" algn="tl">
                    <a:srgbClr val="000000">
                      <a:alpha val="50000"/>
                    </a:srgbClr>
                  </a:outerShdw>
                </a:effectLst>
              </a:defRPr>
            </a:lvl1pPr>
          </a:lstStyle>
          <a:p>
            <a:r>
              <a:rPr lang="en-US" dirty="0" smtClean="0"/>
              <a:t>Click to edit Master title style</a:t>
            </a:r>
            <a:endParaRPr lang="en-US" dirty="0"/>
          </a:p>
        </p:txBody>
      </p:sp>
      <p:sp>
        <p:nvSpPr>
          <p:cNvPr id="3" name="Slide Number Placeholder 5"/>
          <p:cNvSpPr>
            <a:spLocks noGrp="1"/>
          </p:cNvSpPr>
          <p:nvPr>
            <p:ph type="sldNum" sz="quarter" idx="10"/>
          </p:nvPr>
        </p:nvSpPr>
        <p:spPr/>
        <p:txBody>
          <a:bodyPr/>
          <a:lstStyle>
            <a:lvl1pPr>
              <a:defRPr/>
            </a:lvl1pPr>
          </a:lstStyle>
          <a:p>
            <a:pPr>
              <a:defRPr/>
            </a:pPr>
            <a:fld id="{AACC28F6-3DCC-448D-AB77-92777C8E28D1}" type="slidenum">
              <a:rPr>
                <a:solidFill>
                  <a:prstClr val="white"/>
                </a:solidFill>
                <a:effectLst>
                  <a:glow rad="50800">
                    <a:prstClr val="black">
                      <a:alpha val="20000"/>
                    </a:prstClr>
                  </a:glow>
                  <a:outerShdw blurRad="38100" dist="38100" dir="2700000" algn="tl">
                    <a:srgbClr val="000000">
                      <a:alpha val="43137"/>
                    </a:srgbClr>
                  </a:outerShdw>
                </a:effectLst>
              </a:rPr>
              <a:pPr>
                <a:defRPr/>
              </a:pPr>
              <a:t>‹#›</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Tree>
    <p:extLst>
      <p:ext uri="{BB962C8B-B14F-4D97-AF65-F5344CB8AC3E}">
        <p14:creationId xmlns:p14="http://schemas.microsoft.com/office/powerpoint/2010/main" val="265299811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5"/>
          <p:cNvSpPr>
            <a:spLocks noGrp="1"/>
          </p:cNvSpPr>
          <p:nvPr>
            <p:ph type="sldNum" sz="quarter" idx="10"/>
          </p:nvPr>
        </p:nvSpPr>
        <p:spPr/>
        <p:txBody>
          <a:bodyPr/>
          <a:lstStyle>
            <a:lvl1pPr>
              <a:defRPr/>
            </a:lvl1pPr>
          </a:lstStyle>
          <a:p>
            <a:pPr>
              <a:defRPr/>
            </a:pPr>
            <a:fld id="{D1A303F7-E9CE-430C-ADB6-3440C01CA7DC}" type="slidenum">
              <a:rPr>
                <a:solidFill>
                  <a:prstClr val="white"/>
                </a:solidFill>
                <a:effectLst>
                  <a:glow rad="50800">
                    <a:prstClr val="black">
                      <a:alpha val="20000"/>
                    </a:prstClr>
                  </a:glow>
                  <a:outerShdw blurRad="38100" dist="38100" dir="2700000" algn="tl">
                    <a:srgbClr val="000000">
                      <a:alpha val="43137"/>
                    </a:srgbClr>
                  </a:outerShdw>
                </a:effectLst>
              </a:rPr>
              <a:pPr>
                <a:defRPr/>
              </a:pPr>
              <a:t>‹#›</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Tree>
    <p:extLst>
      <p:ext uri="{BB962C8B-B14F-4D97-AF65-F5344CB8AC3E}">
        <p14:creationId xmlns:p14="http://schemas.microsoft.com/office/powerpoint/2010/main" val="27355015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65760" y="1727993"/>
            <a:ext cx="12801600" cy="3114030"/>
          </a:xfrm>
        </p:spPr>
        <p:txBody>
          <a:bodyPr>
            <a:noAutofit/>
          </a:bodyPr>
          <a:lstStyle>
            <a:lvl1pPr>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365760" y="6309360"/>
            <a:ext cx="12801600" cy="1463040"/>
          </a:xfrm>
        </p:spPr>
        <p:txBody>
          <a:bodyPr>
            <a:noAutofit/>
          </a:bodyPr>
          <a:lstStyle>
            <a:lvl1pPr marL="274284" indent="-219048" algn="l" rtl="0" eaLnBrk="1" fontAlgn="auto" hangingPunct="1">
              <a:spcBef>
                <a:spcPct val="20000"/>
              </a:spcBef>
              <a:spcAft>
                <a:spcPts val="0"/>
              </a:spcAft>
              <a:buClr>
                <a:srgbClr val="FFC000"/>
              </a:buClr>
              <a:buSzPct val="50000"/>
              <a:buFont typeface="Wingdings" charset="2"/>
              <a:buNone/>
              <a:defRPr lang="en-US" sz="3400" kern="1200" dirty="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1pPr>
            <a:lvl2pPr marL="548570" indent="0" algn="ctr">
              <a:buNone/>
              <a:defRPr>
                <a:solidFill>
                  <a:schemeClr val="tx1">
                    <a:tint val="75000"/>
                  </a:schemeClr>
                </a:solidFill>
              </a:defRPr>
            </a:lvl2pPr>
            <a:lvl3pPr marL="1097140" indent="0" algn="ctr">
              <a:buNone/>
              <a:defRPr>
                <a:solidFill>
                  <a:schemeClr val="tx1">
                    <a:tint val="75000"/>
                  </a:schemeClr>
                </a:solidFill>
              </a:defRPr>
            </a:lvl3pPr>
            <a:lvl4pPr marL="1645709" indent="0" algn="ctr">
              <a:buNone/>
              <a:defRPr>
                <a:solidFill>
                  <a:schemeClr val="tx1">
                    <a:tint val="75000"/>
                  </a:schemeClr>
                </a:solidFill>
              </a:defRPr>
            </a:lvl4pPr>
            <a:lvl5pPr marL="2194278" indent="0" algn="ctr">
              <a:buNone/>
              <a:defRPr>
                <a:solidFill>
                  <a:schemeClr val="tx1">
                    <a:tint val="75000"/>
                  </a:schemeClr>
                </a:solidFill>
              </a:defRPr>
            </a:lvl5pPr>
            <a:lvl6pPr marL="2742849" indent="0" algn="ctr">
              <a:buNone/>
              <a:defRPr>
                <a:solidFill>
                  <a:schemeClr val="tx1">
                    <a:tint val="75000"/>
                  </a:schemeClr>
                </a:solidFill>
              </a:defRPr>
            </a:lvl6pPr>
            <a:lvl7pPr marL="3291420" indent="0" algn="ctr">
              <a:buNone/>
              <a:defRPr>
                <a:solidFill>
                  <a:schemeClr val="tx1">
                    <a:tint val="75000"/>
                  </a:schemeClr>
                </a:solidFill>
              </a:defRPr>
            </a:lvl7pPr>
            <a:lvl8pPr marL="3839989" indent="0" algn="ctr">
              <a:buNone/>
              <a:defRPr>
                <a:solidFill>
                  <a:schemeClr val="tx1">
                    <a:tint val="75000"/>
                  </a:schemeClr>
                </a:solidFill>
              </a:defRPr>
            </a:lvl8pPr>
            <a:lvl9pPr marL="4388558" indent="0" algn="ctr">
              <a:buNone/>
              <a:defRPr>
                <a:solidFill>
                  <a:schemeClr val="tx1">
                    <a:tint val="75000"/>
                  </a:schemeClr>
                </a:solidFill>
              </a:defRPr>
            </a:lvl9pPr>
          </a:lstStyle>
          <a:p>
            <a:r>
              <a:rPr lang="en-US" dirty="0" smtClean="0"/>
              <a:t>Click to edit Master subtitle style</a:t>
            </a:r>
            <a:endParaRPr lang="en-US" dirty="0"/>
          </a:p>
        </p:txBody>
      </p:sp>
      <p:sp>
        <p:nvSpPr>
          <p:cNvPr id="4" name="Slide Number Placeholder 5"/>
          <p:cNvSpPr>
            <a:spLocks noGrp="1"/>
          </p:cNvSpPr>
          <p:nvPr>
            <p:ph type="sldNum" sz="quarter" idx="10"/>
          </p:nvPr>
        </p:nvSpPr>
        <p:spPr/>
        <p:txBody>
          <a:bodyPr/>
          <a:lstStyle>
            <a:lvl1pPr>
              <a:defRPr/>
            </a:lvl1pPr>
          </a:lstStyle>
          <a:p>
            <a:pPr>
              <a:defRPr/>
            </a:pPr>
            <a:fld id="{99F36887-1896-4115-8F7E-FCF73DB019E4}" type="slidenum">
              <a:rPr>
                <a:solidFill>
                  <a:prstClr val="white"/>
                </a:solidFill>
                <a:effectLst>
                  <a:glow rad="50800">
                    <a:prstClr val="black">
                      <a:alpha val="20000"/>
                    </a:prstClr>
                  </a:glow>
                  <a:outerShdw blurRad="38100" dist="38100" dir="2700000" algn="tl">
                    <a:srgbClr val="000000">
                      <a:alpha val="43137"/>
                    </a:srgbClr>
                  </a:outerShdw>
                </a:effectLst>
              </a:rPr>
              <a:pPr>
                <a:defRPr/>
              </a:pPr>
              <a:t>‹#›</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Tree>
    <p:extLst>
      <p:ext uri="{BB962C8B-B14F-4D97-AF65-F5344CB8AC3E}">
        <p14:creationId xmlns:p14="http://schemas.microsoft.com/office/powerpoint/2010/main" val="105563055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3" name="Slide Number"/>
          <p:cNvSpPr>
            <a:spLocks noGrp="1"/>
          </p:cNvSpPr>
          <p:nvPr>
            <p:ph type="sldNum" sz="quarter" idx="10"/>
          </p:nvPr>
        </p:nvSpPr>
        <p:spPr/>
        <p:txBody>
          <a:bodyPr/>
          <a:lstStyle/>
          <a:p>
            <a:fld id="{9648F39E-9C37-485F-AC97-16BB4BDF9F49}" type="slidenum">
              <a:rPr lang="en-US" smtClean="0">
                <a:solidFill>
                  <a:prstClr val="white"/>
                </a:solidFill>
              </a:rPr>
              <a:pPr/>
              <a:t>‹#›</a:t>
            </a:fld>
            <a:endParaRPr lang="en-US" dirty="0">
              <a:solidFill>
                <a:prstClr val="white"/>
              </a:solidFill>
            </a:endParaRPr>
          </a:p>
        </p:txBody>
      </p:sp>
      <p:sp>
        <p:nvSpPr>
          <p:cNvPr id="5" name="Text"/>
          <p:cNvSpPr>
            <a:spLocks noGrp="1"/>
          </p:cNvSpPr>
          <p:nvPr>
            <p:ph type="body" sz="quarter" idx="11" hasCustomPrompt="1"/>
          </p:nvPr>
        </p:nvSpPr>
        <p:spPr>
          <a:xfrm>
            <a:off x="914399" y="1920875"/>
            <a:ext cx="8229601" cy="5759450"/>
          </a:xfrm>
        </p:spPr>
        <p:txBody>
          <a:bodyPr wrap="square" lIns="0" tIns="0" rIns="0" bIns="0"/>
          <a:lstStyle>
            <a:lvl1pPr>
              <a:defRPr>
                <a:effectLst>
                  <a:outerShdw blurRad="63500" dist="63500" dir="2700000" algn="tl">
                    <a:srgbClr val="000000">
                      <a:alpha val="60000"/>
                    </a:srgbClr>
                  </a:outerShdw>
                </a:effectLst>
              </a:defRPr>
            </a:lvl1pPr>
            <a:lvl2pPr>
              <a:defRPr>
                <a:effectLst>
                  <a:outerShdw blurRad="63500" dist="63500" dir="2700000" algn="tl">
                    <a:srgbClr val="000000">
                      <a:alpha val="60000"/>
                    </a:srgbClr>
                  </a:outerShdw>
                </a:effectLst>
              </a:defRPr>
            </a:lvl2pPr>
            <a:lvl3pPr>
              <a:defRPr>
                <a:effectLst>
                  <a:outerShdw blurRad="63500" dist="63500" dir="2700000" algn="tl">
                    <a:srgbClr val="000000">
                      <a:alpha val="60000"/>
                    </a:srgbClr>
                  </a:outerShdw>
                </a:effectLst>
              </a:defRPr>
            </a:lvl3pPr>
            <a:lvl4pPr>
              <a:defRPr>
                <a:effectLst>
                  <a:outerShdw blurRad="63500" dist="63500" dir="2700000" algn="tl">
                    <a:srgbClr val="000000">
                      <a:alpha val="60000"/>
                    </a:srgbClr>
                  </a:outerShdw>
                </a:effectLst>
              </a:defRPr>
            </a:lvl4pPr>
            <a:lvl5pPr>
              <a:defRPr>
                <a:effectLst>
                  <a:outerShdw blurRad="63500" dist="63500" dir="2700000" algn="tl">
                    <a:srgbClr val="000000">
                      <a:alpha val="60000"/>
                    </a:srgbClr>
                  </a:outerShdw>
                </a:effectLst>
              </a:defRPr>
            </a:lvl5pPr>
          </a:lstStyle>
          <a:p>
            <a:pPr lvl="0"/>
            <a:r>
              <a:rPr kumimoji="0" lang="en-US" dirty="0" smtClean="0"/>
              <a:t>Edit First Level Text</a:t>
            </a:r>
            <a:endParaRPr lang="en-US" dirty="0" smtClean="0"/>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8" name="Title 7"/>
          <p:cNvSpPr>
            <a:spLocks noGrp="1"/>
          </p:cNvSpPr>
          <p:nvPr>
            <p:ph type="title" hasCustomPrompt="1"/>
          </p:nvPr>
        </p:nvSpPr>
        <p:spPr>
          <a:xfrm>
            <a:off x="549274" y="548640"/>
            <a:ext cx="8594726" cy="548640"/>
          </a:xfrm>
        </p:spPr>
        <p:txBody>
          <a:bodyPr/>
          <a:lstStyle/>
          <a:p>
            <a:r>
              <a:rPr kumimoji="0" lang="en-US" dirty="0" smtClean="0"/>
              <a:t>Edit Slide Title</a:t>
            </a:r>
            <a:endParaRPr lang="en-US" dirty="0"/>
          </a:p>
        </p:txBody>
      </p:sp>
    </p:spTree>
    <p:extLst>
      <p:ext uri="{BB962C8B-B14F-4D97-AF65-F5344CB8AC3E}">
        <p14:creationId xmlns:p14="http://schemas.microsoft.com/office/powerpoint/2010/main" val="2639460687"/>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Standard Slide with Subtitle">
    <p:spTree>
      <p:nvGrpSpPr>
        <p:cNvPr id="1" name=""/>
        <p:cNvGrpSpPr/>
        <p:nvPr/>
      </p:nvGrpSpPr>
      <p:grpSpPr>
        <a:xfrm>
          <a:off x="0" y="0"/>
          <a:ext cx="0" cy="0"/>
          <a:chOff x="0" y="0"/>
          <a:chExt cx="0" cy="0"/>
        </a:xfrm>
      </p:grpSpPr>
      <p:sp>
        <p:nvSpPr>
          <p:cNvPr id="3" name="Slide Number"/>
          <p:cNvSpPr>
            <a:spLocks noGrp="1"/>
          </p:cNvSpPr>
          <p:nvPr>
            <p:ph type="sldNum" sz="quarter" idx="10"/>
          </p:nvPr>
        </p:nvSpPr>
        <p:spPr/>
        <p:txBody>
          <a:bodyPr/>
          <a:lstStyle/>
          <a:p>
            <a:fld id="{9648F39E-9C37-485F-AC97-16BB4BDF9F49}" type="slidenum">
              <a:rPr lang="en-US" smtClean="0">
                <a:solidFill>
                  <a:prstClr val="white"/>
                </a:solidFill>
              </a:rPr>
              <a:pPr/>
              <a:t>‹#›</a:t>
            </a:fld>
            <a:endParaRPr lang="en-US" dirty="0">
              <a:solidFill>
                <a:prstClr val="white"/>
              </a:solidFill>
            </a:endParaRPr>
          </a:p>
        </p:txBody>
      </p:sp>
      <p:sp>
        <p:nvSpPr>
          <p:cNvPr id="5" name="Text"/>
          <p:cNvSpPr>
            <a:spLocks noGrp="1"/>
          </p:cNvSpPr>
          <p:nvPr>
            <p:ph type="body" sz="quarter" idx="11" hasCustomPrompt="1"/>
          </p:nvPr>
        </p:nvSpPr>
        <p:spPr>
          <a:xfrm>
            <a:off x="914399" y="1920875"/>
            <a:ext cx="8229601" cy="5759450"/>
          </a:xfrm>
        </p:spPr>
        <p:txBody>
          <a:bodyPr wrap="square" lIns="0" tIns="0" rIns="0" bIns="0"/>
          <a:lstStyle>
            <a:lvl1pPr>
              <a:defRPr>
                <a:effectLst>
                  <a:outerShdw blurRad="63500" dist="63500" dir="2700000" algn="tl">
                    <a:srgbClr val="000000">
                      <a:alpha val="60000"/>
                    </a:srgbClr>
                  </a:outerShdw>
                </a:effectLst>
              </a:defRPr>
            </a:lvl1pPr>
            <a:lvl2pPr>
              <a:defRPr>
                <a:effectLst>
                  <a:outerShdw blurRad="63500" dist="63500" dir="2700000" algn="tl">
                    <a:srgbClr val="000000">
                      <a:alpha val="60000"/>
                    </a:srgbClr>
                  </a:outerShdw>
                </a:effectLst>
              </a:defRPr>
            </a:lvl2pPr>
            <a:lvl3pPr>
              <a:defRPr>
                <a:effectLst>
                  <a:outerShdw blurRad="63500" dist="63500" dir="2700000" algn="tl">
                    <a:srgbClr val="000000">
                      <a:alpha val="60000"/>
                    </a:srgbClr>
                  </a:outerShdw>
                </a:effectLst>
              </a:defRPr>
            </a:lvl3pPr>
            <a:lvl4pPr>
              <a:defRPr>
                <a:effectLst>
                  <a:outerShdw blurRad="63500" dist="63500" dir="2700000" algn="tl">
                    <a:srgbClr val="000000">
                      <a:alpha val="60000"/>
                    </a:srgbClr>
                  </a:outerShdw>
                </a:effectLst>
              </a:defRPr>
            </a:lvl4pPr>
            <a:lvl5pPr>
              <a:defRPr>
                <a:effectLst>
                  <a:outerShdw blurRad="63500" dist="63500" dir="2700000" algn="tl">
                    <a:srgbClr val="000000">
                      <a:alpha val="60000"/>
                    </a:srgbClr>
                  </a:outerShdw>
                </a:effectLst>
              </a:defRPr>
            </a:lvl5pPr>
          </a:lstStyle>
          <a:p>
            <a:pPr lvl="0"/>
            <a:r>
              <a:rPr kumimoji="0" lang="en-US" dirty="0" smtClean="0"/>
              <a:t>Edit First Level Text</a:t>
            </a:r>
            <a:endParaRPr lang="en-US" dirty="0" smtClean="0"/>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8" name="Title 7"/>
          <p:cNvSpPr>
            <a:spLocks noGrp="1"/>
          </p:cNvSpPr>
          <p:nvPr>
            <p:ph type="title" hasCustomPrompt="1"/>
          </p:nvPr>
        </p:nvSpPr>
        <p:spPr>
          <a:xfrm>
            <a:off x="549274" y="548640"/>
            <a:ext cx="8594726" cy="548640"/>
          </a:xfrm>
        </p:spPr>
        <p:txBody>
          <a:bodyPr/>
          <a:lstStyle/>
          <a:p>
            <a:r>
              <a:rPr kumimoji="0" lang="en-US" dirty="0" smtClean="0"/>
              <a:t>Edit Slide Title</a:t>
            </a:r>
            <a:endParaRPr lang="en-US" dirty="0"/>
          </a:p>
        </p:txBody>
      </p:sp>
      <p:sp>
        <p:nvSpPr>
          <p:cNvPr id="10" name="Content Placeholder 9"/>
          <p:cNvSpPr>
            <a:spLocks noGrp="1"/>
          </p:cNvSpPr>
          <p:nvPr>
            <p:ph sz="quarter" idx="12" hasCustomPrompt="1"/>
          </p:nvPr>
        </p:nvSpPr>
        <p:spPr>
          <a:xfrm>
            <a:off x="731839" y="1188720"/>
            <a:ext cx="8412161" cy="365760"/>
          </a:xfrm>
          <a:effectLst>
            <a:outerShdw blurRad="63500" dist="63500" dir="2700000" algn="tl" rotWithShape="0">
              <a:prstClr val="black">
                <a:alpha val="60000"/>
              </a:prstClr>
            </a:outerShdw>
          </a:effectLst>
        </p:spPr>
        <p:txBody>
          <a:bodyPr wrap="none" lIns="0" tIns="0" rIns="0" bIns="0"/>
          <a:lstStyle>
            <a:lvl1pPr>
              <a:spcBef>
                <a:spcPts val="0"/>
              </a:spcBef>
              <a:defRPr kumimoji="0" lang="en-US" sz="2000" b="1" i="1" kern="1200" dirty="0">
                <a:solidFill>
                  <a:schemeClr val="bg1"/>
                </a:solidFill>
                <a:effectLst>
                  <a:outerShdw blurRad="63500" dist="63500" dir="2700000" algn="tl">
                    <a:srgbClr val="000000">
                      <a:alpha val="60000"/>
                    </a:srgbClr>
                  </a:outerShdw>
                </a:effectLst>
                <a:latin typeface="+mn-lt"/>
                <a:ea typeface="+mn-ea"/>
                <a:cs typeface="+mn-cs"/>
              </a:defRPr>
            </a:lvl1pPr>
          </a:lstStyle>
          <a:p>
            <a:pPr lvl="0"/>
            <a:r>
              <a:rPr lang="en-US" dirty="0" smtClean="0"/>
              <a:t>Edit Subtitle (optional)</a:t>
            </a:r>
            <a:endParaRPr lang="en-US" dirty="0"/>
          </a:p>
        </p:txBody>
      </p:sp>
    </p:spTree>
    <p:extLst>
      <p:ext uri="{BB962C8B-B14F-4D97-AF65-F5344CB8AC3E}">
        <p14:creationId xmlns:p14="http://schemas.microsoft.com/office/powerpoint/2010/main" val="1612874647"/>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le and Subtitle Only">
    <p:spTree>
      <p:nvGrpSpPr>
        <p:cNvPr id="1" name=""/>
        <p:cNvGrpSpPr/>
        <p:nvPr/>
      </p:nvGrpSpPr>
      <p:grpSpPr>
        <a:xfrm>
          <a:off x="0" y="0"/>
          <a:ext cx="0" cy="0"/>
          <a:chOff x="0" y="0"/>
          <a:chExt cx="0" cy="0"/>
        </a:xfrm>
      </p:grpSpPr>
      <p:sp>
        <p:nvSpPr>
          <p:cNvPr id="3" name="Slide Number"/>
          <p:cNvSpPr>
            <a:spLocks noGrp="1"/>
          </p:cNvSpPr>
          <p:nvPr>
            <p:ph type="sldNum" sz="quarter" idx="10"/>
          </p:nvPr>
        </p:nvSpPr>
        <p:spPr/>
        <p:txBody>
          <a:bodyPr/>
          <a:lstStyle/>
          <a:p>
            <a:fld id="{9648F39E-9C37-485F-AC97-16BB4BDF9F49}" type="slidenum">
              <a:rPr lang="en-US" smtClean="0">
                <a:solidFill>
                  <a:prstClr val="white"/>
                </a:solidFill>
              </a:rPr>
              <a:pPr/>
              <a:t>‹#›</a:t>
            </a:fld>
            <a:endParaRPr lang="en-US" dirty="0">
              <a:solidFill>
                <a:prstClr val="white"/>
              </a:solidFill>
            </a:endParaRPr>
          </a:p>
        </p:txBody>
      </p:sp>
      <p:sp>
        <p:nvSpPr>
          <p:cNvPr id="8" name="Title 7"/>
          <p:cNvSpPr>
            <a:spLocks noGrp="1"/>
          </p:cNvSpPr>
          <p:nvPr>
            <p:ph type="title" hasCustomPrompt="1"/>
          </p:nvPr>
        </p:nvSpPr>
        <p:spPr>
          <a:xfrm>
            <a:off x="549274" y="548640"/>
            <a:ext cx="8594726" cy="548640"/>
          </a:xfrm>
        </p:spPr>
        <p:txBody>
          <a:bodyPr/>
          <a:lstStyle/>
          <a:p>
            <a:r>
              <a:rPr kumimoji="0" lang="en-US" dirty="0" smtClean="0"/>
              <a:t>Edit Slide Title</a:t>
            </a:r>
            <a:endParaRPr lang="en-US" dirty="0"/>
          </a:p>
        </p:txBody>
      </p:sp>
      <p:sp>
        <p:nvSpPr>
          <p:cNvPr id="10" name="Content Placeholder 9"/>
          <p:cNvSpPr>
            <a:spLocks noGrp="1"/>
          </p:cNvSpPr>
          <p:nvPr>
            <p:ph sz="quarter" idx="12" hasCustomPrompt="1"/>
          </p:nvPr>
        </p:nvSpPr>
        <p:spPr>
          <a:xfrm>
            <a:off x="731839" y="1188720"/>
            <a:ext cx="8412161" cy="365760"/>
          </a:xfrm>
          <a:effectLst>
            <a:outerShdw blurRad="63500" dist="63500" dir="2700000" algn="tl" rotWithShape="0">
              <a:prstClr val="black">
                <a:alpha val="60000"/>
              </a:prstClr>
            </a:outerShdw>
          </a:effectLst>
        </p:spPr>
        <p:txBody>
          <a:bodyPr wrap="none" lIns="0" tIns="0" rIns="0" bIns="0"/>
          <a:lstStyle>
            <a:lvl1pPr>
              <a:spcBef>
                <a:spcPts val="0"/>
              </a:spcBef>
              <a:defRPr kumimoji="0" lang="en-US" sz="2000" b="1" i="1" kern="1200" dirty="0">
                <a:solidFill>
                  <a:schemeClr val="bg1"/>
                </a:solidFill>
                <a:effectLst>
                  <a:outerShdw blurRad="63500" dist="63500" dir="2700000" algn="tl">
                    <a:srgbClr val="000000">
                      <a:alpha val="60000"/>
                    </a:srgbClr>
                  </a:outerShdw>
                </a:effectLst>
                <a:latin typeface="+mn-lt"/>
                <a:ea typeface="+mn-ea"/>
                <a:cs typeface="+mn-cs"/>
              </a:defRPr>
            </a:lvl1pPr>
          </a:lstStyle>
          <a:p>
            <a:pPr lvl="0"/>
            <a:r>
              <a:rPr lang="en-US" dirty="0" smtClean="0"/>
              <a:t>Edit Subtitle (optional)</a:t>
            </a:r>
            <a:endParaRPr lang="en-US" dirty="0"/>
          </a:p>
        </p:txBody>
      </p:sp>
    </p:spTree>
    <p:extLst>
      <p:ext uri="{BB962C8B-B14F-4D97-AF65-F5344CB8AC3E}">
        <p14:creationId xmlns:p14="http://schemas.microsoft.com/office/powerpoint/2010/main" val="3897793905"/>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le and Subtitle - Compact Size">
    <p:spTree>
      <p:nvGrpSpPr>
        <p:cNvPr id="1" name=""/>
        <p:cNvGrpSpPr/>
        <p:nvPr/>
      </p:nvGrpSpPr>
      <p:grpSpPr>
        <a:xfrm>
          <a:off x="0" y="0"/>
          <a:ext cx="0" cy="0"/>
          <a:chOff x="0" y="0"/>
          <a:chExt cx="0" cy="0"/>
        </a:xfrm>
      </p:grpSpPr>
      <p:sp>
        <p:nvSpPr>
          <p:cNvPr id="3" name="Slide Number"/>
          <p:cNvSpPr>
            <a:spLocks noGrp="1"/>
          </p:cNvSpPr>
          <p:nvPr>
            <p:ph type="sldNum" sz="quarter" idx="10"/>
          </p:nvPr>
        </p:nvSpPr>
        <p:spPr/>
        <p:txBody>
          <a:bodyPr/>
          <a:lstStyle/>
          <a:p>
            <a:fld id="{9648F39E-9C37-485F-AC97-16BB4BDF9F49}" type="slidenum">
              <a:rPr lang="en-US" smtClean="0">
                <a:solidFill>
                  <a:prstClr val="white"/>
                </a:solidFill>
              </a:rPr>
              <a:pPr/>
              <a:t>‹#›</a:t>
            </a:fld>
            <a:endParaRPr lang="en-US" dirty="0">
              <a:solidFill>
                <a:prstClr val="white"/>
              </a:solidFill>
            </a:endParaRPr>
          </a:p>
        </p:txBody>
      </p:sp>
      <p:sp>
        <p:nvSpPr>
          <p:cNvPr id="8" name="Title 7"/>
          <p:cNvSpPr>
            <a:spLocks noGrp="1"/>
          </p:cNvSpPr>
          <p:nvPr>
            <p:ph type="title" hasCustomPrompt="1"/>
          </p:nvPr>
        </p:nvSpPr>
        <p:spPr>
          <a:xfrm>
            <a:off x="549274" y="548640"/>
            <a:ext cx="6765925" cy="365760"/>
          </a:xfrm>
        </p:spPr>
        <p:txBody>
          <a:bodyPr/>
          <a:lstStyle>
            <a:lvl1pPr>
              <a:defRPr sz="2400" baseline="0"/>
            </a:lvl1pPr>
          </a:lstStyle>
          <a:p>
            <a:r>
              <a:rPr kumimoji="0" lang="en-US" dirty="0" smtClean="0"/>
              <a:t>Edit Slide Title (reduced size option)</a:t>
            </a:r>
            <a:endParaRPr lang="en-US" dirty="0"/>
          </a:p>
        </p:txBody>
      </p:sp>
      <p:sp>
        <p:nvSpPr>
          <p:cNvPr id="10" name="Content Placeholder 9"/>
          <p:cNvSpPr>
            <a:spLocks noGrp="1"/>
          </p:cNvSpPr>
          <p:nvPr>
            <p:ph sz="quarter" idx="12" hasCustomPrompt="1"/>
          </p:nvPr>
        </p:nvSpPr>
        <p:spPr>
          <a:xfrm>
            <a:off x="731838" y="914718"/>
            <a:ext cx="6583361" cy="274320"/>
          </a:xfrm>
          <a:effectLst>
            <a:outerShdw blurRad="63500" dist="63500" dir="2700000" algn="tl" rotWithShape="0">
              <a:prstClr val="black">
                <a:alpha val="60000"/>
              </a:prstClr>
            </a:outerShdw>
          </a:effectLst>
        </p:spPr>
        <p:txBody>
          <a:bodyPr wrap="none" lIns="0" tIns="0" rIns="0" bIns="0"/>
          <a:lstStyle>
            <a:lvl1pPr>
              <a:spcBef>
                <a:spcPts val="0"/>
              </a:spcBef>
              <a:defRPr kumimoji="0" lang="en-US" sz="1600" i="1" kern="1200" dirty="0">
                <a:solidFill>
                  <a:schemeClr val="bg1"/>
                </a:solidFill>
                <a:effectLst>
                  <a:outerShdw blurRad="63500" dist="63500" dir="2700000" algn="tl">
                    <a:srgbClr val="000000">
                      <a:alpha val="60000"/>
                    </a:srgbClr>
                  </a:outerShdw>
                </a:effectLst>
                <a:latin typeface="+mn-lt"/>
                <a:ea typeface="+mn-ea"/>
                <a:cs typeface="+mn-cs"/>
              </a:defRPr>
            </a:lvl1pPr>
          </a:lstStyle>
          <a:p>
            <a:pPr lvl="0"/>
            <a:r>
              <a:rPr lang="en-US" dirty="0" smtClean="0"/>
              <a:t>Edit Subtitle (optional)</a:t>
            </a:r>
            <a:endParaRPr lang="en-US" dirty="0"/>
          </a:p>
        </p:txBody>
      </p:sp>
    </p:spTree>
    <p:extLst>
      <p:ext uri="{BB962C8B-B14F-4D97-AF65-F5344CB8AC3E}">
        <p14:creationId xmlns:p14="http://schemas.microsoft.com/office/powerpoint/2010/main" val="1182639723"/>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
        <p:nvSpPr>
          <p:cNvPr id="3" name="Slide Number"/>
          <p:cNvSpPr>
            <a:spLocks noGrp="1"/>
          </p:cNvSpPr>
          <p:nvPr>
            <p:ph type="sldNum" sz="quarter" idx="10"/>
          </p:nvPr>
        </p:nvSpPr>
        <p:spPr/>
        <p:txBody>
          <a:bodyPr/>
          <a:lstStyle/>
          <a:p>
            <a:fld id="{9648F39E-9C37-485F-AC97-16BB4BDF9F49}" type="slidenum">
              <a:rPr lang="en-US" smtClean="0">
                <a:solidFill>
                  <a:prstClr val="white"/>
                </a:solidFill>
              </a:rPr>
              <a:pPr/>
              <a:t>‹#›</a:t>
            </a:fld>
            <a:endParaRPr lang="en-US" dirty="0">
              <a:solidFill>
                <a:prstClr val="white"/>
              </a:solidFill>
            </a:endParaRPr>
          </a:p>
        </p:txBody>
      </p:sp>
    </p:spTree>
    <p:extLst>
      <p:ext uri="{BB962C8B-B14F-4D97-AF65-F5344CB8AC3E}">
        <p14:creationId xmlns:p14="http://schemas.microsoft.com/office/powerpoint/2010/main" val="171341692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3" name="Slide Number"/>
          <p:cNvSpPr>
            <a:spLocks noGrp="1"/>
          </p:cNvSpPr>
          <p:nvPr>
            <p:ph type="sldNum" sz="quarter" idx="10"/>
          </p:nvPr>
        </p:nvSpPr>
        <p:spPr/>
        <p:txBody>
          <a:bodyPr/>
          <a:lstStyle/>
          <a:p>
            <a:fld id="{9648F39E-9C37-485F-AC97-16BB4BDF9F49}" type="slidenum">
              <a:rPr lang="en-US" smtClean="0"/>
              <a:pPr/>
              <a:t>‹#›</a:t>
            </a:fld>
            <a:endParaRPr lang="en-US" dirty="0"/>
          </a:p>
        </p:txBody>
      </p:sp>
      <p:sp>
        <p:nvSpPr>
          <p:cNvPr id="5" name="Text"/>
          <p:cNvSpPr>
            <a:spLocks noGrp="1"/>
          </p:cNvSpPr>
          <p:nvPr>
            <p:ph type="body" sz="quarter" idx="11" hasCustomPrompt="1"/>
          </p:nvPr>
        </p:nvSpPr>
        <p:spPr>
          <a:xfrm>
            <a:off x="914399" y="1920875"/>
            <a:ext cx="8229601" cy="5759450"/>
          </a:xfrm>
        </p:spPr>
        <p:txBody>
          <a:bodyPr lIns="0" tIns="0" rIns="0" bIns="0"/>
          <a:lstStyle>
            <a:lvl1pPr>
              <a:defRPr>
                <a:effectLst>
                  <a:outerShdw blurRad="63500" dist="63500" dir="2700000" algn="tl">
                    <a:srgbClr val="000000">
                      <a:alpha val="60000"/>
                    </a:srgbClr>
                  </a:outerShdw>
                </a:effectLst>
              </a:defRPr>
            </a:lvl1pPr>
            <a:lvl2pPr>
              <a:defRPr>
                <a:effectLst>
                  <a:outerShdw blurRad="63500" dist="63500" dir="2700000" algn="tl">
                    <a:srgbClr val="000000">
                      <a:alpha val="60000"/>
                    </a:srgbClr>
                  </a:outerShdw>
                </a:effectLst>
              </a:defRPr>
            </a:lvl2pPr>
            <a:lvl3pPr>
              <a:defRPr>
                <a:effectLst>
                  <a:outerShdw blurRad="63500" dist="63500" dir="2700000" algn="tl">
                    <a:srgbClr val="000000">
                      <a:alpha val="60000"/>
                    </a:srgbClr>
                  </a:outerShdw>
                </a:effectLst>
              </a:defRPr>
            </a:lvl3pPr>
            <a:lvl4pPr>
              <a:defRPr>
                <a:effectLst>
                  <a:outerShdw blurRad="63500" dist="63500" dir="2700000" algn="tl">
                    <a:srgbClr val="000000">
                      <a:alpha val="60000"/>
                    </a:srgbClr>
                  </a:outerShdw>
                </a:effectLst>
              </a:defRPr>
            </a:lvl4pPr>
            <a:lvl5pPr>
              <a:defRPr>
                <a:effectLst>
                  <a:outerShdw blurRad="63500" dist="63500" dir="2700000" algn="tl">
                    <a:srgbClr val="000000">
                      <a:alpha val="60000"/>
                    </a:srgbClr>
                  </a:outerShdw>
                </a:effectLst>
              </a:defRPr>
            </a:lvl5pPr>
          </a:lstStyle>
          <a:p>
            <a:pPr lvl="0"/>
            <a:r>
              <a:rPr kumimoji="0" lang="en-US" dirty="0" smtClean="0"/>
              <a:t>Edit First Level Text</a:t>
            </a:r>
            <a:endParaRPr lang="en-US" dirty="0" smtClean="0"/>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8" name="Title 7"/>
          <p:cNvSpPr>
            <a:spLocks noGrp="1"/>
          </p:cNvSpPr>
          <p:nvPr>
            <p:ph type="title" hasCustomPrompt="1"/>
          </p:nvPr>
        </p:nvSpPr>
        <p:spPr>
          <a:xfrm>
            <a:off x="549274" y="548640"/>
            <a:ext cx="8594726" cy="548640"/>
          </a:xfrm>
        </p:spPr>
        <p:txBody>
          <a:bodyPr/>
          <a:lstStyle/>
          <a:p>
            <a:r>
              <a:rPr kumimoji="0" lang="en-US" dirty="0" smtClean="0"/>
              <a:t>Edit Slide Title</a:t>
            </a:r>
            <a:endParaRPr lang="en-US" dirty="0"/>
          </a:p>
        </p:txBody>
      </p:sp>
    </p:spTree>
    <p:extLst>
      <p:ext uri="{BB962C8B-B14F-4D97-AF65-F5344CB8AC3E}">
        <p14:creationId xmlns:p14="http://schemas.microsoft.com/office/powerpoint/2010/main" val="2613750897"/>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Standard Slide with Subtitle">
    <p:spTree>
      <p:nvGrpSpPr>
        <p:cNvPr id="1" name=""/>
        <p:cNvGrpSpPr/>
        <p:nvPr/>
      </p:nvGrpSpPr>
      <p:grpSpPr>
        <a:xfrm>
          <a:off x="0" y="0"/>
          <a:ext cx="0" cy="0"/>
          <a:chOff x="0" y="0"/>
          <a:chExt cx="0" cy="0"/>
        </a:xfrm>
      </p:grpSpPr>
      <p:sp>
        <p:nvSpPr>
          <p:cNvPr id="3" name="Slide Number"/>
          <p:cNvSpPr>
            <a:spLocks noGrp="1"/>
          </p:cNvSpPr>
          <p:nvPr>
            <p:ph type="sldNum" sz="quarter" idx="10"/>
          </p:nvPr>
        </p:nvSpPr>
        <p:spPr/>
        <p:txBody>
          <a:bodyPr/>
          <a:lstStyle/>
          <a:p>
            <a:fld id="{9648F39E-9C37-485F-AC97-16BB4BDF9F49}" type="slidenum">
              <a:rPr lang="en-US" smtClean="0"/>
              <a:pPr/>
              <a:t>‹#›</a:t>
            </a:fld>
            <a:endParaRPr lang="en-US" dirty="0"/>
          </a:p>
        </p:txBody>
      </p:sp>
      <p:sp>
        <p:nvSpPr>
          <p:cNvPr id="5" name="Text"/>
          <p:cNvSpPr>
            <a:spLocks noGrp="1"/>
          </p:cNvSpPr>
          <p:nvPr>
            <p:ph type="body" sz="quarter" idx="11" hasCustomPrompt="1"/>
          </p:nvPr>
        </p:nvSpPr>
        <p:spPr>
          <a:xfrm>
            <a:off x="914399" y="1920875"/>
            <a:ext cx="8229601" cy="5759450"/>
          </a:xfrm>
        </p:spPr>
        <p:txBody>
          <a:bodyPr lIns="0" tIns="0" rIns="0" bIns="0"/>
          <a:lstStyle>
            <a:lvl1pPr>
              <a:defRPr>
                <a:effectLst>
                  <a:outerShdw blurRad="63500" dist="63500" dir="2700000" algn="tl">
                    <a:srgbClr val="000000">
                      <a:alpha val="60000"/>
                    </a:srgbClr>
                  </a:outerShdw>
                </a:effectLst>
              </a:defRPr>
            </a:lvl1pPr>
            <a:lvl2pPr>
              <a:defRPr>
                <a:effectLst>
                  <a:outerShdw blurRad="63500" dist="63500" dir="2700000" algn="tl">
                    <a:srgbClr val="000000">
                      <a:alpha val="60000"/>
                    </a:srgbClr>
                  </a:outerShdw>
                </a:effectLst>
              </a:defRPr>
            </a:lvl2pPr>
            <a:lvl3pPr>
              <a:defRPr>
                <a:effectLst>
                  <a:outerShdw blurRad="63500" dist="63500" dir="2700000" algn="tl">
                    <a:srgbClr val="000000">
                      <a:alpha val="60000"/>
                    </a:srgbClr>
                  </a:outerShdw>
                </a:effectLst>
              </a:defRPr>
            </a:lvl3pPr>
            <a:lvl4pPr>
              <a:defRPr>
                <a:effectLst>
                  <a:outerShdw blurRad="63500" dist="63500" dir="2700000" algn="tl">
                    <a:srgbClr val="000000">
                      <a:alpha val="60000"/>
                    </a:srgbClr>
                  </a:outerShdw>
                </a:effectLst>
              </a:defRPr>
            </a:lvl4pPr>
            <a:lvl5pPr>
              <a:defRPr>
                <a:effectLst>
                  <a:outerShdw blurRad="63500" dist="63500" dir="2700000" algn="tl">
                    <a:srgbClr val="000000">
                      <a:alpha val="60000"/>
                    </a:srgbClr>
                  </a:outerShdw>
                </a:effectLst>
              </a:defRPr>
            </a:lvl5pPr>
          </a:lstStyle>
          <a:p>
            <a:pPr lvl="0"/>
            <a:r>
              <a:rPr kumimoji="0" lang="en-US" dirty="0" smtClean="0"/>
              <a:t>Edit First Level Text</a:t>
            </a:r>
            <a:endParaRPr lang="en-US" dirty="0" smtClean="0"/>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8" name="Title 7"/>
          <p:cNvSpPr>
            <a:spLocks noGrp="1"/>
          </p:cNvSpPr>
          <p:nvPr>
            <p:ph type="title" hasCustomPrompt="1"/>
          </p:nvPr>
        </p:nvSpPr>
        <p:spPr>
          <a:xfrm>
            <a:off x="549274" y="548640"/>
            <a:ext cx="8594726" cy="548640"/>
          </a:xfrm>
        </p:spPr>
        <p:txBody>
          <a:bodyPr/>
          <a:lstStyle/>
          <a:p>
            <a:r>
              <a:rPr kumimoji="0" lang="en-US" dirty="0" smtClean="0"/>
              <a:t>Edit Slide Title</a:t>
            </a:r>
            <a:endParaRPr lang="en-US" dirty="0"/>
          </a:p>
        </p:txBody>
      </p:sp>
      <p:sp>
        <p:nvSpPr>
          <p:cNvPr id="10" name="Content Placeholder 9"/>
          <p:cNvSpPr>
            <a:spLocks noGrp="1"/>
          </p:cNvSpPr>
          <p:nvPr>
            <p:ph sz="quarter" idx="12" hasCustomPrompt="1"/>
          </p:nvPr>
        </p:nvSpPr>
        <p:spPr>
          <a:xfrm>
            <a:off x="731839" y="1188720"/>
            <a:ext cx="8412161" cy="365760"/>
          </a:xfrm>
          <a:effectLst>
            <a:outerShdw blurRad="63500" dist="63500" dir="2700000" algn="tl" rotWithShape="0">
              <a:prstClr val="black">
                <a:alpha val="60000"/>
              </a:prstClr>
            </a:outerShdw>
          </a:effectLst>
        </p:spPr>
        <p:txBody>
          <a:bodyPr wrap="none" lIns="0" tIns="0" rIns="0" bIns="0"/>
          <a:lstStyle>
            <a:lvl1pPr>
              <a:spcBef>
                <a:spcPts val="0"/>
              </a:spcBef>
              <a:defRPr kumimoji="0" lang="en-US" sz="2000" i="1" kern="1200" dirty="0">
                <a:solidFill>
                  <a:schemeClr val="bg1"/>
                </a:solidFill>
                <a:effectLst>
                  <a:outerShdw blurRad="63500" dist="63500" dir="2700000" algn="tl">
                    <a:srgbClr val="000000">
                      <a:alpha val="60000"/>
                    </a:srgbClr>
                  </a:outerShdw>
                </a:effectLst>
                <a:latin typeface="+mn-lt"/>
                <a:ea typeface="+mn-ea"/>
                <a:cs typeface="+mn-cs"/>
              </a:defRPr>
            </a:lvl1pPr>
          </a:lstStyle>
          <a:p>
            <a:pPr lvl="0"/>
            <a:r>
              <a:rPr lang="en-US" dirty="0" smtClean="0"/>
              <a:t>Edit Subtitle (optional)</a:t>
            </a:r>
            <a:endParaRPr lang="en-US" dirty="0"/>
          </a:p>
        </p:txBody>
      </p:sp>
    </p:spTree>
    <p:extLst>
      <p:ext uri="{BB962C8B-B14F-4D97-AF65-F5344CB8AC3E}">
        <p14:creationId xmlns:p14="http://schemas.microsoft.com/office/powerpoint/2010/main" val="65697619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le and Subtitle Only">
    <p:spTree>
      <p:nvGrpSpPr>
        <p:cNvPr id="1" name=""/>
        <p:cNvGrpSpPr/>
        <p:nvPr/>
      </p:nvGrpSpPr>
      <p:grpSpPr>
        <a:xfrm>
          <a:off x="0" y="0"/>
          <a:ext cx="0" cy="0"/>
          <a:chOff x="0" y="0"/>
          <a:chExt cx="0" cy="0"/>
        </a:xfrm>
      </p:grpSpPr>
      <p:sp>
        <p:nvSpPr>
          <p:cNvPr id="3" name="Slide Number"/>
          <p:cNvSpPr>
            <a:spLocks noGrp="1"/>
          </p:cNvSpPr>
          <p:nvPr>
            <p:ph type="sldNum" sz="quarter" idx="10"/>
          </p:nvPr>
        </p:nvSpPr>
        <p:spPr/>
        <p:txBody>
          <a:bodyPr/>
          <a:lstStyle/>
          <a:p>
            <a:fld id="{9648F39E-9C37-485F-AC97-16BB4BDF9F49}" type="slidenum">
              <a:rPr lang="en-US" smtClean="0"/>
              <a:pPr/>
              <a:t>‹#›</a:t>
            </a:fld>
            <a:endParaRPr lang="en-US" dirty="0"/>
          </a:p>
        </p:txBody>
      </p:sp>
      <p:sp>
        <p:nvSpPr>
          <p:cNvPr id="8" name="Title 7"/>
          <p:cNvSpPr>
            <a:spLocks noGrp="1"/>
          </p:cNvSpPr>
          <p:nvPr>
            <p:ph type="title" hasCustomPrompt="1"/>
          </p:nvPr>
        </p:nvSpPr>
        <p:spPr>
          <a:xfrm>
            <a:off x="549274" y="548640"/>
            <a:ext cx="8594726" cy="548640"/>
          </a:xfrm>
        </p:spPr>
        <p:txBody>
          <a:bodyPr/>
          <a:lstStyle/>
          <a:p>
            <a:r>
              <a:rPr kumimoji="0" lang="en-US" dirty="0" smtClean="0"/>
              <a:t>Edit Slide Title</a:t>
            </a:r>
            <a:endParaRPr lang="en-US" dirty="0"/>
          </a:p>
        </p:txBody>
      </p:sp>
      <p:sp>
        <p:nvSpPr>
          <p:cNvPr id="10" name="Content Placeholder 9"/>
          <p:cNvSpPr>
            <a:spLocks noGrp="1"/>
          </p:cNvSpPr>
          <p:nvPr>
            <p:ph sz="quarter" idx="12" hasCustomPrompt="1"/>
          </p:nvPr>
        </p:nvSpPr>
        <p:spPr>
          <a:xfrm>
            <a:off x="731839" y="1188720"/>
            <a:ext cx="8412161" cy="365760"/>
          </a:xfrm>
          <a:effectLst>
            <a:outerShdw blurRad="63500" dist="63500" dir="2700000" algn="tl" rotWithShape="0">
              <a:prstClr val="black">
                <a:alpha val="60000"/>
              </a:prstClr>
            </a:outerShdw>
          </a:effectLst>
        </p:spPr>
        <p:txBody>
          <a:bodyPr wrap="none" lIns="0" tIns="0" rIns="0" bIns="0"/>
          <a:lstStyle>
            <a:lvl1pPr>
              <a:spcBef>
                <a:spcPts val="0"/>
              </a:spcBef>
              <a:defRPr kumimoji="0" lang="en-US" sz="2000" i="1" kern="1200" dirty="0">
                <a:solidFill>
                  <a:schemeClr val="bg1"/>
                </a:solidFill>
                <a:effectLst>
                  <a:outerShdw blurRad="63500" dist="63500" dir="2700000" algn="tl">
                    <a:srgbClr val="000000">
                      <a:alpha val="60000"/>
                    </a:srgbClr>
                  </a:outerShdw>
                </a:effectLst>
                <a:latin typeface="+mn-lt"/>
                <a:ea typeface="+mn-ea"/>
                <a:cs typeface="+mn-cs"/>
              </a:defRPr>
            </a:lvl1pPr>
          </a:lstStyle>
          <a:p>
            <a:pPr lvl="0"/>
            <a:r>
              <a:rPr lang="en-US" dirty="0" smtClean="0"/>
              <a:t>Edit Subtitle (optional)</a:t>
            </a:r>
            <a:endParaRPr lang="en-US" dirty="0"/>
          </a:p>
        </p:txBody>
      </p:sp>
    </p:spTree>
    <p:extLst>
      <p:ext uri="{BB962C8B-B14F-4D97-AF65-F5344CB8AC3E}">
        <p14:creationId xmlns:p14="http://schemas.microsoft.com/office/powerpoint/2010/main" val="3432523134"/>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le and Subtitle - Compact Size">
    <p:spTree>
      <p:nvGrpSpPr>
        <p:cNvPr id="1" name=""/>
        <p:cNvGrpSpPr/>
        <p:nvPr/>
      </p:nvGrpSpPr>
      <p:grpSpPr>
        <a:xfrm>
          <a:off x="0" y="0"/>
          <a:ext cx="0" cy="0"/>
          <a:chOff x="0" y="0"/>
          <a:chExt cx="0" cy="0"/>
        </a:xfrm>
      </p:grpSpPr>
      <p:sp>
        <p:nvSpPr>
          <p:cNvPr id="3" name="Slide Number"/>
          <p:cNvSpPr>
            <a:spLocks noGrp="1"/>
          </p:cNvSpPr>
          <p:nvPr>
            <p:ph type="sldNum" sz="quarter" idx="10"/>
          </p:nvPr>
        </p:nvSpPr>
        <p:spPr/>
        <p:txBody>
          <a:bodyPr/>
          <a:lstStyle/>
          <a:p>
            <a:fld id="{9648F39E-9C37-485F-AC97-16BB4BDF9F49}" type="slidenum">
              <a:rPr lang="en-US" smtClean="0"/>
              <a:pPr/>
              <a:t>‹#›</a:t>
            </a:fld>
            <a:endParaRPr lang="en-US" dirty="0"/>
          </a:p>
        </p:txBody>
      </p:sp>
      <p:sp>
        <p:nvSpPr>
          <p:cNvPr id="8" name="Title 7"/>
          <p:cNvSpPr>
            <a:spLocks noGrp="1"/>
          </p:cNvSpPr>
          <p:nvPr>
            <p:ph type="title" hasCustomPrompt="1"/>
          </p:nvPr>
        </p:nvSpPr>
        <p:spPr>
          <a:xfrm>
            <a:off x="549274" y="548640"/>
            <a:ext cx="6765925" cy="365760"/>
          </a:xfrm>
        </p:spPr>
        <p:txBody>
          <a:bodyPr/>
          <a:lstStyle>
            <a:lvl1pPr>
              <a:defRPr sz="2400" baseline="0"/>
            </a:lvl1pPr>
          </a:lstStyle>
          <a:p>
            <a:r>
              <a:rPr kumimoji="0" lang="en-US" dirty="0" smtClean="0"/>
              <a:t>Edit Slide Title (reduced size option)</a:t>
            </a:r>
            <a:endParaRPr lang="en-US" dirty="0"/>
          </a:p>
        </p:txBody>
      </p:sp>
      <p:sp>
        <p:nvSpPr>
          <p:cNvPr id="10" name="Content Placeholder 9"/>
          <p:cNvSpPr>
            <a:spLocks noGrp="1"/>
          </p:cNvSpPr>
          <p:nvPr>
            <p:ph sz="quarter" idx="12" hasCustomPrompt="1"/>
          </p:nvPr>
        </p:nvSpPr>
        <p:spPr>
          <a:xfrm>
            <a:off x="731838" y="914718"/>
            <a:ext cx="6583361" cy="274320"/>
          </a:xfrm>
          <a:effectLst>
            <a:outerShdw blurRad="63500" dist="63500" dir="2700000" algn="tl" rotWithShape="0">
              <a:prstClr val="black">
                <a:alpha val="60000"/>
              </a:prstClr>
            </a:outerShdw>
          </a:effectLst>
        </p:spPr>
        <p:txBody>
          <a:bodyPr wrap="none" lIns="0" tIns="0" rIns="0" bIns="0"/>
          <a:lstStyle>
            <a:lvl1pPr>
              <a:spcBef>
                <a:spcPts val="0"/>
              </a:spcBef>
              <a:defRPr kumimoji="0" lang="en-US" sz="1600" i="1" kern="1200" dirty="0">
                <a:solidFill>
                  <a:schemeClr val="bg1"/>
                </a:solidFill>
                <a:effectLst>
                  <a:outerShdw blurRad="63500" dist="63500" dir="2700000" algn="tl">
                    <a:srgbClr val="000000">
                      <a:alpha val="60000"/>
                    </a:srgbClr>
                  </a:outerShdw>
                </a:effectLst>
                <a:latin typeface="+mn-lt"/>
                <a:ea typeface="+mn-ea"/>
                <a:cs typeface="+mn-cs"/>
              </a:defRPr>
            </a:lvl1pPr>
          </a:lstStyle>
          <a:p>
            <a:pPr lvl="0"/>
            <a:r>
              <a:rPr lang="en-US" dirty="0" smtClean="0"/>
              <a:t>Edit Subtitle (optional)</a:t>
            </a:r>
            <a:endParaRPr lang="en-US" dirty="0"/>
          </a:p>
        </p:txBody>
      </p:sp>
    </p:spTree>
    <p:extLst>
      <p:ext uri="{BB962C8B-B14F-4D97-AF65-F5344CB8AC3E}">
        <p14:creationId xmlns:p14="http://schemas.microsoft.com/office/powerpoint/2010/main" val="1907508064"/>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
        <p:nvSpPr>
          <p:cNvPr id="3" name="Slide Number"/>
          <p:cNvSpPr>
            <a:spLocks noGrp="1"/>
          </p:cNvSpPr>
          <p:nvPr>
            <p:ph type="sldNum" sz="quarter" idx="10"/>
          </p:nvPr>
        </p:nvSpPr>
        <p:spPr/>
        <p:txBody>
          <a:bodyPr/>
          <a:lstStyle/>
          <a:p>
            <a:fld id="{9648F39E-9C37-485F-AC97-16BB4BDF9F49}" type="slidenum">
              <a:rPr lang="en-US" smtClean="0"/>
              <a:pPr/>
              <a:t>‹#›</a:t>
            </a:fld>
            <a:endParaRPr lang="en-US" dirty="0"/>
          </a:p>
        </p:txBody>
      </p:sp>
    </p:spTree>
    <p:extLst>
      <p:ext uri="{BB962C8B-B14F-4D97-AF65-F5344CB8AC3E}">
        <p14:creationId xmlns:p14="http://schemas.microsoft.com/office/powerpoint/2010/main" val="1377877449"/>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i="1">
                <a:solidFill>
                  <a:srgbClr val="FFC000"/>
                </a:solidFill>
              </a:defRPr>
            </a:lvl1pPr>
          </a:lstStyle>
          <a:p>
            <a:r>
              <a:rPr lang="en-US" dirty="0" smtClean="0"/>
              <a:t>Click to edit Master title style</a:t>
            </a:r>
            <a:endParaRPr lang="en-US" dirty="0"/>
          </a:p>
        </p:txBody>
      </p:sp>
      <p:sp>
        <p:nvSpPr>
          <p:cNvPr id="3" name="Slide Number Placeholder 5"/>
          <p:cNvSpPr>
            <a:spLocks noGrp="1"/>
          </p:cNvSpPr>
          <p:nvPr>
            <p:ph type="sldNum" sz="quarter" idx="10"/>
          </p:nvPr>
        </p:nvSpPr>
        <p:spPr/>
        <p:txBody>
          <a:bodyPr/>
          <a:lstStyle>
            <a:lvl1pPr>
              <a:defRPr/>
            </a:lvl1pPr>
          </a:lstStyle>
          <a:p>
            <a:pPr>
              <a:defRPr/>
            </a:pPr>
            <a:fld id="{8DFB05B6-C949-4993-A779-4FA81C356772}" type="slidenum">
              <a:rPr>
                <a:solidFill>
                  <a:prstClr val="white"/>
                </a:solidFill>
                <a:effectLst>
                  <a:glow rad="50800">
                    <a:prstClr val="black">
                      <a:alpha val="20000"/>
                    </a:prstClr>
                  </a:glow>
                  <a:outerShdw blurRad="38100" dist="38100" dir="2700000" algn="tl">
                    <a:srgbClr val="000000">
                      <a:alpha val="43137"/>
                    </a:srgbClr>
                  </a:outerShdw>
                </a:effectLst>
              </a:rPr>
              <a:pPr>
                <a:defRPr/>
              </a:pPr>
              <a:t>‹#›</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Tree>
    <p:extLst>
      <p:ext uri="{BB962C8B-B14F-4D97-AF65-F5344CB8AC3E}">
        <p14:creationId xmlns:p14="http://schemas.microsoft.com/office/powerpoint/2010/main" val="348635346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8" name="Title 7"/>
          <p:cNvSpPr>
            <a:spLocks noGrp="1"/>
          </p:cNvSpPr>
          <p:nvPr>
            <p:ph type="title"/>
          </p:nvPr>
        </p:nvSpPr>
        <p:spPr>
          <a:xfrm>
            <a:off x="731520" y="326505"/>
            <a:ext cx="10387584" cy="850024"/>
          </a:xfrm>
          <a:prstGeom prst="rect">
            <a:avLst/>
          </a:prstGeom>
          <a:noFill/>
          <a:ln w="9525">
            <a:noFill/>
            <a:miter lim="800000"/>
            <a:headEnd/>
            <a:tailEnd/>
          </a:ln>
        </p:spPr>
        <p:txBody>
          <a:bodyPr lIns="89297" tIns="44649" rIns="89297" bIns="44649" anchor="ctr"/>
          <a:lstStyle>
            <a:lvl1pPr algn="l">
              <a:defRPr lang="en-US" sz="3840">
                <a:solidFill>
                  <a:schemeClr val="bg1"/>
                </a:solidFill>
                <a:effectLst>
                  <a:glow rad="63500">
                    <a:schemeClr val="tx1">
                      <a:alpha val="20000"/>
                    </a:schemeClr>
                  </a:glow>
                </a:effectLst>
                <a:latin typeface="Century Gothic" pitchFamily="34" charset="0"/>
                <a:ea typeface="+mn-ea"/>
                <a:cs typeface="+mn-cs"/>
              </a:defRPr>
            </a:lvl1pPr>
          </a:lstStyle>
          <a:p>
            <a:pPr lvl="0"/>
            <a:r>
              <a:rPr lang="en-US" dirty="0" smtClean="0"/>
              <a:t>Click to edit Master title style</a:t>
            </a:r>
            <a:endParaRPr lang="en-US" dirty="0"/>
          </a:p>
        </p:txBody>
      </p:sp>
    </p:spTree>
    <p:extLst>
      <p:ext uri="{BB962C8B-B14F-4D97-AF65-F5344CB8AC3E}">
        <p14:creationId xmlns:p14="http://schemas.microsoft.com/office/powerpoint/2010/main" val="1041316470"/>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Default Content">
    <p:spTree>
      <p:nvGrpSpPr>
        <p:cNvPr id="1" name=""/>
        <p:cNvGrpSpPr/>
        <p:nvPr/>
      </p:nvGrpSpPr>
      <p:grpSpPr>
        <a:xfrm>
          <a:off x="0" y="0"/>
          <a:ext cx="0" cy="0"/>
          <a:chOff x="0" y="0"/>
          <a:chExt cx="0" cy="0"/>
        </a:xfrm>
      </p:grpSpPr>
      <p:sp>
        <p:nvSpPr>
          <p:cNvPr id="9" name="Title Placeholder 1"/>
          <p:cNvSpPr>
            <a:spLocks noGrp="1"/>
          </p:cNvSpPr>
          <p:nvPr>
            <p:ph type="title"/>
          </p:nvPr>
        </p:nvSpPr>
        <p:spPr bwMode="auto">
          <a:xfrm>
            <a:off x="365125" y="274320"/>
            <a:ext cx="10536238" cy="914400"/>
          </a:xfrm>
          <a:prstGeom prst="rect">
            <a:avLst/>
          </a:prstGeom>
          <a:noFill/>
          <a:ln>
            <a:noFill/>
          </a:ln>
          <a:extLst/>
        </p:spPr>
        <p:txBody>
          <a:bodyPr wrap="none" lIns="91440" tIns="91440" rIns="91440" bIns="91440" anchor="ctr" anchorCtr="0"/>
          <a:lstStyle>
            <a:lvl1pPr>
              <a:defRPr lang="en-US" sz="5300" i="1" kern="1200" dirty="0" smtClean="0">
                <a:solidFill>
                  <a:schemeClr val="accent1"/>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stStyle>
          <a:p>
            <a:pPr lvl="0"/>
            <a:r>
              <a:rPr lang="en-US" dirty="0" smtClean="0"/>
              <a:t>Click to edit Master title style</a:t>
            </a:r>
          </a:p>
        </p:txBody>
      </p:sp>
      <p:sp>
        <p:nvSpPr>
          <p:cNvPr id="11" name="Text Placeholder 9"/>
          <p:cNvSpPr>
            <a:spLocks noGrp="1"/>
          </p:cNvSpPr>
          <p:nvPr>
            <p:ph type="body" sz="quarter" idx="12"/>
          </p:nvPr>
        </p:nvSpPr>
        <p:spPr>
          <a:xfrm>
            <a:off x="731838" y="2057400"/>
            <a:ext cx="10169525" cy="5440364"/>
          </a:xfrm>
          <a:prstGeom prst="rect">
            <a:avLst/>
          </a:prstGeom>
        </p:spPr>
        <p:txBody>
          <a:bodyPr wrap="none" lIns="91440" tIns="91440" rIns="91440" bIns="91440"/>
          <a:lstStyle>
            <a:lvl1pPr marL="53975" indent="0">
              <a:buClr>
                <a:srgbClr val="FDDB0F"/>
              </a:buClr>
              <a:buNone/>
              <a:defRPr sz="3800" b="0">
                <a:latin typeface="+mj-lt"/>
              </a:defRPr>
            </a:lvl1pPr>
            <a:lvl2pPr>
              <a:buClr>
                <a:srgbClr val="FDDB0F"/>
              </a:buClr>
              <a:defRPr sz="3400" b="0"/>
            </a:lvl2pPr>
            <a:lvl3pPr>
              <a:buClr>
                <a:srgbClr val="FDDB0F"/>
              </a:buClr>
              <a:defRPr sz="2900" b="0"/>
            </a:lvl3pPr>
            <a:lvl4pPr>
              <a:buClr>
                <a:srgbClr val="FDDB0F"/>
              </a:buClr>
              <a:defRPr sz="2400" b="0"/>
            </a:lvl4pPr>
            <a:lvl5pPr>
              <a:buClr>
                <a:srgbClr val="FDDB0F"/>
              </a:buClr>
              <a:defRPr sz="2400" b="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Slide Number Placeholder 5"/>
          <p:cNvSpPr>
            <a:spLocks noGrp="1"/>
          </p:cNvSpPr>
          <p:nvPr>
            <p:ph type="sldNum" sz="quarter" idx="13"/>
          </p:nvPr>
        </p:nvSpPr>
        <p:spPr/>
        <p:txBody>
          <a:bodyPr/>
          <a:lstStyle>
            <a:lvl1pPr defTabSz="1304925">
              <a:defRPr/>
            </a:lvl1pPr>
          </a:lstStyle>
          <a:p>
            <a:fld id="{54CDCEED-96C3-42D1-BE7E-3F8A1582891A}" type="slidenum">
              <a:rPr lang="en-US" altLang="en-US"/>
              <a:pPr/>
              <a:t>‹#›</a:t>
            </a:fld>
            <a:endParaRPr lang="en-US" altLang="en-US"/>
          </a:p>
        </p:txBody>
      </p:sp>
    </p:spTree>
    <p:extLst>
      <p:ext uri="{BB962C8B-B14F-4D97-AF65-F5344CB8AC3E}">
        <p14:creationId xmlns:p14="http://schemas.microsoft.com/office/powerpoint/2010/main" val="192386407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Default Content">
    <p:spTree>
      <p:nvGrpSpPr>
        <p:cNvPr id="1" name=""/>
        <p:cNvGrpSpPr/>
        <p:nvPr/>
      </p:nvGrpSpPr>
      <p:grpSpPr>
        <a:xfrm>
          <a:off x="0" y="0"/>
          <a:ext cx="0" cy="0"/>
          <a:chOff x="0" y="0"/>
          <a:chExt cx="0" cy="0"/>
        </a:xfrm>
      </p:grpSpPr>
      <p:sp>
        <p:nvSpPr>
          <p:cNvPr id="8" name="Title Placeholder 1"/>
          <p:cNvSpPr>
            <a:spLocks noGrp="1"/>
          </p:cNvSpPr>
          <p:nvPr>
            <p:ph type="title"/>
          </p:nvPr>
        </p:nvSpPr>
        <p:spPr bwMode="auto">
          <a:xfrm>
            <a:off x="365125" y="274320"/>
            <a:ext cx="10536238" cy="914400"/>
          </a:xfrm>
          <a:prstGeom prst="rect">
            <a:avLst/>
          </a:prstGeom>
          <a:noFill/>
          <a:ln>
            <a:noFill/>
          </a:ln>
          <a:extLst/>
        </p:spPr>
        <p:txBody>
          <a:bodyPr wrap="none" lIns="91440" tIns="91440" rIns="91440" bIns="91440" anchor="ctr" anchorCtr="0"/>
          <a:lstStyle>
            <a:lvl1pPr>
              <a:defRPr lang="en-US" sz="5300" i="1" kern="1200" dirty="0" smtClean="0">
                <a:solidFill>
                  <a:schemeClr val="accent1"/>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stStyle>
          <a:p>
            <a:pPr lvl="0"/>
            <a:r>
              <a:rPr lang="en-US" dirty="0" smtClean="0"/>
              <a:t>Click to edit Master title style</a:t>
            </a:r>
          </a:p>
        </p:txBody>
      </p:sp>
      <p:sp>
        <p:nvSpPr>
          <p:cNvPr id="9" name="Text Placeholder 9"/>
          <p:cNvSpPr>
            <a:spLocks noGrp="1"/>
          </p:cNvSpPr>
          <p:nvPr>
            <p:ph type="body" sz="quarter" idx="12"/>
          </p:nvPr>
        </p:nvSpPr>
        <p:spPr>
          <a:xfrm>
            <a:off x="731838" y="2057400"/>
            <a:ext cx="10169525" cy="5440364"/>
          </a:xfrm>
          <a:prstGeom prst="rect">
            <a:avLst/>
          </a:prstGeom>
        </p:spPr>
        <p:txBody>
          <a:bodyPr wrap="none" lIns="91440" tIns="91440" rIns="91440" bIns="91440"/>
          <a:lstStyle>
            <a:lvl1pPr marL="53975" indent="0">
              <a:buClr>
                <a:srgbClr val="FDDB0F"/>
              </a:buClr>
              <a:buNone/>
              <a:defRPr sz="3800" b="0">
                <a:latin typeface="+mj-lt"/>
              </a:defRPr>
            </a:lvl1pPr>
            <a:lvl2pPr>
              <a:buClr>
                <a:srgbClr val="FDDB0F"/>
              </a:buClr>
              <a:defRPr sz="3400" b="0"/>
            </a:lvl2pPr>
            <a:lvl3pPr>
              <a:buClr>
                <a:srgbClr val="FDDB0F"/>
              </a:buClr>
              <a:defRPr sz="2900" b="0"/>
            </a:lvl3pPr>
            <a:lvl4pPr>
              <a:buClr>
                <a:srgbClr val="FDDB0F"/>
              </a:buClr>
              <a:defRPr sz="2400" b="0"/>
            </a:lvl4pPr>
            <a:lvl5pPr>
              <a:buClr>
                <a:srgbClr val="FDDB0F"/>
              </a:buClr>
              <a:defRPr sz="2400" b="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1" name="Text Placeholder 2"/>
          <p:cNvSpPr>
            <a:spLocks noGrp="1"/>
          </p:cNvSpPr>
          <p:nvPr>
            <p:ph type="body" sz="quarter" idx="14"/>
          </p:nvPr>
        </p:nvSpPr>
        <p:spPr>
          <a:xfrm>
            <a:off x="731838" y="1188720"/>
            <a:ext cx="10169525" cy="365760"/>
          </a:xfrm>
          <a:prstGeom prst="rect">
            <a:avLst/>
          </a:prstGeom>
        </p:spPr>
        <p:txBody>
          <a:bodyPr wrap="none" lIns="0" tIns="0" rIns="0" bIns="0" anchor="ctr" anchorCtr="0"/>
          <a:lstStyle>
            <a:lvl1pPr marL="53975" indent="0">
              <a:buNone/>
              <a:defRPr sz="2600" b="0">
                <a:latin typeface="+mj-lt"/>
              </a:defRPr>
            </a:lvl1pPr>
          </a:lstStyle>
          <a:p>
            <a:pPr lvl="0"/>
            <a:r>
              <a:rPr lang="en-US" smtClean="0"/>
              <a:t>Click to edit Master text styles</a:t>
            </a:r>
          </a:p>
        </p:txBody>
      </p:sp>
      <p:sp>
        <p:nvSpPr>
          <p:cNvPr id="5" name="Slide Number Placeholder 5"/>
          <p:cNvSpPr>
            <a:spLocks noGrp="1"/>
          </p:cNvSpPr>
          <p:nvPr>
            <p:ph type="sldNum" sz="quarter" idx="15"/>
          </p:nvPr>
        </p:nvSpPr>
        <p:spPr/>
        <p:txBody>
          <a:bodyPr/>
          <a:lstStyle>
            <a:lvl1pPr defTabSz="1304925">
              <a:defRPr/>
            </a:lvl1pPr>
          </a:lstStyle>
          <a:p>
            <a:fld id="{32BA3229-B8C4-4DCA-BFD2-D540FE09FF96}" type="slidenum">
              <a:rPr lang="en-US" altLang="en-US"/>
              <a:pPr/>
              <a:t>‹#›</a:t>
            </a:fld>
            <a:endParaRPr lang="en-US" altLang="en-US"/>
          </a:p>
        </p:txBody>
      </p:sp>
    </p:spTree>
    <p:extLst>
      <p:ext uri="{BB962C8B-B14F-4D97-AF65-F5344CB8AC3E}">
        <p14:creationId xmlns:p14="http://schemas.microsoft.com/office/powerpoint/2010/main" val="144065893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2" name="Title Placeholder 1"/>
          <p:cNvSpPr>
            <a:spLocks noGrp="1"/>
          </p:cNvSpPr>
          <p:nvPr>
            <p:ph type="title"/>
          </p:nvPr>
        </p:nvSpPr>
        <p:spPr bwMode="auto">
          <a:xfrm>
            <a:off x="365125" y="274320"/>
            <a:ext cx="10536238" cy="914400"/>
          </a:xfrm>
          <a:prstGeom prst="rect">
            <a:avLst/>
          </a:prstGeom>
          <a:noFill/>
          <a:ln>
            <a:noFill/>
          </a:ln>
          <a:extLst/>
        </p:spPr>
        <p:txBody>
          <a:bodyPr wrap="none" lIns="91440" tIns="91440" rIns="91440" bIns="91440" anchor="ctr" anchorCtr="0"/>
          <a:lstStyle>
            <a:lvl1pPr>
              <a:defRPr lang="en-US" sz="5300" i="1" kern="1200" dirty="0" smtClean="0">
                <a:solidFill>
                  <a:schemeClr val="accent1"/>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stStyle>
          <a:p>
            <a:pPr lvl="0"/>
            <a:r>
              <a:rPr lang="en-US" dirty="0" smtClean="0"/>
              <a:t>Click to edit Master title style</a:t>
            </a:r>
          </a:p>
        </p:txBody>
      </p:sp>
      <p:sp>
        <p:nvSpPr>
          <p:cNvPr id="14" name="Text Placeholder 2"/>
          <p:cNvSpPr>
            <a:spLocks noGrp="1"/>
          </p:cNvSpPr>
          <p:nvPr>
            <p:ph type="body" sz="quarter" idx="14"/>
          </p:nvPr>
        </p:nvSpPr>
        <p:spPr>
          <a:xfrm>
            <a:off x="731838" y="1188720"/>
            <a:ext cx="10169525" cy="365760"/>
          </a:xfrm>
          <a:prstGeom prst="rect">
            <a:avLst/>
          </a:prstGeom>
        </p:spPr>
        <p:txBody>
          <a:bodyPr wrap="none" lIns="0" tIns="0" rIns="0" bIns="0" anchor="ctr" anchorCtr="0"/>
          <a:lstStyle>
            <a:lvl1pPr marL="53975" indent="0">
              <a:buNone/>
              <a:defRPr sz="2600" b="0">
                <a:latin typeface="+mj-lt"/>
              </a:defRPr>
            </a:lvl1pPr>
          </a:lstStyle>
          <a:p>
            <a:pPr lvl="0"/>
            <a:r>
              <a:rPr lang="en-US" smtClean="0"/>
              <a:t>Click to edit Master text styles</a:t>
            </a:r>
          </a:p>
        </p:txBody>
      </p:sp>
      <p:sp>
        <p:nvSpPr>
          <p:cNvPr id="4" name="Slide Number Placeholder 5"/>
          <p:cNvSpPr>
            <a:spLocks noGrp="1"/>
          </p:cNvSpPr>
          <p:nvPr>
            <p:ph type="sldNum" sz="quarter" idx="15"/>
          </p:nvPr>
        </p:nvSpPr>
        <p:spPr/>
        <p:txBody>
          <a:bodyPr/>
          <a:lstStyle>
            <a:lvl1pPr defTabSz="1304925">
              <a:defRPr/>
            </a:lvl1pPr>
          </a:lstStyle>
          <a:p>
            <a:fld id="{BC369A7E-884E-4573-B17F-7FB442BDC373}" type="slidenum">
              <a:rPr lang="en-US" altLang="en-US"/>
              <a:pPr/>
              <a:t>‹#›</a:t>
            </a:fld>
            <a:endParaRPr lang="en-US" altLang="en-US"/>
          </a:p>
        </p:txBody>
      </p:sp>
    </p:spTree>
    <p:extLst>
      <p:ext uri="{BB962C8B-B14F-4D97-AF65-F5344CB8AC3E}">
        <p14:creationId xmlns:p14="http://schemas.microsoft.com/office/powerpoint/2010/main" val="272048987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Title Placeholder 1"/>
          <p:cNvSpPr>
            <a:spLocks noGrp="1"/>
          </p:cNvSpPr>
          <p:nvPr>
            <p:ph type="title"/>
          </p:nvPr>
        </p:nvSpPr>
        <p:spPr bwMode="auto">
          <a:xfrm>
            <a:off x="365125" y="1725295"/>
            <a:ext cx="10536238" cy="914400"/>
          </a:xfrm>
          <a:prstGeom prst="rect">
            <a:avLst/>
          </a:prstGeom>
          <a:noFill/>
          <a:ln>
            <a:noFill/>
          </a:ln>
          <a:extLst/>
        </p:spPr>
        <p:txBody>
          <a:bodyPr wrap="none" lIns="91440" tIns="91440" rIns="91440" bIns="91440" anchor="ctr" anchorCtr="0"/>
          <a:lstStyle>
            <a:lvl1pPr>
              <a:defRPr lang="en-US" sz="5300" i="1" kern="1200" dirty="0" smtClean="0">
                <a:solidFill>
                  <a:schemeClr val="accent1"/>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stStyle>
          <a:p>
            <a:pPr lvl="0"/>
            <a:r>
              <a:rPr lang="en-US" dirty="0" smtClean="0"/>
              <a:t>Click to edit Master title style</a:t>
            </a:r>
          </a:p>
        </p:txBody>
      </p:sp>
      <p:sp>
        <p:nvSpPr>
          <p:cNvPr id="10" name="Text Placeholder 2"/>
          <p:cNvSpPr>
            <a:spLocks noGrp="1"/>
          </p:cNvSpPr>
          <p:nvPr>
            <p:ph type="body" sz="quarter" idx="14"/>
          </p:nvPr>
        </p:nvSpPr>
        <p:spPr>
          <a:xfrm>
            <a:off x="731838" y="4617720"/>
            <a:ext cx="10169525" cy="365760"/>
          </a:xfrm>
          <a:prstGeom prst="rect">
            <a:avLst/>
          </a:prstGeom>
        </p:spPr>
        <p:txBody>
          <a:bodyPr wrap="none" lIns="0" tIns="0" rIns="0" bIns="0" anchor="ctr" anchorCtr="0"/>
          <a:lstStyle>
            <a:lvl1pPr marL="53975" indent="0">
              <a:buNone/>
              <a:defRPr sz="2600" b="0">
                <a:latin typeface="+mj-lt"/>
              </a:defRPr>
            </a:lvl1pPr>
          </a:lstStyle>
          <a:p>
            <a:pPr lvl="0"/>
            <a:r>
              <a:rPr lang="en-US" smtClean="0"/>
              <a:t>Click to edit Master text styles</a:t>
            </a:r>
          </a:p>
        </p:txBody>
      </p:sp>
      <p:sp>
        <p:nvSpPr>
          <p:cNvPr id="4" name="Slide Number Placeholder 5"/>
          <p:cNvSpPr>
            <a:spLocks noGrp="1"/>
          </p:cNvSpPr>
          <p:nvPr>
            <p:ph type="sldNum" sz="quarter" idx="15"/>
          </p:nvPr>
        </p:nvSpPr>
        <p:spPr/>
        <p:txBody>
          <a:bodyPr/>
          <a:lstStyle>
            <a:lvl1pPr defTabSz="1304925">
              <a:defRPr/>
            </a:lvl1pPr>
          </a:lstStyle>
          <a:p>
            <a:fld id="{FF36F1E1-7FF5-455D-8431-5CEFF366859E}" type="slidenum">
              <a:rPr lang="en-US" altLang="en-US"/>
              <a:pPr/>
              <a:t>‹#›</a:t>
            </a:fld>
            <a:endParaRPr lang="en-US" altLang="en-US"/>
          </a:p>
        </p:txBody>
      </p:sp>
    </p:spTree>
    <p:extLst>
      <p:ext uri="{BB962C8B-B14F-4D97-AF65-F5344CB8AC3E}">
        <p14:creationId xmlns:p14="http://schemas.microsoft.com/office/powerpoint/2010/main" val="336060663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Black - Small Title">
    <p:bg>
      <p:bgPr>
        <a:solidFill>
          <a:schemeClr val="bg1"/>
        </a:solidFill>
        <a:effectLst/>
      </p:bgPr>
    </p:bg>
    <p:spTree>
      <p:nvGrpSpPr>
        <p:cNvPr id="1" name=""/>
        <p:cNvGrpSpPr/>
        <p:nvPr/>
      </p:nvGrpSpPr>
      <p:grpSpPr>
        <a:xfrm>
          <a:off x="0" y="0"/>
          <a:ext cx="0" cy="0"/>
          <a:chOff x="0" y="0"/>
          <a:chExt cx="0" cy="0"/>
        </a:xfrm>
      </p:grpSpPr>
      <p:sp>
        <p:nvSpPr>
          <p:cNvPr id="12" name="Title Placeholder 1"/>
          <p:cNvSpPr>
            <a:spLocks noGrp="1"/>
          </p:cNvSpPr>
          <p:nvPr>
            <p:ph type="title"/>
          </p:nvPr>
        </p:nvSpPr>
        <p:spPr bwMode="auto">
          <a:xfrm>
            <a:off x="365125" y="457200"/>
            <a:ext cx="10536238" cy="548640"/>
          </a:xfrm>
          <a:prstGeom prst="rect">
            <a:avLst/>
          </a:prstGeom>
          <a:noFill/>
          <a:ln>
            <a:noFill/>
          </a:ln>
          <a:extLst/>
        </p:spPr>
        <p:txBody>
          <a:bodyPr wrap="none" lIns="91440" tIns="91440" rIns="91440" bIns="91440" anchor="ctr" anchorCtr="0"/>
          <a:lstStyle>
            <a:lvl1pPr>
              <a:defRPr lang="en-US" sz="4000" i="1" kern="1200" dirty="0" smtClean="0">
                <a:solidFill>
                  <a:schemeClr val="accent1"/>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stStyle>
          <a:p>
            <a:pPr lvl="0"/>
            <a:r>
              <a:rPr lang="en-US" dirty="0" smtClean="0"/>
              <a:t>Click to edit Master title style</a:t>
            </a:r>
          </a:p>
        </p:txBody>
      </p:sp>
      <p:sp>
        <p:nvSpPr>
          <p:cNvPr id="13" name="Text Placeholder 9"/>
          <p:cNvSpPr>
            <a:spLocks noGrp="1"/>
          </p:cNvSpPr>
          <p:nvPr>
            <p:ph type="body" sz="quarter" idx="12"/>
          </p:nvPr>
        </p:nvSpPr>
        <p:spPr>
          <a:xfrm>
            <a:off x="731838" y="2057400"/>
            <a:ext cx="10169525" cy="5440364"/>
          </a:xfrm>
          <a:prstGeom prst="rect">
            <a:avLst/>
          </a:prstGeom>
        </p:spPr>
        <p:txBody>
          <a:bodyPr wrap="none" lIns="91440" tIns="91440" rIns="91440" bIns="91440"/>
          <a:lstStyle>
            <a:lvl1pPr marL="53975" indent="0">
              <a:buClr>
                <a:srgbClr val="FDDB0F"/>
              </a:buClr>
              <a:buNone/>
              <a:defRPr sz="3800" b="0">
                <a:latin typeface="+mj-lt"/>
              </a:defRPr>
            </a:lvl1pPr>
            <a:lvl2pPr>
              <a:buClr>
                <a:srgbClr val="FDDB0F"/>
              </a:buClr>
              <a:defRPr sz="3400" b="0"/>
            </a:lvl2pPr>
            <a:lvl3pPr>
              <a:buClr>
                <a:srgbClr val="FDDB0F"/>
              </a:buClr>
              <a:defRPr sz="2900" b="0"/>
            </a:lvl3pPr>
            <a:lvl4pPr>
              <a:buClr>
                <a:srgbClr val="FDDB0F"/>
              </a:buClr>
              <a:defRPr sz="2400" b="0"/>
            </a:lvl4pPr>
            <a:lvl5pPr>
              <a:buClr>
                <a:srgbClr val="FDDB0F"/>
              </a:buClr>
              <a:defRPr sz="2400" b="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4" name="Text Placeholder 2"/>
          <p:cNvSpPr>
            <a:spLocks noGrp="1"/>
          </p:cNvSpPr>
          <p:nvPr>
            <p:ph type="body" sz="quarter" idx="14"/>
          </p:nvPr>
        </p:nvSpPr>
        <p:spPr>
          <a:xfrm>
            <a:off x="731838" y="1005840"/>
            <a:ext cx="10169525" cy="365760"/>
          </a:xfrm>
          <a:prstGeom prst="rect">
            <a:avLst/>
          </a:prstGeom>
        </p:spPr>
        <p:txBody>
          <a:bodyPr wrap="none" lIns="0" tIns="0" rIns="0" bIns="0" anchor="ctr" anchorCtr="0"/>
          <a:lstStyle>
            <a:lvl1pPr marL="53975" indent="0">
              <a:buNone/>
              <a:defRPr sz="2600" b="0">
                <a:latin typeface="+mj-lt"/>
              </a:defRPr>
            </a:lvl1pPr>
          </a:lstStyle>
          <a:p>
            <a:pPr lvl="0"/>
            <a:r>
              <a:rPr lang="en-US" smtClean="0"/>
              <a:t>Click to edit Master text styles</a:t>
            </a:r>
          </a:p>
        </p:txBody>
      </p:sp>
      <p:sp>
        <p:nvSpPr>
          <p:cNvPr id="5" name="Slide Number Placeholder 5"/>
          <p:cNvSpPr>
            <a:spLocks noGrp="1"/>
          </p:cNvSpPr>
          <p:nvPr>
            <p:ph type="sldNum" sz="quarter" idx="15"/>
          </p:nvPr>
        </p:nvSpPr>
        <p:spPr/>
        <p:txBody>
          <a:bodyPr/>
          <a:lstStyle>
            <a:lvl1pPr defTabSz="1304925">
              <a:defRPr/>
            </a:lvl1pPr>
          </a:lstStyle>
          <a:p>
            <a:fld id="{21E26245-C7F8-4738-B10A-1A044E9C201F}" type="slidenum">
              <a:rPr lang="en-US" altLang="en-US"/>
              <a:pPr/>
              <a:t>‹#›</a:t>
            </a:fld>
            <a:endParaRPr lang="en-US" altLang="en-US"/>
          </a:p>
        </p:txBody>
      </p:sp>
    </p:spTree>
    <p:extLst>
      <p:ext uri="{BB962C8B-B14F-4D97-AF65-F5344CB8AC3E}">
        <p14:creationId xmlns:p14="http://schemas.microsoft.com/office/powerpoint/2010/main" val="50604804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DIVIDER">
    <p:spTree>
      <p:nvGrpSpPr>
        <p:cNvPr id="1" name=""/>
        <p:cNvGrpSpPr/>
        <p:nvPr/>
      </p:nvGrpSpPr>
      <p:grpSpPr>
        <a:xfrm>
          <a:off x="0" y="0"/>
          <a:ext cx="0" cy="0"/>
          <a:chOff x="0" y="0"/>
          <a:chExt cx="0" cy="0"/>
        </a:xfrm>
      </p:grpSpPr>
      <p:sp>
        <p:nvSpPr>
          <p:cNvPr id="2" name="Title 1"/>
          <p:cNvSpPr>
            <a:spLocks noGrp="1"/>
          </p:cNvSpPr>
          <p:nvPr>
            <p:ph type="title"/>
          </p:nvPr>
        </p:nvSpPr>
        <p:spPr>
          <a:xfrm>
            <a:off x="365760" y="5541263"/>
            <a:ext cx="13533120" cy="2323211"/>
          </a:xfrm>
          <a:prstGeom prst="rect">
            <a:avLst/>
          </a:prstGeom>
          <a:noFill/>
        </p:spPr>
        <p:txBody>
          <a:bodyPr anchor="b"/>
          <a:lstStyle>
            <a:lvl1pPr algn="r">
              <a:defRPr b="1" cap="none" spc="0" baseline="0">
                <a:ln w="18000">
                  <a:solidFill>
                    <a:schemeClr val="tx1"/>
                  </a:solidFill>
                  <a:prstDash val="solid"/>
                  <a:miter lim="800000"/>
                </a:ln>
                <a:noFill/>
                <a:effectLst>
                  <a:outerShdw blurRad="25500" dist="23000" dir="7020000" algn="tl">
                    <a:srgbClr val="000000">
                      <a:alpha val="50000"/>
                    </a:srgbClr>
                  </a:outerShdw>
                </a:effectLst>
                <a:latin typeface="Arial Black" panose="020B0A04020102020204" pitchFamily="34" charset="0"/>
              </a:defRPr>
            </a:lvl1pPr>
          </a:lstStyle>
          <a:p>
            <a:r>
              <a:rPr lang="en-US" dirty="0" smtClean="0"/>
              <a:t>Click to edit Master title style</a:t>
            </a:r>
            <a:endParaRPr lang="en-US" dirty="0"/>
          </a:p>
        </p:txBody>
      </p:sp>
      <p:sp>
        <p:nvSpPr>
          <p:cNvPr id="3" name="Slide Number Placeholder 5"/>
          <p:cNvSpPr>
            <a:spLocks noGrp="1"/>
          </p:cNvSpPr>
          <p:nvPr>
            <p:ph type="sldNum" sz="quarter" idx="10"/>
          </p:nvPr>
        </p:nvSpPr>
        <p:spPr/>
        <p:txBody>
          <a:bodyPr/>
          <a:lstStyle>
            <a:lvl1pPr defTabSz="1304925">
              <a:defRPr/>
            </a:lvl1pPr>
          </a:lstStyle>
          <a:p>
            <a:fld id="{6411FBEF-2DE6-4439-A6C9-7DA6A09D6771}" type="slidenum">
              <a:rPr lang="en-US" altLang="en-US"/>
              <a:pPr/>
              <a:t>‹#›</a:t>
            </a:fld>
            <a:endParaRPr lang="en-US" altLang="en-US"/>
          </a:p>
        </p:txBody>
      </p:sp>
    </p:spTree>
    <p:extLst>
      <p:ext uri="{BB962C8B-B14F-4D97-AF65-F5344CB8AC3E}">
        <p14:creationId xmlns:p14="http://schemas.microsoft.com/office/powerpoint/2010/main" val="117586333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5"/>
          <p:cNvSpPr>
            <a:spLocks noGrp="1"/>
          </p:cNvSpPr>
          <p:nvPr>
            <p:ph type="sldNum" sz="quarter" idx="10"/>
          </p:nvPr>
        </p:nvSpPr>
        <p:spPr/>
        <p:txBody>
          <a:bodyPr/>
          <a:lstStyle>
            <a:lvl1pPr defTabSz="1304925">
              <a:defRPr/>
            </a:lvl1pPr>
          </a:lstStyle>
          <a:p>
            <a:fld id="{A809F930-DA37-452F-96BD-61786B198F94}" type="slidenum">
              <a:rPr lang="en-US" altLang="en-US"/>
              <a:pPr/>
              <a:t>‹#›</a:t>
            </a:fld>
            <a:endParaRPr lang="en-US" altLang="en-US"/>
          </a:p>
        </p:txBody>
      </p:sp>
    </p:spTree>
    <p:extLst>
      <p:ext uri="{BB962C8B-B14F-4D97-AF65-F5344CB8AC3E}">
        <p14:creationId xmlns:p14="http://schemas.microsoft.com/office/powerpoint/2010/main" val="37036448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itleOnly">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65125" y="266700"/>
            <a:ext cx="13533438" cy="922338"/>
          </a:xfrm>
          <a:prstGeom prst="rect">
            <a:avLst/>
          </a:prstGeom>
        </p:spPr>
        <p:txBody>
          <a:bodyPr/>
          <a:lstStyle>
            <a:lvl1pPr>
              <a:defRPr i="1">
                <a:solidFill>
                  <a:srgbClr val="FFC000"/>
                </a:solidFill>
              </a:defRPr>
            </a:lvl1pPr>
          </a:lstStyle>
          <a:p>
            <a:r>
              <a:rPr lang="en-US" dirty="0" smtClean="0"/>
              <a:t>Click to edit Master title style</a:t>
            </a:r>
            <a:endParaRPr lang="en-US" dirty="0"/>
          </a:p>
        </p:txBody>
      </p:sp>
      <p:sp>
        <p:nvSpPr>
          <p:cNvPr id="3" name="Slide Number Placeholder 5"/>
          <p:cNvSpPr>
            <a:spLocks noGrp="1"/>
          </p:cNvSpPr>
          <p:nvPr>
            <p:ph type="sldNum" sz="quarter" idx="10"/>
          </p:nvPr>
        </p:nvSpPr>
        <p:spPr/>
        <p:txBody>
          <a:bodyPr/>
          <a:lstStyle>
            <a:lvl1pPr defTabSz="1304925">
              <a:defRPr/>
            </a:lvl1pPr>
          </a:lstStyle>
          <a:p>
            <a:fld id="{5138C0E4-47D1-4EC6-B010-7304F53CA96B}" type="slidenum">
              <a:rPr lang="en-US" altLang="en-US"/>
              <a:pPr/>
              <a:t>‹#›</a:t>
            </a:fld>
            <a:endParaRPr lang="en-US" altLang="en-US"/>
          </a:p>
        </p:txBody>
      </p:sp>
    </p:spTree>
    <p:extLst>
      <p:ext uri="{BB962C8B-B14F-4D97-AF65-F5344CB8AC3E}">
        <p14:creationId xmlns:p14="http://schemas.microsoft.com/office/powerpoint/2010/main" val="344139443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65125" y="266700"/>
            <a:ext cx="13533438" cy="922338"/>
          </a:xfrm>
          <a:prstGeom prst="rect">
            <a:avLst/>
          </a:prstGeom>
        </p:spPr>
        <p:txBody>
          <a:bodyPr/>
          <a:lstStyle/>
          <a:p>
            <a:r>
              <a:rPr lang="en-US" smtClean="0"/>
              <a:t>Click to edit Master title style</a:t>
            </a:r>
            <a:endParaRPr lang="en-US"/>
          </a:p>
        </p:txBody>
      </p:sp>
      <p:sp>
        <p:nvSpPr>
          <p:cNvPr id="3" name="Content Placeholder 2"/>
          <p:cNvSpPr>
            <a:spLocks noGrp="1"/>
          </p:cNvSpPr>
          <p:nvPr>
            <p:ph idx="1"/>
          </p:nvPr>
        </p:nvSpPr>
        <p:spPr>
          <a:xfrm>
            <a:off x="365125" y="1736725"/>
            <a:ext cx="13533438" cy="5780088"/>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731838" y="7627938"/>
            <a:ext cx="3413125" cy="438150"/>
          </a:xfrm>
          <a:prstGeom prst="rect">
            <a:avLst/>
          </a:prstGeom>
        </p:spPr>
        <p:txBody>
          <a:bodyPr lIns="146304" tIns="73152" rIns="146304" bIns="73152"/>
          <a:lstStyle>
            <a:lvl1pPr defTabSz="1304925">
              <a:defRPr>
                <a:solidFill>
                  <a:srgbClr val="FFFFFF"/>
                </a:solidFill>
                <a:cs typeface="Arial" charset="0"/>
              </a:defRPr>
            </a:lvl1pPr>
          </a:lstStyle>
          <a:p>
            <a:pPr>
              <a:defRPr/>
            </a:pPr>
            <a:fld id="{4A15276E-B1FA-4B66-AA21-DB3E296E4669}" type="datetimeFigureOut">
              <a:rPr lang="en-US"/>
              <a:pPr>
                <a:defRPr/>
              </a:pPr>
              <a:t>9/27/2017</a:t>
            </a:fld>
            <a:endParaRPr lang="en-US" dirty="0"/>
          </a:p>
        </p:txBody>
      </p:sp>
      <p:sp>
        <p:nvSpPr>
          <p:cNvPr id="5" name="Footer Placeholder 4"/>
          <p:cNvSpPr>
            <a:spLocks noGrp="1"/>
          </p:cNvSpPr>
          <p:nvPr>
            <p:ph type="ftr" sz="quarter" idx="11"/>
          </p:nvPr>
        </p:nvSpPr>
        <p:spPr>
          <a:xfrm>
            <a:off x="4999038" y="7627938"/>
            <a:ext cx="4632325" cy="438150"/>
          </a:xfrm>
          <a:prstGeom prst="rect">
            <a:avLst/>
          </a:prstGeom>
        </p:spPr>
        <p:txBody>
          <a:bodyPr lIns="146304" tIns="73152" rIns="146304" bIns="73152"/>
          <a:lstStyle>
            <a:lvl1pPr defTabSz="1304925">
              <a:defRPr dirty="0">
                <a:solidFill>
                  <a:srgbClr val="FFFFFF"/>
                </a:solidFill>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534A0A69-3753-4E1E-BB3D-4164708BBC38}" type="slidenum">
              <a:rPr lang="en-US" altLang="en-US"/>
              <a:pPr/>
              <a:t>‹#›</a:t>
            </a:fld>
            <a:endParaRPr lang="en-US" altLang="en-US"/>
          </a:p>
        </p:txBody>
      </p:sp>
    </p:spTree>
    <p:extLst>
      <p:ext uri="{BB962C8B-B14F-4D97-AF65-F5344CB8AC3E}">
        <p14:creationId xmlns:p14="http://schemas.microsoft.com/office/powerpoint/2010/main" val="1760291042"/>
      </p:ext>
    </p:extLst>
  </p:cSld>
  <p:clrMapOvr>
    <a:masterClrMapping/>
  </p:clrMapOvr>
  <p:transition spd="slow">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lstStyle>
            <a:lvl1pPr>
              <a:defRPr sz="3800" i="1">
                <a:solidFill>
                  <a:srgbClr val="FFC000"/>
                </a:solidFill>
              </a:defRPr>
            </a:lvl1pPr>
          </a:lstStyle>
          <a:p>
            <a:endParaRPr lang="en-US" dirty="0"/>
          </a:p>
        </p:txBody>
      </p:sp>
      <p:sp>
        <p:nvSpPr>
          <p:cNvPr id="3" name="Slide Number Placeholder 5"/>
          <p:cNvSpPr>
            <a:spLocks noGrp="1"/>
          </p:cNvSpPr>
          <p:nvPr>
            <p:ph type="sldNum" sz="quarter" idx="10"/>
          </p:nvPr>
        </p:nvSpPr>
        <p:spPr/>
        <p:txBody>
          <a:bodyPr/>
          <a:lstStyle>
            <a:lvl1pPr>
              <a:defRPr/>
            </a:lvl1pPr>
          </a:lstStyle>
          <a:p>
            <a:pPr>
              <a:defRPr/>
            </a:pPr>
            <a:fld id="{BF2213B5-21B5-4561-8F49-CBA5B8CC5E82}" type="slidenum">
              <a:rPr>
                <a:solidFill>
                  <a:prstClr val="white"/>
                </a:solidFill>
                <a:effectLst>
                  <a:glow rad="50800">
                    <a:prstClr val="black">
                      <a:alpha val="20000"/>
                    </a:prstClr>
                  </a:glow>
                  <a:outerShdw blurRad="38100" dist="38100" dir="2700000" algn="tl">
                    <a:srgbClr val="000000">
                      <a:alpha val="43137"/>
                    </a:srgbClr>
                  </a:outerShdw>
                </a:effectLst>
              </a:rPr>
              <a:pPr>
                <a:defRPr/>
              </a:pPr>
              <a:t>‹#›</a:t>
            </a:fld>
            <a:endParaRPr>
              <a:solidFill>
                <a:prstClr val="white"/>
              </a:solidFill>
              <a:effectLst>
                <a:glow rad="50800">
                  <a:prstClr val="black">
                    <a:alpha val="20000"/>
                  </a:prstClr>
                </a:glow>
                <a:outerShdw blurRad="38100" dist="38100" dir="2700000" algn="tl">
                  <a:srgbClr val="000000">
                    <a:alpha val="43137"/>
                  </a:srgbClr>
                </a:outerShdw>
              </a:effectLst>
            </a:endParaRPr>
          </a:p>
        </p:txBody>
      </p:sp>
    </p:spTree>
    <p:extLst>
      <p:ext uri="{BB962C8B-B14F-4D97-AF65-F5344CB8AC3E}">
        <p14:creationId xmlns:p14="http://schemas.microsoft.com/office/powerpoint/2010/main" val="81670598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1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BC688E5D-3CE0-4F60-A828-D3559D894E25}" type="slidenum">
              <a:rPr lang="en-US" altLang="en-US"/>
              <a:pPr/>
              <a:t>‹#›</a:t>
            </a:fld>
            <a:endParaRPr lang="en-US" altLang="en-US"/>
          </a:p>
        </p:txBody>
      </p:sp>
    </p:spTree>
    <p:extLst>
      <p:ext uri="{BB962C8B-B14F-4D97-AF65-F5344CB8AC3E}">
        <p14:creationId xmlns:p14="http://schemas.microsoft.com/office/powerpoint/2010/main" val="316945373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2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5A990D04-05A3-4B23-8419-FC3F9F2A0468}" type="slidenum">
              <a:rPr lang="en-US" altLang="en-US"/>
              <a:pPr/>
              <a:t>‹#›</a:t>
            </a:fld>
            <a:endParaRPr lang="en-US" altLang="en-US"/>
          </a:p>
        </p:txBody>
      </p:sp>
    </p:spTree>
    <p:extLst>
      <p:ext uri="{BB962C8B-B14F-4D97-AF65-F5344CB8AC3E}">
        <p14:creationId xmlns:p14="http://schemas.microsoft.com/office/powerpoint/2010/main" val="120194673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3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155AF3BC-D350-48DD-9198-40B5C8C0E020}" type="slidenum">
              <a:rPr lang="en-US" altLang="en-US"/>
              <a:pPr/>
              <a:t>‹#›</a:t>
            </a:fld>
            <a:endParaRPr lang="en-US" altLang="en-US"/>
          </a:p>
        </p:txBody>
      </p:sp>
    </p:spTree>
    <p:extLst>
      <p:ext uri="{BB962C8B-B14F-4D97-AF65-F5344CB8AC3E}">
        <p14:creationId xmlns:p14="http://schemas.microsoft.com/office/powerpoint/2010/main" val="243782013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4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4C51B2A9-31E1-410D-B7FB-83ACDC14F310}" type="slidenum">
              <a:rPr lang="en-US" altLang="en-US"/>
              <a:pPr/>
              <a:t>‹#›</a:t>
            </a:fld>
            <a:endParaRPr lang="en-US" altLang="en-US"/>
          </a:p>
        </p:txBody>
      </p:sp>
    </p:spTree>
    <p:extLst>
      <p:ext uri="{BB962C8B-B14F-4D97-AF65-F5344CB8AC3E}">
        <p14:creationId xmlns:p14="http://schemas.microsoft.com/office/powerpoint/2010/main" val="414519039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13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9A59BB38-0E29-403F-97A5-FA345620EFC1}" type="slidenum">
              <a:rPr lang="en-US" altLang="en-US"/>
              <a:pPr/>
              <a:t>‹#›</a:t>
            </a:fld>
            <a:endParaRPr lang="en-US" altLang="en-US"/>
          </a:p>
        </p:txBody>
      </p:sp>
    </p:spTree>
    <p:extLst>
      <p:ext uri="{BB962C8B-B14F-4D97-AF65-F5344CB8AC3E}">
        <p14:creationId xmlns:p14="http://schemas.microsoft.com/office/powerpoint/2010/main" val="100889956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17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6CBF2F03-DECA-4880-B1B8-412BC0FF03C8}" type="slidenum">
              <a:rPr lang="en-US" altLang="en-US"/>
              <a:pPr/>
              <a:t>‹#›</a:t>
            </a:fld>
            <a:endParaRPr lang="en-US" altLang="en-US"/>
          </a:p>
        </p:txBody>
      </p:sp>
    </p:spTree>
    <p:extLst>
      <p:ext uri="{BB962C8B-B14F-4D97-AF65-F5344CB8AC3E}">
        <p14:creationId xmlns:p14="http://schemas.microsoft.com/office/powerpoint/2010/main" val="196224226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18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DABF6F2E-3E8B-4638-B2AC-1D91E8D290D6}" type="slidenum">
              <a:rPr lang="en-US" altLang="en-US"/>
              <a:pPr/>
              <a:t>‹#›</a:t>
            </a:fld>
            <a:endParaRPr lang="en-US" altLang="en-US"/>
          </a:p>
        </p:txBody>
      </p:sp>
    </p:spTree>
    <p:extLst>
      <p:ext uri="{BB962C8B-B14F-4D97-AF65-F5344CB8AC3E}">
        <p14:creationId xmlns:p14="http://schemas.microsoft.com/office/powerpoint/2010/main" val="215160446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5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AD09A358-8F2D-46D2-8D97-E607FD80FBD6}" type="slidenum">
              <a:rPr lang="en-US" altLang="en-US"/>
              <a:pPr/>
              <a:t>‹#›</a:t>
            </a:fld>
            <a:endParaRPr lang="en-US" altLang="en-US"/>
          </a:p>
        </p:txBody>
      </p:sp>
    </p:spTree>
    <p:extLst>
      <p:ext uri="{BB962C8B-B14F-4D97-AF65-F5344CB8AC3E}">
        <p14:creationId xmlns:p14="http://schemas.microsoft.com/office/powerpoint/2010/main" val="226111513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6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4E98D14C-7D2A-4637-8E6A-C61A34A82860}" type="slidenum">
              <a:rPr lang="en-US" altLang="en-US"/>
              <a:pPr/>
              <a:t>‹#›</a:t>
            </a:fld>
            <a:endParaRPr lang="en-US" altLang="en-US"/>
          </a:p>
        </p:txBody>
      </p:sp>
    </p:spTree>
    <p:extLst>
      <p:ext uri="{BB962C8B-B14F-4D97-AF65-F5344CB8AC3E}">
        <p14:creationId xmlns:p14="http://schemas.microsoft.com/office/powerpoint/2010/main" val="261739312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7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0EED1723-77B3-4F5A-BC0C-365DD843F1A7}" type="slidenum">
              <a:rPr lang="en-US" altLang="en-US"/>
              <a:pPr/>
              <a:t>‹#›</a:t>
            </a:fld>
            <a:endParaRPr lang="en-US" altLang="en-US"/>
          </a:p>
        </p:txBody>
      </p:sp>
    </p:spTree>
    <p:extLst>
      <p:ext uri="{BB962C8B-B14F-4D97-AF65-F5344CB8AC3E}">
        <p14:creationId xmlns:p14="http://schemas.microsoft.com/office/powerpoint/2010/main" val="25850388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DIVIDER">
    <p:spTree>
      <p:nvGrpSpPr>
        <p:cNvPr id="1" name=""/>
        <p:cNvGrpSpPr/>
        <p:nvPr/>
      </p:nvGrpSpPr>
      <p:grpSpPr>
        <a:xfrm>
          <a:off x="0" y="0"/>
          <a:ext cx="0" cy="0"/>
          <a:chOff x="0" y="0"/>
          <a:chExt cx="0" cy="0"/>
        </a:xfrm>
      </p:grpSpPr>
      <p:sp>
        <p:nvSpPr>
          <p:cNvPr id="2" name="Title 1"/>
          <p:cNvSpPr>
            <a:spLocks noGrp="1"/>
          </p:cNvSpPr>
          <p:nvPr>
            <p:ph type="title"/>
          </p:nvPr>
        </p:nvSpPr>
        <p:spPr>
          <a:xfrm>
            <a:off x="365760" y="5541264"/>
            <a:ext cx="13533120" cy="2238756"/>
          </a:xfrm>
          <a:noFill/>
        </p:spPr>
        <p:txBody>
          <a:bodyPr anchor="b"/>
          <a:lstStyle>
            <a:lvl1pPr algn="r">
              <a:defRPr b="1" cap="none" spc="0" baseline="0">
                <a:ln w="18000">
                  <a:solidFill>
                    <a:srgbClr val="FFC000"/>
                  </a:solidFill>
                  <a:prstDash val="solid"/>
                  <a:miter lim="800000"/>
                </a:ln>
                <a:noFill/>
                <a:effectLst>
                  <a:outerShdw blurRad="25500" dist="23000" dir="7020000" algn="tl">
                    <a:srgbClr val="000000">
                      <a:alpha val="50000"/>
                    </a:srgbClr>
                  </a:outerShdw>
                </a:effectLst>
              </a:defRPr>
            </a:lvl1pPr>
          </a:lstStyle>
          <a:p>
            <a:r>
              <a:rPr lang="en-US" dirty="0" smtClean="0"/>
              <a:t>Click to edit Master title style</a:t>
            </a:r>
            <a:endParaRPr lang="en-US" dirty="0"/>
          </a:p>
        </p:txBody>
      </p:sp>
      <p:sp>
        <p:nvSpPr>
          <p:cNvPr id="3" name="Slide Number Placeholder 5"/>
          <p:cNvSpPr>
            <a:spLocks noGrp="1"/>
          </p:cNvSpPr>
          <p:nvPr>
            <p:ph type="sldNum" sz="quarter" idx="10"/>
          </p:nvPr>
        </p:nvSpPr>
        <p:spPr/>
        <p:txBody>
          <a:bodyPr/>
          <a:lstStyle>
            <a:lvl1pPr>
              <a:defRPr/>
            </a:lvl1pPr>
          </a:lstStyle>
          <a:p>
            <a:pPr>
              <a:defRPr/>
            </a:pPr>
            <a:fld id="{AACC28F6-3DCC-448D-AB77-92777C8E28D1}" type="slidenum">
              <a:rPr>
                <a:solidFill>
                  <a:prstClr val="white"/>
                </a:solidFill>
                <a:effectLst>
                  <a:glow rad="50800">
                    <a:prstClr val="black">
                      <a:alpha val="20000"/>
                    </a:prstClr>
                  </a:glow>
                  <a:outerShdw blurRad="38100" dist="38100" dir="2700000" algn="tl">
                    <a:srgbClr val="000000">
                      <a:alpha val="43137"/>
                    </a:srgbClr>
                  </a:outerShdw>
                </a:effectLst>
              </a:rPr>
              <a:pPr>
                <a:defRPr/>
              </a:pPr>
              <a:t>‹#›</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Tree>
    <p:extLst>
      <p:ext uri="{BB962C8B-B14F-4D97-AF65-F5344CB8AC3E}">
        <p14:creationId xmlns:p14="http://schemas.microsoft.com/office/powerpoint/2010/main" val="222432058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8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C2540D82-4E7B-4518-865D-07875F78E505}" type="slidenum">
              <a:rPr lang="en-US" altLang="en-US"/>
              <a:pPr/>
              <a:t>‹#›</a:t>
            </a:fld>
            <a:endParaRPr lang="en-US" altLang="en-US"/>
          </a:p>
        </p:txBody>
      </p:sp>
    </p:spTree>
    <p:extLst>
      <p:ext uri="{BB962C8B-B14F-4D97-AF65-F5344CB8AC3E}">
        <p14:creationId xmlns:p14="http://schemas.microsoft.com/office/powerpoint/2010/main" val="253456183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9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85455506-DE5E-41A8-AED2-E3D5E5F1D49D}" type="slidenum">
              <a:rPr lang="en-US" altLang="en-US"/>
              <a:pPr/>
              <a:t>‹#›</a:t>
            </a:fld>
            <a:endParaRPr lang="en-US" altLang="en-US"/>
          </a:p>
        </p:txBody>
      </p:sp>
    </p:spTree>
    <p:extLst>
      <p:ext uri="{BB962C8B-B14F-4D97-AF65-F5344CB8AC3E}">
        <p14:creationId xmlns:p14="http://schemas.microsoft.com/office/powerpoint/2010/main" val="348302668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10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E57133F7-235B-4731-A253-5ED827AC0F3C}" type="slidenum">
              <a:rPr lang="en-US" altLang="en-US"/>
              <a:pPr/>
              <a:t>‹#›</a:t>
            </a:fld>
            <a:endParaRPr lang="en-US" altLang="en-US"/>
          </a:p>
        </p:txBody>
      </p:sp>
    </p:spTree>
    <p:extLst>
      <p:ext uri="{BB962C8B-B14F-4D97-AF65-F5344CB8AC3E}">
        <p14:creationId xmlns:p14="http://schemas.microsoft.com/office/powerpoint/2010/main" val="274538406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11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CA95EC8E-89DC-4FAB-8F93-94852E3F1CB3}" type="slidenum">
              <a:rPr lang="en-US" altLang="en-US"/>
              <a:pPr/>
              <a:t>‹#›</a:t>
            </a:fld>
            <a:endParaRPr lang="en-US" altLang="en-US"/>
          </a:p>
        </p:txBody>
      </p:sp>
    </p:spTree>
    <p:extLst>
      <p:ext uri="{BB962C8B-B14F-4D97-AF65-F5344CB8AC3E}">
        <p14:creationId xmlns:p14="http://schemas.microsoft.com/office/powerpoint/2010/main" val="225114510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12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F9C869DA-FF97-464C-ADDF-A113A3F27642}" type="slidenum">
              <a:rPr lang="en-US" altLang="en-US"/>
              <a:pPr/>
              <a:t>‹#›</a:t>
            </a:fld>
            <a:endParaRPr lang="en-US" altLang="en-US"/>
          </a:p>
        </p:txBody>
      </p:sp>
    </p:spTree>
    <p:extLst>
      <p:ext uri="{BB962C8B-B14F-4D97-AF65-F5344CB8AC3E}">
        <p14:creationId xmlns:p14="http://schemas.microsoft.com/office/powerpoint/2010/main" val="390748728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14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11BD91B2-58AE-4B7C-AF8B-8E052D93B194}" type="slidenum">
              <a:rPr lang="en-US" altLang="en-US"/>
              <a:pPr/>
              <a:t>‹#›</a:t>
            </a:fld>
            <a:endParaRPr lang="en-US" altLang="en-US"/>
          </a:p>
        </p:txBody>
      </p:sp>
    </p:spTree>
    <p:extLst>
      <p:ext uri="{BB962C8B-B14F-4D97-AF65-F5344CB8AC3E}">
        <p14:creationId xmlns:p14="http://schemas.microsoft.com/office/powerpoint/2010/main" val="311526951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15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229F66B8-B442-478A-BDEC-97037FE7A033}" type="slidenum">
              <a:rPr lang="en-US" altLang="en-US"/>
              <a:pPr/>
              <a:t>‹#›</a:t>
            </a:fld>
            <a:endParaRPr lang="en-US" altLang="en-US"/>
          </a:p>
        </p:txBody>
      </p:sp>
    </p:spTree>
    <p:extLst>
      <p:ext uri="{BB962C8B-B14F-4D97-AF65-F5344CB8AC3E}">
        <p14:creationId xmlns:p14="http://schemas.microsoft.com/office/powerpoint/2010/main" val="107457597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16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BAE678DF-C42F-436B-9904-818EE3CB02D0}" type="slidenum">
              <a:rPr lang="en-US" altLang="en-US"/>
              <a:pPr/>
              <a:t>‹#›</a:t>
            </a:fld>
            <a:endParaRPr lang="en-US" altLang="en-US"/>
          </a:p>
        </p:txBody>
      </p:sp>
    </p:spTree>
    <p:extLst>
      <p:ext uri="{BB962C8B-B14F-4D97-AF65-F5344CB8AC3E}">
        <p14:creationId xmlns:p14="http://schemas.microsoft.com/office/powerpoint/2010/main" val="285658291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19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9C484E3D-E59E-4ED6-AF6D-56B02B1CDD02}" type="slidenum">
              <a:rPr lang="en-US" altLang="en-US"/>
              <a:pPr/>
              <a:t>‹#›</a:t>
            </a:fld>
            <a:endParaRPr lang="en-US" altLang="en-US"/>
          </a:p>
        </p:txBody>
      </p:sp>
    </p:spTree>
    <p:extLst>
      <p:ext uri="{BB962C8B-B14F-4D97-AF65-F5344CB8AC3E}">
        <p14:creationId xmlns:p14="http://schemas.microsoft.com/office/powerpoint/2010/main" val="346667756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20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1EA20C3C-A8F4-484C-A6AE-2027209FCC72}" type="slidenum">
              <a:rPr lang="en-US" altLang="en-US"/>
              <a:pPr/>
              <a:t>‹#›</a:t>
            </a:fld>
            <a:endParaRPr lang="en-US" altLang="en-US"/>
          </a:p>
        </p:txBody>
      </p:sp>
    </p:spTree>
    <p:extLst>
      <p:ext uri="{BB962C8B-B14F-4D97-AF65-F5344CB8AC3E}">
        <p14:creationId xmlns:p14="http://schemas.microsoft.com/office/powerpoint/2010/main" val="23465046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5"/>
          <p:cNvSpPr>
            <a:spLocks noGrp="1"/>
          </p:cNvSpPr>
          <p:nvPr>
            <p:ph type="sldNum" sz="quarter" idx="10"/>
          </p:nvPr>
        </p:nvSpPr>
        <p:spPr/>
        <p:txBody>
          <a:bodyPr/>
          <a:lstStyle>
            <a:lvl1pPr>
              <a:defRPr/>
            </a:lvl1pPr>
          </a:lstStyle>
          <a:p>
            <a:pPr>
              <a:defRPr/>
            </a:pPr>
            <a:fld id="{D1A303F7-E9CE-430C-ADB6-3440C01CA7DC}" type="slidenum">
              <a:rPr>
                <a:solidFill>
                  <a:prstClr val="white"/>
                </a:solidFill>
                <a:effectLst>
                  <a:glow rad="50800">
                    <a:prstClr val="black">
                      <a:alpha val="20000"/>
                    </a:prstClr>
                  </a:glow>
                  <a:outerShdw blurRad="38100" dist="38100" dir="2700000" algn="tl">
                    <a:srgbClr val="000000">
                      <a:alpha val="43137"/>
                    </a:srgbClr>
                  </a:outerShdw>
                </a:effectLst>
              </a:rPr>
              <a:pPr>
                <a:defRPr/>
              </a:pPr>
              <a:t>‹#›</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Tree>
    <p:extLst>
      <p:ext uri="{BB962C8B-B14F-4D97-AF65-F5344CB8AC3E}">
        <p14:creationId xmlns:p14="http://schemas.microsoft.com/office/powerpoint/2010/main" val="296809668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21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B81C5099-6C1A-4DCB-AD5D-5EFE9A09DCA2}" type="slidenum">
              <a:rPr lang="en-US" altLang="en-US"/>
              <a:pPr/>
              <a:t>‹#›</a:t>
            </a:fld>
            <a:endParaRPr lang="en-US" altLang="en-US"/>
          </a:p>
        </p:txBody>
      </p:sp>
    </p:spTree>
    <p:extLst>
      <p:ext uri="{BB962C8B-B14F-4D97-AF65-F5344CB8AC3E}">
        <p14:creationId xmlns:p14="http://schemas.microsoft.com/office/powerpoint/2010/main" val="353721110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22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F857B02D-EAF9-483D-A06F-016F4E5490D5}" type="slidenum">
              <a:rPr lang="en-US" altLang="en-US"/>
              <a:pPr/>
              <a:t>‹#›</a:t>
            </a:fld>
            <a:endParaRPr lang="en-US" altLang="en-US"/>
          </a:p>
        </p:txBody>
      </p:sp>
    </p:spTree>
    <p:extLst>
      <p:ext uri="{BB962C8B-B14F-4D97-AF65-F5344CB8AC3E}">
        <p14:creationId xmlns:p14="http://schemas.microsoft.com/office/powerpoint/2010/main" val="373408622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23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715E79A6-0017-4CDE-A2D3-B6FCBE06862A}" type="slidenum">
              <a:rPr lang="en-US" altLang="en-US"/>
              <a:pPr/>
              <a:t>‹#›</a:t>
            </a:fld>
            <a:endParaRPr lang="en-US" altLang="en-US"/>
          </a:p>
        </p:txBody>
      </p:sp>
    </p:spTree>
    <p:extLst>
      <p:ext uri="{BB962C8B-B14F-4D97-AF65-F5344CB8AC3E}">
        <p14:creationId xmlns:p14="http://schemas.microsoft.com/office/powerpoint/2010/main" val="243293089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24_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124" y="365760"/>
            <a:ext cx="5715636" cy="548640"/>
          </a:xfrm>
          <a:prstGeom prst="rect">
            <a:avLst/>
          </a:prstGeom>
        </p:spPr>
        <p:txBody>
          <a:bodyPr anchor="ctr"/>
          <a:lstStyle>
            <a:lvl1pPr>
              <a:defRPr sz="3800" i="1">
                <a:solidFill>
                  <a:schemeClr val="accent1"/>
                </a:solidFill>
              </a:defRPr>
            </a:lvl1pPr>
          </a:lstStyle>
          <a:p>
            <a:endParaRPr lang="en-US" dirty="0"/>
          </a:p>
        </p:txBody>
      </p:sp>
      <p:sp>
        <p:nvSpPr>
          <p:cNvPr id="7" name="Text Placeholder 6"/>
          <p:cNvSpPr>
            <a:spLocks noGrp="1"/>
          </p:cNvSpPr>
          <p:nvPr>
            <p:ph type="body" sz="quarter" idx="11"/>
          </p:nvPr>
        </p:nvSpPr>
        <p:spPr>
          <a:xfrm>
            <a:off x="673418" y="960120"/>
            <a:ext cx="5394960" cy="365760"/>
          </a:xfrm>
          <a:prstGeom prst="rect">
            <a:avLst/>
          </a:prstGeom>
        </p:spPr>
        <p:txBody>
          <a:bodyPr anchor="ctr"/>
          <a:lstStyle>
            <a:lvl1pPr marL="0" indent="0" algn="l" rtl="0" fontAlgn="base">
              <a:spcBef>
                <a:spcPct val="0"/>
              </a:spcBef>
              <a:spcAft>
                <a:spcPct val="0"/>
              </a:spcAft>
              <a:buNone/>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1pPr>
            <a:lvl2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2pPr>
            <a:lvl3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3pPr>
            <a:lvl4pPr algn="l" rtl="0" fontAlgn="base">
              <a:spcBef>
                <a:spcPct val="0"/>
              </a:spcBef>
              <a:spcAft>
                <a:spcPct val="0"/>
              </a:spcAft>
              <a:defRPr lang="en-US" sz="2600" b="1" kern="1200" dirty="0" smtClean="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4pPr>
            <a:lvl5pPr algn="l" rtl="0" fontAlgn="base">
              <a:spcBef>
                <a:spcPct val="0"/>
              </a:spcBef>
              <a:spcAft>
                <a:spcPct val="0"/>
              </a:spcAft>
              <a:defRPr lang="en-US" sz="2600" b="1" kern="1200" dirty="0">
                <a:solidFill>
                  <a:schemeClr val="tx1"/>
                </a:solidFill>
                <a:effectLst>
                  <a:glow rad="101600">
                    <a:schemeClr val="bg1">
                      <a:alpha val="40000"/>
                    </a:schemeClr>
                  </a:glow>
                  <a:outerShdw blurRad="38100" dist="38100" dir="2700000" algn="tl">
                    <a:srgbClr val="000000">
                      <a:alpha val="43137"/>
                    </a:srgbClr>
                  </a:outerShdw>
                </a:effectLst>
                <a:latin typeface="Calibri" pitchFamily="34" charset="0"/>
                <a:ea typeface="+mn-ea"/>
                <a:cs typeface="Calibri" pitchFamily="34" charset="0"/>
              </a:defRPr>
            </a:lvl5pPr>
          </a:lstStyle>
          <a:p>
            <a:pPr lvl="0"/>
            <a:r>
              <a:rPr lang="en-US" smtClean="0"/>
              <a:t>Click to edit Master text styles</a:t>
            </a:r>
          </a:p>
        </p:txBody>
      </p:sp>
      <p:sp>
        <p:nvSpPr>
          <p:cNvPr id="4" name="Slide Number Placeholder 5"/>
          <p:cNvSpPr>
            <a:spLocks noGrp="1"/>
          </p:cNvSpPr>
          <p:nvPr>
            <p:ph type="sldNum" sz="quarter" idx="12"/>
          </p:nvPr>
        </p:nvSpPr>
        <p:spPr/>
        <p:txBody>
          <a:bodyPr/>
          <a:lstStyle>
            <a:lvl1pPr>
              <a:defRPr/>
            </a:lvl1pPr>
          </a:lstStyle>
          <a:p>
            <a:fld id="{B443E8CB-127C-4D80-B2E9-C7CCDAF2B6D1}" type="slidenum">
              <a:rPr lang="en-US" altLang="en-US"/>
              <a:pPr/>
              <a:t>‹#›</a:t>
            </a:fld>
            <a:endParaRPr lang="en-US" altLang="en-US"/>
          </a:p>
        </p:txBody>
      </p:sp>
    </p:spTree>
    <p:extLst>
      <p:ext uri="{BB962C8B-B14F-4D97-AF65-F5344CB8AC3E}">
        <p14:creationId xmlns:p14="http://schemas.microsoft.com/office/powerpoint/2010/main" val="335938741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Default Content">
    <p:spTree>
      <p:nvGrpSpPr>
        <p:cNvPr id="1" name=""/>
        <p:cNvGrpSpPr/>
        <p:nvPr/>
      </p:nvGrpSpPr>
      <p:grpSpPr>
        <a:xfrm>
          <a:off x="0" y="0"/>
          <a:ext cx="0" cy="0"/>
          <a:chOff x="0" y="0"/>
          <a:chExt cx="0" cy="0"/>
        </a:xfrm>
      </p:grpSpPr>
      <p:sp>
        <p:nvSpPr>
          <p:cNvPr id="9" name="Title Placeholder 1"/>
          <p:cNvSpPr>
            <a:spLocks noGrp="1"/>
          </p:cNvSpPr>
          <p:nvPr>
            <p:ph type="title"/>
          </p:nvPr>
        </p:nvSpPr>
        <p:spPr bwMode="auto">
          <a:xfrm>
            <a:off x="365149" y="274320"/>
            <a:ext cx="10536239" cy="914400"/>
          </a:xfrm>
          <a:prstGeom prst="rect">
            <a:avLst/>
          </a:prstGeom>
          <a:noFill/>
          <a:ln>
            <a:noFill/>
          </a:ln>
          <a:extLst/>
        </p:spPr>
        <p:txBody>
          <a:bodyPr wrap="none" lIns="91428" tIns="91428" rIns="91428" bIns="91428" anchor="ctr" anchorCtr="0"/>
          <a:lstStyle>
            <a:lvl1pPr>
              <a:defRPr lang="en-US" sz="5300" i="1" kern="1200" dirty="0" smtClean="0">
                <a:solidFill>
                  <a:schemeClr val="accent1"/>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stStyle>
          <a:p>
            <a:pPr lvl="0"/>
            <a:r>
              <a:rPr lang="en-US" dirty="0" smtClean="0"/>
              <a:t>Click to edit Master title style</a:t>
            </a:r>
          </a:p>
        </p:txBody>
      </p:sp>
      <p:sp>
        <p:nvSpPr>
          <p:cNvPr id="11" name="Text Placeholder 9"/>
          <p:cNvSpPr>
            <a:spLocks noGrp="1"/>
          </p:cNvSpPr>
          <p:nvPr>
            <p:ph type="body" sz="quarter" idx="12"/>
          </p:nvPr>
        </p:nvSpPr>
        <p:spPr>
          <a:xfrm>
            <a:off x="731842" y="2057400"/>
            <a:ext cx="10169525" cy="5440364"/>
          </a:xfrm>
          <a:prstGeom prst="rect">
            <a:avLst/>
          </a:prstGeom>
        </p:spPr>
        <p:txBody>
          <a:bodyPr wrap="none" lIns="91428" tIns="91428" rIns="91428" bIns="91428"/>
          <a:lstStyle>
            <a:lvl1pPr marL="53969" indent="0">
              <a:buClr>
                <a:srgbClr val="FDDB0F"/>
              </a:buClr>
              <a:buNone/>
              <a:defRPr sz="3800" b="0">
                <a:latin typeface="+mj-lt"/>
              </a:defRPr>
            </a:lvl1pPr>
            <a:lvl2pPr>
              <a:buClr>
                <a:srgbClr val="FDDB0F"/>
              </a:buClr>
              <a:defRPr sz="3400" b="0"/>
            </a:lvl2pPr>
            <a:lvl3pPr>
              <a:buClr>
                <a:srgbClr val="FDDB0F"/>
              </a:buClr>
              <a:defRPr sz="2900" b="0"/>
            </a:lvl3pPr>
            <a:lvl4pPr>
              <a:buClr>
                <a:srgbClr val="FDDB0F"/>
              </a:buClr>
              <a:defRPr sz="2400" b="0"/>
            </a:lvl4pPr>
            <a:lvl5pPr>
              <a:buClr>
                <a:srgbClr val="FDDB0F"/>
              </a:buClr>
              <a:defRPr sz="2400" b="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Slide Number Placeholder 5"/>
          <p:cNvSpPr>
            <a:spLocks noGrp="1"/>
          </p:cNvSpPr>
          <p:nvPr>
            <p:ph type="sldNum" sz="quarter" idx="13"/>
          </p:nvPr>
        </p:nvSpPr>
        <p:spPr/>
        <p:txBody>
          <a:bodyPr/>
          <a:lstStyle>
            <a:lvl1pPr defTabSz="1304925">
              <a:defRPr/>
            </a:lvl1pPr>
          </a:lstStyle>
          <a:p>
            <a:fld id="{C4F8C17A-8602-4C8E-BF4C-230D8F6A9084}" type="slidenum">
              <a:rPr lang="en-US" altLang="en-US"/>
              <a:pPr/>
              <a:t>‹#›</a:t>
            </a:fld>
            <a:endParaRPr lang="en-US" altLang="en-US"/>
          </a:p>
        </p:txBody>
      </p:sp>
    </p:spTree>
    <p:extLst>
      <p:ext uri="{BB962C8B-B14F-4D97-AF65-F5344CB8AC3E}">
        <p14:creationId xmlns:p14="http://schemas.microsoft.com/office/powerpoint/2010/main" val="117362218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Default Content">
    <p:spTree>
      <p:nvGrpSpPr>
        <p:cNvPr id="1" name=""/>
        <p:cNvGrpSpPr/>
        <p:nvPr/>
      </p:nvGrpSpPr>
      <p:grpSpPr>
        <a:xfrm>
          <a:off x="0" y="0"/>
          <a:ext cx="0" cy="0"/>
          <a:chOff x="0" y="0"/>
          <a:chExt cx="0" cy="0"/>
        </a:xfrm>
      </p:grpSpPr>
      <p:sp>
        <p:nvSpPr>
          <p:cNvPr id="8" name="Title Placeholder 1"/>
          <p:cNvSpPr>
            <a:spLocks noGrp="1"/>
          </p:cNvSpPr>
          <p:nvPr>
            <p:ph type="title"/>
          </p:nvPr>
        </p:nvSpPr>
        <p:spPr bwMode="auto">
          <a:xfrm>
            <a:off x="365149" y="274320"/>
            <a:ext cx="10536239" cy="914400"/>
          </a:xfrm>
          <a:prstGeom prst="rect">
            <a:avLst/>
          </a:prstGeom>
          <a:noFill/>
          <a:ln>
            <a:noFill/>
          </a:ln>
          <a:extLst/>
        </p:spPr>
        <p:txBody>
          <a:bodyPr wrap="none" lIns="91428" tIns="91428" rIns="91428" bIns="91428" anchor="ctr" anchorCtr="0"/>
          <a:lstStyle>
            <a:lvl1pPr>
              <a:defRPr lang="en-US" sz="5300" i="1" kern="1200" dirty="0" smtClean="0">
                <a:solidFill>
                  <a:schemeClr val="accent1"/>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stStyle>
          <a:p>
            <a:pPr lvl="0"/>
            <a:r>
              <a:rPr lang="en-US" dirty="0" smtClean="0"/>
              <a:t>Click to edit Master title style</a:t>
            </a:r>
          </a:p>
        </p:txBody>
      </p:sp>
      <p:sp>
        <p:nvSpPr>
          <p:cNvPr id="9" name="Text Placeholder 9"/>
          <p:cNvSpPr>
            <a:spLocks noGrp="1"/>
          </p:cNvSpPr>
          <p:nvPr>
            <p:ph type="body" sz="quarter" idx="12"/>
          </p:nvPr>
        </p:nvSpPr>
        <p:spPr>
          <a:xfrm>
            <a:off x="731842" y="2057400"/>
            <a:ext cx="10169525" cy="5440364"/>
          </a:xfrm>
          <a:prstGeom prst="rect">
            <a:avLst/>
          </a:prstGeom>
        </p:spPr>
        <p:txBody>
          <a:bodyPr wrap="none" lIns="91428" tIns="91428" rIns="91428" bIns="91428"/>
          <a:lstStyle>
            <a:lvl1pPr marL="53969" indent="0">
              <a:buClr>
                <a:srgbClr val="FDDB0F"/>
              </a:buClr>
              <a:buNone/>
              <a:defRPr sz="3800" b="0">
                <a:latin typeface="+mj-lt"/>
              </a:defRPr>
            </a:lvl1pPr>
            <a:lvl2pPr>
              <a:buClr>
                <a:srgbClr val="FDDB0F"/>
              </a:buClr>
              <a:defRPr sz="3400" b="0"/>
            </a:lvl2pPr>
            <a:lvl3pPr>
              <a:buClr>
                <a:srgbClr val="FDDB0F"/>
              </a:buClr>
              <a:defRPr sz="2900" b="0"/>
            </a:lvl3pPr>
            <a:lvl4pPr>
              <a:buClr>
                <a:srgbClr val="FDDB0F"/>
              </a:buClr>
              <a:defRPr sz="2400" b="0"/>
            </a:lvl4pPr>
            <a:lvl5pPr>
              <a:buClr>
                <a:srgbClr val="FDDB0F"/>
              </a:buClr>
              <a:defRPr sz="2400" b="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1" name="Text Placeholder 2"/>
          <p:cNvSpPr>
            <a:spLocks noGrp="1"/>
          </p:cNvSpPr>
          <p:nvPr>
            <p:ph type="body" sz="quarter" idx="14"/>
          </p:nvPr>
        </p:nvSpPr>
        <p:spPr>
          <a:xfrm>
            <a:off x="731842" y="1188720"/>
            <a:ext cx="10169525" cy="365760"/>
          </a:xfrm>
          <a:prstGeom prst="rect">
            <a:avLst/>
          </a:prstGeom>
        </p:spPr>
        <p:txBody>
          <a:bodyPr wrap="none" lIns="0" tIns="0" rIns="0" bIns="0" anchor="ctr" anchorCtr="0"/>
          <a:lstStyle>
            <a:lvl1pPr marL="53969" indent="0">
              <a:buNone/>
              <a:defRPr sz="2600" b="0">
                <a:latin typeface="+mj-lt"/>
              </a:defRPr>
            </a:lvl1pPr>
          </a:lstStyle>
          <a:p>
            <a:pPr lvl="0"/>
            <a:r>
              <a:rPr lang="en-US" smtClean="0"/>
              <a:t>Click to edit Master text styles</a:t>
            </a:r>
          </a:p>
        </p:txBody>
      </p:sp>
      <p:sp>
        <p:nvSpPr>
          <p:cNvPr id="5" name="Slide Number Placeholder 5"/>
          <p:cNvSpPr>
            <a:spLocks noGrp="1"/>
          </p:cNvSpPr>
          <p:nvPr>
            <p:ph type="sldNum" sz="quarter" idx="15"/>
          </p:nvPr>
        </p:nvSpPr>
        <p:spPr/>
        <p:txBody>
          <a:bodyPr/>
          <a:lstStyle>
            <a:lvl1pPr defTabSz="1304925">
              <a:defRPr/>
            </a:lvl1pPr>
          </a:lstStyle>
          <a:p>
            <a:fld id="{B3CD6439-7E3A-4F6E-A497-FF58E98F1151}" type="slidenum">
              <a:rPr lang="en-US" altLang="en-US"/>
              <a:pPr/>
              <a:t>‹#›</a:t>
            </a:fld>
            <a:endParaRPr lang="en-US" altLang="en-US"/>
          </a:p>
        </p:txBody>
      </p:sp>
    </p:spTree>
    <p:extLst>
      <p:ext uri="{BB962C8B-B14F-4D97-AF65-F5344CB8AC3E}">
        <p14:creationId xmlns:p14="http://schemas.microsoft.com/office/powerpoint/2010/main" val="323469696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2" name="Title Placeholder 1"/>
          <p:cNvSpPr>
            <a:spLocks noGrp="1"/>
          </p:cNvSpPr>
          <p:nvPr>
            <p:ph type="title"/>
          </p:nvPr>
        </p:nvSpPr>
        <p:spPr bwMode="auto">
          <a:xfrm>
            <a:off x="365149" y="274320"/>
            <a:ext cx="10536239" cy="914400"/>
          </a:xfrm>
          <a:prstGeom prst="rect">
            <a:avLst/>
          </a:prstGeom>
          <a:noFill/>
          <a:ln>
            <a:noFill/>
          </a:ln>
          <a:extLst/>
        </p:spPr>
        <p:txBody>
          <a:bodyPr wrap="none" lIns="91428" tIns="91428" rIns="91428" bIns="91428" anchor="ctr" anchorCtr="0"/>
          <a:lstStyle>
            <a:lvl1pPr>
              <a:defRPr lang="en-US" sz="5300" i="1" kern="1200" dirty="0" smtClean="0">
                <a:solidFill>
                  <a:schemeClr val="accent1"/>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stStyle>
          <a:p>
            <a:pPr lvl="0"/>
            <a:r>
              <a:rPr lang="en-US" dirty="0" smtClean="0"/>
              <a:t>Click to edit Master title style</a:t>
            </a:r>
          </a:p>
        </p:txBody>
      </p:sp>
      <p:sp>
        <p:nvSpPr>
          <p:cNvPr id="14" name="Text Placeholder 2"/>
          <p:cNvSpPr>
            <a:spLocks noGrp="1"/>
          </p:cNvSpPr>
          <p:nvPr>
            <p:ph type="body" sz="quarter" idx="14"/>
          </p:nvPr>
        </p:nvSpPr>
        <p:spPr>
          <a:xfrm>
            <a:off x="731842" y="1188720"/>
            <a:ext cx="10169525" cy="365760"/>
          </a:xfrm>
          <a:prstGeom prst="rect">
            <a:avLst/>
          </a:prstGeom>
        </p:spPr>
        <p:txBody>
          <a:bodyPr wrap="none" lIns="0" tIns="0" rIns="0" bIns="0" anchor="ctr" anchorCtr="0"/>
          <a:lstStyle>
            <a:lvl1pPr marL="53969" indent="0">
              <a:buNone/>
              <a:defRPr sz="2600" b="0">
                <a:latin typeface="+mj-lt"/>
              </a:defRPr>
            </a:lvl1pPr>
          </a:lstStyle>
          <a:p>
            <a:pPr lvl="0"/>
            <a:r>
              <a:rPr lang="en-US" smtClean="0"/>
              <a:t>Click to edit Master text styles</a:t>
            </a:r>
          </a:p>
        </p:txBody>
      </p:sp>
      <p:sp>
        <p:nvSpPr>
          <p:cNvPr id="4" name="Slide Number Placeholder 5"/>
          <p:cNvSpPr>
            <a:spLocks noGrp="1"/>
          </p:cNvSpPr>
          <p:nvPr>
            <p:ph type="sldNum" sz="quarter" idx="15"/>
          </p:nvPr>
        </p:nvSpPr>
        <p:spPr/>
        <p:txBody>
          <a:bodyPr/>
          <a:lstStyle>
            <a:lvl1pPr defTabSz="1304925">
              <a:defRPr/>
            </a:lvl1pPr>
          </a:lstStyle>
          <a:p>
            <a:fld id="{4315135B-74CC-4E4F-9951-8C4C7B2C805B}" type="slidenum">
              <a:rPr lang="en-US" altLang="en-US"/>
              <a:pPr/>
              <a:t>‹#›</a:t>
            </a:fld>
            <a:endParaRPr lang="en-US" altLang="en-US"/>
          </a:p>
        </p:txBody>
      </p:sp>
    </p:spTree>
    <p:extLst>
      <p:ext uri="{BB962C8B-B14F-4D97-AF65-F5344CB8AC3E}">
        <p14:creationId xmlns:p14="http://schemas.microsoft.com/office/powerpoint/2010/main" val="37057569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Title Placeholder 1"/>
          <p:cNvSpPr>
            <a:spLocks noGrp="1"/>
          </p:cNvSpPr>
          <p:nvPr>
            <p:ph type="title"/>
          </p:nvPr>
        </p:nvSpPr>
        <p:spPr bwMode="auto">
          <a:xfrm>
            <a:off x="365149" y="1725295"/>
            <a:ext cx="10536239" cy="914400"/>
          </a:xfrm>
          <a:prstGeom prst="rect">
            <a:avLst/>
          </a:prstGeom>
          <a:noFill/>
          <a:ln>
            <a:noFill/>
          </a:ln>
          <a:extLst/>
        </p:spPr>
        <p:txBody>
          <a:bodyPr wrap="none" lIns="91428" tIns="91428" rIns="91428" bIns="91428" anchor="ctr" anchorCtr="0"/>
          <a:lstStyle>
            <a:lvl1pPr>
              <a:defRPr lang="en-US" sz="5300" i="1" kern="1200" dirty="0" smtClean="0">
                <a:solidFill>
                  <a:schemeClr val="accent1"/>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stStyle>
          <a:p>
            <a:pPr lvl="0"/>
            <a:r>
              <a:rPr lang="en-US" dirty="0" smtClean="0"/>
              <a:t>Click to edit Master title style</a:t>
            </a:r>
          </a:p>
        </p:txBody>
      </p:sp>
      <p:sp>
        <p:nvSpPr>
          <p:cNvPr id="10" name="Text Placeholder 2"/>
          <p:cNvSpPr>
            <a:spLocks noGrp="1"/>
          </p:cNvSpPr>
          <p:nvPr>
            <p:ph type="body" sz="quarter" idx="14"/>
          </p:nvPr>
        </p:nvSpPr>
        <p:spPr>
          <a:xfrm>
            <a:off x="731842" y="4617720"/>
            <a:ext cx="10169525" cy="365760"/>
          </a:xfrm>
          <a:prstGeom prst="rect">
            <a:avLst/>
          </a:prstGeom>
        </p:spPr>
        <p:txBody>
          <a:bodyPr wrap="none" lIns="0" tIns="0" rIns="0" bIns="0" anchor="ctr" anchorCtr="0"/>
          <a:lstStyle>
            <a:lvl1pPr marL="53969" indent="0">
              <a:buNone/>
              <a:defRPr sz="2600" b="0">
                <a:latin typeface="+mj-lt"/>
              </a:defRPr>
            </a:lvl1pPr>
          </a:lstStyle>
          <a:p>
            <a:pPr lvl="0"/>
            <a:r>
              <a:rPr lang="en-US" smtClean="0"/>
              <a:t>Click to edit Master text styles</a:t>
            </a:r>
          </a:p>
        </p:txBody>
      </p:sp>
      <p:sp>
        <p:nvSpPr>
          <p:cNvPr id="4" name="Slide Number Placeholder 5"/>
          <p:cNvSpPr>
            <a:spLocks noGrp="1"/>
          </p:cNvSpPr>
          <p:nvPr>
            <p:ph type="sldNum" sz="quarter" idx="15"/>
          </p:nvPr>
        </p:nvSpPr>
        <p:spPr/>
        <p:txBody>
          <a:bodyPr/>
          <a:lstStyle>
            <a:lvl1pPr defTabSz="1304925">
              <a:defRPr/>
            </a:lvl1pPr>
          </a:lstStyle>
          <a:p>
            <a:fld id="{9DDD9DB4-0783-4549-B391-C83B49749377}" type="slidenum">
              <a:rPr lang="en-US" altLang="en-US"/>
              <a:pPr/>
              <a:t>‹#›</a:t>
            </a:fld>
            <a:endParaRPr lang="en-US" altLang="en-US"/>
          </a:p>
        </p:txBody>
      </p:sp>
    </p:spTree>
    <p:extLst>
      <p:ext uri="{BB962C8B-B14F-4D97-AF65-F5344CB8AC3E}">
        <p14:creationId xmlns:p14="http://schemas.microsoft.com/office/powerpoint/2010/main" val="217374910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Black - Small Title">
    <p:bg>
      <p:bgPr>
        <a:solidFill>
          <a:schemeClr val="bg1"/>
        </a:solidFill>
        <a:effectLst/>
      </p:bgPr>
    </p:bg>
    <p:spTree>
      <p:nvGrpSpPr>
        <p:cNvPr id="1" name=""/>
        <p:cNvGrpSpPr/>
        <p:nvPr/>
      </p:nvGrpSpPr>
      <p:grpSpPr>
        <a:xfrm>
          <a:off x="0" y="0"/>
          <a:ext cx="0" cy="0"/>
          <a:chOff x="0" y="0"/>
          <a:chExt cx="0" cy="0"/>
        </a:xfrm>
      </p:grpSpPr>
      <p:sp>
        <p:nvSpPr>
          <p:cNvPr id="12" name="Title Placeholder 1"/>
          <p:cNvSpPr>
            <a:spLocks noGrp="1"/>
          </p:cNvSpPr>
          <p:nvPr>
            <p:ph type="title"/>
          </p:nvPr>
        </p:nvSpPr>
        <p:spPr bwMode="auto">
          <a:xfrm>
            <a:off x="365149" y="457200"/>
            <a:ext cx="10536239" cy="548640"/>
          </a:xfrm>
          <a:prstGeom prst="rect">
            <a:avLst/>
          </a:prstGeom>
          <a:noFill/>
          <a:ln>
            <a:noFill/>
          </a:ln>
          <a:extLst/>
        </p:spPr>
        <p:txBody>
          <a:bodyPr wrap="none" lIns="91428" tIns="91428" rIns="91428" bIns="91428" anchor="ctr" anchorCtr="0"/>
          <a:lstStyle>
            <a:lvl1pPr>
              <a:defRPr lang="en-US" sz="4000" i="1" kern="1200" dirty="0" smtClean="0">
                <a:solidFill>
                  <a:schemeClr val="accent1"/>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stStyle>
          <a:p>
            <a:pPr lvl="0"/>
            <a:r>
              <a:rPr lang="en-US" dirty="0" smtClean="0"/>
              <a:t>Click to edit Master title style</a:t>
            </a:r>
          </a:p>
        </p:txBody>
      </p:sp>
      <p:sp>
        <p:nvSpPr>
          <p:cNvPr id="13" name="Text Placeholder 9"/>
          <p:cNvSpPr>
            <a:spLocks noGrp="1"/>
          </p:cNvSpPr>
          <p:nvPr>
            <p:ph type="body" sz="quarter" idx="12"/>
          </p:nvPr>
        </p:nvSpPr>
        <p:spPr>
          <a:xfrm>
            <a:off x="731842" y="2057400"/>
            <a:ext cx="10169525" cy="5440364"/>
          </a:xfrm>
          <a:prstGeom prst="rect">
            <a:avLst/>
          </a:prstGeom>
        </p:spPr>
        <p:txBody>
          <a:bodyPr wrap="none" lIns="91428" tIns="91428" rIns="91428" bIns="91428"/>
          <a:lstStyle>
            <a:lvl1pPr marL="53969" indent="0">
              <a:buClr>
                <a:srgbClr val="FDDB0F"/>
              </a:buClr>
              <a:buNone/>
              <a:defRPr sz="3800" b="0">
                <a:latin typeface="+mj-lt"/>
              </a:defRPr>
            </a:lvl1pPr>
            <a:lvl2pPr>
              <a:buClr>
                <a:srgbClr val="FDDB0F"/>
              </a:buClr>
              <a:defRPr sz="3400" b="0"/>
            </a:lvl2pPr>
            <a:lvl3pPr>
              <a:buClr>
                <a:srgbClr val="FDDB0F"/>
              </a:buClr>
              <a:defRPr sz="2900" b="0"/>
            </a:lvl3pPr>
            <a:lvl4pPr>
              <a:buClr>
                <a:srgbClr val="FDDB0F"/>
              </a:buClr>
              <a:defRPr sz="2400" b="0"/>
            </a:lvl4pPr>
            <a:lvl5pPr>
              <a:buClr>
                <a:srgbClr val="FDDB0F"/>
              </a:buClr>
              <a:defRPr sz="2400" b="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4" name="Text Placeholder 2"/>
          <p:cNvSpPr>
            <a:spLocks noGrp="1"/>
          </p:cNvSpPr>
          <p:nvPr>
            <p:ph type="body" sz="quarter" idx="14"/>
          </p:nvPr>
        </p:nvSpPr>
        <p:spPr>
          <a:xfrm>
            <a:off x="731842" y="1005840"/>
            <a:ext cx="10169525" cy="365760"/>
          </a:xfrm>
          <a:prstGeom prst="rect">
            <a:avLst/>
          </a:prstGeom>
        </p:spPr>
        <p:txBody>
          <a:bodyPr wrap="none" lIns="0" tIns="0" rIns="0" bIns="0" anchor="ctr" anchorCtr="0"/>
          <a:lstStyle>
            <a:lvl1pPr marL="53969" indent="0">
              <a:buNone/>
              <a:defRPr sz="2600" b="0">
                <a:latin typeface="+mj-lt"/>
              </a:defRPr>
            </a:lvl1pPr>
          </a:lstStyle>
          <a:p>
            <a:pPr lvl="0"/>
            <a:r>
              <a:rPr lang="en-US" smtClean="0"/>
              <a:t>Click to edit Master text styles</a:t>
            </a:r>
          </a:p>
        </p:txBody>
      </p:sp>
      <p:sp>
        <p:nvSpPr>
          <p:cNvPr id="5" name="Slide Number Placeholder 5"/>
          <p:cNvSpPr>
            <a:spLocks noGrp="1"/>
          </p:cNvSpPr>
          <p:nvPr>
            <p:ph type="sldNum" sz="quarter" idx="15"/>
          </p:nvPr>
        </p:nvSpPr>
        <p:spPr/>
        <p:txBody>
          <a:bodyPr/>
          <a:lstStyle>
            <a:lvl1pPr defTabSz="1304925">
              <a:defRPr/>
            </a:lvl1pPr>
          </a:lstStyle>
          <a:p>
            <a:fld id="{C7C81F62-CC7B-46CD-B8B9-1E0202939542}" type="slidenum">
              <a:rPr lang="en-US" altLang="en-US"/>
              <a:pPr/>
              <a:t>‹#›</a:t>
            </a:fld>
            <a:endParaRPr lang="en-US" altLang="en-US"/>
          </a:p>
        </p:txBody>
      </p:sp>
    </p:spTree>
    <p:extLst>
      <p:ext uri="{BB962C8B-B14F-4D97-AF65-F5344CB8AC3E}">
        <p14:creationId xmlns:p14="http://schemas.microsoft.com/office/powerpoint/2010/main" val="387078070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DIVIDER">
    <p:spTree>
      <p:nvGrpSpPr>
        <p:cNvPr id="1" name=""/>
        <p:cNvGrpSpPr/>
        <p:nvPr/>
      </p:nvGrpSpPr>
      <p:grpSpPr>
        <a:xfrm>
          <a:off x="0" y="0"/>
          <a:ext cx="0" cy="0"/>
          <a:chOff x="0" y="0"/>
          <a:chExt cx="0" cy="0"/>
        </a:xfrm>
      </p:grpSpPr>
      <p:sp>
        <p:nvSpPr>
          <p:cNvPr id="2" name="Title 1"/>
          <p:cNvSpPr>
            <a:spLocks noGrp="1"/>
          </p:cNvSpPr>
          <p:nvPr>
            <p:ph type="title"/>
          </p:nvPr>
        </p:nvSpPr>
        <p:spPr>
          <a:xfrm>
            <a:off x="365760" y="5541299"/>
            <a:ext cx="13533120" cy="2323211"/>
          </a:xfrm>
          <a:prstGeom prst="rect">
            <a:avLst/>
          </a:prstGeom>
          <a:noFill/>
        </p:spPr>
        <p:txBody>
          <a:bodyPr lIns="91428" tIns="45714" rIns="91428" bIns="45714" anchor="b"/>
          <a:lstStyle>
            <a:lvl1pPr algn="r">
              <a:defRPr b="1" cap="none" spc="0" baseline="0">
                <a:ln w="18000">
                  <a:solidFill>
                    <a:schemeClr val="tx1"/>
                  </a:solidFill>
                  <a:prstDash val="solid"/>
                  <a:miter lim="800000"/>
                </a:ln>
                <a:noFill/>
                <a:effectLst>
                  <a:outerShdw blurRad="25500" dist="23000" dir="7020000" algn="tl">
                    <a:srgbClr val="000000">
                      <a:alpha val="50000"/>
                    </a:srgbClr>
                  </a:outerShdw>
                </a:effectLst>
                <a:latin typeface="Arial Black" panose="020B0A04020102020204" pitchFamily="34" charset="0"/>
              </a:defRPr>
            </a:lvl1pPr>
          </a:lstStyle>
          <a:p>
            <a:r>
              <a:rPr lang="en-US" dirty="0" smtClean="0"/>
              <a:t>Click to edit Master title style</a:t>
            </a:r>
            <a:endParaRPr lang="en-US" dirty="0"/>
          </a:p>
        </p:txBody>
      </p:sp>
      <p:sp>
        <p:nvSpPr>
          <p:cNvPr id="3" name="Slide Number Placeholder 5"/>
          <p:cNvSpPr>
            <a:spLocks noGrp="1"/>
          </p:cNvSpPr>
          <p:nvPr>
            <p:ph type="sldNum" sz="quarter" idx="10"/>
          </p:nvPr>
        </p:nvSpPr>
        <p:spPr/>
        <p:txBody>
          <a:bodyPr/>
          <a:lstStyle>
            <a:lvl1pPr defTabSz="1304925">
              <a:defRPr/>
            </a:lvl1pPr>
          </a:lstStyle>
          <a:p>
            <a:fld id="{B46A206C-336C-4FF1-9890-8E60E65773D2}" type="slidenum">
              <a:rPr lang="en-US" altLang="en-US"/>
              <a:pPr/>
              <a:t>‹#›</a:t>
            </a:fld>
            <a:endParaRPr lang="en-US" altLang="en-US"/>
          </a:p>
        </p:txBody>
      </p:sp>
    </p:spTree>
    <p:extLst>
      <p:ext uri="{BB962C8B-B14F-4D97-AF65-F5344CB8AC3E}">
        <p14:creationId xmlns:p14="http://schemas.microsoft.com/office/powerpoint/2010/main" val="2335001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efault Content">
    <p:spTree>
      <p:nvGrpSpPr>
        <p:cNvPr id="1" name=""/>
        <p:cNvGrpSpPr/>
        <p:nvPr/>
      </p:nvGrpSpPr>
      <p:grpSpPr>
        <a:xfrm>
          <a:off x="0" y="0"/>
          <a:ext cx="0" cy="0"/>
          <a:chOff x="0" y="0"/>
          <a:chExt cx="0" cy="0"/>
        </a:xfrm>
      </p:grpSpPr>
      <p:sp>
        <p:nvSpPr>
          <p:cNvPr id="7" name="Title Placeholder 1"/>
          <p:cNvSpPr>
            <a:spLocks noGrp="1"/>
          </p:cNvSpPr>
          <p:nvPr>
            <p:ph type="title"/>
          </p:nvPr>
        </p:nvSpPr>
        <p:spPr bwMode="auto">
          <a:xfrm>
            <a:off x="365760" y="266700"/>
            <a:ext cx="13533120" cy="922020"/>
          </a:xfrm>
          <a:prstGeom prst="rect">
            <a:avLst/>
          </a:prstGeom>
          <a:noFill/>
          <a:ln>
            <a:noFill/>
          </a:ln>
          <a:extLst/>
        </p:spPr>
        <p:txBody>
          <a:bodyPr/>
          <a:lstStyle>
            <a:lvl1pPr>
              <a:defRPr lang="en-US" sz="5300" i="1" kern="1200" dirty="0" smtClean="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stStyle>
          <a:p>
            <a:pPr lvl="0"/>
            <a:r>
              <a:rPr lang="en-US" dirty="0" smtClean="0"/>
              <a:t>Click to edit Master title style</a:t>
            </a:r>
          </a:p>
        </p:txBody>
      </p:sp>
      <p:sp>
        <p:nvSpPr>
          <p:cNvPr id="10" name="Text Placeholder 9"/>
          <p:cNvSpPr>
            <a:spLocks noGrp="1"/>
          </p:cNvSpPr>
          <p:nvPr>
            <p:ph type="body" sz="quarter" idx="12"/>
          </p:nvPr>
        </p:nvSpPr>
        <p:spPr>
          <a:xfrm>
            <a:off x="365760" y="1737360"/>
            <a:ext cx="13533120" cy="5779008"/>
          </a:xfrm>
        </p:spPr>
        <p:txBody>
          <a:bodyPr/>
          <a:lstStyle>
            <a:lvl1pPr>
              <a:buClr>
                <a:srgbClr val="FDDB0F"/>
              </a:buClr>
              <a:defRPr sz="3800" b="0"/>
            </a:lvl1pPr>
            <a:lvl2pPr>
              <a:buClr>
                <a:srgbClr val="FDDB0F"/>
              </a:buClr>
              <a:defRPr sz="3400" b="0"/>
            </a:lvl2pPr>
            <a:lvl3pPr>
              <a:buClr>
                <a:srgbClr val="FDDB0F"/>
              </a:buClr>
              <a:defRPr sz="2900" b="0"/>
            </a:lvl3pPr>
            <a:lvl4pPr>
              <a:buClr>
                <a:srgbClr val="FDDB0F"/>
              </a:buClr>
              <a:defRPr sz="2400" b="0"/>
            </a:lvl4pPr>
            <a:lvl5pPr>
              <a:buClr>
                <a:srgbClr val="FDDB0F"/>
              </a:buClr>
              <a:defRPr sz="2400" b="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Slide Number Placeholder 5"/>
          <p:cNvSpPr>
            <a:spLocks noGrp="1"/>
          </p:cNvSpPr>
          <p:nvPr>
            <p:ph type="sldNum" sz="quarter" idx="13"/>
          </p:nvPr>
        </p:nvSpPr>
        <p:spPr/>
        <p:txBody>
          <a:bodyPr/>
          <a:lstStyle>
            <a:lvl1pPr>
              <a:defRPr/>
            </a:lvl1pPr>
          </a:lstStyle>
          <a:p>
            <a:pPr>
              <a:defRPr/>
            </a:pPr>
            <a:fld id="{3BA2D588-553A-4B49-BECD-3EE79CE4F01A}" type="slidenum">
              <a:rPr>
                <a:solidFill>
                  <a:prstClr val="white"/>
                </a:solidFill>
                <a:effectLst>
                  <a:glow rad="50800">
                    <a:prstClr val="black">
                      <a:alpha val="20000"/>
                    </a:prstClr>
                  </a:glow>
                  <a:outerShdw blurRad="38100" dist="38100" dir="2700000" algn="tl">
                    <a:srgbClr val="000000">
                      <a:alpha val="43137"/>
                    </a:srgbClr>
                  </a:outerShdw>
                </a:effectLst>
              </a:rPr>
              <a:pPr>
                <a:defRPr/>
              </a:pPr>
              <a:t>‹#›</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Tree>
    <p:extLst>
      <p:ext uri="{BB962C8B-B14F-4D97-AF65-F5344CB8AC3E}">
        <p14:creationId xmlns:p14="http://schemas.microsoft.com/office/powerpoint/2010/main" val="220155729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5"/>
          <p:cNvSpPr>
            <a:spLocks noGrp="1"/>
          </p:cNvSpPr>
          <p:nvPr>
            <p:ph type="sldNum" sz="quarter" idx="10"/>
          </p:nvPr>
        </p:nvSpPr>
        <p:spPr/>
        <p:txBody>
          <a:bodyPr/>
          <a:lstStyle>
            <a:lvl1pPr defTabSz="1304925">
              <a:defRPr/>
            </a:lvl1pPr>
          </a:lstStyle>
          <a:p>
            <a:fld id="{AB916D69-3ADE-4AA3-943E-AB5B081AD1D1}" type="slidenum">
              <a:rPr lang="en-US" altLang="en-US"/>
              <a:pPr/>
              <a:t>‹#›</a:t>
            </a:fld>
            <a:endParaRPr lang="en-US" altLang="en-US"/>
          </a:p>
        </p:txBody>
      </p:sp>
    </p:spTree>
    <p:extLst>
      <p:ext uri="{BB962C8B-B14F-4D97-AF65-F5344CB8AC3E}">
        <p14:creationId xmlns:p14="http://schemas.microsoft.com/office/powerpoint/2010/main" val="421350819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Only">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65151" y="266700"/>
            <a:ext cx="13533439" cy="922338"/>
          </a:xfrm>
          <a:prstGeom prst="rect">
            <a:avLst/>
          </a:prstGeom>
        </p:spPr>
        <p:txBody>
          <a:bodyPr lIns="91428" tIns="45714" rIns="91428" bIns="45714"/>
          <a:lstStyle>
            <a:lvl1pPr>
              <a:defRPr i="1">
                <a:solidFill>
                  <a:srgbClr val="FFC000"/>
                </a:solidFill>
              </a:defRPr>
            </a:lvl1pPr>
          </a:lstStyle>
          <a:p>
            <a:r>
              <a:rPr lang="en-US" dirty="0" smtClean="0"/>
              <a:t>Click to edit Master title style</a:t>
            </a:r>
            <a:endParaRPr lang="en-US" dirty="0"/>
          </a:p>
        </p:txBody>
      </p:sp>
      <p:sp>
        <p:nvSpPr>
          <p:cNvPr id="3" name="Slide Number Placeholder 5"/>
          <p:cNvSpPr>
            <a:spLocks noGrp="1"/>
          </p:cNvSpPr>
          <p:nvPr>
            <p:ph type="sldNum" sz="quarter" idx="10"/>
          </p:nvPr>
        </p:nvSpPr>
        <p:spPr/>
        <p:txBody>
          <a:bodyPr/>
          <a:lstStyle>
            <a:lvl1pPr defTabSz="1304925">
              <a:defRPr/>
            </a:lvl1pPr>
          </a:lstStyle>
          <a:p>
            <a:fld id="{C392CF13-ADED-4B89-AB8E-B720DA1EE123}" type="slidenum">
              <a:rPr lang="en-US" altLang="en-US"/>
              <a:pPr/>
              <a:t>‹#›</a:t>
            </a:fld>
            <a:endParaRPr lang="en-US" altLang="en-US"/>
          </a:p>
        </p:txBody>
      </p:sp>
    </p:spTree>
    <p:extLst>
      <p:ext uri="{BB962C8B-B14F-4D97-AF65-F5344CB8AC3E}">
        <p14:creationId xmlns:p14="http://schemas.microsoft.com/office/powerpoint/2010/main" val="328345307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Default Content">
    <p:spTree>
      <p:nvGrpSpPr>
        <p:cNvPr id="1" name=""/>
        <p:cNvGrpSpPr/>
        <p:nvPr/>
      </p:nvGrpSpPr>
      <p:grpSpPr>
        <a:xfrm>
          <a:off x="0" y="0"/>
          <a:ext cx="0" cy="0"/>
          <a:chOff x="0" y="0"/>
          <a:chExt cx="0" cy="0"/>
        </a:xfrm>
      </p:grpSpPr>
      <p:sp>
        <p:nvSpPr>
          <p:cNvPr id="7" name="Title Placeholder 1"/>
          <p:cNvSpPr>
            <a:spLocks noGrp="1"/>
          </p:cNvSpPr>
          <p:nvPr>
            <p:ph type="title"/>
          </p:nvPr>
        </p:nvSpPr>
        <p:spPr bwMode="auto">
          <a:xfrm>
            <a:off x="365760" y="266701"/>
            <a:ext cx="13533120" cy="922020"/>
          </a:xfrm>
          <a:prstGeom prst="rect">
            <a:avLst/>
          </a:prstGeom>
          <a:noFill/>
          <a:ln>
            <a:noFill/>
          </a:ln>
          <a:extLst/>
        </p:spPr>
        <p:txBody>
          <a:bodyPr/>
          <a:lstStyle>
            <a:lvl1pPr>
              <a:defRPr lang="en-US" sz="5300" i="1" kern="1200" dirty="0" smtClean="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stStyle>
          <a:p>
            <a:pPr lvl="0"/>
            <a:r>
              <a:rPr lang="en-US" dirty="0" smtClean="0"/>
              <a:t>Click to edit Master title style</a:t>
            </a:r>
          </a:p>
        </p:txBody>
      </p:sp>
      <p:sp>
        <p:nvSpPr>
          <p:cNvPr id="10" name="Text Placeholder 9"/>
          <p:cNvSpPr>
            <a:spLocks noGrp="1"/>
          </p:cNvSpPr>
          <p:nvPr>
            <p:ph type="body" sz="quarter" idx="12"/>
          </p:nvPr>
        </p:nvSpPr>
        <p:spPr>
          <a:xfrm>
            <a:off x="914400" y="1737360"/>
            <a:ext cx="12984480" cy="5779008"/>
          </a:xfrm>
        </p:spPr>
        <p:txBody>
          <a:bodyPr/>
          <a:lstStyle>
            <a:lvl1pPr>
              <a:buClr>
                <a:srgbClr val="FDDB0F"/>
              </a:buClr>
              <a:defRPr sz="3800" b="0"/>
            </a:lvl1pPr>
            <a:lvl2pPr>
              <a:buClr>
                <a:srgbClr val="FDDB0F"/>
              </a:buClr>
              <a:defRPr sz="3400" b="0"/>
            </a:lvl2pPr>
            <a:lvl3pPr>
              <a:buClr>
                <a:srgbClr val="FDDB0F"/>
              </a:buClr>
              <a:defRPr sz="2900" b="0"/>
            </a:lvl3pPr>
            <a:lvl4pPr>
              <a:buClr>
                <a:srgbClr val="FDDB0F"/>
              </a:buClr>
              <a:defRPr sz="2400" b="0"/>
            </a:lvl4pPr>
            <a:lvl5pPr>
              <a:buClr>
                <a:srgbClr val="FDDB0F"/>
              </a:buClr>
              <a:defRPr sz="2400" b="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Slide Number Placeholder 5"/>
          <p:cNvSpPr>
            <a:spLocks noGrp="1"/>
          </p:cNvSpPr>
          <p:nvPr>
            <p:ph type="sldNum" sz="quarter" idx="13"/>
          </p:nvPr>
        </p:nvSpPr>
        <p:spPr/>
        <p:txBody>
          <a:bodyPr/>
          <a:lstStyle>
            <a:lvl1pPr defTabSz="1303338">
              <a:defRPr/>
            </a:lvl1pPr>
          </a:lstStyle>
          <a:p>
            <a:fld id="{A36D3B22-A201-4110-BC47-A00C7FF2AB3E}" type="slidenum">
              <a:rPr lang="en-US" altLang="en-US"/>
              <a:pPr/>
              <a:t>‹#›</a:t>
            </a:fld>
            <a:endParaRPr lang="en-US" altLang="en-US"/>
          </a:p>
        </p:txBody>
      </p:sp>
    </p:spTree>
    <p:extLst>
      <p:ext uri="{BB962C8B-B14F-4D97-AF65-F5344CB8AC3E}">
        <p14:creationId xmlns:p14="http://schemas.microsoft.com/office/powerpoint/2010/main" val="179563476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727993"/>
            <a:ext cx="12252960" cy="3114030"/>
          </a:xfrm>
        </p:spPr>
        <p:txBody>
          <a:bodyPr>
            <a:noAutofit/>
          </a:bodyPr>
          <a:lstStyle>
            <a:lvl1pPr>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914400" y="6309360"/>
            <a:ext cx="12252960" cy="1463040"/>
          </a:xfrm>
        </p:spPr>
        <p:txBody>
          <a:bodyPr>
            <a:noAutofit/>
          </a:bodyPr>
          <a:lstStyle>
            <a:lvl1pPr marL="274284" indent="-219048" algn="l" rtl="0" eaLnBrk="1" fontAlgn="auto" hangingPunct="1">
              <a:spcBef>
                <a:spcPct val="20000"/>
              </a:spcBef>
              <a:spcAft>
                <a:spcPts val="0"/>
              </a:spcAft>
              <a:buClr>
                <a:srgbClr val="FFC000"/>
              </a:buClr>
              <a:buSzPct val="50000"/>
              <a:buFont typeface="Wingdings" charset="2"/>
              <a:buNone/>
              <a:defRPr lang="en-US" sz="3400" kern="1200" dirty="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1pPr>
            <a:lvl2pPr marL="548570" indent="0" algn="ctr">
              <a:buNone/>
              <a:defRPr>
                <a:solidFill>
                  <a:schemeClr val="tx1">
                    <a:tint val="75000"/>
                  </a:schemeClr>
                </a:solidFill>
              </a:defRPr>
            </a:lvl2pPr>
            <a:lvl3pPr marL="1097140" indent="0" algn="ctr">
              <a:buNone/>
              <a:defRPr>
                <a:solidFill>
                  <a:schemeClr val="tx1">
                    <a:tint val="75000"/>
                  </a:schemeClr>
                </a:solidFill>
              </a:defRPr>
            </a:lvl3pPr>
            <a:lvl4pPr marL="1645709" indent="0" algn="ctr">
              <a:buNone/>
              <a:defRPr>
                <a:solidFill>
                  <a:schemeClr val="tx1">
                    <a:tint val="75000"/>
                  </a:schemeClr>
                </a:solidFill>
              </a:defRPr>
            </a:lvl4pPr>
            <a:lvl5pPr marL="2194278" indent="0" algn="ctr">
              <a:buNone/>
              <a:defRPr>
                <a:solidFill>
                  <a:schemeClr val="tx1">
                    <a:tint val="75000"/>
                  </a:schemeClr>
                </a:solidFill>
              </a:defRPr>
            </a:lvl5pPr>
            <a:lvl6pPr marL="2742849" indent="0" algn="ctr">
              <a:buNone/>
              <a:defRPr>
                <a:solidFill>
                  <a:schemeClr val="tx1">
                    <a:tint val="75000"/>
                  </a:schemeClr>
                </a:solidFill>
              </a:defRPr>
            </a:lvl6pPr>
            <a:lvl7pPr marL="3291420" indent="0" algn="ctr">
              <a:buNone/>
              <a:defRPr>
                <a:solidFill>
                  <a:schemeClr val="tx1">
                    <a:tint val="75000"/>
                  </a:schemeClr>
                </a:solidFill>
              </a:defRPr>
            </a:lvl7pPr>
            <a:lvl8pPr marL="3839989" indent="0" algn="ctr">
              <a:buNone/>
              <a:defRPr>
                <a:solidFill>
                  <a:schemeClr val="tx1">
                    <a:tint val="75000"/>
                  </a:schemeClr>
                </a:solidFill>
              </a:defRPr>
            </a:lvl8pPr>
            <a:lvl9pPr marL="4388558" indent="0" algn="ctr">
              <a:buNone/>
              <a:defRPr>
                <a:solidFill>
                  <a:schemeClr val="tx1">
                    <a:tint val="75000"/>
                  </a:schemeClr>
                </a:solidFill>
              </a:defRPr>
            </a:lvl9pPr>
          </a:lstStyle>
          <a:p>
            <a:r>
              <a:rPr lang="en-US" dirty="0" smtClean="0"/>
              <a:t>Click to edit Master subtitle style</a:t>
            </a:r>
            <a:endParaRPr lang="en-US" dirty="0"/>
          </a:p>
        </p:txBody>
      </p:sp>
      <p:sp>
        <p:nvSpPr>
          <p:cNvPr id="4" name="Slide Number Placeholder 5"/>
          <p:cNvSpPr>
            <a:spLocks noGrp="1"/>
          </p:cNvSpPr>
          <p:nvPr>
            <p:ph type="sldNum" sz="quarter" idx="10"/>
          </p:nvPr>
        </p:nvSpPr>
        <p:spPr/>
        <p:txBody>
          <a:bodyPr/>
          <a:lstStyle>
            <a:lvl1pPr defTabSz="1303338">
              <a:defRPr/>
            </a:lvl1pPr>
          </a:lstStyle>
          <a:p>
            <a:fld id="{36B17F92-138D-4867-8FB5-72A83976ED57}" type="slidenum">
              <a:rPr lang="en-US" altLang="en-US"/>
              <a:pPr/>
              <a:t>‹#›</a:t>
            </a:fld>
            <a:endParaRPr lang="en-US" altLang="en-US"/>
          </a:p>
        </p:txBody>
      </p:sp>
    </p:spTree>
    <p:extLst>
      <p:ext uri="{BB962C8B-B14F-4D97-AF65-F5344CB8AC3E}">
        <p14:creationId xmlns:p14="http://schemas.microsoft.com/office/powerpoint/2010/main" val="30684083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i="1">
                <a:solidFill>
                  <a:srgbClr val="FFC000"/>
                </a:solidFill>
              </a:defRPr>
            </a:lvl1pPr>
          </a:lstStyle>
          <a:p>
            <a:r>
              <a:rPr lang="en-US" dirty="0" smtClean="0"/>
              <a:t>Click to edit Master title style</a:t>
            </a:r>
            <a:endParaRPr lang="en-US" dirty="0"/>
          </a:p>
        </p:txBody>
      </p:sp>
      <p:sp>
        <p:nvSpPr>
          <p:cNvPr id="3" name="Slide Number Placeholder 5"/>
          <p:cNvSpPr>
            <a:spLocks noGrp="1"/>
          </p:cNvSpPr>
          <p:nvPr>
            <p:ph type="sldNum" sz="quarter" idx="10"/>
          </p:nvPr>
        </p:nvSpPr>
        <p:spPr/>
        <p:txBody>
          <a:bodyPr/>
          <a:lstStyle>
            <a:lvl1pPr defTabSz="1303338">
              <a:defRPr/>
            </a:lvl1pPr>
          </a:lstStyle>
          <a:p>
            <a:fld id="{84E93776-AC57-450B-82BD-361883F17B8D}" type="slidenum">
              <a:rPr lang="en-US" altLang="en-US"/>
              <a:pPr/>
              <a:t>‹#›</a:t>
            </a:fld>
            <a:endParaRPr lang="en-US" altLang="en-US"/>
          </a:p>
        </p:txBody>
      </p:sp>
    </p:spTree>
    <p:extLst>
      <p:ext uri="{BB962C8B-B14F-4D97-AF65-F5344CB8AC3E}">
        <p14:creationId xmlns:p14="http://schemas.microsoft.com/office/powerpoint/2010/main" val="391163486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lstStyle>
            <a:lvl1pPr>
              <a:defRPr sz="3800" i="1">
                <a:solidFill>
                  <a:srgbClr val="FFC000"/>
                </a:solidFill>
              </a:defRPr>
            </a:lvl1pPr>
          </a:lstStyle>
          <a:p>
            <a:endParaRPr lang="en-US" dirty="0"/>
          </a:p>
        </p:txBody>
      </p:sp>
      <p:sp>
        <p:nvSpPr>
          <p:cNvPr id="3" name="Slide Number Placeholder 5"/>
          <p:cNvSpPr>
            <a:spLocks noGrp="1"/>
          </p:cNvSpPr>
          <p:nvPr>
            <p:ph type="sldNum" sz="quarter" idx="10"/>
          </p:nvPr>
        </p:nvSpPr>
        <p:spPr/>
        <p:txBody>
          <a:bodyPr/>
          <a:lstStyle>
            <a:lvl1pPr defTabSz="1303338">
              <a:defRPr/>
            </a:lvl1pPr>
          </a:lstStyle>
          <a:p>
            <a:fld id="{56636DC1-6D10-4178-A8B4-E3C9B8581397}" type="slidenum">
              <a:rPr lang="en-US" altLang="en-US"/>
              <a:pPr/>
              <a:t>‹#›</a:t>
            </a:fld>
            <a:endParaRPr lang="en-US" altLang="en-US"/>
          </a:p>
        </p:txBody>
      </p:sp>
    </p:spTree>
    <p:extLst>
      <p:ext uri="{BB962C8B-B14F-4D97-AF65-F5344CB8AC3E}">
        <p14:creationId xmlns:p14="http://schemas.microsoft.com/office/powerpoint/2010/main" val="178270362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DIVIDER">
    <p:spTree>
      <p:nvGrpSpPr>
        <p:cNvPr id="1" name=""/>
        <p:cNvGrpSpPr/>
        <p:nvPr/>
      </p:nvGrpSpPr>
      <p:grpSpPr>
        <a:xfrm>
          <a:off x="0" y="0"/>
          <a:ext cx="0" cy="0"/>
          <a:chOff x="0" y="0"/>
          <a:chExt cx="0" cy="0"/>
        </a:xfrm>
      </p:grpSpPr>
      <p:sp>
        <p:nvSpPr>
          <p:cNvPr id="2" name="Title 1"/>
          <p:cNvSpPr>
            <a:spLocks noGrp="1"/>
          </p:cNvSpPr>
          <p:nvPr>
            <p:ph type="title"/>
          </p:nvPr>
        </p:nvSpPr>
        <p:spPr>
          <a:xfrm>
            <a:off x="365760" y="5541264"/>
            <a:ext cx="13533120" cy="2238756"/>
          </a:xfrm>
          <a:noFill/>
        </p:spPr>
        <p:txBody>
          <a:bodyPr anchor="b"/>
          <a:lstStyle>
            <a:lvl1pPr algn="r">
              <a:defRPr sz="5400" b="1" cap="none" spc="0" baseline="0">
                <a:ln w="18000">
                  <a:solidFill>
                    <a:schemeClr val="tx1"/>
                  </a:solidFill>
                  <a:prstDash val="solid"/>
                  <a:miter lim="800000"/>
                </a:ln>
                <a:noFill/>
                <a:effectLst>
                  <a:outerShdw blurRad="25500" dist="23000" dir="7020000" algn="tl">
                    <a:srgbClr val="000000">
                      <a:alpha val="50000"/>
                    </a:srgbClr>
                  </a:outerShdw>
                </a:effectLst>
              </a:defRPr>
            </a:lvl1pPr>
          </a:lstStyle>
          <a:p>
            <a:r>
              <a:rPr lang="en-US" dirty="0" smtClean="0"/>
              <a:t>Click to edit Master title style</a:t>
            </a:r>
            <a:endParaRPr lang="en-US" dirty="0"/>
          </a:p>
        </p:txBody>
      </p:sp>
      <p:sp>
        <p:nvSpPr>
          <p:cNvPr id="3" name="Slide Number Placeholder 5"/>
          <p:cNvSpPr>
            <a:spLocks noGrp="1"/>
          </p:cNvSpPr>
          <p:nvPr>
            <p:ph type="sldNum" sz="quarter" idx="10"/>
          </p:nvPr>
        </p:nvSpPr>
        <p:spPr/>
        <p:txBody>
          <a:bodyPr/>
          <a:lstStyle>
            <a:lvl1pPr defTabSz="1303338">
              <a:defRPr/>
            </a:lvl1pPr>
          </a:lstStyle>
          <a:p>
            <a:fld id="{7DCE3B36-8213-485D-85D1-B47074FE6764}" type="slidenum">
              <a:rPr lang="en-US" altLang="en-US"/>
              <a:pPr/>
              <a:t>‹#›</a:t>
            </a:fld>
            <a:endParaRPr lang="en-US" altLang="en-US"/>
          </a:p>
        </p:txBody>
      </p:sp>
    </p:spTree>
    <p:extLst>
      <p:ext uri="{BB962C8B-B14F-4D97-AF65-F5344CB8AC3E}">
        <p14:creationId xmlns:p14="http://schemas.microsoft.com/office/powerpoint/2010/main" val="57604913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5"/>
          <p:cNvSpPr>
            <a:spLocks noGrp="1"/>
          </p:cNvSpPr>
          <p:nvPr>
            <p:ph type="sldNum" sz="quarter" idx="10"/>
          </p:nvPr>
        </p:nvSpPr>
        <p:spPr/>
        <p:txBody>
          <a:bodyPr/>
          <a:lstStyle>
            <a:lvl1pPr defTabSz="1303338">
              <a:defRPr/>
            </a:lvl1pPr>
          </a:lstStyle>
          <a:p>
            <a:fld id="{4D5D8E42-2258-44B3-AF2E-6866842E7D17}" type="slidenum">
              <a:rPr lang="en-US" altLang="en-US"/>
              <a:pPr/>
              <a:t>‹#›</a:t>
            </a:fld>
            <a:endParaRPr lang="en-US" altLang="en-US"/>
          </a:p>
        </p:txBody>
      </p:sp>
    </p:spTree>
    <p:extLst>
      <p:ext uri="{BB962C8B-B14F-4D97-AF65-F5344CB8AC3E}">
        <p14:creationId xmlns:p14="http://schemas.microsoft.com/office/powerpoint/2010/main" val="247008428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Default Content">
    <p:spTree>
      <p:nvGrpSpPr>
        <p:cNvPr id="1" name=""/>
        <p:cNvGrpSpPr/>
        <p:nvPr/>
      </p:nvGrpSpPr>
      <p:grpSpPr>
        <a:xfrm>
          <a:off x="0" y="0"/>
          <a:ext cx="0" cy="0"/>
          <a:chOff x="0" y="0"/>
          <a:chExt cx="0" cy="0"/>
        </a:xfrm>
      </p:grpSpPr>
      <p:sp>
        <p:nvSpPr>
          <p:cNvPr id="7" name="Title Placeholder 1"/>
          <p:cNvSpPr>
            <a:spLocks noGrp="1"/>
          </p:cNvSpPr>
          <p:nvPr>
            <p:ph type="title"/>
          </p:nvPr>
        </p:nvSpPr>
        <p:spPr bwMode="auto">
          <a:xfrm>
            <a:off x="365760" y="266701"/>
            <a:ext cx="13533120" cy="922020"/>
          </a:xfrm>
          <a:prstGeom prst="rect">
            <a:avLst/>
          </a:prstGeom>
          <a:noFill/>
          <a:ln>
            <a:noFill/>
          </a:ln>
          <a:extLst/>
        </p:spPr>
        <p:txBody>
          <a:bodyPr/>
          <a:lstStyle>
            <a:lvl1pPr>
              <a:defRPr lang="en-US" sz="5300" i="1" kern="1200" dirty="0" smtClean="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stStyle>
          <a:p>
            <a:pPr lvl="0"/>
            <a:r>
              <a:rPr lang="en-US" dirty="0" smtClean="0"/>
              <a:t>Click to edit Master title style</a:t>
            </a:r>
          </a:p>
        </p:txBody>
      </p:sp>
      <p:sp>
        <p:nvSpPr>
          <p:cNvPr id="10" name="Text Placeholder 9"/>
          <p:cNvSpPr>
            <a:spLocks noGrp="1"/>
          </p:cNvSpPr>
          <p:nvPr>
            <p:ph type="body" sz="quarter" idx="12"/>
          </p:nvPr>
        </p:nvSpPr>
        <p:spPr>
          <a:xfrm>
            <a:off x="365760" y="1737360"/>
            <a:ext cx="13533120" cy="5779008"/>
          </a:xfrm>
        </p:spPr>
        <p:txBody>
          <a:bodyPr/>
          <a:lstStyle>
            <a:lvl1pPr>
              <a:buClr>
                <a:srgbClr val="FDDB0F"/>
              </a:buClr>
              <a:defRPr sz="3800" b="0"/>
            </a:lvl1pPr>
            <a:lvl2pPr>
              <a:buClr>
                <a:srgbClr val="FDDB0F"/>
              </a:buClr>
              <a:defRPr sz="3400" b="0"/>
            </a:lvl2pPr>
            <a:lvl3pPr>
              <a:buClr>
                <a:srgbClr val="FDDB0F"/>
              </a:buClr>
              <a:defRPr sz="2900" b="0"/>
            </a:lvl3pPr>
            <a:lvl4pPr>
              <a:buClr>
                <a:srgbClr val="FDDB0F"/>
              </a:buClr>
              <a:defRPr sz="2400" b="0"/>
            </a:lvl4pPr>
            <a:lvl5pPr>
              <a:buClr>
                <a:srgbClr val="FDDB0F"/>
              </a:buClr>
              <a:defRPr sz="2400" b="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Slide Number Placeholder 5"/>
          <p:cNvSpPr>
            <a:spLocks noGrp="1"/>
          </p:cNvSpPr>
          <p:nvPr>
            <p:ph type="sldNum" sz="quarter" idx="13"/>
          </p:nvPr>
        </p:nvSpPr>
        <p:spPr/>
        <p:txBody>
          <a:bodyPr/>
          <a:lstStyle>
            <a:lvl1pPr defTabSz="1303338">
              <a:defRPr/>
            </a:lvl1pPr>
          </a:lstStyle>
          <a:p>
            <a:fld id="{A3ABCC68-27D2-4607-8A56-EC781F55DDDE}" type="slidenum">
              <a:rPr lang="en-US" altLang="en-US"/>
              <a:pPr/>
              <a:t>‹#›</a:t>
            </a:fld>
            <a:endParaRPr lang="en-US" altLang="en-US"/>
          </a:p>
        </p:txBody>
      </p:sp>
    </p:spTree>
    <p:extLst>
      <p:ext uri="{BB962C8B-B14F-4D97-AF65-F5344CB8AC3E}">
        <p14:creationId xmlns:p14="http://schemas.microsoft.com/office/powerpoint/2010/main" val="240924404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65760" y="1727993"/>
            <a:ext cx="12801600" cy="3114030"/>
          </a:xfrm>
        </p:spPr>
        <p:txBody>
          <a:bodyPr>
            <a:noAutofit/>
          </a:bodyPr>
          <a:lstStyle>
            <a:lvl1pPr>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365760" y="6309360"/>
            <a:ext cx="12801600" cy="1463040"/>
          </a:xfrm>
        </p:spPr>
        <p:txBody>
          <a:bodyPr>
            <a:noAutofit/>
          </a:bodyPr>
          <a:lstStyle>
            <a:lvl1pPr marL="274284" indent="-219048" algn="l" rtl="0" eaLnBrk="1" fontAlgn="auto" hangingPunct="1">
              <a:spcBef>
                <a:spcPct val="20000"/>
              </a:spcBef>
              <a:spcAft>
                <a:spcPts val="0"/>
              </a:spcAft>
              <a:buClr>
                <a:srgbClr val="FFC000"/>
              </a:buClr>
              <a:buSzPct val="50000"/>
              <a:buFont typeface="Wingdings" charset="2"/>
              <a:buNone/>
              <a:defRPr lang="en-US" sz="3400" kern="1200" dirty="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1pPr>
            <a:lvl2pPr marL="548570" indent="0" algn="ctr">
              <a:buNone/>
              <a:defRPr>
                <a:solidFill>
                  <a:schemeClr val="tx1">
                    <a:tint val="75000"/>
                  </a:schemeClr>
                </a:solidFill>
              </a:defRPr>
            </a:lvl2pPr>
            <a:lvl3pPr marL="1097140" indent="0" algn="ctr">
              <a:buNone/>
              <a:defRPr>
                <a:solidFill>
                  <a:schemeClr val="tx1">
                    <a:tint val="75000"/>
                  </a:schemeClr>
                </a:solidFill>
              </a:defRPr>
            </a:lvl3pPr>
            <a:lvl4pPr marL="1645709" indent="0" algn="ctr">
              <a:buNone/>
              <a:defRPr>
                <a:solidFill>
                  <a:schemeClr val="tx1">
                    <a:tint val="75000"/>
                  </a:schemeClr>
                </a:solidFill>
              </a:defRPr>
            </a:lvl4pPr>
            <a:lvl5pPr marL="2194278" indent="0" algn="ctr">
              <a:buNone/>
              <a:defRPr>
                <a:solidFill>
                  <a:schemeClr val="tx1">
                    <a:tint val="75000"/>
                  </a:schemeClr>
                </a:solidFill>
              </a:defRPr>
            </a:lvl5pPr>
            <a:lvl6pPr marL="2742849" indent="0" algn="ctr">
              <a:buNone/>
              <a:defRPr>
                <a:solidFill>
                  <a:schemeClr val="tx1">
                    <a:tint val="75000"/>
                  </a:schemeClr>
                </a:solidFill>
              </a:defRPr>
            </a:lvl6pPr>
            <a:lvl7pPr marL="3291420" indent="0" algn="ctr">
              <a:buNone/>
              <a:defRPr>
                <a:solidFill>
                  <a:schemeClr val="tx1">
                    <a:tint val="75000"/>
                  </a:schemeClr>
                </a:solidFill>
              </a:defRPr>
            </a:lvl7pPr>
            <a:lvl8pPr marL="3839989" indent="0" algn="ctr">
              <a:buNone/>
              <a:defRPr>
                <a:solidFill>
                  <a:schemeClr val="tx1">
                    <a:tint val="75000"/>
                  </a:schemeClr>
                </a:solidFill>
              </a:defRPr>
            </a:lvl8pPr>
            <a:lvl9pPr marL="4388558" indent="0" algn="ctr">
              <a:buNone/>
              <a:defRPr>
                <a:solidFill>
                  <a:schemeClr val="tx1">
                    <a:tint val="75000"/>
                  </a:schemeClr>
                </a:solidFill>
              </a:defRPr>
            </a:lvl9pPr>
          </a:lstStyle>
          <a:p>
            <a:r>
              <a:rPr lang="en-US" dirty="0" smtClean="0"/>
              <a:t>Click to edit Master subtitle style</a:t>
            </a:r>
            <a:endParaRPr lang="en-US" dirty="0"/>
          </a:p>
        </p:txBody>
      </p:sp>
      <p:sp>
        <p:nvSpPr>
          <p:cNvPr id="4" name="Slide Number Placeholder 5"/>
          <p:cNvSpPr>
            <a:spLocks noGrp="1"/>
          </p:cNvSpPr>
          <p:nvPr>
            <p:ph type="sldNum" sz="quarter" idx="10"/>
          </p:nvPr>
        </p:nvSpPr>
        <p:spPr/>
        <p:txBody>
          <a:bodyPr/>
          <a:lstStyle>
            <a:lvl1pPr defTabSz="1303338">
              <a:defRPr/>
            </a:lvl1pPr>
          </a:lstStyle>
          <a:p>
            <a:fld id="{03210F83-1DFA-432A-8A31-6EC13820E83D}" type="slidenum">
              <a:rPr lang="en-US" altLang="en-US"/>
              <a:pPr/>
              <a:t>‹#›</a:t>
            </a:fld>
            <a:endParaRPr lang="en-US" altLang="en-US"/>
          </a:p>
        </p:txBody>
      </p:sp>
    </p:spTree>
    <p:extLst>
      <p:ext uri="{BB962C8B-B14F-4D97-AF65-F5344CB8AC3E}">
        <p14:creationId xmlns:p14="http://schemas.microsoft.com/office/powerpoint/2010/main" val="354038778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65760" y="1727993"/>
            <a:ext cx="12801600" cy="3114030"/>
          </a:xfrm>
        </p:spPr>
        <p:txBody>
          <a:bodyPr>
            <a:noAutofit/>
          </a:bodyPr>
          <a:lstStyle>
            <a:lvl1pPr>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365760" y="6309360"/>
            <a:ext cx="12801600" cy="1463040"/>
          </a:xfrm>
        </p:spPr>
        <p:txBody>
          <a:bodyPr>
            <a:noAutofit/>
          </a:bodyPr>
          <a:lstStyle>
            <a:lvl1pPr marL="274320" indent="-219076" algn="l" rtl="0" eaLnBrk="1" fontAlgn="auto" hangingPunct="1">
              <a:spcBef>
                <a:spcPct val="20000"/>
              </a:spcBef>
              <a:spcAft>
                <a:spcPts val="0"/>
              </a:spcAft>
              <a:buClr>
                <a:srgbClr val="FFC000"/>
              </a:buClr>
              <a:buSzPct val="50000"/>
              <a:buFont typeface="Wingdings" charset="2"/>
              <a:buNone/>
              <a:defRPr lang="en-US" sz="3400" kern="1200" dirty="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1pPr>
            <a:lvl2pPr marL="548640" indent="0" algn="ctr">
              <a:buNone/>
              <a:defRPr>
                <a:solidFill>
                  <a:schemeClr val="tx1">
                    <a:tint val="75000"/>
                  </a:schemeClr>
                </a:solidFill>
              </a:defRPr>
            </a:lvl2pPr>
            <a:lvl3pPr marL="1097280" indent="0" algn="ctr">
              <a:buNone/>
              <a:defRPr>
                <a:solidFill>
                  <a:schemeClr val="tx1">
                    <a:tint val="75000"/>
                  </a:schemeClr>
                </a:solidFill>
              </a:defRPr>
            </a:lvl3pPr>
            <a:lvl4pPr marL="1645920" indent="0" algn="ctr">
              <a:buNone/>
              <a:defRPr>
                <a:solidFill>
                  <a:schemeClr val="tx1">
                    <a:tint val="75000"/>
                  </a:schemeClr>
                </a:solidFill>
              </a:defRPr>
            </a:lvl4pPr>
            <a:lvl5pPr marL="2194560" indent="0" algn="ctr">
              <a:buNone/>
              <a:defRPr>
                <a:solidFill>
                  <a:schemeClr val="tx1">
                    <a:tint val="75000"/>
                  </a:schemeClr>
                </a:solidFill>
              </a:defRPr>
            </a:lvl5pPr>
            <a:lvl6pPr marL="2743200" indent="0" algn="ctr">
              <a:buNone/>
              <a:defRPr>
                <a:solidFill>
                  <a:schemeClr val="tx1">
                    <a:tint val="75000"/>
                  </a:schemeClr>
                </a:solidFill>
              </a:defRPr>
            </a:lvl6pPr>
            <a:lvl7pPr marL="3291840" indent="0" algn="ctr">
              <a:buNone/>
              <a:defRPr>
                <a:solidFill>
                  <a:schemeClr val="tx1">
                    <a:tint val="75000"/>
                  </a:schemeClr>
                </a:solidFill>
              </a:defRPr>
            </a:lvl7pPr>
            <a:lvl8pPr marL="3840480" indent="0" algn="ctr">
              <a:buNone/>
              <a:defRPr>
                <a:solidFill>
                  <a:schemeClr val="tx1">
                    <a:tint val="75000"/>
                  </a:schemeClr>
                </a:solidFill>
              </a:defRPr>
            </a:lvl8pPr>
            <a:lvl9pPr marL="4389120" indent="0" algn="ctr">
              <a:buNone/>
              <a:defRPr>
                <a:solidFill>
                  <a:schemeClr val="tx1">
                    <a:tint val="75000"/>
                  </a:schemeClr>
                </a:solidFill>
              </a:defRPr>
            </a:lvl9pPr>
          </a:lstStyle>
          <a:p>
            <a:r>
              <a:rPr lang="en-US" dirty="0" smtClean="0"/>
              <a:t>Click to edit Master subtitle style</a:t>
            </a:r>
            <a:endParaRPr lang="en-US" dirty="0"/>
          </a:p>
        </p:txBody>
      </p:sp>
      <p:sp>
        <p:nvSpPr>
          <p:cNvPr id="4" name="Slide Number Placeholder 5"/>
          <p:cNvSpPr>
            <a:spLocks noGrp="1"/>
          </p:cNvSpPr>
          <p:nvPr>
            <p:ph type="sldNum" sz="quarter" idx="10"/>
          </p:nvPr>
        </p:nvSpPr>
        <p:spPr/>
        <p:txBody>
          <a:bodyPr/>
          <a:lstStyle>
            <a:lvl1pPr>
              <a:defRPr/>
            </a:lvl1pPr>
          </a:lstStyle>
          <a:p>
            <a:pPr>
              <a:defRPr/>
            </a:pPr>
            <a:fld id="{99F36887-1896-4115-8F7E-FCF73DB019E4}" type="slidenum">
              <a:rPr>
                <a:solidFill>
                  <a:prstClr val="white"/>
                </a:solidFill>
                <a:effectLst>
                  <a:glow rad="50800">
                    <a:prstClr val="black">
                      <a:alpha val="20000"/>
                    </a:prstClr>
                  </a:glow>
                  <a:outerShdw blurRad="38100" dist="38100" dir="2700000" algn="tl">
                    <a:srgbClr val="000000">
                      <a:alpha val="43137"/>
                    </a:srgbClr>
                  </a:outerShdw>
                </a:effectLst>
              </a:rPr>
              <a:pPr>
                <a:defRPr/>
              </a:pPr>
              <a:t>‹#›</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Tree>
    <p:extLst>
      <p:ext uri="{BB962C8B-B14F-4D97-AF65-F5344CB8AC3E}">
        <p14:creationId xmlns:p14="http://schemas.microsoft.com/office/powerpoint/2010/main" val="421844836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i="1">
                <a:solidFill>
                  <a:srgbClr val="FFC000"/>
                </a:solidFill>
              </a:defRPr>
            </a:lvl1pPr>
          </a:lstStyle>
          <a:p>
            <a:r>
              <a:rPr lang="en-US" dirty="0" smtClean="0"/>
              <a:t>Click to edit Master title style</a:t>
            </a:r>
            <a:endParaRPr lang="en-US" dirty="0"/>
          </a:p>
        </p:txBody>
      </p:sp>
      <p:sp>
        <p:nvSpPr>
          <p:cNvPr id="3" name="Slide Number Placeholder 5"/>
          <p:cNvSpPr>
            <a:spLocks noGrp="1"/>
          </p:cNvSpPr>
          <p:nvPr>
            <p:ph type="sldNum" sz="quarter" idx="10"/>
          </p:nvPr>
        </p:nvSpPr>
        <p:spPr/>
        <p:txBody>
          <a:bodyPr/>
          <a:lstStyle>
            <a:lvl1pPr defTabSz="1303338">
              <a:defRPr/>
            </a:lvl1pPr>
          </a:lstStyle>
          <a:p>
            <a:fld id="{B5EDA907-B7B9-4AE2-A9E0-BDBF978F46A7}" type="slidenum">
              <a:rPr lang="en-US" altLang="en-US"/>
              <a:pPr/>
              <a:t>‹#›</a:t>
            </a:fld>
            <a:endParaRPr lang="en-US" altLang="en-US"/>
          </a:p>
        </p:txBody>
      </p:sp>
    </p:spTree>
    <p:extLst>
      <p:ext uri="{BB962C8B-B14F-4D97-AF65-F5344CB8AC3E}">
        <p14:creationId xmlns:p14="http://schemas.microsoft.com/office/powerpoint/2010/main" val="80107760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Only" preserve="1">
  <p:cSld name="Black - Small 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lstStyle>
            <a:lvl1pPr>
              <a:defRPr sz="3800" i="1">
                <a:solidFill>
                  <a:srgbClr val="FFC000"/>
                </a:solidFill>
              </a:defRPr>
            </a:lvl1pPr>
          </a:lstStyle>
          <a:p>
            <a:endParaRPr lang="en-US" dirty="0"/>
          </a:p>
        </p:txBody>
      </p:sp>
      <p:sp>
        <p:nvSpPr>
          <p:cNvPr id="3" name="Slide Number Placeholder 5"/>
          <p:cNvSpPr>
            <a:spLocks noGrp="1"/>
          </p:cNvSpPr>
          <p:nvPr>
            <p:ph type="sldNum" sz="quarter" idx="10"/>
          </p:nvPr>
        </p:nvSpPr>
        <p:spPr/>
        <p:txBody>
          <a:bodyPr/>
          <a:lstStyle>
            <a:lvl1pPr defTabSz="1303338">
              <a:defRPr/>
            </a:lvl1pPr>
          </a:lstStyle>
          <a:p>
            <a:fld id="{530FD670-9619-4719-BC35-59EDA6BFB9D3}" type="slidenum">
              <a:rPr lang="en-US" altLang="en-US"/>
              <a:pPr/>
              <a:t>‹#›</a:t>
            </a:fld>
            <a:endParaRPr lang="en-US" altLang="en-US"/>
          </a:p>
        </p:txBody>
      </p:sp>
    </p:spTree>
    <p:extLst>
      <p:ext uri="{BB962C8B-B14F-4D97-AF65-F5344CB8AC3E}">
        <p14:creationId xmlns:p14="http://schemas.microsoft.com/office/powerpoint/2010/main" val="145773513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DIVIDER">
    <p:spTree>
      <p:nvGrpSpPr>
        <p:cNvPr id="1" name=""/>
        <p:cNvGrpSpPr/>
        <p:nvPr/>
      </p:nvGrpSpPr>
      <p:grpSpPr>
        <a:xfrm>
          <a:off x="0" y="0"/>
          <a:ext cx="0" cy="0"/>
          <a:chOff x="0" y="0"/>
          <a:chExt cx="0" cy="0"/>
        </a:xfrm>
      </p:grpSpPr>
      <p:sp>
        <p:nvSpPr>
          <p:cNvPr id="2" name="Title 1"/>
          <p:cNvSpPr>
            <a:spLocks noGrp="1"/>
          </p:cNvSpPr>
          <p:nvPr>
            <p:ph type="title"/>
          </p:nvPr>
        </p:nvSpPr>
        <p:spPr>
          <a:xfrm>
            <a:off x="365760" y="5541264"/>
            <a:ext cx="13533120" cy="2238756"/>
          </a:xfrm>
          <a:noFill/>
        </p:spPr>
        <p:txBody>
          <a:bodyPr anchor="b"/>
          <a:lstStyle>
            <a:lvl1pPr algn="r">
              <a:defRPr b="1" cap="none" spc="0" baseline="0">
                <a:ln w="18000">
                  <a:solidFill>
                    <a:srgbClr val="FFC000"/>
                  </a:solidFill>
                  <a:prstDash val="solid"/>
                  <a:miter lim="800000"/>
                </a:ln>
                <a:noFill/>
                <a:effectLst>
                  <a:outerShdw blurRad="25500" dist="23000" dir="7020000" algn="tl">
                    <a:srgbClr val="000000">
                      <a:alpha val="50000"/>
                    </a:srgbClr>
                  </a:outerShdw>
                </a:effectLst>
              </a:defRPr>
            </a:lvl1pPr>
          </a:lstStyle>
          <a:p>
            <a:r>
              <a:rPr lang="en-US" dirty="0" smtClean="0"/>
              <a:t>Click to edit Master title style</a:t>
            </a:r>
            <a:endParaRPr lang="en-US" dirty="0"/>
          </a:p>
        </p:txBody>
      </p:sp>
      <p:sp>
        <p:nvSpPr>
          <p:cNvPr id="3" name="Slide Number Placeholder 5"/>
          <p:cNvSpPr>
            <a:spLocks noGrp="1"/>
          </p:cNvSpPr>
          <p:nvPr>
            <p:ph type="sldNum" sz="quarter" idx="10"/>
          </p:nvPr>
        </p:nvSpPr>
        <p:spPr/>
        <p:txBody>
          <a:bodyPr/>
          <a:lstStyle>
            <a:lvl1pPr defTabSz="1303338">
              <a:defRPr/>
            </a:lvl1pPr>
          </a:lstStyle>
          <a:p>
            <a:fld id="{F628F6D3-2CFB-440D-A265-4DA71B6A6AF9}" type="slidenum">
              <a:rPr lang="en-US" altLang="en-US"/>
              <a:pPr/>
              <a:t>‹#›</a:t>
            </a:fld>
            <a:endParaRPr lang="en-US" altLang="en-US"/>
          </a:p>
        </p:txBody>
      </p:sp>
    </p:spTree>
    <p:extLst>
      <p:ext uri="{BB962C8B-B14F-4D97-AF65-F5344CB8AC3E}">
        <p14:creationId xmlns:p14="http://schemas.microsoft.com/office/powerpoint/2010/main" val="362825584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5"/>
          <p:cNvSpPr>
            <a:spLocks noGrp="1"/>
          </p:cNvSpPr>
          <p:nvPr>
            <p:ph type="sldNum" sz="quarter" idx="10"/>
          </p:nvPr>
        </p:nvSpPr>
        <p:spPr/>
        <p:txBody>
          <a:bodyPr/>
          <a:lstStyle>
            <a:lvl1pPr defTabSz="1303338">
              <a:defRPr/>
            </a:lvl1pPr>
          </a:lstStyle>
          <a:p>
            <a:fld id="{9DCBD7B1-1597-476D-8247-51096907A9A2}" type="slidenum">
              <a:rPr lang="en-US" altLang="en-US"/>
              <a:pPr/>
              <a:t>‹#›</a:t>
            </a:fld>
            <a:endParaRPr lang="en-US" altLang="en-US"/>
          </a:p>
        </p:txBody>
      </p:sp>
    </p:spTree>
    <p:extLst>
      <p:ext uri="{BB962C8B-B14F-4D97-AF65-F5344CB8AC3E}">
        <p14:creationId xmlns:p14="http://schemas.microsoft.com/office/powerpoint/2010/main" val="374859610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65760" y="1727993"/>
            <a:ext cx="12801600" cy="3114030"/>
          </a:xfrm>
        </p:spPr>
        <p:txBody>
          <a:bodyPr>
            <a:noAutofit/>
          </a:bodyPr>
          <a:lstStyle>
            <a:lvl1pPr>
              <a:defRPr lang="en-US" sz="5300" i="1" kern="1200" dirty="0">
                <a:solidFill>
                  <a:srgbClr val="FFCC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365760" y="6309360"/>
            <a:ext cx="12801600" cy="1463040"/>
          </a:xfrm>
        </p:spPr>
        <p:txBody>
          <a:bodyPr>
            <a:noAutofit/>
          </a:bodyPr>
          <a:lstStyle>
            <a:lvl1pPr marL="274320" indent="-219076" algn="l" rtl="0" eaLnBrk="1" fontAlgn="auto" hangingPunct="1">
              <a:spcBef>
                <a:spcPct val="20000"/>
              </a:spcBef>
              <a:spcAft>
                <a:spcPts val="0"/>
              </a:spcAft>
              <a:buClr>
                <a:srgbClr val="FFC000"/>
              </a:buClr>
              <a:buSzPct val="50000"/>
              <a:buFont typeface="Wingdings" charset="2"/>
              <a:buNone/>
              <a:defRPr lang="en-US" sz="3400" kern="1200" dirty="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1pPr>
            <a:lvl2pPr marL="548640" indent="0" algn="ctr">
              <a:buNone/>
              <a:defRPr>
                <a:solidFill>
                  <a:schemeClr val="tx1">
                    <a:tint val="75000"/>
                  </a:schemeClr>
                </a:solidFill>
              </a:defRPr>
            </a:lvl2pPr>
            <a:lvl3pPr marL="1097280" indent="0" algn="ctr">
              <a:buNone/>
              <a:defRPr>
                <a:solidFill>
                  <a:schemeClr val="tx1">
                    <a:tint val="75000"/>
                  </a:schemeClr>
                </a:solidFill>
              </a:defRPr>
            </a:lvl3pPr>
            <a:lvl4pPr marL="1645920" indent="0" algn="ctr">
              <a:buNone/>
              <a:defRPr>
                <a:solidFill>
                  <a:schemeClr val="tx1">
                    <a:tint val="75000"/>
                  </a:schemeClr>
                </a:solidFill>
              </a:defRPr>
            </a:lvl4pPr>
            <a:lvl5pPr marL="2194560" indent="0" algn="ctr">
              <a:buNone/>
              <a:defRPr>
                <a:solidFill>
                  <a:schemeClr val="tx1">
                    <a:tint val="75000"/>
                  </a:schemeClr>
                </a:solidFill>
              </a:defRPr>
            </a:lvl5pPr>
            <a:lvl6pPr marL="2743200" indent="0" algn="ctr">
              <a:buNone/>
              <a:defRPr>
                <a:solidFill>
                  <a:schemeClr val="tx1">
                    <a:tint val="75000"/>
                  </a:schemeClr>
                </a:solidFill>
              </a:defRPr>
            </a:lvl6pPr>
            <a:lvl7pPr marL="3291840" indent="0" algn="ctr">
              <a:buNone/>
              <a:defRPr>
                <a:solidFill>
                  <a:schemeClr val="tx1">
                    <a:tint val="75000"/>
                  </a:schemeClr>
                </a:solidFill>
              </a:defRPr>
            </a:lvl7pPr>
            <a:lvl8pPr marL="3840480" indent="0" algn="ctr">
              <a:buNone/>
              <a:defRPr>
                <a:solidFill>
                  <a:schemeClr val="tx1">
                    <a:tint val="75000"/>
                  </a:schemeClr>
                </a:solidFill>
              </a:defRPr>
            </a:lvl8pPr>
            <a:lvl9pPr marL="4389120" indent="0" algn="ctr">
              <a:buNone/>
              <a:defRPr>
                <a:solidFill>
                  <a:schemeClr val="tx1">
                    <a:tint val="75000"/>
                  </a:schemeClr>
                </a:solidFill>
              </a:defRPr>
            </a:lvl9pPr>
          </a:lstStyle>
          <a:p>
            <a:r>
              <a:rPr lang="en-US" dirty="0" smtClean="0"/>
              <a:t>Click to edit Master subtitle style</a:t>
            </a:r>
            <a:endParaRPr lang="en-US" dirty="0"/>
          </a:p>
        </p:txBody>
      </p:sp>
      <p:sp>
        <p:nvSpPr>
          <p:cNvPr id="4" name="Slide Number Placeholder 5"/>
          <p:cNvSpPr>
            <a:spLocks noGrp="1"/>
          </p:cNvSpPr>
          <p:nvPr>
            <p:ph type="sldNum" sz="quarter" idx="10"/>
          </p:nvPr>
        </p:nvSpPr>
        <p:spPr/>
        <p:txBody>
          <a:bodyPr/>
          <a:lstStyle>
            <a:lvl1pPr>
              <a:defRPr/>
            </a:lvl1pPr>
          </a:lstStyle>
          <a:p>
            <a:pPr>
              <a:defRPr/>
            </a:pPr>
            <a:fld id="{4811E921-8E18-4FD7-ADF9-6E00C0643EBA}" type="slidenum">
              <a:rPr/>
              <a:pPr>
                <a:defRPr/>
              </a:pPr>
              <a:t>‹#›</a:t>
            </a:fld>
            <a:endParaRPr dirty="0"/>
          </a:p>
        </p:txBody>
      </p:sp>
    </p:spTree>
    <p:extLst>
      <p:ext uri="{BB962C8B-B14F-4D97-AF65-F5344CB8AC3E}">
        <p14:creationId xmlns:p14="http://schemas.microsoft.com/office/powerpoint/2010/main" val="289027324"/>
      </p:ext>
    </p:extLst>
  </p:cSld>
  <p:clrMapOvr>
    <a:masterClrMapping/>
  </p:clrMapOvr>
  <p:timing>
    <p:tnLst>
      <p:par>
        <p:cTn id="1" dur="indefinite" restart="never" nodeType="tmRoot"/>
      </p:par>
    </p:tn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Default Content">
    <p:spTree>
      <p:nvGrpSpPr>
        <p:cNvPr id="1" name=""/>
        <p:cNvGrpSpPr/>
        <p:nvPr/>
      </p:nvGrpSpPr>
      <p:grpSpPr>
        <a:xfrm>
          <a:off x="0" y="0"/>
          <a:ext cx="0" cy="0"/>
          <a:chOff x="0" y="0"/>
          <a:chExt cx="0" cy="0"/>
        </a:xfrm>
      </p:grpSpPr>
      <p:sp>
        <p:nvSpPr>
          <p:cNvPr id="7" name="Title Placeholder 1"/>
          <p:cNvSpPr>
            <a:spLocks noGrp="1"/>
          </p:cNvSpPr>
          <p:nvPr>
            <p:ph type="title"/>
          </p:nvPr>
        </p:nvSpPr>
        <p:spPr bwMode="auto">
          <a:xfrm>
            <a:off x="365760" y="266700"/>
            <a:ext cx="13533120" cy="922020"/>
          </a:xfrm>
          <a:prstGeom prst="rect">
            <a:avLst/>
          </a:prstGeom>
          <a:noFill/>
          <a:ln>
            <a:noFill/>
          </a:ln>
          <a:extLst/>
        </p:spPr>
        <p:txBody>
          <a:bodyPr/>
          <a:lstStyle>
            <a:lvl1pPr>
              <a:defRPr lang="en-US" sz="5300" i="1" kern="1200" dirty="0" smtClean="0">
                <a:solidFill>
                  <a:srgbClr val="FFCC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stStyle>
          <a:p>
            <a:pPr lvl="0"/>
            <a:r>
              <a:rPr lang="en-US" dirty="0" smtClean="0"/>
              <a:t>Click to edit Master title style</a:t>
            </a:r>
          </a:p>
        </p:txBody>
      </p:sp>
      <p:sp>
        <p:nvSpPr>
          <p:cNvPr id="10" name="Text Placeholder 9"/>
          <p:cNvSpPr>
            <a:spLocks noGrp="1"/>
          </p:cNvSpPr>
          <p:nvPr>
            <p:ph type="body" sz="quarter" idx="12"/>
          </p:nvPr>
        </p:nvSpPr>
        <p:spPr>
          <a:xfrm>
            <a:off x="822960" y="1920240"/>
            <a:ext cx="13075920" cy="5596128"/>
          </a:xfrm>
        </p:spPr>
        <p:txBody>
          <a:bodyPr/>
          <a:lstStyle>
            <a:lvl1pPr>
              <a:buClr>
                <a:srgbClr val="FDDB0F"/>
              </a:buClr>
              <a:defRPr sz="3800" b="0"/>
            </a:lvl1pPr>
            <a:lvl2pPr>
              <a:buClr>
                <a:srgbClr val="FDDB0F"/>
              </a:buClr>
              <a:defRPr sz="3400" b="0"/>
            </a:lvl2pPr>
            <a:lvl3pPr>
              <a:buClr>
                <a:srgbClr val="FDDB0F"/>
              </a:buClr>
              <a:defRPr sz="2900" b="0"/>
            </a:lvl3pPr>
            <a:lvl4pPr>
              <a:buClr>
                <a:srgbClr val="FDDB0F"/>
              </a:buClr>
              <a:defRPr sz="2400" b="0"/>
            </a:lvl4pPr>
            <a:lvl5pPr>
              <a:buClr>
                <a:srgbClr val="FDDB0F"/>
              </a:buClr>
              <a:defRPr sz="2400" b="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Slide Number Placeholder 5"/>
          <p:cNvSpPr>
            <a:spLocks noGrp="1"/>
          </p:cNvSpPr>
          <p:nvPr>
            <p:ph type="sldNum" sz="quarter" idx="13"/>
          </p:nvPr>
        </p:nvSpPr>
        <p:spPr/>
        <p:txBody>
          <a:bodyPr/>
          <a:lstStyle>
            <a:lvl1pPr>
              <a:defRPr/>
            </a:lvl1pPr>
          </a:lstStyle>
          <a:p>
            <a:pPr>
              <a:defRPr/>
            </a:pPr>
            <a:fld id="{75F5AA82-F5A3-4973-B567-191D54A3CB69}" type="slidenum">
              <a:rPr/>
              <a:pPr>
                <a:defRPr/>
              </a:pPr>
              <a:t>‹#›</a:t>
            </a:fld>
            <a:endParaRPr dirty="0"/>
          </a:p>
        </p:txBody>
      </p:sp>
    </p:spTree>
    <p:extLst>
      <p:ext uri="{BB962C8B-B14F-4D97-AF65-F5344CB8AC3E}">
        <p14:creationId xmlns:p14="http://schemas.microsoft.com/office/powerpoint/2010/main" val="4195628435"/>
      </p:ext>
    </p:extLst>
  </p:cSld>
  <p:clrMapOvr>
    <a:masterClrMapping/>
  </p:clrMapOvr>
  <p:timing>
    <p:tnLst>
      <p:par>
        <p:cT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i="1">
                <a:solidFill>
                  <a:srgbClr val="FFCC00"/>
                </a:solidFill>
              </a:defRPr>
            </a:lvl1pPr>
          </a:lstStyle>
          <a:p>
            <a:r>
              <a:rPr lang="en-US" dirty="0" smtClean="0"/>
              <a:t>Click to edit Master title style</a:t>
            </a:r>
            <a:endParaRPr lang="en-US" dirty="0"/>
          </a:p>
        </p:txBody>
      </p:sp>
      <p:sp>
        <p:nvSpPr>
          <p:cNvPr id="3" name="Slide Number Placeholder 5"/>
          <p:cNvSpPr>
            <a:spLocks noGrp="1"/>
          </p:cNvSpPr>
          <p:nvPr>
            <p:ph type="sldNum" sz="quarter" idx="10"/>
          </p:nvPr>
        </p:nvSpPr>
        <p:spPr/>
        <p:txBody>
          <a:bodyPr/>
          <a:lstStyle>
            <a:lvl1pPr>
              <a:defRPr/>
            </a:lvl1pPr>
          </a:lstStyle>
          <a:p>
            <a:pPr>
              <a:defRPr/>
            </a:pPr>
            <a:fld id="{D5B49031-7B1D-4CAF-B0CF-1AF019AB60A3}" type="slidenum">
              <a:rPr/>
              <a:pPr>
                <a:defRPr/>
              </a:pPr>
              <a:t>‹#›</a:t>
            </a:fld>
            <a:endParaRPr dirty="0"/>
          </a:p>
        </p:txBody>
      </p:sp>
    </p:spTree>
    <p:extLst>
      <p:ext uri="{BB962C8B-B14F-4D97-AF65-F5344CB8AC3E}">
        <p14:creationId xmlns:p14="http://schemas.microsoft.com/office/powerpoint/2010/main" val="25388610"/>
      </p:ext>
    </p:extLst>
  </p:cSld>
  <p:clrMapOvr>
    <a:masterClrMapping/>
  </p:clrMapOvr>
  <p:timing>
    <p:tnLst>
      <p:par>
        <p:cT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65760" y="266700"/>
            <a:ext cx="14036040" cy="922020"/>
          </a:xfrm>
        </p:spPr>
        <p:txBody>
          <a:bodyPr/>
          <a:lstStyle>
            <a:lvl1pPr algn="r">
              <a:defRPr i="1">
                <a:solidFill>
                  <a:srgbClr val="FFCC00"/>
                </a:solidFill>
              </a:defRPr>
            </a:lvl1pPr>
          </a:lstStyle>
          <a:p>
            <a:r>
              <a:rPr lang="en-US" dirty="0" smtClean="0"/>
              <a:t>Click to edit Master title style</a:t>
            </a:r>
            <a:endParaRPr lang="en-US" dirty="0"/>
          </a:p>
        </p:txBody>
      </p:sp>
      <p:sp>
        <p:nvSpPr>
          <p:cNvPr id="3" name="Slide Number Placeholder 5"/>
          <p:cNvSpPr>
            <a:spLocks noGrp="1"/>
          </p:cNvSpPr>
          <p:nvPr>
            <p:ph type="sldNum" sz="quarter" idx="10"/>
          </p:nvPr>
        </p:nvSpPr>
        <p:spPr/>
        <p:txBody>
          <a:bodyPr/>
          <a:lstStyle>
            <a:lvl1pPr>
              <a:defRPr/>
            </a:lvl1pPr>
          </a:lstStyle>
          <a:p>
            <a:pPr>
              <a:defRPr/>
            </a:pPr>
            <a:fld id="{D5B49031-7B1D-4CAF-B0CF-1AF019AB60A3}" type="slidenum">
              <a:rPr/>
              <a:pPr>
                <a:defRPr/>
              </a:pPr>
              <a:t>‹#›</a:t>
            </a:fld>
            <a:endParaRPr dirty="0"/>
          </a:p>
        </p:txBody>
      </p:sp>
    </p:spTree>
    <p:extLst>
      <p:ext uri="{BB962C8B-B14F-4D97-AF65-F5344CB8AC3E}">
        <p14:creationId xmlns:p14="http://schemas.microsoft.com/office/powerpoint/2010/main" val="27607817"/>
      </p:ext>
    </p:extLst>
  </p:cSld>
  <p:clrMapOvr>
    <a:masterClrMapping/>
  </p:clrMapOvr>
  <p:timing>
    <p:tnLst>
      <p:par>
        <p:cTn id="1" dur="indefinite" restart="never" nodeType="tmRoot"/>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Black - Small Title">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lstStyle>
            <a:lvl1pPr>
              <a:defRPr sz="3800" i="1">
                <a:solidFill>
                  <a:srgbClr val="FFCC00"/>
                </a:solidFill>
              </a:defRPr>
            </a:lvl1pPr>
          </a:lstStyle>
          <a:p>
            <a:endParaRPr lang="en-US" dirty="0"/>
          </a:p>
        </p:txBody>
      </p:sp>
      <p:sp>
        <p:nvSpPr>
          <p:cNvPr id="3" name="Slide Number Placeholder 5"/>
          <p:cNvSpPr>
            <a:spLocks noGrp="1"/>
          </p:cNvSpPr>
          <p:nvPr>
            <p:ph type="sldNum" sz="quarter" idx="10"/>
          </p:nvPr>
        </p:nvSpPr>
        <p:spPr/>
        <p:txBody>
          <a:bodyPr/>
          <a:lstStyle>
            <a:lvl1pPr>
              <a:defRPr/>
            </a:lvl1pPr>
          </a:lstStyle>
          <a:p>
            <a:pPr>
              <a:defRPr/>
            </a:pPr>
            <a:fld id="{2749DCC3-E788-46A3-B4B6-DF61D1A8CAB9}" type="slidenum">
              <a:rPr/>
              <a:pPr>
                <a:defRPr/>
              </a:pPr>
              <a:t>‹#›</a:t>
            </a:fld>
            <a:endParaRPr/>
          </a:p>
        </p:txBody>
      </p:sp>
    </p:spTree>
    <p:extLst>
      <p:ext uri="{BB962C8B-B14F-4D97-AF65-F5344CB8AC3E}">
        <p14:creationId xmlns:p14="http://schemas.microsoft.com/office/powerpoint/2010/main" val="2249156537"/>
      </p:ext>
    </p:extLst>
  </p:cSld>
  <p:clrMapOvr>
    <a:masterClrMapping/>
  </p:clrMapOvr>
  <p:timing>
    <p:tnLst>
      <p:par>
        <p:cT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DIVIDER">
    <p:spTree>
      <p:nvGrpSpPr>
        <p:cNvPr id="1" name=""/>
        <p:cNvGrpSpPr/>
        <p:nvPr/>
      </p:nvGrpSpPr>
      <p:grpSpPr>
        <a:xfrm>
          <a:off x="0" y="0"/>
          <a:ext cx="0" cy="0"/>
          <a:chOff x="0" y="0"/>
          <a:chExt cx="0" cy="0"/>
        </a:xfrm>
      </p:grpSpPr>
      <p:sp>
        <p:nvSpPr>
          <p:cNvPr id="2" name="Title 1"/>
          <p:cNvSpPr>
            <a:spLocks noGrp="1"/>
          </p:cNvSpPr>
          <p:nvPr>
            <p:ph type="title"/>
          </p:nvPr>
        </p:nvSpPr>
        <p:spPr>
          <a:xfrm>
            <a:off x="365760" y="5541264"/>
            <a:ext cx="13533120" cy="2238756"/>
          </a:xfrm>
          <a:noFill/>
        </p:spPr>
        <p:txBody>
          <a:bodyPr anchor="b"/>
          <a:lstStyle>
            <a:lvl1pPr algn="r">
              <a:defRPr b="1" cap="none" spc="0" baseline="0">
                <a:ln w="18000">
                  <a:solidFill>
                    <a:srgbClr val="FFC000"/>
                  </a:solidFill>
                  <a:prstDash val="solid"/>
                  <a:miter lim="800000"/>
                </a:ln>
                <a:noFill/>
                <a:effectLst>
                  <a:outerShdw blurRad="25500" dist="23000" dir="7020000" algn="tl">
                    <a:srgbClr val="000000">
                      <a:alpha val="50000"/>
                    </a:srgbClr>
                  </a:outerShdw>
                </a:effectLst>
              </a:defRPr>
            </a:lvl1pPr>
          </a:lstStyle>
          <a:p>
            <a:r>
              <a:rPr lang="en-US" dirty="0" smtClean="0"/>
              <a:t>Click to edit Master title style</a:t>
            </a:r>
            <a:endParaRPr lang="en-US" dirty="0"/>
          </a:p>
        </p:txBody>
      </p:sp>
      <p:sp>
        <p:nvSpPr>
          <p:cNvPr id="3" name="Slide Number Placeholder 5"/>
          <p:cNvSpPr>
            <a:spLocks noGrp="1"/>
          </p:cNvSpPr>
          <p:nvPr>
            <p:ph type="sldNum" sz="quarter" idx="10"/>
          </p:nvPr>
        </p:nvSpPr>
        <p:spPr/>
        <p:txBody>
          <a:bodyPr/>
          <a:lstStyle>
            <a:lvl1pPr>
              <a:defRPr/>
            </a:lvl1pPr>
          </a:lstStyle>
          <a:p>
            <a:pPr>
              <a:defRPr/>
            </a:pPr>
            <a:fld id="{43B83770-2DD6-45C3-BECA-4C9B17C690D8}" type="slidenum">
              <a:rPr/>
              <a:pPr>
                <a:defRPr/>
              </a:pPr>
              <a:t>‹#›</a:t>
            </a:fld>
            <a:endParaRPr dirty="0"/>
          </a:p>
        </p:txBody>
      </p:sp>
    </p:spTree>
    <p:extLst>
      <p:ext uri="{BB962C8B-B14F-4D97-AF65-F5344CB8AC3E}">
        <p14:creationId xmlns:p14="http://schemas.microsoft.com/office/powerpoint/2010/main" val="861954200"/>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i="1">
                <a:solidFill>
                  <a:srgbClr val="FFC000"/>
                </a:solidFill>
              </a:defRPr>
            </a:lvl1pPr>
          </a:lstStyle>
          <a:p>
            <a:r>
              <a:rPr lang="en-US" dirty="0" smtClean="0"/>
              <a:t>Click to edit Master title style</a:t>
            </a:r>
            <a:endParaRPr lang="en-US" dirty="0"/>
          </a:p>
        </p:txBody>
      </p:sp>
      <p:sp>
        <p:nvSpPr>
          <p:cNvPr id="3" name="Slide Number Placeholder 5"/>
          <p:cNvSpPr>
            <a:spLocks noGrp="1"/>
          </p:cNvSpPr>
          <p:nvPr>
            <p:ph type="sldNum" sz="quarter" idx="10"/>
          </p:nvPr>
        </p:nvSpPr>
        <p:spPr/>
        <p:txBody>
          <a:bodyPr/>
          <a:lstStyle>
            <a:lvl1pPr>
              <a:defRPr/>
            </a:lvl1pPr>
          </a:lstStyle>
          <a:p>
            <a:pPr>
              <a:defRPr/>
            </a:pPr>
            <a:fld id="{8DFB05B6-C949-4993-A779-4FA81C356772}" type="slidenum">
              <a:rPr>
                <a:solidFill>
                  <a:prstClr val="white"/>
                </a:solidFill>
                <a:effectLst>
                  <a:glow rad="50800">
                    <a:prstClr val="black">
                      <a:alpha val="20000"/>
                    </a:prstClr>
                  </a:glow>
                  <a:outerShdw blurRad="38100" dist="38100" dir="2700000" algn="tl">
                    <a:srgbClr val="000000">
                      <a:alpha val="43137"/>
                    </a:srgbClr>
                  </a:outerShdw>
                </a:effectLst>
              </a:rPr>
              <a:pPr>
                <a:defRPr/>
              </a:pPr>
              <a:t>‹#›</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Tree>
    <p:extLst>
      <p:ext uri="{BB962C8B-B14F-4D97-AF65-F5344CB8AC3E}">
        <p14:creationId xmlns:p14="http://schemas.microsoft.com/office/powerpoint/2010/main" val="301111654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5"/>
          <p:cNvSpPr>
            <a:spLocks noGrp="1"/>
          </p:cNvSpPr>
          <p:nvPr>
            <p:ph type="sldNum" sz="quarter" idx="10"/>
          </p:nvPr>
        </p:nvSpPr>
        <p:spPr/>
        <p:txBody>
          <a:bodyPr/>
          <a:lstStyle>
            <a:lvl1pPr>
              <a:defRPr/>
            </a:lvl1pPr>
          </a:lstStyle>
          <a:p>
            <a:pPr>
              <a:defRPr/>
            </a:pPr>
            <a:fld id="{FBC5512C-C163-4E78-BB79-88A05E4D3FEE}" type="slidenum">
              <a:rPr/>
              <a:pPr>
                <a:defRPr/>
              </a:pPr>
              <a:t>‹#›</a:t>
            </a:fld>
            <a:endParaRPr dirty="0"/>
          </a:p>
        </p:txBody>
      </p:sp>
    </p:spTree>
    <p:extLst>
      <p:ext uri="{BB962C8B-B14F-4D97-AF65-F5344CB8AC3E}">
        <p14:creationId xmlns:p14="http://schemas.microsoft.com/office/powerpoint/2010/main" val="3769883242"/>
      </p:ext>
    </p:extLst>
  </p:cSld>
  <p:clrMapOvr>
    <a:masterClrMapping/>
  </p:clrMapOvr>
  <p:timing>
    <p:tnLst>
      <p:par>
        <p:cTn id="1" dur="indefinite" restart="never" nodeType="tmRoot"/>
      </p:par>
    </p:tn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SPECIAL PROJECTS">
    <p:spTree>
      <p:nvGrpSpPr>
        <p:cNvPr id="1" name=""/>
        <p:cNvGrpSpPr/>
        <p:nvPr/>
      </p:nvGrpSpPr>
      <p:grpSpPr>
        <a:xfrm>
          <a:off x="0" y="0"/>
          <a:ext cx="0" cy="0"/>
          <a:chOff x="0" y="0"/>
          <a:chExt cx="0" cy="0"/>
        </a:xfrm>
      </p:grpSpPr>
      <p:sp>
        <p:nvSpPr>
          <p:cNvPr id="3" name="Text Placeholder 2"/>
          <p:cNvSpPr>
            <a:spLocks noGrp="1"/>
          </p:cNvSpPr>
          <p:nvPr>
            <p:ph type="body" sz="quarter" idx="18"/>
          </p:nvPr>
        </p:nvSpPr>
        <p:spPr>
          <a:xfrm>
            <a:off x="914399" y="1554163"/>
            <a:ext cx="7680326" cy="6040755"/>
          </a:xfrm>
        </p:spPr>
        <p:txBody>
          <a:bodyPr wrap="square"/>
          <a:lstStyle>
            <a:lvl1pPr marL="228600" indent="-228600">
              <a:buFont typeface="Arial" pitchFamily="34" charset="0"/>
              <a:buChar char="•"/>
              <a:defRPr sz="2800"/>
            </a:lvl1pPr>
            <a:lvl2pPr>
              <a:defRPr sz="2800"/>
            </a:lvl2pPr>
            <a:lvl3pPr>
              <a:defRPr sz="2400"/>
            </a:lvl3pPr>
            <a:lvl4pPr>
              <a:defRPr sz="2400"/>
            </a:lvl4pPr>
            <a:lvl5pPr>
              <a:defRPr sz="240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1" name="Title 10"/>
          <p:cNvSpPr>
            <a:spLocks noGrp="1"/>
          </p:cNvSpPr>
          <p:nvPr>
            <p:ph type="title"/>
          </p:nvPr>
        </p:nvSpPr>
        <p:spPr>
          <a:xfrm>
            <a:off x="346982" y="274320"/>
            <a:ext cx="8139114" cy="594360"/>
          </a:xfrm>
        </p:spPr>
        <p:txBody>
          <a:bodyPr wrap="none" lIns="0" tIns="0" rIns="0" bIns="0">
            <a:noAutofit/>
          </a:bodyPr>
          <a:lstStyle>
            <a:lvl1pPr algn="l">
              <a:defRPr lang="en-US" sz="3200" kern="1200" dirty="0">
                <a:solidFill>
                  <a:schemeClr val="bg1"/>
                </a:solidFill>
                <a:effectLst>
                  <a:glow rad="127000">
                    <a:schemeClr val="tx1">
                      <a:alpha val="40000"/>
                    </a:schemeClr>
                  </a:glow>
                  <a:outerShdw blurRad="38100" dist="38100" dir="2700000" algn="tl">
                    <a:srgbClr val="000000">
                      <a:alpha val="43137"/>
                    </a:srgbClr>
                  </a:outerShdw>
                </a:effectLst>
                <a:latin typeface="Century Gothic" panose="020B0502020202020204" pitchFamily="34" charset="0"/>
                <a:ea typeface="+mn-ea"/>
                <a:cs typeface="+mn-cs"/>
              </a:defRPr>
            </a:lvl1pPr>
          </a:lstStyle>
          <a:p>
            <a:pPr lvl="0"/>
            <a:r>
              <a:rPr lang="en-US" dirty="0" smtClean="0"/>
              <a:t>Click to edit Master title style</a:t>
            </a:r>
            <a:endParaRPr lang="en-US" dirty="0"/>
          </a:p>
        </p:txBody>
      </p:sp>
      <p:sp>
        <p:nvSpPr>
          <p:cNvPr id="15" name="Text Placeholder 14"/>
          <p:cNvSpPr>
            <a:spLocks noGrp="1"/>
          </p:cNvSpPr>
          <p:nvPr>
            <p:ph type="body" sz="quarter" idx="19"/>
          </p:nvPr>
        </p:nvSpPr>
        <p:spPr>
          <a:xfrm>
            <a:off x="365125" y="7772400"/>
            <a:ext cx="8139114" cy="365125"/>
          </a:xfrm>
        </p:spPr>
        <p:txBody>
          <a:bodyPr lIns="0" tIns="0" rIns="0" bIns="0" anchor="ctr"/>
          <a:lstStyle>
            <a:lvl1pPr marL="0" indent="0">
              <a:buNone/>
              <a:defRPr sz="1000" i="1"/>
            </a:lvl1pPr>
            <a:lvl5pPr>
              <a:defRPr/>
            </a:lvl5pPr>
          </a:lstStyle>
          <a:p>
            <a:pPr lvl="0"/>
            <a:r>
              <a:rPr lang="en-US" smtClean="0"/>
              <a:t>Click to edit Master text styles</a:t>
            </a:r>
          </a:p>
        </p:txBody>
      </p:sp>
      <p:sp>
        <p:nvSpPr>
          <p:cNvPr id="5" name="Slide Number Placeholder 3"/>
          <p:cNvSpPr>
            <a:spLocks noGrp="1"/>
          </p:cNvSpPr>
          <p:nvPr>
            <p:ph type="sldNum" sz="quarter" idx="20"/>
          </p:nvPr>
        </p:nvSpPr>
        <p:spPr>
          <a:xfrm>
            <a:off x="13623925" y="7772400"/>
            <a:ext cx="914400" cy="365125"/>
          </a:xfrm>
          <a:prstGeom prst="rect">
            <a:avLst/>
          </a:prstGeom>
        </p:spPr>
        <p:txBody>
          <a:bodyPr wrap="none" lIns="0" tIns="0" rIns="0" bIns="0" anchor="ctr"/>
          <a:lstStyle>
            <a:lvl1pPr algn="ctr" defTabSz="1306220" fontAlgn="auto">
              <a:spcBef>
                <a:spcPts val="0"/>
              </a:spcBef>
              <a:spcAft>
                <a:spcPts val="0"/>
              </a:spcAft>
              <a:defRPr sz="1800">
                <a:solidFill>
                  <a:schemeClr val="tx1">
                    <a:lumMod val="50000"/>
                    <a:lumOff val="50000"/>
                  </a:schemeClr>
                </a:solidFill>
                <a:effectLst>
                  <a:outerShdw blurRad="38100" dist="38100" dir="2700000" algn="tl">
                    <a:srgbClr val="000000">
                      <a:alpha val="43137"/>
                    </a:srgbClr>
                  </a:outerShdw>
                </a:effectLst>
                <a:latin typeface="+mn-lt"/>
                <a:cs typeface="+mn-cs"/>
              </a:defRPr>
            </a:lvl1pPr>
          </a:lstStyle>
          <a:p>
            <a:pPr>
              <a:defRPr/>
            </a:pPr>
            <a:fld id="{E65E6E9B-3ED5-48FA-B2C3-27F8F2426B2E}" type="slidenum">
              <a:rPr lang="en-US">
                <a:solidFill>
                  <a:prstClr val="black">
                    <a:lumMod val="50000"/>
                    <a:lumOff val="50000"/>
                  </a:prstClr>
                </a:solidFill>
              </a:rPr>
              <a:pPr>
                <a:defRPr/>
              </a:pPr>
              <a:t>‹#›</a:t>
            </a:fld>
            <a:endParaRPr lang="en-US" dirty="0">
              <a:solidFill>
                <a:prstClr val="black">
                  <a:lumMod val="50000"/>
                  <a:lumOff val="50000"/>
                </a:prstClr>
              </a:solidFill>
            </a:endParaRPr>
          </a:p>
        </p:txBody>
      </p:sp>
    </p:spTree>
    <p:extLst>
      <p:ext uri="{BB962C8B-B14F-4D97-AF65-F5344CB8AC3E}">
        <p14:creationId xmlns:p14="http://schemas.microsoft.com/office/powerpoint/2010/main" val="338484015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TEXT SLIDE">
    <p:spTree>
      <p:nvGrpSpPr>
        <p:cNvPr id="1" name=""/>
        <p:cNvGrpSpPr/>
        <p:nvPr/>
      </p:nvGrpSpPr>
      <p:grpSpPr>
        <a:xfrm>
          <a:off x="0" y="0"/>
          <a:ext cx="0" cy="0"/>
          <a:chOff x="0" y="0"/>
          <a:chExt cx="0" cy="0"/>
        </a:xfrm>
      </p:grpSpPr>
      <p:sp>
        <p:nvSpPr>
          <p:cNvPr id="3" name="Text Placeholder 2"/>
          <p:cNvSpPr>
            <a:spLocks noGrp="1"/>
          </p:cNvSpPr>
          <p:nvPr>
            <p:ph type="body" sz="quarter" idx="18"/>
          </p:nvPr>
        </p:nvSpPr>
        <p:spPr>
          <a:xfrm>
            <a:off x="365440" y="1920875"/>
            <a:ext cx="8138480" cy="5674043"/>
          </a:xfrm>
        </p:spPr>
        <p:txBody>
          <a:bodyPr wrap="square"/>
          <a:lstStyle>
            <a:lvl1pPr>
              <a:defRPr sz="3200"/>
            </a:lvl1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Text Placeholder 3"/>
          <p:cNvSpPr>
            <a:spLocks noGrp="1"/>
          </p:cNvSpPr>
          <p:nvPr>
            <p:ph type="body" sz="quarter" idx="16"/>
          </p:nvPr>
        </p:nvSpPr>
        <p:spPr>
          <a:xfrm>
            <a:off x="640153" y="822960"/>
            <a:ext cx="7863767" cy="399444"/>
          </a:xfrm>
        </p:spPr>
        <p:txBody>
          <a:bodyPr lIns="0" tIns="0" rIns="0" bIns="0" anchor="ctr"/>
          <a:lstStyle>
            <a:lvl1pPr marL="0" indent="0">
              <a:lnSpc>
                <a:spcPct val="100000"/>
              </a:lnSpc>
              <a:buNone/>
              <a:defRPr lang="en-US" sz="2000" i="1" kern="1200" baseline="0" dirty="0">
                <a:solidFill>
                  <a:srgbClr val="FFC000"/>
                </a:solidFill>
                <a:effectLst>
                  <a:glow rad="127000">
                    <a:schemeClr val="tx1">
                      <a:alpha val="40000"/>
                    </a:schemeClr>
                  </a:glow>
                  <a:outerShdw blurRad="38100" dist="38100" dir="2700000" algn="tl">
                    <a:srgbClr val="000000">
                      <a:alpha val="43137"/>
                    </a:srgbClr>
                  </a:outerShdw>
                </a:effectLst>
                <a:latin typeface="Century Gothic" panose="020B0502020202020204" pitchFamily="34" charset="0"/>
                <a:ea typeface="+mn-ea"/>
                <a:cs typeface="+mn-cs"/>
              </a:defRPr>
            </a:lvl1pPr>
          </a:lstStyle>
          <a:p>
            <a:pPr lvl="0"/>
            <a:r>
              <a:rPr lang="en-US" smtClean="0"/>
              <a:t>Click to edit Master text styles</a:t>
            </a:r>
          </a:p>
        </p:txBody>
      </p:sp>
      <p:sp>
        <p:nvSpPr>
          <p:cNvPr id="11" name="Title 10"/>
          <p:cNvSpPr>
            <a:spLocks noGrp="1"/>
          </p:cNvSpPr>
          <p:nvPr>
            <p:ph type="title"/>
          </p:nvPr>
        </p:nvSpPr>
        <p:spPr>
          <a:xfrm>
            <a:off x="346982" y="274320"/>
            <a:ext cx="8139114" cy="594360"/>
          </a:xfrm>
        </p:spPr>
        <p:txBody>
          <a:bodyPr wrap="none" lIns="0" tIns="0" rIns="0" bIns="0">
            <a:noAutofit/>
          </a:bodyPr>
          <a:lstStyle>
            <a:lvl1pPr algn="l">
              <a:defRPr lang="en-US" sz="3200" kern="1200" dirty="0">
                <a:solidFill>
                  <a:schemeClr val="bg1"/>
                </a:solidFill>
                <a:effectLst>
                  <a:glow rad="127000">
                    <a:schemeClr val="tx1">
                      <a:alpha val="40000"/>
                    </a:schemeClr>
                  </a:glow>
                  <a:outerShdw blurRad="38100" dist="38100" dir="2700000" algn="tl">
                    <a:srgbClr val="000000">
                      <a:alpha val="43137"/>
                    </a:srgbClr>
                  </a:outerShdw>
                </a:effectLst>
                <a:latin typeface="Century Gothic" panose="020B0502020202020204" pitchFamily="34" charset="0"/>
                <a:ea typeface="+mn-ea"/>
                <a:cs typeface="+mn-cs"/>
              </a:defRPr>
            </a:lvl1pPr>
          </a:lstStyle>
          <a:p>
            <a:pPr lvl="0"/>
            <a:r>
              <a:rPr lang="en-US" dirty="0" smtClean="0"/>
              <a:t>Click to edit Master title style</a:t>
            </a:r>
            <a:endParaRPr lang="en-US" dirty="0"/>
          </a:p>
        </p:txBody>
      </p:sp>
      <p:sp>
        <p:nvSpPr>
          <p:cNvPr id="15" name="Text Placeholder 14"/>
          <p:cNvSpPr>
            <a:spLocks noGrp="1"/>
          </p:cNvSpPr>
          <p:nvPr>
            <p:ph type="body" sz="quarter" idx="19"/>
          </p:nvPr>
        </p:nvSpPr>
        <p:spPr>
          <a:xfrm>
            <a:off x="365125" y="7772400"/>
            <a:ext cx="8139114" cy="365125"/>
          </a:xfrm>
        </p:spPr>
        <p:txBody>
          <a:bodyPr lIns="0" tIns="0" rIns="0" bIns="0" anchor="ctr"/>
          <a:lstStyle>
            <a:lvl1pPr marL="0" indent="0">
              <a:buNone/>
              <a:defRPr sz="1000" i="1"/>
            </a:lvl1pPr>
            <a:lvl5pPr>
              <a:defRPr/>
            </a:lvl5pPr>
          </a:lstStyle>
          <a:p>
            <a:pPr lvl="0"/>
            <a:r>
              <a:rPr lang="en-US" smtClean="0"/>
              <a:t>Click to edit Master text styles</a:t>
            </a:r>
          </a:p>
        </p:txBody>
      </p:sp>
      <p:sp>
        <p:nvSpPr>
          <p:cNvPr id="7" name="Slide Number Placeholder 3"/>
          <p:cNvSpPr>
            <a:spLocks noGrp="1"/>
          </p:cNvSpPr>
          <p:nvPr>
            <p:ph type="sldNum" sz="quarter" idx="20"/>
          </p:nvPr>
        </p:nvSpPr>
        <p:spPr>
          <a:xfrm>
            <a:off x="13623925" y="7772400"/>
            <a:ext cx="914400" cy="365125"/>
          </a:xfrm>
          <a:prstGeom prst="rect">
            <a:avLst/>
          </a:prstGeom>
        </p:spPr>
        <p:txBody>
          <a:bodyPr wrap="none" lIns="0" tIns="0" rIns="0" bIns="0" anchor="ctr"/>
          <a:lstStyle>
            <a:lvl1pPr algn="ctr" defTabSz="1306220" fontAlgn="auto">
              <a:spcBef>
                <a:spcPts val="0"/>
              </a:spcBef>
              <a:spcAft>
                <a:spcPts val="0"/>
              </a:spcAft>
              <a:defRPr sz="1800">
                <a:solidFill>
                  <a:schemeClr val="tx1">
                    <a:lumMod val="50000"/>
                    <a:lumOff val="50000"/>
                  </a:schemeClr>
                </a:solidFill>
                <a:effectLst>
                  <a:outerShdw blurRad="38100" dist="38100" dir="2700000" algn="tl">
                    <a:srgbClr val="000000">
                      <a:alpha val="43137"/>
                    </a:srgbClr>
                  </a:outerShdw>
                </a:effectLst>
                <a:latin typeface="+mn-lt"/>
                <a:cs typeface="+mn-cs"/>
              </a:defRPr>
            </a:lvl1pPr>
          </a:lstStyle>
          <a:p>
            <a:pPr>
              <a:defRPr/>
            </a:pPr>
            <a:fld id="{608968F6-3D6D-4B83-AF3D-0463A544BBB4}" type="slidenum">
              <a:rPr lang="en-US">
                <a:solidFill>
                  <a:prstClr val="black">
                    <a:lumMod val="50000"/>
                    <a:lumOff val="50000"/>
                  </a:prstClr>
                </a:solidFill>
              </a:rPr>
              <a:pPr>
                <a:defRPr/>
              </a:pPr>
              <a:t>‹#›</a:t>
            </a:fld>
            <a:endParaRPr lang="en-US" dirty="0">
              <a:solidFill>
                <a:prstClr val="black">
                  <a:lumMod val="50000"/>
                  <a:lumOff val="50000"/>
                </a:prstClr>
              </a:solidFill>
            </a:endParaRPr>
          </a:p>
        </p:txBody>
      </p:sp>
    </p:spTree>
    <p:extLst>
      <p:ext uri="{BB962C8B-B14F-4D97-AF65-F5344CB8AC3E}">
        <p14:creationId xmlns:p14="http://schemas.microsoft.com/office/powerpoint/2010/main" val="112988401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IMAGE SLIDE">
    <p:spTree>
      <p:nvGrpSpPr>
        <p:cNvPr id="1" name=""/>
        <p:cNvGrpSpPr/>
        <p:nvPr/>
      </p:nvGrpSpPr>
      <p:grpSpPr>
        <a:xfrm>
          <a:off x="0" y="0"/>
          <a:ext cx="0" cy="0"/>
          <a:chOff x="0" y="0"/>
          <a:chExt cx="0" cy="0"/>
        </a:xfrm>
      </p:grpSpPr>
      <p:sp>
        <p:nvSpPr>
          <p:cNvPr id="17" name="Text Placeholder 3"/>
          <p:cNvSpPr>
            <a:spLocks noGrp="1"/>
          </p:cNvSpPr>
          <p:nvPr>
            <p:ph type="body" sz="quarter" idx="16"/>
          </p:nvPr>
        </p:nvSpPr>
        <p:spPr>
          <a:xfrm>
            <a:off x="640153" y="914435"/>
            <a:ext cx="7863767" cy="399444"/>
          </a:xfrm>
        </p:spPr>
        <p:txBody>
          <a:bodyPr lIns="0" tIns="0" rIns="0" bIns="0" anchor="ctr"/>
          <a:lstStyle>
            <a:lvl1pPr marL="0" indent="0">
              <a:lnSpc>
                <a:spcPct val="100000"/>
              </a:lnSpc>
              <a:buNone/>
              <a:defRPr lang="en-US" sz="2000" i="1" kern="1200" baseline="0" dirty="0">
                <a:solidFill>
                  <a:srgbClr val="FFC000"/>
                </a:solidFill>
                <a:effectLst>
                  <a:glow rad="127000">
                    <a:schemeClr val="tx1">
                      <a:alpha val="40000"/>
                    </a:schemeClr>
                  </a:glow>
                  <a:outerShdw blurRad="38100" dist="38100" dir="2700000" algn="tl">
                    <a:srgbClr val="000000">
                      <a:alpha val="43137"/>
                    </a:srgbClr>
                  </a:outerShdw>
                </a:effectLst>
                <a:latin typeface="Century Gothic" panose="020B0502020202020204" pitchFamily="34" charset="0"/>
                <a:ea typeface="+mn-ea"/>
                <a:cs typeface="+mn-cs"/>
              </a:defRPr>
            </a:lvl1pPr>
          </a:lstStyle>
          <a:p>
            <a:pPr lvl="0"/>
            <a:r>
              <a:rPr lang="en-US" smtClean="0"/>
              <a:t>Click to edit Master text styles</a:t>
            </a:r>
          </a:p>
        </p:txBody>
      </p:sp>
      <p:sp>
        <p:nvSpPr>
          <p:cNvPr id="19" name="Title 10"/>
          <p:cNvSpPr>
            <a:spLocks noGrp="1"/>
          </p:cNvSpPr>
          <p:nvPr>
            <p:ph type="title"/>
          </p:nvPr>
        </p:nvSpPr>
        <p:spPr>
          <a:xfrm>
            <a:off x="346982" y="274320"/>
            <a:ext cx="8139114" cy="594360"/>
          </a:xfrm>
        </p:spPr>
        <p:txBody>
          <a:bodyPr wrap="none" lIns="0" tIns="0" rIns="0" bIns="0">
            <a:noAutofit/>
          </a:bodyPr>
          <a:lstStyle>
            <a:lvl1pPr algn="l">
              <a:defRPr lang="en-US" sz="3200" kern="1200" dirty="0">
                <a:solidFill>
                  <a:schemeClr val="bg1"/>
                </a:solidFill>
                <a:effectLst>
                  <a:glow rad="127000">
                    <a:schemeClr val="tx1">
                      <a:alpha val="40000"/>
                    </a:schemeClr>
                  </a:glow>
                  <a:outerShdw blurRad="38100" dist="38100" dir="2700000" algn="tl">
                    <a:srgbClr val="000000">
                      <a:alpha val="43137"/>
                    </a:srgbClr>
                  </a:outerShdw>
                </a:effectLst>
                <a:latin typeface="Century Gothic" panose="020B0502020202020204" pitchFamily="34" charset="0"/>
                <a:ea typeface="+mn-ea"/>
                <a:cs typeface="+mn-cs"/>
              </a:defRPr>
            </a:lvl1pPr>
          </a:lstStyle>
          <a:p>
            <a:pPr lvl="0"/>
            <a:r>
              <a:rPr lang="en-US" dirty="0" smtClean="0"/>
              <a:t>Click to edit Master title style</a:t>
            </a:r>
            <a:endParaRPr lang="en-US" dirty="0"/>
          </a:p>
        </p:txBody>
      </p:sp>
      <p:sp>
        <p:nvSpPr>
          <p:cNvPr id="20" name="Text Placeholder 14"/>
          <p:cNvSpPr>
            <a:spLocks noGrp="1"/>
          </p:cNvSpPr>
          <p:nvPr>
            <p:ph type="body" sz="quarter" idx="19"/>
          </p:nvPr>
        </p:nvSpPr>
        <p:spPr>
          <a:xfrm>
            <a:off x="365125" y="7772400"/>
            <a:ext cx="8139114" cy="365125"/>
          </a:xfrm>
        </p:spPr>
        <p:txBody>
          <a:bodyPr lIns="0" tIns="0" rIns="0" bIns="0" anchor="ctr"/>
          <a:lstStyle>
            <a:lvl1pPr marL="0" indent="0">
              <a:buNone/>
              <a:defRPr sz="1000" i="1"/>
            </a:lvl1pPr>
            <a:lvl5pPr>
              <a:defRPr/>
            </a:lvl5pPr>
          </a:lstStyle>
          <a:p>
            <a:pPr lvl="0"/>
            <a:r>
              <a:rPr lang="en-US" smtClean="0"/>
              <a:t>Click to edit Master text styles</a:t>
            </a:r>
          </a:p>
        </p:txBody>
      </p:sp>
      <p:sp>
        <p:nvSpPr>
          <p:cNvPr id="5" name="Slide Number Placeholder 3"/>
          <p:cNvSpPr>
            <a:spLocks noGrp="1"/>
          </p:cNvSpPr>
          <p:nvPr>
            <p:ph type="sldNum" sz="quarter" idx="20"/>
          </p:nvPr>
        </p:nvSpPr>
        <p:spPr>
          <a:xfrm>
            <a:off x="13623925" y="7772400"/>
            <a:ext cx="914400" cy="365125"/>
          </a:xfrm>
          <a:prstGeom prst="rect">
            <a:avLst/>
          </a:prstGeom>
        </p:spPr>
        <p:txBody>
          <a:bodyPr wrap="none" lIns="0" tIns="0" rIns="0" bIns="0" anchor="ctr"/>
          <a:lstStyle>
            <a:lvl1pPr algn="ctr" defTabSz="1306220" fontAlgn="auto">
              <a:spcBef>
                <a:spcPts val="0"/>
              </a:spcBef>
              <a:spcAft>
                <a:spcPts val="0"/>
              </a:spcAft>
              <a:defRPr sz="1800">
                <a:solidFill>
                  <a:schemeClr val="tx1">
                    <a:lumMod val="50000"/>
                    <a:lumOff val="50000"/>
                  </a:schemeClr>
                </a:solidFill>
                <a:effectLst>
                  <a:outerShdw blurRad="38100" dist="38100" dir="2700000" algn="tl">
                    <a:srgbClr val="000000">
                      <a:alpha val="43137"/>
                    </a:srgbClr>
                  </a:outerShdw>
                </a:effectLst>
                <a:latin typeface="+mn-lt"/>
                <a:cs typeface="+mn-cs"/>
              </a:defRPr>
            </a:lvl1pPr>
          </a:lstStyle>
          <a:p>
            <a:pPr>
              <a:defRPr/>
            </a:pPr>
            <a:fld id="{22C63691-08B8-4409-A545-7BE7422B0B89}" type="slidenum">
              <a:rPr lang="en-US"/>
              <a:pPr>
                <a:defRPr/>
              </a:pPr>
              <a:t>‹#›</a:t>
            </a:fld>
            <a:endParaRPr lang="en-US" dirty="0"/>
          </a:p>
        </p:txBody>
      </p:sp>
    </p:spTree>
    <p:extLst>
      <p:ext uri="{BB962C8B-B14F-4D97-AF65-F5344CB8AC3E}">
        <p14:creationId xmlns:p14="http://schemas.microsoft.com/office/powerpoint/2010/main" val="406100759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8" name="Title 7"/>
          <p:cNvSpPr>
            <a:spLocks noGrp="1"/>
          </p:cNvSpPr>
          <p:nvPr>
            <p:ph type="title"/>
          </p:nvPr>
        </p:nvSpPr>
        <p:spPr>
          <a:xfrm>
            <a:off x="731520" y="326505"/>
            <a:ext cx="10387584" cy="850024"/>
          </a:xfrm>
          <a:prstGeom prst="rect">
            <a:avLst/>
          </a:prstGeom>
          <a:noFill/>
          <a:ln w="9525">
            <a:noFill/>
            <a:miter lim="800000"/>
            <a:headEnd/>
            <a:tailEnd/>
          </a:ln>
        </p:spPr>
        <p:txBody>
          <a:bodyPr lIns="142875" tIns="71438" rIns="142875" bIns="71438" anchor="ctr"/>
          <a:lstStyle>
            <a:lvl1pPr algn="l">
              <a:defRPr lang="en-US" sz="3800">
                <a:solidFill>
                  <a:schemeClr val="bg1"/>
                </a:solidFill>
                <a:effectLst>
                  <a:glow rad="63500">
                    <a:schemeClr val="tx1">
                      <a:alpha val="20000"/>
                    </a:schemeClr>
                  </a:glow>
                </a:effectLst>
                <a:latin typeface="Century Gothic" pitchFamily="34" charset="0"/>
                <a:ea typeface="+mn-ea"/>
                <a:cs typeface="+mn-cs"/>
              </a:defRPr>
            </a:lvl1pPr>
          </a:lstStyle>
          <a:p>
            <a:pPr lvl="0"/>
            <a:r>
              <a:rPr lang="en-US" dirty="0" smtClean="0"/>
              <a:t>Click to edit Master title style</a:t>
            </a:r>
            <a:endParaRPr lang="en-US" dirty="0"/>
          </a:p>
        </p:txBody>
      </p:sp>
    </p:spTree>
    <p:extLst>
      <p:ext uri="{BB962C8B-B14F-4D97-AF65-F5344CB8AC3E}">
        <p14:creationId xmlns:p14="http://schemas.microsoft.com/office/powerpoint/2010/main" val="3805926776"/>
      </p:ext>
    </p:extLst>
  </p:cSld>
  <p:clrMapOvr>
    <a:masterClrMapping/>
  </p:clrMapOvr>
  <p:transition>
    <p:fade/>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sp>
        <p:nvSpPr>
          <p:cNvPr id="8" name="Title 7"/>
          <p:cNvSpPr>
            <a:spLocks noGrp="1"/>
          </p:cNvSpPr>
          <p:nvPr>
            <p:ph type="title"/>
          </p:nvPr>
        </p:nvSpPr>
        <p:spPr>
          <a:xfrm>
            <a:off x="731520" y="326505"/>
            <a:ext cx="10387584" cy="850024"/>
          </a:xfrm>
          <a:prstGeom prst="rect">
            <a:avLst/>
          </a:prstGeom>
          <a:noFill/>
          <a:ln w="9525">
            <a:noFill/>
            <a:miter lim="800000"/>
            <a:headEnd/>
            <a:tailEnd/>
          </a:ln>
        </p:spPr>
        <p:txBody>
          <a:bodyPr lIns="142875" tIns="71438" rIns="142875" bIns="71438" anchor="ctr"/>
          <a:lstStyle>
            <a:lvl1pPr algn="l">
              <a:defRPr lang="en-US" sz="3800">
                <a:solidFill>
                  <a:schemeClr val="bg1"/>
                </a:solidFill>
                <a:effectLst>
                  <a:glow rad="63500">
                    <a:schemeClr val="tx1">
                      <a:alpha val="20000"/>
                    </a:schemeClr>
                  </a:glow>
                </a:effectLst>
                <a:latin typeface="Century Gothic" pitchFamily="34" charset="0"/>
                <a:ea typeface="+mn-ea"/>
                <a:cs typeface="+mn-cs"/>
              </a:defRPr>
            </a:lvl1pPr>
          </a:lstStyle>
          <a:p>
            <a:pPr lvl="0"/>
            <a:r>
              <a:rPr lang="en-US" dirty="0" smtClean="0"/>
              <a:t>Click to edit Master title style</a:t>
            </a:r>
            <a:endParaRPr lang="en-US" dirty="0"/>
          </a:p>
        </p:txBody>
      </p:sp>
    </p:spTree>
    <p:extLst>
      <p:ext uri="{BB962C8B-B14F-4D97-AF65-F5344CB8AC3E}">
        <p14:creationId xmlns:p14="http://schemas.microsoft.com/office/powerpoint/2010/main" val="3305303774"/>
      </p:ext>
    </p:extLst>
  </p:cSld>
  <p:clrMapOvr>
    <a:masterClrMapping/>
  </p:clrMapOvr>
  <p:transition>
    <p:fade/>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sp>
        <p:nvSpPr>
          <p:cNvPr id="8" name="Title 7"/>
          <p:cNvSpPr>
            <a:spLocks noGrp="1"/>
          </p:cNvSpPr>
          <p:nvPr>
            <p:ph type="title"/>
          </p:nvPr>
        </p:nvSpPr>
        <p:spPr>
          <a:xfrm>
            <a:off x="731520" y="326505"/>
            <a:ext cx="10387584" cy="850024"/>
          </a:xfrm>
          <a:prstGeom prst="rect">
            <a:avLst/>
          </a:prstGeom>
          <a:noFill/>
          <a:ln w="9525">
            <a:noFill/>
            <a:miter lim="800000"/>
            <a:headEnd/>
            <a:tailEnd/>
          </a:ln>
        </p:spPr>
        <p:txBody>
          <a:bodyPr lIns="142875" tIns="71438" rIns="142875" bIns="71438" anchor="ctr"/>
          <a:lstStyle>
            <a:lvl1pPr algn="l">
              <a:defRPr lang="en-US" sz="3800">
                <a:solidFill>
                  <a:schemeClr val="bg1"/>
                </a:solidFill>
                <a:effectLst>
                  <a:glow rad="63500">
                    <a:schemeClr val="tx1">
                      <a:alpha val="20000"/>
                    </a:schemeClr>
                  </a:glow>
                </a:effectLst>
                <a:latin typeface="Century Gothic" pitchFamily="34" charset="0"/>
                <a:ea typeface="+mn-ea"/>
                <a:cs typeface="+mn-cs"/>
              </a:defRPr>
            </a:lvl1pPr>
          </a:lstStyle>
          <a:p>
            <a:pPr lvl="0"/>
            <a:r>
              <a:rPr lang="en-US" dirty="0" smtClean="0"/>
              <a:t>Click to edit Master title style</a:t>
            </a:r>
            <a:endParaRPr lang="en-US" dirty="0"/>
          </a:p>
        </p:txBody>
      </p:sp>
    </p:spTree>
    <p:extLst>
      <p:ext uri="{BB962C8B-B14F-4D97-AF65-F5344CB8AC3E}">
        <p14:creationId xmlns:p14="http://schemas.microsoft.com/office/powerpoint/2010/main" val="2314134745"/>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1.xml"/><Relationship Id="rId13" Type="http://schemas.openxmlformats.org/officeDocument/2006/relationships/slideLayout" Target="../slideLayouts/slideLayout96.xml"/><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slideLayout" Target="../slideLayouts/slideLayout95.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 Id="rId14" Type="http://schemas.openxmlformats.org/officeDocument/2006/relationships/theme" Target="../theme/theme10.xml"/></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3" Type="http://schemas.openxmlformats.org/officeDocument/2006/relationships/slideLayout" Target="../slideLayouts/slideLayout9.xml"/><Relationship Id="rId7" Type="http://schemas.openxmlformats.org/officeDocument/2006/relationships/slideLayout" Target="../slideLayouts/slideLayout13.xml"/><Relationship Id="rId2" Type="http://schemas.openxmlformats.org/officeDocument/2006/relationships/slideLayout" Target="../slideLayouts/slideLayout8.xml"/><Relationship Id="rId1" Type="http://schemas.openxmlformats.org/officeDocument/2006/relationships/slideLayout" Target="../slideLayouts/slideLayout7.xml"/><Relationship Id="rId6" Type="http://schemas.openxmlformats.org/officeDocument/2006/relationships/slideLayout" Target="../slideLayouts/slideLayout12.xml"/><Relationship Id="rId5" Type="http://schemas.openxmlformats.org/officeDocument/2006/relationships/slideLayout" Target="../slideLayouts/slideLayout11.xml"/><Relationship Id="rId4"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6.xml"/><Relationship Id="rId7" Type="http://schemas.openxmlformats.org/officeDocument/2006/relationships/theme" Target="../theme/theme3.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5" Type="http://schemas.openxmlformats.org/officeDocument/2006/relationships/slideLayout" Target="../slideLayouts/slideLayout18.xml"/><Relationship Id="rId4" Type="http://schemas.openxmlformats.org/officeDocument/2006/relationships/slideLayout" Target="../slideLayouts/slideLayout17.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22.xml"/><Relationship Id="rId2" Type="http://schemas.openxmlformats.org/officeDocument/2006/relationships/slideLayout" Target="../slideLayouts/slideLayout21.xml"/><Relationship Id="rId1" Type="http://schemas.openxmlformats.org/officeDocument/2006/relationships/slideLayout" Target="../slideLayouts/slideLayout20.xml"/><Relationship Id="rId6" Type="http://schemas.openxmlformats.org/officeDocument/2006/relationships/theme" Target="../theme/theme4.xml"/><Relationship Id="rId5" Type="http://schemas.openxmlformats.org/officeDocument/2006/relationships/slideLayout" Target="../slideLayouts/slideLayout24.xml"/><Relationship Id="rId4" Type="http://schemas.openxmlformats.org/officeDocument/2006/relationships/slideLayout" Target="../slideLayouts/slideLayout23.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27.xml"/><Relationship Id="rId7" Type="http://schemas.openxmlformats.org/officeDocument/2006/relationships/theme" Target="../theme/theme5.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5" Type="http://schemas.openxmlformats.org/officeDocument/2006/relationships/slideLayout" Target="../slideLayouts/slideLayout29.xml"/><Relationship Id="rId4" Type="http://schemas.openxmlformats.org/officeDocument/2006/relationships/slideLayout" Target="../slideLayouts/slideLayout2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38.xml"/><Relationship Id="rId13" Type="http://schemas.openxmlformats.org/officeDocument/2006/relationships/slideLayout" Target="../slideLayouts/slideLayout43.xml"/><Relationship Id="rId18" Type="http://schemas.openxmlformats.org/officeDocument/2006/relationships/slideLayout" Target="../slideLayouts/slideLayout48.xml"/><Relationship Id="rId26" Type="http://schemas.openxmlformats.org/officeDocument/2006/relationships/slideLayout" Target="../slideLayouts/slideLayout56.xml"/><Relationship Id="rId3" Type="http://schemas.openxmlformats.org/officeDocument/2006/relationships/slideLayout" Target="../slideLayouts/slideLayout33.xml"/><Relationship Id="rId21" Type="http://schemas.openxmlformats.org/officeDocument/2006/relationships/slideLayout" Target="../slideLayouts/slideLayout51.xml"/><Relationship Id="rId34" Type="http://schemas.openxmlformats.org/officeDocument/2006/relationships/theme" Target="../theme/theme6.xml"/><Relationship Id="rId7" Type="http://schemas.openxmlformats.org/officeDocument/2006/relationships/slideLayout" Target="../slideLayouts/slideLayout37.xml"/><Relationship Id="rId12" Type="http://schemas.openxmlformats.org/officeDocument/2006/relationships/slideLayout" Target="../slideLayouts/slideLayout42.xml"/><Relationship Id="rId17" Type="http://schemas.openxmlformats.org/officeDocument/2006/relationships/slideLayout" Target="../slideLayouts/slideLayout47.xml"/><Relationship Id="rId25" Type="http://schemas.openxmlformats.org/officeDocument/2006/relationships/slideLayout" Target="../slideLayouts/slideLayout55.xml"/><Relationship Id="rId33" Type="http://schemas.openxmlformats.org/officeDocument/2006/relationships/slideLayout" Target="../slideLayouts/slideLayout63.xml"/><Relationship Id="rId2" Type="http://schemas.openxmlformats.org/officeDocument/2006/relationships/slideLayout" Target="../slideLayouts/slideLayout32.xml"/><Relationship Id="rId16" Type="http://schemas.openxmlformats.org/officeDocument/2006/relationships/slideLayout" Target="../slideLayouts/slideLayout46.xml"/><Relationship Id="rId20" Type="http://schemas.openxmlformats.org/officeDocument/2006/relationships/slideLayout" Target="../slideLayouts/slideLayout50.xml"/><Relationship Id="rId29" Type="http://schemas.openxmlformats.org/officeDocument/2006/relationships/slideLayout" Target="../slideLayouts/slideLayout59.xml"/><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24" Type="http://schemas.openxmlformats.org/officeDocument/2006/relationships/slideLayout" Target="../slideLayouts/slideLayout54.xml"/><Relationship Id="rId32" Type="http://schemas.openxmlformats.org/officeDocument/2006/relationships/slideLayout" Target="../slideLayouts/slideLayout62.xml"/><Relationship Id="rId5" Type="http://schemas.openxmlformats.org/officeDocument/2006/relationships/slideLayout" Target="../slideLayouts/slideLayout35.xml"/><Relationship Id="rId15" Type="http://schemas.openxmlformats.org/officeDocument/2006/relationships/slideLayout" Target="../slideLayouts/slideLayout45.xml"/><Relationship Id="rId23" Type="http://schemas.openxmlformats.org/officeDocument/2006/relationships/slideLayout" Target="../slideLayouts/slideLayout53.xml"/><Relationship Id="rId28" Type="http://schemas.openxmlformats.org/officeDocument/2006/relationships/slideLayout" Target="../slideLayouts/slideLayout58.xml"/><Relationship Id="rId10" Type="http://schemas.openxmlformats.org/officeDocument/2006/relationships/slideLayout" Target="../slideLayouts/slideLayout40.xml"/><Relationship Id="rId19" Type="http://schemas.openxmlformats.org/officeDocument/2006/relationships/slideLayout" Target="../slideLayouts/slideLayout49.xml"/><Relationship Id="rId31" Type="http://schemas.openxmlformats.org/officeDocument/2006/relationships/slideLayout" Target="../slideLayouts/slideLayout61.xml"/><Relationship Id="rId4" Type="http://schemas.openxmlformats.org/officeDocument/2006/relationships/slideLayout" Target="../slideLayouts/slideLayout34.xml"/><Relationship Id="rId9" Type="http://schemas.openxmlformats.org/officeDocument/2006/relationships/slideLayout" Target="../slideLayouts/slideLayout39.xml"/><Relationship Id="rId14" Type="http://schemas.openxmlformats.org/officeDocument/2006/relationships/slideLayout" Target="../slideLayouts/slideLayout44.xml"/><Relationship Id="rId22" Type="http://schemas.openxmlformats.org/officeDocument/2006/relationships/slideLayout" Target="../slideLayouts/slideLayout52.xml"/><Relationship Id="rId27" Type="http://schemas.openxmlformats.org/officeDocument/2006/relationships/slideLayout" Target="../slideLayouts/slideLayout57.xml"/><Relationship Id="rId30" Type="http://schemas.openxmlformats.org/officeDocument/2006/relationships/slideLayout" Target="../slideLayouts/slideLayout6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1.xml"/><Relationship Id="rId3" Type="http://schemas.openxmlformats.org/officeDocument/2006/relationships/slideLayout" Target="../slideLayouts/slideLayout66.xml"/><Relationship Id="rId7" Type="http://schemas.openxmlformats.org/officeDocument/2006/relationships/slideLayout" Target="../slideLayouts/slideLayout70.xml"/><Relationship Id="rId2" Type="http://schemas.openxmlformats.org/officeDocument/2006/relationships/slideLayout" Target="../slideLayouts/slideLayout65.xml"/><Relationship Id="rId1" Type="http://schemas.openxmlformats.org/officeDocument/2006/relationships/slideLayout" Target="../slideLayouts/slideLayout64.xml"/><Relationship Id="rId6" Type="http://schemas.openxmlformats.org/officeDocument/2006/relationships/slideLayout" Target="../slideLayouts/slideLayout69.xml"/><Relationship Id="rId5" Type="http://schemas.openxmlformats.org/officeDocument/2006/relationships/slideLayout" Target="../slideLayouts/slideLayout68.xml"/><Relationship Id="rId4" Type="http://schemas.openxmlformats.org/officeDocument/2006/relationships/slideLayout" Target="../slideLayouts/slideLayout67.xml"/><Relationship Id="rId9"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3" Type="http://schemas.openxmlformats.org/officeDocument/2006/relationships/slideLayout" Target="../slideLayouts/slideLayout74.xml"/><Relationship Id="rId7" Type="http://schemas.openxmlformats.org/officeDocument/2006/relationships/theme" Target="../theme/theme8.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5" Type="http://schemas.openxmlformats.org/officeDocument/2006/relationships/slideLayout" Target="../slideLayouts/slideLayout76.xml"/><Relationship Id="rId4" Type="http://schemas.openxmlformats.org/officeDocument/2006/relationships/slideLayout" Target="../slideLayouts/slideLayout75.xml"/></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80.xml"/><Relationship Id="rId7" Type="http://schemas.openxmlformats.org/officeDocument/2006/relationships/theme" Target="../theme/theme9.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5" Type="http://schemas.openxmlformats.org/officeDocument/2006/relationships/slideLayout" Target="../slideLayouts/slideLayout82.xml"/><Relationship Id="rId4" Type="http://schemas.openxmlformats.org/officeDocument/2006/relationships/slideLayout" Target="../slideLayouts/slideLayout8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1">
          <a:gsLst>
            <a:gs pos="0">
              <a:srgbClr val="000000"/>
            </a:gs>
            <a:gs pos="35001">
              <a:srgbClr val="000000"/>
            </a:gs>
            <a:gs pos="100000">
              <a:srgbClr val="606977"/>
            </a:gs>
          </a:gsLst>
          <a:lin ang="0"/>
        </a:gradFill>
        <a:effectLst/>
      </p:bgPr>
    </p:bg>
    <p:spTree>
      <p:nvGrpSpPr>
        <p:cNvPr id="1" name=""/>
        <p:cNvGrpSpPr/>
        <p:nvPr/>
      </p:nvGrpSpPr>
      <p:grpSpPr>
        <a:xfrm>
          <a:off x="0" y="0"/>
          <a:ext cx="0" cy="0"/>
          <a:chOff x="0" y="0"/>
          <a:chExt cx="0" cy="0"/>
        </a:xfrm>
      </p:grpSpPr>
      <p:sp>
        <p:nvSpPr>
          <p:cNvPr id="1028" name="Title Placeholder 1"/>
          <p:cNvSpPr>
            <a:spLocks noGrp="1"/>
          </p:cNvSpPr>
          <p:nvPr>
            <p:ph type="title"/>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bodyPr>
          <a:lstStyle/>
          <a:p>
            <a:pPr lvl="0"/>
            <a:r>
              <a:rPr lang="en-US" dirty="0" smtClean="0"/>
              <a:t>Click to edit Master title style</a:t>
            </a:r>
          </a:p>
        </p:txBody>
      </p:sp>
      <p:sp>
        <p:nvSpPr>
          <p:cNvPr id="1029" name="Text Placeholder 2"/>
          <p:cNvSpPr>
            <a:spLocks noGrp="1"/>
          </p:cNvSpPr>
          <p:nvPr>
            <p:ph type="body" idx="1"/>
          </p:nvPr>
        </p:nvSpPr>
        <p:spPr bwMode="auto">
          <a:xfrm>
            <a:off x="365125" y="1736725"/>
            <a:ext cx="13533438" cy="578008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6" name="Slide Number Placeholder 5"/>
          <p:cNvSpPr>
            <a:spLocks noGrp="1"/>
          </p:cNvSpPr>
          <p:nvPr>
            <p:ph type="sldNum" sz="quarter" idx="4"/>
          </p:nvPr>
        </p:nvSpPr>
        <p:spPr>
          <a:xfrm>
            <a:off x="13898563" y="7874002"/>
            <a:ext cx="728662" cy="346075"/>
          </a:xfrm>
          <a:prstGeom prst="rect">
            <a:avLst/>
          </a:prstGeom>
        </p:spPr>
        <p:txBody>
          <a:bodyPr vert="horz" lIns="109714" tIns="54857" rIns="109714" bIns="54857" rtlCol="0" anchor="ctr"/>
          <a:lstStyle>
            <a:lvl1pPr algn="ctr" fontAlgn="auto">
              <a:spcBef>
                <a:spcPts val="0"/>
              </a:spcBef>
              <a:spcAft>
                <a:spcPts val="0"/>
              </a:spcAft>
              <a:defRPr lang="en-US" sz="1400" kern="1200">
                <a:solidFill>
                  <a:schemeClr val="tx1"/>
                </a:solidFill>
                <a:effectLst>
                  <a:glow rad="50800">
                    <a:schemeClr val="bg1">
                      <a:alpha val="20000"/>
                    </a:schemeClr>
                  </a:glow>
                  <a:outerShdw blurRad="38100" dist="38100" dir="2700000" algn="tl">
                    <a:srgbClr val="000000">
                      <a:alpha val="43137"/>
                    </a:srgbClr>
                  </a:outerShdw>
                </a:effectLst>
                <a:latin typeface="Calibri" pitchFamily="34" charset="0"/>
                <a:ea typeface="+mn-ea"/>
                <a:cs typeface="+mn-cs"/>
              </a:defRPr>
            </a:lvl1pPr>
          </a:lstStyle>
          <a:p>
            <a:pPr defTabSz="914283">
              <a:defRPr/>
            </a:pPr>
            <a:fld id="{8B7005BC-B365-48B1-82D5-3AC3A5E1C573}" type="slidenum">
              <a:rPr lang="en-US" smtClean="0">
                <a:solidFill>
                  <a:prstClr val="white"/>
                </a:solidFill>
                <a:effectLst>
                  <a:glow rad="50800">
                    <a:prstClr val="black">
                      <a:alpha val="20000"/>
                    </a:prstClr>
                  </a:glow>
                  <a:outerShdw blurRad="38100" dist="38100" dir="2700000" algn="tl">
                    <a:srgbClr val="000000">
                      <a:alpha val="43137"/>
                    </a:srgbClr>
                  </a:outerShdw>
                </a:effectLst>
              </a:rPr>
              <a:pPr defTabSz="914283">
                <a:defRPr/>
              </a:pPr>
              <a:t>‹#›</a:t>
            </a:fld>
            <a:endParaRPr lang="en-US" dirty="0">
              <a:solidFill>
                <a:prstClr val="white"/>
              </a:solidFill>
              <a:effectLst>
                <a:glow rad="50800">
                  <a:prstClr val="black">
                    <a:alpha val="20000"/>
                  </a:prstClr>
                </a:glow>
                <a:outerShdw blurRad="38100" dist="38100" dir="2700000" algn="tl">
                  <a:srgbClr val="000000">
                    <a:alpha val="43137"/>
                  </a:srgbClr>
                </a:outerShdw>
              </a:effectLst>
            </a:endParaRPr>
          </a:p>
        </p:txBody>
      </p:sp>
    </p:spTree>
    <p:extLst>
      <p:ext uri="{BB962C8B-B14F-4D97-AF65-F5344CB8AC3E}">
        <p14:creationId xmlns:p14="http://schemas.microsoft.com/office/powerpoint/2010/main" val="2229312523"/>
      </p:ext>
    </p:extLst>
  </p:cSld>
  <p:clrMap bg1="dk1" tx1="lt1" bg2="dk2" tx2="lt2" accent1="accent1" accent2="accent2" accent3="accent3" accent4="accent4" accent5="accent5" accent6="accent6" hlink="hlink" folHlink="folHlink"/>
  <p:sldLayoutIdLst>
    <p:sldLayoutId id="2147483717" r:id="rId1"/>
    <p:sldLayoutId id="2147483718" r:id="rId2"/>
    <p:sldLayoutId id="2147483719" r:id="rId3"/>
    <p:sldLayoutId id="2147483720" r:id="rId4"/>
    <p:sldLayoutId id="2147483721" r:id="rId5"/>
    <p:sldLayoutId id="2147483722" r:id="rId6"/>
  </p:sldLayoutIdLst>
  <p:timing>
    <p:tnLst>
      <p:par>
        <p:cTn id="1" dur="indefinite" restart="never" nodeType="tmRoot"/>
      </p:par>
    </p:tnLst>
  </p:timing>
  <p:hf hdr="0" ftr="0" dt="0"/>
  <p:txStyles>
    <p:titleStyle>
      <a:lvl1pPr algn="l" rtl="0" eaLnBrk="0" fontAlgn="base" hangingPunct="0">
        <a:spcBef>
          <a:spcPct val="0"/>
        </a:spcBef>
        <a:spcAft>
          <a:spcPct val="0"/>
        </a:spcAft>
        <a:defRPr sz="5300" kern="120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3016" indent="-219047" algn="l" rtl="0" eaLnBrk="0" fontAlgn="base" hangingPunct="0">
        <a:spcBef>
          <a:spcPct val="20000"/>
        </a:spcBef>
        <a:spcAft>
          <a:spcPct val="0"/>
        </a:spcAft>
        <a:buClr>
          <a:srgbClr val="FFC000"/>
        </a:buClr>
        <a:buSzPct val="50000"/>
        <a:buFont typeface="Wingdings" pitchFamily="2" charset="2"/>
        <a:buChar char="§"/>
        <a:defRPr sz="38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1pPr>
      <a:lvl2pPr marL="601586" indent="-219047" algn="l" rtl="0" eaLnBrk="0" fontAlgn="base" hangingPunct="0">
        <a:spcBef>
          <a:spcPct val="20000"/>
        </a:spcBef>
        <a:spcAft>
          <a:spcPct val="0"/>
        </a:spcAft>
        <a:buClr>
          <a:srgbClr val="FFC000"/>
        </a:buClr>
        <a:buSzPct val="50000"/>
        <a:buFont typeface="Wingdings" pitchFamily="2" charset="2"/>
        <a:buChar char="§"/>
        <a:defRPr sz="3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2pPr>
      <a:lvl3pPr marL="822220" indent="-219047" algn="l" rtl="0" eaLnBrk="0" fontAlgn="base" hangingPunct="0">
        <a:spcBef>
          <a:spcPct val="20000"/>
        </a:spcBef>
        <a:spcAft>
          <a:spcPct val="0"/>
        </a:spcAft>
        <a:buClr>
          <a:srgbClr val="FFC000"/>
        </a:buClr>
        <a:buSzPct val="50000"/>
        <a:buFont typeface="Wingdings" pitchFamily="2" charset="2"/>
        <a:buChar char="§"/>
        <a:defRPr sz="29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3pPr>
      <a:lvl4pPr marL="1096823" indent="-219047" algn="l" rtl="0" eaLnBrk="0" fontAlgn="base" hangingPunct="0">
        <a:spcBef>
          <a:spcPct val="20000"/>
        </a:spcBef>
        <a:spcAft>
          <a:spcPct val="0"/>
        </a:spcAft>
        <a:buClr>
          <a:srgbClr val="FFC000"/>
        </a:buClr>
        <a:buSzPct val="50000"/>
        <a:buFont typeface="Wingdings" pitchFamily="2" charset="2"/>
        <a:buChar char="§"/>
        <a:defRPr sz="2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4pPr>
      <a:lvl5pPr marL="1371424" indent="-219047" algn="l" rtl="0" eaLnBrk="0" fontAlgn="base" hangingPunct="0">
        <a:spcBef>
          <a:spcPct val="20000"/>
        </a:spcBef>
        <a:spcAft>
          <a:spcPct val="0"/>
        </a:spcAft>
        <a:buClr>
          <a:srgbClr val="FFC000"/>
        </a:buClr>
        <a:buSzPct val="50000"/>
        <a:buFont typeface="Wingdings" pitchFamily="2" charset="2"/>
        <a:buChar char="§"/>
        <a:defRPr sz="2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5pPr>
      <a:lvl6pPr marL="1645709" indent="-219428" algn="l" defTabSz="109714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6pPr>
      <a:lvl7pPr marL="1919994" indent="-219428" algn="l" defTabSz="109714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7pPr>
      <a:lvl8pPr marL="2194278" indent="-219428" algn="l" defTabSz="109714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8pPr>
      <a:lvl9pPr marL="2468564" indent="-219428" algn="l" defTabSz="109714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9pPr>
    </p:bodyStyle>
    <p:otherStyle>
      <a:defPPr>
        <a:defRPr lang="en-US"/>
      </a:defPPr>
      <a:lvl1pPr marL="0" algn="l" defTabSz="1097140" rtl="0" eaLnBrk="1" latinLnBrk="0" hangingPunct="1">
        <a:defRPr sz="2200" kern="1200">
          <a:solidFill>
            <a:schemeClr val="tx1"/>
          </a:solidFill>
          <a:latin typeface="+mn-lt"/>
          <a:ea typeface="+mn-ea"/>
          <a:cs typeface="+mn-cs"/>
        </a:defRPr>
      </a:lvl1pPr>
      <a:lvl2pPr marL="548570" algn="l" defTabSz="1097140" rtl="0" eaLnBrk="1" latinLnBrk="0" hangingPunct="1">
        <a:defRPr sz="2200" kern="1200">
          <a:solidFill>
            <a:schemeClr val="tx1"/>
          </a:solidFill>
          <a:latin typeface="+mn-lt"/>
          <a:ea typeface="+mn-ea"/>
          <a:cs typeface="+mn-cs"/>
        </a:defRPr>
      </a:lvl2pPr>
      <a:lvl3pPr marL="1097140" algn="l" defTabSz="1097140" rtl="0" eaLnBrk="1" latinLnBrk="0" hangingPunct="1">
        <a:defRPr sz="2200" kern="1200">
          <a:solidFill>
            <a:schemeClr val="tx1"/>
          </a:solidFill>
          <a:latin typeface="+mn-lt"/>
          <a:ea typeface="+mn-ea"/>
          <a:cs typeface="+mn-cs"/>
        </a:defRPr>
      </a:lvl3pPr>
      <a:lvl4pPr marL="1645709" algn="l" defTabSz="1097140" rtl="0" eaLnBrk="1" latinLnBrk="0" hangingPunct="1">
        <a:defRPr sz="2200" kern="1200">
          <a:solidFill>
            <a:schemeClr val="tx1"/>
          </a:solidFill>
          <a:latin typeface="+mn-lt"/>
          <a:ea typeface="+mn-ea"/>
          <a:cs typeface="+mn-cs"/>
        </a:defRPr>
      </a:lvl4pPr>
      <a:lvl5pPr marL="2194278" algn="l" defTabSz="1097140" rtl="0" eaLnBrk="1" latinLnBrk="0" hangingPunct="1">
        <a:defRPr sz="2200" kern="1200">
          <a:solidFill>
            <a:schemeClr val="tx1"/>
          </a:solidFill>
          <a:latin typeface="+mn-lt"/>
          <a:ea typeface="+mn-ea"/>
          <a:cs typeface="+mn-cs"/>
        </a:defRPr>
      </a:lvl5pPr>
      <a:lvl6pPr marL="2742849" algn="l" defTabSz="1097140" rtl="0" eaLnBrk="1" latinLnBrk="0" hangingPunct="1">
        <a:defRPr sz="2200" kern="1200">
          <a:solidFill>
            <a:schemeClr val="tx1"/>
          </a:solidFill>
          <a:latin typeface="+mn-lt"/>
          <a:ea typeface="+mn-ea"/>
          <a:cs typeface="+mn-cs"/>
        </a:defRPr>
      </a:lvl6pPr>
      <a:lvl7pPr marL="3291420" algn="l" defTabSz="1097140" rtl="0" eaLnBrk="1" latinLnBrk="0" hangingPunct="1">
        <a:defRPr sz="2200" kern="1200">
          <a:solidFill>
            <a:schemeClr val="tx1"/>
          </a:solidFill>
          <a:latin typeface="+mn-lt"/>
          <a:ea typeface="+mn-ea"/>
          <a:cs typeface="+mn-cs"/>
        </a:defRPr>
      </a:lvl7pPr>
      <a:lvl8pPr marL="3839989" algn="l" defTabSz="1097140" rtl="0" eaLnBrk="1" latinLnBrk="0" hangingPunct="1">
        <a:defRPr sz="2200" kern="1200">
          <a:solidFill>
            <a:schemeClr val="tx1"/>
          </a:solidFill>
          <a:latin typeface="+mn-lt"/>
          <a:ea typeface="+mn-ea"/>
          <a:cs typeface="+mn-cs"/>
        </a:defRPr>
      </a:lvl8pPr>
      <a:lvl9pPr marL="4388558" algn="l" defTabSz="1097140" rtl="0" eaLnBrk="1" latinLnBrk="0" hangingPunct="1">
        <a:defRPr sz="22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8" name="Title Placeholder 1"/>
          <p:cNvSpPr>
            <a:spLocks noGrp="1"/>
          </p:cNvSpPr>
          <p:nvPr>
            <p:ph type="title"/>
          </p:nvPr>
        </p:nvSpPr>
        <p:spPr bwMode="auto">
          <a:xfrm>
            <a:off x="365760" y="266700"/>
            <a:ext cx="13533120" cy="922020"/>
          </a:xfrm>
          <a:prstGeom prst="rect">
            <a:avLst/>
          </a:prstGeom>
          <a:noFill/>
          <a:ln>
            <a:noFill/>
          </a:ln>
          <a:effectLst>
            <a:outerShdw blurRad="50800" dist="38100" dir="2700000" algn="tl" rotWithShape="0">
              <a:prstClr val="black">
                <a:alpha val="60000"/>
              </a:prstClr>
            </a:outerShdw>
          </a:effectLst>
          <a:extLst/>
        </p:spPr>
        <p:txBody>
          <a:bodyPr vert="horz" wrap="square" lIns="109728" tIns="54864" rIns="109728" bIns="54864" numCol="1" anchor="t" anchorCtr="0" compatLnSpc="1">
            <a:prstTxWarp prst="textNoShape">
              <a:avLst/>
            </a:prstTxWarp>
          </a:bodyPr>
          <a:lstStyle/>
          <a:p>
            <a:pPr lvl="0"/>
            <a:r>
              <a:rPr lang="en-US" dirty="0" smtClean="0"/>
              <a:t>Click to edit Master title style</a:t>
            </a:r>
          </a:p>
        </p:txBody>
      </p:sp>
      <p:sp>
        <p:nvSpPr>
          <p:cNvPr id="1029" name="Text Placeholder 2"/>
          <p:cNvSpPr>
            <a:spLocks noGrp="1"/>
          </p:cNvSpPr>
          <p:nvPr>
            <p:ph type="body" idx="1"/>
          </p:nvPr>
        </p:nvSpPr>
        <p:spPr bwMode="auto">
          <a:xfrm>
            <a:off x="365760" y="1737361"/>
            <a:ext cx="13533120" cy="5779770"/>
          </a:xfrm>
          <a:prstGeom prst="rect">
            <a:avLst/>
          </a:prstGeom>
          <a:noFill/>
          <a:ln>
            <a:noFill/>
          </a:ln>
          <a:effectLst>
            <a:outerShdw blurRad="50800" dist="38100" dir="2700000" algn="tl" rotWithShape="0">
              <a:prstClr val="black">
                <a:alpha val="60000"/>
              </a:prstClr>
            </a:outerShdw>
          </a:effectLst>
          <a:extLst/>
        </p:spPr>
        <p:txBody>
          <a:bodyPr vert="horz" wrap="square" lIns="109728" tIns="54864" rIns="109728" bIns="54864"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6" name="Slide Number Placeholder 5"/>
          <p:cNvSpPr>
            <a:spLocks noGrp="1"/>
          </p:cNvSpPr>
          <p:nvPr>
            <p:ph type="sldNum" sz="quarter" idx="4"/>
          </p:nvPr>
        </p:nvSpPr>
        <p:spPr>
          <a:xfrm>
            <a:off x="13898882" y="7873367"/>
            <a:ext cx="728981" cy="346710"/>
          </a:xfrm>
          <a:prstGeom prst="rect">
            <a:avLst/>
          </a:prstGeom>
        </p:spPr>
        <p:txBody>
          <a:bodyPr vert="horz" lIns="109728" tIns="54864" rIns="109728" bIns="54864" rtlCol="0" anchor="ctr"/>
          <a:lstStyle>
            <a:lvl1pPr algn="ctr" fontAlgn="auto">
              <a:spcBef>
                <a:spcPts val="0"/>
              </a:spcBef>
              <a:spcAft>
                <a:spcPts val="0"/>
              </a:spcAft>
              <a:defRPr lang="en-US" sz="1400" kern="1200">
                <a:solidFill>
                  <a:schemeClr val="tx1"/>
                </a:solidFill>
                <a:effectLst>
                  <a:glow rad="50800">
                    <a:schemeClr val="bg1">
                      <a:alpha val="20000"/>
                    </a:schemeClr>
                  </a:glow>
                  <a:outerShdw blurRad="38100" dist="38100" dir="2700000" algn="tl">
                    <a:srgbClr val="000000">
                      <a:alpha val="43137"/>
                    </a:srgbClr>
                  </a:outerShdw>
                </a:effectLst>
                <a:latin typeface="Calibri" pitchFamily="34" charset="0"/>
                <a:ea typeface="+mn-ea"/>
                <a:cs typeface="+mn-cs"/>
              </a:defRPr>
            </a:lvl1pPr>
          </a:lstStyle>
          <a:p>
            <a:pPr>
              <a:defRPr/>
            </a:pPr>
            <a:fld id="{F83AA082-2A8B-47BA-9BEB-3CD718DB7FDD}" type="slidenum">
              <a:rPr/>
              <a:pPr>
                <a:defRPr/>
              </a:pPr>
              <a:t>‹#›</a:t>
            </a:fld>
            <a:endParaRPr dirty="0"/>
          </a:p>
        </p:txBody>
      </p:sp>
    </p:spTree>
    <p:extLst>
      <p:ext uri="{BB962C8B-B14F-4D97-AF65-F5344CB8AC3E}">
        <p14:creationId xmlns:p14="http://schemas.microsoft.com/office/powerpoint/2010/main" val="323794421"/>
      </p:ext>
    </p:extLst>
  </p:cSld>
  <p:clrMap bg1="dk1" tx1="lt1" bg2="dk2" tx2="lt2" accent1="accent1" accent2="accent2" accent3="accent3" accent4="accent4" accent5="accent5" accent6="accent6" hlink="hlink" folHlink="folHlink"/>
  <p:sldLayoutIdLst>
    <p:sldLayoutId id="2147484011" r:id="rId1"/>
    <p:sldLayoutId id="2147484012" r:id="rId2"/>
    <p:sldLayoutId id="2147484013" r:id="rId3"/>
    <p:sldLayoutId id="2147484014" r:id="rId4"/>
    <p:sldLayoutId id="2147484015" r:id="rId5"/>
    <p:sldLayoutId id="2147484016" r:id="rId6"/>
    <p:sldLayoutId id="2147484017" r:id="rId7"/>
    <p:sldLayoutId id="2147484018" r:id="rId8"/>
    <p:sldLayoutId id="2147484019" r:id="rId9"/>
    <p:sldLayoutId id="2147484020" r:id="rId10"/>
    <p:sldLayoutId id="2147484021" r:id="rId11"/>
    <p:sldLayoutId id="2147484022" r:id="rId12"/>
    <p:sldLayoutId id="2147484023" r:id="rId13"/>
  </p:sldLayoutIdLst>
  <p:timing>
    <p:tnLst>
      <p:par>
        <p:cTn id="1" dur="indefinite" restart="never" nodeType="tmRoot"/>
      </p:par>
    </p:tnLst>
  </p:timing>
  <p:hf hdr="0" ftr="0" dt="0"/>
  <p:txStyles>
    <p:titleStyle>
      <a:lvl1pPr algn="l" rtl="0" eaLnBrk="0" fontAlgn="base" hangingPunct="0">
        <a:spcBef>
          <a:spcPct val="0"/>
        </a:spcBef>
        <a:spcAft>
          <a:spcPct val="0"/>
        </a:spcAft>
        <a:defRPr sz="5300" kern="120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DE139"/>
          </a:solidFill>
          <a:latin typeface="Franklin Gothic Demi" pitchFamily="34" charset="0"/>
        </a:defRPr>
      </a:lvl2pPr>
      <a:lvl3pPr algn="l" rtl="0" eaLnBrk="0" fontAlgn="base" hangingPunct="0">
        <a:spcBef>
          <a:spcPct val="0"/>
        </a:spcBef>
        <a:spcAft>
          <a:spcPct val="0"/>
        </a:spcAft>
        <a:defRPr sz="5300">
          <a:solidFill>
            <a:srgbClr val="FDE139"/>
          </a:solidFill>
          <a:latin typeface="Franklin Gothic Demi" pitchFamily="34" charset="0"/>
        </a:defRPr>
      </a:lvl3pPr>
      <a:lvl4pPr algn="l" rtl="0" eaLnBrk="0" fontAlgn="base" hangingPunct="0">
        <a:spcBef>
          <a:spcPct val="0"/>
        </a:spcBef>
        <a:spcAft>
          <a:spcPct val="0"/>
        </a:spcAft>
        <a:defRPr sz="5300">
          <a:solidFill>
            <a:srgbClr val="FDE139"/>
          </a:solidFill>
          <a:latin typeface="Franklin Gothic Demi" pitchFamily="34" charset="0"/>
        </a:defRPr>
      </a:lvl4pPr>
      <a:lvl5pPr algn="l" rtl="0" eaLnBrk="0" fontAlgn="base" hangingPunct="0">
        <a:spcBef>
          <a:spcPct val="0"/>
        </a:spcBef>
        <a:spcAft>
          <a:spcPct val="0"/>
        </a:spcAft>
        <a:defRPr sz="5300">
          <a:solidFill>
            <a:srgbClr val="FDE139"/>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4320" indent="-219076" algn="l" rtl="0" eaLnBrk="0" fontAlgn="base" hangingPunct="0">
        <a:spcBef>
          <a:spcPct val="20000"/>
        </a:spcBef>
        <a:spcAft>
          <a:spcPct val="0"/>
        </a:spcAft>
        <a:buClr>
          <a:srgbClr val="FFCC00"/>
        </a:buClr>
        <a:buSzPct val="50000"/>
        <a:buFont typeface="Wingdings" pitchFamily="2" charset="2"/>
        <a:buChar char="§"/>
        <a:defRPr sz="38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1pPr>
      <a:lvl2pPr marL="601980" indent="-219076" algn="l" rtl="0" eaLnBrk="0" fontAlgn="base" hangingPunct="0">
        <a:spcBef>
          <a:spcPct val="20000"/>
        </a:spcBef>
        <a:spcAft>
          <a:spcPct val="0"/>
        </a:spcAft>
        <a:buClr>
          <a:srgbClr val="FFCC00"/>
        </a:buClr>
        <a:buSzPct val="50000"/>
        <a:buFont typeface="Wingdings" pitchFamily="2" charset="2"/>
        <a:buChar char="§"/>
        <a:defRPr sz="3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2pPr>
      <a:lvl3pPr marL="822960" indent="-219076" algn="l" rtl="0" eaLnBrk="0" fontAlgn="base" hangingPunct="0">
        <a:spcBef>
          <a:spcPct val="20000"/>
        </a:spcBef>
        <a:spcAft>
          <a:spcPct val="0"/>
        </a:spcAft>
        <a:buClr>
          <a:srgbClr val="FFCC00"/>
        </a:buClr>
        <a:buSzPct val="50000"/>
        <a:buFont typeface="Wingdings" pitchFamily="2" charset="2"/>
        <a:buChar char="§"/>
        <a:defRPr sz="29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3pPr>
      <a:lvl4pPr marL="1097280" indent="-219076" algn="l" rtl="0" eaLnBrk="0" fontAlgn="base" hangingPunct="0">
        <a:spcBef>
          <a:spcPct val="20000"/>
        </a:spcBef>
        <a:spcAft>
          <a:spcPct val="0"/>
        </a:spcAft>
        <a:buClr>
          <a:srgbClr val="FFCC00"/>
        </a:buClr>
        <a:buSzPct val="50000"/>
        <a:buFont typeface="Wingdings" pitchFamily="2" charset="2"/>
        <a:buChar char="§"/>
        <a:defRPr sz="2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4pPr>
      <a:lvl5pPr marL="1371600" indent="-219076" algn="l" rtl="0" eaLnBrk="0" fontAlgn="base" hangingPunct="0">
        <a:spcBef>
          <a:spcPct val="20000"/>
        </a:spcBef>
        <a:spcAft>
          <a:spcPct val="0"/>
        </a:spcAft>
        <a:buClr>
          <a:srgbClr val="FFCC00"/>
        </a:buClr>
        <a:buSzPct val="50000"/>
        <a:buFont typeface="Wingdings" pitchFamily="2" charset="2"/>
        <a:buChar char="§"/>
        <a:defRPr sz="2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5pPr>
      <a:lvl6pPr marL="1645920" indent="-219456" algn="l" defTabSz="109728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6pPr>
      <a:lvl7pPr marL="1920240" indent="-219456" algn="l" defTabSz="109728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7pPr>
      <a:lvl8pPr marL="2194560" indent="-219456" algn="l" defTabSz="109728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8pPr>
      <a:lvl9pPr marL="2468880" indent="-219456" algn="l" defTabSz="109728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9pPr>
    </p:bodyStyle>
    <p:otherStyle>
      <a:defPPr>
        <a:defRPr lang="en-US"/>
      </a:defPPr>
      <a:lvl1pPr marL="0" algn="l" defTabSz="1097280" rtl="0" eaLnBrk="1" latinLnBrk="0" hangingPunct="1">
        <a:defRPr sz="2200" kern="1200">
          <a:solidFill>
            <a:schemeClr val="tx1"/>
          </a:solidFill>
          <a:latin typeface="+mn-lt"/>
          <a:ea typeface="+mn-ea"/>
          <a:cs typeface="+mn-cs"/>
        </a:defRPr>
      </a:lvl1pPr>
      <a:lvl2pPr marL="548640" algn="l" defTabSz="1097280" rtl="0" eaLnBrk="1" latinLnBrk="0" hangingPunct="1">
        <a:defRPr sz="2200" kern="1200">
          <a:solidFill>
            <a:schemeClr val="tx1"/>
          </a:solidFill>
          <a:latin typeface="+mn-lt"/>
          <a:ea typeface="+mn-ea"/>
          <a:cs typeface="+mn-cs"/>
        </a:defRPr>
      </a:lvl2pPr>
      <a:lvl3pPr marL="1097280" algn="l" defTabSz="1097280" rtl="0" eaLnBrk="1" latinLnBrk="0" hangingPunct="1">
        <a:defRPr sz="2200" kern="1200">
          <a:solidFill>
            <a:schemeClr val="tx1"/>
          </a:solidFill>
          <a:latin typeface="+mn-lt"/>
          <a:ea typeface="+mn-ea"/>
          <a:cs typeface="+mn-cs"/>
        </a:defRPr>
      </a:lvl3pPr>
      <a:lvl4pPr marL="1645920" algn="l" defTabSz="1097280" rtl="0" eaLnBrk="1" latinLnBrk="0" hangingPunct="1">
        <a:defRPr sz="2200" kern="1200">
          <a:solidFill>
            <a:schemeClr val="tx1"/>
          </a:solidFill>
          <a:latin typeface="+mn-lt"/>
          <a:ea typeface="+mn-ea"/>
          <a:cs typeface="+mn-cs"/>
        </a:defRPr>
      </a:lvl4pPr>
      <a:lvl5pPr marL="2194560" algn="l" defTabSz="1097280" rtl="0" eaLnBrk="1" latinLnBrk="0" hangingPunct="1">
        <a:defRPr sz="2200" kern="1200">
          <a:solidFill>
            <a:schemeClr val="tx1"/>
          </a:solidFill>
          <a:latin typeface="+mn-lt"/>
          <a:ea typeface="+mn-ea"/>
          <a:cs typeface="+mn-cs"/>
        </a:defRPr>
      </a:lvl5pPr>
      <a:lvl6pPr marL="2743200" algn="l" defTabSz="1097280" rtl="0" eaLnBrk="1" latinLnBrk="0" hangingPunct="1">
        <a:defRPr sz="2200" kern="1200">
          <a:solidFill>
            <a:schemeClr val="tx1"/>
          </a:solidFill>
          <a:latin typeface="+mn-lt"/>
          <a:ea typeface="+mn-ea"/>
          <a:cs typeface="+mn-cs"/>
        </a:defRPr>
      </a:lvl6pPr>
      <a:lvl7pPr marL="3291840" algn="l" defTabSz="1097280" rtl="0" eaLnBrk="1" latinLnBrk="0" hangingPunct="1">
        <a:defRPr sz="2200" kern="1200">
          <a:solidFill>
            <a:schemeClr val="tx1"/>
          </a:solidFill>
          <a:latin typeface="+mn-lt"/>
          <a:ea typeface="+mn-ea"/>
          <a:cs typeface="+mn-cs"/>
        </a:defRPr>
      </a:lvl7pPr>
      <a:lvl8pPr marL="3840480" algn="l" defTabSz="1097280" rtl="0" eaLnBrk="1" latinLnBrk="0" hangingPunct="1">
        <a:defRPr sz="2200" kern="1200">
          <a:solidFill>
            <a:schemeClr val="tx1"/>
          </a:solidFill>
          <a:latin typeface="+mn-lt"/>
          <a:ea typeface="+mn-ea"/>
          <a:cs typeface="+mn-cs"/>
        </a:defRPr>
      </a:lvl8pPr>
      <a:lvl9pPr marL="4389120" algn="l" defTabSz="1097280" rtl="0" eaLnBrk="1" latinLnBrk="0" hangingPunct="1">
        <a:defRPr sz="22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rotWithShape="1">
          <a:gsLst>
            <a:gs pos="0">
              <a:srgbClr val="000000"/>
            </a:gs>
            <a:gs pos="35001">
              <a:srgbClr val="000000"/>
            </a:gs>
            <a:gs pos="100000">
              <a:srgbClr val="606977"/>
            </a:gs>
          </a:gsLst>
          <a:lin ang="0"/>
        </a:gradFill>
        <a:effectLst/>
      </p:bgPr>
    </p:bg>
    <p:spTree>
      <p:nvGrpSpPr>
        <p:cNvPr id="1" name=""/>
        <p:cNvGrpSpPr/>
        <p:nvPr/>
      </p:nvGrpSpPr>
      <p:grpSpPr>
        <a:xfrm>
          <a:off x="0" y="0"/>
          <a:ext cx="0" cy="0"/>
          <a:chOff x="0" y="0"/>
          <a:chExt cx="0" cy="0"/>
        </a:xfrm>
      </p:grpSpPr>
      <p:sp>
        <p:nvSpPr>
          <p:cNvPr id="1028" name="Title Placeholder 1"/>
          <p:cNvSpPr>
            <a:spLocks noGrp="1"/>
          </p:cNvSpPr>
          <p:nvPr>
            <p:ph type="title"/>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28" tIns="54864" rIns="109728" bIns="54864" numCol="1" anchor="t" anchorCtr="0" compatLnSpc="1">
            <a:prstTxWarp prst="textNoShape">
              <a:avLst/>
            </a:prstTxWarp>
          </a:bodyPr>
          <a:lstStyle/>
          <a:p>
            <a:pPr lvl="0"/>
            <a:r>
              <a:rPr lang="en-US" dirty="0" smtClean="0"/>
              <a:t>Click to edit Master title style</a:t>
            </a:r>
          </a:p>
        </p:txBody>
      </p:sp>
      <p:sp>
        <p:nvSpPr>
          <p:cNvPr id="1029" name="Text Placeholder 2"/>
          <p:cNvSpPr>
            <a:spLocks noGrp="1"/>
          </p:cNvSpPr>
          <p:nvPr>
            <p:ph type="body" idx="1"/>
          </p:nvPr>
        </p:nvSpPr>
        <p:spPr bwMode="auto">
          <a:xfrm>
            <a:off x="365125" y="1736725"/>
            <a:ext cx="13533438" cy="5780088"/>
          </a:xfrm>
          <a:prstGeom prst="rect">
            <a:avLst/>
          </a:prstGeom>
          <a:noFill/>
          <a:ln>
            <a:noFill/>
          </a:ln>
          <a:effectLst>
            <a:outerShdw blurRad="50800" dist="38100" dir="2700000" algn="tl" rotWithShape="0">
              <a:prstClr val="black">
                <a:alpha val="60000"/>
              </a:prstClr>
            </a:outerShdw>
          </a:effectLst>
          <a:extLst/>
        </p:spPr>
        <p:txBody>
          <a:bodyPr vert="horz" wrap="square" lIns="109728" tIns="54864" rIns="109728" bIns="54864"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6" name="Slide Number Placeholder 5"/>
          <p:cNvSpPr>
            <a:spLocks noGrp="1"/>
          </p:cNvSpPr>
          <p:nvPr>
            <p:ph type="sldNum" sz="quarter" idx="4"/>
          </p:nvPr>
        </p:nvSpPr>
        <p:spPr>
          <a:xfrm>
            <a:off x="13898563" y="7874000"/>
            <a:ext cx="728662" cy="346075"/>
          </a:xfrm>
          <a:prstGeom prst="rect">
            <a:avLst/>
          </a:prstGeom>
        </p:spPr>
        <p:txBody>
          <a:bodyPr vert="horz" lIns="109728" tIns="54864" rIns="109728" bIns="54864" rtlCol="0" anchor="ctr"/>
          <a:lstStyle>
            <a:lvl1pPr algn="ctr" fontAlgn="auto">
              <a:spcBef>
                <a:spcPts val="0"/>
              </a:spcBef>
              <a:spcAft>
                <a:spcPts val="0"/>
              </a:spcAft>
              <a:defRPr lang="en-US" sz="1400" kern="1200">
                <a:solidFill>
                  <a:schemeClr val="tx1"/>
                </a:solidFill>
                <a:effectLst>
                  <a:glow rad="50800">
                    <a:schemeClr val="bg1">
                      <a:alpha val="20000"/>
                    </a:schemeClr>
                  </a:glow>
                  <a:outerShdw blurRad="38100" dist="38100" dir="2700000" algn="tl">
                    <a:srgbClr val="000000">
                      <a:alpha val="43137"/>
                    </a:srgbClr>
                  </a:outerShdw>
                </a:effectLst>
                <a:latin typeface="Calibri" pitchFamily="34" charset="0"/>
                <a:ea typeface="+mn-ea"/>
                <a:cs typeface="+mn-cs"/>
              </a:defRPr>
            </a:lvl1pPr>
          </a:lstStyle>
          <a:p>
            <a:pPr defTabSz="914400">
              <a:defRPr/>
            </a:pPr>
            <a:fld id="{8B7005BC-B365-48B1-82D5-3AC3A5E1C573}" type="slidenum">
              <a:rPr>
                <a:solidFill>
                  <a:prstClr val="white"/>
                </a:solidFill>
                <a:effectLst>
                  <a:glow rad="50800">
                    <a:prstClr val="black">
                      <a:alpha val="20000"/>
                    </a:prstClr>
                  </a:glow>
                  <a:outerShdw blurRad="38100" dist="38100" dir="2700000" algn="tl">
                    <a:srgbClr val="000000">
                      <a:alpha val="43137"/>
                    </a:srgbClr>
                  </a:outerShdw>
                </a:effectLst>
              </a:rPr>
              <a:pPr defTabSz="914400">
                <a:defRPr/>
              </a:pPr>
              <a:t>‹#›</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Tree>
    <p:extLst>
      <p:ext uri="{BB962C8B-B14F-4D97-AF65-F5344CB8AC3E}">
        <p14:creationId xmlns:p14="http://schemas.microsoft.com/office/powerpoint/2010/main" val="2067244321"/>
      </p:ext>
    </p:extLst>
  </p:cSld>
  <p:clrMap bg1="dk1" tx1="lt1" bg2="dk2" tx2="lt2" accent1="accent1" accent2="accent2" accent3="accent3" accent4="accent4" accent5="accent5" accent6="accent6" hlink="hlink" folHlink="folHlink"/>
  <p:sldLayoutIdLst>
    <p:sldLayoutId id="2147483850" r:id="rId1"/>
    <p:sldLayoutId id="2147483851" r:id="rId2"/>
    <p:sldLayoutId id="2147483852" r:id="rId3"/>
    <p:sldLayoutId id="2147483853" r:id="rId4"/>
    <p:sldLayoutId id="2147483854" r:id="rId5"/>
    <p:sldLayoutId id="2147483855" r:id="rId6"/>
    <p:sldLayoutId id="2147483856" r:id="rId7"/>
  </p:sldLayoutIdLst>
  <p:timing>
    <p:tnLst>
      <p:par>
        <p:cTn id="1" dur="indefinite" restart="never" nodeType="tmRoot"/>
      </p:par>
    </p:tnLst>
  </p:timing>
  <p:hf hdr="0" ftr="0" dt="0"/>
  <p:txStyles>
    <p:titleStyle>
      <a:lvl1pPr algn="l" rtl="0" eaLnBrk="0" fontAlgn="base" hangingPunct="0">
        <a:spcBef>
          <a:spcPct val="0"/>
        </a:spcBef>
        <a:spcAft>
          <a:spcPct val="0"/>
        </a:spcAft>
        <a:defRPr sz="5300" kern="120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3050" indent="-219075" algn="l" rtl="0" eaLnBrk="0" fontAlgn="base" hangingPunct="0">
        <a:spcBef>
          <a:spcPct val="20000"/>
        </a:spcBef>
        <a:spcAft>
          <a:spcPct val="0"/>
        </a:spcAft>
        <a:buClr>
          <a:srgbClr val="FFC000"/>
        </a:buClr>
        <a:buSzPct val="50000"/>
        <a:buFont typeface="Wingdings" pitchFamily="2" charset="2"/>
        <a:buChar char="§"/>
        <a:defRPr sz="38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1pPr>
      <a:lvl2pPr marL="601663" indent="-219075" algn="l" rtl="0" eaLnBrk="0" fontAlgn="base" hangingPunct="0">
        <a:spcBef>
          <a:spcPct val="20000"/>
        </a:spcBef>
        <a:spcAft>
          <a:spcPct val="0"/>
        </a:spcAft>
        <a:buClr>
          <a:srgbClr val="FFC000"/>
        </a:buClr>
        <a:buSzPct val="50000"/>
        <a:buFont typeface="Wingdings" pitchFamily="2" charset="2"/>
        <a:buChar char="§"/>
        <a:defRPr sz="3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2pPr>
      <a:lvl3pPr marL="822325" indent="-219075" algn="l" rtl="0" eaLnBrk="0" fontAlgn="base" hangingPunct="0">
        <a:spcBef>
          <a:spcPct val="20000"/>
        </a:spcBef>
        <a:spcAft>
          <a:spcPct val="0"/>
        </a:spcAft>
        <a:buClr>
          <a:srgbClr val="FFC000"/>
        </a:buClr>
        <a:buSzPct val="50000"/>
        <a:buFont typeface="Wingdings" pitchFamily="2" charset="2"/>
        <a:buChar char="§"/>
        <a:defRPr sz="29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3pPr>
      <a:lvl4pPr marL="1096963" indent="-219075" algn="l" rtl="0" eaLnBrk="0" fontAlgn="base" hangingPunct="0">
        <a:spcBef>
          <a:spcPct val="20000"/>
        </a:spcBef>
        <a:spcAft>
          <a:spcPct val="0"/>
        </a:spcAft>
        <a:buClr>
          <a:srgbClr val="FFC000"/>
        </a:buClr>
        <a:buSzPct val="50000"/>
        <a:buFont typeface="Wingdings" pitchFamily="2" charset="2"/>
        <a:buChar char="§"/>
        <a:defRPr sz="2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4pPr>
      <a:lvl5pPr marL="1371600" indent="-219075" algn="l" rtl="0" eaLnBrk="0" fontAlgn="base" hangingPunct="0">
        <a:spcBef>
          <a:spcPct val="20000"/>
        </a:spcBef>
        <a:spcAft>
          <a:spcPct val="0"/>
        </a:spcAft>
        <a:buClr>
          <a:srgbClr val="FFC000"/>
        </a:buClr>
        <a:buSzPct val="50000"/>
        <a:buFont typeface="Wingdings" pitchFamily="2" charset="2"/>
        <a:buChar char="§"/>
        <a:defRPr sz="2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5pPr>
      <a:lvl6pPr marL="1645920" indent="-219456" algn="l" defTabSz="109728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6pPr>
      <a:lvl7pPr marL="1920240" indent="-219456" algn="l" defTabSz="109728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7pPr>
      <a:lvl8pPr marL="2194560" indent="-219456" algn="l" defTabSz="109728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8pPr>
      <a:lvl9pPr marL="2468880" indent="-219456" algn="l" defTabSz="109728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9pPr>
    </p:bodyStyle>
    <p:otherStyle>
      <a:defPPr>
        <a:defRPr lang="en-US"/>
      </a:defPPr>
      <a:lvl1pPr marL="0" algn="l" defTabSz="1097280" rtl="0" eaLnBrk="1" latinLnBrk="0" hangingPunct="1">
        <a:defRPr sz="2200" kern="1200">
          <a:solidFill>
            <a:schemeClr val="tx1"/>
          </a:solidFill>
          <a:latin typeface="+mn-lt"/>
          <a:ea typeface="+mn-ea"/>
          <a:cs typeface="+mn-cs"/>
        </a:defRPr>
      </a:lvl1pPr>
      <a:lvl2pPr marL="548640" algn="l" defTabSz="1097280" rtl="0" eaLnBrk="1" latinLnBrk="0" hangingPunct="1">
        <a:defRPr sz="2200" kern="1200">
          <a:solidFill>
            <a:schemeClr val="tx1"/>
          </a:solidFill>
          <a:latin typeface="+mn-lt"/>
          <a:ea typeface="+mn-ea"/>
          <a:cs typeface="+mn-cs"/>
        </a:defRPr>
      </a:lvl2pPr>
      <a:lvl3pPr marL="1097280" algn="l" defTabSz="1097280" rtl="0" eaLnBrk="1" latinLnBrk="0" hangingPunct="1">
        <a:defRPr sz="2200" kern="1200">
          <a:solidFill>
            <a:schemeClr val="tx1"/>
          </a:solidFill>
          <a:latin typeface="+mn-lt"/>
          <a:ea typeface="+mn-ea"/>
          <a:cs typeface="+mn-cs"/>
        </a:defRPr>
      </a:lvl3pPr>
      <a:lvl4pPr marL="1645920" algn="l" defTabSz="1097280" rtl="0" eaLnBrk="1" latinLnBrk="0" hangingPunct="1">
        <a:defRPr sz="2200" kern="1200">
          <a:solidFill>
            <a:schemeClr val="tx1"/>
          </a:solidFill>
          <a:latin typeface="+mn-lt"/>
          <a:ea typeface="+mn-ea"/>
          <a:cs typeface="+mn-cs"/>
        </a:defRPr>
      </a:lvl4pPr>
      <a:lvl5pPr marL="2194560" algn="l" defTabSz="1097280" rtl="0" eaLnBrk="1" latinLnBrk="0" hangingPunct="1">
        <a:defRPr sz="2200" kern="1200">
          <a:solidFill>
            <a:schemeClr val="tx1"/>
          </a:solidFill>
          <a:latin typeface="+mn-lt"/>
          <a:ea typeface="+mn-ea"/>
          <a:cs typeface="+mn-cs"/>
        </a:defRPr>
      </a:lvl5pPr>
      <a:lvl6pPr marL="2743200" algn="l" defTabSz="1097280" rtl="0" eaLnBrk="1" latinLnBrk="0" hangingPunct="1">
        <a:defRPr sz="2200" kern="1200">
          <a:solidFill>
            <a:schemeClr val="tx1"/>
          </a:solidFill>
          <a:latin typeface="+mn-lt"/>
          <a:ea typeface="+mn-ea"/>
          <a:cs typeface="+mn-cs"/>
        </a:defRPr>
      </a:lvl6pPr>
      <a:lvl7pPr marL="3291840" algn="l" defTabSz="1097280" rtl="0" eaLnBrk="1" latinLnBrk="0" hangingPunct="1">
        <a:defRPr sz="2200" kern="1200">
          <a:solidFill>
            <a:schemeClr val="tx1"/>
          </a:solidFill>
          <a:latin typeface="+mn-lt"/>
          <a:ea typeface="+mn-ea"/>
          <a:cs typeface="+mn-cs"/>
        </a:defRPr>
      </a:lvl7pPr>
      <a:lvl8pPr marL="3840480" algn="l" defTabSz="1097280" rtl="0" eaLnBrk="1" latinLnBrk="0" hangingPunct="1">
        <a:defRPr sz="2200" kern="1200">
          <a:solidFill>
            <a:schemeClr val="tx1"/>
          </a:solidFill>
          <a:latin typeface="+mn-lt"/>
          <a:ea typeface="+mn-ea"/>
          <a:cs typeface="+mn-cs"/>
        </a:defRPr>
      </a:lvl8pPr>
      <a:lvl9pPr marL="4389120" algn="l" defTabSz="1097280" rtl="0" eaLnBrk="1" latinLnBrk="0" hangingPunct="1">
        <a:defRPr sz="22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rotWithShape="1">
          <a:gsLst>
            <a:gs pos="0">
              <a:srgbClr val="000000"/>
            </a:gs>
            <a:gs pos="35001">
              <a:srgbClr val="000000"/>
            </a:gs>
            <a:gs pos="100000">
              <a:srgbClr val="606977"/>
            </a:gs>
          </a:gsLst>
          <a:lin ang="0"/>
        </a:gradFill>
        <a:effectLst/>
      </p:bgPr>
    </p:bg>
    <p:spTree>
      <p:nvGrpSpPr>
        <p:cNvPr id="1" name=""/>
        <p:cNvGrpSpPr/>
        <p:nvPr/>
      </p:nvGrpSpPr>
      <p:grpSpPr>
        <a:xfrm>
          <a:off x="0" y="0"/>
          <a:ext cx="0" cy="0"/>
          <a:chOff x="0" y="0"/>
          <a:chExt cx="0" cy="0"/>
        </a:xfrm>
      </p:grpSpPr>
      <p:sp>
        <p:nvSpPr>
          <p:cNvPr id="1028" name="Title Placeholder 1"/>
          <p:cNvSpPr>
            <a:spLocks noGrp="1"/>
          </p:cNvSpPr>
          <p:nvPr>
            <p:ph type="title"/>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28" tIns="54864" rIns="109728" bIns="54864" numCol="1" anchor="t" anchorCtr="0" compatLnSpc="1">
            <a:prstTxWarp prst="textNoShape">
              <a:avLst/>
            </a:prstTxWarp>
          </a:bodyPr>
          <a:lstStyle/>
          <a:p>
            <a:pPr lvl="0"/>
            <a:r>
              <a:rPr lang="en-US" dirty="0" smtClean="0"/>
              <a:t>Click to edit Master title style</a:t>
            </a:r>
          </a:p>
        </p:txBody>
      </p:sp>
      <p:sp>
        <p:nvSpPr>
          <p:cNvPr id="1029" name="Text Placeholder 2"/>
          <p:cNvSpPr>
            <a:spLocks noGrp="1"/>
          </p:cNvSpPr>
          <p:nvPr>
            <p:ph type="body" idx="1"/>
          </p:nvPr>
        </p:nvSpPr>
        <p:spPr bwMode="auto">
          <a:xfrm>
            <a:off x="914401" y="1736725"/>
            <a:ext cx="12984162" cy="5780088"/>
          </a:xfrm>
          <a:prstGeom prst="rect">
            <a:avLst/>
          </a:prstGeom>
          <a:noFill/>
          <a:ln>
            <a:noFill/>
          </a:ln>
          <a:effectLst>
            <a:outerShdw blurRad="50800" dist="38100" dir="2700000" algn="tl" rotWithShape="0">
              <a:prstClr val="black">
                <a:alpha val="60000"/>
              </a:prstClr>
            </a:outerShdw>
          </a:effectLst>
          <a:extLst/>
        </p:spPr>
        <p:txBody>
          <a:bodyPr vert="horz" wrap="square" lIns="109728" tIns="54864" rIns="109728" bIns="54864"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6" name="Slide Number Placeholder 5"/>
          <p:cNvSpPr>
            <a:spLocks noGrp="1"/>
          </p:cNvSpPr>
          <p:nvPr>
            <p:ph type="sldNum" sz="quarter" idx="4"/>
          </p:nvPr>
        </p:nvSpPr>
        <p:spPr>
          <a:xfrm>
            <a:off x="13898563" y="7874000"/>
            <a:ext cx="728662" cy="346075"/>
          </a:xfrm>
          <a:prstGeom prst="rect">
            <a:avLst/>
          </a:prstGeom>
        </p:spPr>
        <p:txBody>
          <a:bodyPr vert="horz" lIns="109728" tIns="54864" rIns="109728" bIns="54864" rtlCol="0" anchor="ctr"/>
          <a:lstStyle>
            <a:lvl1pPr algn="ctr" fontAlgn="auto">
              <a:spcBef>
                <a:spcPts val="0"/>
              </a:spcBef>
              <a:spcAft>
                <a:spcPts val="0"/>
              </a:spcAft>
              <a:defRPr lang="en-US" sz="1400" kern="1200">
                <a:solidFill>
                  <a:schemeClr val="tx1"/>
                </a:solidFill>
                <a:effectLst>
                  <a:glow rad="50800">
                    <a:schemeClr val="bg1">
                      <a:alpha val="20000"/>
                    </a:schemeClr>
                  </a:glow>
                  <a:outerShdw blurRad="38100" dist="38100" dir="2700000" algn="tl">
                    <a:srgbClr val="000000">
                      <a:alpha val="43137"/>
                    </a:srgbClr>
                  </a:outerShdw>
                </a:effectLst>
                <a:latin typeface="Calibri" pitchFamily="34" charset="0"/>
                <a:ea typeface="+mn-ea"/>
                <a:cs typeface="+mn-cs"/>
              </a:defRPr>
            </a:lvl1pPr>
          </a:lstStyle>
          <a:p>
            <a:pPr defTabSz="914400">
              <a:defRPr/>
            </a:pPr>
            <a:fld id="{8B7005BC-B365-48B1-82D5-3AC3A5E1C573}" type="slidenum">
              <a:rPr>
                <a:solidFill>
                  <a:prstClr val="white"/>
                </a:solidFill>
                <a:effectLst>
                  <a:glow rad="50800">
                    <a:prstClr val="black">
                      <a:alpha val="20000"/>
                    </a:prstClr>
                  </a:glow>
                  <a:outerShdw blurRad="38100" dist="38100" dir="2700000" algn="tl">
                    <a:srgbClr val="000000">
                      <a:alpha val="43137"/>
                    </a:srgbClr>
                  </a:outerShdw>
                </a:effectLst>
              </a:rPr>
              <a:pPr defTabSz="914400">
                <a:defRPr/>
              </a:pPr>
              <a:t>‹#›</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Tree>
    <p:extLst>
      <p:ext uri="{BB962C8B-B14F-4D97-AF65-F5344CB8AC3E}">
        <p14:creationId xmlns:p14="http://schemas.microsoft.com/office/powerpoint/2010/main" val="1781100215"/>
      </p:ext>
    </p:extLst>
  </p:cSld>
  <p:clrMap bg1="dk1" tx1="lt1" bg2="dk2" tx2="lt2" accent1="accent1" accent2="accent2" accent3="accent3" accent4="accent4" accent5="accent5" accent6="accent6" hlink="hlink" folHlink="folHlink"/>
  <p:sldLayoutIdLst>
    <p:sldLayoutId id="2147483858" r:id="rId1"/>
    <p:sldLayoutId id="2147483859" r:id="rId2"/>
    <p:sldLayoutId id="2147483860" r:id="rId3"/>
    <p:sldLayoutId id="2147483861" r:id="rId4"/>
    <p:sldLayoutId id="2147483862" r:id="rId5"/>
    <p:sldLayoutId id="2147483863" r:id="rId6"/>
  </p:sldLayoutIdLst>
  <p:timing>
    <p:tnLst>
      <p:par>
        <p:cTn id="1" dur="indefinite" restart="never" nodeType="tmRoot"/>
      </p:par>
    </p:tnLst>
  </p:timing>
  <p:hf hdr="0" ftr="0" dt="0"/>
  <p:txStyles>
    <p:titleStyle>
      <a:lvl1pPr algn="l" rtl="0" eaLnBrk="0" fontAlgn="base" hangingPunct="0">
        <a:spcBef>
          <a:spcPct val="0"/>
        </a:spcBef>
        <a:spcAft>
          <a:spcPct val="0"/>
        </a:spcAft>
        <a:defRPr sz="5300" kern="120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3050" indent="-219075" algn="l" rtl="0" eaLnBrk="0" fontAlgn="base" hangingPunct="0">
        <a:spcBef>
          <a:spcPct val="20000"/>
        </a:spcBef>
        <a:spcAft>
          <a:spcPct val="0"/>
        </a:spcAft>
        <a:buClr>
          <a:srgbClr val="FFC000"/>
        </a:buClr>
        <a:buSzPct val="50000"/>
        <a:buFont typeface="Wingdings" pitchFamily="2" charset="2"/>
        <a:buChar char="§"/>
        <a:defRPr sz="38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1pPr>
      <a:lvl2pPr marL="601663" indent="-219075" algn="l" rtl="0" eaLnBrk="0" fontAlgn="base" hangingPunct="0">
        <a:spcBef>
          <a:spcPct val="20000"/>
        </a:spcBef>
        <a:spcAft>
          <a:spcPct val="0"/>
        </a:spcAft>
        <a:buClr>
          <a:srgbClr val="FFC000"/>
        </a:buClr>
        <a:buSzPct val="50000"/>
        <a:buFont typeface="Wingdings" pitchFamily="2" charset="2"/>
        <a:buChar char="§"/>
        <a:defRPr sz="3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2pPr>
      <a:lvl3pPr marL="822325" indent="-219075" algn="l" rtl="0" eaLnBrk="0" fontAlgn="base" hangingPunct="0">
        <a:spcBef>
          <a:spcPct val="20000"/>
        </a:spcBef>
        <a:spcAft>
          <a:spcPct val="0"/>
        </a:spcAft>
        <a:buClr>
          <a:srgbClr val="FFC000"/>
        </a:buClr>
        <a:buSzPct val="50000"/>
        <a:buFont typeface="Wingdings" pitchFamily="2" charset="2"/>
        <a:buChar char="§"/>
        <a:defRPr sz="29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3pPr>
      <a:lvl4pPr marL="1096963" indent="-219075" algn="l" rtl="0" eaLnBrk="0" fontAlgn="base" hangingPunct="0">
        <a:spcBef>
          <a:spcPct val="20000"/>
        </a:spcBef>
        <a:spcAft>
          <a:spcPct val="0"/>
        </a:spcAft>
        <a:buClr>
          <a:srgbClr val="FFC000"/>
        </a:buClr>
        <a:buSzPct val="50000"/>
        <a:buFont typeface="Wingdings" pitchFamily="2" charset="2"/>
        <a:buChar char="§"/>
        <a:defRPr sz="2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4pPr>
      <a:lvl5pPr marL="1371600" indent="-219075" algn="l" rtl="0" eaLnBrk="0" fontAlgn="base" hangingPunct="0">
        <a:spcBef>
          <a:spcPct val="20000"/>
        </a:spcBef>
        <a:spcAft>
          <a:spcPct val="0"/>
        </a:spcAft>
        <a:buClr>
          <a:srgbClr val="FFC000"/>
        </a:buClr>
        <a:buSzPct val="50000"/>
        <a:buFont typeface="Wingdings" pitchFamily="2" charset="2"/>
        <a:buChar char="§"/>
        <a:defRPr sz="2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5pPr>
      <a:lvl6pPr marL="1645920" indent="-219456" algn="l" defTabSz="109728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6pPr>
      <a:lvl7pPr marL="1920240" indent="-219456" algn="l" defTabSz="109728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7pPr>
      <a:lvl8pPr marL="2194560" indent="-219456" algn="l" defTabSz="109728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8pPr>
      <a:lvl9pPr marL="2468880" indent="-219456" algn="l" defTabSz="109728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9pPr>
    </p:bodyStyle>
    <p:otherStyle>
      <a:defPPr>
        <a:defRPr lang="en-US"/>
      </a:defPPr>
      <a:lvl1pPr marL="0" algn="l" defTabSz="1097280" rtl="0" eaLnBrk="1" latinLnBrk="0" hangingPunct="1">
        <a:defRPr sz="2200" kern="1200">
          <a:solidFill>
            <a:schemeClr val="tx1"/>
          </a:solidFill>
          <a:latin typeface="+mn-lt"/>
          <a:ea typeface="+mn-ea"/>
          <a:cs typeface="+mn-cs"/>
        </a:defRPr>
      </a:lvl1pPr>
      <a:lvl2pPr marL="548640" algn="l" defTabSz="1097280" rtl="0" eaLnBrk="1" latinLnBrk="0" hangingPunct="1">
        <a:defRPr sz="2200" kern="1200">
          <a:solidFill>
            <a:schemeClr val="tx1"/>
          </a:solidFill>
          <a:latin typeface="+mn-lt"/>
          <a:ea typeface="+mn-ea"/>
          <a:cs typeface="+mn-cs"/>
        </a:defRPr>
      </a:lvl2pPr>
      <a:lvl3pPr marL="1097280" algn="l" defTabSz="1097280" rtl="0" eaLnBrk="1" latinLnBrk="0" hangingPunct="1">
        <a:defRPr sz="2200" kern="1200">
          <a:solidFill>
            <a:schemeClr val="tx1"/>
          </a:solidFill>
          <a:latin typeface="+mn-lt"/>
          <a:ea typeface="+mn-ea"/>
          <a:cs typeface="+mn-cs"/>
        </a:defRPr>
      </a:lvl3pPr>
      <a:lvl4pPr marL="1645920" algn="l" defTabSz="1097280" rtl="0" eaLnBrk="1" latinLnBrk="0" hangingPunct="1">
        <a:defRPr sz="2200" kern="1200">
          <a:solidFill>
            <a:schemeClr val="tx1"/>
          </a:solidFill>
          <a:latin typeface="+mn-lt"/>
          <a:ea typeface="+mn-ea"/>
          <a:cs typeface="+mn-cs"/>
        </a:defRPr>
      </a:lvl4pPr>
      <a:lvl5pPr marL="2194560" algn="l" defTabSz="1097280" rtl="0" eaLnBrk="1" latinLnBrk="0" hangingPunct="1">
        <a:defRPr sz="2200" kern="1200">
          <a:solidFill>
            <a:schemeClr val="tx1"/>
          </a:solidFill>
          <a:latin typeface="+mn-lt"/>
          <a:ea typeface="+mn-ea"/>
          <a:cs typeface="+mn-cs"/>
        </a:defRPr>
      </a:lvl5pPr>
      <a:lvl6pPr marL="2743200" algn="l" defTabSz="1097280" rtl="0" eaLnBrk="1" latinLnBrk="0" hangingPunct="1">
        <a:defRPr sz="2200" kern="1200">
          <a:solidFill>
            <a:schemeClr val="tx1"/>
          </a:solidFill>
          <a:latin typeface="+mn-lt"/>
          <a:ea typeface="+mn-ea"/>
          <a:cs typeface="+mn-cs"/>
        </a:defRPr>
      </a:lvl6pPr>
      <a:lvl7pPr marL="3291840" algn="l" defTabSz="1097280" rtl="0" eaLnBrk="1" latinLnBrk="0" hangingPunct="1">
        <a:defRPr sz="2200" kern="1200">
          <a:solidFill>
            <a:schemeClr val="tx1"/>
          </a:solidFill>
          <a:latin typeface="+mn-lt"/>
          <a:ea typeface="+mn-ea"/>
          <a:cs typeface="+mn-cs"/>
        </a:defRPr>
      </a:lvl7pPr>
      <a:lvl8pPr marL="3840480" algn="l" defTabSz="1097280" rtl="0" eaLnBrk="1" latinLnBrk="0" hangingPunct="1">
        <a:defRPr sz="2200" kern="1200">
          <a:solidFill>
            <a:schemeClr val="tx1"/>
          </a:solidFill>
          <a:latin typeface="+mn-lt"/>
          <a:ea typeface="+mn-ea"/>
          <a:cs typeface="+mn-cs"/>
        </a:defRPr>
      </a:lvl8pPr>
      <a:lvl9pPr marL="4389120" algn="l" defTabSz="1097280" rtl="0" eaLnBrk="1" latinLnBrk="0" hangingPunct="1">
        <a:defRPr sz="22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6" name="Slide Number"/>
          <p:cNvSpPr>
            <a:spLocks noGrp="1"/>
          </p:cNvSpPr>
          <p:nvPr>
            <p:ph type="sldNum" sz="quarter" idx="4"/>
          </p:nvPr>
        </p:nvSpPr>
        <p:spPr>
          <a:xfrm>
            <a:off x="14081124" y="7818120"/>
            <a:ext cx="412116" cy="274320"/>
          </a:xfrm>
          <a:prstGeom prst="rect">
            <a:avLst/>
          </a:prstGeom>
        </p:spPr>
        <p:txBody>
          <a:bodyPr vert="horz" wrap="none" lIns="18288" tIns="18288" rIns="18288" bIns="18288" rtlCol="0" anchor="b">
            <a:noAutofit/>
          </a:bodyPr>
          <a:lstStyle>
            <a:lvl1pPr algn="r" eaLnBrk="1" latinLnBrk="0" hangingPunct="1">
              <a:defRPr kumimoji="0" sz="1700" b="0">
                <a:solidFill>
                  <a:schemeClr val="bg1"/>
                </a:solidFill>
                <a:effectLst>
                  <a:outerShdw blurRad="38100" dist="38100" dir="2700000" algn="tl">
                    <a:srgbClr val="000000">
                      <a:alpha val="43137"/>
                    </a:srgbClr>
                  </a:outerShdw>
                </a:effectLst>
              </a:defRPr>
            </a:lvl1pPr>
            <a:extLst/>
          </a:lstStyle>
          <a:p>
            <a:pPr defTabSz="1306220" fontAlgn="auto">
              <a:spcBef>
                <a:spcPts val="0"/>
              </a:spcBef>
              <a:spcAft>
                <a:spcPts val="0"/>
              </a:spcAft>
            </a:pPr>
            <a:fld id="{9648F39E-9C37-485F-AC97-16BB4BDF9F49}" type="slidenum">
              <a:rPr lang="en-US" smtClean="0">
                <a:solidFill>
                  <a:prstClr val="white"/>
                </a:solidFill>
                <a:latin typeface="Franklin Gothic Book"/>
                <a:cs typeface="+mn-cs"/>
              </a:rPr>
              <a:pPr defTabSz="1306220" fontAlgn="auto">
                <a:spcBef>
                  <a:spcPts val="0"/>
                </a:spcBef>
                <a:spcAft>
                  <a:spcPts val="0"/>
                </a:spcAft>
              </a:pPr>
              <a:t>‹#›</a:t>
            </a:fld>
            <a:endParaRPr lang="en-US" dirty="0">
              <a:solidFill>
                <a:prstClr val="white"/>
              </a:solidFill>
              <a:latin typeface="Franklin Gothic Book"/>
              <a:cs typeface="+mn-cs"/>
            </a:endParaRPr>
          </a:p>
        </p:txBody>
      </p:sp>
      <p:sp>
        <p:nvSpPr>
          <p:cNvPr id="3" name="Text"/>
          <p:cNvSpPr>
            <a:spLocks noGrp="1"/>
          </p:cNvSpPr>
          <p:nvPr>
            <p:ph type="body" idx="1"/>
          </p:nvPr>
        </p:nvSpPr>
        <p:spPr>
          <a:xfrm>
            <a:off x="914399" y="1920875"/>
            <a:ext cx="8229601" cy="5760720"/>
          </a:xfrm>
          <a:prstGeom prst="rect">
            <a:avLst/>
          </a:prstGeom>
        </p:spPr>
        <p:txBody>
          <a:bodyPr vert="horz" wrap="square" lIns="0" tIns="0" rIns="0" bIns="0" rtlCol="0">
            <a:noAutofit/>
          </a:bodyPr>
          <a:lstStyle/>
          <a:p>
            <a:pPr lvl="0" eaLnBrk="1" latinLnBrk="0" hangingPunct="1"/>
            <a:r>
              <a:rPr kumimoji="0" lang="en-US" dirty="0" smtClean="0"/>
              <a:t>Edit First Level Text</a:t>
            </a:r>
          </a:p>
          <a:p>
            <a:pPr lvl="1" eaLnBrk="1" latinLnBrk="0" hangingPunct="1"/>
            <a:r>
              <a:rPr kumimoji="0" lang="en-US" dirty="0" smtClean="0"/>
              <a:t>Second level</a:t>
            </a:r>
          </a:p>
          <a:p>
            <a:pPr lvl="2" eaLnBrk="1" latinLnBrk="0" hangingPunct="1"/>
            <a:r>
              <a:rPr kumimoji="0" lang="en-US" dirty="0" smtClean="0"/>
              <a:t>Third level</a:t>
            </a:r>
          </a:p>
          <a:p>
            <a:pPr lvl="3" eaLnBrk="1" latinLnBrk="0" hangingPunct="1"/>
            <a:r>
              <a:rPr kumimoji="0" lang="en-US" dirty="0" smtClean="0"/>
              <a:t>Fourth level</a:t>
            </a:r>
          </a:p>
          <a:p>
            <a:pPr lvl="4" eaLnBrk="1" latinLnBrk="0" hangingPunct="1"/>
            <a:r>
              <a:rPr kumimoji="0" lang="en-US" dirty="0" smtClean="0"/>
              <a:t>Fifth level</a:t>
            </a:r>
            <a:endParaRPr kumimoji="0" lang="en-US" dirty="0"/>
          </a:p>
        </p:txBody>
      </p:sp>
      <p:sp>
        <p:nvSpPr>
          <p:cNvPr id="2" name="Title"/>
          <p:cNvSpPr>
            <a:spLocks noGrp="1"/>
          </p:cNvSpPr>
          <p:nvPr>
            <p:ph type="title"/>
          </p:nvPr>
        </p:nvSpPr>
        <p:spPr>
          <a:xfrm>
            <a:off x="549274" y="548640"/>
            <a:ext cx="8594726" cy="548640"/>
          </a:xfrm>
          <a:prstGeom prst="rect">
            <a:avLst/>
          </a:prstGeom>
        </p:spPr>
        <p:txBody>
          <a:bodyPr vert="horz" wrap="none" lIns="0" tIns="0" rIns="0" bIns="0" rtlCol="0" anchor="t" anchorCtr="0">
            <a:noAutofit/>
            <a:scene3d>
              <a:camera prst="orthographicFront"/>
              <a:lightRig rig="threePt" dir="t">
                <a:rot lat="0" lon="0" rev="4800000"/>
              </a:lightRig>
            </a:scene3d>
            <a:sp3d prstMaterial="matte"/>
          </a:bodyPr>
          <a:lstStyle/>
          <a:p>
            <a:r>
              <a:rPr kumimoji="0" lang="en-US" dirty="0" smtClean="0"/>
              <a:t>Edit Slide Title</a:t>
            </a:r>
            <a:endParaRPr kumimoji="0" lang="en-US" dirty="0"/>
          </a:p>
        </p:txBody>
      </p:sp>
    </p:spTree>
    <p:extLst>
      <p:ext uri="{BB962C8B-B14F-4D97-AF65-F5344CB8AC3E}">
        <p14:creationId xmlns:p14="http://schemas.microsoft.com/office/powerpoint/2010/main" val="3033957316"/>
      </p:ext>
    </p:extLst>
  </p:cSld>
  <p:clrMap bg1="lt1" tx1="dk1" bg2="lt2" tx2="dk2" accent1="accent1" accent2="accent2" accent3="accent3" accent4="accent4" accent5="accent5" accent6="accent6" hlink="hlink" folHlink="folHlink"/>
  <p:sldLayoutIdLst>
    <p:sldLayoutId id="2147483941" r:id="rId1"/>
    <p:sldLayoutId id="2147483942" r:id="rId2"/>
    <p:sldLayoutId id="2147483943" r:id="rId3"/>
    <p:sldLayoutId id="2147483944" r:id="rId4"/>
    <p:sldLayoutId id="2147483945" r:id="rId5"/>
  </p:sldLayoutIdLst>
  <p:timing>
    <p:tnLst>
      <p:par>
        <p:cTn id="1" dur="indefinite" restart="never" nodeType="tmRoot"/>
      </p:par>
    </p:tnLst>
  </p:timing>
  <p:txStyles>
    <p:titleStyle>
      <a:lvl1pPr algn="l" rtl="0" eaLnBrk="1" latinLnBrk="0" hangingPunct="1">
        <a:spcBef>
          <a:spcPct val="0"/>
        </a:spcBef>
        <a:buNone/>
        <a:defRPr kumimoji="0" lang="en-US" sz="3600" b="0" i="0" kern="1200" normalizeH="0" baseline="0" dirty="0">
          <a:solidFill>
            <a:schemeClr val="accent1"/>
          </a:solidFill>
          <a:effectLst>
            <a:outerShdw blurRad="63500" dist="63500" dir="2700000" algn="tl">
              <a:srgbClr val="000000">
                <a:alpha val="60000"/>
              </a:srgbClr>
            </a:outerShdw>
          </a:effectLst>
          <a:latin typeface="+mj-lt"/>
          <a:ea typeface="+mj-ea"/>
          <a:cs typeface="Arial" panose="020B0604020202020204" pitchFamily="34" charset="0"/>
        </a:defRPr>
      </a:lvl1pPr>
      <a:extLst/>
    </p:titleStyle>
    <p:bodyStyle>
      <a:lvl1pPr marL="0" indent="0" algn="l" defTabSz="182880" rtl="0" eaLnBrk="1" latinLnBrk="0" hangingPunct="1">
        <a:lnSpc>
          <a:spcPct val="100000"/>
        </a:lnSpc>
        <a:spcBef>
          <a:spcPts val="600"/>
        </a:spcBef>
        <a:buClrTx/>
        <a:buSzPct val="89000"/>
        <a:buFont typeface="Wingdings" panose="05000000000000000000" pitchFamily="2" charset="2"/>
        <a:buNone/>
        <a:defRPr kumimoji="0" sz="3600" kern="1200" baseline="0">
          <a:solidFill>
            <a:schemeClr val="bg1"/>
          </a:solidFill>
          <a:effectLst>
            <a:outerShdw blurRad="63500" dist="63500" dir="2700000" algn="tl">
              <a:srgbClr val="000000">
                <a:alpha val="60000"/>
              </a:srgbClr>
            </a:outerShdw>
          </a:effectLst>
          <a:latin typeface="+mn-lt"/>
          <a:ea typeface="+mn-ea"/>
          <a:cs typeface="+mn-cs"/>
        </a:defRPr>
      </a:lvl1pPr>
      <a:lvl2pPr marL="548640" indent="-365760" algn="l" defTabSz="182880" rtl="0" eaLnBrk="1" latinLnBrk="0" hangingPunct="1">
        <a:lnSpc>
          <a:spcPct val="100000"/>
        </a:lnSpc>
        <a:spcBef>
          <a:spcPts val="600"/>
        </a:spcBef>
        <a:buClrTx/>
        <a:buSzPct val="80000"/>
        <a:buFont typeface="Wingdings" panose="05000000000000000000" pitchFamily="2" charset="2"/>
        <a:buChar char="§"/>
        <a:tabLst/>
        <a:defRPr kumimoji="0" sz="3200" kern="1200">
          <a:solidFill>
            <a:schemeClr val="bg1"/>
          </a:solidFill>
          <a:effectLst>
            <a:outerShdw blurRad="63500" dist="63500" dir="2700000" algn="tl">
              <a:srgbClr val="000000">
                <a:alpha val="60000"/>
              </a:srgbClr>
            </a:outerShdw>
          </a:effectLst>
          <a:latin typeface="+mn-lt"/>
          <a:ea typeface="+mn-ea"/>
          <a:cs typeface="+mn-cs"/>
        </a:defRPr>
      </a:lvl2pPr>
      <a:lvl3pPr marL="914400" indent="-365760" algn="l" defTabSz="182880" rtl="0" eaLnBrk="1" latinLnBrk="0" hangingPunct="1">
        <a:lnSpc>
          <a:spcPct val="100000"/>
        </a:lnSpc>
        <a:spcBef>
          <a:spcPts val="600"/>
        </a:spcBef>
        <a:buClrTx/>
        <a:buSzPct val="80000"/>
        <a:buFont typeface="Wingdings" panose="05000000000000000000" pitchFamily="2" charset="2"/>
        <a:buChar char="§"/>
        <a:defRPr kumimoji="0" sz="2800" kern="1200">
          <a:solidFill>
            <a:schemeClr val="bg1"/>
          </a:solidFill>
          <a:effectLst>
            <a:outerShdw blurRad="63500" dist="63500" dir="2700000" algn="tl">
              <a:srgbClr val="000000">
                <a:alpha val="60000"/>
              </a:srgbClr>
            </a:outerShdw>
          </a:effectLst>
          <a:latin typeface="+mn-lt"/>
          <a:ea typeface="+mn-ea"/>
          <a:cs typeface="+mn-cs"/>
        </a:defRPr>
      </a:lvl3pPr>
      <a:lvl4pPr marL="914400" indent="-365125" algn="l" defTabSz="182880" rtl="0" eaLnBrk="1" latinLnBrk="0" hangingPunct="1">
        <a:lnSpc>
          <a:spcPct val="100000"/>
        </a:lnSpc>
        <a:spcBef>
          <a:spcPts val="600"/>
        </a:spcBef>
        <a:buClrTx/>
        <a:buSzPct val="80000"/>
        <a:buFont typeface="Wingdings" panose="05000000000000000000" pitchFamily="2" charset="2"/>
        <a:buChar char="§"/>
        <a:defRPr kumimoji="0" sz="2400" kern="1200">
          <a:solidFill>
            <a:schemeClr val="bg1"/>
          </a:solidFill>
          <a:effectLst>
            <a:outerShdw blurRad="63500" dist="63500" dir="2700000" algn="tl">
              <a:srgbClr val="000000">
                <a:alpha val="60000"/>
              </a:srgbClr>
            </a:outerShdw>
          </a:effectLst>
          <a:latin typeface="+mn-lt"/>
          <a:ea typeface="+mn-ea"/>
          <a:cs typeface="+mn-cs"/>
        </a:defRPr>
      </a:lvl4pPr>
      <a:lvl5pPr marL="914400" indent="-365125" algn="l" defTabSz="182880" rtl="0" eaLnBrk="1" latinLnBrk="0" hangingPunct="1">
        <a:lnSpc>
          <a:spcPct val="100000"/>
        </a:lnSpc>
        <a:spcBef>
          <a:spcPts val="600"/>
        </a:spcBef>
        <a:buClrTx/>
        <a:buSzPct val="80000"/>
        <a:buFont typeface="Wingdings" panose="05000000000000000000" pitchFamily="2" charset="2"/>
        <a:buChar char="§"/>
        <a:defRPr kumimoji="0" lang="en-US" sz="2000" kern="1200" smtClean="0">
          <a:solidFill>
            <a:schemeClr val="bg1"/>
          </a:solidFill>
          <a:effectLst>
            <a:outerShdw blurRad="63500" dist="63500" dir="2700000" algn="tl">
              <a:srgbClr val="000000">
                <a:alpha val="60000"/>
              </a:srgbClr>
            </a:outerShdw>
          </a:effectLst>
          <a:latin typeface="+mn-lt"/>
          <a:ea typeface="+mn-ea"/>
          <a:cs typeface="+mn-cs"/>
        </a:defRPr>
      </a:lvl5pPr>
      <a:lvl6pPr marL="2325072" indent="-261244" algn="l" rtl="0" eaLnBrk="1" latinLnBrk="0" hangingPunct="1">
        <a:spcBef>
          <a:spcPct val="20000"/>
        </a:spcBef>
        <a:buClr>
          <a:schemeClr val="accent6"/>
        </a:buClr>
        <a:buSzPct val="100000"/>
        <a:buFont typeface="Wingdings 2"/>
        <a:buChar char=""/>
        <a:defRPr kumimoji="0" sz="2900" kern="1200">
          <a:solidFill>
            <a:schemeClr val="tx1"/>
          </a:solidFill>
          <a:latin typeface="+mn-lt"/>
          <a:ea typeface="+mn-ea"/>
          <a:cs typeface="+mn-cs"/>
        </a:defRPr>
      </a:lvl6pPr>
      <a:lvl7pPr marL="2612441" indent="-261244" algn="l" rtl="0" eaLnBrk="1" latinLnBrk="0" hangingPunct="1">
        <a:spcBef>
          <a:spcPct val="20000"/>
        </a:spcBef>
        <a:buClr>
          <a:schemeClr val="accent1"/>
        </a:buClr>
        <a:buSzPct val="100000"/>
        <a:buFont typeface="Wingdings 2"/>
        <a:buChar char=""/>
        <a:defRPr kumimoji="0" sz="2600" kern="1200">
          <a:solidFill>
            <a:schemeClr val="tx1"/>
          </a:solidFill>
          <a:latin typeface="+mn-lt"/>
          <a:ea typeface="+mn-ea"/>
          <a:cs typeface="+mn-cs"/>
        </a:defRPr>
      </a:lvl7pPr>
      <a:lvl8pPr marL="2899809" indent="-261244" algn="l" rtl="0" eaLnBrk="1" latinLnBrk="0" hangingPunct="1">
        <a:spcBef>
          <a:spcPct val="20000"/>
        </a:spcBef>
        <a:buClr>
          <a:schemeClr val="accent2"/>
        </a:buClr>
        <a:buFont typeface="Wingdings 2" pitchFamily="18" charset="2"/>
        <a:buChar char=""/>
        <a:defRPr kumimoji="0" sz="2600" kern="1200">
          <a:solidFill>
            <a:schemeClr val="tx1"/>
          </a:solidFill>
          <a:latin typeface="+mn-lt"/>
          <a:ea typeface="+mn-ea"/>
          <a:cs typeface="+mn-cs"/>
        </a:defRPr>
      </a:lvl8pPr>
      <a:lvl9pPr marL="3187178" indent="-261244" algn="l" rtl="0" eaLnBrk="1" latinLnBrk="0" hangingPunct="1">
        <a:spcBef>
          <a:spcPct val="20000"/>
        </a:spcBef>
        <a:buClr>
          <a:schemeClr val="accent3"/>
        </a:buClr>
        <a:buFont typeface="Wingdings 2" pitchFamily="18" charset="2"/>
        <a:buChar char=""/>
        <a:defRPr kumimoji="0" sz="2600" kern="1200" baseline="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653110" algn="l" rtl="0" eaLnBrk="1" latinLnBrk="0" hangingPunct="1">
        <a:defRPr kumimoji="0" kern="1200">
          <a:solidFill>
            <a:schemeClr val="tx1"/>
          </a:solidFill>
          <a:latin typeface="+mn-lt"/>
          <a:ea typeface="+mn-ea"/>
          <a:cs typeface="+mn-cs"/>
        </a:defRPr>
      </a:lvl2pPr>
      <a:lvl3pPr marL="1306220" algn="l" rtl="0" eaLnBrk="1" latinLnBrk="0" hangingPunct="1">
        <a:defRPr kumimoji="0" kern="1200">
          <a:solidFill>
            <a:schemeClr val="tx1"/>
          </a:solidFill>
          <a:latin typeface="+mn-lt"/>
          <a:ea typeface="+mn-ea"/>
          <a:cs typeface="+mn-cs"/>
        </a:defRPr>
      </a:lvl3pPr>
      <a:lvl4pPr marL="1959331" algn="l" rtl="0" eaLnBrk="1" latinLnBrk="0" hangingPunct="1">
        <a:defRPr kumimoji="0" kern="1200">
          <a:solidFill>
            <a:schemeClr val="tx1"/>
          </a:solidFill>
          <a:latin typeface="+mn-lt"/>
          <a:ea typeface="+mn-ea"/>
          <a:cs typeface="+mn-cs"/>
        </a:defRPr>
      </a:lvl4pPr>
      <a:lvl5pPr marL="2612441" algn="l" rtl="0" eaLnBrk="1" latinLnBrk="0" hangingPunct="1">
        <a:defRPr kumimoji="0" kern="1200">
          <a:solidFill>
            <a:schemeClr val="tx1"/>
          </a:solidFill>
          <a:latin typeface="+mn-lt"/>
          <a:ea typeface="+mn-ea"/>
          <a:cs typeface="+mn-cs"/>
        </a:defRPr>
      </a:lvl5pPr>
      <a:lvl6pPr marL="3265551" algn="l" rtl="0" eaLnBrk="1" latinLnBrk="0" hangingPunct="1">
        <a:defRPr kumimoji="0" kern="1200">
          <a:solidFill>
            <a:schemeClr val="tx1"/>
          </a:solidFill>
          <a:latin typeface="+mn-lt"/>
          <a:ea typeface="+mn-ea"/>
          <a:cs typeface="+mn-cs"/>
        </a:defRPr>
      </a:lvl6pPr>
      <a:lvl7pPr marL="3918661" algn="l" rtl="0" eaLnBrk="1" latinLnBrk="0" hangingPunct="1">
        <a:defRPr kumimoji="0" kern="1200">
          <a:solidFill>
            <a:schemeClr val="tx1"/>
          </a:solidFill>
          <a:latin typeface="+mn-lt"/>
          <a:ea typeface="+mn-ea"/>
          <a:cs typeface="+mn-cs"/>
        </a:defRPr>
      </a:lvl7pPr>
      <a:lvl8pPr marL="4571771" algn="l" rtl="0" eaLnBrk="1" latinLnBrk="0" hangingPunct="1">
        <a:defRPr kumimoji="0" kern="1200">
          <a:solidFill>
            <a:schemeClr val="tx1"/>
          </a:solidFill>
          <a:latin typeface="+mn-lt"/>
          <a:ea typeface="+mn-ea"/>
          <a:cs typeface="+mn-cs"/>
        </a:defRPr>
      </a:lvl8pPr>
      <a:lvl9pPr marL="5224882" algn="l" rtl="0" eaLnBrk="1" latinLnBrk="0" hangingPunct="1">
        <a:defRPr kumimoji="0" kern="1200">
          <a:solidFill>
            <a:schemeClr val="tx1"/>
          </a:solidFill>
          <a:latin typeface="+mn-lt"/>
          <a:ea typeface="+mn-ea"/>
          <a:cs typeface="+mn-cs"/>
        </a:defRPr>
      </a:lvl9pPr>
      <a:extLst/>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6" name="Slide Number"/>
          <p:cNvSpPr>
            <a:spLocks noGrp="1"/>
          </p:cNvSpPr>
          <p:nvPr>
            <p:ph type="sldNum" sz="quarter" idx="4"/>
          </p:nvPr>
        </p:nvSpPr>
        <p:spPr>
          <a:xfrm>
            <a:off x="14081124" y="7818120"/>
            <a:ext cx="412116" cy="274320"/>
          </a:xfrm>
          <a:prstGeom prst="rect">
            <a:avLst/>
          </a:prstGeom>
        </p:spPr>
        <p:txBody>
          <a:bodyPr vert="horz" wrap="none" lIns="18288" tIns="18288" rIns="18288" bIns="18288" rtlCol="0" anchor="b">
            <a:noAutofit/>
          </a:bodyPr>
          <a:lstStyle>
            <a:lvl1pPr algn="r" eaLnBrk="1" latinLnBrk="0" hangingPunct="1">
              <a:defRPr kumimoji="0" sz="1700" b="0">
                <a:solidFill>
                  <a:schemeClr val="bg1"/>
                </a:solidFill>
                <a:effectLst>
                  <a:outerShdw blurRad="38100" dist="38100" dir="2700000" algn="tl">
                    <a:srgbClr val="000000">
                      <a:alpha val="43137"/>
                    </a:srgbClr>
                  </a:outerShdw>
                </a:effectLst>
              </a:defRPr>
            </a:lvl1pPr>
            <a:extLst/>
          </a:lstStyle>
          <a:p>
            <a:fld id="{9648F39E-9C37-485F-AC97-16BB4BDF9F49}" type="slidenum">
              <a:rPr lang="en-US" smtClean="0"/>
              <a:pPr/>
              <a:t>‹#›</a:t>
            </a:fld>
            <a:endParaRPr lang="en-US" dirty="0"/>
          </a:p>
        </p:txBody>
      </p:sp>
      <p:sp>
        <p:nvSpPr>
          <p:cNvPr id="3" name="Text"/>
          <p:cNvSpPr>
            <a:spLocks noGrp="1"/>
          </p:cNvSpPr>
          <p:nvPr>
            <p:ph type="body" idx="1"/>
          </p:nvPr>
        </p:nvSpPr>
        <p:spPr>
          <a:xfrm>
            <a:off x="914399" y="1920875"/>
            <a:ext cx="8229601" cy="5760720"/>
          </a:xfrm>
          <a:prstGeom prst="rect">
            <a:avLst/>
          </a:prstGeom>
        </p:spPr>
        <p:txBody>
          <a:bodyPr vert="horz" wrap="square" lIns="0" tIns="0" rIns="0" bIns="0" rtlCol="0">
            <a:noAutofit/>
          </a:bodyPr>
          <a:lstStyle/>
          <a:p>
            <a:pPr lvl="0" eaLnBrk="1" latinLnBrk="0" hangingPunct="1"/>
            <a:r>
              <a:rPr kumimoji="0" lang="en-US" dirty="0" smtClean="0"/>
              <a:t>Edit First Level Text</a:t>
            </a:r>
          </a:p>
          <a:p>
            <a:pPr lvl="1" eaLnBrk="1" latinLnBrk="0" hangingPunct="1"/>
            <a:r>
              <a:rPr kumimoji="0" lang="en-US" dirty="0" smtClean="0"/>
              <a:t>Second level</a:t>
            </a:r>
          </a:p>
          <a:p>
            <a:pPr lvl="2" eaLnBrk="1" latinLnBrk="0" hangingPunct="1"/>
            <a:r>
              <a:rPr kumimoji="0" lang="en-US" dirty="0" smtClean="0"/>
              <a:t>Third level</a:t>
            </a:r>
          </a:p>
          <a:p>
            <a:pPr lvl="3" eaLnBrk="1" latinLnBrk="0" hangingPunct="1"/>
            <a:r>
              <a:rPr kumimoji="0" lang="en-US" dirty="0" smtClean="0"/>
              <a:t>Fourth level</a:t>
            </a:r>
          </a:p>
          <a:p>
            <a:pPr lvl="4" eaLnBrk="1" latinLnBrk="0" hangingPunct="1"/>
            <a:r>
              <a:rPr kumimoji="0" lang="en-US" dirty="0" smtClean="0"/>
              <a:t>Fifth level</a:t>
            </a:r>
            <a:endParaRPr kumimoji="0" lang="en-US" dirty="0"/>
          </a:p>
        </p:txBody>
      </p:sp>
      <p:sp>
        <p:nvSpPr>
          <p:cNvPr id="2" name="Title"/>
          <p:cNvSpPr>
            <a:spLocks noGrp="1"/>
          </p:cNvSpPr>
          <p:nvPr>
            <p:ph type="title"/>
          </p:nvPr>
        </p:nvSpPr>
        <p:spPr>
          <a:xfrm>
            <a:off x="549274" y="548640"/>
            <a:ext cx="8594726" cy="548640"/>
          </a:xfrm>
          <a:prstGeom prst="rect">
            <a:avLst/>
          </a:prstGeom>
        </p:spPr>
        <p:txBody>
          <a:bodyPr vert="horz" wrap="none" lIns="0" tIns="0" rIns="0" bIns="0" rtlCol="0" anchor="t" anchorCtr="0">
            <a:noAutofit/>
            <a:scene3d>
              <a:camera prst="orthographicFront"/>
              <a:lightRig rig="threePt" dir="t">
                <a:rot lat="0" lon="0" rev="4800000"/>
              </a:lightRig>
            </a:scene3d>
            <a:sp3d prstMaterial="matte"/>
          </a:bodyPr>
          <a:lstStyle/>
          <a:p>
            <a:r>
              <a:rPr kumimoji="0" lang="en-US" dirty="0" smtClean="0"/>
              <a:t>Edit Slide Title</a:t>
            </a:r>
            <a:endParaRPr kumimoji="0" lang="en-US" dirty="0"/>
          </a:p>
        </p:txBody>
      </p:sp>
    </p:spTree>
    <p:extLst>
      <p:ext uri="{BB962C8B-B14F-4D97-AF65-F5344CB8AC3E}">
        <p14:creationId xmlns:p14="http://schemas.microsoft.com/office/powerpoint/2010/main" val="302628771"/>
      </p:ext>
    </p:extLst>
  </p:cSld>
  <p:clrMap bg1="lt1" tx1="dk1" bg2="lt2" tx2="dk2" accent1="accent1" accent2="accent2" accent3="accent3" accent4="accent4" accent5="accent5" accent6="accent6" hlink="hlink" folHlink="folHlink"/>
  <p:sldLayoutIdLst>
    <p:sldLayoutId id="2147483947" r:id="rId1"/>
    <p:sldLayoutId id="2147483948" r:id="rId2"/>
    <p:sldLayoutId id="2147483949" r:id="rId3"/>
    <p:sldLayoutId id="2147483950" r:id="rId4"/>
    <p:sldLayoutId id="2147483951" r:id="rId5"/>
    <p:sldLayoutId id="2147484009" r:id="rId6"/>
  </p:sldLayoutIdLst>
  <p:timing>
    <p:tnLst>
      <p:par>
        <p:cTn id="1" dur="indefinite" restart="never" nodeType="tmRoot"/>
      </p:par>
    </p:tnLst>
  </p:timing>
  <p:txStyles>
    <p:titleStyle>
      <a:lvl1pPr algn="l" rtl="0" eaLnBrk="1" latinLnBrk="0" hangingPunct="1">
        <a:spcBef>
          <a:spcPct val="0"/>
        </a:spcBef>
        <a:buNone/>
        <a:defRPr kumimoji="0" lang="en-US" sz="3600" b="0" i="1" kern="1200" baseline="0" dirty="0">
          <a:solidFill>
            <a:schemeClr val="accent1"/>
          </a:solidFill>
          <a:effectLst>
            <a:outerShdw blurRad="63500" dist="63500" dir="2700000" algn="tl">
              <a:srgbClr val="000000">
                <a:alpha val="60000"/>
              </a:srgbClr>
            </a:outerShdw>
          </a:effectLst>
          <a:latin typeface="+mj-lt"/>
          <a:ea typeface="+mj-ea"/>
          <a:cs typeface="+mj-cs"/>
        </a:defRPr>
      </a:lvl1pPr>
      <a:extLst/>
    </p:titleStyle>
    <p:bodyStyle>
      <a:lvl1pPr marL="0" indent="0" algn="l" defTabSz="182880" rtl="0" eaLnBrk="1" latinLnBrk="0" hangingPunct="1">
        <a:lnSpc>
          <a:spcPct val="100000"/>
        </a:lnSpc>
        <a:spcBef>
          <a:spcPts val="600"/>
        </a:spcBef>
        <a:buClrTx/>
        <a:buSzPct val="89000"/>
        <a:buFont typeface="Wingdings" panose="05000000000000000000" pitchFamily="2" charset="2"/>
        <a:buNone/>
        <a:defRPr kumimoji="0" sz="3600" kern="1200" baseline="0">
          <a:solidFill>
            <a:schemeClr val="bg1"/>
          </a:solidFill>
          <a:effectLst>
            <a:outerShdw blurRad="63500" dist="63500" dir="2700000" algn="tl">
              <a:srgbClr val="000000">
                <a:alpha val="60000"/>
              </a:srgbClr>
            </a:outerShdw>
          </a:effectLst>
          <a:latin typeface="+mn-lt"/>
          <a:ea typeface="+mn-ea"/>
          <a:cs typeface="+mn-cs"/>
        </a:defRPr>
      </a:lvl1pPr>
      <a:lvl2pPr marL="548640" indent="-365760" algn="l" defTabSz="182880" rtl="0" eaLnBrk="1" latinLnBrk="0" hangingPunct="1">
        <a:lnSpc>
          <a:spcPct val="100000"/>
        </a:lnSpc>
        <a:spcBef>
          <a:spcPts val="600"/>
        </a:spcBef>
        <a:buClrTx/>
        <a:buSzPct val="80000"/>
        <a:buFont typeface="Wingdings" panose="05000000000000000000" pitchFamily="2" charset="2"/>
        <a:buChar char="§"/>
        <a:tabLst/>
        <a:defRPr kumimoji="0" sz="3200" kern="1200">
          <a:solidFill>
            <a:schemeClr val="bg1"/>
          </a:solidFill>
          <a:effectLst>
            <a:outerShdw blurRad="63500" dist="63500" dir="2700000" algn="tl">
              <a:srgbClr val="000000">
                <a:alpha val="60000"/>
              </a:srgbClr>
            </a:outerShdw>
          </a:effectLst>
          <a:latin typeface="+mn-lt"/>
          <a:ea typeface="+mn-ea"/>
          <a:cs typeface="+mn-cs"/>
        </a:defRPr>
      </a:lvl2pPr>
      <a:lvl3pPr marL="914400" indent="-365760" algn="l" defTabSz="182880" rtl="0" eaLnBrk="1" latinLnBrk="0" hangingPunct="1">
        <a:lnSpc>
          <a:spcPct val="100000"/>
        </a:lnSpc>
        <a:spcBef>
          <a:spcPts val="600"/>
        </a:spcBef>
        <a:buClrTx/>
        <a:buSzPct val="80000"/>
        <a:buFont typeface="Wingdings" panose="05000000000000000000" pitchFamily="2" charset="2"/>
        <a:buChar char="§"/>
        <a:defRPr kumimoji="0" sz="2800" kern="1200">
          <a:solidFill>
            <a:schemeClr val="bg1"/>
          </a:solidFill>
          <a:effectLst>
            <a:outerShdw blurRad="63500" dist="63500" dir="2700000" algn="tl">
              <a:srgbClr val="000000">
                <a:alpha val="60000"/>
              </a:srgbClr>
            </a:outerShdw>
          </a:effectLst>
          <a:latin typeface="+mn-lt"/>
          <a:ea typeface="+mn-ea"/>
          <a:cs typeface="+mn-cs"/>
        </a:defRPr>
      </a:lvl3pPr>
      <a:lvl4pPr marL="914400" indent="-365125" algn="l" defTabSz="182880" rtl="0" eaLnBrk="1" latinLnBrk="0" hangingPunct="1">
        <a:lnSpc>
          <a:spcPct val="100000"/>
        </a:lnSpc>
        <a:spcBef>
          <a:spcPts val="600"/>
        </a:spcBef>
        <a:buClrTx/>
        <a:buSzPct val="80000"/>
        <a:buFont typeface="Wingdings" panose="05000000000000000000" pitchFamily="2" charset="2"/>
        <a:buChar char="§"/>
        <a:defRPr kumimoji="0" sz="2400" kern="1200">
          <a:solidFill>
            <a:schemeClr val="bg1"/>
          </a:solidFill>
          <a:effectLst>
            <a:outerShdw blurRad="63500" dist="63500" dir="2700000" algn="tl">
              <a:srgbClr val="000000">
                <a:alpha val="60000"/>
              </a:srgbClr>
            </a:outerShdw>
          </a:effectLst>
          <a:latin typeface="+mn-lt"/>
          <a:ea typeface="+mn-ea"/>
          <a:cs typeface="+mn-cs"/>
        </a:defRPr>
      </a:lvl4pPr>
      <a:lvl5pPr marL="914400" indent="-365125" algn="l" defTabSz="182880" rtl="0" eaLnBrk="1" latinLnBrk="0" hangingPunct="1">
        <a:lnSpc>
          <a:spcPct val="100000"/>
        </a:lnSpc>
        <a:spcBef>
          <a:spcPts val="600"/>
        </a:spcBef>
        <a:buClrTx/>
        <a:buSzPct val="80000"/>
        <a:buFont typeface="Wingdings" panose="05000000000000000000" pitchFamily="2" charset="2"/>
        <a:buChar char="§"/>
        <a:defRPr kumimoji="0" lang="en-US" sz="2000" kern="1200" smtClean="0">
          <a:solidFill>
            <a:schemeClr val="bg1"/>
          </a:solidFill>
          <a:effectLst>
            <a:outerShdw blurRad="63500" dist="63500" dir="2700000" algn="tl">
              <a:srgbClr val="000000">
                <a:alpha val="60000"/>
              </a:srgbClr>
            </a:outerShdw>
          </a:effectLst>
          <a:latin typeface="+mn-lt"/>
          <a:ea typeface="+mn-ea"/>
          <a:cs typeface="+mn-cs"/>
        </a:defRPr>
      </a:lvl5pPr>
      <a:lvl6pPr marL="2325072" indent="-261244" algn="l" rtl="0" eaLnBrk="1" latinLnBrk="0" hangingPunct="1">
        <a:spcBef>
          <a:spcPct val="20000"/>
        </a:spcBef>
        <a:buClr>
          <a:schemeClr val="accent6"/>
        </a:buClr>
        <a:buSzPct val="100000"/>
        <a:buFont typeface="Wingdings 2"/>
        <a:buChar char=""/>
        <a:defRPr kumimoji="0" sz="2900" kern="1200">
          <a:solidFill>
            <a:schemeClr val="tx1"/>
          </a:solidFill>
          <a:latin typeface="+mn-lt"/>
          <a:ea typeface="+mn-ea"/>
          <a:cs typeface="+mn-cs"/>
        </a:defRPr>
      </a:lvl6pPr>
      <a:lvl7pPr marL="2612441" indent="-261244" algn="l" rtl="0" eaLnBrk="1" latinLnBrk="0" hangingPunct="1">
        <a:spcBef>
          <a:spcPct val="20000"/>
        </a:spcBef>
        <a:buClr>
          <a:schemeClr val="accent1"/>
        </a:buClr>
        <a:buSzPct val="100000"/>
        <a:buFont typeface="Wingdings 2"/>
        <a:buChar char=""/>
        <a:defRPr kumimoji="0" sz="2600" kern="1200">
          <a:solidFill>
            <a:schemeClr val="tx1"/>
          </a:solidFill>
          <a:latin typeface="+mn-lt"/>
          <a:ea typeface="+mn-ea"/>
          <a:cs typeface="+mn-cs"/>
        </a:defRPr>
      </a:lvl7pPr>
      <a:lvl8pPr marL="2899809" indent="-261244" algn="l" rtl="0" eaLnBrk="1" latinLnBrk="0" hangingPunct="1">
        <a:spcBef>
          <a:spcPct val="20000"/>
        </a:spcBef>
        <a:buClr>
          <a:schemeClr val="accent2"/>
        </a:buClr>
        <a:buFont typeface="Wingdings 2" pitchFamily="18" charset="2"/>
        <a:buChar char=""/>
        <a:defRPr kumimoji="0" sz="2600" kern="1200">
          <a:solidFill>
            <a:schemeClr val="tx1"/>
          </a:solidFill>
          <a:latin typeface="+mn-lt"/>
          <a:ea typeface="+mn-ea"/>
          <a:cs typeface="+mn-cs"/>
        </a:defRPr>
      </a:lvl8pPr>
      <a:lvl9pPr marL="3187178" indent="-261244" algn="l" rtl="0" eaLnBrk="1" latinLnBrk="0" hangingPunct="1">
        <a:spcBef>
          <a:spcPct val="20000"/>
        </a:spcBef>
        <a:buClr>
          <a:schemeClr val="accent3"/>
        </a:buClr>
        <a:buFont typeface="Wingdings 2" pitchFamily="18" charset="2"/>
        <a:buChar char=""/>
        <a:defRPr kumimoji="0" sz="2600" kern="1200" baseline="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653110" algn="l" rtl="0" eaLnBrk="1" latinLnBrk="0" hangingPunct="1">
        <a:defRPr kumimoji="0" kern="1200">
          <a:solidFill>
            <a:schemeClr val="tx1"/>
          </a:solidFill>
          <a:latin typeface="+mn-lt"/>
          <a:ea typeface="+mn-ea"/>
          <a:cs typeface="+mn-cs"/>
        </a:defRPr>
      </a:lvl2pPr>
      <a:lvl3pPr marL="1306220" algn="l" rtl="0" eaLnBrk="1" latinLnBrk="0" hangingPunct="1">
        <a:defRPr kumimoji="0" kern="1200">
          <a:solidFill>
            <a:schemeClr val="tx1"/>
          </a:solidFill>
          <a:latin typeface="+mn-lt"/>
          <a:ea typeface="+mn-ea"/>
          <a:cs typeface="+mn-cs"/>
        </a:defRPr>
      </a:lvl3pPr>
      <a:lvl4pPr marL="1959331" algn="l" rtl="0" eaLnBrk="1" latinLnBrk="0" hangingPunct="1">
        <a:defRPr kumimoji="0" kern="1200">
          <a:solidFill>
            <a:schemeClr val="tx1"/>
          </a:solidFill>
          <a:latin typeface="+mn-lt"/>
          <a:ea typeface="+mn-ea"/>
          <a:cs typeface="+mn-cs"/>
        </a:defRPr>
      </a:lvl4pPr>
      <a:lvl5pPr marL="2612441" algn="l" rtl="0" eaLnBrk="1" latinLnBrk="0" hangingPunct="1">
        <a:defRPr kumimoji="0" kern="1200">
          <a:solidFill>
            <a:schemeClr val="tx1"/>
          </a:solidFill>
          <a:latin typeface="+mn-lt"/>
          <a:ea typeface="+mn-ea"/>
          <a:cs typeface="+mn-cs"/>
        </a:defRPr>
      </a:lvl5pPr>
      <a:lvl6pPr marL="3265551" algn="l" rtl="0" eaLnBrk="1" latinLnBrk="0" hangingPunct="1">
        <a:defRPr kumimoji="0" kern="1200">
          <a:solidFill>
            <a:schemeClr val="tx1"/>
          </a:solidFill>
          <a:latin typeface="+mn-lt"/>
          <a:ea typeface="+mn-ea"/>
          <a:cs typeface="+mn-cs"/>
        </a:defRPr>
      </a:lvl6pPr>
      <a:lvl7pPr marL="3918661" algn="l" rtl="0" eaLnBrk="1" latinLnBrk="0" hangingPunct="1">
        <a:defRPr kumimoji="0" kern="1200">
          <a:solidFill>
            <a:schemeClr val="tx1"/>
          </a:solidFill>
          <a:latin typeface="+mn-lt"/>
          <a:ea typeface="+mn-ea"/>
          <a:cs typeface="+mn-cs"/>
        </a:defRPr>
      </a:lvl7pPr>
      <a:lvl8pPr marL="4571771" algn="l" rtl="0" eaLnBrk="1" latinLnBrk="0" hangingPunct="1">
        <a:defRPr kumimoji="0" kern="1200">
          <a:solidFill>
            <a:schemeClr val="tx1"/>
          </a:solidFill>
          <a:latin typeface="+mn-lt"/>
          <a:ea typeface="+mn-ea"/>
          <a:cs typeface="+mn-cs"/>
        </a:defRPr>
      </a:lvl8pPr>
      <a:lvl9pPr marL="5224882" algn="l" rtl="0" eaLnBrk="1" latinLnBrk="0" hangingPunct="1">
        <a:defRPr kumimoji="0" kern="1200">
          <a:solidFill>
            <a:schemeClr val="tx1"/>
          </a:solidFill>
          <a:latin typeface="+mn-lt"/>
          <a:ea typeface="+mn-ea"/>
          <a:cs typeface="+mn-cs"/>
        </a:defRPr>
      </a:lvl9pPr>
      <a:extLst/>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1">
          <a:gsLst>
            <a:gs pos="0">
              <a:srgbClr val="000000"/>
            </a:gs>
            <a:gs pos="35001">
              <a:srgbClr val="000000"/>
            </a:gs>
            <a:gs pos="100000">
              <a:srgbClr val="606977"/>
            </a:gs>
          </a:gsLst>
          <a:lin ang="0"/>
        </a:gra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3898563" y="7874000"/>
            <a:ext cx="728662" cy="346075"/>
          </a:xfrm>
          <a:prstGeom prst="rect">
            <a:avLst/>
          </a:prstGeom>
        </p:spPr>
        <p:txBody>
          <a:bodyPr vert="horz" wrap="square" lIns="109728" tIns="54864" rIns="109728" bIns="54864" numCol="1" anchor="ctr" anchorCtr="0" compatLnSpc="1">
            <a:prstTxWarp prst="textNoShape">
              <a:avLst/>
            </a:prstTxWarp>
          </a:bodyPr>
          <a:lstStyle>
            <a:lvl1pPr algn="ctr" defTabSz="914400">
              <a:defRPr sz="1400">
                <a:solidFill>
                  <a:srgbClr val="FFFFFF"/>
                </a:solidFill>
                <a:effectLst>
                  <a:outerShdw blurRad="38100" dist="38100" dir="2700000" algn="tl">
                    <a:srgbClr val="000000"/>
                  </a:outerShdw>
                </a:effectLst>
                <a:latin typeface="Calibri" panose="020F0502020204030204" pitchFamily="34" charset="0"/>
              </a:defRPr>
            </a:lvl1pPr>
          </a:lstStyle>
          <a:p>
            <a:fld id="{4318D02F-C9E0-49B2-BFEB-F37849E7EC6A}" type="slidenum">
              <a:rPr lang="en-US" altLang="en-US"/>
              <a:pPr/>
              <a:t>‹#›</a:t>
            </a:fld>
            <a:endParaRPr lang="en-US" altLang="en-US"/>
          </a:p>
        </p:txBody>
      </p:sp>
    </p:spTree>
    <p:extLst>
      <p:ext uri="{BB962C8B-B14F-4D97-AF65-F5344CB8AC3E}">
        <p14:creationId xmlns:p14="http://schemas.microsoft.com/office/powerpoint/2010/main" val="2236600840"/>
      </p:ext>
    </p:extLst>
  </p:cSld>
  <p:clrMap bg1="dk1" tx1="lt1" bg2="dk2" tx2="lt2" accent1="accent1" accent2="accent2" accent3="accent3" accent4="accent4" accent5="accent5" accent6="accent6" hlink="hlink" folHlink="folHlink"/>
  <p:sldLayoutIdLst>
    <p:sldLayoutId id="2147483953" r:id="rId1"/>
    <p:sldLayoutId id="2147483954" r:id="rId2"/>
    <p:sldLayoutId id="2147483955" r:id="rId3"/>
    <p:sldLayoutId id="2147483956" r:id="rId4"/>
    <p:sldLayoutId id="2147483957" r:id="rId5"/>
    <p:sldLayoutId id="2147483958" r:id="rId6"/>
    <p:sldLayoutId id="2147483959" r:id="rId7"/>
    <p:sldLayoutId id="2147483960" r:id="rId8"/>
    <p:sldLayoutId id="2147483961" r:id="rId9"/>
    <p:sldLayoutId id="2147483962" r:id="rId10"/>
    <p:sldLayoutId id="2147483963" r:id="rId11"/>
    <p:sldLayoutId id="2147483964" r:id="rId12"/>
    <p:sldLayoutId id="2147483965" r:id="rId13"/>
    <p:sldLayoutId id="2147483966" r:id="rId14"/>
    <p:sldLayoutId id="2147483967" r:id="rId15"/>
    <p:sldLayoutId id="2147483968" r:id="rId16"/>
    <p:sldLayoutId id="2147483969" r:id="rId17"/>
    <p:sldLayoutId id="2147483970" r:id="rId18"/>
    <p:sldLayoutId id="2147483971" r:id="rId19"/>
    <p:sldLayoutId id="2147483972" r:id="rId20"/>
    <p:sldLayoutId id="2147483973" r:id="rId21"/>
    <p:sldLayoutId id="2147483974" r:id="rId22"/>
    <p:sldLayoutId id="2147483975" r:id="rId23"/>
    <p:sldLayoutId id="2147483976" r:id="rId24"/>
    <p:sldLayoutId id="2147483977" r:id="rId25"/>
    <p:sldLayoutId id="2147483978" r:id="rId26"/>
    <p:sldLayoutId id="2147483979" r:id="rId27"/>
    <p:sldLayoutId id="2147483980" r:id="rId28"/>
    <p:sldLayoutId id="2147483981" r:id="rId29"/>
    <p:sldLayoutId id="2147483982" r:id="rId30"/>
    <p:sldLayoutId id="2147483983" r:id="rId31"/>
    <p:sldLayoutId id="2147483984" r:id="rId32"/>
    <p:sldLayoutId id="2147483985" r:id="rId33"/>
  </p:sldLayoutIdLst>
  <p:timing>
    <p:tnLst>
      <p:par>
        <p:cTn id="1" dur="indefinite" restart="never" nodeType="tmRoot"/>
      </p:par>
    </p:tnLst>
  </p:timing>
  <p:hf hdr="0" ftr="0" dt="0"/>
  <p:txStyles>
    <p:titleStyle>
      <a:lvl1pPr algn="l" rtl="0" eaLnBrk="0" fontAlgn="base" hangingPunct="0">
        <a:spcBef>
          <a:spcPct val="0"/>
        </a:spcBef>
        <a:spcAft>
          <a:spcPct val="0"/>
        </a:spcAft>
        <a:defRPr sz="5300" i="1" kern="1200">
          <a:solidFill>
            <a:schemeClr val="accent1"/>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i="1">
          <a:solidFill>
            <a:schemeClr val="accent1"/>
          </a:solidFill>
          <a:latin typeface="Franklin Gothic Demi" pitchFamily="34" charset="0"/>
        </a:defRPr>
      </a:lvl2pPr>
      <a:lvl3pPr algn="l" rtl="0" eaLnBrk="0" fontAlgn="base" hangingPunct="0">
        <a:spcBef>
          <a:spcPct val="0"/>
        </a:spcBef>
        <a:spcAft>
          <a:spcPct val="0"/>
        </a:spcAft>
        <a:defRPr sz="5300" i="1">
          <a:solidFill>
            <a:schemeClr val="accent1"/>
          </a:solidFill>
          <a:latin typeface="Franklin Gothic Demi" pitchFamily="34" charset="0"/>
        </a:defRPr>
      </a:lvl3pPr>
      <a:lvl4pPr algn="l" rtl="0" eaLnBrk="0" fontAlgn="base" hangingPunct="0">
        <a:spcBef>
          <a:spcPct val="0"/>
        </a:spcBef>
        <a:spcAft>
          <a:spcPct val="0"/>
        </a:spcAft>
        <a:defRPr sz="5300" i="1">
          <a:solidFill>
            <a:schemeClr val="accent1"/>
          </a:solidFill>
          <a:latin typeface="Franklin Gothic Demi" pitchFamily="34" charset="0"/>
        </a:defRPr>
      </a:lvl4pPr>
      <a:lvl5pPr algn="l" rtl="0" eaLnBrk="0" fontAlgn="base" hangingPunct="0">
        <a:spcBef>
          <a:spcPct val="0"/>
        </a:spcBef>
        <a:spcAft>
          <a:spcPct val="0"/>
        </a:spcAft>
        <a:defRPr sz="5300" i="1">
          <a:solidFill>
            <a:schemeClr val="accent1"/>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3050" indent="-219075" algn="l" rtl="0" eaLnBrk="0" fontAlgn="base" hangingPunct="0">
        <a:spcBef>
          <a:spcPct val="20000"/>
        </a:spcBef>
        <a:spcAft>
          <a:spcPct val="0"/>
        </a:spcAft>
        <a:buClr>
          <a:srgbClr val="FFC000"/>
        </a:buClr>
        <a:buSzPct val="50000"/>
        <a:buFont typeface="Wingdings" panose="05000000000000000000" pitchFamily="2" charset="2"/>
        <a:buChar char="§"/>
        <a:defRPr sz="38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1pPr>
      <a:lvl2pPr marL="601663" indent="-219075" algn="l" rtl="0" eaLnBrk="0" fontAlgn="base" hangingPunct="0">
        <a:spcBef>
          <a:spcPct val="20000"/>
        </a:spcBef>
        <a:spcAft>
          <a:spcPct val="0"/>
        </a:spcAft>
        <a:buClr>
          <a:srgbClr val="FFC000"/>
        </a:buClr>
        <a:buSzPct val="50000"/>
        <a:buFont typeface="Wingdings" panose="05000000000000000000" pitchFamily="2" charset="2"/>
        <a:buChar char="§"/>
        <a:defRPr sz="3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2pPr>
      <a:lvl3pPr marL="822325" indent="-219075" algn="l" rtl="0" eaLnBrk="0" fontAlgn="base" hangingPunct="0">
        <a:spcBef>
          <a:spcPct val="20000"/>
        </a:spcBef>
        <a:spcAft>
          <a:spcPct val="0"/>
        </a:spcAft>
        <a:buClr>
          <a:srgbClr val="FFC000"/>
        </a:buClr>
        <a:buSzPct val="50000"/>
        <a:buFont typeface="Wingdings" panose="05000000000000000000" pitchFamily="2" charset="2"/>
        <a:buChar char="§"/>
        <a:defRPr sz="29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3pPr>
      <a:lvl4pPr marL="1096963" indent="-219075" algn="l" rtl="0" eaLnBrk="0" fontAlgn="base" hangingPunct="0">
        <a:spcBef>
          <a:spcPct val="20000"/>
        </a:spcBef>
        <a:spcAft>
          <a:spcPct val="0"/>
        </a:spcAft>
        <a:buClr>
          <a:srgbClr val="FFC000"/>
        </a:buClr>
        <a:buSzPct val="50000"/>
        <a:buFont typeface="Wingdings" panose="05000000000000000000" pitchFamily="2" charset="2"/>
        <a:buChar char="§"/>
        <a:defRPr sz="2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4pPr>
      <a:lvl5pPr marL="1371600" indent="-219075" algn="l" rtl="0" eaLnBrk="0" fontAlgn="base" hangingPunct="0">
        <a:spcBef>
          <a:spcPct val="20000"/>
        </a:spcBef>
        <a:spcAft>
          <a:spcPct val="0"/>
        </a:spcAft>
        <a:buClr>
          <a:srgbClr val="FFC000"/>
        </a:buClr>
        <a:buSzPct val="50000"/>
        <a:buFont typeface="Wingdings" panose="05000000000000000000" pitchFamily="2" charset="2"/>
        <a:buChar char="§"/>
        <a:defRPr sz="2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5pPr>
      <a:lvl6pPr marL="1645920" indent="-219456" algn="l" defTabSz="109728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6pPr>
      <a:lvl7pPr marL="1920240" indent="-219456" algn="l" defTabSz="109728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7pPr>
      <a:lvl8pPr marL="2194560" indent="-219456" algn="l" defTabSz="109728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8pPr>
      <a:lvl9pPr marL="2468880" indent="-219456" algn="l" defTabSz="109728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9pPr>
    </p:bodyStyle>
    <p:otherStyle>
      <a:defPPr>
        <a:defRPr lang="en-US"/>
      </a:defPPr>
      <a:lvl1pPr marL="0" algn="l" defTabSz="1097280" rtl="0" eaLnBrk="1" latinLnBrk="0" hangingPunct="1">
        <a:defRPr sz="2200" kern="1200">
          <a:solidFill>
            <a:schemeClr val="tx1"/>
          </a:solidFill>
          <a:latin typeface="+mn-lt"/>
          <a:ea typeface="+mn-ea"/>
          <a:cs typeface="+mn-cs"/>
        </a:defRPr>
      </a:lvl1pPr>
      <a:lvl2pPr marL="548640" algn="l" defTabSz="1097280" rtl="0" eaLnBrk="1" latinLnBrk="0" hangingPunct="1">
        <a:defRPr sz="2200" kern="1200">
          <a:solidFill>
            <a:schemeClr val="tx1"/>
          </a:solidFill>
          <a:latin typeface="+mn-lt"/>
          <a:ea typeface="+mn-ea"/>
          <a:cs typeface="+mn-cs"/>
        </a:defRPr>
      </a:lvl2pPr>
      <a:lvl3pPr marL="1097280" algn="l" defTabSz="1097280" rtl="0" eaLnBrk="1" latinLnBrk="0" hangingPunct="1">
        <a:defRPr sz="2200" kern="1200">
          <a:solidFill>
            <a:schemeClr val="tx1"/>
          </a:solidFill>
          <a:latin typeface="+mn-lt"/>
          <a:ea typeface="+mn-ea"/>
          <a:cs typeface="+mn-cs"/>
        </a:defRPr>
      </a:lvl3pPr>
      <a:lvl4pPr marL="1645920" algn="l" defTabSz="1097280" rtl="0" eaLnBrk="1" latinLnBrk="0" hangingPunct="1">
        <a:defRPr sz="2200" kern="1200">
          <a:solidFill>
            <a:schemeClr val="tx1"/>
          </a:solidFill>
          <a:latin typeface="+mn-lt"/>
          <a:ea typeface="+mn-ea"/>
          <a:cs typeface="+mn-cs"/>
        </a:defRPr>
      </a:lvl4pPr>
      <a:lvl5pPr marL="2194560" algn="l" defTabSz="1097280" rtl="0" eaLnBrk="1" latinLnBrk="0" hangingPunct="1">
        <a:defRPr sz="2200" kern="1200">
          <a:solidFill>
            <a:schemeClr val="tx1"/>
          </a:solidFill>
          <a:latin typeface="+mn-lt"/>
          <a:ea typeface="+mn-ea"/>
          <a:cs typeface="+mn-cs"/>
        </a:defRPr>
      </a:lvl5pPr>
      <a:lvl6pPr marL="2743200" algn="l" defTabSz="1097280" rtl="0" eaLnBrk="1" latinLnBrk="0" hangingPunct="1">
        <a:defRPr sz="2200" kern="1200">
          <a:solidFill>
            <a:schemeClr val="tx1"/>
          </a:solidFill>
          <a:latin typeface="+mn-lt"/>
          <a:ea typeface="+mn-ea"/>
          <a:cs typeface="+mn-cs"/>
        </a:defRPr>
      </a:lvl6pPr>
      <a:lvl7pPr marL="3291840" algn="l" defTabSz="1097280" rtl="0" eaLnBrk="1" latinLnBrk="0" hangingPunct="1">
        <a:defRPr sz="2200" kern="1200">
          <a:solidFill>
            <a:schemeClr val="tx1"/>
          </a:solidFill>
          <a:latin typeface="+mn-lt"/>
          <a:ea typeface="+mn-ea"/>
          <a:cs typeface="+mn-cs"/>
        </a:defRPr>
      </a:lvl7pPr>
      <a:lvl8pPr marL="3840480" algn="l" defTabSz="1097280" rtl="0" eaLnBrk="1" latinLnBrk="0" hangingPunct="1">
        <a:defRPr sz="2200" kern="1200">
          <a:solidFill>
            <a:schemeClr val="tx1"/>
          </a:solidFill>
          <a:latin typeface="+mn-lt"/>
          <a:ea typeface="+mn-ea"/>
          <a:cs typeface="+mn-cs"/>
        </a:defRPr>
      </a:lvl8pPr>
      <a:lvl9pPr marL="4389120" algn="l" defTabSz="1097280" rtl="0" eaLnBrk="1" latinLnBrk="0" hangingPunct="1">
        <a:defRPr sz="22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gradFill rotWithShape="1">
          <a:gsLst>
            <a:gs pos="0">
              <a:srgbClr val="000000"/>
            </a:gs>
            <a:gs pos="35001">
              <a:srgbClr val="000000"/>
            </a:gs>
            <a:gs pos="100000">
              <a:srgbClr val="606977"/>
            </a:gs>
          </a:gsLst>
          <a:lin ang="0"/>
        </a:gra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3898563" y="7874000"/>
            <a:ext cx="728662" cy="346075"/>
          </a:xfrm>
          <a:prstGeom prst="rect">
            <a:avLst/>
          </a:prstGeom>
        </p:spPr>
        <p:txBody>
          <a:bodyPr vert="horz" wrap="square" lIns="109714" tIns="54857" rIns="109714" bIns="54857" numCol="1" anchor="ctr" anchorCtr="0" compatLnSpc="1">
            <a:prstTxWarp prst="textNoShape">
              <a:avLst/>
            </a:prstTxWarp>
          </a:bodyPr>
          <a:lstStyle>
            <a:lvl1pPr algn="ctr" defTabSz="912813">
              <a:defRPr sz="1400">
                <a:solidFill>
                  <a:srgbClr val="FFFFFF"/>
                </a:solidFill>
                <a:effectLst>
                  <a:outerShdw blurRad="38100" dist="38100" dir="2700000" algn="tl">
                    <a:srgbClr val="000000"/>
                  </a:outerShdw>
                </a:effectLst>
                <a:latin typeface="Calibri" panose="020F0502020204030204" pitchFamily="34" charset="0"/>
              </a:defRPr>
            </a:lvl1pPr>
          </a:lstStyle>
          <a:p>
            <a:fld id="{00D67103-44D6-488F-9654-87D0199AD87C}" type="slidenum">
              <a:rPr lang="en-US" altLang="en-US"/>
              <a:pPr/>
              <a:t>‹#›</a:t>
            </a:fld>
            <a:endParaRPr lang="en-US" altLang="en-US"/>
          </a:p>
        </p:txBody>
      </p:sp>
    </p:spTree>
    <p:extLst>
      <p:ext uri="{BB962C8B-B14F-4D97-AF65-F5344CB8AC3E}">
        <p14:creationId xmlns:p14="http://schemas.microsoft.com/office/powerpoint/2010/main" val="1053460960"/>
      </p:ext>
    </p:extLst>
  </p:cSld>
  <p:clrMap bg1="dk1" tx1="lt1" bg2="dk2" tx2="lt2" accent1="accent1" accent2="accent2" accent3="accent3" accent4="accent4" accent5="accent5" accent6="accent6" hlink="hlink" folHlink="folHlink"/>
  <p:sldLayoutIdLst>
    <p:sldLayoutId id="2147483987" r:id="rId1"/>
    <p:sldLayoutId id="2147483988" r:id="rId2"/>
    <p:sldLayoutId id="2147483989" r:id="rId3"/>
    <p:sldLayoutId id="2147483990" r:id="rId4"/>
    <p:sldLayoutId id="2147483991" r:id="rId5"/>
    <p:sldLayoutId id="2147483992" r:id="rId6"/>
    <p:sldLayoutId id="2147483993" r:id="rId7"/>
    <p:sldLayoutId id="2147483994" r:id="rId8"/>
  </p:sldLayoutIdLst>
  <p:timing>
    <p:tnLst>
      <p:par>
        <p:cTn id="1" dur="indefinite" restart="never" nodeType="tmRoot"/>
      </p:par>
    </p:tnLst>
  </p:timing>
  <p:hf hdr="0" ftr="0" dt="0"/>
  <p:txStyles>
    <p:titleStyle>
      <a:lvl1pPr algn="l" rtl="0" eaLnBrk="0" fontAlgn="base" hangingPunct="0">
        <a:spcBef>
          <a:spcPct val="0"/>
        </a:spcBef>
        <a:spcAft>
          <a:spcPct val="0"/>
        </a:spcAft>
        <a:defRPr sz="5300" i="1" kern="1200">
          <a:solidFill>
            <a:schemeClr val="accent1"/>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i="1">
          <a:solidFill>
            <a:schemeClr val="accent1"/>
          </a:solidFill>
          <a:latin typeface="Franklin Gothic Demi" pitchFamily="34" charset="0"/>
        </a:defRPr>
      </a:lvl2pPr>
      <a:lvl3pPr algn="l" rtl="0" eaLnBrk="0" fontAlgn="base" hangingPunct="0">
        <a:spcBef>
          <a:spcPct val="0"/>
        </a:spcBef>
        <a:spcAft>
          <a:spcPct val="0"/>
        </a:spcAft>
        <a:defRPr sz="5300" i="1">
          <a:solidFill>
            <a:schemeClr val="accent1"/>
          </a:solidFill>
          <a:latin typeface="Franklin Gothic Demi" pitchFamily="34" charset="0"/>
        </a:defRPr>
      </a:lvl3pPr>
      <a:lvl4pPr algn="l" rtl="0" eaLnBrk="0" fontAlgn="base" hangingPunct="0">
        <a:spcBef>
          <a:spcPct val="0"/>
        </a:spcBef>
        <a:spcAft>
          <a:spcPct val="0"/>
        </a:spcAft>
        <a:defRPr sz="5300" i="1">
          <a:solidFill>
            <a:schemeClr val="accent1"/>
          </a:solidFill>
          <a:latin typeface="Franklin Gothic Demi" pitchFamily="34" charset="0"/>
        </a:defRPr>
      </a:lvl4pPr>
      <a:lvl5pPr algn="l" rtl="0" eaLnBrk="0" fontAlgn="base" hangingPunct="0">
        <a:spcBef>
          <a:spcPct val="0"/>
        </a:spcBef>
        <a:spcAft>
          <a:spcPct val="0"/>
        </a:spcAft>
        <a:defRPr sz="5300" i="1">
          <a:solidFill>
            <a:schemeClr val="accent1"/>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1463" indent="-217488" algn="l" rtl="0" eaLnBrk="0" fontAlgn="base" hangingPunct="0">
        <a:spcBef>
          <a:spcPct val="20000"/>
        </a:spcBef>
        <a:spcAft>
          <a:spcPct val="0"/>
        </a:spcAft>
        <a:buClr>
          <a:srgbClr val="FFC000"/>
        </a:buClr>
        <a:buSzPct val="50000"/>
        <a:buFont typeface="Wingdings" panose="05000000000000000000" pitchFamily="2" charset="2"/>
        <a:buChar char="§"/>
        <a:defRPr sz="38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1pPr>
      <a:lvl2pPr marL="600075" indent="-217488" algn="l" rtl="0" eaLnBrk="0" fontAlgn="base" hangingPunct="0">
        <a:spcBef>
          <a:spcPct val="20000"/>
        </a:spcBef>
        <a:spcAft>
          <a:spcPct val="0"/>
        </a:spcAft>
        <a:buClr>
          <a:srgbClr val="FFC000"/>
        </a:buClr>
        <a:buSzPct val="50000"/>
        <a:buFont typeface="Wingdings" panose="05000000000000000000" pitchFamily="2" charset="2"/>
        <a:buChar char="§"/>
        <a:defRPr sz="3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2pPr>
      <a:lvl3pPr marL="820738" indent="-217488" algn="l" rtl="0" eaLnBrk="0" fontAlgn="base" hangingPunct="0">
        <a:spcBef>
          <a:spcPct val="20000"/>
        </a:spcBef>
        <a:spcAft>
          <a:spcPct val="0"/>
        </a:spcAft>
        <a:buClr>
          <a:srgbClr val="FFC000"/>
        </a:buClr>
        <a:buSzPct val="50000"/>
        <a:buFont typeface="Wingdings" panose="05000000000000000000" pitchFamily="2" charset="2"/>
        <a:buChar char="§"/>
        <a:defRPr sz="29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3pPr>
      <a:lvl4pPr marL="1095375" indent="-217488" algn="l" rtl="0" eaLnBrk="0" fontAlgn="base" hangingPunct="0">
        <a:spcBef>
          <a:spcPct val="20000"/>
        </a:spcBef>
        <a:spcAft>
          <a:spcPct val="0"/>
        </a:spcAft>
        <a:buClr>
          <a:srgbClr val="FFC000"/>
        </a:buClr>
        <a:buSzPct val="50000"/>
        <a:buFont typeface="Wingdings" panose="05000000000000000000" pitchFamily="2" charset="2"/>
        <a:buChar char="§"/>
        <a:defRPr sz="2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4pPr>
      <a:lvl5pPr marL="1370013" indent="-217488" algn="l" rtl="0" eaLnBrk="0" fontAlgn="base" hangingPunct="0">
        <a:spcBef>
          <a:spcPct val="20000"/>
        </a:spcBef>
        <a:spcAft>
          <a:spcPct val="0"/>
        </a:spcAft>
        <a:buClr>
          <a:srgbClr val="FFC000"/>
        </a:buClr>
        <a:buSzPct val="50000"/>
        <a:buFont typeface="Wingdings" panose="05000000000000000000" pitchFamily="2" charset="2"/>
        <a:buChar char="§"/>
        <a:defRPr sz="2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5pPr>
      <a:lvl6pPr marL="1645709" indent="-219428" algn="l" defTabSz="109714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6pPr>
      <a:lvl7pPr marL="1919994" indent="-219428" algn="l" defTabSz="109714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7pPr>
      <a:lvl8pPr marL="2194278" indent="-219428" algn="l" defTabSz="109714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8pPr>
      <a:lvl9pPr marL="2468564" indent="-219428" algn="l" defTabSz="109714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9pPr>
    </p:bodyStyle>
    <p:otherStyle>
      <a:defPPr>
        <a:defRPr lang="en-US"/>
      </a:defPPr>
      <a:lvl1pPr marL="0" algn="l" defTabSz="1097140" rtl="0" eaLnBrk="1" latinLnBrk="0" hangingPunct="1">
        <a:defRPr sz="2200" kern="1200">
          <a:solidFill>
            <a:schemeClr val="tx1"/>
          </a:solidFill>
          <a:latin typeface="+mn-lt"/>
          <a:ea typeface="+mn-ea"/>
          <a:cs typeface="+mn-cs"/>
        </a:defRPr>
      </a:lvl1pPr>
      <a:lvl2pPr marL="548570" algn="l" defTabSz="1097140" rtl="0" eaLnBrk="1" latinLnBrk="0" hangingPunct="1">
        <a:defRPr sz="2200" kern="1200">
          <a:solidFill>
            <a:schemeClr val="tx1"/>
          </a:solidFill>
          <a:latin typeface="+mn-lt"/>
          <a:ea typeface="+mn-ea"/>
          <a:cs typeface="+mn-cs"/>
        </a:defRPr>
      </a:lvl2pPr>
      <a:lvl3pPr marL="1097140" algn="l" defTabSz="1097140" rtl="0" eaLnBrk="1" latinLnBrk="0" hangingPunct="1">
        <a:defRPr sz="2200" kern="1200">
          <a:solidFill>
            <a:schemeClr val="tx1"/>
          </a:solidFill>
          <a:latin typeface="+mn-lt"/>
          <a:ea typeface="+mn-ea"/>
          <a:cs typeface="+mn-cs"/>
        </a:defRPr>
      </a:lvl3pPr>
      <a:lvl4pPr marL="1645709" algn="l" defTabSz="1097140" rtl="0" eaLnBrk="1" latinLnBrk="0" hangingPunct="1">
        <a:defRPr sz="2200" kern="1200">
          <a:solidFill>
            <a:schemeClr val="tx1"/>
          </a:solidFill>
          <a:latin typeface="+mn-lt"/>
          <a:ea typeface="+mn-ea"/>
          <a:cs typeface="+mn-cs"/>
        </a:defRPr>
      </a:lvl4pPr>
      <a:lvl5pPr marL="2194278" algn="l" defTabSz="1097140" rtl="0" eaLnBrk="1" latinLnBrk="0" hangingPunct="1">
        <a:defRPr sz="2200" kern="1200">
          <a:solidFill>
            <a:schemeClr val="tx1"/>
          </a:solidFill>
          <a:latin typeface="+mn-lt"/>
          <a:ea typeface="+mn-ea"/>
          <a:cs typeface="+mn-cs"/>
        </a:defRPr>
      </a:lvl5pPr>
      <a:lvl6pPr marL="2742849" algn="l" defTabSz="1097140" rtl="0" eaLnBrk="1" latinLnBrk="0" hangingPunct="1">
        <a:defRPr sz="2200" kern="1200">
          <a:solidFill>
            <a:schemeClr val="tx1"/>
          </a:solidFill>
          <a:latin typeface="+mn-lt"/>
          <a:ea typeface="+mn-ea"/>
          <a:cs typeface="+mn-cs"/>
        </a:defRPr>
      </a:lvl6pPr>
      <a:lvl7pPr marL="3291420" algn="l" defTabSz="1097140" rtl="0" eaLnBrk="1" latinLnBrk="0" hangingPunct="1">
        <a:defRPr sz="2200" kern="1200">
          <a:solidFill>
            <a:schemeClr val="tx1"/>
          </a:solidFill>
          <a:latin typeface="+mn-lt"/>
          <a:ea typeface="+mn-ea"/>
          <a:cs typeface="+mn-cs"/>
        </a:defRPr>
      </a:lvl7pPr>
      <a:lvl8pPr marL="3839989" algn="l" defTabSz="1097140" rtl="0" eaLnBrk="1" latinLnBrk="0" hangingPunct="1">
        <a:defRPr sz="2200" kern="1200">
          <a:solidFill>
            <a:schemeClr val="tx1"/>
          </a:solidFill>
          <a:latin typeface="+mn-lt"/>
          <a:ea typeface="+mn-ea"/>
          <a:cs typeface="+mn-cs"/>
        </a:defRPr>
      </a:lvl8pPr>
      <a:lvl9pPr marL="4388558" algn="l" defTabSz="1097140" rtl="0" eaLnBrk="1" latinLnBrk="0" hangingPunct="1">
        <a:defRPr sz="22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gradFill rotWithShape="1">
          <a:gsLst>
            <a:gs pos="0">
              <a:srgbClr val="000000"/>
            </a:gs>
            <a:gs pos="35001">
              <a:srgbClr val="000000"/>
            </a:gs>
            <a:gs pos="100000">
              <a:srgbClr val="606977"/>
            </a:gs>
          </a:gsLst>
          <a:lin ang="0"/>
        </a:gradFill>
        <a:effectLst/>
      </p:bgPr>
    </p:bg>
    <p:spTree>
      <p:nvGrpSpPr>
        <p:cNvPr id="1" name=""/>
        <p:cNvGrpSpPr/>
        <p:nvPr/>
      </p:nvGrpSpPr>
      <p:grpSpPr>
        <a:xfrm>
          <a:off x="0" y="0"/>
          <a:ext cx="0" cy="0"/>
          <a:chOff x="0" y="0"/>
          <a:chExt cx="0" cy="0"/>
        </a:xfrm>
      </p:grpSpPr>
      <p:sp>
        <p:nvSpPr>
          <p:cNvPr id="1028" name="Title Placeholder 1"/>
          <p:cNvSpPr>
            <a:spLocks noGrp="1"/>
          </p:cNvSpPr>
          <p:nvPr>
            <p:ph type="title"/>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bodyPr>
          <a:lstStyle/>
          <a:p>
            <a:pPr lvl="0"/>
            <a:r>
              <a:rPr lang="en-US" dirty="0" smtClean="0"/>
              <a:t>Click to edit Master title style</a:t>
            </a:r>
          </a:p>
        </p:txBody>
      </p:sp>
      <p:sp>
        <p:nvSpPr>
          <p:cNvPr id="1029" name="Text Placeholder 2"/>
          <p:cNvSpPr>
            <a:spLocks noGrp="1"/>
          </p:cNvSpPr>
          <p:nvPr>
            <p:ph type="body" idx="1"/>
          </p:nvPr>
        </p:nvSpPr>
        <p:spPr bwMode="auto">
          <a:xfrm>
            <a:off x="914400" y="1736725"/>
            <a:ext cx="12984163" cy="578008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6" name="Slide Number Placeholder 5"/>
          <p:cNvSpPr>
            <a:spLocks noGrp="1"/>
          </p:cNvSpPr>
          <p:nvPr>
            <p:ph type="sldNum" sz="quarter" idx="4"/>
          </p:nvPr>
        </p:nvSpPr>
        <p:spPr>
          <a:xfrm>
            <a:off x="13898563" y="7874000"/>
            <a:ext cx="728662" cy="346075"/>
          </a:xfrm>
          <a:prstGeom prst="rect">
            <a:avLst/>
          </a:prstGeom>
        </p:spPr>
        <p:txBody>
          <a:bodyPr vert="horz" wrap="square" lIns="109714" tIns="54857" rIns="109714" bIns="54857" numCol="1" anchor="ctr" anchorCtr="0" compatLnSpc="1">
            <a:prstTxWarp prst="textNoShape">
              <a:avLst/>
            </a:prstTxWarp>
          </a:bodyPr>
          <a:lstStyle>
            <a:lvl1pPr algn="ctr" defTabSz="912813">
              <a:defRPr sz="1400">
                <a:solidFill>
                  <a:srgbClr val="FFFFFF"/>
                </a:solidFill>
                <a:effectLst>
                  <a:outerShdw blurRad="38100" dist="38100" dir="2700000" algn="tl">
                    <a:srgbClr val="283138"/>
                  </a:outerShdw>
                </a:effectLst>
                <a:latin typeface="Calibri" panose="020F0502020204030204" pitchFamily="34" charset="0"/>
              </a:defRPr>
            </a:lvl1pPr>
          </a:lstStyle>
          <a:p>
            <a:fld id="{C217D087-1963-427A-BFDE-AA9BC11EF5CE}" type="slidenum">
              <a:rPr lang="en-US" altLang="en-US"/>
              <a:pPr/>
              <a:t>‹#›</a:t>
            </a:fld>
            <a:endParaRPr lang="en-US" altLang="en-US"/>
          </a:p>
        </p:txBody>
      </p:sp>
    </p:spTree>
    <p:extLst>
      <p:ext uri="{BB962C8B-B14F-4D97-AF65-F5344CB8AC3E}">
        <p14:creationId xmlns:p14="http://schemas.microsoft.com/office/powerpoint/2010/main" val="4035233147"/>
      </p:ext>
    </p:extLst>
  </p:cSld>
  <p:clrMap bg1="dk1" tx1="lt1" bg2="dk2" tx2="lt2" accent1="accent1" accent2="accent2" accent3="accent3" accent4="accent4" accent5="accent5" accent6="accent6" hlink="hlink" folHlink="folHlink"/>
  <p:sldLayoutIdLst>
    <p:sldLayoutId id="2147483996" r:id="rId1"/>
    <p:sldLayoutId id="2147483997" r:id="rId2"/>
    <p:sldLayoutId id="2147483998" r:id="rId3"/>
    <p:sldLayoutId id="2147483999" r:id="rId4"/>
    <p:sldLayoutId id="2147484000" r:id="rId5"/>
    <p:sldLayoutId id="2147484001" r:id="rId6"/>
  </p:sldLayoutIdLst>
  <p:timing>
    <p:tnLst>
      <p:par>
        <p:cTn id="1" dur="indefinite" restart="never" nodeType="tmRoot"/>
      </p:par>
    </p:tnLst>
  </p:timing>
  <p:hf hdr="0" ftr="0" dt="0"/>
  <p:txStyles>
    <p:titleStyle>
      <a:lvl1pPr algn="l" rtl="0" eaLnBrk="0" fontAlgn="base" hangingPunct="0">
        <a:spcBef>
          <a:spcPct val="0"/>
        </a:spcBef>
        <a:spcAft>
          <a:spcPct val="0"/>
        </a:spcAft>
        <a:defRPr sz="5300" kern="120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1463" indent="-217488" algn="l" rtl="0" eaLnBrk="0" fontAlgn="base" hangingPunct="0">
        <a:spcBef>
          <a:spcPct val="20000"/>
        </a:spcBef>
        <a:spcAft>
          <a:spcPct val="0"/>
        </a:spcAft>
        <a:buClr>
          <a:srgbClr val="FFC000"/>
        </a:buClr>
        <a:buSzPct val="50000"/>
        <a:buFont typeface="Wingdings" panose="05000000000000000000" pitchFamily="2" charset="2"/>
        <a:buChar char="§"/>
        <a:defRPr sz="38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1pPr>
      <a:lvl2pPr marL="600075" indent="-217488" algn="l" rtl="0" eaLnBrk="0" fontAlgn="base" hangingPunct="0">
        <a:spcBef>
          <a:spcPct val="20000"/>
        </a:spcBef>
        <a:spcAft>
          <a:spcPct val="0"/>
        </a:spcAft>
        <a:buClr>
          <a:srgbClr val="FFC000"/>
        </a:buClr>
        <a:buSzPct val="50000"/>
        <a:buFont typeface="Wingdings" panose="05000000000000000000" pitchFamily="2" charset="2"/>
        <a:buChar char="§"/>
        <a:defRPr sz="3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2pPr>
      <a:lvl3pPr marL="820738" indent="-217488" algn="l" rtl="0" eaLnBrk="0" fontAlgn="base" hangingPunct="0">
        <a:spcBef>
          <a:spcPct val="20000"/>
        </a:spcBef>
        <a:spcAft>
          <a:spcPct val="0"/>
        </a:spcAft>
        <a:buClr>
          <a:srgbClr val="FFC000"/>
        </a:buClr>
        <a:buSzPct val="50000"/>
        <a:buFont typeface="Wingdings" panose="05000000000000000000" pitchFamily="2" charset="2"/>
        <a:buChar char="§"/>
        <a:defRPr sz="29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3pPr>
      <a:lvl4pPr marL="1095375" indent="-217488" algn="l" rtl="0" eaLnBrk="0" fontAlgn="base" hangingPunct="0">
        <a:spcBef>
          <a:spcPct val="20000"/>
        </a:spcBef>
        <a:spcAft>
          <a:spcPct val="0"/>
        </a:spcAft>
        <a:buClr>
          <a:srgbClr val="FFC000"/>
        </a:buClr>
        <a:buSzPct val="50000"/>
        <a:buFont typeface="Wingdings" panose="05000000000000000000" pitchFamily="2" charset="2"/>
        <a:buChar char="§"/>
        <a:defRPr sz="2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4pPr>
      <a:lvl5pPr marL="1370013" indent="-217488" algn="l" rtl="0" eaLnBrk="0" fontAlgn="base" hangingPunct="0">
        <a:spcBef>
          <a:spcPct val="20000"/>
        </a:spcBef>
        <a:spcAft>
          <a:spcPct val="0"/>
        </a:spcAft>
        <a:buClr>
          <a:srgbClr val="FFC000"/>
        </a:buClr>
        <a:buSzPct val="50000"/>
        <a:buFont typeface="Wingdings" panose="05000000000000000000" pitchFamily="2" charset="2"/>
        <a:buChar char="§"/>
        <a:defRPr sz="2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5pPr>
      <a:lvl6pPr marL="1645709" indent="-219428" algn="l" defTabSz="109714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6pPr>
      <a:lvl7pPr marL="1919994" indent="-219428" algn="l" defTabSz="109714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7pPr>
      <a:lvl8pPr marL="2194278" indent="-219428" algn="l" defTabSz="109714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8pPr>
      <a:lvl9pPr marL="2468564" indent="-219428" algn="l" defTabSz="109714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9pPr>
    </p:bodyStyle>
    <p:otherStyle>
      <a:defPPr>
        <a:defRPr lang="en-US"/>
      </a:defPPr>
      <a:lvl1pPr marL="0" algn="l" defTabSz="1097140" rtl="0" eaLnBrk="1" latinLnBrk="0" hangingPunct="1">
        <a:defRPr sz="2200" kern="1200">
          <a:solidFill>
            <a:schemeClr val="tx1"/>
          </a:solidFill>
          <a:latin typeface="+mn-lt"/>
          <a:ea typeface="+mn-ea"/>
          <a:cs typeface="+mn-cs"/>
        </a:defRPr>
      </a:lvl1pPr>
      <a:lvl2pPr marL="548570" algn="l" defTabSz="1097140" rtl="0" eaLnBrk="1" latinLnBrk="0" hangingPunct="1">
        <a:defRPr sz="2200" kern="1200">
          <a:solidFill>
            <a:schemeClr val="tx1"/>
          </a:solidFill>
          <a:latin typeface="+mn-lt"/>
          <a:ea typeface="+mn-ea"/>
          <a:cs typeface="+mn-cs"/>
        </a:defRPr>
      </a:lvl2pPr>
      <a:lvl3pPr marL="1097140" algn="l" defTabSz="1097140" rtl="0" eaLnBrk="1" latinLnBrk="0" hangingPunct="1">
        <a:defRPr sz="2200" kern="1200">
          <a:solidFill>
            <a:schemeClr val="tx1"/>
          </a:solidFill>
          <a:latin typeface="+mn-lt"/>
          <a:ea typeface="+mn-ea"/>
          <a:cs typeface="+mn-cs"/>
        </a:defRPr>
      </a:lvl3pPr>
      <a:lvl4pPr marL="1645709" algn="l" defTabSz="1097140" rtl="0" eaLnBrk="1" latinLnBrk="0" hangingPunct="1">
        <a:defRPr sz="2200" kern="1200">
          <a:solidFill>
            <a:schemeClr val="tx1"/>
          </a:solidFill>
          <a:latin typeface="+mn-lt"/>
          <a:ea typeface="+mn-ea"/>
          <a:cs typeface="+mn-cs"/>
        </a:defRPr>
      </a:lvl4pPr>
      <a:lvl5pPr marL="2194278" algn="l" defTabSz="1097140" rtl="0" eaLnBrk="1" latinLnBrk="0" hangingPunct="1">
        <a:defRPr sz="2200" kern="1200">
          <a:solidFill>
            <a:schemeClr val="tx1"/>
          </a:solidFill>
          <a:latin typeface="+mn-lt"/>
          <a:ea typeface="+mn-ea"/>
          <a:cs typeface="+mn-cs"/>
        </a:defRPr>
      </a:lvl5pPr>
      <a:lvl6pPr marL="2742849" algn="l" defTabSz="1097140" rtl="0" eaLnBrk="1" latinLnBrk="0" hangingPunct="1">
        <a:defRPr sz="2200" kern="1200">
          <a:solidFill>
            <a:schemeClr val="tx1"/>
          </a:solidFill>
          <a:latin typeface="+mn-lt"/>
          <a:ea typeface="+mn-ea"/>
          <a:cs typeface="+mn-cs"/>
        </a:defRPr>
      </a:lvl6pPr>
      <a:lvl7pPr marL="3291420" algn="l" defTabSz="1097140" rtl="0" eaLnBrk="1" latinLnBrk="0" hangingPunct="1">
        <a:defRPr sz="2200" kern="1200">
          <a:solidFill>
            <a:schemeClr val="tx1"/>
          </a:solidFill>
          <a:latin typeface="+mn-lt"/>
          <a:ea typeface="+mn-ea"/>
          <a:cs typeface="+mn-cs"/>
        </a:defRPr>
      </a:lvl7pPr>
      <a:lvl8pPr marL="3839989" algn="l" defTabSz="1097140" rtl="0" eaLnBrk="1" latinLnBrk="0" hangingPunct="1">
        <a:defRPr sz="2200" kern="1200">
          <a:solidFill>
            <a:schemeClr val="tx1"/>
          </a:solidFill>
          <a:latin typeface="+mn-lt"/>
          <a:ea typeface="+mn-ea"/>
          <a:cs typeface="+mn-cs"/>
        </a:defRPr>
      </a:lvl8pPr>
      <a:lvl9pPr marL="4388558" algn="l" defTabSz="1097140" rtl="0" eaLnBrk="1" latinLnBrk="0" hangingPunct="1">
        <a:defRPr sz="22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gradFill rotWithShape="1">
          <a:gsLst>
            <a:gs pos="0">
              <a:srgbClr val="000000"/>
            </a:gs>
            <a:gs pos="35001">
              <a:srgbClr val="000000"/>
            </a:gs>
            <a:gs pos="100000">
              <a:srgbClr val="606977"/>
            </a:gs>
          </a:gsLst>
          <a:lin ang="0"/>
        </a:gradFill>
        <a:effectLst/>
      </p:bgPr>
    </p:bg>
    <p:spTree>
      <p:nvGrpSpPr>
        <p:cNvPr id="1" name=""/>
        <p:cNvGrpSpPr/>
        <p:nvPr/>
      </p:nvGrpSpPr>
      <p:grpSpPr>
        <a:xfrm>
          <a:off x="0" y="0"/>
          <a:ext cx="0" cy="0"/>
          <a:chOff x="0" y="0"/>
          <a:chExt cx="0" cy="0"/>
        </a:xfrm>
      </p:grpSpPr>
      <p:sp>
        <p:nvSpPr>
          <p:cNvPr id="1028" name="Title Placeholder 1"/>
          <p:cNvSpPr>
            <a:spLocks noGrp="1"/>
          </p:cNvSpPr>
          <p:nvPr>
            <p:ph type="title"/>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bodyPr>
          <a:lstStyle/>
          <a:p>
            <a:pPr lvl="0"/>
            <a:r>
              <a:rPr lang="en-US" dirty="0" smtClean="0"/>
              <a:t>Click to edit Master title style</a:t>
            </a:r>
          </a:p>
        </p:txBody>
      </p:sp>
      <p:sp>
        <p:nvSpPr>
          <p:cNvPr id="1029" name="Text Placeholder 2"/>
          <p:cNvSpPr>
            <a:spLocks noGrp="1"/>
          </p:cNvSpPr>
          <p:nvPr>
            <p:ph type="body" idx="1"/>
          </p:nvPr>
        </p:nvSpPr>
        <p:spPr bwMode="auto">
          <a:xfrm>
            <a:off x="365125" y="1736725"/>
            <a:ext cx="13533438" cy="578008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6" name="Slide Number Placeholder 5"/>
          <p:cNvSpPr>
            <a:spLocks noGrp="1"/>
          </p:cNvSpPr>
          <p:nvPr>
            <p:ph type="sldNum" sz="quarter" idx="4"/>
          </p:nvPr>
        </p:nvSpPr>
        <p:spPr>
          <a:xfrm>
            <a:off x="13898563" y="7874000"/>
            <a:ext cx="728662" cy="346075"/>
          </a:xfrm>
          <a:prstGeom prst="rect">
            <a:avLst/>
          </a:prstGeom>
        </p:spPr>
        <p:txBody>
          <a:bodyPr vert="horz" wrap="square" lIns="109714" tIns="54857" rIns="109714" bIns="54857" numCol="1" anchor="ctr" anchorCtr="0" compatLnSpc="1">
            <a:prstTxWarp prst="textNoShape">
              <a:avLst/>
            </a:prstTxWarp>
          </a:bodyPr>
          <a:lstStyle>
            <a:lvl1pPr algn="ctr" defTabSz="912813">
              <a:defRPr sz="1400">
                <a:solidFill>
                  <a:srgbClr val="FFFFFF"/>
                </a:solidFill>
                <a:effectLst>
                  <a:outerShdw blurRad="38100" dist="38100" dir="2700000" algn="tl">
                    <a:srgbClr val="283138"/>
                  </a:outerShdw>
                </a:effectLst>
                <a:latin typeface="Calibri" panose="020F0502020204030204" pitchFamily="34" charset="0"/>
              </a:defRPr>
            </a:lvl1pPr>
          </a:lstStyle>
          <a:p>
            <a:fld id="{72B16742-0EA1-47EB-B965-11572F92393E}" type="slidenum">
              <a:rPr lang="en-US" altLang="en-US"/>
              <a:pPr/>
              <a:t>‹#›</a:t>
            </a:fld>
            <a:endParaRPr lang="en-US" altLang="en-US"/>
          </a:p>
        </p:txBody>
      </p:sp>
    </p:spTree>
    <p:extLst>
      <p:ext uri="{BB962C8B-B14F-4D97-AF65-F5344CB8AC3E}">
        <p14:creationId xmlns:p14="http://schemas.microsoft.com/office/powerpoint/2010/main" val="840247651"/>
      </p:ext>
    </p:extLst>
  </p:cSld>
  <p:clrMap bg1="dk1" tx1="lt1" bg2="dk2" tx2="lt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Lst>
  <p:timing>
    <p:tnLst>
      <p:par>
        <p:cTn id="1" dur="indefinite" restart="never" nodeType="tmRoot"/>
      </p:par>
    </p:tnLst>
  </p:timing>
  <p:hf hdr="0" ftr="0" dt="0"/>
  <p:txStyles>
    <p:titleStyle>
      <a:lvl1pPr algn="l" rtl="0" eaLnBrk="0" fontAlgn="base" hangingPunct="0">
        <a:spcBef>
          <a:spcPct val="0"/>
        </a:spcBef>
        <a:spcAft>
          <a:spcPct val="0"/>
        </a:spcAft>
        <a:defRPr sz="5300" kern="120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1463" indent="-217488" algn="l" rtl="0" eaLnBrk="0" fontAlgn="base" hangingPunct="0">
        <a:spcBef>
          <a:spcPct val="20000"/>
        </a:spcBef>
        <a:spcAft>
          <a:spcPct val="0"/>
        </a:spcAft>
        <a:buClr>
          <a:srgbClr val="FFC000"/>
        </a:buClr>
        <a:buSzPct val="50000"/>
        <a:buFont typeface="Wingdings" panose="05000000000000000000" pitchFamily="2" charset="2"/>
        <a:buChar char="§"/>
        <a:defRPr sz="38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1pPr>
      <a:lvl2pPr marL="600075" indent="-217488" algn="l" rtl="0" eaLnBrk="0" fontAlgn="base" hangingPunct="0">
        <a:spcBef>
          <a:spcPct val="20000"/>
        </a:spcBef>
        <a:spcAft>
          <a:spcPct val="0"/>
        </a:spcAft>
        <a:buClr>
          <a:srgbClr val="FFC000"/>
        </a:buClr>
        <a:buSzPct val="50000"/>
        <a:buFont typeface="Wingdings" panose="05000000000000000000" pitchFamily="2" charset="2"/>
        <a:buChar char="§"/>
        <a:defRPr sz="3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2pPr>
      <a:lvl3pPr marL="820738" indent="-217488" algn="l" rtl="0" eaLnBrk="0" fontAlgn="base" hangingPunct="0">
        <a:spcBef>
          <a:spcPct val="20000"/>
        </a:spcBef>
        <a:spcAft>
          <a:spcPct val="0"/>
        </a:spcAft>
        <a:buClr>
          <a:srgbClr val="FFC000"/>
        </a:buClr>
        <a:buSzPct val="50000"/>
        <a:buFont typeface="Wingdings" panose="05000000000000000000" pitchFamily="2" charset="2"/>
        <a:buChar char="§"/>
        <a:defRPr sz="29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3pPr>
      <a:lvl4pPr marL="1095375" indent="-217488" algn="l" rtl="0" eaLnBrk="0" fontAlgn="base" hangingPunct="0">
        <a:spcBef>
          <a:spcPct val="20000"/>
        </a:spcBef>
        <a:spcAft>
          <a:spcPct val="0"/>
        </a:spcAft>
        <a:buClr>
          <a:srgbClr val="FFC000"/>
        </a:buClr>
        <a:buSzPct val="50000"/>
        <a:buFont typeface="Wingdings" panose="05000000000000000000" pitchFamily="2" charset="2"/>
        <a:buChar char="§"/>
        <a:defRPr sz="2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4pPr>
      <a:lvl5pPr marL="1370013" indent="-217488" algn="l" rtl="0" eaLnBrk="0" fontAlgn="base" hangingPunct="0">
        <a:spcBef>
          <a:spcPct val="20000"/>
        </a:spcBef>
        <a:spcAft>
          <a:spcPct val="0"/>
        </a:spcAft>
        <a:buClr>
          <a:srgbClr val="FFC000"/>
        </a:buClr>
        <a:buSzPct val="50000"/>
        <a:buFont typeface="Wingdings" panose="05000000000000000000" pitchFamily="2" charset="2"/>
        <a:buChar char="§"/>
        <a:defRPr sz="2400" kern="1200">
          <a:solidFill>
            <a:schemeClr val="tx1"/>
          </a:solidFill>
          <a:effectLst>
            <a:glow rad="50800">
              <a:schemeClr val="bg1">
                <a:alpha val="20000"/>
              </a:schemeClr>
            </a:glow>
            <a:outerShdw blurRad="38100" dist="38100" dir="2700000" algn="tl">
              <a:srgbClr val="000000">
                <a:alpha val="43137"/>
              </a:srgbClr>
            </a:outerShdw>
          </a:effectLst>
          <a:latin typeface="+mn-lt"/>
          <a:ea typeface="+mn-ea"/>
          <a:cs typeface="+mn-cs"/>
        </a:defRPr>
      </a:lvl5pPr>
      <a:lvl6pPr marL="1645709" indent="-219428" algn="l" defTabSz="109714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6pPr>
      <a:lvl7pPr marL="1919994" indent="-219428" algn="l" defTabSz="109714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7pPr>
      <a:lvl8pPr marL="2194278" indent="-219428" algn="l" defTabSz="109714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8pPr>
      <a:lvl9pPr marL="2468564" indent="-219428" algn="l" defTabSz="1097140" rtl="0" eaLnBrk="1" latinLnBrk="0" hangingPunct="1">
        <a:spcBef>
          <a:spcPct val="20000"/>
        </a:spcBef>
        <a:buClr>
          <a:schemeClr val="tx2"/>
        </a:buClr>
        <a:buFont typeface="Wingdings" pitchFamily="2" charset="2"/>
        <a:buChar char="§"/>
        <a:defRPr sz="1700" kern="1200">
          <a:solidFill>
            <a:schemeClr val="tx1"/>
          </a:solidFill>
          <a:latin typeface="+mn-lt"/>
          <a:ea typeface="+mn-ea"/>
          <a:cs typeface="+mn-cs"/>
        </a:defRPr>
      </a:lvl9pPr>
    </p:bodyStyle>
    <p:otherStyle>
      <a:defPPr>
        <a:defRPr lang="en-US"/>
      </a:defPPr>
      <a:lvl1pPr marL="0" algn="l" defTabSz="1097140" rtl="0" eaLnBrk="1" latinLnBrk="0" hangingPunct="1">
        <a:defRPr sz="2200" kern="1200">
          <a:solidFill>
            <a:schemeClr val="tx1"/>
          </a:solidFill>
          <a:latin typeface="+mn-lt"/>
          <a:ea typeface="+mn-ea"/>
          <a:cs typeface="+mn-cs"/>
        </a:defRPr>
      </a:lvl1pPr>
      <a:lvl2pPr marL="548570" algn="l" defTabSz="1097140" rtl="0" eaLnBrk="1" latinLnBrk="0" hangingPunct="1">
        <a:defRPr sz="2200" kern="1200">
          <a:solidFill>
            <a:schemeClr val="tx1"/>
          </a:solidFill>
          <a:latin typeface="+mn-lt"/>
          <a:ea typeface="+mn-ea"/>
          <a:cs typeface="+mn-cs"/>
        </a:defRPr>
      </a:lvl2pPr>
      <a:lvl3pPr marL="1097140" algn="l" defTabSz="1097140" rtl="0" eaLnBrk="1" latinLnBrk="0" hangingPunct="1">
        <a:defRPr sz="2200" kern="1200">
          <a:solidFill>
            <a:schemeClr val="tx1"/>
          </a:solidFill>
          <a:latin typeface="+mn-lt"/>
          <a:ea typeface="+mn-ea"/>
          <a:cs typeface="+mn-cs"/>
        </a:defRPr>
      </a:lvl3pPr>
      <a:lvl4pPr marL="1645709" algn="l" defTabSz="1097140" rtl="0" eaLnBrk="1" latinLnBrk="0" hangingPunct="1">
        <a:defRPr sz="2200" kern="1200">
          <a:solidFill>
            <a:schemeClr val="tx1"/>
          </a:solidFill>
          <a:latin typeface="+mn-lt"/>
          <a:ea typeface="+mn-ea"/>
          <a:cs typeface="+mn-cs"/>
        </a:defRPr>
      </a:lvl4pPr>
      <a:lvl5pPr marL="2194278" algn="l" defTabSz="1097140" rtl="0" eaLnBrk="1" latinLnBrk="0" hangingPunct="1">
        <a:defRPr sz="2200" kern="1200">
          <a:solidFill>
            <a:schemeClr val="tx1"/>
          </a:solidFill>
          <a:latin typeface="+mn-lt"/>
          <a:ea typeface="+mn-ea"/>
          <a:cs typeface="+mn-cs"/>
        </a:defRPr>
      </a:lvl5pPr>
      <a:lvl6pPr marL="2742849" algn="l" defTabSz="1097140" rtl="0" eaLnBrk="1" latinLnBrk="0" hangingPunct="1">
        <a:defRPr sz="2200" kern="1200">
          <a:solidFill>
            <a:schemeClr val="tx1"/>
          </a:solidFill>
          <a:latin typeface="+mn-lt"/>
          <a:ea typeface="+mn-ea"/>
          <a:cs typeface="+mn-cs"/>
        </a:defRPr>
      </a:lvl6pPr>
      <a:lvl7pPr marL="3291420" algn="l" defTabSz="1097140" rtl="0" eaLnBrk="1" latinLnBrk="0" hangingPunct="1">
        <a:defRPr sz="2200" kern="1200">
          <a:solidFill>
            <a:schemeClr val="tx1"/>
          </a:solidFill>
          <a:latin typeface="+mn-lt"/>
          <a:ea typeface="+mn-ea"/>
          <a:cs typeface="+mn-cs"/>
        </a:defRPr>
      </a:lvl7pPr>
      <a:lvl8pPr marL="3839989" algn="l" defTabSz="1097140" rtl="0" eaLnBrk="1" latinLnBrk="0" hangingPunct="1">
        <a:defRPr sz="2200" kern="1200">
          <a:solidFill>
            <a:schemeClr val="tx1"/>
          </a:solidFill>
          <a:latin typeface="+mn-lt"/>
          <a:ea typeface="+mn-ea"/>
          <a:cs typeface="+mn-cs"/>
        </a:defRPr>
      </a:lvl8pPr>
      <a:lvl9pPr marL="4388558" algn="l" defTabSz="1097140" rtl="0" eaLnBrk="1" latinLnBrk="0" hangingPunct="1">
        <a:defRPr sz="22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eg"/><Relationship Id="rId7"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3.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jpeg"/><Relationship Id="rId1" Type="http://schemas.openxmlformats.org/officeDocument/2006/relationships/slideLayout" Target="../slideLayouts/slideLayout80.xml"/></Relationships>
</file>

<file path=ppt/slides/_rels/slide1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9.xml"/><Relationship Id="rId1" Type="http://schemas.openxmlformats.org/officeDocument/2006/relationships/slideLayout" Target="../slideLayouts/slideLayout80.xml"/></Relationships>
</file>

<file path=ppt/slides/_rels/slide1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19.png"/><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5.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29.xml"/></Relationships>
</file>

<file path=ppt/slides/_rels/slide24.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29.xml"/></Relationships>
</file>

<file path=ppt/slides/_rels/slide2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6.jpeg"/><Relationship Id="rId1" Type="http://schemas.openxmlformats.org/officeDocument/2006/relationships/slideLayout" Target="../slideLayouts/slideLayout29.xml"/></Relationships>
</file>

<file path=ppt/slides/_rels/slide2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6.jpeg"/><Relationship Id="rId1" Type="http://schemas.openxmlformats.org/officeDocument/2006/relationships/slideLayout" Target="../slideLayouts/slideLayout29.xml"/></Relationships>
</file>

<file path=ppt/slides/_rels/slide27.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29.xml"/></Relationships>
</file>

<file path=ppt/slides/_rels/slide2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jpeg"/><Relationship Id="rId1" Type="http://schemas.openxmlformats.org/officeDocument/2006/relationships/slideLayout" Target="../slideLayouts/slideLayout29.xml"/></Relationships>
</file>

<file path=ppt/slides/_rels/slide29.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29.xml"/></Relationships>
</file>

<file path=ppt/slides/_rels/slide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Layout" Target="../slideLayouts/slideLayout29.xml"/></Relationships>
</file>

<file path=ppt/slides/_rels/slide31.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Layout" Target="../slideLayouts/slideLayout29.xml"/></Relationships>
</file>

<file path=ppt/slides/_rels/slide32.xml.rels><?xml version="1.0" encoding="UTF-8" standalone="yes"?>
<Relationships xmlns="http://schemas.openxmlformats.org/package/2006/relationships"><Relationship Id="rId2" Type="http://schemas.openxmlformats.org/officeDocument/2006/relationships/image" Target="../media/image30.jpg"/><Relationship Id="rId1" Type="http://schemas.openxmlformats.org/officeDocument/2006/relationships/slideLayout" Target="../slideLayouts/slideLayout29.xml"/></Relationships>
</file>

<file path=ppt/slides/_rels/slide33.xml.rels><?xml version="1.0" encoding="UTF-8" standalone="yes"?>
<Relationships xmlns="http://schemas.openxmlformats.org/package/2006/relationships"><Relationship Id="rId2" Type="http://schemas.openxmlformats.org/officeDocument/2006/relationships/image" Target="../media/image31.jpg"/><Relationship Id="rId1" Type="http://schemas.openxmlformats.org/officeDocument/2006/relationships/slideLayout" Target="../slideLayouts/slideLayout29.xml"/></Relationships>
</file>

<file path=ppt/slides/_rels/slide34.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0.xml"/><Relationship Id="rId1" Type="http://schemas.openxmlformats.org/officeDocument/2006/relationships/slideLayout" Target="../slideLayouts/slideLayout86.xml"/><Relationship Id="rId4" Type="http://schemas.openxmlformats.org/officeDocument/2006/relationships/image" Target="../media/image33.png"/></Relationships>
</file>

<file path=ppt/slides/_rels/slide3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1.xml"/><Relationship Id="rId1" Type="http://schemas.openxmlformats.org/officeDocument/2006/relationships/slideLayout" Target="../slideLayouts/slideLayout86.xml"/></Relationships>
</file>

<file path=ppt/slides/_rels/slide36.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2.xml"/><Relationship Id="rId1" Type="http://schemas.openxmlformats.org/officeDocument/2006/relationships/slideLayout" Target="../slideLayouts/slideLayout86.xml"/></Relationships>
</file>

<file path=ppt/slides/_rels/slide37.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3.xml"/><Relationship Id="rId1" Type="http://schemas.openxmlformats.org/officeDocument/2006/relationships/slideLayout" Target="../slideLayouts/slideLayout86.xml"/></Relationships>
</file>

<file path=ppt/slides/_rels/slide3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28.jpg"/><Relationship Id="rId1" Type="http://schemas.openxmlformats.org/officeDocument/2006/relationships/slideLayout" Target="../slideLayouts/slideLayout29.xml"/></Relationships>
</file>

<file path=ppt/slides/_rels/slide3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30.xml"/></Relationships>
</file>

<file path=ppt/slides/_rels/slide4.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4.xml"/><Relationship Id="rId1" Type="http://schemas.openxmlformats.org/officeDocument/2006/relationships/slideLayout" Target="../slideLayouts/slideLayout38.xml"/></Relationships>
</file>

<file path=ppt/slides/_rels/slide4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8" Type="http://schemas.openxmlformats.org/officeDocument/2006/relationships/image" Target="../media/image43.png"/><Relationship Id="rId13" Type="http://schemas.openxmlformats.org/officeDocument/2006/relationships/image" Target="../media/image48.png"/><Relationship Id="rId18" Type="http://schemas.openxmlformats.org/officeDocument/2006/relationships/image" Target="../media/image53.png"/><Relationship Id="rId3" Type="http://schemas.openxmlformats.org/officeDocument/2006/relationships/image" Target="../media/image38.jpeg"/><Relationship Id="rId21" Type="http://schemas.openxmlformats.org/officeDocument/2006/relationships/image" Target="../media/image56.png"/><Relationship Id="rId7" Type="http://schemas.openxmlformats.org/officeDocument/2006/relationships/image" Target="../media/image42.png"/><Relationship Id="rId12" Type="http://schemas.openxmlformats.org/officeDocument/2006/relationships/image" Target="../media/image47.png"/><Relationship Id="rId17" Type="http://schemas.openxmlformats.org/officeDocument/2006/relationships/image" Target="../media/image52.png"/><Relationship Id="rId2" Type="http://schemas.openxmlformats.org/officeDocument/2006/relationships/notesSlide" Target="../notesSlides/notesSlide25.xml"/><Relationship Id="rId16" Type="http://schemas.openxmlformats.org/officeDocument/2006/relationships/image" Target="../media/image51.png"/><Relationship Id="rId20" Type="http://schemas.openxmlformats.org/officeDocument/2006/relationships/image" Target="../media/image55.png"/><Relationship Id="rId1" Type="http://schemas.openxmlformats.org/officeDocument/2006/relationships/slideLayout" Target="../slideLayouts/slideLayout3.xml"/><Relationship Id="rId6" Type="http://schemas.openxmlformats.org/officeDocument/2006/relationships/image" Target="../media/image41.png"/><Relationship Id="rId11" Type="http://schemas.openxmlformats.org/officeDocument/2006/relationships/image" Target="../media/image46.png"/><Relationship Id="rId5" Type="http://schemas.openxmlformats.org/officeDocument/2006/relationships/image" Target="../media/image40.png"/><Relationship Id="rId15" Type="http://schemas.openxmlformats.org/officeDocument/2006/relationships/image" Target="../media/image50.png"/><Relationship Id="rId10" Type="http://schemas.openxmlformats.org/officeDocument/2006/relationships/image" Target="../media/image45.png"/><Relationship Id="rId19" Type="http://schemas.openxmlformats.org/officeDocument/2006/relationships/image" Target="../media/image54.png"/><Relationship Id="rId4" Type="http://schemas.openxmlformats.org/officeDocument/2006/relationships/image" Target="../media/image39.png"/><Relationship Id="rId9" Type="http://schemas.openxmlformats.org/officeDocument/2006/relationships/image" Target="../media/image44.png"/><Relationship Id="rId14" Type="http://schemas.openxmlformats.org/officeDocument/2006/relationships/image" Target="../media/image49.png"/></Relationships>
</file>

<file path=ppt/slides/_rels/slide42.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6.xml"/><Relationship Id="rId1" Type="http://schemas.openxmlformats.org/officeDocument/2006/relationships/slideLayout" Target="../slideLayouts/slideLayout3.xml"/><Relationship Id="rId5" Type="http://schemas.openxmlformats.org/officeDocument/2006/relationships/image" Target="../media/image58.png"/><Relationship Id="rId4" Type="http://schemas.openxmlformats.org/officeDocument/2006/relationships/image" Target="../media/image57.png"/></Relationships>
</file>

<file path=ppt/slides/_rels/slide43.xml.rels><?xml version="1.0" encoding="UTF-8" standalone="yes"?>
<Relationships xmlns="http://schemas.openxmlformats.org/package/2006/relationships"><Relationship Id="rId8" Type="http://schemas.openxmlformats.org/officeDocument/2006/relationships/image" Target="../media/image43.png"/><Relationship Id="rId13" Type="http://schemas.openxmlformats.org/officeDocument/2006/relationships/image" Target="../media/image48.png"/><Relationship Id="rId18" Type="http://schemas.openxmlformats.org/officeDocument/2006/relationships/image" Target="../media/image53.png"/><Relationship Id="rId3" Type="http://schemas.openxmlformats.org/officeDocument/2006/relationships/image" Target="../media/image59.jpeg"/><Relationship Id="rId21" Type="http://schemas.openxmlformats.org/officeDocument/2006/relationships/image" Target="../media/image56.png"/><Relationship Id="rId7" Type="http://schemas.openxmlformats.org/officeDocument/2006/relationships/image" Target="../media/image42.png"/><Relationship Id="rId12" Type="http://schemas.openxmlformats.org/officeDocument/2006/relationships/image" Target="../media/image47.png"/><Relationship Id="rId17" Type="http://schemas.openxmlformats.org/officeDocument/2006/relationships/image" Target="../media/image52.png"/><Relationship Id="rId2" Type="http://schemas.openxmlformats.org/officeDocument/2006/relationships/notesSlide" Target="../notesSlides/notesSlide27.xml"/><Relationship Id="rId16" Type="http://schemas.openxmlformats.org/officeDocument/2006/relationships/image" Target="../media/image51.png"/><Relationship Id="rId20" Type="http://schemas.openxmlformats.org/officeDocument/2006/relationships/image" Target="../media/image55.png"/><Relationship Id="rId1" Type="http://schemas.openxmlformats.org/officeDocument/2006/relationships/slideLayout" Target="../slideLayouts/slideLayout3.xml"/><Relationship Id="rId6" Type="http://schemas.openxmlformats.org/officeDocument/2006/relationships/image" Target="../media/image41.png"/><Relationship Id="rId11" Type="http://schemas.openxmlformats.org/officeDocument/2006/relationships/image" Target="../media/image46.png"/><Relationship Id="rId5" Type="http://schemas.openxmlformats.org/officeDocument/2006/relationships/image" Target="../media/image40.png"/><Relationship Id="rId15" Type="http://schemas.openxmlformats.org/officeDocument/2006/relationships/image" Target="../media/image50.png"/><Relationship Id="rId10" Type="http://schemas.openxmlformats.org/officeDocument/2006/relationships/image" Target="../media/image45.png"/><Relationship Id="rId19" Type="http://schemas.openxmlformats.org/officeDocument/2006/relationships/image" Target="../media/image54.png"/><Relationship Id="rId4" Type="http://schemas.openxmlformats.org/officeDocument/2006/relationships/image" Target="../media/image39.png"/><Relationship Id="rId9" Type="http://schemas.openxmlformats.org/officeDocument/2006/relationships/image" Target="../media/image44.png"/><Relationship Id="rId14" Type="http://schemas.openxmlformats.org/officeDocument/2006/relationships/image" Target="../media/image49.png"/></Relationships>
</file>

<file path=ppt/slides/_rels/slide44.xml.rels><?xml version="1.0" encoding="UTF-8" standalone="yes"?>
<Relationships xmlns="http://schemas.openxmlformats.org/package/2006/relationships"><Relationship Id="rId3" Type="http://schemas.openxmlformats.org/officeDocument/2006/relationships/image" Target="../media/image60.png"/><Relationship Id="rId7" Type="http://schemas.openxmlformats.org/officeDocument/2006/relationships/image" Target="../media/image64.jpg"/><Relationship Id="rId2" Type="http://schemas.openxmlformats.org/officeDocument/2006/relationships/notesSlide" Target="../notesSlides/notesSlide28.xml"/><Relationship Id="rId1" Type="http://schemas.openxmlformats.org/officeDocument/2006/relationships/slideLayout" Target="../slideLayouts/slideLayout3.xml"/><Relationship Id="rId6" Type="http://schemas.openxmlformats.org/officeDocument/2006/relationships/image" Target="../media/image63.png"/><Relationship Id="rId5" Type="http://schemas.openxmlformats.org/officeDocument/2006/relationships/image" Target="../media/image62.png"/><Relationship Id="rId4" Type="http://schemas.openxmlformats.org/officeDocument/2006/relationships/image" Target="../media/image61.png"/></Relationships>
</file>

<file path=ppt/slides/_rels/slide45.xml.rels><?xml version="1.0" encoding="UTF-8" standalone="yes"?>
<Relationships xmlns="http://schemas.openxmlformats.org/package/2006/relationships"><Relationship Id="rId8" Type="http://schemas.openxmlformats.org/officeDocument/2006/relationships/image" Target="../media/image43.png"/><Relationship Id="rId13" Type="http://schemas.openxmlformats.org/officeDocument/2006/relationships/image" Target="../media/image48.png"/><Relationship Id="rId18" Type="http://schemas.openxmlformats.org/officeDocument/2006/relationships/image" Target="../media/image53.png"/><Relationship Id="rId3" Type="http://schemas.openxmlformats.org/officeDocument/2006/relationships/image" Target="../media/image65.png"/><Relationship Id="rId21" Type="http://schemas.openxmlformats.org/officeDocument/2006/relationships/image" Target="../media/image56.png"/><Relationship Id="rId7" Type="http://schemas.openxmlformats.org/officeDocument/2006/relationships/image" Target="../media/image42.png"/><Relationship Id="rId12" Type="http://schemas.openxmlformats.org/officeDocument/2006/relationships/image" Target="../media/image47.png"/><Relationship Id="rId17" Type="http://schemas.openxmlformats.org/officeDocument/2006/relationships/image" Target="../media/image52.png"/><Relationship Id="rId2" Type="http://schemas.openxmlformats.org/officeDocument/2006/relationships/notesSlide" Target="../notesSlides/notesSlide29.xml"/><Relationship Id="rId16" Type="http://schemas.openxmlformats.org/officeDocument/2006/relationships/image" Target="../media/image51.png"/><Relationship Id="rId20" Type="http://schemas.openxmlformats.org/officeDocument/2006/relationships/image" Target="../media/image55.png"/><Relationship Id="rId1" Type="http://schemas.openxmlformats.org/officeDocument/2006/relationships/slideLayout" Target="../slideLayouts/slideLayout3.xml"/><Relationship Id="rId6" Type="http://schemas.openxmlformats.org/officeDocument/2006/relationships/image" Target="../media/image41.png"/><Relationship Id="rId11" Type="http://schemas.openxmlformats.org/officeDocument/2006/relationships/image" Target="../media/image46.png"/><Relationship Id="rId5" Type="http://schemas.openxmlformats.org/officeDocument/2006/relationships/image" Target="../media/image40.png"/><Relationship Id="rId15" Type="http://schemas.openxmlformats.org/officeDocument/2006/relationships/image" Target="../media/image50.png"/><Relationship Id="rId10" Type="http://schemas.openxmlformats.org/officeDocument/2006/relationships/image" Target="../media/image45.png"/><Relationship Id="rId19" Type="http://schemas.openxmlformats.org/officeDocument/2006/relationships/image" Target="../media/image54.png"/><Relationship Id="rId4" Type="http://schemas.openxmlformats.org/officeDocument/2006/relationships/image" Target="../media/image39.png"/><Relationship Id="rId9" Type="http://schemas.openxmlformats.org/officeDocument/2006/relationships/image" Target="../media/image44.png"/><Relationship Id="rId14" Type="http://schemas.openxmlformats.org/officeDocument/2006/relationships/image" Target="../media/image49.png"/></Relationships>
</file>

<file path=ppt/slides/_rels/slide4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30.xml"/><Relationship Id="rId1" Type="http://schemas.openxmlformats.org/officeDocument/2006/relationships/slideLayout" Target="../slideLayouts/slideLayout3.xml"/><Relationship Id="rId5" Type="http://schemas.openxmlformats.org/officeDocument/2006/relationships/image" Target="../media/image67.png"/><Relationship Id="rId4" Type="http://schemas.openxmlformats.org/officeDocument/2006/relationships/image" Target="../media/image66.jpeg"/></Relationships>
</file>

<file path=ppt/slides/_rels/slide47.xml.rels><?xml version="1.0" encoding="UTF-8" standalone="yes"?>
<Relationships xmlns="http://schemas.openxmlformats.org/package/2006/relationships"><Relationship Id="rId8" Type="http://schemas.openxmlformats.org/officeDocument/2006/relationships/image" Target="../media/image43.png"/><Relationship Id="rId13" Type="http://schemas.openxmlformats.org/officeDocument/2006/relationships/image" Target="../media/image48.png"/><Relationship Id="rId18" Type="http://schemas.openxmlformats.org/officeDocument/2006/relationships/image" Target="../media/image53.png"/><Relationship Id="rId3" Type="http://schemas.openxmlformats.org/officeDocument/2006/relationships/image" Target="../media/image68.png"/><Relationship Id="rId21" Type="http://schemas.openxmlformats.org/officeDocument/2006/relationships/image" Target="../media/image56.png"/><Relationship Id="rId7" Type="http://schemas.openxmlformats.org/officeDocument/2006/relationships/image" Target="../media/image42.png"/><Relationship Id="rId12" Type="http://schemas.openxmlformats.org/officeDocument/2006/relationships/image" Target="../media/image47.png"/><Relationship Id="rId17" Type="http://schemas.openxmlformats.org/officeDocument/2006/relationships/image" Target="../media/image52.png"/><Relationship Id="rId2" Type="http://schemas.openxmlformats.org/officeDocument/2006/relationships/notesSlide" Target="../notesSlides/notesSlide31.xml"/><Relationship Id="rId16" Type="http://schemas.openxmlformats.org/officeDocument/2006/relationships/image" Target="../media/image51.png"/><Relationship Id="rId20" Type="http://schemas.openxmlformats.org/officeDocument/2006/relationships/image" Target="../media/image55.png"/><Relationship Id="rId1" Type="http://schemas.openxmlformats.org/officeDocument/2006/relationships/slideLayout" Target="../slideLayouts/slideLayout3.xml"/><Relationship Id="rId6" Type="http://schemas.openxmlformats.org/officeDocument/2006/relationships/image" Target="../media/image41.png"/><Relationship Id="rId11" Type="http://schemas.openxmlformats.org/officeDocument/2006/relationships/image" Target="../media/image46.png"/><Relationship Id="rId5" Type="http://schemas.openxmlformats.org/officeDocument/2006/relationships/image" Target="../media/image40.png"/><Relationship Id="rId15" Type="http://schemas.openxmlformats.org/officeDocument/2006/relationships/image" Target="../media/image50.png"/><Relationship Id="rId10" Type="http://schemas.openxmlformats.org/officeDocument/2006/relationships/image" Target="../media/image45.png"/><Relationship Id="rId19" Type="http://schemas.openxmlformats.org/officeDocument/2006/relationships/image" Target="../media/image54.png"/><Relationship Id="rId4" Type="http://schemas.openxmlformats.org/officeDocument/2006/relationships/image" Target="../media/image39.png"/><Relationship Id="rId9" Type="http://schemas.openxmlformats.org/officeDocument/2006/relationships/image" Target="../media/image44.png"/><Relationship Id="rId14" Type="http://schemas.openxmlformats.org/officeDocument/2006/relationships/image" Target="../media/image49.png"/></Relationships>
</file>

<file path=ppt/slides/_rels/slide4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32.xml"/><Relationship Id="rId1" Type="http://schemas.openxmlformats.org/officeDocument/2006/relationships/slideLayout" Target="../slideLayouts/slideLayout3.xml"/><Relationship Id="rId6" Type="http://schemas.openxmlformats.org/officeDocument/2006/relationships/image" Target="../media/image71.png"/><Relationship Id="rId5" Type="http://schemas.openxmlformats.org/officeDocument/2006/relationships/image" Target="../media/image70.png"/><Relationship Id="rId4" Type="http://schemas.openxmlformats.org/officeDocument/2006/relationships/image" Target="../media/image69.png"/></Relationships>
</file>

<file path=ppt/slides/_rels/slide49.xml.rels><?xml version="1.0" encoding="UTF-8" standalone="yes"?>
<Relationships xmlns="http://schemas.openxmlformats.org/package/2006/relationships"><Relationship Id="rId8" Type="http://schemas.openxmlformats.org/officeDocument/2006/relationships/image" Target="../media/image43.png"/><Relationship Id="rId13" Type="http://schemas.openxmlformats.org/officeDocument/2006/relationships/image" Target="../media/image48.png"/><Relationship Id="rId18" Type="http://schemas.openxmlformats.org/officeDocument/2006/relationships/image" Target="../media/image53.png"/><Relationship Id="rId3" Type="http://schemas.openxmlformats.org/officeDocument/2006/relationships/image" Target="../media/image72.jpeg"/><Relationship Id="rId21" Type="http://schemas.openxmlformats.org/officeDocument/2006/relationships/image" Target="../media/image56.png"/><Relationship Id="rId7" Type="http://schemas.openxmlformats.org/officeDocument/2006/relationships/image" Target="../media/image42.png"/><Relationship Id="rId12" Type="http://schemas.openxmlformats.org/officeDocument/2006/relationships/image" Target="../media/image47.png"/><Relationship Id="rId17" Type="http://schemas.openxmlformats.org/officeDocument/2006/relationships/image" Target="../media/image52.png"/><Relationship Id="rId2" Type="http://schemas.openxmlformats.org/officeDocument/2006/relationships/notesSlide" Target="../notesSlides/notesSlide33.xml"/><Relationship Id="rId16" Type="http://schemas.openxmlformats.org/officeDocument/2006/relationships/image" Target="../media/image51.png"/><Relationship Id="rId20" Type="http://schemas.openxmlformats.org/officeDocument/2006/relationships/image" Target="../media/image55.png"/><Relationship Id="rId1" Type="http://schemas.openxmlformats.org/officeDocument/2006/relationships/slideLayout" Target="../slideLayouts/slideLayout3.xml"/><Relationship Id="rId6" Type="http://schemas.openxmlformats.org/officeDocument/2006/relationships/image" Target="../media/image41.png"/><Relationship Id="rId11" Type="http://schemas.openxmlformats.org/officeDocument/2006/relationships/image" Target="../media/image46.png"/><Relationship Id="rId5" Type="http://schemas.openxmlformats.org/officeDocument/2006/relationships/image" Target="../media/image40.png"/><Relationship Id="rId15" Type="http://schemas.openxmlformats.org/officeDocument/2006/relationships/image" Target="../media/image50.png"/><Relationship Id="rId10" Type="http://schemas.openxmlformats.org/officeDocument/2006/relationships/image" Target="../media/image45.png"/><Relationship Id="rId19" Type="http://schemas.openxmlformats.org/officeDocument/2006/relationships/image" Target="../media/image54.png"/><Relationship Id="rId4" Type="http://schemas.openxmlformats.org/officeDocument/2006/relationships/image" Target="../media/image39.png"/><Relationship Id="rId9" Type="http://schemas.openxmlformats.org/officeDocument/2006/relationships/image" Target="../media/image44.png"/><Relationship Id="rId14" Type="http://schemas.openxmlformats.org/officeDocument/2006/relationships/image" Target="../media/image49.png"/></Relationships>
</file>

<file path=ppt/slides/_rels/slide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Layout" Target="../slideLayouts/slideLayout70.xml"/></Relationships>
</file>

<file path=ppt/slides/_rels/slide50.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34.xml"/><Relationship Id="rId1" Type="http://schemas.openxmlformats.org/officeDocument/2006/relationships/slideLayout" Target="../slideLayouts/slideLayout3.xml"/><Relationship Id="rId6" Type="http://schemas.openxmlformats.org/officeDocument/2006/relationships/image" Target="../media/image74.jpeg"/><Relationship Id="rId5" Type="http://schemas.openxmlformats.org/officeDocument/2006/relationships/image" Target="../media/image73.jpeg"/><Relationship Id="rId4" Type="http://schemas.openxmlformats.org/officeDocument/2006/relationships/hyperlink" Target="https://www.google.com/url?sa=i&amp;rct=j&amp;q=&amp;esrc=s&amp;source=images&amp;cd=&amp;cad=rja&amp;uact=8&amp;ved=0ahUKEwjc6eeW-6nKAhVJox4KHUC_Dj8QjRwIBw&amp;url=https://serenbenest.wordpress.com/&amp;bvm=bv.111677986,d.dmo&amp;psig=AFQjCNEp3ZIX1lgACeDase73qyYpKMaX9w&amp;ust=1452883517935595" TargetMode="External"/></Relationships>
</file>

<file path=ppt/slides/_rels/slide51.xml.rels><?xml version="1.0" encoding="UTF-8" standalone="yes"?>
<Relationships xmlns="http://schemas.openxmlformats.org/package/2006/relationships"><Relationship Id="rId8" Type="http://schemas.openxmlformats.org/officeDocument/2006/relationships/image" Target="../media/image43.png"/><Relationship Id="rId13" Type="http://schemas.openxmlformats.org/officeDocument/2006/relationships/image" Target="../media/image48.png"/><Relationship Id="rId18" Type="http://schemas.openxmlformats.org/officeDocument/2006/relationships/image" Target="../media/image53.png"/><Relationship Id="rId3" Type="http://schemas.openxmlformats.org/officeDocument/2006/relationships/image" Target="../media/image75.jpeg"/><Relationship Id="rId21" Type="http://schemas.openxmlformats.org/officeDocument/2006/relationships/image" Target="../media/image56.png"/><Relationship Id="rId7" Type="http://schemas.openxmlformats.org/officeDocument/2006/relationships/image" Target="../media/image42.png"/><Relationship Id="rId12" Type="http://schemas.openxmlformats.org/officeDocument/2006/relationships/image" Target="../media/image47.png"/><Relationship Id="rId17" Type="http://schemas.openxmlformats.org/officeDocument/2006/relationships/image" Target="../media/image52.png"/><Relationship Id="rId2" Type="http://schemas.openxmlformats.org/officeDocument/2006/relationships/notesSlide" Target="../notesSlides/notesSlide35.xml"/><Relationship Id="rId16" Type="http://schemas.openxmlformats.org/officeDocument/2006/relationships/image" Target="../media/image51.png"/><Relationship Id="rId20" Type="http://schemas.openxmlformats.org/officeDocument/2006/relationships/image" Target="../media/image55.png"/><Relationship Id="rId1" Type="http://schemas.openxmlformats.org/officeDocument/2006/relationships/slideLayout" Target="../slideLayouts/slideLayout3.xml"/><Relationship Id="rId6" Type="http://schemas.openxmlformats.org/officeDocument/2006/relationships/image" Target="../media/image41.png"/><Relationship Id="rId11" Type="http://schemas.openxmlformats.org/officeDocument/2006/relationships/image" Target="../media/image46.png"/><Relationship Id="rId5" Type="http://schemas.openxmlformats.org/officeDocument/2006/relationships/image" Target="../media/image40.png"/><Relationship Id="rId15" Type="http://schemas.openxmlformats.org/officeDocument/2006/relationships/image" Target="../media/image50.png"/><Relationship Id="rId10" Type="http://schemas.openxmlformats.org/officeDocument/2006/relationships/image" Target="../media/image45.png"/><Relationship Id="rId19" Type="http://schemas.openxmlformats.org/officeDocument/2006/relationships/image" Target="../media/image54.png"/><Relationship Id="rId4" Type="http://schemas.openxmlformats.org/officeDocument/2006/relationships/image" Target="../media/image39.png"/><Relationship Id="rId9" Type="http://schemas.openxmlformats.org/officeDocument/2006/relationships/image" Target="../media/image44.png"/><Relationship Id="rId14" Type="http://schemas.openxmlformats.org/officeDocument/2006/relationships/image" Target="../media/image49.png"/></Relationships>
</file>

<file path=ppt/slides/_rels/slide52.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38.xml"/><Relationship Id="rId1" Type="http://schemas.openxmlformats.org/officeDocument/2006/relationships/slideLayout" Target="../slideLayouts/slideLayout3.xml"/><Relationship Id="rId4" Type="http://schemas.microsoft.com/office/2007/relationships/hdphoto" Target="../media/hdphoto1.wdp"/></Relationships>
</file>

<file path=ppt/slides/_rels/slide5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9.xml"/><Relationship Id="rId1" Type="http://schemas.openxmlformats.org/officeDocument/2006/relationships/slideLayout" Target="../slideLayouts/slideLayout3.xml"/><Relationship Id="rId5" Type="http://schemas.microsoft.com/office/2007/relationships/hdphoto" Target="../media/hdphoto2.wdp"/><Relationship Id="rId4" Type="http://schemas.openxmlformats.org/officeDocument/2006/relationships/image" Target="../media/image78.png"/></Relationships>
</file>

<file path=ppt/slides/_rels/slide56.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42.xml"/><Relationship Id="rId1" Type="http://schemas.openxmlformats.org/officeDocument/2006/relationships/slideLayout" Target="../slideLayouts/slideLayout80.xml"/></Relationships>
</file>

<file path=ppt/slides/_rels/slide59.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image" Target="../media/image21.jpeg"/><Relationship Id="rId1" Type="http://schemas.openxmlformats.org/officeDocument/2006/relationships/slideLayout" Target="../slideLayouts/slideLayout81.xml"/><Relationship Id="rId4" Type="http://schemas.openxmlformats.org/officeDocument/2006/relationships/image" Target="../media/image81.jpeg"/></Relationships>
</file>

<file path=ppt/slides/_rels/slide6.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5.xml"/><Relationship Id="rId1" Type="http://schemas.openxmlformats.org/officeDocument/2006/relationships/slideLayout" Target="../slideLayouts/slideLayout71.xml"/><Relationship Id="rId4" Type="http://schemas.openxmlformats.org/officeDocument/2006/relationships/image" Target="../media/image12.jpeg"/></Relationships>
</file>

<file path=ppt/slides/_rels/slide60.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image" Target="../media/image21.jpeg"/><Relationship Id="rId1" Type="http://schemas.openxmlformats.org/officeDocument/2006/relationships/slideLayout" Target="../slideLayouts/slideLayout81.xml"/><Relationship Id="rId4" Type="http://schemas.openxmlformats.org/officeDocument/2006/relationships/image" Target="../media/image80.jpeg"/></Relationships>
</file>

<file path=ppt/slides/_rels/slide61.xml.rels><?xml version="1.0" encoding="UTF-8" standalone="yes"?>
<Relationships xmlns="http://schemas.openxmlformats.org/package/2006/relationships"><Relationship Id="rId3" Type="http://schemas.openxmlformats.org/officeDocument/2006/relationships/image" Target="../media/image83.emf"/><Relationship Id="rId7" Type="http://schemas.openxmlformats.org/officeDocument/2006/relationships/image" Target="../media/image87.png"/><Relationship Id="rId2" Type="http://schemas.openxmlformats.org/officeDocument/2006/relationships/image" Target="../media/image21.jpeg"/><Relationship Id="rId1" Type="http://schemas.openxmlformats.org/officeDocument/2006/relationships/slideLayout" Target="../slideLayouts/slideLayout81.xml"/><Relationship Id="rId6" Type="http://schemas.openxmlformats.org/officeDocument/2006/relationships/image" Target="../media/image86.png"/><Relationship Id="rId5" Type="http://schemas.openxmlformats.org/officeDocument/2006/relationships/image" Target="../media/image85.png"/><Relationship Id="rId4" Type="http://schemas.openxmlformats.org/officeDocument/2006/relationships/image" Target="../media/image84.png"/></Relationships>
</file>

<file path=ppt/slides/_rels/slide6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1.jpeg"/><Relationship Id="rId1" Type="http://schemas.openxmlformats.org/officeDocument/2006/relationships/slideLayout" Target="../slideLayouts/slideLayout81.xml"/><Relationship Id="rId4" Type="http://schemas.openxmlformats.org/officeDocument/2006/relationships/image" Target="../media/image89.jpeg"/></Relationships>
</file>

<file path=ppt/slides/_rels/slide63.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image" Target="../media/image21.jpeg"/><Relationship Id="rId1" Type="http://schemas.openxmlformats.org/officeDocument/2006/relationships/slideLayout" Target="../slideLayouts/slideLayout81.xml"/><Relationship Id="rId5" Type="http://schemas.openxmlformats.org/officeDocument/2006/relationships/image" Target="../media/image92.png"/><Relationship Id="rId4" Type="http://schemas.openxmlformats.org/officeDocument/2006/relationships/image" Target="../media/image91.jpeg"/></Relationships>
</file>

<file path=ppt/slides/_rels/slide64.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21.jpeg"/><Relationship Id="rId1" Type="http://schemas.openxmlformats.org/officeDocument/2006/relationships/slideLayout" Target="../slideLayouts/slideLayout81.xml"/></Relationships>
</file>

<file path=ppt/slides/_rels/slide65.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image" Target="../media/image21.jpeg"/><Relationship Id="rId1" Type="http://schemas.openxmlformats.org/officeDocument/2006/relationships/slideLayout" Target="../slideLayouts/slideLayout81.xml"/></Relationships>
</file>

<file path=ppt/slides/_rels/slide66.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81.xml"/></Relationships>
</file>

<file path=ppt/slides/_rels/slide6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43.xml"/><Relationship Id="rId1" Type="http://schemas.openxmlformats.org/officeDocument/2006/relationships/slideLayout" Target="../slideLayouts/slideLayout80.xml"/></Relationships>
</file>

<file path=ppt/slides/_rels/slide68.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81.xml"/></Relationships>
</file>

<file path=ppt/slides/_rels/slide69.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81.xml"/></Relationships>
</file>

<file path=ppt/slides/_rels/slide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xml"/><Relationship Id="rId1" Type="http://schemas.openxmlformats.org/officeDocument/2006/relationships/slideLayout" Target="../slideLayouts/slideLayout75.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70.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19.png"/><Relationship Id="rId1" Type="http://schemas.openxmlformats.org/officeDocument/2006/relationships/slideLayout" Target="../slideLayouts/slideLayout81.xml"/></Relationships>
</file>

<file path=ppt/slides/_rels/slide71.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81.xml"/></Relationships>
</file>

<file path=ppt/slides/_rels/slide7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8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5.xml"/></Relationships>
</file>

<file path=ppt/slides/_rels/slide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8.xml"/><Relationship Id="rId1" Type="http://schemas.openxmlformats.org/officeDocument/2006/relationships/slideLayout" Target="../slideLayouts/slideLayout8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 descr="S:\Divisional_Projects\2016 Special Projects\Affordable Housing\8-Workshops\Presentations\background.jpg"/>
          <p:cNvPicPr>
            <a:picLocks noChangeAspect="1" noChangeArrowheads="1"/>
          </p:cNvPicPr>
          <p:nvPr/>
        </p:nvPicPr>
        <p:blipFill>
          <a:blip r:embed="rId3">
            <a:grayscl/>
            <a:extLst>
              <a:ext uri="{28A0092B-C50C-407E-A947-70E740481C1C}">
                <a14:useLocalDpi xmlns:a14="http://schemas.microsoft.com/office/drawing/2010/main" val="0"/>
              </a:ext>
            </a:extLst>
          </a:blip>
          <a:srcRect/>
          <a:stretch>
            <a:fillRect/>
          </a:stretch>
        </p:blipFill>
        <p:spPr bwMode="auto">
          <a:xfrm>
            <a:off x="-3391" y="0"/>
            <a:ext cx="14633791" cy="822960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22223"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1</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7" name="Rectangle 6"/>
          <p:cNvSpPr/>
          <p:nvPr/>
        </p:nvSpPr>
        <p:spPr>
          <a:xfrm>
            <a:off x="-22224" y="0"/>
            <a:ext cx="14652624" cy="8229600"/>
          </a:xfrm>
          <a:prstGeom prst="rect">
            <a:avLst/>
          </a:prstGeom>
          <a:gradFill>
            <a:gsLst>
              <a:gs pos="42000">
                <a:schemeClr val="bg1">
                  <a:alpha val="67000"/>
                </a:schemeClr>
              </a:gs>
              <a:gs pos="33000">
                <a:schemeClr val="bg1">
                  <a:lumMod val="100000"/>
                  <a:alpha val="76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8" name="Title 9"/>
          <p:cNvSpPr txBox="1">
            <a:spLocks/>
          </p:cNvSpPr>
          <p:nvPr/>
        </p:nvSpPr>
        <p:spPr>
          <a:xfrm>
            <a:off x="1051631" y="1005876"/>
            <a:ext cx="12846932" cy="1323439"/>
          </a:xfrm>
          <a:prstGeom prst="rect">
            <a:avLst/>
          </a:prstGeom>
          <a:effectLst>
            <a:glow rad="101600">
              <a:sysClr val="windowText" lastClr="000000">
                <a:alpha val="60000"/>
              </a:sysClr>
            </a:glow>
          </a:effectLst>
        </p:spPr>
        <p:txBody>
          <a:bodyPr lIns="0" tIns="0" rIns="0" bIns="0"/>
          <a:lstStyle>
            <a:lvl1pPr algn="l" defTabSz="914354" rtl="0" eaLnBrk="1" latinLnBrk="0" hangingPunct="1">
              <a:spcBef>
                <a:spcPct val="0"/>
              </a:spcBef>
              <a:buNone/>
              <a:defRPr sz="3000" kern="1200">
                <a:ln>
                  <a:noFill/>
                </a:ln>
                <a:solidFill>
                  <a:schemeClr val="tx1"/>
                </a:solidFill>
                <a:effectLst>
                  <a:glow rad="76200">
                    <a:schemeClr val="bg1">
                      <a:alpha val="20000"/>
                    </a:schemeClr>
                  </a:glow>
                </a:effectLst>
                <a:latin typeface="+mj-lt"/>
                <a:ea typeface="+mj-ea"/>
                <a:cs typeface="+mj-cs"/>
              </a:defRPr>
            </a:lvl1pPr>
          </a:lstStyle>
          <a:p>
            <a:pPr fontAlgn="auto">
              <a:spcAft>
                <a:spcPts val="0"/>
              </a:spcAft>
              <a:defRPr/>
            </a:pPr>
            <a:r>
              <a:rPr lang="en-US" sz="7200" dirty="0" smtClean="0">
                <a:solidFill>
                  <a:sysClr val="window" lastClr="FFFFFF"/>
                </a:solidFill>
                <a:effectLst>
                  <a:glow rad="254000">
                    <a:sysClr val="windowText" lastClr="000000">
                      <a:alpha val="40000"/>
                    </a:sysClr>
                  </a:glow>
                </a:effectLst>
              </a:rPr>
              <a:t>FLORIDA</a:t>
            </a:r>
            <a:r>
              <a:rPr lang="en-US" sz="4800" dirty="0" smtClean="0">
                <a:solidFill>
                  <a:sysClr val="window" lastClr="FFFFFF"/>
                </a:solidFill>
                <a:effectLst>
                  <a:glow rad="254000">
                    <a:sysClr val="windowText" lastClr="000000">
                      <a:alpha val="40000"/>
                    </a:sysClr>
                  </a:glow>
                </a:effectLst>
              </a:rPr>
              <a:t> </a:t>
            </a:r>
          </a:p>
          <a:p>
            <a:pPr fontAlgn="auto">
              <a:spcAft>
                <a:spcPts val="0"/>
              </a:spcAft>
              <a:defRPr/>
            </a:pPr>
            <a:r>
              <a:rPr lang="en-US" sz="4800" dirty="0" smtClean="0">
                <a:solidFill>
                  <a:sysClr val="window" lastClr="FFFFFF"/>
                </a:solidFill>
                <a:effectLst>
                  <a:glow rad="254000">
                    <a:sysClr val="windowText" lastClr="000000">
                      <a:alpha val="40000"/>
                    </a:sysClr>
                  </a:glow>
                </a:effectLst>
              </a:rPr>
              <a:t>AFFORDABLE HOUSING WORKGROUP</a:t>
            </a:r>
            <a:endParaRPr lang="en-US" sz="4800" i="1" dirty="0">
              <a:solidFill>
                <a:srgbClr val="FFC000"/>
              </a:solidFill>
              <a:effectLst>
                <a:glow rad="254000">
                  <a:sysClr val="windowText" lastClr="000000">
                    <a:alpha val="40000"/>
                  </a:sysClr>
                </a:glow>
              </a:effectLst>
              <a:latin typeface="Franklin Gothic Book"/>
            </a:endParaRPr>
          </a:p>
        </p:txBody>
      </p:sp>
      <p:grpSp>
        <p:nvGrpSpPr>
          <p:cNvPr id="2" name="Group 1"/>
          <p:cNvGrpSpPr/>
          <p:nvPr/>
        </p:nvGrpSpPr>
        <p:grpSpPr>
          <a:xfrm>
            <a:off x="1050926" y="3003194"/>
            <a:ext cx="7883158" cy="4662746"/>
            <a:chOff x="1050925" y="1854670"/>
            <a:chExt cx="9816235" cy="5806116"/>
          </a:xfrm>
        </p:grpSpPr>
        <p:sp>
          <p:nvSpPr>
            <p:cNvPr id="11" name="Text Placeholder 13"/>
            <p:cNvSpPr txBox="1">
              <a:spLocks/>
            </p:cNvSpPr>
            <p:nvPr/>
          </p:nvSpPr>
          <p:spPr>
            <a:xfrm>
              <a:off x="1050925" y="1854670"/>
              <a:ext cx="3712079" cy="498223"/>
            </a:xfrm>
            <a:prstGeom prst="rect">
              <a:avLst/>
            </a:prstGeom>
          </p:spPr>
          <p:txBody>
            <a:bodyPr wrap="none" lIns="0" tIns="0" rIns="0" bIns="0">
              <a:spAutoFit/>
            </a:bodyPr>
            <a:lstStyle>
              <a:lvl1pPr marL="0" indent="0" algn="l" defTabSz="914354" rtl="0" eaLnBrk="1" latinLnBrk="0" hangingPunct="1">
                <a:spcBef>
                  <a:spcPct val="20000"/>
                </a:spcBef>
                <a:buClr>
                  <a:srgbClr val="FFC000"/>
                </a:buClr>
                <a:buSzPct val="80000"/>
                <a:buFont typeface="Arial" pitchFamily="34" charset="0"/>
                <a:buNone/>
                <a:defRPr sz="2400" kern="1200">
                  <a:solidFill>
                    <a:schemeClr val="tx1"/>
                  </a:solidFill>
                  <a:effectLst>
                    <a:glow rad="76200">
                      <a:schemeClr val="bg1">
                        <a:alpha val="20000"/>
                      </a:schemeClr>
                    </a:glow>
                  </a:effectLst>
                  <a:latin typeface="+mn-lt"/>
                  <a:ea typeface="+mn-ea"/>
                  <a:cs typeface="+mn-cs"/>
                </a:defRPr>
              </a:lvl1pPr>
              <a:lvl2pPr marL="457177" indent="0" algn="l" defTabSz="914354" rtl="0" eaLnBrk="1" latinLnBrk="0" hangingPunct="1">
                <a:spcBef>
                  <a:spcPct val="20000"/>
                </a:spcBef>
                <a:buClr>
                  <a:srgbClr val="FFC000"/>
                </a:buClr>
                <a:buSzPct val="80000"/>
                <a:buFont typeface="Arial" pitchFamily="34" charset="0"/>
                <a:buNone/>
                <a:defRPr sz="2000" kern="1200">
                  <a:solidFill>
                    <a:schemeClr val="tx1"/>
                  </a:solidFill>
                  <a:effectLst>
                    <a:glow rad="76200">
                      <a:schemeClr val="bg1">
                        <a:alpha val="20000"/>
                      </a:schemeClr>
                    </a:glow>
                  </a:effectLst>
                  <a:latin typeface="+mn-lt"/>
                  <a:ea typeface="+mn-ea"/>
                  <a:cs typeface="+mn-cs"/>
                </a:defRPr>
              </a:lvl2pPr>
              <a:lvl3pPr marL="914354" indent="0" algn="l" defTabSz="914354" rtl="0" eaLnBrk="1" latinLnBrk="0" hangingPunct="1">
                <a:spcBef>
                  <a:spcPct val="20000"/>
                </a:spcBef>
                <a:buClr>
                  <a:srgbClr val="FFC000"/>
                </a:buClr>
                <a:buSzPct val="80000"/>
                <a:buFont typeface="Arial" pitchFamily="34" charset="0"/>
                <a:buNone/>
                <a:defRPr sz="2000" kern="1200">
                  <a:solidFill>
                    <a:schemeClr val="tx1"/>
                  </a:solidFill>
                  <a:effectLst>
                    <a:glow rad="76200">
                      <a:schemeClr val="bg1">
                        <a:alpha val="20000"/>
                      </a:schemeClr>
                    </a:glow>
                  </a:effectLst>
                  <a:latin typeface="+mn-lt"/>
                  <a:ea typeface="+mn-ea"/>
                  <a:cs typeface="+mn-cs"/>
                </a:defRPr>
              </a:lvl3pPr>
              <a:lvl4pPr marL="1371531" indent="0" algn="l" defTabSz="914354" rtl="0" eaLnBrk="1" latinLnBrk="0" hangingPunct="1">
                <a:spcBef>
                  <a:spcPct val="20000"/>
                </a:spcBef>
                <a:buClr>
                  <a:srgbClr val="FFC000"/>
                </a:buClr>
                <a:buSzPct val="80000"/>
                <a:buFont typeface="Arial" pitchFamily="34" charset="0"/>
                <a:buNone/>
                <a:defRPr sz="2000" kern="1200">
                  <a:solidFill>
                    <a:schemeClr val="tx1"/>
                  </a:solidFill>
                  <a:effectLst>
                    <a:glow rad="76200">
                      <a:schemeClr val="bg1">
                        <a:alpha val="20000"/>
                      </a:schemeClr>
                    </a:glow>
                  </a:effectLst>
                  <a:latin typeface="+mn-lt"/>
                  <a:ea typeface="+mn-ea"/>
                  <a:cs typeface="+mn-cs"/>
                </a:defRPr>
              </a:lvl4pPr>
              <a:lvl5pPr marL="1828708" indent="0" algn="l" defTabSz="914354" rtl="0" eaLnBrk="1" latinLnBrk="0" hangingPunct="1">
                <a:spcBef>
                  <a:spcPct val="20000"/>
                </a:spcBef>
                <a:buClr>
                  <a:srgbClr val="FFC000"/>
                </a:buClr>
                <a:buSzPct val="80000"/>
                <a:buFont typeface="Arial" pitchFamily="34" charset="0"/>
                <a:buNone/>
                <a:defRPr sz="2000" kern="1200">
                  <a:solidFill>
                    <a:schemeClr val="tx1"/>
                  </a:solidFill>
                  <a:effectLst>
                    <a:glow rad="76200">
                      <a:schemeClr val="bg1">
                        <a:alpha val="20000"/>
                      </a:schemeClr>
                    </a:glow>
                  </a:effectLst>
                  <a:latin typeface="+mn-lt"/>
                  <a:ea typeface="+mn-ea"/>
                  <a:cs typeface="+mn-cs"/>
                </a:defRPr>
              </a:lvl5pPr>
              <a:lvl6pPr marL="2514474"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51"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29"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06"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fontAlgn="auto">
                <a:spcAft>
                  <a:spcPts val="0"/>
                </a:spcAft>
                <a:defRPr/>
              </a:pPr>
              <a:r>
                <a:rPr lang="en-US" sz="2600" i="1" dirty="0" smtClean="0">
                  <a:solidFill>
                    <a:sysClr val="window" lastClr="FFFFFF"/>
                  </a:solidFill>
                  <a:effectLst>
                    <a:glow rad="254000">
                      <a:sysClr val="windowText" lastClr="000000">
                        <a:alpha val="40000"/>
                      </a:sysClr>
                    </a:glow>
                  </a:effectLst>
                  <a:latin typeface="Franklin Gothic Demi"/>
                </a:rPr>
                <a:t>September 27, </a:t>
              </a:r>
              <a:r>
                <a:rPr lang="en-US" sz="2600" i="1" dirty="0">
                  <a:solidFill>
                    <a:sysClr val="window" lastClr="FFFFFF"/>
                  </a:solidFill>
                  <a:effectLst>
                    <a:glow rad="254000">
                      <a:sysClr val="windowText" lastClr="000000">
                        <a:alpha val="40000"/>
                      </a:sysClr>
                    </a:glow>
                  </a:effectLst>
                  <a:latin typeface="Franklin Gothic Demi"/>
                </a:rPr>
                <a:t>2017</a:t>
              </a:r>
              <a:endParaRPr lang="en-US" sz="1800" dirty="0">
                <a:solidFill>
                  <a:sysClr val="window" lastClr="FFFFFF"/>
                </a:solidFill>
                <a:effectLst>
                  <a:glow rad="254000">
                    <a:sysClr val="windowText" lastClr="000000">
                      <a:alpha val="40000"/>
                    </a:sysClr>
                  </a:glow>
                </a:effectLst>
              </a:endParaRPr>
            </a:p>
          </p:txBody>
        </p:sp>
        <p:pic>
          <p:nvPicPr>
            <p:cNvPr id="10" name="Picture 6" descr="http://www.osceola.org/core/fileparse.php/2731/urlt/logo.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70644" y="5629804"/>
              <a:ext cx="1496516" cy="2030982"/>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8"/>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52260" y="6011526"/>
              <a:ext cx="3210529" cy="13262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5" name="Group 4"/>
          <p:cNvGrpSpPr/>
          <p:nvPr/>
        </p:nvGrpSpPr>
        <p:grpSpPr>
          <a:xfrm>
            <a:off x="5064679" y="6341462"/>
            <a:ext cx="2578296" cy="1065058"/>
            <a:chOff x="5064679" y="6362482"/>
            <a:chExt cx="2578296" cy="1065058"/>
          </a:xfrm>
        </p:grpSpPr>
        <p:sp>
          <p:nvSpPr>
            <p:cNvPr id="4" name="Rectangle 3"/>
            <p:cNvSpPr/>
            <p:nvPr/>
          </p:nvSpPr>
          <p:spPr>
            <a:xfrm>
              <a:off x="5064679" y="6362482"/>
              <a:ext cx="2578296" cy="106505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64679" y="6522387"/>
              <a:ext cx="2578296" cy="82339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12" name="Picture 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50926" y="6331329"/>
            <a:ext cx="1097066" cy="1182601"/>
          </a:xfrm>
          <a:prstGeom prst="rect">
            <a:avLst/>
          </a:prstGeom>
        </p:spPr>
      </p:pic>
    </p:spTree>
    <p:extLst>
      <p:ext uri="{BB962C8B-B14F-4D97-AF65-F5344CB8AC3E}">
        <p14:creationId xmlns:p14="http://schemas.microsoft.com/office/powerpoint/2010/main" val="3005193374"/>
      </p:ext>
    </p:extLst>
  </p:cSld>
  <p:clrMapOvr>
    <a:masterClrMapping/>
  </p:clrMapOvr>
  <p:transition spd="med">
    <p:fade/>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8" name="Picture 3" descr="S:\Divisional_Projects\2016 Special Projects\Affordable Housing\3-Research &amp; Development\Images\Portland OlesonWoods-Apartments.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0" y="0"/>
            <a:ext cx="12344400" cy="82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p:nvPr/>
        </p:nvSpPr>
        <p:spPr>
          <a:xfrm>
            <a:off x="-25400" y="-1588"/>
            <a:ext cx="14652625" cy="8229601"/>
          </a:xfrm>
          <a:prstGeom prst="rect">
            <a:avLst/>
          </a:prstGeom>
          <a:gradFill>
            <a:gsLst>
              <a:gs pos="0">
                <a:schemeClr val="bg1"/>
              </a:gs>
              <a:gs pos="33000">
                <a:schemeClr val="bg1">
                  <a:lumMod val="100000"/>
                  <a:alpha val="76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6" name="Rectangle 5"/>
          <p:cNvSpPr/>
          <p:nvPr/>
        </p:nvSpPr>
        <p:spPr>
          <a:xfrm>
            <a:off x="-22223" y="0"/>
            <a:ext cx="5348968" cy="8229600"/>
          </a:xfrm>
          <a:prstGeom prst="rect">
            <a:avLst/>
          </a:prstGeom>
          <a:gradFill>
            <a:gsLst>
              <a:gs pos="40000">
                <a:schemeClr val="bg1">
                  <a:alpha val="92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marL="0" marR="0" lvl="0" indent="0" algn="ctr" defTabSz="91428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2" name="Title 1"/>
          <p:cNvSpPr>
            <a:spLocks noGrp="1"/>
          </p:cNvSpPr>
          <p:nvPr>
            <p:ph type="title"/>
          </p:nvPr>
        </p:nvSpPr>
        <p:spPr/>
        <p:txBody>
          <a:bodyPr/>
          <a:lstStyle/>
          <a:p>
            <a:pPr eaLnBrk="1" hangingPunct="1">
              <a:defRPr/>
            </a:pPr>
            <a:r>
              <a:rPr lang="en-US" sz="4800" i="0" dirty="0" smtClean="0"/>
              <a:t>Regional</a:t>
            </a:r>
            <a:r>
              <a:rPr lang="en-US" dirty="0" smtClean="0"/>
              <a:t> </a:t>
            </a:r>
            <a:r>
              <a:rPr lang="en-US" sz="4800" i="0" dirty="0" smtClean="0"/>
              <a:t>Housing Need</a:t>
            </a:r>
            <a:br>
              <a:rPr lang="en-US" sz="4800" i="0" dirty="0" smtClean="0"/>
            </a:br>
            <a:r>
              <a:rPr lang="en-US" sz="2800" i="0" dirty="0">
                <a:solidFill>
                  <a:sysClr val="window" lastClr="FFFFFF"/>
                </a:solidFill>
                <a:effectLst>
                  <a:glow rad="254000">
                    <a:sysClr val="windowText" lastClr="000000">
                      <a:alpha val="40000"/>
                    </a:sysClr>
                  </a:glow>
                </a:effectLst>
              </a:rPr>
              <a:t>Household </a:t>
            </a:r>
            <a:r>
              <a:rPr lang="en-US" sz="2800" i="0" dirty="0" smtClean="0">
                <a:solidFill>
                  <a:sysClr val="window" lastClr="FFFFFF"/>
                </a:solidFill>
                <a:effectLst>
                  <a:glow rad="254000">
                    <a:sysClr val="windowText" lastClr="000000">
                      <a:alpha val="40000"/>
                    </a:sysClr>
                  </a:glow>
                </a:effectLst>
              </a:rPr>
              <a:t> Area Median Income</a:t>
            </a:r>
            <a:r>
              <a:rPr lang="en-US" sz="4800" i="0" dirty="0">
                <a:solidFill>
                  <a:prstClr val="white"/>
                </a:solidFill>
                <a:effectLst>
                  <a:glow rad="50800">
                    <a:prstClr val="black">
                      <a:alpha val="20000"/>
                    </a:prstClr>
                  </a:glow>
                  <a:outerShdw blurRad="38100" dist="38100" dir="2700000" algn="tl">
                    <a:srgbClr val="000000">
                      <a:alpha val="43137"/>
                    </a:srgbClr>
                  </a:outerShdw>
                </a:effectLst>
                <a:latin typeface="Franklin Gothic Book" pitchFamily="34" charset="0"/>
                <a:ea typeface="+mn-ea"/>
                <a:cs typeface="Arial" charset="0"/>
              </a:rPr>
              <a:t/>
            </a:r>
            <a:br>
              <a:rPr lang="en-US" sz="4800" i="0" dirty="0">
                <a:solidFill>
                  <a:prstClr val="white"/>
                </a:solidFill>
                <a:effectLst>
                  <a:glow rad="50800">
                    <a:prstClr val="black">
                      <a:alpha val="20000"/>
                    </a:prstClr>
                  </a:glow>
                  <a:outerShdw blurRad="38100" dist="38100" dir="2700000" algn="tl">
                    <a:srgbClr val="000000">
                      <a:alpha val="43137"/>
                    </a:srgbClr>
                  </a:outerShdw>
                </a:effectLst>
                <a:latin typeface="Franklin Gothic Book" pitchFamily="34" charset="0"/>
                <a:ea typeface="+mn-ea"/>
                <a:cs typeface="Arial" charset="0"/>
              </a:rPr>
            </a:br>
            <a:endParaRPr lang="en-US" i="0" dirty="0"/>
          </a:p>
        </p:txBody>
      </p:sp>
      <p:sp>
        <p:nvSpPr>
          <p:cNvPr id="3" name="Slide Number Placeholder 2"/>
          <p:cNvSpPr>
            <a:spLocks noGrp="1"/>
          </p:cNvSpPr>
          <p:nvPr>
            <p:ph type="sldNum" sz="quarter" idx="10"/>
          </p:nvPr>
        </p:nvSpPr>
        <p:spPr/>
        <p:txBody>
          <a:bodyPr/>
          <a:lstStyle/>
          <a:p>
            <a:pPr marL="0" marR="0" lvl="0" indent="0" algn="ctr" defTabSz="1303338" rtl="0" eaLnBrk="1" fontAlgn="base" latinLnBrk="0" hangingPunct="1">
              <a:lnSpc>
                <a:spcPct val="100000"/>
              </a:lnSpc>
              <a:spcBef>
                <a:spcPct val="0"/>
              </a:spcBef>
              <a:spcAft>
                <a:spcPct val="0"/>
              </a:spcAft>
              <a:buClrTx/>
              <a:buSzTx/>
              <a:buFontTx/>
              <a:buNone/>
              <a:tabLst/>
              <a:defRPr/>
            </a:pPr>
            <a:fld id="{ED73C050-3AD4-43F8-AFC8-4D04CE9D99A6}" type="slidenum">
              <a:rPr kumimoji="0" lang="en-US" altLang="en-US" sz="1400" b="0" i="0" u="none" strike="noStrike" kern="1200" cap="none" spc="0" normalizeH="0" baseline="0" noProof="0" smtClean="0">
                <a:ln>
                  <a:noFill/>
                </a:ln>
                <a:solidFill>
                  <a:srgbClr val="FFFFFF"/>
                </a:solidFill>
                <a:effectLst>
                  <a:outerShdw blurRad="38100" dist="38100" dir="2700000" algn="tl">
                    <a:srgbClr val="283138"/>
                  </a:outerShdw>
                </a:effectLst>
                <a:uLnTx/>
                <a:uFillTx/>
                <a:latin typeface="Calibri" panose="020F0502020204030204" pitchFamily="34" charset="0"/>
                <a:ea typeface="+mn-ea"/>
                <a:cs typeface="Arial" panose="020B0604020202020204" pitchFamily="34" charset="0"/>
              </a:rPr>
              <a:pPr marL="0" marR="0" lvl="0" indent="0" algn="ctr" defTabSz="1303338" rtl="0" eaLnBrk="1" fontAlgn="base" latinLnBrk="0" hangingPunct="1">
                <a:lnSpc>
                  <a:spcPct val="100000"/>
                </a:lnSpc>
                <a:spcBef>
                  <a:spcPct val="0"/>
                </a:spcBef>
                <a:spcAft>
                  <a:spcPct val="0"/>
                </a:spcAft>
                <a:buClrTx/>
                <a:buSzTx/>
                <a:buFontTx/>
                <a:buNone/>
                <a:tabLst/>
                <a:defRPr/>
              </a:pPr>
              <a:t>10</a:t>
            </a:fld>
            <a:endParaRPr kumimoji="0" lang="en-US" altLang="en-US" sz="1400" b="0" i="0" u="none" strike="noStrike" kern="1200" cap="none" spc="0" normalizeH="0" baseline="0" noProof="0" smtClean="0">
              <a:ln>
                <a:noFill/>
              </a:ln>
              <a:solidFill>
                <a:srgbClr val="FFFFFF"/>
              </a:solidFill>
              <a:effectLst>
                <a:outerShdw blurRad="38100" dist="38100" dir="2700000" algn="tl">
                  <a:srgbClr val="283138"/>
                </a:outerShdw>
              </a:effectLst>
              <a:uLnTx/>
              <a:uFillTx/>
              <a:latin typeface="Calibri" panose="020F0502020204030204" pitchFamily="34" charset="0"/>
              <a:ea typeface="+mn-ea"/>
              <a:cs typeface="Arial" panose="020B0604020202020204" pitchFamily="34" charset="0"/>
            </a:endParaRPr>
          </a:p>
        </p:txBody>
      </p:sp>
      <p:pic>
        <p:nvPicPr>
          <p:cNvPr id="1026" name="Picture 2" descr="S:\Divisional_Projects\2016 Special Projects\Affordable Housing\3-Research &amp; Development\Images\Family_of_Four copy.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01096" y="3783330"/>
            <a:ext cx="2774120" cy="2774120"/>
          </a:xfrm>
          <a:prstGeom prst="rect">
            <a:avLst/>
          </a:prstGeom>
          <a:noFill/>
          <a:effectLst>
            <a:glow rad="127000">
              <a:schemeClr val="tx1">
                <a:alpha val="60000"/>
              </a:schemeClr>
            </a:glow>
          </a:effectLst>
          <a:extLst>
            <a:ext uri="{909E8E84-426E-40DD-AFC4-6F175D3DCCD1}">
              <a14:hiddenFill xmlns:a14="http://schemas.microsoft.com/office/drawing/2010/main">
                <a:solidFill>
                  <a:srgbClr val="FFFFFF"/>
                </a:solidFill>
              </a14:hiddenFill>
            </a:ext>
          </a:extLst>
        </p:spPr>
      </p:pic>
      <p:sp>
        <p:nvSpPr>
          <p:cNvPr id="75786" name="Rectangle 3"/>
          <p:cNvSpPr>
            <a:spLocks noChangeArrowheads="1"/>
          </p:cNvSpPr>
          <p:nvPr/>
        </p:nvSpPr>
        <p:spPr bwMode="auto">
          <a:xfrm>
            <a:off x="2005013" y="6564313"/>
            <a:ext cx="300831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1303338"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smtClean="0">
                <a:ln>
                  <a:noFill/>
                </a:ln>
                <a:solidFill>
                  <a:prstClr val="white"/>
                </a:solidFill>
                <a:effectLst/>
                <a:uLnTx/>
                <a:uFillTx/>
                <a:latin typeface="Impact" panose="020B0806030902050204" pitchFamily="34" charset="0"/>
                <a:ea typeface="+mn-ea"/>
                <a:cs typeface="Arial" panose="020B0604020202020204" pitchFamily="34" charset="0"/>
              </a:rPr>
              <a:t>Family of four</a:t>
            </a:r>
            <a:endParaRPr kumimoji="0" lang="en-US" altLang="en-US" sz="2800" b="0" i="0" u="none" strike="noStrike" kern="1200" cap="none" spc="0" normalizeH="0" baseline="0" noProof="0" smtClean="0">
              <a:ln>
                <a:noFill/>
              </a:ln>
              <a:solidFill>
                <a:prstClr val="white"/>
              </a:solidFill>
              <a:effectLst/>
              <a:uLnTx/>
              <a:uFillTx/>
              <a:latin typeface="Impact" panose="020B0806030902050204" pitchFamily="34" charset="0"/>
              <a:ea typeface="+mn-ea"/>
              <a:cs typeface="Arial" panose="020B0604020202020204" pitchFamily="34" charset="0"/>
            </a:endParaRPr>
          </a:p>
        </p:txBody>
      </p:sp>
      <p:sp>
        <p:nvSpPr>
          <p:cNvPr id="9" name="TextBox 8"/>
          <p:cNvSpPr txBox="1"/>
          <p:nvPr/>
        </p:nvSpPr>
        <p:spPr>
          <a:xfrm>
            <a:off x="6662738" y="3433763"/>
            <a:ext cx="5807075" cy="954087"/>
          </a:xfrm>
          <a:prstGeom prst="rect">
            <a:avLst/>
          </a:prstGeom>
          <a:noFill/>
        </p:spPr>
        <p:txBody>
          <a:bodyPr>
            <a:spAutoFit/>
          </a:bodyPr>
          <a:lstStyle/>
          <a:p>
            <a:pPr marL="0" marR="0" lvl="0" indent="0" algn="just" defTabSz="1304758"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w="3175">
                  <a:noFill/>
                </a:ln>
                <a:solidFill>
                  <a:prstClr val="white"/>
                </a:solidFill>
                <a:effectLst/>
                <a:uLnTx/>
                <a:uFillTx/>
                <a:latin typeface="Franklin Gothic Book"/>
                <a:ea typeface="+mn-ea"/>
                <a:cs typeface="Arial" charset="0"/>
              </a:rPr>
              <a:t>Earns $29,200 annually</a:t>
            </a:r>
          </a:p>
          <a:p>
            <a:pPr marL="0" marR="0" lvl="0" indent="0" algn="just" defTabSz="1304758"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w="3175">
                  <a:noFill/>
                </a:ln>
                <a:solidFill>
                  <a:prstClr val="white"/>
                </a:solidFill>
                <a:effectLst/>
                <a:uLnTx/>
                <a:uFillTx/>
                <a:latin typeface="Impact" panose="020B0806030902050204" pitchFamily="34" charset="0"/>
                <a:ea typeface="+mn-ea"/>
                <a:cs typeface="Arial" charset="0"/>
              </a:rPr>
              <a:t>Spends 45% of income on rent </a:t>
            </a:r>
          </a:p>
        </p:txBody>
      </p:sp>
      <p:sp>
        <p:nvSpPr>
          <p:cNvPr id="10" name="TextBox 9"/>
          <p:cNvSpPr txBox="1">
            <a:spLocks noChangeArrowheads="1"/>
          </p:cNvSpPr>
          <p:nvPr/>
        </p:nvSpPr>
        <p:spPr bwMode="auto">
          <a:xfrm>
            <a:off x="6662738" y="2655888"/>
            <a:ext cx="7227887"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5400" b="0" i="0" u="none" strike="noStrike" kern="1200" cap="none" spc="0" normalizeH="0" baseline="0" noProof="0" smtClean="0">
                <a:ln>
                  <a:noFill/>
                </a:ln>
                <a:solidFill>
                  <a:srgbClr val="FFC000"/>
                </a:solidFill>
                <a:effectLst/>
                <a:uLnTx/>
                <a:uFillTx/>
                <a:latin typeface="Impact" panose="020B0806030902050204" pitchFamily="34" charset="0"/>
                <a:ea typeface="+mn-ea"/>
                <a:cs typeface="Arial" panose="020B0604020202020204" pitchFamily="34" charset="0"/>
              </a:rPr>
              <a:t>50% AMI </a:t>
            </a:r>
            <a:r>
              <a:rPr kumimoji="0" lang="en-US" altLang="en-US" sz="3200" b="0" i="0" u="none" strike="noStrike" kern="1200" cap="none" spc="0" normalizeH="0" baseline="0" noProof="0" smtClean="0">
                <a:ln>
                  <a:noFill/>
                </a:ln>
                <a:solidFill>
                  <a:srgbClr val="FFC000"/>
                </a:solidFill>
                <a:effectLst/>
                <a:uLnTx/>
                <a:uFillTx/>
                <a:latin typeface="Impact" panose="020B0806030902050204" pitchFamily="34" charset="0"/>
                <a:ea typeface="+mn-ea"/>
                <a:cs typeface="Arial" panose="020B0604020202020204" pitchFamily="34" charset="0"/>
              </a:rPr>
              <a:t>(Very Low Income)</a:t>
            </a:r>
          </a:p>
        </p:txBody>
      </p:sp>
      <p:sp>
        <p:nvSpPr>
          <p:cNvPr id="11" name="TextBox 10"/>
          <p:cNvSpPr txBox="1"/>
          <p:nvPr/>
        </p:nvSpPr>
        <p:spPr>
          <a:xfrm>
            <a:off x="6662738" y="6251575"/>
            <a:ext cx="5807075" cy="954088"/>
          </a:xfrm>
          <a:prstGeom prst="rect">
            <a:avLst/>
          </a:prstGeom>
          <a:noFill/>
        </p:spPr>
        <p:txBody>
          <a:bodyPr>
            <a:spAutoFit/>
          </a:bodyPr>
          <a:lstStyle/>
          <a:p>
            <a:pPr marL="0" marR="0" lvl="0" indent="0" algn="just" defTabSz="1304758"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w="3175">
                  <a:noFill/>
                </a:ln>
                <a:solidFill>
                  <a:prstClr val="white"/>
                </a:solidFill>
                <a:effectLst/>
                <a:uLnTx/>
                <a:uFillTx/>
                <a:latin typeface="Franklin Gothic Book"/>
                <a:ea typeface="+mn-ea"/>
                <a:cs typeface="Arial" charset="0"/>
              </a:rPr>
              <a:t>Earns $35,040 annually</a:t>
            </a:r>
          </a:p>
          <a:p>
            <a:pPr marL="0" marR="0" lvl="0" indent="0" algn="just" defTabSz="1304758"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w="3175">
                  <a:noFill/>
                </a:ln>
                <a:solidFill>
                  <a:prstClr val="white"/>
                </a:solidFill>
                <a:effectLst/>
                <a:uLnTx/>
                <a:uFillTx/>
                <a:latin typeface="Impact" panose="020B0806030902050204" pitchFamily="34" charset="0"/>
                <a:ea typeface="+mn-ea"/>
                <a:cs typeface="Arial" charset="0"/>
              </a:rPr>
              <a:t>Spends 37% of income on rent </a:t>
            </a:r>
          </a:p>
        </p:txBody>
      </p:sp>
      <p:sp>
        <p:nvSpPr>
          <p:cNvPr id="12" name="TextBox 11"/>
          <p:cNvSpPr txBox="1">
            <a:spLocks noChangeArrowheads="1"/>
          </p:cNvSpPr>
          <p:nvPr/>
        </p:nvSpPr>
        <p:spPr bwMode="auto">
          <a:xfrm>
            <a:off x="6662738" y="5473700"/>
            <a:ext cx="6065837"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5400" b="0" i="0" u="none" strike="noStrike" kern="1200" cap="none" spc="0" normalizeH="0" baseline="0" noProof="0" smtClean="0">
                <a:ln>
                  <a:noFill/>
                </a:ln>
                <a:solidFill>
                  <a:srgbClr val="FFC000"/>
                </a:solidFill>
                <a:effectLst/>
                <a:uLnTx/>
                <a:uFillTx/>
                <a:latin typeface="Impact" panose="020B0806030902050204" pitchFamily="34" charset="0"/>
                <a:ea typeface="+mn-ea"/>
                <a:cs typeface="Arial" panose="020B0604020202020204" pitchFamily="34" charset="0"/>
              </a:rPr>
              <a:t>60% AMI </a:t>
            </a:r>
            <a:r>
              <a:rPr kumimoji="0" lang="en-US" altLang="en-US" sz="3200" b="0" i="0" u="none" strike="noStrike" kern="1200" cap="none" spc="0" normalizeH="0" baseline="0" noProof="0" smtClean="0">
                <a:ln>
                  <a:noFill/>
                </a:ln>
                <a:solidFill>
                  <a:srgbClr val="FFC000"/>
                </a:solidFill>
                <a:effectLst/>
                <a:uLnTx/>
                <a:uFillTx/>
                <a:latin typeface="Impact" panose="020B0806030902050204" pitchFamily="34" charset="0"/>
                <a:ea typeface="+mn-ea"/>
                <a:cs typeface="Arial" panose="020B0604020202020204" pitchFamily="34" charset="0"/>
              </a:rPr>
              <a:t>(Low Income)</a:t>
            </a:r>
          </a:p>
        </p:txBody>
      </p:sp>
    </p:spTree>
    <p:extLst>
      <p:ext uri="{BB962C8B-B14F-4D97-AF65-F5344CB8AC3E}">
        <p14:creationId xmlns:p14="http://schemas.microsoft.com/office/powerpoint/2010/main" val="2149539687"/>
      </p:ext>
    </p:extLst>
  </p:cSld>
  <p:clrMapOvr>
    <a:masterClrMapping/>
  </p:clrMapOvr>
  <p:transition spd="med">
    <p:fade/>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8763" y="11113"/>
            <a:ext cx="13101637" cy="8218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Rectangle 5"/>
          <p:cNvSpPr/>
          <p:nvPr/>
        </p:nvSpPr>
        <p:spPr>
          <a:xfrm>
            <a:off x="-22225" y="0"/>
            <a:ext cx="534828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3" name="Slide Number Placeholder 2"/>
          <p:cNvSpPr>
            <a:spLocks noGrp="1"/>
          </p:cNvSpPr>
          <p:nvPr>
            <p:ph type="sldNum" sz="quarter" idx="10"/>
          </p:nvPr>
        </p:nvSpPr>
        <p:spPr/>
        <p:txBody>
          <a:bodyPr/>
          <a:lstStyle/>
          <a:p>
            <a:pPr marL="0" marR="0" lvl="0" indent="0" algn="ctr" defTabSz="1303338" rtl="0" eaLnBrk="1" fontAlgn="base" latinLnBrk="0" hangingPunct="1">
              <a:lnSpc>
                <a:spcPct val="100000"/>
              </a:lnSpc>
              <a:spcBef>
                <a:spcPct val="0"/>
              </a:spcBef>
              <a:spcAft>
                <a:spcPct val="0"/>
              </a:spcAft>
              <a:buClrTx/>
              <a:buSzTx/>
              <a:buFontTx/>
              <a:buNone/>
              <a:tabLst/>
              <a:defRPr/>
            </a:pPr>
            <a:fld id="{054309CC-9E53-471E-8B49-622B06F28BE2}" type="slidenum">
              <a:rPr kumimoji="0" lang="en-US" altLang="en-US" sz="1400" b="0" i="0" u="none" strike="noStrike" kern="1200" cap="none" spc="0" normalizeH="0" baseline="0" noProof="0" smtClean="0">
                <a:ln>
                  <a:noFill/>
                </a:ln>
                <a:solidFill>
                  <a:srgbClr val="FFFFFF"/>
                </a:solidFill>
                <a:effectLst>
                  <a:outerShdw blurRad="38100" dist="38100" dir="2700000" algn="tl">
                    <a:srgbClr val="283138"/>
                  </a:outerShdw>
                </a:effectLst>
                <a:uLnTx/>
                <a:uFillTx/>
                <a:latin typeface="Calibri" panose="020F0502020204030204" pitchFamily="34" charset="0"/>
                <a:ea typeface="+mn-ea"/>
                <a:cs typeface="Arial" panose="020B0604020202020204" pitchFamily="34" charset="0"/>
              </a:rPr>
              <a:pPr marL="0" marR="0" lvl="0" indent="0" algn="ctr" defTabSz="1303338" rtl="0" eaLnBrk="1" fontAlgn="base" latinLnBrk="0" hangingPunct="1">
                <a:lnSpc>
                  <a:spcPct val="100000"/>
                </a:lnSpc>
                <a:spcBef>
                  <a:spcPct val="0"/>
                </a:spcBef>
                <a:spcAft>
                  <a:spcPct val="0"/>
                </a:spcAft>
                <a:buClrTx/>
                <a:buSzTx/>
                <a:buFontTx/>
                <a:buNone/>
                <a:tabLst/>
                <a:defRPr/>
              </a:pPr>
              <a:t>11</a:t>
            </a:fld>
            <a:endParaRPr kumimoji="0" lang="en-US" altLang="en-US" sz="1400" b="0" i="0" u="none" strike="noStrike" kern="1200" cap="none" spc="0" normalizeH="0" baseline="0" noProof="0" smtClean="0">
              <a:ln>
                <a:noFill/>
              </a:ln>
              <a:solidFill>
                <a:srgbClr val="FFFFFF"/>
              </a:solidFill>
              <a:effectLst>
                <a:outerShdw blurRad="38100" dist="38100" dir="2700000" algn="tl">
                  <a:srgbClr val="283138"/>
                </a:outerShdw>
              </a:effectLst>
              <a:uLnTx/>
              <a:uFillTx/>
              <a:latin typeface="Calibri" panose="020F0502020204030204" pitchFamily="34" charset="0"/>
              <a:ea typeface="+mn-ea"/>
              <a:cs typeface="Arial" panose="020B0604020202020204" pitchFamily="34" charset="0"/>
            </a:endParaRPr>
          </a:p>
        </p:txBody>
      </p:sp>
      <p:sp>
        <p:nvSpPr>
          <p:cNvPr id="7" name="Rectangle 6"/>
          <p:cNvSpPr/>
          <p:nvPr/>
        </p:nvSpPr>
        <p:spPr>
          <a:xfrm>
            <a:off x="-22225" y="-1588"/>
            <a:ext cx="14652625" cy="8229601"/>
          </a:xfrm>
          <a:prstGeom prst="rect">
            <a:avLst/>
          </a:prstGeom>
          <a:gradFill>
            <a:gsLst>
              <a:gs pos="0">
                <a:schemeClr val="bg1"/>
              </a:gs>
              <a:gs pos="33000">
                <a:schemeClr val="bg1">
                  <a:lumMod val="100000"/>
                  <a:alpha val="76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8"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lIns="109728" tIns="54864" rIns="109728" bIns="54864"/>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smtClean="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Regional Housing Need</a:t>
            </a:r>
            <a:r>
              <a:rPr kumimoji="0" lang="en-US" sz="4800" b="0" i="1" u="none" strike="noStrike" kern="1200" cap="none" spc="0" normalizeH="0" baseline="0" noProof="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
            </a:r>
            <a:br>
              <a:rPr kumimoji="0" lang="en-US" sz="4800" b="0" i="1" u="none" strike="noStrike" kern="1200" cap="none" spc="0" normalizeH="0" baseline="0" noProof="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br>
            <a:r>
              <a:rPr kumimoji="0" lang="en-US" sz="2800" b="0" i="0" u="none" strike="noStrike" kern="1200" cap="none" spc="0" normalizeH="0" baseline="0" noProof="0" smtClean="0">
                <a:ln>
                  <a:noFill/>
                </a:ln>
                <a:solidFill>
                  <a:sysClr val="window" lastClr="FFFFFF"/>
                </a:solidFill>
                <a:effectLst>
                  <a:glow rad="254000">
                    <a:sysClr val="windowText" lastClr="000000">
                      <a:alpha val="40000"/>
                    </a:sysClr>
                  </a:glow>
                </a:effectLst>
                <a:uLnTx/>
                <a:uFillTx/>
                <a:latin typeface="Franklin Gothic Demi"/>
                <a:ea typeface="+mj-ea"/>
                <a:cs typeface="+mj-cs"/>
              </a:rPr>
              <a:t>Deficit in # of units (MSA)</a:t>
            </a:r>
            <a:endParaRPr kumimoji="0" lang="en-US" sz="2800" b="0" i="0" u="none" strike="noStrike" kern="1200" cap="none" spc="0" normalizeH="0" baseline="0" noProof="0">
              <a:ln>
                <a:noFill/>
              </a:ln>
              <a:solidFill>
                <a:sysClr val="window" lastClr="FFFFFF"/>
              </a:solidFill>
              <a:effectLst>
                <a:glow rad="254000">
                  <a:sysClr val="windowText" lastClr="000000">
                    <a:alpha val="40000"/>
                  </a:sysClr>
                </a:glow>
              </a:effectLst>
              <a:uLnTx/>
              <a:uFillTx/>
              <a:latin typeface="Franklin Gothic Demi"/>
              <a:ea typeface="+mj-ea"/>
              <a:cs typeface="+mj-cs"/>
            </a:endParaRPr>
          </a:p>
        </p:txBody>
      </p:sp>
      <p:sp>
        <p:nvSpPr>
          <p:cNvPr id="2" name="Rectangle 1"/>
          <p:cNvSpPr/>
          <p:nvPr/>
        </p:nvSpPr>
        <p:spPr>
          <a:xfrm>
            <a:off x="533400" y="5024438"/>
            <a:ext cx="457200" cy="1758950"/>
          </a:xfrm>
          <a:prstGeom prst="rect">
            <a:avLst/>
          </a:prstGeom>
          <a:solidFill>
            <a:srgbClr val="FFC0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45" name="TextBox 44"/>
          <p:cNvSpPr txBox="1">
            <a:spLocks noChangeArrowheads="1"/>
          </p:cNvSpPr>
          <p:nvPr/>
        </p:nvSpPr>
        <p:spPr bwMode="auto">
          <a:xfrm rot="-5400000">
            <a:off x="117475" y="7088188"/>
            <a:ext cx="13065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1303338"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30% AMI</a:t>
            </a:r>
          </a:p>
        </p:txBody>
      </p:sp>
      <p:sp>
        <p:nvSpPr>
          <p:cNvPr id="22" name="Rectangle 21"/>
          <p:cNvSpPr/>
          <p:nvPr/>
        </p:nvSpPr>
        <p:spPr>
          <a:xfrm>
            <a:off x="990600" y="5030788"/>
            <a:ext cx="457200" cy="2116137"/>
          </a:xfrm>
          <a:prstGeom prst="rect">
            <a:avLst/>
          </a:prstGeom>
          <a:solidFill>
            <a:srgbClr val="FFC0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29" name="Rectangle 28"/>
          <p:cNvSpPr/>
          <p:nvPr/>
        </p:nvSpPr>
        <p:spPr>
          <a:xfrm>
            <a:off x="1447800" y="5030788"/>
            <a:ext cx="457200" cy="1574800"/>
          </a:xfrm>
          <a:prstGeom prst="rect">
            <a:avLst/>
          </a:prstGeom>
          <a:solidFill>
            <a:srgbClr val="FFC0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31" name="Rectangle 30"/>
          <p:cNvSpPr/>
          <p:nvPr/>
        </p:nvSpPr>
        <p:spPr>
          <a:xfrm>
            <a:off x="1905000" y="5030788"/>
            <a:ext cx="457200" cy="381000"/>
          </a:xfrm>
          <a:prstGeom prst="rect">
            <a:avLst/>
          </a:prstGeom>
          <a:solidFill>
            <a:srgbClr val="FFC0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33" name="TextBox 32"/>
          <p:cNvSpPr txBox="1">
            <a:spLocks noChangeArrowheads="1"/>
          </p:cNvSpPr>
          <p:nvPr/>
        </p:nvSpPr>
        <p:spPr bwMode="auto">
          <a:xfrm rot="-5400000">
            <a:off x="615156" y="7579519"/>
            <a:ext cx="12350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r" defTabSz="1303338"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40% AMI</a:t>
            </a:r>
          </a:p>
        </p:txBody>
      </p:sp>
      <p:sp>
        <p:nvSpPr>
          <p:cNvPr id="34" name="TextBox 33"/>
          <p:cNvSpPr txBox="1">
            <a:spLocks noChangeArrowheads="1"/>
          </p:cNvSpPr>
          <p:nvPr/>
        </p:nvSpPr>
        <p:spPr bwMode="auto">
          <a:xfrm rot="-5400000">
            <a:off x="981869" y="7055644"/>
            <a:ext cx="1371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r" defTabSz="1303338"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50% AMI</a:t>
            </a:r>
          </a:p>
        </p:txBody>
      </p:sp>
      <p:sp>
        <p:nvSpPr>
          <p:cNvPr id="35" name="TextBox 34"/>
          <p:cNvSpPr txBox="1">
            <a:spLocks noChangeArrowheads="1"/>
          </p:cNvSpPr>
          <p:nvPr/>
        </p:nvSpPr>
        <p:spPr bwMode="auto">
          <a:xfrm rot="-5400000">
            <a:off x="1327150" y="6029325"/>
            <a:ext cx="15954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r" defTabSz="1303338"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60% AMI</a:t>
            </a:r>
          </a:p>
        </p:txBody>
      </p:sp>
      <p:sp>
        <p:nvSpPr>
          <p:cNvPr id="36" name="TextBox 35"/>
          <p:cNvSpPr txBox="1">
            <a:spLocks noChangeArrowheads="1"/>
          </p:cNvSpPr>
          <p:nvPr/>
        </p:nvSpPr>
        <p:spPr bwMode="auto">
          <a:xfrm rot="-5400000">
            <a:off x="1874838" y="3313113"/>
            <a:ext cx="13906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r" defTabSz="1303338"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80% AMI</a:t>
            </a:r>
          </a:p>
        </p:txBody>
      </p:sp>
      <p:sp>
        <p:nvSpPr>
          <p:cNvPr id="37" name="TextBox 36"/>
          <p:cNvSpPr txBox="1">
            <a:spLocks noChangeArrowheads="1"/>
          </p:cNvSpPr>
          <p:nvPr/>
        </p:nvSpPr>
        <p:spPr bwMode="auto">
          <a:xfrm rot="-5400000">
            <a:off x="2214563" y="2981325"/>
            <a:ext cx="15954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r" defTabSz="1303338"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120% AMI</a:t>
            </a:r>
          </a:p>
        </p:txBody>
      </p:sp>
      <p:sp>
        <p:nvSpPr>
          <p:cNvPr id="40" name="Rectangle 39"/>
          <p:cNvSpPr/>
          <p:nvPr/>
        </p:nvSpPr>
        <p:spPr>
          <a:xfrm>
            <a:off x="2362200" y="3775075"/>
            <a:ext cx="457200" cy="1225550"/>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42" name="Rectangle 41"/>
          <p:cNvSpPr/>
          <p:nvPr/>
        </p:nvSpPr>
        <p:spPr>
          <a:xfrm>
            <a:off x="2819400" y="3430588"/>
            <a:ext cx="457200" cy="1600200"/>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cxnSp>
        <p:nvCxnSpPr>
          <p:cNvPr id="4" name="Straight Connector 3"/>
          <p:cNvCxnSpPr/>
          <p:nvPr/>
        </p:nvCxnSpPr>
        <p:spPr>
          <a:xfrm>
            <a:off x="228600" y="5030788"/>
            <a:ext cx="44196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TextBox 63"/>
          <p:cNvSpPr txBox="1">
            <a:spLocks noChangeArrowheads="1"/>
          </p:cNvSpPr>
          <p:nvPr/>
        </p:nvSpPr>
        <p:spPr bwMode="auto">
          <a:xfrm rot="-5400000">
            <a:off x="3763169" y="4109244"/>
            <a:ext cx="11715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just" defTabSz="1303338"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Surplus</a:t>
            </a:r>
          </a:p>
        </p:txBody>
      </p:sp>
      <p:sp>
        <p:nvSpPr>
          <p:cNvPr id="66" name="TextBox 65"/>
          <p:cNvSpPr txBox="1">
            <a:spLocks noChangeArrowheads="1"/>
          </p:cNvSpPr>
          <p:nvPr/>
        </p:nvSpPr>
        <p:spPr bwMode="auto">
          <a:xfrm rot="-5400000">
            <a:off x="3758407" y="5310981"/>
            <a:ext cx="11747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just" defTabSz="1303338"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Deficit</a:t>
            </a:r>
          </a:p>
        </p:txBody>
      </p:sp>
      <p:cxnSp>
        <p:nvCxnSpPr>
          <p:cNvPr id="10" name="Straight Arrow Connector 9"/>
          <p:cNvCxnSpPr/>
          <p:nvPr/>
        </p:nvCxnSpPr>
        <p:spPr>
          <a:xfrm>
            <a:off x="4597400" y="2820988"/>
            <a:ext cx="0" cy="2022475"/>
          </a:xfrm>
          <a:prstGeom prst="straightConnector1">
            <a:avLst/>
          </a:prstGeom>
          <a:ln w="38100">
            <a:headEnd type="stealth" w="lg" len="lg"/>
            <a:tailEnd type="none" w="lg" len="lg"/>
          </a:ln>
        </p:spPr>
        <p:style>
          <a:lnRef idx="1">
            <a:schemeClr val="accent1"/>
          </a:lnRef>
          <a:fillRef idx="0">
            <a:schemeClr val="accent1"/>
          </a:fillRef>
          <a:effectRef idx="0">
            <a:schemeClr val="accent1"/>
          </a:effectRef>
          <a:fontRef idx="minor">
            <a:schemeClr val="tx1"/>
          </a:fontRef>
        </p:style>
      </p:cxnSp>
      <p:cxnSp>
        <p:nvCxnSpPr>
          <p:cNvPr id="68" name="Straight Arrow Connector 67"/>
          <p:cNvCxnSpPr/>
          <p:nvPr/>
        </p:nvCxnSpPr>
        <p:spPr>
          <a:xfrm>
            <a:off x="4597400" y="5183188"/>
            <a:ext cx="0" cy="1828800"/>
          </a:xfrm>
          <a:prstGeom prst="straightConnector1">
            <a:avLst/>
          </a:prstGeom>
          <a:ln w="38100">
            <a:headEnd type="none"/>
            <a:tailEnd type="stealth" w="lg" len="lg"/>
          </a:ln>
        </p:spPr>
        <p:style>
          <a:lnRef idx="1">
            <a:schemeClr val="accent1"/>
          </a:lnRef>
          <a:fillRef idx="0">
            <a:schemeClr val="accent1"/>
          </a:fillRef>
          <a:effectRef idx="0">
            <a:schemeClr val="accent1"/>
          </a:effectRef>
          <a:fontRef idx="minor">
            <a:schemeClr val="tx1"/>
          </a:fontRef>
        </p:style>
      </p:cxnSp>
      <p:sp>
        <p:nvSpPr>
          <p:cNvPr id="65" name="TextBox 64"/>
          <p:cNvSpPr txBox="1">
            <a:spLocks noChangeArrowheads="1"/>
          </p:cNvSpPr>
          <p:nvPr/>
        </p:nvSpPr>
        <p:spPr bwMode="auto">
          <a:xfrm>
            <a:off x="4648200" y="4932363"/>
            <a:ext cx="3203575" cy="274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1303338" rtl="0" eaLnBrk="1" fontAlgn="base" latinLnBrk="0" hangingPunct="1">
              <a:lnSpc>
                <a:spcPct val="100000"/>
              </a:lnSpc>
              <a:spcBef>
                <a:spcPct val="0"/>
              </a:spcBef>
              <a:spcAft>
                <a:spcPct val="0"/>
              </a:spcAft>
              <a:buClrTx/>
              <a:buSzTx/>
              <a:buFontTx/>
              <a:buNone/>
              <a:tabLst/>
              <a:defRPr/>
            </a:pPr>
            <a:r>
              <a:rPr kumimoji="0" lang="en-US" altLang="en-US" sz="4800" b="0" i="0" u="none" strike="noStrike" kern="1200" cap="none" spc="0" normalizeH="0" baseline="0" noProof="0" smtClean="0">
                <a:ln>
                  <a:noFill/>
                </a:ln>
                <a:solidFill>
                  <a:srgbClr val="FFC000"/>
                </a:solidFill>
                <a:effectLst/>
                <a:uLnTx/>
                <a:uFillTx/>
                <a:latin typeface="Impact" panose="020B0806030902050204" pitchFamily="34" charset="0"/>
                <a:ea typeface="+mn-ea"/>
                <a:cs typeface="Arial" panose="020B0604020202020204" pitchFamily="34" charset="0"/>
              </a:rPr>
              <a:t>Deficit</a:t>
            </a:r>
            <a:r>
              <a:rPr kumimoji="0" lang="en-US" altLang="en-US" sz="4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 </a:t>
            </a:r>
            <a:r>
              <a:rPr kumimoji="0" lang="en-US" altLang="en-US" sz="4800" b="0" i="0" u="none" strike="noStrike" kern="1200" cap="none" spc="0" normalizeH="0" baseline="0" noProof="0" smtClean="0">
                <a:ln>
                  <a:noFill/>
                </a:ln>
                <a:solidFill>
                  <a:srgbClr val="FFC000"/>
                </a:solidFill>
                <a:effectLst/>
                <a:uLnTx/>
                <a:uFillTx/>
                <a:latin typeface="Impact" panose="020B0806030902050204" pitchFamily="34" charset="0"/>
                <a:ea typeface="+mn-ea"/>
                <a:cs typeface="Arial" panose="020B0604020202020204" pitchFamily="34" charset="0"/>
              </a:rPr>
              <a:t>of</a:t>
            </a:r>
            <a:r>
              <a:rPr kumimoji="0" lang="en-US" altLang="en-US" sz="4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 </a:t>
            </a:r>
            <a:r>
              <a:rPr kumimoji="0" lang="en-US" altLang="en-US" sz="3600" b="0" i="0" u="none" strike="noStrike" kern="1200" cap="none" spc="0" normalizeH="0" baseline="0" noProof="0" smtClean="0">
                <a:ln>
                  <a:noFill/>
                </a:ln>
                <a:solidFill>
                  <a:srgbClr val="FFC000"/>
                </a:solidFill>
                <a:effectLst/>
                <a:uLnTx/>
                <a:uFillTx/>
                <a:latin typeface="Impact" panose="020B0806030902050204" pitchFamily="34" charset="0"/>
                <a:ea typeface="+mn-ea"/>
                <a:cs typeface="Arial" panose="020B0604020202020204" pitchFamily="34" charset="0"/>
              </a:rPr>
              <a:t>33,577 units</a:t>
            </a:r>
          </a:p>
          <a:p>
            <a:pPr marL="0" marR="0" lvl="0" indent="0" algn="ctr" defTabSz="1303338" rtl="0" eaLnBrk="1" fontAlgn="base" latinLnBrk="0" hangingPunct="1">
              <a:lnSpc>
                <a:spcPct val="100000"/>
              </a:lnSpc>
              <a:spcBef>
                <a:spcPct val="0"/>
              </a:spcBef>
              <a:spcAft>
                <a:spcPct val="0"/>
              </a:spcAft>
              <a:buClrTx/>
              <a:buSzTx/>
              <a:buFontTx/>
              <a:buNone/>
              <a:tabLst/>
              <a:defRPr/>
            </a:pPr>
            <a:r>
              <a:rPr kumimoji="0" lang="en-US" altLang="en-US" sz="3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at or below </a:t>
            </a:r>
            <a:r>
              <a:rPr kumimoji="0" lang="en-US" altLang="en-US" sz="50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50% AMI</a:t>
            </a:r>
          </a:p>
        </p:txBody>
      </p:sp>
      <p:sp>
        <p:nvSpPr>
          <p:cNvPr id="67" name="TextBox 66"/>
          <p:cNvSpPr txBox="1">
            <a:spLocks noChangeArrowheads="1"/>
          </p:cNvSpPr>
          <p:nvPr/>
        </p:nvSpPr>
        <p:spPr bwMode="auto">
          <a:xfrm>
            <a:off x="365125" y="1752600"/>
            <a:ext cx="5486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smtClean="0">
                <a:ln>
                  <a:noFill/>
                </a:ln>
                <a:solidFill>
                  <a:srgbClr val="FFC000"/>
                </a:solidFill>
                <a:effectLst/>
                <a:uLnTx/>
                <a:uFillTx/>
                <a:latin typeface="Impact" panose="020B0806030902050204" pitchFamily="34" charset="0"/>
                <a:ea typeface="+mn-ea"/>
                <a:cs typeface="Arial" panose="020B0604020202020204" pitchFamily="34" charset="0"/>
              </a:rPr>
              <a:t>2016 SHIMBERG REPORT</a:t>
            </a:r>
          </a:p>
        </p:txBody>
      </p:sp>
      <p:sp>
        <p:nvSpPr>
          <p:cNvPr id="5" name="Rectangle 4"/>
          <p:cNvSpPr>
            <a:spLocks noChangeArrowheads="1"/>
          </p:cNvSpPr>
          <p:nvPr/>
        </p:nvSpPr>
        <p:spPr bwMode="auto">
          <a:xfrm>
            <a:off x="8697913" y="3787775"/>
            <a:ext cx="55626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just" defTabSz="1303338"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A </a:t>
            </a:r>
            <a:r>
              <a:rPr kumimoji="0" lang="en-US" altLang="en-US" sz="24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renter</a:t>
            </a:r>
            <a:r>
              <a:rPr kumimoji="0" lang="en-US" altLang="en-US" sz="24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 in the Orlando-Kissimmee-Sanford MSA </a:t>
            </a:r>
            <a:r>
              <a:rPr kumimoji="0" lang="en-US" altLang="en-US" sz="24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spends $1,089 monthly on housing</a:t>
            </a:r>
          </a:p>
        </p:txBody>
      </p:sp>
      <p:sp>
        <p:nvSpPr>
          <p:cNvPr id="9" name="Rectangle 8"/>
          <p:cNvSpPr/>
          <p:nvPr/>
        </p:nvSpPr>
        <p:spPr>
          <a:xfrm>
            <a:off x="1787525" y="4843463"/>
            <a:ext cx="717550" cy="1611312"/>
          </a:xfrm>
          <a:prstGeom prst="rect">
            <a:avLst/>
          </a:prstGeom>
          <a:noFill/>
          <a:ln w="31750">
            <a:solidFill>
              <a:srgbClr val="EA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grpSp>
        <p:nvGrpSpPr>
          <p:cNvPr id="39" name="Group 38"/>
          <p:cNvGrpSpPr>
            <a:grpSpLocks/>
          </p:cNvGrpSpPr>
          <p:nvPr/>
        </p:nvGrpSpPr>
        <p:grpSpPr bwMode="auto">
          <a:xfrm>
            <a:off x="8697913" y="5383213"/>
            <a:ext cx="5703887" cy="2063750"/>
            <a:chOff x="4509990" y="6785277"/>
            <a:chExt cx="4630477" cy="944006"/>
          </a:xfrm>
        </p:grpSpPr>
        <p:sp>
          <p:nvSpPr>
            <p:cNvPr id="41" name="Rounded Rectangle 40"/>
            <p:cNvSpPr/>
            <p:nvPr/>
          </p:nvSpPr>
          <p:spPr>
            <a:xfrm>
              <a:off x="4509990" y="7122215"/>
              <a:ext cx="4630477" cy="607068"/>
            </a:xfrm>
            <a:prstGeom prst="roundRect">
              <a:avLst>
                <a:gd name="adj" fmla="val 8431"/>
              </a:avLst>
            </a:prstGeom>
            <a:solidFill>
              <a:schemeClr val="bg1">
                <a:lumMod val="85000"/>
                <a:lumOff val="15000"/>
              </a:schemeClr>
            </a:solidFill>
            <a:ln w="25400" cap="rnd">
              <a:solidFill>
                <a:schemeClr val="tx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just" defTabSz="1304758"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w="3175">
                    <a:noFill/>
                  </a:ln>
                  <a:solidFill>
                    <a:prstClr val="white"/>
                  </a:solidFill>
                  <a:effectLst/>
                  <a:uLnTx/>
                  <a:uFillTx/>
                  <a:latin typeface="Impact" panose="020B0806030902050204" pitchFamily="34" charset="0"/>
                  <a:ea typeface="+mn-ea"/>
                  <a:cs typeface="Arial" charset="0"/>
                </a:rPr>
                <a:t>Federal, state, and local programs </a:t>
              </a:r>
              <a:r>
                <a:rPr kumimoji="0" lang="en-US" sz="2400" b="0" i="0" u="none" strike="noStrike" kern="1200" cap="none" spc="0" normalizeH="0" baseline="0" noProof="0" dirty="0">
                  <a:ln w="3175">
                    <a:noFill/>
                  </a:ln>
                  <a:solidFill>
                    <a:prstClr val="white"/>
                  </a:solidFill>
                  <a:effectLst/>
                  <a:uLnTx/>
                  <a:uFillTx/>
                  <a:latin typeface="Franklin Gothic Book"/>
                  <a:ea typeface="+mn-ea"/>
                  <a:cs typeface="Arial" charset="0"/>
                </a:rPr>
                <a:t>are successful in </a:t>
              </a:r>
              <a:r>
                <a:rPr kumimoji="0" lang="en-US" sz="2400" b="0" i="0" u="none" strike="noStrike" kern="1200" cap="none" spc="0" normalizeH="0" baseline="0" noProof="0" dirty="0">
                  <a:ln w="3175">
                    <a:noFill/>
                  </a:ln>
                  <a:solidFill>
                    <a:prstClr val="white"/>
                  </a:solidFill>
                  <a:effectLst/>
                  <a:uLnTx/>
                  <a:uFillTx/>
                  <a:latin typeface="Impact" panose="020B0806030902050204" pitchFamily="34" charset="0"/>
                  <a:ea typeface="+mn-ea"/>
                  <a:cs typeface="Arial" charset="0"/>
                </a:rPr>
                <a:t>providing for low income </a:t>
              </a:r>
              <a:r>
                <a:rPr kumimoji="0" lang="en-US" sz="2400" b="0" i="0" u="none" strike="noStrike" kern="1200" cap="none" spc="0" normalizeH="0" baseline="0" noProof="0" dirty="0">
                  <a:ln w="3175">
                    <a:noFill/>
                  </a:ln>
                  <a:solidFill>
                    <a:prstClr val="white"/>
                  </a:solidFill>
                  <a:effectLst/>
                  <a:uLnTx/>
                  <a:uFillTx/>
                  <a:latin typeface="Franklin Gothic Book"/>
                  <a:ea typeface="+mn-ea"/>
                  <a:cs typeface="Arial" charset="0"/>
                </a:rPr>
                <a:t>households, but not all income levels. </a:t>
              </a:r>
              <a:endParaRPr kumimoji="0" lang="en-US" sz="2400" b="0" i="0" u="none" strike="noStrike" kern="1200" cap="none" spc="0" normalizeH="0" baseline="0" noProof="0" dirty="0">
                <a:ln w="3175">
                  <a:noFill/>
                </a:ln>
                <a:solidFill>
                  <a:prstClr val="white"/>
                </a:solidFill>
                <a:effectLst/>
                <a:uLnTx/>
                <a:uFillTx/>
                <a:latin typeface="Impact" panose="020B0806030902050204" pitchFamily="34" charset="0"/>
                <a:ea typeface="+mn-ea"/>
                <a:cs typeface="Arial" charset="0"/>
              </a:endParaRPr>
            </a:p>
          </p:txBody>
        </p:sp>
        <p:sp>
          <p:nvSpPr>
            <p:cNvPr id="43" name="Rectangle 42"/>
            <p:cNvSpPr/>
            <p:nvPr/>
          </p:nvSpPr>
          <p:spPr>
            <a:xfrm>
              <a:off x="4583448" y="6785277"/>
              <a:ext cx="4557019" cy="523560"/>
            </a:xfrm>
            <a:prstGeom prst="rect">
              <a:avLst/>
            </a:prstGeom>
          </p:spPr>
          <p:txBody>
            <a:bodyPr>
              <a:spAutoFit/>
            </a:bodyPr>
            <a:lstStyle/>
            <a:p>
              <a:pPr marL="0" marR="0" lvl="0" indent="0" algn="l" defTabSz="1304758"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Franklin Gothic Demi"/>
                <a:ea typeface="+mn-ea"/>
                <a:cs typeface="Arial" charset="0"/>
              </a:endParaRPr>
            </a:p>
          </p:txBody>
        </p:sp>
      </p:grpSp>
    </p:spTree>
    <p:extLst>
      <p:ext uri="{BB962C8B-B14F-4D97-AF65-F5344CB8AC3E}">
        <p14:creationId xmlns:p14="http://schemas.microsoft.com/office/powerpoint/2010/main" val="1634520161"/>
      </p:ext>
    </p:extLst>
  </p:cSld>
  <p:clrMapOvr>
    <a:masterClrMapping/>
  </p:clrMapOvr>
  <p:transition spd="med">
    <p:fade/>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descr="S:\Divisional_Projects\2016 Special Projects\Affordable Housing\8-Workshops\Presentations\background.jpg"/>
          <p:cNvPicPr>
            <a:picLocks noChangeAspect="1" noChangeArrowheads="1"/>
          </p:cNvPicPr>
          <p:nvPr/>
        </p:nvPicPr>
        <p:blipFill>
          <a:blip r:embed="rId3">
            <a:grayscl/>
            <a:extLst>
              <a:ext uri="{28A0092B-C50C-407E-A947-70E740481C1C}">
                <a14:useLocalDpi xmlns:a14="http://schemas.microsoft.com/office/drawing/2010/main" val="0"/>
              </a:ext>
            </a:extLst>
          </a:blip>
          <a:srcRect/>
          <a:stretch>
            <a:fillRect/>
          </a:stretch>
        </p:blipFill>
        <p:spPr bwMode="auto">
          <a:xfrm>
            <a:off x="-3391" y="0"/>
            <a:ext cx="14633791" cy="8229600"/>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p:cNvSpPr/>
          <p:nvPr/>
        </p:nvSpPr>
        <p:spPr>
          <a:xfrm>
            <a:off x="-22223"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6" name="Rectangle 5"/>
          <p:cNvSpPr/>
          <p:nvPr/>
        </p:nvSpPr>
        <p:spPr>
          <a:xfrm>
            <a:off x="-22225"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algn="ctr" defTabSz="914400">
              <a:defRPr/>
            </a:pPr>
            <a:endParaRPr lang="en-US" sz="1800" dirty="0">
              <a:solidFill>
                <a:prstClr val="white"/>
              </a:solidFill>
            </a:endParaRPr>
          </a:p>
        </p:txBody>
      </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12</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8" name="Rectangle 7"/>
          <p:cNvSpPr/>
          <p:nvPr/>
        </p:nvSpPr>
        <p:spPr>
          <a:xfrm>
            <a:off x="-22223" y="0"/>
            <a:ext cx="14652623" cy="8255755"/>
          </a:xfrm>
          <a:prstGeom prst="rect">
            <a:avLst/>
          </a:prstGeom>
          <a:gradFill>
            <a:gsLst>
              <a:gs pos="0">
                <a:schemeClr val="bg1"/>
              </a:gs>
              <a:gs pos="33000">
                <a:schemeClr val="bg1">
                  <a:lumMod val="100000"/>
                  <a:alpha val="76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algn="ctr" defTabSz="914400"/>
            <a:endParaRPr lang="en-US" sz="1800" dirty="0">
              <a:solidFill>
                <a:prstClr val="white"/>
              </a:solidFill>
            </a:endParaRPr>
          </a:p>
        </p:txBody>
      </p:sp>
      <p:sp>
        <p:nvSpPr>
          <p:cNvPr id="9" name="Text Placeholder 7"/>
          <p:cNvSpPr txBox="1">
            <a:spLocks/>
          </p:cNvSpPr>
          <p:nvPr/>
        </p:nvSpPr>
        <p:spPr>
          <a:xfrm>
            <a:off x="640214" y="6181967"/>
            <a:ext cx="13483563" cy="1015663"/>
          </a:xfrm>
          <a:prstGeom prst="rect">
            <a:avLst/>
          </a:prstGeom>
        </p:spPr>
        <p:txBody>
          <a:bodyPr wrap="none" lIns="0" tIns="0" rIns="0" bIns="0" anchor="b">
            <a:spAutoFit/>
          </a:bodyPr>
          <a:lstStyle>
            <a:lvl1pPr marL="0" indent="0" algn="r" defTabSz="1306220" rtl="0" eaLnBrk="1" latinLnBrk="0" hangingPunct="1">
              <a:lnSpc>
                <a:spcPct val="150000"/>
              </a:lnSpc>
              <a:spcBef>
                <a:spcPct val="20000"/>
              </a:spcBef>
              <a:buClr>
                <a:srgbClr val="FFC000"/>
              </a:buClr>
              <a:buSzPct val="80000"/>
              <a:buFont typeface="Wingdings" panose="05000000000000000000" pitchFamily="2" charset="2"/>
              <a:buNone/>
              <a:defRPr kumimoji="0" lang="en-US" sz="6600" b="1" i="0" u="none" strike="noStrike" kern="1200" cap="none" spc="0" normalizeH="0" baseline="0" dirty="0">
                <a:ln w="12700">
                  <a:solidFill>
                    <a:srgbClr val="FFC000"/>
                  </a:solidFill>
                  <a:prstDash val="solid"/>
                </a:ln>
                <a:solidFill>
                  <a:sysClr val="windowText" lastClr="000000"/>
                </a:solidFill>
                <a:effectLst>
                  <a:outerShdw blurRad="41275" dist="20320" dir="1800000" algn="tl" rotWithShape="0">
                    <a:srgbClr val="000000">
                      <a:alpha val="40000"/>
                    </a:srgbClr>
                  </a:outerShdw>
                </a:effectLst>
                <a:uLnTx/>
                <a:uFillTx/>
                <a:latin typeface="Century Gothic"/>
                <a:ea typeface="+mj-ea"/>
                <a:cs typeface="+mj-cs"/>
              </a:defRPr>
            </a:lvl1pPr>
            <a:lvl2pPr marL="1224610" indent="-571500" algn="l" defTabSz="1306220" rtl="0" eaLnBrk="1" latinLnBrk="0" hangingPunct="1">
              <a:lnSpc>
                <a:spcPct val="150000"/>
              </a:lnSpc>
              <a:spcBef>
                <a:spcPct val="20000"/>
              </a:spcBef>
              <a:buClr>
                <a:srgbClr val="FFC000"/>
              </a:buClr>
              <a:buSzPct val="80000"/>
              <a:buFont typeface="Wingdings" panose="05000000000000000000" pitchFamily="2" charset="2"/>
              <a:buChar char="§"/>
              <a:defRPr sz="3200" kern="1200">
                <a:solidFill>
                  <a:schemeClr val="bg1"/>
                </a:solidFill>
                <a:latin typeface="Century Gothic" panose="020B0502020202020204" pitchFamily="34" charset="0"/>
                <a:ea typeface="+mn-ea"/>
                <a:cs typeface="+mn-cs"/>
              </a:defRPr>
            </a:lvl2pPr>
            <a:lvl3pPr marL="176342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800" kern="1200">
                <a:solidFill>
                  <a:schemeClr val="bg1"/>
                </a:solidFill>
                <a:latin typeface="Century Gothic" panose="020B0502020202020204" pitchFamily="34" charset="0"/>
                <a:ea typeface="+mn-ea"/>
                <a:cs typeface="+mn-cs"/>
              </a:defRPr>
            </a:lvl3pPr>
            <a:lvl4pPr marL="241653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400" kern="1200">
                <a:solidFill>
                  <a:schemeClr val="bg1"/>
                </a:solidFill>
                <a:latin typeface="Century Gothic" panose="020B0502020202020204" pitchFamily="34" charset="0"/>
                <a:ea typeface="+mn-ea"/>
                <a:cs typeface="+mn-cs"/>
              </a:defRPr>
            </a:lvl4pPr>
            <a:lvl5pPr marL="306964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400" kern="1200">
                <a:solidFill>
                  <a:schemeClr val="bg1"/>
                </a:solidFill>
                <a:latin typeface="Century Gothic" panose="020B0502020202020204" pitchFamily="34" charset="0"/>
                <a:ea typeface="+mn-ea"/>
                <a:cs typeface="+mn-cs"/>
              </a:defRPr>
            </a:lvl5pPr>
            <a:lvl6pPr marL="3592106"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6pPr>
            <a:lvl7pPr marL="4245216"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7pPr>
            <a:lvl8pPr marL="4898327"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8pPr>
            <a:lvl9pPr marL="5551437"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9pPr>
          </a:lstStyle>
          <a:p>
            <a:pPr>
              <a:lnSpc>
                <a:spcPct val="100000"/>
              </a:lnSpc>
              <a:spcBef>
                <a:spcPts val="0"/>
              </a:spcBef>
            </a:pPr>
            <a:r>
              <a:rPr lang="en-US" b="0" dirty="0" smtClean="0">
                <a:ln w="28575">
                  <a:solidFill>
                    <a:prstClr val="white"/>
                  </a:solidFill>
                  <a:prstDash val="solid"/>
                  <a:bevel/>
                </a:ln>
                <a:noFill/>
                <a:effectLst>
                  <a:glow rad="317500">
                    <a:prstClr val="black">
                      <a:alpha val="20000"/>
                    </a:prstClr>
                  </a:glow>
                </a:effectLst>
                <a:latin typeface="Arial Black" panose="020B0A04020102020204" pitchFamily="34" charset="0"/>
              </a:rPr>
              <a:t>Regional Affordable Housing</a:t>
            </a:r>
            <a:endParaRPr b="0" dirty="0">
              <a:ln w="28575">
                <a:solidFill>
                  <a:prstClr val="white"/>
                </a:solidFill>
                <a:prstDash val="solid"/>
                <a:bevel/>
              </a:ln>
              <a:noFill/>
              <a:effectLst>
                <a:glow rad="317500">
                  <a:prstClr val="black">
                    <a:alpha val="20000"/>
                  </a:prstClr>
                </a:glow>
              </a:effectLst>
              <a:latin typeface="Arial Black" panose="020B0A04020102020204" pitchFamily="34" charset="0"/>
            </a:endParaRPr>
          </a:p>
        </p:txBody>
      </p:sp>
      <p:sp>
        <p:nvSpPr>
          <p:cNvPr id="10" name="Text Placeholder 7"/>
          <p:cNvSpPr txBox="1">
            <a:spLocks/>
          </p:cNvSpPr>
          <p:nvPr/>
        </p:nvSpPr>
        <p:spPr>
          <a:xfrm>
            <a:off x="4724400" y="7162030"/>
            <a:ext cx="9289207" cy="492443"/>
          </a:xfrm>
          <a:prstGeom prst="rect">
            <a:avLst/>
          </a:prstGeom>
        </p:spPr>
        <p:txBody>
          <a:bodyPr wrap="square" lIns="0" tIns="0" rIns="0" bIns="0" anchor="b">
            <a:spAutoFit/>
          </a:bodyPr>
          <a:lstStyle>
            <a:lvl1pPr marL="0" indent="0" algn="r" defTabSz="1306220" rtl="0" eaLnBrk="1" latinLnBrk="0" hangingPunct="1">
              <a:lnSpc>
                <a:spcPct val="150000"/>
              </a:lnSpc>
              <a:spcBef>
                <a:spcPct val="20000"/>
              </a:spcBef>
              <a:buClr>
                <a:srgbClr val="FFC000"/>
              </a:buClr>
              <a:buSzPct val="80000"/>
              <a:buFont typeface="Wingdings" panose="05000000000000000000" pitchFamily="2" charset="2"/>
              <a:buNone/>
              <a:defRPr sz="3200" kern="1200">
                <a:solidFill>
                  <a:schemeClr val="bg1"/>
                </a:solidFill>
                <a:latin typeface="Century Gothic" panose="020B0502020202020204" pitchFamily="34" charset="0"/>
                <a:ea typeface="+mn-ea"/>
                <a:cs typeface="+mn-cs"/>
              </a:defRPr>
            </a:lvl1pPr>
            <a:lvl2pPr marL="1224610" indent="-571500" algn="l" defTabSz="1306220" rtl="0" eaLnBrk="1" latinLnBrk="0" hangingPunct="1">
              <a:lnSpc>
                <a:spcPct val="150000"/>
              </a:lnSpc>
              <a:spcBef>
                <a:spcPct val="20000"/>
              </a:spcBef>
              <a:buClr>
                <a:srgbClr val="FFC000"/>
              </a:buClr>
              <a:buSzPct val="80000"/>
              <a:buFont typeface="Wingdings" panose="05000000000000000000" pitchFamily="2" charset="2"/>
              <a:buChar char="§"/>
              <a:defRPr sz="3200" kern="1200">
                <a:solidFill>
                  <a:schemeClr val="bg1"/>
                </a:solidFill>
                <a:latin typeface="Century Gothic" panose="020B0502020202020204" pitchFamily="34" charset="0"/>
                <a:ea typeface="+mn-ea"/>
                <a:cs typeface="+mn-cs"/>
              </a:defRPr>
            </a:lvl2pPr>
            <a:lvl3pPr marL="176342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800" kern="1200">
                <a:solidFill>
                  <a:schemeClr val="bg1"/>
                </a:solidFill>
                <a:latin typeface="Century Gothic" panose="020B0502020202020204" pitchFamily="34" charset="0"/>
                <a:ea typeface="+mn-ea"/>
                <a:cs typeface="+mn-cs"/>
              </a:defRPr>
            </a:lvl3pPr>
            <a:lvl4pPr marL="241653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400" kern="1200">
                <a:solidFill>
                  <a:schemeClr val="bg1"/>
                </a:solidFill>
                <a:latin typeface="Century Gothic" panose="020B0502020202020204" pitchFamily="34" charset="0"/>
                <a:ea typeface="+mn-ea"/>
                <a:cs typeface="+mn-cs"/>
              </a:defRPr>
            </a:lvl4pPr>
            <a:lvl5pPr marL="306964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400" kern="1200">
                <a:solidFill>
                  <a:schemeClr val="bg1"/>
                </a:solidFill>
                <a:latin typeface="Century Gothic" panose="020B0502020202020204" pitchFamily="34" charset="0"/>
                <a:ea typeface="+mn-ea"/>
                <a:cs typeface="+mn-cs"/>
              </a:defRPr>
            </a:lvl5pPr>
            <a:lvl6pPr marL="3592106"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6pPr>
            <a:lvl7pPr marL="4245216"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7pPr>
            <a:lvl8pPr marL="4898327"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8pPr>
            <a:lvl9pPr marL="5551437"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9pPr>
          </a:lstStyle>
          <a:p>
            <a:pPr>
              <a:lnSpc>
                <a:spcPct val="100000"/>
              </a:lnSpc>
              <a:spcBef>
                <a:spcPts val="0"/>
              </a:spcBef>
            </a:pPr>
            <a:r>
              <a:rPr lang="en-US" dirty="0" smtClean="0">
                <a:solidFill>
                  <a:prstClr val="white"/>
                </a:solidFill>
                <a:effectLst>
                  <a:glow rad="317500">
                    <a:prstClr val="black">
                      <a:alpha val="20000"/>
                    </a:prstClr>
                  </a:glow>
                </a:effectLst>
                <a:latin typeface="Franklin Gothic Demi"/>
              </a:rPr>
              <a:t>Initiative &amp; Summit</a:t>
            </a:r>
            <a:endParaRPr lang="en-US" dirty="0">
              <a:solidFill>
                <a:prstClr val="white"/>
              </a:solidFill>
              <a:effectLst>
                <a:glow rad="317500">
                  <a:prstClr val="black">
                    <a:alpha val="20000"/>
                  </a:prstClr>
                </a:glow>
              </a:effectLst>
              <a:latin typeface="Franklin Gothic Demi"/>
            </a:endParaRPr>
          </a:p>
        </p:txBody>
      </p:sp>
    </p:spTree>
    <p:extLst>
      <p:ext uri="{BB962C8B-B14F-4D97-AF65-F5344CB8AC3E}">
        <p14:creationId xmlns:p14="http://schemas.microsoft.com/office/powerpoint/2010/main" val="296662635"/>
      </p:ext>
    </p:extLst>
  </p:cSld>
  <p:clrMapOvr>
    <a:masterClrMapping/>
  </p:clrMapOvr>
  <p:transition spd="med">
    <p:fade/>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23" y="1"/>
            <a:ext cx="14627579" cy="8228013"/>
          </a:xfrm>
          <a:prstGeom prst="rect">
            <a:avLst/>
          </a:prstGeom>
        </p:spPr>
      </p:pic>
      <p:sp>
        <p:nvSpPr>
          <p:cNvPr id="20" name="Rectangle 19"/>
          <p:cNvSpPr/>
          <p:nvPr/>
        </p:nvSpPr>
        <p:spPr>
          <a:xfrm>
            <a:off x="-22224" y="-1587"/>
            <a:ext cx="14652624" cy="8229600"/>
          </a:xfrm>
          <a:prstGeom prst="rect">
            <a:avLst/>
          </a:prstGeom>
          <a:gradFill>
            <a:gsLst>
              <a:gs pos="0">
                <a:schemeClr val="bg1"/>
              </a:gs>
              <a:gs pos="24000">
                <a:schemeClr val="bg1">
                  <a:lumMod val="100000"/>
                  <a:alpha val="4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grpSp>
        <p:nvGrpSpPr>
          <p:cNvPr id="2" name="Group 1"/>
          <p:cNvGrpSpPr/>
          <p:nvPr/>
        </p:nvGrpSpPr>
        <p:grpSpPr>
          <a:xfrm>
            <a:off x="10358886" y="1932564"/>
            <a:ext cx="2366514" cy="3958199"/>
            <a:chOff x="10358886" y="1932564"/>
            <a:chExt cx="2366514" cy="3958199"/>
          </a:xfrm>
        </p:grpSpPr>
        <p:sp>
          <p:nvSpPr>
            <p:cNvPr id="22" name="Freeform 21"/>
            <p:cNvSpPr/>
            <p:nvPr/>
          </p:nvSpPr>
          <p:spPr>
            <a:xfrm>
              <a:off x="10966646" y="1932564"/>
              <a:ext cx="1301555" cy="809625"/>
            </a:xfrm>
            <a:custGeom>
              <a:avLst/>
              <a:gdLst>
                <a:gd name="connsiteX0" fmla="*/ 238125 w 1123950"/>
                <a:gd name="connsiteY0" fmla="*/ 0 h 809625"/>
                <a:gd name="connsiteX1" fmla="*/ 104775 w 1123950"/>
                <a:gd name="connsiteY1" fmla="*/ 123825 h 809625"/>
                <a:gd name="connsiteX2" fmla="*/ 104775 w 1123950"/>
                <a:gd name="connsiteY2" fmla="*/ 266700 h 809625"/>
                <a:gd name="connsiteX3" fmla="*/ 104775 w 1123950"/>
                <a:gd name="connsiteY3" fmla="*/ 342900 h 809625"/>
                <a:gd name="connsiteX4" fmla="*/ 85725 w 1123950"/>
                <a:gd name="connsiteY4" fmla="*/ 381000 h 809625"/>
                <a:gd name="connsiteX5" fmla="*/ 47625 w 1123950"/>
                <a:gd name="connsiteY5" fmla="*/ 438150 h 809625"/>
                <a:gd name="connsiteX6" fmla="*/ 9525 w 1123950"/>
                <a:gd name="connsiteY6" fmla="*/ 476250 h 809625"/>
                <a:gd name="connsiteX7" fmla="*/ 0 w 1123950"/>
                <a:gd name="connsiteY7" fmla="*/ 733425 h 809625"/>
                <a:gd name="connsiteX8" fmla="*/ 1123950 w 1123950"/>
                <a:gd name="connsiteY8" fmla="*/ 809625 h 809625"/>
                <a:gd name="connsiteX9" fmla="*/ 1114425 w 1123950"/>
                <a:gd name="connsiteY9" fmla="*/ 619125 h 809625"/>
                <a:gd name="connsiteX10" fmla="*/ 971550 w 1123950"/>
                <a:gd name="connsiteY10" fmla="*/ 361950 h 809625"/>
                <a:gd name="connsiteX11" fmla="*/ 971550 w 1123950"/>
                <a:gd name="connsiteY11" fmla="*/ 171450 h 809625"/>
                <a:gd name="connsiteX12" fmla="*/ 809625 w 1123950"/>
                <a:gd name="connsiteY12" fmla="*/ 171450 h 809625"/>
                <a:gd name="connsiteX13" fmla="*/ 819150 w 1123950"/>
                <a:gd name="connsiteY13" fmla="*/ 285750 h 809625"/>
                <a:gd name="connsiteX14" fmla="*/ 685800 w 1123950"/>
                <a:gd name="connsiteY14" fmla="*/ 257175 h 809625"/>
                <a:gd name="connsiteX15" fmla="*/ 552450 w 1123950"/>
                <a:gd name="connsiteY15" fmla="*/ 142875 h 809625"/>
                <a:gd name="connsiteX16" fmla="*/ 276225 w 1123950"/>
                <a:gd name="connsiteY16" fmla="*/ 95250 h 809625"/>
                <a:gd name="connsiteX17" fmla="*/ 238125 w 1123950"/>
                <a:gd name="connsiteY17" fmla="*/ 0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3950" h="809625">
                  <a:moveTo>
                    <a:pt x="238125" y="0"/>
                  </a:moveTo>
                  <a:lnTo>
                    <a:pt x="104775" y="123825"/>
                  </a:lnTo>
                  <a:lnTo>
                    <a:pt x="104775" y="266700"/>
                  </a:lnTo>
                  <a:lnTo>
                    <a:pt x="104775" y="342900"/>
                  </a:lnTo>
                  <a:lnTo>
                    <a:pt x="85725" y="381000"/>
                  </a:lnTo>
                  <a:lnTo>
                    <a:pt x="47625" y="438150"/>
                  </a:lnTo>
                  <a:lnTo>
                    <a:pt x="9525" y="476250"/>
                  </a:lnTo>
                  <a:lnTo>
                    <a:pt x="0" y="733425"/>
                  </a:lnTo>
                  <a:lnTo>
                    <a:pt x="1123950" y="809625"/>
                  </a:lnTo>
                  <a:lnTo>
                    <a:pt x="1114425" y="619125"/>
                  </a:lnTo>
                  <a:lnTo>
                    <a:pt x="971550" y="361950"/>
                  </a:lnTo>
                  <a:lnTo>
                    <a:pt x="971550" y="171450"/>
                  </a:lnTo>
                  <a:lnTo>
                    <a:pt x="809625" y="171450"/>
                  </a:lnTo>
                  <a:lnTo>
                    <a:pt x="819150" y="285750"/>
                  </a:lnTo>
                  <a:lnTo>
                    <a:pt x="685800" y="257175"/>
                  </a:lnTo>
                  <a:lnTo>
                    <a:pt x="552450" y="142875"/>
                  </a:lnTo>
                  <a:lnTo>
                    <a:pt x="276225" y="95250"/>
                  </a:lnTo>
                  <a:lnTo>
                    <a:pt x="238125" y="0"/>
                  </a:lnTo>
                  <a:close/>
                </a:path>
              </a:pathLst>
            </a:custGeom>
            <a:noFill/>
            <a:ln w="38100" cmpd="sng">
              <a:solidFill>
                <a:srgbClr val="FFC000"/>
              </a:solidFill>
            </a:ln>
            <a:effectLst>
              <a:glow rad="50800">
                <a:schemeClr val="bg1">
                  <a:lumMod val="75000"/>
                  <a:lumOff val="25000"/>
                  <a:alpha val="9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91428" tIns="45714" rIns="91428" bIns="45714" rtlCol="0" anchor="ctr"/>
            <a:lstStyle/>
            <a:p>
              <a:pPr algn="ctr"/>
              <a:endParaRPr lang="en-US" dirty="0">
                <a:solidFill>
                  <a:prstClr val="white"/>
                </a:solidFill>
              </a:endParaRPr>
            </a:p>
          </p:txBody>
        </p:sp>
        <p:sp>
          <p:nvSpPr>
            <p:cNvPr id="21" name="Freeform 20"/>
            <p:cNvSpPr/>
            <p:nvPr/>
          </p:nvSpPr>
          <p:spPr>
            <a:xfrm>
              <a:off x="10358886" y="3661913"/>
              <a:ext cx="2366514" cy="2228850"/>
            </a:xfrm>
            <a:custGeom>
              <a:avLst/>
              <a:gdLst>
                <a:gd name="connsiteX0" fmla="*/ 0 w 1981200"/>
                <a:gd name="connsiteY0" fmla="*/ 0 h 2228850"/>
                <a:gd name="connsiteX1" fmla="*/ 0 w 1981200"/>
                <a:gd name="connsiteY1" fmla="*/ 266700 h 2228850"/>
                <a:gd name="connsiteX2" fmla="*/ 161925 w 1981200"/>
                <a:gd name="connsiteY2" fmla="*/ 314325 h 2228850"/>
                <a:gd name="connsiteX3" fmla="*/ 438150 w 1981200"/>
                <a:gd name="connsiteY3" fmla="*/ 847725 h 2228850"/>
                <a:gd name="connsiteX4" fmla="*/ 685800 w 1981200"/>
                <a:gd name="connsiteY4" fmla="*/ 847725 h 2228850"/>
                <a:gd name="connsiteX5" fmla="*/ 695325 w 1981200"/>
                <a:gd name="connsiteY5" fmla="*/ 1123950 h 2228850"/>
                <a:gd name="connsiteX6" fmla="*/ 790575 w 1981200"/>
                <a:gd name="connsiteY6" fmla="*/ 1266825 h 2228850"/>
                <a:gd name="connsiteX7" fmla="*/ 876300 w 1981200"/>
                <a:gd name="connsiteY7" fmla="*/ 1400175 h 2228850"/>
                <a:gd name="connsiteX8" fmla="*/ 904875 w 1981200"/>
                <a:gd name="connsiteY8" fmla="*/ 1543050 h 2228850"/>
                <a:gd name="connsiteX9" fmla="*/ 1028700 w 1981200"/>
                <a:gd name="connsiteY9" fmla="*/ 1619250 h 2228850"/>
                <a:gd name="connsiteX10" fmla="*/ 1162050 w 1981200"/>
                <a:gd name="connsiteY10" fmla="*/ 1743075 h 2228850"/>
                <a:gd name="connsiteX11" fmla="*/ 1219200 w 1981200"/>
                <a:gd name="connsiteY11" fmla="*/ 1847850 h 2228850"/>
                <a:gd name="connsiteX12" fmla="*/ 1266825 w 1981200"/>
                <a:gd name="connsiteY12" fmla="*/ 2009775 h 2228850"/>
                <a:gd name="connsiteX13" fmla="*/ 1285875 w 1981200"/>
                <a:gd name="connsiteY13" fmla="*/ 2228850 h 2228850"/>
                <a:gd name="connsiteX14" fmla="*/ 1981200 w 1981200"/>
                <a:gd name="connsiteY14" fmla="*/ 2228850 h 2228850"/>
                <a:gd name="connsiteX15" fmla="*/ 1952625 w 1981200"/>
                <a:gd name="connsiteY15" fmla="*/ 38100 h 2228850"/>
                <a:gd name="connsiteX16" fmla="*/ 0 w 1981200"/>
                <a:gd name="connsiteY16" fmla="*/ 0 h 2228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1200" h="2228850">
                  <a:moveTo>
                    <a:pt x="0" y="0"/>
                  </a:moveTo>
                  <a:lnTo>
                    <a:pt x="0" y="266700"/>
                  </a:lnTo>
                  <a:lnTo>
                    <a:pt x="161925" y="314325"/>
                  </a:lnTo>
                  <a:lnTo>
                    <a:pt x="438150" y="847725"/>
                  </a:lnTo>
                  <a:lnTo>
                    <a:pt x="685800" y="847725"/>
                  </a:lnTo>
                  <a:lnTo>
                    <a:pt x="695325" y="1123950"/>
                  </a:lnTo>
                  <a:lnTo>
                    <a:pt x="790575" y="1266825"/>
                  </a:lnTo>
                  <a:lnTo>
                    <a:pt x="876300" y="1400175"/>
                  </a:lnTo>
                  <a:lnTo>
                    <a:pt x="904875" y="1543050"/>
                  </a:lnTo>
                  <a:lnTo>
                    <a:pt x="1028700" y="1619250"/>
                  </a:lnTo>
                  <a:lnTo>
                    <a:pt x="1162050" y="1743075"/>
                  </a:lnTo>
                  <a:lnTo>
                    <a:pt x="1219200" y="1847850"/>
                  </a:lnTo>
                  <a:lnTo>
                    <a:pt x="1266825" y="2009775"/>
                  </a:lnTo>
                  <a:lnTo>
                    <a:pt x="1285875" y="2228850"/>
                  </a:lnTo>
                  <a:lnTo>
                    <a:pt x="1981200" y="2228850"/>
                  </a:lnTo>
                  <a:lnTo>
                    <a:pt x="1952625" y="38100"/>
                  </a:lnTo>
                  <a:lnTo>
                    <a:pt x="0" y="0"/>
                  </a:lnTo>
                  <a:close/>
                </a:path>
              </a:pathLst>
            </a:custGeom>
            <a:noFill/>
            <a:ln w="38100" cmpd="sng">
              <a:solidFill>
                <a:srgbClr val="FFC000"/>
              </a:solidFill>
            </a:ln>
            <a:effectLst>
              <a:glow rad="50800">
                <a:schemeClr val="bg1">
                  <a:lumMod val="75000"/>
                  <a:lumOff val="25000"/>
                  <a:alpha val="9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91428" tIns="45714" rIns="91428" bIns="45714" rtlCol="0" anchor="ctr"/>
            <a:lstStyle/>
            <a:p>
              <a:pPr algn="ctr"/>
              <a:endParaRPr lang="en-US" dirty="0">
                <a:solidFill>
                  <a:prstClr val="white"/>
                </a:solidFill>
              </a:endParaRPr>
            </a:p>
          </p:txBody>
        </p:sp>
        <p:sp>
          <p:nvSpPr>
            <p:cNvPr id="23" name="Freeform 22"/>
            <p:cNvSpPr/>
            <p:nvPr/>
          </p:nvSpPr>
          <p:spPr>
            <a:xfrm>
              <a:off x="10361332" y="2148562"/>
              <a:ext cx="2344903" cy="1553919"/>
            </a:xfrm>
            <a:custGeom>
              <a:avLst/>
              <a:gdLst>
                <a:gd name="connsiteX0" fmla="*/ 0 w 2344903"/>
                <a:gd name="connsiteY0" fmla="*/ 1520260 h 1553919"/>
                <a:gd name="connsiteX1" fmla="*/ 2344903 w 2344903"/>
                <a:gd name="connsiteY1" fmla="*/ 1553919 h 1553919"/>
                <a:gd name="connsiteX2" fmla="*/ 2305634 w 2344903"/>
                <a:gd name="connsiteY2" fmla="*/ 1329526 h 1553919"/>
                <a:gd name="connsiteX3" fmla="*/ 2322464 w 2344903"/>
                <a:gd name="connsiteY3" fmla="*/ 987327 h 1553919"/>
                <a:gd name="connsiteX4" fmla="*/ 2131730 w 2344903"/>
                <a:gd name="connsiteY4" fmla="*/ 880741 h 1553919"/>
                <a:gd name="connsiteX5" fmla="*/ 2092461 w 2344903"/>
                <a:gd name="connsiteY5" fmla="*/ 594640 h 1553919"/>
                <a:gd name="connsiteX6" fmla="*/ 611470 w 2344903"/>
                <a:gd name="connsiteY6" fmla="*/ 521712 h 1553919"/>
                <a:gd name="connsiteX7" fmla="*/ 611470 w 2344903"/>
                <a:gd name="connsiteY7" fmla="*/ 263661 h 1553919"/>
                <a:gd name="connsiteX8" fmla="*/ 667568 w 2344903"/>
                <a:gd name="connsiteY8" fmla="*/ 218782 h 1553919"/>
                <a:gd name="connsiteX9" fmla="*/ 701227 w 2344903"/>
                <a:gd name="connsiteY9" fmla="*/ 179514 h 1553919"/>
                <a:gd name="connsiteX10" fmla="*/ 734886 w 2344903"/>
                <a:gd name="connsiteY10" fmla="*/ 112196 h 1553919"/>
                <a:gd name="connsiteX11" fmla="*/ 734886 w 2344903"/>
                <a:gd name="connsiteY11" fmla="*/ 33658 h 1553919"/>
                <a:gd name="connsiteX12" fmla="*/ 729276 w 2344903"/>
                <a:gd name="connsiteY12" fmla="*/ 0 h 1553919"/>
                <a:gd name="connsiteX13" fmla="*/ 28049 w 2344903"/>
                <a:gd name="connsiteY13" fmla="*/ 11219 h 1553919"/>
                <a:gd name="connsiteX14" fmla="*/ 28049 w 2344903"/>
                <a:gd name="connsiteY14" fmla="*/ 381467 h 1553919"/>
                <a:gd name="connsiteX15" fmla="*/ 129026 w 2344903"/>
                <a:gd name="connsiteY15" fmla="*/ 544152 h 1553919"/>
                <a:gd name="connsiteX16" fmla="*/ 28049 w 2344903"/>
                <a:gd name="connsiteY16" fmla="*/ 796593 h 1553919"/>
                <a:gd name="connsiteX17" fmla="*/ 0 w 2344903"/>
                <a:gd name="connsiteY17" fmla="*/ 1520260 h 1553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44903" h="1553919">
                  <a:moveTo>
                    <a:pt x="0" y="1520260"/>
                  </a:moveTo>
                  <a:lnTo>
                    <a:pt x="2344903" y="1553919"/>
                  </a:lnTo>
                  <a:lnTo>
                    <a:pt x="2305634" y="1329526"/>
                  </a:lnTo>
                  <a:lnTo>
                    <a:pt x="2322464" y="987327"/>
                  </a:lnTo>
                  <a:lnTo>
                    <a:pt x="2131730" y="880741"/>
                  </a:lnTo>
                  <a:lnTo>
                    <a:pt x="2092461" y="594640"/>
                  </a:lnTo>
                  <a:lnTo>
                    <a:pt x="611470" y="521712"/>
                  </a:lnTo>
                  <a:lnTo>
                    <a:pt x="611470" y="263661"/>
                  </a:lnTo>
                  <a:lnTo>
                    <a:pt x="667568" y="218782"/>
                  </a:lnTo>
                  <a:lnTo>
                    <a:pt x="701227" y="179514"/>
                  </a:lnTo>
                  <a:lnTo>
                    <a:pt x="734886" y="112196"/>
                  </a:lnTo>
                  <a:lnTo>
                    <a:pt x="734886" y="33658"/>
                  </a:lnTo>
                  <a:lnTo>
                    <a:pt x="729276" y="0"/>
                  </a:lnTo>
                  <a:lnTo>
                    <a:pt x="28049" y="11219"/>
                  </a:lnTo>
                  <a:lnTo>
                    <a:pt x="28049" y="381467"/>
                  </a:lnTo>
                  <a:lnTo>
                    <a:pt x="129026" y="544152"/>
                  </a:lnTo>
                  <a:lnTo>
                    <a:pt x="28049" y="796593"/>
                  </a:lnTo>
                  <a:lnTo>
                    <a:pt x="0" y="1520260"/>
                  </a:lnTo>
                  <a:close/>
                </a:path>
              </a:pathLst>
            </a:custGeom>
            <a:noFill/>
            <a:ln w="38100" cmpd="sng">
              <a:solidFill>
                <a:srgbClr val="FFC000"/>
              </a:solidFill>
            </a:ln>
            <a:effectLst>
              <a:glow rad="50800">
                <a:schemeClr val="bg1">
                  <a:lumMod val="75000"/>
                  <a:lumOff val="25000"/>
                  <a:alpha val="9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91428" tIns="45714" rIns="91428" bIns="45714" rtlCol="0" anchor="ctr"/>
            <a:lstStyle/>
            <a:p>
              <a:pPr algn="ctr"/>
              <a:endParaRPr lang="en-US" dirty="0">
                <a:solidFill>
                  <a:prstClr val="white"/>
                </a:solidFill>
              </a:endParaRPr>
            </a:p>
          </p:txBody>
        </p:sp>
        <p:sp>
          <p:nvSpPr>
            <p:cNvPr id="24" name="Rectangle 23"/>
            <p:cNvSpPr/>
            <p:nvPr/>
          </p:nvSpPr>
          <p:spPr>
            <a:xfrm>
              <a:off x="11678965" y="3225615"/>
              <a:ext cx="888360" cy="369320"/>
            </a:xfrm>
            <a:prstGeom prst="rect">
              <a:avLst/>
            </a:prstGeom>
          </p:spPr>
          <p:txBody>
            <a:bodyPr wrap="none" lIns="91428" tIns="45714" rIns="91428" bIns="45714">
              <a:spAutoFit/>
            </a:bodyPr>
            <a:lstStyle/>
            <a:p>
              <a:pPr algn="ctr"/>
              <a:r>
                <a:rPr lang="en-US" sz="1800" b="1" dirty="0">
                  <a:solidFill>
                    <a:prstClr val="white"/>
                  </a:solidFill>
                </a:rPr>
                <a:t>Orange</a:t>
              </a:r>
            </a:p>
          </p:txBody>
        </p:sp>
        <p:sp>
          <p:nvSpPr>
            <p:cNvPr id="25" name="Rectangle 24"/>
            <p:cNvSpPr/>
            <p:nvPr/>
          </p:nvSpPr>
          <p:spPr>
            <a:xfrm>
              <a:off x="11341340" y="4137954"/>
              <a:ext cx="960495" cy="369320"/>
            </a:xfrm>
            <a:prstGeom prst="rect">
              <a:avLst/>
            </a:prstGeom>
          </p:spPr>
          <p:txBody>
            <a:bodyPr wrap="none" lIns="91428" tIns="45714" rIns="91428" bIns="45714">
              <a:spAutoFit/>
            </a:bodyPr>
            <a:lstStyle/>
            <a:p>
              <a:pPr algn="ctr"/>
              <a:r>
                <a:rPr lang="en-US" sz="1800" b="1" dirty="0">
                  <a:solidFill>
                    <a:prstClr val="white"/>
                  </a:solidFill>
                </a:rPr>
                <a:t>Osceola</a:t>
              </a:r>
            </a:p>
          </p:txBody>
        </p:sp>
        <p:sp>
          <p:nvSpPr>
            <p:cNvPr id="26" name="Rectangle 25"/>
            <p:cNvSpPr/>
            <p:nvPr/>
          </p:nvSpPr>
          <p:spPr>
            <a:xfrm>
              <a:off x="11173042" y="2337375"/>
              <a:ext cx="1095147" cy="369320"/>
            </a:xfrm>
            <a:prstGeom prst="rect">
              <a:avLst/>
            </a:prstGeom>
          </p:spPr>
          <p:txBody>
            <a:bodyPr wrap="none" lIns="91428" tIns="45714" rIns="91428" bIns="45714">
              <a:spAutoFit/>
            </a:bodyPr>
            <a:lstStyle/>
            <a:p>
              <a:pPr algn="ctr"/>
              <a:r>
                <a:rPr lang="en-US" sz="1800" b="1" dirty="0">
                  <a:solidFill>
                    <a:prstClr val="white"/>
                  </a:solidFill>
                </a:rPr>
                <a:t>Seminole</a:t>
              </a:r>
            </a:p>
          </p:txBody>
        </p:sp>
        <p:sp>
          <p:nvSpPr>
            <p:cNvPr id="27" name="Oval 26"/>
            <p:cNvSpPr/>
            <p:nvPr/>
          </p:nvSpPr>
          <p:spPr>
            <a:xfrm>
              <a:off x="10969118" y="3008478"/>
              <a:ext cx="228600" cy="220147"/>
            </a:xfrm>
            <a:prstGeom prst="ellipse">
              <a:avLst/>
            </a:prstGeom>
            <a:solidFill>
              <a:schemeClr val="tx1"/>
            </a:solidFill>
            <a:ln w="22225">
              <a:solidFill>
                <a:schemeClr val="bg1">
                  <a:lumMod val="95000"/>
                  <a:lumOff val="5000"/>
                </a:schemeClr>
              </a:solidFill>
            </a:ln>
            <a:effectLst>
              <a:glow rad="50800">
                <a:schemeClr val="tx1">
                  <a:lumMod val="50000"/>
                  <a:alpha val="98000"/>
                </a:schemeClr>
              </a:glow>
            </a:effectLst>
          </p:spPr>
          <p:style>
            <a:lnRef idx="2">
              <a:schemeClr val="accent1">
                <a:shade val="50000"/>
              </a:schemeClr>
            </a:lnRef>
            <a:fillRef idx="1">
              <a:schemeClr val="accent1"/>
            </a:fillRef>
            <a:effectRef idx="0">
              <a:schemeClr val="accent1"/>
            </a:effectRef>
            <a:fontRef idx="minor">
              <a:schemeClr val="lt1"/>
            </a:fontRef>
          </p:style>
          <p:txBody>
            <a:bodyPr lIns="91428" tIns="45714" rIns="91428" bIns="45714" rtlCol="0" anchor="ctr"/>
            <a:lstStyle/>
            <a:p>
              <a:pPr algn="ctr"/>
              <a:endParaRPr lang="en-US" dirty="0">
                <a:solidFill>
                  <a:prstClr val="white"/>
                </a:solidFill>
              </a:endParaRPr>
            </a:p>
          </p:txBody>
        </p:sp>
        <p:sp>
          <p:nvSpPr>
            <p:cNvPr id="28" name="Rectangle 27"/>
            <p:cNvSpPr/>
            <p:nvPr/>
          </p:nvSpPr>
          <p:spPr>
            <a:xfrm>
              <a:off x="11172069" y="2861848"/>
              <a:ext cx="867521" cy="338542"/>
            </a:xfrm>
            <a:prstGeom prst="rect">
              <a:avLst/>
            </a:prstGeom>
          </p:spPr>
          <p:txBody>
            <a:bodyPr wrap="none" lIns="91428" tIns="45714" rIns="91428" bIns="45714">
              <a:spAutoFit/>
            </a:bodyPr>
            <a:lstStyle/>
            <a:p>
              <a:pPr algn="ctr"/>
              <a:r>
                <a:rPr lang="en-US" sz="1600" b="1" dirty="0">
                  <a:solidFill>
                    <a:prstClr val="white"/>
                  </a:solidFill>
                </a:rPr>
                <a:t>Orlando</a:t>
              </a:r>
            </a:p>
          </p:txBody>
        </p:sp>
      </p:grpSp>
      <p:sp>
        <p:nvSpPr>
          <p:cNvPr id="6" name="Rectangle 5"/>
          <p:cNvSpPr/>
          <p:nvPr/>
        </p:nvSpPr>
        <p:spPr>
          <a:xfrm>
            <a:off x="-22225"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algn="ctr" defTabSz="914400">
              <a:defRPr/>
            </a:pPr>
            <a:endParaRPr lang="en-US" sz="1800" dirty="0">
              <a:solidFill>
                <a:prstClr val="white"/>
              </a:solidFill>
            </a:endParaRPr>
          </a:p>
        </p:txBody>
      </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13</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8"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28" tIns="54864" rIns="109728" bIns="54864"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400">
              <a:defRPr/>
            </a:pPr>
            <a:r>
              <a:rPr sz="4800" i="0" dirty="0" smtClean="0">
                <a:solidFill>
                  <a:srgbClr val="FFCC00"/>
                </a:solidFill>
                <a:effectLst>
                  <a:glow rad="50800">
                    <a:srgbClr val="000000">
                      <a:alpha val="20000"/>
                    </a:srgbClr>
                  </a:glow>
                  <a:outerShdw blurRad="38100" dist="38100" dir="2700000" algn="tl">
                    <a:srgbClr val="000000">
                      <a:alpha val="43137"/>
                    </a:srgbClr>
                  </a:outerShdw>
                </a:effectLst>
              </a:rPr>
              <a:t>Regional Housing Need</a:t>
            </a:r>
          </a:p>
          <a:p>
            <a:pPr defTabSz="914400">
              <a:defRPr/>
            </a:pPr>
            <a:r>
              <a:rPr lang="en-US" sz="2800" i="0" dirty="0" smtClean="0">
                <a:solidFill>
                  <a:sysClr val="window" lastClr="FFFFFF"/>
                </a:solidFill>
                <a:effectLst>
                  <a:glow rad="254000">
                    <a:sysClr val="windowText" lastClr="000000">
                      <a:alpha val="40000"/>
                    </a:sysClr>
                  </a:glow>
                </a:effectLst>
              </a:rPr>
              <a:t>Regional Partnership</a:t>
            </a:r>
          </a:p>
          <a:p>
            <a:pPr defTabSz="914400">
              <a:defRPr/>
            </a:pPr>
            <a:r>
              <a:rPr sz="4800" dirty="0" smtClean="0">
                <a:solidFill>
                  <a:srgbClr val="FFCC00"/>
                </a:solidFill>
                <a:effectLst>
                  <a:glow rad="50800">
                    <a:srgbClr val="000000">
                      <a:alpha val="20000"/>
                    </a:srgbClr>
                  </a:glow>
                  <a:outerShdw blurRad="38100" dist="38100" dir="2700000" algn="tl">
                    <a:srgbClr val="000000">
                      <a:alpha val="43137"/>
                    </a:srgbClr>
                  </a:outerShdw>
                </a:effectLst>
              </a:rPr>
              <a:t/>
            </a:r>
            <a:br>
              <a:rPr sz="4800" dirty="0" smtClean="0">
                <a:solidFill>
                  <a:srgbClr val="FFCC00"/>
                </a:solidFill>
                <a:effectLst>
                  <a:glow rad="50800">
                    <a:srgbClr val="000000">
                      <a:alpha val="20000"/>
                    </a:srgbClr>
                  </a:glow>
                  <a:outerShdw blurRad="38100" dist="38100" dir="2700000" algn="tl">
                    <a:srgbClr val="000000">
                      <a:alpha val="43137"/>
                    </a:srgbClr>
                  </a:outerShdw>
                </a:effectLst>
              </a:rPr>
            </a:br>
            <a:endParaRPr sz="4800" dirty="0" smtClean="0">
              <a:effectLst>
                <a:glow rad="50800">
                  <a:prstClr val="black">
                    <a:alpha val="20000"/>
                  </a:prstClr>
                </a:glow>
                <a:outerShdw blurRad="38100" dist="38100" dir="2700000" algn="tl">
                  <a:srgbClr val="000000">
                    <a:alpha val="43137"/>
                  </a:srgbClr>
                </a:outerShdw>
              </a:effectLst>
            </a:endParaRPr>
          </a:p>
        </p:txBody>
      </p:sp>
      <p:sp>
        <p:nvSpPr>
          <p:cNvPr id="9" name="TextBox 8"/>
          <p:cNvSpPr txBox="1"/>
          <p:nvPr/>
        </p:nvSpPr>
        <p:spPr>
          <a:xfrm>
            <a:off x="365124" y="2040387"/>
            <a:ext cx="6456090" cy="5016758"/>
          </a:xfrm>
          <a:prstGeom prst="rect">
            <a:avLst/>
          </a:prstGeom>
          <a:noFill/>
        </p:spPr>
        <p:txBody>
          <a:bodyPr wrap="square" rtlCol="0">
            <a:spAutoFit/>
          </a:bodyPr>
          <a:lstStyle/>
          <a:p>
            <a:r>
              <a:rPr lang="en-US" dirty="0">
                <a:ln w="3175">
                  <a:noFill/>
                </a:ln>
                <a:solidFill>
                  <a:prstClr val="white"/>
                </a:solidFill>
              </a:rPr>
              <a:t>Formed </a:t>
            </a:r>
            <a:r>
              <a:rPr lang="en-US" dirty="0" smtClean="0">
                <a:ln w="3175">
                  <a:noFill/>
                </a:ln>
                <a:solidFill>
                  <a:prstClr val="white"/>
                </a:solidFill>
                <a:latin typeface="Impact" panose="020B0806030902050204" pitchFamily="34" charset="0"/>
              </a:rPr>
              <a:t>in</a:t>
            </a:r>
            <a:r>
              <a:rPr lang="en-US" dirty="0" smtClean="0">
                <a:ln w="3175">
                  <a:noFill/>
                </a:ln>
                <a:solidFill>
                  <a:prstClr val="white"/>
                </a:solidFill>
              </a:rPr>
              <a:t> </a:t>
            </a:r>
            <a:r>
              <a:rPr lang="en-US" dirty="0">
                <a:ln w="3175">
                  <a:noFill/>
                </a:ln>
                <a:solidFill>
                  <a:prstClr val="white"/>
                </a:solidFill>
                <a:latin typeface="Impact" panose="020B0806030902050204" pitchFamily="34" charset="0"/>
              </a:rPr>
              <a:t>response to </a:t>
            </a:r>
            <a:r>
              <a:rPr lang="en-US" dirty="0">
                <a:ln w="3175">
                  <a:noFill/>
                </a:ln>
                <a:solidFill>
                  <a:prstClr val="white"/>
                </a:solidFill>
              </a:rPr>
              <a:t>the </a:t>
            </a:r>
            <a:r>
              <a:rPr lang="en-US" dirty="0">
                <a:ln w="3175">
                  <a:noFill/>
                </a:ln>
                <a:solidFill>
                  <a:prstClr val="white"/>
                </a:solidFill>
                <a:latin typeface="Impact" panose="020B0806030902050204" pitchFamily="34" charset="0"/>
              </a:rPr>
              <a:t>shortage of housing supply</a:t>
            </a:r>
            <a:r>
              <a:rPr lang="en-US" dirty="0">
                <a:ln w="3175">
                  <a:noFill/>
                </a:ln>
                <a:solidFill>
                  <a:prstClr val="white"/>
                </a:solidFill>
              </a:rPr>
              <a:t> for lower income households at the </a:t>
            </a:r>
            <a:r>
              <a:rPr lang="en-US" dirty="0">
                <a:ln w="3175">
                  <a:noFill/>
                </a:ln>
                <a:solidFill>
                  <a:prstClr val="white"/>
                </a:solidFill>
                <a:latin typeface="Impact" panose="020B0806030902050204" pitchFamily="34" charset="0"/>
              </a:rPr>
              <a:t>regional </a:t>
            </a:r>
            <a:r>
              <a:rPr lang="en-US" dirty="0" smtClean="0">
                <a:ln w="3175">
                  <a:noFill/>
                </a:ln>
                <a:solidFill>
                  <a:prstClr val="white"/>
                </a:solidFill>
                <a:latin typeface="Impact" panose="020B0806030902050204" pitchFamily="34" charset="0"/>
              </a:rPr>
              <a:t>level</a:t>
            </a:r>
          </a:p>
          <a:p>
            <a:endParaRPr lang="en-US" sz="800" dirty="0">
              <a:ln w="3175">
                <a:noFill/>
              </a:ln>
              <a:solidFill>
                <a:prstClr val="white"/>
              </a:solidFill>
              <a:latin typeface="Impact" panose="020B0806030902050204" pitchFamily="34" charset="0"/>
            </a:endParaRPr>
          </a:p>
          <a:p>
            <a:pPr marL="457200" indent="-457200">
              <a:buFont typeface="Arial" panose="020B0604020202020204" pitchFamily="34" charset="0"/>
              <a:buChar char="•"/>
            </a:pPr>
            <a:endParaRPr lang="en-US" dirty="0" smtClean="0">
              <a:ln w="3175">
                <a:noFill/>
              </a:ln>
              <a:solidFill>
                <a:prstClr val="white"/>
              </a:solidFill>
              <a:latin typeface="Franklin Gothic Book"/>
            </a:endParaRPr>
          </a:p>
          <a:p>
            <a:pPr marL="514350" indent="-514350">
              <a:buFont typeface="+mj-lt"/>
              <a:buAutoNum type="arabicPeriod"/>
            </a:pPr>
            <a:r>
              <a:rPr lang="en-US" b="1" dirty="0">
                <a:ln w="3175">
                  <a:noFill/>
                </a:ln>
                <a:solidFill>
                  <a:srgbClr val="FFC000"/>
                </a:solidFill>
              </a:rPr>
              <a:t>Identifies </a:t>
            </a:r>
            <a:r>
              <a:rPr lang="en-US" dirty="0">
                <a:ln w="3175">
                  <a:noFill/>
                </a:ln>
                <a:solidFill>
                  <a:prstClr val="white"/>
                </a:solidFill>
                <a:latin typeface="Franklin Gothic Book"/>
              </a:rPr>
              <a:t>areas of </a:t>
            </a:r>
            <a:r>
              <a:rPr lang="en-US" dirty="0">
                <a:ln w="3175">
                  <a:noFill/>
                </a:ln>
                <a:solidFill>
                  <a:prstClr val="white"/>
                </a:solidFill>
                <a:latin typeface="Impact" panose="020B0806030902050204" pitchFamily="34" charset="0"/>
              </a:rPr>
              <a:t>Access &amp; Opportunity</a:t>
            </a:r>
          </a:p>
          <a:p>
            <a:pPr marL="514350" indent="-514350">
              <a:buFont typeface="+mj-lt"/>
              <a:buAutoNum type="arabicPeriod"/>
            </a:pPr>
            <a:endParaRPr lang="en-US" b="1" dirty="0" smtClean="0">
              <a:ln w="3175">
                <a:noFill/>
              </a:ln>
              <a:solidFill>
                <a:srgbClr val="FFC000"/>
              </a:solidFill>
            </a:endParaRPr>
          </a:p>
          <a:p>
            <a:pPr marL="514350" indent="-514350">
              <a:buFont typeface="+mj-lt"/>
              <a:buAutoNum type="arabicPeriod"/>
            </a:pPr>
            <a:r>
              <a:rPr lang="en-US" b="1" dirty="0" smtClean="0">
                <a:ln w="3175">
                  <a:noFill/>
                </a:ln>
                <a:solidFill>
                  <a:srgbClr val="FFC000"/>
                </a:solidFill>
              </a:rPr>
              <a:t>Explores</a:t>
            </a:r>
            <a:r>
              <a:rPr lang="en-US" dirty="0" smtClean="0">
                <a:ln w="3175">
                  <a:noFill/>
                </a:ln>
                <a:solidFill>
                  <a:prstClr val="white"/>
                </a:solidFill>
                <a:latin typeface="Franklin Gothic Book"/>
              </a:rPr>
              <a:t> </a:t>
            </a:r>
            <a:r>
              <a:rPr lang="en-US" dirty="0" smtClean="0">
                <a:ln w="3175">
                  <a:noFill/>
                </a:ln>
                <a:solidFill>
                  <a:prstClr val="white"/>
                </a:solidFill>
                <a:latin typeface="Impact" panose="020B0806030902050204" pitchFamily="34" charset="0"/>
              </a:rPr>
              <a:t>population </a:t>
            </a:r>
            <a:r>
              <a:rPr lang="en-US" dirty="0">
                <a:ln w="3175">
                  <a:noFill/>
                </a:ln>
                <a:solidFill>
                  <a:prstClr val="white"/>
                </a:solidFill>
                <a:latin typeface="Impact" panose="020B0806030902050204" pitchFamily="34" charset="0"/>
              </a:rPr>
              <a:t>growth</a:t>
            </a:r>
            <a:r>
              <a:rPr lang="en-US" dirty="0">
                <a:ln w="3175">
                  <a:noFill/>
                </a:ln>
                <a:solidFill>
                  <a:prstClr val="white"/>
                </a:solidFill>
                <a:latin typeface="Franklin Gothic Book"/>
              </a:rPr>
              <a:t> and corresponding</a:t>
            </a:r>
            <a:r>
              <a:rPr lang="en-US" dirty="0">
                <a:ln w="3175">
                  <a:noFill/>
                </a:ln>
                <a:solidFill>
                  <a:prstClr val="white"/>
                </a:solidFill>
                <a:latin typeface="Impact" panose="020B0806030902050204" pitchFamily="34" charset="0"/>
              </a:rPr>
              <a:t> </a:t>
            </a:r>
            <a:r>
              <a:rPr lang="en-US" dirty="0" smtClean="0">
                <a:ln w="3175">
                  <a:noFill/>
                </a:ln>
                <a:solidFill>
                  <a:prstClr val="white"/>
                </a:solidFill>
                <a:latin typeface="Impact" panose="020B0806030902050204" pitchFamily="34" charset="0"/>
              </a:rPr>
              <a:t>supply</a:t>
            </a:r>
            <a:r>
              <a:rPr lang="en-US" dirty="0" smtClean="0">
                <a:ln w="3175">
                  <a:noFill/>
                </a:ln>
                <a:solidFill>
                  <a:prstClr val="white"/>
                </a:solidFill>
                <a:latin typeface="Franklin Gothic Book"/>
              </a:rPr>
              <a:t> </a:t>
            </a:r>
            <a:r>
              <a:rPr lang="en-US" dirty="0">
                <a:ln w="3175">
                  <a:noFill/>
                </a:ln>
                <a:solidFill>
                  <a:prstClr val="white"/>
                </a:solidFill>
                <a:latin typeface="Franklin Gothic Book"/>
              </a:rPr>
              <a:t>and </a:t>
            </a:r>
            <a:r>
              <a:rPr lang="en-US" dirty="0">
                <a:ln w="3175">
                  <a:noFill/>
                </a:ln>
                <a:solidFill>
                  <a:prstClr val="white"/>
                </a:solidFill>
                <a:latin typeface="Impact" panose="020B0806030902050204" pitchFamily="34" charset="0"/>
              </a:rPr>
              <a:t>demand </a:t>
            </a:r>
            <a:r>
              <a:rPr lang="en-US" dirty="0">
                <a:ln w="3175">
                  <a:noFill/>
                </a:ln>
                <a:solidFill>
                  <a:prstClr val="white"/>
                </a:solidFill>
                <a:latin typeface="Franklin Gothic Book"/>
              </a:rPr>
              <a:t>for affordable </a:t>
            </a:r>
            <a:r>
              <a:rPr lang="en-US" dirty="0">
                <a:ln w="3175">
                  <a:noFill/>
                </a:ln>
                <a:solidFill>
                  <a:prstClr val="white"/>
                </a:solidFill>
                <a:latin typeface="Impact" panose="020B0806030902050204" pitchFamily="34" charset="0"/>
              </a:rPr>
              <a:t>housing </a:t>
            </a:r>
            <a:r>
              <a:rPr lang="en-US" dirty="0" smtClean="0">
                <a:ln w="3175">
                  <a:noFill/>
                </a:ln>
                <a:solidFill>
                  <a:prstClr val="white"/>
                </a:solidFill>
                <a:latin typeface="Impact" panose="020B0806030902050204" pitchFamily="34" charset="0"/>
              </a:rPr>
              <a:t>types</a:t>
            </a:r>
            <a:endParaRPr lang="en-US" dirty="0">
              <a:ln w="3175">
                <a:noFill/>
              </a:ln>
              <a:solidFill>
                <a:prstClr val="white"/>
              </a:solidFill>
              <a:latin typeface="Franklin Gothic Book"/>
            </a:endParaRPr>
          </a:p>
          <a:p>
            <a:pPr marL="514350" indent="-514350">
              <a:buFont typeface="+mj-lt"/>
              <a:buAutoNum type="arabicPeriod"/>
            </a:pPr>
            <a:endParaRPr lang="en-US" dirty="0">
              <a:ln w="3175">
                <a:noFill/>
              </a:ln>
              <a:solidFill>
                <a:prstClr val="white"/>
              </a:solidFill>
              <a:latin typeface="Franklin Gothic Book"/>
            </a:endParaRPr>
          </a:p>
          <a:p>
            <a:pPr marL="514350" indent="-514350">
              <a:buFont typeface="+mj-lt"/>
              <a:buAutoNum type="arabicPeriod"/>
            </a:pPr>
            <a:r>
              <a:rPr lang="en-US" b="1" dirty="0">
                <a:ln w="3175">
                  <a:noFill/>
                </a:ln>
                <a:solidFill>
                  <a:srgbClr val="FFC000"/>
                </a:solidFill>
              </a:rPr>
              <a:t>Defines</a:t>
            </a:r>
            <a:r>
              <a:rPr lang="en-US" dirty="0" smtClean="0">
                <a:ln w="3175">
                  <a:noFill/>
                </a:ln>
                <a:solidFill>
                  <a:prstClr val="white"/>
                </a:solidFill>
                <a:latin typeface="Franklin Gothic Book"/>
              </a:rPr>
              <a:t> </a:t>
            </a:r>
            <a:r>
              <a:rPr lang="en-US" dirty="0">
                <a:ln w="3175">
                  <a:noFill/>
                </a:ln>
                <a:solidFill>
                  <a:prstClr val="white"/>
                </a:solidFill>
                <a:latin typeface="Impact" panose="020B0806030902050204" pitchFamily="34" charset="0"/>
              </a:rPr>
              <a:t>place-based </a:t>
            </a:r>
            <a:r>
              <a:rPr lang="en-US" dirty="0">
                <a:ln w="3175">
                  <a:noFill/>
                </a:ln>
                <a:solidFill>
                  <a:prstClr val="white"/>
                </a:solidFill>
                <a:latin typeface="Franklin Gothic Book"/>
              </a:rPr>
              <a:t>policies, standards &amp; incentives</a:t>
            </a:r>
          </a:p>
        </p:txBody>
      </p:sp>
    </p:spTree>
    <p:extLst>
      <p:ext uri="{BB962C8B-B14F-4D97-AF65-F5344CB8AC3E}">
        <p14:creationId xmlns:p14="http://schemas.microsoft.com/office/powerpoint/2010/main" val="158327519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500"/>
                                        <p:tgtEl>
                                          <p:spTgt spid="9">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1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9">
                                            <p:txEl>
                                              <p:pRg st="3" end="3"/>
                                            </p:txEl>
                                          </p:spTgt>
                                        </p:tgtEl>
                                        <p:attrNameLst>
                                          <p:attrName>style.visibility</p:attrName>
                                        </p:attrNameLst>
                                      </p:cBhvr>
                                      <p:to>
                                        <p:strVal val="visible"/>
                                      </p:to>
                                    </p:set>
                                    <p:animEffect transition="in" filter="fade">
                                      <p:cBhvr>
                                        <p:cTn id="15" dur="1500"/>
                                        <p:tgtEl>
                                          <p:spTgt spid="9">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9">
                                            <p:txEl>
                                              <p:pRg st="5" end="5"/>
                                            </p:txEl>
                                          </p:spTgt>
                                        </p:tgtEl>
                                        <p:attrNameLst>
                                          <p:attrName>style.visibility</p:attrName>
                                        </p:attrNameLst>
                                      </p:cBhvr>
                                      <p:to>
                                        <p:strVal val="visible"/>
                                      </p:to>
                                    </p:set>
                                    <p:animEffect transition="in" filter="fade">
                                      <p:cBhvr>
                                        <p:cTn id="20" dur="1500"/>
                                        <p:tgtEl>
                                          <p:spTgt spid="9">
                                            <p:txEl>
                                              <p:pRg st="5" end="5"/>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9">
                                            <p:txEl>
                                              <p:pRg st="7" end="7"/>
                                            </p:txEl>
                                          </p:spTgt>
                                        </p:tgtEl>
                                        <p:attrNameLst>
                                          <p:attrName>style.visibility</p:attrName>
                                        </p:attrNameLst>
                                      </p:cBhvr>
                                      <p:to>
                                        <p:strVal val="visible"/>
                                      </p:to>
                                    </p:set>
                                    <p:animEffect transition="in" filter="fade">
                                      <p:cBhvr>
                                        <p:cTn id="25" dur="1500"/>
                                        <p:tgtEl>
                                          <p:spTgt spid="9">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8763" y="11113"/>
            <a:ext cx="13101637" cy="8218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Rectangle 5"/>
          <p:cNvSpPr/>
          <p:nvPr/>
        </p:nvSpPr>
        <p:spPr>
          <a:xfrm>
            <a:off x="-22225"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algn="ctr" defTabSz="914400">
              <a:defRPr/>
            </a:pPr>
            <a:endParaRPr lang="en-US" sz="1800" dirty="0">
              <a:solidFill>
                <a:prstClr val="white"/>
              </a:solidFill>
            </a:endParaRPr>
          </a:p>
        </p:txBody>
      </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14</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7" name="Rectangle 6"/>
          <p:cNvSpPr/>
          <p:nvPr/>
        </p:nvSpPr>
        <p:spPr>
          <a:xfrm>
            <a:off x="-22224" y="-1587"/>
            <a:ext cx="14652624" cy="8229600"/>
          </a:xfrm>
          <a:prstGeom prst="rect">
            <a:avLst/>
          </a:prstGeom>
          <a:gradFill>
            <a:gsLst>
              <a:gs pos="0">
                <a:schemeClr val="bg1"/>
              </a:gs>
              <a:gs pos="33000">
                <a:schemeClr val="bg1">
                  <a:lumMod val="100000"/>
                  <a:alpha val="76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algn="ctr" defTabSz="914400">
              <a:defRPr/>
            </a:pPr>
            <a:endParaRPr lang="en-US" sz="1800" dirty="0">
              <a:solidFill>
                <a:prstClr val="white"/>
              </a:solidFill>
            </a:endParaRPr>
          </a:p>
        </p:txBody>
      </p:sp>
      <p:sp>
        <p:nvSpPr>
          <p:cNvPr id="8"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28" tIns="54864" rIns="109728" bIns="54864"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400">
              <a:defRPr/>
            </a:pPr>
            <a:r>
              <a:rPr sz="4800" i="0" dirty="0" smtClean="0">
                <a:solidFill>
                  <a:srgbClr val="FFCC00"/>
                </a:solidFill>
                <a:effectLst>
                  <a:glow rad="50800">
                    <a:srgbClr val="000000">
                      <a:alpha val="20000"/>
                    </a:srgbClr>
                  </a:glow>
                  <a:outerShdw blurRad="38100" dist="38100" dir="2700000" algn="tl">
                    <a:srgbClr val="000000">
                      <a:alpha val="43137"/>
                    </a:srgbClr>
                  </a:outerShdw>
                </a:effectLst>
              </a:rPr>
              <a:t>Regional Partner Approach</a:t>
            </a:r>
          </a:p>
          <a:p>
            <a:pPr defTabSz="914400" eaLnBrk="1" hangingPunct="1">
              <a:defRPr/>
            </a:pPr>
            <a:r>
              <a:rPr lang="en-US" sz="2800" i="0" dirty="0" smtClean="0">
                <a:solidFill>
                  <a:sysClr val="window" lastClr="FFFFFF"/>
                </a:solidFill>
                <a:effectLst>
                  <a:glow rad="254000">
                    <a:sysClr val="windowText" lastClr="000000">
                      <a:alpha val="40000"/>
                    </a:sysClr>
                  </a:glow>
                </a:effectLst>
              </a:rPr>
              <a:t>The Common Goal</a:t>
            </a:r>
          </a:p>
          <a:p>
            <a:pPr defTabSz="914400">
              <a:defRPr/>
            </a:pPr>
            <a:endParaRPr sz="4800" i="0" dirty="0" smtClean="0">
              <a:effectLst>
                <a:glow rad="50800">
                  <a:prstClr val="black">
                    <a:alpha val="20000"/>
                  </a:prstClr>
                </a:glow>
                <a:outerShdw blurRad="38100" dist="38100" dir="2700000" algn="tl">
                  <a:srgbClr val="000000">
                    <a:alpha val="43137"/>
                  </a:srgbClr>
                </a:outerShdw>
              </a:effectLst>
            </a:endParaRPr>
          </a:p>
        </p:txBody>
      </p:sp>
      <p:sp>
        <p:nvSpPr>
          <p:cNvPr id="10" name="Rectangle 9"/>
          <p:cNvSpPr/>
          <p:nvPr/>
        </p:nvSpPr>
        <p:spPr>
          <a:xfrm>
            <a:off x="685800" y="3597176"/>
            <a:ext cx="4267200" cy="2062103"/>
          </a:xfrm>
          <a:prstGeom prst="rect">
            <a:avLst/>
          </a:prstGeom>
        </p:spPr>
        <p:txBody>
          <a:bodyPr wrap="square">
            <a:spAutoFit/>
          </a:bodyPr>
          <a:lstStyle/>
          <a:p>
            <a:pPr algn="ctr" defTabSz="1304925"/>
            <a:r>
              <a:rPr lang="en-US" sz="8000" dirty="0" smtClean="0">
                <a:ln w="3175">
                  <a:noFill/>
                </a:ln>
                <a:solidFill>
                  <a:prstClr val="white"/>
                </a:solidFill>
                <a:effectLst>
                  <a:outerShdw blurRad="38100" dist="38100" dir="2700000" algn="tl">
                    <a:srgbClr val="000000">
                      <a:alpha val="43137"/>
                    </a:srgbClr>
                  </a:outerShdw>
                </a:effectLst>
                <a:latin typeface="Impact" panose="020B0806030902050204" pitchFamily="34" charset="0"/>
              </a:rPr>
              <a:t>REGIONAL </a:t>
            </a:r>
            <a:r>
              <a:rPr lang="en-US" sz="4400" dirty="0" smtClean="0">
                <a:ln w="3175">
                  <a:noFill/>
                </a:ln>
                <a:solidFill>
                  <a:prstClr val="white"/>
                </a:solidFill>
                <a:effectLst>
                  <a:outerShdw blurRad="38100" dist="38100" dir="2700000" algn="tl">
                    <a:srgbClr val="000000">
                      <a:alpha val="43137"/>
                    </a:srgbClr>
                  </a:outerShdw>
                </a:effectLst>
                <a:latin typeface="Impact" panose="020B0806030902050204" pitchFamily="34" charset="0"/>
              </a:rPr>
              <a:t>IMPLEMENTATION</a:t>
            </a:r>
            <a:endParaRPr lang="en-US" sz="5000" dirty="0">
              <a:ln w="3175">
                <a:noFill/>
              </a:ln>
              <a:solidFill>
                <a:prstClr val="white"/>
              </a:solidFill>
              <a:effectLst>
                <a:outerShdw blurRad="38100" dist="38100" dir="2700000" algn="tl">
                  <a:srgbClr val="000000">
                    <a:alpha val="43137"/>
                  </a:srgbClr>
                </a:outerShdw>
              </a:effectLst>
              <a:latin typeface="Impact" panose="020B0806030902050204" pitchFamily="34" charset="0"/>
            </a:endParaRPr>
          </a:p>
        </p:txBody>
      </p:sp>
      <p:grpSp>
        <p:nvGrpSpPr>
          <p:cNvPr id="5" name="Group 4"/>
          <p:cNvGrpSpPr/>
          <p:nvPr/>
        </p:nvGrpSpPr>
        <p:grpSpPr>
          <a:xfrm>
            <a:off x="5638800" y="3810000"/>
            <a:ext cx="2209800" cy="1600200"/>
            <a:chOff x="5334000" y="3810000"/>
            <a:chExt cx="2209800" cy="1600200"/>
          </a:xfrm>
        </p:grpSpPr>
        <p:sp>
          <p:nvSpPr>
            <p:cNvPr id="2" name="Chevron 1"/>
            <p:cNvSpPr/>
            <p:nvPr/>
          </p:nvSpPr>
          <p:spPr>
            <a:xfrm>
              <a:off x="6019800" y="3810000"/>
              <a:ext cx="838200" cy="1600200"/>
            </a:xfrm>
            <a:prstGeom prst="chevron">
              <a:avLst/>
            </a:prstGeom>
            <a:solidFill>
              <a:srgbClr val="FFC000"/>
            </a:solidFill>
            <a:ln w="28575">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4925"/>
              <a:endParaRPr lang="en-US">
                <a:solidFill>
                  <a:prstClr val="white"/>
                </a:solidFill>
              </a:endParaRPr>
            </a:p>
          </p:txBody>
        </p:sp>
        <p:sp>
          <p:nvSpPr>
            <p:cNvPr id="4" name="Pentagon 3"/>
            <p:cNvSpPr/>
            <p:nvPr/>
          </p:nvSpPr>
          <p:spPr>
            <a:xfrm>
              <a:off x="5334000" y="3810000"/>
              <a:ext cx="838200" cy="1600200"/>
            </a:xfrm>
            <a:prstGeom prst="homePlate">
              <a:avLst/>
            </a:prstGeom>
            <a:solidFill>
              <a:srgbClr val="FFC000"/>
            </a:solidFill>
            <a:ln w="28575">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4925"/>
              <a:endParaRPr lang="en-US">
                <a:solidFill>
                  <a:prstClr val="white"/>
                </a:solidFill>
              </a:endParaRPr>
            </a:p>
          </p:txBody>
        </p:sp>
        <p:sp>
          <p:nvSpPr>
            <p:cNvPr id="20" name="Chevron 19"/>
            <p:cNvSpPr/>
            <p:nvPr/>
          </p:nvSpPr>
          <p:spPr>
            <a:xfrm>
              <a:off x="6705600" y="3810000"/>
              <a:ext cx="838200" cy="1600200"/>
            </a:xfrm>
            <a:prstGeom prst="chevron">
              <a:avLst/>
            </a:prstGeom>
            <a:solidFill>
              <a:srgbClr val="FFC000"/>
            </a:solidFill>
            <a:ln w="28575">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4925"/>
              <a:endParaRPr lang="en-US">
                <a:solidFill>
                  <a:prstClr val="white"/>
                </a:solidFill>
              </a:endParaRPr>
            </a:p>
          </p:txBody>
        </p:sp>
      </p:grpSp>
      <p:sp>
        <p:nvSpPr>
          <p:cNvPr id="19" name="Rectangle 18"/>
          <p:cNvSpPr/>
          <p:nvPr/>
        </p:nvSpPr>
        <p:spPr>
          <a:xfrm>
            <a:off x="8421243" y="3733800"/>
            <a:ext cx="5370957" cy="738664"/>
          </a:xfrm>
          <a:prstGeom prst="rect">
            <a:avLst/>
          </a:prstGeom>
        </p:spPr>
        <p:txBody>
          <a:bodyPr wrap="none">
            <a:spAutoFit/>
          </a:bodyPr>
          <a:lstStyle/>
          <a:p>
            <a:pPr defTabSz="1304925"/>
            <a:r>
              <a:rPr lang="en-US" sz="4200" dirty="0">
                <a:ln w="3175">
                  <a:noFill/>
                </a:ln>
                <a:solidFill>
                  <a:prstClr val="white"/>
                </a:solidFill>
                <a:effectLst>
                  <a:outerShdw blurRad="38100" dist="38100" dir="2700000" algn="tl">
                    <a:srgbClr val="000000">
                      <a:alpha val="43137"/>
                    </a:srgbClr>
                  </a:outerShdw>
                </a:effectLst>
                <a:latin typeface="Impact" panose="020B0806030902050204" pitchFamily="34" charset="0"/>
              </a:rPr>
              <a:t>PLACE-BASED APPROACH</a:t>
            </a:r>
            <a:endParaRPr lang="en-US" sz="4200" dirty="0">
              <a:solidFill>
                <a:prstClr val="white"/>
              </a:solidFill>
              <a:effectLst>
                <a:outerShdw blurRad="38100" dist="38100" dir="2700000" algn="tl">
                  <a:srgbClr val="000000">
                    <a:alpha val="43137"/>
                  </a:srgbClr>
                </a:outerShdw>
              </a:effectLst>
            </a:endParaRPr>
          </a:p>
        </p:txBody>
      </p:sp>
      <p:sp>
        <p:nvSpPr>
          <p:cNvPr id="28" name="Rectangle 27"/>
          <p:cNvSpPr/>
          <p:nvPr/>
        </p:nvSpPr>
        <p:spPr>
          <a:xfrm>
            <a:off x="8294481" y="4456093"/>
            <a:ext cx="5624488" cy="1015663"/>
          </a:xfrm>
          <a:prstGeom prst="rect">
            <a:avLst/>
          </a:prstGeom>
        </p:spPr>
        <p:txBody>
          <a:bodyPr wrap="none">
            <a:spAutoFit/>
          </a:bodyPr>
          <a:lstStyle/>
          <a:p>
            <a:pPr algn="ctr" defTabSz="1304925"/>
            <a:r>
              <a:rPr lang="en-US" sz="2800" dirty="0">
                <a:ln w="3175">
                  <a:noFill/>
                </a:ln>
                <a:solidFill>
                  <a:prstClr val="white"/>
                </a:solidFill>
                <a:effectLst>
                  <a:outerShdw blurRad="38100" dist="38100" dir="2700000" algn="tl">
                    <a:srgbClr val="000000">
                      <a:alpha val="43137"/>
                    </a:srgbClr>
                  </a:outerShdw>
                </a:effectLst>
                <a:latin typeface="Impact" panose="020B0806030902050204" pitchFamily="34" charset="0"/>
              </a:rPr>
              <a:t>h</a:t>
            </a:r>
            <a:r>
              <a:rPr lang="en-US" sz="2800" dirty="0" smtClean="0">
                <a:ln w="3175">
                  <a:noFill/>
                </a:ln>
                <a:solidFill>
                  <a:prstClr val="white"/>
                </a:solidFill>
                <a:effectLst>
                  <a:outerShdw blurRad="38100" dist="38100" dir="2700000" algn="tl">
                    <a:srgbClr val="000000">
                      <a:alpha val="43137"/>
                    </a:srgbClr>
                  </a:outerShdw>
                </a:effectLst>
                <a:latin typeface="Impact" panose="020B0806030902050204" pitchFamily="34" charset="0"/>
              </a:rPr>
              <a:t>ousing access &amp; opportunity  model</a:t>
            </a:r>
          </a:p>
          <a:p>
            <a:pPr algn="ctr" defTabSz="1304925"/>
            <a:r>
              <a:rPr lang="en-US" sz="3200" b="1" dirty="0">
                <a:solidFill>
                  <a:prstClr val="white"/>
                </a:solidFill>
                <a:effectLst>
                  <a:outerShdw blurRad="38100" dist="38100" dir="2700000" algn="tl">
                    <a:srgbClr val="000000">
                      <a:alpha val="43137"/>
                    </a:srgbClr>
                  </a:outerShdw>
                </a:effectLst>
              </a:rPr>
              <a:t>j</a:t>
            </a:r>
            <a:r>
              <a:rPr lang="en-US" sz="3200" b="1" dirty="0" smtClean="0">
                <a:solidFill>
                  <a:prstClr val="white"/>
                </a:solidFill>
                <a:effectLst>
                  <a:outerShdw blurRad="38100" dist="38100" dir="2700000" algn="tl">
                    <a:srgbClr val="000000">
                      <a:alpha val="43137"/>
                    </a:srgbClr>
                  </a:outerShdw>
                </a:effectLst>
              </a:rPr>
              <a:t>obs | transit | services </a:t>
            </a:r>
            <a:endParaRPr lang="en-US" sz="3200" b="1" dirty="0">
              <a:solidFill>
                <a:prstClr val="white"/>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359095774"/>
      </p:ext>
    </p:extLst>
  </p:cSld>
  <p:clrMapOvr>
    <a:masterClrMapping/>
  </p:clrMapOvr>
  <p:transition spd="med">
    <p:fade/>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8763" y="11113"/>
            <a:ext cx="13101637" cy="8218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r="7493" b="16470"/>
          <a:stretch/>
        </p:blipFill>
        <p:spPr>
          <a:xfrm>
            <a:off x="-45722" y="-8"/>
            <a:ext cx="14676122" cy="8229601"/>
          </a:xfrm>
          <a:prstGeom prst="rect">
            <a:avLst/>
          </a:prstGeom>
        </p:spPr>
      </p:pic>
      <p:sp>
        <p:nvSpPr>
          <p:cNvPr id="54" name="Rectangle 53"/>
          <p:cNvSpPr/>
          <p:nvPr/>
        </p:nvSpPr>
        <p:spPr>
          <a:xfrm rot="10800000">
            <a:off x="-45722" y="-8"/>
            <a:ext cx="14676121" cy="8229599"/>
          </a:xfrm>
          <a:prstGeom prst="rect">
            <a:avLst/>
          </a:prstGeom>
          <a:solidFill>
            <a:schemeClr val="bg1">
              <a:alpha val="82000"/>
            </a:schemeClr>
          </a:solidFill>
          <a:ln w="25400" cap="flat" cmpd="sng" algn="ctr">
            <a:noFill/>
            <a:prstDash val="solid"/>
          </a:ln>
          <a:effectLst/>
        </p:spPr>
        <p:txBody>
          <a:bodyPr anchor="ctr"/>
          <a:lstStyle/>
          <a:p>
            <a:pPr algn="ctr" defTabSz="914354" fontAlgn="auto">
              <a:spcBef>
                <a:spcPts val="0"/>
              </a:spcBef>
              <a:spcAft>
                <a:spcPts val="0"/>
              </a:spcAft>
            </a:pPr>
            <a:endParaRPr lang="en-US" sz="1800" kern="0" dirty="0">
              <a:solidFill>
                <a:prstClr val="white"/>
              </a:solidFill>
              <a:latin typeface="Century Gothic"/>
            </a:endParaRPr>
          </a:p>
        </p:txBody>
      </p:sp>
      <p:graphicFrame>
        <p:nvGraphicFramePr>
          <p:cNvPr id="6" name="Table 5"/>
          <p:cNvGraphicFramePr>
            <a:graphicFrameLocks noGrp="1"/>
          </p:cNvGraphicFramePr>
          <p:nvPr>
            <p:extLst>
              <p:ext uri="{D42A27DB-BD31-4B8C-83A1-F6EECF244321}">
                <p14:modId xmlns:p14="http://schemas.microsoft.com/office/powerpoint/2010/main" val="2068195977"/>
              </p:ext>
            </p:extLst>
          </p:nvPr>
        </p:nvGraphicFramePr>
        <p:xfrm>
          <a:off x="76200" y="838200"/>
          <a:ext cx="1310640" cy="6705600"/>
        </p:xfrm>
        <a:graphic>
          <a:graphicData uri="http://schemas.openxmlformats.org/drawingml/2006/table">
            <a:tbl>
              <a:tblPr firstRow="1" bandRow="1">
                <a:tableStyleId>{2D5ABB26-0587-4C30-8999-92F81FD0307C}</a:tableStyleId>
              </a:tblPr>
              <a:tblGrid>
                <a:gridCol w="1310640">
                  <a:extLst>
                    <a:ext uri="{9D8B030D-6E8A-4147-A177-3AD203B41FA5}">
                      <a16:colId xmlns:a16="http://schemas.microsoft.com/office/drawing/2014/main" val="20000"/>
                    </a:ext>
                  </a:extLst>
                </a:gridCol>
              </a:tblGrid>
              <a:tr h="334621">
                <a:tc>
                  <a:txBody>
                    <a:bodyPr/>
                    <a:lstStyle/>
                    <a:p>
                      <a:pPr algn="r"/>
                      <a:endParaRPr lang="en-US" sz="1600" dirty="0"/>
                    </a:p>
                  </a:txBody>
                  <a:tcPr anchor="b"/>
                </a:tc>
                <a:extLst>
                  <a:ext uri="{0D108BD9-81ED-4DB2-BD59-A6C34878D82A}">
                    <a16:rowId xmlns:a16="http://schemas.microsoft.com/office/drawing/2014/main" val="10000"/>
                  </a:ext>
                </a:extLst>
              </a:tr>
              <a:tr h="334621">
                <a:tc>
                  <a:txBody>
                    <a:bodyPr/>
                    <a:lstStyle/>
                    <a:p>
                      <a:pPr algn="r"/>
                      <a:endParaRPr lang="en-US" sz="1600" dirty="0"/>
                    </a:p>
                  </a:txBody>
                  <a:tcPr anchor="b"/>
                </a:tc>
                <a:extLst>
                  <a:ext uri="{0D108BD9-81ED-4DB2-BD59-A6C34878D82A}">
                    <a16:rowId xmlns:a16="http://schemas.microsoft.com/office/drawing/2014/main" val="10001"/>
                  </a:ext>
                </a:extLst>
              </a:tr>
              <a:tr h="334621">
                <a:tc>
                  <a:txBody>
                    <a:bodyPr/>
                    <a:lstStyle/>
                    <a:p>
                      <a:pPr algn="r"/>
                      <a:r>
                        <a:rPr lang="en-US" sz="1600" dirty="0" smtClean="0"/>
                        <a:t>3.4 M</a:t>
                      </a:r>
                      <a:endParaRPr lang="en-US" sz="1600" dirty="0"/>
                    </a:p>
                  </a:txBody>
                  <a:tcPr anchor="b"/>
                </a:tc>
                <a:extLst>
                  <a:ext uri="{0D108BD9-81ED-4DB2-BD59-A6C34878D82A}">
                    <a16:rowId xmlns:a16="http://schemas.microsoft.com/office/drawing/2014/main" val="10002"/>
                  </a:ext>
                </a:extLst>
              </a:tr>
              <a:tr h="334621">
                <a:tc>
                  <a:txBody>
                    <a:bodyPr/>
                    <a:lstStyle/>
                    <a:p>
                      <a:pPr algn="r"/>
                      <a:r>
                        <a:rPr lang="en-US" sz="1600" dirty="0" smtClean="0"/>
                        <a:t>3.2 M</a:t>
                      </a:r>
                      <a:endParaRPr lang="en-US" sz="1600" dirty="0"/>
                    </a:p>
                  </a:txBody>
                  <a:tcPr anchor="b"/>
                </a:tc>
                <a:extLst>
                  <a:ext uri="{0D108BD9-81ED-4DB2-BD59-A6C34878D82A}">
                    <a16:rowId xmlns:a16="http://schemas.microsoft.com/office/drawing/2014/main" val="10003"/>
                  </a:ext>
                </a:extLst>
              </a:tr>
              <a:tr h="334621">
                <a:tc>
                  <a:txBody>
                    <a:bodyPr/>
                    <a:lstStyle/>
                    <a:p>
                      <a:pPr algn="r"/>
                      <a:r>
                        <a:rPr lang="en-US" sz="1600" dirty="0" smtClean="0"/>
                        <a:t>3.0M</a:t>
                      </a:r>
                      <a:endParaRPr lang="en-US" sz="1600" dirty="0"/>
                    </a:p>
                  </a:txBody>
                  <a:tcPr anchor="b"/>
                </a:tc>
                <a:extLst>
                  <a:ext uri="{0D108BD9-81ED-4DB2-BD59-A6C34878D82A}">
                    <a16:rowId xmlns:a16="http://schemas.microsoft.com/office/drawing/2014/main" val="10004"/>
                  </a:ext>
                </a:extLst>
              </a:tr>
              <a:tr h="334621">
                <a:tc>
                  <a:txBody>
                    <a:bodyPr/>
                    <a:lstStyle/>
                    <a:p>
                      <a:pPr algn="r"/>
                      <a:r>
                        <a:rPr lang="en-US" sz="1600" dirty="0" smtClean="0"/>
                        <a:t>2.8 M</a:t>
                      </a:r>
                      <a:endParaRPr lang="en-US" sz="1600" dirty="0"/>
                    </a:p>
                  </a:txBody>
                  <a:tcPr anchor="b"/>
                </a:tc>
                <a:extLst>
                  <a:ext uri="{0D108BD9-81ED-4DB2-BD59-A6C34878D82A}">
                    <a16:rowId xmlns:a16="http://schemas.microsoft.com/office/drawing/2014/main" val="10005"/>
                  </a:ext>
                </a:extLst>
              </a:tr>
              <a:tr h="334621">
                <a:tc>
                  <a:txBody>
                    <a:bodyPr/>
                    <a:lstStyle/>
                    <a:p>
                      <a:pPr algn="r"/>
                      <a:r>
                        <a:rPr lang="en-US" sz="1600" dirty="0" smtClean="0"/>
                        <a:t>2.6 M</a:t>
                      </a:r>
                      <a:endParaRPr lang="en-US" sz="1600" dirty="0"/>
                    </a:p>
                  </a:txBody>
                  <a:tcPr anchor="b"/>
                </a:tc>
                <a:extLst>
                  <a:ext uri="{0D108BD9-81ED-4DB2-BD59-A6C34878D82A}">
                    <a16:rowId xmlns:a16="http://schemas.microsoft.com/office/drawing/2014/main" val="10006"/>
                  </a:ext>
                </a:extLst>
              </a:tr>
              <a:tr h="334621">
                <a:tc>
                  <a:txBody>
                    <a:bodyPr/>
                    <a:lstStyle/>
                    <a:p>
                      <a:pPr algn="r"/>
                      <a:r>
                        <a:rPr lang="en-US" sz="1600" dirty="0" smtClean="0"/>
                        <a:t>2.4 M</a:t>
                      </a:r>
                      <a:endParaRPr lang="en-US" sz="1600" dirty="0"/>
                    </a:p>
                  </a:txBody>
                  <a:tcPr anchor="b"/>
                </a:tc>
                <a:extLst>
                  <a:ext uri="{0D108BD9-81ED-4DB2-BD59-A6C34878D82A}">
                    <a16:rowId xmlns:a16="http://schemas.microsoft.com/office/drawing/2014/main" val="10007"/>
                  </a:ext>
                </a:extLst>
              </a:tr>
              <a:tr h="334621">
                <a:tc>
                  <a:txBody>
                    <a:bodyPr/>
                    <a:lstStyle/>
                    <a:p>
                      <a:pPr algn="r"/>
                      <a:r>
                        <a:rPr lang="en-US" sz="1600" dirty="0" smtClean="0"/>
                        <a:t>2.2 M</a:t>
                      </a:r>
                      <a:endParaRPr lang="en-US" sz="1600" dirty="0"/>
                    </a:p>
                  </a:txBody>
                  <a:tcPr anchor="b"/>
                </a:tc>
                <a:extLst>
                  <a:ext uri="{0D108BD9-81ED-4DB2-BD59-A6C34878D82A}">
                    <a16:rowId xmlns:a16="http://schemas.microsoft.com/office/drawing/2014/main" val="10008"/>
                  </a:ext>
                </a:extLst>
              </a:tr>
              <a:tr h="334621">
                <a:tc>
                  <a:txBody>
                    <a:bodyPr/>
                    <a:lstStyle/>
                    <a:p>
                      <a:pPr algn="r"/>
                      <a:r>
                        <a:rPr lang="en-US" sz="1600" dirty="0" smtClean="0"/>
                        <a:t>2 M</a:t>
                      </a:r>
                      <a:endParaRPr lang="en-US" sz="1600" dirty="0"/>
                    </a:p>
                  </a:txBody>
                  <a:tcPr anchor="b"/>
                </a:tc>
                <a:extLst>
                  <a:ext uri="{0D108BD9-81ED-4DB2-BD59-A6C34878D82A}">
                    <a16:rowId xmlns:a16="http://schemas.microsoft.com/office/drawing/2014/main" val="10009"/>
                  </a:ext>
                </a:extLst>
              </a:tr>
              <a:tr h="334621">
                <a:tc>
                  <a:txBody>
                    <a:bodyPr/>
                    <a:lstStyle/>
                    <a:p>
                      <a:pPr algn="r"/>
                      <a:r>
                        <a:rPr lang="en-US" sz="1600" dirty="0" smtClean="0"/>
                        <a:t>1.8</a:t>
                      </a:r>
                      <a:r>
                        <a:rPr lang="en-US" sz="1600" baseline="0" dirty="0" smtClean="0"/>
                        <a:t> M</a:t>
                      </a:r>
                      <a:endParaRPr lang="en-US" sz="1600" dirty="0"/>
                    </a:p>
                  </a:txBody>
                  <a:tcPr anchor="b"/>
                </a:tc>
                <a:extLst>
                  <a:ext uri="{0D108BD9-81ED-4DB2-BD59-A6C34878D82A}">
                    <a16:rowId xmlns:a16="http://schemas.microsoft.com/office/drawing/2014/main" val="10010"/>
                  </a:ext>
                </a:extLst>
              </a:tr>
              <a:tr h="334621">
                <a:tc>
                  <a:txBody>
                    <a:bodyPr/>
                    <a:lstStyle/>
                    <a:p>
                      <a:pPr algn="r"/>
                      <a:r>
                        <a:rPr lang="en-US" sz="1600" dirty="0" smtClean="0"/>
                        <a:t>1.6 M</a:t>
                      </a:r>
                      <a:endParaRPr lang="en-US" sz="1600" dirty="0"/>
                    </a:p>
                  </a:txBody>
                  <a:tcPr anchor="b"/>
                </a:tc>
                <a:extLst>
                  <a:ext uri="{0D108BD9-81ED-4DB2-BD59-A6C34878D82A}">
                    <a16:rowId xmlns:a16="http://schemas.microsoft.com/office/drawing/2014/main" val="10011"/>
                  </a:ext>
                </a:extLst>
              </a:tr>
              <a:tr h="334621">
                <a:tc>
                  <a:txBody>
                    <a:bodyPr/>
                    <a:lstStyle/>
                    <a:p>
                      <a:pPr algn="r"/>
                      <a:r>
                        <a:rPr lang="en-US" sz="1600" dirty="0" smtClean="0"/>
                        <a:t>1.4 M</a:t>
                      </a:r>
                      <a:endParaRPr lang="en-US" sz="1600" dirty="0"/>
                    </a:p>
                  </a:txBody>
                  <a:tcPr anchor="b"/>
                </a:tc>
                <a:extLst>
                  <a:ext uri="{0D108BD9-81ED-4DB2-BD59-A6C34878D82A}">
                    <a16:rowId xmlns:a16="http://schemas.microsoft.com/office/drawing/2014/main" val="10012"/>
                  </a:ext>
                </a:extLst>
              </a:tr>
              <a:tr h="334621">
                <a:tc>
                  <a:txBody>
                    <a:bodyPr/>
                    <a:lstStyle/>
                    <a:p>
                      <a:pPr algn="r"/>
                      <a:r>
                        <a:rPr lang="en-US" sz="1600" dirty="0" smtClean="0"/>
                        <a:t>1.2 M</a:t>
                      </a:r>
                      <a:endParaRPr lang="en-US" sz="1600" dirty="0"/>
                    </a:p>
                  </a:txBody>
                  <a:tcPr anchor="b"/>
                </a:tc>
                <a:extLst>
                  <a:ext uri="{0D108BD9-81ED-4DB2-BD59-A6C34878D82A}">
                    <a16:rowId xmlns:a16="http://schemas.microsoft.com/office/drawing/2014/main" val="10013"/>
                  </a:ext>
                </a:extLst>
              </a:tr>
              <a:tr h="334621">
                <a:tc>
                  <a:txBody>
                    <a:bodyPr/>
                    <a:lstStyle/>
                    <a:p>
                      <a:pPr algn="r"/>
                      <a:r>
                        <a:rPr lang="en-US" sz="1600" dirty="0" smtClean="0"/>
                        <a:t>1 M</a:t>
                      </a:r>
                      <a:endParaRPr lang="en-US" sz="1600" dirty="0"/>
                    </a:p>
                  </a:txBody>
                  <a:tcPr anchor="b"/>
                </a:tc>
                <a:extLst>
                  <a:ext uri="{0D108BD9-81ED-4DB2-BD59-A6C34878D82A}">
                    <a16:rowId xmlns:a16="http://schemas.microsoft.com/office/drawing/2014/main" val="10014"/>
                  </a:ext>
                </a:extLst>
              </a:tr>
              <a:tr h="334621">
                <a:tc>
                  <a:txBody>
                    <a:bodyPr/>
                    <a:lstStyle/>
                    <a:p>
                      <a:pPr algn="r"/>
                      <a:r>
                        <a:rPr lang="en-US" sz="1600" dirty="0" smtClean="0"/>
                        <a:t>800,000</a:t>
                      </a:r>
                      <a:endParaRPr lang="en-US" sz="1600" dirty="0"/>
                    </a:p>
                  </a:txBody>
                  <a:tcPr anchor="b"/>
                </a:tc>
                <a:extLst>
                  <a:ext uri="{0D108BD9-81ED-4DB2-BD59-A6C34878D82A}">
                    <a16:rowId xmlns:a16="http://schemas.microsoft.com/office/drawing/2014/main" val="10015"/>
                  </a:ext>
                </a:extLst>
              </a:tr>
              <a:tr h="334621">
                <a:tc>
                  <a:txBody>
                    <a:bodyPr/>
                    <a:lstStyle/>
                    <a:p>
                      <a:pPr algn="r"/>
                      <a:r>
                        <a:rPr lang="en-US" sz="1600" dirty="0" smtClean="0"/>
                        <a:t>600,000</a:t>
                      </a:r>
                      <a:endParaRPr lang="en-US" sz="1600" dirty="0"/>
                    </a:p>
                  </a:txBody>
                  <a:tcPr anchor="b"/>
                </a:tc>
                <a:extLst>
                  <a:ext uri="{0D108BD9-81ED-4DB2-BD59-A6C34878D82A}">
                    <a16:rowId xmlns:a16="http://schemas.microsoft.com/office/drawing/2014/main" val="10016"/>
                  </a:ext>
                </a:extLst>
              </a:tr>
              <a:tr h="334621">
                <a:tc>
                  <a:txBody>
                    <a:bodyPr/>
                    <a:lstStyle/>
                    <a:p>
                      <a:pPr algn="r"/>
                      <a:r>
                        <a:rPr lang="en-US" sz="1600" dirty="0" smtClean="0"/>
                        <a:t>400,000</a:t>
                      </a:r>
                      <a:endParaRPr lang="en-US" sz="1600" dirty="0"/>
                    </a:p>
                  </a:txBody>
                  <a:tcPr anchor="b"/>
                </a:tc>
                <a:extLst>
                  <a:ext uri="{0D108BD9-81ED-4DB2-BD59-A6C34878D82A}">
                    <a16:rowId xmlns:a16="http://schemas.microsoft.com/office/drawing/2014/main" val="10017"/>
                  </a:ext>
                </a:extLst>
              </a:tr>
              <a:tr h="334621">
                <a:tc>
                  <a:txBody>
                    <a:bodyPr/>
                    <a:lstStyle/>
                    <a:p>
                      <a:pPr algn="r"/>
                      <a:r>
                        <a:rPr lang="en-US" sz="1600" dirty="0" smtClean="0"/>
                        <a:t>200,000</a:t>
                      </a:r>
                      <a:endParaRPr lang="en-US" sz="1600" dirty="0"/>
                    </a:p>
                  </a:txBody>
                  <a:tcPr anchor="b"/>
                </a:tc>
                <a:extLst>
                  <a:ext uri="{0D108BD9-81ED-4DB2-BD59-A6C34878D82A}">
                    <a16:rowId xmlns:a16="http://schemas.microsoft.com/office/drawing/2014/main" val="10018"/>
                  </a:ext>
                </a:extLst>
              </a:tr>
              <a:tr h="334621">
                <a:tc>
                  <a:txBody>
                    <a:bodyPr/>
                    <a:lstStyle/>
                    <a:p>
                      <a:pPr algn="r"/>
                      <a:r>
                        <a:rPr lang="en-US" sz="1600" dirty="0" smtClean="0"/>
                        <a:t>0</a:t>
                      </a:r>
                      <a:endParaRPr lang="en-US" sz="1600" dirty="0"/>
                    </a:p>
                  </a:txBody>
                  <a:tcPr anchor="b"/>
                </a:tc>
                <a:extLst>
                  <a:ext uri="{0D108BD9-81ED-4DB2-BD59-A6C34878D82A}">
                    <a16:rowId xmlns:a16="http://schemas.microsoft.com/office/drawing/2014/main" val="10019"/>
                  </a:ext>
                </a:extLst>
              </a:tr>
            </a:tbl>
          </a:graphicData>
        </a:graphic>
      </p:graphicFrame>
      <p:graphicFrame>
        <p:nvGraphicFramePr>
          <p:cNvPr id="30" name="Table 29"/>
          <p:cNvGraphicFramePr>
            <a:graphicFrameLocks noGrp="1"/>
          </p:cNvGraphicFramePr>
          <p:nvPr>
            <p:extLst>
              <p:ext uri="{D42A27DB-BD31-4B8C-83A1-F6EECF244321}">
                <p14:modId xmlns:p14="http://schemas.microsoft.com/office/powerpoint/2010/main" val="4127006929"/>
              </p:ext>
            </p:extLst>
          </p:nvPr>
        </p:nvGraphicFramePr>
        <p:xfrm>
          <a:off x="1935678" y="7680960"/>
          <a:ext cx="11430000" cy="370840"/>
        </p:xfrm>
        <a:graphic>
          <a:graphicData uri="http://schemas.openxmlformats.org/drawingml/2006/table">
            <a:tbl>
              <a:tblPr firstRow="1" bandRow="1">
                <a:tableStyleId>{2D5ABB26-0587-4C30-8999-92F81FD0307C}</a:tableStyleId>
              </a:tblPr>
              <a:tblGrid>
                <a:gridCol w="1143000">
                  <a:extLst>
                    <a:ext uri="{9D8B030D-6E8A-4147-A177-3AD203B41FA5}">
                      <a16:colId xmlns:a16="http://schemas.microsoft.com/office/drawing/2014/main" val="20000"/>
                    </a:ext>
                  </a:extLst>
                </a:gridCol>
                <a:gridCol w="1143000">
                  <a:extLst>
                    <a:ext uri="{9D8B030D-6E8A-4147-A177-3AD203B41FA5}">
                      <a16:colId xmlns:a16="http://schemas.microsoft.com/office/drawing/2014/main" val="20001"/>
                    </a:ext>
                  </a:extLst>
                </a:gridCol>
                <a:gridCol w="1143000">
                  <a:extLst>
                    <a:ext uri="{9D8B030D-6E8A-4147-A177-3AD203B41FA5}">
                      <a16:colId xmlns:a16="http://schemas.microsoft.com/office/drawing/2014/main" val="20002"/>
                    </a:ext>
                  </a:extLst>
                </a:gridCol>
                <a:gridCol w="1143000">
                  <a:extLst>
                    <a:ext uri="{9D8B030D-6E8A-4147-A177-3AD203B41FA5}">
                      <a16:colId xmlns:a16="http://schemas.microsoft.com/office/drawing/2014/main" val="20003"/>
                    </a:ext>
                  </a:extLst>
                </a:gridCol>
                <a:gridCol w="1143000">
                  <a:extLst>
                    <a:ext uri="{9D8B030D-6E8A-4147-A177-3AD203B41FA5}">
                      <a16:colId xmlns:a16="http://schemas.microsoft.com/office/drawing/2014/main" val="20004"/>
                    </a:ext>
                  </a:extLst>
                </a:gridCol>
                <a:gridCol w="1143000">
                  <a:extLst>
                    <a:ext uri="{9D8B030D-6E8A-4147-A177-3AD203B41FA5}">
                      <a16:colId xmlns:a16="http://schemas.microsoft.com/office/drawing/2014/main" val="20005"/>
                    </a:ext>
                  </a:extLst>
                </a:gridCol>
                <a:gridCol w="1143000">
                  <a:extLst>
                    <a:ext uri="{9D8B030D-6E8A-4147-A177-3AD203B41FA5}">
                      <a16:colId xmlns:a16="http://schemas.microsoft.com/office/drawing/2014/main" val="20006"/>
                    </a:ext>
                  </a:extLst>
                </a:gridCol>
                <a:gridCol w="1143000">
                  <a:extLst>
                    <a:ext uri="{9D8B030D-6E8A-4147-A177-3AD203B41FA5}">
                      <a16:colId xmlns:a16="http://schemas.microsoft.com/office/drawing/2014/main" val="20007"/>
                    </a:ext>
                  </a:extLst>
                </a:gridCol>
                <a:gridCol w="1143000">
                  <a:extLst>
                    <a:ext uri="{9D8B030D-6E8A-4147-A177-3AD203B41FA5}">
                      <a16:colId xmlns:a16="http://schemas.microsoft.com/office/drawing/2014/main" val="20008"/>
                    </a:ext>
                  </a:extLst>
                </a:gridCol>
                <a:gridCol w="1143000">
                  <a:extLst>
                    <a:ext uri="{9D8B030D-6E8A-4147-A177-3AD203B41FA5}">
                      <a16:colId xmlns:a16="http://schemas.microsoft.com/office/drawing/2014/main" val="20009"/>
                    </a:ext>
                  </a:extLst>
                </a:gridCol>
              </a:tblGrid>
              <a:tr h="370840">
                <a:tc>
                  <a:txBody>
                    <a:bodyPr/>
                    <a:lstStyle/>
                    <a:p>
                      <a:pPr algn="ctr"/>
                      <a:r>
                        <a:rPr lang="en-US" sz="1600" dirty="0" smtClean="0"/>
                        <a:t>1970</a:t>
                      </a:r>
                      <a:endParaRPr lang="en-US" sz="1600" dirty="0"/>
                    </a:p>
                  </a:txBody>
                  <a:tcPr/>
                </a:tc>
                <a:tc>
                  <a:txBody>
                    <a:bodyPr/>
                    <a:lstStyle/>
                    <a:p>
                      <a:pPr algn="ctr"/>
                      <a:r>
                        <a:rPr lang="en-US" sz="1600" dirty="0" smtClean="0"/>
                        <a:t>1980</a:t>
                      </a:r>
                      <a:endParaRPr lang="en-US" sz="1600" dirty="0"/>
                    </a:p>
                  </a:txBody>
                  <a:tcPr/>
                </a:tc>
                <a:tc>
                  <a:txBody>
                    <a:bodyPr/>
                    <a:lstStyle/>
                    <a:p>
                      <a:pPr algn="ctr"/>
                      <a:r>
                        <a:rPr lang="en-US" sz="1600" dirty="0" smtClean="0"/>
                        <a:t>1990</a:t>
                      </a:r>
                      <a:endParaRPr lang="en-US" sz="1600" dirty="0"/>
                    </a:p>
                  </a:txBody>
                  <a:tcPr/>
                </a:tc>
                <a:tc>
                  <a:txBody>
                    <a:bodyPr/>
                    <a:lstStyle/>
                    <a:p>
                      <a:pPr algn="ctr"/>
                      <a:r>
                        <a:rPr lang="en-US" sz="1600" dirty="0" smtClean="0"/>
                        <a:t>2000</a:t>
                      </a:r>
                      <a:endParaRPr lang="en-US" sz="1600" dirty="0"/>
                    </a:p>
                  </a:txBody>
                  <a:tcPr/>
                </a:tc>
                <a:tc>
                  <a:txBody>
                    <a:bodyPr/>
                    <a:lstStyle/>
                    <a:p>
                      <a:pPr algn="ctr"/>
                      <a:r>
                        <a:rPr lang="en-US" sz="1600" dirty="0" smtClean="0"/>
                        <a:t>2010</a:t>
                      </a:r>
                      <a:endParaRPr lang="en-US" sz="1600" dirty="0"/>
                    </a:p>
                  </a:txBody>
                  <a:tcPr/>
                </a:tc>
                <a:tc>
                  <a:txBody>
                    <a:bodyPr/>
                    <a:lstStyle/>
                    <a:p>
                      <a:pPr algn="ctr"/>
                      <a:r>
                        <a:rPr lang="en-US" sz="1600" dirty="0" smtClean="0"/>
                        <a:t>2020</a:t>
                      </a:r>
                      <a:endParaRPr lang="en-US" sz="1600" dirty="0"/>
                    </a:p>
                  </a:txBody>
                  <a:tcPr/>
                </a:tc>
                <a:tc>
                  <a:txBody>
                    <a:bodyPr/>
                    <a:lstStyle/>
                    <a:p>
                      <a:pPr algn="ctr"/>
                      <a:r>
                        <a:rPr lang="en-US" sz="1600" dirty="0" smtClean="0"/>
                        <a:t>2030</a:t>
                      </a:r>
                      <a:endParaRPr lang="en-US" sz="1600" dirty="0"/>
                    </a:p>
                  </a:txBody>
                  <a:tcPr/>
                </a:tc>
                <a:tc>
                  <a:txBody>
                    <a:bodyPr/>
                    <a:lstStyle/>
                    <a:p>
                      <a:pPr algn="ctr"/>
                      <a:r>
                        <a:rPr lang="en-US" sz="1600" b="1" dirty="0" smtClean="0">
                          <a:solidFill>
                            <a:srgbClr val="FFC000"/>
                          </a:solidFill>
                        </a:rPr>
                        <a:t>2040</a:t>
                      </a:r>
                      <a:endParaRPr lang="en-US" sz="1600" b="1" dirty="0">
                        <a:solidFill>
                          <a:srgbClr val="FFC000"/>
                        </a:solidFill>
                      </a:endParaRPr>
                    </a:p>
                  </a:txBody>
                  <a:tcPr/>
                </a:tc>
                <a:tc>
                  <a:txBody>
                    <a:bodyPr/>
                    <a:lstStyle/>
                    <a:p>
                      <a:pPr algn="ctr"/>
                      <a:r>
                        <a:rPr lang="en-US" sz="1600" dirty="0" smtClean="0"/>
                        <a:t>2050</a:t>
                      </a:r>
                      <a:endParaRPr lang="en-US" sz="1600" dirty="0"/>
                    </a:p>
                  </a:txBody>
                  <a:tcPr/>
                </a:tc>
                <a:tc>
                  <a:txBody>
                    <a:bodyPr/>
                    <a:lstStyle/>
                    <a:p>
                      <a:pPr algn="ctr"/>
                      <a:endParaRPr lang="en-US" sz="1600" dirty="0"/>
                    </a:p>
                  </a:txBody>
                  <a:tcPr/>
                </a:tc>
                <a:extLst>
                  <a:ext uri="{0D108BD9-81ED-4DB2-BD59-A6C34878D82A}">
                    <a16:rowId xmlns:a16="http://schemas.microsoft.com/office/drawing/2014/main" val="10000"/>
                  </a:ext>
                </a:extLst>
              </a:tr>
            </a:tbl>
          </a:graphicData>
        </a:graphic>
      </p:graphicFrame>
      <p:sp>
        <p:nvSpPr>
          <p:cNvPr id="41" name="Rounded Rectangle 40"/>
          <p:cNvSpPr/>
          <p:nvPr/>
        </p:nvSpPr>
        <p:spPr>
          <a:xfrm>
            <a:off x="7152864" y="4215318"/>
            <a:ext cx="2335877" cy="914400"/>
          </a:xfrm>
          <a:prstGeom prst="roundRect">
            <a:avLst>
              <a:gd name="adj" fmla="val 13739"/>
            </a:avLst>
          </a:prstGeom>
          <a:solidFill>
            <a:schemeClr val="bg1">
              <a:lumMod val="75000"/>
              <a:lumOff val="25000"/>
            </a:schemeClr>
          </a:solidFill>
          <a:ln w="25400" cap="rnd">
            <a:solidFill>
              <a:schemeClr val="tx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304925"/>
            <a:r>
              <a:rPr lang="en-US" sz="1800" dirty="0" smtClean="0">
                <a:solidFill>
                  <a:prstClr val="white"/>
                </a:solidFill>
                <a:latin typeface="Franklin Gothic Demi"/>
              </a:rPr>
              <a:t>POPULATION TODAY</a:t>
            </a:r>
            <a:endParaRPr lang="en-US" sz="1800" dirty="0">
              <a:solidFill>
                <a:prstClr val="white"/>
              </a:solidFill>
              <a:latin typeface="Franklin Gothic Demi"/>
            </a:endParaRPr>
          </a:p>
          <a:p>
            <a:pPr defTabSz="1304925"/>
            <a:r>
              <a:rPr lang="en-US" sz="3600" dirty="0" smtClean="0">
                <a:solidFill>
                  <a:srgbClr val="FFC000"/>
                </a:solidFill>
                <a:latin typeface="Franklin Gothic Demi"/>
              </a:rPr>
              <a:t>1.98 M </a:t>
            </a:r>
            <a:endParaRPr lang="en-US" sz="3600" dirty="0">
              <a:solidFill>
                <a:srgbClr val="FFC000"/>
              </a:solidFill>
              <a:latin typeface="Franklin Gothic Demi"/>
            </a:endParaRPr>
          </a:p>
        </p:txBody>
      </p:sp>
      <p:grpSp>
        <p:nvGrpSpPr>
          <p:cNvPr id="2" name="Group 1"/>
          <p:cNvGrpSpPr/>
          <p:nvPr/>
        </p:nvGrpSpPr>
        <p:grpSpPr>
          <a:xfrm>
            <a:off x="11384280" y="5806440"/>
            <a:ext cx="3108960" cy="553998"/>
            <a:chOff x="11384280" y="5806440"/>
            <a:chExt cx="3108960" cy="553998"/>
          </a:xfrm>
        </p:grpSpPr>
        <p:cxnSp>
          <p:nvCxnSpPr>
            <p:cNvPr id="15" name="Straight Connector 14"/>
            <p:cNvCxnSpPr/>
            <p:nvPr/>
          </p:nvCxnSpPr>
          <p:spPr>
            <a:xfrm>
              <a:off x="11384280" y="6126480"/>
              <a:ext cx="1188720" cy="0"/>
            </a:xfrm>
            <a:prstGeom prst="line">
              <a:avLst/>
            </a:prstGeom>
            <a:noFill/>
            <a:ln w="44450">
              <a:solidFill>
                <a:srgbClr val="FFC000"/>
              </a:solidFill>
            </a:ln>
          </p:spPr>
          <p:style>
            <a:lnRef idx="2">
              <a:schemeClr val="accent1">
                <a:shade val="50000"/>
              </a:schemeClr>
            </a:lnRef>
            <a:fillRef idx="1">
              <a:schemeClr val="accent1"/>
            </a:fillRef>
            <a:effectRef idx="0">
              <a:schemeClr val="accent1"/>
            </a:effectRef>
            <a:fontRef idx="minor">
              <a:schemeClr val="lt1"/>
            </a:fontRef>
          </p:style>
        </p:cxnSp>
        <p:sp>
          <p:nvSpPr>
            <p:cNvPr id="17" name="TextBox 16"/>
            <p:cNvSpPr txBox="1"/>
            <p:nvPr/>
          </p:nvSpPr>
          <p:spPr>
            <a:xfrm>
              <a:off x="12710160" y="5806440"/>
              <a:ext cx="1783080" cy="553998"/>
            </a:xfrm>
            <a:prstGeom prst="rect">
              <a:avLst/>
            </a:prstGeom>
            <a:noFill/>
          </p:spPr>
          <p:txBody>
            <a:bodyPr wrap="square" rtlCol="0">
              <a:spAutoFit/>
            </a:bodyPr>
            <a:lstStyle>
              <a:defPPr>
                <a:defRPr lang="en-US"/>
              </a:defPPr>
              <a:lvl1pPr defTabSz="1304925">
                <a:lnSpc>
                  <a:spcPct val="150000"/>
                </a:lnSpc>
                <a:defRPr sz="2000">
                  <a:solidFill>
                    <a:prstClr val="white"/>
                  </a:solidFill>
                  <a:latin typeface="Calibri" pitchFamily="34" charset="0"/>
                  <a:cs typeface="Arial" charset="0"/>
                </a:defRPr>
              </a:lvl1pPr>
              <a:lvl2pPr>
                <a:defRPr>
                  <a:solidFill>
                    <a:schemeClr val="tx1"/>
                  </a:solidFill>
                  <a:latin typeface="Franklin Gothic Book" pitchFamily="34" charset="0"/>
                  <a:cs typeface="Arial" charset="0"/>
                </a:defRPr>
              </a:lvl2pPr>
              <a:lvl3pPr>
                <a:defRPr>
                  <a:solidFill>
                    <a:schemeClr val="tx1"/>
                  </a:solidFill>
                  <a:latin typeface="Franklin Gothic Book" pitchFamily="34" charset="0"/>
                  <a:cs typeface="Arial" charset="0"/>
                </a:defRPr>
              </a:lvl3pPr>
              <a:lvl4pPr>
                <a:defRPr>
                  <a:solidFill>
                    <a:schemeClr val="tx1"/>
                  </a:solidFill>
                  <a:latin typeface="Franklin Gothic Book" pitchFamily="34" charset="0"/>
                  <a:cs typeface="Arial" charset="0"/>
                </a:defRPr>
              </a:lvl4pPr>
              <a:lvl5pPr>
                <a:defRPr>
                  <a:solidFill>
                    <a:schemeClr val="tx1"/>
                  </a:solidFill>
                  <a:latin typeface="Franklin Gothic Book" pitchFamily="34" charset="0"/>
                  <a:cs typeface="Arial" charset="0"/>
                </a:defRPr>
              </a:lvl5pPr>
              <a:lvl6pPr>
                <a:defRPr>
                  <a:solidFill>
                    <a:schemeClr val="tx1"/>
                  </a:solidFill>
                  <a:latin typeface="Franklin Gothic Book" pitchFamily="34" charset="0"/>
                  <a:cs typeface="Arial" charset="0"/>
                </a:defRPr>
              </a:lvl6pPr>
              <a:lvl7pPr>
                <a:defRPr>
                  <a:solidFill>
                    <a:schemeClr val="tx1"/>
                  </a:solidFill>
                  <a:latin typeface="Franklin Gothic Book" pitchFamily="34" charset="0"/>
                  <a:cs typeface="Arial" charset="0"/>
                </a:defRPr>
              </a:lvl7pPr>
              <a:lvl8pPr>
                <a:defRPr>
                  <a:solidFill>
                    <a:schemeClr val="tx1"/>
                  </a:solidFill>
                  <a:latin typeface="Franklin Gothic Book" pitchFamily="34" charset="0"/>
                  <a:cs typeface="Arial" charset="0"/>
                </a:defRPr>
              </a:lvl8pPr>
              <a:lvl9pPr>
                <a:defRPr>
                  <a:solidFill>
                    <a:schemeClr val="tx1"/>
                  </a:solidFill>
                  <a:latin typeface="Franklin Gothic Book" pitchFamily="34" charset="0"/>
                  <a:cs typeface="Arial" charset="0"/>
                </a:defRPr>
              </a:lvl9pPr>
            </a:lstStyle>
            <a:p>
              <a:r>
                <a:rPr lang="en-US" dirty="0"/>
                <a:t>Actual</a:t>
              </a:r>
            </a:p>
          </p:txBody>
        </p:sp>
      </p:grpSp>
      <p:grpSp>
        <p:nvGrpSpPr>
          <p:cNvPr id="4" name="Group 3"/>
          <p:cNvGrpSpPr/>
          <p:nvPr/>
        </p:nvGrpSpPr>
        <p:grpSpPr>
          <a:xfrm>
            <a:off x="7019849" y="1944763"/>
            <a:ext cx="5279881" cy="2151315"/>
            <a:chOff x="7019849" y="1944763"/>
            <a:chExt cx="5279881" cy="2151315"/>
          </a:xfrm>
        </p:grpSpPr>
        <p:sp>
          <p:nvSpPr>
            <p:cNvPr id="33" name="Freeform 32"/>
            <p:cNvSpPr/>
            <p:nvPr/>
          </p:nvSpPr>
          <p:spPr>
            <a:xfrm>
              <a:off x="7019849" y="2063595"/>
              <a:ext cx="3226672" cy="2032483"/>
            </a:xfrm>
            <a:custGeom>
              <a:avLst/>
              <a:gdLst>
                <a:gd name="connsiteX0" fmla="*/ 0 w 2648197"/>
                <a:gd name="connsiteY0" fmla="*/ 1840675 h 1840675"/>
                <a:gd name="connsiteX1" fmla="*/ 2648197 w 2648197"/>
                <a:gd name="connsiteY1" fmla="*/ 0 h 1840675"/>
                <a:gd name="connsiteX2" fmla="*/ 2648197 w 2648197"/>
                <a:gd name="connsiteY2" fmla="*/ 0 h 1840675"/>
                <a:gd name="connsiteX0" fmla="*/ 0 w 3033570"/>
                <a:gd name="connsiteY0" fmla="*/ 2139379 h 2139379"/>
                <a:gd name="connsiteX1" fmla="*/ 3033570 w 3033570"/>
                <a:gd name="connsiteY1" fmla="*/ 0 h 2139379"/>
                <a:gd name="connsiteX2" fmla="*/ 3033570 w 3033570"/>
                <a:gd name="connsiteY2" fmla="*/ 0 h 2139379"/>
              </a:gdLst>
              <a:ahLst/>
              <a:cxnLst>
                <a:cxn ang="0">
                  <a:pos x="connsiteX0" y="connsiteY0"/>
                </a:cxn>
                <a:cxn ang="0">
                  <a:pos x="connsiteX1" y="connsiteY1"/>
                </a:cxn>
                <a:cxn ang="0">
                  <a:pos x="connsiteX2" y="connsiteY2"/>
                </a:cxn>
              </a:cxnLst>
              <a:rect l="l" t="t" r="r" b="b"/>
              <a:pathLst>
                <a:path w="3033570" h="2139379">
                  <a:moveTo>
                    <a:pt x="0" y="2139379"/>
                  </a:moveTo>
                  <a:lnTo>
                    <a:pt x="3033570" y="0"/>
                  </a:lnTo>
                  <a:lnTo>
                    <a:pt x="3033570" y="0"/>
                  </a:lnTo>
                </a:path>
              </a:pathLst>
            </a:custGeom>
            <a:noFill/>
            <a:ln w="44450" cap="rnd">
              <a:solidFill>
                <a:srgbClr val="C00000"/>
              </a:solidFill>
              <a:prstDash val="sysDot"/>
              <a:headEnd type="non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4925"/>
              <a:endParaRPr lang="en-US" dirty="0">
                <a:solidFill>
                  <a:prstClr val="white"/>
                </a:solidFill>
              </a:endParaRPr>
            </a:p>
          </p:txBody>
        </p:sp>
        <p:sp>
          <p:nvSpPr>
            <p:cNvPr id="42" name="Rounded Rectangle 41"/>
            <p:cNvSpPr/>
            <p:nvPr/>
          </p:nvSpPr>
          <p:spPr>
            <a:xfrm>
              <a:off x="10350096" y="2192021"/>
              <a:ext cx="1949634" cy="868711"/>
            </a:xfrm>
            <a:prstGeom prst="roundRect">
              <a:avLst>
                <a:gd name="adj" fmla="val 13739"/>
              </a:avLst>
            </a:prstGeom>
            <a:solidFill>
              <a:schemeClr val="bg1">
                <a:lumMod val="75000"/>
                <a:lumOff val="25000"/>
              </a:schemeClr>
            </a:solidFill>
            <a:ln w="25400" cap="rnd">
              <a:solidFill>
                <a:schemeClr val="tx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304925"/>
              <a:r>
                <a:rPr lang="en-US" sz="1800" dirty="0" smtClean="0">
                  <a:solidFill>
                    <a:prstClr val="white"/>
                  </a:solidFill>
                  <a:latin typeface="Franklin Gothic Demi"/>
                </a:rPr>
                <a:t>2040</a:t>
              </a:r>
              <a:endParaRPr lang="en-US" sz="1800" dirty="0">
                <a:solidFill>
                  <a:prstClr val="white"/>
                </a:solidFill>
                <a:latin typeface="Franklin Gothic Demi"/>
              </a:endParaRPr>
            </a:p>
            <a:p>
              <a:pPr defTabSz="1304925"/>
              <a:r>
                <a:rPr lang="en-US" sz="3600" dirty="0" smtClean="0">
                  <a:solidFill>
                    <a:srgbClr val="FFC000"/>
                  </a:solidFill>
                  <a:latin typeface="Franklin Gothic Demi"/>
                </a:rPr>
                <a:t>3.04 M </a:t>
              </a:r>
              <a:endParaRPr lang="en-US" sz="3600" dirty="0">
                <a:solidFill>
                  <a:srgbClr val="FFC000"/>
                </a:solidFill>
                <a:latin typeface="Franklin Gothic Demi"/>
              </a:endParaRPr>
            </a:p>
          </p:txBody>
        </p:sp>
        <p:sp>
          <p:nvSpPr>
            <p:cNvPr id="18" name="Oval 17"/>
            <p:cNvSpPr/>
            <p:nvPr/>
          </p:nvSpPr>
          <p:spPr bwMode="auto">
            <a:xfrm>
              <a:off x="10142921" y="1944763"/>
              <a:ext cx="182880" cy="186627"/>
            </a:xfrm>
            <a:prstGeom prst="ellipse">
              <a:avLst/>
            </a:prstGeom>
            <a:solidFill>
              <a:schemeClr val="tx1"/>
            </a:solidFill>
            <a:ln w="34925" cap="flat" cmpd="thickThin" algn="ctr">
              <a:solidFill>
                <a:sysClr val="window" lastClr="FFFFFF"/>
              </a:solidFill>
              <a:prstDash val="solid"/>
            </a:ln>
            <a:effectLst>
              <a:glow rad="127000">
                <a:sysClr val="windowText" lastClr="000000">
                  <a:alpha val="50000"/>
                </a:sysClr>
              </a:glow>
            </a:effectLst>
          </p:spPr>
          <p:txBody>
            <a:bodyPr lIns="91436" tIns="45719" rIns="91436" bIns="45719" anchor="ctr"/>
            <a:lstStyle/>
            <a:p>
              <a:pPr algn="ctr" defTabSz="1306168" fontAlgn="auto">
                <a:spcBef>
                  <a:spcPts val="0"/>
                </a:spcBef>
                <a:spcAft>
                  <a:spcPts val="0"/>
                </a:spcAft>
                <a:defRPr/>
              </a:pPr>
              <a:endParaRPr lang="en-US" sz="1800" kern="0" dirty="0">
                <a:solidFill>
                  <a:prstClr val="white"/>
                </a:solidFill>
                <a:latin typeface="Calibri"/>
              </a:endParaRPr>
            </a:p>
          </p:txBody>
        </p:sp>
      </p:grpSp>
      <p:grpSp>
        <p:nvGrpSpPr>
          <p:cNvPr id="34" name="Group 33"/>
          <p:cNvGrpSpPr/>
          <p:nvPr/>
        </p:nvGrpSpPr>
        <p:grpSpPr>
          <a:xfrm>
            <a:off x="2247528" y="4034014"/>
            <a:ext cx="4935153" cy="2120966"/>
            <a:chOff x="2249051" y="3416568"/>
            <a:chExt cx="5377526" cy="2579008"/>
          </a:xfrm>
        </p:grpSpPr>
        <p:sp>
          <p:nvSpPr>
            <p:cNvPr id="5" name="Freeform 4"/>
            <p:cNvSpPr/>
            <p:nvPr/>
          </p:nvSpPr>
          <p:spPr>
            <a:xfrm rot="21058509">
              <a:off x="2249051" y="3928390"/>
              <a:ext cx="5377526" cy="2067186"/>
            </a:xfrm>
            <a:custGeom>
              <a:avLst/>
              <a:gdLst>
                <a:gd name="connsiteX0" fmla="*/ 0 w 9678390"/>
                <a:gd name="connsiteY0" fmla="*/ 3835730 h 3835730"/>
                <a:gd name="connsiteX1" fmla="*/ 866899 w 9678390"/>
                <a:gd name="connsiteY1" fmla="*/ 3538846 h 3835730"/>
                <a:gd name="connsiteX2" fmla="*/ 973777 w 9678390"/>
                <a:gd name="connsiteY2" fmla="*/ 3526971 h 3835730"/>
                <a:gd name="connsiteX3" fmla="*/ 1187532 w 9678390"/>
                <a:gd name="connsiteY3" fmla="*/ 3526971 h 3835730"/>
                <a:gd name="connsiteX4" fmla="*/ 1603169 w 9678390"/>
                <a:gd name="connsiteY4" fmla="*/ 3467594 h 3835730"/>
                <a:gd name="connsiteX5" fmla="*/ 1935678 w 9678390"/>
                <a:gd name="connsiteY5" fmla="*/ 3384467 h 3835730"/>
                <a:gd name="connsiteX6" fmla="*/ 2018805 w 9678390"/>
                <a:gd name="connsiteY6" fmla="*/ 3348841 h 3835730"/>
                <a:gd name="connsiteX7" fmla="*/ 2173184 w 9678390"/>
                <a:gd name="connsiteY7" fmla="*/ 3325091 h 3835730"/>
                <a:gd name="connsiteX8" fmla="*/ 2410691 w 9678390"/>
                <a:gd name="connsiteY8" fmla="*/ 3265714 h 3835730"/>
                <a:gd name="connsiteX9" fmla="*/ 2588821 w 9678390"/>
                <a:gd name="connsiteY9" fmla="*/ 3194462 h 3835730"/>
                <a:gd name="connsiteX10" fmla="*/ 2933205 w 9678390"/>
                <a:gd name="connsiteY10" fmla="*/ 3075709 h 3835730"/>
                <a:gd name="connsiteX11" fmla="*/ 3336966 w 9678390"/>
                <a:gd name="connsiteY11" fmla="*/ 2933205 h 3835730"/>
                <a:gd name="connsiteX12" fmla="*/ 3657600 w 9678390"/>
                <a:gd name="connsiteY12" fmla="*/ 2790701 h 3835730"/>
                <a:gd name="connsiteX13" fmla="*/ 3811979 w 9678390"/>
                <a:gd name="connsiteY13" fmla="*/ 2719449 h 3835730"/>
                <a:gd name="connsiteX14" fmla="*/ 3906982 w 9678390"/>
                <a:gd name="connsiteY14" fmla="*/ 2719449 h 3835730"/>
                <a:gd name="connsiteX15" fmla="*/ 4096987 w 9678390"/>
                <a:gd name="connsiteY15" fmla="*/ 2624446 h 3835730"/>
                <a:gd name="connsiteX16" fmla="*/ 4239491 w 9678390"/>
                <a:gd name="connsiteY16" fmla="*/ 2553194 h 3835730"/>
                <a:gd name="connsiteX17" fmla="*/ 4358244 w 9678390"/>
                <a:gd name="connsiteY17" fmla="*/ 2410691 h 3835730"/>
                <a:gd name="connsiteX18" fmla="*/ 4572000 w 9678390"/>
                <a:gd name="connsiteY18" fmla="*/ 2327563 h 3835730"/>
                <a:gd name="connsiteX19" fmla="*/ 4785756 w 9678390"/>
                <a:gd name="connsiteY19" fmla="*/ 2280062 h 3835730"/>
                <a:gd name="connsiteX20" fmla="*/ 4952010 w 9678390"/>
                <a:gd name="connsiteY20" fmla="*/ 2196935 h 3835730"/>
                <a:gd name="connsiteX21" fmla="*/ 5106390 w 9678390"/>
                <a:gd name="connsiteY21" fmla="*/ 2125683 h 3835730"/>
                <a:gd name="connsiteX22" fmla="*/ 5189517 w 9678390"/>
                <a:gd name="connsiteY22" fmla="*/ 2101932 h 3835730"/>
                <a:gd name="connsiteX23" fmla="*/ 5308270 w 9678390"/>
                <a:gd name="connsiteY23" fmla="*/ 2054431 h 3835730"/>
                <a:gd name="connsiteX24" fmla="*/ 5427023 w 9678390"/>
                <a:gd name="connsiteY24" fmla="*/ 2018805 h 3835730"/>
                <a:gd name="connsiteX25" fmla="*/ 5569527 w 9678390"/>
                <a:gd name="connsiteY25" fmla="*/ 1983179 h 3835730"/>
                <a:gd name="connsiteX26" fmla="*/ 5890161 w 9678390"/>
                <a:gd name="connsiteY26" fmla="*/ 1828800 h 3835730"/>
                <a:gd name="connsiteX27" fmla="*/ 6127667 w 9678390"/>
                <a:gd name="connsiteY27" fmla="*/ 1710046 h 3835730"/>
                <a:gd name="connsiteX28" fmla="*/ 6305797 w 9678390"/>
                <a:gd name="connsiteY28" fmla="*/ 1650670 h 3835730"/>
                <a:gd name="connsiteX29" fmla="*/ 6412675 w 9678390"/>
                <a:gd name="connsiteY29" fmla="*/ 1603168 h 3835730"/>
                <a:gd name="connsiteX30" fmla="*/ 6709558 w 9678390"/>
                <a:gd name="connsiteY30" fmla="*/ 1436914 h 3835730"/>
                <a:gd name="connsiteX31" fmla="*/ 6828312 w 9678390"/>
                <a:gd name="connsiteY31" fmla="*/ 1389413 h 3835730"/>
                <a:gd name="connsiteX32" fmla="*/ 6982691 w 9678390"/>
                <a:gd name="connsiteY32" fmla="*/ 1330036 h 3835730"/>
                <a:gd name="connsiteX33" fmla="*/ 7291449 w 9678390"/>
                <a:gd name="connsiteY33" fmla="*/ 1223158 h 3835730"/>
                <a:gd name="connsiteX34" fmla="*/ 7528956 w 9678390"/>
                <a:gd name="connsiteY34" fmla="*/ 1068779 h 3835730"/>
                <a:gd name="connsiteX35" fmla="*/ 7683335 w 9678390"/>
                <a:gd name="connsiteY35" fmla="*/ 985652 h 3835730"/>
                <a:gd name="connsiteX36" fmla="*/ 7885216 w 9678390"/>
                <a:gd name="connsiteY36" fmla="*/ 855023 h 3835730"/>
                <a:gd name="connsiteX37" fmla="*/ 8609610 w 9678390"/>
                <a:gd name="connsiteY37" fmla="*/ 712519 h 3835730"/>
                <a:gd name="connsiteX38" fmla="*/ 8811491 w 9678390"/>
                <a:gd name="connsiteY38" fmla="*/ 427511 h 3835730"/>
                <a:gd name="connsiteX39" fmla="*/ 8989621 w 9678390"/>
                <a:gd name="connsiteY39" fmla="*/ 380010 h 3835730"/>
                <a:gd name="connsiteX40" fmla="*/ 9203377 w 9678390"/>
                <a:gd name="connsiteY40" fmla="*/ 237506 h 3835730"/>
                <a:gd name="connsiteX41" fmla="*/ 9678390 w 9678390"/>
                <a:gd name="connsiteY41" fmla="*/ 0 h 3835730"/>
                <a:gd name="connsiteX42" fmla="*/ 9678390 w 9678390"/>
                <a:gd name="connsiteY42" fmla="*/ 0 h 3835730"/>
                <a:gd name="connsiteX0" fmla="*/ 0 w 9678390"/>
                <a:gd name="connsiteY0" fmla="*/ 3835730 h 3835730"/>
                <a:gd name="connsiteX1" fmla="*/ 866899 w 9678390"/>
                <a:gd name="connsiteY1" fmla="*/ 3538846 h 3835730"/>
                <a:gd name="connsiteX2" fmla="*/ 973777 w 9678390"/>
                <a:gd name="connsiteY2" fmla="*/ 3526971 h 3835730"/>
                <a:gd name="connsiteX3" fmla="*/ 1187532 w 9678390"/>
                <a:gd name="connsiteY3" fmla="*/ 3526971 h 3835730"/>
                <a:gd name="connsiteX4" fmla="*/ 1603169 w 9678390"/>
                <a:gd name="connsiteY4" fmla="*/ 3467594 h 3835730"/>
                <a:gd name="connsiteX5" fmla="*/ 1935678 w 9678390"/>
                <a:gd name="connsiteY5" fmla="*/ 3384467 h 3835730"/>
                <a:gd name="connsiteX6" fmla="*/ 2018805 w 9678390"/>
                <a:gd name="connsiteY6" fmla="*/ 3348841 h 3835730"/>
                <a:gd name="connsiteX7" fmla="*/ 2173184 w 9678390"/>
                <a:gd name="connsiteY7" fmla="*/ 3325091 h 3835730"/>
                <a:gd name="connsiteX8" fmla="*/ 2410691 w 9678390"/>
                <a:gd name="connsiteY8" fmla="*/ 3265714 h 3835730"/>
                <a:gd name="connsiteX9" fmla="*/ 2588821 w 9678390"/>
                <a:gd name="connsiteY9" fmla="*/ 3194462 h 3835730"/>
                <a:gd name="connsiteX10" fmla="*/ 2933205 w 9678390"/>
                <a:gd name="connsiteY10" fmla="*/ 3075709 h 3835730"/>
                <a:gd name="connsiteX11" fmla="*/ 3336966 w 9678390"/>
                <a:gd name="connsiteY11" fmla="*/ 2933205 h 3835730"/>
                <a:gd name="connsiteX12" fmla="*/ 3657600 w 9678390"/>
                <a:gd name="connsiteY12" fmla="*/ 2790701 h 3835730"/>
                <a:gd name="connsiteX13" fmla="*/ 3811979 w 9678390"/>
                <a:gd name="connsiteY13" fmla="*/ 2719449 h 3835730"/>
                <a:gd name="connsiteX14" fmla="*/ 3906982 w 9678390"/>
                <a:gd name="connsiteY14" fmla="*/ 2719449 h 3835730"/>
                <a:gd name="connsiteX15" fmla="*/ 4096987 w 9678390"/>
                <a:gd name="connsiteY15" fmla="*/ 2624446 h 3835730"/>
                <a:gd name="connsiteX16" fmla="*/ 4239491 w 9678390"/>
                <a:gd name="connsiteY16" fmla="*/ 2553194 h 3835730"/>
                <a:gd name="connsiteX17" fmla="*/ 4358244 w 9678390"/>
                <a:gd name="connsiteY17" fmla="*/ 2410691 h 3835730"/>
                <a:gd name="connsiteX18" fmla="*/ 4572000 w 9678390"/>
                <a:gd name="connsiteY18" fmla="*/ 2327563 h 3835730"/>
                <a:gd name="connsiteX19" fmla="*/ 4785756 w 9678390"/>
                <a:gd name="connsiteY19" fmla="*/ 2280062 h 3835730"/>
                <a:gd name="connsiteX20" fmla="*/ 4952010 w 9678390"/>
                <a:gd name="connsiteY20" fmla="*/ 2196935 h 3835730"/>
                <a:gd name="connsiteX21" fmla="*/ 5106390 w 9678390"/>
                <a:gd name="connsiteY21" fmla="*/ 2125683 h 3835730"/>
                <a:gd name="connsiteX22" fmla="*/ 5189517 w 9678390"/>
                <a:gd name="connsiteY22" fmla="*/ 2101932 h 3835730"/>
                <a:gd name="connsiteX23" fmla="*/ 5308270 w 9678390"/>
                <a:gd name="connsiteY23" fmla="*/ 2054431 h 3835730"/>
                <a:gd name="connsiteX24" fmla="*/ 5427023 w 9678390"/>
                <a:gd name="connsiteY24" fmla="*/ 2018805 h 3835730"/>
                <a:gd name="connsiteX25" fmla="*/ 5569527 w 9678390"/>
                <a:gd name="connsiteY25" fmla="*/ 1983179 h 3835730"/>
                <a:gd name="connsiteX26" fmla="*/ 5890161 w 9678390"/>
                <a:gd name="connsiteY26" fmla="*/ 1828800 h 3835730"/>
                <a:gd name="connsiteX27" fmla="*/ 6127667 w 9678390"/>
                <a:gd name="connsiteY27" fmla="*/ 1710046 h 3835730"/>
                <a:gd name="connsiteX28" fmla="*/ 6305797 w 9678390"/>
                <a:gd name="connsiteY28" fmla="*/ 1650670 h 3835730"/>
                <a:gd name="connsiteX29" fmla="*/ 6412675 w 9678390"/>
                <a:gd name="connsiteY29" fmla="*/ 1603168 h 3835730"/>
                <a:gd name="connsiteX30" fmla="*/ 6709558 w 9678390"/>
                <a:gd name="connsiteY30" fmla="*/ 1436914 h 3835730"/>
                <a:gd name="connsiteX31" fmla="*/ 6828312 w 9678390"/>
                <a:gd name="connsiteY31" fmla="*/ 1389413 h 3835730"/>
                <a:gd name="connsiteX32" fmla="*/ 6982691 w 9678390"/>
                <a:gd name="connsiteY32" fmla="*/ 1330036 h 3835730"/>
                <a:gd name="connsiteX33" fmla="*/ 7291449 w 9678390"/>
                <a:gd name="connsiteY33" fmla="*/ 1223158 h 3835730"/>
                <a:gd name="connsiteX34" fmla="*/ 7528956 w 9678390"/>
                <a:gd name="connsiteY34" fmla="*/ 1068779 h 3835730"/>
                <a:gd name="connsiteX35" fmla="*/ 7683335 w 9678390"/>
                <a:gd name="connsiteY35" fmla="*/ 985652 h 3835730"/>
                <a:gd name="connsiteX36" fmla="*/ 7885216 w 9678390"/>
                <a:gd name="connsiteY36" fmla="*/ 855023 h 3835730"/>
                <a:gd name="connsiteX37" fmla="*/ 8609610 w 9678390"/>
                <a:gd name="connsiteY37" fmla="*/ 712519 h 3835730"/>
                <a:gd name="connsiteX38" fmla="*/ 8811491 w 9678390"/>
                <a:gd name="connsiteY38" fmla="*/ 427511 h 3835730"/>
                <a:gd name="connsiteX39" fmla="*/ 8989621 w 9678390"/>
                <a:gd name="connsiteY39" fmla="*/ 380010 h 3835730"/>
                <a:gd name="connsiteX40" fmla="*/ 9203377 w 9678390"/>
                <a:gd name="connsiteY40" fmla="*/ 237506 h 3835730"/>
                <a:gd name="connsiteX41" fmla="*/ 9678390 w 9678390"/>
                <a:gd name="connsiteY41" fmla="*/ 0 h 3835730"/>
                <a:gd name="connsiteX0" fmla="*/ 0 w 9203377"/>
                <a:gd name="connsiteY0" fmla="*/ 3598225 h 3598225"/>
                <a:gd name="connsiteX1" fmla="*/ 866899 w 9203377"/>
                <a:gd name="connsiteY1" fmla="*/ 3301341 h 3598225"/>
                <a:gd name="connsiteX2" fmla="*/ 973777 w 9203377"/>
                <a:gd name="connsiteY2" fmla="*/ 3289466 h 3598225"/>
                <a:gd name="connsiteX3" fmla="*/ 1187532 w 9203377"/>
                <a:gd name="connsiteY3" fmla="*/ 3289466 h 3598225"/>
                <a:gd name="connsiteX4" fmla="*/ 1603169 w 9203377"/>
                <a:gd name="connsiteY4" fmla="*/ 3230089 h 3598225"/>
                <a:gd name="connsiteX5" fmla="*/ 1935678 w 9203377"/>
                <a:gd name="connsiteY5" fmla="*/ 3146962 h 3598225"/>
                <a:gd name="connsiteX6" fmla="*/ 2018805 w 9203377"/>
                <a:gd name="connsiteY6" fmla="*/ 3111336 h 3598225"/>
                <a:gd name="connsiteX7" fmla="*/ 2173184 w 9203377"/>
                <a:gd name="connsiteY7" fmla="*/ 3087586 h 3598225"/>
                <a:gd name="connsiteX8" fmla="*/ 2410691 w 9203377"/>
                <a:gd name="connsiteY8" fmla="*/ 3028209 h 3598225"/>
                <a:gd name="connsiteX9" fmla="*/ 2588821 w 9203377"/>
                <a:gd name="connsiteY9" fmla="*/ 2956957 h 3598225"/>
                <a:gd name="connsiteX10" fmla="*/ 2933205 w 9203377"/>
                <a:gd name="connsiteY10" fmla="*/ 2838204 h 3598225"/>
                <a:gd name="connsiteX11" fmla="*/ 3336966 w 9203377"/>
                <a:gd name="connsiteY11" fmla="*/ 2695700 h 3598225"/>
                <a:gd name="connsiteX12" fmla="*/ 3657600 w 9203377"/>
                <a:gd name="connsiteY12" fmla="*/ 2553196 h 3598225"/>
                <a:gd name="connsiteX13" fmla="*/ 3811979 w 9203377"/>
                <a:gd name="connsiteY13" fmla="*/ 2481944 h 3598225"/>
                <a:gd name="connsiteX14" fmla="*/ 3906982 w 9203377"/>
                <a:gd name="connsiteY14" fmla="*/ 2481944 h 3598225"/>
                <a:gd name="connsiteX15" fmla="*/ 4096987 w 9203377"/>
                <a:gd name="connsiteY15" fmla="*/ 2386941 h 3598225"/>
                <a:gd name="connsiteX16" fmla="*/ 4239491 w 9203377"/>
                <a:gd name="connsiteY16" fmla="*/ 2315689 h 3598225"/>
                <a:gd name="connsiteX17" fmla="*/ 4358244 w 9203377"/>
                <a:gd name="connsiteY17" fmla="*/ 2173186 h 3598225"/>
                <a:gd name="connsiteX18" fmla="*/ 4572000 w 9203377"/>
                <a:gd name="connsiteY18" fmla="*/ 2090058 h 3598225"/>
                <a:gd name="connsiteX19" fmla="*/ 4785756 w 9203377"/>
                <a:gd name="connsiteY19" fmla="*/ 2042557 h 3598225"/>
                <a:gd name="connsiteX20" fmla="*/ 4952010 w 9203377"/>
                <a:gd name="connsiteY20" fmla="*/ 1959430 h 3598225"/>
                <a:gd name="connsiteX21" fmla="*/ 5106390 w 9203377"/>
                <a:gd name="connsiteY21" fmla="*/ 1888178 h 3598225"/>
                <a:gd name="connsiteX22" fmla="*/ 5189517 w 9203377"/>
                <a:gd name="connsiteY22" fmla="*/ 1864427 h 3598225"/>
                <a:gd name="connsiteX23" fmla="*/ 5308270 w 9203377"/>
                <a:gd name="connsiteY23" fmla="*/ 1816926 h 3598225"/>
                <a:gd name="connsiteX24" fmla="*/ 5427023 w 9203377"/>
                <a:gd name="connsiteY24" fmla="*/ 1781300 h 3598225"/>
                <a:gd name="connsiteX25" fmla="*/ 5569527 w 9203377"/>
                <a:gd name="connsiteY25" fmla="*/ 1745674 h 3598225"/>
                <a:gd name="connsiteX26" fmla="*/ 5890161 w 9203377"/>
                <a:gd name="connsiteY26" fmla="*/ 1591295 h 3598225"/>
                <a:gd name="connsiteX27" fmla="*/ 6127667 w 9203377"/>
                <a:gd name="connsiteY27" fmla="*/ 1472541 h 3598225"/>
                <a:gd name="connsiteX28" fmla="*/ 6305797 w 9203377"/>
                <a:gd name="connsiteY28" fmla="*/ 1413165 h 3598225"/>
                <a:gd name="connsiteX29" fmla="*/ 6412675 w 9203377"/>
                <a:gd name="connsiteY29" fmla="*/ 1365663 h 3598225"/>
                <a:gd name="connsiteX30" fmla="*/ 6709558 w 9203377"/>
                <a:gd name="connsiteY30" fmla="*/ 1199409 h 3598225"/>
                <a:gd name="connsiteX31" fmla="*/ 6828312 w 9203377"/>
                <a:gd name="connsiteY31" fmla="*/ 1151908 h 3598225"/>
                <a:gd name="connsiteX32" fmla="*/ 6982691 w 9203377"/>
                <a:gd name="connsiteY32" fmla="*/ 1092531 h 3598225"/>
                <a:gd name="connsiteX33" fmla="*/ 7291449 w 9203377"/>
                <a:gd name="connsiteY33" fmla="*/ 985653 h 3598225"/>
                <a:gd name="connsiteX34" fmla="*/ 7528956 w 9203377"/>
                <a:gd name="connsiteY34" fmla="*/ 831274 h 3598225"/>
                <a:gd name="connsiteX35" fmla="*/ 7683335 w 9203377"/>
                <a:gd name="connsiteY35" fmla="*/ 748147 h 3598225"/>
                <a:gd name="connsiteX36" fmla="*/ 7885216 w 9203377"/>
                <a:gd name="connsiteY36" fmla="*/ 617518 h 3598225"/>
                <a:gd name="connsiteX37" fmla="*/ 8609610 w 9203377"/>
                <a:gd name="connsiteY37" fmla="*/ 475014 h 3598225"/>
                <a:gd name="connsiteX38" fmla="*/ 8811491 w 9203377"/>
                <a:gd name="connsiteY38" fmla="*/ 190006 h 3598225"/>
                <a:gd name="connsiteX39" fmla="*/ 8989621 w 9203377"/>
                <a:gd name="connsiteY39" fmla="*/ 142505 h 3598225"/>
                <a:gd name="connsiteX40" fmla="*/ 9203377 w 9203377"/>
                <a:gd name="connsiteY40" fmla="*/ 1 h 3598225"/>
                <a:gd name="connsiteX0" fmla="*/ 0 w 8989622"/>
                <a:gd name="connsiteY0" fmla="*/ 3455719 h 3455719"/>
                <a:gd name="connsiteX1" fmla="*/ 866899 w 8989622"/>
                <a:gd name="connsiteY1" fmla="*/ 3158835 h 3455719"/>
                <a:gd name="connsiteX2" fmla="*/ 973777 w 8989622"/>
                <a:gd name="connsiteY2" fmla="*/ 3146960 h 3455719"/>
                <a:gd name="connsiteX3" fmla="*/ 1187532 w 8989622"/>
                <a:gd name="connsiteY3" fmla="*/ 3146960 h 3455719"/>
                <a:gd name="connsiteX4" fmla="*/ 1603169 w 8989622"/>
                <a:gd name="connsiteY4" fmla="*/ 3087583 h 3455719"/>
                <a:gd name="connsiteX5" fmla="*/ 1935678 w 8989622"/>
                <a:gd name="connsiteY5" fmla="*/ 3004456 h 3455719"/>
                <a:gd name="connsiteX6" fmla="*/ 2018805 w 8989622"/>
                <a:gd name="connsiteY6" fmla="*/ 2968830 h 3455719"/>
                <a:gd name="connsiteX7" fmla="*/ 2173184 w 8989622"/>
                <a:gd name="connsiteY7" fmla="*/ 2945080 h 3455719"/>
                <a:gd name="connsiteX8" fmla="*/ 2410691 w 8989622"/>
                <a:gd name="connsiteY8" fmla="*/ 2885703 h 3455719"/>
                <a:gd name="connsiteX9" fmla="*/ 2588821 w 8989622"/>
                <a:gd name="connsiteY9" fmla="*/ 2814451 h 3455719"/>
                <a:gd name="connsiteX10" fmla="*/ 2933205 w 8989622"/>
                <a:gd name="connsiteY10" fmla="*/ 2695698 h 3455719"/>
                <a:gd name="connsiteX11" fmla="*/ 3336966 w 8989622"/>
                <a:gd name="connsiteY11" fmla="*/ 2553194 h 3455719"/>
                <a:gd name="connsiteX12" fmla="*/ 3657600 w 8989622"/>
                <a:gd name="connsiteY12" fmla="*/ 2410690 h 3455719"/>
                <a:gd name="connsiteX13" fmla="*/ 3811979 w 8989622"/>
                <a:gd name="connsiteY13" fmla="*/ 2339438 h 3455719"/>
                <a:gd name="connsiteX14" fmla="*/ 3906982 w 8989622"/>
                <a:gd name="connsiteY14" fmla="*/ 2339438 h 3455719"/>
                <a:gd name="connsiteX15" fmla="*/ 4096987 w 8989622"/>
                <a:gd name="connsiteY15" fmla="*/ 2244435 h 3455719"/>
                <a:gd name="connsiteX16" fmla="*/ 4239491 w 8989622"/>
                <a:gd name="connsiteY16" fmla="*/ 2173183 h 3455719"/>
                <a:gd name="connsiteX17" fmla="*/ 4358244 w 8989622"/>
                <a:gd name="connsiteY17" fmla="*/ 2030680 h 3455719"/>
                <a:gd name="connsiteX18" fmla="*/ 4572000 w 8989622"/>
                <a:gd name="connsiteY18" fmla="*/ 1947552 h 3455719"/>
                <a:gd name="connsiteX19" fmla="*/ 4785756 w 8989622"/>
                <a:gd name="connsiteY19" fmla="*/ 1900051 h 3455719"/>
                <a:gd name="connsiteX20" fmla="*/ 4952010 w 8989622"/>
                <a:gd name="connsiteY20" fmla="*/ 1816924 h 3455719"/>
                <a:gd name="connsiteX21" fmla="*/ 5106390 w 8989622"/>
                <a:gd name="connsiteY21" fmla="*/ 1745672 h 3455719"/>
                <a:gd name="connsiteX22" fmla="*/ 5189517 w 8989622"/>
                <a:gd name="connsiteY22" fmla="*/ 1721921 h 3455719"/>
                <a:gd name="connsiteX23" fmla="*/ 5308270 w 8989622"/>
                <a:gd name="connsiteY23" fmla="*/ 1674420 h 3455719"/>
                <a:gd name="connsiteX24" fmla="*/ 5427023 w 8989622"/>
                <a:gd name="connsiteY24" fmla="*/ 1638794 h 3455719"/>
                <a:gd name="connsiteX25" fmla="*/ 5569527 w 8989622"/>
                <a:gd name="connsiteY25" fmla="*/ 1603168 h 3455719"/>
                <a:gd name="connsiteX26" fmla="*/ 5890161 w 8989622"/>
                <a:gd name="connsiteY26" fmla="*/ 1448789 h 3455719"/>
                <a:gd name="connsiteX27" fmla="*/ 6127667 w 8989622"/>
                <a:gd name="connsiteY27" fmla="*/ 1330035 h 3455719"/>
                <a:gd name="connsiteX28" fmla="*/ 6305797 w 8989622"/>
                <a:gd name="connsiteY28" fmla="*/ 1270659 h 3455719"/>
                <a:gd name="connsiteX29" fmla="*/ 6412675 w 8989622"/>
                <a:gd name="connsiteY29" fmla="*/ 1223157 h 3455719"/>
                <a:gd name="connsiteX30" fmla="*/ 6709558 w 8989622"/>
                <a:gd name="connsiteY30" fmla="*/ 1056903 h 3455719"/>
                <a:gd name="connsiteX31" fmla="*/ 6828312 w 8989622"/>
                <a:gd name="connsiteY31" fmla="*/ 1009402 h 3455719"/>
                <a:gd name="connsiteX32" fmla="*/ 6982691 w 8989622"/>
                <a:gd name="connsiteY32" fmla="*/ 950025 h 3455719"/>
                <a:gd name="connsiteX33" fmla="*/ 7291449 w 8989622"/>
                <a:gd name="connsiteY33" fmla="*/ 843147 h 3455719"/>
                <a:gd name="connsiteX34" fmla="*/ 7528956 w 8989622"/>
                <a:gd name="connsiteY34" fmla="*/ 688768 h 3455719"/>
                <a:gd name="connsiteX35" fmla="*/ 7683335 w 8989622"/>
                <a:gd name="connsiteY35" fmla="*/ 605641 h 3455719"/>
                <a:gd name="connsiteX36" fmla="*/ 7885216 w 8989622"/>
                <a:gd name="connsiteY36" fmla="*/ 475012 h 3455719"/>
                <a:gd name="connsiteX37" fmla="*/ 8609610 w 8989622"/>
                <a:gd name="connsiteY37" fmla="*/ 332508 h 3455719"/>
                <a:gd name="connsiteX38" fmla="*/ 8811491 w 8989622"/>
                <a:gd name="connsiteY38" fmla="*/ 47500 h 3455719"/>
                <a:gd name="connsiteX39" fmla="*/ 8989621 w 8989622"/>
                <a:gd name="connsiteY39" fmla="*/ -1 h 345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989622" h="3455719">
                  <a:moveTo>
                    <a:pt x="0" y="3455719"/>
                  </a:moveTo>
                  <a:lnTo>
                    <a:pt x="866899" y="3158835"/>
                  </a:lnTo>
                  <a:lnTo>
                    <a:pt x="973777" y="3146960"/>
                  </a:lnTo>
                  <a:lnTo>
                    <a:pt x="1187532" y="3146960"/>
                  </a:lnTo>
                  <a:lnTo>
                    <a:pt x="1603169" y="3087583"/>
                  </a:lnTo>
                  <a:lnTo>
                    <a:pt x="1935678" y="3004456"/>
                  </a:lnTo>
                  <a:lnTo>
                    <a:pt x="2018805" y="2968830"/>
                  </a:lnTo>
                  <a:lnTo>
                    <a:pt x="2173184" y="2945080"/>
                  </a:lnTo>
                  <a:lnTo>
                    <a:pt x="2410691" y="2885703"/>
                  </a:lnTo>
                  <a:lnTo>
                    <a:pt x="2588821" y="2814451"/>
                  </a:lnTo>
                  <a:lnTo>
                    <a:pt x="2933205" y="2695698"/>
                  </a:lnTo>
                  <a:lnTo>
                    <a:pt x="3336966" y="2553194"/>
                  </a:lnTo>
                  <a:lnTo>
                    <a:pt x="3657600" y="2410690"/>
                  </a:lnTo>
                  <a:lnTo>
                    <a:pt x="3811979" y="2339438"/>
                  </a:lnTo>
                  <a:lnTo>
                    <a:pt x="3906982" y="2339438"/>
                  </a:lnTo>
                  <a:lnTo>
                    <a:pt x="4096987" y="2244435"/>
                  </a:lnTo>
                  <a:lnTo>
                    <a:pt x="4239491" y="2173183"/>
                  </a:lnTo>
                  <a:lnTo>
                    <a:pt x="4358244" y="2030680"/>
                  </a:lnTo>
                  <a:lnTo>
                    <a:pt x="4572000" y="1947552"/>
                  </a:lnTo>
                  <a:lnTo>
                    <a:pt x="4785756" y="1900051"/>
                  </a:lnTo>
                  <a:lnTo>
                    <a:pt x="4952010" y="1816924"/>
                  </a:lnTo>
                  <a:lnTo>
                    <a:pt x="5106390" y="1745672"/>
                  </a:lnTo>
                  <a:lnTo>
                    <a:pt x="5189517" y="1721921"/>
                  </a:lnTo>
                  <a:lnTo>
                    <a:pt x="5308270" y="1674420"/>
                  </a:lnTo>
                  <a:lnTo>
                    <a:pt x="5427023" y="1638794"/>
                  </a:lnTo>
                  <a:lnTo>
                    <a:pt x="5569527" y="1603168"/>
                  </a:lnTo>
                  <a:lnTo>
                    <a:pt x="5890161" y="1448789"/>
                  </a:lnTo>
                  <a:lnTo>
                    <a:pt x="6127667" y="1330035"/>
                  </a:lnTo>
                  <a:lnTo>
                    <a:pt x="6305797" y="1270659"/>
                  </a:lnTo>
                  <a:lnTo>
                    <a:pt x="6412675" y="1223157"/>
                  </a:lnTo>
                  <a:lnTo>
                    <a:pt x="6709558" y="1056903"/>
                  </a:lnTo>
                  <a:lnTo>
                    <a:pt x="6828312" y="1009402"/>
                  </a:lnTo>
                  <a:lnTo>
                    <a:pt x="6982691" y="950025"/>
                  </a:lnTo>
                  <a:lnTo>
                    <a:pt x="7291449" y="843147"/>
                  </a:lnTo>
                  <a:lnTo>
                    <a:pt x="7528956" y="688768"/>
                  </a:lnTo>
                  <a:lnTo>
                    <a:pt x="7683335" y="605641"/>
                  </a:lnTo>
                  <a:lnTo>
                    <a:pt x="7885216" y="475012"/>
                  </a:lnTo>
                  <a:lnTo>
                    <a:pt x="8609610" y="332508"/>
                  </a:lnTo>
                  <a:lnTo>
                    <a:pt x="8811491" y="47500"/>
                  </a:lnTo>
                  <a:lnTo>
                    <a:pt x="8989621" y="-1"/>
                  </a:lnTo>
                </a:path>
              </a:pathLst>
            </a:custGeom>
            <a:noFill/>
            <a:ln w="444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4925"/>
              <a:endParaRPr lang="en-US" dirty="0">
                <a:solidFill>
                  <a:prstClr val="white"/>
                </a:solidFill>
              </a:endParaRPr>
            </a:p>
          </p:txBody>
        </p:sp>
        <p:sp>
          <p:nvSpPr>
            <p:cNvPr id="36" name="Oval 35"/>
            <p:cNvSpPr/>
            <p:nvPr/>
          </p:nvSpPr>
          <p:spPr bwMode="auto">
            <a:xfrm>
              <a:off x="7332485" y="3416568"/>
              <a:ext cx="194799" cy="196442"/>
            </a:xfrm>
            <a:prstGeom prst="ellipse">
              <a:avLst/>
            </a:prstGeom>
            <a:solidFill>
              <a:schemeClr val="tx1"/>
            </a:solidFill>
            <a:ln w="44450" cap="flat" cmpd="thickThin" algn="ctr">
              <a:solidFill>
                <a:sysClr val="window" lastClr="FFFFFF"/>
              </a:solidFill>
              <a:prstDash val="solid"/>
            </a:ln>
            <a:effectLst>
              <a:glow rad="127000">
                <a:sysClr val="windowText" lastClr="000000">
                  <a:alpha val="50000"/>
                </a:sysClr>
              </a:glow>
            </a:effectLst>
          </p:spPr>
          <p:txBody>
            <a:bodyPr lIns="91436" tIns="45719" rIns="91436" bIns="45719" anchor="ctr"/>
            <a:lstStyle/>
            <a:p>
              <a:pPr algn="ctr" defTabSz="1306168" fontAlgn="auto">
                <a:spcBef>
                  <a:spcPts val="0"/>
                </a:spcBef>
                <a:spcAft>
                  <a:spcPts val="0"/>
                </a:spcAft>
                <a:defRPr/>
              </a:pPr>
              <a:endParaRPr lang="en-US" sz="1800" kern="0" dirty="0">
                <a:solidFill>
                  <a:prstClr val="white"/>
                </a:solidFill>
                <a:latin typeface="Calibri"/>
              </a:endParaRPr>
            </a:p>
          </p:txBody>
        </p:sp>
      </p:grpSp>
      <p:sp>
        <p:nvSpPr>
          <p:cNvPr id="20" name="TextBox 1"/>
          <p:cNvSpPr txBox="1">
            <a:spLocks noChangeArrowheads="1"/>
          </p:cNvSpPr>
          <p:nvPr/>
        </p:nvSpPr>
        <p:spPr bwMode="auto">
          <a:xfrm>
            <a:off x="11384280" y="6995160"/>
            <a:ext cx="271272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rgbClr val="FFC000"/>
              </a:buClr>
              <a:buSzPct val="50000"/>
              <a:buFont typeface="Wingdings" pitchFamily="2" charset="2"/>
              <a:buChar char="§"/>
              <a:defRPr sz="3800">
                <a:solidFill>
                  <a:schemeClr val="tx1"/>
                </a:solidFill>
                <a:latin typeface="Franklin Gothic Book" pitchFamily="34" charset="0"/>
              </a:defRPr>
            </a:lvl1pPr>
            <a:lvl2pPr marL="742950" indent="-285750" eaLnBrk="0" hangingPunct="0">
              <a:spcBef>
                <a:spcPct val="20000"/>
              </a:spcBef>
              <a:buClr>
                <a:srgbClr val="FFC000"/>
              </a:buClr>
              <a:buSzPct val="50000"/>
              <a:buFont typeface="Wingdings" pitchFamily="2" charset="2"/>
              <a:buChar char="§"/>
              <a:defRPr sz="3400">
                <a:solidFill>
                  <a:schemeClr val="tx1"/>
                </a:solidFill>
                <a:latin typeface="Franklin Gothic Book" pitchFamily="34" charset="0"/>
              </a:defRPr>
            </a:lvl2pPr>
            <a:lvl3pPr marL="1143000" indent="-228600" eaLnBrk="0" hangingPunct="0">
              <a:spcBef>
                <a:spcPct val="20000"/>
              </a:spcBef>
              <a:buClr>
                <a:srgbClr val="FFC000"/>
              </a:buClr>
              <a:buSzPct val="50000"/>
              <a:buFont typeface="Wingdings" pitchFamily="2" charset="2"/>
              <a:buChar char="§"/>
              <a:defRPr sz="2900">
                <a:solidFill>
                  <a:schemeClr val="tx1"/>
                </a:solidFill>
                <a:latin typeface="Franklin Gothic Book" pitchFamily="34" charset="0"/>
              </a:defRPr>
            </a:lvl3pPr>
            <a:lvl4pPr marL="1600200" indent="-228600" eaLnBrk="0" hangingPunct="0">
              <a:spcBef>
                <a:spcPct val="20000"/>
              </a:spcBef>
              <a:buClr>
                <a:srgbClr val="FFC000"/>
              </a:buClr>
              <a:buSzPct val="50000"/>
              <a:buFont typeface="Wingdings" pitchFamily="2" charset="2"/>
              <a:buChar char="§"/>
              <a:defRPr sz="2400">
                <a:solidFill>
                  <a:schemeClr val="tx1"/>
                </a:solidFill>
                <a:latin typeface="Franklin Gothic Book" pitchFamily="34" charset="0"/>
              </a:defRPr>
            </a:lvl4pPr>
            <a:lvl5pPr marL="2057400" indent="-228600" eaLnBrk="0" hangingPunct="0">
              <a:spcBef>
                <a:spcPct val="20000"/>
              </a:spcBef>
              <a:buClr>
                <a:srgbClr val="FFC000"/>
              </a:buClr>
              <a:buSzPct val="50000"/>
              <a:buFont typeface="Wingdings" pitchFamily="2" charset="2"/>
              <a:buChar char="§"/>
              <a:defRPr sz="2400">
                <a:solidFill>
                  <a:schemeClr val="tx1"/>
                </a:solidFill>
                <a:latin typeface="Franklin Gothic Book" pitchFamily="34" charset="0"/>
              </a:defRPr>
            </a:lvl5pPr>
            <a:lvl6pPr marL="25146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6pPr>
            <a:lvl7pPr marL="29718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7pPr>
            <a:lvl8pPr marL="34290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8pPr>
            <a:lvl9pPr marL="38862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9pPr>
          </a:lstStyle>
          <a:p>
            <a:pPr defTabSz="914400" eaLnBrk="1" hangingPunct="1">
              <a:spcBef>
                <a:spcPct val="0"/>
              </a:spcBef>
              <a:buClrTx/>
              <a:buSzTx/>
              <a:buFontTx/>
              <a:buNone/>
              <a:defRPr/>
            </a:pPr>
            <a:r>
              <a:rPr lang="en-US" altLang="en-US" sz="1200" dirty="0" smtClean="0">
                <a:solidFill>
                  <a:srgbClr val="FFFFFF"/>
                </a:solidFill>
                <a:effectLst>
                  <a:outerShdw blurRad="38100" dist="38100" dir="2700000" algn="tl">
                    <a:srgbClr val="000000">
                      <a:alpha val="43137"/>
                    </a:srgbClr>
                  </a:outerShdw>
                </a:effectLst>
                <a:latin typeface="Arial" charset="0"/>
              </a:rPr>
              <a:t>Source: </a:t>
            </a:r>
            <a:r>
              <a:rPr lang="en-US" altLang="en-US" sz="1200" dirty="0">
                <a:solidFill>
                  <a:srgbClr val="FFFFFF"/>
                </a:solidFill>
                <a:effectLst>
                  <a:outerShdw blurRad="38100" dist="38100" dir="2700000" algn="tl">
                    <a:srgbClr val="000000">
                      <a:alpha val="43137"/>
                    </a:srgbClr>
                  </a:outerShdw>
                </a:effectLst>
                <a:latin typeface="Arial" charset="0"/>
              </a:rPr>
              <a:t>Bureau of Economic and Business Research</a:t>
            </a:r>
          </a:p>
        </p:txBody>
      </p:sp>
      <p:grpSp>
        <p:nvGrpSpPr>
          <p:cNvPr id="7" name="Group 6"/>
          <p:cNvGrpSpPr/>
          <p:nvPr/>
        </p:nvGrpSpPr>
        <p:grpSpPr>
          <a:xfrm>
            <a:off x="11394790" y="6278383"/>
            <a:ext cx="3097920" cy="506292"/>
            <a:chOff x="11394790" y="6278383"/>
            <a:chExt cx="3097920" cy="506292"/>
          </a:xfrm>
        </p:grpSpPr>
        <p:cxnSp>
          <p:nvCxnSpPr>
            <p:cNvPr id="16" name="Straight Connector 15"/>
            <p:cNvCxnSpPr/>
            <p:nvPr/>
          </p:nvCxnSpPr>
          <p:spPr>
            <a:xfrm>
              <a:off x="11394790" y="6583680"/>
              <a:ext cx="1188720" cy="0"/>
            </a:xfrm>
            <a:prstGeom prst="line">
              <a:avLst/>
            </a:prstGeom>
            <a:noFill/>
            <a:ln w="31750" cap="rnd">
              <a:solidFill>
                <a:srgbClr val="C00000"/>
              </a:solidFill>
              <a:prstDash val="sysDot"/>
              <a:headEnd type="none"/>
              <a:tailEnd type="none"/>
            </a:ln>
          </p:spPr>
          <p:style>
            <a:lnRef idx="2">
              <a:schemeClr val="accent1">
                <a:shade val="50000"/>
              </a:schemeClr>
            </a:lnRef>
            <a:fillRef idx="1">
              <a:schemeClr val="accent1"/>
            </a:fillRef>
            <a:effectRef idx="0">
              <a:schemeClr val="accent1"/>
            </a:effectRef>
            <a:fontRef idx="minor">
              <a:schemeClr val="lt1"/>
            </a:fontRef>
          </p:style>
        </p:cxnSp>
        <p:sp>
          <p:nvSpPr>
            <p:cNvPr id="22" name="TextBox 21"/>
            <p:cNvSpPr txBox="1"/>
            <p:nvPr/>
          </p:nvSpPr>
          <p:spPr>
            <a:xfrm>
              <a:off x="12709630" y="6278383"/>
              <a:ext cx="1783080" cy="506292"/>
            </a:xfrm>
            <a:prstGeom prst="rect">
              <a:avLst/>
            </a:prstGeom>
            <a:noFill/>
          </p:spPr>
          <p:txBody>
            <a:bodyPr wrap="square" rtlCol="0">
              <a:spAutoFit/>
            </a:bodyPr>
            <a:lstStyle/>
            <a:p>
              <a:pPr defTabSz="1304925">
                <a:lnSpc>
                  <a:spcPct val="150000"/>
                </a:lnSpc>
              </a:pPr>
              <a:r>
                <a:rPr lang="en-US" sz="2000" dirty="0" smtClean="0">
                  <a:solidFill>
                    <a:prstClr val="white"/>
                  </a:solidFill>
                  <a:latin typeface="Calibri" pitchFamily="34" charset="0"/>
                </a:rPr>
                <a:t>Projected</a:t>
              </a:r>
              <a:endParaRPr lang="en-US" sz="2000" dirty="0">
                <a:solidFill>
                  <a:prstClr val="white"/>
                </a:solidFill>
                <a:latin typeface="Calibri" pitchFamily="34" charset="0"/>
              </a:endParaRPr>
            </a:p>
          </p:txBody>
        </p:sp>
      </p:grpSp>
      <p:sp>
        <p:nvSpPr>
          <p:cNvPr id="24"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28" tIns="54864" rIns="109728" bIns="54864"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400">
              <a:defRPr/>
            </a:pPr>
            <a:r>
              <a:rPr sz="4800" i="0" dirty="0" smtClean="0">
                <a:solidFill>
                  <a:srgbClr val="FFCC00"/>
                </a:solidFill>
                <a:effectLst>
                  <a:glow rad="50800">
                    <a:srgbClr val="000000">
                      <a:alpha val="20000"/>
                    </a:srgbClr>
                  </a:glow>
                  <a:outerShdw blurRad="38100" dist="38100" dir="2700000" algn="tl">
                    <a:srgbClr val="000000">
                      <a:alpha val="43137"/>
                    </a:srgbClr>
                  </a:outerShdw>
                </a:effectLst>
              </a:rPr>
              <a:t>Regional Growth</a:t>
            </a:r>
          </a:p>
          <a:p>
            <a:pPr defTabSz="914400">
              <a:defRPr/>
            </a:pPr>
            <a:r>
              <a:rPr lang="en-US" sz="2800" i="0" dirty="0" smtClean="0">
                <a:solidFill>
                  <a:sysClr val="window" lastClr="FFFFFF"/>
                </a:solidFill>
                <a:effectLst>
                  <a:glow rad="254000">
                    <a:sysClr val="windowText" lastClr="000000">
                      <a:alpha val="40000"/>
                    </a:sysClr>
                  </a:glow>
                </a:effectLst>
              </a:rPr>
              <a:t>Projected Population - 2040</a:t>
            </a:r>
            <a:endParaRPr lang="en-US" sz="2800" i="0" dirty="0">
              <a:solidFill>
                <a:sysClr val="window" lastClr="FFFFFF"/>
              </a:solidFill>
              <a:effectLst>
                <a:glow rad="254000">
                  <a:sysClr val="windowText" lastClr="000000">
                    <a:alpha val="40000"/>
                  </a:sysClr>
                </a:glow>
              </a:effectLst>
            </a:endParaRPr>
          </a:p>
        </p:txBody>
      </p:sp>
    </p:spTree>
    <p:extLst>
      <p:ext uri="{BB962C8B-B14F-4D97-AF65-F5344CB8AC3E}">
        <p14:creationId xmlns:p14="http://schemas.microsoft.com/office/powerpoint/2010/main" val="168339622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1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 descr="\\ocnas\Planning\Divisional_Projects\2016 Special Projects\Affordable Housing\3-Research &amp; Development\Images\POP Growth Comb.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700" y="-25275"/>
            <a:ext cx="15049500" cy="8631237"/>
          </a:xfrm>
          <a:prstGeom prst="rect">
            <a:avLst/>
          </a:prstGeom>
          <a:noFill/>
          <a:extLst>
            <a:ext uri="{909E8E84-426E-40DD-AFC4-6F175D3DCCD1}">
              <a14:hiddenFill xmlns:a14="http://schemas.microsoft.com/office/drawing/2010/main">
                <a:solidFill>
                  <a:srgbClr val="FFFFFF"/>
                </a:solidFill>
              </a14:hiddenFill>
            </a:ext>
          </a:extLst>
        </p:spPr>
      </p:pic>
      <p:sp>
        <p:nvSpPr>
          <p:cNvPr id="47" name="Rectangle 46"/>
          <p:cNvSpPr/>
          <p:nvPr/>
        </p:nvSpPr>
        <p:spPr>
          <a:xfrm rot="5400000">
            <a:off x="5943596" y="-5943600"/>
            <a:ext cx="2743201" cy="14630399"/>
          </a:xfrm>
          <a:prstGeom prst="rect">
            <a:avLst/>
          </a:prstGeom>
          <a:gradFill>
            <a:gsLst>
              <a:gs pos="0">
                <a:schemeClr val="bg1">
                  <a:alpha val="8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algn="ctr" defTabSz="914400">
              <a:defRPr/>
            </a:pPr>
            <a:endParaRPr lang="en-US" sz="1800" dirty="0">
              <a:solidFill>
                <a:prstClr val="white"/>
              </a:solidFill>
            </a:endParaRPr>
          </a:p>
        </p:txBody>
      </p:sp>
      <p:sp>
        <p:nvSpPr>
          <p:cNvPr id="52" name="Rectangle 51"/>
          <p:cNvSpPr/>
          <p:nvPr/>
        </p:nvSpPr>
        <p:spPr>
          <a:xfrm>
            <a:off x="-1587" y="-1587"/>
            <a:ext cx="6934292" cy="8229600"/>
          </a:xfrm>
          <a:prstGeom prst="rect">
            <a:avLst/>
          </a:prstGeom>
          <a:gradFill>
            <a:gsLst>
              <a:gs pos="23000">
                <a:schemeClr val="bg1">
                  <a:alpha val="90000"/>
                </a:schemeClr>
              </a:gs>
              <a:gs pos="82000">
                <a:schemeClr val="bg1">
                  <a:alpha val="0"/>
                  <a:lumMod val="0"/>
                  <a:lumOff val="10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algn="ctr" defTabSz="914400">
              <a:defRPr/>
            </a:pPr>
            <a:endParaRPr lang="en-US" sz="1800" dirty="0">
              <a:solidFill>
                <a:prstClr val="white"/>
              </a:solidFill>
            </a:endParaRPr>
          </a:p>
        </p:txBody>
      </p:sp>
      <p:sp>
        <p:nvSpPr>
          <p:cNvPr id="7"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28" tIns="54864" rIns="109728" bIns="54864"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400">
              <a:defRPr/>
            </a:pPr>
            <a:r>
              <a:rPr sz="4800" i="0" dirty="0" smtClean="0">
                <a:solidFill>
                  <a:srgbClr val="FFCC00"/>
                </a:solidFill>
                <a:effectLst>
                  <a:glow rad="50800">
                    <a:srgbClr val="000000">
                      <a:alpha val="20000"/>
                    </a:srgbClr>
                  </a:glow>
                  <a:outerShdw blurRad="38100" dist="38100" dir="2700000" algn="tl">
                    <a:srgbClr val="000000">
                      <a:alpha val="43137"/>
                    </a:srgbClr>
                  </a:outerShdw>
                </a:effectLst>
              </a:rPr>
              <a:t>Regional Growth</a:t>
            </a:r>
          </a:p>
          <a:p>
            <a:pPr defTabSz="914400">
              <a:defRPr/>
            </a:pPr>
            <a:r>
              <a:rPr lang="en-US" sz="2800" i="0" dirty="0" smtClean="0">
                <a:solidFill>
                  <a:sysClr val="window" lastClr="FFFFFF"/>
                </a:solidFill>
                <a:effectLst>
                  <a:glow rad="254000">
                    <a:sysClr val="windowText" lastClr="000000">
                      <a:alpha val="40000"/>
                    </a:sysClr>
                  </a:glow>
                </a:effectLst>
              </a:rPr>
              <a:t>Projected Population - 2040</a:t>
            </a:r>
            <a:endParaRPr lang="en-US" sz="2800" i="0" dirty="0">
              <a:solidFill>
                <a:sysClr val="window" lastClr="FFFFFF"/>
              </a:solidFill>
              <a:effectLst>
                <a:glow rad="254000">
                  <a:sysClr val="windowText" lastClr="000000">
                    <a:alpha val="40000"/>
                  </a:sysClr>
                </a:glow>
              </a:effectLst>
            </a:endParaRPr>
          </a:p>
        </p:txBody>
      </p:sp>
      <p:sp>
        <p:nvSpPr>
          <p:cNvPr id="54" name="Rectangle 53"/>
          <p:cNvSpPr/>
          <p:nvPr/>
        </p:nvSpPr>
        <p:spPr>
          <a:xfrm>
            <a:off x="7571850" y="7122699"/>
            <a:ext cx="2860078" cy="400110"/>
          </a:xfrm>
          <a:prstGeom prst="rect">
            <a:avLst/>
          </a:prstGeom>
        </p:spPr>
        <p:txBody>
          <a:bodyPr wrap="none">
            <a:spAutoFit/>
          </a:bodyPr>
          <a:lstStyle/>
          <a:p>
            <a:pPr defTabSz="914400">
              <a:defRPr/>
            </a:pPr>
            <a:r>
              <a:rPr lang="en-US" sz="2000" dirty="0" smtClean="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OSCEOLA COUNTY</a:t>
            </a:r>
            <a:endParaRPr lang="en-US" sz="4000" dirty="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endParaRPr>
          </a:p>
        </p:txBody>
      </p:sp>
      <p:sp>
        <p:nvSpPr>
          <p:cNvPr id="56" name="Rectangle 55"/>
          <p:cNvSpPr/>
          <p:nvPr/>
        </p:nvSpPr>
        <p:spPr>
          <a:xfrm>
            <a:off x="8525520" y="4176342"/>
            <a:ext cx="2715808" cy="400110"/>
          </a:xfrm>
          <a:prstGeom prst="rect">
            <a:avLst/>
          </a:prstGeom>
        </p:spPr>
        <p:txBody>
          <a:bodyPr wrap="none">
            <a:spAutoFit/>
          </a:bodyPr>
          <a:lstStyle/>
          <a:p>
            <a:pPr defTabSz="914400">
              <a:defRPr/>
            </a:pPr>
            <a:r>
              <a:rPr lang="en-US" sz="2000" dirty="0" smtClean="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ORANGE COUNTY</a:t>
            </a:r>
            <a:endParaRPr lang="en-US" sz="4000" dirty="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endParaRPr>
          </a:p>
        </p:txBody>
      </p:sp>
      <p:sp>
        <p:nvSpPr>
          <p:cNvPr id="58" name="Rectangle 57"/>
          <p:cNvSpPr/>
          <p:nvPr/>
        </p:nvSpPr>
        <p:spPr>
          <a:xfrm>
            <a:off x="7068664" y="1931950"/>
            <a:ext cx="2989921" cy="400110"/>
          </a:xfrm>
          <a:prstGeom prst="rect">
            <a:avLst/>
          </a:prstGeom>
        </p:spPr>
        <p:txBody>
          <a:bodyPr wrap="none">
            <a:spAutoFit/>
          </a:bodyPr>
          <a:lstStyle/>
          <a:p>
            <a:pPr defTabSz="914400">
              <a:defRPr/>
            </a:pPr>
            <a:r>
              <a:rPr lang="en-US" sz="2000" dirty="0" smtClean="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SEMINOLE COUNTY</a:t>
            </a:r>
            <a:endParaRPr lang="en-US" sz="4000" dirty="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endParaRPr>
          </a:p>
        </p:txBody>
      </p:sp>
      <p:sp>
        <p:nvSpPr>
          <p:cNvPr id="59" name="Oval 58"/>
          <p:cNvSpPr/>
          <p:nvPr/>
        </p:nvSpPr>
        <p:spPr>
          <a:xfrm>
            <a:off x="6921323" y="3645292"/>
            <a:ext cx="274320" cy="274320"/>
          </a:xfrm>
          <a:prstGeom prst="ellipse">
            <a:avLst/>
          </a:prstGeom>
          <a:solidFill>
            <a:srgbClr val="FFC000">
              <a:alpha val="10000"/>
            </a:srgb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1304925"/>
            <a:endParaRPr lang="en-US" dirty="0">
              <a:solidFill>
                <a:prstClr val="white"/>
              </a:solidFill>
            </a:endParaRPr>
          </a:p>
        </p:txBody>
      </p:sp>
      <p:sp>
        <p:nvSpPr>
          <p:cNvPr id="60" name="Rectangle 59"/>
          <p:cNvSpPr/>
          <p:nvPr/>
        </p:nvSpPr>
        <p:spPr>
          <a:xfrm>
            <a:off x="7149923" y="3405833"/>
            <a:ext cx="1639231" cy="369332"/>
          </a:xfrm>
          <a:prstGeom prst="rect">
            <a:avLst/>
          </a:prstGeom>
        </p:spPr>
        <p:txBody>
          <a:bodyPr wrap="none">
            <a:spAutoFit/>
          </a:bodyPr>
          <a:lstStyle/>
          <a:p>
            <a:pPr defTabSz="914400">
              <a:defRPr/>
            </a:pPr>
            <a:r>
              <a:rPr lang="en-US" sz="1800" dirty="0" smtClean="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Orlando, FL</a:t>
            </a:r>
            <a:endParaRPr lang="en-US" sz="3600" dirty="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endParaRPr>
          </a:p>
        </p:txBody>
      </p:sp>
      <p:sp>
        <p:nvSpPr>
          <p:cNvPr id="61" name="Oval 60"/>
          <p:cNvSpPr/>
          <p:nvPr/>
        </p:nvSpPr>
        <p:spPr>
          <a:xfrm>
            <a:off x="7836206" y="1295400"/>
            <a:ext cx="274320" cy="274320"/>
          </a:xfrm>
          <a:prstGeom prst="ellipse">
            <a:avLst/>
          </a:prstGeom>
          <a:solidFill>
            <a:srgbClr val="FFC000">
              <a:alpha val="10000"/>
            </a:srgb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1304925"/>
            <a:endParaRPr lang="en-US" dirty="0">
              <a:solidFill>
                <a:prstClr val="white"/>
              </a:solidFill>
            </a:endParaRPr>
          </a:p>
        </p:txBody>
      </p:sp>
      <p:sp>
        <p:nvSpPr>
          <p:cNvPr id="63" name="Oval 62"/>
          <p:cNvSpPr/>
          <p:nvPr/>
        </p:nvSpPr>
        <p:spPr>
          <a:xfrm>
            <a:off x="6553200" y="5897880"/>
            <a:ext cx="274320" cy="274320"/>
          </a:xfrm>
          <a:prstGeom prst="ellipse">
            <a:avLst/>
          </a:prstGeom>
          <a:solidFill>
            <a:srgbClr val="FFC000">
              <a:alpha val="10000"/>
            </a:srgb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1304925"/>
            <a:endParaRPr lang="en-US" dirty="0">
              <a:solidFill>
                <a:prstClr val="white"/>
              </a:solidFill>
            </a:endParaRPr>
          </a:p>
        </p:txBody>
      </p:sp>
      <p:sp>
        <p:nvSpPr>
          <p:cNvPr id="64" name="Rectangle 63"/>
          <p:cNvSpPr/>
          <p:nvPr/>
        </p:nvSpPr>
        <p:spPr>
          <a:xfrm>
            <a:off x="6732671" y="5626492"/>
            <a:ext cx="2044149" cy="369332"/>
          </a:xfrm>
          <a:prstGeom prst="rect">
            <a:avLst/>
          </a:prstGeom>
        </p:spPr>
        <p:txBody>
          <a:bodyPr wrap="none">
            <a:spAutoFit/>
          </a:bodyPr>
          <a:lstStyle/>
          <a:p>
            <a:pPr defTabSz="914400">
              <a:defRPr/>
            </a:pPr>
            <a:r>
              <a:rPr lang="en-US" sz="1800" dirty="0" smtClean="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Kissimmee, FL</a:t>
            </a:r>
            <a:endParaRPr lang="en-US" sz="3600" dirty="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endParaRPr>
          </a:p>
        </p:txBody>
      </p:sp>
      <p:grpSp>
        <p:nvGrpSpPr>
          <p:cNvPr id="25" name="Group 24"/>
          <p:cNvGrpSpPr/>
          <p:nvPr/>
        </p:nvGrpSpPr>
        <p:grpSpPr>
          <a:xfrm>
            <a:off x="529725" y="4419600"/>
            <a:ext cx="2289675" cy="3429000"/>
            <a:chOff x="177006" y="4648200"/>
            <a:chExt cx="2289675" cy="3429000"/>
          </a:xfrm>
        </p:grpSpPr>
        <p:sp>
          <p:nvSpPr>
            <p:cNvPr id="26" name="Rounded Rectangle 25"/>
            <p:cNvSpPr/>
            <p:nvPr/>
          </p:nvSpPr>
          <p:spPr bwMode="auto">
            <a:xfrm>
              <a:off x="177006" y="4648200"/>
              <a:ext cx="2289675" cy="3429000"/>
            </a:xfrm>
            <a:prstGeom prst="roundRect">
              <a:avLst>
                <a:gd name="adj" fmla="val 13739"/>
              </a:avLst>
            </a:prstGeom>
            <a:solidFill>
              <a:schemeClr val="bg1">
                <a:lumMod val="85000"/>
                <a:lumOff val="15000"/>
                <a:alpha val="80000"/>
              </a:schemeClr>
            </a:solidFill>
            <a:ln w="28575" cap="rnd" cmpd="sng" algn="ctr">
              <a:solidFill>
                <a:schemeClr val="tx1"/>
              </a:solidFill>
              <a:prstDash val="solid"/>
            </a:ln>
            <a:effectLst/>
          </p:spPr>
          <p:txBody>
            <a:bodyPr anchor="ctr"/>
            <a:lstStyle/>
            <a:p>
              <a:pPr defTabSz="1304925">
                <a:defRPr/>
              </a:pPr>
              <a:endParaRPr lang="en-US" sz="3600" kern="0" dirty="0">
                <a:solidFill>
                  <a:srgbClr val="FFC000"/>
                </a:solidFill>
                <a:latin typeface="Franklin Gothic Demi"/>
              </a:endParaRPr>
            </a:p>
          </p:txBody>
        </p:sp>
        <p:sp>
          <p:nvSpPr>
            <p:cNvPr id="27" name="TextBox 26"/>
            <p:cNvSpPr txBox="1"/>
            <p:nvPr/>
          </p:nvSpPr>
          <p:spPr bwMode="auto">
            <a:xfrm>
              <a:off x="195806" y="4778809"/>
              <a:ext cx="2270875" cy="430887"/>
            </a:xfrm>
            <a:prstGeom prst="rect">
              <a:avLst/>
            </a:prstGeom>
            <a:noFill/>
          </p:spPr>
          <p:txBody>
            <a:bodyPr>
              <a:spAutoFit/>
            </a:bodyPr>
            <a:lstStyle/>
            <a:p>
              <a:pPr algn="ctr" defTabSz="1304925">
                <a:defRPr/>
              </a:pPr>
              <a:r>
                <a:rPr lang="en-US" sz="2200" dirty="0">
                  <a:ln w="3175">
                    <a:noFill/>
                  </a:ln>
                  <a:solidFill>
                    <a:prstClr val="white">
                      <a:lumMod val="75000"/>
                      <a:lumOff val="25000"/>
                    </a:prstClr>
                  </a:solidFill>
                  <a:latin typeface="Franklin Gothic Demi"/>
                </a:rPr>
                <a:t>LEGEND</a:t>
              </a:r>
            </a:p>
          </p:txBody>
        </p:sp>
        <p:sp>
          <p:nvSpPr>
            <p:cNvPr id="28" name="Rectangle 27"/>
            <p:cNvSpPr/>
            <p:nvPr/>
          </p:nvSpPr>
          <p:spPr bwMode="auto">
            <a:xfrm>
              <a:off x="847121" y="5290930"/>
              <a:ext cx="1235851" cy="400110"/>
            </a:xfrm>
            <a:prstGeom prst="rect">
              <a:avLst/>
            </a:prstGeom>
          </p:spPr>
          <p:txBody>
            <a:bodyPr wrap="none">
              <a:spAutoFit/>
            </a:bodyPr>
            <a:lstStyle/>
            <a:p>
              <a:pPr defTabSz="1463040" fontAlgn="auto">
                <a:spcBef>
                  <a:spcPts val="0"/>
                </a:spcBef>
                <a:spcAft>
                  <a:spcPts val="0"/>
                </a:spcAft>
                <a:defRPr/>
              </a:pPr>
              <a:r>
                <a:rPr lang="da-DK" sz="2000" dirty="0">
                  <a:ln w="3175">
                    <a:noFill/>
                  </a:ln>
                  <a:solidFill>
                    <a:prstClr val="white">
                      <a:lumMod val="75000"/>
                      <a:lumOff val="25000"/>
                    </a:prstClr>
                  </a:solidFill>
                  <a:latin typeface="Franklin Gothic Book"/>
                </a:rPr>
                <a:t>1 (lowest)</a:t>
              </a:r>
              <a:endParaRPr lang="en-US" sz="2000" dirty="0">
                <a:solidFill>
                  <a:prstClr val="white">
                    <a:lumMod val="75000"/>
                    <a:lumOff val="25000"/>
                  </a:prstClr>
                </a:solidFill>
                <a:latin typeface="Franklin Gothic Book"/>
              </a:endParaRPr>
            </a:p>
          </p:txBody>
        </p:sp>
        <p:sp>
          <p:nvSpPr>
            <p:cNvPr id="29" name="Rectangle 28"/>
            <p:cNvSpPr/>
            <p:nvPr/>
          </p:nvSpPr>
          <p:spPr bwMode="auto">
            <a:xfrm>
              <a:off x="847121" y="7184108"/>
              <a:ext cx="335348" cy="400110"/>
            </a:xfrm>
            <a:prstGeom prst="rect">
              <a:avLst/>
            </a:prstGeom>
          </p:spPr>
          <p:txBody>
            <a:bodyPr wrap="none">
              <a:spAutoFit/>
            </a:bodyPr>
            <a:lstStyle/>
            <a:p>
              <a:pPr defTabSz="1463040" fontAlgn="auto">
                <a:spcBef>
                  <a:spcPts val="0"/>
                </a:spcBef>
                <a:spcAft>
                  <a:spcPts val="0"/>
                </a:spcAft>
                <a:defRPr/>
              </a:pPr>
              <a:r>
                <a:rPr lang="da-DK" sz="2000" dirty="0" smtClean="0">
                  <a:ln w="3175">
                    <a:noFill/>
                  </a:ln>
                  <a:solidFill>
                    <a:prstClr val="white">
                      <a:lumMod val="75000"/>
                      <a:lumOff val="25000"/>
                    </a:prstClr>
                  </a:solidFill>
                  <a:latin typeface="Franklin Gothic Book"/>
                </a:rPr>
                <a:t>7</a:t>
              </a:r>
              <a:endParaRPr lang="en-US" sz="2000" dirty="0">
                <a:solidFill>
                  <a:prstClr val="white">
                    <a:lumMod val="75000"/>
                    <a:lumOff val="25000"/>
                  </a:prstClr>
                </a:solidFill>
                <a:latin typeface="Franklin Gothic Book"/>
              </a:endParaRPr>
            </a:p>
          </p:txBody>
        </p:sp>
        <p:sp>
          <p:nvSpPr>
            <p:cNvPr id="30" name="Rectangle 29"/>
            <p:cNvSpPr/>
            <p:nvPr/>
          </p:nvSpPr>
          <p:spPr bwMode="auto">
            <a:xfrm>
              <a:off x="847121" y="5605185"/>
              <a:ext cx="335348" cy="400110"/>
            </a:xfrm>
            <a:prstGeom prst="rect">
              <a:avLst/>
            </a:prstGeom>
          </p:spPr>
          <p:txBody>
            <a:bodyPr wrap="none">
              <a:spAutoFit/>
            </a:bodyPr>
            <a:lstStyle/>
            <a:p>
              <a:pPr defTabSz="1463040" fontAlgn="auto">
                <a:spcBef>
                  <a:spcPts val="0"/>
                </a:spcBef>
                <a:spcAft>
                  <a:spcPts val="0"/>
                </a:spcAft>
                <a:defRPr/>
              </a:pPr>
              <a:r>
                <a:rPr lang="da-DK" sz="2000" dirty="0">
                  <a:ln w="3175">
                    <a:noFill/>
                  </a:ln>
                  <a:solidFill>
                    <a:prstClr val="white">
                      <a:lumMod val="75000"/>
                      <a:lumOff val="25000"/>
                    </a:prstClr>
                  </a:solidFill>
                  <a:latin typeface="Franklin Gothic Book"/>
                </a:rPr>
                <a:t>2</a:t>
              </a:r>
              <a:endParaRPr lang="en-US" sz="2000" dirty="0">
                <a:solidFill>
                  <a:prstClr val="white">
                    <a:lumMod val="75000"/>
                    <a:lumOff val="25000"/>
                  </a:prstClr>
                </a:solidFill>
                <a:latin typeface="Franklin Gothic Book"/>
              </a:endParaRPr>
            </a:p>
          </p:txBody>
        </p:sp>
        <p:sp>
          <p:nvSpPr>
            <p:cNvPr id="31" name="Rectangle 30"/>
            <p:cNvSpPr/>
            <p:nvPr/>
          </p:nvSpPr>
          <p:spPr bwMode="auto">
            <a:xfrm>
              <a:off x="847121" y="5937336"/>
              <a:ext cx="335348" cy="400110"/>
            </a:xfrm>
            <a:prstGeom prst="rect">
              <a:avLst/>
            </a:prstGeom>
          </p:spPr>
          <p:txBody>
            <a:bodyPr wrap="none">
              <a:spAutoFit/>
            </a:bodyPr>
            <a:lstStyle/>
            <a:p>
              <a:pPr defTabSz="1463040" fontAlgn="auto">
                <a:spcBef>
                  <a:spcPts val="0"/>
                </a:spcBef>
                <a:spcAft>
                  <a:spcPts val="0"/>
                </a:spcAft>
                <a:defRPr/>
              </a:pPr>
              <a:r>
                <a:rPr lang="da-DK" sz="2000" dirty="0">
                  <a:ln w="3175">
                    <a:noFill/>
                  </a:ln>
                  <a:solidFill>
                    <a:prstClr val="white">
                      <a:lumMod val="75000"/>
                      <a:lumOff val="25000"/>
                    </a:prstClr>
                  </a:solidFill>
                  <a:latin typeface="Franklin Gothic Book"/>
                </a:rPr>
                <a:t>3</a:t>
              </a:r>
              <a:endParaRPr lang="en-US" sz="2000" dirty="0">
                <a:solidFill>
                  <a:prstClr val="white">
                    <a:lumMod val="75000"/>
                    <a:lumOff val="25000"/>
                  </a:prstClr>
                </a:solidFill>
                <a:latin typeface="Franklin Gothic Book"/>
              </a:endParaRPr>
            </a:p>
          </p:txBody>
        </p:sp>
        <p:sp>
          <p:nvSpPr>
            <p:cNvPr id="32" name="Rectangle 31"/>
            <p:cNvSpPr/>
            <p:nvPr/>
          </p:nvSpPr>
          <p:spPr bwMode="auto">
            <a:xfrm>
              <a:off x="847121" y="6254599"/>
              <a:ext cx="335348" cy="400110"/>
            </a:xfrm>
            <a:prstGeom prst="rect">
              <a:avLst/>
            </a:prstGeom>
          </p:spPr>
          <p:txBody>
            <a:bodyPr wrap="none">
              <a:spAutoFit/>
            </a:bodyPr>
            <a:lstStyle/>
            <a:p>
              <a:pPr defTabSz="1463040" fontAlgn="auto">
                <a:spcBef>
                  <a:spcPts val="0"/>
                </a:spcBef>
                <a:spcAft>
                  <a:spcPts val="0"/>
                </a:spcAft>
                <a:defRPr/>
              </a:pPr>
              <a:r>
                <a:rPr lang="da-DK" sz="2000" dirty="0">
                  <a:ln w="3175">
                    <a:noFill/>
                  </a:ln>
                  <a:solidFill>
                    <a:prstClr val="white">
                      <a:lumMod val="75000"/>
                      <a:lumOff val="25000"/>
                    </a:prstClr>
                  </a:solidFill>
                  <a:latin typeface="Franklin Gothic Book"/>
                </a:rPr>
                <a:t>4</a:t>
              </a:r>
              <a:endParaRPr lang="en-US" sz="2000" dirty="0">
                <a:solidFill>
                  <a:prstClr val="white">
                    <a:lumMod val="75000"/>
                    <a:lumOff val="25000"/>
                  </a:prstClr>
                </a:solidFill>
                <a:latin typeface="Franklin Gothic Book"/>
              </a:endParaRPr>
            </a:p>
          </p:txBody>
        </p:sp>
        <p:sp>
          <p:nvSpPr>
            <p:cNvPr id="33" name="Rectangle 32"/>
            <p:cNvSpPr/>
            <p:nvPr/>
          </p:nvSpPr>
          <p:spPr bwMode="auto">
            <a:xfrm>
              <a:off x="847121" y="6571528"/>
              <a:ext cx="335348" cy="400110"/>
            </a:xfrm>
            <a:prstGeom prst="rect">
              <a:avLst/>
            </a:prstGeom>
          </p:spPr>
          <p:txBody>
            <a:bodyPr wrap="none">
              <a:spAutoFit/>
            </a:bodyPr>
            <a:lstStyle/>
            <a:p>
              <a:pPr defTabSz="1463040" fontAlgn="auto">
                <a:spcBef>
                  <a:spcPts val="0"/>
                </a:spcBef>
                <a:spcAft>
                  <a:spcPts val="0"/>
                </a:spcAft>
                <a:defRPr/>
              </a:pPr>
              <a:r>
                <a:rPr lang="da-DK" sz="2000" dirty="0">
                  <a:ln w="3175">
                    <a:noFill/>
                  </a:ln>
                  <a:solidFill>
                    <a:prstClr val="white">
                      <a:lumMod val="75000"/>
                      <a:lumOff val="25000"/>
                    </a:prstClr>
                  </a:solidFill>
                  <a:latin typeface="Franklin Gothic Book"/>
                </a:rPr>
                <a:t>5</a:t>
              </a:r>
              <a:endParaRPr lang="en-US" sz="2000" dirty="0">
                <a:solidFill>
                  <a:prstClr val="white">
                    <a:lumMod val="75000"/>
                    <a:lumOff val="25000"/>
                  </a:prstClr>
                </a:solidFill>
                <a:latin typeface="Franklin Gothic Book"/>
              </a:endParaRPr>
            </a:p>
          </p:txBody>
        </p:sp>
        <p:sp>
          <p:nvSpPr>
            <p:cNvPr id="34" name="Rectangle 33"/>
            <p:cNvSpPr/>
            <p:nvPr/>
          </p:nvSpPr>
          <p:spPr bwMode="auto">
            <a:xfrm>
              <a:off x="847121" y="6860092"/>
              <a:ext cx="335348" cy="400110"/>
            </a:xfrm>
            <a:prstGeom prst="rect">
              <a:avLst/>
            </a:prstGeom>
          </p:spPr>
          <p:txBody>
            <a:bodyPr wrap="none">
              <a:spAutoFit/>
            </a:bodyPr>
            <a:lstStyle/>
            <a:p>
              <a:pPr defTabSz="1463040" fontAlgn="auto">
                <a:spcBef>
                  <a:spcPts val="0"/>
                </a:spcBef>
                <a:spcAft>
                  <a:spcPts val="0"/>
                </a:spcAft>
                <a:defRPr/>
              </a:pPr>
              <a:r>
                <a:rPr lang="da-DK" sz="2000" dirty="0">
                  <a:ln w="3175">
                    <a:noFill/>
                  </a:ln>
                  <a:solidFill>
                    <a:prstClr val="white">
                      <a:lumMod val="75000"/>
                      <a:lumOff val="25000"/>
                    </a:prstClr>
                  </a:solidFill>
                  <a:latin typeface="Franklin Gothic Book"/>
                </a:rPr>
                <a:t>6</a:t>
              </a:r>
              <a:endParaRPr lang="en-US" sz="2000" dirty="0">
                <a:solidFill>
                  <a:prstClr val="white">
                    <a:lumMod val="75000"/>
                    <a:lumOff val="25000"/>
                  </a:prstClr>
                </a:solidFill>
                <a:latin typeface="Franklin Gothic Book"/>
              </a:endParaRPr>
            </a:p>
          </p:txBody>
        </p:sp>
        <p:grpSp>
          <p:nvGrpSpPr>
            <p:cNvPr id="35" name="Group 34"/>
            <p:cNvGrpSpPr/>
            <p:nvPr/>
          </p:nvGrpSpPr>
          <p:grpSpPr>
            <a:xfrm>
              <a:off x="468419" y="5380929"/>
              <a:ext cx="349158" cy="2425110"/>
              <a:chOff x="468419" y="5715000"/>
              <a:chExt cx="349158" cy="2425110"/>
            </a:xfrm>
          </p:grpSpPr>
          <p:sp>
            <p:nvSpPr>
              <p:cNvPr id="37" name="Rectangle 36"/>
              <p:cNvSpPr/>
              <p:nvPr/>
            </p:nvSpPr>
            <p:spPr bwMode="auto">
              <a:xfrm>
                <a:off x="468419" y="6045157"/>
                <a:ext cx="349158" cy="193380"/>
              </a:xfrm>
              <a:prstGeom prst="rect">
                <a:avLst/>
              </a:prstGeom>
              <a:solidFill>
                <a:srgbClr val="9BC09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463040" fontAlgn="auto">
                  <a:spcBef>
                    <a:spcPts val="0"/>
                  </a:spcBef>
                  <a:spcAft>
                    <a:spcPts val="0"/>
                  </a:spcAft>
                  <a:defRPr/>
                </a:pPr>
                <a:endParaRPr lang="en-US" dirty="0">
                  <a:solidFill>
                    <a:prstClr val="white"/>
                  </a:solidFill>
                </a:endParaRPr>
              </a:p>
            </p:txBody>
          </p:sp>
          <p:sp>
            <p:nvSpPr>
              <p:cNvPr id="38" name="Rectangle 37"/>
              <p:cNvSpPr/>
              <p:nvPr/>
            </p:nvSpPr>
            <p:spPr bwMode="auto">
              <a:xfrm>
                <a:off x="468419" y="6367458"/>
                <a:ext cx="349158" cy="194724"/>
              </a:xfrm>
              <a:prstGeom prst="rect">
                <a:avLst/>
              </a:prstGeom>
              <a:solidFill>
                <a:srgbClr val="CBDE8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463040" fontAlgn="auto">
                  <a:spcBef>
                    <a:spcPts val="0"/>
                  </a:spcBef>
                  <a:spcAft>
                    <a:spcPts val="0"/>
                  </a:spcAft>
                  <a:defRPr/>
                </a:pPr>
                <a:endParaRPr lang="en-US" dirty="0">
                  <a:solidFill>
                    <a:prstClr val="white"/>
                  </a:solidFill>
                </a:endParaRPr>
              </a:p>
            </p:txBody>
          </p:sp>
          <p:sp>
            <p:nvSpPr>
              <p:cNvPr id="39" name="Rectangle 38"/>
              <p:cNvSpPr/>
              <p:nvPr/>
            </p:nvSpPr>
            <p:spPr bwMode="auto">
              <a:xfrm>
                <a:off x="468419" y="7302129"/>
                <a:ext cx="349158" cy="193380"/>
              </a:xfrm>
              <a:prstGeom prst="rect">
                <a:avLst/>
              </a:prstGeom>
              <a:solidFill>
                <a:srgbClr val="FB8E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463040" fontAlgn="auto">
                  <a:spcBef>
                    <a:spcPts val="0"/>
                  </a:spcBef>
                  <a:spcAft>
                    <a:spcPts val="0"/>
                  </a:spcAft>
                  <a:defRPr/>
                </a:pPr>
                <a:endParaRPr lang="en-US" dirty="0">
                  <a:solidFill>
                    <a:prstClr val="white"/>
                  </a:solidFill>
                </a:endParaRPr>
              </a:p>
            </p:txBody>
          </p:sp>
          <p:sp>
            <p:nvSpPr>
              <p:cNvPr id="40" name="Rectangle 39"/>
              <p:cNvSpPr/>
              <p:nvPr/>
            </p:nvSpPr>
            <p:spPr bwMode="auto">
              <a:xfrm>
                <a:off x="468419" y="7624429"/>
                <a:ext cx="349158" cy="193380"/>
              </a:xfrm>
              <a:prstGeom prst="rect">
                <a:avLst/>
              </a:prstGeom>
              <a:solidFill>
                <a:srgbClr val="F2582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463040" fontAlgn="auto">
                  <a:spcBef>
                    <a:spcPts val="0"/>
                  </a:spcBef>
                  <a:spcAft>
                    <a:spcPts val="0"/>
                  </a:spcAft>
                  <a:defRPr/>
                </a:pPr>
                <a:endParaRPr lang="en-US" dirty="0">
                  <a:solidFill>
                    <a:prstClr val="white"/>
                  </a:solidFill>
                </a:endParaRPr>
              </a:p>
            </p:txBody>
          </p:sp>
          <p:sp>
            <p:nvSpPr>
              <p:cNvPr id="41" name="Rectangle 40"/>
              <p:cNvSpPr/>
              <p:nvPr/>
            </p:nvSpPr>
            <p:spPr bwMode="auto">
              <a:xfrm>
                <a:off x="468419" y="7946730"/>
                <a:ext cx="349158" cy="193380"/>
              </a:xfrm>
              <a:prstGeom prst="rect">
                <a:avLst/>
              </a:prstGeom>
              <a:solidFill>
                <a:srgbClr val="EA0F1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463040" fontAlgn="auto">
                  <a:spcBef>
                    <a:spcPts val="0"/>
                  </a:spcBef>
                  <a:spcAft>
                    <a:spcPts val="0"/>
                  </a:spcAft>
                  <a:defRPr/>
                </a:pPr>
                <a:endParaRPr lang="en-US" dirty="0">
                  <a:solidFill>
                    <a:prstClr val="white"/>
                  </a:solidFill>
                </a:endParaRPr>
              </a:p>
            </p:txBody>
          </p:sp>
          <p:sp>
            <p:nvSpPr>
              <p:cNvPr id="42" name="Rectangle 41"/>
              <p:cNvSpPr/>
              <p:nvPr/>
            </p:nvSpPr>
            <p:spPr bwMode="auto">
              <a:xfrm>
                <a:off x="468419" y="6697816"/>
                <a:ext cx="349158" cy="193380"/>
              </a:xfrm>
              <a:prstGeom prst="rect">
                <a:avLst/>
              </a:prstGeom>
              <a:solidFill>
                <a:srgbClr val="FAFB6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463040" fontAlgn="auto">
                  <a:spcBef>
                    <a:spcPts val="0"/>
                  </a:spcBef>
                  <a:spcAft>
                    <a:spcPts val="0"/>
                  </a:spcAft>
                  <a:defRPr/>
                </a:pPr>
                <a:endParaRPr lang="en-US" dirty="0">
                  <a:solidFill>
                    <a:prstClr val="white"/>
                  </a:solidFill>
                </a:endParaRPr>
              </a:p>
            </p:txBody>
          </p:sp>
          <p:sp>
            <p:nvSpPr>
              <p:cNvPr id="43" name="Rectangle 42"/>
              <p:cNvSpPr/>
              <p:nvPr/>
            </p:nvSpPr>
            <p:spPr bwMode="auto">
              <a:xfrm>
                <a:off x="468419" y="7020116"/>
                <a:ext cx="349158" cy="193380"/>
              </a:xfrm>
              <a:prstGeom prst="rect">
                <a:avLst/>
              </a:prstGeom>
              <a:solidFill>
                <a:srgbClr val="FCC44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463040" fontAlgn="auto">
                  <a:spcBef>
                    <a:spcPts val="0"/>
                  </a:spcBef>
                  <a:spcAft>
                    <a:spcPts val="0"/>
                  </a:spcAft>
                  <a:defRPr/>
                </a:pPr>
                <a:endParaRPr lang="en-US" dirty="0">
                  <a:solidFill>
                    <a:prstClr val="white"/>
                  </a:solidFill>
                </a:endParaRPr>
              </a:p>
            </p:txBody>
          </p:sp>
          <p:sp>
            <p:nvSpPr>
              <p:cNvPr id="44" name="Rectangle 43"/>
              <p:cNvSpPr/>
              <p:nvPr/>
            </p:nvSpPr>
            <p:spPr bwMode="auto">
              <a:xfrm>
                <a:off x="468419" y="5715000"/>
                <a:ext cx="349158" cy="193380"/>
              </a:xfrm>
              <a:prstGeom prst="rect">
                <a:avLst/>
              </a:prstGeom>
              <a:solidFill>
                <a:srgbClr val="69A6A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463040" fontAlgn="auto">
                  <a:spcBef>
                    <a:spcPts val="0"/>
                  </a:spcBef>
                  <a:spcAft>
                    <a:spcPts val="0"/>
                  </a:spcAft>
                  <a:defRPr/>
                </a:pPr>
                <a:endParaRPr lang="en-US" dirty="0">
                  <a:solidFill>
                    <a:prstClr val="white"/>
                  </a:solidFill>
                </a:endParaRPr>
              </a:p>
            </p:txBody>
          </p:sp>
        </p:grpSp>
        <p:sp>
          <p:nvSpPr>
            <p:cNvPr id="36" name="Rectangle 35"/>
            <p:cNvSpPr/>
            <p:nvPr/>
          </p:nvSpPr>
          <p:spPr bwMode="auto">
            <a:xfrm>
              <a:off x="847121" y="7510185"/>
              <a:ext cx="1342034" cy="400110"/>
            </a:xfrm>
            <a:prstGeom prst="rect">
              <a:avLst/>
            </a:prstGeom>
          </p:spPr>
          <p:txBody>
            <a:bodyPr wrap="none">
              <a:spAutoFit/>
            </a:bodyPr>
            <a:lstStyle/>
            <a:p>
              <a:pPr defTabSz="1463040" fontAlgn="auto">
                <a:spcBef>
                  <a:spcPts val="0"/>
                </a:spcBef>
                <a:spcAft>
                  <a:spcPts val="0"/>
                </a:spcAft>
                <a:defRPr/>
              </a:pPr>
              <a:r>
                <a:rPr lang="da-DK" sz="2000" dirty="0" smtClean="0">
                  <a:ln w="3175">
                    <a:noFill/>
                  </a:ln>
                  <a:solidFill>
                    <a:prstClr val="white">
                      <a:lumMod val="75000"/>
                      <a:lumOff val="25000"/>
                    </a:prstClr>
                  </a:solidFill>
                  <a:latin typeface="Franklin Gothic Book"/>
                </a:rPr>
                <a:t>8 </a:t>
              </a:r>
              <a:r>
                <a:rPr lang="da-DK" sz="2000" dirty="0">
                  <a:ln w="3175">
                    <a:noFill/>
                  </a:ln>
                  <a:solidFill>
                    <a:prstClr val="white">
                      <a:lumMod val="75000"/>
                      <a:lumOff val="25000"/>
                    </a:prstClr>
                  </a:solidFill>
                  <a:latin typeface="Franklin Gothic Book"/>
                </a:rPr>
                <a:t>(highest)</a:t>
              </a:r>
              <a:endParaRPr lang="en-US" sz="2000" dirty="0">
                <a:solidFill>
                  <a:prstClr val="white">
                    <a:lumMod val="75000"/>
                    <a:lumOff val="25000"/>
                  </a:prstClr>
                </a:solidFill>
                <a:latin typeface="Franklin Gothic Book"/>
              </a:endParaRPr>
            </a:p>
          </p:txBody>
        </p:sp>
      </p:grpSp>
      <p:sp>
        <p:nvSpPr>
          <p:cNvPr id="45" name="TextBox 1"/>
          <p:cNvSpPr txBox="1">
            <a:spLocks noChangeArrowheads="1"/>
          </p:cNvSpPr>
          <p:nvPr/>
        </p:nvSpPr>
        <p:spPr bwMode="auto">
          <a:xfrm>
            <a:off x="10008205" y="7951014"/>
            <a:ext cx="40125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rgbClr val="FFC000"/>
              </a:buClr>
              <a:buSzPct val="50000"/>
              <a:buFont typeface="Wingdings" pitchFamily="2" charset="2"/>
              <a:buChar char="§"/>
              <a:defRPr sz="3800">
                <a:solidFill>
                  <a:schemeClr val="tx1"/>
                </a:solidFill>
                <a:latin typeface="Franklin Gothic Book" pitchFamily="34" charset="0"/>
              </a:defRPr>
            </a:lvl1pPr>
            <a:lvl2pPr marL="742950" indent="-285750" eaLnBrk="0" hangingPunct="0">
              <a:spcBef>
                <a:spcPct val="20000"/>
              </a:spcBef>
              <a:buClr>
                <a:srgbClr val="FFC000"/>
              </a:buClr>
              <a:buSzPct val="50000"/>
              <a:buFont typeface="Wingdings" pitchFamily="2" charset="2"/>
              <a:buChar char="§"/>
              <a:defRPr sz="3400">
                <a:solidFill>
                  <a:schemeClr val="tx1"/>
                </a:solidFill>
                <a:latin typeface="Franklin Gothic Book" pitchFamily="34" charset="0"/>
              </a:defRPr>
            </a:lvl2pPr>
            <a:lvl3pPr marL="1143000" indent="-228600" eaLnBrk="0" hangingPunct="0">
              <a:spcBef>
                <a:spcPct val="20000"/>
              </a:spcBef>
              <a:buClr>
                <a:srgbClr val="FFC000"/>
              </a:buClr>
              <a:buSzPct val="50000"/>
              <a:buFont typeface="Wingdings" pitchFamily="2" charset="2"/>
              <a:buChar char="§"/>
              <a:defRPr sz="2900">
                <a:solidFill>
                  <a:schemeClr val="tx1"/>
                </a:solidFill>
                <a:latin typeface="Franklin Gothic Book" pitchFamily="34" charset="0"/>
              </a:defRPr>
            </a:lvl3pPr>
            <a:lvl4pPr marL="1600200" indent="-228600" eaLnBrk="0" hangingPunct="0">
              <a:spcBef>
                <a:spcPct val="20000"/>
              </a:spcBef>
              <a:buClr>
                <a:srgbClr val="FFC000"/>
              </a:buClr>
              <a:buSzPct val="50000"/>
              <a:buFont typeface="Wingdings" pitchFamily="2" charset="2"/>
              <a:buChar char="§"/>
              <a:defRPr sz="2400">
                <a:solidFill>
                  <a:schemeClr val="tx1"/>
                </a:solidFill>
                <a:latin typeface="Franklin Gothic Book" pitchFamily="34" charset="0"/>
              </a:defRPr>
            </a:lvl4pPr>
            <a:lvl5pPr marL="2057400" indent="-228600" eaLnBrk="0" hangingPunct="0">
              <a:spcBef>
                <a:spcPct val="20000"/>
              </a:spcBef>
              <a:buClr>
                <a:srgbClr val="FFC000"/>
              </a:buClr>
              <a:buSzPct val="50000"/>
              <a:buFont typeface="Wingdings" pitchFamily="2" charset="2"/>
              <a:buChar char="§"/>
              <a:defRPr sz="2400">
                <a:solidFill>
                  <a:schemeClr val="tx1"/>
                </a:solidFill>
                <a:latin typeface="Franklin Gothic Book" pitchFamily="34" charset="0"/>
              </a:defRPr>
            </a:lvl5pPr>
            <a:lvl6pPr marL="25146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6pPr>
            <a:lvl7pPr marL="29718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7pPr>
            <a:lvl8pPr marL="34290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8pPr>
            <a:lvl9pPr marL="38862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9pPr>
          </a:lstStyle>
          <a:p>
            <a:pPr defTabSz="914400" eaLnBrk="1" hangingPunct="1">
              <a:spcBef>
                <a:spcPct val="0"/>
              </a:spcBef>
              <a:buClrTx/>
              <a:buSzTx/>
              <a:buFontTx/>
              <a:buNone/>
              <a:defRPr/>
            </a:pPr>
            <a:r>
              <a:rPr lang="en-US" altLang="en-US" sz="1200" dirty="0" smtClean="0">
                <a:solidFill>
                  <a:srgbClr val="FFFFFF"/>
                </a:solidFill>
                <a:effectLst>
                  <a:outerShdw blurRad="38100" dist="38100" dir="2700000" algn="tl">
                    <a:srgbClr val="000000">
                      <a:alpha val="43137"/>
                    </a:srgbClr>
                  </a:outerShdw>
                </a:effectLst>
                <a:latin typeface="Arial" charset="0"/>
              </a:rPr>
              <a:t>Source: </a:t>
            </a:r>
            <a:r>
              <a:rPr lang="en-US" altLang="en-US" sz="1200" dirty="0" err="1" smtClean="0">
                <a:solidFill>
                  <a:srgbClr val="FFFFFF"/>
                </a:solidFill>
                <a:effectLst>
                  <a:outerShdw blurRad="38100" dist="38100" dir="2700000" algn="tl">
                    <a:srgbClr val="000000">
                      <a:alpha val="43137"/>
                    </a:srgbClr>
                  </a:outerShdw>
                </a:effectLst>
                <a:latin typeface="Arial" charset="0"/>
              </a:rPr>
              <a:t>MetroPlan</a:t>
            </a:r>
            <a:r>
              <a:rPr lang="en-US" altLang="en-US" sz="1200" dirty="0" smtClean="0">
                <a:solidFill>
                  <a:srgbClr val="FFFFFF"/>
                </a:solidFill>
                <a:effectLst>
                  <a:outerShdw blurRad="38100" dist="38100" dir="2700000" algn="tl">
                    <a:srgbClr val="000000">
                      <a:alpha val="43137"/>
                    </a:srgbClr>
                  </a:outerShdw>
                </a:effectLst>
                <a:latin typeface="Arial" charset="0"/>
              </a:rPr>
              <a:t> Long Range Transportation Plan</a:t>
            </a:r>
            <a:endParaRPr lang="en-US" altLang="en-US" sz="1200" dirty="0">
              <a:solidFill>
                <a:srgbClr val="FFFFFF"/>
              </a:solidFill>
              <a:effectLst>
                <a:outerShdw blurRad="38100" dist="38100" dir="2700000" algn="tl">
                  <a:srgbClr val="000000">
                    <a:alpha val="43137"/>
                  </a:srgbClr>
                </a:outerShdw>
              </a:effectLst>
              <a:latin typeface="Arial" charset="0"/>
            </a:endParaRPr>
          </a:p>
        </p:txBody>
      </p:sp>
      <p:sp>
        <p:nvSpPr>
          <p:cNvPr id="46" name="Rectangle 45"/>
          <p:cNvSpPr/>
          <p:nvPr/>
        </p:nvSpPr>
        <p:spPr>
          <a:xfrm>
            <a:off x="8004564" y="1068264"/>
            <a:ext cx="1622752" cy="369332"/>
          </a:xfrm>
          <a:prstGeom prst="rect">
            <a:avLst/>
          </a:prstGeom>
        </p:spPr>
        <p:txBody>
          <a:bodyPr wrap="none">
            <a:spAutoFit/>
          </a:bodyPr>
          <a:lstStyle/>
          <a:p>
            <a:pPr defTabSz="914400">
              <a:defRPr/>
            </a:pPr>
            <a:r>
              <a:rPr lang="en-US" sz="1800" dirty="0" smtClean="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Sanford, FL</a:t>
            </a:r>
            <a:endParaRPr lang="en-US" sz="3600" dirty="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endParaRPr>
          </a:p>
        </p:txBody>
      </p:sp>
      <p:sp>
        <p:nvSpPr>
          <p:cNvPr id="51" name="Rounded Rectangle 50"/>
          <p:cNvSpPr/>
          <p:nvPr/>
        </p:nvSpPr>
        <p:spPr>
          <a:xfrm>
            <a:off x="10350096" y="2192021"/>
            <a:ext cx="1949634" cy="868711"/>
          </a:xfrm>
          <a:prstGeom prst="roundRect">
            <a:avLst>
              <a:gd name="adj" fmla="val 13739"/>
            </a:avLst>
          </a:prstGeom>
          <a:noFill/>
          <a:ln w="25400" cap="rnd">
            <a:solidFill>
              <a:schemeClr val="tx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304925"/>
            <a:r>
              <a:rPr lang="en-US" sz="1800" dirty="0" smtClean="0">
                <a:solidFill>
                  <a:prstClr val="white"/>
                </a:solidFill>
                <a:effectLst>
                  <a:glow rad="101600">
                    <a:schemeClr val="bg1">
                      <a:alpha val="60000"/>
                    </a:schemeClr>
                  </a:glow>
                </a:effectLst>
                <a:latin typeface="Franklin Gothic Demi"/>
              </a:rPr>
              <a:t>2040</a:t>
            </a:r>
            <a:endParaRPr lang="en-US" sz="1800" dirty="0">
              <a:solidFill>
                <a:prstClr val="white"/>
              </a:solidFill>
              <a:effectLst>
                <a:glow rad="101600">
                  <a:schemeClr val="bg1">
                    <a:alpha val="60000"/>
                  </a:schemeClr>
                </a:glow>
              </a:effectLst>
              <a:latin typeface="Franklin Gothic Demi"/>
            </a:endParaRPr>
          </a:p>
          <a:p>
            <a:pPr defTabSz="1304925"/>
            <a:r>
              <a:rPr lang="en-US" sz="3600" dirty="0" smtClean="0">
                <a:solidFill>
                  <a:srgbClr val="FFC000"/>
                </a:solidFill>
                <a:effectLst>
                  <a:glow rad="101600">
                    <a:schemeClr val="bg1">
                      <a:alpha val="60000"/>
                    </a:schemeClr>
                  </a:glow>
                </a:effectLst>
                <a:latin typeface="Franklin Gothic Demi"/>
              </a:rPr>
              <a:t>3.04 M </a:t>
            </a:r>
            <a:endParaRPr lang="en-US" sz="3600" dirty="0">
              <a:solidFill>
                <a:srgbClr val="FFC000"/>
              </a:solidFill>
              <a:effectLst>
                <a:glow rad="101600">
                  <a:schemeClr val="bg1">
                    <a:alpha val="60000"/>
                  </a:schemeClr>
                </a:glow>
              </a:effectLst>
              <a:latin typeface="Franklin Gothic Demi"/>
            </a:endParaRPr>
          </a:p>
        </p:txBody>
      </p:sp>
    </p:spTree>
    <p:extLst>
      <p:ext uri="{BB962C8B-B14F-4D97-AF65-F5344CB8AC3E}">
        <p14:creationId xmlns:p14="http://schemas.microsoft.com/office/powerpoint/2010/main" val="3501954358"/>
      </p:ext>
    </p:extLst>
  </p:cSld>
  <p:clrMapOvr>
    <a:masterClrMapping/>
  </p:clrMapOvr>
  <p:transition spd="med">
    <p:fade/>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8" name="Picture 4" descr="\\ocnas\Planning\Divisional_Projects\2016 Special Projects\Affordable Housing\3-Research &amp; Development\Images\Employment Growth COMB.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700" y="-30162"/>
            <a:ext cx="15049500" cy="8631237"/>
          </a:xfrm>
          <a:prstGeom prst="rect">
            <a:avLst/>
          </a:prstGeom>
          <a:noFill/>
          <a:extLst>
            <a:ext uri="{909E8E84-426E-40DD-AFC4-6F175D3DCCD1}">
              <a14:hiddenFill xmlns:a14="http://schemas.microsoft.com/office/drawing/2010/main">
                <a:solidFill>
                  <a:srgbClr val="FFFFFF"/>
                </a:solidFill>
              </a14:hiddenFill>
            </a:ext>
          </a:extLst>
        </p:spPr>
      </p:pic>
      <p:sp>
        <p:nvSpPr>
          <p:cNvPr id="47" name="Rectangle 46"/>
          <p:cNvSpPr/>
          <p:nvPr/>
        </p:nvSpPr>
        <p:spPr>
          <a:xfrm rot="5400000">
            <a:off x="5943596" y="-5943600"/>
            <a:ext cx="2743201" cy="14630399"/>
          </a:xfrm>
          <a:prstGeom prst="rect">
            <a:avLst/>
          </a:prstGeom>
          <a:gradFill>
            <a:gsLst>
              <a:gs pos="0">
                <a:schemeClr val="bg1">
                  <a:alpha val="8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algn="ctr" defTabSz="914400">
              <a:defRPr/>
            </a:pPr>
            <a:endParaRPr lang="en-US" sz="1800" dirty="0">
              <a:solidFill>
                <a:prstClr val="white"/>
              </a:solidFill>
            </a:endParaRPr>
          </a:p>
        </p:txBody>
      </p:sp>
      <p:sp>
        <p:nvSpPr>
          <p:cNvPr id="52" name="Rectangle 51"/>
          <p:cNvSpPr/>
          <p:nvPr/>
        </p:nvSpPr>
        <p:spPr>
          <a:xfrm>
            <a:off x="-1587" y="-1587"/>
            <a:ext cx="6934292" cy="8229600"/>
          </a:xfrm>
          <a:prstGeom prst="rect">
            <a:avLst/>
          </a:prstGeom>
          <a:gradFill>
            <a:gsLst>
              <a:gs pos="23000">
                <a:schemeClr val="bg1">
                  <a:alpha val="90000"/>
                </a:schemeClr>
              </a:gs>
              <a:gs pos="82000">
                <a:schemeClr val="bg1">
                  <a:alpha val="0"/>
                  <a:lumMod val="0"/>
                  <a:lumOff val="10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algn="ctr" defTabSz="914400">
              <a:defRPr/>
            </a:pPr>
            <a:endParaRPr lang="en-US" sz="1800">
              <a:solidFill>
                <a:prstClr val="white"/>
              </a:solidFill>
            </a:endParaRPr>
          </a:p>
        </p:txBody>
      </p:sp>
      <p:sp>
        <p:nvSpPr>
          <p:cNvPr id="7"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28" tIns="54864" rIns="109728" bIns="54864"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400">
              <a:defRPr/>
            </a:pPr>
            <a:r>
              <a:rPr sz="4800" i="0" dirty="0" smtClean="0">
                <a:solidFill>
                  <a:srgbClr val="FFCC00"/>
                </a:solidFill>
                <a:effectLst>
                  <a:glow rad="50800">
                    <a:srgbClr val="000000">
                      <a:alpha val="20000"/>
                    </a:srgbClr>
                  </a:glow>
                  <a:outerShdw blurRad="38100" dist="38100" dir="2700000" algn="tl">
                    <a:srgbClr val="000000">
                      <a:alpha val="43137"/>
                    </a:srgbClr>
                  </a:outerShdw>
                </a:effectLst>
              </a:rPr>
              <a:t>Regional Growth</a:t>
            </a:r>
          </a:p>
          <a:p>
            <a:pPr defTabSz="914400">
              <a:defRPr/>
            </a:pPr>
            <a:r>
              <a:rPr lang="en-US" sz="2800" i="0" dirty="0" smtClean="0">
                <a:solidFill>
                  <a:sysClr val="window" lastClr="FFFFFF"/>
                </a:solidFill>
                <a:effectLst>
                  <a:glow rad="254000">
                    <a:sysClr val="windowText" lastClr="000000">
                      <a:alpha val="40000"/>
                    </a:sysClr>
                  </a:glow>
                </a:effectLst>
              </a:rPr>
              <a:t>Projected Employment - 2040</a:t>
            </a:r>
            <a:endParaRPr lang="en-US" sz="2800" i="0" dirty="0">
              <a:solidFill>
                <a:sysClr val="window" lastClr="FFFFFF"/>
              </a:solidFill>
              <a:effectLst>
                <a:glow rad="254000">
                  <a:sysClr val="windowText" lastClr="000000">
                    <a:alpha val="40000"/>
                  </a:sysClr>
                </a:glow>
              </a:effectLst>
            </a:endParaRPr>
          </a:p>
        </p:txBody>
      </p:sp>
      <p:sp>
        <p:nvSpPr>
          <p:cNvPr id="54" name="Rectangle 53"/>
          <p:cNvSpPr/>
          <p:nvPr/>
        </p:nvSpPr>
        <p:spPr>
          <a:xfrm>
            <a:off x="7571850" y="7122699"/>
            <a:ext cx="2860078" cy="400110"/>
          </a:xfrm>
          <a:prstGeom prst="rect">
            <a:avLst/>
          </a:prstGeom>
        </p:spPr>
        <p:txBody>
          <a:bodyPr wrap="none">
            <a:spAutoFit/>
          </a:bodyPr>
          <a:lstStyle/>
          <a:p>
            <a:pPr defTabSz="914400">
              <a:defRPr/>
            </a:pPr>
            <a:r>
              <a:rPr lang="en-US" sz="2000" dirty="0" smtClean="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OSCEOLA COUNTY</a:t>
            </a:r>
            <a:endParaRPr lang="en-US" sz="4000" dirty="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endParaRPr>
          </a:p>
        </p:txBody>
      </p:sp>
      <p:sp>
        <p:nvSpPr>
          <p:cNvPr id="56" name="Rectangle 55"/>
          <p:cNvSpPr/>
          <p:nvPr/>
        </p:nvSpPr>
        <p:spPr>
          <a:xfrm>
            <a:off x="8525520" y="4176342"/>
            <a:ext cx="2715808" cy="400110"/>
          </a:xfrm>
          <a:prstGeom prst="rect">
            <a:avLst/>
          </a:prstGeom>
        </p:spPr>
        <p:txBody>
          <a:bodyPr wrap="none">
            <a:spAutoFit/>
          </a:bodyPr>
          <a:lstStyle/>
          <a:p>
            <a:pPr defTabSz="914400">
              <a:defRPr/>
            </a:pPr>
            <a:r>
              <a:rPr lang="en-US" sz="2000" dirty="0" smtClean="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ORANGE COUNTY</a:t>
            </a:r>
            <a:endParaRPr lang="en-US" sz="4000" dirty="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endParaRPr>
          </a:p>
        </p:txBody>
      </p:sp>
      <p:sp>
        <p:nvSpPr>
          <p:cNvPr id="58" name="Rectangle 57"/>
          <p:cNvSpPr/>
          <p:nvPr/>
        </p:nvSpPr>
        <p:spPr>
          <a:xfrm>
            <a:off x="7068664" y="1931950"/>
            <a:ext cx="2989921" cy="400110"/>
          </a:xfrm>
          <a:prstGeom prst="rect">
            <a:avLst/>
          </a:prstGeom>
        </p:spPr>
        <p:txBody>
          <a:bodyPr wrap="none">
            <a:spAutoFit/>
          </a:bodyPr>
          <a:lstStyle/>
          <a:p>
            <a:pPr defTabSz="914400">
              <a:defRPr/>
            </a:pPr>
            <a:r>
              <a:rPr lang="en-US" sz="2000" dirty="0" smtClean="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SEMINOLE COUNTY</a:t>
            </a:r>
            <a:endParaRPr lang="en-US" sz="4000" dirty="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endParaRPr>
          </a:p>
        </p:txBody>
      </p:sp>
      <p:sp>
        <p:nvSpPr>
          <p:cNvPr id="59" name="Oval 58"/>
          <p:cNvSpPr/>
          <p:nvPr/>
        </p:nvSpPr>
        <p:spPr>
          <a:xfrm>
            <a:off x="6921323" y="3645292"/>
            <a:ext cx="274320" cy="274320"/>
          </a:xfrm>
          <a:prstGeom prst="ellipse">
            <a:avLst/>
          </a:prstGeom>
          <a:solidFill>
            <a:srgbClr val="FFC000">
              <a:alpha val="10000"/>
            </a:srgb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1304925"/>
            <a:endParaRPr lang="en-US">
              <a:solidFill>
                <a:prstClr val="white"/>
              </a:solidFill>
            </a:endParaRPr>
          </a:p>
        </p:txBody>
      </p:sp>
      <p:sp>
        <p:nvSpPr>
          <p:cNvPr id="60" name="Rectangle 59"/>
          <p:cNvSpPr/>
          <p:nvPr/>
        </p:nvSpPr>
        <p:spPr>
          <a:xfrm>
            <a:off x="7149923" y="3405833"/>
            <a:ext cx="1639231" cy="369332"/>
          </a:xfrm>
          <a:prstGeom prst="rect">
            <a:avLst/>
          </a:prstGeom>
        </p:spPr>
        <p:txBody>
          <a:bodyPr wrap="none">
            <a:spAutoFit/>
          </a:bodyPr>
          <a:lstStyle/>
          <a:p>
            <a:pPr defTabSz="914400">
              <a:defRPr/>
            </a:pPr>
            <a:r>
              <a:rPr lang="en-US" sz="1800" dirty="0" smtClean="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Orlando, FL</a:t>
            </a:r>
            <a:endParaRPr lang="en-US" sz="3600" dirty="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endParaRPr>
          </a:p>
        </p:txBody>
      </p:sp>
      <p:sp>
        <p:nvSpPr>
          <p:cNvPr id="61" name="Oval 60"/>
          <p:cNvSpPr/>
          <p:nvPr/>
        </p:nvSpPr>
        <p:spPr>
          <a:xfrm>
            <a:off x="7836206" y="1295400"/>
            <a:ext cx="274320" cy="274320"/>
          </a:xfrm>
          <a:prstGeom prst="ellipse">
            <a:avLst/>
          </a:prstGeom>
          <a:solidFill>
            <a:srgbClr val="FFC000">
              <a:alpha val="10000"/>
            </a:srgb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1304925"/>
            <a:endParaRPr lang="en-US">
              <a:solidFill>
                <a:prstClr val="white"/>
              </a:solidFill>
            </a:endParaRPr>
          </a:p>
        </p:txBody>
      </p:sp>
      <p:sp>
        <p:nvSpPr>
          <p:cNvPr id="63" name="Oval 62"/>
          <p:cNvSpPr/>
          <p:nvPr/>
        </p:nvSpPr>
        <p:spPr>
          <a:xfrm>
            <a:off x="6553200" y="5897880"/>
            <a:ext cx="274320" cy="274320"/>
          </a:xfrm>
          <a:prstGeom prst="ellipse">
            <a:avLst/>
          </a:prstGeom>
          <a:solidFill>
            <a:srgbClr val="FFC000">
              <a:alpha val="10000"/>
            </a:srgb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1304925"/>
            <a:endParaRPr lang="en-US">
              <a:solidFill>
                <a:prstClr val="white"/>
              </a:solidFill>
            </a:endParaRPr>
          </a:p>
        </p:txBody>
      </p:sp>
      <p:sp>
        <p:nvSpPr>
          <p:cNvPr id="64" name="Rectangle 63"/>
          <p:cNvSpPr/>
          <p:nvPr/>
        </p:nvSpPr>
        <p:spPr>
          <a:xfrm>
            <a:off x="6732671" y="5626492"/>
            <a:ext cx="2044149" cy="369332"/>
          </a:xfrm>
          <a:prstGeom prst="rect">
            <a:avLst/>
          </a:prstGeom>
        </p:spPr>
        <p:txBody>
          <a:bodyPr wrap="none">
            <a:spAutoFit/>
          </a:bodyPr>
          <a:lstStyle/>
          <a:p>
            <a:pPr defTabSz="914400">
              <a:defRPr/>
            </a:pPr>
            <a:r>
              <a:rPr lang="en-US" sz="1800" dirty="0" smtClean="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Kissimmee, FL</a:t>
            </a:r>
            <a:endParaRPr lang="en-US" sz="3600" dirty="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endParaRPr>
          </a:p>
        </p:txBody>
      </p:sp>
      <p:grpSp>
        <p:nvGrpSpPr>
          <p:cNvPr id="25" name="Group 24"/>
          <p:cNvGrpSpPr/>
          <p:nvPr/>
        </p:nvGrpSpPr>
        <p:grpSpPr>
          <a:xfrm>
            <a:off x="529725" y="4419600"/>
            <a:ext cx="2289675" cy="3429000"/>
            <a:chOff x="177006" y="4648200"/>
            <a:chExt cx="2289675" cy="3429000"/>
          </a:xfrm>
        </p:grpSpPr>
        <p:sp>
          <p:nvSpPr>
            <p:cNvPr id="26" name="Rounded Rectangle 25"/>
            <p:cNvSpPr/>
            <p:nvPr/>
          </p:nvSpPr>
          <p:spPr bwMode="auto">
            <a:xfrm>
              <a:off x="177006" y="4648200"/>
              <a:ext cx="2289675" cy="3429000"/>
            </a:xfrm>
            <a:prstGeom prst="roundRect">
              <a:avLst>
                <a:gd name="adj" fmla="val 13739"/>
              </a:avLst>
            </a:prstGeom>
            <a:solidFill>
              <a:schemeClr val="bg1">
                <a:lumMod val="85000"/>
                <a:lumOff val="15000"/>
                <a:alpha val="80000"/>
              </a:schemeClr>
            </a:solidFill>
            <a:ln w="28575" cap="rnd" cmpd="sng" algn="ctr">
              <a:solidFill>
                <a:schemeClr val="tx1"/>
              </a:solidFill>
              <a:prstDash val="solid"/>
            </a:ln>
            <a:effectLst/>
          </p:spPr>
          <p:txBody>
            <a:bodyPr anchor="ctr"/>
            <a:lstStyle/>
            <a:p>
              <a:pPr defTabSz="1304925">
                <a:defRPr/>
              </a:pPr>
              <a:endParaRPr lang="en-US" sz="3600" kern="0" dirty="0">
                <a:solidFill>
                  <a:srgbClr val="FFC000"/>
                </a:solidFill>
                <a:latin typeface="Franklin Gothic Demi"/>
              </a:endParaRPr>
            </a:p>
          </p:txBody>
        </p:sp>
        <p:sp>
          <p:nvSpPr>
            <p:cNvPr id="27" name="TextBox 26"/>
            <p:cNvSpPr txBox="1"/>
            <p:nvPr/>
          </p:nvSpPr>
          <p:spPr bwMode="auto">
            <a:xfrm>
              <a:off x="195806" y="4778809"/>
              <a:ext cx="2270875" cy="430887"/>
            </a:xfrm>
            <a:prstGeom prst="rect">
              <a:avLst/>
            </a:prstGeom>
            <a:noFill/>
          </p:spPr>
          <p:txBody>
            <a:bodyPr>
              <a:spAutoFit/>
            </a:bodyPr>
            <a:lstStyle/>
            <a:p>
              <a:pPr algn="ctr" defTabSz="1304925">
                <a:defRPr/>
              </a:pPr>
              <a:r>
                <a:rPr lang="en-US" sz="2200" dirty="0">
                  <a:ln w="3175">
                    <a:noFill/>
                  </a:ln>
                  <a:solidFill>
                    <a:prstClr val="white">
                      <a:lumMod val="75000"/>
                      <a:lumOff val="25000"/>
                    </a:prstClr>
                  </a:solidFill>
                  <a:latin typeface="Franklin Gothic Demi"/>
                </a:rPr>
                <a:t>LEGEND</a:t>
              </a:r>
            </a:p>
          </p:txBody>
        </p:sp>
        <p:sp>
          <p:nvSpPr>
            <p:cNvPr id="28" name="Rectangle 27"/>
            <p:cNvSpPr/>
            <p:nvPr/>
          </p:nvSpPr>
          <p:spPr bwMode="auto">
            <a:xfrm>
              <a:off x="847121" y="5290930"/>
              <a:ext cx="1235851" cy="400110"/>
            </a:xfrm>
            <a:prstGeom prst="rect">
              <a:avLst/>
            </a:prstGeom>
          </p:spPr>
          <p:txBody>
            <a:bodyPr wrap="none">
              <a:spAutoFit/>
            </a:bodyPr>
            <a:lstStyle/>
            <a:p>
              <a:pPr defTabSz="1463040" fontAlgn="auto">
                <a:spcBef>
                  <a:spcPts val="0"/>
                </a:spcBef>
                <a:spcAft>
                  <a:spcPts val="0"/>
                </a:spcAft>
                <a:defRPr/>
              </a:pPr>
              <a:r>
                <a:rPr lang="da-DK" sz="2000" dirty="0">
                  <a:ln w="3175">
                    <a:noFill/>
                  </a:ln>
                  <a:solidFill>
                    <a:prstClr val="white">
                      <a:lumMod val="75000"/>
                      <a:lumOff val="25000"/>
                    </a:prstClr>
                  </a:solidFill>
                  <a:latin typeface="Franklin Gothic Book"/>
                </a:rPr>
                <a:t>1 (lowest)</a:t>
              </a:r>
              <a:endParaRPr lang="en-US" sz="2000" dirty="0">
                <a:solidFill>
                  <a:prstClr val="white">
                    <a:lumMod val="75000"/>
                    <a:lumOff val="25000"/>
                  </a:prstClr>
                </a:solidFill>
                <a:latin typeface="Franklin Gothic Book"/>
              </a:endParaRPr>
            </a:p>
          </p:txBody>
        </p:sp>
        <p:sp>
          <p:nvSpPr>
            <p:cNvPr id="29" name="Rectangle 28"/>
            <p:cNvSpPr/>
            <p:nvPr/>
          </p:nvSpPr>
          <p:spPr bwMode="auto">
            <a:xfrm>
              <a:off x="847121" y="7184108"/>
              <a:ext cx="335348" cy="400110"/>
            </a:xfrm>
            <a:prstGeom prst="rect">
              <a:avLst/>
            </a:prstGeom>
          </p:spPr>
          <p:txBody>
            <a:bodyPr wrap="none">
              <a:spAutoFit/>
            </a:bodyPr>
            <a:lstStyle/>
            <a:p>
              <a:pPr defTabSz="1463040" fontAlgn="auto">
                <a:spcBef>
                  <a:spcPts val="0"/>
                </a:spcBef>
                <a:spcAft>
                  <a:spcPts val="0"/>
                </a:spcAft>
                <a:defRPr/>
              </a:pPr>
              <a:r>
                <a:rPr lang="da-DK" sz="2000" dirty="0" smtClean="0">
                  <a:ln w="3175">
                    <a:noFill/>
                  </a:ln>
                  <a:solidFill>
                    <a:prstClr val="white">
                      <a:lumMod val="75000"/>
                      <a:lumOff val="25000"/>
                    </a:prstClr>
                  </a:solidFill>
                  <a:latin typeface="Franklin Gothic Book"/>
                </a:rPr>
                <a:t>7</a:t>
              </a:r>
              <a:endParaRPr lang="en-US" sz="2000" dirty="0">
                <a:solidFill>
                  <a:prstClr val="white">
                    <a:lumMod val="75000"/>
                    <a:lumOff val="25000"/>
                  </a:prstClr>
                </a:solidFill>
                <a:latin typeface="Franklin Gothic Book"/>
              </a:endParaRPr>
            </a:p>
          </p:txBody>
        </p:sp>
        <p:sp>
          <p:nvSpPr>
            <p:cNvPr id="30" name="Rectangle 29"/>
            <p:cNvSpPr/>
            <p:nvPr/>
          </p:nvSpPr>
          <p:spPr bwMode="auto">
            <a:xfrm>
              <a:off x="847121" y="5605185"/>
              <a:ext cx="335348" cy="400110"/>
            </a:xfrm>
            <a:prstGeom prst="rect">
              <a:avLst/>
            </a:prstGeom>
          </p:spPr>
          <p:txBody>
            <a:bodyPr wrap="none">
              <a:spAutoFit/>
            </a:bodyPr>
            <a:lstStyle/>
            <a:p>
              <a:pPr defTabSz="1463040" fontAlgn="auto">
                <a:spcBef>
                  <a:spcPts val="0"/>
                </a:spcBef>
                <a:spcAft>
                  <a:spcPts val="0"/>
                </a:spcAft>
                <a:defRPr/>
              </a:pPr>
              <a:r>
                <a:rPr lang="da-DK" sz="2000" dirty="0">
                  <a:ln w="3175">
                    <a:noFill/>
                  </a:ln>
                  <a:solidFill>
                    <a:prstClr val="white">
                      <a:lumMod val="75000"/>
                      <a:lumOff val="25000"/>
                    </a:prstClr>
                  </a:solidFill>
                  <a:latin typeface="Franklin Gothic Book"/>
                </a:rPr>
                <a:t>2</a:t>
              </a:r>
              <a:endParaRPr lang="en-US" sz="2000" dirty="0">
                <a:solidFill>
                  <a:prstClr val="white">
                    <a:lumMod val="75000"/>
                    <a:lumOff val="25000"/>
                  </a:prstClr>
                </a:solidFill>
                <a:latin typeface="Franklin Gothic Book"/>
              </a:endParaRPr>
            </a:p>
          </p:txBody>
        </p:sp>
        <p:sp>
          <p:nvSpPr>
            <p:cNvPr id="31" name="Rectangle 30"/>
            <p:cNvSpPr/>
            <p:nvPr/>
          </p:nvSpPr>
          <p:spPr bwMode="auto">
            <a:xfrm>
              <a:off x="847121" y="5937336"/>
              <a:ext cx="335348" cy="400110"/>
            </a:xfrm>
            <a:prstGeom prst="rect">
              <a:avLst/>
            </a:prstGeom>
          </p:spPr>
          <p:txBody>
            <a:bodyPr wrap="none">
              <a:spAutoFit/>
            </a:bodyPr>
            <a:lstStyle/>
            <a:p>
              <a:pPr defTabSz="1463040" fontAlgn="auto">
                <a:spcBef>
                  <a:spcPts val="0"/>
                </a:spcBef>
                <a:spcAft>
                  <a:spcPts val="0"/>
                </a:spcAft>
                <a:defRPr/>
              </a:pPr>
              <a:r>
                <a:rPr lang="da-DK" sz="2000" dirty="0">
                  <a:ln w="3175">
                    <a:noFill/>
                  </a:ln>
                  <a:solidFill>
                    <a:prstClr val="white">
                      <a:lumMod val="75000"/>
                      <a:lumOff val="25000"/>
                    </a:prstClr>
                  </a:solidFill>
                  <a:latin typeface="Franklin Gothic Book"/>
                </a:rPr>
                <a:t>3</a:t>
              </a:r>
              <a:endParaRPr lang="en-US" sz="2000" dirty="0">
                <a:solidFill>
                  <a:prstClr val="white">
                    <a:lumMod val="75000"/>
                    <a:lumOff val="25000"/>
                  </a:prstClr>
                </a:solidFill>
                <a:latin typeface="Franklin Gothic Book"/>
              </a:endParaRPr>
            </a:p>
          </p:txBody>
        </p:sp>
        <p:sp>
          <p:nvSpPr>
            <p:cNvPr id="32" name="Rectangle 31"/>
            <p:cNvSpPr/>
            <p:nvPr/>
          </p:nvSpPr>
          <p:spPr bwMode="auto">
            <a:xfrm>
              <a:off x="847121" y="6254599"/>
              <a:ext cx="335348" cy="400110"/>
            </a:xfrm>
            <a:prstGeom prst="rect">
              <a:avLst/>
            </a:prstGeom>
          </p:spPr>
          <p:txBody>
            <a:bodyPr wrap="none">
              <a:spAutoFit/>
            </a:bodyPr>
            <a:lstStyle/>
            <a:p>
              <a:pPr defTabSz="1463040" fontAlgn="auto">
                <a:spcBef>
                  <a:spcPts val="0"/>
                </a:spcBef>
                <a:spcAft>
                  <a:spcPts val="0"/>
                </a:spcAft>
                <a:defRPr/>
              </a:pPr>
              <a:r>
                <a:rPr lang="da-DK" sz="2000" dirty="0">
                  <a:ln w="3175">
                    <a:noFill/>
                  </a:ln>
                  <a:solidFill>
                    <a:prstClr val="white">
                      <a:lumMod val="75000"/>
                      <a:lumOff val="25000"/>
                    </a:prstClr>
                  </a:solidFill>
                  <a:latin typeface="Franklin Gothic Book"/>
                </a:rPr>
                <a:t>4</a:t>
              </a:r>
              <a:endParaRPr lang="en-US" sz="2000" dirty="0">
                <a:solidFill>
                  <a:prstClr val="white">
                    <a:lumMod val="75000"/>
                    <a:lumOff val="25000"/>
                  </a:prstClr>
                </a:solidFill>
                <a:latin typeface="Franklin Gothic Book"/>
              </a:endParaRPr>
            </a:p>
          </p:txBody>
        </p:sp>
        <p:sp>
          <p:nvSpPr>
            <p:cNvPr id="33" name="Rectangle 32"/>
            <p:cNvSpPr/>
            <p:nvPr/>
          </p:nvSpPr>
          <p:spPr bwMode="auto">
            <a:xfrm>
              <a:off x="847121" y="6571528"/>
              <a:ext cx="335348" cy="400110"/>
            </a:xfrm>
            <a:prstGeom prst="rect">
              <a:avLst/>
            </a:prstGeom>
          </p:spPr>
          <p:txBody>
            <a:bodyPr wrap="none">
              <a:spAutoFit/>
            </a:bodyPr>
            <a:lstStyle/>
            <a:p>
              <a:pPr defTabSz="1463040" fontAlgn="auto">
                <a:spcBef>
                  <a:spcPts val="0"/>
                </a:spcBef>
                <a:spcAft>
                  <a:spcPts val="0"/>
                </a:spcAft>
                <a:defRPr/>
              </a:pPr>
              <a:r>
                <a:rPr lang="da-DK" sz="2000" dirty="0">
                  <a:ln w="3175">
                    <a:noFill/>
                  </a:ln>
                  <a:solidFill>
                    <a:prstClr val="white">
                      <a:lumMod val="75000"/>
                      <a:lumOff val="25000"/>
                    </a:prstClr>
                  </a:solidFill>
                  <a:latin typeface="Franklin Gothic Book"/>
                </a:rPr>
                <a:t>5</a:t>
              </a:r>
              <a:endParaRPr lang="en-US" sz="2000" dirty="0">
                <a:solidFill>
                  <a:prstClr val="white">
                    <a:lumMod val="75000"/>
                    <a:lumOff val="25000"/>
                  </a:prstClr>
                </a:solidFill>
                <a:latin typeface="Franklin Gothic Book"/>
              </a:endParaRPr>
            </a:p>
          </p:txBody>
        </p:sp>
        <p:sp>
          <p:nvSpPr>
            <p:cNvPr id="34" name="Rectangle 33"/>
            <p:cNvSpPr/>
            <p:nvPr/>
          </p:nvSpPr>
          <p:spPr bwMode="auto">
            <a:xfrm>
              <a:off x="847121" y="6860092"/>
              <a:ext cx="335348" cy="400110"/>
            </a:xfrm>
            <a:prstGeom prst="rect">
              <a:avLst/>
            </a:prstGeom>
          </p:spPr>
          <p:txBody>
            <a:bodyPr wrap="none">
              <a:spAutoFit/>
            </a:bodyPr>
            <a:lstStyle/>
            <a:p>
              <a:pPr defTabSz="1463040" fontAlgn="auto">
                <a:spcBef>
                  <a:spcPts val="0"/>
                </a:spcBef>
                <a:spcAft>
                  <a:spcPts val="0"/>
                </a:spcAft>
                <a:defRPr/>
              </a:pPr>
              <a:r>
                <a:rPr lang="da-DK" sz="2000" dirty="0">
                  <a:ln w="3175">
                    <a:noFill/>
                  </a:ln>
                  <a:solidFill>
                    <a:prstClr val="white">
                      <a:lumMod val="75000"/>
                      <a:lumOff val="25000"/>
                    </a:prstClr>
                  </a:solidFill>
                  <a:latin typeface="Franklin Gothic Book"/>
                </a:rPr>
                <a:t>6</a:t>
              </a:r>
              <a:endParaRPr lang="en-US" sz="2000" dirty="0">
                <a:solidFill>
                  <a:prstClr val="white">
                    <a:lumMod val="75000"/>
                    <a:lumOff val="25000"/>
                  </a:prstClr>
                </a:solidFill>
                <a:latin typeface="Franklin Gothic Book"/>
              </a:endParaRPr>
            </a:p>
          </p:txBody>
        </p:sp>
        <p:grpSp>
          <p:nvGrpSpPr>
            <p:cNvPr id="35" name="Group 34"/>
            <p:cNvGrpSpPr/>
            <p:nvPr/>
          </p:nvGrpSpPr>
          <p:grpSpPr>
            <a:xfrm>
              <a:off x="468419" y="5380929"/>
              <a:ext cx="349158" cy="2425110"/>
              <a:chOff x="468419" y="5715000"/>
              <a:chExt cx="349158" cy="2425110"/>
            </a:xfrm>
          </p:grpSpPr>
          <p:sp>
            <p:nvSpPr>
              <p:cNvPr id="37" name="Rectangle 36"/>
              <p:cNvSpPr/>
              <p:nvPr/>
            </p:nvSpPr>
            <p:spPr bwMode="auto">
              <a:xfrm>
                <a:off x="468419" y="6045157"/>
                <a:ext cx="349158" cy="193380"/>
              </a:xfrm>
              <a:prstGeom prst="rect">
                <a:avLst/>
              </a:prstGeom>
              <a:solidFill>
                <a:srgbClr val="9BC09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463040" fontAlgn="auto">
                  <a:spcBef>
                    <a:spcPts val="0"/>
                  </a:spcBef>
                  <a:spcAft>
                    <a:spcPts val="0"/>
                  </a:spcAft>
                  <a:defRPr/>
                </a:pPr>
                <a:endParaRPr lang="en-US">
                  <a:solidFill>
                    <a:prstClr val="white"/>
                  </a:solidFill>
                </a:endParaRPr>
              </a:p>
            </p:txBody>
          </p:sp>
          <p:sp>
            <p:nvSpPr>
              <p:cNvPr id="38" name="Rectangle 37"/>
              <p:cNvSpPr/>
              <p:nvPr/>
            </p:nvSpPr>
            <p:spPr bwMode="auto">
              <a:xfrm>
                <a:off x="468419" y="6367458"/>
                <a:ext cx="349158" cy="194724"/>
              </a:xfrm>
              <a:prstGeom prst="rect">
                <a:avLst/>
              </a:prstGeom>
              <a:solidFill>
                <a:srgbClr val="CBDE8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463040" fontAlgn="auto">
                  <a:spcBef>
                    <a:spcPts val="0"/>
                  </a:spcBef>
                  <a:spcAft>
                    <a:spcPts val="0"/>
                  </a:spcAft>
                  <a:defRPr/>
                </a:pPr>
                <a:endParaRPr lang="en-US">
                  <a:solidFill>
                    <a:prstClr val="white"/>
                  </a:solidFill>
                </a:endParaRPr>
              </a:p>
            </p:txBody>
          </p:sp>
          <p:sp>
            <p:nvSpPr>
              <p:cNvPr id="39" name="Rectangle 38"/>
              <p:cNvSpPr/>
              <p:nvPr/>
            </p:nvSpPr>
            <p:spPr bwMode="auto">
              <a:xfrm>
                <a:off x="468419" y="7302129"/>
                <a:ext cx="349158" cy="193380"/>
              </a:xfrm>
              <a:prstGeom prst="rect">
                <a:avLst/>
              </a:prstGeom>
              <a:solidFill>
                <a:srgbClr val="FB8E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463040" fontAlgn="auto">
                  <a:spcBef>
                    <a:spcPts val="0"/>
                  </a:spcBef>
                  <a:spcAft>
                    <a:spcPts val="0"/>
                  </a:spcAft>
                  <a:defRPr/>
                </a:pPr>
                <a:endParaRPr lang="en-US">
                  <a:solidFill>
                    <a:prstClr val="white"/>
                  </a:solidFill>
                </a:endParaRPr>
              </a:p>
            </p:txBody>
          </p:sp>
          <p:sp>
            <p:nvSpPr>
              <p:cNvPr id="40" name="Rectangle 39"/>
              <p:cNvSpPr/>
              <p:nvPr/>
            </p:nvSpPr>
            <p:spPr bwMode="auto">
              <a:xfrm>
                <a:off x="468419" y="7624429"/>
                <a:ext cx="349158" cy="193380"/>
              </a:xfrm>
              <a:prstGeom prst="rect">
                <a:avLst/>
              </a:prstGeom>
              <a:solidFill>
                <a:srgbClr val="F2582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463040" fontAlgn="auto">
                  <a:spcBef>
                    <a:spcPts val="0"/>
                  </a:spcBef>
                  <a:spcAft>
                    <a:spcPts val="0"/>
                  </a:spcAft>
                  <a:defRPr/>
                </a:pPr>
                <a:endParaRPr lang="en-US">
                  <a:solidFill>
                    <a:prstClr val="white"/>
                  </a:solidFill>
                </a:endParaRPr>
              </a:p>
            </p:txBody>
          </p:sp>
          <p:sp>
            <p:nvSpPr>
              <p:cNvPr id="41" name="Rectangle 40"/>
              <p:cNvSpPr/>
              <p:nvPr/>
            </p:nvSpPr>
            <p:spPr bwMode="auto">
              <a:xfrm>
                <a:off x="468419" y="7946730"/>
                <a:ext cx="349158" cy="193380"/>
              </a:xfrm>
              <a:prstGeom prst="rect">
                <a:avLst/>
              </a:prstGeom>
              <a:solidFill>
                <a:srgbClr val="EA0F1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463040" fontAlgn="auto">
                  <a:spcBef>
                    <a:spcPts val="0"/>
                  </a:spcBef>
                  <a:spcAft>
                    <a:spcPts val="0"/>
                  </a:spcAft>
                  <a:defRPr/>
                </a:pPr>
                <a:endParaRPr lang="en-US">
                  <a:solidFill>
                    <a:prstClr val="white"/>
                  </a:solidFill>
                </a:endParaRPr>
              </a:p>
            </p:txBody>
          </p:sp>
          <p:sp>
            <p:nvSpPr>
              <p:cNvPr id="42" name="Rectangle 41"/>
              <p:cNvSpPr/>
              <p:nvPr/>
            </p:nvSpPr>
            <p:spPr bwMode="auto">
              <a:xfrm>
                <a:off x="468419" y="6697816"/>
                <a:ext cx="349158" cy="193380"/>
              </a:xfrm>
              <a:prstGeom prst="rect">
                <a:avLst/>
              </a:prstGeom>
              <a:solidFill>
                <a:srgbClr val="FAFB6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463040" fontAlgn="auto">
                  <a:spcBef>
                    <a:spcPts val="0"/>
                  </a:spcBef>
                  <a:spcAft>
                    <a:spcPts val="0"/>
                  </a:spcAft>
                  <a:defRPr/>
                </a:pPr>
                <a:endParaRPr lang="en-US">
                  <a:solidFill>
                    <a:prstClr val="white"/>
                  </a:solidFill>
                </a:endParaRPr>
              </a:p>
            </p:txBody>
          </p:sp>
          <p:sp>
            <p:nvSpPr>
              <p:cNvPr id="43" name="Rectangle 42"/>
              <p:cNvSpPr/>
              <p:nvPr/>
            </p:nvSpPr>
            <p:spPr bwMode="auto">
              <a:xfrm>
                <a:off x="468419" y="7020116"/>
                <a:ext cx="349158" cy="193380"/>
              </a:xfrm>
              <a:prstGeom prst="rect">
                <a:avLst/>
              </a:prstGeom>
              <a:solidFill>
                <a:srgbClr val="FCC44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463040" fontAlgn="auto">
                  <a:spcBef>
                    <a:spcPts val="0"/>
                  </a:spcBef>
                  <a:spcAft>
                    <a:spcPts val="0"/>
                  </a:spcAft>
                  <a:defRPr/>
                </a:pPr>
                <a:endParaRPr lang="en-US">
                  <a:solidFill>
                    <a:prstClr val="white"/>
                  </a:solidFill>
                </a:endParaRPr>
              </a:p>
            </p:txBody>
          </p:sp>
          <p:sp>
            <p:nvSpPr>
              <p:cNvPr id="44" name="Rectangle 43"/>
              <p:cNvSpPr/>
              <p:nvPr/>
            </p:nvSpPr>
            <p:spPr bwMode="auto">
              <a:xfrm>
                <a:off x="468419" y="5715000"/>
                <a:ext cx="349158" cy="193380"/>
              </a:xfrm>
              <a:prstGeom prst="rect">
                <a:avLst/>
              </a:prstGeom>
              <a:solidFill>
                <a:srgbClr val="69A6A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463040" fontAlgn="auto">
                  <a:spcBef>
                    <a:spcPts val="0"/>
                  </a:spcBef>
                  <a:spcAft>
                    <a:spcPts val="0"/>
                  </a:spcAft>
                  <a:defRPr/>
                </a:pPr>
                <a:endParaRPr lang="en-US">
                  <a:solidFill>
                    <a:prstClr val="white"/>
                  </a:solidFill>
                </a:endParaRPr>
              </a:p>
            </p:txBody>
          </p:sp>
        </p:grpSp>
        <p:sp>
          <p:nvSpPr>
            <p:cNvPr id="36" name="Rectangle 35"/>
            <p:cNvSpPr/>
            <p:nvPr/>
          </p:nvSpPr>
          <p:spPr bwMode="auto">
            <a:xfrm>
              <a:off x="847121" y="7510185"/>
              <a:ext cx="1342034" cy="400110"/>
            </a:xfrm>
            <a:prstGeom prst="rect">
              <a:avLst/>
            </a:prstGeom>
          </p:spPr>
          <p:txBody>
            <a:bodyPr wrap="none">
              <a:spAutoFit/>
            </a:bodyPr>
            <a:lstStyle/>
            <a:p>
              <a:pPr defTabSz="1463040" fontAlgn="auto">
                <a:spcBef>
                  <a:spcPts val="0"/>
                </a:spcBef>
                <a:spcAft>
                  <a:spcPts val="0"/>
                </a:spcAft>
                <a:defRPr/>
              </a:pPr>
              <a:r>
                <a:rPr lang="da-DK" sz="2000" dirty="0" smtClean="0">
                  <a:ln w="3175">
                    <a:noFill/>
                  </a:ln>
                  <a:solidFill>
                    <a:prstClr val="white">
                      <a:lumMod val="75000"/>
                      <a:lumOff val="25000"/>
                    </a:prstClr>
                  </a:solidFill>
                  <a:latin typeface="Franklin Gothic Book"/>
                </a:rPr>
                <a:t>8 </a:t>
              </a:r>
              <a:r>
                <a:rPr lang="da-DK" sz="2000" dirty="0">
                  <a:ln w="3175">
                    <a:noFill/>
                  </a:ln>
                  <a:solidFill>
                    <a:prstClr val="white">
                      <a:lumMod val="75000"/>
                      <a:lumOff val="25000"/>
                    </a:prstClr>
                  </a:solidFill>
                  <a:latin typeface="Franklin Gothic Book"/>
                </a:rPr>
                <a:t>(highest)</a:t>
              </a:r>
              <a:endParaRPr lang="en-US" sz="2000" dirty="0">
                <a:solidFill>
                  <a:prstClr val="white">
                    <a:lumMod val="75000"/>
                    <a:lumOff val="25000"/>
                  </a:prstClr>
                </a:solidFill>
                <a:latin typeface="Franklin Gothic Book"/>
              </a:endParaRPr>
            </a:p>
          </p:txBody>
        </p:sp>
      </p:grpSp>
      <p:sp>
        <p:nvSpPr>
          <p:cNvPr id="45" name="TextBox 1"/>
          <p:cNvSpPr txBox="1">
            <a:spLocks noChangeArrowheads="1"/>
          </p:cNvSpPr>
          <p:nvPr/>
        </p:nvSpPr>
        <p:spPr bwMode="auto">
          <a:xfrm>
            <a:off x="10008205" y="7951014"/>
            <a:ext cx="40125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rgbClr val="FFC000"/>
              </a:buClr>
              <a:buSzPct val="50000"/>
              <a:buFont typeface="Wingdings" pitchFamily="2" charset="2"/>
              <a:buChar char="§"/>
              <a:defRPr sz="3800">
                <a:solidFill>
                  <a:schemeClr val="tx1"/>
                </a:solidFill>
                <a:latin typeface="Franklin Gothic Book" pitchFamily="34" charset="0"/>
              </a:defRPr>
            </a:lvl1pPr>
            <a:lvl2pPr marL="742950" indent="-285750" eaLnBrk="0" hangingPunct="0">
              <a:spcBef>
                <a:spcPct val="20000"/>
              </a:spcBef>
              <a:buClr>
                <a:srgbClr val="FFC000"/>
              </a:buClr>
              <a:buSzPct val="50000"/>
              <a:buFont typeface="Wingdings" pitchFamily="2" charset="2"/>
              <a:buChar char="§"/>
              <a:defRPr sz="3400">
                <a:solidFill>
                  <a:schemeClr val="tx1"/>
                </a:solidFill>
                <a:latin typeface="Franklin Gothic Book" pitchFamily="34" charset="0"/>
              </a:defRPr>
            </a:lvl2pPr>
            <a:lvl3pPr marL="1143000" indent="-228600" eaLnBrk="0" hangingPunct="0">
              <a:spcBef>
                <a:spcPct val="20000"/>
              </a:spcBef>
              <a:buClr>
                <a:srgbClr val="FFC000"/>
              </a:buClr>
              <a:buSzPct val="50000"/>
              <a:buFont typeface="Wingdings" pitchFamily="2" charset="2"/>
              <a:buChar char="§"/>
              <a:defRPr sz="2900">
                <a:solidFill>
                  <a:schemeClr val="tx1"/>
                </a:solidFill>
                <a:latin typeface="Franklin Gothic Book" pitchFamily="34" charset="0"/>
              </a:defRPr>
            </a:lvl3pPr>
            <a:lvl4pPr marL="1600200" indent="-228600" eaLnBrk="0" hangingPunct="0">
              <a:spcBef>
                <a:spcPct val="20000"/>
              </a:spcBef>
              <a:buClr>
                <a:srgbClr val="FFC000"/>
              </a:buClr>
              <a:buSzPct val="50000"/>
              <a:buFont typeface="Wingdings" pitchFamily="2" charset="2"/>
              <a:buChar char="§"/>
              <a:defRPr sz="2400">
                <a:solidFill>
                  <a:schemeClr val="tx1"/>
                </a:solidFill>
                <a:latin typeface="Franklin Gothic Book" pitchFamily="34" charset="0"/>
              </a:defRPr>
            </a:lvl4pPr>
            <a:lvl5pPr marL="2057400" indent="-228600" eaLnBrk="0" hangingPunct="0">
              <a:spcBef>
                <a:spcPct val="20000"/>
              </a:spcBef>
              <a:buClr>
                <a:srgbClr val="FFC000"/>
              </a:buClr>
              <a:buSzPct val="50000"/>
              <a:buFont typeface="Wingdings" pitchFamily="2" charset="2"/>
              <a:buChar char="§"/>
              <a:defRPr sz="2400">
                <a:solidFill>
                  <a:schemeClr val="tx1"/>
                </a:solidFill>
                <a:latin typeface="Franklin Gothic Book" pitchFamily="34" charset="0"/>
              </a:defRPr>
            </a:lvl5pPr>
            <a:lvl6pPr marL="25146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6pPr>
            <a:lvl7pPr marL="29718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7pPr>
            <a:lvl8pPr marL="34290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8pPr>
            <a:lvl9pPr marL="38862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9pPr>
          </a:lstStyle>
          <a:p>
            <a:pPr defTabSz="914400" eaLnBrk="1" hangingPunct="1">
              <a:spcBef>
                <a:spcPct val="0"/>
              </a:spcBef>
              <a:buClrTx/>
              <a:buSzTx/>
              <a:buFontTx/>
              <a:buNone/>
              <a:defRPr/>
            </a:pPr>
            <a:r>
              <a:rPr lang="en-US" altLang="en-US" sz="1200" dirty="0" smtClean="0">
                <a:solidFill>
                  <a:srgbClr val="FFFFFF"/>
                </a:solidFill>
                <a:effectLst>
                  <a:outerShdw blurRad="38100" dist="38100" dir="2700000" algn="tl">
                    <a:srgbClr val="000000">
                      <a:alpha val="43137"/>
                    </a:srgbClr>
                  </a:outerShdw>
                </a:effectLst>
                <a:latin typeface="Arial" charset="0"/>
              </a:rPr>
              <a:t>Source: </a:t>
            </a:r>
            <a:r>
              <a:rPr lang="en-US" altLang="en-US" sz="1200" dirty="0" err="1" smtClean="0">
                <a:solidFill>
                  <a:srgbClr val="FFFFFF"/>
                </a:solidFill>
                <a:effectLst>
                  <a:outerShdw blurRad="38100" dist="38100" dir="2700000" algn="tl">
                    <a:srgbClr val="000000">
                      <a:alpha val="43137"/>
                    </a:srgbClr>
                  </a:outerShdw>
                </a:effectLst>
                <a:latin typeface="Arial" charset="0"/>
              </a:rPr>
              <a:t>MetroPlan</a:t>
            </a:r>
            <a:r>
              <a:rPr lang="en-US" altLang="en-US" sz="1200" dirty="0" smtClean="0">
                <a:solidFill>
                  <a:srgbClr val="FFFFFF"/>
                </a:solidFill>
                <a:effectLst>
                  <a:outerShdw blurRad="38100" dist="38100" dir="2700000" algn="tl">
                    <a:srgbClr val="000000">
                      <a:alpha val="43137"/>
                    </a:srgbClr>
                  </a:outerShdw>
                </a:effectLst>
                <a:latin typeface="Arial" charset="0"/>
              </a:rPr>
              <a:t> Long Range Transportation Plan</a:t>
            </a:r>
            <a:endParaRPr lang="en-US" altLang="en-US" sz="1200" dirty="0">
              <a:solidFill>
                <a:srgbClr val="FFFFFF"/>
              </a:solidFill>
              <a:effectLst>
                <a:outerShdw blurRad="38100" dist="38100" dir="2700000" algn="tl">
                  <a:srgbClr val="000000">
                    <a:alpha val="43137"/>
                  </a:srgbClr>
                </a:outerShdw>
              </a:effectLst>
              <a:latin typeface="Arial" charset="0"/>
            </a:endParaRPr>
          </a:p>
        </p:txBody>
      </p:sp>
      <p:sp>
        <p:nvSpPr>
          <p:cNvPr id="46" name="Rectangle 45"/>
          <p:cNvSpPr/>
          <p:nvPr/>
        </p:nvSpPr>
        <p:spPr>
          <a:xfrm>
            <a:off x="8004564" y="1068264"/>
            <a:ext cx="1622752" cy="369332"/>
          </a:xfrm>
          <a:prstGeom prst="rect">
            <a:avLst/>
          </a:prstGeom>
        </p:spPr>
        <p:txBody>
          <a:bodyPr wrap="none">
            <a:spAutoFit/>
          </a:bodyPr>
          <a:lstStyle/>
          <a:p>
            <a:pPr defTabSz="914400">
              <a:defRPr/>
            </a:pPr>
            <a:r>
              <a:rPr lang="en-US" sz="1800" dirty="0" smtClean="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Sanford, FL</a:t>
            </a:r>
            <a:endParaRPr lang="en-US" sz="3600" dirty="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endParaRPr>
          </a:p>
        </p:txBody>
      </p:sp>
      <p:sp>
        <p:nvSpPr>
          <p:cNvPr id="48" name="Rounded Rectangle 47"/>
          <p:cNvSpPr/>
          <p:nvPr/>
        </p:nvSpPr>
        <p:spPr>
          <a:xfrm>
            <a:off x="10370046" y="1696487"/>
            <a:ext cx="3303092" cy="1378030"/>
          </a:xfrm>
          <a:prstGeom prst="roundRect">
            <a:avLst>
              <a:gd name="adj" fmla="val 13739"/>
            </a:avLst>
          </a:prstGeom>
          <a:noFill/>
          <a:ln w="25400" cap="rnd">
            <a:solidFill>
              <a:schemeClr val="tx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304925"/>
            <a:r>
              <a:rPr lang="en-US" sz="1800" dirty="0" smtClean="0">
                <a:solidFill>
                  <a:prstClr val="white"/>
                </a:solidFill>
                <a:effectLst>
                  <a:glow rad="101600">
                    <a:schemeClr val="bg1">
                      <a:alpha val="60000"/>
                    </a:schemeClr>
                  </a:glow>
                </a:effectLst>
                <a:latin typeface="Franklin Gothic Demi"/>
              </a:rPr>
              <a:t>2040</a:t>
            </a:r>
            <a:endParaRPr lang="en-US" sz="1800" dirty="0">
              <a:solidFill>
                <a:prstClr val="white"/>
              </a:solidFill>
              <a:effectLst>
                <a:glow rad="101600">
                  <a:schemeClr val="bg1">
                    <a:alpha val="60000"/>
                  </a:schemeClr>
                </a:glow>
              </a:effectLst>
              <a:latin typeface="Franklin Gothic Demi"/>
            </a:endParaRPr>
          </a:p>
          <a:p>
            <a:pPr defTabSz="1304925"/>
            <a:r>
              <a:rPr lang="en-US" sz="3600" dirty="0" smtClean="0">
                <a:solidFill>
                  <a:srgbClr val="FFC000"/>
                </a:solidFill>
                <a:effectLst>
                  <a:glow rad="101600">
                    <a:schemeClr val="bg1">
                      <a:alpha val="60000"/>
                    </a:schemeClr>
                  </a:glow>
                </a:effectLst>
                <a:latin typeface="Franklin Gothic Demi"/>
              </a:rPr>
              <a:t>+670,607 Jobs</a:t>
            </a:r>
          </a:p>
          <a:p>
            <a:pPr defTabSz="1304925"/>
            <a:r>
              <a:rPr lang="en-US" sz="1800" dirty="0">
                <a:solidFill>
                  <a:prstClr val="white"/>
                </a:solidFill>
                <a:effectLst>
                  <a:glow rad="101600">
                    <a:schemeClr val="bg1">
                      <a:alpha val="60000"/>
                    </a:schemeClr>
                  </a:glow>
                </a:effectLst>
                <a:latin typeface="Franklin Gothic Demi"/>
              </a:rPr>
              <a:t>or 59% </a:t>
            </a:r>
          </a:p>
        </p:txBody>
      </p:sp>
      <p:sp>
        <p:nvSpPr>
          <p:cNvPr id="2" name="Down Arrow 1"/>
          <p:cNvSpPr/>
          <p:nvPr/>
        </p:nvSpPr>
        <p:spPr>
          <a:xfrm flipV="1">
            <a:off x="11284713" y="2723693"/>
            <a:ext cx="132305" cy="162838"/>
          </a:xfrm>
          <a:prstGeom prst="downArrow">
            <a:avLst/>
          </a:prstGeom>
          <a:solidFill>
            <a:schemeClr val="tx1"/>
          </a:solidFill>
          <a:ln>
            <a:noFill/>
          </a:ln>
          <a:effectLst>
            <a:glow rad="101600">
              <a:schemeClr val="bg2">
                <a:alpha val="6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59973594"/>
      </p:ext>
    </p:extLst>
  </p:cSld>
  <p:clrMapOvr>
    <a:masterClrMapping/>
  </p:clrMapOvr>
  <p:transition spd="med">
    <p:fade/>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 descr="S:\Divisional_Projects\2016 Special Projects\Affordable Housing\3-Research &amp; Development\Images\3 County Boundary.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11374"/>
            <a:ext cx="13487400" cy="8375433"/>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24"/>
          <p:cNvSpPr/>
          <p:nvPr/>
        </p:nvSpPr>
        <p:spPr>
          <a:xfrm>
            <a:off x="-22224" y="-1587"/>
            <a:ext cx="14652624" cy="8229600"/>
          </a:xfrm>
          <a:prstGeom prst="rect">
            <a:avLst/>
          </a:prstGeom>
          <a:gradFill>
            <a:gsLst>
              <a:gs pos="0">
                <a:schemeClr val="bg1"/>
              </a:gs>
              <a:gs pos="33000">
                <a:schemeClr val="bg1">
                  <a:lumMod val="100000"/>
                  <a:alpha val="76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algn="ctr" defTabSz="914400">
              <a:defRPr/>
            </a:pPr>
            <a:endParaRPr lang="en-US" sz="1800" dirty="0">
              <a:solidFill>
                <a:prstClr val="white"/>
              </a:solidFill>
            </a:endParaRPr>
          </a:p>
        </p:txBody>
      </p:sp>
      <p:sp>
        <p:nvSpPr>
          <p:cNvPr id="52" name="Rectangle 51"/>
          <p:cNvSpPr/>
          <p:nvPr/>
        </p:nvSpPr>
        <p:spPr>
          <a:xfrm>
            <a:off x="-1588" y="-1587"/>
            <a:ext cx="8612188" cy="8229600"/>
          </a:xfrm>
          <a:prstGeom prst="rect">
            <a:avLst/>
          </a:prstGeom>
          <a:gradFill>
            <a:gsLst>
              <a:gs pos="23000">
                <a:schemeClr val="bg1">
                  <a:alpha val="90000"/>
                </a:schemeClr>
              </a:gs>
              <a:gs pos="82000">
                <a:schemeClr val="bg1">
                  <a:alpha val="0"/>
                  <a:lumMod val="0"/>
                  <a:lumOff val="10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algn="ctr" defTabSz="914400">
              <a:defRPr/>
            </a:pPr>
            <a:endParaRPr lang="en-US" sz="1800" dirty="0">
              <a:solidFill>
                <a:prstClr val="white"/>
              </a:solidFill>
            </a:endParaRPr>
          </a:p>
        </p:txBody>
      </p:sp>
      <p:sp>
        <p:nvSpPr>
          <p:cNvPr id="7"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28" tIns="54864" rIns="109728" bIns="54864"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400">
              <a:defRPr/>
            </a:pPr>
            <a:r>
              <a:rPr sz="4800" i="0" dirty="0" smtClean="0">
                <a:solidFill>
                  <a:srgbClr val="FFCC00"/>
                </a:solidFill>
                <a:effectLst>
                  <a:glow rad="50800">
                    <a:srgbClr val="000000">
                      <a:alpha val="20000"/>
                    </a:srgbClr>
                  </a:glow>
                  <a:outerShdw blurRad="38100" dist="38100" dir="2700000" algn="tl">
                    <a:srgbClr val="000000">
                      <a:alpha val="43137"/>
                    </a:srgbClr>
                  </a:outerShdw>
                </a:effectLst>
              </a:rPr>
              <a:t>Regional Housing Need</a:t>
            </a:r>
          </a:p>
          <a:p>
            <a:pPr defTabSz="914400">
              <a:defRPr/>
            </a:pPr>
            <a:r>
              <a:rPr lang="en-US" sz="2800" i="0" dirty="0" smtClean="0">
                <a:solidFill>
                  <a:sysClr val="window" lastClr="FFFFFF"/>
                </a:solidFill>
                <a:effectLst>
                  <a:glow rad="254000">
                    <a:sysClr val="windowText" lastClr="000000">
                      <a:alpha val="40000"/>
                    </a:sysClr>
                  </a:glow>
                </a:effectLst>
              </a:rPr>
              <a:t>Moving Across County Lines</a:t>
            </a:r>
            <a:endParaRPr lang="en-US" sz="2800" i="0" dirty="0">
              <a:solidFill>
                <a:sysClr val="window" lastClr="FFFFFF"/>
              </a:solidFill>
              <a:effectLst>
                <a:glow rad="254000">
                  <a:sysClr val="windowText" lastClr="000000">
                    <a:alpha val="40000"/>
                  </a:sysClr>
                </a:glow>
              </a:effectLst>
            </a:endParaRPr>
          </a:p>
        </p:txBody>
      </p:sp>
      <p:sp>
        <p:nvSpPr>
          <p:cNvPr id="5" name="Oval 4"/>
          <p:cNvSpPr/>
          <p:nvPr/>
        </p:nvSpPr>
        <p:spPr>
          <a:xfrm>
            <a:off x="2286000" y="2286000"/>
            <a:ext cx="118872" cy="118872"/>
          </a:xfrm>
          <a:prstGeom prst="ellipse">
            <a:avLst/>
          </a:prstGeom>
          <a:gr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1304925"/>
            <a:endParaRPr lang="en-US">
              <a:solidFill>
                <a:prstClr val="white"/>
              </a:solidFill>
            </a:endParaRPr>
          </a:p>
        </p:txBody>
      </p:sp>
      <p:sp>
        <p:nvSpPr>
          <p:cNvPr id="45" name="TextBox 1"/>
          <p:cNvSpPr txBox="1">
            <a:spLocks noChangeArrowheads="1"/>
          </p:cNvSpPr>
          <p:nvPr/>
        </p:nvSpPr>
        <p:spPr bwMode="auto">
          <a:xfrm>
            <a:off x="8991600" y="7951014"/>
            <a:ext cx="495299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rgbClr val="FFC000"/>
              </a:buClr>
              <a:buSzPct val="50000"/>
              <a:buFont typeface="Wingdings" pitchFamily="2" charset="2"/>
              <a:buChar char="§"/>
              <a:defRPr sz="3800">
                <a:solidFill>
                  <a:schemeClr val="tx1"/>
                </a:solidFill>
                <a:latin typeface="Franklin Gothic Book" pitchFamily="34" charset="0"/>
              </a:defRPr>
            </a:lvl1pPr>
            <a:lvl2pPr marL="742950" indent="-285750" eaLnBrk="0" hangingPunct="0">
              <a:spcBef>
                <a:spcPct val="20000"/>
              </a:spcBef>
              <a:buClr>
                <a:srgbClr val="FFC000"/>
              </a:buClr>
              <a:buSzPct val="50000"/>
              <a:buFont typeface="Wingdings" pitchFamily="2" charset="2"/>
              <a:buChar char="§"/>
              <a:defRPr sz="3400">
                <a:solidFill>
                  <a:schemeClr val="tx1"/>
                </a:solidFill>
                <a:latin typeface="Franklin Gothic Book" pitchFamily="34" charset="0"/>
              </a:defRPr>
            </a:lvl2pPr>
            <a:lvl3pPr marL="1143000" indent="-228600" eaLnBrk="0" hangingPunct="0">
              <a:spcBef>
                <a:spcPct val="20000"/>
              </a:spcBef>
              <a:buClr>
                <a:srgbClr val="FFC000"/>
              </a:buClr>
              <a:buSzPct val="50000"/>
              <a:buFont typeface="Wingdings" pitchFamily="2" charset="2"/>
              <a:buChar char="§"/>
              <a:defRPr sz="2900">
                <a:solidFill>
                  <a:schemeClr val="tx1"/>
                </a:solidFill>
                <a:latin typeface="Franklin Gothic Book" pitchFamily="34" charset="0"/>
              </a:defRPr>
            </a:lvl3pPr>
            <a:lvl4pPr marL="1600200" indent="-228600" eaLnBrk="0" hangingPunct="0">
              <a:spcBef>
                <a:spcPct val="20000"/>
              </a:spcBef>
              <a:buClr>
                <a:srgbClr val="FFC000"/>
              </a:buClr>
              <a:buSzPct val="50000"/>
              <a:buFont typeface="Wingdings" pitchFamily="2" charset="2"/>
              <a:buChar char="§"/>
              <a:defRPr sz="2400">
                <a:solidFill>
                  <a:schemeClr val="tx1"/>
                </a:solidFill>
                <a:latin typeface="Franklin Gothic Book" pitchFamily="34" charset="0"/>
              </a:defRPr>
            </a:lvl4pPr>
            <a:lvl5pPr marL="2057400" indent="-228600" eaLnBrk="0" hangingPunct="0">
              <a:spcBef>
                <a:spcPct val="20000"/>
              </a:spcBef>
              <a:buClr>
                <a:srgbClr val="FFC000"/>
              </a:buClr>
              <a:buSzPct val="50000"/>
              <a:buFont typeface="Wingdings" pitchFamily="2" charset="2"/>
              <a:buChar char="§"/>
              <a:defRPr sz="2400">
                <a:solidFill>
                  <a:schemeClr val="tx1"/>
                </a:solidFill>
                <a:latin typeface="Franklin Gothic Book" pitchFamily="34" charset="0"/>
              </a:defRPr>
            </a:lvl5pPr>
            <a:lvl6pPr marL="25146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6pPr>
            <a:lvl7pPr marL="29718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7pPr>
            <a:lvl8pPr marL="34290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8pPr>
            <a:lvl9pPr marL="38862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9pPr>
          </a:lstStyle>
          <a:p>
            <a:pPr defTabSz="914400" eaLnBrk="1" hangingPunct="1">
              <a:spcBef>
                <a:spcPct val="0"/>
              </a:spcBef>
              <a:buClrTx/>
              <a:buSzTx/>
              <a:buFontTx/>
              <a:buNone/>
              <a:defRPr/>
            </a:pPr>
            <a:r>
              <a:rPr lang="en-US" altLang="en-US" sz="1200" dirty="0" smtClean="0">
                <a:solidFill>
                  <a:srgbClr val="FFFFFF"/>
                </a:solidFill>
                <a:effectLst>
                  <a:outerShdw blurRad="38100" dist="38100" dir="2700000" algn="tl">
                    <a:srgbClr val="000000">
                      <a:alpha val="43137"/>
                    </a:srgbClr>
                  </a:outerShdw>
                </a:effectLst>
                <a:latin typeface="Arial" charset="0"/>
              </a:rPr>
              <a:t>Source: </a:t>
            </a:r>
            <a:r>
              <a:rPr lang="en-US" altLang="en-US" sz="1200" dirty="0">
                <a:solidFill>
                  <a:srgbClr val="FFFFFF"/>
                </a:solidFill>
                <a:effectLst>
                  <a:outerShdw blurRad="38100" dist="38100" dir="2700000" algn="tl">
                    <a:srgbClr val="000000">
                      <a:alpha val="43137"/>
                    </a:srgbClr>
                  </a:outerShdw>
                </a:effectLst>
                <a:latin typeface="Arial" charset="0"/>
              </a:rPr>
              <a:t>U.S. Census Bureau, 2009-2013 American Community Survey</a:t>
            </a:r>
          </a:p>
        </p:txBody>
      </p:sp>
      <p:grpSp>
        <p:nvGrpSpPr>
          <p:cNvPr id="16" name="Group 15"/>
          <p:cNvGrpSpPr/>
          <p:nvPr/>
        </p:nvGrpSpPr>
        <p:grpSpPr>
          <a:xfrm>
            <a:off x="2934803" y="3026979"/>
            <a:ext cx="6855572" cy="3756970"/>
            <a:chOff x="2934803" y="3026979"/>
            <a:chExt cx="6855572" cy="3756970"/>
          </a:xfrm>
        </p:grpSpPr>
        <p:sp>
          <p:nvSpPr>
            <p:cNvPr id="10" name="Freeform 9"/>
            <p:cNvSpPr/>
            <p:nvPr/>
          </p:nvSpPr>
          <p:spPr>
            <a:xfrm>
              <a:off x="6126029" y="3026979"/>
              <a:ext cx="2145611" cy="1731203"/>
            </a:xfrm>
            <a:custGeom>
              <a:avLst/>
              <a:gdLst>
                <a:gd name="connsiteX0" fmla="*/ 0 w 2102069"/>
                <a:gd name="connsiteY0" fmla="*/ 1818289 h 1818289"/>
                <a:gd name="connsiteX1" fmla="*/ 1502979 w 2102069"/>
                <a:gd name="connsiteY1" fmla="*/ 1135117 h 1818289"/>
                <a:gd name="connsiteX2" fmla="*/ 2102069 w 2102069"/>
                <a:gd name="connsiteY2" fmla="*/ 0 h 1818289"/>
                <a:gd name="connsiteX0" fmla="*/ 0 w 2102069"/>
                <a:gd name="connsiteY0" fmla="*/ 1818289 h 1818289"/>
                <a:gd name="connsiteX1" fmla="*/ 1523999 w 2102069"/>
                <a:gd name="connsiteY1" fmla="*/ 1040524 h 1818289"/>
                <a:gd name="connsiteX2" fmla="*/ 2102069 w 2102069"/>
                <a:gd name="connsiteY2" fmla="*/ 0 h 1818289"/>
                <a:gd name="connsiteX0" fmla="*/ 0 w 2102069"/>
                <a:gd name="connsiteY0" fmla="*/ 1818289 h 1818289"/>
                <a:gd name="connsiteX1" fmla="*/ 1450427 w 2102069"/>
                <a:gd name="connsiteY1" fmla="*/ 977462 h 1818289"/>
                <a:gd name="connsiteX2" fmla="*/ 2102069 w 2102069"/>
                <a:gd name="connsiteY2" fmla="*/ 0 h 1818289"/>
                <a:gd name="connsiteX0" fmla="*/ 0 w 2102069"/>
                <a:gd name="connsiteY0" fmla="*/ 1818289 h 1818289"/>
                <a:gd name="connsiteX1" fmla="*/ 1502979 w 2102069"/>
                <a:gd name="connsiteY1" fmla="*/ 1051035 h 1818289"/>
                <a:gd name="connsiteX2" fmla="*/ 2102069 w 2102069"/>
                <a:gd name="connsiteY2" fmla="*/ 0 h 1818289"/>
                <a:gd name="connsiteX0" fmla="*/ 0 w 2134726"/>
                <a:gd name="connsiteY0" fmla="*/ 1774746 h 1774746"/>
                <a:gd name="connsiteX1" fmla="*/ 1535636 w 2134726"/>
                <a:gd name="connsiteY1" fmla="*/ 1051035 h 1774746"/>
                <a:gd name="connsiteX2" fmla="*/ 2134726 w 2134726"/>
                <a:gd name="connsiteY2" fmla="*/ 0 h 1774746"/>
                <a:gd name="connsiteX0" fmla="*/ 0 w 2123840"/>
                <a:gd name="connsiteY0" fmla="*/ 1720317 h 1720317"/>
                <a:gd name="connsiteX1" fmla="*/ 1524750 w 2123840"/>
                <a:gd name="connsiteY1" fmla="*/ 1051035 h 1720317"/>
                <a:gd name="connsiteX2" fmla="*/ 2123840 w 2123840"/>
                <a:gd name="connsiteY2" fmla="*/ 0 h 1720317"/>
                <a:gd name="connsiteX0" fmla="*/ 0 w 2145611"/>
                <a:gd name="connsiteY0" fmla="*/ 1731203 h 1731203"/>
                <a:gd name="connsiteX1" fmla="*/ 1546521 w 2145611"/>
                <a:gd name="connsiteY1" fmla="*/ 1051035 h 1731203"/>
                <a:gd name="connsiteX2" fmla="*/ 2145611 w 2145611"/>
                <a:gd name="connsiteY2" fmla="*/ 0 h 1731203"/>
              </a:gdLst>
              <a:ahLst/>
              <a:cxnLst>
                <a:cxn ang="0">
                  <a:pos x="connsiteX0" y="connsiteY0"/>
                </a:cxn>
                <a:cxn ang="0">
                  <a:pos x="connsiteX1" y="connsiteY1"/>
                </a:cxn>
                <a:cxn ang="0">
                  <a:pos x="connsiteX2" y="connsiteY2"/>
                </a:cxn>
              </a:cxnLst>
              <a:rect l="l" t="t" r="r" b="b"/>
              <a:pathLst>
                <a:path w="2145611" h="1731203">
                  <a:moveTo>
                    <a:pt x="0" y="1731203"/>
                  </a:moveTo>
                  <a:cubicBezTo>
                    <a:pt x="576317" y="1541141"/>
                    <a:pt x="1196176" y="1354083"/>
                    <a:pt x="1546521" y="1051035"/>
                  </a:cubicBezTo>
                  <a:cubicBezTo>
                    <a:pt x="1896866" y="747987"/>
                    <a:pt x="2021238" y="416034"/>
                    <a:pt x="2145611" y="0"/>
                  </a:cubicBezTo>
                </a:path>
              </a:pathLst>
            </a:custGeom>
            <a:noFill/>
            <a:ln w="120650">
              <a:solidFill>
                <a:srgbClr val="FFC000">
                  <a:alpha val="57000"/>
                </a:srgbClr>
              </a:solidFill>
              <a:prstDash val="sysDot"/>
              <a:tailEnd type="arrow" w="lg" len="sm"/>
            </a:ln>
            <a:effectLst>
              <a:glow rad="101600">
                <a:schemeClr val="bg1">
                  <a:alpha val="6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2934803" y="3424915"/>
              <a:ext cx="3213750" cy="3359034"/>
            </a:xfrm>
            <a:prstGeom prst="ellipse">
              <a:avLst/>
            </a:prstGeom>
            <a:solidFill>
              <a:srgbClr val="FFC000">
                <a:alpha val="25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tx1"/>
                </a:solidFill>
              </a:endParaRPr>
            </a:p>
          </p:txBody>
        </p:sp>
        <p:sp>
          <p:nvSpPr>
            <p:cNvPr id="36" name="Freeform 35"/>
            <p:cNvSpPr/>
            <p:nvPr/>
          </p:nvSpPr>
          <p:spPr>
            <a:xfrm>
              <a:off x="6135238" y="5157798"/>
              <a:ext cx="3655137" cy="1623357"/>
            </a:xfrm>
            <a:custGeom>
              <a:avLst/>
              <a:gdLst>
                <a:gd name="connsiteX0" fmla="*/ 0 w 2102069"/>
                <a:gd name="connsiteY0" fmla="*/ 1818289 h 1818289"/>
                <a:gd name="connsiteX1" fmla="*/ 1502979 w 2102069"/>
                <a:gd name="connsiteY1" fmla="*/ 1135117 h 1818289"/>
                <a:gd name="connsiteX2" fmla="*/ 2102069 w 2102069"/>
                <a:gd name="connsiteY2" fmla="*/ 0 h 1818289"/>
                <a:gd name="connsiteX0" fmla="*/ 0 w 2102069"/>
                <a:gd name="connsiteY0" fmla="*/ 1818289 h 1818289"/>
                <a:gd name="connsiteX1" fmla="*/ 1523999 w 2102069"/>
                <a:gd name="connsiteY1" fmla="*/ 1040524 h 1818289"/>
                <a:gd name="connsiteX2" fmla="*/ 2102069 w 2102069"/>
                <a:gd name="connsiteY2" fmla="*/ 0 h 1818289"/>
                <a:gd name="connsiteX0" fmla="*/ 0 w 2102069"/>
                <a:gd name="connsiteY0" fmla="*/ 1818289 h 1818289"/>
                <a:gd name="connsiteX1" fmla="*/ 1450427 w 2102069"/>
                <a:gd name="connsiteY1" fmla="*/ 977462 h 1818289"/>
                <a:gd name="connsiteX2" fmla="*/ 2102069 w 2102069"/>
                <a:gd name="connsiteY2" fmla="*/ 0 h 1818289"/>
                <a:gd name="connsiteX0" fmla="*/ 0 w 2102069"/>
                <a:gd name="connsiteY0" fmla="*/ 1818289 h 1818289"/>
                <a:gd name="connsiteX1" fmla="*/ 1502979 w 2102069"/>
                <a:gd name="connsiteY1" fmla="*/ 1051035 h 1818289"/>
                <a:gd name="connsiteX2" fmla="*/ 2102069 w 2102069"/>
                <a:gd name="connsiteY2" fmla="*/ 0 h 1818289"/>
                <a:gd name="connsiteX0" fmla="*/ 0 w 3783724"/>
                <a:gd name="connsiteY0" fmla="*/ 805032 h 2169457"/>
                <a:gd name="connsiteX1" fmla="*/ 1502979 w 3783724"/>
                <a:gd name="connsiteY1" fmla="*/ 37778 h 2169457"/>
                <a:gd name="connsiteX2" fmla="*/ 3783724 w 3783724"/>
                <a:gd name="connsiteY2" fmla="*/ 2118826 h 2169457"/>
                <a:gd name="connsiteX0" fmla="*/ 0 w 3783724"/>
                <a:gd name="connsiteY0" fmla="*/ 805032 h 2118826"/>
                <a:gd name="connsiteX1" fmla="*/ 1502979 w 3783724"/>
                <a:gd name="connsiteY1" fmla="*/ 37778 h 2118826"/>
                <a:gd name="connsiteX2" fmla="*/ 3783724 w 3783724"/>
                <a:gd name="connsiteY2" fmla="*/ 2118826 h 2118826"/>
                <a:gd name="connsiteX0" fmla="*/ 0 w 3783724"/>
                <a:gd name="connsiteY0" fmla="*/ 69992 h 1383786"/>
                <a:gd name="connsiteX1" fmla="*/ 1944413 w 3783724"/>
                <a:gd name="connsiteY1" fmla="*/ 332752 h 1383786"/>
                <a:gd name="connsiteX2" fmla="*/ 3783724 w 3783724"/>
                <a:gd name="connsiteY2" fmla="*/ 1383786 h 1383786"/>
                <a:gd name="connsiteX0" fmla="*/ 0 w 3751067"/>
                <a:gd name="connsiteY0" fmla="*/ 44812 h 1587206"/>
                <a:gd name="connsiteX1" fmla="*/ 1911756 w 3751067"/>
                <a:gd name="connsiteY1" fmla="*/ 536172 h 1587206"/>
                <a:gd name="connsiteX2" fmla="*/ 3751067 w 3751067"/>
                <a:gd name="connsiteY2" fmla="*/ 1587206 h 1587206"/>
                <a:gd name="connsiteX0" fmla="*/ 0 w 3751067"/>
                <a:gd name="connsiteY0" fmla="*/ 0 h 1542394"/>
                <a:gd name="connsiteX1" fmla="*/ 1911756 w 3751067"/>
                <a:gd name="connsiteY1" fmla="*/ 491360 h 1542394"/>
                <a:gd name="connsiteX2" fmla="*/ 3751067 w 3751067"/>
                <a:gd name="connsiteY2" fmla="*/ 1542394 h 1542394"/>
                <a:gd name="connsiteX0" fmla="*/ 0 w 3642210"/>
                <a:gd name="connsiteY0" fmla="*/ 0 h 1564166"/>
                <a:gd name="connsiteX1" fmla="*/ 1911756 w 3642210"/>
                <a:gd name="connsiteY1" fmla="*/ 491360 h 1564166"/>
                <a:gd name="connsiteX2" fmla="*/ 3642210 w 3642210"/>
                <a:gd name="connsiteY2" fmla="*/ 1564166 h 1564166"/>
                <a:gd name="connsiteX0" fmla="*/ 0 w 3587781"/>
                <a:gd name="connsiteY0" fmla="*/ 0 h 1509737"/>
                <a:gd name="connsiteX1" fmla="*/ 1857327 w 3587781"/>
                <a:gd name="connsiteY1" fmla="*/ 436931 h 1509737"/>
                <a:gd name="connsiteX2" fmla="*/ 3587781 w 3587781"/>
                <a:gd name="connsiteY2" fmla="*/ 1509737 h 1509737"/>
                <a:gd name="connsiteX0" fmla="*/ 0 w 3620439"/>
                <a:gd name="connsiteY0" fmla="*/ 0 h 1542394"/>
                <a:gd name="connsiteX1" fmla="*/ 1889985 w 3620439"/>
                <a:gd name="connsiteY1" fmla="*/ 469588 h 1542394"/>
                <a:gd name="connsiteX2" fmla="*/ 3620439 w 3620439"/>
                <a:gd name="connsiteY2" fmla="*/ 1542394 h 1542394"/>
                <a:gd name="connsiteX0" fmla="*/ 0 w 3631325"/>
                <a:gd name="connsiteY0" fmla="*/ 0 h 1618594"/>
                <a:gd name="connsiteX1" fmla="*/ 1889985 w 3631325"/>
                <a:gd name="connsiteY1" fmla="*/ 469588 h 1618594"/>
                <a:gd name="connsiteX2" fmla="*/ 3631325 w 3631325"/>
                <a:gd name="connsiteY2" fmla="*/ 1618594 h 1618594"/>
                <a:gd name="connsiteX0" fmla="*/ 0 w 3631325"/>
                <a:gd name="connsiteY0" fmla="*/ 0 h 1618594"/>
                <a:gd name="connsiteX1" fmla="*/ 1889985 w 3631325"/>
                <a:gd name="connsiteY1" fmla="*/ 469588 h 1618594"/>
                <a:gd name="connsiteX2" fmla="*/ 3631325 w 3631325"/>
                <a:gd name="connsiteY2" fmla="*/ 1618594 h 1618594"/>
                <a:gd name="connsiteX0" fmla="*/ 0 w 3655137"/>
                <a:gd name="connsiteY0" fmla="*/ 0 h 1623357"/>
                <a:gd name="connsiteX1" fmla="*/ 1889985 w 3655137"/>
                <a:gd name="connsiteY1" fmla="*/ 469588 h 1623357"/>
                <a:gd name="connsiteX2" fmla="*/ 3655137 w 3655137"/>
                <a:gd name="connsiteY2" fmla="*/ 1623357 h 1623357"/>
              </a:gdLst>
              <a:ahLst/>
              <a:cxnLst>
                <a:cxn ang="0">
                  <a:pos x="connsiteX0" y="connsiteY0"/>
                </a:cxn>
                <a:cxn ang="0">
                  <a:pos x="connsiteX1" y="connsiteY1"/>
                </a:cxn>
                <a:cxn ang="0">
                  <a:pos x="connsiteX2" y="connsiteY2"/>
                </a:cxn>
              </a:cxnLst>
              <a:rect l="l" t="t" r="r" b="b"/>
              <a:pathLst>
                <a:path w="3655137" h="1623357">
                  <a:moveTo>
                    <a:pt x="0" y="0"/>
                  </a:moveTo>
                  <a:cubicBezTo>
                    <a:pt x="619860" y="71195"/>
                    <a:pt x="1259364" y="250622"/>
                    <a:pt x="1889985" y="469588"/>
                  </a:cubicBezTo>
                  <a:cubicBezTo>
                    <a:pt x="2520606" y="688554"/>
                    <a:pt x="3427537" y="1469580"/>
                    <a:pt x="3655137" y="1623357"/>
                  </a:cubicBezTo>
                </a:path>
              </a:pathLst>
            </a:custGeom>
            <a:noFill/>
            <a:ln w="63500">
              <a:solidFill>
                <a:srgbClr val="FFC000">
                  <a:alpha val="57000"/>
                </a:srgbClr>
              </a:solidFill>
              <a:prstDash val="sysDot"/>
              <a:tailEnd type="arrow" w="lg" len="sm"/>
            </a:ln>
            <a:effectLst>
              <a:glow rad="101600">
                <a:schemeClr val="bg1">
                  <a:alpha val="6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4985658" y="4708974"/>
              <a:ext cx="1752600" cy="646331"/>
            </a:xfrm>
            <a:prstGeom prst="rect">
              <a:avLst/>
            </a:prstGeom>
            <a:noFill/>
          </p:spPr>
          <p:txBody>
            <a:bodyPr wrap="square" rtlCol="0">
              <a:spAutoFit/>
            </a:bodyPr>
            <a:lstStyle/>
            <a:p>
              <a:pPr algn="ctr" defTabSz="1304925"/>
              <a:r>
                <a:rPr lang="en-US" sz="2000" dirty="0" smtClean="0">
                  <a:solidFill>
                    <a:prstClr val="white"/>
                  </a:solidFill>
                  <a:effectLst>
                    <a:glow rad="101600">
                      <a:schemeClr val="bg1">
                        <a:alpha val="60000"/>
                      </a:schemeClr>
                    </a:glow>
                    <a:outerShdw blurRad="38100" dist="38100" dir="2700000" algn="tl">
                      <a:srgbClr val="000000">
                        <a:alpha val="43137"/>
                      </a:srgbClr>
                    </a:outerShdw>
                  </a:effectLst>
                  <a:latin typeface="Franklin Gothic Demi"/>
                </a:rPr>
                <a:t>10% </a:t>
              </a:r>
            </a:p>
            <a:p>
              <a:pPr algn="ctr" defTabSz="1304925"/>
              <a:r>
                <a:rPr lang="en-US" sz="1600" dirty="0">
                  <a:solidFill>
                    <a:prstClr val="white"/>
                  </a:solidFill>
                  <a:effectLst>
                    <a:glow rad="101600">
                      <a:schemeClr val="bg1">
                        <a:alpha val="60000"/>
                      </a:schemeClr>
                    </a:glow>
                    <a:outerShdw blurRad="38100" dist="38100" dir="2700000" algn="tl">
                      <a:srgbClr val="000000">
                        <a:alpha val="43137"/>
                      </a:srgbClr>
                    </a:outerShdw>
                  </a:effectLst>
                  <a:latin typeface="Franklin Gothic Demi"/>
                </a:rPr>
                <a:t>L</a:t>
              </a:r>
              <a:r>
                <a:rPr lang="en-US" sz="1600" dirty="0" smtClean="0">
                  <a:solidFill>
                    <a:prstClr val="white"/>
                  </a:solidFill>
                  <a:effectLst>
                    <a:glow rad="101600">
                      <a:schemeClr val="bg1">
                        <a:alpha val="60000"/>
                      </a:schemeClr>
                    </a:glow>
                    <a:outerShdw blurRad="38100" dist="38100" dir="2700000" algn="tl">
                      <a:srgbClr val="000000">
                        <a:alpha val="43137"/>
                      </a:srgbClr>
                    </a:outerShdw>
                  </a:effectLst>
                  <a:latin typeface="Franklin Gothic Demi"/>
                </a:rPr>
                <a:t>eave</a:t>
              </a:r>
              <a:endParaRPr lang="en-US" sz="1600" dirty="0">
                <a:solidFill>
                  <a:prstClr val="white"/>
                </a:solidFill>
                <a:effectLst>
                  <a:glow rad="101600">
                    <a:schemeClr val="bg1">
                      <a:alpha val="60000"/>
                    </a:schemeClr>
                  </a:glow>
                  <a:outerShdw blurRad="38100" dist="38100" dir="2700000" algn="tl">
                    <a:srgbClr val="000000">
                      <a:alpha val="43137"/>
                    </a:srgbClr>
                  </a:outerShdw>
                </a:effectLst>
                <a:latin typeface="Franklin Gothic Demi"/>
              </a:endParaRPr>
            </a:p>
          </p:txBody>
        </p:sp>
      </p:grpSp>
      <p:grpSp>
        <p:nvGrpSpPr>
          <p:cNvPr id="18" name="Group 17"/>
          <p:cNvGrpSpPr/>
          <p:nvPr/>
        </p:nvGrpSpPr>
        <p:grpSpPr>
          <a:xfrm>
            <a:off x="5795688" y="1155010"/>
            <a:ext cx="4124721" cy="5311638"/>
            <a:chOff x="5795688" y="1155010"/>
            <a:chExt cx="4124721" cy="5311638"/>
          </a:xfrm>
        </p:grpSpPr>
        <p:sp>
          <p:nvSpPr>
            <p:cNvPr id="35" name="Freeform 34"/>
            <p:cNvSpPr/>
            <p:nvPr/>
          </p:nvSpPr>
          <p:spPr>
            <a:xfrm rot="8026806" flipV="1">
              <a:off x="4840549" y="2174286"/>
              <a:ext cx="2886559" cy="976281"/>
            </a:xfrm>
            <a:custGeom>
              <a:avLst/>
              <a:gdLst>
                <a:gd name="connsiteX0" fmla="*/ 0 w 2102069"/>
                <a:gd name="connsiteY0" fmla="*/ 1818289 h 1818289"/>
                <a:gd name="connsiteX1" fmla="*/ 1502979 w 2102069"/>
                <a:gd name="connsiteY1" fmla="*/ 1135117 h 1818289"/>
                <a:gd name="connsiteX2" fmla="*/ 2102069 w 2102069"/>
                <a:gd name="connsiteY2" fmla="*/ 0 h 1818289"/>
                <a:gd name="connsiteX0" fmla="*/ 0 w 2102069"/>
                <a:gd name="connsiteY0" fmla="*/ 1818289 h 1818289"/>
                <a:gd name="connsiteX1" fmla="*/ 1523999 w 2102069"/>
                <a:gd name="connsiteY1" fmla="*/ 1040524 h 1818289"/>
                <a:gd name="connsiteX2" fmla="*/ 2102069 w 2102069"/>
                <a:gd name="connsiteY2" fmla="*/ 0 h 1818289"/>
                <a:gd name="connsiteX0" fmla="*/ 0 w 2102069"/>
                <a:gd name="connsiteY0" fmla="*/ 1818289 h 1818289"/>
                <a:gd name="connsiteX1" fmla="*/ 1450427 w 2102069"/>
                <a:gd name="connsiteY1" fmla="*/ 977462 h 1818289"/>
                <a:gd name="connsiteX2" fmla="*/ 2102069 w 2102069"/>
                <a:gd name="connsiteY2" fmla="*/ 0 h 1818289"/>
                <a:gd name="connsiteX0" fmla="*/ 0 w 2102069"/>
                <a:gd name="connsiteY0" fmla="*/ 1818289 h 1818289"/>
                <a:gd name="connsiteX1" fmla="*/ 1502979 w 2102069"/>
                <a:gd name="connsiteY1" fmla="*/ 1051035 h 1818289"/>
                <a:gd name="connsiteX2" fmla="*/ 2102069 w 2102069"/>
                <a:gd name="connsiteY2" fmla="*/ 0 h 1818289"/>
                <a:gd name="connsiteX0" fmla="*/ 0 w 11353209"/>
                <a:gd name="connsiteY0" fmla="*/ 1742355 h 1742355"/>
                <a:gd name="connsiteX1" fmla="*/ 1502979 w 11353209"/>
                <a:gd name="connsiteY1" fmla="*/ 975101 h 1742355"/>
                <a:gd name="connsiteX2" fmla="*/ 11353208 w 11353209"/>
                <a:gd name="connsiteY2" fmla="*/ 0 h 1742355"/>
                <a:gd name="connsiteX0" fmla="*/ 0 w 11353209"/>
                <a:gd name="connsiteY0" fmla="*/ 1758373 h 1758373"/>
                <a:gd name="connsiteX1" fmla="*/ 1502979 w 11353209"/>
                <a:gd name="connsiteY1" fmla="*/ 991119 h 1758373"/>
                <a:gd name="connsiteX2" fmla="*/ 11353208 w 11353209"/>
                <a:gd name="connsiteY2" fmla="*/ 16018 h 1758373"/>
                <a:gd name="connsiteX0" fmla="*/ 0 w 11353209"/>
                <a:gd name="connsiteY0" fmla="*/ 1742532 h 1742532"/>
                <a:gd name="connsiteX1" fmla="*/ 1502979 w 11353209"/>
                <a:gd name="connsiteY1" fmla="*/ 975278 h 1742532"/>
                <a:gd name="connsiteX2" fmla="*/ 11353208 w 11353209"/>
                <a:gd name="connsiteY2" fmla="*/ 177 h 1742532"/>
                <a:gd name="connsiteX0" fmla="*/ 0 w 11353209"/>
                <a:gd name="connsiteY0" fmla="*/ 1743165 h 1743165"/>
                <a:gd name="connsiteX1" fmla="*/ 4528097 w 11353209"/>
                <a:gd name="connsiteY1" fmla="*/ 419006 h 1743165"/>
                <a:gd name="connsiteX2" fmla="*/ 11353208 w 11353209"/>
                <a:gd name="connsiteY2" fmla="*/ 810 h 1743165"/>
                <a:gd name="connsiteX0" fmla="*/ 0 w 11396265"/>
                <a:gd name="connsiteY0" fmla="*/ 1692197 h 1692197"/>
                <a:gd name="connsiteX1" fmla="*/ 4528097 w 11396265"/>
                <a:gd name="connsiteY1" fmla="*/ 368038 h 1692197"/>
                <a:gd name="connsiteX2" fmla="*/ 11396265 w 11396265"/>
                <a:gd name="connsiteY2" fmla="*/ 1109 h 1692197"/>
                <a:gd name="connsiteX0" fmla="*/ 0 w 11396265"/>
                <a:gd name="connsiteY0" fmla="*/ 1706336 h 1706336"/>
                <a:gd name="connsiteX1" fmla="*/ 4528097 w 11396265"/>
                <a:gd name="connsiteY1" fmla="*/ 382177 h 1706336"/>
                <a:gd name="connsiteX2" fmla="*/ 11396265 w 11396265"/>
                <a:gd name="connsiteY2" fmla="*/ 15248 h 1706336"/>
                <a:gd name="connsiteX0" fmla="*/ 0 w 11301086"/>
                <a:gd name="connsiteY0" fmla="*/ 1631549 h 1631549"/>
                <a:gd name="connsiteX1" fmla="*/ 4528097 w 11301086"/>
                <a:gd name="connsiteY1" fmla="*/ 307390 h 1631549"/>
                <a:gd name="connsiteX2" fmla="*/ 11301087 w 11301086"/>
                <a:gd name="connsiteY2" fmla="*/ 21322 h 1631549"/>
                <a:gd name="connsiteX0" fmla="*/ 0 w 11301086"/>
                <a:gd name="connsiteY0" fmla="*/ 1621781 h 1621781"/>
                <a:gd name="connsiteX1" fmla="*/ 3966470 w 11301086"/>
                <a:gd name="connsiteY1" fmla="*/ 438019 h 1621781"/>
                <a:gd name="connsiteX2" fmla="*/ 11301087 w 11301086"/>
                <a:gd name="connsiteY2" fmla="*/ 11554 h 1621781"/>
                <a:gd name="connsiteX0" fmla="*/ 0 w 11301086"/>
                <a:gd name="connsiteY0" fmla="*/ 1620253 h 1620253"/>
                <a:gd name="connsiteX1" fmla="*/ 3759116 w 11301086"/>
                <a:gd name="connsiteY1" fmla="*/ 480882 h 1620253"/>
                <a:gd name="connsiteX2" fmla="*/ 11301087 w 11301086"/>
                <a:gd name="connsiteY2" fmla="*/ 10026 h 1620253"/>
                <a:gd name="connsiteX0" fmla="*/ 0 w 11301086"/>
                <a:gd name="connsiteY0" fmla="*/ 1622836 h 1622836"/>
                <a:gd name="connsiteX1" fmla="*/ 4081662 w 11301086"/>
                <a:gd name="connsiteY1" fmla="*/ 414412 h 1622836"/>
                <a:gd name="connsiteX2" fmla="*/ 11301087 w 11301086"/>
                <a:gd name="connsiteY2" fmla="*/ 12609 h 1622836"/>
                <a:gd name="connsiteX0" fmla="*/ 0 w 11301086"/>
                <a:gd name="connsiteY0" fmla="*/ 1626152 h 1626152"/>
                <a:gd name="connsiteX1" fmla="*/ 4081662 w 11301086"/>
                <a:gd name="connsiteY1" fmla="*/ 417728 h 1626152"/>
                <a:gd name="connsiteX2" fmla="*/ 11301087 w 11301086"/>
                <a:gd name="connsiteY2" fmla="*/ 15925 h 1626152"/>
                <a:gd name="connsiteX0" fmla="*/ 0 w 15121769"/>
                <a:gd name="connsiteY0" fmla="*/ 1294374 h 1294374"/>
                <a:gd name="connsiteX1" fmla="*/ 4081662 w 15121769"/>
                <a:gd name="connsiteY1" fmla="*/ 85950 h 1294374"/>
                <a:gd name="connsiteX2" fmla="*/ 15121767 w 15121769"/>
                <a:gd name="connsiteY2" fmla="*/ 541606 h 1294374"/>
                <a:gd name="connsiteX0" fmla="*/ 2 w 13977273"/>
                <a:gd name="connsiteY0" fmla="*/ 1838202 h 1838202"/>
                <a:gd name="connsiteX1" fmla="*/ 2937166 w 13977273"/>
                <a:gd name="connsiteY1" fmla="*/ 85949 h 1838202"/>
                <a:gd name="connsiteX2" fmla="*/ 13977271 w 13977273"/>
                <a:gd name="connsiteY2" fmla="*/ 541605 h 1838202"/>
                <a:gd name="connsiteX0" fmla="*/ 2 w 13977273"/>
                <a:gd name="connsiteY0" fmla="*/ 1332251 h 1332251"/>
                <a:gd name="connsiteX1" fmla="*/ 5125802 w 13977273"/>
                <a:gd name="connsiteY1" fmla="*/ 293536 h 1332251"/>
                <a:gd name="connsiteX2" fmla="*/ 13977271 w 13977273"/>
                <a:gd name="connsiteY2" fmla="*/ 35654 h 1332251"/>
                <a:gd name="connsiteX0" fmla="*/ 2 w 13977273"/>
                <a:gd name="connsiteY0" fmla="*/ 1328497 h 1328497"/>
                <a:gd name="connsiteX1" fmla="*/ 5125802 w 13977273"/>
                <a:gd name="connsiteY1" fmla="*/ 289782 h 1328497"/>
                <a:gd name="connsiteX2" fmla="*/ 13977271 w 13977273"/>
                <a:gd name="connsiteY2" fmla="*/ 31900 h 1328497"/>
                <a:gd name="connsiteX0" fmla="*/ 2 w 13977273"/>
                <a:gd name="connsiteY0" fmla="*/ 1342277 h 1342277"/>
                <a:gd name="connsiteX1" fmla="*/ 4716610 w 13977273"/>
                <a:gd name="connsiteY1" fmla="*/ 251056 h 1342277"/>
                <a:gd name="connsiteX2" fmla="*/ 13977271 w 13977273"/>
                <a:gd name="connsiteY2" fmla="*/ 45680 h 1342277"/>
                <a:gd name="connsiteX0" fmla="*/ 2 w 13977273"/>
                <a:gd name="connsiteY0" fmla="*/ 1325800 h 1325800"/>
                <a:gd name="connsiteX1" fmla="*/ 4721322 w 13977273"/>
                <a:gd name="connsiteY1" fmla="*/ 300685 h 1325800"/>
                <a:gd name="connsiteX2" fmla="*/ 13977271 w 13977273"/>
                <a:gd name="connsiteY2" fmla="*/ 29203 h 1325800"/>
                <a:gd name="connsiteX0" fmla="*/ 2 w 14163835"/>
                <a:gd name="connsiteY0" fmla="*/ 1300773 h 1300773"/>
                <a:gd name="connsiteX1" fmla="*/ 4721322 w 14163835"/>
                <a:gd name="connsiteY1" fmla="*/ 275658 h 1300773"/>
                <a:gd name="connsiteX2" fmla="*/ 14163835 w 14163835"/>
                <a:gd name="connsiteY2" fmla="*/ 36057 h 1300773"/>
                <a:gd name="connsiteX0" fmla="*/ 2 w 14525986"/>
                <a:gd name="connsiteY0" fmla="*/ 1391258 h 1391258"/>
                <a:gd name="connsiteX1" fmla="*/ 5083473 w 14525986"/>
                <a:gd name="connsiteY1" fmla="*/ 275658 h 1391258"/>
                <a:gd name="connsiteX2" fmla="*/ 14525986 w 14525986"/>
                <a:gd name="connsiteY2" fmla="*/ 36057 h 1391258"/>
                <a:gd name="connsiteX0" fmla="*/ 1 w 14289357"/>
                <a:gd name="connsiteY0" fmla="*/ 1317418 h 1317418"/>
                <a:gd name="connsiteX1" fmla="*/ 4846844 w 14289357"/>
                <a:gd name="connsiteY1" fmla="*/ 275658 h 1317418"/>
                <a:gd name="connsiteX2" fmla="*/ 14289357 w 14289357"/>
                <a:gd name="connsiteY2" fmla="*/ 36057 h 1317418"/>
                <a:gd name="connsiteX0" fmla="*/ 1 w 14289357"/>
                <a:gd name="connsiteY0" fmla="*/ 1317418 h 1317418"/>
                <a:gd name="connsiteX1" fmla="*/ 4846844 w 14289357"/>
                <a:gd name="connsiteY1" fmla="*/ 275658 h 1317418"/>
                <a:gd name="connsiteX2" fmla="*/ 14289357 w 14289357"/>
                <a:gd name="connsiteY2" fmla="*/ 36057 h 1317418"/>
                <a:gd name="connsiteX0" fmla="*/ 1 w 14289357"/>
                <a:gd name="connsiteY0" fmla="*/ 1317418 h 1317418"/>
                <a:gd name="connsiteX1" fmla="*/ 4846844 w 14289357"/>
                <a:gd name="connsiteY1" fmla="*/ 275658 h 1317418"/>
                <a:gd name="connsiteX2" fmla="*/ 14289357 w 14289357"/>
                <a:gd name="connsiteY2" fmla="*/ 36057 h 1317418"/>
                <a:gd name="connsiteX0" fmla="*/ 1 w 14289357"/>
                <a:gd name="connsiteY0" fmla="*/ 1317418 h 1317418"/>
                <a:gd name="connsiteX1" fmla="*/ 4846844 w 14289357"/>
                <a:gd name="connsiteY1" fmla="*/ 275658 h 1317418"/>
                <a:gd name="connsiteX2" fmla="*/ 14289357 w 14289357"/>
                <a:gd name="connsiteY2" fmla="*/ 36057 h 1317418"/>
                <a:gd name="connsiteX0" fmla="*/ 1 w 14289357"/>
                <a:gd name="connsiteY0" fmla="*/ 1317418 h 1317418"/>
                <a:gd name="connsiteX1" fmla="*/ 4846844 w 14289357"/>
                <a:gd name="connsiteY1" fmla="*/ 275658 h 1317418"/>
                <a:gd name="connsiteX2" fmla="*/ 14289357 w 14289357"/>
                <a:gd name="connsiteY2" fmla="*/ 36057 h 1317418"/>
                <a:gd name="connsiteX0" fmla="*/ 1 w 14289357"/>
                <a:gd name="connsiteY0" fmla="*/ 1317418 h 1317418"/>
                <a:gd name="connsiteX1" fmla="*/ 4846844 w 14289357"/>
                <a:gd name="connsiteY1" fmla="*/ 275658 h 1317418"/>
                <a:gd name="connsiteX2" fmla="*/ 14289357 w 14289357"/>
                <a:gd name="connsiteY2" fmla="*/ 36057 h 1317418"/>
                <a:gd name="connsiteX0" fmla="*/ 1 w 14289357"/>
                <a:gd name="connsiteY0" fmla="*/ 1317418 h 1317418"/>
                <a:gd name="connsiteX1" fmla="*/ 4846844 w 14289357"/>
                <a:gd name="connsiteY1" fmla="*/ 275658 h 1317418"/>
                <a:gd name="connsiteX2" fmla="*/ 14289357 w 14289357"/>
                <a:gd name="connsiteY2" fmla="*/ 36057 h 1317418"/>
                <a:gd name="connsiteX0" fmla="*/ 1 w 14289357"/>
                <a:gd name="connsiteY0" fmla="*/ 1317418 h 1317418"/>
                <a:gd name="connsiteX1" fmla="*/ 4846844 w 14289357"/>
                <a:gd name="connsiteY1" fmla="*/ 275658 h 1317418"/>
                <a:gd name="connsiteX2" fmla="*/ 14289357 w 14289357"/>
                <a:gd name="connsiteY2" fmla="*/ 36057 h 1317418"/>
                <a:gd name="connsiteX0" fmla="*/ 1 w 14289357"/>
                <a:gd name="connsiteY0" fmla="*/ 1317418 h 1317418"/>
                <a:gd name="connsiteX1" fmla="*/ 4846844 w 14289357"/>
                <a:gd name="connsiteY1" fmla="*/ 275658 h 1317418"/>
                <a:gd name="connsiteX2" fmla="*/ 14289357 w 14289357"/>
                <a:gd name="connsiteY2" fmla="*/ 36057 h 1317418"/>
                <a:gd name="connsiteX0" fmla="*/ 1 w 14289357"/>
                <a:gd name="connsiteY0" fmla="*/ 1302311 h 1302311"/>
                <a:gd name="connsiteX1" fmla="*/ 4853119 w 14289357"/>
                <a:gd name="connsiteY1" fmla="*/ 348690 h 1302311"/>
                <a:gd name="connsiteX2" fmla="*/ 14289357 w 14289357"/>
                <a:gd name="connsiteY2" fmla="*/ 20950 h 1302311"/>
                <a:gd name="connsiteX0" fmla="*/ 1 w 14289357"/>
                <a:gd name="connsiteY0" fmla="*/ 1295571 h 1295571"/>
                <a:gd name="connsiteX1" fmla="*/ 4853119 w 14289357"/>
                <a:gd name="connsiteY1" fmla="*/ 341950 h 1295571"/>
                <a:gd name="connsiteX2" fmla="*/ 14289357 w 14289357"/>
                <a:gd name="connsiteY2" fmla="*/ 14210 h 1295571"/>
                <a:gd name="connsiteX0" fmla="*/ 1 w 14289357"/>
                <a:gd name="connsiteY0" fmla="*/ 1301190 h 1301190"/>
                <a:gd name="connsiteX1" fmla="*/ 4853119 w 14289357"/>
                <a:gd name="connsiteY1" fmla="*/ 347569 h 1301190"/>
                <a:gd name="connsiteX2" fmla="*/ 14289357 w 14289357"/>
                <a:gd name="connsiteY2" fmla="*/ 19829 h 1301190"/>
                <a:gd name="connsiteX0" fmla="*/ 1 w 14289357"/>
                <a:gd name="connsiteY0" fmla="*/ 1301190 h 1301190"/>
                <a:gd name="connsiteX1" fmla="*/ 4853119 w 14289357"/>
                <a:gd name="connsiteY1" fmla="*/ 347569 h 1301190"/>
                <a:gd name="connsiteX2" fmla="*/ 14289357 w 14289357"/>
                <a:gd name="connsiteY2" fmla="*/ 19829 h 1301190"/>
                <a:gd name="connsiteX0" fmla="*/ 1 w 14289357"/>
                <a:gd name="connsiteY0" fmla="*/ 1301190 h 1301190"/>
                <a:gd name="connsiteX1" fmla="*/ 4853119 w 14289357"/>
                <a:gd name="connsiteY1" fmla="*/ 347569 h 1301190"/>
                <a:gd name="connsiteX2" fmla="*/ 14289357 w 14289357"/>
                <a:gd name="connsiteY2" fmla="*/ 19829 h 1301190"/>
                <a:gd name="connsiteX0" fmla="*/ 1 w 14289357"/>
                <a:gd name="connsiteY0" fmla="*/ 1300665 h 1300665"/>
                <a:gd name="connsiteX1" fmla="*/ 4853119 w 14289357"/>
                <a:gd name="connsiteY1" fmla="*/ 347044 h 1300665"/>
                <a:gd name="connsiteX2" fmla="*/ 14289357 w 14289357"/>
                <a:gd name="connsiteY2" fmla="*/ 19304 h 1300665"/>
                <a:gd name="connsiteX0" fmla="*/ 1 w 14289357"/>
                <a:gd name="connsiteY0" fmla="*/ 1295620 h 1295620"/>
                <a:gd name="connsiteX1" fmla="*/ 4857830 w 14289357"/>
                <a:gd name="connsiteY1" fmla="*/ 408104 h 1295620"/>
                <a:gd name="connsiteX2" fmla="*/ 14289357 w 14289357"/>
                <a:gd name="connsiteY2" fmla="*/ 14259 h 1295620"/>
                <a:gd name="connsiteX0" fmla="*/ 1 w 14289357"/>
                <a:gd name="connsiteY0" fmla="*/ 1384899 h 1384899"/>
                <a:gd name="connsiteX1" fmla="*/ 4318493 w 14289357"/>
                <a:gd name="connsiteY1" fmla="*/ 170147 h 1384899"/>
                <a:gd name="connsiteX2" fmla="*/ 14289357 w 14289357"/>
                <a:gd name="connsiteY2" fmla="*/ 103538 h 1384899"/>
                <a:gd name="connsiteX0" fmla="*/ 1 w 13641616"/>
                <a:gd name="connsiteY0" fmla="*/ 1383224 h 1383224"/>
                <a:gd name="connsiteX1" fmla="*/ 4318493 w 13641616"/>
                <a:gd name="connsiteY1" fmla="*/ 168472 h 1383224"/>
                <a:gd name="connsiteX2" fmla="*/ 13641616 w 13641616"/>
                <a:gd name="connsiteY2" fmla="*/ 105987 h 1383224"/>
                <a:gd name="connsiteX0" fmla="*/ 1 w 13819245"/>
                <a:gd name="connsiteY0" fmla="*/ 1397684 h 1397684"/>
                <a:gd name="connsiteX1" fmla="*/ 4318493 w 13819245"/>
                <a:gd name="connsiteY1" fmla="*/ 182932 h 1397684"/>
                <a:gd name="connsiteX2" fmla="*/ 13819244 w 13819245"/>
                <a:gd name="connsiteY2" fmla="*/ 87018 h 1397684"/>
              </a:gdLst>
              <a:ahLst/>
              <a:cxnLst>
                <a:cxn ang="0">
                  <a:pos x="connsiteX0" y="connsiteY0"/>
                </a:cxn>
                <a:cxn ang="0">
                  <a:pos x="connsiteX1" y="connsiteY1"/>
                </a:cxn>
                <a:cxn ang="0">
                  <a:pos x="connsiteX2" y="connsiteY2"/>
                </a:cxn>
              </a:cxnLst>
              <a:rect l="l" t="t" r="r" b="b"/>
              <a:pathLst>
                <a:path w="13819245" h="1397684">
                  <a:moveTo>
                    <a:pt x="1" y="1397684"/>
                  </a:moveTo>
                  <a:cubicBezTo>
                    <a:pt x="398672" y="1203934"/>
                    <a:pt x="1554013" y="606203"/>
                    <a:pt x="4318493" y="182932"/>
                  </a:cubicBezTo>
                  <a:cubicBezTo>
                    <a:pt x="7460820" y="-110480"/>
                    <a:pt x="12366167" y="21374"/>
                    <a:pt x="13819244" y="87018"/>
                  </a:cubicBezTo>
                </a:path>
              </a:pathLst>
            </a:custGeom>
            <a:noFill/>
            <a:ln w="190500">
              <a:solidFill>
                <a:srgbClr val="00B0F0">
                  <a:alpha val="57000"/>
                </a:srgbClr>
              </a:solidFill>
              <a:prstDash val="sysDot"/>
              <a:tailEnd type="arrow" w="lg" len="sm"/>
            </a:ln>
            <a:effectLst>
              <a:glow rad="101600">
                <a:schemeClr val="bg1">
                  <a:alpha val="6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46"/>
            <p:cNvSpPr/>
            <p:nvPr/>
          </p:nvSpPr>
          <p:spPr>
            <a:xfrm rot="2990403" flipV="1">
              <a:off x="7669255" y="4215494"/>
              <a:ext cx="3516073" cy="986235"/>
            </a:xfrm>
            <a:custGeom>
              <a:avLst/>
              <a:gdLst>
                <a:gd name="connsiteX0" fmla="*/ 0 w 2102069"/>
                <a:gd name="connsiteY0" fmla="*/ 1818289 h 1818289"/>
                <a:gd name="connsiteX1" fmla="*/ 1502979 w 2102069"/>
                <a:gd name="connsiteY1" fmla="*/ 1135117 h 1818289"/>
                <a:gd name="connsiteX2" fmla="*/ 2102069 w 2102069"/>
                <a:gd name="connsiteY2" fmla="*/ 0 h 1818289"/>
                <a:gd name="connsiteX0" fmla="*/ 0 w 2102069"/>
                <a:gd name="connsiteY0" fmla="*/ 1818289 h 1818289"/>
                <a:gd name="connsiteX1" fmla="*/ 1523999 w 2102069"/>
                <a:gd name="connsiteY1" fmla="*/ 1040524 h 1818289"/>
                <a:gd name="connsiteX2" fmla="*/ 2102069 w 2102069"/>
                <a:gd name="connsiteY2" fmla="*/ 0 h 1818289"/>
                <a:gd name="connsiteX0" fmla="*/ 0 w 2102069"/>
                <a:gd name="connsiteY0" fmla="*/ 1818289 h 1818289"/>
                <a:gd name="connsiteX1" fmla="*/ 1450427 w 2102069"/>
                <a:gd name="connsiteY1" fmla="*/ 977462 h 1818289"/>
                <a:gd name="connsiteX2" fmla="*/ 2102069 w 2102069"/>
                <a:gd name="connsiteY2" fmla="*/ 0 h 1818289"/>
                <a:gd name="connsiteX0" fmla="*/ 0 w 2102069"/>
                <a:gd name="connsiteY0" fmla="*/ 1818289 h 1818289"/>
                <a:gd name="connsiteX1" fmla="*/ 1502979 w 2102069"/>
                <a:gd name="connsiteY1" fmla="*/ 1051035 h 1818289"/>
                <a:gd name="connsiteX2" fmla="*/ 2102069 w 2102069"/>
                <a:gd name="connsiteY2" fmla="*/ 0 h 1818289"/>
                <a:gd name="connsiteX0" fmla="*/ 0 w 11353209"/>
                <a:gd name="connsiteY0" fmla="*/ 1742355 h 1742355"/>
                <a:gd name="connsiteX1" fmla="*/ 1502979 w 11353209"/>
                <a:gd name="connsiteY1" fmla="*/ 975101 h 1742355"/>
                <a:gd name="connsiteX2" fmla="*/ 11353208 w 11353209"/>
                <a:gd name="connsiteY2" fmla="*/ 0 h 1742355"/>
                <a:gd name="connsiteX0" fmla="*/ 0 w 11353209"/>
                <a:gd name="connsiteY0" fmla="*/ 1758373 h 1758373"/>
                <a:gd name="connsiteX1" fmla="*/ 1502979 w 11353209"/>
                <a:gd name="connsiteY1" fmla="*/ 991119 h 1758373"/>
                <a:gd name="connsiteX2" fmla="*/ 11353208 w 11353209"/>
                <a:gd name="connsiteY2" fmla="*/ 16018 h 1758373"/>
                <a:gd name="connsiteX0" fmla="*/ 0 w 11353209"/>
                <a:gd name="connsiteY0" fmla="*/ 1742532 h 1742532"/>
                <a:gd name="connsiteX1" fmla="*/ 1502979 w 11353209"/>
                <a:gd name="connsiteY1" fmla="*/ 975278 h 1742532"/>
                <a:gd name="connsiteX2" fmla="*/ 11353208 w 11353209"/>
                <a:gd name="connsiteY2" fmla="*/ 177 h 1742532"/>
                <a:gd name="connsiteX0" fmla="*/ 0 w 11353209"/>
                <a:gd name="connsiteY0" fmla="*/ 1743165 h 1743165"/>
                <a:gd name="connsiteX1" fmla="*/ 4528097 w 11353209"/>
                <a:gd name="connsiteY1" fmla="*/ 419006 h 1743165"/>
                <a:gd name="connsiteX2" fmla="*/ 11353208 w 11353209"/>
                <a:gd name="connsiteY2" fmla="*/ 810 h 1743165"/>
                <a:gd name="connsiteX0" fmla="*/ 0 w 11396265"/>
                <a:gd name="connsiteY0" fmla="*/ 1692197 h 1692197"/>
                <a:gd name="connsiteX1" fmla="*/ 4528097 w 11396265"/>
                <a:gd name="connsiteY1" fmla="*/ 368038 h 1692197"/>
                <a:gd name="connsiteX2" fmla="*/ 11396265 w 11396265"/>
                <a:gd name="connsiteY2" fmla="*/ 1109 h 1692197"/>
                <a:gd name="connsiteX0" fmla="*/ 0 w 11396265"/>
                <a:gd name="connsiteY0" fmla="*/ 1706336 h 1706336"/>
                <a:gd name="connsiteX1" fmla="*/ 4528097 w 11396265"/>
                <a:gd name="connsiteY1" fmla="*/ 382177 h 1706336"/>
                <a:gd name="connsiteX2" fmla="*/ 11396265 w 11396265"/>
                <a:gd name="connsiteY2" fmla="*/ 15248 h 1706336"/>
                <a:gd name="connsiteX0" fmla="*/ 0 w 11301086"/>
                <a:gd name="connsiteY0" fmla="*/ 1631549 h 1631549"/>
                <a:gd name="connsiteX1" fmla="*/ 4528097 w 11301086"/>
                <a:gd name="connsiteY1" fmla="*/ 307390 h 1631549"/>
                <a:gd name="connsiteX2" fmla="*/ 11301087 w 11301086"/>
                <a:gd name="connsiteY2" fmla="*/ 21322 h 1631549"/>
                <a:gd name="connsiteX0" fmla="*/ 0 w 11301086"/>
                <a:gd name="connsiteY0" fmla="*/ 1621781 h 1621781"/>
                <a:gd name="connsiteX1" fmla="*/ 3966470 w 11301086"/>
                <a:gd name="connsiteY1" fmla="*/ 438019 h 1621781"/>
                <a:gd name="connsiteX2" fmla="*/ 11301087 w 11301086"/>
                <a:gd name="connsiteY2" fmla="*/ 11554 h 1621781"/>
                <a:gd name="connsiteX0" fmla="*/ 0 w 11301086"/>
                <a:gd name="connsiteY0" fmla="*/ 1620253 h 1620253"/>
                <a:gd name="connsiteX1" fmla="*/ 3759116 w 11301086"/>
                <a:gd name="connsiteY1" fmla="*/ 480882 h 1620253"/>
                <a:gd name="connsiteX2" fmla="*/ 11301087 w 11301086"/>
                <a:gd name="connsiteY2" fmla="*/ 10026 h 1620253"/>
                <a:gd name="connsiteX0" fmla="*/ 0 w 11301086"/>
                <a:gd name="connsiteY0" fmla="*/ 1622836 h 1622836"/>
                <a:gd name="connsiteX1" fmla="*/ 4081662 w 11301086"/>
                <a:gd name="connsiteY1" fmla="*/ 414412 h 1622836"/>
                <a:gd name="connsiteX2" fmla="*/ 11301087 w 11301086"/>
                <a:gd name="connsiteY2" fmla="*/ 12609 h 1622836"/>
                <a:gd name="connsiteX0" fmla="*/ 0 w 11301086"/>
                <a:gd name="connsiteY0" fmla="*/ 1626152 h 1626152"/>
                <a:gd name="connsiteX1" fmla="*/ 4081662 w 11301086"/>
                <a:gd name="connsiteY1" fmla="*/ 417728 h 1626152"/>
                <a:gd name="connsiteX2" fmla="*/ 11301087 w 11301086"/>
                <a:gd name="connsiteY2" fmla="*/ 15925 h 1626152"/>
                <a:gd name="connsiteX0" fmla="*/ 0 w 15121769"/>
                <a:gd name="connsiteY0" fmla="*/ 1294374 h 1294374"/>
                <a:gd name="connsiteX1" fmla="*/ 4081662 w 15121769"/>
                <a:gd name="connsiteY1" fmla="*/ 85950 h 1294374"/>
                <a:gd name="connsiteX2" fmla="*/ 15121767 w 15121769"/>
                <a:gd name="connsiteY2" fmla="*/ 541606 h 1294374"/>
                <a:gd name="connsiteX0" fmla="*/ 2 w 13977273"/>
                <a:gd name="connsiteY0" fmla="*/ 1838202 h 1838202"/>
                <a:gd name="connsiteX1" fmla="*/ 2937166 w 13977273"/>
                <a:gd name="connsiteY1" fmla="*/ 85949 h 1838202"/>
                <a:gd name="connsiteX2" fmla="*/ 13977271 w 13977273"/>
                <a:gd name="connsiteY2" fmla="*/ 541605 h 1838202"/>
                <a:gd name="connsiteX0" fmla="*/ 2 w 13977273"/>
                <a:gd name="connsiteY0" fmla="*/ 1332251 h 1332251"/>
                <a:gd name="connsiteX1" fmla="*/ 5125802 w 13977273"/>
                <a:gd name="connsiteY1" fmla="*/ 293536 h 1332251"/>
                <a:gd name="connsiteX2" fmla="*/ 13977271 w 13977273"/>
                <a:gd name="connsiteY2" fmla="*/ 35654 h 1332251"/>
                <a:gd name="connsiteX0" fmla="*/ 2 w 13977273"/>
                <a:gd name="connsiteY0" fmla="*/ 1328497 h 1328497"/>
                <a:gd name="connsiteX1" fmla="*/ 5125802 w 13977273"/>
                <a:gd name="connsiteY1" fmla="*/ 289782 h 1328497"/>
                <a:gd name="connsiteX2" fmla="*/ 13977271 w 13977273"/>
                <a:gd name="connsiteY2" fmla="*/ 31900 h 1328497"/>
                <a:gd name="connsiteX0" fmla="*/ 2 w 13977273"/>
                <a:gd name="connsiteY0" fmla="*/ 1342277 h 1342277"/>
                <a:gd name="connsiteX1" fmla="*/ 4716610 w 13977273"/>
                <a:gd name="connsiteY1" fmla="*/ 251056 h 1342277"/>
                <a:gd name="connsiteX2" fmla="*/ 13977271 w 13977273"/>
                <a:gd name="connsiteY2" fmla="*/ 45680 h 1342277"/>
                <a:gd name="connsiteX0" fmla="*/ 2 w 13977273"/>
                <a:gd name="connsiteY0" fmla="*/ 1325800 h 1325800"/>
                <a:gd name="connsiteX1" fmla="*/ 4721322 w 13977273"/>
                <a:gd name="connsiteY1" fmla="*/ 300685 h 1325800"/>
                <a:gd name="connsiteX2" fmla="*/ 13977271 w 13977273"/>
                <a:gd name="connsiteY2" fmla="*/ 29203 h 1325800"/>
                <a:gd name="connsiteX0" fmla="*/ 2 w 14163835"/>
                <a:gd name="connsiteY0" fmla="*/ 1300773 h 1300773"/>
                <a:gd name="connsiteX1" fmla="*/ 4721322 w 14163835"/>
                <a:gd name="connsiteY1" fmla="*/ 275658 h 1300773"/>
                <a:gd name="connsiteX2" fmla="*/ 14163835 w 14163835"/>
                <a:gd name="connsiteY2" fmla="*/ 36057 h 1300773"/>
                <a:gd name="connsiteX0" fmla="*/ 2 w 14525986"/>
                <a:gd name="connsiteY0" fmla="*/ 1391258 h 1391258"/>
                <a:gd name="connsiteX1" fmla="*/ 5083473 w 14525986"/>
                <a:gd name="connsiteY1" fmla="*/ 275658 h 1391258"/>
                <a:gd name="connsiteX2" fmla="*/ 14525986 w 14525986"/>
                <a:gd name="connsiteY2" fmla="*/ 36057 h 1391258"/>
                <a:gd name="connsiteX0" fmla="*/ 2 w 16466486"/>
                <a:gd name="connsiteY0" fmla="*/ 1441007 h 1441007"/>
                <a:gd name="connsiteX1" fmla="*/ 5083473 w 16466486"/>
                <a:gd name="connsiteY1" fmla="*/ 325407 h 1441007"/>
                <a:gd name="connsiteX2" fmla="*/ 16466487 w 16466486"/>
                <a:gd name="connsiteY2" fmla="*/ 24350 h 1441007"/>
                <a:gd name="connsiteX0" fmla="*/ 2 w 16823759"/>
                <a:gd name="connsiteY0" fmla="*/ 1319648 h 1319648"/>
                <a:gd name="connsiteX1" fmla="*/ 5083473 w 16823759"/>
                <a:gd name="connsiteY1" fmla="*/ 204048 h 1319648"/>
                <a:gd name="connsiteX2" fmla="*/ 16823760 w 16823759"/>
                <a:gd name="connsiteY2" fmla="*/ 77927 h 1319648"/>
                <a:gd name="connsiteX0" fmla="*/ 2 w 16823759"/>
                <a:gd name="connsiteY0" fmla="*/ 1271742 h 1271742"/>
                <a:gd name="connsiteX1" fmla="*/ 5413358 w 16823759"/>
                <a:gd name="connsiteY1" fmla="*/ 297206 h 1271742"/>
                <a:gd name="connsiteX2" fmla="*/ 16823760 w 16823759"/>
                <a:gd name="connsiteY2" fmla="*/ 30021 h 1271742"/>
                <a:gd name="connsiteX0" fmla="*/ 2 w 16876019"/>
                <a:gd name="connsiteY0" fmla="*/ 1317410 h 1317410"/>
                <a:gd name="connsiteX1" fmla="*/ 5413358 w 16876019"/>
                <a:gd name="connsiteY1" fmla="*/ 342874 h 1317410"/>
                <a:gd name="connsiteX2" fmla="*/ 16876017 w 16876019"/>
                <a:gd name="connsiteY2" fmla="*/ 21715 h 1317410"/>
                <a:gd name="connsiteX0" fmla="*/ 2 w 16876019"/>
                <a:gd name="connsiteY0" fmla="*/ 1310266 h 1310266"/>
                <a:gd name="connsiteX1" fmla="*/ 5648628 w 16876019"/>
                <a:gd name="connsiteY1" fmla="*/ 419104 h 1310266"/>
                <a:gd name="connsiteX2" fmla="*/ 16876017 w 16876019"/>
                <a:gd name="connsiteY2" fmla="*/ 14571 h 1310266"/>
                <a:gd name="connsiteX0" fmla="*/ 2 w 16876019"/>
                <a:gd name="connsiteY0" fmla="*/ 1311864 h 1311864"/>
                <a:gd name="connsiteX1" fmla="*/ 4693928 w 16876019"/>
                <a:gd name="connsiteY1" fmla="*/ 396525 h 1311864"/>
                <a:gd name="connsiteX2" fmla="*/ 16876017 w 16876019"/>
                <a:gd name="connsiteY2" fmla="*/ 16169 h 1311864"/>
                <a:gd name="connsiteX0" fmla="*/ 2 w 16876019"/>
                <a:gd name="connsiteY0" fmla="*/ 1307057 h 1307057"/>
                <a:gd name="connsiteX1" fmla="*/ 4693928 w 16876019"/>
                <a:gd name="connsiteY1" fmla="*/ 391718 h 1307057"/>
                <a:gd name="connsiteX2" fmla="*/ 16876017 w 16876019"/>
                <a:gd name="connsiteY2" fmla="*/ 11362 h 1307057"/>
                <a:gd name="connsiteX0" fmla="*/ 2 w 16876019"/>
                <a:gd name="connsiteY0" fmla="*/ 1306549 h 1306549"/>
                <a:gd name="connsiteX1" fmla="*/ 4800975 w 16876019"/>
                <a:gd name="connsiteY1" fmla="*/ 404980 h 1306549"/>
                <a:gd name="connsiteX2" fmla="*/ 16876017 w 16876019"/>
                <a:gd name="connsiteY2" fmla="*/ 10854 h 1306549"/>
                <a:gd name="connsiteX0" fmla="*/ 2 w 16876019"/>
                <a:gd name="connsiteY0" fmla="*/ 1306549 h 1306549"/>
                <a:gd name="connsiteX1" fmla="*/ 4800975 w 16876019"/>
                <a:gd name="connsiteY1" fmla="*/ 404980 h 1306549"/>
                <a:gd name="connsiteX2" fmla="*/ 16876017 w 16876019"/>
                <a:gd name="connsiteY2" fmla="*/ 10854 h 1306549"/>
                <a:gd name="connsiteX0" fmla="*/ 2 w 16876019"/>
                <a:gd name="connsiteY0" fmla="*/ 1306549 h 1306549"/>
                <a:gd name="connsiteX1" fmla="*/ 4800975 w 16876019"/>
                <a:gd name="connsiteY1" fmla="*/ 404980 h 1306549"/>
                <a:gd name="connsiteX2" fmla="*/ 16876017 w 16876019"/>
                <a:gd name="connsiteY2" fmla="*/ 10854 h 1306549"/>
                <a:gd name="connsiteX0" fmla="*/ 0 w 16906534"/>
                <a:gd name="connsiteY0" fmla="*/ 1242877 h 1242877"/>
                <a:gd name="connsiteX1" fmla="*/ 4831490 w 16906534"/>
                <a:gd name="connsiteY1" fmla="*/ 404980 h 1242877"/>
                <a:gd name="connsiteX2" fmla="*/ 16906532 w 16906534"/>
                <a:gd name="connsiteY2" fmla="*/ 10854 h 1242877"/>
                <a:gd name="connsiteX0" fmla="*/ 0 w 16906534"/>
                <a:gd name="connsiteY0" fmla="*/ 1242877 h 1242877"/>
                <a:gd name="connsiteX1" fmla="*/ 4831490 w 16906534"/>
                <a:gd name="connsiteY1" fmla="*/ 404980 h 1242877"/>
                <a:gd name="connsiteX2" fmla="*/ 16906532 w 16906534"/>
                <a:gd name="connsiteY2" fmla="*/ 10854 h 1242877"/>
                <a:gd name="connsiteX0" fmla="*/ 1 w 16950646"/>
                <a:gd name="connsiteY0" fmla="*/ 1227247 h 1227246"/>
                <a:gd name="connsiteX1" fmla="*/ 4875602 w 16950646"/>
                <a:gd name="connsiteY1" fmla="*/ 404980 h 1227246"/>
                <a:gd name="connsiteX2" fmla="*/ 16950644 w 16950646"/>
                <a:gd name="connsiteY2" fmla="*/ 10854 h 1227246"/>
                <a:gd name="connsiteX0" fmla="*/ 1 w 16950646"/>
                <a:gd name="connsiteY0" fmla="*/ 1225004 h 1225004"/>
                <a:gd name="connsiteX1" fmla="*/ 4963992 w 16950646"/>
                <a:gd name="connsiteY1" fmla="*/ 482390 h 1225004"/>
                <a:gd name="connsiteX2" fmla="*/ 16950644 w 16950646"/>
                <a:gd name="connsiteY2" fmla="*/ 8611 h 1225004"/>
                <a:gd name="connsiteX0" fmla="*/ 1 w 16950646"/>
                <a:gd name="connsiteY0" fmla="*/ 1261501 h 1261501"/>
                <a:gd name="connsiteX1" fmla="*/ 6171279 w 16950646"/>
                <a:gd name="connsiteY1" fmla="*/ 173441 h 1261501"/>
                <a:gd name="connsiteX2" fmla="*/ 16950644 w 16950646"/>
                <a:gd name="connsiteY2" fmla="*/ 45108 h 1261501"/>
                <a:gd name="connsiteX0" fmla="*/ 1 w 16950646"/>
                <a:gd name="connsiteY0" fmla="*/ 1248556 h 1248556"/>
                <a:gd name="connsiteX1" fmla="*/ 6171279 w 16950646"/>
                <a:gd name="connsiteY1" fmla="*/ 160496 h 1248556"/>
                <a:gd name="connsiteX2" fmla="*/ 16950644 w 16950646"/>
                <a:gd name="connsiteY2" fmla="*/ 32163 h 1248556"/>
                <a:gd name="connsiteX0" fmla="*/ 1 w 16950646"/>
                <a:gd name="connsiteY0" fmla="*/ 1248556 h 1248556"/>
                <a:gd name="connsiteX1" fmla="*/ 6171279 w 16950646"/>
                <a:gd name="connsiteY1" fmla="*/ 160496 h 1248556"/>
                <a:gd name="connsiteX2" fmla="*/ 16950644 w 16950646"/>
                <a:gd name="connsiteY2" fmla="*/ 32163 h 1248556"/>
                <a:gd name="connsiteX0" fmla="*/ 1 w 16950646"/>
                <a:gd name="connsiteY0" fmla="*/ 1235613 h 1235613"/>
                <a:gd name="connsiteX1" fmla="*/ 6259682 w 16950646"/>
                <a:gd name="connsiteY1" fmla="*/ 227206 h 1235613"/>
                <a:gd name="connsiteX2" fmla="*/ 16950644 w 16950646"/>
                <a:gd name="connsiteY2" fmla="*/ 19220 h 1235613"/>
                <a:gd name="connsiteX0" fmla="*/ 1 w 16950646"/>
                <a:gd name="connsiteY0" fmla="*/ 1235612 h 1235612"/>
                <a:gd name="connsiteX1" fmla="*/ 6259682 w 16950646"/>
                <a:gd name="connsiteY1" fmla="*/ 227205 h 1235612"/>
                <a:gd name="connsiteX2" fmla="*/ 16950644 w 16950646"/>
                <a:gd name="connsiteY2" fmla="*/ 19219 h 1235612"/>
                <a:gd name="connsiteX0" fmla="*/ 1 w 16950646"/>
                <a:gd name="connsiteY0" fmla="*/ 1235612 h 1235612"/>
                <a:gd name="connsiteX1" fmla="*/ 6259682 w 16950646"/>
                <a:gd name="connsiteY1" fmla="*/ 227205 h 1235612"/>
                <a:gd name="connsiteX2" fmla="*/ 16950644 w 16950646"/>
                <a:gd name="connsiteY2" fmla="*/ 19219 h 1235612"/>
                <a:gd name="connsiteX0" fmla="*/ 1 w 16950646"/>
                <a:gd name="connsiteY0" fmla="*/ 1224341 h 1224341"/>
                <a:gd name="connsiteX1" fmla="*/ 6259682 w 16950646"/>
                <a:gd name="connsiteY1" fmla="*/ 215934 h 1224341"/>
                <a:gd name="connsiteX2" fmla="*/ 16950644 w 16950646"/>
                <a:gd name="connsiteY2" fmla="*/ 7948 h 1224341"/>
                <a:gd name="connsiteX0" fmla="*/ 1 w 16950646"/>
                <a:gd name="connsiteY0" fmla="*/ 1328045 h 1328045"/>
                <a:gd name="connsiteX1" fmla="*/ 6259682 w 16950646"/>
                <a:gd name="connsiteY1" fmla="*/ 319638 h 1328045"/>
                <a:gd name="connsiteX2" fmla="*/ 16950644 w 16950646"/>
                <a:gd name="connsiteY2" fmla="*/ 111652 h 1328045"/>
                <a:gd name="connsiteX0" fmla="*/ 1 w 16950646"/>
                <a:gd name="connsiteY0" fmla="*/ 1422924 h 1422924"/>
                <a:gd name="connsiteX1" fmla="*/ 6156329 w 16950646"/>
                <a:gd name="connsiteY1" fmla="*/ 257070 h 1422924"/>
                <a:gd name="connsiteX2" fmla="*/ 16950644 w 16950646"/>
                <a:gd name="connsiteY2" fmla="*/ 206531 h 1422924"/>
                <a:gd name="connsiteX0" fmla="*/ 1 w 16950646"/>
                <a:gd name="connsiteY0" fmla="*/ 1422924 h 1422924"/>
                <a:gd name="connsiteX1" fmla="*/ 6156329 w 16950646"/>
                <a:gd name="connsiteY1" fmla="*/ 257070 h 1422924"/>
                <a:gd name="connsiteX2" fmla="*/ 16950644 w 16950646"/>
                <a:gd name="connsiteY2" fmla="*/ 206531 h 1422924"/>
                <a:gd name="connsiteX0" fmla="*/ 1 w 16950646"/>
                <a:gd name="connsiteY0" fmla="*/ 1422924 h 1422924"/>
                <a:gd name="connsiteX1" fmla="*/ 6156329 w 16950646"/>
                <a:gd name="connsiteY1" fmla="*/ 257070 h 1422924"/>
                <a:gd name="connsiteX2" fmla="*/ 16950644 w 16950646"/>
                <a:gd name="connsiteY2" fmla="*/ 206531 h 1422924"/>
                <a:gd name="connsiteX0" fmla="*/ 1 w 16833009"/>
                <a:gd name="connsiteY0" fmla="*/ 1437180 h 1437180"/>
                <a:gd name="connsiteX1" fmla="*/ 6156329 w 16833009"/>
                <a:gd name="connsiteY1" fmla="*/ 271326 h 1437180"/>
                <a:gd name="connsiteX2" fmla="*/ 16833011 w 16833009"/>
                <a:gd name="connsiteY2" fmla="*/ 179102 h 1437180"/>
                <a:gd name="connsiteX0" fmla="*/ 1 w 16833009"/>
                <a:gd name="connsiteY0" fmla="*/ 1419305 h 1419305"/>
                <a:gd name="connsiteX1" fmla="*/ 6156329 w 16833009"/>
                <a:gd name="connsiteY1" fmla="*/ 253451 h 1419305"/>
                <a:gd name="connsiteX2" fmla="*/ 16833011 w 16833009"/>
                <a:gd name="connsiteY2" fmla="*/ 161227 h 1419305"/>
                <a:gd name="connsiteX0" fmla="*/ 1 w 16833009"/>
                <a:gd name="connsiteY0" fmla="*/ 1411935 h 1411935"/>
                <a:gd name="connsiteX1" fmla="*/ 6156329 w 16833009"/>
                <a:gd name="connsiteY1" fmla="*/ 246081 h 1411935"/>
                <a:gd name="connsiteX2" fmla="*/ 16833011 w 16833009"/>
                <a:gd name="connsiteY2" fmla="*/ 153857 h 1411935"/>
              </a:gdLst>
              <a:ahLst/>
              <a:cxnLst>
                <a:cxn ang="0">
                  <a:pos x="connsiteX0" y="connsiteY0"/>
                </a:cxn>
                <a:cxn ang="0">
                  <a:pos x="connsiteX1" y="connsiteY1"/>
                </a:cxn>
                <a:cxn ang="0">
                  <a:pos x="connsiteX2" y="connsiteY2"/>
                </a:cxn>
              </a:cxnLst>
              <a:rect l="l" t="t" r="r" b="b"/>
              <a:pathLst>
                <a:path w="16833009" h="1411935">
                  <a:moveTo>
                    <a:pt x="1" y="1411935"/>
                  </a:moveTo>
                  <a:cubicBezTo>
                    <a:pt x="705939" y="1278379"/>
                    <a:pt x="4380552" y="445682"/>
                    <a:pt x="6156329" y="246081"/>
                  </a:cubicBezTo>
                  <a:cubicBezTo>
                    <a:pt x="10244050" y="-263006"/>
                    <a:pt x="15370151" y="179894"/>
                    <a:pt x="16833011" y="153857"/>
                  </a:cubicBezTo>
                </a:path>
              </a:pathLst>
            </a:custGeom>
            <a:noFill/>
            <a:ln w="63500">
              <a:solidFill>
                <a:srgbClr val="00B0F0">
                  <a:alpha val="57000"/>
                </a:srgbClr>
              </a:solidFill>
              <a:prstDash val="sysDot"/>
              <a:tailEnd type="arrow" w="lg" len="sm"/>
            </a:ln>
            <a:effectLst>
              <a:glow rad="101600">
                <a:schemeClr val="bg1">
                  <a:alpha val="6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p:cNvSpPr/>
            <p:nvPr/>
          </p:nvSpPr>
          <p:spPr>
            <a:xfrm>
              <a:off x="7629461" y="1155010"/>
              <a:ext cx="1897349" cy="1893367"/>
            </a:xfrm>
            <a:prstGeom prst="ellipse">
              <a:avLst/>
            </a:prstGeom>
            <a:solidFill>
              <a:srgbClr val="00B0F0">
                <a:alpha val="25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tx1"/>
                </a:solidFill>
              </a:endParaRPr>
            </a:p>
          </p:txBody>
        </p:sp>
        <p:sp>
          <p:nvSpPr>
            <p:cNvPr id="39" name="TextBox 38"/>
            <p:cNvSpPr txBox="1"/>
            <p:nvPr/>
          </p:nvSpPr>
          <p:spPr>
            <a:xfrm>
              <a:off x="7696200" y="2057400"/>
              <a:ext cx="1083470" cy="738664"/>
            </a:xfrm>
            <a:prstGeom prst="rect">
              <a:avLst/>
            </a:prstGeom>
            <a:noFill/>
          </p:spPr>
          <p:txBody>
            <a:bodyPr wrap="square" rtlCol="0">
              <a:spAutoFit/>
            </a:bodyPr>
            <a:lstStyle/>
            <a:p>
              <a:pPr algn="ctr" defTabSz="1304925"/>
              <a:r>
                <a:rPr lang="en-US" sz="2400" dirty="0" smtClean="0">
                  <a:solidFill>
                    <a:prstClr val="white"/>
                  </a:solidFill>
                  <a:effectLst>
                    <a:glow rad="101600">
                      <a:schemeClr val="bg1">
                        <a:alpha val="60000"/>
                      </a:schemeClr>
                    </a:glow>
                    <a:outerShdw blurRad="38100" dist="38100" dir="2700000" algn="tl">
                      <a:srgbClr val="000000">
                        <a:alpha val="43137"/>
                      </a:srgbClr>
                    </a:outerShdw>
                  </a:effectLst>
                  <a:latin typeface="Franklin Gothic Demi"/>
                </a:rPr>
                <a:t>43%</a:t>
              </a:r>
            </a:p>
            <a:p>
              <a:pPr algn="ctr" defTabSz="1304925"/>
              <a:r>
                <a:rPr lang="en-US" sz="1800" dirty="0">
                  <a:solidFill>
                    <a:prstClr val="white"/>
                  </a:solidFill>
                  <a:effectLst>
                    <a:glow rad="101600">
                      <a:schemeClr val="bg1">
                        <a:alpha val="60000"/>
                      </a:schemeClr>
                    </a:glow>
                    <a:outerShdw blurRad="38100" dist="38100" dir="2700000" algn="tl">
                      <a:srgbClr val="000000">
                        <a:alpha val="43137"/>
                      </a:srgbClr>
                    </a:outerShdw>
                  </a:effectLst>
                  <a:latin typeface="Franklin Gothic Demi"/>
                </a:rPr>
                <a:t>L</a:t>
              </a:r>
              <a:r>
                <a:rPr lang="en-US" sz="1800" dirty="0" smtClean="0">
                  <a:solidFill>
                    <a:prstClr val="white"/>
                  </a:solidFill>
                  <a:effectLst>
                    <a:glow rad="101600">
                      <a:schemeClr val="bg1">
                        <a:alpha val="60000"/>
                      </a:schemeClr>
                    </a:glow>
                    <a:outerShdw blurRad="38100" dist="38100" dir="2700000" algn="tl">
                      <a:srgbClr val="000000">
                        <a:alpha val="43137"/>
                      </a:srgbClr>
                    </a:outerShdw>
                  </a:effectLst>
                  <a:latin typeface="Franklin Gothic Demi"/>
                </a:rPr>
                <a:t>eave</a:t>
              </a:r>
              <a:endParaRPr lang="en-US" sz="1800" dirty="0">
                <a:solidFill>
                  <a:prstClr val="white"/>
                </a:solidFill>
                <a:effectLst>
                  <a:glow rad="101600">
                    <a:schemeClr val="bg1">
                      <a:alpha val="60000"/>
                    </a:schemeClr>
                  </a:glow>
                  <a:outerShdw blurRad="38100" dist="38100" dir="2700000" algn="tl">
                    <a:srgbClr val="000000">
                      <a:alpha val="43137"/>
                    </a:srgbClr>
                  </a:outerShdw>
                </a:effectLst>
                <a:latin typeface="Franklin Gothic Demi"/>
              </a:endParaRPr>
            </a:p>
          </p:txBody>
        </p:sp>
      </p:grpSp>
      <p:grpSp>
        <p:nvGrpSpPr>
          <p:cNvPr id="17" name="Group 16"/>
          <p:cNvGrpSpPr/>
          <p:nvPr/>
        </p:nvGrpSpPr>
        <p:grpSpPr>
          <a:xfrm>
            <a:off x="5680990" y="2694510"/>
            <a:ext cx="5639899" cy="5403054"/>
            <a:chOff x="5680990" y="2694510"/>
            <a:chExt cx="5639899" cy="5403054"/>
          </a:xfrm>
        </p:grpSpPr>
        <p:sp>
          <p:nvSpPr>
            <p:cNvPr id="46" name="Freeform 45"/>
            <p:cNvSpPr/>
            <p:nvPr/>
          </p:nvSpPr>
          <p:spPr>
            <a:xfrm rot="13143500">
              <a:off x="5680990" y="5848793"/>
              <a:ext cx="3854261" cy="2248771"/>
            </a:xfrm>
            <a:custGeom>
              <a:avLst/>
              <a:gdLst>
                <a:gd name="connsiteX0" fmla="*/ 0 w 2102069"/>
                <a:gd name="connsiteY0" fmla="*/ 1818289 h 1818289"/>
                <a:gd name="connsiteX1" fmla="*/ 1502979 w 2102069"/>
                <a:gd name="connsiteY1" fmla="*/ 1135117 h 1818289"/>
                <a:gd name="connsiteX2" fmla="*/ 2102069 w 2102069"/>
                <a:gd name="connsiteY2" fmla="*/ 0 h 1818289"/>
                <a:gd name="connsiteX0" fmla="*/ 0 w 2102069"/>
                <a:gd name="connsiteY0" fmla="*/ 1818289 h 1818289"/>
                <a:gd name="connsiteX1" fmla="*/ 1523999 w 2102069"/>
                <a:gd name="connsiteY1" fmla="*/ 1040524 h 1818289"/>
                <a:gd name="connsiteX2" fmla="*/ 2102069 w 2102069"/>
                <a:gd name="connsiteY2" fmla="*/ 0 h 1818289"/>
                <a:gd name="connsiteX0" fmla="*/ 0 w 2102069"/>
                <a:gd name="connsiteY0" fmla="*/ 1818289 h 1818289"/>
                <a:gd name="connsiteX1" fmla="*/ 1450427 w 2102069"/>
                <a:gd name="connsiteY1" fmla="*/ 977462 h 1818289"/>
                <a:gd name="connsiteX2" fmla="*/ 2102069 w 2102069"/>
                <a:gd name="connsiteY2" fmla="*/ 0 h 1818289"/>
                <a:gd name="connsiteX0" fmla="*/ 0 w 2102069"/>
                <a:gd name="connsiteY0" fmla="*/ 1818289 h 1818289"/>
                <a:gd name="connsiteX1" fmla="*/ 1502979 w 2102069"/>
                <a:gd name="connsiteY1" fmla="*/ 1051035 h 1818289"/>
                <a:gd name="connsiteX2" fmla="*/ 2102069 w 2102069"/>
                <a:gd name="connsiteY2" fmla="*/ 0 h 1818289"/>
                <a:gd name="connsiteX0" fmla="*/ 0 w 11353209"/>
                <a:gd name="connsiteY0" fmla="*/ 1742355 h 1742355"/>
                <a:gd name="connsiteX1" fmla="*/ 1502979 w 11353209"/>
                <a:gd name="connsiteY1" fmla="*/ 975101 h 1742355"/>
                <a:gd name="connsiteX2" fmla="*/ 11353208 w 11353209"/>
                <a:gd name="connsiteY2" fmla="*/ 0 h 1742355"/>
                <a:gd name="connsiteX0" fmla="*/ 0 w 11353209"/>
                <a:gd name="connsiteY0" fmla="*/ 1758373 h 1758373"/>
                <a:gd name="connsiteX1" fmla="*/ 1502979 w 11353209"/>
                <a:gd name="connsiteY1" fmla="*/ 991119 h 1758373"/>
                <a:gd name="connsiteX2" fmla="*/ 11353208 w 11353209"/>
                <a:gd name="connsiteY2" fmla="*/ 16018 h 1758373"/>
                <a:gd name="connsiteX0" fmla="*/ 0 w 11353209"/>
                <a:gd name="connsiteY0" fmla="*/ 1742532 h 1742532"/>
                <a:gd name="connsiteX1" fmla="*/ 1502979 w 11353209"/>
                <a:gd name="connsiteY1" fmla="*/ 975278 h 1742532"/>
                <a:gd name="connsiteX2" fmla="*/ 11353208 w 11353209"/>
                <a:gd name="connsiteY2" fmla="*/ 177 h 1742532"/>
                <a:gd name="connsiteX0" fmla="*/ 0 w 11353209"/>
                <a:gd name="connsiteY0" fmla="*/ 1743165 h 1743165"/>
                <a:gd name="connsiteX1" fmla="*/ 4528097 w 11353209"/>
                <a:gd name="connsiteY1" fmla="*/ 419006 h 1743165"/>
                <a:gd name="connsiteX2" fmla="*/ 11353208 w 11353209"/>
                <a:gd name="connsiteY2" fmla="*/ 810 h 1743165"/>
                <a:gd name="connsiteX0" fmla="*/ 0 w 11396265"/>
                <a:gd name="connsiteY0" fmla="*/ 1692197 h 1692197"/>
                <a:gd name="connsiteX1" fmla="*/ 4528097 w 11396265"/>
                <a:gd name="connsiteY1" fmla="*/ 368038 h 1692197"/>
                <a:gd name="connsiteX2" fmla="*/ 11396265 w 11396265"/>
                <a:gd name="connsiteY2" fmla="*/ 1109 h 1692197"/>
                <a:gd name="connsiteX0" fmla="*/ 0 w 11396265"/>
                <a:gd name="connsiteY0" fmla="*/ 1706336 h 1706336"/>
                <a:gd name="connsiteX1" fmla="*/ 4528097 w 11396265"/>
                <a:gd name="connsiteY1" fmla="*/ 382177 h 1706336"/>
                <a:gd name="connsiteX2" fmla="*/ 11396265 w 11396265"/>
                <a:gd name="connsiteY2" fmla="*/ 15248 h 1706336"/>
                <a:gd name="connsiteX0" fmla="*/ 0 w 11301086"/>
                <a:gd name="connsiteY0" fmla="*/ 1631549 h 1631549"/>
                <a:gd name="connsiteX1" fmla="*/ 4528097 w 11301086"/>
                <a:gd name="connsiteY1" fmla="*/ 307390 h 1631549"/>
                <a:gd name="connsiteX2" fmla="*/ 11301087 w 11301086"/>
                <a:gd name="connsiteY2" fmla="*/ 21322 h 1631549"/>
                <a:gd name="connsiteX0" fmla="*/ 0 w 11301086"/>
                <a:gd name="connsiteY0" fmla="*/ 1621781 h 1621781"/>
                <a:gd name="connsiteX1" fmla="*/ 3966470 w 11301086"/>
                <a:gd name="connsiteY1" fmla="*/ 438019 h 1621781"/>
                <a:gd name="connsiteX2" fmla="*/ 11301087 w 11301086"/>
                <a:gd name="connsiteY2" fmla="*/ 11554 h 1621781"/>
                <a:gd name="connsiteX0" fmla="*/ 0 w 11301086"/>
                <a:gd name="connsiteY0" fmla="*/ 1620253 h 1620253"/>
                <a:gd name="connsiteX1" fmla="*/ 3759116 w 11301086"/>
                <a:gd name="connsiteY1" fmla="*/ 480882 h 1620253"/>
                <a:gd name="connsiteX2" fmla="*/ 11301087 w 11301086"/>
                <a:gd name="connsiteY2" fmla="*/ 10026 h 1620253"/>
                <a:gd name="connsiteX0" fmla="*/ 0 w 11301086"/>
                <a:gd name="connsiteY0" fmla="*/ 1622836 h 1622836"/>
                <a:gd name="connsiteX1" fmla="*/ 4081662 w 11301086"/>
                <a:gd name="connsiteY1" fmla="*/ 414412 h 1622836"/>
                <a:gd name="connsiteX2" fmla="*/ 11301087 w 11301086"/>
                <a:gd name="connsiteY2" fmla="*/ 12609 h 1622836"/>
                <a:gd name="connsiteX0" fmla="*/ 0 w 11301086"/>
                <a:gd name="connsiteY0" fmla="*/ 1626152 h 1626152"/>
                <a:gd name="connsiteX1" fmla="*/ 4081662 w 11301086"/>
                <a:gd name="connsiteY1" fmla="*/ 417728 h 1626152"/>
                <a:gd name="connsiteX2" fmla="*/ 11301087 w 11301086"/>
                <a:gd name="connsiteY2" fmla="*/ 15925 h 1626152"/>
                <a:gd name="connsiteX0" fmla="*/ -1 w 11115312"/>
                <a:gd name="connsiteY0" fmla="*/ 1664034 h 1664034"/>
                <a:gd name="connsiteX1" fmla="*/ 3895888 w 11115312"/>
                <a:gd name="connsiteY1" fmla="*/ 417728 h 1664034"/>
                <a:gd name="connsiteX2" fmla="*/ 11115313 w 11115312"/>
                <a:gd name="connsiteY2" fmla="*/ 15925 h 1664034"/>
                <a:gd name="connsiteX0" fmla="*/ 1 w 11171444"/>
                <a:gd name="connsiteY0" fmla="*/ 1685187 h 1685187"/>
                <a:gd name="connsiteX1" fmla="*/ 3952020 w 11171444"/>
                <a:gd name="connsiteY1" fmla="*/ 417728 h 1685187"/>
                <a:gd name="connsiteX2" fmla="*/ 11171445 w 11171444"/>
                <a:gd name="connsiteY2" fmla="*/ 15925 h 1685187"/>
                <a:gd name="connsiteX0" fmla="*/ 1 w 11171444"/>
                <a:gd name="connsiteY0" fmla="*/ 1685187 h 1685187"/>
                <a:gd name="connsiteX1" fmla="*/ 3952020 w 11171444"/>
                <a:gd name="connsiteY1" fmla="*/ 417728 h 1685187"/>
                <a:gd name="connsiteX2" fmla="*/ 11171445 w 11171444"/>
                <a:gd name="connsiteY2" fmla="*/ 15925 h 1685187"/>
                <a:gd name="connsiteX0" fmla="*/ 1 w 11171444"/>
                <a:gd name="connsiteY0" fmla="*/ 1685187 h 1685187"/>
                <a:gd name="connsiteX1" fmla="*/ 3952020 w 11171444"/>
                <a:gd name="connsiteY1" fmla="*/ 417728 h 1685187"/>
                <a:gd name="connsiteX2" fmla="*/ 11171445 w 11171444"/>
                <a:gd name="connsiteY2" fmla="*/ 15925 h 1685187"/>
                <a:gd name="connsiteX0" fmla="*/ 0 w 11157069"/>
                <a:gd name="connsiteY0" fmla="*/ 1672974 h 1672974"/>
                <a:gd name="connsiteX1" fmla="*/ 3937645 w 11157069"/>
                <a:gd name="connsiteY1" fmla="*/ 417728 h 1672974"/>
                <a:gd name="connsiteX2" fmla="*/ 11157070 w 11157069"/>
                <a:gd name="connsiteY2" fmla="*/ 15925 h 1672974"/>
                <a:gd name="connsiteX0" fmla="*/ 0 w 11157069"/>
                <a:gd name="connsiteY0" fmla="*/ 1672974 h 1672974"/>
                <a:gd name="connsiteX1" fmla="*/ 3937645 w 11157069"/>
                <a:gd name="connsiteY1" fmla="*/ 417728 h 1672974"/>
                <a:gd name="connsiteX2" fmla="*/ 11157070 w 11157069"/>
                <a:gd name="connsiteY2" fmla="*/ 15925 h 1672974"/>
                <a:gd name="connsiteX0" fmla="*/ 0 w 11157069"/>
                <a:gd name="connsiteY0" fmla="*/ 1672974 h 1672974"/>
                <a:gd name="connsiteX1" fmla="*/ 3937645 w 11157069"/>
                <a:gd name="connsiteY1" fmla="*/ 417728 h 1672974"/>
                <a:gd name="connsiteX2" fmla="*/ 11157070 w 11157069"/>
                <a:gd name="connsiteY2" fmla="*/ 15925 h 1672974"/>
                <a:gd name="connsiteX0" fmla="*/ 0 w 10734869"/>
                <a:gd name="connsiteY0" fmla="*/ 1683787 h 1683787"/>
                <a:gd name="connsiteX1" fmla="*/ 3937645 w 10734869"/>
                <a:gd name="connsiteY1" fmla="*/ 428541 h 1683787"/>
                <a:gd name="connsiteX2" fmla="*/ 10734868 w 10734869"/>
                <a:gd name="connsiteY2" fmla="*/ 15146 h 1683787"/>
                <a:gd name="connsiteX0" fmla="*/ 0 w 10880438"/>
                <a:gd name="connsiteY0" fmla="*/ 1674802 h 1674802"/>
                <a:gd name="connsiteX1" fmla="*/ 3937645 w 10880438"/>
                <a:gd name="connsiteY1" fmla="*/ 419556 h 1674802"/>
                <a:gd name="connsiteX2" fmla="*/ 10880437 w 10880438"/>
                <a:gd name="connsiteY2" fmla="*/ 15789 h 1674802"/>
              </a:gdLst>
              <a:ahLst/>
              <a:cxnLst>
                <a:cxn ang="0">
                  <a:pos x="connsiteX0" y="connsiteY0"/>
                </a:cxn>
                <a:cxn ang="0">
                  <a:pos x="connsiteX1" y="connsiteY1"/>
                </a:cxn>
                <a:cxn ang="0">
                  <a:pos x="connsiteX2" y="connsiteY2"/>
                </a:cxn>
              </a:cxnLst>
              <a:rect l="l" t="t" r="r" b="b"/>
              <a:pathLst>
                <a:path w="10880438" h="1674802">
                  <a:moveTo>
                    <a:pt x="0" y="1674802"/>
                  </a:moveTo>
                  <a:cubicBezTo>
                    <a:pt x="460885" y="1486612"/>
                    <a:pt x="2051108" y="749058"/>
                    <a:pt x="3937645" y="419556"/>
                  </a:cubicBezTo>
                  <a:cubicBezTo>
                    <a:pt x="5824182" y="90054"/>
                    <a:pt x="9427360" y="-49855"/>
                    <a:pt x="10880437" y="15789"/>
                  </a:cubicBezTo>
                </a:path>
              </a:pathLst>
            </a:custGeom>
            <a:noFill/>
            <a:ln w="279400">
              <a:solidFill>
                <a:srgbClr val="92D050">
                  <a:alpha val="57000"/>
                </a:srgbClr>
              </a:solidFill>
              <a:prstDash val="sysDot"/>
              <a:tailEnd type="arrow" w="lg" len="sm"/>
            </a:ln>
            <a:effectLst>
              <a:glow rad="101600">
                <a:schemeClr val="bg1">
                  <a:alpha val="6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47"/>
            <p:cNvSpPr/>
            <p:nvPr/>
          </p:nvSpPr>
          <p:spPr>
            <a:xfrm rot="16200000" flipV="1">
              <a:off x="8182906" y="3917317"/>
              <a:ext cx="3566263" cy="1120650"/>
            </a:xfrm>
            <a:custGeom>
              <a:avLst/>
              <a:gdLst>
                <a:gd name="connsiteX0" fmla="*/ 0 w 2102069"/>
                <a:gd name="connsiteY0" fmla="*/ 1818289 h 1818289"/>
                <a:gd name="connsiteX1" fmla="*/ 1502979 w 2102069"/>
                <a:gd name="connsiteY1" fmla="*/ 1135117 h 1818289"/>
                <a:gd name="connsiteX2" fmla="*/ 2102069 w 2102069"/>
                <a:gd name="connsiteY2" fmla="*/ 0 h 1818289"/>
                <a:gd name="connsiteX0" fmla="*/ 0 w 2102069"/>
                <a:gd name="connsiteY0" fmla="*/ 1818289 h 1818289"/>
                <a:gd name="connsiteX1" fmla="*/ 1523999 w 2102069"/>
                <a:gd name="connsiteY1" fmla="*/ 1040524 h 1818289"/>
                <a:gd name="connsiteX2" fmla="*/ 2102069 w 2102069"/>
                <a:gd name="connsiteY2" fmla="*/ 0 h 1818289"/>
                <a:gd name="connsiteX0" fmla="*/ 0 w 2102069"/>
                <a:gd name="connsiteY0" fmla="*/ 1818289 h 1818289"/>
                <a:gd name="connsiteX1" fmla="*/ 1450427 w 2102069"/>
                <a:gd name="connsiteY1" fmla="*/ 977462 h 1818289"/>
                <a:gd name="connsiteX2" fmla="*/ 2102069 w 2102069"/>
                <a:gd name="connsiteY2" fmla="*/ 0 h 1818289"/>
                <a:gd name="connsiteX0" fmla="*/ 0 w 2102069"/>
                <a:gd name="connsiteY0" fmla="*/ 1818289 h 1818289"/>
                <a:gd name="connsiteX1" fmla="*/ 1502979 w 2102069"/>
                <a:gd name="connsiteY1" fmla="*/ 1051035 h 1818289"/>
                <a:gd name="connsiteX2" fmla="*/ 2102069 w 2102069"/>
                <a:gd name="connsiteY2" fmla="*/ 0 h 1818289"/>
                <a:gd name="connsiteX0" fmla="*/ 0 w 3783724"/>
                <a:gd name="connsiteY0" fmla="*/ 805032 h 2169457"/>
                <a:gd name="connsiteX1" fmla="*/ 1502979 w 3783724"/>
                <a:gd name="connsiteY1" fmla="*/ 37778 h 2169457"/>
                <a:gd name="connsiteX2" fmla="*/ 3783724 w 3783724"/>
                <a:gd name="connsiteY2" fmla="*/ 2118826 h 2169457"/>
                <a:gd name="connsiteX0" fmla="*/ 0 w 3783724"/>
                <a:gd name="connsiteY0" fmla="*/ 805032 h 2118826"/>
                <a:gd name="connsiteX1" fmla="*/ 1502979 w 3783724"/>
                <a:gd name="connsiteY1" fmla="*/ 37778 h 2118826"/>
                <a:gd name="connsiteX2" fmla="*/ 3783724 w 3783724"/>
                <a:gd name="connsiteY2" fmla="*/ 2118826 h 2118826"/>
                <a:gd name="connsiteX0" fmla="*/ 0 w 3783724"/>
                <a:gd name="connsiteY0" fmla="*/ 69992 h 1383786"/>
                <a:gd name="connsiteX1" fmla="*/ 1944413 w 3783724"/>
                <a:gd name="connsiteY1" fmla="*/ 332752 h 1383786"/>
                <a:gd name="connsiteX2" fmla="*/ 3783724 w 3783724"/>
                <a:gd name="connsiteY2" fmla="*/ 1383786 h 1383786"/>
                <a:gd name="connsiteX0" fmla="*/ 0 w 3751067"/>
                <a:gd name="connsiteY0" fmla="*/ 44812 h 1587206"/>
                <a:gd name="connsiteX1" fmla="*/ 1911756 w 3751067"/>
                <a:gd name="connsiteY1" fmla="*/ 536172 h 1587206"/>
                <a:gd name="connsiteX2" fmla="*/ 3751067 w 3751067"/>
                <a:gd name="connsiteY2" fmla="*/ 1587206 h 1587206"/>
                <a:gd name="connsiteX0" fmla="*/ 0 w 3751067"/>
                <a:gd name="connsiteY0" fmla="*/ 0 h 1542394"/>
                <a:gd name="connsiteX1" fmla="*/ 1911756 w 3751067"/>
                <a:gd name="connsiteY1" fmla="*/ 491360 h 1542394"/>
                <a:gd name="connsiteX2" fmla="*/ 3751067 w 3751067"/>
                <a:gd name="connsiteY2" fmla="*/ 1542394 h 1542394"/>
                <a:gd name="connsiteX0" fmla="*/ 0 w 3642210"/>
                <a:gd name="connsiteY0" fmla="*/ 0 h 1564166"/>
                <a:gd name="connsiteX1" fmla="*/ 1911756 w 3642210"/>
                <a:gd name="connsiteY1" fmla="*/ 491360 h 1564166"/>
                <a:gd name="connsiteX2" fmla="*/ 3642210 w 3642210"/>
                <a:gd name="connsiteY2" fmla="*/ 1564166 h 1564166"/>
                <a:gd name="connsiteX0" fmla="*/ 0 w 3631324"/>
                <a:gd name="connsiteY0" fmla="*/ 0 h 962507"/>
                <a:gd name="connsiteX1" fmla="*/ 1911756 w 3631324"/>
                <a:gd name="connsiteY1" fmla="*/ 491360 h 962507"/>
                <a:gd name="connsiteX2" fmla="*/ 3631324 w 3631324"/>
                <a:gd name="connsiteY2" fmla="*/ 962507 h 962507"/>
                <a:gd name="connsiteX0" fmla="*/ 0 w 3631324"/>
                <a:gd name="connsiteY0" fmla="*/ 0 h 962507"/>
                <a:gd name="connsiteX1" fmla="*/ 1998841 w 3631324"/>
                <a:gd name="connsiteY1" fmla="*/ 166655 h 962507"/>
                <a:gd name="connsiteX2" fmla="*/ 3631324 w 3631324"/>
                <a:gd name="connsiteY2" fmla="*/ 962507 h 962507"/>
                <a:gd name="connsiteX0" fmla="*/ 0 w 3631324"/>
                <a:gd name="connsiteY0" fmla="*/ 0 h 962507"/>
                <a:gd name="connsiteX1" fmla="*/ 1998841 w 3631324"/>
                <a:gd name="connsiteY1" fmla="*/ 166655 h 962507"/>
                <a:gd name="connsiteX2" fmla="*/ 3631324 w 3631324"/>
                <a:gd name="connsiteY2" fmla="*/ 962507 h 962507"/>
                <a:gd name="connsiteX0" fmla="*/ 0 w 3576895"/>
                <a:gd name="connsiteY0" fmla="*/ 0 h 1048459"/>
                <a:gd name="connsiteX1" fmla="*/ 1998841 w 3576895"/>
                <a:gd name="connsiteY1" fmla="*/ 166655 h 1048459"/>
                <a:gd name="connsiteX2" fmla="*/ 3576895 w 3576895"/>
                <a:gd name="connsiteY2" fmla="*/ 1048459 h 1048459"/>
                <a:gd name="connsiteX0" fmla="*/ 0 w 3576895"/>
                <a:gd name="connsiteY0" fmla="*/ 0 h 1048459"/>
                <a:gd name="connsiteX1" fmla="*/ 1998841 w 3576895"/>
                <a:gd name="connsiteY1" fmla="*/ 166655 h 1048459"/>
                <a:gd name="connsiteX2" fmla="*/ 3576895 w 3576895"/>
                <a:gd name="connsiteY2" fmla="*/ 1048459 h 1048459"/>
                <a:gd name="connsiteX0" fmla="*/ 0 w 3576895"/>
                <a:gd name="connsiteY0" fmla="*/ 0 h 1048459"/>
                <a:gd name="connsiteX1" fmla="*/ 1998841 w 3576895"/>
                <a:gd name="connsiteY1" fmla="*/ 166655 h 1048459"/>
                <a:gd name="connsiteX2" fmla="*/ 3576895 w 3576895"/>
                <a:gd name="connsiteY2" fmla="*/ 1048459 h 1048459"/>
                <a:gd name="connsiteX0" fmla="*/ 0 w 3491835"/>
                <a:gd name="connsiteY0" fmla="*/ 0 h 973833"/>
                <a:gd name="connsiteX1" fmla="*/ 1998841 w 3491835"/>
                <a:gd name="connsiteY1" fmla="*/ 166655 h 973833"/>
                <a:gd name="connsiteX2" fmla="*/ 3491835 w 3491835"/>
                <a:gd name="connsiteY2" fmla="*/ 973833 h 973833"/>
                <a:gd name="connsiteX0" fmla="*/ 0 w 3534365"/>
                <a:gd name="connsiteY0" fmla="*/ 0 h 983159"/>
                <a:gd name="connsiteX1" fmla="*/ 1998841 w 3534365"/>
                <a:gd name="connsiteY1" fmla="*/ 166655 h 983159"/>
                <a:gd name="connsiteX2" fmla="*/ 3534365 w 3534365"/>
                <a:gd name="connsiteY2" fmla="*/ 983159 h 983159"/>
                <a:gd name="connsiteX0" fmla="*/ 0 w 3566263"/>
                <a:gd name="connsiteY0" fmla="*/ 0 h 983157"/>
                <a:gd name="connsiteX1" fmla="*/ 1998841 w 3566263"/>
                <a:gd name="connsiteY1" fmla="*/ 166655 h 983157"/>
                <a:gd name="connsiteX2" fmla="*/ 3566263 w 3566263"/>
                <a:gd name="connsiteY2" fmla="*/ 983157 h 983157"/>
              </a:gdLst>
              <a:ahLst/>
              <a:cxnLst>
                <a:cxn ang="0">
                  <a:pos x="connsiteX0" y="connsiteY0"/>
                </a:cxn>
                <a:cxn ang="0">
                  <a:pos x="connsiteX1" y="connsiteY1"/>
                </a:cxn>
                <a:cxn ang="0">
                  <a:pos x="connsiteX2" y="connsiteY2"/>
                </a:cxn>
              </a:cxnLst>
              <a:rect l="l" t="t" r="r" b="b"/>
              <a:pathLst>
                <a:path w="3566263" h="983157">
                  <a:moveTo>
                    <a:pt x="0" y="0"/>
                  </a:moveTo>
                  <a:cubicBezTo>
                    <a:pt x="619860" y="71195"/>
                    <a:pt x="1357334" y="-33214"/>
                    <a:pt x="1998841" y="166655"/>
                  </a:cubicBezTo>
                  <a:cubicBezTo>
                    <a:pt x="2705662" y="347420"/>
                    <a:pt x="3295121" y="780090"/>
                    <a:pt x="3566263" y="983157"/>
                  </a:cubicBezTo>
                </a:path>
              </a:pathLst>
            </a:custGeom>
            <a:noFill/>
            <a:ln w="63500">
              <a:solidFill>
                <a:srgbClr val="92D050">
                  <a:alpha val="57000"/>
                </a:srgbClr>
              </a:solidFill>
              <a:prstDash val="sysDot"/>
              <a:tailEnd type="arrow" w="lg" len="sm"/>
            </a:ln>
            <a:effectLst>
              <a:glow rad="101600">
                <a:schemeClr val="bg1">
                  <a:alpha val="6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p:cNvSpPr/>
            <p:nvPr/>
          </p:nvSpPr>
          <p:spPr>
            <a:xfrm>
              <a:off x="9758726" y="6260773"/>
              <a:ext cx="1562163" cy="1598712"/>
            </a:xfrm>
            <a:prstGeom prst="ellipse">
              <a:avLst/>
            </a:prstGeom>
            <a:solidFill>
              <a:srgbClr val="92D050">
                <a:alpha val="25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tx1"/>
                </a:solidFill>
              </a:endParaRPr>
            </a:p>
          </p:txBody>
        </p:sp>
        <p:sp>
          <p:nvSpPr>
            <p:cNvPr id="41" name="TextBox 40"/>
            <p:cNvSpPr txBox="1"/>
            <p:nvPr/>
          </p:nvSpPr>
          <p:spPr>
            <a:xfrm>
              <a:off x="9621266" y="6686807"/>
              <a:ext cx="1083470" cy="830997"/>
            </a:xfrm>
            <a:prstGeom prst="rect">
              <a:avLst/>
            </a:prstGeom>
            <a:noFill/>
          </p:spPr>
          <p:txBody>
            <a:bodyPr wrap="square" rtlCol="0">
              <a:spAutoFit/>
            </a:bodyPr>
            <a:lstStyle/>
            <a:p>
              <a:pPr algn="ctr" defTabSz="1304925"/>
              <a:r>
                <a:rPr lang="en-US" sz="2800" dirty="0" smtClean="0">
                  <a:solidFill>
                    <a:prstClr val="white"/>
                  </a:solidFill>
                  <a:effectLst>
                    <a:glow rad="101600">
                      <a:schemeClr val="bg1">
                        <a:alpha val="60000"/>
                      </a:schemeClr>
                    </a:glow>
                    <a:outerShdw blurRad="38100" dist="38100" dir="2700000" algn="tl">
                      <a:srgbClr val="000000">
                        <a:alpha val="43137"/>
                      </a:srgbClr>
                    </a:outerShdw>
                  </a:effectLst>
                  <a:latin typeface="Franklin Gothic Demi"/>
                </a:rPr>
                <a:t>51%</a:t>
              </a:r>
            </a:p>
            <a:p>
              <a:pPr algn="ctr" defTabSz="1304925"/>
              <a:r>
                <a:rPr lang="en-US" sz="2000" dirty="0">
                  <a:solidFill>
                    <a:prstClr val="white"/>
                  </a:solidFill>
                  <a:effectLst>
                    <a:glow rad="101600">
                      <a:schemeClr val="bg1">
                        <a:alpha val="60000"/>
                      </a:schemeClr>
                    </a:glow>
                    <a:outerShdw blurRad="38100" dist="38100" dir="2700000" algn="tl">
                      <a:srgbClr val="000000">
                        <a:alpha val="43137"/>
                      </a:srgbClr>
                    </a:outerShdw>
                  </a:effectLst>
                  <a:latin typeface="Franklin Gothic Demi"/>
                </a:rPr>
                <a:t>L</a:t>
              </a:r>
              <a:r>
                <a:rPr lang="en-US" sz="2000" dirty="0" smtClean="0">
                  <a:solidFill>
                    <a:prstClr val="white"/>
                  </a:solidFill>
                  <a:effectLst>
                    <a:glow rad="101600">
                      <a:schemeClr val="bg1">
                        <a:alpha val="60000"/>
                      </a:schemeClr>
                    </a:glow>
                    <a:outerShdw blurRad="38100" dist="38100" dir="2700000" algn="tl">
                      <a:srgbClr val="000000">
                        <a:alpha val="43137"/>
                      </a:srgbClr>
                    </a:outerShdw>
                  </a:effectLst>
                  <a:latin typeface="Franklin Gothic Demi"/>
                </a:rPr>
                <a:t>eave</a:t>
              </a:r>
              <a:endParaRPr lang="en-US" sz="2000" dirty="0">
                <a:solidFill>
                  <a:prstClr val="white"/>
                </a:solidFill>
                <a:effectLst>
                  <a:glow rad="101600">
                    <a:schemeClr val="bg1">
                      <a:alpha val="60000"/>
                    </a:schemeClr>
                  </a:glow>
                  <a:outerShdw blurRad="38100" dist="38100" dir="2700000" algn="tl">
                    <a:srgbClr val="000000">
                      <a:alpha val="43137"/>
                    </a:srgbClr>
                  </a:outerShdw>
                </a:effectLst>
                <a:latin typeface="Franklin Gothic Demi"/>
              </a:endParaRPr>
            </a:p>
          </p:txBody>
        </p:sp>
      </p:grpSp>
      <p:grpSp>
        <p:nvGrpSpPr>
          <p:cNvPr id="19" name="Group 18"/>
          <p:cNvGrpSpPr/>
          <p:nvPr/>
        </p:nvGrpSpPr>
        <p:grpSpPr>
          <a:xfrm>
            <a:off x="408392" y="787311"/>
            <a:ext cx="14145808" cy="7065626"/>
            <a:chOff x="408392" y="787311"/>
            <a:chExt cx="14145808" cy="7065626"/>
          </a:xfrm>
        </p:grpSpPr>
        <p:grpSp>
          <p:nvGrpSpPr>
            <p:cNvPr id="15" name="Group 14"/>
            <p:cNvGrpSpPr/>
            <p:nvPr/>
          </p:nvGrpSpPr>
          <p:grpSpPr>
            <a:xfrm>
              <a:off x="408392" y="787311"/>
              <a:ext cx="14145808" cy="7065626"/>
              <a:chOff x="408392" y="787311"/>
              <a:chExt cx="14145808" cy="7065626"/>
            </a:xfrm>
          </p:grpSpPr>
          <p:sp>
            <p:nvSpPr>
              <p:cNvPr id="27" name="Rectangle 26"/>
              <p:cNvSpPr/>
              <p:nvPr/>
            </p:nvSpPr>
            <p:spPr>
              <a:xfrm>
                <a:off x="11694122" y="5924490"/>
                <a:ext cx="2860078" cy="400110"/>
              </a:xfrm>
              <a:prstGeom prst="rect">
                <a:avLst/>
              </a:prstGeom>
            </p:spPr>
            <p:txBody>
              <a:bodyPr wrap="none">
                <a:spAutoFit/>
              </a:bodyPr>
              <a:lstStyle/>
              <a:p>
                <a:pPr defTabSz="914400">
                  <a:defRPr/>
                </a:pPr>
                <a:r>
                  <a:rPr lang="en-US" sz="2000" dirty="0" smtClean="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OSCEOLA COUNTY</a:t>
                </a:r>
                <a:endParaRPr lang="en-US" sz="4000" dirty="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endParaRPr>
              </a:p>
            </p:txBody>
          </p:sp>
          <p:sp>
            <p:nvSpPr>
              <p:cNvPr id="28" name="Rectangle 27"/>
              <p:cNvSpPr/>
              <p:nvPr/>
            </p:nvSpPr>
            <p:spPr>
              <a:xfrm>
                <a:off x="408392" y="3124200"/>
                <a:ext cx="2715808" cy="400110"/>
              </a:xfrm>
              <a:prstGeom prst="rect">
                <a:avLst/>
              </a:prstGeom>
            </p:spPr>
            <p:txBody>
              <a:bodyPr wrap="none">
                <a:spAutoFit/>
              </a:bodyPr>
              <a:lstStyle/>
              <a:p>
                <a:pPr defTabSz="914400">
                  <a:defRPr/>
                </a:pPr>
                <a:r>
                  <a:rPr lang="en-US" sz="2000" dirty="0" smtClean="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ORANGE COUNTY</a:t>
                </a:r>
                <a:endParaRPr lang="en-US" sz="4000" dirty="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endParaRPr>
              </a:p>
            </p:txBody>
          </p:sp>
          <p:sp>
            <p:nvSpPr>
              <p:cNvPr id="29" name="Rectangle 28"/>
              <p:cNvSpPr/>
              <p:nvPr/>
            </p:nvSpPr>
            <p:spPr>
              <a:xfrm>
                <a:off x="9753600" y="787311"/>
                <a:ext cx="2989921" cy="400110"/>
              </a:xfrm>
              <a:prstGeom prst="rect">
                <a:avLst/>
              </a:prstGeom>
            </p:spPr>
            <p:txBody>
              <a:bodyPr wrap="none">
                <a:spAutoFit/>
              </a:bodyPr>
              <a:lstStyle/>
              <a:p>
                <a:pPr defTabSz="914400">
                  <a:defRPr/>
                </a:pPr>
                <a:r>
                  <a:rPr lang="en-US" sz="2000" dirty="0" smtClean="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SEMINOLE COUNTY</a:t>
                </a:r>
                <a:endParaRPr lang="en-US" sz="4000" dirty="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endParaRPr>
              </a:p>
            </p:txBody>
          </p:sp>
          <p:cxnSp>
            <p:nvCxnSpPr>
              <p:cNvPr id="3" name="Straight Connector 2"/>
              <p:cNvCxnSpPr/>
              <p:nvPr/>
            </p:nvCxnSpPr>
            <p:spPr>
              <a:xfrm>
                <a:off x="457200" y="3505200"/>
                <a:ext cx="4038600" cy="0"/>
              </a:xfrm>
              <a:prstGeom prst="line">
                <a:avLst/>
              </a:prstGeom>
              <a:noFill/>
              <a:ln w="12700" cmpd="sng">
                <a:solidFill>
                  <a:schemeClr val="tx1"/>
                </a:solidFill>
                <a:prstDash val="solid"/>
              </a:ln>
              <a:effectLst>
                <a:glow rad="101600">
                  <a:schemeClr val="bg1">
                    <a:lumMod val="85000"/>
                    <a:lumOff val="15000"/>
                    <a:alpha val="40000"/>
                  </a:schemeClr>
                </a:glow>
              </a:effectLst>
            </p:spPr>
            <p:style>
              <a:lnRef idx="2">
                <a:schemeClr val="accent1">
                  <a:shade val="50000"/>
                </a:schemeClr>
              </a:lnRef>
              <a:fillRef idx="1">
                <a:schemeClr val="accent1"/>
              </a:fillRef>
              <a:effectRef idx="0">
                <a:schemeClr val="accent1"/>
              </a:effectRef>
              <a:fontRef idx="minor">
                <a:schemeClr val="lt1"/>
              </a:fontRef>
            </p:style>
          </p:cxnSp>
          <p:cxnSp>
            <p:nvCxnSpPr>
              <p:cNvPr id="33" name="Straight Connector 32"/>
              <p:cNvCxnSpPr/>
              <p:nvPr/>
            </p:nvCxnSpPr>
            <p:spPr>
              <a:xfrm>
                <a:off x="8515350" y="1189038"/>
                <a:ext cx="4038600" cy="0"/>
              </a:xfrm>
              <a:prstGeom prst="line">
                <a:avLst/>
              </a:prstGeom>
              <a:noFill/>
              <a:ln w="12700" cmpd="sng">
                <a:solidFill>
                  <a:schemeClr val="tx1"/>
                </a:solidFill>
                <a:prstDash val="solid"/>
              </a:ln>
              <a:effectLst>
                <a:glow rad="101600">
                  <a:schemeClr val="bg1">
                    <a:lumMod val="85000"/>
                    <a:lumOff val="15000"/>
                    <a:alpha val="40000"/>
                  </a:schemeClr>
                </a:glow>
              </a:effectLst>
            </p:spPr>
            <p:style>
              <a:lnRef idx="2">
                <a:schemeClr val="accent1">
                  <a:shade val="50000"/>
                </a:schemeClr>
              </a:lnRef>
              <a:fillRef idx="1">
                <a:schemeClr val="accent1"/>
              </a:fillRef>
              <a:effectRef idx="0">
                <a:schemeClr val="accent1"/>
              </a:effectRef>
              <a:fontRef idx="minor">
                <a:schemeClr val="lt1"/>
              </a:fontRef>
            </p:style>
          </p:cxnSp>
          <p:cxnSp>
            <p:nvCxnSpPr>
              <p:cNvPr id="34" name="Straight Connector 33"/>
              <p:cNvCxnSpPr/>
              <p:nvPr/>
            </p:nvCxnSpPr>
            <p:spPr>
              <a:xfrm>
                <a:off x="10844213" y="6317411"/>
                <a:ext cx="3557587" cy="0"/>
              </a:xfrm>
              <a:prstGeom prst="line">
                <a:avLst/>
              </a:prstGeom>
              <a:noFill/>
              <a:ln w="12700" cmpd="sng">
                <a:solidFill>
                  <a:schemeClr val="tx1"/>
                </a:solidFill>
                <a:prstDash val="solid"/>
              </a:ln>
              <a:effectLst>
                <a:glow rad="101600">
                  <a:schemeClr val="bg1">
                    <a:lumMod val="85000"/>
                    <a:lumOff val="15000"/>
                    <a:alpha val="40000"/>
                  </a:schemeClr>
                </a:glow>
              </a:effectLst>
            </p:spPr>
            <p:style>
              <a:lnRef idx="2">
                <a:schemeClr val="accent1">
                  <a:shade val="50000"/>
                </a:schemeClr>
              </a:lnRef>
              <a:fillRef idx="1">
                <a:schemeClr val="accent1"/>
              </a:fillRef>
              <a:effectRef idx="0">
                <a:schemeClr val="accent1"/>
              </a:effectRef>
              <a:fontRef idx="minor">
                <a:schemeClr val="lt1"/>
              </a:fontRef>
            </p:style>
          </p:cxnSp>
          <p:sp>
            <p:nvSpPr>
              <p:cNvPr id="42" name="Rectangle 41"/>
              <p:cNvSpPr/>
              <p:nvPr/>
            </p:nvSpPr>
            <p:spPr>
              <a:xfrm>
                <a:off x="408392" y="3524310"/>
                <a:ext cx="2717667" cy="707886"/>
              </a:xfrm>
              <a:prstGeom prst="rect">
                <a:avLst/>
              </a:prstGeom>
            </p:spPr>
            <p:txBody>
              <a:bodyPr wrap="none">
                <a:spAutoFit/>
              </a:bodyPr>
              <a:lstStyle/>
              <a:p>
                <a:pPr defTabSz="914400">
                  <a:defRPr/>
                </a:pPr>
                <a:r>
                  <a:rPr lang="en-US" sz="2000" dirty="0" smtClean="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538,190</a:t>
                </a:r>
              </a:p>
              <a:p>
                <a:pPr defTabSz="914400">
                  <a:defRPr/>
                </a:pPr>
                <a:r>
                  <a:rPr lang="en-US" sz="2000" dirty="0" smtClean="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working residents</a:t>
                </a:r>
                <a:endParaRPr lang="en-US" sz="2000" dirty="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endParaRPr>
              </a:p>
            </p:txBody>
          </p:sp>
          <p:sp>
            <p:nvSpPr>
              <p:cNvPr id="43" name="Rectangle 42"/>
              <p:cNvSpPr/>
              <p:nvPr/>
            </p:nvSpPr>
            <p:spPr>
              <a:xfrm>
                <a:off x="9944998" y="1189038"/>
                <a:ext cx="2717667" cy="707886"/>
              </a:xfrm>
              <a:prstGeom prst="rect">
                <a:avLst/>
              </a:prstGeom>
            </p:spPr>
            <p:txBody>
              <a:bodyPr wrap="none">
                <a:spAutoFit/>
              </a:bodyPr>
              <a:lstStyle/>
              <a:p>
                <a:pPr defTabSz="914400"/>
                <a:r>
                  <a:rPr lang="en-US" sz="2000" dirty="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191,550 </a:t>
                </a:r>
                <a:endParaRPr lang="en-US" sz="2000" dirty="0" smtClean="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endParaRPr>
              </a:p>
              <a:p>
                <a:pPr defTabSz="914400"/>
                <a:r>
                  <a:rPr lang="en-US" sz="2000" dirty="0" smtClean="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working </a:t>
                </a:r>
                <a:r>
                  <a:rPr lang="en-US" sz="2000" dirty="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residents</a:t>
                </a:r>
              </a:p>
            </p:txBody>
          </p:sp>
          <p:sp>
            <p:nvSpPr>
              <p:cNvPr id="44" name="Rectangle 43"/>
              <p:cNvSpPr/>
              <p:nvPr/>
            </p:nvSpPr>
            <p:spPr>
              <a:xfrm>
                <a:off x="11755677" y="6324600"/>
                <a:ext cx="2717667" cy="707886"/>
              </a:xfrm>
              <a:prstGeom prst="rect">
                <a:avLst/>
              </a:prstGeom>
            </p:spPr>
            <p:txBody>
              <a:bodyPr wrap="none">
                <a:spAutoFit/>
              </a:bodyPr>
              <a:lstStyle/>
              <a:p>
                <a:pPr defTabSz="914400"/>
                <a:r>
                  <a:rPr lang="en-US" sz="2000" dirty="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112,496 </a:t>
                </a:r>
                <a:endParaRPr lang="en-US" sz="2000" dirty="0" smtClean="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endParaRPr>
              </a:p>
              <a:p>
                <a:pPr defTabSz="914400"/>
                <a:r>
                  <a:rPr lang="en-US" sz="2000" dirty="0" smtClean="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working </a:t>
                </a:r>
                <a:r>
                  <a:rPr lang="en-US" sz="2000" dirty="0">
                    <a:ln w="3175">
                      <a:solidFill>
                        <a:prstClr val="black"/>
                      </a:solidFill>
                    </a:ln>
                    <a:solidFill>
                      <a:prstClr val="white"/>
                    </a:solidFill>
                    <a:effectLst>
                      <a:outerShdw blurRad="38100" dist="38100" dir="2700000" algn="tl">
                        <a:srgbClr val="000000">
                          <a:alpha val="43137"/>
                        </a:srgbClr>
                      </a:outerShdw>
                    </a:effectLst>
                    <a:latin typeface="Arial Black" panose="020B0A04020102020204" pitchFamily="34" charset="0"/>
                  </a:rPr>
                  <a:t>residents</a:t>
                </a:r>
              </a:p>
            </p:txBody>
          </p:sp>
          <p:sp>
            <p:nvSpPr>
              <p:cNvPr id="8" name="Pie 7"/>
              <p:cNvSpPr/>
              <p:nvPr/>
            </p:nvSpPr>
            <p:spPr>
              <a:xfrm flipH="1">
                <a:off x="9734883" y="6260774"/>
                <a:ext cx="1586006" cy="1592163"/>
              </a:xfrm>
              <a:prstGeom prst="pie">
                <a:avLst>
                  <a:gd name="adj1" fmla="val 5768145"/>
                  <a:gd name="adj2" fmla="val 16200000"/>
                </a:avLst>
              </a:prstGeom>
              <a:solidFill>
                <a:srgbClr val="92D050">
                  <a:alpha val="57000"/>
                </a:srgbClr>
              </a:solidFill>
              <a:ln w="38100">
                <a:solidFill>
                  <a:schemeClr val="tx1"/>
                </a:solidFill>
              </a:ln>
              <a:effectLst>
                <a:glow rad="101600">
                  <a:schemeClr val="bg1">
                    <a:alpha val="6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tx1"/>
                  </a:solidFill>
                </a:endParaRPr>
              </a:p>
            </p:txBody>
          </p:sp>
          <p:sp>
            <p:nvSpPr>
              <p:cNvPr id="40" name="TextBox 39"/>
              <p:cNvSpPr txBox="1"/>
              <p:nvPr/>
            </p:nvSpPr>
            <p:spPr>
              <a:xfrm>
                <a:off x="10352314" y="6760110"/>
                <a:ext cx="1083470" cy="830997"/>
              </a:xfrm>
              <a:prstGeom prst="rect">
                <a:avLst/>
              </a:prstGeom>
              <a:noFill/>
            </p:spPr>
            <p:txBody>
              <a:bodyPr wrap="square" rtlCol="0">
                <a:spAutoFit/>
              </a:bodyPr>
              <a:lstStyle/>
              <a:p>
                <a:pPr algn="ctr" defTabSz="1304925"/>
                <a:r>
                  <a:rPr lang="en-US" sz="2800" dirty="0" smtClean="0">
                    <a:solidFill>
                      <a:prstClr val="white"/>
                    </a:solidFill>
                    <a:effectLst>
                      <a:glow rad="101600">
                        <a:schemeClr val="bg1">
                          <a:alpha val="60000"/>
                        </a:schemeClr>
                      </a:glow>
                      <a:outerShdw blurRad="38100" dist="38100" dir="2700000" algn="tl">
                        <a:srgbClr val="000000">
                          <a:alpha val="43137"/>
                        </a:srgbClr>
                      </a:outerShdw>
                    </a:effectLst>
                    <a:latin typeface="Franklin Gothic Demi"/>
                  </a:rPr>
                  <a:t>49%</a:t>
                </a:r>
              </a:p>
              <a:p>
                <a:pPr algn="ctr" defTabSz="1304925"/>
                <a:r>
                  <a:rPr lang="en-US" sz="2000" dirty="0">
                    <a:solidFill>
                      <a:prstClr val="white"/>
                    </a:solidFill>
                    <a:effectLst>
                      <a:glow rad="101600">
                        <a:schemeClr val="bg1">
                          <a:alpha val="60000"/>
                        </a:schemeClr>
                      </a:glow>
                      <a:outerShdw blurRad="38100" dist="38100" dir="2700000" algn="tl">
                        <a:srgbClr val="000000">
                          <a:alpha val="43137"/>
                        </a:srgbClr>
                      </a:outerShdw>
                    </a:effectLst>
                    <a:latin typeface="Franklin Gothic Demi"/>
                  </a:rPr>
                  <a:t>S</a:t>
                </a:r>
                <a:r>
                  <a:rPr lang="en-US" sz="2000" dirty="0" smtClean="0">
                    <a:solidFill>
                      <a:prstClr val="white"/>
                    </a:solidFill>
                    <a:effectLst>
                      <a:glow rad="101600">
                        <a:schemeClr val="bg1">
                          <a:alpha val="60000"/>
                        </a:schemeClr>
                      </a:glow>
                      <a:outerShdw blurRad="38100" dist="38100" dir="2700000" algn="tl">
                        <a:srgbClr val="000000">
                          <a:alpha val="43137"/>
                        </a:srgbClr>
                      </a:outerShdw>
                    </a:effectLst>
                    <a:latin typeface="Franklin Gothic Demi"/>
                  </a:rPr>
                  <a:t>tay</a:t>
                </a:r>
                <a:endParaRPr lang="en-US" sz="2000" dirty="0">
                  <a:solidFill>
                    <a:prstClr val="white"/>
                  </a:solidFill>
                  <a:effectLst>
                    <a:glow rad="101600">
                      <a:schemeClr val="bg1">
                        <a:alpha val="60000"/>
                      </a:schemeClr>
                    </a:glow>
                    <a:outerShdw blurRad="38100" dist="38100" dir="2700000" algn="tl">
                      <a:srgbClr val="000000">
                        <a:alpha val="43137"/>
                      </a:srgbClr>
                    </a:outerShdw>
                  </a:effectLst>
                  <a:latin typeface="Franklin Gothic Demi"/>
                </a:endParaRPr>
              </a:p>
            </p:txBody>
          </p:sp>
          <p:sp>
            <p:nvSpPr>
              <p:cNvPr id="4" name="Pie 3"/>
              <p:cNvSpPr/>
              <p:nvPr/>
            </p:nvSpPr>
            <p:spPr>
              <a:xfrm>
                <a:off x="2960010" y="3431103"/>
                <a:ext cx="3213749" cy="3324127"/>
              </a:xfrm>
              <a:prstGeom prst="pie">
                <a:avLst>
                  <a:gd name="adj1" fmla="val 620809"/>
                  <a:gd name="adj2" fmla="val 20630792"/>
                </a:avLst>
              </a:prstGeom>
              <a:solidFill>
                <a:srgbClr val="FFC000">
                  <a:alpha val="57000"/>
                </a:srgbClr>
              </a:solidFill>
              <a:ln w="38100">
                <a:solidFill>
                  <a:schemeClr val="tx1"/>
                </a:solidFill>
              </a:ln>
              <a:effectLst>
                <a:glow rad="101600">
                  <a:schemeClr val="bg1">
                    <a:alpha val="6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tx1"/>
                  </a:solidFill>
                </a:endParaRPr>
              </a:p>
            </p:txBody>
          </p:sp>
          <p:sp>
            <p:nvSpPr>
              <p:cNvPr id="31" name="Pie 30"/>
              <p:cNvSpPr/>
              <p:nvPr/>
            </p:nvSpPr>
            <p:spPr>
              <a:xfrm>
                <a:off x="7653283" y="1133237"/>
                <a:ext cx="1851755" cy="1904253"/>
              </a:xfrm>
              <a:prstGeom prst="pie">
                <a:avLst>
                  <a:gd name="adj1" fmla="val 12990401"/>
                  <a:gd name="adj2" fmla="val 3769527"/>
                </a:avLst>
              </a:prstGeom>
              <a:solidFill>
                <a:srgbClr val="00B0F0">
                  <a:alpha val="57000"/>
                </a:srgbClr>
              </a:solidFill>
              <a:ln w="38100">
                <a:solidFill>
                  <a:schemeClr val="tx1"/>
                </a:solidFill>
              </a:ln>
              <a:effectLst>
                <a:glow rad="101600">
                  <a:schemeClr val="bg1">
                    <a:alpha val="6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tx1"/>
                  </a:solidFill>
                </a:endParaRPr>
              </a:p>
            </p:txBody>
          </p:sp>
          <p:sp>
            <p:nvSpPr>
              <p:cNvPr id="38" name="TextBox 37"/>
              <p:cNvSpPr txBox="1"/>
              <p:nvPr/>
            </p:nvSpPr>
            <p:spPr>
              <a:xfrm>
                <a:off x="8390906" y="1331893"/>
                <a:ext cx="1083470" cy="954107"/>
              </a:xfrm>
              <a:prstGeom prst="rect">
                <a:avLst/>
              </a:prstGeom>
              <a:noFill/>
            </p:spPr>
            <p:txBody>
              <a:bodyPr wrap="square" rtlCol="0">
                <a:spAutoFit/>
              </a:bodyPr>
              <a:lstStyle/>
              <a:p>
                <a:pPr algn="ctr" defTabSz="1304925"/>
                <a:r>
                  <a:rPr lang="en-US" sz="3200" dirty="0" smtClean="0">
                    <a:solidFill>
                      <a:prstClr val="white"/>
                    </a:solidFill>
                    <a:effectLst>
                      <a:glow rad="101600">
                        <a:schemeClr val="bg1">
                          <a:alpha val="60000"/>
                        </a:schemeClr>
                      </a:glow>
                      <a:outerShdw blurRad="38100" dist="38100" dir="2700000" algn="tl">
                        <a:srgbClr val="000000">
                          <a:alpha val="43137"/>
                        </a:srgbClr>
                      </a:outerShdw>
                    </a:effectLst>
                    <a:latin typeface="Franklin Gothic Demi"/>
                  </a:rPr>
                  <a:t>5</a:t>
                </a:r>
                <a:r>
                  <a:rPr lang="en-US" sz="3200" dirty="0">
                    <a:solidFill>
                      <a:prstClr val="white"/>
                    </a:solidFill>
                    <a:effectLst>
                      <a:glow rad="101600">
                        <a:schemeClr val="bg1">
                          <a:alpha val="60000"/>
                        </a:schemeClr>
                      </a:glow>
                      <a:outerShdw blurRad="38100" dist="38100" dir="2700000" algn="tl">
                        <a:srgbClr val="000000">
                          <a:alpha val="43137"/>
                        </a:srgbClr>
                      </a:outerShdw>
                    </a:effectLst>
                    <a:latin typeface="Franklin Gothic Demi"/>
                  </a:rPr>
                  <a:t>7</a:t>
                </a:r>
                <a:r>
                  <a:rPr lang="en-US" sz="3200" dirty="0" smtClean="0">
                    <a:solidFill>
                      <a:prstClr val="white"/>
                    </a:solidFill>
                    <a:effectLst>
                      <a:glow rad="101600">
                        <a:schemeClr val="bg1">
                          <a:alpha val="60000"/>
                        </a:schemeClr>
                      </a:glow>
                      <a:outerShdw blurRad="38100" dist="38100" dir="2700000" algn="tl">
                        <a:srgbClr val="000000">
                          <a:alpha val="43137"/>
                        </a:srgbClr>
                      </a:outerShdw>
                    </a:effectLst>
                    <a:latin typeface="Franklin Gothic Demi"/>
                  </a:rPr>
                  <a:t>%</a:t>
                </a:r>
              </a:p>
              <a:p>
                <a:pPr algn="ctr" defTabSz="1304925"/>
                <a:r>
                  <a:rPr lang="en-US" sz="2400" dirty="0" smtClean="0">
                    <a:solidFill>
                      <a:prstClr val="white"/>
                    </a:solidFill>
                    <a:effectLst>
                      <a:glow rad="101600">
                        <a:schemeClr val="bg1">
                          <a:alpha val="60000"/>
                        </a:schemeClr>
                      </a:glow>
                      <a:outerShdw blurRad="38100" dist="38100" dir="2700000" algn="tl">
                        <a:srgbClr val="000000">
                          <a:alpha val="43137"/>
                        </a:srgbClr>
                      </a:outerShdw>
                    </a:effectLst>
                    <a:latin typeface="Franklin Gothic Demi"/>
                  </a:rPr>
                  <a:t>Stay</a:t>
                </a:r>
                <a:endParaRPr lang="en-US" sz="2400" dirty="0">
                  <a:solidFill>
                    <a:prstClr val="white"/>
                  </a:solidFill>
                  <a:effectLst>
                    <a:glow rad="101600">
                      <a:schemeClr val="bg1">
                        <a:alpha val="60000"/>
                      </a:schemeClr>
                    </a:glow>
                    <a:outerShdw blurRad="38100" dist="38100" dir="2700000" algn="tl">
                      <a:srgbClr val="000000">
                        <a:alpha val="43137"/>
                      </a:srgbClr>
                    </a:outerShdw>
                  </a:effectLst>
                  <a:latin typeface="Franklin Gothic Demi"/>
                </a:endParaRPr>
              </a:p>
            </p:txBody>
          </p:sp>
          <p:sp>
            <p:nvSpPr>
              <p:cNvPr id="6" name="TextBox 5"/>
              <p:cNvSpPr txBox="1"/>
              <p:nvPr/>
            </p:nvSpPr>
            <p:spPr>
              <a:xfrm>
                <a:off x="3468443" y="4421088"/>
                <a:ext cx="1252993" cy="1200329"/>
              </a:xfrm>
              <a:prstGeom prst="rect">
                <a:avLst/>
              </a:prstGeom>
              <a:noFill/>
            </p:spPr>
            <p:txBody>
              <a:bodyPr wrap="square" rtlCol="0">
                <a:spAutoFit/>
              </a:bodyPr>
              <a:lstStyle/>
              <a:p>
                <a:pPr algn="ctr" defTabSz="1304925"/>
                <a:r>
                  <a:rPr lang="en-US" sz="4000" dirty="0" smtClean="0">
                    <a:solidFill>
                      <a:prstClr val="white"/>
                    </a:solidFill>
                    <a:effectLst>
                      <a:glow rad="101600">
                        <a:schemeClr val="bg1">
                          <a:alpha val="60000"/>
                        </a:schemeClr>
                      </a:glow>
                      <a:outerShdw blurRad="38100" dist="38100" dir="2700000" algn="tl">
                        <a:srgbClr val="000000">
                          <a:alpha val="43137"/>
                        </a:srgbClr>
                      </a:outerShdw>
                    </a:effectLst>
                    <a:latin typeface="Franklin Gothic Demi"/>
                  </a:rPr>
                  <a:t>90%</a:t>
                </a:r>
              </a:p>
              <a:p>
                <a:pPr algn="ctr" defTabSz="1304925"/>
                <a:r>
                  <a:rPr lang="en-US" sz="3200" dirty="0">
                    <a:solidFill>
                      <a:prstClr val="white"/>
                    </a:solidFill>
                    <a:effectLst>
                      <a:glow rad="101600">
                        <a:schemeClr val="bg1">
                          <a:alpha val="60000"/>
                        </a:schemeClr>
                      </a:glow>
                      <a:outerShdw blurRad="38100" dist="38100" dir="2700000" algn="tl">
                        <a:srgbClr val="000000">
                          <a:alpha val="43137"/>
                        </a:srgbClr>
                      </a:outerShdw>
                    </a:effectLst>
                    <a:latin typeface="Franklin Gothic Demi"/>
                  </a:rPr>
                  <a:t>S</a:t>
                </a:r>
                <a:r>
                  <a:rPr lang="en-US" sz="3200" dirty="0" smtClean="0">
                    <a:solidFill>
                      <a:prstClr val="white"/>
                    </a:solidFill>
                    <a:effectLst>
                      <a:glow rad="101600">
                        <a:schemeClr val="bg1">
                          <a:alpha val="60000"/>
                        </a:schemeClr>
                      </a:glow>
                      <a:outerShdw blurRad="38100" dist="38100" dir="2700000" algn="tl">
                        <a:srgbClr val="000000">
                          <a:alpha val="43137"/>
                        </a:srgbClr>
                      </a:outerShdw>
                    </a:effectLst>
                    <a:latin typeface="Franklin Gothic Demi"/>
                  </a:rPr>
                  <a:t>tay</a:t>
                </a:r>
                <a:endParaRPr lang="en-US" sz="3200" dirty="0">
                  <a:solidFill>
                    <a:prstClr val="white"/>
                  </a:solidFill>
                  <a:effectLst>
                    <a:glow rad="101600">
                      <a:schemeClr val="bg1">
                        <a:alpha val="60000"/>
                      </a:schemeClr>
                    </a:glow>
                    <a:outerShdw blurRad="38100" dist="38100" dir="2700000" algn="tl">
                      <a:srgbClr val="000000">
                        <a:alpha val="43137"/>
                      </a:srgbClr>
                    </a:outerShdw>
                  </a:effectLst>
                  <a:latin typeface="Franklin Gothic Demi"/>
                </a:endParaRPr>
              </a:p>
            </p:txBody>
          </p:sp>
        </p:grpSp>
        <p:sp>
          <p:nvSpPr>
            <p:cNvPr id="50" name="Oval 49"/>
            <p:cNvSpPr/>
            <p:nvPr/>
          </p:nvSpPr>
          <p:spPr>
            <a:xfrm>
              <a:off x="7649422" y="1133237"/>
              <a:ext cx="1851755" cy="1893367"/>
            </a:xfrm>
            <a:prstGeom prst="ellipse">
              <a:avLst/>
            </a:prstGeom>
            <a:noFill/>
            <a:ln w="381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tx1"/>
                </a:solidFill>
              </a:endParaRPr>
            </a:p>
          </p:txBody>
        </p:sp>
        <p:sp>
          <p:nvSpPr>
            <p:cNvPr id="51" name="Oval 50"/>
            <p:cNvSpPr/>
            <p:nvPr/>
          </p:nvSpPr>
          <p:spPr>
            <a:xfrm>
              <a:off x="9764486" y="6273712"/>
              <a:ext cx="1567289" cy="1564000"/>
            </a:xfrm>
            <a:prstGeom prst="ellipse">
              <a:avLst/>
            </a:prstGeom>
            <a:noFill/>
            <a:ln w="381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tx1"/>
                </a:solidFill>
              </a:endParaRPr>
            </a:p>
          </p:txBody>
        </p:sp>
        <p:sp>
          <p:nvSpPr>
            <p:cNvPr id="53" name="Oval 52"/>
            <p:cNvSpPr/>
            <p:nvPr/>
          </p:nvSpPr>
          <p:spPr>
            <a:xfrm>
              <a:off x="2964200" y="3433733"/>
              <a:ext cx="3205371" cy="3324128"/>
            </a:xfrm>
            <a:prstGeom prst="ellipse">
              <a:avLst/>
            </a:prstGeom>
            <a:noFill/>
            <a:ln w="381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tx1"/>
                </a:solidFill>
              </a:endParaRPr>
            </a:p>
          </p:txBody>
        </p:sp>
      </p:grpSp>
    </p:spTree>
    <p:extLst>
      <p:ext uri="{BB962C8B-B14F-4D97-AF65-F5344CB8AC3E}">
        <p14:creationId xmlns:p14="http://schemas.microsoft.com/office/powerpoint/2010/main" val="355118988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wipe(up)">
                                      <p:cBhvr>
                                        <p:cTn id="12" dur="1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1500"/>
                                        <p:tgtEl>
                                          <p:spTgt spid="1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wipe(down)">
                                      <p:cBhvr>
                                        <p:cTn id="22" dur="1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22223"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7" name="Rectangle 6"/>
          <p:cNvSpPr/>
          <p:nvPr/>
        </p:nvSpPr>
        <p:spPr>
          <a:xfrm>
            <a:off x="-22224" y="-1587"/>
            <a:ext cx="14652624" cy="8229600"/>
          </a:xfrm>
          <a:prstGeom prst="rect">
            <a:avLst/>
          </a:prstGeom>
          <a:gradFill>
            <a:gsLst>
              <a:gs pos="15000">
                <a:schemeClr val="bg1"/>
              </a:gs>
              <a:gs pos="33000">
                <a:schemeClr val="bg1">
                  <a:lumMod val="100000"/>
                  <a:alpha val="76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20" name="TextBox 19"/>
          <p:cNvSpPr txBox="1"/>
          <p:nvPr/>
        </p:nvSpPr>
        <p:spPr>
          <a:xfrm>
            <a:off x="365125" y="1752600"/>
            <a:ext cx="5486400" cy="707874"/>
          </a:xfrm>
          <a:prstGeom prst="rect">
            <a:avLst/>
          </a:prstGeom>
          <a:noFill/>
        </p:spPr>
        <p:txBody>
          <a:bodyPr wrap="square" lIns="91428" tIns="45714" rIns="91428" bIns="45714" rtlCol="0">
            <a:spAutoFit/>
          </a:bodyPr>
          <a:lstStyle>
            <a:defPPr>
              <a:defRPr lang="en-US"/>
            </a:defPPr>
            <a:lvl1pPr>
              <a:defRPr sz="4000">
                <a:ln w="3175">
                  <a:noFill/>
                </a:ln>
                <a:solidFill>
                  <a:srgbClr val="FFCC00"/>
                </a:solidFill>
                <a:latin typeface="+mj-lt"/>
              </a:defRPr>
            </a:lvl1pPr>
          </a:lstStyle>
          <a:p>
            <a:r>
              <a:rPr lang="en-US" dirty="0"/>
              <a:t>Program:</a:t>
            </a:r>
          </a:p>
        </p:txBody>
      </p:sp>
      <p:sp>
        <p:nvSpPr>
          <p:cNvPr id="21" name="TextBox 20"/>
          <p:cNvSpPr txBox="1"/>
          <p:nvPr/>
        </p:nvSpPr>
        <p:spPr>
          <a:xfrm>
            <a:off x="304800" y="2530257"/>
            <a:ext cx="7391400" cy="5663077"/>
          </a:xfrm>
          <a:prstGeom prst="rect">
            <a:avLst/>
          </a:prstGeom>
          <a:noFill/>
        </p:spPr>
        <p:txBody>
          <a:bodyPr wrap="square" lIns="91428" tIns="45714" rIns="91428" bIns="45714" rtlCol="0">
            <a:spAutoFit/>
          </a:bodyPr>
          <a:lstStyle/>
          <a:p>
            <a:pPr marL="457142" indent="-457142">
              <a:lnSpc>
                <a:spcPts val="6000"/>
              </a:lnSpc>
              <a:buFont typeface="Arial" panose="020B0604020202020204" pitchFamily="34" charset="0"/>
              <a:buChar char="•"/>
            </a:pPr>
            <a:r>
              <a:rPr lang="en-US" sz="2800" dirty="0" smtClean="0">
                <a:ln w="3175">
                  <a:noFill/>
                </a:ln>
                <a:solidFill>
                  <a:prstClr val="white"/>
                </a:solidFill>
                <a:latin typeface="Franklin Gothic Book"/>
              </a:rPr>
              <a:t>The National </a:t>
            </a:r>
            <a:r>
              <a:rPr lang="en-US" dirty="0">
                <a:ln w="3175">
                  <a:noFill/>
                </a:ln>
                <a:solidFill>
                  <a:prstClr val="white"/>
                </a:solidFill>
                <a:latin typeface="Impact" panose="020B0806030902050204" pitchFamily="34" charset="0"/>
              </a:rPr>
              <a:t>Affordable Housing Crisis</a:t>
            </a:r>
          </a:p>
          <a:p>
            <a:pPr marL="457142" indent="-457142">
              <a:lnSpc>
                <a:spcPts val="6000"/>
              </a:lnSpc>
              <a:buFont typeface="Arial" panose="020B0604020202020204" pitchFamily="34" charset="0"/>
              <a:buChar char="•"/>
            </a:pPr>
            <a:r>
              <a:rPr lang="en-US" sz="2800" dirty="0" smtClean="0">
                <a:ln w="3175">
                  <a:noFill/>
                </a:ln>
                <a:solidFill>
                  <a:prstClr val="white"/>
                </a:solidFill>
                <a:latin typeface="Franklin Gothic Book"/>
              </a:rPr>
              <a:t>State of </a:t>
            </a:r>
            <a:r>
              <a:rPr lang="en-US" dirty="0">
                <a:ln w="3175">
                  <a:noFill/>
                </a:ln>
                <a:solidFill>
                  <a:prstClr val="white"/>
                </a:solidFill>
                <a:latin typeface="Impact" panose="020B0806030902050204" pitchFamily="34" charset="0"/>
              </a:rPr>
              <a:t>Regional Housing</a:t>
            </a:r>
          </a:p>
          <a:p>
            <a:pPr marL="1109523" lvl="1" indent="-457142">
              <a:lnSpc>
                <a:spcPct val="150000"/>
              </a:lnSpc>
              <a:buFont typeface="Arial" panose="020B0604020202020204" pitchFamily="34" charset="0"/>
              <a:buChar char="•"/>
            </a:pPr>
            <a:r>
              <a:rPr lang="en-US" sz="2800" dirty="0">
                <a:ln w="3175">
                  <a:noFill/>
                </a:ln>
                <a:solidFill>
                  <a:prstClr val="white"/>
                </a:solidFill>
                <a:latin typeface="Franklin Gothic Book"/>
              </a:rPr>
              <a:t>Economic Outlook</a:t>
            </a:r>
          </a:p>
          <a:p>
            <a:pPr marL="1109523" lvl="1" indent="-457142">
              <a:buFont typeface="Arial" panose="020B0604020202020204" pitchFamily="34" charset="0"/>
              <a:buChar char="•"/>
            </a:pPr>
            <a:r>
              <a:rPr lang="en-US" sz="2800" dirty="0">
                <a:ln w="3175">
                  <a:noFill/>
                </a:ln>
                <a:solidFill>
                  <a:prstClr val="white"/>
                </a:solidFill>
                <a:latin typeface="Franklin Gothic Book"/>
              </a:rPr>
              <a:t>Real Estate Market</a:t>
            </a:r>
          </a:p>
          <a:p>
            <a:pPr marL="1109523" lvl="1" indent="-457142">
              <a:lnSpc>
                <a:spcPct val="150000"/>
              </a:lnSpc>
              <a:buFont typeface="Arial" panose="020B0604020202020204" pitchFamily="34" charset="0"/>
              <a:buChar char="•"/>
            </a:pPr>
            <a:r>
              <a:rPr lang="en-US" sz="2800" dirty="0">
                <a:ln w="3175">
                  <a:noFill/>
                </a:ln>
                <a:solidFill>
                  <a:prstClr val="white"/>
                </a:solidFill>
                <a:latin typeface="Franklin Gothic Book"/>
              </a:rPr>
              <a:t>Affordable Housing Supply &amp; Demand</a:t>
            </a:r>
          </a:p>
          <a:p>
            <a:pPr marL="463550" lvl="1" indent="-463550">
              <a:lnSpc>
                <a:spcPts val="6000"/>
              </a:lnSpc>
              <a:buFont typeface="Arial" panose="020B0604020202020204" pitchFamily="34" charset="0"/>
              <a:buChar char="•"/>
            </a:pPr>
            <a:r>
              <a:rPr lang="en-US" sz="2800" dirty="0">
                <a:ln w="3175">
                  <a:noFill/>
                </a:ln>
                <a:solidFill>
                  <a:prstClr val="white"/>
                </a:solidFill>
                <a:latin typeface="Franklin Gothic Book"/>
              </a:rPr>
              <a:t>Affordable Housing </a:t>
            </a:r>
            <a:r>
              <a:rPr lang="en-US" dirty="0">
                <a:ln w="3175">
                  <a:noFill/>
                </a:ln>
                <a:solidFill>
                  <a:prstClr val="white"/>
                </a:solidFill>
                <a:latin typeface="Impact" panose="020B0806030902050204" pitchFamily="34" charset="0"/>
              </a:rPr>
              <a:t>Strategies – Tools</a:t>
            </a:r>
          </a:p>
          <a:p>
            <a:pPr marL="463550" lvl="1" indent="-463550">
              <a:lnSpc>
                <a:spcPts val="6000"/>
              </a:lnSpc>
              <a:buFont typeface="Arial" panose="020B0604020202020204" pitchFamily="34" charset="0"/>
              <a:buChar char="•"/>
            </a:pPr>
            <a:r>
              <a:rPr lang="en-US" dirty="0">
                <a:ln w="3175">
                  <a:noFill/>
                </a:ln>
                <a:solidFill>
                  <a:prstClr val="white"/>
                </a:solidFill>
                <a:latin typeface="Impact" panose="020B0806030902050204" pitchFamily="34" charset="0"/>
              </a:rPr>
              <a:t>Creative Solutions</a:t>
            </a:r>
          </a:p>
          <a:p>
            <a:pPr marL="463550" lvl="1" indent="-463550">
              <a:lnSpc>
                <a:spcPts val="6000"/>
              </a:lnSpc>
              <a:buFont typeface="Arial" panose="020B0604020202020204" pitchFamily="34" charset="0"/>
              <a:buChar char="•"/>
            </a:pPr>
            <a:r>
              <a:rPr lang="en-US" sz="2800" dirty="0">
                <a:ln w="3175">
                  <a:noFill/>
                </a:ln>
                <a:solidFill>
                  <a:prstClr val="white"/>
                </a:solidFill>
                <a:latin typeface="Franklin Gothic Book"/>
              </a:rPr>
              <a:t>Affordable Housing </a:t>
            </a:r>
            <a:r>
              <a:rPr lang="en-US" dirty="0">
                <a:ln w="3175">
                  <a:noFill/>
                </a:ln>
                <a:solidFill>
                  <a:prstClr val="white"/>
                </a:solidFill>
                <a:latin typeface="Impact" panose="020B0806030902050204" pitchFamily="34" charset="0"/>
              </a:rPr>
              <a:t>in Practice</a:t>
            </a:r>
          </a:p>
        </p:txBody>
      </p:sp>
      <p:grpSp>
        <p:nvGrpSpPr>
          <p:cNvPr id="14" name="Group 7"/>
          <p:cNvGrpSpPr/>
          <p:nvPr/>
        </p:nvGrpSpPr>
        <p:grpSpPr>
          <a:xfrm>
            <a:off x="9071192" y="-300251"/>
            <a:ext cx="5973933" cy="9772157"/>
            <a:chOff x="9071192" y="-300251"/>
            <a:chExt cx="5973933" cy="9772157"/>
          </a:xfrm>
        </p:grpSpPr>
        <p:grpSp>
          <p:nvGrpSpPr>
            <p:cNvPr id="15" name="Group 14"/>
            <p:cNvGrpSpPr/>
            <p:nvPr/>
          </p:nvGrpSpPr>
          <p:grpSpPr>
            <a:xfrm rot="1200546">
              <a:off x="9071192" y="412973"/>
              <a:ext cx="5793504" cy="9058933"/>
              <a:chOff x="9372600" y="400192"/>
              <a:chExt cx="4714875" cy="7372350"/>
            </a:xfrm>
          </p:grpSpPr>
          <p:pic>
            <p:nvPicPr>
              <p:cNvPr id="19"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372600" y="400192"/>
                <a:ext cx="4714875" cy="73723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86482" r="72115" b="9445"/>
              <a:stretch/>
            </p:blipFill>
            <p:spPr bwMode="auto">
              <a:xfrm>
                <a:off x="9372600" y="6858000"/>
                <a:ext cx="1447800" cy="914542"/>
              </a:xfrm>
              <a:prstGeom prst="rect">
                <a:avLst/>
              </a:prstGeom>
              <a:ln>
                <a:noFill/>
              </a:ln>
              <a:effectLst>
                <a:softEdge rad="112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6" name="Freeform 15"/>
            <p:cNvSpPr/>
            <p:nvPr/>
          </p:nvSpPr>
          <p:spPr>
            <a:xfrm>
              <a:off x="10631606" y="-300251"/>
              <a:ext cx="4339988" cy="1542197"/>
            </a:xfrm>
            <a:custGeom>
              <a:avLst/>
              <a:gdLst>
                <a:gd name="connsiteX0" fmla="*/ 0 w 4135272"/>
                <a:gd name="connsiteY0" fmla="*/ 40944 h 1542197"/>
                <a:gd name="connsiteX1" fmla="*/ 4039738 w 4135272"/>
                <a:gd name="connsiteY1" fmla="*/ 1542197 h 1542197"/>
                <a:gd name="connsiteX2" fmla="*/ 4135272 w 4135272"/>
                <a:gd name="connsiteY2" fmla="*/ 0 h 1542197"/>
                <a:gd name="connsiteX3" fmla="*/ 0 w 4135272"/>
                <a:gd name="connsiteY3" fmla="*/ 40944 h 1542197"/>
                <a:gd name="connsiteX0" fmla="*/ 0 w 4176216"/>
                <a:gd name="connsiteY0" fmla="*/ 122831 h 1542197"/>
                <a:gd name="connsiteX1" fmla="*/ 4080682 w 4176216"/>
                <a:gd name="connsiteY1" fmla="*/ 1542197 h 1542197"/>
                <a:gd name="connsiteX2" fmla="*/ 4176216 w 4176216"/>
                <a:gd name="connsiteY2" fmla="*/ 0 h 1542197"/>
                <a:gd name="connsiteX3" fmla="*/ 0 w 4176216"/>
                <a:gd name="connsiteY3" fmla="*/ 122831 h 1542197"/>
                <a:gd name="connsiteX0" fmla="*/ 163772 w 4339988"/>
                <a:gd name="connsiteY0" fmla="*/ 122831 h 1542197"/>
                <a:gd name="connsiteX1" fmla="*/ 4244454 w 4339988"/>
                <a:gd name="connsiteY1" fmla="*/ 1542197 h 1542197"/>
                <a:gd name="connsiteX2" fmla="*/ 4339988 w 4339988"/>
                <a:gd name="connsiteY2" fmla="*/ 0 h 1542197"/>
                <a:gd name="connsiteX3" fmla="*/ 0 w 4339988"/>
                <a:gd name="connsiteY3" fmla="*/ 13648 h 1542197"/>
                <a:gd name="connsiteX4" fmla="*/ 163772 w 4339988"/>
                <a:gd name="connsiteY4" fmla="*/ 122831 h 1542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9988" h="1542197">
                  <a:moveTo>
                    <a:pt x="163772" y="122831"/>
                  </a:moveTo>
                  <a:lnTo>
                    <a:pt x="4244454" y="1542197"/>
                  </a:lnTo>
                  <a:lnTo>
                    <a:pt x="4339988" y="0"/>
                  </a:lnTo>
                  <a:cubicBezTo>
                    <a:pt x="2966113" y="40943"/>
                    <a:pt x="1373875" y="-27295"/>
                    <a:pt x="0" y="13648"/>
                  </a:cubicBezTo>
                  <a:lnTo>
                    <a:pt x="163772" y="122831"/>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8056" t="86482" r="72115" b="9445"/>
            <a:stretch/>
          </p:blipFill>
          <p:spPr bwMode="auto">
            <a:xfrm rot="1200546">
              <a:off x="14155121" y="6193815"/>
              <a:ext cx="890004" cy="2523258"/>
            </a:xfrm>
            <a:prstGeom prst="rect">
              <a:avLst/>
            </a:prstGeom>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8" name="TextBox 17"/>
          <p:cNvSpPr txBox="1"/>
          <p:nvPr/>
        </p:nvSpPr>
        <p:spPr>
          <a:xfrm rot="17451408">
            <a:off x="7048985" y="4155311"/>
            <a:ext cx="3544047" cy="492443"/>
          </a:xfrm>
          <a:prstGeom prst="rect">
            <a:avLst/>
          </a:prstGeom>
          <a:noFill/>
        </p:spPr>
        <p:txBody>
          <a:bodyPr wrap="none" rtlCol="0">
            <a:spAutoFit/>
          </a:bodyPr>
          <a:lstStyle/>
          <a:p>
            <a:r>
              <a:rPr lang="en-US" b="1" dirty="0" smtClean="0"/>
              <a:t>www.orangecountyfl.net</a:t>
            </a:r>
            <a:endParaRPr lang="en-US" b="1" dirty="0"/>
          </a:p>
        </p:txBody>
      </p:sp>
      <p:sp>
        <p:nvSpPr>
          <p:cNvPr id="23"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28" tIns="54864" rIns="109728" bIns="54864"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400">
              <a:defRPr/>
            </a:pPr>
            <a:r>
              <a:rPr sz="4800" i="0" dirty="0" smtClean="0">
                <a:solidFill>
                  <a:srgbClr val="FFCC00"/>
                </a:solidFill>
                <a:effectLst>
                  <a:glow rad="50800">
                    <a:srgbClr val="000000">
                      <a:alpha val="20000"/>
                    </a:srgbClr>
                  </a:glow>
                  <a:outerShdw blurRad="38100" dist="38100" dir="2700000" algn="tl">
                    <a:srgbClr val="000000">
                      <a:alpha val="43137"/>
                    </a:srgbClr>
                  </a:outerShdw>
                </a:effectLst>
              </a:rPr>
              <a:t>Regional Affordable Housing</a:t>
            </a:r>
          </a:p>
          <a:p>
            <a:pPr defTabSz="914400">
              <a:defRPr/>
            </a:pPr>
            <a:r>
              <a:rPr lang="en-US" sz="2800" i="0" dirty="0" smtClean="0">
                <a:solidFill>
                  <a:sysClr val="window" lastClr="FFFFFF"/>
                </a:solidFill>
                <a:effectLst>
                  <a:glow rad="254000">
                    <a:sysClr val="windowText" lastClr="000000">
                      <a:alpha val="40000"/>
                    </a:sysClr>
                  </a:glow>
                </a:effectLst>
              </a:rPr>
              <a:t>Summit</a:t>
            </a:r>
            <a:endParaRPr lang="en-US" sz="2800" i="0" dirty="0">
              <a:solidFill>
                <a:sysClr val="window" lastClr="FFFFFF"/>
              </a:solidFill>
              <a:effectLst>
                <a:glow rad="254000">
                  <a:sysClr val="windowText" lastClr="000000">
                    <a:alpha val="40000"/>
                  </a:sysClr>
                </a:glow>
              </a:effectLst>
            </a:endParaRPr>
          </a:p>
        </p:txBody>
      </p:sp>
    </p:spTree>
    <p:extLst>
      <p:ext uri="{BB962C8B-B14F-4D97-AF65-F5344CB8AC3E}">
        <p14:creationId xmlns:p14="http://schemas.microsoft.com/office/powerpoint/2010/main" val="342850890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1500"/>
                                        <p:tgtEl>
                                          <p:spTgt spid="21"/>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1500"/>
                                        <p:tgtEl>
                                          <p:spTgt spid="1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fade">
                                      <p:cBhvr>
                                        <p:cTn id="18" dur="1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1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 descr="S:\Divisional_Projects\2016 Special Projects\Affordable Housing\8-Workshops\Presentations\background.jpg"/>
          <p:cNvPicPr>
            <a:picLocks noChangeAspect="1" noChangeArrowheads="1"/>
          </p:cNvPicPr>
          <p:nvPr/>
        </p:nvPicPr>
        <p:blipFill>
          <a:blip r:embed="rId3">
            <a:grayscl/>
            <a:extLst>
              <a:ext uri="{28A0092B-C50C-407E-A947-70E740481C1C}">
                <a14:useLocalDpi xmlns:a14="http://schemas.microsoft.com/office/drawing/2010/main" val="0"/>
              </a:ext>
            </a:extLst>
          </a:blip>
          <a:srcRect/>
          <a:stretch>
            <a:fillRect/>
          </a:stretch>
        </p:blipFill>
        <p:spPr bwMode="auto">
          <a:xfrm>
            <a:off x="-3391" y="0"/>
            <a:ext cx="14633791" cy="822960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22223"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2</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7" name="Rectangle 6"/>
          <p:cNvSpPr/>
          <p:nvPr/>
        </p:nvSpPr>
        <p:spPr>
          <a:xfrm>
            <a:off x="-31323" y="-9099"/>
            <a:ext cx="14661723" cy="8229600"/>
          </a:xfrm>
          <a:prstGeom prst="rect">
            <a:avLst/>
          </a:prstGeom>
          <a:gradFill>
            <a:gsLst>
              <a:gs pos="15000">
                <a:schemeClr val="bg1"/>
              </a:gs>
              <a:gs pos="33000">
                <a:schemeClr val="bg1">
                  <a:lumMod val="100000"/>
                  <a:alpha val="76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8" name="TextBox 7"/>
          <p:cNvSpPr txBox="1"/>
          <p:nvPr/>
        </p:nvSpPr>
        <p:spPr>
          <a:xfrm>
            <a:off x="1371602" y="3996450"/>
            <a:ext cx="12573000" cy="3888232"/>
          </a:xfrm>
          <a:prstGeom prst="rect">
            <a:avLst/>
          </a:prstGeom>
          <a:noFill/>
        </p:spPr>
        <p:txBody>
          <a:bodyPr wrap="square" lIns="91428" tIns="45714" rIns="91428" bIns="45714" rtlCol="0">
            <a:spAutoFit/>
          </a:bodyPr>
          <a:lstStyle/>
          <a:p>
            <a:pPr marL="457142" indent="-457142">
              <a:lnSpc>
                <a:spcPts val="4000"/>
              </a:lnSpc>
              <a:spcAft>
                <a:spcPts val="2400"/>
              </a:spcAft>
              <a:buFont typeface="Arial" panose="020B0604020202020204" pitchFamily="34" charset="0"/>
              <a:buChar char="•"/>
            </a:pPr>
            <a:r>
              <a:rPr lang="en-US" sz="3200" dirty="0" smtClean="0">
                <a:ln w="3175">
                  <a:noFill/>
                </a:ln>
                <a:solidFill>
                  <a:prstClr val="white"/>
                </a:solidFill>
                <a:latin typeface="+mj-lt"/>
              </a:rPr>
              <a:t>BACKGROUND – State &amp; Regional Perspective</a:t>
            </a:r>
          </a:p>
          <a:p>
            <a:pPr marL="457142" indent="-457142">
              <a:lnSpc>
                <a:spcPts val="4000"/>
              </a:lnSpc>
              <a:spcAft>
                <a:spcPts val="2400"/>
              </a:spcAft>
              <a:buFont typeface="Arial" panose="020B0604020202020204" pitchFamily="34" charset="0"/>
              <a:buChar char="•"/>
            </a:pPr>
            <a:r>
              <a:rPr lang="en-US" sz="3200" dirty="0" smtClean="0">
                <a:ln w="3175">
                  <a:noFill/>
                </a:ln>
                <a:solidFill>
                  <a:prstClr val="white"/>
                </a:solidFill>
                <a:latin typeface="+mj-lt"/>
              </a:rPr>
              <a:t>REGIONAL AFFORDABLE </a:t>
            </a:r>
            <a:r>
              <a:rPr lang="en-US" sz="3200" dirty="0">
                <a:ln w="3175">
                  <a:noFill/>
                </a:ln>
                <a:solidFill>
                  <a:prstClr val="white"/>
                </a:solidFill>
                <a:latin typeface="+mj-lt"/>
              </a:rPr>
              <a:t>HOUSING </a:t>
            </a:r>
            <a:r>
              <a:rPr lang="en-US" sz="3200" dirty="0" smtClean="0">
                <a:ln w="3175">
                  <a:noFill/>
                </a:ln>
                <a:solidFill>
                  <a:prstClr val="white"/>
                </a:solidFill>
                <a:latin typeface="+mj-lt"/>
              </a:rPr>
              <a:t>INITIATIVE</a:t>
            </a:r>
            <a:endParaRPr lang="en-US" sz="3200" dirty="0">
              <a:ln w="3175">
                <a:noFill/>
              </a:ln>
              <a:solidFill>
                <a:prstClr val="white"/>
              </a:solidFill>
              <a:latin typeface="+mj-lt"/>
            </a:endParaRPr>
          </a:p>
          <a:p>
            <a:pPr marL="457142" indent="-457142">
              <a:lnSpc>
                <a:spcPts val="4000"/>
              </a:lnSpc>
              <a:spcAft>
                <a:spcPts val="2400"/>
              </a:spcAft>
              <a:buFont typeface="Arial" panose="020B0604020202020204" pitchFamily="34" charset="0"/>
              <a:buChar char="•"/>
            </a:pPr>
            <a:r>
              <a:rPr lang="en-US" sz="3200" dirty="0" smtClean="0">
                <a:ln w="3175">
                  <a:noFill/>
                </a:ln>
                <a:solidFill>
                  <a:prstClr val="white"/>
                </a:solidFill>
                <a:latin typeface="+mj-lt"/>
              </a:rPr>
              <a:t>IMPLEMENTATION WORKSHOPS</a:t>
            </a:r>
          </a:p>
          <a:p>
            <a:pPr marL="457142" indent="-457142">
              <a:lnSpc>
                <a:spcPts val="4000"/>
              </a:lnSpc>
              <a:spcAft>
                <a:spcPts val="2400"/>
              </a:spcAft>
              <a:buFont typeface="Arial" panose="020B0604020202020204" pitchFamily="34" charset="0"/>
              <a:buChar char="•"/>
            </a:pPr>
            <a:r>
              <a:rPr lang="en-US" sz="3200" b="1" dirty="0" smtClean="0">
                <a:ln w="3175">
                  <a:noFill/>
                </a:ln>
                <a:solidFill>
                  <a:prstClr val="white"/>
                </a:solidFill>
                <a:latin typeface="+mj-lt"/>
              </a:rPr>
              <a:t>LOCAL PROJECTS</a:t>
            </a:r>
          </a:p>
          <a:p>
            <a:pPr marL="457142" indent="-457142">
              <a:lnSpc>
                <a:spcPts val="4000"/>
              </a:lnSpc>
              <a:spcAft>
                <a:spcPts val="2400"/>
              </a:spcAft>
              <a:buFont typeface="Arial" panose="020B0604020202020204" pitchFamily="34" charset="0"/>
              <a:buChar char="•"/>
            </a:pPr>
            <a:r>
              <a:rPr lang="en-US" sz="3200" b="1" dirty="0" smtClean="0">
                <a:ln w="3175">
                  <a:noFill/>
                </a:ln>
                <a:solidFill>
                  <a:prstClr val="white"/>
                </a:solidFill>
                <a:latin typeface="+mj-lt"/>
              </a:rPr>
              <a:t>RECOMMENDATIONS</a:t>
            </a:r>
            <a:endParaRPr lang="en-US" sz="2800" b="1" dirty="0">
              <a:ln w="3175">
                <a:noFill/>
              </a:ln>
              <a:solidFill>
                <a:prstClr val="white"/>
              </a:solidFill>
              <a:latin typeface="+mn-lt"/>
            </a:endParaRPr>
          </a:p>
        </p:txBody>
      </p:sp>
      <p:sp>
        <p:nvSpPr>
          <p:cNvPr id="11" name="TextBox 10"/>
          <p:cNvSpPr txBox="1"/>
          <p:nvPr/>
        </p:nvSpPr>
        <p:spPr>
          <a:xfrm>
            <a:off x="880904" y="3102116"/>
            <a:ext cx="5486400" cy="707874"/>
          </a:xfrm>
          <a:prstGeom prst="rect">
            <a:avLst/>
          </a:prstGeom>
          <a:noFill/>
        </p:spPr>
        <p:txBody>
          <a:bodyPr wrap="square" lIns="91428" tIns="45714" rIns="91428" bIns="45714" rtlCol="0">
            <a:spAutoFit/>
          </a:bodyPr>
          <a:lstStyle/>
          <a:p>
            <a:r>
              <a:rPr lang="en-US" sz="4000" dirty="0">
                <a:ln w="3175">
                  <a:noFill/>
                </a:ln>
                <a:solidFill>
                  <a:srgbClr val="FFCC00"/>
                </a:solidFill>
                <a:latin typeface="+mj-lt"/>
              </a:rPr>
              <a:t>Outline</a:t>
            </a:r>
          </a:p>
        </p:txBody>
      </p:sp>
      <p:sp>
        <p:nvSpPr>
          <p:cNvPr id="12" name="Title 9"/>
          <p:cNvSpPr txBox="1">
            <a:spLocks/>
          </p:cNvSpPr>
          <p:nvPr/>
        </p:nvSpPr>
        <p:spPr>
          <a:xfrm>
            <a:off x="1051631" y="1005876"/>
            <a:ext cx="9646533" cy="1323439"/>
          </a:xfrm>
          <a:prstGeom prst="rect">
            <a:avLst/>
          </a:prstGeom>
          <a:effectLst>
            <a:glow rad="101600">
              <a:sysClr val="windowText" lastClr="000000">
                <a:alpha val="60000"/>
              </a:sysClr>
            </a:glow>
          </a:effectLst>
        </p:spPr>
        <p:txBody>
          <a:bodyPr lIns="0" tIns="0" rIns="0" bIns="0"/>
          <a:lstStyle>
            <a:lvl1pPr algn="l" defTabSz="914354" rtl="0" eaLnBrk="1" latinLnBrk="0" hangingPunct="1">
              <a:spcBef>
                <a:spcPct val="0"/>
              </a:spcBef>
              <a:buNone/>
              <a:defRPr sz="3000" kern="1200">
                <a:ln>
                  <a:noFill/>
                </a:ln>
                <a:solidFill>
                  <a:schemeClr val="tx1"/>
                </a:solidFill>
                <a:effectLst>
                  <a:glow rad="76200">
                    <a:schemeClr val="bg1">
                      <a:alpha val="20000"/>
                    </a:schemeClr>
                  </a:glow>
                </a:effectLst>
                <a:latin typeface="+mj-lt"/>
                <a:ea typeface="+mj-ea"/>
                <a:cs typeface="+mj-cs"/>
              </a:defRPr>
            </a:lvl1pPr>
          </a:lstStyle>
          <a:p>
            <a:pPr fontAlgn="auto">
              <a:spcAft>
                <a:spcPts val="0"/>
              </a:spcAft>
              <a:defRPr/>
            </a:pPr>
            <a:r>
              <a:rPr lang="en-US" sz="5400" dirty="0">
                <a:solidFill>
                  <a:sysClr val="window" lastClr="FFFFFF"/>
                </a:solidFill>
                <a:effectLst>
                  <a:glow rad="254000">
                    <a:sysClr val="windowText" lastClr="000000">
                      <a:alpha val="40000"/>
                    </a:sysClr>
                  </a:glow>
                </a:effectLst>
              </a:rPr>
              <a:t>AFFORDABLE HOUSING</a:t>
            </a:r>
          </a:p>
          <a:p>
            <a:pPr fontAlgn="auto">
              <a:spcAft>
                <a:spcPts val="0"/>
              </a:spcAft>
              <a:defRPr/>
            </a:pPr>
            <a:r>
              <a:rPr lang="en-US" sz="2800" dirty="0">
                <a:solidFill>
                  <a:sysClr val="window" lastClr="FFFFFF"/>
                </a:solidFill>
                <a:effectLst>
                  <a:glow rad="254000">
                    <a:sysClr val="windowText" lastClr="000000">
                      <a:alpha val="40000"/>
                    </a:sysClr>
                  </a:glow>
                </a:effectLst>
              </a:rPr>
              <a:t>A Regional Approach</a:t>
            </a:r>
            <a:r>
              <a:rPr lang="en-US" sz="2400" i="1" dirty="0">
                <a:solidFill>
                  <a:sysClr val="window" lastClr="FFFFFF"/>
                </a:solidFill>
                <a:effectLst>
                  <a:glow rad="254000">
                    <a:sysClr val="windowText" lastClr="000000">
                      <a:alpha val="40000"/>
                    </a:sysClr>
                  </a:glow>
                </a:effectLst>
              </a:rPr>
              <a:t/>
            </a:r>
            <a:br>
              <a:rPr lang="en-US" sz="2400" i="1" dirty="0">
                <a:solidFill>
                  <a:sysClr val="window" lastClr="FFFFFF"/>
                </a:solidFill>
                <a:effectLst>
                  <a:glow rad="254000">
                    <a:sysClr val="windowText" lastClr="000000">
                      <a:alpha val="40000"/>
                    </a:sysClr>
                  </a:glow>
                </a:effectLst>
              </a:rPr>
            </a:br>
            <a:endParaRPr lang="en-US" sz="2400" i="1" dirty="0">
              <a:solidFill>
                <a:srgbClr val="FFC000"/>
              </a:solidFill>
              <a:effectLst>
                <a:glow rad="254000">
                  <a:sysClr val="windowText" lastClr="000000">
                    <a:alpha val="40000"/>
                  </a:sysClr>
                </a:glow>
              </a:effectLst>
              <a:latin typeface="Franklin Gothic Book"/>
            </a:endParaRPr>
          </a:p>
        </p:txBody>
      </p:sp>
    </p:spTree>
    <p:extLst>
      <p:ext uri="{BB962C8B-B14F-4D97-AF65-F5344CB8AC3E}">
        <p14:creationId xmlns:p14="http://schemas.microsoft.com/office/powerpoint/2010/main" val="733467235"/>
      </p:ext>
    </p:extLst>
  </p:cSld>
  <p:clrMapOvr>
    <a:masterClrMapping/>
  </p:clrMapOvr>
  <p:transition spd="med">
    <p:fade/>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Rectangle 5"/>
          <p:cNvSpPr/>
          <p:nvPr/>
        </p:nvSpPr>
        <p:spPr>
          <a:xfrm>
            <a:off x="-22223"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7" name="Rectangle 6"/>
          <p:cNvSpPr/>
          <p:nvPr/>
        </p:nvSpPr>
        <p:spPr>
          <a:xfrm>
            <a:off x="-22224" y="-1587"/>
            <a:ext cx="14652624" cy="8229600"/>
          </a:xfrm>
          <a:prstGeom prst="rect">
            <a:avLst/>
          </a:prstGeom>
          <a:gradFill>
            <a:gsLst>
              <a:gs pos="15000">
                <a:schemeClr val="bg1"/>
              </a:gs>
              <a:gs pos="33000">
                <a:schemeClr val="bg1">
                  <a:lumMod val="100000"/>
                  <a:alpha val="76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13"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283">
              <a:defRPr/>
            </a:pPr>
            <a:r>
              <a:rPr sz="4800" i="0" dirty="0">
                <a:solidFill>
                  <a:srgbClr val="FFCC00"/>
                </a:solidFill>
                <a:effectLst>
                  <a:glow rad="50800">
                    <a:srgbClr val="000000">
                      <a:alpha val="20000"/>
                    </a:srgbClr>
                  </a:glow>
                  <a:outerShdw blurRad="38100" dist="38100" dir="2700000" algn="tl">
                    <a:srgbClr val="000000">
                      <a:alpha val="43137"/>
                    </a:srgbClr>
                  </a:outerShdw>
                </a:effectLst>
              </a:rPr>
              <a:t>Regional Affordable Housing </a:t>
            </a:r>
            <a:r>
              <a:rPr lang="en-US" sz="4800" i="0" dirty="0" smtClean="0">
                <a:solidFill>
                  <a:srgbClr val="FFCC00"/>
                </a:solidFill>
                <a:effectLst>
                  <a:glow rad="50800">
                    <a:srgbClr val="000000">
                      <a:alpha val="20000"/>
                    </a:srgbClr>
                  </a:glow>
                  <a:outerShdw blurRad="38100" dist="38100" dir="2700000" algn="tl">
                    <a:srgbClr val="000000">
                      <a:alpha val="43137"/>
                    </a:srgbClr>
                  </a:outerShdw>
                </a:effectLst>
              </a:rPr>
              <a:t>Summit</a:t>
            </a:r>
            <a:br>
              <a:rPr lang="en-US" sz="4800" i="0" dirty="0" smtClean="0">
                <a:solidFill>
                  <a:srgbClr val="FFCC00"/>
                </a:solidFill>
                <a:effectLst>
                  <a:glow rad="50800">
                    <a:srgbClr val="000000">
                      <a:alpha val="20000"/>
                    </a:srgbClr>
                  </a:glow>
                  <a:outerShdw blurRad="38100" dist="38100" dir="2700000" algn="tl">
                    <a:srgbClr val="000000">
                      <a:alpha val="43137"/>
                    </a:srgbClr>
                  </a:outerShdw>
                </a:effectLst>
              </a:rPr>
            </a:br>
            <a:endParaRPr sz="4800" i="0" dirty="0">
              <a:effectLst>
                <a:glow rad="50800">
                  <a:prstClr val="black">
                    <a:alpha val="20000"/>
                  </a:prstClr>
                </a:glow>
                <a:outerShdw blurRad="38100" dist="38100" dir="2700000" algn="tl">
                  <a:srgbClr val="000000">
                    <a:alpha val="43137"/>
                  </a:srgbClr>
                </a:outerShdw>
              </a:effectLst>
            </a:endParaRPr>
          </a:p>
        </p:txBody>
      </p:sp>
      <p:grpSp>
        <p:nvGrpSpPr>
          <p:cNvPr id="3" name="Group 7"/>
          <p:cNvGrpSpPr/>
          <p:nvPr/>
        </p:nvGrpSpPr>
        <p:grpSpPr>
          <a:xfrm>
            <a:off x="9071192" y="-300251"/>
            <a:ext cx="5985362" cy="9772157"/>
            <a:chOff x="9071192" y="-300251"/>
            <a:chExt cx="5985362" cy="9772157"/>
          </a:xfrm>
        </p:grpSpPr>
        <p:grpSp>
          <p:nvGrpSpPr>
            <p:cNvPr id="4" name="Group 3"/>
            <p:cNvGrpSpPr/>
            <p:nvPr/>
          </p:nvGrpSpPr>
          <p:grpSpPr>
            <a:xfrm rot="1200546">
              <a:off x="9071192" y="412973"/>
              <a:ext cx="5793504" cy="9058933"/>
              <a:chOff x="9372600" y="400192"/>
              <a:chExt cx="4714875" cy="7372350"/>
            </a:xfrm>
          </p:grpSpPr>
          <p:pic>
            <p:nvPicPr>
              <p:cNvPr id="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372600" y="400192"/>
                <a:ext cx="4714875" cy="73723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86482" r="72115" b="9445"/>
              <a:stretch/>
            </p:blipFill>
            <p:spPr bwMode="auto">
              <a:xfrm>
                <a:off x="9372600" y="6858000"/>
                <a:ext cx="1447800" cy="914542"/>
              </a:xfrm>
              <a:prstGeom prst="rect">
                <a:avLst/>
              </a:prstGeom>
              <a:ln>
                <a:noFill/>
              </a:ln>
              <a:effectLst>
                <a:softEdge rad="112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5" name="Freeform 4"/>
            <p:cNvSpPr/>
            <p:nvPr/>
          </p:nvSpPr>
          <p:spPr>
            <a:xfrm>
              <a:off x="10631606" y="-300251"/>
              <a:ext cx="4339988" cy="1542197"/>
            </a:xfrm>
            <a:custGeom>
              <a:avLst/>
              <a:gdLst>
                <a:gd name="connsiteX0" fmla="*/ 0 w 4135272"/>
                <a:gd name="connsiteY0" fmla="*/ 40944 h 1542197"/>
                <a:gd name="connsiteX1" fmla="*/ 4039738 w 4135272"/>
                <a:gd name="connsiteY1" fmla="*/ 1542197 h 1542197"/>
                <a:gd name="connsiteX2" fmla="*/ 4135272 w 4135272"/>
                <a:gd name="connsiteY2" fmla="*/ 0 h 1542197"/>
                <a:gd name="connsiteX3" fmla="*/ 0 w 4135272"/>
                <a:gd name="connsiteY3" fmla="*/ 40944 h 1542197"/>
                <a:gd name="connsiteX0" fmla="*/ 0 w 4176216"/>
                <a:gd name="connsiteY0" fmla="*/ 122831 h 1542197"/>
                <a:gd name="connsiteX1" fmla="*/ 4080682 w 4176216"/>
                <a:gd name="connsiteY1" fmla="*/ 1542197 h 1542197"/>
                <a:gd name="connsiteX2" fmla="*/ 4176216 w 4176216"/>
                <a:gd name="connsiteY2" fmla="*/ 0 h 1542197"/>
                <a:gd name="connsiteX3" fmla="*/ 0 w 4176216"/>
                <a:gd name="connsiteY3" fmla="*/ 122831 h 1542197"/>
                <a:gd name="connsiteX0" fmla="*/ 163772 w 4339988"/>
                <a:gd name="connsiteY0" fmla="*/ 122831 h 1542197"/>
                <a:gd name="connsiteX1" fmla="*/ 4244454 w 4339988"/>
                <a:gd name="connsiteY1" fmla="*/ 1542197 h 1542197"/>
                <a:gd name="connsiteX2" fmla="*/ 4339988 w 4339988"/>
                <a:gd name="connsiteY2" fmla="*/ 0 h 1542197"/>
                <a:gd name="connsiteX3" fmla="*/ 0 w 4339988"/>
                <a:gd name="connsiteY3" fmla="*/ 13648 h 1542197"/>
                <a:gd name="connsiteX4" fmla="*/ 163772 w 4339988"/>
                <a:gd name="connsiteY4" fmla="*/ 122831 h 1542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9988" h="1542197">
                  <a:moveTo>
                    <a:pt x="163772" y="122831"/>
                  </a:moveTo>
                  <a:lnTo>
                    <a:pt x="4244454" y="1542197"/>
                  </a:lnTo>
                  <a:lnTo>
                    <a:pt x="4339988" y="0"/>
                  </a:lnTo>
                  <a:cubicBezTo>
                    <a:pt x="2966113" y="40943"/>
                    <a:pt x="1373875" y="-27295"/>
                    <a:pt x="0" y="13648"/>
                  </a:cubicBezTo>
                  <a:lnTo>
                    <a:pt x="163772" y="122831"/>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8056" t="86482" r="72115" b="9445"/>
            <a:stretch/>
          </p:blipFill>
          <p:spPr bwMode="auto">
            <a:xfrm rot="1200546">
              <a:off x="14166550" y="6153062"/>
              <a:ext cx="890004" cy="2523258"/>
            </a:xfrm>
            <a:prstGeom prst="rect">
              <a:avLst/>
            </a:prstGeom>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20" name="TextBox 19"/>
          <p:cNvSpPr txBox="1"/>
          <p:nvPr/>
        </p:nvSpPr>
        <p:spPr>
          <a:xfrm>
            <a:off x="365125" y="1752600"/>
            <a:ext cx="5486400" cy="707874"/>
          </a:xfrm>
          <a:prstGeom prst="rect">
            <a:avLst/>
          </a:prstGeom>
          <a:noFill/>
        </p:spPr>
        <p:txBody>
          <a:bodyPr wrap="square" lIns="91428" tIns="45714" rIns="91428" bIns="45714" rtlCol="0">
            <a:spAutoFit/>
          </a:bodyPr>
          <a:lstStyle>
            <a:defPPr>
              <a:defRPr lang="en-US"/>
            </a:defPPr>
            <a:lvl1pPr>
              <a:defRPr sz="4000">
                <a:ln w="3175">
                  <a:noFill/>
                </a:ln>
                <a:solidFill>
                  <a:srgbClr val="FFCC00"/>
                </a:solidFill>
                <a:latin typeface="+mj-lt"/>
              </a:defRPr>
            </a:lvl1pPr>
          </a:lstStyle>
          <a:p>
            <a:r>
              <a:rPr lang="en-US" dirty="0" smtClean="0"/>
              <a:t>Perspective:</a:t>
            </a:r>
            <a:endParaRPr lang="en-US" dirty="0"/>
          </a:p>
        </p:txBody>
      </p:sp>
      <p:sp>
        <p:nvSpPr>
          <p:cNvPr id="21" name="TextBox 20"/>
          <p:cNvSpPr txBox="1"/>
          <p:nvPr/>
        </p:nvSpPr>
        <p:spPr>
          <a:xfrm>
            <a:off x="304800" y="2530257"/>
            <a:ext cx="7391400" cy="4832080"/>
          </a:xfrm>
          <a:prstGeom prst="rect">
            <a:avLst/>
          </a:prstGeom>
          <a:noFill/>
        </p:spPr>
        <p:txBody>
          <a:bodyPr wrap="square" lIns="91428" tIns="45714" rIns="91428" bIns="45714" rtlCol="0">
            <a:spAutoFit/>
          </a:bodyPr>
          <a:lstStyle/>
          <a:p>
            <a:pPr marL="457142" indent="-457142">
              <a:buFont typeface="Arial" panose="020B0604020202020204" pitchFamily="34" charset="0"/>
              <a:buChar char="•"/>
            </a:pPr>
            <a:r>
              <a:rPr lang="en-US" sz="2800" dirty="0" smtClean="0">
                <a:ln w="3175">
                  <a:noFill/>
                </a:ln>
                <a:solidFill>
                  <a:prstClr val="white"/>
                </a:solidFill>
                <a:latin typeface="Franklin Gothic Book"/>
              </a:rPr>
              <a:t>It was the first step towards </a:t>
            </a:r>
            <a:r>
              <a:rPr lang="en-US" dirty="0">
                <a:ln w="3175">
                  <a:noFill/>
                </a:ln>
                <a:solidFill>
                  <a:prstClr val="white"/>
                </a:solidFill>
                <a:latin typeface="Impact" panose="020B0806030902050204" pitchFamily="34" charset="0"/>
              </a:rPr>
              <a:t>identifying and discussing affordable housing options </a:t>
            </a:r>
            <a:r>
              <a:rPr lang="en-US" sz="2800" dirty="0" smtClean="0">
                <a:ln w="3175">
                  <a:noFill/>
                </a:ln>
                <a:solidFill>
                  <a:prstClr val="white"/>
                </a:solidFill>
                <a:latin typeface="Franklin Gothic Book"/>
              </a:rPr>
              <a:t>for the region’s growing population</a:t>
            </a:r>
          </a:p>
          <a:p>
            <a:pPr marL="457142" indent="-457142">
              <a:buFont typeface="Arial" panose="020B0604020202020204" pitchFamily="34" charset="0"/>
              <a:buChar char="•"/>
            </a:pPr>
            <a:endParaRPr lang="en-US" sz="2800" dirty="0" smtClean="0">
              <a:ln w="3175">
                <a:noFill/>
              </a:ln>
              <a:solidFill>
                <a:prstClr val="white"/>
              </a:solidFill>
              <a:latin typeface="Franklin Gothic Book"/>
            </a:endParaRPr>
          </a:p>
          <a:p>
            <a:pPr marL="457142" indent="-457142">
              <a:buFont typeface="Arial" panose="020B0604020202020204" pitchFamily="34" charset="0"/>
              <a:buChar char="•"/>
            </a:pPr>
            <a:r>
              <a:rPr lang="en-US" sz="2800" dirty="0" smtClean="0">
                <a:ln w="3175">
                  <a:noFill/>
                </a:ln>
                <a:solidFill>
                  <a:prstClr val="white"/>
                </a:solidFill>
                <a:latin typeface="Franklin Gothic Book"/>
              </a:rPr>
              <a:t>Identified </a:t>
            </a:r>
            <a:r>
              <a:rPr lang="en-US" dirty="0">
                <a:ln w="3175">
                  <a:noFill/>
                </a:ln>
                <a:solidFill>
                  <a:prstClr val="white"/>
                </a:solidFill>
                <a:latin typeface="Impact" panose="020B0806030902050204" pitchFamily="34" charset="0"/>
              </a:rPr>
              <a:t>relevant alternatives </a:t>
            </a:r>
            <a:r>
              <a:rPr lang="en-US" sz="2800" dirty="0" smtClean="0">
                <a:ln w="3175">
                  <a:noFill/>
                </a:ln>
                <a:solidFill>
                  <a:prstClr val="white"/>
                </a:solidFill>
                <a:latin typeface="Franklin Gothic Book"/>
              </a:rPr>
              <a:t>to explore to </a:t>
            </a:r>
            <a:r>
              <a:rPr lang="en-US" dirty="0">
                <a:ln w="3175">
                  <a:noFill/>
                </a:ln>
                <a:solidFill>
                  <a:prstClr val="white"/>
                </a:solidFill>
                <a:latin typeface="Impact" panose="020B0806030902050204" pitchFamily="34" charset="0"/>
              </a:rPr>
              <a:t>increase</a:t>
            </a:r>
            <a:r>
              <a:rPr lang="en-US" sz="2800" dirty="0" smtClean="0">
                <a:ln w="3175">
                  <a:noFill/>
                </a:ln>
                <a:solidFill>
                  <a:prstClr val="white"/>
                </a:solidFill>
                <a:latin typeface="Franklin Gothic Book"/>
              </a:rPr>
              <a:t> the </a:t>
            </a:r>
            <a:r>
              <a:rPr lang="en-US" dirty="0" smtClean="0">
                <a:ln w="3175">
                  <a:noFill/>
                </a:ln>
                <a:solidFill>
                  <a:prstClr val="white"/>
                </a:solidFill>
                <a:latin typeface="Impact" panose="020B0806030902050204" pitchFamily="34" charset="0"/>
              </a:rPr>
              <a:t>production</a:t>
            </a:r>
            <a:r>
              <a:rPr lang="en-US" sz="2800" dirty="0" smtClean="0">
                <a:ln w="3175">
                  <a:noFill/>
                </a:ln>
                <a:solidFill>
                  <a:prstClr val="white"/>
                </a:solidFill>
                <a:latin typeface="Franklin Gothic Book"/>
              </a:rPr>
              <a:t>, </a:t>
            </a:r>
            <a:r>
              <a:rPr lang="en-US" dirty="0">
                <a:ln w="3175">
                  <a:noFill/>
                </a:ln>
                <a:solidFill>
                  <a:prstClr val="white"/>
                </a:solidFill>
                <a:latin typeface="Impact" panose="020B0806030902050204" pitchFamily="34" charset="0"/>
              </a:rPr>
              <a:t>access</a:t>
            </a:r>
            <a:r>
              <a:rPr lang="en-US" sz="2800" dirty="0" smtClean="0">
                <a:ln w="3175">
                  <a:noFill/>
                </a:ln>
                <a:solidFill>
                  <a:prstClr val="white"/>
                </a:solidFill>
                <a:latin typeface="Franklin Gothic Book"/>
              </a:rPr>
              <a:t> and </a:t>
            </a:r>
            <a:r>
              <a:rPr lang="en-US" dirty="0">
                <a:ln w="3175">
                  <a:noFill/>
                </a:ln>
                <a:solidFill>
                  <a:prstClr val="white"/>
                </a:solidFill>
                <a:latin typeface="Impact" panose="020B0806030902050204" pitchFamily="34" charset="0"/>
              </a:rPr>
              <a:t>availability</a:t>
            </a:r>
            <a:r>
              <a:rPr lang="en-US" sz="2800" dirty="0" smtClean="0">
                <a:ln w="3175">
                  <a:noFill/>
                </a:ln>
                <a:solidFill>
                  <a:prstClr val="white"/>
                </a:solidFill>
                <a:latin typeface="Franklin Gothic Book"/>
              </a:rPr>
              <a:t> of affordable housing</a:t>
            </a:r>
          </a:p>
          <a:p>
            <a:pPr marL="457142" indent="-457142">
              <a:buFont typeface="Arial" panose="020B0604020202020204" pitchFamily="34" charset="0"/>
              <a:buChar char="•"/>
            </a:pPr>
            <a:endParaRPr lang="en-US" sz="2800" dirty="0" smtClean="0">
              <a:ln w="3175">
                <a:noFill/>
              </a:ln>
              <a:solidFill>
                <a:prstClr val="white"/>
              </a:solidFill>
              <a:latin typeface="Franklin Gothic Book"/>
            </a:endParaRPr>
          </a:p>
          <a:p>
            <a:pPr marL="457142" indent="-457142">
              <a:buFont typeface="Arial" panose="020B0604020202020204" pitchFamily="34" charset="0"/>
              <a:buChar char="•"/>
            </a:pPr>
            <a:r>
              <a:rPr lang="en-US" sz="2800" dirty="0" smtClean="0">
                <a:ln w="3175">
                  <a:noFill/>
                </a:ln>
                <a:solidFill>
                  <a:prstClr val="white"/>
                </a:solidFill>
                <a:latin typeface="Franklin Gothic Book"/>
              </a:rPr>
              <a:t>Explored </a:t>
            </a:r>
            <a:r>
              <a:rPr lang="en-US" dirty="0">
                <a:ln w="3175">
                  <a:noFill/>
                </a:ln>
                <a:solidFill>
                  <a:prstClr val="white"/>
                </a:solidFill>
                <a:latin typeface="Impact" panose="020B0806030902050204" pitchFamily="34" charset="0"/>
              </a:rPr>
              <a:t>regulatory mechanisms</a:t>
            </a:r>
            <a:r>
              <a:rPr lang="en-US" sz="2800" dirty="0" smtClean="0">
                <a:ln w="3175">
                  <a:noFill/>
                </a:ln>
                <a:solidFill>
                  <a:prstClr val="white"/>
                </a:solidFill>
                <a:latin typeface="Franklin Gothic Book"/>
              </a:rPr>
              <a:t>, approach towards </a:t>
            </a:r>
            <a:r>
              <a:rPr lang="en-US" dirty="0">
                <a:ln w="3175">
                  <a:noFill/>
                </a:ln>
                <a:solidFill>
                  <a:prstClr val="white"/>
                </a:solidFill>
                <a:latin typeface="Impact" panose="020B0806030902050204" pitchFamily="34" charset="0"/>
              </a:rPr>
              <a:t>development in infill </a:t>
            </a:r>
            <a:r>
              <a:rPr lang="en-US" sz="2800" dirty="0" smtClean="0">
                <a:ln w="3175">
                  <a:noFill/>
                </a:ln>
                <a:solidFill>
                  <a:prstClr val="white"/>
                </a:solidFill>
                <a:latin typeface="Franklin Gothic Book"/>
              </a:rPr>
              <a:t>locations and </a:t>
            </a:r>
            <a:r>
              <a:rPr lang="en-US" dirty="0">
                <a:ln w="3175">
                  <a:noFill/>
                </a:ln>
                <a:solidFill>
                  <a:prstClr val="white"/>
                </a:solidFill>
                <a:latin typeface="Impact" panose="020B0806030902050204" pitchFamily="34" charset="0"/>
              </a:rPr>
              <a:t>marketplace incentives</a:t>
            </a:r>
          </a:p>
        </p:txBody>
      </p:sp>
      <p:sp>
        <p:nvSpPr>
          <p:cNvPr id="14" name="TextBox 13"/>
          <p:cNvSpPr txBox="1"/>
          <p:nvPr/>
        </p:nvSpPr>
        <p:spPr>
          <a:xfrm rot="17451408">
            <a:off x="7048985" y="4155311"/>
            <a:ext cx="3544047" cy="492443"/>
          </a:xfrm>
          <a:prstGeom prst="rect">
            <a:avLst/>
          </a:prstGeom>
          <a:noFill/>
        </p:spPr>
        <p:txBody>
          <a:bodyPr wrap="none" rtlCol="0">
            <a:spAutoFit/>
          </a:bodyPr>
          <a:lstStyle/>
          <a:p>
            <a:r>
              <a:rPr lang="en-US" b="1" dirty="0" smtClean="0"/>
              <a:t>www.orangecountyfl.net</a:t>
            </a:r>
            <a:endParaRPr lang="en-US" b="1" dirty="0"/>
          </a:p>
        </p:txBody>
      </p:sp>
    </p:spTree>
    <p:extLst>
      <p:ext uri="{BB962C8B-B14F-4D97-AF65-F5344CB8AC3E}">
        <p14:creationId xmlns:p14="http://schemas.microsoft.com/office/powerpoint/2010/main" val="342850890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500"/>
                                        <p:tgtEl>
                                          <p:spTgt spid="2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1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descr="S:\Divisional_Projects\2016 Special Projects\Affordable Housing\8-Workshops\Presentations\background.jpg"/>
          <p:cNvPicPr>
            <a:picLocks noChangeAspect="1" noChangeArrowheads="1"/>
          </p:cNvPicPr>
          <p:nvPr/>
        </p:nvPicPr>
        <p:blipFill>
          <a:blip r:embed="rId3">
            <a:grayscl/>
            <a:extLst>
              <a:ext uri="{28A0092B-C50C-407E-A947-70E740481C1C}">
                <a14:useLocalDpi xmlns:a14="http://schemas.microsoft.com/office/drawing/2010/main" val="0"/>
              </a:ext>
            </a:extLst>
          </a:blip>
          <a:srcRect/>
          <a:stretch>
            <a:fillRect/>
          </a:stretch>
        </p:blipFill>
        <p:spPr bwMode="auto">
          <a:xfrm>
            <a:off x="-3391" y="0"/>
            <a:ext cx="14633791" cy="8229600"/>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p:cNvSpPr/>
          <p:nvPr/>
        </p:nvSpPr>
        <p:spPr>
          <a:xfrm>
            <a:off x="-22223"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6" name="Rectangle 5"/>
          <p:cNvSpPr/>
          <p:nvPr/>
        </p:nvSpPr>
        <p:spPr>
          <a:xfrm>
            <a:off x="-22225"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algn="ctr" defTabSz="914400">
              <a:defRPr/>
            </a:pPr>
            <a:endParaRPr lang="en-US" sz="1800" dirty="0">
              <a:solidFill>
                <a:prstClr val="white"/>
              </a:solidFill>
            </a:endParaRPr>
          </a:p>
        </p:txBody>
      </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21</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8" name="Rectangle 7"/>
          <p:cNvSpPr/>
          <p:nvPr/>
        </p:nvSpPr>
        <p:spPr>
          <a:xfrm>
            <a:off x="-22223" y="0"/>
            <a:ext cx="14652623" cy="8255755"/>
          </a:xfrm>
          <a:prstGeom prst="rect">
            <a:avLst/>
          </a:prstGeom>
          <a:gradFill>
            <a:gsLst>
              <a:gs pos="0">
                <a:schemeClr val="bg1"/>
              </a:gs>
              <a:gs pos="33000">
                <a:schemeClr val="bg1">
                  <a:lumMod val="100000"/>
                  <a:alpha val="76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algn="ctr" defTabSz="914400"/>
            <a:endParaRPr lang="en-US" sz="1800" dirty="0">
              <a:solidFill>
                <a:prstClr val="white"/>
              </a:solidFill>
            </a:endParaRPr>
          </a:p>
        </p:txBody>
      </p:sp>
      <p:sp>
        <p:nvSpPr>
          <p:cNvPr id="9" name="Text Placeholder 7"/>
          <p:cNvSpPr txBox="1">
            <a:spLocks/>
          </p:cNvSpPr>
          <p:nvPr/>
        </p:nvSpPr>
        <p:spPr>
          <a:xfrm>
            <a:off x="1486022" y="6181967"/>
            <a:ext cx="12637755" cy="1015663"/>
          </a:xfrm>
          <a:prstGeom prst="rect">
            <a:avLst/>
          </a:prstGeom>
        </p:spPr>
        <p:txBody>
          <a:bodyPr wrap="none" lIns="0" tIns="0" rIns="0" bIns="0" anchor="b">
            <a:spAutoFit/>
          </a:bodyPr>
          <a:lstStyle>
            <a:lvl1pPr marL="0" indent="0" algn="r" defTabSz="1306220" rtl="0" eaLnBrk="1" latinLnBrk="0" hangingPunct="1">
              <a:lnSpc>
                <a:spcPct val="150000"/>
              </a:lnSpc>
              <a:spcBef>
                <a:spcPct val="20000"/>
              </a:spcBef>
              <a:buClr>
                <a:srgbClr val="FFC000"/>
              </a:buClr>
              <a:buSzPct val="80000"/>
              <a:buFont typeface="Wingdings" panose="05000000000000000000" pitchFamily="2" charset="2"/>
              <a:buNone/>
              <a:defRPr kumimoji="0" lang="en-US" sz="6600" b="1" i="0" u="none" strike="noStrike" kern="1200" cap="none" spc="0" normalizeH="0" baseline="0" dirty="0">
                <a:ln w="12700">
                  <a:solidFill>
                    <a:srgbClr val="FFC000"/>
                  </a:solidFill>
                  <a:prstDash val="solid"/>
                </a:ln>
                <a:solidFill>
                  <a:sysClr val="windowText" lastClr="000000"/>
                </a:solidFill>
                <a:effectLst>
                  <a:outerShdw blurRad="41275" dist="20320" dir="1800000" algn="tl" rotWithShape="0">
                    <a:srgbClr val="000000">
                      <a:alpha val="40000"/>
                    </a:srgbClr>
                  </a:outerShdw>
                </a:effectLst>
                <a:uLnTx/>
                <a:uFillTx/>
                <a:latin typeface="Century Gothic"/>
                <a:ea typeface="+mj-ea"/>
                <a:cs typeface="+mj-cs"/>
              </a:defRPr>
            </a:lvl1pPr>
            <a:lvl2pPr marL="1224610" indent="-571500" algn="l" defTabSz="1306220" rtl="0" eaLnBrk="1" latinLnBrk="0" hangingPunct="1">
              <a:lnSpc>
                <a:spcPct val="150000"/>
              </a:lnSpc>
              <a:spcBef>
                <a:spcPct val="20000"/>
              </a:spcBef>
              <a:buClr>
                <a:srgbClr val="FFC000"/>
              </a:buClr>
              <a:buSzPct val="80000"/>
              <a:buFont typeface="Wingdings" panose="05000000000000000000" pitchFamily="2" charset="2"/>
              <a:buChar char="§"/>
              <a:defRPr sz="3200" kern="1200">
                <a:solidFill>
                  <a:schemeClr val="bg1"/>
                </a:solidFill>
                <a:latin typeface="Century Gothic" panose="020B0502020202020204" pitchFamily="34" charset="0"/>
                <a:ea typeface="+mn-ea"/>
                <a:cs typeface="+mn-cs"/>
              </a:defRPr>
            </a:lvl2pPr>
            <a:lvl3pPr marL="176342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800" kern="1200">
                <a:solidFill>
                  <a:schemeClr val="bg1"/>
                </a:solidFill>
                <a:latin typeface="Century Gothic" panose="020B0502020202020204" pitchFamily="34" charset="0"/>
                <a:ea typeface="+mn-ea"/>
                <a:cs typeface="+mn-cs"/>
              </a:defRPr>
            </a:lvl3pPr>
            <a:lvl4pPr marL="241653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400" kern="1200">
                <a:solidFill>
                  <a:schemeClr val="bg1"/>
                </a:solidFill>
                <a:latin typeface="Century Gothic" panose="020B0502020202020204" pitchFamily="34" charset="0"/>
                <a:ea typeface="+mn-ea"/>
                <a:cs typeface="+mn-cs"/>
              </a:defRPr>
            </a:lvl4pPr>
            <a:lvl5pPr marL="306964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400" kern="1200">
                <a:solidFill>
                  <a:schemeClr val="bg1"/>
                </a:solidFill>
                <a:latin typeface="Century Gothic" panose="020B0502020202020204" pitchFamily="34" charset="0"/>
                <a:ea typeface="+mn-ea"/>
                <a:cs typeface="+mn-cs"/>
              </a:defRPr>
            </a:lvl5pPr>
            <a:lvl6pPr marL="3592106"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6pPr>
            <a:lvl7pPr marL="4245216"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7pPr>
            <a:lvl8pPr marL="4898327"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8pPr>
            <a:lvl9pPr marL="5551437"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9pPr>
          </a:lstStyle>
          <a:p>
            <a:pPr>
              <a:lnSpc>
                <a:spcPct val="100000"/>
              </a:lnSpc>
              <a:spcBef>
                <a:spcPts val="0"/>
              </a:spcBef>
            </a:pPr>
            <a:r>
              <a:rPr b="0" dirty="0" smtClean="0">
                <a:ln w="28575">
                  <a:solidFill>
                    <a:prstClr val="white"/>
                  </a:solidFill>
                  <a:prstDash val="solid"/>
                  <a:bevel/>
                </a:ln>
                <a:noFill/>
                <a:effectLst>
                  <a:glow rad="317500">
                    <a:prstClr val="black">
                      <a:alpha val="20000"/>
                    </a:prstClr>
                  </a:glow>
                </a:effectLst>
                <a:latin typeface="Arial Black" panose="020B0A04020102020204" pitchFamily="34" charset="0"/>
              </a:rPr>
              <a:t>Implementation Workshops</a:t>
            </a:r>
            <a:endParaRPr b="0" dirty="0">
              <a:ln w="28575">
                <a:solidFill>
                  <a:prstClr val="white"/>
                </a:solidFill>
                <a:prstDash val="solid"/>
                <a:bevel/>
              </a:ln>
              <a:noFill/>
              <a:effectLst>
                <a:glow rad="317500">
                  <a:prstClr val="black">
                    <a:alpha val="20000"/>
                  </a:prstClr>
                </a:glow>
              </a:effectLst>
              <a:latin typeface="Arial Black" panose="020B0A04020102020204" pitchFamily="34" charset="0"/>
            </a:endParaRPr>
          </a:p>
        </p:txBody>
      </p:sp>
      <p:sp>
        <p:nvSpPr>
          <p:cNvPr id="10" name="Text Placeholder 7"/>
          <p:cNvSpPr txBox="1">
            <a:spLocks/>
          </p:cNvSpPr>
          <p:nvPr/>
        </p:nvSpPr>
        <p:spPr>
          <a:xfrm>
            <a:off x="4724400" y="7162030"/>
            <a:ext cx="9289207" cy="492443"/>
          </a:xfrm>
          <a:prstGeom prst="rect">
            <a:avLst/>
          </a:prstGeom>
        </p:spPr>
        <p:txBody>
          <a:bodyPr wrap="square" lIns="0" tIns="0" rIns="0" bIns="0" anchor="b">
            <a:spAutoFit/>
          </a:bodyPr>
          <a:lstStyle>
            <a:lvl1pPr marL="0" indent="0" algn="r" defTabSz="1306220" rtl="0" eaLnBrk="1" latinLnBrk="0" hangingPunct="1">
              <a:lnSpc>
                <a:spcPct val="150000"/>
              </a:lnSpc>
              <a:spcBef>
                <a:spcPct val="20000"/>
              </a:spcBef>
              <a:buClr>
                <a:srgbClr val="FFC000"/>
              </a:buClr>
              <a:buSzPct val="80000"/>
              <a:buFont typeface="Wingdings" panose="05000000000000000000" pitchFamily="2" charset="2"/>
              <a:buNone/>
              <a:defRPr sz="3200" kern="1200">
                <a:solidFill>
                  <a:schemeClr val="bg1"/>
                </a:solidFill>
                <a:latin typeface="Century Gothic" panose="020B0502020202020204" pitchFamily="34" charset="0"/>
                <a:ea typeface="+mn-ea"/>
                <a:cs typeface="+mn-cs"/>
              </a:defRPr>
            </a:lvl1pPr>
            <a:lvl2pPr marL="1224610" indent="-571500" algn="l" defTabSz="1306220" rtl="0" eaLnBrk="1" latinLnBrk="0" hangingPunct="1">
              <a:lnSpc>
                <a:spcPct val="150000"/>
              </a:lnSpc>
              <a:spcBef>
                <a:spcPct val="20000"/>
              </a:spcBef>
              <a:buClr>
                <a:srgbClr val="FFC000"/>
              </a:buClr>
              <a:buSzPct val="80000"/>
              <a:buFont typeface="Wingdings" panose="05000000000000000000" pitchFamily="2" charset="2"/>
              <a:buChar char="§"/>
              <a:defRPr sz="3200" kern="1200">
                <a:solidFill>
                  <a:schemeClr val="bg1"/>
                </a:solidFill>
                <a:latin typeface="Century Gothic" panose="020B0502020202020204" pitchFamily="34" charset="0"/>
                <a:ea typeface="+mn-ea"/>
                <a:cs typeface="+mn-cs"/>
              </a:defRPr>
            </a:lvl2pPr>
            <a:lvl3pPr marL="176342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800" kern="1200">
                <a:solidFill>
                  <a:schemeClr val="bg1"/>
                </a:solidFill>
                <a:latin typeface="Century Gothic" panose="020B0502020202020204" pitchFamily="34" charset="0"/>
                <a:ea typeface="+mn-ea"/>
                <a:cs typeface="+mn-cs"/>
              </a:defRPr>
            </a:lvl3pPr>
            <a:lvl4pPr marL="241653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400" kern="1200">
                <a:solidFill>
                  <a:schemeClr val="bg1"/>
                </a:solidFill>
                <a:latin typeface="Century Gothic" panose="020B0502020202020204" pitchFamily="34" charset="0"/>
                <a:ea typeface="+mn-ea"/>
                <a:cs typeface="+mn-cs"/>
              </a:defRPr>
            </a:lvl4pPr>
            <a:lvl5pPr marL="306964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400" kern="1200">
                <a:solidFill>
                  <a:schemeClr val="bg1"/>
                </a:solidFill>
                <a:latin typeface="Century Gothic" panose="020B0502020202020204" pitchFamily="34" charset="0"/>
                <a:ea typeface="+mn-ea"/>
                <a:cs typeface="+mn-cs"/>
              </a:defRPr>
            </a:lvl5pPr>
            <a:lvl6pPr marL="3592106"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6pPr>
            <a:lvl7pPr marL="4245216"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7pPr>
            <a:lvl8pPr marL="4898327"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8pPr>
            <a:lvl9pPr marL="5551437"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9pPr>
          </a:lstStyle>
          <a:p>
            <a:pPr>
              <a:lnSpc>
                <a:spcPct val="100000"/>
              </a:lnSpc>
              <a:spcBef>
                <a:spcPts val="0"/>
              </a:spcBef>
            </a:pPr>
            <a:r>
              <a:rPr lang="en-US" dirty="0" smtClean="0">
                <a:solidFill>
                  <a:prstClr val="white"/>
                </a:solidFill>
                <a:effectLst>
                  <a:glow rad="317500">
                    <a:prstClr val="black">
                      <a:alpha val="20000"/>
                    </a:prstClr>
                  </a:glow>
                </a:effectLst>
                <a:latin typeface="Franklin Gothic Demi"/>
              </a:rPr>
              <a:t>Where, How, &amp; What</a:t>
            </a:r>
            <a:endParaRPr lang="en-US" dirty="0">
              <a:solidFill>
                <a:prstClr val="white"/>
              </a:solidFill>
              <a:effectLst>
                <a:glow rad="317500">
                  <a:prstClr val="black">
                    <a:alpha val="20000"/>
                  </a:prstClr>
                </a:glow>
              </a:effectLst>
              <a:latin typeface="Franklin Gothic Demi"/>
            </a:endParaRPr>
          </a:p>
        </p:txBody>
      </p:sp>
    </p:spTree>
    <p:extLst>
      <p:ext uri="{BB962C8B-B14F-4D97-AF65-F5344CB8AC3E}">
        <p14:creationId xmlns:p14="http://schemas.microsoft.com/office/powerpoint/2010/main" val="1759870693"/>
      </p:ext>
    </p:extLst>
  </p:cSld>
  <p:clrMapOvr>
    <a:masterClrMapping/>
  </p:clrMapOvr>
  <p:transition spd="med">
    <p:fade/>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8765" y="11115"/>
            <a:ext cx="13101637" cy="8218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Rectangle 5"/>
          <p:cNvSpPr/>
          <p:nvPr/>
        </p:nvSpPr>
        <p:spPr>
          <a:xfrm>
            <a:off x="-22223"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22</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7" name="Rectangle 6"/>
          <p:cNvSpPr/>
          <p:nvPr/>
        </p:nvSpPr>
        <p:spPr>
          <a:xfrm>
            <a:off x="-22224" y="-1587"/>
            <a:ext cx="14652624" cy="8229600"/>
          </a:xfrm>
          <a:prstGeom prst="rect">
            <a:avLst/>
          </a:prstGeom>
          <a:gradFill>
            <a:gsLst>
              <a:gs pos="0">
                <a:schemeClr val="bg1"/>
              </a:gs>
              <a:gs pos="33000">
                <a:schemeClr val="bg1">
                  <a:lumMod val="100000"/>
                  <a:alpha val="76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8"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283">
              <a:defRPr/>
            </a:pPr>
            <a:r>
              <a:rPr sz="4800" i="0" dirty="0">
                <a:solidFill>
                  <a:srgbClr val="FFCC00"/>
                </a:solidFill>
                <a:effectLst>
                  <a:glow rad="50800">
                    <a:srgbClr val="000000">
                      <a:alpha val="20000"/>
                    </a:srgbClr>
                  </a:glow>
                  <a:outerShdw blurRad="38100" dist="38100" dir="2700000" algn="tl">
                    <a:srgbClr val="000000">
                      <a:alpha val="43137"/>
                    </a:srgbClr>
                  </a:outerShdw>
                </a:effectLst>
              </a:rPr>
              <a:t>Strategies</a:t>
            </a:r>
            <a:r>
              <a:rPr sz="4800" dirty="0">
                <a:solidFill>
                  <a:srgbClr val="FFCC00"/>
                </a:solidFill>
                <a:effectLst>
                  <a:glow rad="50800">
                    <a:srgbClr val="000000">
                      <a:alpha val="20000"/>
                    </a:srgbClr>
                  </a:glow>
                  <a:outerShdw blurRad="38100" dist="38100" dir="2700000" algn="tl">
                    <a:srgbClr val="000000">
                      <a:alpha val="43137"/>
                    </a:srgbClr>
                  </a:outerShdw>
                </a:effectLst>
              </a:rPr>
              <a:t/>
            </a:r>
            <a:br>
              <a:rPr sz="4800" dirty="0">
                <a:solidFill>
                  <a:srgbClr val="FFCC00"/>
                </a:solidFill>
                <a:effectLst>
                  <a:glow rad="50800">
                    <a:srgbClr val="000000">
                      <a:alpha val="20000"/>
                    </a:srgbClr>
                  </a:glow>
                  <a:outerShdw blurRad="38100" dist="38100" dir="2700000" algn="tl">
                    <a:srgbClr val="000000">
                      <a:alpha val="43137"/>
                    </a:srgbClr>
                  </a:outerShdw>
                </a:effectLst>
              </a:rPr>
            </a:br>
            <a:r>
              <a:rPr lang="en-US" sz="2800" i="0" dirty="0" smtClean="0">
                <a:solidFill>
                  <a:sysClr val="window" lastClr="FFFFFF"/>
                </a:solidFill>
                <a:effectLst>
                  <a:glow rad="254000">
                    <a:sysClr val="windowText" lastClr="000000">
                      <a:alpha val="40000"/>
                    </a:sysClr>
                  </a:glow>
                </a:effectLst>
              </a:rPr>
              <a:t>Regional Affordable Housing Workshops</a:t>
            </a:r>
            <a:endParaRPr lang="en-US" sz="2800" i="0" dirty="0">
              <a:solidFill>
                <a:sysClr val="window" lastClr="FFFFFF"/>
              </a:solidFill>
              <a:effectLst>
                <a:glow rad="254000">
                  <a:sysClr val="windowText" lastClr="000000">
                    <a:alpha val="40000"/>
                  </a:sysClr>
                </a:glow>
              </a:effectLst>
            </a:endParaRPr>
          </a:p>
        </p:txBody>
      </p:sp>
      <p:sp>
        <p:nvSpPr>
          <p:cNvPr id="67" name="TextBox 66"/>
          <p:cNvSpPr txBox="1"/>
          <p:nvPr/>
        </p:nvSpPr>
        <p:spPr>
          <a:xfrm>
            <a:off x="485701" y="2365528"/>
            <a:ext cx="5486400" cy="584763"/>
          </a:xfrm>
          <a:prstGeom prst="rect">
            <a:avLst/>
          </a:prstGeom>
          <a:noFill/>
        </p:spPr>
        <p:txBody>
          <a:bodyPr wrap="square" lIns="91428" tIns="45714" rIns="91428" bIns="45714" rtlCol="0">
            <a:spAutoFit/>
          </a:bodyPr>
          <a:lstStyle/>
          <a:p>
            <a:r>
              <a:rPr lang="en-US" sz="3200" dirty="0">
                <a:ln w="3175">
                  <a:noFill/>
                </a:ln>
                <a:solidFill>
                  <a:srgbClr val="FFC000"/>
                </a:solidFill>
                <a:latin typeface="Impact" panose="020B0806030902050204" pitchFamily="34" charset="0"/>
              </a:rPr>
              <a:t>Workshops:</a:t>
            </a:r>
          </a:p>
        </p:txBody>
      </p:sp>
      <p:sp>
        <p:nvSpPr>
          <p:cNvPr id="33" name="TextBox 32"/>
          <p:cNvSpPr txBox="1"/>
          <p:nvPr/>
        </p:nvSpPr>
        <p:spPr>
          <a:xfrm>
            <a:off x="559369" y="3278845"/>
            <a:ext cx="13431297" cy="2000536"/>
          </a:xfrm>
          <a:prstGeom prst="rect">
            <a:avLst/>
          </a:prstGeom>
          <a:noFill/>
        </p:spPr>
        <p:txBody>
          <a:bodyPr wrap="square" lIns="91428" tIns="45714" rIns="91428" bIns="45714" rtlCol="0">
            <a:spAutoFit/>
          </a:bodyPr>
          <a:lstStyle/>
          <a:p>
            <a:pPr marL="228600" indent="-228600">
              <a:buFont typeface="Arial" panose="020B0604020202020204" pitchFamily="34" charset="0"/>
              <a:buChar char="•"/>
            </a:pPr>
            <a:r>
              <a:rPr lang="en-US" sz="2400" dirty="0">
                <a:ln w="3175">
                  <a:noFill/>
                </a:ln>
                <a:solidFill>
                  <a:prstClr val="white"/>
                </a:solidFill>
                <a:latin typeface="Impact" panose="020B0806030902050204" pitchFamily="34" charset="0"/>
              </a:rPr>
              <a:t>Workshop #1 – </a:t>
            </a:r>
            <a:r>
              <a:rPr lang="en-US" sz="2400" dirty="0" smtClean="0">
                <a:solidFill>
                  <a:srgbClr val="FFC000"/>
                </a:solidFill>
                <a:latin typeface="Impact" panose="020B0806030902050204" pitchFamily="34" charset="0"/>
              </a:rPr>
              <a:t>WHERE</a:t>
            </a:r>
            <a:r>
              <a:rPr lang="en-US" sz="2400" dirty="0" smtClean="0">
                <a:ln w="3175">
                  <a:noFill/>
                </a:ln>
                <a:solidFill>
                  <a:srgbClr val="FFC000"/>
                </a:solidFill>
                <a:latin typeface="Impact" panose="020B0806030902050204" pitchFamily="34" charset="0"/>
              </a:rPr>
              <a:t>?</a:t>
            </a:r>
          </a:p>
          <a:p>
            <a:pPr marL="228600" indent="-228600">
              <a:buFont typeface="Arial" panose="020B0604020202020204" pitchFamily="34" charset="0"/>
              <a:buChar char="•"/>
            </a:pPr>
            <a:endParaRPr lang="en-US" sz="2400" dirty="0" smtClean="0">
              <a:ln w="3175">
                <a:noFill/>
              </a:ln>
              <a:solidFill>
                <a:srgbClr val="FFC000"/>
              </a:solidFill>
              <a:latin typeface="Impact" panose="020B0806030902050204" pitchFamily="34" charset="0"/>
            </a:endParaRPr>
          </a:p>
          <a:p>
            <a:r>
              <a:rPr lang="en-US" sz="2400" dirty="0">
                <a:ln w="3175">
                  <a:noFill/>
                </a:ln>
                <a:solidFill>
                  <a:prstClr val="white"/>
                </a:solidFill>
                <a:latin typeface="Impact" panose="020B0806030902050204" pitchFamily="34" charset="0"/>
              </a:rPr>
              <a:t>	</a:t>
            </a:r>
            <a:r>
              <a:rPr lang="en-US" sz="2400" dirty="0" smtClean="0">
                <a:ln w="3175">
                  <a:noFill/>
                </a:ln>
                <a:solidFill>
                  <a:prstClr val="white"/>
                </a:solidFill>
                <a:latin typeface="Impact" panose="020B0806030902050204" pitchFamily="34" charset="0"/>
              </a:rPr>
              <a:t>	  </a:t>
            </a:r>
            <a:endParaRPr lang="en-US" sz="2400" dirty="0" smtClean="0">
              <a:ln w="3175">
                <a:noFill/>
              </a:ln>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743200" indent="-2743200"/>
            <a:r>
              <a:rPr lang="en-US" sz="2800" dirty="0" smtClean="0">
                <a:solidFill>
                  <a:prstClr val="white"/>
                </a:solidFill>
                <a:latin typeface="Impact" panose="020B0806030902050204" pitchFamily="34" charset="0"/>
              </a:rPr>
              <a:t>	</a:t>
            </a:r>
            <a:endParaRPr lang="en-US" sz="2800" dirty="0">
              <a:ln w="3175">
                <a:noFill/>
              </a:ln>
              <a:solidFill>
                <a:prstClr val="white"/>
              </a:solidFill>
              <a:latin typeface="Franklin Gothic Book"/>
            </a:endParaRPr>
          </a:p>
        </p:txBody>
      </p:sp>
      <p:grpSp>
        <p:nvGrpSpPr>
          <p:cNvPr id="19" name="Group 18"/>
          <p:cNvGrpSpPr/>
          <p:nvPr/>
        </p:nvGrpSpPr>
        <p:grpSpPr>
          <a:xfrm>
            <a:off x="3718385" y="1786094"/>
            <a:ext cx="3393350" cy="6341031"/>
            <a:chOff x="1263523" y="1659969"/>
            <a:chExt cx="3393350" cy="6341031"/>
          </a:xfrm>
        </p:grpSpPr>
        <p:grpSp>
          <p:nvGrpSpPr>
            <p:cNvPr id="20" name="Group 33"/>
            <p:cNvGrpSpPr>
              <a:grpSpLocks/>
            </p:cNvGrpSpPr>
            <p:nvPr/>
          </p:nvGrpSpPr>
          <p:grpSpPr bwMode="auto">
            <a:xfrm>
              <a:off x="1713891" y="1659969"/>
              <a:ext cx="2942982" cy="6341031"/>
              <a:chOff x="681039" y="1006474"/>
              <a:chExt cx="3511077" cy="7391400"/>
            </a:xfrm>
          </p:grpSpPr>
          <p:sp>
            <p:nvSpPr>
              <p:cNvPr id="23" name="Rounded Rectangle 22"/>
              <p:cNvSpPr/>
              <p:nvPr/>
            </p:nvSpPr>
            <p:spPr bwMode="auto">
              <a:xfrm>
                <a:off x="681039" y="1981199"/>
                <a:ext cx="3511077" cy="6416675"/>
              </a:xfrm>
              <a:prstGeom prst="roundRect">
                <a:avLst>
                  <a:gd name="adj" fmla="val 3600"/>
                </a:avLst>
              </a:prstGeom>
              <a:solidFill>
                <a:srgbClr val="493548">
                  <a:alpha val="90000"/>
                </a:srgbClr>
              </a:solidFill>
              <a:ln w="57150" cap="flat" cmpd="sng" algn="ctr">
                <a:solidFill>
                  <a:sysClr val="window" lastClr="FFFFFF"/>
                </a:solidFill>
                <a:prstDash val="solid"/>
                <a:round/>
              </a:ln>
              <a:effectLst>
                <a:outerShdw blurRad="50800" dist="38100" dir="2700000" algn="tl" rotWithShape="0">
                  <a:prstClr val="black">
                    <a:alpha val="40000"/>
                  </a:prstClr>
                </a:outerShdw>
              </a:effectLst>
            </p:spPr>
            <p:txBody>
              <a:bodyPr/>
              <a:lstStyle/>
              <a:p>
                <a:pPr algn="ctr" defTabSz="914400" fontAlgn="auto">
                  <a:spcBef>
                    <a:spcPts val="0"/>
                  </a:spcBef>
                  <a:spcAft>
                    <a:spcPts val="0"/>
                  </a:spcAft>
                  <a:defRPr/>
                </a:pPr>
                <a:endParaRPr lang="en-US" sz="2400" b="1" kern="0" dirty="0" smtClean="0">
                  <a:solidFill>
                    <a:srgbClr val="FFFFFF"/>
                  </a:solidFill>
                  <a:latin typeface="Calibri"/>
                </a:endParaRPr>
              </a:p>
              <a:p>
                <a:pPr algn="ctr" defTabSz="914400" fontAlgn="auto">
                  <a:spcBef>
                    <a:spcPts val="0"/>
                  </a:spcBef>
                  <a:spcAft>
                    <a:spcPts val="0"/>
                  </a:spcAft>
                  <a:defRPr/>
                </a:pPr>
                <a:r>
                  <a:rPr lang="en-US" sz="2400" b="1" kern="0" dirty="0" smtClean="0">
                    <a:solidFill>
                      <a:srgbClr val="FFFFFF"/>
                    </a:solidFill>
                    <a:effectLst>
                      <a:outerShdw blurRad="38100" dist="38100" dir="2700000" algn="tl">
                        <a:srgbClr val="000000">
                          <a:alpha val="43137"/>
                        </a:srgbClr>
                      </a:outerShdw>
                    </a:effectLst>
                    <a:latin typeface="+mj-lt"/>
                  </a:rPr>
                  <a:t>Areas  </a:t>
                </a:r>
                <a:r>
                  <a:rPr lang="en-US" sz="2400" b="1" kern="0" dirty="0">
                    <a:solidFill>
                      <a:srgbClr val="FFFFFF"/>
                    </a:solidFill>
                    <a:effectLst>
                      <a:outerShdw blurRad="38100" dist="38100" dir="2700000" algn="tl">
                        <a:srgbClr val="000000">
                          <a:alpha val="43137"/>
                        </a:srgbClr>
                      </a:outerShdw>
                    </a:effectLst>
                    <a:latin typeface="+mj-lt"/>
                  </a:rPr>
                  <a:t>of </a:t>
                </a:r>
                <a:r>
                  <a:rPr lang="en-US" sz="2400" b="1" kern="0" dirty="0" smtClean="0">
                    <a:solidFill>
                      <a:srgbClr val="FFFFFF"/>
                    </a:solidFill>
                    <a:effectLst>
                      <a:outerShdw blurRad="38100" dist="38100" dir="2700000" algn="tl">
                        <a:srgbClr val="000000">
                          <a:alpha val="43137"/>
                        </a:srgbClr>
                      </a:outerShdw>
                    </a:effectLst>
                    <a:latin typeface="+mj-lt"/>
                  </a:rPr>
                  <a:t>Access</a:t>
                </a:r>
              </a:p>
              <a:p>
                <a:pPr algn="ctr" defTabSz="914400" fontAlgn="auto">
                  <a:spcBef>
                    <a:spcPts val="0"/>
                  </a:spcBef>
                  <a:spcAft>
                    <a:spcPts val="0"/>
                  </a:spcAft>
                  <a:defRPr/>
                </a:pPr>
                <a:r>
                  <a:rPr lang="en-US" sz="2400" b="1" kern="0" dirty="0" smtClean="0">
                    <a:solidFill>
                      <a:srgbClr val="FFFFFF"/>
                    </a:solidFill>
                    <a:effectLst>
                      <a:outerShdw blurRad="38100" dist="38100" dir="2700000" algn="tl">
                        <a:srgbClr val="000000">
                          <a:alpha val="43137"/>
                        </a:srgbClr>
                      </a:outerShdw>
                    </a:effectLst>
                    <a:latin typeface="+mj-lt"/>
                  </a:rPr>
                  <a:t> </a:t>
                </a:r>
                <a:r>
                  <a:rPr lang="en-US" sz="2400" b="1" kern="0" dirty="0">
                    <a:solidFill>
                      <a:srgbClr val="FFFFFF"/>
                    </a:solidFill>
                    <a:effectLst>
                      <a:outerShdw blurRad="38100" dist="38100" dir="2700000" algn="tl">
                        <a:srgbClr val="000000">
                          <a:alpha val="43137"/>
                        </a:srgbClr>
                      </a:outerShdw>
                    </a:effectLst>
                    <a:latin typeface="+mj-lt"/>
                  </a:rPr>
                  <a:t>&amp; Opportunities for Affordable Housing</a:t>
                </a:r>
              </a:p>
              <a:p>
                <a:pPr algn="ctr" defTabSz="914400" fontAlgn="auto">
                  <a:spcBef>
                    <a:spcPts val="0"/>
                  </a:spcBef>
                  <a:spcAft>
                    <a:spcPts val="0"/>
                  </a:spcAft>
                  <a:defRPr/>
                </a:pPr>
                <a:endParaRPr lang="en-US" sz="2000" b="1" kern="0" dirty="0">
                  <a:solidFill>
                    <a:srgbClr val="FFFFFF"/>
                  </a:solidFill>
                  <a:latin typeface="Calibri"/>
                </a:endParaRPr>
              </a:p>
              <a:p>
                <a:pPr defTabSz="914400" fontAlgn="auto">
                  <a:spcBef>
                    <a:spcPts val="0"/>
                  </a:spcBef>
                  <a:spcAft>
                    <a:spcPts val="0"/>
                  </a:spcAft>
                  <a:defRPr/>
                </a:pPr>
                <a:endParaRPr lang="en-US" sz="1750" b="1" kern="0" dirty="0" smtClean="0">
                  <a:solidFill>
                    <a:srgbClr val="FFFFFF"/>
                  </a:solidFill>
                  <a:latin typeface="Calibri"/>
                </a:endParaRPr>
              </a:p>
              <a:p>
                <a:pPr defTabSz="914400" fontAlgn="auto">
                  <a:spcBef>
                    <a:spcPts val="0"/>
                  </a:spcBef>
                  <a:spcAft>
                    <a:spcPts val="0"/>
                  </a:spcAft>
                  <a:defRPr/>
                </a:pPr>
                <a:r>
                  <a:rPr lang="en-US" sz="1800" b="1" kern="0" dirty="0">
                    <a:solidFill>
                      <a:srgbClr val="FFFFFF"/>
                    </a:solidFill>
                    <a:latin typeface="Calibri"/>
                  </a:rPr>
                  <a:t>Background</a:t>
                </a:r>
              </a:p>
              <a:p>
                <a:pPr defTabSz="914400" fontAlgn="auto">
                  <a:spcBef>
                    <a:spcPts val="0"/>
                  </a:spcBef>
                  <a:spcAft>
                    <a:spcPts val="0"/>
                  </a:spcAft>
                  <a:defRPr/>
                </a:pPr>
                <a:endParaRPr lang="en-US" sz="1800" b="1" kern="0" dirty="0">
                  <a:solidFill>
                    <a:srgbClr val="FFFFFF"/>
                  </a:solidFill>
                  <a:latin typeface="Calibri"/>
                </a:endParaRPr>
              </a:p>
              <a:p>
                <a:pPr defTabSz="914400" fontAlgn="auto">
                  <a:spcBef>
                    <a:spcPts val="0"/>
                  </a:spcBef>
                  <a:spcAft>
                    <a:spcPts val="0"/>
                  </a:spcAft>
                  <a:defRPr/>
                </a:pPr>
                <a:r>
                  <a:rPr lang="en-US" sz="1800" b="1" kern="0" dirty="0">
                    <a:solidFill>
                      <a:srgbClr val="FFFFFF"/>
                    </a:solidFill>
                    <a:latin typeface="Calibri"/>
                  </a:rPr>
                  <a:t>Suitability Analysis </a:t>
                </a:r>
              </a:p>
              <a:p>
                <a:pPr defTabSz="914400" fontAlgn="auto">
                  <a:spcBef>
                    <a:spcPts val="0"/>
                  </a:spcBef>
                  <a:spcAft>
                    <a:spcPts val="0"/>
                  </a:spcAft>
                  <a:defRPr/>
                </a:pPr>
                <a:endParaRPr lang="en-US" sz="1800" b="1" kern="0" dirty="0">
                  <a:solidFill>
                    <a:srgbClr val="FFFFFF"/>
                  </a:solidFill>
                  <a:latin typeface="Calibri"/>
                </a:endParaRPr>
              </a:p>
              <a:p>
                <a:pPr defTabSz="914400" fontAlgn="auto">
                  <a:spcBef>
                    <a:spcPts val="0"/>
                  </a:spcBef>
                  <a:spcAft>
                    <a:spcPts val="0"/>
                  </a:spcAft>
                  <a:defRPr/>
                </a:pPr>
                <a:r>
                  <a:rPr lang="en-US" sz="1800" b="1" kern="0" dirty="0">
                    <a:solidFill>
                      <a:srgbClr val="FFFFFF"/>
                    </a:solidFill>
                    <a:latin typeface="Calibri"/>
                  </a:rPr>
                  <a:t>Regional Results</a:t>
                </a:r>
              </a:p>
              <a:p>
                <a:pPr defTabSz="914400" fontAlgn="auto">
                  <a:spcBef>
                    <a:spcPts val="0"/>
                  </a:spcBef>
                  <a:spcAft>
                    <a:spcPts val="0"/>
                  </a:spcAft>
                  <a:defRPr/>
                </a:pPr>
                <a:endParaRPr lang="en-US" sz="1800" b="1" kern="0" dirty="0">
                  <a:solidFill>
                    <a:srgbClr val="FFFFFF"/>
                  </a:solidFill>
                  <a:latin typeface="Calibri"/>
                </a:endParaRPr>
              </a:p>
              <a:p>
                <a:pPr defTabSz="914400" fontAlgn="auto">
                  <a:spcBef>
                    <a:spcPts val="0"/>
                  </a:spcBef>
                  <a:spcAft>
                    <a:spcPts val="0"/>
                  </a:spcAft>
                  <a:defRPr/>
                </a:pPr>
                <a:r>
                  <a:rPr lang="en-US" sz="1800" b="1" kern="0" dirty="0">
                    <a:solidFill>
                      <a:srgbClr val="FFFFFF"/>
                    </a:solidFill>
                    <a:latin typeface="Calibri"/>
                  </a:rPr>
                  <a:t>Stations for each Jurisdiction</a:t>
                </a:r>
              </a:p>
              <a:p>
                <a:pPr defTabSz="914400" fontAlgn="auto">
                  <a:spcBef>
                    <a:spcPts val="0"/>
                  </a:spcBef>
                  <a:spcAft>
                    <a:spcPts val="0"/>
                  </a:spcAft>
                  <a:defRPr/>
                </a:pPr>
                <a:endParaRPr lang="en-US" sz="1750" b="1" kern="0" dirty="0">
                  <a:solidFill>
                    <a:srgbClr val="FFFFFF"/>
                  </a:solidFill>
                  <a:latin typeface="Calibri"/>
                </a:endParaRPr>
              </a:p>
              <a:p>
                <a:pPr algn="ctr" defTabSz="914400" fontAlgn="auto">
                  <a:spcBef>
                    <a:spcPts val="0"/>
                  </a:spcBef>
                  <a:spcAft>
                    <a:spcPts val="0"/>
                  </a:spcAft>
                  <a:defRPr/>
                </a:pPr>
                <a:endParaRPr lang="en-US" sz="2100" kern="0" dirty="0">
                  <a:solidFill>
                    <a:srgbClr val="FFFFFF"/>
                  </a:solidFill>
                  <a:latin typeface="Calibri"/>
                </a:endParaRPr>
              </a:p>
            </p:txBody>
          </p:sp>
          <p:sp>
            <p:nvSpPr>
              <p:cNvPr id="24" name="Oval 23"/>
              <p:cNvSpPr/>
              <p:nvPr/>
            </p:nvSpPr>
            <p:spPr bwMode="auto">
              <a:xfrm>
                <a:off x="1907263" y="1006474"/>
                <a:ext cx="1149233" cy="1149350"/>
              </a:xfrm>
              <a:prstGeom prst="ellipse">
                <a:avLst/>
              </a:prstGeom>
              <a:solidFill>
                <a:sysClr val="windowText" lastClr="000000"/>
              </a:solidFill>
              <a:ln w="76200" cap="flat" cmpd="sng" algn="ctr">
                <a:solidFill>
                  <a:sysClr val="window" lastClr="FFFFFF"/>
                </a:solidFill>
                <a:prstDash val="solid"/>
              </a:ln>
              <a:effectLst/>
            </p:spPr>
            <p:txBody>
              <a:bodyPr anchor="ctr"/>
              <a:lstStyle/>
              <a:p>
                <a:pPr algn="ctr" defTabSz="914400" fontAlgn="auto">
                  <a:spcBef>
                    <a:spcPts val="0"/>
                  </a:spcBef>
                  <a:spcAft>
                    <a:spcPts val="0"/>
                  </a:spcAft>
                  <a:defRPr/>
                </a:pPr>
                <a:endParaRPr lang="en-US" sz="1800" kern="0">
                  <a:solidFill>
                    <a:srgbClr val="FFFFFF"/>
                  </a:solidFill>
                  <a:latin typeface="Calibri"/>
                </a:endParaRPr>
              </a:p>
            </p:txBody>
          </p:sp>
        </p:grpSp>
        <p:sp>
          <p:nvSpPr>
            <p:cNvPr id="21" name="TextBox 1"/>
            <p:cNvSpPr txBox="1">
              <a:spLocks noChangeArrowheads="1"/>
            </p:cNvSpPr>
            <p:nvPr/>
          </p:nvSpPr>
          <p:spPr bwMode="auto">
            <a:xfrm>
              <a:off x="2795993" y="1862893"/>
              <a:ext cx="956633" cy="659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900">
                  <a:solidFill>
                    <a:schemeClr val="tx1"/>
                  </a:solidFill>
                  <a:latin typeface="Calibri" pitchFamily="34" charset="0"/>
                  <a:cs typeface="Arial" pitchFamily="34" charset="0"/>
                </a:defRPr>
              </a:lvl1pPr>
              <a:lvl2pPr marL="742950" indent="-285750" eaLnBrk="0" hangingPunct="0">
                <a:defRPr sz="2900">
                  <a:solidFill>
                    <a:schemeClr val="tx1"/>
                  </a:solidFill>
                  <a:latin typeface="Calibri" pitchFamily="34" charset="0"/>
                  <a:cs typeface="Arial" pitchFamily="34" charset="0"/>
                </a:defRPr>
              </a:lvl2pPr>
              <a:lvl3pPr marL="1143000" indent="-228600" eaLnBrk="0" hangingPunct="0">
                <a:defRPr sz="2900">
                  <a:solidFill>
                    <a:schemeClr val="tx1"/>
                  </a:solidFill>
                  <a:latin typeface="Calibri" pitchFamily="34" charset="0"/>
                  <a:cs typeface="Arial" pitchFamily="34" charset="0"/>
                </a:defRPr>
              </a:lvl3pPr>
              <a:lvl4pPr marL="1600200" indent="-228600" eaLnBrk="0" hangingPunct="0">
                <a:defRPr sz="2900">
                  <a:solidFill>
                    <a:schemeClr val="tx1"/>
                  </a:solidFill>
                  <a:latin typeface="Calibri" pitchFamily="34" charset="0"/>
                  <a:cs typeface="Arial" pitchFamily="34" charset="0"/>
                </a:defRPr>
              </a:lvl4pPr>
              <a:lvl5pPr marL="2057400" indent="-228600" eaLnBrk="0" hangingPunct="0">
                <a:defRPr sz="2900">
                  <a:solidFill>
                    <a:schemeClr val="tx1"/>
                  </a:solidFill>
                  <a:latin typeface="Calibri" pitchFamily="34" charset="0"/>
                  <a:cs typeface="Arial" pitchFamily="34" charset="0"/>
                </a:defRPr>
              </a:lvl5pPr>
              <a:lvl6pPr marL="2514600" indent="-228600" defTabSz="1462088" eaLnBrk="0" fontAlgn="base" hangingPunct="0">
                <a:spcBef>
                  <a:spcPct val="0"/>
                </a:spcBef>
                <a:spcAft>
                  <a:spcPct val="0"/>
                </a:spcAft>
                <a:defRPr sz="2900">
                  <a:solidFill>
                    <a:schemeClr val="tx1"/>
                  </a:solidFill>
                  <a:latin typeface="Calibri" pitchFamily="34" charset="0"/>
                  <a:cs typeface="Arial" pitchFamily="34" charset="0"/>
                </a:defRPr>
              </a:lvl6pPr>
              <a:lvl7pPr marL="2971800" indent="-228600" defTabSz="1462088" eaLnBrk="0" fontAlgn="base" hangingPunct="0">
                <a:spcBef>
                  <a:spcPct val="0"/>
                </a:spcBef>
                <a:spcAft>
                  <a:spcPct val="0"/>
                </a:spcAft>
                <a:defRPr sz="2900">
                  <a:solidFill>
                    <a:schemeClr val="tx1"/>
                  </a:solidFill>
                  <a:latin typeface="Calibri" pitchFamily="34" charset="0"/>
                  <a:cs typeface="Arial" pitchFamily="34" charset="0"/>
                </a:defRPr>
              </a:lvl7pPr>
              <a:lvl8pPr marL="3429000" indent="-228600" defTabSz="1462088" eaLnBrk="0" fontAlgn="base" hangingPunct="0">
                <a:spcBef>
                  <a:spcPct val="0"/>
                </a:spcBef>
                <a:spcAft>
                  <a:spcPct val="0"/>
                </a:spcAft>
                <a:defRPr sz="2900">
                  <a:solidFill>
                    <a:schemeClr val="tx1"/>
                  </a:solidFill>
                  <a:latin typeface="Calibri" pitchFamily="34" charset="0"/>
                  <a:cs typeface="Arial" pitchFamily="34" charset="0"/>
                </a:defRPr>
              </a:lvl8pPr>
              <a:lvl9pPr marL="3886200" indent="-228600" defTabSz="1462088" eaLnBrk="0" fontAlgn="base" hangingPunct="0">
                <a:spcBef>
                  <a:spcPct val="0"/>
                </a:spcBef>
                <a:spcAft>
                  <a:spcPct val="0"/>
                </a:spcAft>
                <a:defRPr sz="2900">
                  <a:solidFill>
                    <a:schemeClr val="tx1"/>
                  </a:solidFill>
                  <a:latin typeface="Calibri" pitchFamily="34" charset="0"/>
                  <a:cs typeface="Arial" pitchFamily="34" charset="0"/>
                </a:defRPr>
              </a:lvl9pPr>
            </a:lstStyle>
            <a:p>
              <a:pPr defTabSz="914400" eaLnBrk="1" fontAlgn="auto" hangingPunct="1">
                <a:spcBef>
                  <a:spcPts val="0"/>
                </a:spcBef>
                <a:spcAft>
                  <a:spcPts val="0"/>
                </a:spcAft>
              </a:pPr>
              <a:r>
                <a:rPr lang="en-US" altLang="en-US" sz="3600" kern="0" dirty="0">
                  <a:solidFill>
                    <a:prstClr val="white"/>
                  </a:solidFill>
                  <a:latin typeface="Franklin Gothic Heavy" pitchFamily="34" charset="0"/>
                </a:rPr>
                <a:t>W1</a:t>
              </a:r>
            </a:p>
          </p:txBody>
        </p:sp>
        <p:sp>
          <p:nvSpPr>
            <p:cNvPr id="22" name="Rectangle 21"/>
            <p:cNvSpPr/>
            <p:nvPr/>
          </p:nvSpPr>
          <p:spPr>
            <a:xfrm rot="16200000">
              <a:off x="469492" y="2961961"/>
              <a:ext cx="2049728" cy="461665"/>
            </a:xfrm>
            <a:prstGeom prst="rect">
              <a:avLst/>
            </a:prstGeom>
          </p:spPr>
          <p:txBody>
            <a:bodyPr wrap="none">
              <a:spAutoFit/>
            </a:bodyPr>
            <a:lstStyle/>
            <a:p>
              <a:pPr defTabSz="1463040" fontAlgn="auto">
                <a:spcBef>
                  <a:spcPts val="0"/>
                </a:spcBef>
                <a:spcAft>
                  <a:spcPts val="0"/>
                </a:spcAft>
                <a:defRPr/>
              </a:pPr>
              <a:r>
                <a:rPr lang="en-US" sz="2400" b="1" i="1" kern="0" dirty="0">
                  <a:solidFill>
                    <a:prstClr val="white"/>
                  </a:solidFill>
                  <a:effectLst>
                    <a:glow rad="101600">
                      <a:prstClr val="black">
                        <a:alpha val="40000"/>
                      </a:prstClr>
                    </a:glow>
                    <a:outerShdw blurRad="38100" dist="38100" dir="2700000" algn="tl">
                      <a:srgbClr val="000000">
                        <a:alpha val="43137"/>
                      </a:srgbClr>
                    </a:outerShdw>
                  </a:effectLst>
                  <a:latin typeface="Franklin Gothic Demi" panose="020B0703020102020204" pitchFamily="34" charset="0"/>
                </a:rPr>
                <a:t>May 19, 2017</a:t>
              </a:r>
              <a:endParaRPr lang="en-US" sz="2400" i="1" kern="0" dirty="0">
                <a:solidFill>
                  <a:prstClr val="white"/>
                </a:solidFill>
                <a:latin typeface="Calibri"/>
              </a:endParaRPr>
            </a:p>
          </p:txBody>
        </p:sp>
      </p:grpSp>
    </p:spTree>
    <p:extLst>
      <p:ext uri="{BB962C8B-B14F-4D97-AF65-F5344CB8AC3E}">
        <p14:creationId xmlns:p14="http://schemas.microsoft.com/office/powerpoint/2010/main" val="732380139"/>
      </p:ext>
    </p:extLst>
  </p:cSld>
  <p:clrMapOvr>
    <a:masterClrMapping/>
  </p:clrMapOvr>
  <p:transition spd="med">
    <p:fade/>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1"/>
            <a:ext cx="14630400" cy="8686800"/>
          </a:xfrm>
          <a:prstGeom prst="rect">
            <a:avLst/>
          </a:prstGeom>
        </p:spPr>
      </p:pic>
      <p:sp>
        <p:nvSpPr>
          <p:cNvPr id="6" name="Rectangle 5"/>
          <p:cNvSpPr/>
          <p:nvPr/>
        </p:nvSpPr>
        <p:spPr>
          <a:xfrm>
            <a:off x="0" y="0"/>
            <a:ext cx="5760738" cy="8229600"/>
          </a:xfrm>
          <a:prstGeom prst="rect">
            <a:avLst/>
          </a:prstGeom>
          <a:gradFill flip="none" rotWithShape="0">
            <a:gsLst>
              <a:gs pos="0">
                <a:schemeClr val="tx1">
                  <a:alpha val="80000"/>
                </a:schemeClr>
              </a:gs>
              <a:gs pos="100000">
                <a:schemeClr val="tx1">
                  <a:alpha val="0"/>
                  <a:lumMod val="0"/>
                </a:schemeClr>
              </a:gs>
            </a:gsLst>
            <a:lin ang="0" scaled="1"/>
            <a:tileRect/>
          </a:gradFill>
          <a:ln w="38100" cap="rnd">
            <a:noFill/>
            <a:prstDash val="sysDot"/>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7" name="Rectangle 6"/>
          <p:cNvSpPr/>
          <p:nvPr/>
        </p:nvSpPr>
        <p:spPr>
          <a:xfrm>
            <a:off x="834634" y="2172435"/>
            <a:ext cx="2867195" cy="461665"/>
          </a:xfrm>
          <a:prstGeom prst="rect">
            <a:avLst/>
          </a:prstGeom>
        </p:spPr>
        <p:txBody>
          <a:bodyPr wrap="none">
            <a:spAutoFit/>
          </a:bodyPr>
          <a:lstStyle/>
          <a:p>
            <a:pPr algn="r" defTabSz="1306220" fontAlgn="auto">
              <a:spcBef>
                <a:spcPts val="0"/>
              </a:spcBef>
              <a:spcAft>
                <a:spcPts val="0"/>
              </a:spcAft>
            </a:pPr>
            <a:r>
              <a:rPr lang="en-US" sz="2400" b="1" dirty="0">
                <a:solidFill>
                  <a:srgbClr val="FFFFFF"/>
                </a:solidFill>
                <a:effectLst>
                  <a:glow rad="50800">
                    <a:srgbClr val="000000">
                      <a:alpha val="20000"/>
                    </a:srgbClr>
                  </a:glow>
                  <a:outerShdw blurRad="38100" dist="38100" dir="2700000" algn="tl">
                    <a:srgbClr val="000000">
                      <a:alpha val="43137"/>
                    </a:srgbClr>
                  </a:outerShdw>
                </a:effectLst>
                <a:latin typeface="Franklin Gothic Book"/>
                <a:ea typeface="+mj-ea"/>
                <a:cs typeface="+mj-cs"/>
              </a:rPr>
              <a:t>ACCESS INDICATORS</a:t>
            </a:r>
          </a:p>
        </p:txBody>
      </p:sp>
      <p:grpSp>
        <p:nvGrpSpPr>
          <p:cNvPr id="68" name="Group 67"/>
          <p:cNvGrpSpPr/>
          <p:nvPr/>
        </p:nvGrpSpPr>
        <p:grpSpPr>
          <a:xfrm>
            <a:off x="425098" y="4917742"/>
            <a:ext cx="3686266" cy="3059798"/>
            <a:chOff x="425098" y="4917742"/>
            <a:chExt cx="3686266" cy="3059798"/>
          </a:xfrm>
        </p:grpSpPr>
        <p:sp>
          <p:nvSpPr>
            <p:cNvPr id="14" name="Rounded Rectangle 13"/>
            <p:cNvSpPr/>
            <p:nvPr/>
          </p:nvSpPr>
          <p:spPr>
            <a:xfrm>
              <a:off x="457275" y="5911163"/>
              <a:ext cx="3579874" cy="2066377"/>
            </a:xfrm>
            <a:prstGeom prst="roundRect">
              <a:avLst>
                <a:gd name="adj" fmla="val 4425"/>
              </a:avLst>
            </a:prstGeom>
            <a:solidFill>
              <a:srgbClr val="000000">
                <a:alpha val="80000"/>
              </a:srgbClr>
            </a:solidFill>
            <a:ln w="38100" cap="rnd">
              <a:solidFill>
                <a:schemeClr val="bg1">
                  <a:lumMod val="95000"/>
                </a:schemeClr>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5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white"/>
                  </a:solidFill>
                  <a:effectLst/>
                  <a:uLnTx/>
                  <a:uFillTx/>
                  <a:latin typeface="Franklin Gothic Demi"/>
                  <a:ea typeface="+mn-ea"/>
                  <a:cs typeface="+mn-cs"/>
                </a:rPr>
                <a:t>Poverty Level</a:t>
              </a:r>
            </a:p>
            <a:p>
              <a:pPr marL="0" marR="0" lvl="0" indent="0" algn="ctr" defTabSz="1306220" rtl="0" eaLnBrk="1" fontAlgn="auto" latinLnBrk="0" hangingPunct="1">
                <a:lnSpc>
                  <a:spcPct val="15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white"/>
                  </a:solidFill>
                  <a:effectLst/>
                  <a:uLnTx/>
                  <a:uFillTx/>
                  <a:latin typeface="Franklin Gothic Demi"/>
                  <a:ea typeface="+mn-ea"/>
                  <a:cs typeface="+mn-cs"/>
                </a:rPr>
                <a:t>School Proficiency</a:t>
              </a:r>
            </a:p>
            <a:p>
              <a:pPr marL="0" marR="0" lvl="0" indent="0" algn="ctr" defTabSz="1306220" rtl="0" eaLnBrk="1" fontAlgn="auto" latinLnBrk="0" hangingPunct="1">
                <a:lnSpc>
                  <a:spcPct val="15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white"/>
                  </a:solidFill>
                  <a:effectLst/>
                  <a:uLnTx/>
                  <a:uFillTx/>
                  <a:latin typeface="Franklin Gothic Demi"/>
                  <a:ea typeface="+mn-ea"/>
                  <a:cs typeface="+mn-cs"/>
                </a:rPr>
                <a:t>Labor Market</a:t>
              </a:r>
            </a:p>
          </p:txBody>
        </p:sp>
        <p:sp>
          <p:nvSpPr>
            <p:cNvPr id="15" name="Rectangle 14"/>
            <p:cNvSpPr/>
            <p:nvPr/>
          </p:nvSpPr>
          <p:spPr>
            <a:xfrm>
              <a:off x="425098" y="5449497"/>
              <a:ext cx="3686266" cy="461665"/>
            </a:xfrm>
            <a:prstGeom prst="rect">
              <a:avLst/>
            </a:prstGeom>
          </p:spPr>
          <p:txBody>
            <a:bodyPr wrap="none">
              <a:spAutoFit/>
            </a:bodyPr>
            <a:lstStyle/>
            <a:p>
              <a:pPr algn="r" defTabSz="1306220" fontAlgn="auto">
                <a:spcBef>
                  <a:spcPts val="0"/>
                </a:spcBef>
                <a:spcAft>
                  <a:spcPts val="0"/>
                </a:spcAft>
              </a:pPr>
              <a:r>
                <a:rPr lang="en-US" sz="2400" b="1" dirty="0" smtClean="0">
                  <a:solidFill>
                    <a:srgbClr val="FFFFFF"/>
                  </a:solidFill>
                  <a:effectLst>
                    <a:glow rad="50800">
                      <a:srgbClr val="000000">
                        <a:alpha val="20000"/>
                      </a:srgbClr>
                    </a:glow>
                    <a:outerShdw blurRad="38100" dist="38100" dir="2700000" algn="tl">
                      <a:srgbClr val="000000">
                        <a:alpha val="43137"/>
                      </a:srgbClr>
                    </a:outerShdw>
                  </a:effectLst>
                  <a:latin typeface="Franklin Gothic Book"/>
                  <a:ea typeface="+mj-ea"/>
                  <a:cs typeface="+mj-cs"/>
                </a:rPr>
                <a:t>OPPORTUNITY </a:t>
              </a:r>
              <a:r>
                <a:rPr lang="en-US" sz="2400" b="1" dirty="0">
                  <a:solidFill>
                    <a:srgbClr val="FFFFFF"/>
                  </a:solidFill>
                  <a:effectLst>
                    <a:glow rad="50800">
                      <a:srgbClr val="000000">
                        <a:alpha val="20000"/>
                      </a:srgbClr>
                    </a:glow>
                    <a:outerShdw blurRad="38100" dist="38100" dir="2700000" algn="tl">
                      <a:srgbClr val="000000">
                        <a:alpha val="43137"/>
                      </a:srgbClr>
                    </a:outerShdw>
                  </a:effectLst>
                  <a:latin typeface="Franklin Gothic Book"/>
                  <a:ea typeface="+mj-ea"/>
                  <a:cs typeface="+mj-cs"/>
                </a:rPr>
                <a:t>INDICATORS</a:t>
              </a:r>
            </a:p>
          </p:txBody>
        </p:sp>
        <p:sp>
          <p:nvSpPr>
            <p:cNvPr id="16" name="Freeform 15"/>
            <p:cNvSpPr/>
            <p:nvPr/>
          </p:nvSpPr>
          <p:spPr>
            <a:xfrm>
              <a:off x="2012082" y="4917742"/>
              <a:ext cx="512298" cy="512298"/>
            </a:xfrm>
            <a:custGeom>
              <a:avLst/>
              <a:gdLst>
                <a:gd name="connsiteX0" fmla="*/ 461507 w 1288774"/>
                <a:gd name="connsiteY0" fmla="*/ 0 h 1288774"/>
                <a:gd name="connsiteX1" fmla="*/ 827267 w 1288774"/>
                <a:gd name="connsiteY1" fmla="*/ 0 h 1288774"/>
                <a:gd name="connsiteX2" fmla="*/ 827267 w 1288774"/>
                <a:gd name="connsiteY2" fmla="*/ 461507 h 1288774"/>
                <a:gd name="connsiteX3" fmla="*/ 1288774 w 1288774"/>
                <a:gd name="connsiteY3" fmla="*/ 461507 h 1288774"/>
                <a:gd name="connsiteX4" fmla="*/ 1288774 w 1288774"/>
                <a:gd name="connsiteY4" fmla="*/ 827267 h 1288774"/>
                <a:gd name="connsiteX5" fmla="*/ 827267 w 1288774"/>
                <a:gd name="connsiteY5" fmla="*/ 827267 h 1288774"/>
                <a:gd name="connsiteX6" fmla="*/ 827267 w 1288774"/>
                <a:gd name="connsiteY6" fmla="*/ 1288774 h 1288774"/>
                <a:gd name="connsiteX7" fmla="*/ 461507 w 1288774"/>
                <a:gd name="connsiteY7" fmla="*/ 1288774 h 1288774"/>
                <a:gd name="connsiteX8" fmla="*/ 461507 w 1288774"/>
                <a:gd name="connsiteY8" fmla="*/ 827267 h 1288774"/>
                <a:gd name="connsiteX9" fmla="*/ 0 w 1288774"/>
                <a:gd name="connsiteY9" fmla="*/ 827267 h 1288774"/>
                <a:gd name="connsiteX10" fmla="*/ 0 w 1288774"/>
                <a:gd name="connsiteY10" fmla="*/ 461507 h 1288774"/>
                <a:gd name="connsiteX11" fmla="*/ 461507 w 1288774"/>
                <a:gd name="connsiteY11" fmla="*/ 461507 h 1288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8774" h="1288774">
                  <a:moveTo>
                    <a:pt x="461507" y="0"/>
                  </a:moveTo>
                  <a:lnTo>
                    <a:pt x="827267" y="0"/>
                  </a:lnTo>
                  <a:lnTo>
                    <a:pt x="827267" y="461507"/>
                  </a:lnTo>
                  <a:lnTo>
                    <a:pt x="1288774" y="461507"/>
                  </a:lnTo>
                  <a:lnTo>
                    <a:pt x="1288774" y="827267"/>
                  </a:lnTo>
                  <a:lnTo>
                    <a:pt x="827267" y="827267"/>
                  </a:lnTo>
                  <a:lnTo>
                    <a:pt x="827267" y="1288774"/>
                  </a:lnTo>
                  <a:lnTo>
                    <a:pt x="461507" y="1288774"/>
                  </a:lnTo>
                  <a:lnTo>
                    <a:pt x="461507" y="827267"/>
                  </a:lnTo>
                  <a:lnTo>
                    <a:pt x="0" y="827267"/>
                  </a:lnTo>
                  <a:lnTo>
                    <a:pt x="0" y="461507"/>
                  </a:lnTo>
                  <a:lnTo>
                    <a:pt x="461507" y="461507"/>
                  </a:lnTo>
                  <a:close/>
                </a:path>
              </a:pathLst>
            </a:custGeom>
            <a:solidFill>
              <a:schemeClr val="accent1"/>
            </a:solidFill>
            <a:ln w="19050" cap="rnd">
              <a:solidFill>
                <a:schemeClr val="tx1"/>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grpSp>
      <p:sp>
        <p:nvSpPr>
          <p:cNvPr id="17" name="Rounded Rectangle 16"/>
          <p:cNvSpPr/>
          <p:nvPr/>
        </p:nvSpPr>
        <p:spPr>
          <a:xfrm>
            <a:off x="457275" y="2634100"/>
            <a:ext cx="3579874" cy="2066377"/>
          </a:xfrm>
          <a:prstGeom prst="roundRect">
            <a:avLst>
              <a:gd name="adj" fmla="val 4425"/>
            </a:avLst>
          </a:prstGeom>
          <a:solidFill>
            <a:srgbClr val="000000">
              <a:alpha val="80000"/>
            </a:srgbClr>
          </a:solidFill>
          <a:ln w="38100" cap="rnd">
            <a:solidFill>
              <a:schemeClr val="bg1">
                <a:lumMod val="95000"/>
              </a:schemeClr>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50000"/>
              </a:lnSpc>
              <a:spcBef>
                <a:spcPts val="0"/>
              </a:spcBef>
              <a:spcAft>
                <a:spcPts val="0"/>
              </a:spcAft>
              <a:buClrTx/>
              <a:buSzTx/>
              <a:buFontTx/>
              <a:buNone/>
              <a:tabLst/>
              <a:defRPr/>
            </a:pPr>
            <a:r>
              <a:rPr kumimoji="0" lang="en-US" sz="2400" b="0" i="1" u="none" strike="noStrike" kern="1200" cap="none" spc="0" normalizeH="0" baseline="0" noProof="0" dirty="0" smtClean="0">
                <a:ln>
                  <a:noFill/>
                </a:ln>
                <a:solidFill>
                  <a:prstClr val="white"/>
                </a:solidFill>
                <a:effectLst/>
                <a:uLnTx/>
                <a:uFillTx/>
                <a:latin typeface="Franklin Gothic Demi"/>
                <a:ea typeface="+mn-ea"/>
                <a:cs typeface="+mn-cs"/>
              </a:rPr>
              <a:t>Access to Services</a:t>
            </a:r>
          </a:p>
          <a:p>
            <a:pPr marL="0" marR="0" lvl="0" indent="0" algn="ctr" defTabSz="1306220" rtl="0" eaLnBrk="1" fontAlgn="auto" latinLnBrk="0" hangingPunct="1">
              <a:lnSpc>
                <a:spcPct val="150000"/>
              </a:lnSpc>
              <a:spcBef>
                <a:spcPts val="0"/>
              </a:spcBef>
              <a:spcAft>
                <a:spcPts val="0"/>
              </a:spcAft>
              <a:buClrTx/>
              <a:buSzTx/>
              <a:buFontTx/>
              <a:buNone/>
              <a:tabLst/>
              <a:defRPr/>
            </a:pPr>
            <a:r>
              <a:rPr kumimoji="0" lang="en-US" sz="2400" b="0" i="1" u="none" strike="noStrike" kern="1200" cap="none" spc="0" normalizeH="0" baseline="0" noProof="0" dirty="0" smtClean="0">
                <a:ln>
                  <a:noFill/>
                </a:ln>
                <a:solidFill>
                  <a:prstClr val="white"/>
                </a:solidFill>
                <a:effectLst/>
                <a:uLnTx/>
                <a:uFillTx/>
                <a:latin typeface="Franklin Gothic Demi"/>
                <a:ea typeface="+mn-ea"/>
                <a:cs typeface="+mn-cs"/>
              </a:rPr>
              <a:t>Access to Jobs</a:t>
            </a:r>
          </a:p>
          <a:p>
            <a:pPr marL="0" marR="0" lvl="0" indent="0" algn="ctr" defTabSz="1306220" rtl="0" eaLnBrk="1" fontAlgn="auto" latinLnBrk="0" hangingPunct="1">
              <a:lnSpc>
                <a:spcPct val="150000"/>
              </a:lnSpc>
              <a:spcBef>
                <a:spcPts val="0"/>
              </a:spcBef>
              <a:spcAft>
                <a:spcPts val="0"/>
              </a:spcAft>
              <a:buClrTx/>
              <a:buSzTx/>
              <a:buFontTx/>
              <a:buNone/>
              <a:tabLst/>
              <a:defRPr/>
            </a:pPr>
            <a:r>
              <a:rPr kumimoji="0" lang="en-US" sz="2400" b="0" i="1" u="none" strike="noStrike" kern="1200" cap="none" spc="0" normalizeH="0" baseline="0" noProof="0" dirty="0" smtClean="0">
                <a:ln>
                  <a:noFill/>
                </a:ln>
                <a:solidFill>
                  <a:prstClr val="white"/>
                </a:solidFill>
                <a:effectLst/>
                <a:uLnTx/>
                <a:uFillTx/>
                <a:latin typeface="Franklin Gothic Demi"/>
                <a:ea typeface="+mn-ea"/>
                <a:cs typeface="+mn-cs"/>
              </a:rPr>
              <a:t>Travel Cost</a:t>
            </a:r>
            <a:endParaRPr kumimoji="0" lang="en-US" sz="2400" b="0" i="1" u="none" strike="noStrike" kern="1200" cap="none" spc="0" normalizeH="0" baseline="0" noProof="0" dirty="0">
              <a:ln>
                <a:noFill/>
              </a:ln>
              <a:solidFill>
                <a:prstClr val="white"/>
              </a:solidFill>
              <a:effectLst/>
              <a:uLnTx/>
              <a:uFillTx/>
              <a:latin typeface="Franklin Gothic Demi"/>
              <a:ea typeface="+mn-ea"/>
              <a:cs typeface="+mn-cs"/>
            </a:endParaRPr>
          </a:p>
        </p:txBody>
      </p:sp>
      <p:sp>
        <p:nvSpPr>
          <p:cNvPr id="29"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28" tIns="54864" rIns="109728" bIns="54864"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400">
              <a:defRPr/>
            </a:pPr>
            <a:r>
              <a:rPr sz="4800" i="0" dirty="0" smtClean="0">
                <a:solidFill>
                  <a:srgbClr val="FFCC00"/>
                </a:solidFill>
                <a:effectLst>
                  <a:glow rad="50800">
                    <a:srgbClr val="000000">
                      <a:alpha val="20000"/>
                    </a:srgbClr>
                  </a:glow>
                  <a:outerShdw blurRad="38100" dist="38100" dir="2700000" algn="tl">
                    <a:srgbClr val="000000">
                      <a:alpha val="43137"/>
                    </a:srgbClr>
                  </a:outerShdw>
                </a:effectLst>
                <a:latin typeface="Franklin Gothic Demi"/>
              </a:rPr>
              <a:t>Regional Model</a:t>
            </a:r>
          </a:p>
          <a:p>
            <a:pPr defTabSz="914400">
              <a:defRPr/>
            </a:pPr>
            <a:r>
              <a:rPr sz="2800" i="0" dirty="0" smtClean="0">
                <a:solidFill>
                  <a:sysClr val="window" lastClr="FFFFFF"/>
                </a:solidFill>
                <a:effectLst>
                  <a:glow rad="254000">
                    <a:sysClr val="windowText" lastClr="000000">
                      <a:alpha val="40000"/>
                    </a:sysClr>
                  </a:glow>
                </a:effectLst>
                <a:latin typeface="Franklin Gothic Demi"/>
              </a:rPr>
              <a:t>Access &amp; Opportunity</a:t>
            </a:r>
            <a:endParaRPr sz="2800" i="0" dirty="0">
              <a:solidFill>
                <a:sysClr val="window" lastClr="FFFFFF"/>
              </a:solidFill>
              <a:effectLst>
                <a:glow rad="254000">
                  <a:sysClr val="windowText" lastClr="000000">
                    <a:alpha val="40000"/>
                  </a:sysClr>
                </a:glow>
              </a:effectLst>
              <a:latin typeface="Franklin Gothic Demi"/>
            </a:endParaRPr>
          </a:p>
        </p:txBody>
      </p:sp>
      <p:grpSp>
        <p:nvGrpSpPr>
          <p:cNvPr id="67" name="Group 66"/>
          <p:cNvGrpSpPr/>
          <p:nvPr/>
        </p:nvGrpSpPr>
        <p:grpSpPr>
          <a:xfrm>
            <a:off x="5534025" y="807096"/>
            <a:ext cx="4510088" cy="7051029"/>
            <a:chOff x="5534025" y="807096"/>
            <a:chExt cx="4510088" cy="7051029"/>
          </a:xfrm>
        </p:grpSpPr>
        <p:sp>
          <p:nvSpPr>
            <p:cNvPr id="3" name="Freeform 2"/>
            <p:cNvSpPr/>
            <p:nvPr/>
          </p:nvSpPr>
          <p:spPr>
            <a:xfrm>
              <a:off x="6179574" y="1710813"/>
              <a:ext cx="796413" cy="634181"/>
            </a:xfrm>
            <a:custGeom>
              <a:avLst/>
              <a:gdLst>
                <a:gd name="connsiteX0" fmla="*/ 766916 w 796413"/>
                <a:gd name="connsiteY0" fmla="*/ 427703 h 634181"/>
                <a:gd name="connsiteX1" fmla="*/ 766916 w 796413"/>
                <a:gd name="connsiteY1" fmla="*/ 427703 h 634181"/>
                <a:gd name="connsiteX2" fmla="*/ 412955 w 796413"/>
                <a:gd name="connsiteY2" fmla="*/ 457200 h 634181"/>
                <a:gd name="connsiteX3" fmla="*/ 324465 w 796413"/>
                <a:gd name="connsiteY3" fmla="*/ 486697 h 634181"/>
                <a:gd name="connsiteX4" fmla="*/ 280220 w 796413"/>
                <a:gd name="connsiteY4" fmla="*/ 501445 h 634181"/>
                <a:gd name="connsiteX5" fmla="*/ 221226 w 796413"/>
                <a:gd name="connsiteY5" fmla="*/ 589935 h 634181"/>
                <a:gd name="connsiteX6" fmla="*/ 117987 w 796413"/>
                <a:gd name="connsiteY6" fmla="*/ 634181 h 634181"/>
                <a:gd name="connsiteX7" fmla="*/ 0 w 796413"/>
                <a:gd name="connsiteY7" fmla="*/ 604684 h 634181"/>
                <a:gd name="connsiteX8" fmla="*/ 58994 w 796413"/>
                <a:gd name="connsiteY8" fmla="*/ 442452 h 634181"/>
                <a:gd name="connsiteX9" fmla="*/ 147484 w 796413"/>
                <a:gd name="connsiteY9" fmla="*/ 324464 h 634181"/>
                <a:gd name="connsiteX10" fmla="*/ 162232 w 796413"/>
                <a:gd name="connsiteY10" fmla="*/ 117987 h 634181"/>
                <a:gd name="connsiteX11" fmla="*/ 280220 w 796413"/>
                <a:gd name="connsiteY11" fmla="*/ 0 h 634181"/>
                <a:gd name="connsiteX12" fmla="*/ 368710 w 796413"/>
                <a:gd name="connsiteY12" fmla="*/ 132735 h 634181"/>
                <a:gd name="connsiteX13" fmla="*/ 575187 w 796413"/>
                <a:gd name="connsiteY13" fmla="*/ 221226 h 634181"/>
                <a:gd name="connsiteX14" fmla="*/ 796413 w 796413"/>
                <a:gd name="connsiteY14" fmla="*/ 221226 h 634181"/>
                <a:gd name="connsiteX15" fmla="*/ 766916 w 796413"/>
                <a:gd name="connsiteY15" fmla="*/ 427703 h 63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6413" h="634181">
                  <a:moveTo>
                    <a:pt x="766916" y="427703"/>
                  </a:moveTo>
                  <a:lnTo>
                    <a:pt x="766916" y="427703"/>
                  </a:lnTo>
                  <a:cubicBezTo>
                    <a:pt x="695039" y="431696"/>
                    <a:pt x="513471" y="432071"/>
                    <a:pt x="412955" y="457200"/>
                  </a:cubicBezTo>
                  <a:cubicBezTo>
                    <a:pt x="382791" y="464741"/>
                    <a:pt x="353962" y="476865"/>
                    <a:pt x="324465" y="486697"/>
                  </a:cubicBezTo>
                  <a:lnTo>
                    <a:pt x="280220" y="501445"/>
                  </a:lnTo>
                  <a:cubicBezTo>
                    <a:pt x="260555" y="530942"/>
                    <a:pt x="254857" y="578724"/>
                    <a:pt x="221226" y="589935"/>
                  </a:cubicBezTo>
                  <a:cubicBezTo>
                    <a:pt x="126140" y="621631"/>
                    <a:pt x="154722" y="597446"/>
                    <a:pt x="117987" y="634181"/>
                  </a:cubicBezTo>
                  <a:lnTo>
                    <a:pt x="0" y="604684"/>
                  </a:lnTo>
                  <a:lnTo>
                    <a:pt x="58994" y="442452"/>
                  </a:lnTo>
                  <a:lnTo>
                    <a:pt x="147484" y="324464"/>
                  </a:lnTo>
                  <a:lnTo>
                    <a:pt x="162232" y="117987"/>
                  </a:lnTo>
                  <a:lnTo>
                    <a:pt x="280220" y="0"/>
                  </a:lnTo>
                  <a:lnTo>
                    <a:pt x="368710" y="132735"/>
                  </a:lnTo>
                  <a:lnTo>
                    <a:pt x="575187" y="221226"/>
                  </a:lnTo>
                  <a:lnTo>
                    <a:pt x="796413" y="221226"/>
                  </a:lnTo>
                  <a:lnTo>
                    <a:pt x="766916" y="427703"/>
                  </a:ln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8" name="Freeform 7"/>
            <p:cNvSpPr/>
            <p:nvPr/>
          </p:nvSpPr>
          <p:spPr>
            <a:xfrm>
              <a:off x="8008374" y="1592826"/>
              <a:ext cx="825910" cy="221226"/>
            </a:xfrm>
            <a:custGeom>
              <a:avLst/>
              <a:gdLst>
                <a:gd name="connsiteX0" fmla="*/ 14749 w 825910"/>
                <a:gd name="connsiteY0" fmla="*/ 73742 h 221226"/>
                <a:gd name="connsiteX1" fmla="*/ 147484 w 825910"/>
                <a:gd name="connsiteY1" fmla="*/ 14748 h 221226"/>
                <a:gd name="connsiteX2" fmla="*/ 280220 w 825910"/>
                <a:gd name="connsiteY2" fmla="*/ 58993 h 221226"/>
                <a:gd name="connsiteX3" fmla="*/ 442452 w 825910"/>
                <a:gd name="connsiteY3" fmla="*/ 0 h 221226"/>
                <a:gd name="connsiteX4" fmla="*/ 575187 w 825910"/>
                <a:gd name="connsiteY4" fmla="*/ 14748 h 221226"/>
                <a:gd name="connsiteX5" fmla="*/ 575187 w 825910"/>
                <a:gd name="connsiteY5" fmla="*/ 14748 h 221226"/>
                <a:gd name="connsiteX6" fmla="*/ 752168 w 825910"/>
                <a:gd name="connsiteY6" fmla="*/ 58993 h 221226"/>
                <a:gd name="connsiteX7" fmla="*/ 825910 w 825910"/>
                <a:gd name="connsiteY7" fmla="*/ 162232 h 221226"/>
                <a:gd name="connsiteX8" fmla="*/ 678426 w 825910"/>
                <a:gd name="connsiteY8" fmla="*/ 221226 h 221226"/>
                <a:gd name="connsiteX9" fmla="*/ 501445 w 825910"/>
                <a:gd name="connsiteY9" fmla="*/ 221226 h 221226"/>
                <a:gd name="connsiteX10" fmla="*/ 368710 w 825910"/>
                <a:gd name="connsiteY10" fmla="*/ 191729 h 221226"/>
                <a:gd name="connsiteX11" fmla="*/ 103239 w 825910"/>
                <a:gd name="connsiteY11" fmla="*/ 206477 h 221226"/>
                <a:gd name="connsiteX12" fmla="*/ 0 w 825910"/>
                <a:gd name="connsiteY12" fmla="*/ 162232 h 221226"/>
                <a:gd name="connsiteX13" fmla="*/ 14749 w 825910"/>
                <a:gd name="connsiteY13" fmla="*/ 73742 h 22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5910" h="221226">
                  <a:moveTo>
                    <a:pt x="14749" y="73742"/>
                  </a:moveTo>
                  <a:lnTo>
                    <a:pt x="147484" y="14748"/>
                  </a:lnTo>
                  <a:lnTo>
                    <a:pt x="280220" y="58993"/>
                  </a:lnTo>
                  <a:lnTo>
                    <a:pt x="442452" y="0"/>
                  </a:lnTo>
                  <a:lnTo>
                    <a:pt x="575187" y="14748"/>
                  </a:lnTo>
                  <a:lnTo>
                    <a:pt x="575187" y="14748"/>
                  </a:lnTo>
                  <a:lnTo>
                    <a:pt x="752168" y="58993"/>
                  </a:lnTo>
                  <a:lnTo>
                    <a:pt x="825910" y="162232"/>
                  </a:lnTo>
                  <a:lnTo>
                    <a:pt x="678426" y="221226"/>
                  </a:lnTo>
                  <a:lnTo>
                    <a:pt x="501445" y="221226"/>
                  </a:lnTo>
                  <a:lnTo>
                    <a:pt x="368710" y="191729"/>
                  </a:lnTo>
                  <a:lnTo>
                    <a:pt x="103239" y="206477"/>
                  </a:lnTo>
                  <a:lnTo>
                    <a:pt x="0" y="162232"/>
                  </a:lnTo>
                  <a:lnTo>
                    <a:pt x="14749" y="73742"/>
                  </a:ln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9" name="Freeform 8"/>
            <p:cNvSpPr/>
            <p:nvPr/>
          </p:nvSpPr>
          <p:spPr>
            <a:xfrm>
              <a:off x="7536426" y="3775587"/>
              <a:ext cx="1799303" cy="1238865"/>
            </a:xfrm>
            <a:custGeom>
              <a:avLst/>
              <a:gdLst>
                <a:gd name="connsiteX0" fmla="*/ 1799303 w 1799303"/>
                <a:gd name="connsiteY0" fmla="*/ 103239 h 1238865"/>
                <a:gd name="connsiteX1" fmla="*/ 1592826 w 1799303"/>
                <a:gd name="connsiteY1" fmla="*/ 191729 h 1238865"/>
                <a:gd name="connsiteX2" fmla="*/ 1283109 w 1799303"/>
                <a:gd name="connsiteY2" fmla="*/ 250723 h 1238865"/>
                <a:gd name="connsiteX3" fmla="*/ 1224116 w 1799303"/>
                <a:gd name="connsiteY3" fmla="*/ 368710 h 1238865"/>
                <a:gd name="connsiteX4" fmla="*/ 1327355 w 1799303"/>
                <a:gd name="connsiteY4" fmla="*/ 427703 h 1238865"/>
                <a:gd name="connsiteX5" fmla="*/ 1489587 w 1799303"/>
                <a:gd name="connsiteY5" fmla="*/ 294968 h 1238865"/>
                <a:gd name="connsiteX6" fmla="*/ 1681316 w 1799303"/>
                <a:gd name="connsiteY6" fmla="*/ 353961 h 1238865"/>
                <a:gd name="connsiteX7" fmla="*/ 1563329 w 1799303"/>
                <a:gd name="connsiteY7" fmla="*/ 471948 h 1238865"/>
                <a:gd name="connsiteX8" fmla="*/ 1415845 w 1799303"/>
                <a:gd name="connsiteY8" fmla="*/ 560439 h 1238865"/>
                <a:gd name="connsiteX9" fmla="*/ 1563329 w 1799303"/>
                <a:gd name="connsiteY9" fmla="*/ 648929 h 1238865"/>
                <a:gd name="connsiteX10" fmla="*/ 1637071 w 1799303"/>
                <a:gd name="connsiteY10" fmla="*/ 825910 h 1238865"/>
                <a:gd name="connsiteX11" fmla="*/ 1356851 w 1799303"/>
                <a:gd name="connsiteY11" fmla="*/ 811161 h 1238865"/>
                <a:gd name="connsiteX12" fmla="*/ 1268361 w 1799303"/>
                <a:gd name="connsiteY12" fmla="*/ 988142 h 1238865"/>
                <a:gd name="connsiteX13" fmla="*/ 1076632 w 1799303"/>
                <a:gd name="connsiteY13" fmla="*/ 929148 h 1238865"/>
                <a:gd name="connsiteX14" fmla="*/ 958645 w 1799303"/>
                <a:gd name="connsiteY14" fmla="*/ 899652 h 1238865"/>
                <a:gd name="connsiteX15" fmla="*/ 958645 w 1799303"/>
                <a:gd name="connsiteY15" fmla="*/ 796413 h 1238865"/>
                <a:gd name="connsiteX16" fmla="*/ 884903 w 1799303"/>
                <a:gd name="connsiteY16" fmla="*/ 648929 h 1238865"/>
                <a:gd name="connsiteX17" fmla="*/ 560439 w 1799303"/>
                <a:gd name="connsiteY17" fmla="*/ 663678 h 1238865"/>
                <a:gd name="connsiteX18" fmla="*/ 545690 w 1799303"/>
                <a:gd name="connsiteY18" fmla="*/ 884903 h 1238865"/>
                <a:gd name="connsiteX19" fmla="*/ 678426 w 1799303"/>
                <a:gd name="connsiteY19" fmla="*/ 1120878 h 1238865"/>
                <a:gd name="connsiteX20" fmla="*/ 634180 w 1799303"/>
                <a:gd name="connsiteY20" fmla="*/ 1224116 h 1238865"/>
                <a:gd name="connsiteX21" fmla="*/ 501445 w 1799303"/>
                <a:gd name="connsiteY21" fmla="*/ 988142 h 1238865"/>
                <a:gd name="connsiteX22" fmla="*/ 368709 w 1799303"/>
                <a:gd name="connsiteY22" fmla="*/ 1076632 h 1238865"/>
                <a:gd name="connsiteX23" fmla="*/ 191729 w 1799303"/>
                <a:gd name="connsiteY23" fmla="*/ 1179871 h 1238865"/>
                <a:gd name="connsiteX24" fmla="*/ 0 w 1799303"/>
                <a:gd name="connsiteY24" fmla="*/ 1238865 h 1238865"/>
                <a:gd name="connsiteX25" fmla="*/ 0 w 1799303"/>
                <a:gd name="connsiteY25" fmla="*/ 1238865 h 1238865"/>
                <a:gd name="connsiteX26" fmla="*/ 29497 w 1799303"/>
                <a:gd name="connsiteY26" fmla="*/ 1017639 h 1238865"/>
                <a:gd name="connsiteX27" fmla="*/ 191729 w 1799303"/>
                <a:gd name="connsiteY27" fmla="*/ 1017639 h 1238865"/>
                <a:gd name="connsiteX28" fmla="*/ 162232 w 1799303"/>
                <a:gd name="connsiteY28" fmla="*/ 899652 h 1238865"/>
                <a:gd name="connsiteX29" fmla="*/ 103239 w 1799303"/>
                <a:gd name="connsiteY29" fmla="*/ 766916 h 1238865"/>
                <a:gd name="connsiteX30" fmla="*/ 235974 w 1799303"/>
                <a:gd name="connsiteY30" fmla="*/ 752168 h 1238865"/>
                <a:gd name="connsiteX31" fmla="*/ 294968 w 1799303"/>
                <a:gd name="connsiteY31" fmla="*/ 840658 h 1238865"/>
                <a:gd name="connsiteX32" fmla="*/ 412955 w 1799303"/>
                <a:gd name="connsiteY32" fmla="*/ 825910 h 1238865"/>
                <a:gd name="connsiteX33" fmla="*/ 486697 w 1799303"/>
                <a:gd name="connsiteY33" fmla="*/ 693174 h 1238865"/>
                <a:gd name="connsiteX34" fmla="*/ 471948 w 1799303"/>
                <a:gd name="connsiteY34" fmla="*/ 575187 h 1238865"/>
                <a:gd name="connsiteX35" fmla="*/ 398206 w 1799303"/>
                <a:gd name="connsiteY35" fmla="*/ 427703 h 1238865"/>
                <a:gd name="connsiteX36" fmla="*/ 339213 w 1799303"/>
                <a:gd name="connsiteY36" fmla="*/ 324465 h 1238865"/>
                <a:gd name="connsiteX37" fmla="*/ 339213 w 1799303"/>
                <a:gd name="connsiteY37" fmla="*/ 191729 h 1238865"/>
                <a:gd name="connsiteX38" fmla="*/ 427703 w 1799303"/>
                <a:gd name="connsiteY38" fmla="*/ 73742 h 1238865"/>
                <a:gd name="connsiteX39" fmla="*/ 707922 w 1799303"/>
                <a:gd name="connsiteY39" fmla="*/ 73742 h 1238865"/>
                <a:gd name="connsiteX40" fmla="*/ 884903 w 1799303"/>
                <a:gd name="connsiteY40" fmla="*/ 147484 h 1238865"/>
                <a:gd name="connsiteX41" fmla="*/ 1150374 w 1799303"/>
                <a:gd name="connsiteY41" fmla="*/ 147484 h 1238865"/>
                <a:gd name="connsiteX42" fmla="*/ 1283109 w 1799303"/>
                <a:gd name="connsiteY42" fmla="*/ 117987 h 1238865"/>
                <a:gd name="connsiteX43" fmla="*/ 1430593 w 1799303"/>
                <a:gd name="connsiteY43" fmla="*/ 88490 h 1238865"/>
                <a:gd name="connsiteX44" fmla="*/ 1548580 w 1799303"/>
                <a:gd name="connsiteY44" fmla="*/ 58994 h 1238865"/>
                <a:gd name="connsiteX45" fmla="*/ 1725561 w 1799303"/>
                <a:gd name="connsiteY45" fmla="*/ 0 h 1238865"/>
                <a:gd name="connsiteX46" fmla="*/ 1799303 w 1799303"/>
                <a:gd name="connsiteY46" fmla="*/ 103239 h 123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99303" h="1238865">
                  <a:moveTo>
                    <a:pt x="1799303" y="103239"/>
                  </a:moveTo>
                  <a:lnTo>
                    <a:pt x="1592826" y="191729"/>
                  </a:lnTo>
                  <a:lnTo>
                    <a:pt x="1283109" y="250723"/>
                  </a:lnTo>
                  <a:lnTo>
                    <a:pt x="1224116" y="368710"/>
                  </a:lnTo>
                  <a:lnTo>
                    <a:pt x="1327355" y="427703"/>
                  </a:lnTo>
                  <a:lnTo>
                    <a:pt x="1489587" y="294968"/>
                  </a:lnTo>
                  <a:lnTo>
                    <a:pt x="1681316" y="353961"/>
                  </a:lnTo>
                  <a:lnTo>
                    <a:pt x="1563329" y="471948"/>
                  </a:lnTo>
                  <a:lnTo>
                    <a:pt x="1415845" y="560439"/>
                  </a:lnTo>
                  <a:lnTo>
                    <a:pt x="1563329" y="648929"/>
                  </a:lnTo>
                  <a:lnTo>
                    <a:pt x="1637071" y="825910"/>
                  </a:lnTo>
                  <a:lnTo>
                    <a:pt x="1356851" y="811161"/>
                  </a:lnTo>
                  <a:lnTo>
                    <a:pt x="1268361" y="988142"/>
                  </a:lnTo>
                  <a:lnTo>
                    <a:pt x="1076632" y="929148"/>
                  </a:lnTo>
                  <a:lnTo>
                    <a:pt x="958645" y="899652"/>
                  </a:lnTo>
                  <a:lnTo>
                    <a:pt x="958645" y="796413"/>
                  </a:lnTo>
                  <a:lnTo>
                    <a:pt x="884903" y="648929"/>
                  </a:lnTo>
                  <a:lnTo>
                    <a:pt x="560439" y="663678"/>
                  </a:lnTo>
                  <a:lnTo>
                    <a:pt x="545690" y="884903"/>
                  </a:lnTo>
                  <a:lnTo>
                    <a:pt x="678426" y="1120878"/>
                  </a:lnTo>
                  <a:lnTo>
                    <a:pt x="634180" y="1224116"/>
                  </a:lnTo>
                  <a:lnTo>
                    <a:pt x="501445" y="988142"/>
                  </a:lnTo>
                  <a:lnTo>
                    <a:pt x="368709" y="1076632"/>
                  </a:lnTo>
                  <a:lnTo>
                    <a:pt x="191729" y="1179871"/>
                  </a:lnTo>
                  <a:lnTo>
                    <a:pt x="0" y="1238865"/>
                  </a:lnTo>
                  <a:lnTo>
                    <a:pt x="0" y="1238865"/>
                  </a:lnTo>
                  <a:lnTo>
                    <a:pt x="29497" y="1017639"/>
                  </a:lnTo>
                  <a:lnTo>
                    <a:pt x="191729" y="1017639"/>
                  </a:lnTo>
                  <a:lnTo>
                    <a:pt x="162232" y="899652"/>
                  </a:lnTo>
                  <a:lnTo>
                    <a:pt x="103239" y="766916"/>
                  </a:lnTo>
                  <a:lnTo>
                    <a:pt x="235974" y="752168"/>
                  </a:lnTo>
                  <a:lnTo>
                    <a:pt x="294968" y="840658"/>
                  </a:lnTo>
                  <a:lnTo>
                    <a:pt x="412955" y="825910"/>
                  </a:lnTo>
                  <a:lnTo>
                    <a:pt x="486697" y="693174"/>
                  </a:lnTo>
                  <a:lnTo>
                    <a:pt x="471948" y="575187"/>
                  </a:lnTo>
                  <a:lnTo>
                    <a:pt x="398206" y="427703"/>
                  </a:lnTo>
                  <a:lnTo>
                    <a:pt x="339213" y="324465"/>
                  </a:lnTo>
                  <a:lnTo>
                    <a:pt x="339213" y="191729"/>
                  </a:lnTo>
                  <a:lnTo>
                    <a:pt x="427703" y="73742"/>
                  </a:lnTo>
                  <a:lnTo>
                    <a:pt x="707922" y="73742"/>
                  </a:lnTo>
                  <a:lnTo>
                    <a:pt x="884903" y="147484"/>
                  </a:lnTo>
                  <a:lnTo>
                    <a:pt x="1150374" y="147484"/>
                  </a:lnTo>
                  <a:lnTo>
                    <a:pt x="1283109" y="117987"/>
                  </a:lnTo>
                  <a:lnTo>
                    <a:pt x="1430593" y="88490"/>
                  </a:lnTo>
                  <a:lnTo>
                    <a:pt x="1548580" y="58994"/>
                  </a:lnTo>
                  <a:lnTo>
                    <a:pt x="1725561" y="0"/>
                  </a:lnTo>
                  <a:lnTo>
                    <a:pt x="1799303" y="103239"/>
                  </a:ln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10" name="Freeform 9"/>
            <p:cNvSpPr/>
            <p:nvPr/>
          </p:nvSpPr>
          <p:spPr>
            <a:xfrm>
              <a:off x="6754761" y="4498258"/>
              <a:ext cx="530942" cy="884903"/>
            </a:xfrm>
            <a:custGeom>
              <a:avLst/>
              <a:gdLst>
                <a:gd name="connsiteX0" fmla="*/ 221226 w 530942"/>
                <a:gd name="connsiteY0" fmla="*/ 545690 h 884903"/>
                <a:gd name="connsiteX1" fmla="*/ 280220 w 530942"/>
                <a:gd name="connsiteY1" fmla="*/ 383458 h 884903"/>
                <a:gd name="connsiteX2" fmla="*/ 147484 w 530942"/>
                <a:gd name="connsiteY2" fmla="*/ 324465 h 884903"/>
                <a:gd name="connsiteX3" fmla="*/ 147484 w 530942"/>
                <a:gd name="connsiteY3" fmla="*/ 206477 h 884903"/>
                <a:gd name="connsiteX4" fmla="*/ 280220 w 530942"/>
                <a:gd name="connsiteY4" fmla="*/ 147484 h 884903"/>
                <a:gd name="connsiteX5" fmla="*/ 280220 w 530942"/>
                <a:gd name="connsiteY5" fmla="*/ 147484 h 884903"/>
                <a:gd name="connsiteX6" fmla="*/ 353962 w 530942"/>
                <a:gd name="connsiteY6" fmla="*/ 0 h 884903"/>
                <a:gd name="connsiteX7" fmla="*/ 221226 w 530942"/>
                <a:gd name="connsiteY7" fmla="*/ 0 h 884903"/>
                <a:gd name="connsiteX8" fmla="*/ 103239 w 530942"/>
                <a:gd name="connsiteY8" fmla="*/ 88490 h 884903"/>
                <a:gd name="connsiteX9" fmla="*/ 73742 w 530942"/>
                <a:gd name="connsiteY9" fmla="*/ 162232 h 884903"/>
                <a:gd name="connsiteX10" fmla="*/ 73742 w 530942"/>
                <a:gd name="connsiteY10" fmla="*/ 162232 h 884903"/>
                <a:gd name="connsiteX11" fmla="*/ 29497 w 530942"/>
                <a:gd name="connsiteY11" fmla="*/ 339213 h 884903"/>
                <a:gd name="connsiteX12" fmla="*/ 14749 w 530942"/>
                <a:gd name="connsiteY12" fmla="*/ 471948 h 884903"/>
                <a:gd name="connsiteX13" fmla="*/ 88491 w 530942"/>
                <a:gd name="connsiteY13" fmla="*/ 604684 h 884903"/>
                <a:gd name="connsiteX14" fmla="*/ 88491 w 530942"/>
                <a:gd name="connsiteY14" fmla="*/ 604684 h 884903"/>
                <a:gd name="connsiteX15" fmla="*/ 0 w 530942"/>
                <a:gd name="connsiteY15" fmla="*/ 796413 h 884903"/>
                <a:gd name="connsiteX16" fmla="*/ 88491 w 530942"/>
                <a:gd name="connsiteY16" fmla="*/ 840658 h 884903"/>
                <a:gd name="connsiteX17" fmla="*/ 235974 w 530942"/>
                <a:gd name="connsiteY17" fmla="*/ 825910 h 884903"/>
                <a:gd name="connsiteX18" fmla="*/ 353962 w 530942"/>
                <a:gd name="connsiteY18" fmla="*/ 884903 h 884903"/>
                <a:gd name="connsiteX19" fmla="*/ 530942 w 530942"/>
                <a:gd name="connsiteY19" fmla="*/ 840658 h 884903"/>
                <a:gd name="connsiteX20" fmla="*/ 530942 w 530942"/>
                <a:gd name="connsiteY20" fmla="*/ 840658 h 884903"/>
                <a:gd name="connsiteX21" fmla="*/ 398207 w 530942"/>
                <a:gd name="connsiteY21" fmla="*/ 707923 h 884903"/>
                <a:gd name="connsiteX22" fmla="*/ 398207 w 530942"/>
                <a:gd name="connsiteY22" fmla="*/ 707923 h 884903"/>
                <a:gd name="connsiteX23" fmla="*/ 235974 w 530942"/>
                <a:gd name="connsiteY23" fmla="*/ 707923 h 884903"/>
                <a:gd name="connsiteX24" fmla="*/ 117987 w 530942"/>
                <a:gd name="connsiteY24" fmla="*/ 707923 h 884903"/>
                <a:gd name="connsiteX25" fmla="*/ 103239 w 530942"/>
                <a:gd name="connsiteY25" fmla="*/ 575187 h 884903"/>
                <a:gd name="connsiteX26" fmla="*/ 221226 w 530942"/>
                <a:gd name="connsiteY26" fmla="*/ 545690 h 884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30942" h="884903">
                  <a:moveTo>
                    <a:pt x="221226" y="545690"/>
                  </a:moveTo>
                  <a:lnTo>
                    <a:pt x="280220" y="383458"/>
                  </a:lnTo>
                  <a:lnTo>
                    <a:pt x="147484" y="324465"/>
                  </a:lnTo>
                  <a:lnTo>
                    <a:pt x="147484" y="206477"/>
                  </a:lnTo>
                  <a:lnTo>
                    <a:pt x="280220" y="147484"/>
                  </a:lnTo>
                  <a:lnTo>
                    <a:pt x="280220" y="147484"/>
                  </a:lnTo>
                  <a:lnTo>
                    <a:pt x="353962" y="0"/>
                  </a:lnTo>
                  <a:lnTo>
                    <a:pt x="221226" y="0"/>
                  </a:lnTo>
                  <a:lnTo>
                    <a:pt x="103239" y="88490"/>
                  </a:lnTo>
                  <a:lnTo>
                    <a:pt x="73742" y="162232"/>
                  </a:lnTo>
                  <a:lnTo>
                    <a:pt x="73742" y="162232"/>
                  </a:lnTo>
                  <a:lnTo>
                    <a:pt x="29497" y="339213"/>
                  </a:lnTo>
                  <a:lnTo>
                    <a:pt x="14749" y="471948"/>
                  </a:lnTo>
                  <a:lnTo>
                    <a:pt x="88491" y="604684"/>
                  </a:lnTo>
                  <a:lnTo>
                    <a:pt x="88491" y="604684"/>
                  </a:lnTo>
                  <a:lnTo>
                    <a:pt x="0" y="796413"/>
                  </a:lnTo>
                  <a:lnTo>
                    <a:pt x="88491" y="840658"/>
                  </a:lnTo>
                  <a:lnTo>
                    <a:pt x="235974" y="825910"/>
                  </a:lnTo>
                  <a:lnTo>
                    <a:pt x="353962" y="884903"/>
                  </a:lnTo>
                  <a:lnTo>
                    <a:pt x="530942" y="840658"/>
                  </a:lnTo>
                  <a:lnTo>
                    <a:pt x="530942" y="840658"/>
                  </a:lnTo>
                  <a:lnTo>
                    <a:pt x="398207" y="707923"/>
                  </a:lnTo>
                  <a:lnTo>
                    <a:pt x="398207" y="707923"/>
                  </a:lnTo>
                  <a:lnTo>
                    <a:pt x="235974" y="707923"/>
                  </a:lnTo>
                  <a:lnTo>
                    <a:pt x="117987" y="707923"/>
                  </a:lnTo>
                  <a:lnTo>
                    <a:pt x="103239" y="575187"/>
                  </a:lnTo>
                  <a:lnTo>
                    <a:pt x="221226" y="545690"/>
                  </a:ln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12" name="Freeform 11"/>
            <p:cNvSpPr/>
            <p:nvPr/>
          </p:nvSpPr>
          <p:spPr>
            <a:xfrm>
              <a:off x="6757988" y="3714750"/>
              <a:ext cx="781050" cy="442913"/>
            </a:xfrm>
            <a:custGeom>
              <a:avLst/>
              <a:gdLst>
                <a:gd name="connsiteX0" fmla="*/ 742950 w 781050"/>
                <a:gd name="connsiteY0" fmla="*/ 442913 h 442913"/>
                <a:gd name="connsiteX1" fmla="*/ 781050 w 781050"/>
                <a:gd name="connsiteY1" fmla="*/ 323850 h 442913"/>
                <a:gd name="connsiteX2" fmla="*/ 762000 w 781050"/>
                <a:gd name="connsiteY2" fmla="*/ 280988 h 442913"/>
                <a:gd name="connsiteX3" fmla="*/ 681037 w 781050"/>
                <a:gd name="connsiteY3" fmla="*/ 266700 h 442913"/>
                <a:gd name="connsiteX4" fmla="*/ 614362 w 781050"/>
                <a:gd name="connsiteY4" fmla="*/ 242888 h 442913"/>
                <a:gd name="connsiteX5" fmla="*/ 519112 w 781050"/>
                <a:gd name="connsiteY5" fmla="*/ 214313 h 442913"/>
                <a:gd name="connsiteX6" fmla="*/ 447675 w 781050"/>
                <a:gd name="connsiteY6" fmla="*/ 238125 h 442913"/>
                <a:gd name="connsiteX7" fmla="*/ 371475 w 781050"/>
                <a:gd name="connsiteY7" fmla="*/ 238125 h 442913"/>
                <a:gd name="connsiteX8" fmla="*/ 328612 w 781050"/>
                <a:gd name="connsiteY8" fmla="*/ 171450 h 442913"/>
                <a:gd name="connsiteX9" fmla="*/ 314325 w 781050"/>
                <a:gd name="connsiteY9" fmla="*/ 100013 h 442913"/>
                <a:gd name="connsiteX10" fmla="*/ 357187 w 781050"/>
                <a:gd name="connsiteY10" fmla="*/ 90488 h 442913"/>
                <a:gd name="connsiteX11" fmla="*/ 395287 w 781050"/>
                <a:gd name="connsiteY11" fmla="*/ 76200 h 442913"/>
                <a:gd name="connsiteX12" fmla="*/ 542925 w 781050"/>
                <a:gd name="connsiteY12" fmla="*/ 123825 h 442913"/>
                <a:gd name="connsiteX13" fmla="*/ 604837 w 781050"/>
                <a:gd name="connsiteY13" fmla="*/ 71438 h 442913"/>
                <a:gd name="connsiteX14" fmla="*/ 542925 w 781050"/>
                <a:gd name="connsiteY14" fmla="*/ 19050 h 442913"/>
                <a:gd name="connsiteX15" fmla="*/ 438150 w 781050"/>
                <a:gd name="connsiteY15" fmla="*/ 19050 h 442913"/>
                <a:gd name="connsiteX16" fmla="*/ 323850 w 781050"/>
                <a:gd name="connsiteY16" fmla="*/ 4763 h 442913"/>
                <a:gd name="connsiteX17" fmla="*/ 200025 w 781050"/>
                <a:gd name="connsiteY17" fmla="*/ 0 h 442913"/>
                <a:gd name="connsiteX18" fmla="*/ 123825 w 781050"/>
                <a:gd name="connsiteY18" fmla="*/ 14288 h 442913"/>
                <a:gd name="connsiteX19" fmla="*/ 242887 w 781050"/>
                <a:gd name="connsiteY19" fmla="*/ 47625 h 442913"/>
                <a:gd name="connsiteX20" fmla="*/ 219075 w 781050"/>
                <a:gd name="connsiteY20" fmla="*/ 104775 h 442913"/>
                <a:gd name="connsiteX21" fmla="*/ 95250 w 781050"/>
                <a:gd name="connsiteY21" fmla="*/ 47625 h 442913"/>
                <a:gd name="connsiteX22" fmla="*/ 0 w 781050"/>
                <a:gd name="connsiteY22" fmla="*/ 52388 h 442913"/>
                <a:gd name="connsiteX23" fmla="*/ 14287 w 781050"/>
                <a:gd name="connsiteY23" fmla="*/ 123825 h 442913"/>
                <a:gd name="connsiteX24" fmla="*/ 104775 w 781050"/>
                <a:gd name="connsiteY24" fmla="*/ 190500 h 442913"/>
                <a:gd name="connsiteX25" fmla="*/ 128587 w 781050"/>
                <a:gd name="connsiteY25" fmla="*/ 304800 h 442913"/>
                <a:gd name="connsiteX26" fmla="*/ 104775 w 781050"/>
                <a:gd name="connsiteY26" fmla="*/ 366713 h 442913"/>
                <a:gd name="connsiteX27" fmla="*/ 161925 w 781050"/>
                <a:gd name="connsiteY27" fmla="*/ 423863 h 442913"/>
                <a:gd name="connsiteX28" fmla="*/ 214312 w 781050"/>
                <a:gd name="connsiteY28" fmla="*/ 309563 h 442913"/>
                <a:gd name="connsiteX29" fmla="*/ 280987 w 781050"/>
                <a:gd name="connsiteY29" fmla="*/ 261938 h 442913"/>
                <a:gd name="connsiteX30" fmla="*/ 366712 w 781050"/>
                <a:gd name="connsiteY30" fmla="*/ 314325 h 442913"/>
                <a:gd name="connsiteX31" fmla="*/ 442912 w 781050"/>
                <a:gd name="connsiteY31" fmla="*/ 381000 h 442913"/>
                <a:gd name="connsiteX32" fmla="*/ 514350 w 781050"/>
                <a:gd name="connsiteY32" fmla="*/ 347663 h 442913"/>
                <a:gd name="connsiteX33" fmla="*/ 600075 w 781050"/>
                <a:gd name="connsiteY33" fmla="*/ 319088 h 442913"/>
                <a:gd name="connsiteX34" fmla="*/ 628650 w 781050"/>
                <a:gd name="connsiteY34" fmla="*/ 347663 h 442913"/>
                <a:gd name="connsiteX35" fmla="*/ 590550 w 781050"/>
                <a:gd name="connsiteY35" fmla="*/ 404813 h 442913"/>
                <a:gd name="connsiteX36" fmla="*/ 642937 w 781050"/>
                <a:gd name="connsiteY36" fmla="*/ 438150 h 442913"/>
                <a:gd name="connsiteX37" fmla="*/ 742950 w 781050"/>
                <a:gd name="connsiteY37" fmla="*/ 442913 h 442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81050" h="442913">
                  <a:moveTo>
                    <a:pt x="742950" y="442913"/>
                  </a:moveTo>
                  <a:lnTo>
                    <a:pt x="781050" y="323850"/>
                  </a:lnTo>
                  <a:lnTo>
                    <a:pt x="762000" y="280988"/>
                  </a:lnTo>
                  <a:lnTo>
                    <a:pt x="681037" y="266700"/>
                  </a:lnTo>
                  <a:lnTo>
                    <a:pt x="614362" y="242888"/>
                  </a:lnTo>
                  <a:lnTo>
                    <a:pt x="519112" y="214313"/>
                  </a:lnTo>
                  <a:lnTo>
                    <a:pt x="447675" y="238125"/>
                  </a:lnTo>
                  <a:lnTo>
                    <a:pt x="371475" y="238125"/>
                  </a:lnTo>
                  <a:lnTo>
                    <a:pt x="328612" y="171450"/>
                  </a:lnTo>
                  <a:lnTo>
                    <a:pt x="314325" y="100013"/>
                  </a:lnTo>
                  <a:lnTo>
                    <a:pt x="357187" y="90488"/>
                  </a:lnTo>
                  <a:lnTo>
                    <a:pt x="395287" y="76200"/>
                  </a:lnTo>
                  <a:lnTo>
                    <a:pt x="542925" y="123825"/>
                  </a:lnTo>
                  <a:lnTo>
                    <a:pt x="604837" y="71438"/>
                  </a:lnTo>
                  <a:lnTo>
                    <a:pt x="542925" y="19050"/>
                  </a:lnTo>
                  <a:lnTo>
                    <a:pt x="438150" y="19050"/>
                  </a:lnTo>
                  <a:lnTo>
                    <a:pt x="323850" y="4763"/>
                  </a:lnTo>
                  <a:lnTo>
                    <a:pt x="200025" y="0"/>
                  </a:lnTo>
                  <a:lnTo>
                    <a:pt x="123825" y="14288"/>
                  </a:lnTo>
                  <a:lnTo>
                    <a:pt x="242887" y="47625"/>
                  </a:lnTo>
                  <a:lnTo>
                    <a:pt x="219075" y="104775"/>
                  </a:lnTo>
                  <a:lnTo>
                    <a:pt x="95250" y="47625"/>
                  </a:lnTo>
                  <a:lnTo>
                    <a:pt x="0" y="52388"/>
                  </a:lnTo>
                  <a:lnTo>
                    <a:pt x="14287" y="123825"/>
                  </a:lnTo>
                  <a:lnTo>
                    <a:pt x="104775" y="190500"/>
                  </a:lnTo>
                  <a:lnTo>
                    <a:pt x="128587" y="304800"/>
                  </a:lnTo>
                  <a:lnTo>
                    <a:pt x="104775" y="366713"/>
                  </a:lnTo>
                  <a:lnTo>
                    <a:pt x="161925" y="423863"/>
                  </a:lnTo>
                  <a:lnTo>
                    <a:pt x="214312" y="309563"/>
                  </a:lnTo>
                  <a:lnTo>
                    <a:pt x="280987" y="261938"/>
                  </a:lnTo>
                  <a:lnTo>
                    <a:pt x="366712" y="314325"/>
                  </a:lnTo>
                  <a:lnTo>
                    <a:pt x="442912" y="381000"/>
                  </a:lnTo>
                  <a:lnTo>
                    <a:pt x="514350" y="347663"/>
                  </a:lnTo>
                  <a:lnTo>
                    <a:pt x="600075" y="319088"/>
                  </a:lnTo>
                  <a:lnTo>
                    <a:pt x="628650" y="347663"/>
                  </a:lnTo>
                  <a:lnTo>
                    <a:pt x="590550" y="404813"/>
                  </a:lnTo>
                  <a:lnTo>
                    <a:pt x="642937" y="438150"/>
                  </a:lnTo>
                  <a:lnTo>
                    <a:pt x="742950" y="442913"/>
                  </a:ln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13" name="Freeform 12"/>
            <p:cNvSpPr/>
            <p:nvPr/>
          </p:nvSpPr>
          <p:spPr>
            <a:xfrm>
              <a:off x="7239000" y="4176073"/>
              <a:ext cx="214318" cy="125302"/>
            </a:xfrm>
            <a:custGeom>
              <a:avLst/>
              <a:gdLst>
                <a:gd name="connsiteX0" fmla="*/ 176213 w 214318"/>
                <a:gd name="connsiteY0" fmla="*/ 38740 h 125302"/>
                <a:gd name="connsiteX1" fmla="*/ 176213 w 214318"/>
                <a:gd name="connsiteY1" fmla="*/ 38740 h 125302"/>
                <a:gd name="connsiteX2" fmla="*/ 104775 w 214318"/>
                <a:gd name="connsiteY2" fmla="*/ 14927 h 125302"/>
                <a:gd name="connsiteX3" fmla="*/ 109538 w 214318"/>
                <a:gd name="connsiteY3" fmla="*/ 29215 h 125302"/>
                <a:gd name="connsiteX4" fmla="*/ 66675 w 214318"/>
                <a:gd name="connsiteY4" fmla="*/ 38740 h 125302"/>
                <a:gd name="connsiteX5" fmla="*/ 57150 w 214318"/>
                <a:gd name="connsiteY5" fmla="*/ 10165 h 125302"/>
                <a:gd name="connsiteX6" fmla="*/ 38100 w 214318"/>
                <a:gd name="connsiteY6" fmla="*/ 5402 h 125302"/>
                <a:gd name="connsiteX7" fmla="*/ 9525 w 214318"/>
                <a:gd name="connsiteY7" fmla="*/ 19690 h 125302"/>
                <a:gd name="connsiteX8" fmla="*/ 0 w 214318"/>
                <a:gd name="connsiteY8" fmla="*/ 48265 h 125302"/>
                <a:gd name="connsiteX9" fmla="*/ 23813 w 214318"/>
                <a:gd name="connsiteY9" fmla="*/ 105415 h 125302"/>
                <a:gd name="connsiteX10" fmla="*/ 38100 w 214318"/>
                <a:gd name="connsiteY10" fmla="*/ 110177 h 125302"/>
                <a:gd name="connsiteX11" fmla="*/ 47625 w 214318"/>
                <a:gd name="connsiteY11" fmla="*/ 124465 h 125302"/>
                <a:gd name="connsiteX12" fmla="*/ 100013 w 214318"/>
                <a:gd name="connsiteY12" fmla="*/ 114940 h 125302"/>
                <a:gd name="connsiteX13" fmla="*/ 142875 w 214318"/>
                <a:gd name="connsiteY13" fmla="*/ 91127 h 125302"/>
                <a:gd name="connsiteX14" fmla="*/ 176213 w 214318"/>
                <a:gd name="connsiteY14" fmla="*/ 95890 h 125302"/>
                <a:gd name="connsiteX15" fmla="*/ 190500 w 214318"/>
                <a:gd name="connsiteY15" fmla="*/ 100652 h 125302"/>
                <a:gd name="connsiteX16" fmla="*/ 204788 w 214318"/>
                <a:gd name="connsiteY16" fmla="*/ 95890 h 125302"/>
                <a:gd name="connsiteX17" fmla="*/ 214313 w 214318"/>
                <a:gd name="connsiteY17" fmla="*/ 81602 h 125302"/>
                <a:gd name="connsiteX18" fmla="*/ 204788 w 214318"/>
                <a:gd name="connsiteY18" fmla="*/ 38740 h 125302"/>
                <a:gd name="connsiteX19" fmla="*/ 176213 w 214318"/>
                <a:gd name="connsiteY19" fmla="*/ 3874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4318" h="125302">
                  <a:moveTo>
                    <a:pt x="176213" y="38740"/>
                  </a:moveTo>
                  <a:lnTo>
                    <a:pt x="176213" y="38740"/>
                  </a:lnTo>
                  <a:cubicBezTo>
                    <a:pt x="175572" y="38345"/>
                    <a:pt x="112118" y="-29137"/>
                    <a:pt x="104775" y="14927"/>
                  </a:cubicBezTo>
                  <a:cubicBezTo>
                    <a:pt x="103950" y="19879"/>
                    <a:pt x="107950" y="24452"/>
                    <a:pt x="109538" y="29215"/>
                  </a:cubicBezTo>
                  <a:cubicBezTo>
                    <a:pt x="103353" y="47766"/>
                    <a:pt x="103060" y="64209"/>
                    <a:pt x="66675" y="38740"/>
                  </a:cubicBezTo>
                  <a:cubicBezTo>
                    <a:pt x="58450" y="32982"/>
                    <a:pt x="60325" y="19690"/>
                    <a:pt x="57150" y="10165"/>
                  </a:cubicBezTo>
                  <a:cubicBezTo>
                    <a:pt x="55080" y="3955"/>
                    <a:pt x="44450" y="6990"/>
                    <a:pt x="38100" y="5402"/>
                  </a:cubicBezTo>
                  <a:cubicBezTo>
                    <a:pt x="30316" y="7997"/>
                    <a:pt x="14383" y="11917"/>
                    <a:pt x="9525" y="19690"/>
                  </a:cubicBezTo>
                  <a:cubicBezTo>
                    <a:pt x="4204" y="28204"/>
                    <a:pt x="0" y="48265"/>
                    <a:pt x="0" y="48265"/>
                  </a:cubicBezTo>
                  <a:cubicBezTo>
                    <a:pt x="2406" y="62700"/>
                    <a:pt x="4432" y="98955"/>
                    <a:pt x="23813" y="105415"/>
                  </a:cubicBezTo>
                  <a:lnTo>
                    <a:pt x="38100" y="110177"/>
                  </a:lnTo>
                  <a:cubicBezTo>
                    <a:pt x="41275" y="114940"/>
                    <a:pt x="42012" y="123342"/>
                    <a:pt x="47625" y="124465"/>
                  </a:cubicBezTo>
                  <a:cubicBezTo>
                    <a:pt x="64450" y="127830"/>
                    <a:pt x="83881" y="120316"/>
                    <a:pt x="100013" y="114940"/>
                  </a:cubicBezTo>
                  <a:cubicBezTo>
                    <a:pt x="132765" y="93105"/>
                    <a:pt x="117728" y="99511"/>
                    <a:pt x="142875" y="91127"/>
                  </a:cubicBezTo>
                  <a:cubicBezTo>
                    <a:pt x="153988" y="92715"/>
                    <a:pt x="165205" y="93688"/>
                    <a:pt x="176213" y="95890"/>
                  </a:cubicBezTo>
                  <a:cubicBezTo>
                    <a:pt x="181135" y="96874"/>
                    <a:pt x="185480" y="100652"/>
                    <a:pt x="190500" y="100652"/>
                  </a:cubicBezTo>
                  <a:cubicBezTo>
                    <a:pt x="195520" y="100652"/>
                    <a:pt x="200025" y="97477"/>
                    <a:pt x="204788" y="95890"/>
                  </a:cubicBezTo>
                  <a:cubicBezTo>
                    <a:pt x="207963" y="91127"/>
                    <a:pt x="213603" y="87282"/>
                    <a:pt x="214313" y="81602"/>
                  </a:cubicBezTo>
                  <a:cubicBezTo>
                    <a:pt x="214564" y="79595"/>
                    <a:pt x="206421" y="42822"/>
                    <a:pt x="204788" y="38740"/>
                  </a:cubicBezTo>
                  <a:cubicBezTo>
                    <a:pt x="203954" y="36655"/>
                    <a:pt x="180975" y="38740"/>
                    <a:pt x="176213" y="38740"/>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19" name="Freeform 18"/>
            <p:cNvSpPr/>
            <p:nvPr/>
          </p:nvSpPr>
          <p:spPr>
            <a:xfrm>
              <a:off x="5962650" y="3028950"/>
              <a:ext cx="1285875" cy="681038"/>
            </a:xfrm>
            <a:custGeom>
              <a:avLst/>
              <a:gdLst>
                <a:gd name="connsiteX0" fmla="*/ 1276350 w 1285875"/>
                <a:gd name="connsiteY0" fmla="*/ 604838 h 681038"/>
                <a:gd name="connsiteX1" fmla="*/ 1276350 w 1285875"/>
                <a:gd name="connsiteY1" fmla="*/ 604838 h 681038"/>
                <a:gd name="connsiteX2" fmla="*/ 1238250 w 1285875"/>
                <a:gd name="connsiteY2" fmla="*/ 519113 h 681038"/>
                <a:gd name="connsiteX3" fmla="*/ 1228725 w 1285875"/>
                <a:gd name="connsiteY3" fmla="*/ 490538 h 681038"/>
                <a:gd name="connsiteX4" fmla="*/ 1223963 w 1285875"/>
                <a:gd name="connsiteY4" fmla="*/ 476250 h 681038"/>
                <a:gd name="connsiteX5" fmla="*/ 1228725 w 1285875"/>
                <a:gd name="connsiteY5" fmla="*/ 452438 h 681038"/>
                <a:gd name="connsiteX6" fmla="*/ 1247775 w 1285875"/>
                <a:gd name="connsiteY6" fmla="*/ 423863 h 681038"/>
                <a:gd name="connsiteX7" fmla="*/ 1247775 w 1285875"/>
                <a:gd name="connsiteY7" fmla="*/ 338138 h 681038"/>
                <a:gd name="connsiteX8" fmla="*/ 1252538 w 1285875"/>
                <a:gd name="connsiteY8" fmla="*/ 323850 h 681038"/>
                <a:gd name="connsiteX9" fmla="*/ 1276350 w 1285875"/>
                <a:gd name="connsiteY9" fmla="*/ 295275 h 681038"/>
                <a:gd name="connsiteX10" fmla="*/ 1285875 w 1285875"/>
                <a:gd name="connsiteY10" fmla="*/ 266700 h 681038"/>
                <a:gd name="connsiteX11" fmla="*/ 1257300 w 1285875"/>
                <a:gd name="connsiteY11" fmla="*/ 261938 h 681038"/>
                <a:gd name="connsiteX12" fmla="*/ 1252538 w 1285875"/>
                <a:gd name="connsiteY12" fmla="*/ 276225 h 681038"/>
                <a:gd name="connsiteX13" fmla="*/ 1204913 w 1285875"/>
                <a:gd name="connsiteY13" fmla="*/ 271463 h 681038"/>
                <a:gd name="connsiteX14" fmla="*/ 1190625 w 1285875"/>
                <a:gd name="connsiteY14" fmla="*/ 266700 h 681038"/>
                <a:gd name="connsiteX15" fmla="*/ 1185863 w 1285875"/>
                <a:gd name="connsiteY15" fmla="*/ 247650 h 681038"/>
                <a:gd name="connsiteX16" fmla="*/ 1181100 w 1285875"/>
                <a:gd name="connsiteY16" fmla="*/ 233363 h 681038"/>
                <a:gd name="connsiteX17" fmla="*/ 1185863 w 1285875"/>
                <a:gd name="connsiteY17" fmla="*/ 200025 h 681038"/>
                <a:gd name="connsiteX18" fmla="*/ 1200150 w 1285875"/>
                <a:gd name="connsiteY18" fmla="*/ 195263 h 681038"/>
                <a:gd name="connsiteX19" fmla="*/ 1214438 w 1285875"/>
                <a:gd name="connsiteY19" fmla="*/ 185738 h 681038"/>
                <a:gd name="connsiteX20" fmla="*/ 1223963 w 1285875"/>
                <a:gd name="connsiteY20" fmla="*/ 157163 h 681038"/>
                <a:gd name="connsiteX21" fmla="*/ 1228725 w 1285875"/>
                <a:gd name="connsiteY21" fmla="*/ 142875 h 681038"/>
                <a:gd name="connsiteX22" fmla="*/ 1233488 w 1285875"/>
                <a:gd name="connsiteY22" fmla="*/ 123825 h 681038"/>
                <a:gd name="connsiteX23" fmla="*/ 1219200 w 1285875"/>
                <a:gd name="connsiteY23" fmla="*/ 95250 h 681038"/>
                <a:gd name="connsiteX24" fmla="*/ 1214438 w 1285875"/>
                <a:gd name="connsiteY24" fmla="*/ 80963 h 681038"/>
                <a:gd name="connsiteX25" fmla="*/ 1204913 w 1285875"/>
                <a:gd name="connsiteY25" fmla="*/ 66675 h 681038"/>
                <a:gd name="connsiteX26" fmla="*/ 1195388 w 1285875"/>
                <a:gd name="connsiteY26" fmla="*/ 38100 h 681038"/>
                <a:gd name="connsiteX27" fmla="*/ 1190625 w 1285875"/>
                <a:gd name="connsiteY27" fmla="*/ 19050 h 681038"/>
                <a:gd name="connsiteX28" fmla="*/ 1176338 w 1285875"/>
                <a:gd name="connsiteY28" fmla="*/ 14288 h 681038"/>
                <a:gd name="connsiteX29" fmla="*/ 1162050 w 1285875"/>
                <a:gd name="connsiteY29" fmla="*/ 4763 h 681038"/>
                <a:gd name="connsiteX30" fmla="*/ 1147763 w 1285875"/>
                <a:gd name="connsiteY30" fmla="*/ 0 h 681038"/>
                <a:gd name="connsiteX31" fmla="*/ 981075 w 1285875"/>
                <a:gd name="connsiteY31" fmla="*/ 4763 h 681038"/>
                <a:gd name="connsiteX32" fmla="*/ 976313 w 1285875"/>
                <a:gd name="connsiteY32" fmla="*/ 19050 h 681038"/>
                <a:gd name="connsiteX33" fmla="*/ 990600 w 1285875"/>
                <a:gd name="connsiteY33" fmla="*/ 33338 h 681038"/>
                <a:gd name="connsiteX34" fmla="*/ 1019175 w 1285875"/>
                <a:gd name="connsiteY34" fmla="*/ 52388 h 681038"/>
                <a:gd name="connsiteX35" fmla="*/ 1033463 w 1285875"/>
                <a:gd name="connsiteY35" fmla="*/ 61913 h 681038"/>
                <a:gd name="connsiteX36" fmla="*/ 1062038 w 1285875"/>
                <a:gd name="connsiteY36" fmla="*/ 71438 h 681038"/>
                <a:gd name="connsiteX37" fmla="*/ 1076325 w 1285875"/>
                <a:gd name="connsiteY37" fmla="*/ 76200 h 681038"/>
                <a:gd name="connsiteX38" fmla="*/ 1090613 w 1285875"/>
                <a:gd name="connsiteY38" fmla="*/ 85725 h 681038"/>
                <a:gd name="connsiteX39" fmla="*/ 1119188 w 1285875"/>
                <a:gd name="connsiteY39" fmla="*/ 95250 h 681038"/>
                <a:gd name="connsiteX40" fmla="*/ 1128713 w 1285875"/>
                <a:gd name="connsiteY40" fmla="*/ 109538 h 681038"/>
                <a:gd name="connsiteX41" fmla="*/ 1128713 w 1285875"/>
                <a:gd name="connsiteY41" fmla="*/ 190500 h 681038"/>
                <a:gd name="connsiteX42" fmla="*/ 1109663 w 1285875"/>
                <a:gd name="connsiteY42" fmla="*/ 228600 h 681038"/>
                <a:gd name="connsiteX43" fmla="*/ 1095375 w 1285875"/>
                <a:gd name="connsiteY43" fmla="*/ 242888 h 681038"/>
                <a:gd name="connsiteX44" fmla="*/ 1042988 w 1285875"/>
                <a:gd name="connsiteY44" fmla="*/ 242888 h 681038"/>
                <a:gd name="connsiteX45" fmla="*/ 1038225 w 1285875"/>
                <a:gd name="connsiteY45" fmla="*/ 228600 h 681038"/>
                <a:gd name="connsiteX46" fmla="*/ 1028700 w 1285875"/>
                <a:gd name="connsiteY46" fmla="*/ 157163 h 681038"/>
                <a:gd name="connsiteX47" fmla="*/ 1004888 w 1285875"/>
                <a:gd name="connsiteY47" fmla="*/ 161925 h 681038"/>
                <a:gd name="connsiteX48" fmla="*/ 985838 w 1285875"/>
                <a:gd name="connsiteY48" fmla="*/ 190500 h 681038"/>
                <a:gd name="connsiteX49" fmla="*/ 976313 w 1285875"/>
                <a:gd name="connsiteY49" fmla="*/ 204788 h 681038"/>
                <a:gd name="connsiteX50" fmla="*/ 966788 w 1285875"/>
                <a:gd name="connsiteY50" fmla="*/ 233363 h 681038"/>
                <a:gd name="connsiteX51" fmla="*/ 923925 w 1285875"/>
                <a:gd name="connsiteY51" fmla="*/ 228600 h 681038"/>
                <a:gd name="connsiteX52" fmla="*/ 904875 w 1285875"/>
                <a:gd name="connsiteY52" fmla="*/ 200025 h 681038"/>
                <a:gd name="connsiteX53" fmla="*/ 890588 w 1285875"/>
                <a:gd name="connsiteY53" fmla="*/ 185738 h 681038"/>
                <a:gd name="connsiteX54" fmla="*/ 857250 w 1285875"/>
                <a:gd name="connsiteY54" fmla="*/ 171450 h 681038"/>
                <a:gd name="connsiteX55" fmla="*/ 852488 w 1285875"/>
                <a:gd name="connsiteY55" fmla="*/ 190500 h 681038"/>
                <a:gd name="connsiteX56" fmla="*/ 847725 w 1285875"/>
                <a:gd name="connsiteY56" fmla="*/ 204788 h 681038"/>
                <a:gd name="connsiteX57" fmla="*/ 842963 w 1285875"/>
                <a:gd name="connsiteY57" fmla="*/ 247650 h 681038"/>
                <a:gd name="connsiteX58" fmla="*/ 814388 w 1285875"/>
                <a:gd name="connsiteY58" fmla="*/ 257175 h 681038"/>
                <a:gd name="connsiteX59" fmla="*/ 781050 w 1285875"/>
                <a:gd name="connsiteY59" fmla="*/ 252413 h 681038"/>
                <a:gd name="connsiteX60" fmla="*/ 766763 w 1285875"/>
                <a:gd name="connsiteY60" fmla="*/ 242888 h 681038"/>
                <a:gd name="connsiteX61" fmla="*/ 752475 w 1285875"/>
                <a:gd name="connsiteY61" fmla="*/ 238125 h 681038"/>
                <a:gd name="connsiteX62" fmla="*/ 738188 w 1285875"/>
                <a:gd name="connsiteY62" fmla="*/ 252413 h 681038"/>
                <a:gd name="connsiteX63" fmla="*/ 733425 w 1285875"/>
                <a:gd name="connsiteY63" fmla="*/ 280988 h 681038"/>
                <a:gd name="connsiteX64" fmla="*/ 690563 w 1285875"/>
                <a:gd name="connsiteY64" fmla="*/ 276225 h 681038"/>
                <a:gd name="connsiteX65" fmla="*/ 633413 w 1285875"/>
                <a:gd name="connsiteY65" fmla="*/ 276225 h 681038"/>
                <a:gd name="connsiteX66" fmla="*/ 581025 w 1285875"/>
                <a:gd name="connsiteY66" fmla="*/ 280988 h 681038"/>
                <a:gd name="connsiteX67" fmla="*/ 576263 w 1285875"/>
                <a:gd name="connsiteY67" fmla="*/ 295275 h 681038"/>
                <a:gd name="connsiteX68" fmla="*/ 590550 w 1285875"/>
                <a:gd name="connsiteY68" fmla="*/ 304800 h 681038"/>
                <a:gd name="connsiteX69" fmla="*/ 604838 w 1285875"/>
                <a:gd name="connsiteY69" fmla="*/ 319088 h 681038"/>
                <a:gd name="connsiteX70" fmla="*/ 638175 w 1285875"/>
                <a:gd name="connsiteY70" fmla="*/ 333375 h 681038"/>
                <a:gd name="connsiteX71" fmla="*/ 661988 w 1285875"/>
                <a:gd name="connsiteY71" fmla="*/ 328613 h 681038"/>
                <a:gd name="connsiteX72" fmla="*/ 676275 w 1285875"/>
                <a:gd name="connsiteY72" fmla="*/ 319088 h 681038"/>
                <a:gd name="connsiteX73" fmla="*/ 709613 w 1285875"/>
                <a:gd name="connsiteY73" fmla="*/ 314325 h 681038"/>
                <a:gd name="connsiteX74" fmla="*/ 762000 w 1285875"/>
                <a:gd name="connsiteY74" fmla="*/ 319088 h 681038"/>
                <a:gd name="connsiteX75" fmla="*/ 790575 w 1285875"/>
                <a:gd name="connsiteY75" fmla="*/ 338138 h 681038"/>
                <a:gd name="connsiteX76" fmla="*/ 804863 w 1285875"/>
                <a:gd name="connsiteY76" fmla="*/ 347663 h 681038"/>
                <a:gd name="connsiteX77" fmla="*/ 847725 w 1285875"/>
                <a:gd name="connsiteY77" fmla="*/ 361950 h 681038"/>
                <a:gd name="connsiteX78" fmla="*/ 862013 w 1285875"/>
                <a:gd name="connsiteY78" fmla="*/ 366713 h 681038"/>
                <a:gd name="connsiteX79" fmla="*/ 876300 w 1285875"/>
                <a:gd name="connsiteY79" fmla="*/ 371475 h 681038"/>
                <a:gd name="connsiteX80" fmla="*/ 923925 w 1285875"/>
                <a:gd name="connsiteY80" fmla="*/ 366713 h 681038"/>
                <a:gd name="connsiteX81" fmla="*/ 928688 w 1285875"/>
                <a:gd name="connsiteY81" fmla="*/ 352425 h 681038"/>
                <a:gd name="connsiteX82" fmla="*/ 942975 w 1285875"/>
                <a:gd name="connsiteY82" fmla="*/ 342900 h 681038"/>
                <a:gd name="connsiteX83" fmla="*/ 957263 w 1285875"/>
                <a:gd name="connsiteY83" fmla="*/ 347663 h 681038"/>
                <a:gd name="connsiteX84" fmla="*/ 966788 w 1285875"/>
                <a:gd name="connsiteY84" fmla="*/ 361950 h 681038"/>
                <a:gd name="connsiteX85" fmla="*/ 981075 w 1285875"/>
                <a:gd name="connsiteY85" fmla="*/ 376238 h 681038"/>
                <a:gd name="connsiteX86" fmla="*/ 995363 w 1285875"/>
                <a:gd name="connsiteY86" fmla="*/ 395288 h 681038"/>
                <a:gd name="connsiteX87" fmla="*/ 1009650 w 1285875"/>
                <a:gd name="connsiteY87" fmla="*/ 400050 h 681038"/>
                <a:gd name="connsiteX88" fmla="*/ 1038225 w 1285875"/>
                <a:gd name="connsiteY88" fmla="*/ 409575 h 681038"/>
                <a:gd name="connsiteX89" fmla="*/ 1042988 w 1285875"/>
                <a:gd name="connsiteY89" fmla="*/ 395288 h 681038"/>
                <a:gd name="connsiteX90" fmla="*/ 1047750 w 1285875"/>
                <a:gd name="connsiteY90" fmla="*/ 371475 h 681038"/>
                <a:gd name="connsiteX91" fmla="*/ 1062038 w 1285875"/>
                <a:gd name="connsiteY91" fmla="*/ 338138 h 681038"/>
                <a:gd name="connsiteX92" fmla="*/ 1076325 w 1285875"/>
                <a:gd name="connsiteY92" fmla="*/ 333375 h 681038"/>
                <a:gd name="connsiteX93" fmla="*/ 1090613 w 1285875"/>
                <a:gd name="connsiteY93" fmla="*/ 342900 h 681038"/>
                <a:gd name="connsiteX94" fmla="*/ 1100138 w 1285875"/>
                <a:gd name="connsiteY94" fmla="*/ 371475 h 681038"/>
                <a:gd name="connsiteX95" fmla="*/ 1104900 w 1285875"/>
                <a:gd name="connsiteY95" fmla="*/ 385763 h 681038"/>
                <a:gd name="connsiteX96" fmla="*/ 1128713 w 1285875"/>
                <a:gd name="connsiteY96" fmla="*/ 414338 h 681038"/>
                <a:gd name="connsiteX97" fmla="*/ 1133475 w 1285875"/>
                <a:gd name="connsiteY97" fmla="*/ 428625 h 681038"/>
                <a:gd name="connsiteX98" fmla="*/ 1152525 w 1285875"/>
                <a:gd name="connsiteY98" fmla="*/ 461963 h 681038"/>
                <a:gd name="connsiteX99" fmla="*/ 1162050 w 1285875"/>
                <a:gd name="connsiteY99" fmla="*/ 490538 h 681038"/>
                <a:gd name="connsiteX100" fmla="*/ 1147763 w 1285875"/>
                <a:gd name="connsiteY100" fmla="*/ 495300 h 681038"/>
                <a:gd name="connsiteX101" fmla="*/ 1123950 w 1285875"/>
                <a:gd name="connsiteY101" fmla="*/ 523875 h 681038"/>
                <a:gd name="connsiteX102" fmla="*/ 1095375 w 1285875"/>
                <a:gd name="connsiteY102" fmla="*/ 547688 h 681038"/>
                <a:gd name="connsiteX103" fmla="*/ 1081088 w 1285875"/>
                <a:gd name="connsiteY103" fmla="*/ 552450 h 681038"/>
                <a:gd name="connsiteX104" fmla="*/ 1062038 w 1285875"/>
                <a:gd name="connsiteY104" fmla="*/ 547688 h 681038"/>
                <a:gd name="connsiteX105" fmla="*/ 1038225 w 1285875"/>
                <a:gd name="connsiteY105" fmla="*/ 504825 h 681038"/>
                <a:gd name="connsiteX106" fmla="*/ 1033463 w 1285875"/>
                <a:gd name="connsiteY106" fmla="*/ 490538 h 681038"/>
                <a:gd name="connsiteX107" fmla="*/ 1023938 w 1285875"/>
                <a:gd name="connsiteY107" fmla="*/ 452438 h 681038"/>
                <a:gd name="connsiteX108" fmla="*/ 1014413 w 1285875"/>
                <a:gd name="connsiteY108" fmla="*/ 438150 h 681038"/>
                <a:gd name="connsiteX109" fmla="*/ 971550 w 1285875"/>
                <a:gd name="connsiteY109" fmla="*/ 442913 h 681038"/>
                <a:gd name="connsiteX110" fmla="*/ 966788 w 1285875"/>
                <a:gd name="connsiteY110" fmla="*/ 457200 h 681038"/>
                <a:gd name="connsiteX111" fmla="*/ 962025 w 1285875"/>
                <a:gd name="connsiteY111" fmla="*/ 485775 h 681038"/>
                <a:gd name="connsiteX112" fmla="*/ 952500 w 1285875"/>
                <a:gd name="connsiteY112" fmla="*/ 519113 h 681038"/>
                <a:gd name="connsiteX113" fmla="*/ 933450 w 1285875"/>
                <a:gd name="connsiteY113" fmla="*/ 547688 h 681038"/>
                <a:gd name="connsiteX114" fmla="*/ 909638 w 1285875"/>
                <a:gd name="connsiteY114" fmla="*/ 576263 h 681038"/>
                <a:gd name="connsiteX115" fmla="*/ 800100 w 1285875"/>
                <a:gd name="connsiteY115" fmla="*/ 581025 h 681038"/>
                <a:gd name="connsiteX116" fmla="*/ 652463 w 1285875"/>
                <a:gd name="connsiteY116" fmla="*/ 590550 h 681038"/>
                <a:gd name="connsiteX117" fmla="*/ 628650 w 1285875"/>
                <a:gd name="connsiteY117" fmla="*/ 595313 h 681038"/>
                <a:gd name="connsiteX118" fmla="*/ 590550 w 1285875"/>
                <a:gd name="connsiteY118" fmla="*/ 566738 h 681038"/>
                <a:gd name="connsiteX119" fmla="*/ 571500 w 1285875"/>
                <a:gd name="connsiteY119" fmla="*/ 552450 h 681038"/>
                <a:gd name="connsiteX120" fmla="*/ 561975 w 1285875"/>
                <a:gd name="connsiteY120" fmla="*/ 538163 h 681038"/>
                <a:gd name="connsiteX121" fmla="*/ 533400 w 1285875"/>
                <a:gd name="connsiteY121" fmla="*/ 528638 h 681038"/>
                <a:gd name="connsiteX122" fmla="*/ 500063 w 1285875"/>
                <a:gd name="connsiteY122" fmla="*/ 533400 h 681038"/>
                <a:gd name="connsiteX123" fmla="*/ 490538 w 1285875"/>
                <a:gd name="connsiteY123" fmla="*/ 561975 h 681038"/>
                <a:gd name="connsiteX124" fmla="*/ 466725 w 1285875"/>
                <a:gd name="connsiteY124" fmla="*/ 590550 h 681038"/>
                <a:gd name="connsiteX125" fmla="*/ 404813 w 1285875"/>
                <a:gd name="connsiteY125" fmla="*/ 595313 h 681038"/>
                <a:gd name="connsiteX126" fmla="*/ 361950 w 1285875"/>
                <a:gd name="connsiteY126" fmla="*/ 600075 h 681038"/>
                <a:gd name="connsiteX127" fmla="*/ 338138 w 1285875"/>
                <a:gd name="connsiteY127" fmla="*/ 595313 h 681038"/>
                <a:gd name="connsiteX128" fmla="*/ 295275 w 1285875"/>
                <a:gd name="connsiteY128" fmla="*/ 604838 h 681038"/>
                <a:gd name="connsiteX129" fmla="*/ 271463 w 1285875"/>
                <a:gd name="connsiteY129" fmla="*/ 566738 h 681038"/>
                <a:gd name="connsiteX130" fmla="*/ 242888 w 1285875"/>
                <a:gd name="connsiteY130" fmla="*/ 581025 h 681038"/>
                <a:gd name="connsiteX131" fmla="*/ 238125 w 1285875"/>
                <a:gd name="connsiteY131" fmla="*/ 595313 h 681038"/>
                <a:gd name="connsiteX132" fmla="*/ 209550 w 1285875"/>
                <a:gd name="connsiteY132" fmla="*/ 604838 h 681038"/>
                <a:gd name="connsiteX133" fmla="*/ 176213 w 1285875"/>
                <a:gd name="connsiteY133" fmla="*/ 600075 h 681038"/>
                <a:gd name="connsiteX134" fmla="*/ 147638 w 1285875"/>
                <a:gd name="connsiteY134" fmla="*/ 590550 h 681038"/>
                <a:gd name="connsiteX135" fmla="*/ 133350 w 1285875"/>
                <a:gd name="connsiteY135" fmla="*/ 576263 h 681038"/>
                <a:gd name="connsiteX136" fmla="*/ 119063 w 1285875"/>
                <a:gd name="connsiteY136" fmla="*/ 566738 h 681038"/>
                <a:gd name="connsiteX137" fmla="*/ 95250 w 1285875"/>
                <a:gd name="connsiteY137" fmla="*/ 547688 h 681038"/>
                <a:gd name="connsiteX138" fmla="*/ 57150 w 1285875"/>
                <a:gd name="connsiteY138" fmla="*/ 528638 h 681038"/>
                <a:gd name="connsiteX139" fmla="*/ 42863 w 1285875"/>
                <a:gd name="connsiteY139" fmla="*/ 533400 h 681038"/>
                <a:gd name="connsiteX140" fmla="*/ 33338 w 1285875"/>
                <a:gd name="connsiteY140" fmla="*/ 547688 h 681038"/>
                <a:gd name="connsiteX141" fmla="*/ 19050 w 1285875"/>
                <a:gd name="connsiteY141" fmla="*/ 557213 h 681038"/>
                <a:gd name="connsiteX142" fmla="*/ 0 w 1285875"/>
                <a:gd name="connsiteY142" fmla="*/ 585788 h 681038"/>
                <a:gd name="connsiteX143" fmla="*/ 28575 w 1285875"/>
                <a:gd name="connsiteY143" fmla="*/ 600075 h 681038"/>
                <a:gd name="connsiteX144" fmla="*/ 57150 w 1285875"/>
                <a:gd name="connsiteY144" fmla="*/ 619125 h 681038"/>
                <a:gd name="connsiteX145" fmla="*/ 80963 w 1285875"/>
                <a:gd name="connsiteY145" fmla="*/ 633413 h 681038"/>
                <a:gd name="connsiteX146" fmla="*/ 100013 w 1285875"/>
                <a:gd name="connsiteY146" fmla="*/ 642938 h 681038"/>
                <a:gd name="connsiteX147" fmla="*/ 171450 w 1285875"/>
                <a:gd name="connsiteY147" fmla="*/ 647700 h 681038"/>
                <a:gd name="connsiteX148" fmla="*/ 233363 w 1285875"/>
                <a:gd name="connsiteY148" fmla="*/ 652463 h 681038"/>
                <a:gd name="connsiteX149" fmla="*/ 276225 w 1285875"/>
                <a:gd name="connsiteY149" fmla="*/ 657225 h 681038"/>
                <a:gd name="connsiteX150" fmla="*/ 295275 w 1285875"/>
                <a:gd name="connsiteY150" fmla="*/ 661988 h 681038"/>
                <a:gd name="connsiteX151" fmla="*/ 419100 w 1285875"/>
                <a:gd name="connsiteY151" fmla="*/ 647700 h 681038"/>
                <a:gd name="connsiteX152" fmla="*/ 433388 w 1285875"/>
                <a:gd name="connsiteY152" fmla="*/ 642938 h 681038"/>
                <a:gd name="connsiteX153" fmla="*/ 452438 w 1285875"/>
                <a:gd name="connsiteY153" fmla="*/ 633413 h 681038"/>
                <a:gd name="connsiteX154" fmla="*/ 476250 w 1285875"/>
                <a:gd name="connsiteY154" fmla="*/ 628650 h 681038"/>
                <a:gd name="connsiteX155" fmla="*/ 1147763 w 1285875"/>
                <a:gd name="connsiteY155" fmla="*/ 628650 h 681038"/>
                <a:gd name="connsiteX156" fmla="*/ 1095375 w 1285875"/>
                <a:gd name="connsiteY156" fmla="*/ 623888 h 681038"/>
                <a:gd name="connsiteX157" fmla="*/ 1038225 w 1285875"/>
                <a:gd name="connsiteY157" fmla="*/ 609600 h 681038"/>
                <a:gd name="connsiteX158" fmla="*/ 1014413 w 1285875"/>
                <a:gd name="connsiteY158" fmla="*/ 604838 h 681038"/>
                <a:gd name="connsiteX159" fmla="*/ 1019175 w 1285875"/>
                <a:gd name="connsiteY159" fmla="*/ 619125 h 681038"/>
                <a:gd name="connsiteX160" fmla="*/ 1047750 w 1285875"/>
                <a:gd name="connsiteY160" fmla="*/ 628650 h 681038"/>
                <a:gd name="connsiteX161" fmla="*/ 1052513 w 1285875"/>
                <a:gd name="connsiteY161" fmla="*/ 633413 h 681038"/>
                <a:gd name="connsiteX162" fmla="*/ 1081088 w 1285875"/>
                <a:gd name="connsiteY162" fmla="*/ 647700 h 681038"/>
                <a:gd name="connsiteX163" fmla="*/ 1176338 w 1285875"/>
                <a:gd name="connsiteY163" fmla="*/ 681038 h 681038"/>
                <a:gd name="connsiteX164" fmla="*/ 1233488 w 1285875"/>
                <a:gd name="connsiteY164" fmla="*/ 676275 h 681038"/>
                <a:gd name="connsiteX165" fmla="*/ 1276350 w 1285875"/>
                <a:gd name="connsiteY165" fmla="*/ 604838 h 68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1285875" h="681038">
                  <a:moveTo>
                    <a:pt x="1276350" y="604838"/>
                  </a:moveTo>
                  <a:lnTo>
                    <a:pt x="1276350" y="604838"/>
                  </a:lnTo>
                  <a:cubicBezTo>
                    <a:pt x="1263650" y="576263"/>
                    <a:pt x="1250277" y="547978"/>
                    <a:pt x="1238250" y="519113"/>
                  </a:cubicBezTo>
                  <a:cubicBezTo>
                    <a:pt x="1234388" y="509845"/>
                    <a:pt x="1231900" y="500063"/>
                    <a:pt x="1228725" y="490538"/>
                  </a:cubicBezTo>
                  <a:lnTo>
                    <a:pt x="1223963" y="476250"/>
                  </a:lnTo>
                  <a:cubicBezTo>
                    <a:pt x="1225550" y="468313"/>
                    <a:pt x="1225376" y="459807"/>
                    <a:pt x="1228725" y="452438"/>
                  </a:cubicBezTo>
                  <a:cubicBezTo>
                    <a:pt x="1233462" y="442016"/>
                    <a:pt x="1247775" y="423863"/>
                    <a:pt x="1247775" y="423863"/>
                  </a:cubicBezTo>
                  <a:cubicBezTo>
                    <a:pt x="1242696" y="378146"/>
                    <a:pt x="1240155" y="383855"/>
                    <a:pt x="1247775" y="338138"/>
                  </a:cubicBezTo>
                  <a:cubicBezTo>
                    <a:pt x="1248600" y="333186"/>
                    <a:pt x="1249753" y="328027"/>
                    <a:pt x="1252538" y="323850"/>
                  </a:cubicBezTo>
                  <a:cubicBezTo>
                    <a:pt x="1267493" y="301417"/>
                    <a:pt x="1265961" y="318650"/>
                    <a:pt x="1276350" y="295275"/>
                  </a:cubicBezTo>
                  <a:cubicBezTo>
                    <a:pt x="1280428" y="286100"/>
                    <a:pt x="1285875" y="266700"/>
                    <a:pt x="1285875" y="266700"/>
                  </a:cubicBezTo>
                  <a:cubicBezTo>
                    <a:pt x="1276403" y="260385"/>
                    <a:pt x="1269131" y="250107"/>
                    <a:pt x="1257300" y="261938"/>
                  </a:cubicBezTo>
                  <a:cubicBezTo>
                    <a:pt x="1253750" y="265488"/>
                    <a:pt x="1254125" y="271463"/>
                    <a:pt x="1252538" y="276225"/>
                  </a:cubicBezTo>
                  <a:cubicBezTo>
                    <a:pt x="1236663" y="274638"/>
                    <a:pt x="1220682" y="273889"/>
                    <a:pt x="1204913" y="271463"/>
                  </a:cubicBezTo>
                  <a:cubicBezTo>
                    <a:pt x="1199951" y="270700"/>
                    <a:pt x="1193761" y="270620"/>
                    <a:pt x="1190625" y="266700"/>
                  </a:cubicBezTo>
                  <a:cubicBezTo>
                    <a:pt x="1186536" y="261589"/>
                    <a:pt x="1187661" y="253944"/>
                    <a:pt x="1185863" y="247650"/>
                  </a:cubicBezTo>
                  <a:cubicBezTo>
                    <a:pt x="1184484" y="242823"/>
                    <a:pt x="1182688" y="238125"/>
                    <a:pt x="1181100" y="233363"/>
                  </a:cubicBezTo>
                  <a:cubicBezTo>
                    <a:pt x="1182688" y="222250"/>
                    <a:pt x="1180843" y="210065"/>
                    <a:pt x="1185863" y="200025"/>
                  </a:cubicBezTo>
                  <a:cubicBezTo>
                    <a:pt x="1188108" y="195535"/>
                    <a:pt x="1195660" y="197508"/>
                    <a:pt x="1200150" y="195263"/>
                  </a:cubicBezTo>
                  <a:cubicBezTo>
                    <a:pt x="1205270" y="192703"/>
                    <a:pt x="1209675" y="188913"/>
                    <a:pt x="1214438" y="185738"/>
                  </a:cubicBezTo>
                  <a:lnTo>
                    <a:pt x="1223963" y="157163"/>
                  </a:lnTo>
                  <a:cubicBezTo>
                    <a:pt x="1225550" y="152400"/>
                    <a:pt x="1227507" y="147745"/>
                    <a:pt x="1228725" y="142875"/>
                  </a:cubicBezTo>
                  <a:lnTo>
                    <a:pt x="1233488" y="123825"/>
                  </a:lnTo>
                  <a:cubicBezTo>
                    <a:pt x="1221514" y="87908"/>
                    <a:pt x="1237668" y="132186"/>
                    <a:pt x="1219200" y="95250"/>
                  </a:cubicBezTo>
                  <a:cubicBezTo>
                    <a:pt x="1216955" y="90760"/>
                    <a:pt x="1216683" y="85453"/>
                    <a:pt x="1214438" y="80963"/>
                  </a:cubicBezTo>
                  <a:cubicBezTo>
                    <a:pt x="1211878" y="75843"/>
                    <a:pt x="1207238" y="71906"/>
                    <a:pt x="1204913" y="66675"/>
                  </a:cubicBezTo>
                  <a:cubicBezTo>
                    <a:pt x="1200835" y="57500"/>
                    <a:pt x="1197823" y="47840"/>
                    <a:pt x="1195388" y="38100"/>
                  </a:cubicBezTo>
                  <a:cubicBezTo>
                    <a:pt x="1193800" y="31750"/>
                    <a:pt x="1194714" y="24161"/>
                    <a:pt x="1190625" y="19050"/>
                  </a:cubicBezTo>
                  <a:cubicBezTo>
                    <a:pt x="1187489" y="15130"/>
                    <a:pt x="1181100" y="15875"/>
                    <a:pt x="1176338" y="14288"/>
                  </a:cubicBezTo>
                  <a:cubicBezTo>
                    <a:pt x="1171575" y="11113"/>
                    <a:pt x="1167170" y="7323"/>
                    <a:pt x="1162050" y="4763"/>
                  </a:cubicBezTo>
                  <a:cubicBezTo>
                    <a:pt x="1157560" y="2518"/>
                    <a:pt x="1152783" y="0"/>
                    <a:pt x="1147763" y="0"/>
                  </a:cubicBezTo>
                  <a:cubicBezTo>
                    <a:pt x="1092178" y="0"/>
                    <a:pt x="1036638" y="3175"/>
                    <a:pt x="981075" y="4763"/>
                  </a:cubicBezTo>
                  <a:cubicBezTo>
                    <a:pt x="979488" y="9525"/>
                    <a:pt x="974726" y="14288"/>
                    <a:pt x="976313" y="19050"/>
                  </a:cubicBezTo>
                  <a:cubicBezTo>
                    <a:pt x="978443" y="25440"/>
                    <a:pt x="985284" y="29203"/>
                    <a:pt x="990600" y="33338"/>
                  </a:cubicBezTo>
                  <a:cubicBezTo>
                    <a:pt x="999636" y="40366"/>
                    <a:pt x="1009650" y="46038"/>
                    <a:pt x="1019175" y="52388"/>
                  </a:cubicBezTo>
                  <a:cubicBezTo>
                    <a:pt x="1023938" y="55563"/>
                    <a:pt x="1028033" y="60103"/>
                    <a:pt x="1033463" y="61913"/>
                  </a:cubicBezTo>
                  <a:lnTo>
                    <a:pt x="1062038" y="71438"/>
                  </a:lnTo>
                  <a:lnTo>
                    <a:pt x="1076325" y="76200"/>
                  </a:lnTo>
                  <a:cubicBezTo>
                    <a:pt x="1081088" y="79375"/>
                    <a:pt x="1085382" y="83400"/>
                    <a:pt x="1090613" y="85725"/>
                  </a:cubicBezTo>
                  <a:cubicBezTo>
                    <a:pt x="1099788" y="89803"/>
                    <a:pt x="1119188" y="95250"/>
                    <a:pt x="1119188" y="95250"/>
                  </a:cubicBezTo>
                  <a:cubicBezTo>
                    <a:pt x="1122363" y="100013"/>
                    <a:pt x="1126153" y="104418"/>
                    <a:pt x="1128713" y="109538"/>
                  </a:cubicBezTo>
                  <a:cubicBezTo>
                    <a:pt x="1141142" y="134397"/>
                    <a:pt x="1131073" y="165716"/>
                    <a:pt x="1128713" y="190500"/>
                  </a:cubicBezTo>
                  <a:cubicBezTo>
                    <a:pt x="1125125" y="228179"/>
                    <a:pt x="1133757" y="220569"/>
                    <a:pt x="1109663" y="228600"/>
                  </a:cubicBezTo>
                  <a:cubicBezTo>
                    <a:pt x="1104900" y="233363"/>
                    <a:pt x="1100979" y="239152"/>
                    <a:pt x="1095375" y="242888"/>
                  </a:cubicBezTo>
                  <a:cubicBezTo>
                    <a:pt x="1080075" y="253088"/>
                    <a:pt x="1057694" y="244726"/>
                    <a:pt x="1042988" y="242888"/>
                  </a:cubicBezTo>
                  <a:cubicBezTo>
                    <a:pt x="1041400" y="238125"/>
                    <a:pt x="1038889" y="233576"/>
                    <a:pt x="1038225" y="228600"/>
                  </a:cubicBezTo>
                  <a:cubicBezTo>
                    <a:pt x="1027866" y="150910"/>
                    <a:pt x="1040869" y="193665"/>
                    <a:pt x="1028700" y="157163"/>
                  </a:cubicBezTo>
                  <a:cubicBezTo>
                    <a:pt x="1020763" y="158750"/>
                    <a:pt x="1011277" y="156955"/>
                    <a:pt x="1004888" y="161925"/>
                  </a:cubicBezTo>
                  <a:cubicBezTo>
                    <a:pt x="995852" y="168953"/>
                    <a:pt x="992188" y="180975"/>
                    <a:pt x="985838" y="190500"/>
                  </a:cubicBezTo>
                  <a:cubicBezTo>
                    <a:pt x="982663" y="195263"/>
                    <a:pt x="978123" y="199358"/>
                    <a:pt x="976313" y="204788"/>
                  </a:cubicBezTo>
                  <a:lnTo>
                    <a:pt x="966788" y="233363"/>
                  </a:lnTo>
                  <a:cubicBezTo>
                    <a:pt x="952500" y="231775"/>
                    <a:pt x="936582" y="235416"/>
                    <a:pt x="923925" y="228600"/>
                  </a:cubicBezTo>
                  <a:cubicBezTo>
                    <a:pt x="913846" y="223173"/>
                    <a:pt x="912970" y="208120"/>
                    <a:pt x="904875" y="200025"/>
                  </a:cubicBezTo>
                  <a:cubicBezTo>
                    <a:pt x="900113" y="195263"/>
                    <a:pt x="896068" y="189653"/>
                    <a:pt x="890588" y="185738"/>
                  </a:cubicBezTo>
                  <a:cubicBezTo>
                    <a:pt x="880290" y="178382"/>
                    <a:pt x="868909" y="175337"/>
                    <a:pt x="857250" y="171450"/>
                  </a:cubicBezTo>
                  <a:cubicBezTo>
                    <a:pt x="855663" y="177800"/>
                    <a:pt x="854286" y="184206"/>
                    <a:pt x="852488" y="190500"/>
                  </a:cubicBezTo>
                  <a:cubicBezTo>
                    <a:pt x="851109" y="195327"/>
                    <a:pt x="848550" y="199836"/>
                    <a:pt x="847725" y="204788"/>
                  </a:cubicBezTo>
                  <a:cubicBezTo>
                    <a:pt x="845362" y="218968"/>
                    <a:pt x="850681" y="235522"/>
                    <a:pt x="842963" y="247650"/>
                  </a:cubicBezTo>
                  <a:cubicBezTo>
                    <a:pt x="837573" y="256121"/>
                    <a:pt x="814388" y="257175"/>
                    <a:pt x="814388" y="257175"/>
                  </a:cubicBezTo>
                  <a:cubicBezTo>
                    <a:pt x="803275" y="255588"/>
                    <a:pt x="791802" y="255639"/>
                    <a:pt x="781050" y="252413"/>
                  </a:cubicBezTo>
                  <a:cubicBezTo>
                    <a:pt x="775568" y="250768"/>
                    <a:pt x="771882" y="245448"/>
                    <a:pt x="766763" y="242888"/>
                  </a:cubicBezTo>
                  <a:cubicBezTo>
                    <a:pt x="762273" y="240643"/>
                    <a:pt x="757238" y="239713"/>
                    <a:pt x="752475" y="238125"/>
                  </a:cubicBezTo>
                  <a:cubicBezTo>
                    <a:pt x="747713" y="242888"/>
                    <a:pt x="740923" y="246258"/>
                    <a:pt x="738188" y="252413"/>
                  </a:cubicBezTo>
                  <a:cubicBezTo>
                    <a:pt x="734266" y="261237"/>
                    <a:pt x="742062" y="276670"/>
                    <a:pt x="733425" y="280988"/>
                  </a:cubicBezTo>
                  <a:cubicBezTo>
                    <a:pt x="720567" y="287417"/>
                    <a:pt x="704850" y="277813"/>
                    <a:pt x="690563" y="276225"/>
                  </a:cubicBezTo>
                  <a:cubicBezTo>
                    <a:pt x="662209" y="266775"/>
                    <a:pt x="682490" y="271317"/>
                    <a:pt x="633413" y="276225"/>
                  </a:cubicBezTo>
                  <a:lnTo>
                    <a:pt x="581025" y="280988"/>
                  </a:lnTo>
                  <a:cubicBezTo>
                    <a:pt x="579438" y="285750"/>
                    <a:pt x="574399" y="290614"/>
                    <a:pt x="576263" y="295275"/>
                  </a:cubicBezTo>
                  <a:cubicBezTo>
                    <a:pt x="578389" y="300589"/>
                    <a:pt x="586153" y="301136"/>
                    <a:pt x="590550" y="304800"/>
                  </a:cubicBezTo>
                  <a:cubicBezTo>
                    <a:pt x="595724" y="309112"/>
                    <a:pt x="599357" y="315173"/>
                    <a:pt x="604838" y="319088"/>
                  </a:cubicBezTo>
                  <a:cubicBezTo>
                    <a:pt x="615137" y="326445"/>
                    <a:pt x="626515" y="329489"/>
                    <a:pt x="638175" y="333375"/>
                  </a:cubicBezTo>
                  <a:cubicBezTo>
                    <a:pt x="646113" y="331788"/>
                    <a:pt x="654409" y="331455"/>
                    <a:pt x="661988" y="328613"/>
                  </a:cubicBezTo>
                  <a:cubicBezTo>
                    <a:pt x="667347" y="326603"/>
                    <a:pt x="670793" y="320733"/>
                    <a:pt x="676275" y="319088"/>
                  </a:cubicBezTo>
                  <a:cubicBezTo>
                    <a:pt x="687027" y="315862"/>
                    <a:pt x="698500" y="315913"/>
                    <a:pt x="709613" y="314325"/>
                  </a:cubicBezTo>
                  <a:cubicBezTo>
                    <a:pt x="727075" y="315913"/>
                    <a:pt x="745178" y="314140"/>
                    <a:pt x="762000" y="319088"/>
                  </a:cubicBezTo>
                  <a:cubicBezTo>
                    <a:pt x="772982" y="322318"/>
                    <a:pt x="781050" y="331788"/>
                    <a:pt x="790575" y="338138"/>
                  </a:cubicBezTo>
                  <a:cubicBezTo>
                    <a:pt x="795338" y="341313"/>
                    <a:pt x="799433" y="345853"/>
                    <a:pt x="804863" y="347663"/>
                  </a:cubicBezTo>
                  <a:lnTo>
                    <a:pt x="847725" y="361950"/>
                  </a:lnTo>
                  <a:lnTo>
                    <a:pt x="862013" y="366713"/>
                  </a:lnTo>
                  <a:lnTo>
                    <a:pt x="876300" y="371475"/>
                  </a:lnTo>
                  <a:cubicBezTo>
                    <a:pt x="892175" y="369888"/>
                    <a:pt x="908931" y="372165"/>
                    <a:pt x="923925" y="366713"/>
                  </a:cubicBezTo>
                  <a:cubicBezTo>
                    <a:pt x="928643" y="364997"/>
                    <a:pt x="925552" y="356345"/>
                    <a:pt x="928688" y="352425"/>
                  </a:cubicBezTo>
                  <a:cubicBezTo>
                    <a:pt x="932264" y="347956"/>
                    <a:pt x="938213" y="346075"/>
                    <a:pt x="942975" y="342900"/>
                  </a:cubicBezTo>
                  <a:cubicBezTo>
                    <a:pt x="947738" y="344488"/>
                    <a:pt x="953343" y="344527"/>
                    <a:pt x="957263" y="347663"/>
                  </a:cubicBezTo>
                  <a:cubicBezTo>
                    <a:pt x="961732" y="351239"/>
                    <a:pt x="963124" y="357553"/>
                    <a:pt x="966788" y="361950"/>
                  </a:cubicBezTo>
                  <a:cubicBezTo>
                    <a:pt x="971100" y="367124"/>
                    <a:pt x="976692" y="371124"/>
                    <a:pt x="981075" y="376238"/>
                  </a:cubicBezTo>
                  <a:cubicBezTo>
                    <a:pt x="986241" y="382265"/>
                    <a:pt x="989265" y="390207"/>
                    <a:pt x="995363" y="395288"/>
                  </a:cubicBezTo>
                  <a:cubicBezTo>
                    <a:pt x="999219" y="398502"/>
                    <a:pt x="1004888" y="398463"/>
                    <a:pt x="1009650" y="400050"/>
                  </a:cubicBezTo>
                  <a:cubicBezTo>
                    <a:pt x="1017661" y="412067"/>
                    <a:pt x="1019505" y="424551"/>
                    <a:pt x="1038225" y="409575"/>
                  </a:cubicBezTo>
                  <a:cubicBezTo>
                    <a:pt x="1042145" y="406439"/>
                    <a:pt x="1041770" y="400158"/>
                    <a:pt x="1042988" y="395288"/>
                  </a:cubicBezTo>
                  <a:cubicBezTo>
                    <a:pt x="1044951" y="387435"/>
                    <a:pt x="1045994" y="379377"/>
                    <a:pt x="1047750" y="371475"/>
                  </a:cubicBezTo>
                  <a:cubicBezTo>
                    <a:pt x="1050223" y="360345"/>
                    <a:pt x="1052098" y="346090"/>
                    <a:pt x="1062038" y="338138"/>
                  </a:cubicBezTo>
                  <a:cubicBezTo>
                    <a:pt x="1065958" y="335002"/>
                    <a:pt x="1071563" y="334963"/>
                    <a:pt x="1076325" y="333375"/>
                  </a:cubicBezTo>
                  <a:cubicBezTo>
                    <a:pt x="1081088" y="336550"/>
                    <a:pt x="1087579" y="338046"/>
                    <a:pt x="1090613" y="342900"/>
                  </a:cubicBezTo>
                  <a:cubicBezTo>
                    <a:pt x="1095934" y="351414"/>
                    <a:pt x="1096963" y="361950"/>
                    <a:pt x="1100138" y="371475"/>
                  </a:cubicBezTo>
                  <a:cubicBezTo>
                    <a:pt x="1101725" y="376238"/>
                    <a:pt x="1101350" y="382213"/>
                    <a:pt x="1104900" y="385763"/>
                  </a:cubicBezTo>
                  <a:cubicBezTo>
                    <a:pt x="1123236" y="404097"/>
                    <a:pt x="1115452" y="394446"/>
                    <a:pt x="1128713" y="414338"/>
                  </a:cubicBezTo>
                  <a:cubicBezTo>
                    <a:pt x="1130300" y="419100"/>
                    <a:pt x="1131230" y="424135"/>
                    <a:pt x="1133475" y="428625"/>
                  </a:cubicBezTo>
                  <a:cubicBezTo>
                    <a:pt x="1150659" y="462994"/>
                    <a:pt x="1135825" y="420214"/>
                    <a:pt x="1152525" y="461963"/>
                  </a:cubicBezTo>
                  <a:cubicBezTo>
                    <a:pt x="1156254" y="471285"/>
                    <a:pt x="1162050" y="490538"/>
                    <a:pt x="1162050" y="490538"/>
                  </a:cubicBezTo>
                  <a:cubicBezTo>
                    <a:pt x="1157288" y="492125"/>
                    <a:pt x="1151940" y="492515"/>
                    <a:pt x="1147763" y="495300"/>
                  </a:cubicBezTo>
                  <a:cubicBezTo>
                    <a:pt x="1132111" y="505734"/>
                    <a:pt x="1134931" y="510698"/>
                    <a:pt x="1123950" y="523875"/>
                  </a:cubicBezTo>
                  <a:cubicBezTo>
                    <a:pt x="1116425" y="532905"/>
                    <a:pt x="1106081" y="542335"/>
                    <a:pt x="1095375" y="547688"/>
                  </a:cubicBezTo>
                  <a:cubicBezTo>
                    <a:pt x="1090885" y="549933"/>
                    <a:pt x="1085850" y="550863"/>
                    <a:pt x="1081088" y="552450"/>
                  </a:cubicBezTo>
                  <a:cubicBezTo>
                    <a:pt x="1074738" y="550863"/>
                    <a:pt x="1067721" y="550935"/>
                    <a:pt x="1062038" y="547688"/>
                  </a:cubicBezTo>
                  <a:cubicBezTo>
                    <a:pt x="1044425" y="537624"/>
                    <a:pt x="1044254" y="522911"/>
                    <a:pt x="1038225" y="504825"/>
                  </a:cubicBezTo>
                  <a:cubicBezTo>
                    <a:pt x="1036638" y="500063"/>
                    <a:pt x="1034448" y="495460"/>
                    <a:pt x="1033463" y="490538"/>
                  </a:cubicBezTo>
                  <a:cubicBezTo>
                    <a:pt x="1031652" y="481485"/>
                    <a:pt x="1028818" y="462199"/>
                    <a:pt x="1023938" y="452438"/>
                  </a:cubicBezTo>
                  <a:cubicBezTo>
                    <a:pt x="1021378" y="447318"/>
                    <a:pt x="1017588" y="442913"/>
                    <a:pt x="1014413" y="438150"/>
                  </a:cubicBezTo>
                  <a:cubicBezTo>
                    <a:pt x="1000125" y="439738"/>
                    <a:pt x="984897" y="437574"/>
                    <a:pt x="971550" y="442913"/>
                  </a:cubicBezTo>
                  <a:cubicBezTo>
                    <a:pt x="966889" y="444777"/>
                    <a:pt x="967877" y="452300"/>
                    <a:pt x="966788" y="457200"/>
                  </a:cubicBezTo>
                  <a:cubicBezTo>
                    <a:pt x="964693" y="466626"/>
                    <a:pt x="963919" y="476306"/>
                    <a:pt x="962025" y="485775"/>
                  </a:cubicBezTo>
                  <a:cubicBezTo>
                    <a:pt x="961254" y="489632"/>
                    <a:pt x="955338" y="514004"/>
                    <a:pt x="952500" y="519113"/>
                  </a:cubicBezTo>
                  <a:cubicBezTo>
                    <a:pt x="946941" y="529120"/>
                    <a:pt x="939800" y="538163"/>
                    <a:pt x="933450" y="547688"/>
                  </a:cubicBezTo>
                  <a:cubicBezTo>
                    <a:pt x="929984" y="552887"/>
                    <a:pt x="916446" y="575216"/>
                    <a:pt x="909638" y="576263"/>
                  </a:cubicBezTo>
                  <a:cubicBezTo>
                    <a:pt x="873516" y="581820"/>
                    <a:pt x="836613" y="579438"/>
                    <a:pt x="800100" y="581025"/>
                  </a:cubicBezTo>
                  <a:cubicBezTo>
                    <a:pt x="742192" y="600330"/>
                    <a:pt x="803458" y="581399"/>
                    <a:pt x="652463" y="590550"/>
                  </a:cubicBezTo>
                  <a:cubicBezTo>
                    <a:pt x="644383" y="591040"/>
                    <a:pt x="636588" y="593725"/>
                    <a:pt x="628650" y="595313"/>
                  </a:cubicBezTo>
                  <a:cubicBezTo>
                    <a:pt x="594772" y="586843"/>
                    <a:pt x="621401" y="597589"/>
                    <a:pt x="590550" y="566738"/>
                  </a:cubicBezTo>
                  <a:cubicBezTo>
                    <a:pt x="584937" y="561125"/>
                    <a:pt x="577113" y="558063"/>
                    <a:pt x="571500" y="552450"/>
                  </a:cubicBezTo>
                  <a:cubicBezTo>
                    <a:pt x="567453" y="548403"/>
                    <a:pt x="566829" y="541196"/>
                    <a:pt x="561975" y="538163"/>
                  </a:cubicBezTo>
                  <a:cubicBezTo>
                    <a:pt x="553461" y="532842"/>
                    <a:pt x="533400" y="528638"/>
                    <a:pt x="533400" y="528638"/>
                  </a:cubicBezTo>
                  <a:cubicBezTo>
                    <a:pt x="522288" y="530225"/>
                    <a:pt x="508924" y="526508"/>
                    <a:pt x="500063" y="533400"/>
                  </a:cubicBezTo>
                  <a:cubicBezTo>
                    <a:pt x="492138" y="539564"/>
                    <a:pt x="496107" y="553621"/>
                    <a:pt x="490538" y="561975"/>
                  </a:cubicBezTo>
                  <a:cubicBezTo>
                    <a:pt x="486625" y="567844"/>
                    <a:pt x="474061" y="588716"/>
                    <a:pt x="466725" y="590550"/>
                  </a:cubicBezTo>
                  <a:cubicBezTo>
                    <a:pt x="446645" y="595570"/>
                    <a:pt x="425426" y="593439"/>
                    <a:pt x="404813" y="595313"/>
                  </a:cubicBezTo>
                  <a:cubicBezTo>
                    <a:pt x="390496" y="596615"/>
                    <a:pt x="376238" y="598488"/>
                    <a:pt x="361950" y="600075"/>
                  </a:cubicBezTo>
                  <a:cubicBezTo>
                    <a:pt x="354013" y="598488"/>
                    <a:pt x="346232" y="595313"/>
                    <a:pt x="338138" y="595313"/>
                  </a:cubicBezTo>
                  <a:cubicBezTo>
                    <a:pt x="321372" y="595313"/>
                    <a:pt x="310010" y="599926"/>
                    <a:pt x="295275" y="604838"/>
                  </a:cubicBezTo>
                  <a:cubicBezTo>
                    <a:pt x="283940" y="570833"/>
                    <a:pt x="294104" y="581832"/>
                    <a:pt x="271463" y="566738"/>
                  </a:cubicBezTo>
                  <a:cubicBezTo>
                    <a:pt x="262050" y="569875"/>
                    <a:pt x="249603" y="572631"/>
                    <a:pt x="242888" y="581025"/>
                  </a:cubicBezTo>
                  <a:cubicBezTo>
                    <a:pt x="239752" y="584945"/>
                    <a:pt x="242210" y="592395"/>
                    <a:pt x="238125" y="595313"/>
                  </a:cubicBezTo>
                  <a:cubicBezTo>
                    <a:pt x="229955" y="601149"/>
                    <a:pt x="209550" y="604838"/>
                    <a:pt x="209550" y="604838"/>
                  </a:cubicBezTo>
                  <a:cubicBezTo>
                    <a:pt x="198438" y="603250"/>
                    <a:pt x="187151" y="602599"/>
                    <a:pt x="176213" y="600075"/>
                  </a:cubicBezTo>
                  <a:cubicBezTo>
                    <a:pt x="166430" y="597817"/>
                    <a:pt x="147638" y="590550"/>
                    <a:pt x="147638" y="590550"/>
                  </a:cubicBezTo>
                  <a:cubicBezTo>
                    <a:pt x="142875" y="585788"/>
                    <a:pt x="138524" y="580575"/>
                    <a:pt x="133350" y="576263"/>
                  </a:cubicBezTo>
                  <a:cubicBezTo>
                    <a:pt x="128953" y="572599"/>
                    <a:pt x="123110" y="570785"/>
                    <a:pt x="119063" y="566738"/>
                  </a:cubicBezTo>
                  <a:cubicBezTo>
                    <a:pt x="97522" y="545196"/>
                    <a:pt x="123065" y="556958"/>
                    <a:pt x="95250" y="547688"/>
                  </a:cubicBezTo>
                  <a:cubicBezTo>
                    <a:pt x="83749" y="540021"/>
                    <a:pt x="71491" y="530431"/>
                    <a:pt x="57150" y="528638"/>
                  </a:cubicBezTo>
                  <a:cubicBezTo>
                    <a:pt x="52169" y="528015"/>
                    <a:pt x="47625" y="531813"/>
                    <a:pt x="42863" y="533400"/>
                  </a:cubicBezTo>
                  <a:cubicBezTo>
                    <a:pt x="39688" y="538163"/>
                    <a:pt x="37385" y="543641"/>
                    <a:pt x="33338" y="547688"/>
                  </a:cubicBezTo>
                  <a:cubicBezTo>
                    <a:pt x="29291" y="551735"/>
                    <a:pt x="22819" y="552905"/>
                    <a:pt x="19050" y="557213"/>
                  </a:cubicBezTo>
                  <a:cubicBezTo>
                    <a:pt x="11512" y="565828"/>
                    <a:pt x="0" y="585788"/>
                    <a:pt x="0" y="585788"/>
                  </a:cubicBezTo>
                  <a:cubicBezTo>
                    <a:pt x="63441" y="628081"/>
                    <a:pt x="-30586" y="567208"/>
                    <a:pt x="28575" y="600075"/>
                  </a:cubicBezTo>
                  <a:cubicBezTo>
                    <a:pt x="38582" y="605634"/>
                    <a:pt x="47334" y="613235"/>
                    <a:pt x="57150" y="619125"/>
                  </a:cubicBezTo>
                  <a:cubicBezTo>
                    <a:pt x="65088" y="623888"/>
                    <a:pt x="72871" y="628917"/>
                    <a:pt x="80963" y="633413"/>
                  </a:cubicBezTo>
                  <a:cubicBezTo>
                    <a:pt x="87169" y="636861"/>
                    <a:pt x="93000" y="641831"/>
                    <a:pt x="100013" y="642938"/>
                  </a:cubicBezTo>
                  <a:cubicBezTo>
                    <a:pt x="123586" y="646660"/>
                    <a:pt x="147638" y="646113"/>
                    <a:pt x="171450" y="647700"/>
                  </a:cubicBezTo>
                  <a:cubicBezTo>
                    <a:pt x="216869" y="665867"/>
                    <a:pt x="172224" y="652463"/>
                    <a:pt x="233363" y="652463"/>
                  </a:cubicBezTo>
                  <a:cubicBezTo>
                    <a:pt x="247738" y="652463"/>
                    <a:pt x="261938" y="655638"/>
                    <a:pt x="276225" y="657225"/>
                  </a:cubicBezTo>
                  <a:cubicBezTo>
                    <a:pt x="282575" y="658813"/>
                    <a:pt x="288730" y="661988"/>
                    <a:pt x="295275" y="661988"/>
                  </a:cubicBezTo>
                  <a:cubicBezTo>
                    <a:pt x="341618" y="661988"/>
                    <a:pt x="377228" y="661655"/>
                    <a:pt x="419100" y="647700"/>
                  </a:cubicBezTo>
                  <a:cubicBezTo>
                    <a:pt x="423863" y="646113"/>
                    <a:pt x="428774" y="644915"/>
                    <a:pt x="433388" y="642938"/>
                  </a:cubicBezTo>
                  <a:cubicBezTo>
                    <a:pt x="439914" y="640141"/>
                    <a:pt x="445703" y="635658"/>
                    <a:pt x="452438" y="633413"/>
                  </a:cubicBezTo>
                  <a:cubicBezTo>
                    <a:pt x="460117" y="630853"/>
                    <a:pt x="468313" y="630238"/>
                    <a:pt x="476250" y="628650"/>
                  </a:cubicBezTo>
                  <a:cubicBezTo>
                    <a:pt x="765213" y="637681"/>
                    <a:pt x="701750" y="637752"/>
                    <a:pt x="1147763" y="628650"/>
                  </a:cubicBezTo>
                  <a:cubicBezTo>
                    <a:pt x="1165294" y="628292"/>
                    <a:pt x="1112790" y="625937"/>
                    <a:pt x="1095375" y="623888"/>
                  </a:cubicBezTo>
                  <a:cubicBezTo>
                    <a:pt x="1054878" y="619124"/>
                    <a:pt x="1078059" y="620464"/>
                    <a:pt x="1038225" y="609600"/>
                  </a:cubicBezTo>
                  <a:cubicBezTo>
                    <a:pt x="1030416" y="607470"/>
                    <a:pt x="1022350" y="606425"/>
                    <a:pt x="1014413" y="604838"/>
                  </a:cubicBezTo>
                  <a:cubicBezTo>
                    <a:pt x="1016000" y="609600"/>
                    <a:pt x="1015090" y="616207"/>
                    <a:pt x="1019175" y="619125"/>
                  </a:cubicBezTo>
                  <a:cubicBezTo>
                    <a:pt x="1027345" y="624961"/>
                    <a:pt x="1040650" y="621550"/>
                    <a:pt x="1047750" y="628650"/>
                  </a:cubicBezTo>
                  <a:lnTo>
                    <a:pt x="1052513" y="633413"/>
                  </a:lnTo>
                  <a:lnTo>
                    <a:pt x="1081088" y="647700"/>
                  </a:lnTo>
                  <a:lnTo>
                    <a:pt x="1176338" y="681038"/>
                  </a:lnTo>
                  <a:lnTo>
                    <a:pt x="1233488" y="676275"/>
                  </a:lnTo>
                  <a:lnTo>
                    <a:pt x="1276350" y="604838"/>
                  </a:ln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20" name="Freeform 19"/>
            <p:cNvSpPr/>
            <p:nvPr/>
          </p:nvSpPr>
          <p:spPr>
            <a:xfrm>
              <a:off x="6271917" y="3276600"/>
              <a:ext cx="190796" cy="133350"/>
            </a:xfrm>
            <a:custGeom>
              <a:avLst/>
              <a:gdLst>
                <a:gd name="connsiteX0" fmla="*/ 86021 w 190796"/>
                <a:gd name="connsiteY0" fmla="*/ 133350 h 133350"/>
                <a:gd name="connsiteX1" fmla="*/ 86021 w 190796"/>
                <a:gd name="connsiteY1" fmla="*/ 133350 h 133350"/>
                <a:gd name="connsiteX2" fmla="*/ 152696 w 190796"/>
                <a:gd name="connsiteY2" fmla="*/ 95250 h 133350"/>
                <a:gd name="connsiteX3" fmla="*/ 166983 w 190796"/>
                <a:gd name="connsiteY3" fmla="*/ 100013 h 133350"/>
                <a:gd name="connsiteX4" fmla="*/ 190796 w 190796"/>
                <a:gd name="connsiteY4" fmla="*/ 95250 h 133350"/>
                <a:gd name="connsiteX5" fmla="*/ 186033 w 190796"/>
                <a:gd name="connsiteY5" fmla="*/ 61913 h 133350"/>
                <a:gd name="connsiteX6" fmla="*/ 152696 w 190796"/>
                <a:gd name="connsiteY6" fmla="*/ 57150 h 133350"/>
                <a:gd name="connsiteX7" fmla="*/ 138408 w 190796"/>
                <a:gd name="connsiteY7" fmla="*/ 52388 h 133350"/>
                <a:gd name="connsiteX8" fmla="*/ 124121 w 190796"/>
                <a:gd name="connsiteY8" fmla="*/ 0 h 133350"/>
                <a:gd name="connsiteX9" fmla="*/ 109833 w 190796"/>
                <a:gd name="connsiteY9" fmla="*/ 4763 h 133350"/>
                <a:gd name="connsiteX10" fmla="*/ 95546 w 190796"/>
                <a:gd name="connsiteY10" fmla="*/ 33338 h 133350"/>
                <a:gd name="connsiteX11" fmla="*/ 24108 w 190796"/>
                <a:gd name="connsiteY11" fmla="*/ 38100 h 133350"/>
                <a:gd name="connsiteX12" fmla="*/ 9821 w 190796"/>
                <a:gd name="connsiteY12" fmla="*/ 42863 h 133350"/>
                <a:gd name="connsiteX13" fmla="*/ 5058 w 190796"/>
                <a:gd name="connsiteY13" fmla="*/ 71438 h 133350"/>
                <a:gd name="connsiteX14" fmla="*/ 19346 w 190796"/>
                <a:gd name="connsiteY14" fmla="*/ 76200 h 133350"/>
                <a:gd name="connsiteX15" fmla="*/ 24108 w 190796"/>
                <a:gd name="connsiteY15" fmla="*/ 90488 h 133350"/>
                <a:gd name="connsiteX16" fmla="*/ 52683 w 190796"/>
                <a:gd name="connsiteY16" fmla="*/ 109538 h 133350"/>
                <a:gd name="connsiteX17" fmla="*/ 86021 w 190796"/>
                <a:gd name="connsiteY17"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0796" h="133350">
                  <a:moveTo>
                    <a:pt x="86021" y="133350"/>
                  </a:moveTo>
                  <a:lnTo>
                    <a:pt x="86021" y="133350"/>
                  </a:lnTo>
                  <a:cubicBezTo>
                    <a:pt x="108246" y="120650"/>
                    <a:pt x="129026" y="104996"/>
                    <a:pt x="152696" y="95250"/>
                  </a:cubicBezTo>
                  <a:cubicBezTo>
                    <a:pt x="157338" y="93339"/>
                    <a:pt x="161963" y="100013"/>
                    <a:pt x="166983" y="100013"/>
                  </a:cubicBezTo>
                  <a:cubicBezTo>
                    <a:pt x="175078" y="100013"/>
                    <a:pt x="182858" y="96838"/>
                    <a:pt x="190796" y="95250"/>
                  </a:cubicBezTo>
                  <a:cubicBezTo>
                    <a:pt x="189208" y="84138"/>
                    <a:pt x="193970" y="69850"/>
                    <a:pt x="186033" y="61913"/>
                  </a:cubicBezTo>
                  <a:cubicBezTo>
                    <a:pt x="178096" y="53976"/>
                    <a:pt x="163703" y="59351"/>
                    <a:pt x="152696" y="57150"/>
                  </a:cubicBezTo>
                  <a:cubicBezTo>
                    <a:pt x="147773" y="56165"/>
                    <a:pt x="143171" y="53975"/>
                    <a:pt x="138408" y="52388"/>
                  </a:cubicBezTo>
                  <a:cubicBezTo>
                    <a:pt x="127665" y="9418"/>
                    <a:pt x="133022" y="26707"/>
                    <a:pt x="124121" y="0"/>
                  </a:cubicBezTo>
                  <a:cubicBezTo>
                    <a:pt x="119358" y="1588"/>
                    <a:pt x="113383" y="1213"/>
                    <a:pt x="109833" y="4763"/>
                  </a:cubicBezTo>
                  <a:cubicBezTo>
                    <a:pt x="103926" y="10670"/>
                    <a:pt x="107098" y="30620"/>
                    <a:pt x="95546" y="33338"/>
                  </a:cubicBezTo>
                  <a:cubicBezTo>
                    <a:pt x="72315" y="38804"/>
                    <a:pt x="47921" y="36513"/>
                    <a:pt x="24108" y="38100"/>
                  </a:cubicBezTo>
                  <a:cubicBezTo>
                    <a:pt x="19346" y="39688"/>
                    <a:pt x="13741" y="39727"/>
                    <a:pt x="9821" y="42863"/>
                  </a:cubicBezTo>
                  <a:cubicBezTo>
                    <a:pt x="1051" y="49879"/>
                    <a:pt x="-4619" y="61761"/>
                    <a:pt x="5058" y="71438"/>
                  </a:cubicBezTo>
                  <a:cubicBezTo>
                    <a:pt x="8608" y="74988"/>
                    <a:pt x="14583" y="74613"/>
                    <a:pt x="19346" y="76200"/>
                  </a:cubicBezTo>
                  <a:cubicBezTo>
                    <a:pt x="20933" y="80963"/>
                    <a:pt x="20558" y="86938"/>
                    <a:pt x="24108" y="90488"/>
                  </a:cubicBezTo>
                  <a:cubicBezTo>
                    <a:pt x="32203" y="98583"/>
                    <a:pt x="44588" y="101443"/>
                    <a:pt x="52683" y="109538"/>
                  </a:cubicBezTo>
                  <a:lnTo>
                    <a:pt x="86021" y="133350"/>
                  </a:ln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21" name="Freeform 20"/>
            <p:cNvSpPr/>
            <p:nvPr/>
          </p:nvSpPr>
          <p:spPr>
            <a:xfrm>
              <a:off x="5534025" y="3571875"/>
              <a:ext cx="114300" cy="85725"/>
            </a:xfrm>
            <a:custGeom>
              <a:avLst/>
              <a:gdLst>
                <a:gd name="connsiteX0" fmla="*/ 114300 w 114300"/>
                <a:gd name="connsiteY0" fmla="*/ 80963 h 85725"/>
                <a:gd name="connsiteX1" fmla="*/ 114300 w 114300"/>
                <a:gd name="connsiteY1" fmla="*/ 80963 h 85725"/>
                <a:gd name="connsiteX2" fmla="*/ 109538 w 114300"/>
                <a:gd name="connsiteY2" fmla="*/ 38100 h 85725"/>
                <a:gd name="connsiteX3" fmla="*/ 104775 w 114300"/>
                <a:gd name="connsiteY3" fmla="*/ 23813 h 85725"/>
                <a:gd name="connsiteX4" fmla="*/ 90488 w 114300"/>
                <a:gd name="connsiteY4" fmla="*/ 28575 h 85725"/>
                <a:gd name="connsiteX5" fmla="*/ 61913 w 114300"/>
                <a:gd name="connsiteY5" fmla="*/ 14288 h 85725"/>
                <a:gd name="connsiteX6" fmla="*/ 33338 w 114300"/>
                <a:gd name="connsiteY6" fmla="*/ 0 h 85725"/>
                <a:gd name="connsiteX7" fmla="*/ 9525 w 114300"/>
                <a:gd name="connsiteY7" fmla="*/ 4763 h 85725"/>
                <a:gd name="connsiteX8" fmla="*/ 4763 w 114300"/>
                <a:gd name="connsiteY8" fmla="*/ 19050 h 85725"/>
                <a:gd name="connsiteX9" fmla="*/ 0 w 114300"/>
                <a:gd name="connsiteY9" fmla="*/ 52388 h 85725"/>
                <a:gd name="connsiteX10" fmla="*/ 38100 w 114300"/>
                <a:gd name="connsiteY10" fmla="*/ 85725 h 85725"/>
                <a:gd name="connsiteX11" fmla="*/ 114300 w 114300"/>
                <a:gd name="connsiteY11" fmla="*/ 80963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 h="85725">
                  <a:moveTo>
                    <a:pt x="114300" y="80963"/>
                  </a:moveTo>
                  <a:lnTo>
                    <a:pt x="114300" y="80963"/>
                  </a:lnTo>
                  <a:cubicBezTo>
                    <a:pt x="112713" y="66675"/>
                    <a:pt x="111901" y="52280"/>
                    <a:pt x="109538" y="38100"/>
                  </a:cubicBezTo>
                  <a:cubicBezTo>
                    <a:pt x="108713" y="33148"/>
                    <a:pt x="109265" y="26058"/>
                    <a:pt x="104775" y="23813"/>
                  </a:cubicBezTo>
                  <a:cubicBezTo>
                    <a:pt x="100285" y="21568"/>
                    <a:pt x="95250" y="26988"/>
                    <a:pt x="90488" y="28575"/>
                  </a:cubicBezTo>
                  <a:cubicBezTo>
                    <a:pt x="54581" y="16608"/>
                    <a:pt x="98835" y="32749"/>
                    <a:pt x="61913" y="14288"/>
                  </a:cubicBezTo>
                  <a:cubicBezTo>
                    <a:pt x="22479" y="-5430"/>
                    <a:pt x="74281" y="27296"/>
                    <a:pt x="33338" y="0"/>
                  </a:cubicBezTo>
                  <a:cubicBezTo>
                    <a:pt x="25400" y="1588"/>
                    <a:pt x="16260" y="273"/>
                    <a:pt x="9525" y="4763"/>
                  </a:cubicBezTo>
                  <a:cubicBezTo>
                    <a:pt x="5348" y="7548"/>
                    <a:pt x="5747" y="14128"/>
                    <a:pt x="4763" y="19050"/>
                  </a:cubicBezTo>
                  <a:cubicBezTo>
                    <a:pt x="2561" y="30058"/>
                    <a:pt x="1588" y="41275"/>
                    <a:pt x="0" y="52388"/>
                  </a:cubicBezTo>
                  <a:cubicBezTo>
                    <a:pt x="33337" y="74613"/>
                    <a:pt x="22225" y="61913"/>
                    <a:pt x="38100" y="85725"/>
                  </a:cubicBezTo>
                  <a:lnTo>
                    <a:pt x="114300" y="80963"/>
                  </a:lnTo>
                  <a:close/>
                </a:path>
              </a:pathLst>
            </a:custGeom>
            <a:solidFill>
              <a:srgbClr val="000000">
                <a:alpha val="60000"/>
              </a:srgbClr>
            </a:solidFill>
            <a:ln w="38100" cap="rnd">
              <a:solidFill>
                <a:schemeClr val="bg1">
                  <a:lumMod val="95000"/>
                </a:schemeClr>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22" name="Freeform 21"/>
            <p:cNvSpPr/>
            <p:nvPr/>
          </p:nvSpPr>
          <p:spPr>
            <a:xfrm>
              <a:off x="5553075" y="3686175"/>
              <a:ext cx="109748" cy="52388"/>
            </a:xfrm>
            <a:custGeom>
              <a:avLst/>
              <a:gdLst>
                <a:gd name="connsiteX0" fmla="*/ 0 w 109748"/>
                <a:gd name="connsiteY0" fmla="*/ 0 h 52388"/>
                <a:gd name="connsiteX1" fmla="*/ 0 w 109748"/>
                <a:gd name="connsiteY1" fmla="*/ 0 h 52388"/>
                <a:gd name="connsiteX2" fmla="*/ 104775 w 109748"/>
                <a:gd name="connsiteY2" fmla="*/ 4763 h 52388"/>
                <a:gd name="connsiteX3" fmla="*/ 104775 w 109748"/>
                <a:gd name="connsiteY3" fmla="*/ 33338 h 52388"/>
                <a:gd name="connsiteX4" fmla="*/ 66675 w 109748"/>
                <a:gd name="connsiteY4" fmla="*/ 38100 h 52388"/>
                <a:gd name="connsiteX5" fmla="*/ 52388 w 109748"/>
                <a:gd name="connsiteY5" fmla="*/ 42863 h 52388"/>
                <a:gd name="connsiteX6" fmla="*/ 38100 w 109748"/>
                <a:gd name="connsiteY6" fmla="*/ 52388 h 52388"/>
                <a:gd name="connsiteX7" fmla="*/ 23813 w 109748"/>
                <a:gd name="connsiteY7" fmla="*/ 42863 h 52388"/>
                <a:gd name="connsiteX8" fmla="*/ 9525 w 109748"/>
                <a:gd name="connsiteY8" fmla="*/ 38100 h 52388"/>
                <a:gd name="connsiteX9" fmla="*/ 0 w 109748"/>
                <a:gd name="connsiteY9" fmla="*/ 0 h 5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748" h="52388">
                  <a:moveTo>
                    <a:pt x="0" y="0"/>
                  </a:moveTo>
                  <a:lnTo>
                    <a:pt x="0" y="0"/>
                  </a:lnTo>
                  <a:cubicBezTo>
                    <a:pt x="34925" y="1588"/>
                    <a:pt x="70331" y="-1227"/>
                    <a:pt x="104775" y="4763"/>
                  </a:cubicBezTo>
                  <a:cubicBezTo>
                    <a:pt x="113905" y="6351"/>
                    <a:pt x="108347" y="31751"/>
                    <a:pt x="104775" y="33338"/>
                  </a:cubicBezTo>
                  <a:cubicBezTo>
                    <a:pt x="93079" y="38536"/>
                    <a:pt x="79375" y="36513"/>
                    <a:pt x="66675" y="38100"/>
                  </a:cubicBezTo>
                  <a:cubicBezTo>
                    <a:pt x="61913" y="39688"/>
                    <a:pt x="56878" y="40618"/>
                    <a:pt x="52388" y="42863"/>
                  </a:cubicBezTo>
                  <a:cubicBezTo>
                    <a:pt x="47268" y="45423"/>
                    <a:pt x="43824" y="52388"/>
                    <a:pt x="38100" y="52388"/>
                  </a:cubicBezTo>
                  <a:cubicBezTo>
                    <a:pt x="32376" y="52388"/>
                    <a:pt x="28932" y="45423"/>
                    <a:pt x="23813" y="42863"/>
                  </a:cubicBezTo>
                  <a:cubicBezTo>
                    <a:pt x="19323" y="40618"/>
                    <a:pt x="14288" y="39688"/>
                    <a:pt x="9525" y="38100"/>
                  </a:cubicBezTo>
                  <a:cubicBezTo>
                    <a:pt x="-502" y="8019"/>
                    <a:pt x="1588" y="6350"/>
                    <a:pt x="0" y="0"/>
                  </a:cubicBezTo>
                  <a:close/>
                </a:path>
              </a:pathLst>
            </a:custGeom>
            <a:solidFill>
              <a:srgbClr val="000000">
                <a:alpha val="60000"/>
              </a:srgbClr>
            </a:solidFill>
            <a:ln w="38100" cap="rnd">
              <a:solidFill>
                <a:schemeClr val="bg1">
                  <a:lumMod val="95000"/>
                </a:schemeClr>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24" name="Freeform 23"/>
            <p:cNvSpPr/>
            <p:nvPr/>
          </p:nvSpPr>
          <p:spPr>
            <a:xfrm>
              <a:off x="7777163" y="3652838"/>
              <a:ext cx="165003" cy="233362"/>
            </a:xfrm>
            <a:custGeom>
              <a:avLst/>
              <a:gdLst>
                <a:gd name="connsiteX0" fmla="*/ 0 w 165003"/>
                <a:gd name="connsiteY0" fmla="*/ 233362 h 233362"/>
                <a:gd name="connsiteX1" fmla="*/ 0 w 165003"/>
                <a:gd name="connsiteY1" fmla="*/ 233362 h 233362"/>
                <a:gd name="connsiteX2" fmla="*/ 4762 w 165003"/>
                <a:gd name="connsiteY2" fmla="*/ 180975 h 233362"/>
                <a:gd name="connsiteX3" fmla="*/ 9525 w 165003"/>
                <a:gd name="connsiteY3" fmla="*/ 71437 h 233362"/>
                <a:gd name="connsiteX4" fmla="*/ 14287 w 165003"/>
                <a:gd name="connsiteY4" fmla="*/ 42862 h 233362"/>
                <a:gd name="connsiteX5" fmla="*/ 33337 w 165003"/>
                <a:gd name="connsiteY5" fmla="*/ 14287 h 233362"/>
                <a:gd name="connsiteX6" fmla="*/ 61912 w 165003"/>
                <a:gd name="connsiteY6" fmla="*/ 4762 h 233362"/>
                <a:gd name="connsiteX7" fmla="*/ 76200 w 165003"/>
                <a:gd name="connsiteY7" fmla="*/ 0 h 233362"/>
                <a:gd name="connsiteX8" fmla="*/ 119062 w 165003"/>
                <a:gd name="connsiteY8" fmla="*/ 4762 h 233362"/>
                <a:gd name="connsiteX9" fmla="*/ 147637 w 165003"/>
                <a:gd name="connsiteY9" fmla="*/ 14287 h 233362"/>
                <a:gd name="connsiteX10" fmla="*/ 157162 w 165003"/>
                <a:gd name="connsiteY10" fmla="*/ 52387 h 233362"/>
                <a:gd name="connsiteX11" fmla="*/ 138112 w 165003"/>
                <a:gd name="connsiteY11" fmla="*/ 180975 h 233362"/>
                <a:gd name="connsiteX12" fmla="*/ 109537 w 165003"/>
                <a:gd name="connsiteY12" fmla="*/ 185737 h 233362"/>
                <a:gd name="connsiteX13" fmla="*/ 104775 w 165003"/>
                <a:gd name="connsiteY13" fmla="*/ 200025 h 233362"/>
                <a:gd name="connsiteX14" fmla="*/ 19050 w 165003"/>
                <a:gd name="connsiteY14" fmla="*/ 200025 h 233362"/>
                <a:gd name="connsiteX15" fmla="*/ 0 w 165003"/>
                <a:gd name="connsiteY15" fmla="*/ 233362 h 2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003" h="233362">
                  <a:moveTo>
                    <a:pt x="0" y="233362"/>
                  </a:moveTo>
                  <a:lnTo>
                    <a:pt x="0" y="233362"/>
                  </a:lnTo>
                  <a:cubicBezTo>
                    <a:pt x="1587" y="215900"/>
                    <a:pt x="3732" y="198479"/>
                    <a:pt x="4762" y="180975"/>
                  </a:cubicBezTo>
                  <a:cubicBezTo>
                    <a:pt x="6908" y="144491"/>
                    <a:pt x="7010" y="107898"/>
                    <a:pt x="9525" y="71437"/>
                  </a:cubicBezTo>
                  <a:cubicBezTo>
                    <a:pt x="10189" y="61804"/>
                    <a:pt x="10573" y="51776"/>
                    <a:pt x="14287" y="42862"/>
                  </a:cubicBezTo>
                  <a:cubicBezTo>
                    <a:pt x="18690" y="32295"/>
                    <a:pt x="22477" y="17907"/>
                    <a:pt x="33337" y="14287"/>
                  </a:cubicBezTo>
                  <a:lnTo>
                    <a:pt x="61912" y="4762"/>
                  </a:lnTo>
                  <a:lnTo>
                    <a:pt x="76200" y="0"/>
                  </a:lnTo>
                  <a:cubicBezTo>
                    <a:pt x="90487" y="1587"/>
                    <a:pt x="104966" y="1943"/>
                    <a:pt x="119062" y="4762"/>
                  </a:cubicBezTo>
                  <a:cubicBezTo>
                    <a:pt x="128907" y="6731"/>
                    <a:pt x="147637" y="14287"/>
                    <a:pt x="147637" y="14287"/>
                  </a:cubicBezTo>
                  <a:cubicBezTo>
                    <a:pt x="171947" y="30493"/>
                    <a:pt x="159514" y="15931"/>
                    <a:pt x="157162" y="52387"/>
                  </a:cubicBezTo>
                  <a:cubicBezTo>
                    <a:pt x="156263" y="66315"/>
                    <a:pt x="184859" y="165393"/>
                    <a:pt x="138112" y="180975"/>
                  </a:cubicBezTo>
                  <a:cubicBezTo>
                    <a:pt x="128951" y="184028"/>
                    <a:pt x="119062" y="184150"/>
                    <a:pt x="109537" y="185737"/>
                  </a:cubicBezTo>
                  <a:cubicBezTo>
                    <a:pt x="107950" y="190500"/>
                    <a:pt x="109626" y="198731"/>
                    <a:pt x="104775" y="200025"/>
                  </a:cubicBezTo>
                  <a:cubicBezTo>
                    <a:pt x="103971" y="200239"/>
                    <a:pt x="38448" y="211663"/>
                    <a:pt x="19050" y="200025"/>
                  </a:cubicBezTo>
                  <a:cubicBezTo>
                    <a:pt x="16006" y="198199"/>
                    <a:pt x="3175" y="227806"/>
                    <a:pt x="0" y="233362"/>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25" name="Freeform 24"/>
            <p:cNvSpPr/>
            <p:nvPr/>
          </p:nvSpPr>
          <p:spPr>
            <a:xfrm>
              <a:off x="7534275" y="3657600"/>
              <a:ext cx="228682" cy="214313"/>
            </a:xfrm>
            <a:custGeom>
              <a:avLst/>
              <a:gdLst>
                <a:gd name="connsiteX0" fmla="*/ 219075 w 228682"/>
                <a:gd name="connsiteY0" fmla="*/ 214313 h 214313"/>
                <a:gd name="connsiteX1" fmla="*/ 219075 w 228682"/>
                <a:gd name="connsiteY1" fmla="*/ 214313 h 214313"/>
                <a:gd name="connsiteX2" fmla="*/ 223838 w 228682"/>
                <a:gd name="connsiteY2" fmla="*/ 104775 h 214313"/>
                <a:gd name="connsiteX3" fmla="*/ 228600 w 228682"/>
                <a:gd name="connsiteY3" fmla="*/ 90488 h 214313"/>
                <a:gd name="connsiteX4" fmla="*/ 223838 w 228682"/>
                <a:gd name="connsiteY4" fmla="*/ 9525 h 214313"/>
                <a:gd name="connsiteX5" fmla="*/ 209550 w 228682"/>
                <a:gd name="connsiteY5" fmla="*/ 4763 h 214313"/>
                <a:gd name="connsiteX6" fmla="*/ 90488 w 228682"/>
                <a:gd name="connsiteY6" fmla="*/ 0 h 214313"/>
                <a:gd name="connsiteX7" fmla="*/ 4763 w 228682"/>
                <a:gd name="connsiteY7" fmla="*/ 4763 h 214313"/>
                <a:gd name="connsiteX8" fmla="*/ 0 w 228682"/>
                <a:gd name="connsiteY8" fmla="*/ 19050 h 214313"/>
                <a:gd name="connsiteX9" fmla="*/ 4763 w 228682"/>
                <a:gd name="connsiteY9" fmla="*/ 42863 h 214313"/>
                <a:gd name="connsiteX10" fmla="*/ 61913 w 228682"/>
                <a:gd name="connsiteY10" fmla="*/ 90488 h 214313"/>
                <a:gd name="connsiteX11" fmla="*/ 90488 w 228682"/>
                <a:gd name="connsiteY11" fmla="*/ 119063 h 214313"/>
                <a:gd name="connsiteX12" fmla="*/ 104775 w 228682"/>
                <a:gd name="connsiteY12" fmla="*/ 128588 h 214313"/>
                <a:gd name="connsiteX13" fmla="*/ 147638 w 228682"/>
                <a:gd name="connsiteY13" fmla="*/ 166688 h 214313"/>
                <a:gd name="connsiteX14" fmla="*/ 171450 w 228682"/>
                <a:gd name="connsiteY14" fmla="*/ 185738 h 214313"/>
                <a:gd name="connsiteX15" fmla="*/ 166688 w 228682"/>
                <a:gd name="connsiteY15" fmla="*/ 171450 h 214313"/>
                <a:gd name="connsiteX16" fmla="*/ 157163 w 228682"/>
                <a:gd name="connsiteY16" fmla="*/ 152400 h 214313"/>
                <a:gd name="connsiteX17" fmla="*/ 147638 w 228682"/>
                <a:gd name="connsiteY17" fmla="*/ 119063 h 214313"/>
                <a:gd name="connsiteX18" fmla="*/ 142875 w 228682"/>
                <a:gd name="connsiteY18" fmla="*/ 104775 h 214313"/>
                <a:gd name="connsiteX19" fmla="*/ 147638 w 228682"/>
                <a:gd name="connsiteY19" fmla="*/ 76200 h 214313"/>
                <a:gd name="connsiteX20" fmla="*/ 176213 w 228682"/>
                <a:gd name="connsiteY20" fmla="*/ 95250 h 214313"/>
                <a:gd name="connsiteX21" fmla="*/ 195263 w 228682"/>
                <a:gd name="connsiteY21" fmla="*/ 138113 h 214313"/>
                <a:gd name="connsiteX22" fmla="*/ 204788 w 228682"/>
                <a:gd name="connsiteY22" fmla="*/ 166688 h 214313"/>
                <a:gd name="connsiteX23" fmla="*/ 214313 w 228682"/>
                <a:gd name="connsiteY23" fmla="*/ 180975 h 214313"/>
                <a:gd name="connsiteX24" fmla="*/ 219075 w 228682"/>
                <a:gd name="connsiteY24" fmla="*/ 214313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82" h="214313">
                  <a:moveTo>
                    <a:pt x="219075" y="214313"/>
                  </a:moveTo>
                  <a:lnTo>
                    <a:pt x="219075" y="214313"/>
                  </a:lnTo>
                  <a:cubicBezTo>
                    <a:pt x="220663" y="177800"/>
                    <a:pt x="221035" y="141215"/>
                    <a:pt x="223838" y="104775"/>
                  </a:cubicBezTo>
                  <a:cubicBezTo>
                    <a:pt x="224223" y="99770"/>
                    <a:pt x="228600" y="95508"/>
                    <a:pt x="228600" y="90488"/>
                  </a:cubicBezTo>
                  <a:cubicBezTo>
                    <a:pt x="228600" y="63454"/>
                    <a:pt x="229703" y="35916"/>
                    <a:pt x="223838" y="9525"/>
                  </a:cubicBezTo>
                  <a:cubicBezTo>
                    <a:pt x="222749" y="4624"/>
                    <a:pt x="214557" y="5121"/>
                    <a:pt x="209550" y="4763"/>
                  </a:cubicBezTo>
                  <a:cubicBezTo>
                    <a:pt x="169932" y="1933"/>
                    <a:pt x="130175" y="1588"/>
                    <a:pt x="90488" y="0"/>
                  </a:cubicBezTo>
                  <a:cubicBezTo>
                    <a:pt x="61913" y="1588"/>
                    <a:pt x="32768" y="-1133"/>
                    <a:pt x="4763" y="4763"/>
                  </a:cubicBezTo>
                  <a:cubicBezTo>
                    <a:pt x="-149" y="5797"/>
                    <a:pt x="0" y="14030"/>
                    <a:pt x="0" y="19050"/>
                  </a:cubicBezTo>
                  <a:cubicBezTo>
                    <a:pt x="0" y="27145"/>
                    <a:pt x="417" y="36034"/>
                    <a:pt x="4763" y="42863"/>
                  </a:cubicBezTo>
                  <a:cubicBezTo>
                    <a:pt x="32071" y="85775"/>
                    <a:pt x="30086" y="58661"/>
                    <a:pt x="61913" y="90488"/>
                  </a:cubicBezTo>
                  <a:cubicBezTo>
                    <a:pt x="71438" y="100013"/>
                    <a:pt x="79280" y="111591"/>
                    <a:pt x="90488" y="119063"/>
                  </a:cubicBezTo>
                  <a:cubicBezTo>
                    <a:pt x="95250" y="122238"/>
                    <a:pt x="100497" y="124785"/>
                    <a:pt x="104775" y="128588"/>
                  </a:cubicBezTo>
                  <a:cubicBezTo>
                    <a:pt x="153705" y="172082"/>
                    <a:pt x="115212" y="145072"/>
                    <a:pt x="147638" y="166688"/>
                  </a:cubicBezTo>
                  <a:cubicBezTo>
                    <a:pt x="147957" y="167167"/>
                    <a:pt x="162249" y="194939"/>
                    <a:pt x="171450" y="185738"/>
                  </a:cubicBezTo>
                  <a:cubicBezTo>
                    <a:pt x="175000" y="182188"/>
                    <a:pt x="168665" y="176064"/>
                    <a:pt x="166688" y="171450"/>
                  </a:cubicBezTo>
                  <a:cubicBezTo>
                    <a:pt x="163891" y="164924"/>
                    <a:pt x="159960" y="158925"/>
                    <a:pt x="157163" y="152400"/>
                  </a:cubicBezTo>
                  <a:cubicBezTo>
                    <a:pt x="152266" y="140973"/>
                    <a:pt x="151093" y="131157"/>
                    <a:pt x="147638" y="119063"/>
                  </a:cubicBezTo>
                  <a:cubicBezTo>
                    <a:pt x="146259" y="114236"/>
                    <a:pt x="144463" y="109538"/>
                    <a:pt x="142875" y="104775"/>
                  </a:cubicBezTo>
                  <a:cubicBezTo>
                    <a:pt x="144463" y="95250"/>
                    <a:pt x="140810" y="83028"/>
                    <a:pt x="147638" y="76200"/>
                  </a:cubicBezTo>
                  <a:cubicBezTo>
                    <a:pt x="159939" y="63899"/>
                    <a:pt x="173814" y="91652"/>
                    <a:pt x="176213" y="95250"/>
                  </a:cubicBezTo>
                  <a:cubicBezTo>
                    <a:pt x="187548" y="129255"/>
                    <a:pt x="180169" y="115471"/>
                    <a:pt x="195263" y="138113"/>
                  </a:cubicBezTo>
                  <a:cubicBezTo>
                    <a:pt x="198438" y="147638"/>
                    <a:pt x="199219" y="158334"/>
                    <a:pt x="204788" y="166688"/>
                  </a:cubicBezTo>
                  <a:cubicBezTo>
                    <a:pt x="207963" y="171450"/>
                    <a:pt x="213071" y="175388"/>
                    <a:pt x="214313" y="180975"/>
                  </a:cubicBezTo>
                  <a:cubicBezTo>
                    <a:pt x="216379" y="190273"/>
                    <a:pt x="218281" y="208757"/>
                    <a:pt x="219075" y="214313"/>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26" name="Freeform 25"/>
            <p:cNvSpPr/>
            <p:nvPr/>
          </p:nvSpPr>
          <p:spPr>
            <a:xfrm>
              <a:off x="7967663" y="3657600"/>
              <a:ext cx="405193" cy="147291"/>
            </a:xfrm>
            <a:custGeom>
              <a:avLst/>
              <a:gdLst>
                <a:gd name="connsiteX0" fmla="*/ 33337 w 405193"/>
                <a:gd name="connsiteY0" fmla="*/ 142875 h 147291"/>
                <a:gd name="connsiteX1" fmla="*/ 33337 w 405193"/>
                <a:gd name="connsiteY1" fmla="*/ 142875 h 147291"/>
                <a:gd name="connsiteX2" fmla="*/ 219075 w 405193"/>
                <a:gd name="connsiteY2" fmla="*/ 128588 h 147291"/>
                <a:gd name="connsiteX3" fmla="*/ 233362 w 405193"/>
                <a:gd name="connsiteY3" fmla="*/ 133350 h 147291"/>
                <a:gd name="connsiteX4" fmla="*/ 247650 w 405193"/>
                <a:gd name="connsiteY4" fmla="*/ 142875 h 147291"/>
                <a:gd name="connsiteX5" fmla="*/ 357187 w 405193"/>
                <a:gd name="connsiteY5" fmla="*/ 138113 h 147291"/>
                <a:gd name="connsiteX6" fmla="*/ 361950 w 405193"/>
                <a:gd name="connsiteY6" fmla="*/ 85725 h 147291"/>
                <a:gd name="connsiteX7" fmla="*/ 376237 w 405193"/>
                <a:gd name="connsiteY7" fmla="*/ 80963 h 147291"/>
                <a:gd name="connsiteX8" fmla="*/ 395287 w 405193"/>
                <a:gd name="connsiteY8" fmla="*/ 76200 h 147291"/>
                <a:gd name="connsiteX9" fmla="*/ 404812 w 405193"/>
                <a:gd name="connsiteY9" fmla="*/ 61913 h 147291"/>
                <a:gd name="connsiteX10" fmla="*/ 400050 w 405193"/>
                <a:gd name="connsiteY10" fmla="*/ 33338 h 147291"/>
                <a:gd name="connsiteX11" fmla="*/ 385762 w 405193"/>
                <a:gd name="connsiteY11" fmla="*/ 28575 h 147291"/>
                <a:gd name="connsiteX12" fmla="*/ 357187 w 405193"/>
                <a:gd name="connsiteY12" fmla="*/ 23813 h 147291"/>
                <a:gd name="connsiteX13" fmla="*/ 328612 w 405193"/>
                <a:gd name="connsiteY13" fmla="*/ 9525 h 147291"/>
                <a:gd name="connsiteX14" fmla="*/ 280987 w 405193"/>
                <a:gd name="connsiteY14" fmla="*/ 0 h 147291"/>
                <a:gd name="connsiteX15" fmla="*/ 228600 w 405193"/>
                <a:gd name="connsiteY15" fmla="*/ 4763 h 147291"/>
                <a:gd name="connsiteX16" fmla="*/ 95250 w 405193"/>
                <a:gd name="connsiteY16" fmla="*/ 9525 h 147291"/>
                <a:gd name="connsiteX17" fmla="*/ 80962 w 405193"/>
                <a:gd name="connsiteY17" fmla="*/ 14288 h 147291"/>
                <a:gd name="connsiteX18" fmla="*/ 38100 w 405193"/>
                <a:gd name="connsiteY18" fmla="*/ 19050 h 147291"/>
                <a:gd name="connsiteX19" fmla="*/ 0 w 405193"/>
                <a:gd name="connsiteY19" fmla="*/ 23813 h 147291"/>
                <a:gd name="connsiteX20" fmla="*/ 4762 w 405193"/>
                <a:gd name="connsiteY20" fmla="*/ 38100 h 147291"/>
                <a:gd name="connsiteX21" fmla="*/ 33337 w 405193"/>
                <a:gd name="connsiteY21" fmla="*/ 142875 h 14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5193" h="147291">
                  <a:moveTo>
                    <a:pt x="33337" y="142875"/>
                  </a:moveTo>
                  <a:lnTo>
                    <a:pt x="33337" y="142875"/>
                  </a:lnTo>
                  <a:cubicBezTo>
                    <a:pt x="136803" y="128604"/>
                    <a:pt x="142527" y="116811"/>
                    <a:pt x="219075" y="128588"/>
                  </a:cubicBezTo>
                  <a:cubicBezTo>
                    <a:pt x="224037" y="129351"/>
                    <a:pt x="228600" y="131763"/>
                    <a:pt x="233362" y="133350"/>
                  </a:cubicBezTo>
                  <a:cubicBezTo>
                    <a:pt x="238125" y="136525"/>
                    <a:pt x="241930" y="142655"/>
                    <a:pt x="247650" y="142875"/>
                  </a:cubicBezTo>
                  <a:cubicBezTo>
                    <a:pt x="284170" y="144280"/>
                    <a:pt x="324499" y="154457"/>
                    <a:pt x="357187" y="138113"/>
                  </a:cubicBezTo>
                  <a:cubicBezTo>
                    <a:pt x="372871" y="130271"/>
                    <a:pt x="356405" y="102360"/>
                    <a:pt x="361950" y="85725"/>
                  </a:cubicBezTo>
                  <a:cubicBezTo>
                    <a:pt x="363537" y="80963"/>
                    <a:pt x="371410" y="82342"/>
                    <a:pt x="376237" y="80963"/>
                  </a:cubicBezTo>
                  <a:cubicBezTo>
                    <a:pt x="382531" y="79165"/>
                    <a:pt x="388937" y="77788"/>
                    <a:pt x="395287" y="76200"/>
                  </a:cubicBezTo>
                  <a:cubicBezTo>
                    <a:pt x="398462" y="71438"/>
                    <a:pt x="404180" y="67602"/>
                    <a:pt x="404812" y="61913"/>
                  </a:cubicBezTo>
                  <a:cubicBezTo>
                    <a:pt x="405878" y="52316"/>
                    <a:pt x="404841" y="41722"/>
                    <a:pt x="400050" y="33338"/>
                  </a:cubicBezTo>
                  <a:cubicBezTo>
                    <a:pt x="397559" y="28979"/>
                    <a:pt x="390663" y="29664"/>
                    <a:pt x="385762" y="28575"/>
                  </a:cubicBezTo>
                  <a:cubicBezTo>
                    <a:pt x="376336" y="26480"/>
                    <a:pt x="366712" y="25400"/>
                    <a:pt x="357187" y="23813"/>
                  </a:cubicBezTo>
                  <a:cubicBezTo>
                    <a:pt x="321270" y="11839"/>
                    <a:pt x="365548" y="27993"/>
                    <a:pt x="328612" y="9525"/>
                  </a:cubicBezTo>
                  <a:cubicBezTo>
                    <a:pt x="315314" y="2876"/>
                    <a:pt x="293269" y="1755"/>
                    <a:pt x="280987" y="0"/>
                  </a:cubicBezTo>
                  <a:cubicBezTo>
                    <a:pt x="263525" y="1588"/>
                    <a:pt x="246111" y="3865"/>
                    <a:pt x="228600" y="4763"/>
                  </a:cubicBezTo>
                  <a:cubicBezTo>
                    <a:pt x="184180" y="7041"/>
                    <a:pt x="139636" y="6661"/>
                    <a:pt x="95250" y="9525"/>
                  </a:cubicBezTo>
                  <a:cubicBezTo>
                    <a:pt x="90240" y="9848"/>
                    <a:pt x="85914" y="13463"/>
                    <a:pt x="80962" y="14288"/>
                  </a:cubicBezTo>
                  <a:cubicBezTo>
                    <a:pt x="66782" y="16651"/>
                    <a:pt x="52377" y="17370"/>
                    <a:pt x="38100" y="19050"/>
                  </a:cubicBezTo>
                  <a:lnTo>
                    <a:pt x="0" y="23813"/>
                  </a:lnTo>
                  <a:cubicBezTo>
                    <a:pt x="1587" y="28575"/>
                    <a:pt x="4308" y="33101"/>
                    <a:pt x="4762" y="38100"/>
                  </a:cubicBezTo>
                  <a:cubicBezTo>
                    <a:pt x="9692" y="92329"/>
                    <a:pt x="28574" y="125412"/>
                    <a:pt x="33337" y="142875"/>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27" name="Freeform 26"/>
            <p:cNvSpPr/>
            <p:nvPr/>
          </p:nvSpPr>
          <p:spPr>
            <a:xfrm>
              <a:off x="7739063" y="3176588"/>
              <a:ext cx="300037" cy="327186"/>
            </a:xfrm>
            <a:custGeom>
              <a:avLst/>
              <a:gdLst>
                <a:gd name="connsiteX0" fmla="*/ 247650 w 300037"/>
                <a:gd name="connsiteY0" fmla="*/ 314325 h 327186"/>
                <a:gd name="connsiteX1" fmla="*/ 247650 w 300037"/>
                <a:gd name="connsiteY1" fmla="*/ 314325 h 327186"/>
                <a:gd name="connsiteX2" fmla="*/ 209550 w 300037"/>
                <a:gd name="connsiteY2" fmla="*/ 261937 h 327186"/>
                <a:gd name="connsiteX3" fmla="*/ 180975 w 300037"/>
                <a:gd name="connsiteY3" fmla="*/ 252412 h 327186"/>
                <a:gd name="connsiteX4" fmla="*/ 147637 w 300037"/>
                <a:gd name="connsiteY4" fmla="*/ 257175 h 327186"/>
                <a:gd name="connsiteX5" fmla="*/ 157162 w 300037"/>
                <a:gd name="connsiteY5" fmla="*/ 314325 h 327186"/>
                <a:gd name="connsiteX6" fmla="*/ 109537 w 300037"/>
                <a:gd name="connsiteY6" fmla="*/ 319087 h 327186"/>
                <a:gd name="connsiteX7" fmla="*/ 90487 w 300037"/>
                <a:gd name="connsiteY7" fmla="*/ 290512 h 327186"/>
                <a:gd name="connsiteX8" fmla="*/ 80962 w 300037"/>
                <a:gd name="connsiteY8" fmla="*/ 276225 h 327186"/>
                <a:gd name="connsiteX9" fmla="*/ 76200 w 300037"/>
                <a:gd name="connsiteY9" fmla="*/ 261937 h 327186"/>
                <a:gd name="connsiteX10" fmla="*/ 57150 w 300037"/>
                <a:gd name="connsiteY10" fmla="*/ 233362 h 327186"/>
                <a:gd name="connsiteX11" fmla="*/ 47625 w 300037"/>
                <a:gd name="connsiteY11" fmla="*/ 219075 h 327186"/>
                <a:gd name="connsiteX12" fmla="*/ 42862 w 300037"/>
                <a:gd name="connsiteY12" fmla="*/ 204787 h 327186"/>
                <a:gd name="connsiteX13" fmla="*/ 47625 w 300037"/>
                <a:gd name="connsiteY13" fmla="*/ 171450 h 327186"/>
                <a:gd name="connsiteX14" fmla="*/ 85725 w 300037"/>
                <a:gd name="connsiteY14" fmla="*/ 176212 h 327186"/>
                <a:gd name="connsiteX15" fmla="*/ 95250 w 300037"/>
                <a:gd name="connsiteY15" fmla="*/ 147637 h 327186"/>
                <a:gd name="connsiteX16" fmla="*/ 100012 w 300037"/>
                <a:gd name="connsiteY16" fmla="*/ 95250 h 327186"/>
                <a:gd name="connsiteX17" fmla="*/ 95250 w 300037"/>
                <a:gd name="connsiteY17" fmla="*/ 71437 h 327186"/>
                <a:gd name="connsiteX18" fmla="*/ 52387 w 300037"/>
                <a:gd name="connsiteY18" fmla="*/ 47625 h 327186"/>
                <a:gd name="connsiteX19" fmla="*/ 0 w 300037"/>
                <a:gd name="connsiteY19" fmla="*/ 42862 h 327186"/>
                <a:gd name="connsiteX20" fmla="*/ 4762 w 300037"/>
                <a:gd name="connsiteY20" fmla="*/ 28575 h 327186"/>
                <a:gd name="connsiteX21" fmla="*/ 19050 w 300037"/>
                <a:gd name="connsiteY21" fmla="*/ 23812 h 327186"/>
                <a:gd name="connsiteX22" fmla="*/ 52387 w 300037"/>
                <a:gd name="connsiteY22" fmla="*/ 14287 h 327186"/>
                <a:gd name="connsiteX23" fmla="*/ 90487 w 300037"/>
                <a:gd name="connsiteY23" fmla="*/ 19050 h 327186"/>
                <a:gd name="connsiteX24" fmla="*/ 104775 w 300037"/>
                <a:gd name="connsiteY24" fmla="*/ 28575 h 327186"/>
                <a:gd name="connsiteX25" fmla="*/ 119062 w 300037"/>
                <a:gd name="connsiteY25" fmla="*/ 33337 h 327186"/>
                <a:gd name="connsiteX26" fmla="*/ 133350 w 300037"/>
                <a:gd name="connsiteY26" fmla="*/ 47625 h 327186"/>
                <a:gd name="connsiteX27" fmla="*/ 180975 w 300037"/>
                <a:gd name="connsiteY27" fmla="*/ 47625 h 327186"/>
                <a:gd name="connsiteX28" fmla="*/ 204787 w 300037"/>
                <a:gd name="connsiteY28" fmla="*/ 23812 h 327186"/>
                <a:gd name="connsiteX29" fmla="*/ 209550 w 300037"/>
                <a:gd name="connsiteY29" fmla="*/ 9525 h 327186"/>
                <a:gd name="connsiteX30" fmla="*/ 223837 w 300037"/>
                <a:gd name="connsiteY30" fmla="*/ 0 h 327186"/>
                <a:gd name="connsiteX31" fmla="*/ 271462 w 300037"/>
                <a:gd name="connsiteY31" fmla="*/ 14287 h 327186"/>
                <a:gd name="connsiteX32" fmla="*/ 280987 w 300037"/>
                <a:gd name="connsiteY32" fmla="*/ 42862 h 327186"/>
                <a:gd name="connsiteX33" fmla="*/ 285750 w 300037"/>
                <a:gd name="connsiteY33" fmla="*/ 57150 h 327186"/>
                <a:gd name="connsiteX34" fmla="*/ 280987 w 300037"/>
                <a:gd name="connsiteY34" fmla="*/ 85725 h 327186"/>
                <a:gd name="connsiteX35" fmla="*/ 261937 w 300037"/>
                <a:gd name="connsiteY35" fmla="*/ 80962 h 327186"/>
                <a:gd name="connsiteX36" fmla="*/ 223837 w 300037"/>
                <a:gd name="connsiteY36" fmla="*/ 85725 h 327186"/>
                <a:gd name="connsiteX37" fmla="*/ 180975 w 300037"/>
                <a:gd name="connsiteY37" fmla="*/ 109537 h 327186"/>
                <a:gd name="connsiteX38" fmla="*/ 166687 w 300037"/>
                <a:gd name="connsiteY38" fmla="*/ 119062 h 327186"/>
                <a:gd name="connsiteX39" fmla="*/ 176212 w 300037"/>
                <a:gd name="connsiteY39" fmla="*/ 133350 h 327186"/>
                <a:gd name="connsiteX40" fmla="*/ 204787 w 300037"/>
                <a:gd name="connsiteY40" fmla="*/ 142875 h 327186"/>
                <a:gd name="connsiteX41" fmla="*/ 300037 w 300037"/>
                <a:gd name="connsiteY41" fmla="*/ 152400 h 327186"/>
                <a:gd name="connsiteX42" fmla="*/ 295275 w 300037"/>
                <a:gd name="connsiteY42" fmla="*/ 166687 h 327186"/>
                <a:gd name="connsiteX43" fmla="*/ 280987 w 300037"/>
                <a:gd name="connsiteY43" fmla="*/ 195262 h 327186"/>
                <a:gd name="connsiteX44" fmla="*/ 261937 w 300037"/>
                <a:gd name="connsiteY44" fmla="*/ 309562 h 327186"/>
                <a:gd name="connsiteX45" fmla="*/ 247650 w 300037"/>
                <a:gd name="connsiteY45" fmla="*/ 314325 h 32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00037" h="327186">
                  <a:moveTo>
                    <a:pt x="247650" y="314325"/>
                  </a:moveTo>
                  <a:lnTo>
                    <a:pt x="247650" y="314325"/>
                  </a:lnTo>
                  <a:cubicBezTo>
                    <a:pt x="234950" y="296862"/>
                    <a:pt x="225373" y="276630"/>
                    <a:pt x="209550" y="261937"/>
                  </a:cubicBezTo>
                  <a:cubicBezTo>
                    <a:pt x="202193" y="255105"/>
                    <a:pt x="180975" y="252412"/>
                    <a:pt x="180975" y="252412"/>
                  </a:cubicBezTo>
                  <a:cubicBezTo>
                    <a:pt x="169862" y="254000"/>
                    <a:pt x="153412" y="247549"/>
                    <a:pt x="147637" y="257175"/>
                  </a:cubicBezTo>
                  <a:cubicBezTo>
                    <a:pt x="140803" y="268566"/>
                    <a:pt x="152098" y="299132"/>
                    <a:pt x="157162" y="314325"/>
                  </a:cubicBezTo>
                  <a:cubicBezTo>
                    <a:pt x="141067" y="325056"/>
                    <a:pt x="133769" y="334508"/>
                    <a:pt x="109537" y="319087"/>
                  </a:cubicBezTo>
                  <a:cubicBezTo>
                    <a:pt x="99879" y="312941"/>
                    <a:pt x="96837" y="300037"/>
                    <a:pt x="90487" y="290512"/>
                  </a:cubicBezTo>
                  <a:lnTo>
                    <a:pt x="80962" y="276225"/>
                  </a:lnTo>
                  <a:cubicBezTo>
                    <a:pt x="79375" y="271462"/>
                    <a:pt x="78638" y="266325"/>
                    <a:pt x="76200" y="261937"/>
                  </a:cubicBezTo>
                  <a:cubicBezTo>
                    <a:pt x="70641" y="251930"/>
                    <a:pt x="63500" y="242887"/>
                    <a:pt x="57150" y="233362"/>
                  </a:cubicBezTo>
                  <a:cubicBezTo>
                    <a:pt x="53975" y="228600"/>
                    <a:pt x="49435" y="224505"/>
                    <a:pt x="47625" y="219075"/>
                  </a:cubicBezTo>
                  <a:lnTo>
                    <a:pt x="42862" y="204787"/>
                  </a:lnTo>
                  <a:cubicBezTo>
                    <a:pt x="44450" y="193675"/>
                    <a:pt x="38285" y="177677"/>
                    <a:pt x="47625" y="171450"/>
                  </a:cubicBezTo>
                  <a:cubicBezTo>
                    <a:pt x="58274" y="164351"/>
                    <a:pt x="74277" y="181936"/>
                    <a:pt x="85725" y="176212"/>
                  </a:cubicBezTo>
                  <a:cubicBezTo>
                    <a:pt x="94705" y="171722"/>
                    <a:pt x="95250" y="147637"/>
                    <a:pt x="95250" y="147637"/>
                  </a:cubicBezTo>
                  <a:cubicBezTo>
                    <a:pt x="96837" y="130175"/>
                    <a:pt x="100012" y="112784"/>
                    <a:pt x="100012" y="95250"/>
                  </a:cubicBezTo>
                  <a:cubicBezTo>
                    <a:pt x="100012" y="87155"/>
                    <a:pt x="100220" y="77827"/>
                    <a:pt x="95250" y="71437"/>
                  </a:cubicBezTo>
                  <a:cubicBezTo>
                    <a:pt x="89794" y="64422"/>
                    <a:pt x="65565" y="49508"/>
                    <a:pt x="52387" y="47625"/>
                  </a:cubicBezTo>
                  <a:cubicBezTo>
                    <a:pt x="35029" y="45145"/>
                    <a:pt x="17462" y="44450"/>
                    <a:pt x="0" y="42862"/>
                  </a:cubicBezTo>
                  <a:cubicBezTo>
                    <a:pt x="1587" y="38100"/>
                    <a:pt x="1212" y="32125"/>
                    <a:pt x="4762" y="28575"/>
                  </a:cubicBezTo>
                  <a:cubicBezTo>
                    <a:pt x="8312" y="25025"/>
                    <a:pt x="14223" y="25191"/>
                    <a:pt x="19050" y="23812"/>
                  </a:cubicBezTo>
                  <a:cubicBezTo>
                    <a:pt x="60902" y="11854"/>
                    <a:pt x="18138" y="25705"/>
                    <a:pt x="52387" y="14287"/>
                  </a:cubicBezTo>
                  <a:cubicBezTo>
                    <a:pt x="65087" y="15875"/>
                    <a:pt x="78139" y="15682"/>
                    <a:pt x="90487" y="19050"/>
                  </a:cubicBezTo>
                  <a:cubicBezTo>
                    <a:pt x="96009" y="20556"/>
                    <a:pt x="99655" y="26015"/>
                    <a:pt x="104775" y="28575"/>
                  </a:cubicBezTo>
                  <a:cubicBezTo>
                    <a:pt x="109265" y="30820"/>
                    <a:pt x="114300" y="31750"/>
                    <a:pt x="119062" y="33337"/>
                  </a:cubicBezTo>
                  <a:cubicBezTo>
                    <a:pt x="123825" y="38100"/>
                    <a:pt x="127746" y="43889"/>
                    <a:pt x="133350" y="47625"/>
                  </a:cubicBezTo>
                  <a:cubicBezTo>
                    <a:pt x="148018" y="57403"/>
                    <a:pt x="165631" y="49817"/>
                    <a:pt x="180975" y="47625"/>
                  </a:cubicBezTo>
                  <a:cubicBezTo>
                    <a:pt x="195263" y="38099"/>
                    <a:pt x="196849" y="39688"/>
                    <a:pt x="204787" y="23812"/>
                  </a:cubicBezTo>
                  <a:cubicBezTo>
                    <a:pt x="207032" y="19322"/>
                    <a:pt x="206414" y="13445"/>
                    <a:pt x="209550" y="9525"/>
                  </a:cubicBezTo>
                  <a:cubicBezTo>
                    <a:pt x="213126" y="5056"/>
                    <a:pt x="219075" y="3175"/>
                    <a:pt x="223837" y="0"/>
                  </a:cubicBezTo>
                  <a:cubicBezTo>
                    <a:pt x="233161" y="1332"/>
                    <a:pt x="262968" y="697"/>
                    <a:pt x="271462" y="14287"/>
                  </a:cubicBezTo>
                  <a:cubicBezTo>
                    <a:pt x="276783" y="22801"/>
                    <a:pt x="277812" y="33337"/>
                    <a:pt x="280987" y="42862"/>
                  </a:cubicBezTo>
                  <a:lnTo>
                    <a:pt x="285750" y="57150"/>
                  </a:lnTo>
                  <a:cubicBezTo>
                    <a:pt x="284162" y="66675"/>
                    <a:pt x="287815" y="78897"/>
                    <a:pt x="280987" y="85725"/>
                  </a:cubicBezTo>
                  <a:cubicBezTo>
                    <a:pt x="276359" y="90353"/>
                    <a:pt x="268482" y="80962"/>
                    <a:pt x="261937" y="80962"/>
                  </a:cubicBezTo>
                  <a:cubicBezTo>
                    <a:pt x="249138" y="80962"/>
                    <a:pt x="236537" y="84137"/>
                    <a:pt x="223837" y="85725"/>
                  </a:cubicBezTo>
                  <a:cubicBezTo>
                    <a:pt x="198689" y="94107"/>
                    <a:pt x="213728" y="87702"/>
                    <a:pt x="180975" y="109537"/>
                  </a:cubicBezTo>
                  <a:lnTo>
                    <a:pt x="166687" y="119062"/>
                  </a:lnTo>
                  <a:cubicBezTo>
                    <a:pt x="169862" y="123825"/>
                    <a:pt x="171358" y="130316"/>
                    <a:pt x="176212" y="133350"/>
                  </a:cubicBezTo>
                  <a:cubicBezTo>
                    <a:pt x="184726" y="138671"/>
                    <a:pt x="195262" y="139700"/>
                    <a:pt x="204787" y="142875"/>
                  </a:cubicBezTo>
                  <a:cubicBezTo>
                    <a:pt x="244718" y="156185"/>
                    <a:pt x="214088" y="147344"/>
                    <a:pt x="300037" y="152400"/>
                  </a:cubicBezTo>
                  <a:cubicBezTo>
                    <a:pt x="298450" y="157162"/>
                    <a:pt x="297520" y="162197"/>
                    <a:pt x="295275" y="166687"/>
                  </a:cubicBezTo>
                  <a:cubicBezTo>
                    <a:pt x="276807" y="203623"/>
                    <a:pt x="292961" y="159345"/>
                    <a:pt x="280987" y="195262"/>
                  </a:cubicBezTo>
                  <a:cubicBezTo>
                    <a:pt x="277312" y="279794"/>
                    <a:pt x="310718" y="297368"/>
                    <a:pt x="261937" y="309562"/>
                  </a:cubicBezTo>
                  <a:cubicBezTo>
                    <a:pt x="260397" y="309947"/>
                    <a:pt x="250031" y="313531"/>
                    <a:pt x="247650" y="314325"/>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28" name="Freeform 27"/>
            <p:cNvSpPr/>
            <p:nvPr/>
          </p:nvSpPr>
          <p:spPr>
            <a:xfrm>
              <a:off x="7972425" y="3281363"/>
              <a:ext cx="209550" cy="366712"/>
            </a:xfrm>
            <a:custGeom>
              <a:avLst/>
              <a:gdLst>
                <a:gd name="connsiteX0" fmla="*/ 185738 w 209550"/>
                <a:gd name="connsiteY0" fmla="*/ 61912 h 366712"/>
                <a:gd name="connsiteX1" fmla="*/ 185738 w 209550"/>
                <a:gd name="connsiteY1" fmla="*/ 61912 h 366712"/>
                <a:gd name="connsiteX2" fmla="*/ 133350 w 209550"/>
                <a:gd name="connsiteY2" fmla="*/ 4762 h 366712"/>
                <a:gd name="connsiteX3" fmla="*/ 119063 w 209550"/>
                <a:gd name="connsiteY3" fmla="*/ 0 h 366712"/>
                <a:gd name="connsiteX4" fmla="*/ 114300 w 209550"/>
                <a:gd name="connsiteY4" fmla="*/ 14287 h 366712"/>
                <a:gd name="connsiteX5" fmla="*/ 128588 w 209550"/>
                <a:gd name="connsiteY5" fmla="*/ 90487 h 366712"/>
                <a:gd name="connsiteX6" fmla="*/ 142875 w 209550"/>
                <a:gd name="connsiteY6" fmla="*/ 100012 h 366712"/>
                <a:gd name="connsiteX7" fmla="*/ 147638 w 209550"/>
                <a:gd name="connsiteY7" fmla="*/ 114300 h 366712"/>
                <a:gd name="connsiteX8" fmla="*/ 128588 w 209550"/>
                <a:gd name="connsiteY8" fmla="*/ 138112 h 366712"/>
                <a:gd name="connsiteX9" fmla="*/ 142875 w 209550"/>
                <a:gd name="connsiteY9" fmla="*/ 147637 h 366712"/>
                <a:gd name="connsiteX10" fmla="*/ 180975 w 209550"/>
                <a:gd name="connsiteY10" fmla="*/ 138112 h 366712"/>
                <a:gd name="connsiteX11" fmla="*/ 185738 w 209550"/>
                <a:gd name="connsiteY11" fmla="*/ 152400 h 366712"/>
                <a:gd name="connsiteX12" fmla="*/ 180975 w 209550"/>
                <a:gd name="connsiteY12" fmla="*/ 166687 h 366712"/>
                <a:gd name="connsiteX13" fmla="*/ 166688 w 209550"/>
                <a:gd name="connsiteY13" fmla="*/ 200025 h 366712"/>
                <a:gd name="connsiteX14" fmla="*/ 176213 w 209550"/>
                <a:gd name="connsiteY14" fmla="*/ 219075 h 366712"/>
                <a:gd name="connsiteX15" fmla="*/ 171450 w 209550"/>
                <a:gd name="connsiteY15" fmla="*/ 238125 h 366712"/>
                <a:gd name="connsiteX16" fmla="*/ 152400 w 209550"/>
                <a:gd name="connsiteY16" fmla="*/ 266700 h 366712"/>
                <a:gd name="connsiteX17" fmla="*/ 133350 w 209550"/>
                <a:gd name="connsiteY17" fmla="*/ 309562 h 366712"/>
                <a:gd name="connsiteX18" fmla="*/ 128588 w 209550"/>
                <a:gd name="connsiteY18" fmla="*/ 323850 h 366712"/>
                <a:gd name="connsiteX19" fmla="*/ 100013 w 209550"/>
                <a:gd name="connsiteY19" fmla="*/ 319087 h 366712"/>
                <a:gd name="connsiteX20" fmla="*/ 85725 w 209550"/>
                <a:gd name="connsiteY20" fmla="*/ 290512 h 366712"/>
                <a:gd name="connsiteX21" fmla="*/ 76200 w 209550"/>
                <a:gd name="connsiteY21" fmla="*/ 252412 h 366712"/>
                <a:gd name="connsiteX22" fmla="*/ 57150 w 209550"/>
                <a:gd name="connsiteY22" fmla="*/ 257175 h 366712"/>
                <a:gd name="connsiteX23" fmla="*/ 47625 w 209550"/>
                <a:gd name="connsiteY23" fmla="*/ 271462 h 366712"/>
                <a:gd name="connsiteX24" fmla="*/ 19050 w 209550"/>
                <a:gd name="connsiteY24" fmla="*/ 295275 h 366712"/>
                <a:gd name="connsiteX25" fmla="*/ 9525 w 209550"/>
                <a:gd name="connsiteY25" fmla="*/ 309562 h 366712"/>
                <a:gd name="connsiteX26" fmla="*/ 0 w 209550"/>
                <a:gd name="connsiteY26" fmla="*/ 342900 h 366712"/>
                <a:gd name="connsiteX27" fmla="*/ 14288 w 209550"/>
                <a:gd name="connsiteY27" fmla="*/ 352425 h 366712"/>
                <a:gd name="connsiteX28" fmla="*/ 28575 w 209550"/>
                <a:gd name="connsiteY28" fmla="*/ 357187 h 366712"/>
                <a:gd name="connsiteX29" fmla="*/ 47625 w 209550"/>
                <a:gd name="connsiteY29" fmla="*/ 366712 h 366712"/>
                <a:gd name="connsiteX30" fmla="*/ 95250 w 209550"/>
                <a:gd name="connsiteY30" fmla="*/ 361950 h 366712"/>
                <a:gd name="connsiteX31" fmla="*/ 133350 w 209550"/>
                <a:gd name="connsiteY31" fmla="*/ 357187 h 366712"/>
                <a:gd name="connsiteX32" fmla="*/ 185738 w 209550"/>
                <a:gd name="connsiteY32" fmla="*/ 352425 h 366712"/>
                <a:gd name="connsiteX33" fmla="*/ 190500 w 209550"/>
                <a:gd name="connsiteY33" fmla="*/ 309562 h 366712"/>
                <a:gd name="connsiteX34" fmla="*/ 200025 w 209550"/>
                <a:gd name="connsiteY34" fmla="*/ 271462 h 366712"/>
                <a:gd name="connsiteX35" fmla="*/ 209550 w 209550"/>
                <a:gd name="connsiteY35" fmla="*/ 219075 h 366712"/>
                <a:gd name="connsiteX36" fmla="*/ 200025 w 209550"/>
                <a:gd name="connsiteY36" fmla="*/ 152400 h 366712"/>
                <a:gd name="connsiteX37" fmla="*/ 190500 w 209550"/>
                <a:gd name="connsiteY37" fmla="*/ 138112 h 366712"/>
                <a:gd name="connsiteX38" fmla="*/ 180975 w 209550"/>
                <a:gd name="connsiteY38" fmla="*/ 119062 h 366712"/>
                <a:gd name="connsiteX39" fmla="*/ 176213 w 209550"/>
                <a:gd name="connsiteY39" fmla="*/ 95250 h 366712"/>
                <a:gd name="connsiteX40" fmla="*/ 171450 w 209550"/>
                <a:gd name="connsiteY40" fmla="*/ 76200 h 366712"/>
                <a:gd name="connsiteX41" fmla="*/ 185738 w 209550"/>
                <a:gd name="connsiteY41" fmla="*/ 61912 h 36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9550" h="366712">
                  <a:moveTo>
                    <a:pt x="185738" y="61912"/>
                  </a:moveTo>
                  <a:lnTo>
                    <a:pt x="185738" y="61912"/>
                  </a:lnTo>
                  <a:cubicBezTo>
                    <a:pt x="168689" y="40601"/>
                    <a:pt x="157620" y="16897"/>
                    <a:pt x="133350" y="4762"/>
                  </a:cubicBezTo>
                  <a:cubicBezTo>
                    <a:pt x="128860" y="2517"/>
                    <a:pt x="123825" y="1587"/>
                    <a:pt x="119063" y="0"/>
                  </a:cubicBezTo>
                  <a:cubicBezTo>
                    <a:pt x="117475" y="4762"/>
                    <a:pt x="114300" y="9267"/>
                    <a:pt x="114300" y="14287"/>
                  </a:cubicBezTo>
                  <a:cubicBezTo>
                    <a:pt x="114300" y="38725"/>
                    <a:pt x="109020" y="70919"/>
                    <a:pt x="128588" y="90487"/>
                  </a:cubicBezTo>
                  <a:cubicBezTo>
                    <a:pt x="132635" y="94534"/>
                    <a:pt x="138113" y="96837"/>
                    <a:pt x="142875" y="100012"/>
                  </a:cubicBezTo>
                  <a:cubicBezTo>
                    <a:pt x="144463" y="104775"/>
                    <a:pt x="147638" y="109280"/>
                    <a:pt x="147638" y="114300"/>
                  </a:cubicBezTo>
                  <a:cubicBezTo>
                    <a:pt x="147638" y="129635"/>
                    <a:pt x="139557" y="130799"/>
                    <a:pt x="128588" y="138112"/>
                  </a:cubicBezTo>
                  <a:cubicBezTo>
                    <a:pt x="133350" y="141287"/>
                    <a:pt x="137196" y="146927"/>
                    <a:pt x="142875" y="147637"/>
                  </a:cubicBezTo>
                  <a:cubicBezTo>
                    <a:pt x="151238" y="148682"/>
                    <a:pt x="171643" y="141223"/>
                    <a:pt x="180975" y="138112"/>
                  </a:cubicBezTo>
                  <a:cubicBezTo>
                    <a:pt x="182563" y="142875"/>
                    <a:pt x="185738" y="147380"/>
                    <a:pt x="185738" y="152400"/>
                  </a:cubicBezTo>
                  <a:cubicBezTo>
                    <a:pt x="185738" y="157420"/>
                    <a:pt x="182953" y="162073"/>
                    <a:pt x="180975" y="166687"/>
                  </a:cubicBezTo>
                  <a:cubicBezTo>
                    <a:pt x="163327" y="207864"/>
                    <a:pt x="177851" y="166530"/>
                    <a:pt x="166688" y="200025"/>
                  </a:cubicBezTo>
                  <a:cubicBezTo>
                    <a:pt x="169863" y="206375"/>
                    <a:pt x="175333" y="212030"/>
                    <a:pt x="176213" y="219075"/>
                  </a:cubicBezTo>
                  <a:cubicBezTo>
                    <a:pt x="177025" y="225570"/>
                    <a:pt x="173248" y="231831"/>
                    <a:pt x="171450" y="238125"/>
                  </a:cubicBezTo>
                  <a:cubicBezTo>
                    <a:pt x="165936" y="257424"/>
                    <a:pt x="168389" y="250711"/>
                    <a:pt x="152400" y="266700"/>
                  </a:cubicBezTo>
                  <a:cubicBezTo>
                    <a:pt x="141065" y="300705"/>
                    <a:pt x="148444" y="286921"/>
                    <a:pt x="133350" y="309562"/>
                  </a:cubicBezTo>
                  <a:cubicBezTo>
                    <a:pt x="131763" y="314325"/>
                    <a:pt x="132138" y="320300"/>
                    <a:pt x="128588" y="323850"/>
                  </a:cubicBezTo>
                  <a:cubicBezTo>
                    <a:pt x="116758" y="335680"/>
                    <a:pt x="109484" y="325401"/>
                    <a:pt x="100013" y="319087"/>
                  </a:cubicBezTo>
                  <a:cubicBezTo>
                    <a:pt x="90009" y="304082"/>
                    <a:pt x="90275" y="307196"/>
                    <a:pt x="85725" y="290512"/>
                  </a:cubicBezTo>
                  <a:cubicBezTo>
                    <a:pt x="82280" y="277882"/>
                    <a:pt x="76200" y="252412"/>
                    <a:pt x="76200" y="252412"/>
                  </a:cubicBezTo>
                  <a:cubicBezTo>
                    <a:pt x="69850" y="254000"/>
                    <a:pt x="62596" y="253544"/>
                    <a:pt x="57150" y="257175"/>
                  </a:cubicBezTo>
                  <a:cubicBezTo>
                    <a:pt x="52388" y="260350"/>
                    <a:pt x="51289" y="267065"/>
                    <a:pt x="47625" y="271462"/>
                  </a:cubicBezTo>
                  <a:cubicBezTo>
                    <a:pt x="36164" y="285216"/>
                    <a:pt x="33101" y="285908"/>
                    <a:pt x="19050" y="295275"/>
                  </a:cubicBezTo>
                  <a:cubicBezTo>
                    <a:pt x="15875" y="300037"/>
                    <a:pt x="12085" y="304443"/>
                    <a:pt x="9525" y="309562"/>
                  </a:cubicBezTo>
                  <a:cubicBezTo>
                    <a:pt x="6111" y="316390"/>
                    <a:pt x="1524" y="336803"/>
                    <a:pt x="0" y="342900"/>
                  </a:cubicBezTo>
                  <a:cubicBezTo>
                    <a:pt x="4763" y="346075"/>
                    <a:pt x="9168" y="349865"/>
                    <a:pt x="14288" y="352425"/>
                  </a:cubicBezTo>
                  <a:cubicBezTo>
                    <a:pt x="18778" y="354670"/>
                    <a:pt x="23961" y="355210"/>
                    <a:pt x="28575" y="357187"/>
                  </a:cubicBezTo>
                  <a:cubicBezTo>
                    <a:pt x="35101" y="359984"/>
                    <a:pt x="41275" y="363537"/>
                    <a:pt x="47625" y="366712"/>
                  </a:cubicBezTo>
                  <a:lnTo>
                    <a:pt x="95250" y="361950"/>
                  </a:lnTo>
                  <a:cubicBezTo>
                    <a:pt x="107971" y="360537"/>
                    <a:pt x="120621" y="358527"/>
                    <a:pt x="133350" y="357187"/>
                  </a:cubicBezTo>
                  <a:cubicBezTo>
                    <a:pt x="150788" y="355351"/>
                    <a:pt x="168275" y="354012"/>
                    <a:pt x="185738" y="352425"/>
                  </a:cubicBezTo>
                  <a:cubicBezTo>
                    <a:pt x="187325" y="338137"/>
                    <a:pt x="188002" y="323719"/>
                    <a:pt x="190500" y="309562"/>
                  </a:cubicBezTo>
                  <a:cubicBezTo>
                    <a:pt x="192775" y="296670"/>
                    <a:pt x="198173" y="284421"/>
                    <a:pt x="200025" y="271462"/>
                  </a:cubicBezTo>
                  <a:cubicBezTo>
                    <a:pt x="205714" y="231645"/>
                    <a:pt x="202066" y="249015"/>
                    <a:pt x="209550" y="219075"/>
                  </a:cubicBezTo>
                  <a:cubicBezTo>
                    <a:pt x="208709" y="210668"/>
                    <a:pt x="206782" y="168166"/>
                    <a:pt x="200025" y="152400"/>
                  </a:cubicBezTo>
                  <a:cubicBezTo>
                    <a:pt x="197770" y="147139"/>
                    <a:pt x="193340" y="143082"/>
                    <a:pt x="190500" y="138112"/>
                  </a:cubicBezTo>
                  <a:cubicBezTo>
                    <a:pt x="186978" y="131948"/>
                    <a:pt x="184150" y="125412"/>
                    <a:pt x="180975" y="119062"/>
                  </a:cubicBezTo>
                  <a:cubicBezTo>
                    <a:pt x="179388" y="111125"/>
                    <a:pt x="177969" y="103152"/>
                    <a:pt x="176213" y="95250"/>
                  </a:cubicBezTo>
                  <a:cubicBezTo>
                    <a:pt x="174793" y="88860"/>
                    <a:pt x="172445" y="82669"/>
                    <a:pt x="171450" y="76200"/>
                  </a:cubicBezTo>
                  <a:cubicBezTo>
                    <a:pt x="166513" y="44107"/>
                    <a:pt x="183357" y="64293"/>
                    <a:pt x="185738" y="61912"/>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30" name="Freeform 29"/>
            <p:cNvSpPr/>
            <p:nvPr/>
          </p:nvSpPr>
          <p:spPr>
            <a:xfrm>
              <a:off x="8190227" y="3362325"/>
              <a:ext cx="539436" cy="285750"/>
            </a:xfrm>
            <a:custGeom>
              <a:avLst/>
              <a:gdLst>
                <a:gd name="connsiteX0" fmla="*/ 6036 w 539436"/>
                <a:gd name="connsiteY0" fmla="*/ 57150 h 285750"/>
                <a:gd name="connsiteX1" fmla="*/ 6036 w 539436"/>
                <a:gd name="connsiteY1" fmla="*/ 57150 h 285750"/>
                <a:gd name="connsiteX2" fmla="*/ 91761 w 539436"/>
                <a:gd name="connsiteY2" fmla="*/ 52388 h 285750"/>
                <a:gd name="connsiteX3" fmla="*/ 101286 w 539436"/>
                <a:gd name="connsiteY3" fmla="*/ 23813 h 285750"/>
                <a:gd name="connsiteX4" fmla="*/ 106048 w 539436"/>
                <a:gd name="connsiteY4" fmla="*/ 9525 h 285750"/>
                <a:gd name="connsiteX5" fmla="*/ 134623 w 539436"/>
                <a:gd name="connsiteY5" fmla="*/ 0 h 285750"/>
                <a:gd name="connsiteX6" fmla="*/ 196536 w 539436"/>
                <a:gd name="connsiteY6" fmla="*/ 14288 h 285750"/>
                <a:gd name="connsiteX7" fmla="*/ 210823 w 539436"/>
                <a:gd name="connsiteY7" fmla="*/ 28575 h 285750"/>
                <a:gd name="connsiteX8" fmla="*/ 215586 w 539436"/>
                <a:gd name="connsiteY8" fmla="*/ 42863 h 285750"/>
                <a:gd name="connsiteX9" fmla="*/ 182248 w 539436"/>
                <a:gd name="connsiteY9" fmla="*/ 76200 h 285750"/>
                <a:gd name="connsiteX10" fmla="*/ 158436 w 539436"/>
                <a:gd name="connsiteY10" fmla="*/ 100013 h 285750"/>
                <a:gd name="connsiteX11" fmla="*/ 153673 w 539436"/>
                <a:gd name="connsiteY11" fmla="*/ 114300 h 285750"/>
                <a:gd name="connsiteX12" fmla="*/ 139386 w 539436"/>
                <a:gd name="connsiteY12" fmla="*/ 123825 h 285750"/>
                <a:gd name="connsiteX13" fmla="*/ 134623 w 539436"/>
                <a:gd name="connsiteY13" fmla="*/ 138113 h 285750"/>
                <a:gd name="connsiteX14" fmla="*/ 125098 w 539436"/>
                <a:gd name="connsiteY14" fmla="*/ 152400 h 285750"/>
                <a:gd name="connsiteX15" fmla="*/ 115573 w 539436"/>
                <a:gd name="connsiteY15" fmla="*/ 180975 h 285750"/>
                <a:gd name="connsiteX16" fmla="*/ 120336 w 539436"/>
                <a:gd name="connsiteY16" fmla="*/ 223838 h 285750"/>
                <a:gd name="connsiteX17" fmla="*/ 134623 w 539436"/>
                <a:gd name="connsiteY17" fmla="*/ 228600 h 285750"/>
                <a:gd name="connsiteX18" fmla="*/ 163198 w 539436"/>
                <a:gd name="connsiteY18" fmla="*/ 242888 h 285750"/>
                <a:gd name="connsiteX19" fmla="*/ 215586 w 539436"/>
                <a:gd name="connsiteY19" fmla="*/ 238125 h 285750"/>
                <a:gd name="connsiteX20" fmla="*/ 244161 w 539436"/>
                <a:gd name="connsiteY20" fmla="*/ 228600 h 285750"/>
                <a:gd name="connsiteX21" fmla="*/ 258448 w 539436"/>
                <a:gd name="connsiteY21" fmla="*/ 200025 h 285750"/>
                <a:gd name="connsiteX22" fmla="*/ 277498 w 539436"/>
                <a:gd name="connsiteY22" fmla="*/ 157163 h 285750"/>
                <a:gd name="connsiteX23" fmla="*/ 291786 w 539436"/>
                <a:gd name="connsiteY23" fmla="*/ 147638 h 285750"/>
                <a:gd name="connsiteX24" fmla="*/ 315598 w 539436"/>
                <a:gd name="connsiteY24" fmla="*/ 123825 h 285750"/>
                <a:gd name="connsiteX25" fmla="*/ 329886 w 539436"/>
                <a:gd name="connsiteY25" fmla="*/ 95250 h 285750"/>
                <a:gd name="connsiteX26" fmla="*/ 325123 w 539436"/>
                <a:gd name="connsiteY26" fmla="*/ 80963 h 285750"/>
                <a:gd name="connsiteX27" fmla="*/ 315598 w 539436"/>
                <a:gd name="connsiteY27" fmla="*/ 66675 h 285750"/>
                <a:gd name="connsiteX28" fmla="*/ 348936 w 539436"/>
                <a:gd name="connsiteY28" fmla="*/ 52388 h 285750"/>
                <a:gd name="connsiteX29" fmla="*/ 377511 w 539436"/>
                <a:gd name="connsiteY29" fmla="*/ 66675 h 285750"/>
                <a:gd name="connsiteX30" fmla="*/ 382273 w 539436"/>
                <a:gd name="connsiteY30" fmla="*/ 80963 h 285750"/>
                <a:gd name="connsiteX31" fmla="*/ 387036 w 539436"/>
                <a:gd name="connsiteY31" fmla="*/ 161925 h 285750"/>
                <a:gd name="connsiteX32" fmla="*/ 415611 w 539436"/>
                <a:gd name="connsiteY32" fmla="*/ 171450 h 285750"/>
                <a:gd name="connsiteX33" fmla="*/ 444186 w 539436"/>
                <a:gd name="connsiteY33" fmla="*/ 180975 h 285750"/>
                <a:gd name="connsiteX34" fmla="*/ 458473 w 539436"/>
                <a:gd name="connsiteY34" fmla="*/ 185738 h 285750"/>
                <a:gd name="connsiteX35" fmla="*/ 482286 w 539436"/>
                <a:gd name="connsiteY35" fmla="*/ 190500 h 285750"/>
                <a:gd name="connsiteX36" fmla="*/ 496573 w 539436"/>
                <a:gd name="connsiteY36" fmla="*/ 204788 h 285750"/>
                <a:gd name="connsiteX37" fmla="*/ 506098 w 539436"/>
                <a:gd name="connsiteY37" fmla="*/ 223838 h 285750"/>
                <a:gd name="connsiteX38" fmla="*/ 520386 w 539436"/>
                <a:gd name="connsiteY38" fmla="*/ 242888 h 285750"/>
                <a:gd name="connsiteX39" fmla="*/ 539436 w 539436"/>
                <a:gd name="connsiteY39" fmla="*/ 271463 h 285750"/>
                <a:gd name="connsiteX40" fmla="*/ 482286 w 539436"/>
                <a:gd name="connsiteY40" fmla="*/ 276225 h 285750"/>
                <a:gd name="connsiteX41" fmla="*/ 453711 w 539436"/>
                <a:gd name="connsiteY41" fmla="*/ 285750 h 285750"/>
                <a:gd name="connsiteX42" fmla="*/ 410848 w 539436"/>
                <a:gd name="connsiteY42" fmla="*/ 280988 h 285750"/>
                <a:gd name="connsiteX43" fmla="*/ 358461 w 539436"/>
                <a:gd name="connsiteY43" fmla="*/ 276225 h 285750"/>
                <a:gd name="connsiteX44" fmla="*/ 344173 w 539436"/>
                <a:gd name="connsiteY44" fmla="*/ 271463 h 285750"/>
                <a:gd name="connsiteX45" fmla="*/ 301311 w 539436"/>
                <a:gd name="connsiteY45" fmla="*/ 266700 h 285750"/>
                <a:gd name="connsiteX46" fmla="*/ 253686 w 539436"/>
                <a:gd name="connsiteY46" fmla="*/ 271463 h 285750"/>
                <a:gd name="connsiteX47" fmla="*/ 34611 w 539436"/>
                <a:gd name="connsiteY47" fmla="*/ 261938 h 285750"/>
                <a:gd name="connsiteX48" fmla="*/ 1273 w 539436"/>
                <a:gd name="connsiteY48" fmla="*/ 247650 h 285750"/>
                <a:gd name="connsiteX49" fmla="*/ 10798 w 539436"/>
                <a:gd name="connsiteY49" fmla="*/ 166688 h 285750"/>
                <a:gd name="connsiteX50" fmla="*/ 20323 w 539436"/>
                <a:gd name="connsiteY50" fmla="*/ 147638 h 285750"/>
                <a:gd name="connsiteX51" fmla="*/ 6036 w 539436"/>
                <a:gd name="connsiteY51" fmla="*/ 5715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39436" h="285750">
                  <a:moveTo>
                    <a:pt x="6036" y="57150"/>
                  </a:moveTo>
                  <a:lnTo>
                    <a:pt x="6036" y="57150"/>
                  </a:lnTo>
                  <a:cubicBezTo>
                    <a:pt x="34611" y="55563"/>
                    <a:pt x="64749" y="61842"/>
                    <a:pt x="91761" y="52388"/>
                  </a:cubicBezTo>
                  <a:cubicBezTo>
                    <a:pt x="101238" y="49071"/>
                    <a:pt x="98111" y="33338"/>
                    <a:pt x="101286" y="23813"/>
                  </a:cubicBezTo>
                  <a:cubicBezTo>
                    <a:pt x="102873" y="19050"/>
                    <a:pt x="101285" y="11113"/>
                    <a:pt x="106048" y="9525"/>
                  </a:cubicBezTo>
                  <a:lnTo>
                    <a:pt x="134623" y="0"/>
                  </a:lnTo>
                  <a:cubicBezTo>
                    <a:pt x="170482" y="3586"/>
                    <a:pt x="175238" y="-3460"/>
                    <a:pt x="196536" y="14288"/>
                  </a:cubicBezTo>
                  <a:cubicBezTo>
                    <a:pt x="201710" y="18600"/>
                    <a:pt x="206061" y="23813"/>
                    <a:pt x="210823" y="28575"/>
                  </a:cubicBezTo>
                  <a:cubicBezTo>
                    <a:pt x="212411" y="33338"/>
                    <a:pt x="217173" y="38100"/>
                    <a:pt x="215586" y="42863"/>
                  </a:cubicBezTo>
                  <a:cubicBezTo>
                    <a:pt x="206034" y="71522"/>
                    <a:pt x="202010" y="69614"/>
                    <a:pt x="182248" y="76200"/>
                  </a:cubicBezTo>
                  <a:cubicBezTo>
                    <a:pt x="167960" y="85726"/>
                    <a:pt x="166374" y="84137"/>
                    <a:pt x="158436" y="100013"/>
                  </a:cubicBezTo>
                  <a:cubicBezTo>
                    <a:pt x="156191" y="104503"/>
                    <a:pt x="156809" y="110380"/>
                    <a:pt x="153673" y="114300"/>
                  </a:cubicBezTo>
                  <a:cubicBezTo>
                    <a:pt x="150097" y="118769"/>
                    <a:pt x="144148" y="120650"/>
                    <a:pt x="139386" y="123825"/>
                  </a:cubicBezTo>
                  <a:cubicBezTo>
                    <a:pt x="137798" y="128588"/>
                    <a:pt x="136868" y="133623"/>
                    <a:pt x="134623" y="138113"/>
                  </a:cubicBezTo>
                  <a:cubicBezTo>
                    <a:pt x="132063" y="143232"/>
                    <a:pt x="127423" y="147170"/>
                    <a:pt x="125098" y="152400"/>
                  </a:cubicBezTo>
                  <a:cubicBezTo>
                    <a:pt x="121020" y="161575"/>
                    <a:pt x="115573" y="180975"/>
                    <a:pt x="115573" y="180975"/>
                  </a:cubicBezTo>
                  <a:cubicBezTo>
                    <a:pt x="117161" y="195263"/>
                    <a:pt x="114997" y="210491"/>
                    <a:pt x="120336" y="223838"/>
                  </a:cubicBezTo>
                  <a:cubicBezTo>
                    <a:pt x="122200" y="228499"/>
                    <a:pt x="130133" y="226355"/>
                    <a:pt x="134623" y="228600"/>
                  </a:cubicBezTo>
                  <a:cubicBezTo>
                    <a:pt x="171559" y="247068"/>
                    <a:pt x="127281" y="230914"/>
                    <a:pt x="163198" y="242888"/>
                  </a:cubicBezTo>
                  <a:cubicBezTo>
                    <a:pt x="180661" y="241300"/>
                    <a:pt x="198318" y="241172"/>
                    <a:pt x="215586" y="238125"/>
                  </a:cubicBezTo>
                  <a:cubicBezTo>
                    <a:pt x="225473" y="236380"/>
                    <a:pt x="244161" y="228600"/>
                    <a:pt x="244161" y="228600"/>
                  </a:cubicBezTo>
                  <a:cubicBezTo>
                    <a:pt x="261525" y="176503"/>
                    <a:pt x="233832" y="255411"/>
                    <a:pt x="258448" y="200025"/>
                  </a:cubicBezTo>
                  <a:cubicBezTo>
                    <a:pt x="265993" y="183049"/>
                    <a:pt x="264564" y="170096"/>
                    <a:pt x="277498" y="157163"/>
                  </a:cubicBezTo>
                  <a:cubicBezTo>
                    <a:pt x="281546" y="153116"/>
                    <a:pt x="287023" y="150813"/>
                    <a:pt x="291786" y="147638"/>
                  </a:cubicBezTo>
                  <a:cubicBezTo>
                    <a:pt x="317184" y="109540"/>
                    <a:pt x="283851" y="155572"/>
                    <a:pt x="315598" y="123825"/>
                  </a:cubicBezTo>
                  <a:cubicBezTo>
                    <a:pt x="324830" y="114593"/>
                    <a:pt x="326012" y="106871"/>
                    <a:pt x="329886" y="95250"/>
                  </a:cubicBezTo>
                  <a:cubicBezTo>
                    <a:pt x="328298" y="90488"/>
                    <a:pt x="327368" y="85453"/>
                    <a:pt x="325123" y="80963"/>
                  </a:cubicBezTo>
                  <a:cubicBezTo>
                    <a:pt x="322563" y="75843"/>
                    <a:pt x="314475" y="72288"/>
                    <a:pt x="315598" y="66675"/>
                  </a:cubicBezTo>
                  <a:cubicBezTo>
                    <a:pt x="317329" y="58020"/>
                    <a:pt x="344919" y="53392"/>
                    <a:pt x="348936" y="52388"/>
                  </a:cubicBezTo>
                  <a:cubicBezTo>
                    <a:pt x="358348" y="55525"/>
                    <a:pt x="370797" y="58282"/>
                    <a:pt x="377511" y="66675"/>
                  </a:cubicBezTo>
                  <a:cubicBezTo>
                    <a:pt x="380647" y="70595"/>
                    <a:pt x="380686" y="76200"/>
                    <a:pt x="382273" y="80963"/>
                  </a:cubicBezTo>
                  <a:cubicBezTo>
                    <a:pt x="383861" y="107950"/>
                    <a:pt x="377690" y="136558"/>
                    <a:pt x="387036" y="161925"/>
                  </a:cubicBezTo>
                  <a:cubicBezTo>
                    <a:pt x="390507" y="171346"/>
                    <a:pt x="406086" y="168275"/>
                    <a:pt x="415611" y="171450"/>
                  </a:cubicBezTo>
                  <a:lnTo>
                    <a:pt x="444186" y="180975"/>
                  </a:lnTo>
                  <a:cubicBezTo>
                    <a:pt x="448948" y="182562"/>
                    <a:pt x="453550" y="184754"/>
                    <a:pt x="458473" y="185738"/>
                  </a:cubicBezTo>
                  <a:lnTo>
                    <a:pt x="482286" y="190500"/>
                  </a:lnTo>
                  <a:cubicBezTo>
                    <a:pt x="487048" y="195263"/>
                    <a:pt x="492658" y="199307"/>
                    <a:pt x="496573" y="204788"/>
                  </a:cubicBezTo>
                  <a:cubicBezTo>
                    <a:pt x="500699" y="210565"/>
                    <a:pt x="502335" y="217818"/>
                    <a:pt x="506098" y="223838"/>
                  </a:cubicBezTo>
                  <a:cubicBezTo>
                    <a:pt x="510305" y="230569"/>
                    <a:pt x="515834" y="236385"/>
                    <a:pt x="520386" y="242888"/>
                  </a:cubicBezTo>
                  <a:cubicBezTo>
                    <a:pt x="526951" y="252266"/>
                    <a:pt x="539436" y="271463"/>
                    <a:pt x="539436" y="271463"/>
                  </a:cubicBezTo>
                  <a:cubicBezTo>
                    <a:pt x="520386" y="273050"/>
                    <a:pt x="501142" y="273082"/>
                    <a:pt x="482286" y="276225"/>
                  </a:cubicBezTo>
                  <a:cubicBezTo>
                    <a:pt x="472382" y="277876"/>
                    <a:pt x="453711" y="285750"/>
                    <a:pt x="453711" y="285750"/>
                  </a:cubicBezTo>
                  <a:lnTo>
                    <a:pt x="410848" y="280988"/>
                  </a:lnTo>
                  <a:cubicBezTo>
                    <a:pt x="393401" y="279243"/>
                    <a:pt x="375819" y="278705"/>
                    <a:pt x="358461" y="276225"/>
                  </a:cubicBezTo>
                  <a:cubicBezTo>
                    <a:pt x="353491" y="275515"/>
                    <a:pt x="349125" y="272288"/>
                    <a:pt x="344173" y="271463"/>
                  </a:cubicBezTo>
                  <a:cubicBezTo>
                    <a:pt x="329993" y="269100"/>
                    <a:pt x="315598" y="268288"/>
                    <a:pt x="301311" y="266700"/>
                  </a:cubicBezTo>
                  <a:cubicBezTo>
                    <a:pt x="285436" y="268288"/>
                    <a:pt x="269640" y="271463"/>
                    <a:pt x="253686" y="271463"/>
                  </a:cubicBezTo>
                  <a:cubicBezTo>
                    <a:pt x="109470" y="271463"/>
                    <a:pt x="124529" y="271928"/>
                    <a:pt x="34611" y="261938"/>
                  </a:cubicBezTo>
                  <a:cubicBezTo>
                    <a:pt x="29679" y="260294"/>
                    <a:pt x="2058" y="251834"/>
                    <a:pt x="1273" y="247650"/>
                  </a:cubicBezTo>
                  <a:cubicBezTo>
                    <a:pt x="-1960" y="230408"/>
                    <a:pt x="872" y="189848"/>
                    <a:pt x="10798" y="166688"/>
                  </a:cubicBezTo>
                  <a:cubicBezTo>
                    <a:pt x="13595" y="160162"/>
                    <a:pt x="19539" y="154694"/>
                    <a:pt x="20323" y="147638"/>
                  </a:cubicBezTo>
                  <a:cubicBezTo>
                    <a:pt x="22777" y="125549"/>
                    <a:pt x="8417" y="72231"/>
                    <a:pt x="6036" y="57150"/>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31" name="Freeform 30"/>
            <p:cNvSpPr/>
            <p:nvPr/>
          </p:nvSpPr>
          <p:spPr>
            <a:xfrm>
              <a:off x="8153400" y="2814528"/>
              <a:ext cx="295439" cy="543035"/>
            </a:xfrm>
            <a:custGeom>
              <a:avLst/>
              <a:gdLst>
                <a:gd name="connsiteX0" fmla="*/ 9525 w 295439"/>
                <a:gd name="connsiteY0" fmla="*/ 462072 h 543035"/>
                <a:gd name="connsiteX1" fmla="*/ 9525 w 295439"/>
                <a:gd name="connsiteY1" fmla="*/ 462072 h 543035"/>
                <a:gd name="connsiteX2" fmla="*/ 14288 w 295439"/>
                <a:gd name="connsiteY2" fmla="*/ 333485 h 543035"/>
                <a:gd name="connsiteX3" fmla="*/ 9525 w 295439"/>
                <a:gd name="connsiteY3" fmla="*/ 319197 h 543035"/>
                <a:gd name="connsiteX4" fmla="*/ 19050 w 295439"/>
                <a:gd name="connsiteY4" fmla="*/ 281097 h 543035"/>
                <a:gd name="connsiteX5" fmla="*/ 33338 w 295439"/>
                <a:gd name="connsiteY5" fmla="*/ 271572 h 543035"/>
                <a:gd name="connsiteX6" fmla="*/ 38100 w 295439"/>
                <a:gd name="connsiteY6" fmla="*/ 257285 h 543035"/>
                <a:gd name="connsiteX7" fmla="*/ 52388 w 295439"/>
                <a:gd name="connsiteY7" fmla="*/ 228710 h 543035"/>
                <a:gd name="connsiteX8" fmla="*/ 14288 w 295439"/>
                <a:gd name="connsiteY8" fmla="*/ 209660 h 543035"/>
                <a:gd name="connsiteX9" fmla="*/ 0 w 295439"/>
                <a:gd name="connsiteY9" fmla="*/ 181085 h 543035"/>
                <a:gd name="connsiteX10" fmla="*/ 4763 w 295439"/>
                <a:gd name="connsiteY10" fmla="*/ 147747 h 543035"/>
                <a:gd name="connsiteX11" fmla="*/ 19050 w 295439"/>
                <a:gd name="connsiteY11" fmla="*/ 142985 h 543035"/>
                <a:gd name="connsiteX12" fmla="*/ 61913 w 295439"/>
                <a:gd name="connsiteY12" fmla="*/ 138222 h 543035"/>
                <a:gd name="connsiteX13" fmla="*/ 66675 w 295439"/>
                <a:gd name="connsiteY13" fmla="*/ 123935 h 543035"/>
                <a:gd name="connsiteX14" fmla="*/ 47625 w 295439"/>
                <a:gd name="connsiteY14" fmla="*/ 100122 h 543035"/>
                <a:gd name="connsiteX15" fmla="*/ 28575 w 295439"/>
                <a:gd name="connsiteY15" fmla="*/ 57260 h 543035"/>
                <a:gd name="connsiteX16" fmla="*/ 23813 w 295439"/>
                <a:gd name="connsiteY16" fmla="*/ 38210 h 543035"/>
                <a:gd name="connsiteX17" fmla="*/ 14288 w 295439"/>
                <a:gd name="connsiteY17" fmla="*/ 4872 h 543035"/>
                <a:gd name="connsiteX18" fmla="*/ 28575 w 295439"/>
                <a:gd name="connsiteY18" fmla="*/ 110 h 543035"/>
                <a:gd name="connsiteX19" fmla="*/ 47625 w 295439"/>
                <a:gd name="connsiteY19" fmla="*/ 23922 h 543035"/>
                <a:gd name="connsiteX20" fmla="*/ 61913 w 295439"/>
                <a:gd name="connsiteY20" fmla="*/ 52497 h 543035"/>
                <a:gd name="connsiteX21" fmla="*/ 66675 w 295439"/>
                <a:gd name="connsiteY21" fmla="*/ 109647 h 543035"/>
                <a:gd name="connsiteX22" fmla="*/ 71438 w 295439"/>
                <a:gd name="connsiteY22" fmla="*/ 142985 h 543035"/>
                <a:gd name="connsiteX23" fmla="*/ 114300 w 295439"/>
                <a:gd name="connsiteY23" fmla="*/ 166797 h 543035"/>
                <a:gd name="connsiteX24" fmla="*/ 185738 w 295439"/>
                <a:gd name="connsiteY24" fmla="*/ 171560 h 543035"/>
                <a:gd name="connsiteX25" fmla="*/ 209550 w 295439"/>
                <a:gd name="connsiteY25" fmla="*/ 214422 h 543035"/>
                <a:gd name="connsiteX26" fmla="*/ 238125 w 295439"/>
                <a:gd name="connsiteY26" fmla="*/ 228710 h 543035"/>
                <a:gd name="connsiteX27" fmla="*/ 252413 w 295439"/>
                <a:gd name="connsiteY27" fmla="*/ 238235 h 543035"/>
                <a:gd name="connsiteX28" fmla="*/ 285750 w 295439"/>
                <a:gd name="connsiteY28" fmla="*/ 247760 h 543035"/>
                <a:gd name="connsiteX29" fmla="*/ 295275 w 295439"/>
                <a:gd name="connsiteY29" fmla="*/ 262047 h 543035"/>
                <a:gd name="connsiteX30" fmla="*/ 280988 w 295439"/>
                <a:gd name="connsiteY30" fmla="*/ 266810 h 543035"/>
                <a:gd name="connsiteX31" fmla="*/ 204788 w 295439"/>
                <a:gd name="connsiteY31" fmla="*/ 271572 h 543035"/>
                <a:gd name="connsiteX32" fmla="*/ 176213 w 295439"/>
                <a:gd name="connsiteY32" fmla="*/ 285860 h 543035"/>
                <a:gd name="connsiteX33" fmla="*/ 171450 w 295439"/>
                <a:gd name="connsiteY33" fmla="*/ 300147 h 543035"/>
                <a:gd name="connsiteX34" fmla="*/ 166688 w 295439"/>
                <a:gd name="connsiteY34" fmla="*/ 328722 h 543035"/>
                <a:gd name="connsiteX35" fmla="*/ 195263 w 295439"/>
                <a:gd name="connsiteY35" fmla="*/ 347772 h 543035"/>
                <a:gd name="connsiteX36" fmla="*/ 147638 w 295439"/>
                <a:gd name="connsiteY36" fmla="*/ 347772 h 543035"/>
                <a:gd name="connsiteX37" fmla="*/ 109538 w 295439"/>
                <a:gd name="connsiteY37" fmla="*/ 352535 h 543035"/>
                <a:gd name="connsiteX38" fmla="*/ 100013 w 295439"/>
                <a:gd name="connsiteY38" fmla="*/ 366822 h 543035"/>
                <a:gd name="connsiteX39" fmla="*/ 95250 w 295439"/>
                <a:gd name="connsiteY39" fmla="*/ 381110 h 543035"/>
                <a:gd name="connsiteX40" fmla="*/ 80963 w 295439"/>
                <a:gd name="connsiteY40" fmla="*/ 395397 h 543035"/>
                <a:gd name="connsiteX41" fmla="*/ 76200 w 295439"/>
                <a:gd name="connsiteY41" fmla="*/ 409685 h 543035"/>
                <a:gd name="connsiteX42" fmla="*/ 66675 w 295439"/>
                <a:gd name="connsiteY42" fmla="*/ 423972 h 543035"/>
                <a:gd name="connsiteX43" fmla="*/ 76200 w 295439"/>
                <a:gd name="connsiteY43" fmla="*/ 466835 h 543035"/>
                <a:gd name="connsiteX44" fmla="*/ 52388 w 295439"/>
                <a:gd name="connsiteY44" fmla="*/ 514460 h 543035"/>
                <a:gd name="connsiteX45" fmla="*/ 38100 w 295439"/>
                <a:gd name="connsiteY45" fmla="*/ 543035 h 543035"/>
                <a:gd name="connsiteX46" fmla="*/ 28575 w 295439"/>
                <a:gd name="connsiteY46" fmla="*/ 528747 h 543035"/>
                <a:gd name="connsiteX47" fmla="*/ 9525 w 295439"/>
                <a:gd name="connsiteY47" fmla="*/ 462072 h 543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5439" h="543035">
                  <a:moveTo>
                    <a:pt x="9525" y="462072"/>
                  </a:moveTo>
                  <a:lnTo>
                    <a:pt x="9525" y="462072"/>
                  </a:lnTo>
                  <a:cubicBezTo>
                    <a:pt x="11113" y="419210"/>
                    <a:pt x="14288" y="376377"/>
                    <a:pt x="14288" y="333485"/>
                  </a:cubicBezTo>
                  <a:cubicBezTo>
                    <a:pt x="14288" y="328465"/>
                    <a:pt x="9525" y="324217"/>
                    <a:pt x="9525" y="319197"/>
                  </a:cubicBezTo>
                  <a:cubicBezTo>
                    <a:pt x="9525" y="318310"/>
                    <a:pt x="15293" y="285793"/>
                    <a:pt x="19050" y="281097"/>
                  </a:cubicBezTo>
                  <a:cubicBezTo>
                    <a:pt x="22626" y="276627"/>
                    <a:pt x="28575" y="274747"/>
                    <a:pt x="33338" y="271572"/>
                  </a:cubicBezTo>
                  <a:cubicBezTo>
                    <a:pt x="34925" y="266810"/>
                    <a:pt x="35855" y="261775"/>
                    <a:pt x="38100" y="257285"/>
                  </a:cubicBezTo>
                  <a:cubicBezTo>
                    <a:pt x="56568" y="220349"/>
                    <a:pt x="40414" y="264627"/>
                    <a:pt x="52388" y="228710"/>
                  </a:cubicBezTo>
                  <a:cubicBezTo>
                    <a:pt x="42053" y="197707"/>
                    <a:pt x="57116" y="228695"/>
                    <a:pt x="14288" y="209660"/>
                  </a:cubicBezTo>
                  <a:cubicBezTo>
                    <a:pt x="7064" y="206449"/>
                    <a:pt x="2113" y="187424"/>
                    <a:pt x="0" y="181085"/>
                  </a:cubicBezTo>
                  <a:cubicBezTo>
                    <a:pt x="1588" y="169972"/>
                    <a:pt x="-257" y="157787"/>
                    <a:pt x="4763" y="147747"/>
                  </a:cubicBezTo>
                  <a:cubicBezTo>
                    <a:pt x="7008" y="143257"/>
                    <a:pt x="14098" y="143810"/>
                    <a:pt x="19050" y="142985"/>
                  </a:cubicBezTo>
                  <a:cubicBezTo>
                    <a:pt x="33230" y="140622"/>
                    <a:pt x="47625" y="139810"/>
                    <a:pt x="61913" y="138222"/>
                  </a:cubicBezTo>
                  <a:cubicBezTo>
                    <a:pt x="63500" y="133460"/>
                    <a:pt x="66675" y="128955"/>
                    <a:pt x="66675" y="123935"/>
                  </a:cubicBezTo>
                  <a:cubicBezTo>
                    <a:pt x="66675" y="108598"/>
                    <a:pt x="58597" y="107436"/>
                    <a:pt x="47625" y="100122"/>
                  </a:cubicBezTo>
                  <a:cubicBezTo>
                    <a:pt x="36290" y="66117"/>
                    <a:pt x="43669" y="79901"/>
                    <a:pt x="28575" y="57260"/>
                  </a:cubicBezTo>
                  <a:cubicBezTo>
                    <a:pt x="26988" y="50910"/>
                    <a:pt x="25611" y="44504"/>
                    <a:pt x="23813" y="38210"/>
                  </a:cubicBezTo>
                  <a:cubicBezTo>
                    <a:pt x="10149" y="-9616"/>
                    <a:pt x="29174" y="64423"/>
                    <a:pt x="14288" y="4872"/>
                  </a:cubicBezTo>
                  <a:cubicBezTo>
                    <a:pt x="19050" y="3285"/>
                    <a:pt x="23623" y="-715"/>
                    <a:pt x="28575" y="110"/>
                  </a:cubicBezTo>
                  <a:cubicBezTo>
                    <a:pt x="46092" y="3030"/>
                    <a:pt x="41884" y="12439"/>
                    <a:pt x="47625" y="23922"/>
                  </a:cubicBezTo>
                  <a:cubicBezTo>
                    <a:pt x="66093" y="60858"/>
                    <a:pt x="49939" y="16580"/>
                    <a:pt x="61913" y="52497"/>
                  </a:cubicBezTo>
                  <a:cubicBezTo>
                    <a:pt x="63500" y="71547"/>
                    <a:pt x="64674" y="90636"/>
                    <a:pt x="66675" y="109647"/>
                  </a:cubicBezTo>
                  <a:cubicBezTo>
                    <a:pt x="67850" y="120811"/>
                    <a:pt x="65411" y="133514"/>
                    <a:pt x="71438" y="142985"/>
                  </a:cubicBezTo>
                  <a:cubicBezTo>
                    <a:pt x="75172" y="148853"/>
                    <a:pt x="101877" y="165417"/>
                    <a:pt x="114300" y="166797"/>
                  </a:cubicBezTo>
                  <a:cubicBezTo>
                    <a:pt x="138020" y="169433"/>
                    <a:pt x="161925" y="169972"/>
                    <a:pt x="185738" y="171560"/>
                  </a:cubicBezTo>
                  <a:cubicBezTo>
                    <a:pt x="190701" y="186449"/>
                    <a:pt x="195513" y="205064"/>
                    <a:pt x="209550" y="214422"/>
                  </a:cubicBezTo>
                  <a:cubicBezTo>
                    <a:pt x="250499" y="241720"/>
                    <a:pt x="198689" y="208991"/>
                    <a:pt x="238125" y="228710"/>
                  </a:cubicBezTo>
                  <a:cubicBezTo>
                    <a:pt x="243245" y="231270"/>
                    <a:pt x="247293" y="235675"/>
                    <a:pt x="252413" y="238235"/>
                  </a:cubicBezTo>
                  <a:cubicBezTo>
                    <a:pt x="259242" y="241650"/>
                    <a:pt x="279651" y="246235"/>
                    <a:pt x="285750" y="247760"/>
                  </a:cubicBezTo>
                  <a:cubicBezTo>
                    <a:pt x="288925" y="252522"/>
                    <a:pt x="296663" y="256494"/>
                    <a:pt x="295275" y="262047"/>
                  </a:cubicBezTo>
                  <a:cubicBezTo>
                    <a:pt x="294058" y="266917"/>
                    <a:pt x="285980" y="266284"/>
                    <a:pt x="280988" y="266810"/>
                  </a:cubicBezTo>
                  <a:cubicBezTo>
                    <a:pt x="255678" y="269474"/>
                    <a:pt x="230188" y="269985"/>
                    <a:pt x="204788" y="271572"/>
                  </a:cubicBezTo>
                  <a:cubicBezTo>
                    <a:pt x="195376" y="274710"/>
                    <a:pt x="182928" y="277467"/>
                    <a:pt x="176213" y="285860"/>
                  </a:cubicBezTo>
                  <a:cubicBezTo>
                    <a:pt x="173077" y="289780"/>
                    <a:pt x="173038" y="295385"/>
                    <a:pt x="171450" y="300147"/>
                  </a:cubicBezTo>
                  <a:cubicBezTo>
                    <a:pt x="169863" y="309672"/>
                    <a:pt x="162369" y="320085"/>
                    <a:pt x="166688" y="328722"/>
                  </a:cubicBezTo>
                  <a:cubicBezTo>
                    <a:pt x="171808" y="338961"/>
                    <a:pt x="195263" y="347772"/>
                    <a:pt x="195263" y="347772"/>
                  </a:cubicBezTo>
                  <a:cubicBezTo>
                    <a:pt x="162983" y="358533"/>
                    <a:pt x="202363" y="347772"/>
                    <a:pt x="147638" y="347772"/>
                  </a:cubicBezTo>
                  <a:cubicBezTo>
                    <a:pt x="134839" y="347772"/>
                    <a:pt x="122238" y="350947"/>
                    <a:pt x="109538" y="352535"/>
                  </a:cubicBezTo>
                  <a:cubicBezTo>
                    <a:pt x="106363" y="357297"/>
                    <a:pt x="102573" y="361703"/>
                    <a:pt x="100013" y="366822"/>
                  </a:cubicBezTo>
                  <a:cubicBezTo>
                    <a:pt x="97768" y="371312"/>
                    <a:pt x="98035" y="376933"/>
                    <a:pt x="95250" y="381110"/>
                  </a:cubicBezTo>
                  <a:cubicBezTo>
                    <a:pt x="91514" y="386714"/>
                    <a:pt x="85725" y="390635"/>
                    <a:pt x="80963" y="395397"/>
                  </a:cubicBezTo>
                  <a:cubicBezTo>
                    <a:pt x="79375" y="400160"/>
                    <a:pt x="78445" y="405195"/>
                    <a:pt x="76200" y="409685"/>
                  </a:cubicBezTo>
                  <a:cubicBezTo>
                    <a:pt x="73640" y="414804"/>
                    <a:pt x="67307" y="418283"/>
                    <a:pt x="66675" y="423972"/>
                  </a:cubicBezTo>
                  <a:cubicBezTo>
                    <a:pt x="65279" y="436541"/>
                    <a:pt x="72016" y="454281"/>
                    <a:pt x="76200" y="466835"/>
                  </a:cubicBezTo>
                  <a:cubicBezTo>
                    <a:pt x="64165" y="502940"/>
                    <a:pt x="72699" y="487378"/>
                    <a:pt x="52388" y="514460"/>
                  </a:cubicBezTo>
                  <a:cubicBezTo>
                    <a:pt x="51213" y="517983"/>
                    <a:pt x="44254" y="543035"/>
                    <a:pt x="38100" y="543035"/>
                  </a:cubicBezTo>
                  <a:cubicBezTo>
                    <a:pt x="32376" y="543035"/>
                    <a:pt x="31750" y="533510"/>
                    <a:pt x="28575" y="528747"/>
                  </a:cubicBezTo>
                  <a:cubicBezTo>
                    <a:pt x="16038" y="491136"/>
                    <a:pt x="12700" y="473185"/>
                    <a:pt x="9525" y="462072"/>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32" name="Freeform 31"/>
            <p:cNvSpPr/>
            <p:nvPr/>
          </p:nvSpPr>
          <p:spPr>
            <a:xfrm>
              <a:off x="6771764" y="2642408"/>
              <a:ext cx="795849" cy="477030"/>
            </a:xfrm>
            <a:custGeom>
              <a:avLst/>
              <a:gdLst>
                <a:gd name="connsiteX0" fmla="*/ 762511 w 795849"/>
                <a:gd name="connsiteY0" fmla="*/ 472267 h 477030"/>
                <a:gd name="connsiteX1" fmla="*/ 762511 w 795849"/>
                <a:gd name="connsiteY1" fmla="*/ 472267 h 477030"/>
                <a:gd name="connsiteX2" fmla="*/ 681549 w 795849"/>
                <a:gd name="connsiteY2" fmla="*/ 319867 h 477030"/>
                <a:gd name="connsiteX3" fmla="*/ 667261 w 795849"/>
                <a:gd name="connsiteY3" fmla="*/ 315105 h 477030"/>
                <a:gd name="connsiteX4" fmla="*/ 614874 w 795849"/>
                <a:gd name="connsiteY4" fmla="*/ 319867 h 477030"/>
                <a:gd name="connsiteX5" fmla="*/ 600586 w 795849"/>
                <a:gd name="connsiteY5" fmla="*/ 315105 h 477030"/>
                <a:gd name="connsiteX6" fmla="*/ 586299 w 795849"/>
                <a:gd name="connsiteY6" fmla="*/ 286530 h 477030"/>
                <a:gd name="connsiteX7" fmla="*/ 581536 w 795849"/>
                <a:gd name="connsiteY7" fmla="*/ 267480 h 477030"/>
                <a:gd name="connsiteX8" fmla="*/ 538674 w 795849"/>
                <a:gd name="connsiteY8" fmla="*/ 243667 h 477030"/>
                <a:gd name="connsiteX9" fmla="*/ 524386 w 795849"/>
                <a:gd name="connsiteY9" fmla="*/ 238905 h 477030"/>
                <a:gd name="connsiteX10" fmla="*/ 495811 w 795849"/>
                <a:gd name="connsiteY10" fmla="*/ 224617 h 477030"/>
                <a:gd name="connsiteX11" fmla="*/ 448186 w 795849"/>
                <a:gd name="connsiteY11" fmla="*/ 238905 h 477030"/>
                <a:gd name="connsiteX12" fmla="*/ 367224 w 795849"/>
                <a:gd name="connsiteY12" fmla="*/ 243667 h 477030"/>
                <a:gd name="connsiteX13" fmla="*/ 314836 w 795849"/>
                <a:gd name="connsiteY13" fmla="*/ 234142 h 477030"/>
                <a:gd name="connsiteX14" fmla="*/ 295786 w 795849"/>
                <a:gd name="connsiteY14" fmla="*/ 196042 h 477030"/>
                <a:gd name="connsiteX15" fmla="*/ 281499 w 795849"/>
                <a:gd name="connsiteY15" fmla="*/ 162705 h 477030"/>
                <a:gd name="connsiteX16" fmla="*/ 224349 w 795849"/>
                <a:gd name="connsiteY16" fmla="*/ 167467 h 477030"/>
                <a:gd name="connsiteX17" fmla="*/ 200536 w 795849"/>
                <a:gd name="connsiteY17" fmla="*/ 191280 h 477030"/>
                <a:gd name="connsiteX18" fmla="*/ 186249 w 795849"/>
                <a:gd name="connsiteY18" fmla="*/ 196042 h 477030"/>
                <a:gd name="connsiteX19" fmla="*/ 176724 w 795849"/>
                <a:gd name="connsiteY19" fmla="*/ 210330 h 477030"/>
                <a:gd name="connsiteX20" fmla="*/ 191011 w 795849"/>
                <a:gd name="connsiteY20" fmla="*/ 224617 h 477030"/>
                <a:gd name="connsiteX21" fmla="*/ 219586 w 795849"/>
                <a:gd name="connsiteY21" fmla="*/ 243667 h 477030"/>
                <a:gd name="connsiteX22" fmla="*/ 219586 w 795849"/>
                <a:gd name="connsiteY22" fmla="*/ 272242 h 477030"/>
                <a:gd name="connsiteX23" fmla="*/ 205299 w 795849"/>
                <a:gd name="connsiteY23" fmla="*/ 277005 h 477030"/>
                <a:gd name="connsiteX24" fmla="*/ 191011 w 795849"/>
                <a:gd name="connsiteY24" fmla="*/ 272242 h 477030"/>
                <a:gd name="connsiteX25" fmla="*/ 181486 w 795849"/>
                <a:gd name="connsiteY25" fmla="*/ 253192 h 477030"/>
                <a:gd name="connsiteX26" fmla="*/ 171961 w 795849"/>
                <a:gd name="connsiteY26" fmla="*/ 238905 h 477030"/>
                <a:gd name="connsiteX27" fmla="*/ 167199 w 795849"/>
                <a:gd name="connsiteY27" fmla="*/ 224617 h 477030"/>
                <a:gd name="connsiteX28" fmla="*/ 138624 w 795849"/>
                <a:gd name="connsiteY28" fmla="*/ 205567 h 477030"/>
                <a:gd name="connsiteX29" fmla="*/ 119574 w 795849"/>
                <a:gd name="connsiteY29" fmla="*/ 210330 h 477030"/>
                <a:gd name="connsiteX30" fmla="*/ 105286 w 795849"/>
                <a:gd name="connsiteY30" fmla="*/ 215092 h 477030"/>
                <a:gd name="connsiteX31" fmla="*/ 95761 w 795849"/>
                <a:gd name="connsiteY31" fmla="*/ 243667 h 477030"/>
                <a:gd name="connsiteX32" fmla="*/ 90999 w 795849"/>
                <a:gd name="connsiteY32" fmla="*/ 262717 h 477030"/>
                <a:gd name="connsiteX33" fmla="*/ 76711 w 795849"/>
                <a:gd name="connsiteY33" fmla="*/ 272242 h 477030"/>
                <a:gd name="connsiteX34" fmla="*/ 48136 w 795849"/>
                <a:gd name="connsiteY34" fmla="*/ 281767 h 477030"/>
                <a:gd name="connsiteX35" fmla="*/ 38611 w 795849"/>
                <a:gd name="connsiteY35" fmla="*/ 267480 h 477030"/>
                <a:gd name="connsiteX36" fmla="*/ 29086 w 795849"/>
                <a:gd name="connsiteY36" fmla="*/ 248430 h 477030"/>
                <a:gd name="connsiteX37" fmla="*/ 14799 w 795849"/>
                <a:gd name="connsiteY37" fmla="*/ 234142 h 477030"/>
                <a:gd name="connsiteX38" fmla="*/ 10036 w 795849"/>
                <a:gd name="connsiteY38" fmla="*/ 219855 h 477030"/>
                <a:gd name="connsiteX39" fmla="*/ 511 w 795849"/>
                <a:gd name="connsiteY39" fmla="*/ 205567 h 477030"/>
                <a:gd name="connsiteX40" fmla="*/ 29086 w 795849"/>
                <a:gd name="connsiteY40" fmla="*/ 186517 h 477030"/>
                <a:gd name="connsiteX41" fmla="*/ 33849 w 795849"/>
                <a:gd name="connsiteY41" fmla="*/ 167467 h 477030"/>
                <a:gd name="connsiteX42" fmla="*/ 19561 w 795849"/>
                <a:gd name="connsiteY42" fmla="*/ 162705 h 477030"/>
                <a:gd name="connsiteX43" fmla="*/ 14799 w 795849"/>
                <a:gd name="connsiteY43" fmla="*/ 148417 h 477030"/>
                <a:gd name="connsiteX44" fmla="*/ 5274 w 795849"/>
                <a:gd name="connsiteY44" fmla="*/ 105555 h 477030"/>
                <a:gd name="connsiteX45" fmla="*/ 33849 w 795849"/>
                <a:gd name="connsiteY45" fmla="*/ 86505 h 477030"/>
                <a:gd name="connsiteX46" fmla="*/ 62424 w 795849"/>
                <a:gd name="connsiteY46" fmla="*/ 76980 h 477030"/>
                <a:gd name="connsiteX47" fmla="*/ 71949 w 795849"/>
                <a:gd name="connsiteY47" fmla="*/ 62692 h 477030"/>
                <a:gd name="connsiteX48" fmla="*/ 95761 w 795849"/>
                <a:gd name="connsiteY48" fmla="*/ 72217 h 477030"/>
                <a:gd name="connsiteX49" fmla="*/ 110049 w 795849"/>
                <a:gd name="connsiteY49" fmla="*/ 86505 h 477030"/>
                <a:gd name="connsiteX50" fmla="*/ 119574 w 795849"/>
                <a:gd name="connsiteY50" fmla="*/ 115080 h 477030"/>
                <a:gd name="connsiteX51" fmla="*/ 124336 w 795849"/>
                <a:gd name="connsiteY51" fmla="*/ 157942 h 477030"/>
                <a:gd name="connsiteX52" fmla="*/ 152911 w 795849"/>
                <a:gd name="connsiteY52" fmla="*/ 167467 h 477030"/>
                <a:gd name="connsiteX53" fmla="*/ 162436 w 795849"/>
                <a:gd name="connsiteY53" fmla="*/ 181755 h 477030"/>
                <a:gd name="connsiteX54" fmla="*/ 191011 w 795849"/>
                <a:gd name="connsiteY54" fmla="*/ 191280 h 477030"/>
                <a:gd name="connsiteX55" fmla="*/ 210061 w 795849"/>
                <a:gd name="connsiteY55" fmla="*/ 186517 h 477030"/>
                <a:gd name="connsiteX56" fmla="*/ 224349 w 795849"/>
                <a:gd name="connsiteY56" fmla="*/ 176992 h 477030"/>
                <a:gd name="connsiteX57" fmla="*/ 238636 w 795849"/>
                <a:gd name="connsiteY57" fmla="*/ 172230 h 477030"/>
                <a:gd name="connsiteX58" fmla="*/ 257686 w 795849"/>
                <a:gd name="connsiteY58" fmla="*/ 148417 h 477030"/>
                <a:gd name="connsiteX59" fmla="*/ 281499 w 795849"/>
                <a:gd name="connsiteY59" fmla="*/ 124605 h 477030"/>
                <a:gd name="connsiteX60" fmla="*/ 310074 w 795849"/>
                <a:gd name="connsiteY60" fmla="*/ 129367 h 477030"/>
                <a:gd name="connsiteX61" fmla="*/ 338649 w 795849"/>
                <a:gd name="connsiteY61" fmla="*/ 138892 h 477030"/>
                <a:gd name="connsiteX62" fmla="*/ 376749 w 795849"/>
                <a:gd name="connsiteY62" fmla="*/ 176992 h 477030"/>
                <a:gd name="connsiteX63" fmla="*/ 405324 w 795849"/>
                <a:gd name="connsiteY63" fmla="*/ 181755 h 477030"/>
                <a:gd name="connsiteX64" fmla="*/ 424374 w 795849"/>
                <a:gd name="connsiteY64" fmla="*/ 172230 h 477030"/>
                <a:gd name="connsiteX65" fmla="*/ 419611 w 795849"/>
                <a:gd name="connsiteY65" fmla="*/ 134130 h 477030"/>
                <a:gd name="connsiteX66" fmla="*/ 405324 w 795849"/>
                <a:gd name="connsiteY66" fmla="*/ 72217 h 477030"/>
                <a:gd name="connsiteX67" fmla="*/ 391036 w 795849"/>
                <a:gd name="connsiteY67" fmla="*/ 62692 h 477030"/>
                <a:gd name="connsiteX68" fmla="*/ 381511 w 795849"/>
                <a:gd name="connsiteY68" fmla="*/ 48405 h 477030"/>
                <a:gd name="connsiteX69" fmla="*/ 367224 w 795849"/>
                <a:gd name="connsiteY69" fmla="*/ 34117 h 477030"/>
                <a:gd name="connsiteX70" fmla="*/ 357699 w 795849"/>
                <a:gd name="connsiteY70" fmla="*/ 5542 h 477030"/>
                <a:gd name="connsiteX71" fmla="*/ 371986 w 795849"/>
                <a:gd name="connsiteY71" fmla="*/ 780 h 477030"/>
                <a:gd name="connsiteX72" fmla="*/ 400561 w 795849"/>
                <a:gd name="connsiteY72" fmla="*/ 48405 h 477030"/>
                <a:gd name="connsiteX73" fmla="*/ 410086 w 795849"/>
                <a:gd name="connsiteY73" fmla="*/ 62692 h 477030"/>
                <a:gd name="connsiteX74" fmla="*/ 429136 w 795849"/>
                <a:gd name="connsiteY74" fmla="*/ 96030 h 477030"/>
                <a:gd name="connsiteX75" fmla="*/ 457711 w 795849"/>
                <a:gd name="connsiteY75" fmla="*/ 115080 h 477030"/>
                <a:gd name="connsiteX76" fmla="*/ 486286 w 795849"/>
                <a:gd name="connsiteY76" fmla="*/ 129367 h 477030"/>
                <a:gd name="connsiteX77" fmla="*/ 514861 w 795849"/>
                <a:gd name="connsiteY77" fmla="*/ 148417 h 477030"/>
                <a:gd name="connsiteX78" fmla="*/ 529149 w 795849"/>
                <a:gd name="connsiteY78" fmla="*/ 153180 h 477030"/>
                <a:gd name="connsiteX79" fmla="*/ 557724 w 795849"/>
                <a:gd name="connsiteY79" fmla="*/ 172230 h 477030"/>
                <a:gd name="connsiteX80" fmla="*/ 591061 w 795849"/>
                <a:gd name="connsiteY80" fmla="*/ 186517 h 477030"/>
                <a:gd name="connsiteX81" fmla="*/ 619636 w 795849"/>
                <a:gd name="connsiteY81" fmla="*/ 205567 h 477030"/>
                <a:gd name="connsiteX82" fmla="*/ 633924 w 795849"/>
                <a:gd name="connsiteY82" fmla="*/ 215092 h 477030"/>
                <a:gd name="connsiteX83" fmla="*/ 652974 w 795849"/>
                <a:gd name="connsiteY83" fmla="*/ 224617 h 477030"/>
                <a:gd name="connsiteX84" fmla="*/ 686311 w 795849"/>
                <a:gd name="connsiteY84" fmla="*/ 253192 h 477030"/>
                <a:gd name="connsiteX85" fmla="*/ 700599 w 795849"/>
                <a:gd name="connsiteY85" fmla="*/ 262717 h 477030"/>
                <a:gd name="connsiteX86" fmla="*/ 705361 w 795849"/>
                <a:gd name="connsiteY86" fmla="*/ 277005 h 477030"/>
                <a:gd name="connsiteX87" fmla="*/ 714886 w 795849"/>
                <a:gd name="connsiteY87" fmla="*/ 291292 h 477030"/>
                <a:gd name="connsiteX88" fmla="*/ 738699 w 795849"/>
                <a:gd name="connsiteY88" fmla="*/ 343680 h 477030"/>
                <a:gd name="connsiteX89" fmla="*/ 772036 w 795849"/>
                <a:gd name="connsiteY89" fmla="*/ 386542 h 477030"/>
                <a:gd name="connsiteX90" fmla="*/ 781561 w 795849"/>
                <a:gd name="connsiteY90" fmla="*/ 400830 h 477030"/>
                <a:gd name="connsiteX91" fmla="*/ 791086 w 795849"/>
                <a:gd name="connsiteY91" fmla="*/ 415117 h 477030"/>
                <a:gd name="connsiteX92" fmla="*/ 795849 w 795849"/>
                <a:gd name="connsiteY92" fmla="*/ 429405 h 477030"/>
                <a:gd name="connsiteX93" fmla="*/ 791086 w 795849"/>
                <a:gd name="connsiteY93" fmla="*/ 443692 h 477030"/>
                <a:gd name="connsiteX94" fmla="*/ 781561 w 795849"/>
                <a:gd name="connsiteY94" fmla="*/ 457980 h 477030"/>
                <a:gd name="connsiteX95" fmla="*/ 776799 w 795849"/>
                <a:gd name="connsiteY95" fmla="*/ 477030 h 477030"/>
                <a:gd name="connsiteX96" fmla="*/ 762511 w 795849"/>
                <a:gd name="connsiteY96" fmla="*/ 467505 h 477030"/>
                <a:gd name="connsiteX97" fmla="*/ 762511 w 795849"/>
                <a:gd name="connsiteY97" fmla="*/ 472267 h 47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795849" h="477030">
                  <a:moveTo>
                    <a:pt x="762511" y="472267"/>
                  </a:moveTo>
                  <a:lnTo>
                    <a:pt x="762511" y="472267"/>
                  </a:lnTo>
                  <a:cubicBezTo>
                    <a:pt x="735524" y="421467"/>
                    <a:pt x="711364" y="369061"/>
                    <a:pt x="681549" y="319867"/>
                  </a:cubicBezTo>
                  <a:cubicBezTo>
                    <a:pt x="678947" y="315574"/>
                    <a:pt x="672281" y="315105"/>
                    <a:pt x="667261" y="315105"/>
                  </a:cubicBezTo>
                  <a:cubicBezTo>
                    <a:pt x="649727" y="315105"/>
                    <a:pt x="632336" y="318280"/>
                    <a:pt x="614874" y="319867"/>
                  </a:cubicBezTo>
                  <a:cubicBezTo>
                    <a:pt x="610111" y="318280"/>
                    <a:pt x="604506" y="318241"/>
                    <a:pt x="600586" y="315105"/>
                  </a:cubicBezTo>
                  <a:cubicBezTo>
                    <a:pt x="592855" y="308921"/>
                    <a:pt x="588855" y="295477"/>
                    <a:pt x="586299" y="286530"/>
                  </a:cubicBezTo>
                  <a:cubicBezTo>
                    <a:pt x="584501" y="280236"/>
                    <a:pt x="584783" y="273163"/>
                    <a:pt x="581536" y="267480"/>
                  </a:cubicBezTo>
                  <a:cubicBezTo>
                    <a:pt x="571471" y="249866"/>
                    <a:pt x="556762" y="249696"/>
                    <a:pt x="538674" y="243667"/>
                  </a:cubicBezTo>
                  <a:lnTo>
                    <a:pt x="524386" y="238905"/>
                  </a:lnTo>
                  <a:cubicBezTo>
                    <a:pt x="517162" y="234089"/>
                    <a:pt x="505670" y="224617"/>
                    <a:pt x="495811" y="224617"/>
                  </a:cubicBezTo>
                  <a:cubicBezTo>
                    <a:pt x="483566" y="224617"/>
                    <a:pt x="457591" y="238352"/>
                    <a:pt x="448186" y="238905"/>
                  </a:cubicBezTo>
                  <a:lnTo>
                    <a:pt x="367224" y="243667"/>
                  </a:lnTo>
                  <a:cubicBezTo>
                    <a:pt x="349761" y="240492"/>
                    <a:pt x="329604" y="243987"/>
                    <a:pt x="314836" y="234142"/>
                  </a:cubicBezTo>
                  <a:cubicBezTo>
                    <a:pt x="303022" y="226266"/>
                    <a:pt x="302136" y="208742"/>
                    <a:pt x="295786" y="196042"/>
                  </a:cubicBezTo>
                  <a:cubicBezTo>
                    <a:pt x="284016" y="172502"/>
                    <a:pt x="288506" y="183727"/>
                    <a:pt x="281499" y="162705"/>
                  </a:cubicBezTo>
                  <a:cubicBezTo>
                    <a:pt x="262449" y="164292"/>
                    <a:pt x="243094" y="163718"/>
                    <a:pt x="224349" y="167467"/>
                  </a:cubicBezTo>
                  <a:cubicBezTo>
                    <a:pt x="205298" y="171277"/>
                    <a:pt x="213237" y="181119"/>
                    <a:pt x="200536" y="191280"/>
                  </a:cubicBezTo>
                  <a:cubicBezTo>
                    <a:pt x="196616" y="194416"/>
                    <a:pt x="191011" y="194455"/>
                    <a:pt x="186249" y="196042"/>
                  </a:cubicBezTo>
                  <a:cubicBezTo>
                    <a:pt x="183074" y="200805"/>
                    <a:pt x="175783" y="204684"/>
                    <a:pt x="176724" y="210330"/>
                  </a:cubicBezTo>
                  <a:cubicBezTo>
                    <a:pt x="177831" y="216973"/>
                    <a:pt x="185695" y="220482"/>
                    <a:pt x="191011" y="224617"/>
                  </a:cubicBezTo>
                  <a:cubicBezTo>
                    <a:pt x="200047" y="231645"/>
                    <a:pt x="219586" y="243667"/>
                    <a:pt x="219586" y="243667"/>
                  </a:cubicBezTo>
                  <a:cubicBezTo>
                    <a:pt x="222761" y="253193"/>
                    <a:pt x="229112" y="262716"/>
                    <a:pt x="219586" y="272242"/>
                  </a:cubicBezTo>
                  <a:cubicBezTo>
                    <a:pt x="216036" y="275792"/>
                    <a:pt x="210061" y="275417"/>
                    <a:pt x="205299" y="277005"/>
                  </a:cubicBezTo>
                  <a:cubicBezTo>
                    <a:pt x="200536" y="275417"/>
                    <a:pt x="194561" y="275792"/>
                    <a:pt x="191011" y="272242"/>
                  </a:cubicBezTo>
                  <a:cubicBezTo>
                    <a:pt x="185991" y="267222"/>
                    <a:pt x="185008" y="259356"/>
                    <a:pt x="181486" y="253192"/>
                  </a:cubicBezTo>
                  <a:cubicBezTo>
                    <a:pt x="178646" y="248222"/>
                    <a:pt x="175136" y="243667"/>
                    <a:pt x="171961" y="238905"/>
                  </a:cubicBezTo>
                  <a:cubicBezTo>
                    <a:pt x="170374" y="234142"/>
                    <a:pt x="169984" y="228794"/>
                    <a:pt x="167199" y="224617"/>
                  </a:cubicBezTo>
                  <a:cubicBezTo>
                    <a:pt x="157007" y="209330"/>
                    <a:pt x="153601" y="210560"/>
                    <a:pt x="138624" y="205567"/>
                  </a:cubicBezTo>
                  <a:cubicBezTo>
                    <a:pt x="132274" y="207155"/>
                    <a:pt x="125868" y="208532"/>
                    <a:pt x="119574" y="210330"/>
                  </a:cubicBezTo>
                  <a:cubicBezTo>
                    <a:pt x="114747" y="211709"/>
                    <a:pt x="108204" y="211007"/>
                    <a:pt x="105286" y="215092"/>
                  </a:cubicBezTo>
                  <a:cubicBezTo>
                    <a:pt x="99450" y="223262"/>
                    <a:pt x="98936" y="234142"/>
                    <a:pt x="95761" y="243667"/>
                  </a:cubicBezTo>
                  <a:cubicBezTo>
                    <a:pt x="93691" y="249877"/>
                    <a:pt x="94630" y="257271"/>
                    <a:pt x="90999" y="262717"/>
                  </a:cubicBezTo>
                  <a:cubicBezTo>
                    <a:pt x="87824" y="267480"/>
                    <a:pt x="81942" y="269917"/>
                    <a:pt x="76711" y="272242"/>
                  </a:cubicBezTo>
                  <a:cubicBezTo>
                    <a:pt x="67536" y="276320"/>
                    <a:pt x="48136" y="281767"/>
                    <a:pt x="48136" y="281767"/>
                  </a:cubicBezTo>
                  <a:cubicBezTo>
                    <a:pt x="44961" y="277005"/>
                    <a:pt x="41451" y="272450"/>
                    <a:pt x="38611" y="267480"/>
                  </a:cubicBezTo>
                  <a:cubicBezTo>
                    <a:pt x="35089" y="261316"/>
                    <a:pt x="33212" y="254207"/>
                    <a:pt x="29086" y="248430"/>
                  </a:cubicBezTo>
                  <a:cubicBezTo>
                    <a:pt x="25171" y="242949"/>
                    <a:pt x="19561" y="238905"/>
                    <a:pt x="14799" y="234142"/>
                  </a:cubicBezTo>
                  <a:cubicBezTo>
                    <a:pt x="13211" y="229380"/>
                    <a:pt x="12281" y="224345"/>
                    <a:pt x="10036" y="219855"/>
                  </a:cubicBezTo>
                  <a:cubicBezTo>
                    <a:pt x="7476" y="214735"/>
                    <a:pt x="-2329" y="210537"/>
                    <a:pt x="511" y="205567"/>
                  </a:cubicBezTo>
                  <a:cubicBezTo>
                    <a:pt x="6191" y="195628"/>
                    <a:pt x="29086" y="186517"/>
                    <a:pt x="29086" y="186517"/>
                  </a:cubicBezTo>
                  <a:cubicBezTo>
                    <a:pt x="30674" y="180167"/>
                    <a:pt x="36280" y="173544"/>
                    <a:pt x="33849" y="167467"/>
                  </a:cubicBezTo>
                  <a:cubicBezTo>
                    <a:pt x="31985" y="162806"/>
                    <a:pt x="23111" y="166255"/>
                    <a:pt x="19561" y="162705"/>
                  </a:cubicBezTo>
                  <a:cubicBezTo>
                    <a:pt x="16011" y="159155"/>
                    <a:pt x="15888" y="153318"/>
                    <a:pt x="14799" y="148417"/>
                  </a:cubicBezTo>
                  <a:cubicBezTo>
                    <a:pt x="3624" y="98130"/>
                    <a:pt x="15994" y="137716"/>
                    <a:pt x="5274" y="105555"/>
                  </a:cubicBezTo>
                  <a:cubicBezTo>
                    <a:pt x="14799" y="99205"/>
                    <a:pt x="22989" y="90125"/>
                    <a:pt x="33849" y="86505"/>
                  </a:cubicBezTo>
                  <a:lnTo>
                    <a:pt x="62424" y="76980"/>
                  </a:lnTo>
                  <a:cubicBezTo>
                    <a:pt x="65599" y="72217"/>
                    <a:pt x="67479" y="66268"/>
                    <a:pt x="71949" y="62692"/>
                  </a:cubicBezTo>
                  <a:cubicBezTo>
                    <a:pt x="88684" y="49304"/>
                    <a:pt x="86851" y="61525"/>
                    <a:pt x="95761" y="72217"/>
                  </a:cubicBezTo>
                  <a:cubicBezTo>
                    <a:pt x="100073" y="77391"/>
                    <a:pt x="105286" y="81742"/>
                    <a:pt x="110049" y="86505"/>
                  </a:cubicBezTo>
                  <a:cubicBezTo>
                    <a:pt x="113224" y="96030"/>
                    <a:pt x="118465" y="105101"/>
                    <a:pt x="119574" y="115080"/>
                  </a:cubicBezTo>
                  <a:cubicBezTo>
                    <a:pt x="121161" y="129367"/>
                    <a:pt x="116618" y="145814"/>
                    <a:pt x="124336" y="157942"/>
                  </a:cubicBezTo>
                  <a:cubicBezTo>
                    <a:pt x="129726" y="166413"/>
                    <a:pt x="152911" y="167467"/>
                    <a:pt x="152911" y="167467"/>
                  </a:cubicBezTo>
                  <a:cubicBezTo>
                    <a:pt x="156086" y="172230"/>
                    <a:pt x="157582" y="178721"/>
                    <a:pt x="162436" y="181755"/>
                  </a:cubicBezTo>
                  <a:cubicBezTo>
                    <a:pt x="170950" y="187076"/>
                    <a:pt x="191011" y="191280"/>
                    <a:pt x="191011" y="191280"/>
                  </a:cubicBezTo>
                  <a:cubicBezTo>
                    <a:pt x="197361" y="189692"/>
                    <a:pt x="204045" y="189095"/>
                    <a:pt x="210061" y="186517"/>
                  </a:cubicBezTo>
                  <a:cubicBezTo>
                    <a:pt x="215322" y="184262"/>
                    <a:pt x="219229" y="179552"/>
                    <a:pt x="224349" y="176992"/>
                  </a:cubicBezTo>
                  <a:cubicBezTo>
                    <a:pt x="228839" y="174747"/>
                    <a:pt x="233874" y="173817"/>
                    <a:pt x="238636" y="172230"/>
                  </a:cubicBezTo>
                  <a:cubicBezTo>
                    <a:pt x="247908" y="144415"/>
                    <a:pt x="236144" y="169959"/>
                    <a:pt x="257686" y="148417"/>
                  </a:cubicBezTo>
                  <a:cubicBezTo>
                    <a:pt x="289433" y="116670"/>
                    <a:pt x="243401" y="150003"/>
                    <a:pt x="281499" y="124605"/>
                  </a:cubicBezTo>
                  <a:cubicBezTo>
                    <a:pt x="291024" y="126192"/>
                    <a:pt x="300706" y="127025"/>
                    <a:pt x="310074" y="129367"/>
                  </a:cubicBezTo>
                  <a:cubicBezTo>
                    <a:pt x="319814" y="131802"/>
                    <a:pt x="338649" y="138892"/>
                    <a:pt x="338649" y="138892"/>
                  </a:cubicBezTo>
                  <a:cubicBezTo>
                    <a:pt x="353766" y="161568"/>
                    <a:pt x="352341" y="169669"/>
                    <a:pt x="376749" y="176992"/>
                  </a:cubicBezTo>
                  <a:cubicBezTo>
                    <a:pt x="385998" y="179767"/>
                    <a:pt x="395799" y="180167"/>
                    <a:pt x="405324" y="181755"/>
                  </a:cubicBezTo>
                  <a:cubicBezTo>
                    <a:pt x="411674" y="178580"/>
                    <a:pt x="422334" y="179030"/>
                    <a:pt x="424374" y="172230"/>
                  </a:cubicBezTo>
                  <a:cubicBezTo>
                    <a:pt x="428052" y="159971"/>
                    <a:pt x="421024" y="146851"/>
                    <a:pt x="419611" y="134130"/>
                  </a:cubicBezTo>
                  <a:cubicBezTo>
                    <a:pt x="416814" y="108954"/>
                    <a:pt x="422789" y="89682"/>
                    <a:pt x="405324" y="72217"/>
                  </a:cubicBezTo>
                  <a:cubicBezTo>
                    <a:pt x="401277" y="68170"/>
                    <a:pt x="395799" y="65867"/>
                    <a:pt x="391036" y="62692"/>
                  </a:cubicBezTo>
                  <a:cubicBezTo>
                    <a:pt x="387861" y="57930"/>
                    <a:pt x="385175" y="52802"/>
                    <a:pt x="381511" y="48405"/>
                  </a:cubicBezTo>
                  <a:cubicBezTo>
                    <a:pt x="377199" y="43231"/>
                    <a:pt x="370495" y="40005"/>
                    <a:pt x="367224" y="34117"/>
                  </a:cubicBezTo>
                  <a:cubicBezTo>
                    <a:pt x="362348" y="25340"/>
                    <a:pt x="357699" y="5542"/>
                    <a:pt x="357699" y="5542"/>
                  </a:cubicBezTo>
                  <a:cubicBezTo>
                    <a:pt x="362461" y="3955"/>
                    <a:pt x="367901" y="-2138"/>
                    <a:pt x="371986" y="780"/>
                  </a:cubicBezTo>
                  <a:cubicBezTo>
                    <a:pt x="383235" y="8815"/>
                    <a:pt x="393197" y="35517"/>
                    <a:pt x="400561" y="48405"/>
                  </a:cubicBezTo>
                  <a:cubicBezTo>
                    <a:pt x="403401" y="53375"/>
                    <a:pt x="407246" y="57722"/>
                    <a:pt x="410086" y="62692"/>
                  </a:cubicBezTo>
                  <a:cubicBezTo>
                    <a:pt x="413695" y="69008"/>
                    <a:pt x="422506" y="90229"/>
                    <a:pt x="429136" y="96030"/>
                  </a:cubicBezTo>
                  <a:cubicBezTo>
                    <a:pt x="437751" y="103568"/>
                    <a:pt x="448186" y="108730"/>
                    <a:pt x="457711" y="115080"/>
                  </a:cubicBezTo>
                  <a:cubicBezTo>
                    <a:pt x="476175" y="127389"/>
                    <a:pt x="466570" y="122795"/>
                    <a:pt x="486286" y="129367"/>
                  </a:cubicBezTo>
                  <a:cubicBezTo>
                    <a:pt x="495811" y="135717"/>
                    <a:pt x="504001" y="144797"/>
                    <a:pt x="514861" y="148417"/>
                  </a:cubicBezTo>
                  <a:cubicBezTo>
                    <a:pt x="519624" y="150005"/>
                    <a:pt x="524760" y="150742"/>
                    <a:pt x="529149" y="153180"/>
                  </a:cubicBezTo>
                  <a:cubicBezTo>
                    <a:pt x="539156" y="158739"/>
                    <a:pt x="546864" y="168610"/>
                    <a:pt x="557724" y="172230"/>
                  </a:cubicBezTo>
                  <a:cubicBezTo>
                    <a:pt x="572505" y="177157"/>
                    <a:pt x="576348" y="177689"/>
                    <a:pt x="591061" y="186517"/>
                  </a:cubicBezTo>
                  <a:cubicBezTo>
                    <a:pt x="600877" y="192407"/>
                    <a:pt x="610111" y="199217"/>
                    <a:pt x="619636" y="205567"/>
                  </a:cubicBezTo>
                  <a:cubicBezTo>
                    <a:pt x="624399" y="208742"/>
                    <a:pt x="628804" y="212532"/>
                    <a:pt x="633924" y="215092"/>
                  </a:cubicBezTo>
                  <a:cubicBezTo>
                    <a:pt x="640274" y="218267"/>
                    <a:pt x="646954" y="220854"/>
                    <a:pt x="652974" y="224617"/>
                  </a:cubicBezTo>
                  <a:cubicBezTo>
                    <a:pt x="681513" y="242454"/>
                    <a:pt x="662932" y="233710"/>
                    <a:pt x="686311" y="253192"/>
                  </a:cubicBezTo>
                  <a:cubicBezTo>
                    <a:pt x="690708" y="256856"/>
                    <a:pt x="695836" y="259542"/>
                    <a:pt x="700599" y="262717"/>
                  </a:cubicBezTo>
                  <a:cubicBezTo>
                    <a:pt x="702186" y="267480"/>
                    <a:pt x="703116" y="272515"/>
                    <a:pt x="705361" y="277005"/>
                  </a:cubicBezTo>
                  <a:cubicBezTo>
                    <a:pt x="707921" y="282124"/>
                    <a:pt x="712876" y="285933"/>
                    <a:pt x="714886" y="291292"/>
                  </a:cubicBezTo>
                  <a:cubicBezTo>
                    <a:pt x="726711" y="322824"/>
                    <a:pt x="708347" y="313328"/>
                    <a:pt x="738699" y="343680"/>
                  </a:cubicBezTo>
                  <a:cubicBezTo>
                    <a:pt x="761080" y="366061"/>
                    <a:pt x="749251" y="352364"/>
                    <a:pt x="772036" y="386542"/>
                  </a:cubicBezTo>
                  <a:lnTo>
                    <a:pt x="781561" y="400830"/>
                  </a:lnTo>
                  <a:cubicBezTo>
                    <a:pt x="784736" y="405592"/>
                    <a:pt x="789276" y="409687"/>
                    <a:pt x="791086" y="415117"/>
                  </a:cubicBezTo>
                  <a:lnTo>
                    <a:pt x="795849" y="429405"/>
                  </a:lnTo>
                  <a:cubicBezTo>
                    <a:pt x="794261" y="434167"/>
                    <a:pt x="793331" y="439202"/>
                    <a:pt x="791086" y="443692"/>
                  </a:cubicBezTo>
                  <a:cubicBezTo>
                    <a:pt x="788526" y="448812"/>
                    <a:pt x="783816" y="452719"/>
                    <a:pt x="781561" y="457980"/>
                  </a:cubicBezTo>
                  <a:cubicBezTo>
                    <a:pt x="778983" y="463996"/>
                    <a:pt x="778386" y="470680"/>
                    <a:pt x="776799" y="477030"/>
                  </a:cubicBezTo>
                  <a:cubicBezTo>
                    <a:pt x="772036" y="473855"/>
                    <a:pt x="766558" y="471552"/>
                    <a:pt x="762511" y="467505"/>
                  </a:cubicBezTo>
                  <a:lnTo>
                    <a:pt x="762511" y="472267"/>
                  </a:ln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33" name="Freeform 32"/>
            <p:cNvSpPr/>
            <p:nvPr/>
          </p:nvSpPr>
          <p:spPr>
            <a:xfrm>
              <a:off x="8491538" y="2976563"/>
              <a:ext cx="200025" cy="219096"/>
            </a:xfrm>
            <a:custGeom>
              <a:avLst/>
              <a:gdLst>
                <a:gd name="connsiteX0" fmla="*/ 190500 w 200025"/>
                <a:gd name="connsiteY0" fmla="*/ 195262 h 219096"/>
                <a:gd name="connsiteX1" fmla="*/ 190500 w 200025"/>
                <a:gd name="connsiteY1" fmla="*/ 195262 h 219096"/>
                <a:gd name="connsiteX2" fmla="*/ 76200 w 200025"/>
                <a:gd name="connsiteY2" fmla="*/ 190500 h 219096"/>
                <a:gd name="connsiteX3" fmla="*/ 52387 w 200025"/>
                <a:gd name="connsiteY3" fmla="*/ 147637 h 219096"/>
                <a:gd name="connsiteX4" fmla="*/ 42862 w 200025"/>
                <a:gd name="connsiteY4" fmla="*/ 133350 h 219096"/>
                <a:gd name="connsiteX5" fmla="*/ 14287 w 200025"/>
                <a:gd name="connsiteY5" fmla="*/ 114300 h 219096"/>
                <a:gd name="connsiteX6" fmla="*/ 0 w 200025"/>
                <a:gd name="connsiteY6" fmla="*/ 85725 h 219096"/>
                <a:gd name="connsiteX7" fmla="*/ 9525 w 200025"/>
                <a:gd name="connsiteY7" fmla="*/ 38100 h 219096"/>
                <a:gd name="connsiteX8" fmla="*/ 52387 w 200025"/>
                <a:gd name="connsiteY8" fmla="*/ 14287 h 219096"/>
                <a:gd name="connsiteX9" fmla="*/ 80962 w 200025"/>
                <a:gd name="connsiteY9" fmla="*/ 0 h 219096"/>
                <a:gd name="connsiteX10" fmla="*/ 138112 w 200025"/>
                <a:gd name="connsiteY10" fmla="*/ 9525 h 219096"/>
                <a:gd name="connsiteX11" fmla="*/ 152400 w 200025"/>
                <a:gd name="connsiteY11" fmla="*/ 19050 h 219096"/>
                <a:gd name="connsiteX12" fmla="*/ 157162 w 200025"/>
                <a:gd name="connsiteY12" fmla="*/ 33337 h 219096"/>
                <a:gd name="connsiteX13" fmla="*/ 171450 w 200025"/>
                <a:gd name="connsiteY13" fmla="*/ 38100 h 219096"/>
                <a:gd name="connsiteX14" fmla="*/ 185737 w 200025"/>
                <a:gd name="connsiteY14" fmla="*/ 47625 h 219096"/>
                <a:gd name="connsiteX15" fmla="*/ 166687 w 200025"/>
                <a:gd name="connsiteY15" fmla="*/ 100012 h 219096"/>
                <a:gd name="connsiteX16" fmla="*/ 138112 w 200025"/>
                <a:gd name="connsiteY16" fmla="*/ 109537 h 219096"/>
                <a:gd name="connsiteX17" fmla="*/ 123825 w 200025"/>
                <a:gd name="connsiteY17" fmla="*/ 114300 h 219096"/>
                <a:gd name="connsiteX18" fmla="*/ 119062 w 200025"/>
                <a:gd name="connsiteY18" fmla="*/ 128587 h 219096"/>
                <a:gd name="connsiteX19" fmla="*/ 171450 w 200025"/>
                <a:gd name="connsiteY19" fmla="*/ 142875 h 219096"/>
                <a:gd name="connsiteX20" fmla="*/ 185737 w 200025"/>
                <a:gd name="connsiteY20" fmla="*/ 152400 h 219096"/>
                <a:gd name="connsiteX21" fmla="*/ 200025 w 200025"/>
                <a:gd name="connsiteY21" fmla="*/ 180975 h 219096"/>
                <a:gd name="connsiteX22" fmla="*/ 185737 w 200025"/>
                <a:gd name="connsiteY22" fmla="*/ 214312 h 219096"/>
                <a:gd name="connsiteX23" fmla="*/ 171450 w 200025"/>
                <a:gd name="connsiteY23" fmla="*/ 219075 h 219096"/>
                <a:gd name="connsiteX24" fmla="*/ 190500 w 200025"/>
                <a:gd name="connsiteY24" fmla="*/ 195262 h 219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0025" h="219096">
                  <a:moveTo>
                    <a:pt x="190500" y="195262"/>
                  </a:moveTo>
                  <a:lnTo>
                    <a:pt x="190500" y="195262"/>
                  </a:lnTo>
                  <a:cubicBezTo>
                    <a:pt x="152400" y="193675"/>
                    <a:pt x="113195" y="199748"/>
                    <a:pt x="76200" y="190500"/>
                  </a:cubicBezTo>
                  <a:cubicBezTo>
                    <a:pt x="59040" y="186210"/>
                    <a:pt x="58720" y="160303"/>
                    <a:pt x="52387" y="147637"/>
                  </a:cubicBezTo>
                  <a:cubicBezTo>
                    <a:pt x="49827" y="142518"/>
                    <a:pt x="47170" y="137119"/>
                    <a:pt x="42862" y="133350"/>
                  </a:cubicBezTo>
                  <a:cubicBezTo>
                    <a:pt x="34247" y="125812"/>
                    <a:pt x="14287" y="114300"/>
                    <a:pt x="14287" y="114300"/>
                  </a:cubicBezTo>
                  <a:cubicBezTo>
                    <a:pt x="9471" y="107076"/>
                    <a:pt x="0" y="95584"/>
                    <a:pt x="0" y="85725"/>
                  </a:cubicBezTo>
                  <a:cubicBezTo>
                    <a:pt x="0" y="83502"/>
                    <a:pt x="3659" y="46899"/>
                    <a:pt x="9525" y="38100"/>
                  </a:cubicBezTo>
                  <a:cubicBezTo>
                    <a:pt x="27463" y="11193"/>
                    <a:pt x="22563" y="34169"/>
                    <a:pt x="52387" y="14287"/>
                  </a:cubicBezTo>
                  <a:cubicBezTo>
                    <a:pt x="70852" y="1978"/>
                    <a:pt x="61245" y="6572"/>
                    <a:pt x="80962" y="0"/>
                  </a:cubicBezTo>
                  <a:cubicBezTo>
                    <a:pt x="94552" y="1510"/>
                    <a:pt x="122152" y="1545"/>
                    <a:pt x="138112" y="9525"/>
                  </a:cubicBezTo>
                  <a:cubicBezTo>
                    <a:pt x="143232" y="12085"/>
                    <a:pt x="147637" y="15875"/>
                    <a:pt x="152400" y="19050"/>
                  </a:cubicBezTo>
                  <a:cubicBezTo>
                    <a:pt x="153987" y="23812"/>
                    <a:pt x="153612" y="29787"/>
                    <a:pt x="157162" y="33337"/>
                  </a:cubicBezTo>
                  <a:cubicBezTo>
                    <a:pt x="160712" y="36887"/>
                    <a:pt x="166960" y="35855"/>
                    <a:pt x="171450" y="38100"/>
                  </a:cubicBezTo>
                  <a:cubicBezTo>
                    <a:pt x="176569" y="40660"/>
                    <a:pt x="180975" y="44450"/>
                    <a:pt x="185737" y="47625"/>
                  </a:cubicBezTo>
                  <a:cubicBezTo>
                    <a:pt x="182787" y="71229"/>
                    <a:pt x="188632" y="87820"/>
                    <a:pt x="166687" y="100012"/>
                  </a:cubicBezTo>
                  <a:cubicBezTo>
                    <a:pt x="157910" y="104888"/>
                    <a:pt x="147637" y="106362"/>
                    <a:pt x="138112" y="109537"/>
                  </a:cubicBezTo>
                  <a:lnTo>
                    <a:pt x="123825" y="114300"/>
                  </a:lnTo>
                  <a:cubicBezTo>
                    <a:pt x="122237" y="119062"/>
                    <a:pt x="117198" y="123926"/>
                    <a:pt x="119062" y="128587"/>
                  </a:cubicBezTo>
                  <a:cubicBezTo>
                    <a:pt x="124749" y="142805"/>
                    <a:pt x="170714" y="142783"/>
                    <a:pt x="171450" y="142875"/>
                  </a:cubicBezTo>
                  <a:cubicBezTo>
                    <a:pt x="176212" y="146050"/>
                    <a:pt x="181690" y="148353"/>
                    <a:pt x="185737" y="152400"/>
                  </a:cubicBezTo>
                  <a:cubicBezTo>
                    <a:pt x="194969" y="161632"/>
                    <a:pt x="196151" y="169354"/>
                    <a:pt x="200025" y="180975"/>
                  </a:cubicBezTo>
                  <a:cubicBezTo>
                    <a:pt x="197165" y="192414"/>
                    <a:pt x="196015" y="206090"/>
                    <a:pt x="185737" y="214312"/>
                  </a:cubicBezTo>
                  <a:cubicBezTo>
                    <a:pt x="181817" y="217448"/>
                    <a:pt x="176402" y="218250"/>
                    <a:pt x="171450" y="219075"/>
                  </a:cubicBezTo>
                  <a:cubicBezTo>
                    <a:pt x="166752" y="219858"/>
                    <a:pt x="187325" y="199231"/>
                    <a:pt x="190500" y="195262"/>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34" name="Freeform 33"/>
            <p:cNvSpPr/>
            <p:nvPr/>
          </p:nvSpPr>
          <p:spPr>
            <a:xfrm>
              <a:off x="8710613" y="3389735"/>
              <a:ext cx="138112" cy="197335"/>
            </a:xfrm>
            <a:custGeom>
              <a:avLst/>
              <a:gdLst>
                <a:gd name="connsiteX0" fmla="*/ 138112 w 138112"/>
                <a:gd name="connsiteY0" fmla="*/ 124990 h 197335"/>
                <a:gd name="connsiteX1" fmla="*/ 138112 w 138112"/>
                <a:gd name="connsiteY1" fmla="*/ 124990 h 197335"/>
                <a:gd name="connsiteX2" fmla="*/ 100012 w 138112"/>
                <a:gd name="connsiteY2" fmla="*/ 29740 h 197335"/>
                <a:gd name="connsiteX3" fmla="*/ 95250 w 138112"/>
                <a:gd name="connsiteY3" fmla="*/ 1165 h 197335"/>
                <a:gd name="connsiteX4" fmla="*/ 80962 w 138112"/>
                <a:gd name="connsiteY4" fmla="*/ 5928 h 197335"/>
                <a:gd name="connsiteX5" fmla="*/ 71437 w 138112"/>
                <a:gd name="connsiteY5" fmla="*/ 20215 h 197335"/>
                <a:gd name="connsiteX6" fmla="*/ 61912 w 138112"/>
                <a:gd name="connsiteY6" fmla="*/ 53553 h 197335"/>
                <a:gd name="connsiteX7" fmla="*/ 57150 w 138112"/>
                <a:gd name="connsiteY7" fmla="*/ 67840 h 197335"/>
                <a:gd name="connsiteX8" fmla="*/ 61912 w 138112"/>
                <a:gd name="connsiteY8" fmla="*/ 96415 h 197335"/>
                <a:gd name="connsiteX9" fmla="*/ 57150 w 138112"/>
                <a:gd name="connsiteY9" fmla="*/ 129753 h 197335"/>
                <a:gd name="connsiteX10" fmla="*/ 42862 w 138112"/>
                <a:gd name="connsiteY10" fmla="*/ 134515 h 197335"/>
                <a:gd name="connsiteX11" fmla="*/ 0 w 138112"/>
                <a:gd name="connsiteY11" fmla="*/ 139278 h 197335"/>
                <a:gd name="connsiteX12" fmla="*/ 38100 w 138112"/>
                <a:gd name="connsiteY12" fmla="*/ 172615 h 197335"/>
                <a:gd name="connsiteX13" fmla="*/ 52387 w 138112"/>
                <a:gd name="connsiteY13" fmla="*/ 182140 h 197335"/>
                <a:gd name="connsiteX14" fmla="*/ 61912 w 138112"/>
                <a:gd name="connsiteY14" fmla="*/ 196428 h 197335"/>
                <a:gd name="connsiteX15" fmla="*/ 85725 w 138112"/>
                <a:gd name="connsiteY15" fmla="*/ 177378 h 197335"/>
                <a:gd name="connsiteX16" fmla="*/ 100012 w 138112"/>
                <a:gd name="connsiteY16" fmla="*/ 167853 h 197335"/>
                <a:gd name="connsiteX17" fmla="*/ 123825 w 138112"/>
                <a:gd name="connsiteY17" fmla="*/ 139278 h 197335"/>
                <a:gd name="connsiteX18" fmla="*/ 138112 w 138112"/>
                <a:gd name="connsiteY18" fmla="*/ 124990 h 19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8112" h="197335">
                  <a:moveTo>
                    <a:pt x="138112" y="124990"/>
                  </a:moveTo>
                  <a:lnTo>
                    <a:pt x="138112" y="124990"/>
                  </a:lnTo>
                  <a:cubicBezTo>
                    <a:pt x="125412" y="93240"/>
                    <a:pt x="111198" y="62055"/>
                    <a:pt x="100012" y="29740"/>
                  </a:cubicBezTo>
                  <a:cubicBezTo>
                    <a:pt x="96853" y="20615"/>
                    <a:pt x="101282" y="8705"/>
                    <a:pt x="95250" y="1165"/>
                  </a:cubicBezTo>
                  <a:cubicBezTo>
                    <a:pt x="92114" y="-2755"/>
                    <a:pt x="85725" y="4340"/>
                    <a:pt x="80962" y="5928"/>
                  </a:cubicBezTo>
                  <a:cubicBezTo>
                    <a:pt x="77787" y="10690"/>
                    <a:pt x="73997" y="15096"/>
                    <a:pt x="71437" y="20215"/>
                  </a:cubicBezTo>
                  <a:cubicBezTo>
                    <a:pt x="67634" y="27822"/>
                    <a:pt x="63944" y="46440"/>
                    <a:pt x="61912" y="53553"/>
                  </a:cubicBezTo>
                  <a:cubicBezTo>
                    <a:pt x="60533" y="58380"/>
                    <a:pt x="58737" y="63078"/>
                    <a:pt x="57150" y="67840"/>
                  </a:cubicBezTo>
                  <a:cubicBezTo>
                    <a:pt x="58737" y="77365"/>
                    <a:pt x="61912" y="86759"/>
                    <a:pt x="61912" y="96415"/>
                  </a:cubicBezTo>
                  <a:cubicBezTo>
                    <a:pt x="61912" y="107640"/>
                    <a:pt x="62170" y="119713"/>
                    <a:pt x="57150" y="129753"/>
                  </a:cubicBezTo>
                  <a:cubicBezTo>
                    <a:pt x="54905" y="134243"/>
                    <a:pt x="47814" y="133690"/>
                    <a:pt x="42862" y="134515"/>
                  </a:cubicBezTo>
                  <a:cubicBezTo>
                    <a:pt x="28682" y="136878"/>
                    <a:pt x="14287" y="137690"/>
                    <a:pt x="0" y="139278"/>
                  </a:cubicBezTo>
                  <a:cubicBezTo>
                    <a:pt x="15875" y="163090"/>
                    <a:pt x="4762" y="150390"/>
                    <a:pt x="38100" y="172615"/>
                  </a:cubicBezTo>
                  <a:lnTo>
                    <a:pt x="52387" y="182140"/>
                  </a:lnTo>
                  <a:cubicBezTo>
                    <a:pt x="55562" y="186903"/>
                    <a:pt x="56597" y="194302"/>
                    <a:pt x="61912" y="196428"/>
                  </a:cubicBezTo>
                  <a:cubicBezTo>
                    <a:pt x="75157" y="201726"/>
                    <a:pt x="80795" y="182308"/>
                    <a:pt x="85725" y="177378"/>
                  </a:cubicBezTo>
                  <a:cubicBezTo>
                    <a:pt x="89772" y="173331"/>
                    <a:pt x="95250" y="171028"/>
                    <a:pt x="100012" y="167853"/>
                  </a:cubicBezTo>
                  <a:cubicBezTo>
                    <a:pt x="109379" y="153802"/>
                    <a:pt x="110071" y="150739"/>
                    <a:pt x="123825" y="139278"/>
                  </a:cubicBezTo>
                  <a:cubicBezTo>
                    <a:pt x="139433" y="126272"/>
                    <a:pt x="135731" y="127371"/>
                    <a:pt x="138112" y="124990"/>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36" name="Freeform 35"/>
            <p:cNvSpPr/>
            <p:nvPr/>
          </p:nvSpPr>
          <p:spPr>
            <a:xfrm>
              <a:off x="8709498" y="3535380"/>
              <a:ext cx="201140" cy="270041"/>
            </a:xfrm>
            <a:custGeom>
              <a:avLst/>
              <a:gdLst>
                <a:gd name="connsiteX0" fmla="*/ 167802 w 201140"/>
                <a:gd name="connsiteY0" fmla="*/ 17445 h 270041"/>
                <a:gd name="connsiteX1" fmla="*/ 167802 w 201140"/>
                <a:gd name="connsiteY1" fmla="*/ 17445 h 270041"/>
                <a:gd name="connsiteX2" fmla="*/ 134465 w 201140"/>
                <a:gd name="connsiteY2" fmla="*/ 41258 h 270041"/>
                <a:gd name="connsiteX3" fmla="*/ 120177 w 201140"/>
                <a:gd name="connsiteY3" fmla="*/ 69833 h 270041"/>
                <a:gd name="connsiteX4" fmla="*/ 110652 w 201140"/>
                <a:gd name="connsiteY4" fmla="*/ 84120 h 270041"/>
                <a:gd name="connsiteX5" fmla="*/ 82077 w 201140"/>
                <a:gd name="connsiteY5" fmla="*/ 98408 h 270041"/>
                <a:gd name="connsiteX6" fmla="*/ 86840 w 201140"/>
                <a:gd name="connsiteY6" fmla="*/ 112695 h 270041"/>
                <a:gd name="connsiteX7" fmla="*/ 82077 w 201140"/>
                <a:gd name="connsiteY7" fmla="*/ 165083 h 270041"/>
                <a:gd name="connsiteX8" fmla="*/ 67790 w 201140"/>
                <a:gd name="connsiteY8" fmla="*/ 179370 h 270041"/>
                <a:gd name="connsiteX9" fmla="*/ 48740 w 201140"/>
                <a:gd name="connsiteY9" fmla="*/ 184133 h 270041"/>
                <a:gd name="connsiteX10" fmla="*/ 15402 w 201140"/>
                <a:gd name="connsiteY10" fmla="*/ 193658 h 270041"/>
                <a:gd name="connsiteX11" fmla="*/ 1115 w 201140"/>
                <a:gd name="connsiteY11" fmla="*/ 207945 h 270041"/>
                <a:gd name="connsiteX12" fmla="*/ 20165 w 201140"/>
                <a:gd name="connsiteY12" fmla="*/ 241283 h 270041"/>
                <a:gd name="connsiteX13" fmla="*/ 139227 w 201140"/>
                <a:gd name="connsiteY13" fmla="*/ 255570 h 270041"/>
                <a:gd name="connsiteX14" fmla="*/ 153515 w 201140"/>
                <a:gd name="connsiteY14" fmla="*/ 260333 h 270041"/>
                <a:gd name="connsiteX15" fmla="*/ 167802 w 201140"/>
                <a:gd name="connsiteY15" fmla="*/ 269858 h 270041"/>
                <a:gd name="connsiteX16" fmla="*/ 201140 w 201140"/>
                <a:gd name="connsiteY16" fmla="*/ 265095 h 270041"/>
                <a:gd name="connsiteX17" fmla="*/ 182090 w 201140"/>
                <a:gd name="connsiteY17" fmla="*/ 241283 h 270041"/>
                <a:gd name="connsiteX18" fmla="*/ 172565 w 201140"/>
                <a:gd name="connsiteY18" fmla="*/ 226995 h 270041"/>
                <a:gd name="connsiteX19" fmla="*/ 148752 w 201140"/>
                <a:gd name="connsiteY19" fmla="*/ 222233 h 270041"/>
                <a:gd name="connsiteX20" fmla="*/ 134465 w 201140"/>
                <a:gd name="connsiteY20" fmla="*/ 217470 h 270041"/>
                <a:gd name="connsiteX21" fmla="*/ 124940 w 201140"/>
                <a:gd name="connsiteY21" fmla="*/ 203183 h 270041"/>
                <a:gd name="connsiteX22" fmla="*/ 124940 w 201140"/>
                <a:gd name="connsiteY22" fmla="*/ 160320 h 270041"/>
                <a:gd name="connsiteX23" fmla="*/ 153515 w 201140"/>
                <a:gd name="connsiteY23" fmla="*/ 141270 h 270041"/>
                <a:gd name="connsiteX24" fmla="*/ 177327 w 201140"/>
                <a:gd name="connsiteY24" fmla="*/ 98408 h 270041"/>
                <a:gd name="connsiteX25" fmla="*/ 167802 w 201140"/>
                <a:gd name="connsiteY25" fmla="*/ 84120 h 270041"/>
                <a:gd name="connsiteX26" fmla="*/ 153515 w 201140"/>
                <a:gd name="connsiteY26" fmla="*/ 74595 h 270041"/>
                <a:gd name="connsiteX27" fmla="*/ 158277 w 201140"/>
                <a:gd name="connsiteY27" fmla="*/ 60308 h 270041"/>
                <a:gd name="connsiteX28" fmla="*/ 177327 w 201140"/>
                <a:gd name="connsiteY28" fmla="*/ 31733 h 270041"/>
                <a:gd name="connsiteX29" fmla="*/ 191615 w 201140"/>
                <a:gd name="connsiteY29" fmla="*/ 3158 h 270041"/>
                <a:gd name="connsiteX30" fmla="*/ 167802 w 201140"/>
                <a:gd name="connsiteY30" fmla="*/ 17445 h 27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01140" h="270041">
                  <a:moveTo>
                    <a:pt x="167802" y="17445"/>
                  </a:moveTo>
                  <a:lnTo>
                    <a:pt x="167802" y="17445"/>
                  </a:lnTo>
                  <a:cubicBezTo>
                    <a:pt x="156690" y="25383"/>
                    <a:pt x="144672" y="32185"/>
                    <a:pt x="134465" y="41258"/>
                  </a:cubicBezTo>
                  <a:cubicBezTo>
                    <a:pt x="122181" y="52177"/>
                    <a:pt x="126727" y="56733"/>
                    <a:pt x="120177" y="69833"/>
                  </a:cubicBezTo>
                  <a:cubicBezTo>
                    <a:pt x="117617" y="74952"/>
                    <a:pt x="114699" y="80073"/>
                    <a:pt x="110652" y="84120"/>
                  </a:cubicBezTo>
                  <a:cubicBezTo>
                    <a:pt x="101420" y="93352"/>
                    <a:pt x="93698" y="94534"/>
                    <a:pt x="82077" y="98408"/>
                  </a:cubicBezTo>
                  <a:cubicBezTo>
                    <a:pt x="83665" y="103170"/>
                    <a:pt x="86840" y="107675"/>
                    <a:pt x="86840" y="112695"/>
                  </a:cubicBezTo>
                  <a:cubicBezTo>
                    <a:pt x="86840" y="130230"/>
                    <a:pt x="86894" y="148223"/>
                    <a:pt x="82077" y="165083"/>
                  </a:cubicBezTo>
                  <a:cubicBezTo>
                    <a:pt x="80227" y="171559"/>
                    <a:pt x="73638" y="176028"/>
                    <a:pt x="67790" y="179370"/>
                  </a:cubicBezTo>
                  <a:cubicBezTo>
                    <a:pt x="62107" y="182617"/>
                    <a:pt x="55034" y="182335"/>
                    <a:pt x="48740" y="184133"/>
                  </a:cubicBezTo>
                  <a:cubicBezTo>
                    <a:pt x="913" y="197798"/>
                    <a:pt x="74955" y="178768"/>
                    <a:pt x="15402" y="193658"/>
                  </a:cubicBezTo>
                  <a:cubicBezTo>
                    <a:pt x="10640" y="198420"/>
                    <a:pt x="2748" y="201411"/>
                    <a:pt x="1115" y="207945"/>
                  </a:cubicBezTo>
                  <a:cubicBezTo>
                    <a:pt x="-3431" y="226129"/>
                    <a:pt x="6517" y="235217"/>
                    <a:pt x="20165" y="241283"/>
                  </a:cubicBezTo>
                  <a:cubicBezTo>
                    <a:pt x="61166" y="259505"/>
                    <a:pt x="87534" y="252850"/>
                    <a:pt x="139227" y="255570"/>
                  </a:cubicBezTo>
                  <a:cubicBezTo>
                    <a:pt x="143990" y="257158"/>
                    <a:pt x="149025" y="258088"/>
                    <a:pt x="153515" y="260333"/>
                  </a:cubicBezTo>
                  <a:cubicBezTo>
                    <a:pt x="158634" y="262893"/>
                    <a:pt x="162107" y="269289"/>
                    <a:pt x="167802" y="269858"/>
                  </a:cubicBezTo>
                  <a:cubicBezTo>
                    <a:pt x="178972" y="270975"/>
                    <a:pt x="190027" y="266683"/>
                    <a:pt x="201140" y="265095"/>
                  </a:cubicBezTo>
                  <a:cubicBezTo>
                    <a:pt x="191261" y="225583"/>
                    <a:pt x="205576" y="260072"/>
                    <a:pt x="182090" y="241283"/>
                  </a:cubicBezTo>
                  <a:cubicBezTo>
                    <a:pt x="177620" y="237707"/>
                    <a:pt x="177535" y="229835"/>
                    <a:pt x="172565" y="226995"/>
                  </a:cubicBezTo>
                  <a:cubicBezTo>
                    <a:pt x="165537" y="222979"/>
                    <a:pt x="156605" y="224196"/>
                    <a:pt x="148752" y="222233"/>
                  </a:cubicBezTo>
                  <a:cubicBezTo>
                    <a:pt x="143882" y="221015"/>
                    <a:pt x="139227" y="219058"/>
                    <a:pt x="134465" y="217470"/>
                  </a:cubicBezTo>
                  <a:cubicBezTo>
                    <a:pt x="131290" y="212708"/>
                    <a:pt x="127500" y="208302"/>
                    <a:pt x="124940" y="203183"/>
                  </a:cubicBezTo>
                  <a:cubicBezTo>
                    <a:pt x="118717" y="190737"/>
                    <a:pt x="116286" y="172683"/>
                    <a:pt x="124940" y="160320"/>
                  </a:cubicBezTo>
                  <a:cubicBezTo>
                    <a:pt x="131505" y="150942"/>
                    <a:pt x="153515" y="141270"/>
                    <a:pt x="153515" y="141270"/>
                  </a:cubicBezTo>
                  <a:cubicBezTo>
                    <a:pt x="175350" y="108518"/>
                    <a:pt x="168945" y="123555"/>
                    <a:pt x="177327" y="98408"/>
                  </a:cubicBezTo>
                  <a:cubicBezTo>
                    <a:pt x="174152" y="93645"/>
                    <a:pt x="171849" y="88168"/>
                    <a:pt x="167802" y="84120"/>
                  </a:cubicBezTo>
                  <a:cubicBezTo>
                    <a:pt x="163755" y="80073"/>
                    <a:pt x="155641" y="79909"/>
                    <a:pt x="153515" y="74595"/>
                  </a:cubicBezTo>
                  <a:cubicBezTo>
                    <a:pt x="151651" y="69934"/>
                    <a:pt x="155839" y="64696"/>
                    <a:pt x="158277" y="60308"/>
                  </a:cubicBezTo>
                  <a:cubicBezTo>
                    <a:pt x="163836" y="50301"/>
                    <a:pt x="173707" y="42593"/>
                    <a:pt x="177327" y="31733"/>
                  </a:cubicBezTo>
                  <a:cubicBezTo>
                    <a:pt x="183900" y="12015"/>
                    <a:pt x="179305" y="21622"/>
                    <a:pt x="191615" y="3158"/>
                  </a:cubicBezTo>
                  <a:cubicBezTo>
                    <a:pt x="174373" y="-8336"/>
                    <a:pt x="171771" y="15064"/>
                    <a:pt x="167802" y="17445"/>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37" name="Freeform 36"/>
            <p:cNvSpPr/>
            <p:nvPr/>
          </p:nvSpPr>
          <p:spPr>
            <a:xfrm>
              <a:off x="8677275" y="2881313"/>
              <a:ext cx="478215" cy="591419"/>
            </a:xfrm>
            <a:custGeom>
              <a:avLst/>
              <a:gdLst>
                <a:gd name="connsiteX0" fmla="*/ 271463 w 478215"/>
                <a:gd name="connsiteY0" fmla="*/ 571500 h 591419"/>
                <a:gd name="connsiteX1" fmla="*/ 271463 w 478215"/>
                <a:gd name="connsiteY1" fmla="*/ 571500 h 591419"/>
                <a:gd name="connsiteX2" fmla="*/ 290513 w 478215"/>
                <a:gd name="connsiteY2" fmla="*/ 466725 h 591419"/>
                <a:gd name="connsiteX3" fmla="*/ 347663 w 478215"/>
                <a:gd name="connsiteY3" fmla="*/ 476250 h 591419"/>
                <a:gd name="connsiteX4" fmla="*/ 366713 w 478215"/>
                <a:gd name="connsiteY4" fmla="*/ 481012 h 591419"/>
                <a:gd name="connsiteX5" fmla="*/ 395288 w 478215"/>
                <a:gd name="connsiteY5" fmla="*/ 476250 h 591419"/>
                <a:gd name="connsiteX6" fmla="*/ 400050 w 478215"/>
                <a:gd name="connsiteY6" fmla="*/ 419100 h 591419"/>
                <a:gd name="connsiteX7" fmla="*/ 357188 w 478215"/>
                <a:gd name="connsiteY7" fmla="*/ 419100 h 591419"/>
                <a:gd name="connsiteX8" fmla="*/ 347663 w 478215"/>
                <a:gd name="connsiteY8" fmla="*/ 390525 h 591419"/>
                <a:gd name="connsiteX9" fmla="*/ 361950 w 478215"/>
                <a:gd name="connsiteY9" fmla="*/ 295275 h 591419"/>
                <a:gd name="connsiteX10" fmla="*/ 376238 w 478215"/>
                <a:gd name="connsiteY10" fmla="*/ 285750 h 591419"/>
                <a:gd name="connsiteX11" fmla="*/ 395288 w 478215"/>
                <a:gd name="connsiteY11" fmla="*/ 257175 h 591419"/>
                <a:gd name="connsiteX12" fmla="*/ 400050 w 478215"/>
                <a:gd name="connsiteY12" fmla="*/ 238125 h 591419"/>
                <a:gd name="connsiteX13" fmla="*/ 333375 w 478215"/>
                <a:gd name="connsiteY13" fmla="*/ 223837 h 591419"/>
                <a:gd name="connsiteX14" fmla="*/ 314325 w 478215"/>
                <a:gd name="connsiteY14" fmla="*/ 209550 h 591419"/>
                <a:gd name="connsiteX15" fmla="*/ 285750 w 478215"/>
                <a:gd name="connsiteY15" fmla="*/ 190500 h 591419"/>
                <a:gd name="connsiteX16" fmla="*/ 280988 w 478215"/>
                <a:gd name="connsiteY16" fmla="*/ 176212 h 591419"/>
                <a:gd name="connsiteX17" fmla="*/ 295275 w 478215"/>
                <a:gd name="connsiteY17" fmla="*/ 138112 h 591419"/>
                <a:gd name="connsiteX18" fmla="*/ 280988 w 478215"/>
                <a:gd name="connsiteY18" fmla="*/ 109537 h 591419"/>
                <a:gd name="connsiteX19" fmla="*/ 266700 w 478215"/>
                <a:gd name="connsiteY19" fmla="*/ 104775 h 591419"/>
                <a:gd name="connsiteX20" fmla="*/ 238125 w 478215"/>
                <a:gd name="connsiteY20" fmla="*/ 90487 h 591419"/>
                <a:gd name="connsiteX21" fmla="*/ 233363 w 478215"/>
                <a:gd name="connsiteY21" fmla="*/ 104775 h 591419"/>
                <a:gd name="connsiteX22" fmla="*/ 228600 w 478215"/>
                <a:gd name="connsiteY22" fmla="*/ 123825 h 591419"/>
                <a:gd name="connsiteX23" fmla="*/ 219075 w 478215"/>
                <a:gd name="connsiteY23" fmla="*/ 152400 h 591419"/>
                <a:gd name="connsiteX24" fmla="*/ 209550 w 478215"/>
                <a:gd name="connsiteY24" fmla="*/ 214312 h 591419"/>
                <a:gd name="connsiteX25" fmla="*/ 195263 w 478215"/>
                <a:gd name="connsiteY25" fmla="*/ 223837 h 591419"/>
                <a:gd name="connsiteX26" fmla="*/ 147638 w 478215"/>
                <a:gd name="connsiteY26" fmla="*/ 219075 h 591419"/>
                <a:gd name="connsiteX27" fmla="*/ 133350 w 478215"/>
                <a:gd name="connsiteY27" fmla="*/ 214312 h 591419"/>
                <a:gd name="connsiteX28" fmla="*/ 123825 w 478215"/>
                <a:gd name="connsiteY28" fmla="*/ 200025 h 591419"/>
                <a:gd name="connsiteX29" fmla="*/ 109538 w 478215"/>
                <a:gd name="connsiteY29" fmla="*/ 166687 h 591419"/>
                <a:gd name="connsiteX30" fmla="*/ 104775 w 478215"/>
                <a:gd name="connsiteY30" fmla="*/ 152400 h 591419"/>
                <a:gd name="connsiteX31" fmla="*/ 90488 w 478215"/>
                <a:gd name="connsiteY31" fmla="*/ 142875 h 591419"/>
                <a:gd name="connsiteX32" fmla="*/ 61913 w 478215"/>
                <a:gd name="connsiteY32" fmla="*/ 152400 h 591419"/>
                <a:gd name="connsiteX33" fmla="*/ 47625 w 478215"/>
                <a:gd name="connsiteY33" fmla="*/ 157162 h 591419"/>
                <a:gd name="connsiteX34" fmla="*/ 33338 w 478215"/>
                <a:gd name="connsiteY34" fmla="*/ 152400 h 591419"/>
                <a:gd name="connsiteX35" fmla="*/ 4763 w 478215"/>
                <a:gd name="connsiteY35" fmla="*/ 104775 h 591419"/>
                <a:gd name="connsiteX36" fmla="*/ 0 w 478215"/>
                <a:gd name="connsiteY36" fmla="*/ 90487 h 591419"/>
                <a:gd name="connsiteX37" fmla="*/ 4763 w 478215"/>
                <a:gd name="connsiteY37" fmla="*/ 71437 h 591419"/>
                <a:gd name="connsiteX38" fmla="*/ 28575 w 478215"/>
                <a:gd name="connsiteY38" fmla="*/ 66675 h 591419"/>
                <a:gd name="connsiteX39" fmla="*/ 61913 w 478215"/>
                <a:gd name="connsiteY39" fmla="*/ 61912 h 591419"/>
                <a:gd name="connsiteX40" fmla="*/ 95250 w 478215"/>
                <a:gd name="connsiteY40" fmla="*/ 52387 h 591419"/>
                <a:gd name="connsiteX41" fmla="*/ 142875 w 478215"/>
                <a:gd name="connsiteY41" fmla="*/ 28575 h 591419"/>
                <a:gd name="connsiteX42" fmla="*/ 166688 w 478215"/>
                <a:gd name="connsiteY42" fmla="*/ 33337 h 591419"/>
                <a:gd name="connsiteX43" fmla="*/ 195263 w 478215"/>
                <a:gd name="connsiteY43" fmla="*/ 42862 h 591419"/>
                <a:gd name="connsiteX44" fmla="*/ 242888 w 478215"/>
                <a:gd name="connsiteY44" fmla="*/ 28575 h 591419"/>
                <a:gd name="connsiteX45" fmla="*/ 261938 w 478215"/>
                <a:gd name="connsiteY45" fmla="*/ 4762 h 591419"/>
                <a:gd name="connsiteX46" fmla="*/ 419100 w 478215"/>
                <a:gd name="connsiteY46" fmla="*/ 0 h 591419"/>
                <a:gd name="connsiteX47" fmla="*/ 433388 w 478215"/>
                <a:gd name="connsiteY47" fmla="*/ 9525 h 591419"/>
                <a:gd name="connsiteX48" fmla="*/ 433388 w 478215"/>
                <a:gd name="connsiteY48" fmla="*/ 38100 h 591419"/>
                <a:gd name="connsiteX49" fmla="*/ 404813 w 478215"/>
                <a:gd name="connsiteY49" fmla="*/ 61912 h 591419"/>
                <a:gd name="connsiteX50" fmla="*/ 400050 w 478215"/>
                <a:gd name="connsiteY50" fmla="*/ 76200 h 591419"/>
                <a:gd name="connsiteX51" fmla="*/ 390525 w 478215"/>
                <a:gd name="connsiteY51" fmla="*/ 90487 h 591419"/>
                <a:gd name="connsiteX52" fmla="*/ 395288 w 478215"/>
                <a:gd name="connsiteY52" fmla="*/ 119062 h 591419"/>
                <a:gd name="connsiteX53" fmla="*/ 442913 w 478215"/>
                <a:gd name="connsiteY53" fmla="*/ 133350 h 591419"/>
                <a:gd name="connsiteX54" fmla="*/ 457200 w 478215"/>
                <a:gd name="connsiteY54" fmla="*/ 138112 h 591419"/>
                <a:gd name="connsiteX55" fmla="*/ 471488 w 478215"/>
                <a:gd name="connsiteY55" fmla="*/ 195262 h 591419"/>
                <a:gd name="connsiteX56" fmla="*/ 442913 w 478215"/>
                <a:gd name="connsiteY56" fmla="*/ 214312 h 591419"/>
                <a:gd name="connsiteX57" fmla="*/ 438150 w 478215"/>
                <a:gd name="connsiteY57" fmla="*/ 271462 h 591419"/>
                <a:gd name="connsiteX58" fmla="*/ 423863 w 478215"/>
                <a:gd name="connsiteY58" fmla="*/ 328612 h 591419"/>
                <a:gd name="connsiteX59" fmla="*/ 414338 w 478215"/>
                <a:gd name="connsiteY59" fmla="*/ 342900 h 591419"/>
                <a:gd name="connsiteX60" fmla="*/ 423863 w 478215"/>
                <a:gd name="connsiteY60" fmla="*/ 357187 h 591419"/>
                <a:gd name="connsiteX61" fmla="*/ 438150 w 478215"/>
                <a:gd name="connsiteY61" fmla="*/ 361950 h 591419"/>
                <a:gd name="connsiteX62" fmla="*/ 452438 w 478215"/>
                <a:gd name="connsiteY62" fmla="*/ 376237 h 591419"/>
                <a:gd name="connsiteX63" fmla="*/ 461963 w 478215"/>
                <a:gd name="connsiteY63" fmla="*/ 404812 h 591419"/>
                <a:gd name="connsiteX64" fmla="*/ 457200 w 478215"/>
                <a:gd name="connsiteY64" fmla="*/ 428625 h 591419"/>
                <a:gd name="connsiteX65" fmla="*/ 433388 w 478215"/>
                <a:gd name="connsiteY65" fmla="*/ 452437 h 591419"/>
                <a:gd name="connsiteX66" fmla="*/ 414338 w 478215"/>
                <a:gd name="connsiteY66" fmla="*/ 457200 h 591419"/>
                <a:gd name="connsiteX67" fmla="*/ 409575 w 478215"/>
                <a:gd name="connsiteY67" fmla="*/ 471487 h 591419"/>
                <a:gd name="connsiteX68" fmla="*/ 404813 w 478215"/>
                <a:gd name="connsiteY68" fmla="*/ 495300 h 591419"/>
                <a:gd name="connsiteX69" fmla="*/ 395288 w 478215"/>
                <a:gd name="connsiteY69" fmla="*/ 509587 h 591419"/>
                <a:gd name="connsiteX70" fmla="*/ 366713 w 478215"/>
                <a:gd name="connsiteY70" fmla="*/ 514350 h 591419"/>
                <a:gd name="connsiteX71" fmla="*/ 361950 w 478215"/>
                <a:gd name="connsiteY71" fmla="*/ 557212 h 591419"/>
                <a:gd name="connsiteX72" fmla="*/ 347663 w 478215"/>
                <a:gd name="connsiteY72" fmla="*/ 566737 h 591419"/>
                <a:gd name="connsiteX73" fmla="*/ 300038 w 478215"/>
                <a:gd name="connsiteY73" fmla="*/ 576262 h 591419"/>
                <a:gd name="connsiteX74" fmla="*/ 285750 w 478215"/>
                <a:gd name="connsiteY74" fmla="*/ 585787 h 591419"/>
                <a:gd name="connsiteX75" fmla="*/ 271463 w 478215"/>
                <a:gd name="connsiteY75" fmla="*/ 590550 h 591419"/>
                <a:gd name="connsiteX76" fmla="*/ 271463 w 478215"/>
                <a:gd name="connsiteY76" fmla="*/ 571500 h 591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478215" h="591419">
                  <a:moveTo>
                    <a:pt x="271463" y="571500"/>
                  </a:moveTo>
                  <a:lnTo>
                    <a:pt x="271463" y="571500"/>
                  </a:lnTo>
                  <a:cubicBezTo>
                    <a:pt x="277813" y="536575"/>
                    <a:pt x="271829" y="496907"/>
                    <a:pt x="290513" y="466725"/>
                  </a:cubicBezTo>
                  <a:cubicBezTo>
                    <a:pt x="296912" y="456388"/>
                    <a:pt x="334214" y="472408"/>
                    <a:pt x="347663" y="476250"/>
                  </a:cubicBezTo>
                  <a:cubicBezTo>
                    <a:pt x="353957" y="478048"/>
                    <a:pt x="360363" y="479425"/>
                    <a:pt x="366713" y="481012"/>
                  </a:cubicBezTo>
                  <a:cubicBezTo>
                    <a:pt x="376238" y="479425"/>
                    <a:pt x="386651" y="480568"/>
                    <a:pt x="395288" y="476250"/>
                  </a:cubicBezTo>
                  <a:cubicBezTo>
                    <a:pt x="414629" y="466579"/>
                    <a:pt x="400818" y="426015"/>
                    <a:pt x="400050" y="419100"/>
                  </a:cubicBezTo>
                  <a:cubicBezTo>
                    <a:pt x="397234" y="419569"/>
                    <a:pt x="364671" y="429576"/>
                    <a:pt x="357188" y="419100"/>
                  </a:cubicBezTo>
                  <a:cubicBezTo>
                    <a:pt x="351352" y="410930"/>
                    <a:pt x="347663" y="390525"/>
                    <a:pt x="347663" y="390525"/>
                  </a:cubicBezTo>
                  <a:cubicBezTo>
                    <a:pt x="349142" y="365376"/>
                    <a:pt x="338195" y="319029"/>
                    <a:pt x="361950" y="295275"/>
                  </a:cubicBezTo>
                  <a:cubicBezTo>
                    <a:pt x="365998" y="291228"/>
                    <a:pt x="371475" y="288925"/>
                    <a:pt x="376238" y="285750"/>
                  </a:cubicBezTo>
                  <a:cubicBezTo>
                    <a:pt x="391105" y="241144"/>
                    <a:pt x="366750" y="307115"/>
                    <a:pt x="395288" y="257175"/>
                  </a:cubicBezTo>
                  <a:cubicBezTo>
                    <a:pt x="398535" y="251492"/>
                    <a:pt x="398463" y="244475"/>
                    <a:pt x="400050" y="238125"/>
                  </a:cubicBezTo>
                  <a:cubicBezTo>
                    <a:pt x="345640" y="210920"/>
                    <a:pt x="435459" y="253004"/>
                    <a:pt x="333375" y="223837"/>
                  </a:cubicBezTo>
                  <a:cubicBezTo>
                    <a:pt x="325743" y="221656"/>
                    <a:pt x="320828" y="214102"/>
                    <a:pt x="314325" y="209550"/>
                  </a:cubicBezTo>
                  <a:cubicBezTo>
                    <a:pt x="304947" y="202985"/>
                    <a:pt x="285750" y="190500"/>
                    <a:pt x="285750" y="190500"/>
                  </a:cubicBezTo>
                  <a:cubicBezTo>
                    <a:pt x="284163" y="185737"/>
                    <a:pt x="280988" y="181232"/>
                    <a:pt x="280988" y="176212"/>
                  </a:cubicBezTo>
                  <a:cubicBezTo>
                    <a:pt x="280988" y="155614"/>
                    <a:pt x="285421" y="152893"/>
                    <a:pt x="295275" y="138112"/>
                  </a:cubicBezTo>
                  <a:cubicBezTo>
                    <a:pt x="292138" y="128700"/>
                    <a:pt x="289381" y="116251"/>
                    <a:pt x="280988" y="109537"/>
                  </a:cubicBezTo>
                  <a:cubicBezTo>
                    <a:pt x="277068" y="106401"/>
                    <a:pt x="271463" y="106362"/>
                    <a:pt x="266700" y="104775"/>
                  </a:cubicBezTo>
                  <a:cubicBezTo>
                    <a:pt x="264293" y="103171"/>
                    <a:pt x="243759" y="87670"/>
                    <a:pt x="238125" y="90487"/>
                  </a:cubicBezTo>
                  <a:cubicBezTo>
                    <a:pt x="233635" y="92732"/>
                    <a:pt x="234742" y="99948"/>
                    <a:pt x="233363" y="104775"/>
                  </a:cubicBezTo>
                  <a:cubicBezTo>
                    <a:pt x="231565" y="111069"/>
                    <a:pt x="230481" y="117556"/>
                    <a:pt x="228600" y="123825"/>
                  </a:cubicBezTo>
                  <a:cubicBezTo>
                    <a:pt x="225715" y="133442"/>
                    <a:pt x="219075" y="152400"/>
                    <a:pt x="219075" y="152400"/>
                  </a:cubicBezTo>
                  <a:cubicBezTo>
                    <a:pt x="225902" y="234310"/>
                    <a:pt x="241541" y="198317"/>
                    <a:pt x="209550" y="214312"/>
                  </a:cubicBezTo>
                  <a:cubicBezTo>
                    <a:pt x="204431" y="216872"/>
                    <a:pt x="200025" y="220662"/>
                    <a:pt x="195263" y="223837"/>
                  </a:cubicBezTo>
                  <a:cubicBezTo>
                    <a:pt x="179388" y="222250"/>
                    <a:pt x="163407" y="221501"/>
                    <a:pt x="147638" y="219075"/>
                  </a:cubicBezTo>
                  <a:cubicBezTo>
                    <a:pt x="142676" y="218312"/>
                    <a:pt x="137270" y="217448"/>
                    <a:pt x="133350" y="214312"/>
                  </a:cubicBezTo>
                  <a:cubicBezTo>
                    <a:pt x="128881" y="210736"/>
                    <a:pt x="127000" y="204787"/>
                    <a:pt x="123825" y="200025"/>
                  </a:cubicBezTo>
                  <a:cubicBezTo>
                    <a:pt x="113916" y="160384"/>
                    <a:pt x="125981" y="199572"/>
                    <a:pt x="109538" y="166687"/>
                  </a:cubicBezTo>
                  <a:cubicBezTo>
                    <a:pt x="107293" y="162197"/>
                    <a:pt x="107911" y="156320"/>
                    <a:pt x="104775" y="152400"/>
                  </a:cubicBezTo>
                  <a:cubicBezTo>
                    <a:pt x="101199" y="147931"/>
                    <a:pt x="95250" y="146050"/>
                    <a:pt x="90488" y="142875"/>
                  </a:cubicBezTo>
                  <a:lnTo>
                    <a:pt x="61913" y="152400"/>
                  </a:lnTo>
                  <a:lnTo>
                    <a:pt x="47625" y="157162"/>
                  </a:lnTo>
                  <a:cubicBezTo>
                    <a:pt x="42863" y="155575"/>
                    <a:pt x="36888" y="155950"/>
                    <a:pt x="33338" y="152400"/>
                  </a:cubicBezTo>
                  <a:cubicBezTo>
                    <a:pt x="24874" y="143936"/>
                    <a:pt x="10400" y="117929"/>
                    <a:pt x="4763" y="104775"/>
                  </a:cubicBezTo>
                  <a:cubicBezTo>
                    <a:pt x="2785" y="100161"/>
                    <a:pt x="1588" y="95250"/>
                    <a:pt x="0" y="90487"/>
                  </a:cubicBezTo>
                  <a:cubicBezTo>
                    <a:pt x="1588" y="84137"/>
                    <a:pt x="-265" y="75627"/>
                    <a:pt x="4763" y="71437"/>
                  </a:cubicBezTo>
                  <a:cubicBezTo>
                    <a:pt x="10981" y="66255"/>
                    <a:pt x="20591" y="68006"/>
                    <a:pt x="28575" y="66675"/>
                  </a:cubicBezTo>
                  <a:cubicBezTo>
                    <a:pt x="39648" y="64830"/>
                    <a:pt x="50869" y="63920"/>
                    <a:pt x="61913" y="61912"/>
                  </a:cubicBezTo>
                  <a:cubicBezTo>
                    <a:pt x="65584" y="61245"/>
                    <a:pt x="90284" y="55146"/>
                    <a:pt x="95250" y="52387"/>
                  </a:cubicBezTo>
                  <a:cubicBezTo>
                    <a:pt x="141639" y="26615"/>
                    <a:pt x="105648" y="37881"/>
                    <a:pt x="142875" y="28575"/>
                  </a:cubicBezTo>
                  <a:cubicBezTo>
                    <a:pt x="150813" y="30162"/>
                    <a:pt x="158878" y="31207"/>
                    <a:pt x="166688" y="33337"/>
                  </a:cubicBezTo>
                  <a:cubicBezTo>
                    <a:pt x="176374" y="35979"/>
                    <a:pt x="195263" y="42862"/>
                    <a:pt x="195263" y="42862"/>
                  </a:cubicBezTo>
                  <a:cubicBezTo>
                    <a:pt x="209851" y="40778"/>
                    <a:pt x="231710" y="42548"/>
                    <a:pt x="242888" y="28575"/>
                  </a:cubicBezTo>
                  <a:cubicBezTo>
                    <a:pt x="251223" y="18157"/>
                    <a:pt x="241463" y="6468"/>
                    <a:pt x="261938" y="4762"/>
                  </a:cubicBezTo>
                  <a:cubicBezTo>
                    <a:pt x="314168" y="410"/>
                    <a:pt x="366713" y="1587"/>
                    <a:pt x="419100" y="0"/>
                  </a:cubicBezTo>
                  <a:cubicBezTo>
                    <a:pt x="423863" y="3175"/>
                    <a:pt x="429812" y="5055"/>
                    <a:pt x="433388" y="9525"/>
                  </a:cubicBezTo>
                  <a:cubicBezTo>
                    <a:pt x="440315" y="18183"/>
                    <a:pt x="439160" y="29442"/>
                    <a:pt x="433388" y="38100"/>
                  </a:cubicBezTo>
                  <a:cubicBezTo>
                    <a:pt x="426056" y="49098"/>
                    <a:pt x="415353" y="54885"/>
                    <a:pt x="404813" y="61912"/>
                  </a:cubicBezTo>
                  <a:cubicBezTo>
                    <a:pt x="403225" y="66675"/>
                    <a:pt x="402295" y="71710"/>
                    <a:pt x="400050" y="76200"/>
                  </a:cubicBezTo>
                  <a:cubicBezTo>
                    <a:pt x="397490" y="81319"/>
                    <a:pt x="391157" y="84798"/>
                    <a:pt x="390525" y="90487"/>
                  </a:cubicBezTo>
                  <a:cubicBezTo>
                    <a:pt x="389459" y="100084"/>
                    <a:pt x="388929" y="111795"/>
                    <a:pt x="395288" y="119062"/>
                  </a:cubicBezTo>
                  <a:cubicBezTo>
                    <a:pt x="399059" y="123372"/>
                    <a:pt x="434341" y="130901"/>
                    <a:pt x="442913" y="133350"/>
                  </a:cubicBezTo>
                  <a:cubicBezTo>
                    <a:pt x="447740" y="134729"/>
                    <a:pt x="452438" y="136525"/>
                    <a:pt x="457200" y="138112"/>
                  </a:cubicBezTo>
                  <a:cubicBezTo>
                    <a:pt x="469310" y="156277"/>
                    <a:pt x="488504" y="170953"/>
                    <a:pt x="471488" y="195262"/>
                  </a:cubicBezTo>
                  <a:cubicBezTo>
                    <a:pt x="464923" y="204640"/>
                    <a:pt x="442913" y="214312"/>
                    <a:pt x="442913" y="214312"/>
                  </a:cubicBezTo>
                  <a:cubicBezTo>
                    <a:pt x="423266" y="243783"/>
                    <a:pt x="438150" y="214820"/>
                    <a:pt x="438150" y="271462"/>
                  </a:cubicBezTo>
                  <a:cubicBezTo>
                    <a:pt x="438150" y="282176"/>
                    <a:pt x="429774" y="319745"/>
                    <a:pt x="423863" y="328612"/>
                  </a:cubicBezTo>
                  <a:lnTo>
                    <a:pt x="414338" y="342900"/>
                  </a:lnTo>
                  <a:cubicBezTo>
                    <a:pt x="417513" y="347662"/>
                    <a:pt x="419394" y="353611"/>
                    <a:pt x="423863" y="357187"/>
                  </a:cubicBezTo>
                  <a:cubicBezTo>
                    <a:pt x="427783" y="360323"/>
                    <a:pt x="433973" y="359165"/>
                    <a:pt x="438150" y="361950"/>
                  </a:cubicBezTo>
                  <a:cubicBezTo>
                    <a:pt x="443754" y="365686"/>
                    <a:pt x="447675" y="371475"/>
                    <a:pt x="452438" y="376237"/>
                  </a:cubicBezTo>
                  <a:cubicBezTo>
                    <a:pt x="455613" y="385762"/>
                    <a:pt x="463932" y="394967"/>
                    <a:pt x="461963" y="404812"/>
                  </a:cubicBezTo>
                  <a:cubicBezTo>
                    <a:pt x="460375" y="412750"/>
                    <a:pt x="460042" y="421046"/>
                    <a:pt x="457200" y="428625"/>
                  </a:cubicBezTo>
                  <a:cubicBezTo>
                    <a:pt x="453147" y="439433"/>
                    <a:pt x="443790" y="447979"/>
                    <a:pt x="433388" y="452437"/>
                  </a:cubicBezTo>
                  <a:cubicBezTo>
                    <a:pt x="427372" y="455015"/>
                    <a:pt x="420688" y="455612"/>
                    <a:pt x="414338" y="457200"/>
                  </a:cubicBezTo>
                  <a:cubicBezTo>
                    <a:pt x="412750" y="461962"/>
                    <a:pt x="410793" y="466617"/>
                    <a:pt x="409575" y="471487"/>
                  </a:cubicBezTo>
                  <a:cubicBezTo>
                    <a:pt x="407612" y="479340"/>
                    <a:pt x="407655" y="487721"/>
                    <a:pt x="404813" y="495300"/>
                  </a:cubicBezTo>
                  <a:cubicBezTo>
                    <a:pt x="402803" y="500659"/>
                    <a:pt x="400407" y="507027"/>
                    <a:pt x="395288" y="509587"/>
                  </a:cubicBezTo>
                  <a:cubicBezTo>
                    <a:pt x="386651" y="513905"/>
                    <a:pt x="376238" y="512762"/>
                    <a:pt x="366713" y="514350"/>
                  </a:cubicBezTo>
                  <a:cubicBezTo>
                    <a:pt x="365125" y="528637"/>
                    <a:pt x="366863" y="543702"/>
                    <a:pt x="361950" y="557212"/>
                  </a:cubicBezTo>
                  <a:cubicBezTo>
                    <a:pt x="359994" y="562591"/>
                    <a:pt x="352924" y="564482"/>
                    <a:pt x="347663" y="566737"/>
                  </a:cubicBezTo>
                  <a:cubicBezTo>
                    <a:pt x="338618" y="570614"/>
                    <a:pt x="306490" y="575187"/>
                    <a:pt x="300038" y="576262"/>
                  </a:cubicBezTo>
                  <a:cubicBezTo>
                    <a:pt x="295275" y="579437"/>
                    <a:pt x="290870" y="583227"/>
                    <a:pt x="285750" y="585787"/>
                  </a:cubicBezTo>
                  <a:cubicBezTo>
                    <a:pt x="281260" y="588032"/>
                    <a:pt x="275953" y="588305"/>
                    <a:pt x="271463" y="590550"/>
                  </a:cubicBezTo>
                  <a:cubicBezTo>
                    <a:pt x="260691" y="595936"/>
                    <a:pt x="271463" y="574675"/>
                    <a:pt x="271463" y="571500"/>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38" name="Freeform 37"/>
            <p:cNvSpPr/>
            <p:nvPr/>
          </p:nvSpPr>
          <p:spPr>
            <a:xfrm>
              <a:off x="7915275" y="2962275"/>
              <a:ext cx="187575" cy="242888"/>
            </a:xfrm>
            <a:custGeom>
              <a:avLst/>
              <a:gdLst>
                <a:gd name="connsiteX0" fmla="*/ 123825 w 187575"/>
                <a:gd name="connsiteY0" fmla="*/ 242888 h 242888"/>
                <a:gd name="connsiteX1" fmla="*/ 123825 w 187575"/>
                <a:gd name="connsiteY1" fmla="*/ 242888 h 242888"/>
                <a:gd name="connsiteX2" fmla="*/ 185738 w 187575"/>
                <a:gd name="connsiteY2" fmla="*/ 142875 h 242888"/>
                <a:gd name="connsiteX3" fmla="*/ 180975 w 187575"/>
                <a:gd name="connsiteY3" fmla="*/ 128588 h 242888"/>
                <a:gd name="connsiteX4" fmla="*/ 133350 w 187575"/>
                <a:gd name="connsiteY4" fmla="*/ 123825 h 242888"/>
                <a:gd name="connsiteX5" fmla="*/ 114300 w 187575"/>
                <a:gd name="connsiteY5" fmla="*/ 90488 h 242888"/>
                <a:gd name="connsiteX6" fmla="*/ 109538 w 187575"/>
                <a:gd name="connsiteY6" fmla="*/ 76200 h 242888"/>
                <a:gd name="connsiteX7" fmla="*/ 95250 w 187575"/>
                <a:gd name="connsiteY7" fmla="*/ 71438 h 242888"/>
                <a:gd name="connsiteX8" fmla="*/ 66675 w 187575"/>
                <a:gd name="connsiteY8" fmla="*/ 85725 h 242888"/>
                <a:gd name="connsiteX9" fmla="*/ 52388 w 187575"/>
                <a:gd name="connsiteY9" fmla="*/ 76200 h 242888"/>
                <a:gd name="connsiteX10" fmla="*/ 33338 w 187575"/>
                <a:gd name="connsiteY10" fmla="*/ 28575 h 242888"/>
                <a:gd name="connsiteX11" fmla="*/ 28575 w 187575"/>
                <a:gd name="connsiteY11" fmla="*/ 14288 h 242888"/>
                <a:gd name="connsiteX12" fmla="*/ 23813 w 187575"/>
                <a:gd name="connsiteY12" fmla="*/ 0 h 242888"/>
                <a:gd name="connsiteX13" fmla="*/ 0 w 187575"/>
                <a:gd name="connsiteY13" fmla="*/ 19050 h 242888"/>
                <a:gd name="connsiteX14" fmla="*/ 9525 w 187575"/>
                <a:gd name="connsiteY14" fmla="*/ 33338 h 242888"/>
                <a:gd name="connsiteX15" fmla="*/ 23813 w 187575"/>
                <a:gd name="connsiteY15" fmla="*/ 61913 h 242888"/>
                <a:gd name="connsiteX16" fmla="*/ 14288 w 187575"/>
                <a:gd name="connsiteY16" fmla="*/ 80963 h 242888"/>
                <a:gd name="connsiteX17" fmla="*/ 9525 w 187575"/>
                <a:gd name="connsiteY17" fmla="*/ 95250 h 242888"/>
                <a:gd name="connsiteX18" fmla="*/ 23813 w 187575"/>
                <a:gd name="connsiteY18" fmla="*/ 109538 h 242888"/>
                <a:gd name="connsiteX19" fmla="*/ 52388 w 187575"/>
                <a:gd name="connsiteY19" fmla="*/ 119063 h 242888"/>
                <a:gd name="connsiteX20" fmla="*/ 76200 w 187575"/>
                <a:gd name="connsiteY20" fmla="*/ 114300 h 242888"/>
                <a:gd name="connsiteX21" fmla="*/ 109538 w 187575"/>
                <a:gd name="connsiteY21" fmla="*/ 123825 h 242888"/>
                <a:gd name="connsiteX22" fmla="*/ 138113 w 187575"/>
                <a:gd name="connsiteY22" fmla="*/ 142875 h 242888"/>
                <a:gd name="connsiteX23" fmla="*/ 147638 w 187575"/>
                <a:gd name="connsiteY23" fmla="*/ 171450 h 242888"/>
                <a:gd name="connsiteX24" fmla="*/ 123825 w 187575"/>
                <a:gd name="connsiteY24" fmla="*/ 195263 h 242888"/>
                <a:gd name="connsiteX25" fmla="*/ 123825 w 187575"/>
                <a:gd name="connsiteY25" fmla="*/ 242888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575" h="242888">
                  <a:moveTo>
                    <a:pt x="123825" y="242888"/>
                  </a:moveTo>
                  <a:lnTo>
                    <a:pt x="123825" y="242888"/>
                  </a:lnTo>
                  <a:cubicBezTo>
                    <a:pt x="144463" y="209550"/>
                    <a:pt x="198138" y="180071"/>
                    <a:pt x="185738" y="142875"/>
                  </a:cubicBezTo>
                  <a:cubicBezTo>
                    <a:pt x="184150" y="138113"/>
                    <a:pt x="185693" y="130304"/>
                    <a:pt x="180975" y="128588"/>
                  </a:cubicBezTo>
                  <a:cubicBezTo>
                    <a:pt x="165981" y="123136"/>
                    <a:pt x="149225" y="125413"/>
                    <a:pt x="133350" y="123825"/>
                  </a:cubicBezTo>
                  <a:cubicBezTo>
                    <a:pt x="123784" y="109477"/>
                    <a:pt x="121550" y="107406"/>
                    <a:pt x="114300" y="90488"/>
                  </a:cubicBezTo>
                  <a:cubicBezTo>
                    <a:pt x="112323" y="85874"/>
                    <a:pt x="113088" y="79750"/>
                    <a:pt x="109538" y="76200"/>
                  </a:cubicBezTo>
                  <a:cubicBezTo>
                    <a:pt x="105988" y="72650"/>
                    <a:pt x="100013" y="73025"/>
                    <a:pt x="95250" y="71438"/>
                  </a:cubicBezTo>
                  <a:cubicBezTo>
                    <a:pt x="90273" y="74756"/>
                    <a:pt x="74563" y="87040"/>
                    <a:pt x="66675" y="85725"/>
                  </a:cubicBezTo>
                  <a:cubicBezTo>
                    <a:pt x="61029" y="84784"/>
                    <a:pt x="57150" y="79375"/>
                    <a:pt x="52388" y="76200"/>
                  </a:cubicBezTo>
                  <a:cubicBezTo>
                    <a:pt x="38372" y="48167"/>
                    <a:pt x="45110" y="63888"/>
                    <a:pt x="33338" y="28575"/>
                  </a:cubicBezTo>
                  <a:lnTo>
                    <a:pt x="28575" y="14288"/>
                  </a:lnTo>
                  <a:lnTo>
                    <a:pt x="23813" y="0"/>
                  </a:lnTo>
                  <a:cubicBezTo>
                    <a:pt x="14892" y="2974"/>
                    <a:pt x="0" y="4689"/>
                    <a:pt x="0" y="19050"/>
                  </a:cubicBezTo>
                  <a:cubicBezTo>
                    <a:pt x="0" y="24774"/>
                    <a:pt x="6965" y="28218"/>
                    <a:pt x="9525" y="33338"/>
                  </a:cubicBezTo>
                  <a:cubicBezTo>
                    <a:pt x="29244" y="72774"/>
                    <a:pt x="-3485" y="20964"/>
                    <a:pt x="23813" y="61913"/>
                  </a:cubicBezTo>
                  <a:cubicBezTo>
                    <a:pt x="33337" y="90486"/>
                    <a:pt x="30163" y="65088"/>
                    <a:pt x="14288" y="80963"/>
                  </a:cubicBezTo>
                  <a:cubicBezTo>
                    <a:pt x="10738" y="84513"/>
                    <a:pt x="11113" y="90488"/>
                    <a:pt x="9525" y="95250"/>
                  </a:cubicBezTo>
                  <a:cubicBezTo>
                    <a:pt x="14288" y="100013"/>
                    <a:pt x="17925" y="106267"/>
                    <a:pt x="23813" y="109538"/>
                  </a:cubicBezTo>
                  <a:cubicBezTo>
                    <a:pt x="32590" y="114414"/>
                    <a:pt x="52388" y="119063"/>
                    <a:pt x="52388" y="119063"/>
                  </a:cubicBezTo>
                  <a:cubicBezTo>
                    <a:pt x="60325" y="117475"/>
                    <a:pt x="68105" y="114300"/>
                    <a:pt x="76200" y="114300"/>
                  </a:cubicBezTo>
                  <a:cubicBezTo>
                    <a:pt x="82176" y="114300"/>
                    <a:pt x="102803" y="121580"/>
                    <a:pt x="109538" y="123825"/>
                  </a:cubicBezTo>
                  <a:cubicBezTo>
                    <a:pt x="119063" y="130175"/>
                    <a:pt x="134493" y="132015"/>
                    <a:pt x="138113" y="142875"/>
                  </a:cubicBezTo>
                  <a:lnTo>
                    <a:pt x="147638" y="171450"/>
                  </a:lnTo>
                  <a:cubicBezTo>
                    <a:pt x="133349" y="180975"/>
                    <a:pt x="131763" y="179387"/>
                    <a:pt x="123825" y="195263"/>
                  </a:cubicBezTo>
                  <a:cubicBezTo>
                    <a:pt x="123115" y="196683"/>
                    <a:pt x="123825" y="234951"/>
                    <a:pt x="123825" y="242888"/>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39" name="Freeform 38"/>
            <p:cNvSpPr/>
            <p:nvPr/>
          </p:nvSpPr>
          <p:spPr>
            <a:xfrm>
              <a:off x="8077002" y="2524125"/>
              <a:ext cx="114498" cy="252413"/>
            </a:xfrm>
            <a:custGeom>
              <a:avLst/>
              <a:gdLst>
                <a:gd name="connsiteX0" fmla="*/ 57348 w 114498"/>
                <a:gd name="connsiteY0" fmla="*/ 252413 h 252413"/>
                <a:gd name="connsiteX1" fmla="*/ 57348 w 114498"/>
                <a:gd name="connsiteY1" fmla="*/ 252413 h 252413"/>
                <a:gd name="connsiteX2" fmla="*/ 198 w 114498"/>
                <a:gd name="connsiteY2" fmla="*/ 219075 h 252413"/>
                <a:gd name="connsiteX3" fmla="*/ 4961 w 114498"/>
                <a:gd name="connsiteY3" fmla="*/ 180975 h 252413"/>
                <a:gd name="connsiteX4" fmla="*/ 33536 w 114498"/>
                <a:gd name="connsiteY4" fmla="*/ 161925 h 252413"/>
                <a:gd name="connsiteX5" fmla="*/ 38298 w 114498"/>
                <a:gd name="connsiteY5" fmla="*/ 147638 h 252413"/>
                <a:gd name="connsiteX6" fmla="*/ 24011 w 114498"/>
                <a:gd name="connsiteY6" fmla="*/ 114300 h 252413"/>
                <a:gd name="connsiteX7" fmla="*/ 14486 w 114498"/>
                <a:gd name="connsiteY7" fmla="*/ 85725 h 252413"/>
                <a:gd name="connsiteX8" fmla="*/ 47823 w 114498"/>
                <a:gd name="connsiteY8" fmla="*/ 52388 h 252413"/>
                <a:gd name="connsiteX9" fmla="*/ 62111 w 114498"/>
                <a:gd name="connsiteY9" fmla="*/ 42863 h 252413"/>
                <a:gd name="connsiteX10" fmla="*/ 66873 w 114498"/>
                <a:gd name="connsiteY10" fmla="*/ 28575 h 252413"/>
                <a:gd name="connsiteX11" fmla="*/ 81161 w 114498"/>
                <a:gd name="connsiteY11" fmla="*/ 0 h 252413"/>
                <a:gd name="connsiteX12" fmla="*/ 109736 w 114498"/>
                <a:gd name="connsiteY12" fmla="*/ 14288 h 252413"/>
                <a:gd name="connsiteX13" fmla="*/ 114498 w 114498"/>
                <a:gd name="connsiteY13" fmla="*/ 28575 h 252413"/>
                <a:gd name="connsiteX14" fmla="*/ 81161 w 114498"/>
                <a:gd name="connsiteY14" fmla="*/ 71438 h 252413"/>
                <a:gd name="connsiteX15" fmla="*/ 81161 w 114498"/>
                <a:gd name="connsiteY15" fmla="*/ 123825 h 252413"/>
                <a:gd name="connsiteX16" fmla="*/ 90686 w 114498"/>
                <a:gd name="connsiteY16" fmla="*/ 138113 h 252413"/>
                <a:gd name="connsiteX17" fmla="*/ 85923 w 114498"/>
                <a:gd name="connsiteY17" fmla="*/ 238125 h 252413"/>
                <a:gd name="connsiteX18" fmla="*/ 57348 w 114498"/>
                <a:gd name="connsiteY18" fmla="*/ 233363 h 252413"/>
                <a:gd name="connsiteX19" fmla="*/ 43061 w 114498"/>
                <a:gd name="connsiteY19" fmla="*/ 228600 h 252413"/>
                <a:gd name="connsiteX20" fmla="*/ 28773 w 114498"/>
                <a:gd name="connsiteY20" fmla="*/ 219075 h 252413"/>
                <a:gd name="connsiteX21" fmla="*/ 19248 w 114498"/>
                <a:gd name="connsiteY21" fmla="*/ 214313 h 252413"/>
                <a:gd name="connsiteX22" fmla="*/ 198 w 114498"/>
                <a:gd name="connsiteY22" fmla="*/ 209550 h 252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4498" h="252413">
                  <a:moveTo>
                    <a:pt x="57348" y="252413"/>
                  </a:moveTo>
                  <a:lnTo>
                    <a:pt x="57348" y="252413"/>
                  </a:lnTo>
                  <a:cubicBezTo>
                    <a:pt x="39620" y="245967"/>
                    <a:pt x="198" y="247122"/>
                    <a:pt x="198" y="219075"/>
                  </a:cubicBezTo>
                  <a:cubicBezTo>
                    <a:pt x="198" y="206276"/>
                    <a:pt x="-1488" y="192030"/>
                    <a:pt x="4961" y="180975"/>
                  </a:cubicBezTo>
                  <a:cubicBezTo>
                    <a:pt x="10729" y="171087"/>
                    <a:pt x="33536" y="161925"/>
                    <a:pt x="33536" y="161925"/>
                  </a:cubicBezTo>
                  <a:cubicBezTo>
                    <a:pt x="35123" y="157163"/>
                    <a:pt x="38298" y="152658"/>
                    <a:pt x="38298" y="147638"/>
                  </a:cubicBezTo>
                  <a:cubicBezTo>
                    <a:pt x="38298" y="125591"/>
                    <a:pt x="31788" y="131799"/>
                    <a:pt x="24011" y="114300"/>
                  </a:cubicBezTo>
                  <a:cubicBezTo>
                    <a:pt x="19933" y="105125"/>
                    <a:pt x="14486" y="85725"/>
                    <a:pt x="14486" y="85725"/>
                  </a:cubicBezTo>
                  <a:cubicBezTo>
                    <a:pt x="22868" y="60578"/>
                    <a:pt x="15071" y="74222"/>
                    <a:pt x="47823" y="52388"/>
                  </a:cubicBezTo>
                  <a:lnTo>
                    <a:pt x="62111" y="42863"/>
                  </a:lnTo>
                  <a:cubicBezTo>
                    <a:pt x="63698" y="38100"/>
                    <a:pt x="64628" y="33065"/>
                    <a:pt x="66873" y="28575"/>
                  </a:cubicBezTo>
                  <a:cubicBezTo>
                    <a:pt x="85341" y="-8362"/>
                    <a:pt x="69186" y="35921"/>
                    <a:pt x="81161" y="0"/>
                  </a:cubicBezTo>
                  <a:cubicBezTo>
                    <a:pt x="90572" y="3137"/>
                    <a:pt x="103022" y="5896"/>
                    <a:pt x="109736" y="14288"/>
                  </a:cubicBezTo>
                  <a:cubicBezTo>
                    <a:pt x="112872" y="18208"/>
                    <a:pt x="112911" y="23813"/>
                    <a:pt x="114498" y="28575"/>
                  </a:cubicBezTo>
                  <a:cubicBezTo>
                    <a:pt x="91712" y="62754"/>
                    <a:pt x="103542" y="49055"/>
                    <a:pt x="81161" y="71438"/>
                  </a:cubicBezTo>
                  <a:cubicBezTo>
                    <a:pt x="73723" y="93749"/>
                    <a:pt x="72275" y="91243"/>
                    <a:pt x="81161" y="123825"/>
                  </a:cubicBezTo>
                  <a:cubicBezTo>
                    <a:pt x="82667" y="129347"/>
                    <a:pt x="87511" y="133350"/>
                    <a:pt x="90686" y="138113"/>
                  </a:cubicBezTo>
                  <a:cubicBezTo>
                    <a:pt x="89098" y="171450"/>
                    <a:pt x="96949" y="206624"/>
                    <a:pt x="85923" y="238125"/>
                  </a:cubicBezTo>
                  <a:cubicBezTo>
                    <a:pt x="82733" y="247239"/>
                    <a:pt x="66774" y="235458"/>
                    <a:pt x="57348" y="233363"/>
                  </a:cubicBezTo>
                  <a:cubicBezTo>
                    <a:pt x="52448" y="232274"/>
                    <a:pt x="47551" y="230845"/>
                    <a:pt x="43061" y="228600"/>
                  </a:cubicBezTo>
                  <a:cubicBezTo>
                    <a:pt x="37941" y="226040"/>
                    <a:pt x="33681" y="222020"/>
                    <a:pt x="28773" y="219075"/>
                  </a:cubicBezTo>
                  <a:cubicBezTo>
                    <a:pt x="25729" y="217249"/>
                    <a:pt x="22423" y="215900"/>
                    <a:pt x="19248" y="214313"/>
                  </a:cubicBezTo>
                  <a:lnTo>
                    <a:pt x="198" y="209550"/>
                  </a:lnTo>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39"/>
            <p:cNvSpPr/>
            <p:nvPr/>
          </p:nvSpPr>
          <p:spPr>
            <a:xfrm>
              <a:off x="8181975" y="2528888"/>
              <a:ext cx="90488" cy="238125"/>
            </a:xfrm>
            <a:custGeom>
              <a:avLst/>
              <a:gdLst>
                <a:gd name="connsiteX0" fmla="*/ 80963 w 90488"/>
                <a:gd name="connsiteY0" fmla="*/ 0 h 238125"/>
                <a:gd name="connsiteX1" fmla="*/ 80963 w 90488"/>
                <a:gd name="connsiteY1" fmla="*/ 0 h 238125"/>
                <a:gd name="connsiteX2" fmla="*/ 47625 w 90488"/>
                <a:gd name="connsiteY2" fmla="*/ 85725 h 238125"/>
                <a:gd name="connsiteX3" fmla="*/ 57150 w 90488"/>
                <a:gd name="connsiteY3" fmla="*/ 100012 h 238125"/>
                <a:gd name="connsiteX4" fmla="*/ 85725 w 90488"/>
                <a:gd name="connsiteY4" fmla="*/ 119062 h 238125"/>
                <a:gd name="connsiteX5" fmla="*/ 90488 w 90488"/>
                <a:gd name="connsiteY5" fmla="*/ 133350 h 238125"/>
                <a:gd name="connsiteX6" fmla="*/ 76200 w 90488"/>
                <a:gd name="connsiteY6" fmla="*/ 166687 h 238125"/>
                <a:gd name="connsiteX7" fmla="*/ 61913 w 90488"/>
                <a:gd name="connsiteY7" fmla="*/ 176212 h 238125"/>
                <a:gd name="connsiteX8" fmla="*/ 52388 w 90488"/>
                <a:gd name="connsiteY8" fmla="*/ 190500 h 238125"/>
                <a:gd name="connsiteX9" fmla="*/ 38100 w 90488"/>
                <a:gd name="connsiteY9" fmla="*/ 195262 h 238125"/>
                <a:gd name="connsiteX10" fmla="*/ 28575 w 90488"/>
                <a:gd name="connsiteY10" fmla="*/ 228600 h 238125"/>
                <a:gd name="connsiteX11" fmla="*/ 14288 w 90488"/>
                <a:gd name="connsiteY11" fmla="*/ 238125 h 238125"/>
                <a:gd name="connsiteX12" fmla="*/ 9525 w 90488"/>
                <a:gd name="connsiteY12" fmla="*/ 204787 h 238125"/>
                <a:gd name="connsiteX13" fmla="*/ 4763 w 90488"/>
                <a:gd name="connsiteY13" fmla="*/ 190500 h 238125"/>
                <a:gd name="connsiteX14" fmla="*/ 0 w 90488"/>
                <a:gd name="connsiteY14" fmla="*/ 128587 h 238125"/>
                <a:gd name="connsiteX15" fmla="*/ 19050 w 90488"/>
                <a:gd name="connsiteY15" fmla="*/ 57150 h 238125"/>
                <a:gd name="connsiteX16" fmla="*/ 33338 w 90488"/>
                <a:gd name="connsiteY16" fmla="*/ 47625 h 238125"/>
                <a:gd name="connsiteX17" fmla="*/ 80963 w 90488"/>
                <a:gd name="connsiteY17" fmla="*/ 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488" h="238125">
                  <a:moveTo>
                    <a:pt x="80963" y="0"/>
                  </a:moveTo>
                  <a:lnTo>
                    <a:pt x="80963" y="0"/>
                  </a:lnTo>
                  <a:cubicBezTo>
                    <a:pt x="69850" y="28575"/>
                    <a:pt x="54727" y="55899"/>
                    <a:pt x="47625" y="85725"/>
                  </a:cubicBezTo>
                  <a:cubicBezTo>
                    <a:pt x="46299" y="91293"/>
                    <a:pt x="52842" y="96243"/>
                    <a:pt x="57150" y="100012"/>
                  </a:cubicBezTo>
                  <a:cubicBezTo>
                    <a:pt x="65765" y="107550"/>
                    <a:pt x="85725" y="119062"/>
                    <a:pt x="85725" y="119062"/>
                  </a:cubicBezTo>
                  <a:cubicBezTo>
                    <a:pt x="87313" y="123825"/>
                    <a:pt x="90488" y="128330"/>
                    <a:pt x="90488" y="133350"/>
                  </a:cubicBezTo>
                  <a:cubicBezTo>
                    <a:pt x="90488" y="144280"/>
                    <a:pt x="83977" y="158910"/>
                    <a:pt x="76200" y="166687"/>
                  </a:cubicBezTo>
                  <a:cubicBezTo>
                    <a:pt x="72153" y="170734"/>
                    <a:pt x="66675" y="173037"/>
                    <a:pt x="61913" y="176212"/>
                  </a:cubicBezTo>
                  <a:cubicBezTo>
                    <a:pt x="58738" y="180975"/>
                    <a:pt x="56858" y="186924"/>
                    <a:pt x="52388" y="190500"/>
                  </a:cubicBezTo>
                  <a:cubicBezTo>
                    <a:pt x="48468" y="193636"/>
                    <a:pt x="41650" y="191712"/>
                    <a:pt x="38100" y="195262"/>
                  </a:cubicBezTo>
                  <a:cubicBezTo>
                    <a:pt x="35669" y="197693"/>
                    <a:pt x="28818" y="228236"/>
                    <a:pt x="28575" y="228600"/>
                  </a:cubicBezTo>
                  <a:cubicBezTo>
                    <a:pt x="25400" y="233362"/>
                    <a:pt x="19050" y="234950"/>
                    <a:pt x="14288" y="238125"/>
                  </a:cubicBezTo>
                  <a:cubicBezTo>
                    <a:pt x="12700" y="227012"/>
                    <a:pt x="11727" y="215795"/>
                    <a:pt x="9525" y="204787"/>
                  </a:cubicBezTo>
                  <a:cubicBezTo>
                    <a:pt x="8541" y="199865"/>
                    <a:pt x="5386" y="195481"/>
                    <a:pt x="4763" y="190500"/>
                  </a:cubicBezTo>
                  <a:cubicBezTo>
                    <a:pt x="2196" y="169961"/>
                    <a:pt x="1588" y="149225"/>
                    <a:pt x="0" y="128587"/>
                  </a:cubicBezTo>
                  <a:cubicBezTo>
                    <a:pt x="2453" y="106516"/>
                    <a:pt x="1052" y="75147"/>
                    <a:pt x="19050" y="57150"/>
                  </a:cubicBezTo>
                  <a:cubicBezTo>
                    <a:pt x="23098" y="53103"/>
                    <a:pt x="28575" y="50800"/>
                    <a:pt x="33338" y="47625"/>
                  </a:cubicBezTo>
                  <a:cubicBezTo>
                    <a:pt x="39520" y="29077"/>
                    <a:pt x="73026" y="7937"/>
                    <a:pt x="80963" y="0"/>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42" name="Freeform 41"/>
            <p:cNvSpPr/>
            <p:nvPr/>
          </p:nvSpPr>
          <p:spPr>
            <a:xfrm>
              <a:off x="7391400" y="2738438"/>
              <a:ext cx="500063" cy="333375"/>
            </a:xfrm>
            <a:custGeom>
              <a:avLst/>
              <a:gdLst>
                <a:gd name="connsiteX0" fmla="*/ 485775 w 500063"/>
                <a:gd name="connsiteY0" fmla="*/ 276225 h 333375"/>
                <a:gd name="connsiteX1" fmla="*/ 485775 w 500063"/>
                <a:gd name="connsiteY1" fmla="*/ 276225 h 333375"/>
                <a:gd name="connsiteX2" fmla="*/ 461963 w 500063"/>
                <a:gd name="connsiteY2" fmla="*/ 328612 h 333375"/>
                <a:gd name="connsiteX3" fmla="*/ 447675 w 500063"/>
                <a:gd name="connsiteY3" fmla="*/ 333375 h 333375"/>
                <a:gd name="connsiteX4" fmla="*/ 400050 w 500063"/>
                <a:gd name="connsiteY4" fmla="*/ 323850 h 333375"/>
                <a:gd name="connsiteX5" fmla="*/ 323850 w 500063"/>
                <a:gd name="connsiteY5" fmla="*/ 295275 h 333375"/>
                <a:gd name="connsiteX6" fmla="*/ 309563 w 500063"/>
                <a:gd name="connsiteY6" fmla="*/ 285750 h 333375"/>
                <a:gd name="connsiteX7" fmla="*/ 285750 w 500063"/>
                <a:gd name="connsiteY7" fmla="*/ 280987 h 333375"/>
                <a:gd name="connsiteX8" fmla="*/ 280988 w 500063"/>
                <a:gd name="connsiteY8" fmla="*/ 266700 h 333375"/>
                <a:gd name="connsiteX9" fmla="*/ 300038 w 500063"/>
                <a:gd name="connsiteY9" fmla="*/ 242887 h 333375"/>
                <a:gd name="connsiteX10" fmla="*/ 319088 w 500063"/>
                <a:gd name="connsiteY10" fmla="*/ 247650 h 333375"/>
                <a:gd name="connsiteX11" fmla="*/ 361950 w 500063"/>
                <a:gd name="connsiteY11" fmla="*/ 242887 h 333375"/>
                <a:gd name="connsiteX12" fmla="*/ 366713 w 500063"/>
                <a:gd name="connsiteY12" fmla="*/ 228600 h 333375"/>
                <a:gd name="connsiteX13" fmla="*/ 319088 w 500063"/>
                <a:gd name="connsiteY13" fmla="*/ 233362 h 333375"/>
                <a:gd name="connsiteX14" fmla="*/ 300038 w 500063"/>
                <a:gd name="connsiteY14" fmla="*/ 257175 h 333375"/>
                <a:gd name="connsiteX15" fmla="*/ 295275 w 500063"/>
                <a:gd name="connsiteY15" fmla="*/ 271462 h 333375"/>
                <a:gd name="connsiteX16" fmla="*/ 266700 w 500063"/>
                <a:gd name="connsiteY16" fmla="*/ 285750 h 333375"/>
                <a:gd name="connsiteX17" fmla="*/ 238125 w 500063"/>
                <a:gd name="connsiteY17" fmla="*/ 261937 h 333375"/>
                <a:gd name="connsiteX18" fmla="*/ 214313 w 500063"/>
                <a:gd name="connsiteY18" fmla="*/ 214312 h 333375"/>
                <a:gd name="connsiteX19" fmla="*/ 228600 w 500063"/>
                <a:gd name="connsiteY19" fmla="*/ 204787 h 333375"/>
                <a:gd name="connsiteX20" fmla="*/ 228600 w 500063"/>
                <a:gd name="connsiteY20" fmla="*/ 195262 h 333375"/>
                <a:gd name="connsiteX21" fmla="*/ 223838 w 500063"/>
                <a:gd name="connsiteY21" fmla="*/ 209550 h 333375"/>
                <a:gd name="connsiteX22" fmla="*/ 195263 w 500063"/>
                <a:gd name="connsiteY22" fmla="*/ 219075 h 333375"/>
                <a:gd name="connsiteX23" fmla="*/ 180975 w 500063"/>
                <a:gd name="connsiteY23" fmla="*/ 214312 h 333375"/>
                <a:gd name="connsiteX24" fmla="*/ 171450 w 500063"/>
                <a:gd name="connsiteY24" fmla="*/ 200025 h 333375"/>
                <a:gd name="connsiteX25" fmla="*/ 157163 w 500063"/>
                <a:gd name="connsiteY25" fmla="*/ 190500 h 333375"/>
                <a:gd name="connsiteX26" fmla="*/ 152400 w 500063"/>
                <a:gd name="connsiteY26" fmla="*/ 114300 h 333375"/>
                <a:gd name="connsiteX27" fmla="*/ 138113 w 500063"/>
                <a:gd name="connsiteY27" fmla="*/ 123825 h 333375"/>
                <a:gd name="connsiteX28" fmla="*/ 128588 w 500063"/>
                <a:gd name="connsiteY28" fmla="*/ 138112 h 333375"/>
                <a:gd name="connsiteX29" fmla="*/ 114300 w 500063"/>
                <a:gd name="connsiteY29" fmla="*/ 152400 h 333375"/>
                <a:gd name="connsiteX30" fmla="*/ 80963 w 500063"/>
                <a:gd name="connsiteY30" fmla="*/ 147637 h 333375"/>
                <a:gd name="connsiteX31" fmla="*/ 61913 w 500063"/>
                <a:gd name="connsiteY31" fmla="*/ 119062 h 333375"/>
                <a:gd name="connsiteX32" fmla="*/ 57150 w 500063"/>
                <a:gd name="connsiteY32" fmla="*/ 76200 h 333375"/>
                <a:gd name="connsiteX33" fmla="*/ 14288 w 500063"/>
                <a:gd name="connsiteY33" fmla="*/ 95250 h 333375"/>
                <a:gd name="connsiteX34" fmla="*/ 0 w 500063"/>
                <a:gd name="connsiteY34" fmla="*/ 100012 h 333375"/>
                <a:gd name="connsiteX35" fmla="*/ 4763 w 500063"/>
                <a:gd name="connsiteY35" fmla="*/ 42862 h 333375"/>
                <a:gd name="connsiteX36" fmla="*/ 9525 w 500063"/>
                <a:gd name="connsiteY36" fmla="*/ 28575 h 333375"/>
                <a:gd name="connsiteX37" fmla="*/ 28575 w 500063"/>
                <a:gd name="connsiteY37" fmla="*/ 38100 h 333375"/>
                <a:gd name="connsiteX38" fmla="*/ 42863 w 500063"/>
                <a:gd name="connsiteY38" fmla="*/ 42862 h 333375"/>
                <a:gd name="connsiteX39" fmla="*/ 47625 w 500063"/>
                <a:gd name="connsiteY39" fmla="*/ 57150 h 333375"/>
                <a:gd name="connsiteX40" fmla="*/ 57150 w 500063"/>
                <a:gd name="connsiteY40" fmla="*/ 95250 h 333375"/>
                <a:gd name="connsiteX41" fmla="*/ 71438 w 500063"/>
                <a:gd name="connsiteY41" fmla="*/ 100012 h 333375"/>
                <a:gd name="connsiteX42" fmla="*/ 104775 w 500063"/>
                <a:gd name="connsiteY42" fmla="*/ 85725 h 333375"/>
                <a:gd name="connsiteX43" fmla="*/ 109538 w 500063"/>
                <a:gd name="connsiteY43" fmla="*/ 57150 h 333375"/>
                <a:gd name="connsiteX44" fmla="*/ 119063 w 500063"/>
                <a:gd name="connsiteY44" fmla="*/ 28575 h 333375"/>
                <a:gd name="connsiteX45" fmla="*/ 123825 w 500063"/>
                <a:gd name="connsiteY45" fmla="*/ 9525 h 333375"/>
                <a:gd name="connsiteX46" fmla="*/ 138113 w 500063"/>
                <a:gd name="connsiteY46" fmla="*/ 0 h 333375"/>
                <a:gd name="connsiteX47" fmla="*/ 171450 w 500063"/>
                <a:gd name="connsiteY47" fmla="*/ 14287 h 333375"/>
                <a:gd name="connsiteX48" fmla="*/ 180975 w 500063"/>
                <a:gd name="connsiteY48" fmla="*/ 33337 h 333375"/>
                <a:gd name="connsiteX49" fmla="*/ 200025 w 500063"/>
                <a:gd name="connsiteY49" fmla="*/ 61912 h 333375"/>
                <a:gd name="connsiteX50" fmla="*/ 214313 w 500063"/>
                <a:gd name="connsiteY50" fmla="*/ 104775 h 333375"/>
                <a:gd name="connsiteX51" fmla="*/ 228600 w 500063"/>
                <a:gd name="connsiteY51" fmla="*/ 133350 h 333375"/>
                <a:gd name="connsiteX52" fmla="*/ 242888 w 500063"/>
                <a:gd name="connsiteY52" fmla="*/ 138112 h 333375"/>
                <a:gd name="connsiteX53" fmla="*/ 252413 w 500063"/>
                <a:gd name="connsiteY53" fmla="*/ 152400 h 333375"/>
                <a:gd name="connsiteX54" fmla="*/ 280988 w 500063"/>
                <a:gd name="connsiteY54" fmla="*/ 152400 h 333375"/>
                <a:gd name="connsiteX55" fmla="*/ 314325 w 500063"/>
                <a:gd name="connsiteY55" fmla="*/ 133350 h 333375"/>
                <a:gd name="connsiteX56" fmla="*/ 342900 w 500063"/>
                <a:gd name="connsiteY56" fmla="*/ 138112 h 333375"/>
                <a:gd name="connsiteX57" fmla="*/ 366713 w 500063"/>
                <a:gd name="connsiteY57" fmla="*/ 180975 h 333375"/>
                <a:gd name="connsiteX58" fmla="*/ 381000 w 500063"/>
                <a:gd name="connsiteY58" fmla="*/ 195262 h 333375"/>
                <a:gd name="connsiteX59" fmla="*/ 395288 w 500063"/>
                <a:gd name="connsiteY59" fmla="*/ 214312 h 333375"/>
                <a:gd name="connsiteX60" fmla="*/ 409575 w 500063"/>
                <a:gd name="connsiteY60" fmla="*/ 223837 h 333375"/>
                <a:gd name="connsiteX61" fmla="*/ 423863 w 500063"/>
                <a:gd name="connsiteY61" fmla="*/ 214312 h 333375"/>
                <a:gd name="connsiteX62" fmla="*/ 452438 w 500063"/>
                <a:gd name="connsiteY62" fmla="*/ 185737 h 333375"/>
                <a:gd name="connsiteX63" fmla="*/ 466725 w 500063"/>
                <a:gd name="connsiteY63" fmla="*/ 180975 h 333375"/>
                <a:gd name="connsiteX64" fmla="*/ 490538 w 500063"/>
                <a:gd name="connsiteY64" fmla="*/ 176212 h 333375"/>
                <a:gd name="connsiteX65" fmla="*/ 500063 w 500063"/>
                <a:gd name="connsiteY65" fmla="*/ 204787 h 333375"/>
                <a:gd name="connsiteX66" fmla="*/ 495300 w 500063"/>
                <a:gd name="connsiteY66" fmla="*/ 242887 h 333375"/>
                <a:gd name="connsiteX67" fmla="*/ 485775 w 500063"/>
                <a:gd name="connsiteY67" fmla="*/ 271462 h 333375"/>
                <a:gd name="connsiteX68" fmla="*/ 476250 w 500063"/>
                <a:gd name="connsiteY68" fmla="*/ 257175 h 333375"/>
                <a:gd name="connsiteX69" fmla="*/ 471488 w 500063"/>
                <a:gd name="connsiteY69" fmla="*/ 228600 h 333375"/>
                <a:gd name="connsiteX70" fmla="*/ 457200 w 500063"/>
                <a:gd name="connsiteY70" fmla="*/ 219075 h 333375"/>
                <a:gd name="connsiteX71" fmla="*/ 452438 w 500063"/>
                <a:gd name="connsiteY71" fmla="*/ 233362 h 333375"/>
                <a:gd name="connsiteX72" fmla="*/ 485775 w 500063"/>
                <a:gd name="connsiteY72" fmla="*/ 276225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00063" h="333375">
                  <a:moveTo>
                    <a:pt x="485775" y="276225"/>
                  </a:moveTo>
                  <a:lnTo>
                    <a:pt x="485775" y="276225"/>
                  </a:lnTo>
                  <a:cubicBezTo>
                    <a:pt x="484627" y="279286"/>
                    <a:pt x="472619" y="320087"/>
                    <a:pt x="461963" y="328612"/>
                  </a:cubicBezTo>
                  <a:cubicBezTo>
                    <a:pt x="458043" y="331748"/>
                    <a:pt x="452438" y="331787"/>
                    <a:pt x="447675" y="333375"/>
                  </a:cubicBezTo>
                  <a:cubicBezTo>
                    <a:pt x="441235" y="332302"/>
                    <a:pt x="409088" y="327723"/>
                    <a:pt x="400050" y="323850"/>
                  </a:cubicBezTo>
                  <a:cubicBezTo>
                    <a:pt x="328443" y="293161"/>
                    <a:pt x="378281" y="304346"/>
                    <a:pt x="323850" y="295275"/>
                  </a:cubicBezTo>
                  <a:cubicBezTo>
                    <a:pt x="319088" y="292100"/>
                    <a:pt x="314922" y="287760"/>
                    <a:pt x="309563" y="285750"/>
                  </a:cubicBezTo>
                  <a:cubicBezTo>
                    <a:pt x="301984" y="282908"/>
                    <a:pt x="292485" y="285477"/>
                    <a:pt x="285750" y="280987"/>
                  </a:cubicBezTo>
                  <a:cubicBezTo>
                    <a:pt x="281573" y="278202"/>
                    <a:pt x="282575" y="271462"/>
                    <a:pt x="280988" y="266700"/>
                  </a:cubicBezTo>
                  <a:cubicBezTo>
                    <a:pt x="284591" y="255889"/>
                    <a:pt x="284958" y="245041"/>
                    <a:pt x="300038" y="242887"/>
                  </a:cubicBezTo>
                  <a:cubicBezTo>
                    <a:pt x="306518" y="241961"/>
                    <a:pt x="312738" y="246062"/>
                    <a:pt x="319088" y="247650"/>
                  </a:cubicBezTo>
                  <a:cubicBezTo>
                    <a:pt x="333375" y="246062"/>
                    <a:pt x="348603" y="248226"/>
                    <a:pt x="361950" y="242887"/>
                  </a:cubicBezTo>
                  <a:cubicBezTo>
                    <a:pt x="366611" y="241023"/>
                    <a:pt x="371613" y="229689"/>
                    <a:pt x="366713" y="228600"/>
                  </a:cubicBezTo>
                  <a:cubicBezTo>
                    <a:pt x="351139" y="225139"/>
                    <a:pt x="334963" y="231775"/>
                    <a:pt x="319088" y="233362"/>
                  </a:cubicBezTo>
                  <a:cubicBezTo>
                    <a:pt x="307116" y="269274"/>
                    <a:pt x="324657" y="226402"/>
                    <a:pt x="300038" y="257175"/>
                  </a:cubicBezTo>
                  <a:cubicBezTo>
                    <a:pt x="296902" y="261095"/>
                    <a:pt x="298411" y="267542"/>
                    <a:pt x="295275" y="271462"/>
                  </a:cubicBezTo>
                  <a:cubicBezTo>
                    <a:pt x="288560" y="279855"/>
                    <a:pt x="276112" y="282612"/>
                    <a:pt x="266700" y="285750"/>
                  </a:cubicBezTo>
                  <a:cubicBezTo>
                    <a:pt x="257807" y="279821"/>
                    <a:pt x="243518" y="271643"/>
                    <a:pt x="238125" y="261937"/>
                  </a:cubicBezTo>
                  <a:cubicBezTo>
                    <a:pt x="195138" y="184561"/>
                    <a:pt x="259093" y="274021"/>
                    <a:pt x="214313" y="214312"/>
                  </a:cubicBezTo>
                  <a:cubicBezTo>
                    <a:pt x="219075" y="211137"/>
                    <a:pt x="223481" y="207347"/>
                    <a:pt x="228600" y="204787"/>
                  </a:cubicBezTo>
                  <a:cubicBezTo>
                    <a:pt x="243840" y="197167"/>
                    <a:pt x="251461" y="202883"/>
                    <a:pt x="228600" y="195262"/>
                  </a:cubicBezTo>
                  <a:cubicBezTo>
                    <a:pt x="227013" y="200025"/>
                    <a:pt x="227923" y="206632"/>
                    <a:pt x="223838" y="209550"/>
                  </a:cubicBezTo>
                  <a:cubicBezTo>
                    <a:pt x="215668" y="215386"/>
                    <a:pt x="195263" y="219075"/>
                    <a:pt x="195263" y="219075"/>
                  </a:cubicBezTo>
                  <a:cubicBezTo>
                    <a:pt x="190500" y="217487"/>
                    <a:pt x="184895" y="217448"/>
                    <a:pt x="180975" y="214312"/>
                  </a:cubicBezTo>
                  <a:cubicBezTo>
                    <a:pt x="176506" y="210736"/>
                    <a:pt x="175497" y="204072"/>
                    <a:pt x="171450" y="200025"/>
                  </a:cubicBezTo>
                  <a:cubicBezTo>
                    <a:pt x="167403" y="195978"/>
                    <a:pt x="161925" y="193675"/>
                    <a:pt x="157163" y="190500"/>
                  </a:cubicBezTo>
                  <a:cubicBezTo>
                    <a:pt x="155575" y="165100"/>
                    <a:pt x="159392" y="138770"/>
                    <a:pt x="152400" y="114300"/>
                  </a:cubicBezTo>
                  <a:cubicBezTo>
                    <a:pt x="150828" y="108797"/>
                    <a:pt x="142160" y="119778"/>
                    <a:pt x="138113" y="123825"/>
                  </a:cubicBezTo>
                  <a:cubicBezTo>
                    <a:pt x="134066" y="127872"/>
                    <a:pt x="132252" y="133715"/>
                    <a:pt x="128588" y="138112"/>
                  </a:cubicBezTo>
                  <a:cubicBezTo>
                    <a:pt x="124276" y="143286"/>
                    <a:pt x="119063" y="147637"/>
                    <a:pt x="114300" y="152400"/>
                  </a:cubicBezTo>
                  <a:cubicBezTo>
                    <a:pt x="103188" y="150812"/>
                    <a:pt x="90433" y="153664"/>
                    <a:pt x="80963" y="147637"/>
                  </a:cubicBezTo>
                  <a:cubicBezTo>
                    <a:pt x="71305" y="141491"/>
                    <a:pt x="61913" y="119062"/>
                    <a:pt x="61913" y="119062"/>
                  </a:cubicBezTo>
                  <a:cubicBezTo>
                    <a:pt x="60325" y="104775"/>
                    <a:pt x="67315" y="86365"/>
                    <a:pt x="57150" y="76200"/>
                  </a:cubicBezTo>
                  <a:cubicBezTo>
                    <a:pt x="48958" y="68008"/>
                    <a:pt x="22214" y="91287"/>
                    <a:pt x="14288" y="95250"/>
                  </a:cubicBezTo>
                  <a:cubicBezTo>
                    <a:pt x="9798" y="97495"/>
                    <a:pt x="4763" y="98425"/>
                    <a:pt x="0" y="100012"/>
                  </a:cubicBezTo>
                  <a:cubicBezTo>
                    <a:pt x="1588" y="80962"/>
                    <a:pt x="2237" y="61810"/>
                    <a:pt x="4763" y="42862"/>
                  </a:cubicBezTo>
                  <a:cubicBezTo>
                    <a:pt x="5426" y="37886"/>
                    <a:pt x="4603" y="29559"/>
                    <a:pt x="9525" y="28575"/>
                  </a:cubicBezTo>
                  <a:cubicBezTo>
                    <a:pt x="16487" y="27183"/>
                    <a:pt x="22049" y="35303"/>
                    <a:pt x="28575" y="38100"/>
                  </a:cubicBezTo>
                  <a:cubicBezTo>
                    <a:pt x="33189" y="40077"/>
                    <a:pt x="38100" y="41275"/>
                    <a:pt x="42863" y="42862"/>
                  </a:cubicBezTo>
                  <a:cubicBezTo>
                    <a:pt x="44450" y="47625"/>
                    <a:pt x="46304" y="52307"/>
                    <a:pt x="47625" y="57150"/>
                  </a:cubicBezTo>
                  <a:cubicBezTo>
                    <a:pt x="51069" y="69780"/>
                    <a:pt x="44731" y="91111"/>
                    <a:pt x="57150" y="95250"/>
                  </a:cubicBezTo>
                  <a:lnTo>
                    <a:pt x="71438" y="100012"/>
                  </a:lnTo>
                  <a:cubicBezTo>
                    <a:pt x="78848" y="98160"/>
                    <a:pt x="100076" y="95123"/>
                    <a:pt x="104775" y="85725"/>
                  </a:cubicBezTo>
                  <a:cubicBezTo>
                    <a:pt x="109093" y="77088"/>
                    <a:pt x="107196" y="66518"/>
                    <a:pt x="109538" y="57150"/>
                  </a:cubicBezTo>
                  <a:cubicBezTo>
                    <a:pt x="111973" y="47410"/>
                    <a:pt x="116628" y="38316"/>
                    <a:pt x="119063" y="28575"/>
                  </a:cubicBezTo>
                  <a:cubicBezTo>
                    <a:pt x="120650" y="22225"/>
                    <a:pt x="120194" y="14971"/>
                    <a:pt x="123825" y="9525"/>
                  </a:cubicBezTo>
                  <a:cubicBezTo>
                    <a:pt x="127000" y="4762"/>
                    <a:pt x="133350" y="3175"/>
                    <a:pt x="138113" y="0"/>
                  </a:cubicBezTo>
                  <a:cubicBezTo>
                    <a:pt x="150048" y="2983"/>
                    <a:pt x="162795" y="3900"/>
                    <a:pt x="171450" y="14287"/>
                  </a:cubicBezTo>
                  <a:cubicBezTo>
                    <a:pt x="175995" y="19741"/>
                    <a:pt x="177322" y="27249"/>
                    <a:pt x="180975" y="33337"/>
                  </a:cubicBezTo>
                  <a:cubicBezTo>
                    <a:pt x="186865" y="43153"/>
                    <a:pt x="196405" y="51052"/>
                    <a:pt x="200025" y="61912"/>
                  </a:cubicBezTo>
                  <a:lnTo>
                    <a:pt x="214313" y="104775"/>
                  </a:lnTo>
                  <a:cubicBezTo>
                    <a:pt x="217450" y="114187"/>
                    <a:pt x="220207" y="126636"/>
                    <a:pt x="228600" y="133350"/>
                  </a:cubicBezTo>
                  <a:cubicBezTo>
                    <a:pt x="232520" y="136486"/>
                    <a:pt x="238125" y="136525"/>
                    <a:pt x="242888" y="138112"/>
                  </a:cubicBezTo>
                  <a:cubicBezTo>
                    <a:pt x="246063" y="142875"/>
                    <a:pt x="247943" y="148824"/>
                    <a:pt x="252413" y="152400"/>
                  </a:cubicBezTo>
                  <a:cubicBezTo>
                    <a:pt x="262749" y="160669"/>
                    <a:pt x="270652" y="156830"/>
                    <a:pt x="280988" y="152400"/>
                  </a:cubicBezTo>
                  <a:cubicBezTo>
                    <a:pt x="297906" y="145150"/>
                    <a:pt x="299977" y="142916"/>
                    <a:pt x="314325" y="133350"/>
                  </a:cubicBezTo>
                  <a:cubicBezTo>
                    <a:pt x="323850" y="134937"/>
                    <a:pt x="334076" y="134190"/>
                    <a:pt x="342900" y="138112"/>
                  </a:cubicBezTo>
                  <a:cubicBezTo>
                    <a:pt x="371047" y="150622"/>
                    <a:pt x="344982" y="159244"/>
                    <a:pt x="366713" y="180975"/>
                  </a:cubicBezTo>
                  <a:cubicBezTo>
                    <a:pt x="371475" y="185737"/>
                    <a:pt x="376617" y="190148"/>
                    <a:pt x="381000" y="195262"/>
                  </a:cubicBezTo>
                  <a:cubicBezTo>
                    <a:pt x="386166" y="201289"/>
                    <a:pt x="389675" y="208699"/>
                    <a:pt x="395288" y="214312"/>
                  </a:cubicBezTo>
                  <a:cubicBezTo>
                    <a:pt x="399335" y="218359"/>
                    <a:pt x="404813" y="220662"/>
                    <a:pt x="409575" y="223837"/>
                  </a:cubicBezTo>
                  <a:cubicBezTo>
                    <a:pt x="414338" y="220662"/>
                    <a:pt x="419585" y="218115"/>
                    <a:pt x="423863" y="214312"/>
                  </a:cubicBezTo>
                  <a:cubicBezTo>
                    <a:pt x="433931" y="205363"/>
                    <a:pt x="439659" y="189996"/>
                    <a:pt x="452438" y="185737"/>
                  </a:cubicBezTo>
                  <a:lnTo>
                    <a:pt x="466725" y="180975"/>
                  </a:lnTo>
                  <a:cubicBezTo>
                    <a:pt x="473689" y="170528"/>
                    <a:pt x="477223" y="154908"/>
                    <a:pt x="490538" y="176212"/>
                  </a:cubicBezTo>
                  <a:cubicBezTo>
                    <a:pt x="495859" y="184726"/>
                    <a:pt x="500063" y="204787"/>
                    <a:pt x="500063" y="204787"/>
                  </a:cubicBezTo>
                  <a:cubicBezTo>
                    <a:pt x="498475" y="217487"/>
                    <a:pt x="497982" y="230372"/>
                    <a:pt x="495300" y="242887"/>
                  </a:cubicBezTo>
                  <a:cubicBezTo>
                    <a:pt x="493196" y="252704"/>
                    <a:pt x="485775" y="271462"/>
                    <a:pt x="485775" y="271462"/>
                  </a:cubicBezTo>
                  <a:cubicBezTo>
                    <a:pt x="482600" y="266700"/>
                    <a:pt x="478060" y="262605"/>
                    <a:pt x="476250" y="257175"/>
                  </a:cubicBezTo>
                  <a:cubicBezTo>
                    <a:pt x="473196" y="248014"/>
                    <a:pt x="475806" y="237237"/>
                    <a:pt x="471488" y="228600"/>
                  </a:cubicBezTo>
                  <a:cubicBezTo>
                    <a:pt x="468928" y="223480"/>
                    <a:pt x="461963" y="222250"/>
                    <a:pt x="457200" y="219075"/>
                  </a:cubicBezTo>
                  <a:cubicBezTo>
                    <a:pt x="455613" y="223837"/>
                    <a:pt x="451613" y="228410"/>
                    <a:pt x="452438" y="233362"/>
                  </a:cubicBezTo>
                  <a:cubicBezTo>
                    <a:pt x="454528" y="245902"/>
                    <a:pt x="480219" y="269081"/>
                    <a:pt x="485775" y="276225"/>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43" name="Freeform 42"/>
            <p:cNvSpPr/>
            <p:nvPr/>
          </p:nvSpPr>
          <p:spPr>
            <a:xfrm>
              <a:off x="7952125" y="2876550"/>
              <a:ext cx="191750" cy="376238"/>
            </a:xfrm>
            <a:custGeom>
              <a:avLst/>
              <a:gdLst>
                <a:gd name="connsiteX0" fmla="*/ 167938 w 191750"/>
                <a:gd name="connsiteY0" fmla="*/ 0 h 376238"/>
                <a:gd name="connsiteX1" fmla="*/ 167938 w 191750"/>
                <a:gd name="connsiteY1" fmla="*/ 0 h 376238"/>
                <a:gd name="connsiteX2" fmla="*/ 86975 w 191750"/>
                <a:gd name="connsiteY2" fmla="*/ 52388 h 376238"/>
                <a:gd name="connsiteX3" fmla="*/ 72688 w 191750"/>
                <a:gd name="connsiteY3" fmla="*/ 47625 h 376238"/>
                <a:gd name="connsiteX4" fmla="*/ 63163 w 191750"/>
                <a:gd name="connsiteY4" fmla="*/ 33338 h 376238"/>
                <a:gd name="connsiteX5" fmla="*/ 29825 w 191750"/>
                <a:gd name="connsiteY5" fmla="*/ 14288 h 376238"/>
                <a:gd name="connsiteX6" fmla="*/ 10775 w 191750"/>
                <a:gd name="connsiteY6" fmla="*/ 19050 h 376238"/>
                <a:gd name="connsiteX7" fmla="*/ 6013 w 191750"/>
                <a:gd name="connsiteY7" fmla="*/ 76200 h 376238"/>
                <a:gd name="connsiteX8" fmla="*/ 20300 w 191750"/>
                <a:gd name="connsiteY8" fmla="*/ 90488 h 376238"/>
                <a:gd name="connsiteX9" fmla="*/ 63163 w 191750"/>
                <a:gd name="connsiteY9" fmla="*/ 109538 h 376238"/>
                <a:gd name="connsiteX10" fmla="*/ 139363 w 191750"/>
                <a:gd name="connsiteY10" fmla="*/ 119063 h 376238"/>
                <a:gd name="connsiteX11" fmla="*/ 167938 w 191750"/>
                <a:gd name="connsiteY11" fmla="*/ 133350 h 376238"/>
                <a:gd name="connsiteX12" fmla="*/ 191750 w 191750"/>
                <a:gd name="connsiteY12" fmla="*/ 152400 h 376238"/>
                <a:gd name="connsiteX13" fmla="*/ 182225 w 191750"/>
                <a:gd name="connsiteY13" fmla="*/ 233363 h 376238"/>
                <a:gd name="connsiteX14" fmla="*/ 177463 w 191750"/>
                <a:gd name="connsiteY14" fmla="*/ 247650 h 376238"/>
                <a:gd name="connsiteX15" fmla="*/ 163175 w 191750"/>
                <a:gd name="connsiteY15" fmla="*/ 257175 h 376238"/>
                <a:gd name="connsiteX16" fmla="*/ 134600 w 191750"/>
                <a:gd name="connsiteY16" fmla="*/ 285750 h 376238"/>
                <a:gd name="connsiteX17" fmla="*/ 110788 w 191750"/>
                <a:gd name="connsiteY17" fmla="*/ 314325 h 376238"/>
                <a:gd name="connsiteX18" fmla="*/ 110788 w 191750"/>
                <a:gd name="connsiteY18" fmla="*/ 352425 h 376238"/>
                <a:gd name="connsiteX19" fmla="*/ 125075 w 191750"/>
                <a:gd name="connsiteY19" fmla="*/ 357188 h 376238"/>
                <a:gd name="connsiteX20" fmla="*/ 153650 w 191750"/>
                <a:gd name="connsiteY20" fmla="*/ 376238 h 376238"/>
                <a:gd name="connsiteX21" fmla="*/ 177463 w 191750"/>
                <a:gd name="connsiteY21" fmla="*/ 371475 h 376238"/>
                <a:gd name="connsiteX22" fmla="*/ 182225 w 191750"/>
                <a:gd name="connsiteY22" fmla="*/ 357188 h 376238"/>
                <a:gd name="connsiteX23" fmla="*/ 186988 w 191750"/>
                <a:gd name="connsiteY23" fmla="*/ 257175 h 376238"/>
                <a:gd name="connsiteX24" fmla="*/ 182225 w 191750"/>
                <a:gd name="connsiteY24" fmla="*/ 228600 h 376238"/>
                <a:gd name="connsiteX25" fmla="*/ 177463 w 191750"/>
                <a:gd name="connsiteY25" fmla="*/ 185738 h 376238"/>
                <a:gd name="connsiteX26" fmla="*/ 172700 w 191750"/>
                <a:gd name="connsiteY26" fmla="*/ 152400 h 376238"/>
                <a:gd name="connsiteX27" fmla="*/ 167938 w 191750"/>
                <a:gd name="connsiteY27" fmla="*/ 0 h 37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1750" h="376238">
                  <a:moveTo>
                    <a:pt x="167938" y="0"/>
                  </a:moveTo>
                  <a:lnTo>
                    <a:pt x="167938" y="0"/>
                  </a:lnTo>
                  <a:cubicBezTo>
                    <a:pt x="111754" y="56184"/>
                    <a:pt x="135195" y="64443"/>
                    <a:pt x="86975" y="52388"/>
                  </a:cubicBezTo>
                  <a:cubicBezTo>
                    <a:pt x="82105" y="51170"/>
                    <a:pt x="77450" y="49213"/>
                    <a:pt x="72688" y="47625"/>
                  </a:cubicBezTo>
                  <a:cubicBezTo>
                    <a:pt x="69513" y="42863"/>
                    <a:pt x="67210" y="37385"/>
                    <a:pt x="63163" y="33338"/>
                  </a:cubicBezTo>
                  <a:cubicBezTo>
                    <a:pt x="56432" y="26607"/>
                    <a:pt x="37295" y="18023"/>
                    <a:pt x="29825" y="14288"/>
                  </a:cubicBezTo>
                  <a:cubicBezTo>
                    <a:pt x="23475" y="15875"/>
                    <a:pt x="16221" y="15419"/>
                    <a:pt x="10775" y="19050"/>
                  </a:cubicBezTo>
                  <a:cubicBezTo>
                    <a:pt x="-7186" y="31024"/>
                    <a:pt x="1779" y="63499"/>
                    <a:pt x="6013" y="76200"/>
                  </a:cubicBezTo>
                  <a:cubicBezTo>
                    <a:pt x="8143" y="82590"/>
                    <a:pt x="15126" y="86176"/>
                    <a:pt x="20300" y="90488"/>
                  </a:cubicBezTo>
                  <a:cubicBezTo>
                    <a:pt x="31912" y="100165"/>
                    <a:pt x="48506" y="107706"/>
                    <a:pt x="63163" y="109538"/>
                  </a:cubicBezTo>
                  <a:lnTo>
                    <a:pt x="139363" y="119063"/>
                  </a:lnTo>
                  <a:cubicBezTo>
                    <a:pt x="150983" y="122936"/>
                    <a:pt x="158706" y="124118"/>
                    <a:pt x="167938" y="133350"/>
                  </a:cubicBezTo>
                  <a:cubicBezTo>
                    <a:pt x="189480" y="154892"/>
                    <a:pt x="163936" y="143129"/>
                    <a:pt x="191750" y="152400"/>
                  </a:cubicBezTo>
                  <a:cubicBezTo>
                    <a:pt x="179097" y="215675"/>
                    <a:pt x="197444" y="119222"/>
                    <a:pt x="182225" y="233363"/>
                  </a:cubicBezTo>
                  <a:cubicBezTo>
                    <a:pt x="181562" y="238339"/>
                    <a:pt x="180599" y="243730"/>
                    <a:pt x="177463" y="247650"/>
                  </a:cubicBezTo>
                  <a:cubicBezTo>
                    <a:pt x="173887" y="252120"/>
                    <a:pt x="167453" y="253372"/>
                    <a:pt x="163175" y="257175"/>
                  </a:cubicBezTo>
                  <a:cubicBezTo>
                    <a:pt x="153107" y="266124"/>
                    <a:pt x="142072" y="274542"/>
                    <a:pt x="134600" y="285750"/>
                  </a:cubicBezTo>
                  <a:cubicBezTo>
                    <a:pt x="121339" y="305642"/>
                    <a:pt x="129122" y="295991"/>
                    <a:pt x="110788" y="314325"/>
                  </a:cubicBezTo>
                  <a:cubicBezTo>
                    <a:pt x="106237" y="327976"/>
                    <a:pt x="100570" y="337099"/>
                    <a:pt x="110788" y="352425"/>
                  </a:cubicBezTo>
                  <a:cubicBezTo>
                    <a:pt x="113573" y="356602"/>
                    <a:pt x="120687" y="354750"/>
                    <a:pt x="125075" y="357188"/>
                  </a:cubicBezTo>
                  <a:cubicBezTo>
                    <a:pt x="135082" y="362748"/>
                    <a:pt x="153650" y="376238"/>
                    <a:pt x="153650" y="376238"/>
                  </a:cubicBezTo>
                  <a:cubicBezTo>
                    <a:pt x="161588" y="374650"/>
                    <a:pt x="170728" y="375965"/>
                    <a:pt x="177463" y="371475"/>
                  </a:cubicBezTo>
                  <a:cubicBezTo>
                    <a:pt x="181640" y="368690"/>
                    <a:pt x="181808" y="362191"/>
                    <a:pt x="182225" y="357188"/>
                  </a:cubicBezTo>
                  <a:cubicBezTo>
                    <a:pt x="184997" y="323928"/>
                    <a:pt x="185400" y="290513"/>
                    <a:pt x="186988" y="257175"/>
                  </a:cubicBezTo>
                  <a:cubicBezTo>
                    <a:pt x="185400" y="247650"/>
                    <a:pt x="183501" y="238172"/>
                    <a:pt x="182225" y="228600"/>
                  </a:cubicBezTo>
                  <a:cubicBezTo>
                    <a:pt x="180325" y="214351"/>
                    <a:pt x="179246" y="200002"/>
                    <a:pt x="177463" y="185738"/>
                  </a:cubicBezTo>
                  <a:cubicBezTo>
                    <a:pt x="176071" y="174599"/>
                    <a:pt x="174288" y="163513"/>
                    <a:pt x="172700" y="152400"/>
                  </a:cubicBezTo>
                  <a:cubicBezTo>
                    <a:pt x="167872" y="36514"/>
                    <a:pt x="168732" y="25400"/>
                    <a:pt x="167938" y="0"/>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44" name="Freeform 43"/>
            <p:cNvSpPr/>
            <p:nvPr/>
          </p:nvSpPr>
          <p:spPr>
            <a:xfrm>
              <a:off x="7915275" y="2689970"/>
              <a:ext cx="128767" cy="162768"/>
            </a:xfrm>
            <a:custGeom>
              <a:avLst/>
              <a:gdLst>
                <a:gd name="connsiteX0" fmla="*/ 85725 w 128767"/>
                <a:gd name="connsiteY0" fmla="*/ 162768 h 162768"/>
                <a:gd name="connsiteX1" fmla="*/ 85725 w 128767"/>
                <a:gd name="connsiteY1" fmla="*/ 162768 h 162768"/>
                <a:gd name="connsiteX2" fmla="*/ 123825 w 128767"/>
                <a:gd name="connsiteY2" fmla="*/ 38943 h 162768"/>
                <a:gd name="connsiteX3" fmla="*/ 114300 w 128767"/>
                <a:gd name="connsiteY3" fmla="*/ 24655 h 162768"/>
                <a:gd name="connsiteX4" fmla="*/ 100013 w 128767"/>
                <a:gd name="connsiteY4" fmla="*/ 19893 h 162768"/>
                <a:gd name="connsiteX5" fmla="*/ 71438 w 128767"/>
                <a:gd name="connsiteY5" fmla="*/ 15130 h 162768"/>
                <a:gd name="connsiteX6" fmla="*/ 38100 w 128767"/>
                <a:gd name="connsiteY6" fmla="*/ 10368 h 162768"/>
                <a:gd name="connsiteX7" fmla="*/ 0 w 128767"/>
                <a:gd name="connsiteY7" fmla="*/ 15130 h 162768"/>
                <a:gd name="connsiteX8" fmla="*/ 9525 w 128767"/>
                <a:gd name="connsiteY8" fmla="*/ 48468 h 162768"/>
                <a:gd name="connsiteX9" fmla="*/ 14288 w 128767"/>
                <a:gd name="connsiteY9" fmla="*/ 62755 h 162768"/>
                <a:gd name="connsiteX10" fmla="*/ 47625 w 128767"/>
                <a:gd name="connsiteY10" fmla="*/ 105618 h 162768"/>
                <a:gd name="connsiteX11" fmla="*/ 66675 w 128767"/>
                <a:gd name="connsiteY11" fmla="*/ 134193 h 162768"/>
                <a:gd name="connsiteX12" fmla="*/ 85725 w 128767"/>
                <a:gd name="connsiteY12" fmla="*/ 162768 h 16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767" h="162768">
                  <a:moveTo>
                    <a:pt x="85725" y="162768"/>
                  </a:moveTo>
                  <a:lnTo>
                    <a:pt x="85725" y="162768"/>
                  </a:lnTo>
                  <a:cubicBezTo>
                    <a:pt x="103087" y="120328"/>
                    <a:pt x="142594" y="82737"/>
                    <a:pt x="123825" y="38943"/>
                  </a:cubicBezTo>
                  <a:cubicBezTo>
                    <a:pt x="121570" y="33682"/>
                    <a:pt x="118770" y="28231"/>
                    <a:pt x="114300" y="24655"/>
                  </a:cubicBezTo>
                  <a:cubicBezTo>
                    <a:pt x="110380" y="21519"/>
                    <a:pt x="104775" y="21480"/>
                    <a:pt x="100013" y="19893"/>
                  </a:cubicBezTo>
                  <a:cubicBezTo>
                    <a:pt x="70307" y="90"/>
                    <a:pt x="101014" y="15130"/>
                    <a:pt x="71438" y="15130"/>
                  </a:cubicBezTo>
                  <a:cubicBezTo>
                    <a:pt x="60213" y="15130"/>
                    <a:pt x="49213" y="11955"/>
                    <a:pt x="38100" y="10368"/>
                  </a:cubicBezTo>
                  <a:cubicBezTo>
                    <a:pt x="4095" y="-967"/>
                    <a:pt x="15094" y="-7511"/>
                    <a:pt x="0" y="15130"/>
                  </a:cubicBezTo>
                  <a:cubicBezTo>
                    <a:pt x="11422" y="49394"/>
                    <a:pt x="-2438" y="6599"/>
                    <a:pt x="9525" y="48468"/>
                  </a:cubicBezTo>
                  <a:cubicBezTo>
                    <a:pt x="10904" y="53295"/>
                    <a:pt x="11850" y="58367"/>
                    <a:pt x="14288" y="62755"/>
                  </a:cubicBezTo>
                  <a:cubicBezTo>
                    <a:pt x="44917" y="117886"/>
                    <a:pt x="20629" y="70908"/>
                    <a:pt x="47625" y="105618"/>
                  </a:cubicBezTo>
                  <a:cubicBezTo>
                    <a:pt x="54653" y="114654"/>
                    <a:pt x="63055" y="123333"/>
                    <a:pt x="66675" y="134193"/>
                  </a:cubicBezTo>
                  <a:lnTo>
                    <a:pt x="85725" y="162768"/>
                  </a:ln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45" name="Freeform 44"/>
            <p:cNvSpPr/>
            <p:nvPr/>
          </p:nvSpPr>
          <p:spPr>
            <a:xfrm>
              <a:off x="7581900" y="2767013"/>
              <a:ext cx="147638" cy="52387"/>
            </a:xfrm>
            <a:custGeom>
              <a:avLst/>
              <a:gdLst>
                <a:gd name="connsiteX0" fmla="*/ 0 w 147638"/>
                <a:gd name="connsiteY0" fmla="*/ 0 h 52387"/>
                <a:gd name="connsiteX1" fmla="*/ 0 w 147638"/>
                <a:gd name="connsiteY1" fmla="*/ 0 h 52387"/>
                <a:gd name="connsiteX2" fmla="*/ 147638 w 147638"/>
                <a:gd name="connsiteY2" fmla="*/ 52387 h 52387"/>
              </a:gdLst>
              <a:ahLst/>
              <a:cxnLst>
                <a:cxn ang="0">
                  <a:pos x="connsiteX0" y="connsiteY0"/>
                </a:cxn>
                <a:cxn ang="0">
                  <a:pos x="connsiteX1" y="connsiteY1"/>
                </a:cxn>
                <a:cxn ang="0">
                  <a:pos x="connsiteX2" y="connsiteY2"/>
                </a:cxn>
              </a:cxnLst>
              <a:rect l="l" t="t" r="r" b="b"/>
              <a:pathLst>
                <a:path w="147638" h="52387">
                  <a:moveTo>
                    <a:pt x="0" y="0"/>
                  </a:moveTo>
                  <a:lnTo>
                    <a:pt x="0" y="0"/>
                  </a:lnTo>
                  <a:lnTo>
                    <a:pt x="147638" y="52387"/>
                  </a:lnTo>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a:off x="7357953" y="6038850"/>
              <a:ext cx="226155" cy="195263"/>
            </a:xfrm>
            <a:custGeom>
              <a:avLst/>
              <a:gdLst>
                <a:gd name="connsiteX0" fmla="*/ 138222 w 226155"/>
                <a:gd name="connsiteY0" fmla="*/ 0 h 195263"/>
                <a:gd name="connsiteX1" fmla="*/ 138222 w 226155"/>
                <a:gd name="connsiteY1" fmla="*/ 0 h 195263"/>
                <a:gd name="connsiteX2" fmla="*/ 223947 w 226155"/>
                <a:gd name="connsiteY2" fmla="*/ 119063 h 195263"/>
                <a:gd name="connsiteX3" fmla="*/ 204897 w 226155"/>
                <a:gd name="connsiteY3" fmla="*/ 147638 h 195263"/>
                <a:gd name="connsiteX4" fmla="*/ 190610 w 226155"/>
                <a:gd name="connsiteY4" fmla="*/ 161925 h 195263"/>
                <a:gd name="connsiteX5" fmla="*/ 162035 w 226155"/>
                <a:gd name="connsiteY5" fmla="*/ 176213 h 195263"/>
                <a:gd name="connsiteX6" fmla="*/ 147747 w 226155"/>
                <a:gd name="connsiteY6" fmla="*/ 185738 h 195263"/>
                <a:gd name="connsiteX7" fmla="*/ 114410 w 226155"/>
                <a:gd name="connsiteY7" fmla="*/ 195263 h 195263"/>
                <a:gd name="connsiteX8" fmla="*/ 47735 w 226155"/>
                <a:gd name="connsiteY8" fmla="*/ 190500 h 195263"/>
                <a:gd name="connsiteX9" fmla="*/ 42972 w 226155"/>
                <a:gd name="connsiteY9" fmla="*/ 176213 h 195263"/>
                <a:gd name="connsiteX10" fmla="*/ 28685 w 226155"/>
                <a:gd name="connsiteY10" fmla="*/ 171450 h 195263"/>
                <a:gd name="connsiteX11" fmla="*/ 23922 w 226155"/>
                <a:gd name="connsiteY11" fmla="*/ 157163 h 195263"/>
                <a:gd name="connsiteX12" fmla="*/ 4872 w 226155"/>
                <a:gd name="connsiteY12" fmla="*/ 128588 h 195263"/>
                <a:gd name="connsiteX13" fmla="*/ 110 w 226155"/>
                <a:gd name="connsiteY13" fmla="*/ 114300 h 195263"/>
                <a:gd name="connsiteX14" fmla="*/ 23922 w 226155"/>
                <a:gd name="connsiteY14" fmla="*/ 95250 h 195263"/>
                <a:gd name="connsiteX15" fmla="*/ 38210 w 226155"/>
                <a:gd name="connsiteY15" fmla="*/ 85725 h 195263"/>
                <a:gd name="connsiteX16" fmla="*/ 57260 w 226155"/>
                <a:gd name="connsiteY16" fmla="*/ 80963 h 195263"/>
                <a:gd name="connsiteX17" fmla="*/ 71547 w 226155"/>
                <a:gd name="connsiteY17" fmla="*/ 76200 h 195263"/>
                <a:gd name="connsiteX18" fmla="*/ 90597 w 226155"/>
                <a:gd name="connsiteY18" fmla="*/ 47625 h 195263"/>
                <a:gd name="connsiteX19" fmla="*/ 138222 w 226155"/>
                <a:gd name="connsiteY19" fmla="*/ 0 h 19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155" h="195263">
                  <a:moveTo>
                    <a:pt x="138222" y="0"/>
                  </a:moveTo>
                  <a:lnTo>
                    <a:pt x="138222" y="0"/>
                  </a:lnTo>
                  <a:cubicBezTo>
                    <a:pt x="166797" y="39688"/>
                    <a:pt x="199215" y="76873"/>
                    <a:pt x="223947" y="119063"/>
                  </a:cubicBezTo>
                  <a:cubicBezTo>
                    <a:pt x="233099" y="134676"/>
                    <a:pt x="211249" y="142345"/>
                    <a:pt x="204897" y="147638"/>
                  </a:cubicBezTo>
                  <a:cubicBezTo>
                    <a:pt x="199723" y="151950"/>
                    <a:pt x="195784" y="157613"/>
                    <a:pt x="190610" y="161925"/>
                  </a:cubicBezTo>
                  <a:cubicBezTo>
                    <a:pt x="170139" y="178984"/>
                    <a:pt x="183512" y="165474"/>
                    <a:pt x="162035" y="176213"/>
                  </a:cubicBezTo>
                  <a:cubicBezTo>
                    <a:pt x="156915" y="178773"/>
                    <a:pt x="152867" y="183178"/>
                    <a:pt x="147747" y="185738"/>
                  </a:cubicBezTo>
                  <a:cubicBezTo>
                    <a:pt x="140918" y="189153"/>
                    <a:pt x="120509" y="193738"/>
                    <a:pt x="114410" y="195263"/>
                  </a:cubicBezTo>
                  <a:cubicBezTo>
                    <a:pt x="92185" y="193675"/>
                    <a:pt x="69264" y="196241"/>
                    <a:pt x="47735" y="190500"/>
                  </a:cubicBezTo>
                  <a:cubicBezTo>
                    <a:pt x="42884" y="189207"/>
                    <a:pt x="46522" y="179763"/>
                    <a:pt x="42972" y="176213"/>
                  </a:cubicBezTo>
                  <a:cubicBezTo>
                    <a:pt x="39422" y="172663"/>
                    <a:pt x="33447" y="173038"/>
                    <a:pt x="28685" y="171450"/>
                  </a:cubicBezTo>
                  <a:cubicBezTo>
                    <a:pt x="27097" y="166688"/>
                    <a:pt x="26360" y="161551"/>
                    <a:pt x="23922" y="157163"/>
                  </a:cubicBezTo>
                  <a:cubicBezTo>
                    <a:pt x="18362" y="147156"/>
                    <a:pt x="4872" y="128588"/>
                    <a:pt x="4872" y="128588"/>
                  </a:cubicBezTo>
                  <a:cubicBezTo>
                    <a:pt x="3285" y="123825"/>
                    <a:pt x="-715" y="119252"/>
                    <a:pt x="110" y="114300"/>
                  </a:cubicBezTo>
                  <a:cubicBezTo>
                    <a:pt x="3029" y="96785"/>
                    <a:pt x="12441" y="100991"/>
                    <a:pt x="23922" y="95250"/>
                  </a:cubicBezTo>
                  <a:cubicBezTo>
                    <a:pt x="29042" y="92690"/>
                    <a:pt x="32949" y="87980"/>
                    <a:pt x="38210" y="85725"/>
                  </a:cubicBezTo>
                  <a:cubicBezTo>
                    <a:pt x="44226" y="83147"/>
                    <a:pt x="50966" y="82761"/>
                    <a:pt x="57260" y="80963"/>
                  </a:cubicBezTo>
                  <a:cubicBezTo>
                    <a:pt x="62087" y="79584"/>
                    <a:pt x="66785" y="77788"/>
                    <a:pt x="71547" y="76200"/>
                  </a:cubicBezTo>
                  <a:cubicBezTo>
                    <a:pt x="77897" y="66675"/>
                    <a:pt x="86977" y="58485"/>
                    <a:pt x="90597" y="47625"/>
                  </a:cubicBezTo>
                  <a:lnTo>
                    <a:pt x="138222" y="0"/>
                  </a:ln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47" name="Freeform 46"/>
            <p:cNvSpPr/>
            <p:nvPr/>
          </p:nvSpPr>
          <p:spPr>
            <a:xfrm>
              <a:off x="7415213" y="6953153"/>
              <a:ext cx="119062" cy="119160"/>
            </a:xfrm>
            <a:custGeom>
              <a:avLst/>
              <a:gdLst>
                <a:gd name="connsiteX0" fmla="*/ 119062 w 119062"/>
                <a:gd name="connsiteY0" fmla="*/ 104872 h 119160"/>
                <a:gd name="connsiteX1" fmla="*/ 119062 w 119062"/>
                <a:gd name="connsiteY1" fmla="*/ 104872 h 119160"/>
                <a:gd name="connsiteX2" fmla="*/ 71437 w 119062"/>
                <a:gd name="connsiteY2" fmla="*/ 114397 h 119160"/>
                <a:gd name="connsiteX3" fmla="*/ 57150 w 119062"/>
                <a:gd name="connsiteY3" fmla="*/ 119160 h 119160"/>
                <a:gd name="connsiteX4" fmla="*/ 33337 w 119062"/>
                <a:gd name="connsiteY4" fmla="*/ 114397 h 119160"/>
                <a:gd name="connsiteX5" fmla="*/ 14287 w 119062"/>
                <a:gd name="connsiteY5" fmla="*/ 85822 h 119160"/>
                <a:gd name="connsiteX6" fmla="*/ 4762 w 119062"/>
                <a:gd name="connsiteY6" fmla="*/ 71535 h 119160"/>
                <a:gd name="connsiteX7" fmla="*/ 0 w 119062"/>
                <a:gd name="connsiteY7" fmla="*/ 57247 h 119160"/>
                <a:gd name="connsiteX8" fmla="*/ 4762 w 119062"/>
                <a:gd name="connsiteY8" fmla="*/ 28672 h 119160"/>
                <a:gd name="connsiteX9" fmla="*/ 19050 w 119062"/>
                <a:gd name="connsiteY9" fmla="*/ 23910 h 119160"/>
                <a:gd name="connsiteX10" fmla="*/ 52387 w 119062"/>
                <a:gd name="connsiteY10" fmla="*/ 14385 h 119160"/>
                <a:gd name="connsiteX11" fmla="*/ 80962 w 119062"/>
                <a:gd name="connsiteY11" fmla="*/ 97 h 119160"/>
                <a:gd name="connsiteX12" fmla="*/ 95250 w 119062"/>
                <a:gd name="connsiteY12" fmla="*/ 9622 h 119160"/>
                <a:gd name="connsiteX13" fmla="*/ 114300 w 119062"/>
                <a:gd name="connsiteY13" fmla="*/ 38197 h 119160"/>
                <a:gd name="connsiteX14" fmla="*/ 119062 w 119062"/>
                <a:gd name="connsiteY14" fmla="*/ 104872 h 11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9062" h="119160">
                  <a:moveTo>
                    <a:pt x="119062" y="104872"/>
                  </a:moveTo>
                  <a:lnTo>
                    <a:pt x="119062" y="104872"/>
                  </a:lnTo>
                  <a:cubicBezTo>
                    <a:pt x="103187" y="108047"/>
                    <a:pt x="87212" y="110757"/>
                    <a:pt x="71437" y="114397"/>
                  </a:cubicBezTo>
                  <a:cubicBezTo>
                    <a:pt x="66546" y="115526"/>
                    <a:pt x="62170" y="119160"/>
                    <a:pt x="57150" y="119160"/>
                  </a:cubicBezTo>
                  <a:cubicBezTo>
                    <a:pt x="49055" y="119160"/>
                    <a:pt x="41275" y="115985"/>
                    <a:pt x="33337" y="114397"/>
                  </a:cubicBezTo>
                  <a:lnTo>
                    <a:pt x="14287" y="85822"/>
                  </a:lnTo>
                  <a:lnTo>
                    <a:pt x="4762" y="71535"/>
                  </a:lnTo>
                  <a:cubicBezTo>
                    <a:pt x="3175" y="66772"/>
                    <a:pt x="0" y="62267"/>
                    <a:pt x="0" y="57247"/>
                  </a:cubicBezTo>
                  <a:cubicBezTo>
                    <a:pt x="0" y="47591"/>
                    <a:pt x="-29" y="37056"/>
                    <a:pt x="4762" y="28672"/>
                  </a:cubicBezTo>
                  <a:cubicBezTo>
                    <a:pt x="7253" y="24313"/>
                    <a:pt x="14223" y="25289"/>
                    <a:pt x="19050" y="23910"/>
                  </a:cubicBezTo>
                  <a:cubicBezTo>
                    <a:pt x="60902" y="11953"/>
                    <a:pt x="18138" y="25801"/>
                    <a:pt x="52387" y="14385"/>
                  </a:cubicBezTo>
                  <a:cubicBezTo>
                    <a:pt x="57361" y="11069"/>
                    <a:pt x="73076" y="-1217"/>
                    <a:pt x="80962" y="97"/>
                  </a:cubicBezTo>
                  <a:cubicBezTo>
                    <a:pt x="86608" y="1038"/>
                    <a:pt x="90487" y="6447"/>
                    <a:pt x="95250" y="9622"/>
                  </a:cubicBezTo>
                  <a:cubicBezTo>
                    <a:pt x="101600" y="19147"/>
                    <a:pt x="115439" y="26806"/>
                    <a:pt x="114300" y="38197"/>
                  </a:cubicBezTo>
                  <a:cubicBezTo>
                    <a:pt x="108747" y="93720"/>
                    <a:pt x="118268" y="93760"/>
                    <a:pt x="119062" y="104872"/>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48" name="Freeform 47"/>
            <p:cNvSpPr/>
            <p:nvPr/>
          </p:nvSpPr>
          <p:spPr>
            <a:xfrm>
              <a:off x="7557920" y="6938963"/>
              <a:ext cx="297154" cy="238125"/>
            </a:xfrm>
            <a:custGeom>
              <a:avLst/>
              <a:gdLst>
                <a:gd name="connsiteX0" fmla="*/ 9693 w 297154"/>
                <a:gd name="connsiteY0" fmla="*/ 109537 h 238125"/>
                <a:gd name="connsiteX1" fmla="*/ 9693 w 297154"/>
                <a:gd name="connsiteY1" fmla="*/ 109537 h 238125"/>
                <a:gd name="connsiteX2" fmla="*/ 23980 w 297154"/>
                <a:gd name="connsiteY2" fmla="*/ 23812 h 238125"/>
                <a:gd name="connsiteX3" fmla="*/ 38268 w 297154"/>
                <a:gd name="connsiteY3" fmla="*/ 19050 h 238125"/>
                <a:gd name="connsiteX4" fmla="*/ 76368 w 297154"/>
                <a:gd name="connsiteY4" fmla="*/ 19050 h 238125"/>
                <a:gd name="connsiteX5" fmla="*/ 123993 w 297154"/>
                <a:gd name="connsiteY5" fmla="*/ 9525 h 238125"/>
                <a:gd name="connsiteX6" fmla="*/ 162093 w 297154"/>
                <a:gd name="connsiteY6" fmla="*/ 0 h 238125"/>
                <a:gd name="connsiteX7" fmla="*/ 204955 w 297154"/>
                <a:gd name="connsiteY7" fmla="*/ 14287 h 238125"/>
                <a:gd name="connsiteX8" fmla="*/ 219243 w 297154"/>
                <a:gd name="connsiteY8" fmla="*/ 19050 h 238125"/>
                <a:gd name="connsiteX9" fmla="*/ 285918 w 297154"/>
                <a:gd name="connsiteY9" fmla="*/ 23812 h 238125"/>
                <a:gd name="connsiteX10" fmla="*/ 290680 w 297154"/>
                <a:gd name="connsiteY10" fmla="*/ 57150 h 238125"/>
                <a:gd name="connsiteX11" fmla="*/ 262105 w 297154"/>
                <a:gd name="connsiteY11" fmla="*/ 66675 h 238125"/>
                <a:gd name="connsiteX12" fmla="*/ 171618 w 297154"/>
                <a:gd name="connsiteY12" fmla="*/ 80962 h 238125"/>
                <a:gd name="connsiteX13" fmla="*/ 157330 w 297154"/>
                <a:gd name="connsiteY13" fmla="*/ 85725 h 238125"/>
                <a:gd name="connsiteX14" fmla="*/ 157330 w 297154"/>
                <a:gd name="connsiteY14" fmla="*/ 119062 h 238125"/>
                <a:gd name="connsiteX15" fmla="*/ 171618 w 297154"/>
                <a:gd name="connsiteY15" fmla="*/ 133350 h 238125"/>
                <a:gd name="connsiteX16" fmla="*/ 214480 w 297154"/>
                <a:gd name="connsiteY16" fmla="*/ 157162 h 238125"/>
                <a:gd name="connsiteX17" fmla="*/ 228768 w 297154"/>
                <a:gd name="connsiteY17" fmla="*/ 171450 h 238125"/>
                <a:gd name="connsiteX18" fmla="*/ 209718 w 297154"/>
                <a:gd name="connsiteY18" fmla="*/ 195262 h 238125"/>
                <a:gd name="connsiteX19" fmla="*/ 157330 w 297154"/>
                <a:gd name="connsiteY19" fmla="*/ 200025 h 238125"/>
                <a:gd name="connsiteX20" fmla="*/ 123993 w 297154"/>
                <a:gd name="connsiteY20" fmla="*/ 219075 h 238125"/>
                <a:gd name="connsiteX21" fmla="*/ 95418 w 297154"/>
                <a:gd name="connsiteY21" fmla="*/ 238125 h 238125"/>
                <a:gd name="connsiteX22" fmla="*/ 71605 w 297154"/>
                <a:gd name="connsiteY22" fmla="*/ 233362 h 238125"/>
                <a:gd name="connsiteX23" fmla="*/ 57318 w 297154"/>
                <a:gd name="connsiteY23" fmla="*/ 228600 h 238125"/>
                <a:gd name="connsiteX24" fmla="*/ 28743 w 297154"/>
                <a:gd name="connsiteY24" fmla="*/ 223837 h 238125"/>
                <a:gd name="connsiteX25" fmla="*/ 19218 w 297154"/>
                <a:gd name="connsiteY25" fmla="*/ 209550 h 238125"/>
                <a:gd name="connsiteX26" fmla="*/ 23980 w 297154"/>
                <a:gd name="connsiteY26" fmla="*/ 161925 h 238125"/>
                <a:gd name="connsiteX27" fmla="*/ 38268 w 297154"/>
                <a:gd name="connsiteY27" fmla="*/ 152400 h 238125"/>
                <a:gd name="connsiteX28" fmla="*/ 66843 w 297154"/>
                <a:gd name="connsiteY28" fmla="*/ 138112 h 238125"/>
                <a:gd name="connsiteX29" fmla="*/ 71605 w 297154"/>
                <a:gd name="connsiteY29" fmla="*/ 90487 h 238125"/>
                <a:gd name="connsiteX30" fmla="*/ 57318 w 297154"/>
                <a:gd name="connsiteY30" fmla="*/ 80962 h 238125"/>
                <a:gd name="connsiteX31" fmla="*/ 43030 w 297154"/>
                <a:gd name="connsiteY31" fmla="*/ 76200 h 238125"/>
                <a:gd name="connsiteX32" fmla="*/ 33505 w 297154"/>
                <a:gd name="connsiteY32" fmla="*/ 90487 h 238125"/>
                <a:gd name="connsiteX33" fmla="*/ 28743 w 297154"/>
                <a:gd name="connsiteY33" fmla="*/ 109537 h 238125"/>
                <a:gd name="connsiteX34" fmla="*/ 168 w 297154"/>
                <a:gd name="connsiteY34" fmla="*/ 123825 h 238125"/>
                <a:gd name="connsiteX35" fmla="*/ 9693 w 297154"/>
                <a:gd name="connsiteY35" fmla="*/ 109537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97154" h="238125">
                  <a:moveTo>
                    <a:pt x="9693" y="109537"/>
                  </a:moveTo>
                  <a:lnTo>
                    <a:pt x="9693" y="109537"/>
                  </a:lnTo>
                  <a:cubicBezTo>
                    <a:pt x="10157" y="102572"/>
                    <a:pt x="2339" y="41124"/>
                    <a:pt x="23980" y="23812"/>
                  </a:cubicBezTo>
                  <a:cubicBezTo>
                    <a:pt x="27900" y="20676"/>
                    <a:pt x="33505" y="20637"/>
                    <a:pt x="38268" y="19050"/>
                  </a:cubicBezTo>
                  <a:cubicBezTo>
                    <a:pt x="60863" y="26581"/>
                    <a:pt x="46620" y="24459"/>
                    <a:pt x="76368" y="19050"/>
                  </a:cubicBezTo>
                  <a:cubicBezTo>
                    <a:pt x="153309" y="5061"/>
                    <a:pt x="67168" y="22153"/>
                    <a:pt x="123993" y="9525"/>
                  </a:cubicBezTo>
                  <a:cubicBezTo>
                    <a:pt x="158471" y="1863"/>
                    <a:pt x="136564" y="8509"/>
                    <a:pt x="162093" y="0"/>
                  </a:cubicBezTo>
                  <a:lnTo>
                    <a:pt x="204955" y="14287"/>
                  </a:lnTo>
                  <a:cubicBezTo>
                    <a:pt x="209718" y="15875"/>
                    <a:pt x="214235" y="18692"/>
                    <a:pt x="219243" y="19050"/>
                  </a:cubicBezTo>
                  <a:lnTo>
                    <a:pt x="285918" y="23812"/>
                  </a:lnTo>
                  <a:cubicBezTo>
                    <a:pt x="291902" y="32789"/>
                    <a:pt x="305032" y="44848"/>
                    <a:pt x="290680" y="57150"/>
                  </a:cubicBezTo>
                  <a:cubicBezTo>
                    <a:pt x="283057" y="63684"/>
                    <a:pt x="270459" y="61106"/>
                    <a:pt x="262105" y="66675"/>
                  </a:cubicBezTo>
                  <a:cubicBezTo>
                    <a:pt x="226643" y="90317"/>
                    <a:pt x="253531" y="75843"/>
                    <a:pt x="171618" y="80962"/>
                  </a:cubicBezTo>
                  <a:cubicBezTo>
                    <a:pt x="166855" y="82550"/>
                    <a:pt x="160880" y="82175"/>
                    <a:pt x="157330" y="85725"/>
                  </a:cubicBezTo>
                  <a:cubicBezTo>
                    <a:pt x="149282" y="93773"/>
                    <a:pt x="152937" y="111373"/>
                    <a:pt x="157330" y="119062"/>
                  </a:cubicBezTo>
                  <a:cubicBezTo>
                    <a:pt x="160672" y="124910"/>
                    <a:pt x="166301" y="129215"/>
                    <a:pt x="171618" y="133350"/>
                  </a:cubicBezTo>
                  <a:cubicBezTo>
                    <a:pt x="196182" y="152456"/>
                    <a:pt x="192923" y="149977"/>
                    <a:pt x="214480" y="157162"/>
                  </a:cubicBezTo>
                  <a:cubicBezTo>
                    <a:pt x="219243" y="161925"/>
                    <a:pt x="226638" y="165060"/>
                    <a:pt x="228768" y="171450"/>
                  </a:cubicBezTo>
                  <a:cubicBezTo>
                    <a:pt x="232185" y="181700"/>
                    <a:pt x="216792" y="193746"/>
                    <a:pt x="209718" y="195262"/>
                  </a:cubicBezTo>
                  <a:cubicBezTo>
                    <a:pt x="192573" y="198936"/>
                    <a:pt x="174793" y="198437"/>
                    <a:pt x="157330" y="200025"/>
                  </a:cubicBezTo>
                  <a:cubicBezTo>
                    <a:pt x="124005" y="208355"/>
                    <a:pt x="150873" y="198167"/>
                    <a:pt x="123993" y="219075"/>
                  </a:cubicBezTo>
                  <a:cubicBezTo>
                    <a:pt x="114957" y="226103"/>
                    <a:pt x="95418" y="238125"/>
                    <a:pt x="95418" y="238125"/>
                  </a:cubicBezTo>
                  <a:cubicBezTo>
                    <a:pt x="87480" y="236537"/>
                    <a:pt x="79458" y="235325"/>
                    <a:pt x="71605" y="233362"/>
                  </a:cubicBezTo>
                  <a:cubicBezTo>
                    <a:pt x="66735" y="232144"/>
                    <a:pt x="62218" y="229689"/>
                    <a:pt x="57318" y="228600"/>
                  </a:cubicBezTo>
                  <a:cubicBezTo>
                    <a:pt x="47892" y="226505"/>
                    <a:pt x="38268" y="225425"/>
                    <a:pt x="28743" y="223837"/>
                  </a:cubicBezTo>
                  <a:cubicBezTo>
                    <a:pt x="25568" y="219075"/>
                    <a:pt x="19657" y="215257"/>
                    <a:pt x="19218" y="209550"/>
                  </a:cubicBezTo>
                  <a:cubicBezTo>
                    <a:pt x="17994" y="193643"/>
                    <a:pt x="18935" y="177060"/>
                    <a:pt x="23980" y="161925"/>
                  </a:cubicBezTo>
                  <a:cubicBezTo>
                    <a:pt x="25790" y="156495"/>
                    <a:pt x="33148" y="154960"/>
                    <a:pt x="38268" y="152400"/>
                  </a:cubicBezTo>
                  <a:cubicBezTo>
                    <a:pt x="77704" y="132681"/>
                    <a:pt x="25894" y="165410"/>
                    <a:pt x="66843" y="138112"/>
                  </a:cubicBezTo>
                  <a:cubicBezTo>
                    <a:pt x="72305" y="121727"/>
                    <a:pt x="82802" y="107282"/>
                    <a:pt x="71605" y="90487"/>
                  </a:cubicBezTo>
                  <a:cubicBezTo>
                    <a:pt x="68430" y="85725"/>
                    <a:pt x="62437" y="83522"/>
                    <a:pt x="57318" y="80962"/>
                  </a:cubicBezTo>
                  <a:cubicBezTo>
                    <a:pt x="52828" y="78717"/>
                    <a:pt x="47793" y="77787"/>
                    <a:pt x="43030" y="76200"/>
                  </a:cubicBezTo>
                  <a:cubicBezTo>
                    <a:pt x="39855" y="80962"/>
                    <a:pt x="35760" y="85226"/>
                    <a:pt x="33505" y="90487"/>
                  </a:cubicBezTo>
                  <a:cubicBezTo>
                    <a:pt x="30927" y="96503"/>
                    <a:pt x="32374" y="104091"/>
                    <a:pt x="28743" y="109537"/>
                  </a:cubicBezTo>
                  <a:cubicBezTo>
                    <a:pt x="24088" y="116520"/>
                    <a:pt x="7774" y="121923"/>
                    <a:pt x="168" y="123825"/>
                  </a:cubicBezTo>
                  <a:cubicBezTo>
                    <a:pt x="-1372" y="124210"/>
                    <a:pt x="8106" y="111918"/>
                    <a:pt x="9693" y="109537"/>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49" name="Freeform 48"/>
            <p:cNvSpPr/>
            <p:nvPr/>
          </p:nvSpPr>
          <p:spPr>
            <a:xfrm>
              <a:off x="7691438" y="6653213"/>
              <a:ext cx="220052" cy="271462"/>
            </a:xfrm>
            <a:custGeom>
              <a:avLst/>
              <a:gdLst>
                <a:gd name="connsiteX0" fmla="*/ 23812 w 220052"/>
                <a:gd name="connsiteY0" fmla="*/ 0 h 271462"/>
                <a:gd name="connsiteX1" fmla="*/ 23812 w 220052"/>
                <a:gd name="connsiteY1" fmla="*/ 0 h 271462"/>
                <a:gd name="connsiteX2" fmla="*/ 76200 w 220052"/>
                <a:gd name="connsiteY2" fmla="*/ 114300 h 271462"/>
                <a:gd name="connsiteX3" fmla="*/ 61912 w 220052"/>
                <a:gd name="connsiteY3" fmla="*/ 123825 h 271462"/>
                <a:gd name="connsiteX4" fmla="*/ 47625 w 220052"/>
                <a:gd name="connsiteY4" fmla="*/ 138112 h 271462"/>
                <a:gd name="connsiteX5" fmla="*/ 47625 w 220052"/>
                <a:gd name="connsiteY5" fmla="*/ 195262 h 271462"/>
                <a:gd name="connsiteX6" fmla="*/ 76200 w 220052"/>
                <a:gd name="connsiteY6" fmla="*/ 209550 h 271462"/>
                <a:gd name="connsiteX7" fmla="*/ 133350 w 220052"/>
                <a:gd name="connsiteY7" fmla="*/ 204787 h 271462"/>
                <a:gd name="connsiteX8" fmla="*/ 157162 w 220052"/>
                <a:gd name="connsiteY8" fmla="*/ 200025 h 271462"/>
                <a:gd name="connsiteX9" fmla="*/ 209550 w 220052"/>
                <a:gd name="connsiteY9" fmla="*/ 214312 h 271462"/>
                <a:gd name="connsiteX10" fmla="*/ 214312 w 220052"/>
                <a:gd name="connsiteY10" fmla="*/ 247650 h 271462"/>
                <a:gd name="connsiteX11" fmla="*/ 171450 w 220052"/>
                <a:gd name="connsiteY11" fmla="*/ 266700 h 271462"/>
                <a:gd name="connsiteX12" fmla="*/ 157162 w 220052"/>
                <a:gd name="connsiteY12" fmla="*/ 271462 h 271462"/>
                <a:gd name="connsiteX13" fmla="*/ 133350 w 220052"/>
                <a:gd name="connsiteY13" fmla="*/ 266700 h 271462"/>
                <a:gd name="connsiteX14" fmla="*/ 119062 w 220052"/>
                <a:gd name="connsiteY14" fmla="*/ 261937 h 271462"/>
                <a:gd name="connsiteX15" fmla="*/ 76200 w 220052"/>
                <a:gd name="connsiteY15" fmla="*/ 257175 h 271462"/>
                <a:gd name="connsiteX16" fmla="*/ 33337 w 220052"/>
                <a:gd name="connsiteY16" fmla="*/ 242887 h 271462"/>
                <a:gd name="connsiteX17" fmla="*/ 19050 w 220052"/>
                <a:gd name="connsiteY17" fmla="*/ 238125 h 271462"/>
                <a:gd name="connsiteX18" fmla="*/ 4762 w 220052"/>
                <a:gd name="connsiteY18" fmla="*/ 228600 h 271462"/>
                <a:gd name="connsiteX19" fmla="*/ 0 w 220052"/>
                <a:gd name="connsiteY19" fmla="*/ 214312 h 271462"/>
                <a:gd name="connsiteX20" fmla="*/ 4762 w 220052"/>
                <a:gd name="connsiteY20" fmla="*/ 142875 h 271462"/>
                <a:gd name="connsiteX21" fmla="*/ 14287 w 220052"/>
                <a:gd name="connsiteY21" fmla="*/ 114300 h 271462"/>
                <a:gd name="connsiteX22" fmla="*/ 23812 w 220052"/>
                <a:gd name="connsiteY22" fmla="*/ 85725 h 271462"/>
                <a:gd name="connsiteX23" fmla="*/ 28575 w 220052"/>
                <a:gd name="connsiteY23" fmla="*/ 66675 h 271462"/>
                <a:gd name="connsiteX24" fmla="*/ 23812 w 220052"/>
                <a:gd name="connsiteY24" fmla="*/ 0 h 271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0052" h="271462">
                  <a:moveTo>
                    <a:pt x="23812" y="0"/>
                  </a:moveTo>
                  <a:lnTo>
                    <a:pt x="23812" y="0"/>
                  </a:lnTo>
                  <a:cubicBezTo>
                    <a:pt x="129408" y="173478"/>
                    <a:pt x="126773" y="89013"/>
                    <a:pt x="76200" y="114300"/>
                  </a:cubicBezTo>
                  <a:cubicBezTo>
                    <a:pt x="71080" y="116860"/>
                    <a:pt x="66309" y="120161"/>
                    <a:pt x="61912" y="123825"/>
                  </a:cubicBezTo>
                  <a:cubicBezTo>
                    <a:pt x="56738" y="128137"/>
                    <a:pt x="52387" y="133350"/>
                    <a:pt x="47625" y="138112"/>
                  </a:cubicBezTo>
                  <a:cubicBezTo>
                    <a:pt x="40334" y="159983"/>
                    <a:pt x="36528" y="164747"/>
                    <a:pt x="47625" y="195262"/>
                  </a:cubicBezTo>
                  <a:cubicBezTo>
                    <a:pt x="50172" y="202266"/>
                    <a:pt x="70443" y="207631"/>
                    <a:pt x="76200" y="209550"/>
                  </a:cubicBezTo>
                  <a:cubicBezTo>
                    <a:pt x="95250" y="207962"/>
                    <a:pt x="114365" y="207021"/>
                    <a:pt x="133350" y="204787"/>
                  </a:cubicBezTo>
                  <a:cubicBezTo>
                    <a:pt x="141389" y="203841"/>
                    <a:pt x="149091" y="199404"/>
                    <a:pt x="157162" y="200025"/>
                  </a:cubicBezTo>
                  <a:cubicBezTo>
                    <a:pt x="171123" y="201099"/>
                    <a:pt x="193968" y="209119"/>
                    <a:pt x="209550" y="214312"/>
                  </a:cubicBezTo>
                  <a:cubicBezTo>
                    <a:pt x="218224" y="227323"/>
                    <a:pt x="225589" y="230735"/>
                    <a:pt x="214312" y="247650"/>
                  </a:cubicBezTo>
                  <a:cubicBezTo>
                    <a:pt x="207843" y="257354"/>
                    <a:pt x="177087" y="264821"/>
                    <a:pt x="171450" y="266700"/>
                  </a:cubicBezTo>
                  <a:lnTo>
                    <a:pt x="157162" y="271462"/>
                  </a:lnTo>
                  <a:cubicBezTo>
                    <a:pt x="149225" y="269875"/>
                    <a:pt x="141203" y="268663"/>
                    <a:pt x="133350" y="266700"/>
                  </a:cubicBezTo>
                  <a:cubicBezTo>
                    <a:pt x="128480" y="265482"/>
                    <a:pt x="124014" y="262762"/>
                    <a:pt x="119062" y="261937"/>
                  </a:cubicBezTo>
                  <a:cubicBezTo>
                    <a:pt x="104882" y="259574"/>
                    <a:pt x="90487" y="258762"/>
                    <a:pt x="76200" y="257175"/>
                  </a:cubicBezTo>
                  <a:lnTo>
                    <a:pt x="33337" y="242887"/>
                  </a:lnTo>
                  <a:lnTo>
                    <a:pt x="19050" y="238125"/>
                  </a:lnTo>
                  <a:cubicBezTo>
                    <a:pt x="14287" y="234950"/>
                    <a:pt x="8338" y="233070"/>
                    <a:pt x="4762" y="228600"/>
                  </a:cubicBezTo>
                  <a:cubicBezTo>
                    <a:pt x="1626" y="224680"/>
                    <a:pt x="0" y="219332"/>
                    <a:pt x="0" y="214312"/>
                  </a:cubicBezTo>
                  <a:cubicBezTo>
                    <a:pt x="0" y="190447"/>
                    <a:pt x="1387" y="166500"/>
                    <a:pt x="4762" y="142875"/>
                  </a:cubicBezTo>
                  <a:cubicBezTo>
                    <a:pt x="6182" y="132936"/>
                    <a:pt x="11112" y="123825"/>
                    <a:pt x="14287" y="114300"/>
                  </a:cubicBezTo>
                  <a:cubicBezTo>
                    <a:pt x="14290" y="114290"/>
                    <a:pt x="23809" y="85736"/>
                    <a:pt x="23812" y="85725"/>
                  </a:cubicBezTo>
                  <a:lnTo>
                    <a:pt x="28575" y="66675"/>
                  </a:lnTo>
                  <a:lnTo>
                    <a:pt x="23812" y="0"/>
                  </a:ln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50" name="Freeform 49"/>
            <p:cNvSpPr/>
            <p:nvPr/>
          </p:nvSpPr>
          <p:spPr>
            <a:xfrm>
              <a:off x="7534238" y="6677025"/>
              <a:ext cx="142912" cy="271980"/>
            </a:xfrm>
            <a:custGeom>
              <a:avLst/>
              <a:gdLst>
                <a:gd name="connsiteX0" fmla="*/ 33375 w 142912"/>
                <a:gd name="connsiteY0" fmla="*/ 166688 h 271980"/>
                <a:gd name="connsiteX1" fmla="*/ 33375 w 142912"/>
                <a:gd name="connsiteY1" fmla="*/ 166688 h 271980"/>
                <a:gd name="connsiteX2" fmla="*/ 100050 w 142912"/>
                <a:gd name="connsiteY2" fmla="*/ 180975 h 271980"/>
                <a:gd name="connsiteX3" fmla="*/ 104812 w 142912"/>
                <a:gd name="connsiteY3" fmla="*/ 166688 h 271980"/>
                <a:gd name="connsiteX4" fmla="*/ 95287 w 142912"/>
                <a:gd name="connsiteY4" fmla="*/ 147638 h 271980"/>
                <a:gd name="connsiteX5" fmla="*/ 81000 w 142912"/>
                <a:gd name="connsiteY5" fmla="*/ 100013 h 271980"/>
                <a:gd name="connsiteX6" fmla="*/ 76237 w 142912"/>
                <a:gd name="connsiteY6" fmla="*/ 80963 h 271980"/>
                <a:gd name="connsiteX7" fmla="*/ 71475 w 142912"/>
                <a:gd name="connsiteY7" fmla="*/ 66675 h 271980"/>
                <a:gd name="connsiteX8" fmla="*/ 81000 w 142912"/>
                <a:gd name="connsiteY8" fmla="*/ 52388 h 271980"/>
                <a:gd name="connsiteX9" fmla="*/ 90525 w 142912"/>
                <a:gd name="connsiteY9" fmla="*/ 14288 h 271980"/>
                <a:gd name="connsiteX10" fmla="*/ 95287 w 142912"/>
                <a:gd name="connsiteY10" fmla="*/ 0 h 271980"/>
                <a:gd name="connsiteX11" fmla="*/ 109575 w 142912"/>
                <a:gd name="connsiteY11" fmla="*/ 9525 h 271980"/>
                <a:gd name="connsiteX12" fmla="*/ 123862 w 142912"/>
                <a:gd name="connsiteY12" fmla="*/ 38100 h 271980"/>
                <a:gd name="connsiteX13" fmla="*/ 128625 w 142912"/>
                <a:gd name="connsiteY13" fmla="*/ 214313 h 271980"/>
                <a:gd name="connsiteX14" fmla="*/ 133387 w 142912"/>
                <a:gd name="connsiteY14" fmla="*/ 228600 h 271980"/>
                <a:gd name="connsiteX15" fmla="*/ 142912 w 142912"/>
                <a:gd name="connsiteY15" fmla="*/ 242888 h 271980"/>
                <a:gd name="connsiteX16" fmla="*/ 128625 w 142912"/>
                <a:gd name="connsiteY16" fmla="*/ 252413 h 271980"/>
                <a:gd name="connsiteX17" fmla="*/ 114337 w 142912"/>
                <a:gd name="connsiteY17" fmla="*/ 247650 h 271980"/>
                <a:gd name="connsiteX18" fmla="*/ 95287 w 142912"/>
                <a:gd name="connsiteY18" fmla="*/ 252413 h 271980"/>
                <a:gd name="connsiteX19" fmla="*/ 66712 w 142912"/>
                <a:gd name="connsiteY19" fmla="*/ 271463 h 271980"/>
                <a:gd name="connsiteX20" fmla="*/ 38137 w 142912"/>
                <a:gd name="connsiteY20" fmla="*/ 261938 h 271980"/>
                <a:gd name="connsiteX21" fmla="*/ 23850 w 142912"/>
                <a:gd name="connsiteY21" fmla="*/ 257175 h 271980"/>
                <a:gd name="connsiteX22" fmla="*/ 9562 w 142912"/>
                <a:gd name="connsiteY22" fmla="*/ 247650 h 271980"/>
                <a:gd name="connsiteX23" fmla="*/ 37 w 142912"/>
                <a:gd name="connsiteY23" fmla="*/ 233363 h 271980"/>
                <a:gd name="connsiteX24" fmla="*/ 33375 w 142912"/>
                <a:gd name="connsiteY24" fmla="*/ 166688 h 27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2912" h="271980">
                  <a:moveTo>
                    <a:pt x="33375" y="166688"/>
                  </a:moveTo>
                  <a:lnTo>
                    <a:pt x="33375" y="166688"/>
                  </a:lnTo>
                  <a:cubicBezTo>
                    <a:pt x="55600" y="171450"/>
                    <a:pt x="77320" y="180975"/>
                    <a:pt x="100050" y="180975"/>
                  </a:cubicBezTo>
                  <a:cubicBezTo>
                    <a:pt x="105070" y="180975"/>
                    <a:pt x="105522" y="171657"/>
                    <a:pt x="104812" y="166688"/>
                  </a:cubicBezTo>
                  <a:cubicBezTo>
                    <a:pt x="103808" y="159660"/>
                    <a:pt x="98462" y="153988"/>
                    <a:pt x="95287" y="147638"/>
                  </a:cubicBezTo>
                  <a:cubicBezTo>
                    <a:pt x="85884" y="100616"/>
                    <a:pt x="96662" y="146998"/>
                    <a:pt x="81000" y="100013"/>
                  </a:cubicBezTo>
                  <a:cubicBezTo>
                    <a:pt x="78930" y="93803"/>
                    <a:pt x="78035" y="87257"/>
                    <a:pt x="76237" y="80963"/>
                  </a:cubicBezTo>
                  <a:cubicBezTo>
                    <a:pt x="74858" y="76136"/>
                    <a:pt x="73062" y="71438"/>
                    <a:pt x="71475" y="66675"/>
                  </a:cubicBezTo>
                  <a:cubicBezTo>
                    <a:pt x="74650" y="61913"/>
                    <a:pt x="78440" y="57507"/>
                    <a:pt x="81000" y="52388"/>
                  </a:cubicBezTo>
                  <a:cubicBezTo>
                    <a:pt x="86441" y="41506"/>
                    <a:pt x="87810" y="25148"/>
                    <a:pt x="90525" y="14288"/>
                  </a:cubicBezTo>
                  <a:cubicBezTo>
                    <a:pt x="91743" y="9418"/>
                    <a:pt x="93700" y="4763"/>
                    <a:pt x="95287" y="0"/>
                  </a:cubicBezTo>
                  <a:cubicBezTo>
                    <a:pt x="100050" y="3175"/>
                    <a:pt x="105528" y="5478"/>
                    <a:pt x="109575" y="9525"/>
                  </a:cubicBezTo>
                  <a:cubicBezTo>
                    <a:pt x="118807" y="18757"/>
                    <a:pt x="119989" y="26480"/>
                    <a:pt x="123862" y="38100"/>
                  </a:cubicBezTo>
                  <a:cubicBezTo>
                    <a:pt x="125450" y="96838"/>
                    <a:pt x="125691" y="155627"/>
                    <a:pt x="128625" y="214313"/>
                  </a:cubicBezTo>
                  <a:cubicBezTo>
                    <a:pt x="128876" y="219327"/>
                    <a:pt x="131142" y="224110"/>
                    <a:pt x="133387" y="228600"/>
                  </a:cubicBezTo>
                  <a:cubicBezTo>
                    <a:pt x="135947" y="233720"/>
                    <a:pt x="139737" y="238125"/>
                    <a:pt x="142912" y="242888"/>
                  </a:cubicBezTo>
                  <a:cubicBezTo>
                    <a:pt x="138150" y="246063"/>
                    <a:pt x="134271" y="251472"/>
                    <a:pt x="128625" y="252413"/>
                  </a:cubicBezTo>
                  <a:cubicBezTo>
                    <a:pt x="123673" y="253238"/>
                    <a:pt x="119357" y="247650"/>
                    <a:pt x="114337" y="247650"/>
                  </a:cubicBezTo>
                  <a:cubicBezTo>
                    <a:pt x="107792" y="247650"/>
                    <a:pt x="101637" y="250825"/>
                    <a:pt x="95287" y="252413"/>
                  </a:cubicBezTo>
                  <a:cubicBezTo>
                    <a:pt x="85762" y="258763"/>
                    <a:pt x="77572" y="275083"/>
                    <a:pt x="66712" y="271463"/>
                  </a:cubicBezTo>
                  <a:lnTo>
                    <a:pt x="38137" y="261938"/>
                  </a:lnTo>
                  <a:cubicBezTo>
                    <a:pt x="33375" y="260350"/>
                    <a:pt x="28027" y="259960"/>
                    <a:pt x="23850" y="257175"/>
                  </a:cubicBezTo>
                  <a:lnTo>
                    <a:pt x="9562" y="247650"/>
                  </a:lnTo>
                  <a:cubicBezTo>
                    <a:pt x="6387" y="242888"/>
                    <a:pt x="476" y="239070"/>
                    <a:pt x="37" y="233363"/>
                  </a:cubicBezTo>
                  <a:cubicBezTo>
                    <a:pt x="-1187" y="217456"/>
                    <a:pt x="27819" y="177801"/>
                    <a:pt x="33375" y="166688"/>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51" name="Freeform 50"/>
            <p:cNvSpPr/>
            <p:nvPr/>
          </p:nvSpPr>
          <p:spPr>
            <a:xfrm>
              <a:off x="7593546" y="5581650"/>
              <a:ext cx="80967" cy="434196"/>
            </a:xfrm>
            <a:custGeom>
              <a:avLst/>
              <a:gdLst>
                <a:gd name="connsiteX0" fmla="*/ 50267 w 80967"/>
                <a:gd name="connsiteY0" fmla="*/ 433388 h 434196"/>
                <a:gd name="connsiteX1" fmla="*/ 50267 w 80967"/>
                <a:gd name="connsiteY1" fmla="*/ 433388 h 434196"/>
                <a:gd name="connsiteX2" fmla="*/ 12167 w 80967"/>
                <a:gd name="connsiteY2" fmla="*/ 300038 h 434196"/>
                <a:gd name="connsiteX3" fmla="*/ 26454 w 80967"/>
                <a:gd name="connsiteY3" fmla="*/ 290513 h 434196"/>
                <a:gd name="connsiteX4" fmla="*/ 31217 w 80967"/>
                <a:gd name="connsiteY4" fmla="*/ 238125 h 434196"/>
                <a:gd name="connsiteX5" fmla="*/ 35979 w 80967"/>
                <a:gd name="connsiteY5" fmla="*/ 209550 h 434196"/>
                <a:gd name="connsiteX6" fmla="*/ 50267 w 80967"/>
                <a:gd name="connsiteY6" fmla="*/ 200025 h 434196"/>
                <a:gd name="connsiteX7" fmla="*/ 50267 w 80967"/>
                <a:gd name="connsiteY7" fmla="*/ 109538 h 434196"/>
                <a:gd name="connsiteX8" fmla="*/ 40742 w 80967"/>
                <a:gd name="connsiteY8" fmla="*/ 80963 h 434196"/>
                <a:gd name="connsiteX9" fmla="*/ 35979 w 80967"/>
                <a:gd name="connsiteY9" fmla="*/ 61913 h 434196"/>
                <a:gd name="connsiteX10" fmla="*/ 26454 w 80967"/>
                <a:gd name="connsiteY10" fmla="*/ 33338 h 434196"/>
                <a:gd name="connsiteX11" fmla="*/ 50267 w 80967"/>
                <a:gd name="connsiteY11" fmla="*/ 0 h 434196"/>
                <a:gd name="connsiteX12" fmla="*/ 59792 w 80967"/>
                <a:gd name="connsiteY12" fmla="*/ 61913 h 434196"/>
                <a:gd name="connsiteX13" fmla="*/ 64554 w 80967"/>
                <a:gd name="connsiteY13" fmla="*/ 128588 h 434196"/>
                <a:gd name="connsiteX14" fmla="*/ 69317 w 80967"/>
                <a:gd name="connsiteY14" fmla="*/ 180975 h 434196"/>
                <a:gd name="connsiteX15" fmla="*/ 74079 w 80967"/>
                <a:gd name="connsiteY15" fmla="*/ 352425 h 434196"/>
                <a:gd name="connsiteX16" fmla="*/ 74079 w 80967"/>
                <a:gd name="connsiteY16" fmla="*/ 419100 h 434196"/>
                <a:gd name="connsiteX17" fmla="*/ 50267 w 80967"/>
                <a:gd name="connsiteY17" fmla="*/ 433388 h 4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67" h="434196">
                  <a:moveTo>
                    <a:pt x="50267" y="433388"/>
                  </a:moveTo>
                  <a:lnTo>
                    <a:pt x="50267" y="433388"/>
                  </a:lnTo>
                  <a:cubicBezTo>
                    <a:pt x="35971" y="397648"/>
                    <a:pt x="-25817" y="338022"/>
                    <a:pt x="12167" y="300038"/>
                  </a:cubicBezTo>
                  <a:cubicBezTo>
                    <a:pt x="16214" y="295991"/>
                    <a:pt x="21692" y="293688"/>
                    <a:pt x="26454" y="290513"/>
                  </a:cubicBezTo>
                  <a:cubicBezTo>
                    <a:pt x="28042" y="273050"/>
                    <a:pt x="29168" y="255540"/>
                    <a:pt x="31217" y="238125"/>
                  </a:cubicBezTo>
                  <a:cubicBezTo>
                    <a:pt x="32345" y="228535"/>
                    <a:pt x="31661" y="218187"/>
                    <a:pt x="35979" y="209550"/>
                  </a:cubicBezTo>
                  <a:cubicBezTo>
                    <a:pt x="38539" y="204430"/>
                    <a:pt x="45504" y="203200"/>
                    <a:pt x="50267" y="200025"/>
                  </a:cubicBezTo>
                  <a:cubicBezTo>
                    <a:pt x="62237" y="164114"/>
                    <a:pt x="59599" y="177976"/>
                    <a:pt x="50267" y="109538"/>
                  </a:cubicBezTo>
                  <a:cubicBezTo>
                    <a:pt x="48910" y="99590"/>
                    <a:pt x="43177" y="90703"/>
                    <a:pt x="40742" y="80963"/>
                  </a:cubicBezTo>
                  <a:cubicBezTo>
                    <a:pt x="39154" y="74613"/>
                    <a:pt x="37860" y="68182"/>
                    <a:pt x="35979" y="61913"/>
                  </a:cubicBezTo>
                  <a:cubicBezTo>
                    <a:pt x="33094" y="52296"/>
                    <a:pt x="26454" y="33338"/>
                    <a:pt x="26454" y="33338"/>
                  </a:cubicBezTo>
                  <a:cubicBezTo>
                    <a:pt x="37567" y="0"/>
                    <a:pt x="26454" y="7938"/>
                    <a:pt x="50267" y="0"/>
                  </a:cubicBezTo>
                  <a:cubicBezTo>
                    <a:pt x="59705" y="28319"/>
                    <a:pt x="55700" y="12804"/>
                    <a:pt x="59792" y="61913"/>
                  </a:cubicBezTo>
                  <a:cubicBezTo>
                    <a:pt x="61642" y="84118"/>
                    <a:pt x="62777" y="106377"/>
                    <a:pt x="64554" y="128588"/>
                  </a:cubicBezTo>
                  <a:cubicBezTo>
                    <a:pt x="65952" y="146067"/>
                    <a:pt x="67729" y="163513"/>
                    <a:pt x="69317" y="180975"/>
                  </a:cubicBezTo>
                  <a:cubicBezTo>
                    <a:pt x="70904" y="238125"/>
                    <a:pt x="71293" y="295321"/>
                    <a:pt x="74079" y="352425"/>
                  </a:cubicBezTo>
                  <a:cubicBezTo>
                    <a:pt x="77014" y="412584"/>
                    <a:pt x="87990" y="328680"/>
                    <a:pt x="74079" y="419100"/>
                  </a:cubicBezTo>
                  <a:cubicBezTo>
                    <a:pt x="70464" y="442598"/>
                    <a:pt x="54236" y="431007"/>
                    <a:pt x="50267" y="433388"/>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53" name="Freeform 52"/>
            <p:cNvSpPr/>
            <p:nvPr/>
          </p:nvSpPr>
          <p:spPr>
            <a:xfrm>
              <a:off x="7243763" y="7419975"/>
              <a:ext cx="98412" cy="117492"/>
            </a:xfrm>
            <a:custGeom>
              <a:avLst/>
              <a:gdLst>
                <a:gd name="connsiteX0" fmla="*/ 0 w 98412"/>
                <a:gd name="connsiteY0" fmla="*/ 114300 h 117492"/>
                <a:gd name="connsiteX1" fmla="*/ 0 w 98412"/>
                <a:gd name="connsiteY1" fmla="*/ 114300 h 117492"/>
                <a:gd name="connsiteX2" fmla="*/ 23812 w 98412"/>
                <a:gd name="connsiteY2" fmla="*/ 47625 h 117492"/>
                <a:gd name="connsiteX3" fmla="*/ 28575 w 98412"/>
                <a:gd name="connsiteY3" fmla="*/ 19050 h 117492"/>
                <a:gd name="connsiteX4" fmla="*/ 57150 w 98412"/>
                <a:gd name="connsiteY4" fmla="*/ 0 h 117492"/>
                <a:gd name="connsiteX5" fmla="*/ 80962 w 98412"/>
                <a:gd name="connsiteY5" fmla="*/ 4763 h 117492"/>
                <a:gd name="connsiteX6" fmla="*/ 90487 w 98412"/>
                <a:gd name="connsiteY6" fmla="*/ 76200 h 117492"/>
                <a:gd name="connsiteX7" fmla="*/ 76200 w 98412"/>
                <a:gd name="connsiteY7" fmla="*/ 90488 h 117492"/>
                <a:gd name="connsiteX8" fmla="*/ 61912 w 98412"/>
                <a:gd name="connsiteY8" fmla="*/ 100013 h 117492"/>
                <a:gd name="connsiteX9" fmla="*/ 47625 w 98412"/>
                <a:gd name="connsiteY9" fmla="*/ 114300 h 117492"/>
                <a:gd name="connsiteX10" fmla="*/ 0 w 98412"/>
                <a:gd name="connsiteY10" fmla="*/ 114300 h 11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412" h="117492">
                  <a:moveTo>
                    <a:pt x="0" y="114300"/>
                  </a:moveTo>
                  <a:lnTo>
                    <a:pt x="0" y="114300"/>
                  </a:lnTo>
                  <a:cubicBezTo>
                    <a:pt x="7937" y="92075"/>
                    <a:pt x="17031" y="70230"/>
                    <a:pt x="23812" y="47625"/>
                  </a:cubicBezTo>
                  <a:cubicBezTo>
                    <a:pt x="26587" y="38376"/>
                    <a:pt x="23037" y="26961"/>
                    <a:pt x="28575" y="19050"/>
                  </a:cubicBezTo>
                  <a:cubicBezTo>
                    <a:pt x="35140" y="9672"/>
                    <a:pt x="57150" y="0"/>
                    <a:pt x="57150" y="0"/>
                  </a:cubicBezTo>
                  <a:cubicBezTo>
                    <a:pt x="65087" y="1588"/>
                    <a:pt x="73722" y="1143"/>
                    <a:pt x="80962" y="4763"/>
                  </a:cubicBezTo>
                  <a:cubicBezTo>
                    <a:pt x="108399" y="18481"/>
                    <a:pt x="96856" y="52315"/>
                    <a:pt x="90487" y="76200"/>
                  </a:cubicBezTo>
                  <a:cubicBezTo>
                    <a:pt x="88752" y="82708"/>
                    <a:pt x="81374" y="86176"/>
                    <a:pt x="76200" y="90488"/>
                  </a:cubicBezTo>
                  <a:cubicBezTo>
                    <a:pt x="71803" y="94152"/>
                    <a:pt x="66309" y="96349"/>
                    <a:pt x="61912" y="100013"/>
                  </a:cubicBezTo>
                  <a:cubicBezTo>
                    <a:pt x="56738" y="104325"/>
                    <a:pt x="52799" y="109988"/>
                    <a:pt x="47625" y="114300"/>
                  </a:cubicBezTo>
                  <a:cubicBezTo>
                    <a:pt x="39006" y="121482"/>
                    <a:pt x="7937" y="114300"/>
                    <a:pt x="0" y="114300"/>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54" name="Freeform 53"/>
            <p:cNvSpPr/>
            <p:nvPr/>
          </p:nvSpPr>
          <p:spPr>
            <a:xfrm>
              <a:off x="7210425" y="7543537"/>
              <a:ext cx="142875" cy="83858"/>
            </a:xfrm>
            <a:custGeom>
              <a:avLst/>
              <a:gdLst>
                <a:gd name="connsiteX0" fmla="*/ 0 w 142875"/>
                <a:gd name="connsiteY0" fmla="*/ 28838 h 83858"/>
                <a:gd name="connsiteX1" fmla="*/ 0 w 142875"/>
                <a:gd name="connsiteY1" fmla="*/ 28838 h 83858"/>
                <a:gd name="connsiteX2" fmla="*/ 95250 w 142875"/>
                <a:gd name="connsiteY2" fmla="*/ 81226 h 83858"/>
                <a:gd name="connsiteX3" fmla="*/ 133350 w 142875"/>
                <a:gd name="connsiteY3" fmla="*/ 76463 h 83858"/>
                <a:gd name="connsiteX4" fmla="*/ 138113 w 142875"/>
                <a:gd name="connsiteY4" fmla="*/ 43126 h 83858"/>
                <a:gd name="connsiteX5" fmla="*/ 142875 w 142875"/>
                <a:gd name="connsiteY5" fmla="*/ 28838 h 83858"/>
                <a:gd name="connsiteX6" fmla="*/ 123825 w 142875"/>
                <a:gd name="connsiteY6" fmla="*/ 263 h 83858"/>
                <a:gd name="connsiteX7" fmla="*/ 114300 w 142875"/>
                <a:gd name="connsiteY7" fmla="*/ 14551 h 83858"/>
                <a:gd name="connsiteX8" fmla="*/ 85725 w 142875"/>
                <a:gd name="connsiteY8" fmla="*/ 33601 h 83858"/>
                <a:gd name="connsiteX9" fmla="*/ 61913 w 142875"/>
                <a:gd name="connsiteY9" fmla="*/ 28838 h 83858"/>
                <a:gd name="connsiteX10" fmla="*/ 0 w 142875"/>
                <a:gd name="connsiteY10" fmla="*/ 28838 h 8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875" h="83858">
                  <a:moveTo>
                    <a:pt x="0" y="28838"/>
                  </a:moveTo>
                  <a:lnTo>
                    <a:pt x="0" y="28838"/>
                  </a:lnTo>
                  <a:cubicBezTo>
                    <a:pt x="31750" y="46301"/>
                    <a:pt x="61126" y="69039"/>
                    <a:pt x="95250" y="81226"/>
                  </a:cubicBezTo>
                  <a:cubicBezTo>
                    <a:pt x="107303" y="85531"/>
                    <a:pt x="123784" y="84966"/>
                    <a:pt x="133350" y="76463"/>
                  </a:cubicBezTo>
                  <a:cubicBezTo>
                    <a:pt x="141740" y="69005"/>
                    <a:pt x="135912" y="54133"/>
                    <a:pt x="138113" y="43126"/>
                  </a:cubicBezTo>
                  <a:cubicBezTo>
                    <a:pt x="139098" y="38203"/>
                    <a:pt x="141288" y="33601"/>
                    <a:pt x="142875" y="28838"/>
                  </a:cubicBezTo>
                  <a:cubicBezTo>
                    <a:pt x="141381" y="22861"/>
                    <a:pt x="139487" y="-2870"/>
                    <a:pt x="123825" y="263"/>
                  </a:cubicBezTo>
                  <a:cubicBezTo>
                    <a:pt x="118212" y="1386"/>
                    <a:pt x="118608" y="10782"/>
                    <a:pt x="114300" y="14551"/>
                  </a:cubicBezTo>
                  <a:cubicBezTo>
                    <a:pt x="105685" y="22089"/>
                    <a:pt x="85725" y="33601"/>
                    <a:pt x="85725" y="33601"/>
                  </a:cubicBezTo>
                  <a:cubicBezTo>
                    <a:pt x="77788" y="32013"/>
                    <a:pt x="70008" y="28838"/>
                    <a:pt x="61913" y="28838"/>
                  </a:cubicBezTo>
                  <a:lnTo>
                    <a:pt x="0" y="28838"/>
                  </a:ln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57" name="Freeform 56"/>
            <p:cNvSpPr/>
            <p:nvPr/>
          </p:nvSpPr>
          <p:spPr>
            <a:xfrm>
              <a:off x="8658225" y="7524750"/>
              <a:ext cx="633413" cy="204788"/>
            </a:xfrm>
            <a:custGeom>
              <a:avLst/>
              <a:gdLst>
                <a:gd name="connsiteX0" fmla="*/ 9525 w 633413"/>
                <a:gd name="connsiteY0" fmla="*/ 33338 h 204788"/>
                <a:gd name="connsiteX1" fmla="*/ 9525 w 633413"/>
                <a:gd name="connsiteY1" fmla="*/ 33338 h 204788"/>
                <a:gd name="connsiteX2" fmla="*/ 47625 w 633413"/>
                <a:gd name="connsiteY2" fmla="*/ 9525 h 204788"/>
                <a:gd name="connsiteX3" fmla="*/ 76200 w 633413"/>
                <a:gd name="connsiteY3" fmla="*/ 0 h 204788"/>
                <a:gd name="connsiteX4" fmla="*/ 119063 w 633413"/>
                <a:gd name="connsiteY4" fmla="*/ 19050 h 204788"/>
                <a:gd name="connsiteX5" fmla="*/ 128588 w 633413"/>
                <a:gd name="connsiteY5" fmla="*/ 47625 h 204788"/>
                <a:gd name="connsiteX6" fmla="*/ 133350 w 633413"/>
                <a:gd name="connsiteY6" fmla="*/ 90488 h 204788"/>
                <a:gd name="connsiteX7" fmla="*/ 180975 w 633413"/>
                <a:gd name="connsiteY7" fmla="*/ 104775 h 204788"/>
                <a:gd name="connsiteX8" fmla="*/ 252413 w 633413"/>
                <a:gd name="connsiteY8" fmla="*/ 100013 h 204788"/>
                <a:gd name="connsiteX9" fmla="*/ 276225 w 633413"/>
                <a:gd name="connsiteY9" fmla="*/ 90488 h 204788"/>
                <a:gd name="connsiteX10" fmla="*/ 300038 w 633413"/>
                <a:gd name="connsiteY10" fmla="*/ 85725 h 204788"/>
                <a:gd name="connsiteX11" fmla="*/ 314325 w 633413"/>
                <a:gd name="connsiteY11" fmla="*/ 80963 h 204788"/>
                <a:gd name="connsiteX12" fmla="*/ 342900 w 633413"/>
                <a:gd name="connsiteY12" fmla="*/ 95250 h 204788"/>
                <a:gd name="connsiteX13" fmla="*/ 347663 w 633413"/>
                <a:gd name="connsiteY13" fmla="*/ 109538 h 204788"/>
                <a:gd name="connsiteX14" fmla="*/ 352425 w 633413"/>
                <a:gd name="connsiteY14" fmla="*/ 128588 h 204788"/>
                <a:gd name="connsiteX15" fmla="*/ 366713 w 633413"/>
                <a:gd name="connsiteY15" fmla="*/ 133350 h 204788"/>
                <a:gd name="connsiteX16" fmla="*/ 381000 w 633413"/>
                <a:gd name="connsiteY16" fmla="*/ 142875 h 204788"/>
                <a:gd name="connsiteX17" fmla="*/ 395288 w 633413"/>
                <a:gd name="connsiteY17" fmla="*/ 157163 h 204788"/>
                <a:gd name="connsiteX18" fmla="*/ 414338 w 633413"/>
                <a:gd name="connsiteY18" fmla="*/ 161925 h 204788"/>
                <a:gd name="connsiteX19" fmla="*/ 442913 w 633413"/>
                <a:gd name="connsiteY19" fmla="*/ 157163 h 204788"/>
                <a:gd name="connsiteX20" fmla="*/ 457200 w 633413"/>
                <a:gd name="connsiteY20" fmla="*/ 128588 h 204788"/>
                <a:gd name="connsiteX21" fmla="*/ 485775 w 633413"/>
                <a:gd name="connsiteY21" fmla="*/ 109538 h 204788"/>
                <a:gd name="connsiteX22" fmla="*/ 523875 w 633413"/>
                <a:gd name="connsiteY22" fmla="*/ 100013 h 204788"/>
                <a:gd name="connsiteX23" fmla="*/ 576263 w 633413"/>
                <a:gd name="connsiteY23" fmla="*/ 109538 h 204788"/>
                <a:gd name="connsiteX24" fmla="*/ 590550 w 633413"/>
                <a:gd name="connsiteY24" fmla="*/ 119063 h 204788"/>
                <a:gd name="connsiteX25" fmla="*/ 609600 w 633413"/>
                <a:gd name="connsiteY25" fmla="*/ 152400 h 204788"/>
                <a:gd name="connsiteX26" fmla="*/ 633413 w 633413"/>
                <a:gd name="connsiteY26" fmla="*/ 180975 h 204788"/>
                <a:gd name="connsiteX27" fmla="*/ 576263 w 633413"/>
                <a:gd name="connsiteY27" fmla="*/ 190500 h 204788"/>
                <a:gd name="connsiteX28" fmla="*/ 547688 w 633413"/>
                <a:gd name="connsiteY28" fmla="*/ 200025 h 204788"/>
                <a:gd name="connsiteX29" fmla="*/ 519113 w 633413"/>
                <a:gd name="connsiteY29" fmla="*/ 204788 h 204788"/>
                <a:gd name="connsiteX30" fmla="*/ 461963 w 633413"/>
                <a:gd name="connsiteY30" fmla="*/ 200025 h 204788"/>
                <a:gd name="connsiteX31" fmla="*/ 204788 w 633413"/>
                <a:gd name="connsiteY31" fmla="*/ 185738 h 204788"/>
                <a:gd name="connsiteX32" fmla="*/ 180975 w 633413"/>
                <a:gd name="connsiteY32" fmla="*/ 180975 h 204788"/>
                <a:gd name="connsiteX33" fmla="*/ 171450 w 633413"/>
                <a:gd name="connsiteY33" fmla="*/ 166688 h 204788"/>
                <a:gd name="connsiteX34" fmla="*/ 152400 w 633413"/>
                <a:gd name="connsiteY34" fmla="*/ 161925 h 204788"/>
                <a:gd name="connsiteX35" fmla="*/ 128588 w 633413"/>
                <a:gd name="connsiteY35" fmla="*/ 147638 h 204788"/>
                <a:gd name="connsiteX36" fmla="*/ 100013 w 633413"/>
                <a:gd name="connsiteY36" fmla="*/ 138113 h 204788"/>
                <a:gd name="connsiteX37" fmla="*/ 85725 w 633413"/>
                <a:gd name="connsiteY37" fmla="*/ 109538 h 204788"/>
                <a:gd name="connsiteX38" fmla="*/ 71438 w 633413"/>
                <a:gd name="connsiteY38" fmla="*/ 104775 h 204788"/>
                <a:gd name="connsiteX39" fmla="*/ 42863 w 633413"/>
                <a:gd name="connsiteY39" fmla="*/ 85725 h 204788"/>
                <a:gd name="connsiteX40" fmla="*/ 0 w 633413"/>
                <a:gd name="connsiteY40" fmla="*/ 52388 h 204788"/>
                <a:gd name="connsiteX41" fmla="*/ 9525 w 633413"/>
                <a:gd name="connsiteY41" fmla="*/ 33338 h 20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33413" h="204788">
                  <a:moveTo>
                    <a:pt x="9525" y="33338"/>
                  </a:moveTo>
                  <a:lnTo>
                    <a:pt x="9525" y="33338"/>
                  </a:lnTo>
                  <a:cubicBezTo>
                    <a:pt x="22225" y="25400"/>
                    <a:pt x="34230" y="16223"/>
                    <a:pt x="47625" y="9525"/>
                  </a:cubicBezTo>
                  <a:cubicBezTo>
                    <a:pt x="56605" y="5035"/>
                    <a:pt x="76200" y="0"/>
                    <a:pt x="76200" y="0"/>
                  </a:cubicBezTo>
                  <a:cubicBezTo>
                    <a:pt x="96589" y="3399"/>
                    <a:pt x="108290" y="-341"/>
                    <a:pt x="119063" y="19050"/>
                  </a:cubicBezTo>
                  <a:cubicBezTo>
                    <a:pt x="123939" y="27827"/>
                    <a:pt x="128588" y="47625"/>
                    <a:pt x="128588" y="47625"/>
                  </a:cubicBezTo>
                  <a:cubicBezTo>
                    <a:pt x="130175" y="61913"/>
                    <a:pt x="125632" y="78360"/>
                    <a:pt x="133350" y="90488"/>
                  </a:cubicBezTo>
                  <a:cubicBezTo>
                    <a:pt x="135544" y="93936"/>
                    <a:pt x="173431" y="102889"/>
                    <a:pt x="180975" y="104775"/>
                  </a:cubicBezTo>
                  <a:cubicBezTo>
                    <a:pt x="204788" y="103188"/>
                    <a:pt x="228812" y="103553"/>
                    <a:pt x="252413" y="100013"/>
                  </a:cubicBezTo>
                  <a:cubicBezTo>
                    <a:pt x="260867" y="98745"/>
                    <a:pt x="268037" y="92945"/>
                    <a:pt x="276225" y="90488"/>
                  </a:cubicBezTo>
                  <a:cubicBezTo>
                    <a:pt x="283978" y="88162"/>
                    <a:pt x="292185" y="87688"/>
                    <a:pt x="300038" y="85725"/>
                  </a:cubicBezTo>
                  <a:cubicBezTo>
                    <a:pt x="304908" y="84507"/>
                    <a:pt x="309563" y="82550"/>
                    <a:pt x="314325" y="80963"/>
                  </a:cubicBezTo>
                  <a:cubicBezTo>
                    <a:pt x="323850" y="85725"/>
                    <a:pt x="334814" y="88320"/>
                    <a:pt x="342900" y="95250"/>
                  </a:cubicBezTo>
                  <a:cubicBezTo>
                    <a:pt x="346712" y="98517"/>
                    <a:pt x="346284" y="104711"/>
                    <a:pt x="347663" y="109538"/>
                  </a:cubicBezTo>
                  <a:cubicBezTo>
                    <a:pt x="349461" y="115832"/>
                    <a:pt x="348336" y="123477"/>
                    <a:pt x="352425" y="128588"/>
                  </a:cubicBezTo>
                  <a:cubicBezTo>
                    <a:pt x="355561" y="132508"/>
                    <a:pt x="361950" y="131763"/>
                    <a:pt x="366713" y="133350"/>
                  </a:cubicBezTo>
                  <a:cubicBezTo>
                    <a:pt x="371475" y="136525"/>
                    <a:pt x="376603" y="139211"/>
                    <a:pt x="381000" y="142875"/>
                  </a:cubicBezTo>
                  <a:cubicBezTo>
                    <a:pt x="386174" y="147187"/>
                    <a:pt x="389440" y="153821"/>
                    <a:pt x="395288" y="157163"/>
                  </a:cubicBezTo>
                  <a:cubicBezTo>
                    <a:pt x="400971" y="160410"/>
                    <a:pt x="407988" y="160338"/>
                    <a:pt x="414338" y="161925"/>
                  </a:cubicBezTo>
                  <a:cubicBezTo>
                    <a:pt x="423863" y="160338"/>
                    <a:pt x="434276" y="161481"/>
                    <a:pt x="442913" y="157163"/>
                  </a:cubicBezTo>
                  <a:cubicBezTo>
                    <a:pt x="460580" y="148329"/>
                    <a:pt x="445929" y="139859"/>
                    <a:pt x="457200" y="128588"/>
                  </a:cubicBezTo>
                  <a:cubicBezTo>
                    <a:pt x="465295" y="120493"/>
                    <a:pt x="474669" y="112314"/>
                    <a:pt x="485775" y="109538"/>
                  </a:cubicBezTo>
                  <a:lnTo>
                    <a:pt x="523875" y="100013"/>
                  </a:lnTo>
                  <a:cubicBezTo>
                    <a:pt x="537013" y="101655"/>
                    <a:pt x="561578" y="102195"/>
                    <a:pt x="576263" y="109538"/>
                  </a:cubicBezTo>
                  <a:cubicBezTo>
                    <a:pt x="581382" y="112098"/>
                    <a:pt x="585788" y="115888"/>
                    <a:pt x="590550" y="119063"/>
                  </a:cubicBezTo>
                  <a:cubicBezTo>
                    <a:pt x="596373" y="130709"/>
                    <a:pt x="601185" y="142302"/>
                    <a:pt x="609600" y="152400"/>
                  </a:cubicBezTo>
                  <a:cubicBezTo>
                    <a:pt x="640158" y="189069"/>
                    <a:pt x="609765" y="145504"/>
                    <a:pt x="633413" y="180975"/>
                  </a:cubicBezTo>
                  <a:cubicBezTo>
                    <a:pt x="594348" y="193997"/>
                    <a:pt x="656011" y="174551"/>
                    <a:pt x="576263" y="190500"/>
                  </a:cubicBezTo>
                  <a:cubicBezTo>
                    <a:pt x="566418" y="192469"/>
                    <a:pt x="557213" y="196850"/>
                    <a:pt x="547688" y="200025"/>
                  </a:cubicBezTo>
                  <a:cubicBezTo>
                    <a:pt x="538527" y="203079"/>
                    <a:pt x="528638" y="203200"/>
                    <a:pt x="519113" y="204788"/>
                  </a:cubicBezTo>
                  <a:cubicBezTo>
                    <a:pt x="500063" y="203200"/>
                    <a:pt x="481044" y="201181"/>
                    <a:pt x="461963" y="200025"/>
                  </a:cubicBezTo>
                  <a:lnTo>
                    <a:pt x="204788" y="185738"/>
                  </a:lnTo>
                  <a:cubicBezTo>
                    <a:pt x="196850" y="184150"/>
                    <a:pt x="188003" y="184991"/>
                    <a:pt x="180975" y="180975"/>
                  </a:cubicBezTo>
                  <a:cubicBezTo>
                    <a:pt x="176005" y="178135"/>
                    <a:pt x="176212" y="169863"/>
                    <a:pt x="171450" y="166688"/>
                  </a:cubicBezTo>
                  <a:cubicBezTo>
                    <a:pt x="166004" y="163057"/>
                    <a:pt x="158750" y="163513"/>
                    <a:pt x="152400" y="161925"/>
                  </a:cubicBezTo>
                  <a:cubicBezTo>
                    <a:pt x="144463" y="157163"/>
                    <a:pt x="137015" y="151468"/>
                    <a:pt x="128588" y="147638"/>
                  </a:cubicBezTo>
                  <a:cubicBezTo>
                    <a:pt x="119448" y="143483"/>
                    <a:pt x="100013" y="138113"/>
                    <a:pt x="100013" y="138113"/>
                  </a:cubicBezTo>
                  <a:cubicBezTo>
                    <a:pt x="96875" y="128701"/>
                    <a:pt x="94118" y="116253"/>
                    <a:pt x="85725" y="109538"/>
                  </a:cubicBezTo>
                  <a:cubicBezTo>
                    <a:pt x="81805" y="106402"/>
                    <a:pt x="75826" y="107213"/>
                    <a:pt x="71438" y="104775"/>
                  </a:cubicBezTo>
                  <a:cubicBezTo>
                    <a:pt x="61431" y="99215"/>
                    <a:pt x="50958" y="93819"/>
                    <a:pt x="42863" y="85725"/>
                  </a:cubicBezTo>
                  <a:cubicBezTo>
                    <a:pt x="33887" y="76750"/>
                    <a:pt x="11391" y="52388"/>
                    <a:pt x="0" y="52388"/>
                  </a:cubicBezTo>
                  <a:lnTo>
                    <a:pt x="9525" y="33338"/>
                  </a:ln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58" name="Freeform 57"/>
            <p:cNvSpPr/>
            <p:nvPr/>
          </p:nvSpPr>
          <p:spPr>
            <a:xfrm>
              <a:off x="8614547" y="7577138"/>
              <a:ext cx="681853" cy="280987"/>
            </a:xfrm>
            <a:custGeom>
              <a:avLst/>
              <a:gdLst>
                <a:gd name="connsiteX0" fmla="*/ 5578 w 681853"/>
                <a:gd name="connsiteY0" fmla="*/ 0 h 280987"/>
                <a:gd name="connsiteX1" fmla="*/ 5578 w 681853"/>
                <a:gd name="connsiteY1" fmla="*/ 0 h 280987"/>
                <a:gd name="connsiteX2" fmla="*/ 816 w 681853"/>
                <a:gd name="connsiteY2" fmla="*/ 95250 h 280987"/>
                <a:gd name="connsiteX3" fmla="*/ 15103 w 681853"/>
                <a:gd name="connsiteY3" fmla="*/ 100012 h 280987"/>
                <a:gd name="connsiteX4" fmla="*/ 67491 w 681853"/>
                <a:gd name="connsiteY4" fmla="*/ 104775 h 280987"/>
                <a:gd name="connsiteX5" fmla="*/ 81778 w 681853"/>
                <a:gd name="connsiteY5" fmla="*/ 109537 h 280987"/>
                <a:gd name="connsiteX6" fmla="*/ 96066 w 681853"/>
                <a:gd name="connsiteY6" fmla="*/ 119062 h 280987"/>
                <a:gd name="connsiteX7" fmla="*/ 129403 w 681853"/>
                <a:gd name="connsiteY7" fmla="*/ 142875 h 280987"/>
                <a:gd name="connsiteX8" fmla="*/ 134166 w 681853"/>
                <a:gd name="connsiteY8" fmla="*/ 157162 h 280987"/>
                <a:gd name="connsiteX9" fmla="*/ 134166 w 681853"/>
                <a:gd name="connsiteY9" fmla="*/ 228600 h 280987"/>
                <a:gd name="connsiteX10" fmla="*/ 148453 w 681853"/>
                <a:gd name="connsiteY10" fmla="*/ 238125 h 280987"/>
                <a:gd name="connsiteX11" fmla="*/ 205603 w 681853"/>
                <a:gd name="connsiteY11" fmla="*/ 233362 h 280987"/>
                <a:gd name="connsiteX12" fmla="*/ 234178 w 681853"/>
                <a:gd name="connsiteY12" fmla="*/ 223837 h 280987"/>
                <a:gd name="connsiteX13" fmla="*/ 248466 w 681853"/>
                <a:gd name="connsiteY13" fmla="*/ 219075 h 280987"/>
                <a:gd name="connsiteX14" fmla="*/ 262753 w 681853"/>
                <a:gd name="connsiteY14" fmla="*/ 228600 h 280987"/>
                <a:gd name="connsiteX15" fmla="*/ 286566 w 681853"/>
                <a:gd name="connsiteY15" fmla="*/ 257175 h 280987"/>
                <a:gd name="connsiteX16" fmla="*/ 329428 w 681853"/>
                <a:gd name="connsiteY16" fmla="*/ 280987 h 280987"/>
                <a:gd name="connsiteX17" fmla="*/ 391341 w 681853"/>
                <a:gd name="connsiteY17" fmla="*/ 261937 h 280987"/>
                <a:gd name="connsiteX18" fmla="*/ 400866 w 681853"/>
                <a:gd name="connsiteY18" fmla="*/ 247650 h 280987"/>
                <a:gd name="connsiteX19" fmla="*/ 515166 w 681853"/>
                <a:gd name="connsiteY19" fmla="*/ 223837 h 280987"/>
                <a:gd name="connsiteX20" fmla="*/ 548503 w 681853"/>
                <a:gd name="connsiteY20" fmla="*/ 233362 h 280987"/>
                <a:gd name="connsiteX21" fmla="*/ 581841 w 681853"/>
                <a:gd name="connsiteY21" fmla="*/ 238125 h 280987"/>
                <a:gd name="connsiteX22" fmla="*/ 610416 w 681853"/>
                <a:gd name="connsiteY22" fmla="*/ 247650 h 280987"/>
                <a:gd name="connsiteX23" fmla="*/ 643753 w 681853"/>
                <a:gd name="connsiteY23" fmla="*/ 257175 h 280987"/>
                <a:gd name="connsiteX24" fmla="*/ 672328 w 681853"/>
                <a:gd name="connsiteY24" fmla="*/ 238125 h 280987"/>
                <a:gd name="connsiteX25" fmla="*/ 681853 w 681853"/>
                <a:gd name="connsiteY25" fmla="*/ 209550 h 280987"/>
                <a:gd name="connsiteX26" fmla="*/ 677091 w 681853"/>
                <a:gd name="connsiteY26" fmla="*/ 185737 h 280987"/>
                <a:gd name="connsiteX27" fmla="*/ 648516 w 681853"/>
                <a:gd name="connsiteY27" fmla="*/ 166687 h 280987"/>
                <a:gd name="connsiteX28" fmla="*/ 610416 w 681853"/>
                <a:gd name="connsiteY28" fmla="*/ 176212 h 280987"/>
                <a:gd name="connsiteX29" fmla="*/ 596128 w 681853"/>
                <a:gd name="connsiteY29" fmla="*/ 180975 h 280987"/>
                <a:gd name="connsiteX30" fmla="*/ 491353 w 681853"/>
                <a:gd name="connsiteY30" fmla="*/ 180975 h 280987"/>
                <a:gd name="connsiteX31" fmla="*/ 396103 w 681853"/>
                <a:gd name="connsiteY31" fmla="*/ 176212 h 280987"/>
                <a:gd name="connsiteX32" fmla="*/ 296091 w 681853"/>
                <a:gd name="connsiteY32" fmla="*/ 166687 h 280987"/>
                <a:gd name="connsiteX33" fmla="*/ 243703 w 681853"/>
                <a:gd name="connsiteY33" fmla="*/ 161925 h 280987"/>
                <a:gd name="connsiteX34" fmla="*/ 210366 w 681853"/>
                <a:gd name="connsiteY34" fmla="*/ 138112 h 280987"/>
                <a:gd name="connsiteX35" fmla="*/ 181791 w 681853"/>
                <a:gd name="connsiteY35" fmla="*/ 123825 h 280987"/>
                <a:gd name="connsiteX36" fmla="*/ 167503 w 681853"/>
                <a:gd name="connsiteY36" fmla="*/ 114300 h 280987"/>
                <a:gd name="connsiteX37" fmla="*/ 119878 w 681853"/>
                <a:gd name="connsiteY37" fmla="*/ 100012 h 280987"/>
                <a:gd name="connsiteX38" fmla="*/ 81778 w 681853"/>
                <a:gd name="connsiteY38" fmla="*/ 80962 h 280987"/>
                <a:gd name="connsiteX39" fmla="*/ 62728 w 681853"/>
                <a:gd name="connsiteY39" fmla="*/ 57150 h 280987"/>
                <a:gd name="connsiteX40" fmla="*/ 57966 w 681853"/>
                <a:gd name="connsiteY40" fmla="*/ 42862 h 280987"/>
                <a:gd name="connsiteX41" fmla="*/ 5578 w 681853"/>
                <a:gd name="connsiteY41" fmla="*/ 0 h 28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81853" h="280987">
                  <a:moveTo>
                    <a:pt x="5578" y="0"/>
                  </a:moveTo>
                  <a:lnTo>
                    <a:pt x="5578" y="0"/>
                  </a:lnTo>
                  <a:cubicBezTo>
                    <a:pt x="3991" y="31750"/>
                    <a:pt x="-2198" y="63604"/>
                    <a:pt x="816" y="95250"/>
                  </a:cubicBezTo>
                  <a:cubicBezTo>
                    <a:pt x="1292" y="100247"/>
                    <a:pt x="10134" y="99302"/>
                    <a:pt x="15103" y="100012"/>
                  </a:cubicBezTo>
                  <a:cubicBezTo>
                    <a:pt x="32461" y="102492"/>
                    <a:pt x="50028" y="103187"/>
                    <a:pt x="67491" y="104775"/>
                  </a:cubicBezTo>
                  <a:cubicBezTo>
                    <a:pt x="72253" y="106362"/>
                    <a:pt x="77288" y="107292"/>
                    <a:pt x="81778" y="109537"/>
                  </a:cubicBezTo>
                  <a:cubicBezTo>
                    <a:pt x="86898" y="112097"/>
                    <a:pt x="91408" y="115735"/>
                    <a:pt x="96066" y="119062"/>
                  </a:cubicBezTo>
                  <a:cubicBezTo>
                    <a:pt x="137435" y="148611"/>
                    <a:pt x="95720" y="120419"/>
                    <a:pt x="129403" y="142875"/>
                  </a:cubicBezTo>
                  <a:cubicBezTo>
                    <a:pt x="130991" y="147637"/>
                    <a:pt x="134166" y="152142"/>
                    <a:pt x="134166" y="157162"/>
                  </a:cubicBezTo>
                  <a:cubicBezTo>
                    <a:pt x="134166" y="178850"/>
                    <a:pt x="123124" y="206515"/>
                    <a:pt x="134166" y="228600"/>
                  </a:cubicBezTo>
                  <a:cubicBezTo>
                    <a:pt x="136726" y="233719"/>
                    <a:pt x="143691" y="234950"/>
                    <a:pt x="148453" y="238125"/>
                  </a:cubicBezTo>
                  <a:cubicBezTo>
                    <a:pt x="167503" y="236537"/>
                    <a:pt x="186747" y="236505"/>
                    <a:pt x="205603" y="233362"/>
                  </a:cubicBezTo>
                  <a:cubicBezTo>
                    <a:pt x="215507" y="231711"/>
                    <a:pt x="224653" y="227012"/>
                    <a:pt x="234178" y="223837"/>
                  </a:cubicBezTo>
                  <a:lnTo>
                    <a:pt x="248466" y="219075"/>
                  </a:lnTo>
                  <a:cubicBezTo>
                    <a:pt x="253228" y="222250"/>
                    <a:pt x="258706" y="224553"/>
                    <a:pt x="262753" y="228600"/>
                  </a:cubicBezTo>
                  <a:cubicBezTo>
                    <a:pt x="290268" y="256115"/>
                    <a:pt x="251457" y="229868"/>
                    <a:pt x="286566" y="257175"/>
                  </a:cubicBezTo>
                  <a:cubicBezTo>
                    <a:pt x="311130" y="276281"/>
                    <a:pt x="307871" y="273802"/>
                    <a:pt x="329428" y="280987"/>
                  </a:cubicBezTo>
                  <a:cubicBezTo>
                    <a:pt x="382666" y="270339"/>
                    <a:pt x="363582" y="280442"/>
                    <a:pt x="391341" y="261937"/>
                  </a:cubicBezTo>
                  <a:cubicBezTo>
                    <a:pt x="394516" y="257175"/>
                    <a:pt x="399056" y="253080"/>
                    <a:pt x="400866" y="247650"/>
                  </a:cubicBezTo>
                  <a:cubicBezTo>
                    <a:pt x="422253" y="183487"/>
                    <a:pt x="355796" y="216909"/>
                    <a:pt x="515166" y="223837"/>
                  </a:cubicBezTo>
                  <a:cubicBezTo>
                    <a:pt x="526278" y="227012"/>
                    <a:pt x="537203" y="230940"/>
                    <a:pt x="548503" y="233362"/>
                  </a:cubicBezTo>
                  <a:cubicBezTo>
                    <a:pt x="559479" y="235714"/>
                    <a:pt x="570903" y="235601"/>
                    <a:pt x="581841" y="238125"/>
                  </a:cubicBezTo>
                  <a:cubicBezTo>
                    <a:pt x="591624" y="240383"/>
                    <a:pt x="600799" y="244765"/>
                    <a:pt x="610416" y="247650"/>
                  </a:cubicBezTo>
                  <a:cubicBezTo>
                    <a:pt x="670166" y="265574"/>
                    <a:pt x="595777" y="241181"/>
                    <a:pt x="643753" y="257175"/>
                  </a:cubicBezTo>
                  <a:cubicBezTo>
                    <a:pt x="657178" y="252700"/>
                    <a:pt x="664221" y="252719"/>
                    <a:pt x="672328" y="238125"/>
                  </a:cubicBezTo>
                  <a:cubicBezTo>
                    <a:pt x="677204" y="229348"/>
                    <a:pt x="681853" y="209550"/>
                    <a:pt x="681853" y="209550"/>
                  </a:cubicBezTo>
                  <a:cubicBezTo>
                    <a:pt x="680266" y="201612"/>
                    <a:pt x="682061" y="192127"/>
                    <a:pt x="677091" y="185737"/>
                  </a:cubicBezTo>
                  <a:cubicBezTo>
                    <a:pt x="670063" y="176701"/>
                    <a:pt x="648516" y="166687"/>
                    <a:pt x="648516" y="166687"/>
                  </a:cubicBezTo>
                  <a:cubicBezTo>
                    <a:pt x="615855" y="177575"/>
                    <a:pt x="656393" y="164718"/>
                    <a:pt x="610416" y="176212"/>
                  </a:cubicBezTo>
                  <a:cubicBezTo>
                    <a:pt x="605546" y="177430"/>
                    <a:pt x="600891" y="179387"/>
                    <a:pt x="596128" y="180975"/>
                  </a:cubicBezTo>
                  <a:cubicBezTo>
                    <a:pt x="509843" y="170188"/>
                    <a:pt x="616189" y="180975"/>
                    <a:pt x="491353" y="180975"/>
                  </a:cubicBezTo>
                  <a:cubicBezTo>
                    <a:pt x="459563" y="180975"/>
                    <a:pt x="427853" y="177800"/>
                    <a:pt x="396103" y="176212"/>
                  </a:cubicBezTo>
                  <a:cubicBezTo>
                    <a:pt x="353858" y="162131"/>
                    <a:pt x="391429" y="173262"/>
                    <a:pt x="296091" y="166687"/>
                  </a:cubicBezTo>
                  <a:cubicBezTo>
                    <a:pt x="278598" y="165481"/>
                    <a:pt x="261166" y="163512"/>
                    <a:pt x="243703" y="161925"/>
                  </a:cubicBezTo>
                  <a:cubicBezTo>
                    <a:pt x="217451" y="153173"/>
                    <a:pt x="239130" y="162767"/>
                    <a:pt x="210366" y="138112"/>
                  </a:cubicBezTo>
                  <a:cubicBezTo>
                    <a:pt x="198616" y="128041"/>
                    <a:pt x="195619" y="128434"/>
                    <a:pt x="181791" y="123825"/>
                  </a:cubicBezTo>
                  <a:cubicBezTo>
                    <a:pt x="177028" y="120650"/>
                    <a:pt x="172862" y="116310"/>
                    <a:pt x="167503" y="114300"/>
                  </a:cubicBezTo>
                  <a:cubicBezTo>
                    <a:pt x="91294" y="85720"/>
                    <a:pt x="197693" y="135926"/>
                    <a:pt x="119878" y="100012"/>
                  </a:cubicBezTo>
                  <a:cubicBezTo>
                    <a:pt x="106986" y="94062"/>
                    <a:pt x="81778" y="80962"/>
                    <a:pt x="81778" y="80962"/>
                  </a:cubicBezTo>
                  <a:cubicBezTo>
                    <a:pt x="69808" y="45050"/>
                    <a:pt x="87348" y="87925"/>
                    <a:pt x="62728" y="57150"/>
                  </a:cubicBezTo>
                  <a:cubicBezTo>
                    <a:pt x="59592" y="53230"/>
                    <a:pt x="60404" y="47250"/>
                    <a:pt x="57966" y="42862"/>
                  </a:cubicBezTo>
                  <a:cubicBezTo>
                    <a:pt x="52407" y="32855"/>
                    <a:pt x="14309" y="7144"/>
                    <a:pt x="5578" y="0"/>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59" name="Freeform 58"/>
            <p:cNvSpPr/>
            <p:nvPr/>
          </p:nvSpPr>
          <p:spPr>
            <a:xfrm>
              <a:off x="9496425" y="2986088"/>
              <a:ext cx="195360" cy="180975"/>
            </a:xfrm>
            <a:custGeom>
              <a:avLst/>
              <a:gdLst>
                <a:gd name="connsiteX0" fmla="*/ 0 w 195360"/>
                <a:gd name="connsiteY0" fmla="*/ 19050 h 180975"/>
                <a:gd name="connsiteX1" fmla="*/ 0 w 195360"/>
                <a:gd name="connsiteY1" fmla="*/ 19050 h 180975"/>
                <a:gd name="connsiteX2" fmla="*/ 42863 w 195360"/>
                <a:gd name="connsiteY2" fmla="*/ 23812 h 180975"/>
                <a:gd name="connsiteX3" fmla="*/ 90488 w 195360"/>
                <a:gd name="connsiteY3" fmla="*/ 33337 h 180975"/>
                <a:gd name="connsiteX4" fmla="*/ 114300 w 195360"/>
                <a:gd name="connsiteY4" fmla="*/ 4762 h 180975"/>
                <a:gd name="connsiteX5" fmla="*/ 128588 w 195360"/>
                <a:gd name="connsiteY5" fmla="*/ 0 h 180975"/>
                <a:gd name="connsiteX6" fmla="*/ 152400 w 195360"/>
                <a:gd name="connsiteY6" fmla="*/ 4762 h 180975"/>
                <a:gd name="connsiteX7" fmla="*/ 166688 w 195360"/>
                <a:gd name="connsiteY7" fmla="*/ 14287 h 180975"/>
                <a:gd name="connsiteX8" fmla="*/ 180975 w 195360"/>
                <a:gd name="connsiteY8" fmla="*/ 19050 h 180975"/>
                <a:gd name="connsiteX9" fmla="*/ 195263 w 195360"/>
                <a:gd name="connsiteY9" fmla="*/ 47625 h 180975"/>
                <a:gd name="connsiteX10" fmla="*/ 185738 w 195360"/>
                <a:gd name="connsiteY10" fmla="*/ 61912 h 180975"/>
                <a:gd name="connsiteX11" fmla="*/ 171450 w 195360"/>
                <a:gd name="connsiteY11" fmla="*/ 71437 h 180975"/>
                <a:gd name="connsiteX12" fmla="*/ 142875 w 195360"/>
                <a:gd name="connsiteY12" fmla="*/ 80962 h 180975"/>
                <a:gd name="connsiteX13" fmla="*/ 128588 w 195360"/>
                <a:gd name="connsiteY13" fmla="*/ 90487 h 180975"/>
                <a:gd name="connsiteX14" fmla="*/ 114300 w 195360"/>
                <a:gd name="connsiteY14" fmla="*/ 95250 h 180975"/>
                <a:gd name="connsiteX15" fmla="*/ 138113 w 195360"/>
                <a:gd name="connsiteY15" fmla="*/ 123825 h 180975"/>
                <a:gd name="connsiteX16" fmla="*/ 142875 w 195360"/>
                <a:gd name="connsiteY16" fmla="*/ 138112 h 180975"/>
                <a:gd name="connsiteX17" fmla="*/ 123825 w 195360"/>
                <a:gd name="connsiteY17" fmla="*/ 166687 h 180975"/>
                <a:gd name="connsiteX18" fmla="*/ 95250 w 195360"/>
                <a:gd name="connsiteY18" fmla="*/ 176212 h 180975"/>
                <a:gd name="connsiteX19" fmla="*/ 80963 w 195360"/>
                <a:gd name="connsiteY19" fmla="*/ 180975 h 180975"/>
                <a:gd name="connsiteX20" fmla="*/ 38100 w 195360"/>
                <a:gd name="connsiteY20" fmla="*/ 161925 h 180975"/>
                <a:gd name="connsiteX21" fmla="*/ 23813 w 195360"/>
                <a:gd name="connsiteY21" fmla="*/ 147637 h 180975"/>
                <a:gd name="connsiteX22" fmla="*/ 19050 w 195360"/>
                <a:gd name="connsiteY22" fmla="*/ 133350 h 180975"/>
                <a:gd name="connsiteX23" fmla="*/ 0 w 195360"/>
                <a:gd name="connsiteY23" fmla="*/ 1905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60" h="180975">
                  <a:moveTo>
                    <a:pt x="0" y="19050"/>
                  </a:moveTo>
                  <a:lnTo>
                    <a:pt x="0" y="19050"/>
                  </a:lnTo>
                  <a:cubicBezTo>
                    <a:pt x="14288" y="20637"/>
                    <a:pt x="29225" y="19266"/>
                    <a:pt x="42863" y="23812"/>
                  </a:cubicBezTo>
                  <a:cubicBezTo>
                    <a:pt x="96204" y="41592"/>
                    <a:pt x="-1379" y="46462"/>
                    <a:pt x="90488" y="33337"/>
                  </a:cubicBezTo>
                  <a:cubicBezTo>
                    <a:pt x="97515" y="22797"/>
                    <a:pt x="103302" y="12094"/>
                    <a:pt x="114300" y="4762"/>
                  </a:cubicBezTo>
                  <a:cubicBezTo>
                    <a:pt x="118477" y="1977"/>
                    <a:pt x="123825" y="1587"/>
                    <a:pt x="128588" y="0"/>
                  </a:cubicBezTo>
                  <a:cubicBezTo>
                    <a:pt x="136525" y="1587"/>
                    <a:pt x="144821" y="1920"/>
                    <a:pt x="152400" y="4762"/>
                  </a:cubicBezTo>
                  <a:cubicBezTo>
                    <a:pt x="157760" y="6772"/>
                    <a:pt x="161568" y="11727"/>
                    <a:pt x="166688" y="14287"/>
                  </a:cubicBezTo>
                  <a:cubicBezTo>
                    <a:pt x="171178" y="16532"/>
                    <a:pt x="176213" y="17462"/>
                    <a:pt x="180975" y="19050"/>
                  </a:cubicBezTo>
                  <a:cubicBezTo>
                    <a:pt x="184292" y="24026"/>
                    <a:pt x="196577" y="39738"/>
                    <a:pt x="195263" y="47625"/>
                  </a:cubicBezTo>
                  <a:cubicBezTo>
                    <a:pt x="194322" y="53271"/>
                    <a:pt x="189785" y="57865"/>
                    <a:pt x="185738" y="61912"/>
                  </a:cubicBezTo>
                  <a:cubicBezTo>
                    <a:pt x="181690" y="65959"/>
                    <a:pt x="176681" y="69112"/>
                    <a:pt x="171450" y="71437"/>
                  </a:cubicBezTo>
                  <a:cubicBezTo>
                    <a:pt x="162275" y="75515"/>
                    <a:pt x="142875" y="80962"/>
                    <a:pt x="142875" y="80962"/>
                  </a:cubicBezTo>
                  <a:cubicBezTo>
                    <a:pt x="138113" y="84137"/>
                    <a:pt x="133707" y="87927"/>
                    <a:pt x="128588" y="90487"/>
                  </a:cubicBezTo>
                  <a:cubicBezTo>
                    <a:pt x="124098" y="92732"/>
                    <a:pt x="115518" y="90380"/>
                    <a:pt x="114300" y="95250"/>
                  </a:cubicBezTo>
                  <a:cubicBezTo>
                    <a:pt x="112974" y="100554"/>
                    <a:pt x="136944" y="122656"/>
                    <a:pt x="138113" y="123825"/>
                  </a:cubicBezTo>
                  <a:cubicBezTo>
                    <a:pt x="139700" y="128587"/>
                    <a:pt x="142875" y="133092"/>
                    <a:pt x="142875" y="138112"/>
                  </a:cubicBezTo>
                  <a:cubicBezTo>
                    <a:pt x="142875" y="154967"/>
                    <a:pt x="138181" y="160307"/>
                    <a:pt x="123825" y="166687"/>
                  </a:cubicBezTo>
                  <a:cubicBezTo>
                    <a:pt x="114650" y="170765"/>
                    <a:pt x="104775" y="173037"/>
                    <a:pt x="95250" y="176212"/>
                  </a:cubicBezTo>
                  <a:lnTo>
                    <a:pt x="80963" y="180975"/>
                  </a:lnTo>
                  <a:cubicBezTo>
                    <a:pt x="60199" y="174054"/>
                    <a:pt x="53193" y="174503"/>
                    <a:pt x="38100" y="161925"/>
                  </a:cubicBezTo>
                  <a:cubicBezTo>
                    <a:pt x="32926" y="157613"/>
                    <a:pt x="28575" y="152400"/>
                    <a:pt x="23813" y="147637"/>
                  </a:cubicBezTo>
                  <a:cubicBezTo>
                    <a:pt x="22225" y="142875"/>
                    <a:pt x="19504" y="138349"/>
                    <a:pt x="19050" y="133350"/>
                  </a:cubicBezTo>
                  <a:cubicBezTo>
                    <a:pt x="14205" y="80050"/>
                    <a:pt x="3175" y="38100"/>
                    <a:pt x="0" y="19050"/>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60" name="Freeform 59"/>
            <p:cNvSpPr/>
            <p:nvPr/>
          </p:nvSpPr>
          <p:spPr>
            <a:xfrm>
              <a:off x="9494101" y="3352059"/>
              <a:ext cx="521437" cy="91229"/>
            </a:xfrm>
            <a:custGeom>
              <a:avLst/>
              <a:gdLst>
                <a:gd name="connsiteX0" fmla="*/ 21374 w 521437"/>
                <a:gd name="connsiteY0" fmla="*/ 53129 h 91229"/>
                <a:gd name="connsiteX1" fmla="*/ 21374 w 521437"/>
                <a:gd name="connsiteY1" fmla="*/ 53129 h 91229"/>
                <a:gd name="connsiteX2" fmla="*/ 2324 w 521437"/>
                <a:gd name="connsiteY2" fmla="*/ 5504 h 91229"/>
                <a:gd name="connsiteX3" fmla="*/ 49949 w 521437"/>
                <a:gd name="connsiteY3" fmla="*/ 10266 h 91229"/>
                <a:gd name="connsiteX4" fmla="*/ 64237 w 521437"/>
                <a:gd name="connsiteY4" fmla="*/ 19791 h 91229"/>
                <a:gd name="connsiteX5" fmla="*/ 92812 w 521437"/>
                <a:gd name="connsiteY5" fmla="*/ 34079 h 91229"/>
                <a:gd name="connsiteX6" fmla="*/ 130912 w 521437"/>
                <a:gd name="connsiteY6" fmla="*/ 29316 h 91229"/>
                <a:gd name="connsiteX7" fmla="*/ 145199 w 521437"/>
                <a:gd name="connsiteY7" fmla="*/ 19791 h 91229"/>
                <a:gd name="connsiteX8" fmla="*/ 192824 w 521437"/>
                <a:gd name="connsiteY8" fmla="*/ 24554 h 91229"/>
                <a:gd name="connsiteX9" fmla="*/ 216637 w 521437"/>
                <a:gd name="connsiteY9" fmla="*/ 29316 h 91229"/>
                <a:gd name="connsiteX10" fmla="*/ 249974 w 521437"/>
                <a:gd name="connsiteY10" fmla="*/ 38841 h 91229"/>
                <a:gd name="connsiteX11" fmla="*/ 335699 w 521437"/>
                <a:gd name="connsiteY11" fmla="*/ 34079 h 91229"/>
                <a:gd name="connsiteX12" fmla="*/ 373799 w 521437"/>
                <a:gd name="connsiteY12" fmla="*/ 43604 h 91229"/>
                <a:gd name="connsiteX13" fmla="*/ 388087 w 521437"/>
                <a:gd name="connsiteY13" fmla="*/ 53129 h 91229"/>
                <a:gd name="connsiteX14" fmla="*/ 421424 w 521437"/>
                <a:gd name="connsiteY14" fmla="*/ 62654 h 91229"/>
                <a:gd name="connsiteX15" fmla="*/ 454762 w 521437"/>
                <a:gd name="connsiteY15" fmla="*/ 57891 h 91229"/>
                <a:gd name="connsiteX16" fmla="*/ 459524 w 521437"/>
                <a:gd name="connsiteY16" fmla="*/ 43604 h 91229"/>
                <a:gd name="connsiteX17" fmla="*/ 469049 w 521437"/>
                <a:gd name="connsiteY17" fmla="*/ 10266 h 91229"/>
                <a:gd name="connsiteX18" fmla="*/ 497624 w 521437"/>
                <a:gd name="connsiteY18" fmla="*/ 19791 h 91229"/>
                <a:gd name="connsiteX19" fmla="*/ 511912 w 521437"/>
                <a:gd name="connsiteY19" fmla="*/ 48366 h 91229"/>
                <a:gd name="connsiteX20" fmla="*/ 521437 w 521437"/>
                <a:gd name="connsiteY20" fmla="*/ 62654 h 91229"/>
                <a:gd name="connsiteX21" fmla="*/ 511912 w 521437"/>
                <a:gd name="connsiteY21" fmla="*/ 76941 h 91229"/>
                <a:gd name="connsiteX22" fmla="*/ 497624 w 521437"/>
                <a:gd name="connsiteY22" fmla="*/ 81704 h 91229"/>
                <a:gd name="connsiteX23" fmla="*/ 483337 w 521437"/>
                <a:gd name="connsiteY23" fmla="*/ 91229 h 91229"/>
                <a:gd name="connsiteX24" fmla="*/ 426187 w 521437"/>
                <a:gd name="connsiteY24" fmla="*/ 81704 h 91229"/>
                <a:gd name="connsiteX25" fmla="*/ 397612 w 521437"/>
                <a:gd name="connsiteY25" fmla="*/ 72179 h 91229"/>
                <a:gd name="connsiteX26" fmla="*/ 292837 w 521437"/>
                <a:gd name="connsiteY26" fmla="*/ 62654 h 91229"/>
                <a:gd name="connsiteX27" fmla="*/ 164249 w 521437"/>
                <a:gd name="connsiteY27" fmla="*/ 53129 h 91229"/>
                <a:gd name="connsiteX28" fmla="*/ 107099 w 521437"/>
                <a:gd name="connsiteY28" fmla="*/ 57891 h 91229"/>
                <a:gd name="connsiteX29" fmla="*/ 78524 w 521437"/>
                <a:gd name="connsiteY29" fmla="*/ 67416 h 91229"/>
                <a:gd name="connsiteX30" fmla="*/ 64237 w 521437"/>
                <a:gd name="connsiteY30" fmla="*/ 72179 h 91229"/>
                <a:gd name="connsiteX31" fmla="*/ 21374 w 521437"/>
                <a:gd name="connsiteY31" fmla="*/ 53129 h 91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21437" h="91229">
                  <a:moveTo>
                    <a:pt x="21374" y="53129"/>
                  </a:moveTo>
                  <a:lnTo>
                    <a:pt x="21374" y="53129"/>
                  </a:lnTo>
                  <a:cubicBezTo>
                    <a:pt x="15024" y="37254"/>
                    <a:pt x="-7160" y="19730"/>
                    <a:pt x="2324" y="5504"/>
                  </a:cubicBezTo>
                  <a:cubicBezTo>
                    <a:pt x="11174" y="-7771"/>
                    <a:pt x="34403" y="6679"/>
                    <a:pt x="49949" y="10266"/>
                  </a:cubicBezTo>
                  <a:cubicBezTo>
                    <a:pt x="55526" y="11553"/>
                    <a:pt x="59117" y="17231"/>
                    <a:pt x="64237" y="19791"/>
                  </a:cubicBezTo>
                  <a:cubicBezTo>
                    <a:pt x="103673" y="39510"/>
                    <a:pt x="51863" y="6781"/>
                    <a:pt x="92812" y="34079"/>
                  </a:cubicBezTo>
                  <a:cubicBezTo>
                    <a:pt x="105512" y="32491"/>
                    <a:pt x="118564" y="32684"/>
                    <a:pt x="130912" y="29316"/>
                  </a:cubicBezTo>
                  <a:cubicBezTo>
                    <a:pt x="136434" y="27810"/>
                    <a:pt x="139492" y="20230"/>
                    <a:pt x="145199" y="19791"/>
                  </a:cubicBezTo>
                  <a:cubicBezTo>
                    <a:pt x="161106" y="18567"/>
                    <a:pt x="177010" y="22445"/>
                    <a:pt x="192824" y="24554"/>
                  </a:cubicBezTo>
                  <a:cubicBezTo>
                    <a:pt x="200848" y="25624"/>
                    <a:pt x="208735" y="27560"/>
                    <a:pt x="216637" y="29316"/>
                  </a:cubicBezTo>
                  <a:cubicBezTo>
                    <a:pt x="234570" y="33301"/>
                    <a:pt x="234069" y="33540"/>
                    <a:pt x="249974" y="38841"/>
                  </a:cubicBezTo>
                  <a:cubicBezTo>
                    <a:pt x="296684" y="23271"/>
                    <a:pt x="268543" y="28482"/>
                    <a:pt x="335699" y="34079"/>
                  </a:cubicBezTo>
                  <a:cubicBezTo>
                    <a:pt x="344762" y="35891"/>
                    <a:pt x="364032" y="38720"/>
                    <a:pt x="373799" y="43604"/>
                  </a:cubicBezTo>
                  <a:cubicBezTo>
                    <a:pt x="378919" y="46164"/>
                    <a:pt x="382967" y="50569"/>
                    <a:pt x="388087" y="53129"/>
                  </a:cubicBezTo>
                  <a:cubicBezTo>
                    <a:pt x="394916" y="56544"/>
                    <a:pt x="415325" y="61129"/>
                    <a:pt x="421424" y="62654"/>
                  </a:cubicBezTo>
                  <a:cubicBezTo>
                    <a:pt x="432537" y="61066"/>
                    <a:pt x="444722" y="62911"/>
                    <a:pt x="454762" y="57891"/>
                  </a:cubicBezTo>
                  <a:cubicBezTo>
                    <a:pt x="459252" y="55646"/>
                    <a:pt x="458145" y="48431"/>
                    <a:pt x="459524" y="43604"/>
                  </a:cubicBezTo>
                  <a:cubicBezTo>
                    <a:pt x="471487" y="1735"/>
                    <a:pt x="457629" y="44530"/>
                    <a:pt x="469049" y="10266"/>
                  </a:cubicBezTo>
                  <a:cubicBezTo>
                    <a:pt x="478574" y="13441"/>
                    <a:pt x="492055" y="11437"/>
                    <a:pt x="497624" y="19791"/>
                  </a:cubicBezTo>
                  <a:cubicBezTo>
                    <a:pt x="524922" y="60740"/>
                    <a:pt x="492193" y="8930"/>
                    <a:pt x="511912" y="48366"/>
                  </a:cubicBezTo>
                  <a:cubicBezTo>
                    <a:pt x="514472" y="53486"/>
                    <a:pt x="518262" y="57891"/>
                    <a:pt x="521437" y="62654"/>
                  </a:cubicBezTo>
                  <a:cubicBezTo>
                    <a:pt x="518262" y="67416"/>
                    <a:pt x="516381" y="73365"/>
                    <a:pt x="511912" y="76941"/>
                  </a:cubicBezTo>
                  <a:cubicBezTo>
                    <a:pt x="507992" y="80077"/>
                    <a:pt x="502114" y="79459"/>
                    <a:pt x="497624" y="81704"/>
                  </a:cubicBezTo>
                  <a:cubicBezTo>
                    <a:pt x="492505" y="84264"/>
                    <a:pt x="488099" y="88054"/>
                    <a:pt x="483337" y="91229"/>
                  </a:cubicBezTo>
                  <a:cubicBezTo>
                    <a:pt x="469035" y="89186"/>
                    <a:pt x="441502" y="85881"/>
                    <a:pt x="426187" y="81704"/>
                  </a:cubicBezTo>
                  <a:cubicBezTo>
                    <a:pt x="416501" y="79062"/>
                    <a:pt x="407602" y="73178"/>
                    <a:pt x="397612" y="72179"/>
                  </a:cubicBezTo>
                  <a:cubicBezTo>
                    <a:pt x="330966" y="65514"/>
                    <a:pt x="365886" y="68741"/>
                    <a:pt x="292837" y="62654"/>
                  </a:cubicBezTo>
                  <a:cubicBezTo>
                    <a:pt x="240404" y="53914"/>
                    <a:pt x="242583" y="53129"/>
                    <a:pt x="164249" y="53129"/>
                  </a:cubicBezTo>
                  <a:cubicBezTo>
                    <a:pt x="145133" y="53129"/>
                    <a:pt x="126149" y="56304"/>
                    <a:pt x="107099" y="57891"/>
                  </a:cubicBezTo>
                  <a:lnTo>
                    <a:pt x="78524" y="67416"/>
                  </a:lnTo>
                  <a:cubicBezTo>
                    <a:pt x="73762" y="69004"/>
                    <a:pt x="69257" y="72179"/>
                    <a:pt x="64237" y="72179"/>
                  </a:cubicBezTo>
                  <a:lnTo>
                    <a:pt x="21374" y="53129"/>
                  </a:ln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61" name="Freeform 60"/>
            <p:cNvSpPr/>
            <p:nvPr/>
          </p:nvSpPr>
          <p:spPr>
            <a:xfrm>
              <a:off x="9505950" y="3452813"/>
              <a:ext cx="538163" cy="95250"/>
            </a:xfrm>
            <a:custGeom>
              <a:avLst/>
              <a:gdLst>
                <a:gd name="connsiteX0" fmla="*/ 0 w 538163"/>
                <a:gd name="connsiteY0" fmla="*/ 14287 h 95250"/>
                <a:gd name="connsiteX1" fmla="*/ 0 w 538163"/>
                <a:gd name="connsiteY1" fmla="*/ 14287 h 95250"/>
                <a:gd name="connsiteX2" fmla="*/ 133350 w 538163"/>
                <a:gd name="connsiteY2" fmla="*/ 28575 h 95250"/>
                <a:gd name="connsiteX3" fmla="*/ 257175 w 538163"/>
                <a:gd name="connsiteY3" fmla="*/ 33337 h 95250"/>
                <a:gd name="connsiteX4" fmla="*/ 314325 w 538163"/>
                <a:gd name="connsiteY4" fmla="*/ 38100 h 95250"/>
                <a:gd name="connsiteX5" fmla="*/ 333375 w 538163"/>
                <a:gd name="connsiteY5" fmla="*/ 42862 h 95250"/>
                <a:gd name="connsiteX6" fmla="*/ 357188 w 538163"/>
                <a:gd name="connsiteY6" fmla="*/ 47625 h 95250"/>
                <a:gd name="connsiteX7" fmla="*/ 371475 w 538163"/>
                <a:gd name="connsiteY7" fmla="*/ 57150 h 95250"/>
                <a:gd name="connsiteX8" fmla="*/ 390525 w 538163"/>
                <a:gd name="connsiteY8" fmla="*/ 66675 h 95250"/>
                <a:gd name="connsiteX9" fmla="*/ 404813 w 538163"/>
                <a:gd name="connsiteY9" fmla="*/ 76200 h 95250"/>
                <a:gd name="connsiteX10" fmla="*/ 423863 w 538163"/>
                <a:gd name="connsiteY10" fmla="*/ 85725 h 95250"/>
                <a:gd name="connsiteX11" fmla="*/ 452438 w 538163"/>
                <a:gd name="connsiteY11" fmla="*/ 95250 h 95250"/>
                <a:gd name="connsiteX12" fmla="*/ 466725 w 538163"/>
                <a:gd name="connsiteY12" fmla="*/ 90487 h 95250"/>
                <a:gd name="connsiteX13" fmla="*/ 495300 w 538163"/>
                <a:gd name="connsiteY13" fmla="*/ 71437 h 95250"/>
                <a:gd name="connsiteX14" fmla="*/ 538163 w 538163"/>
                <a:gd name="connsiteY14" fmla="*/ 61912 h 95250"/>
                <a:gd name="connsiteX15" fmla="*/ 533400 w 538163"/>
                <a:gd name="connsiteY15" fmla="*/ 47625 h 95250"/>
                <a:gd name="connsiteX16" fmla="*/ 519113 w 538163"/>
                <a:gd name="connsiteY16" fmla="*/ 42862 h 95250"/>
                <a:gd name="connsiteX17" fmla="*/ 481013 w 538163"/>
                <a:gd name="connsiteY17" fmla="*/ 28575 h 95250"/>
                <a:gd name="connsiteX18" fmla="*/ 400050 w 538163"/>
                <a:gd name="connsiteY18" fmla="*/ 14287 h 95250"/>
                <a:gd name="connsiteX19" fmla="*/ 352425 w 538163"/>
                <a:gd name="connsiteY19" fmla="*/ 4762 h 95250"/>
                <a:gd name="connsiteX20" fmla="*/ 333375 w 538163"/>
                <a:gd name="connsiteY20" fmla="*/ 0 h 95250"/>
                <a:gd name="connsiteX21" fmla="*/ 219075 w 538163"/>
                <a:gd name="connsiteY21" fmla="*/ 4762 h 95250"/>
                <a:gd name="connsiteX22" fmla="*/ 185738 w 538163"/>
                <a:gd name="connsiteY22" fmla="*/ 9525 h 95250"/>
                <a:gd name="connsiteX23" fmla="*/ 0 w 538163"/>
                <a:gd name="connsiteY23" fmla="*/ 14287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8163" h="95250">
                  <a:moveTo>
                    <a:pt x="0" y="14287"/>
                  </a:moveTo>
                  <a:lnTo>
                    <a:pt x="0" y="14287"/>
                  </a:lnTo>
                  <a:cubicBezTo>
                    <a:pt x="44450" y="19050"/>
                    <a:pt x="88768" y="25273"/>
                    <a:pt x="133350" y="28575"/>
                  </a:cubicBezTo>
                  <a:cubicBezTo>
                    <a:pt x="174543" y="31626"/>
                    <a:pt x="215927" y="31166"/>
                    <a:pt x="257175" y="33337"/>
                  </a:cubicBezTo>
                  <a:cubicBezTo>
                    <a:pt x="276265" y="34342"/>
                    <a:pt x="295275" y="36512"/>
                    <a:pt x="314325" y="38100"/>
                  </a:cubicBezTo>
                  <a:cubicBezTo>
                    <a:pt x="320675" y="39687"/>
                    <a:pt x="326985" y="41442"/>
                    <a:pt x="333375" y="42862"/>
                  </a:cubicBezTo>
                  <a:cubicBezTo>
                    <a:pt x="341277" y="44618"/>
                    <a:pt x="349609" y="44783"/>
                    <a:pt x="357188" y="47625"/>
                  </a:cubicBezTo>
                  <a:cubicBezTo>
                    <a:pt x="362547" y="49635"/>
                    <a:pt x="366505" y="54310"/>
                    <a:pt x="371475" y="57150"/>
                  </a:cubicBezTo>
                  <a:cubicBezTo>
                    <a:pt x="377639" y="60672"/>
                    <a:pt x="384361" y="63153"/>
                    <a:pt x="390525" y="66675"/>
                  </a:cubicBezTo>
                  <a:cubicBezTo>
                    <a:pt x="395495" y="69515"/>
                    <a:pt x="399843" y="73360"/>
                    <a:pt x="404813" y="76200"/>
                  </a:cubicBezTo>
                  <a:cubicBezTo>
                    <a:pt x="410977" y="79722"/>
                    <a:pt x="417271" y="83088"/>
                    <a:pt x="423863" y="85725"/>
                  </a:cubicBezTo>
                  <a:cubicBezTo>
                    <a:pt x="433185" y="89454"/>
                    <a:pt x="452438" y="95250"/>
                    <a:pt x="452438" y="95250"/>
                  </a:cubicBezTo>
                  <a:cubicBezTo>
                    <a:pt x="457200" y="93662"/>
                    <a:pt x="462337" y="92925"/>
                    <a:pt x="466725" y="90487"/>
                  </a:cubicBezTo>
                  <a:cubicBezTo>
                    <a:pt x="476732" y="84927"/>
                    <a:pt x="484440" y="75057"/>
                    <a:pt x="495300" y="71437"/>
                  </a:cubicBezTo>
                  <a:cubicBezTo>
                    <a:pt x="518749" y="63622"/>
                    <a:pt x="504636" y="67500"/>
                    <a:pt x="538163" y="61912"/>
                  </a:cubicBezTo>
                  <a:cubicBezTo>
                    <a:pt x="536575" y="57150"/>
                    <a:pt x="536950" y="51175"/>
                    <a:pt x="533400" y="47625"/>
                  </a:cubicBezTo>
                  <a:cubicBezTo>
                    <a:pt x="529850" y="44075"/>
                    <a:pt x="523603" y="45107"/>
                    <a:pt x="519113" y="42862"/>
                  </a:cubicBezTo>
                  <a:cubicBezTo>
                    <a:pt x="476020" y="21315"/>
                    <a:pt x="541648" y="45111"/>
                    <a:pt x="481013" y="28575"/>
                  </a:cubicBezTo>
                  <a:cubicBezTo>
                    <a:pt x="420730" y="12135"/>
                    <a:pt x="488761" y="22352"/>
                    <a:pt x="400050" y="14287"/>
                  </a:cubicBezTo>
                  <a:cubicBezTo>
                    <a:pt x="370709" y="4508"/>
                    <a:pt x="400581" y="13517"/>
                    <a:pt x="352425" y="4762"/>
                  </a:cubicBezTo>
                  <a:cubicBezTo>
                    <a:pt x="345985" y="3591"/>
                    <a:pt x="339725" y="1587"/>
                    <a:pt x="333375" y="0"/>
                  </a:cubicBezTo>
                  <a:cubicBezTo>
                    <a:pt x="295275" y="1587"/>
                    <a:pt x="257129" y="2307"/>
                    <a:pt x="219075" y="4762"/>
                  </a:cubicBezTo>
                  <a:cubicBezTo>
                    <a:pt x="207873" y="5485"/>
                    <a:pt x="196963" y="9525"/>
                    <a:pt x="185738" y="9525"/>
                  </a:cubicBezTo>
                  <a:cubicBezTo>
                    <a:pt x="131740" y="9525"/>
                    <a:pt x="30956" y="13493"/>
                    <a:pt x="0" y="14287"/>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62" name="Freeform 61"/>
            <p:cNvSpPr/>
            <p:nvPr/>
          </p:nvSpPr>
          <p:spPr>
            <a:xfrm>
              <a:off x="8024277" y="2185988"/>
              <a:ext cx="300573" cy="61912"/>
            </a:xfrm>
            <a:custGeom>
              <a:avLst/>
              <a:gdLst>
                <a:gd name="connsiteX0" fmla="*/ 300573 w 300573"/>
                <a:gd name="connsiteY0" fmla="*/ 19050 h 61912"/>
                <a:gd name="connsiteX1" fmla="*/ 300573 w 300573"/>
                <a:gd name="connsiteY1" fmla="*/ 19050 h 61912"/>
                <a:gd name="connsiteX2" fmla="*/ 171986 w 300573"/>
                <a:gd name="connsiteY2" fmla="*/ 38100 h 61912"/>
                <a:gd name="connsiteX3" fmla="*/ 181511 w 300573"/>
                <a:gd name="connsiteY3" fmla="*/ 52387 h 61912"/>
                <a:gd name="connsiteX4" fmla="*/ 167223 w 300573"/>
                <a:gd name="connsiteY4" fmla="*/ 61912 h 61912"/>
                <a:gd name="connsiteX5" fmla="*/ 81498 w 300573"/>
                <a:gd name="connsiteY5" fmla="*/ 57150 h 61912"/>
                <a:gd name="connsiteX6" fmla="*/ 67211 w 300573"/>
                <a:gd name="connsiteY6" fmla="*/ 47625 h 61912"/>
                <a:gd name="connsiteX7" fmla="*/ 52923 w 300573"/>
                <a:gd name="connsiteY7" fmla="*/ 42862 h 61912"/>
                <a:gd name="connsiteX8" fmla="*/ 5298 w 300573"/>
                <a:gd name="connsiteY8" fmla="*/ 38100 h 61912"/>
                <a:gd name="connsiteX9" fmla="*/ 536 w 300573"/>
                <a:gd name="connsiteY9" fmla="*/ 23812 h 61912"/>
                <a:gd name="connsiteX10" fmla="*/ 14823 w 300573"/>
                <a:gd name="connsiteY10" fmla="*/ 19050 h 61912"/>
                <a:gd name="connsiteX11" fmla="*/ 81498 w 300573"/>
                <a:gd name="connsiteY11" fmla="*/ 14287 h 61912"/>
                <a:gd name="connsiteX12" fmla="*/ 110073 w 300573"/>
                <a:gd name="connsiteY12" fmla="*/ 9525 h 61912"/>
                <a:gd name="connsiteX13" fmla="*/ 224373 w 300573"/>
                <a:gd name="connsiteY13" fmla="*/ 0 h 61912"/>
                <a:gd name="connsiteX14" fmla="*/ 300573 w 300573"/>
                <a:gd name="connsiteY14" fmla="*/ 19050 h 6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0573" h="61912">
                  <a:moveTo>
                    <a:pt x="300573" y="19050"/>
                  </a:moveTo>
                  <a:lnTo>
                    <a:pt x="300573" y="19050"/>
                  </a:lnTo>
                  <a:cubicBezTo>
                    <a:pt x="257711" y="25400"/>
                    <a:pt x="213711" y="26417"/>
                    <a:pt x="171986" y="38100"/>
                  </a:cubicBezTo>
                  <a:cubicBezTo>
                    <a:pt x="166474" y="39643"/>
                    <a:pt x="182634" y="46775"/>
                    <a:pt x="181511" y="52387"/>
                  </a:cubicBezTo>
                  <a:cubicBezTo>
                    <a:pt x="180388" y="58000"/>
                    <a:pt x="171986" y="58737"/>
                    <a:pt x="167223" y="61912"/>
                  </a:cubicBezTo>
                  <a:cubicBezTo>
                    <a:pt x="138648" y="60325"/>
                    <a:pt x="109829" y="61197"/>
                    <a:pt x="81498" y="57150"/>
                  </a:cubicBezTo>
                  <a:cubicBezTo>
                    <a:pt x="75832" y="56341"/>
                    <a:pt x="72330" y="50185"/>
                    <a:pt x="67211" y="47625"/>
                  </a:cubicBezTo>
                  <a:cubicBezTo>
                    <a:pt x="62721" y="45380"/>
                    <a:pt x="57885" y="43625"/>
                    <a:pt x="52923" y="42862"/>
                  </a:cubicBezTo>
                  <a:cubicBezTo>
                    <a:pt x="37154" y="40436"/>
                    <a:pt x="21173" y="39687"/>
                    <a:pt x="5298" y="38100"/>
                  </a:cubicBezTo>
                  <a:cubicBezTo>
                    <a:pt x="3711" y="33337"/>
                    <a:pt x="-1709" y="28302"/>
                    <a:pt x="536" y="23812"/>
                  </a:cubicBezTo>
                  <a:cubicBezTo>
                    <a:pt x="2781" y="19322"/>
                    <a:pt x="9837" y="19637"/>
                    <a:pt x="14823" y="19050"/>
                  </a:cubicBezTo>
                  <a:cubicBezTo>
                    <a:pt x="36952" y="16447"/>
                    <a:pt x="59273" y="15875"/>
                    <a:pt x="81498" y="14287"/>
                  </a:cubicBezTo>
                  <a:cubicBezTo>
                    <a:pt x="91023" y="12700"/>
                    <a:pt x="100465" y="10486"/>
                    <a:pt x="110073" y="9525"/>
                  </a:cubicBezTo>
                  <a:cubicBezTo>
                    <a:pt x="148115" y="5721"/>
                    <a:pt x="224373" y="0"/>
                    <a:pt x="224373" y="0"/>
                  </a:cubicBezTo>
                  <a:cubicBezTo>
                    <a:pt x="270392" y="5113"/>
                    <a:pt x="287873" y="15875"/>
                    <a:pt x="300573" y="19050"/>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63" name="Freeform 62"/>
            <p:cNvSpPr/>
            <p:nvPr/>
          </p:nvSpPr>
          <p:spPr>
            <a:xfrm>
              <a:off x="7527912" y="2038350"/>
              <a:ext cx="101613" cy="128588"/>
            </a:xfrm>
            <a:custGeom>
              <a:avLst/>
              <a:gdLst>
                <a:gd name="connsiteX0" fmla="*/ 101613 w 101613"/>
                <a:gd name="connsiteY0" fmla="*/ 128588 h 128588"/>
                <a:gd name="connsiteX1" fmla="*/ 101613 w 101613"/>
                <a:gd name="connsiteY1" fmla="*/ 128588 h 128588"/>
                <a:gd name="connsiteX2" fmla="*/ 63513 w 101613"/>
                <a:gd name="connsiteY2" fmla="*/ 33338 h 128588"/>
                <a:gd name="connsiteX3" fmla="*/ 49226 w 101613"/>
                <a:gd name="connsiteY3" fmla="*/ 19050 h 128588"/>
                <a:gd name="connsiteX4" fmla="*/ 25413 w 101613"/>
                <a:gd name="connsiteY4" fmla="*/ 0 h 128588"/>
                <a:gd name="connsiteX5" fmla="*/ 1601 w 101613"/>
                <a:gd name="connsiteY5" fmla="*/ 4763 h 128588"/>
                <a:gd name="connsiteX6" fmla="*/ 6363 w 101613"/>
                <a:gd name="connsiteY6" fmla="*/ 52388 h 128588"/>
                <a:gd name="connsiteX7" fmla="*/ 1601 w 101613"/>
                <a:gd name="connsiteY7" fmla="*/ 71438 h 128588"/>
                <a:gd name="connsiteX8" fmla="*/ 6363 w 101613"/>
                <a:gd name="connsiteY8" fmla="*/ 85725 h 128588"/>
                <a:gd name="connsiteX9" fmla="*/ 20651 w 101613"/>
                <a:gd name="connsiteY9" fmla="*/ 90488 h 128588"/>
                <a:gd name="connsiteX10" fmla="*/ 68276 w 101613"/>
                <a:gd name="connsiteY10" fmla="*/ 95250 h 128588"/>
                <a:gd name="connsiteX11" fmla="*/ 82563 w 101613"/>
                <a:gd name="connsiteY11" fmla="*/ 104775 h 128588"/>
                <a:gd name="connsiteX12" fmla="*/ 101613 w 101613"/>
                <a:gd name="connsiteY12" fmla="*/ 128588 h 12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613" h="128588">
                  <a:moveTo>
                    <a:pt x="101613" y="128588"/>
                  </a:moveTo>
                  <a:lnTo>
                    <a:pt x="101613" y="128588"/>
                  </a:lnTo>
                  <a:cubicBezTo>
                    <a:pt x="88913" y="96838"/>
                    <a:pt x="78267" y="64187"/>
                    <a:pt x="63513" y="33338"/>
                  </a:cubicBezTo>
                  <a:cubicBezTo>
                    <a:pt x="60607" y="27262"/>
                    <a:pt x="53538" y="24224"/>
                    <a:pt x="49226" y="19050"/>
                  </a:cubicBezTo>
                  <a:cubicBezTo>
                    <a:pt x="32656" y="-834"/>
                    <a:pt x="48867" y="7819"/>
                    <a:pt x="25413" y="0"/>
                  </a:cubicBezTo>
                  <a:cubicBezTo>
                    <a:pt x="17476" y="1588"/>
                    <a:pt x="4367" y="-2844"/>
                    <a:pt x="1601" y="4763"/>
                  </a:cubicBezTo>
                  <a:cubicBezTo>
                    <a:pt x="-3851" y="19757"/>
                    <a:pt x="6363" y="36434"/>
                    <a:pt x="6363" y="52388"/>
                  </a:cubicBezTo>
                  <a:cubicBezTo>
                    <a:pt x="6363" y="58933"/>
                    <a:pt x="3188" y="65088"/>
                    <a:pt x="1601" y="71438"/>
                  </a:cubicBezTo>
                  <a:cubicBezTo>
                    <a:pt x="3188" y="76200"/>
                    <a:pt x="2813" y="82175"/>
                    <a:pt x="6363" y="85725"/>
                  </a:cubicBezTo>
                  <a:cubicBezTo>
                    <a:pt x="9913" y="89275"/>
                    <a:pt x="15689" y="89725"/>
                    <a:pt x="20651" y="90488"/>
                  </a:cubicBezTo>
                  <a:cubicBezTo>
                    <a:pt x="36420" y="92914"/>
                    <a:pt x="52401" y="93663"/>
                    <a:pt x="68276" y="95250"/>
                  </a:cubicBezTo>
                  <a:cubicBezTo>
                    <a:pt x="73038" y="98425"/>
                    <a:pt x="78987" y="100306"/>
                    <a:pt x="82563" y="104775"/>
                  </a:cubicBezTo>
                  <a:lnTo>
                    <a:pt x="101613" y="128588"/>
                  </a:ln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64" name="Freeform 63"/>
            <p:cNvSpPr/>
            <p:nvPr/>
          </p:nvSpPr>
          <p:spPr>
            <a:xfrm>
              <a:off x="7414621" y="2200275"/>
              <a:ext cx="86427" cy="119063"/>
            </a:xfrm>
            <a:custGeom>
              <a:avLst/>
              <a:gdLst>
                <a:gd name="connsiteX0" fmla="*/ 52979 w 86427"/>
                <a:gd name="connsiteY0" fmla="*/ 0 h 119063"/>
                <a:gd name="connsiteX1" fmla="*/ 52979 w 86427"/>
                <a:gd name="connsiteY1" fmla="*/ 0 h 119063"/>
                <a:gd name="connsiteX2" fmla="*/ 592 w 86427"/>
                <a:gd name="connsiteY2" fmla="*/ 57150 h 119063"/>
                <a:gd name="connsiteX3" fmla="*/ 10117 w 86427"/>
                <a:gd name="connsiteY3" fmla="*/ 71438 h 119063"/>
                <a:gd name="connsiteX4" fmla="*/ 38692 w 86427"/>
                <a:gd name="connsiteY4" fmla="*/ 90488 h 119063"/>
                <a:gd name="connsiteX5" fmla="*/ 67267 w 86427"/>
                <a:gd name="connsiteY5" fmla="*/ 109538 h 119063"/>
                <a:gd name="connsiteX6" fmla="*/ 81554 w 86427"/>
                <a:gd name="connsiteY6" fmla="*/ 119063 h 119063"/>
                <a:gd name="connsiteX7" fmla="*/ 86317 w 86427"/>
                <a:gd name="connsiteY7" fmla="*/ 104775 h 119063"/>
                <a:gd name="connsiteX8" fmla="*/ 76792 w 86427"/>
                <a:gd name="connsiteY8" fmla="*/ 90488 h 119063"/>
                <a:gd name="connsiteX9" fmla="*/ 72029 w 86427"/>
                <a:gd name="connsiteY9" fmla="*/ 76200 h 119063"/>
                <a:gd name="connsiteX10" fmla="*/ 52979 w 86427"/>
                <a:gd name="connsiteY10" fmla="*/ 0 h 119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427" h="119063">
                  <a:moveTo>
                    <a:pt x="52979" y="0"/>
                  </a:moveTo>
                  <a:lnTo>
                    <a:pt x="52979" y="0"/>
                  </a:lnTo>
                  <a:cubicBezTo>
                    <a:pt x="35517" y="19050"/>
                    <a:pt x="13888" y="34990"/>
                    <a:pt x="592" y="57150"/>
                  </a:cubicBezTo>
                  <a:cubicBezTo>
                    <a:pt x="-2353" y="62058"/>
                    <a:pt x="6453" y="67041"/>
                    <a:pt x="10117" y="71438"/>
                  </a:cubicBezTo>
                  <a:cubicBezTo>
                    <a:pt x="31982" y="97677"/>
                    <a:pt x="15012" y="77332"/>
                    <a:pt x="38692" y="90488"/>
                  </a:cubicBezTo>
                  <a:cubicBezTo>
                    <a:pt x="48699" y="96047"/>
                    <a:pt x="57742" y="103188"/>
                    <a:pt x="67267" y="109538"/>
                  </a:cubicBezTo>
                  <a:lnTo>
                    <a:pt x="81554" y="119063"/>
                  </a:lnTo>
                  <a:cubicBezTo>
                    <a:pt x="83142" y="114300"/>
                    <a:pt x="87142" y="109727"/>
                    <a:pt x="86317" y="104775"/>
                  </a:cubicBezTo>
                  <a:cubicBezTo>
                    <a:pt x="85376" y="99129"/>
                    <a:pt x="79352" y="95607"/>
                    <a:pt x="76792" y="90488"/>
                  </a:cubicBezTo>
                  <a:cubicBezTo>
                    <a:pt x="74547" y="85998"/>
                    <a:pt x="73617" y="80963"/>
                    <a:pt x="72029" y="76200"/>
                  </a:cubicBezTo>
                  <a:cubicBezTo>
                    <a:pt x="77644" y="3208"/>
                    <a:pt x="56154" y="12700"/>
                    <a:pt x="52979" y="0"/>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65" name="Freeform 64"/>
            <p:cNvSpPr/>
            <p:nvPr/>
          </p:nvSpPr>
          <p:spPr>
            <a:xfrm>
              <a:off x="7538433" y="2185988"/>
              <a:ext cx="100989" cy="119062"/>
            </a:xfrm>
            <a:custGeom>
              <a:avLst/>
              <a:gdLst>
                <a:gd name="connsiteX0" fmla="*/ 5367 w 100989"/>
                <a:gd name="connsiteY0" fmla="*/ 0 h 119062"/>
                <a:gd name="connsiteX1" fmla="*/ 5367 w 100989"/>
                <a:gd name="connsiteY1" fmla="*/ 0 h 119062"/>
                <a:gd name="connsiteX2" fmla="*/ 100617 w 100989"/>
                <a:gd name="connsiteY2" fmla="*/ 42862 h 119062"/>
                <a:gd name="connsiteX3" fmla="*/ 81567 w 100989"/>
                <a:gd name="connsiteY3" fmla="*/ 85725 h 119062"/>
                <a:gd name="connsiteX4" fmla="*/ 62517 w 100989"/>
                <a:gd name="connsiteY4" fmla="*/ 90487 h 119062"/>
                <a:gd name="connsiteX5" fmla="*/ 48230 w 100989"/>
                <a:gd name="connsiteY5" fmla="*/ 100012 h 119062"/>
                <a:gd name="connsiteX6" fmla="*/ 29180 w 100989"/>
                <a:gd name="connsiteY6" fmla="*/ 119062 h 119062"/>
                <a:gd name="connsiteX7" fmla="*/ 24417 w 100989"/>
                <a:gd name="connsiteY7" fmla="*/ 104775 h 119062"/>
                <a:gd name="connsiteX8" fmla="*/ 14892 w 100989"/>
                <a:gd name="connsiteY8" fmla="*/ 61912 h 119062"/>
                <a:gd name="connsiteX9" fmla="*/ 5367 w 100989"/>
                <a:gd name="connsiteY9" fmla="*/ 47625 h 119062"/>
                <a:gd name="connsiteX10" fmla="*/ 5367 w 100989"/>
                <a:gd name="connsiteY10" fmla="*/ 14287 h 119062"/>
                <a:gd name="connsiteX11" fmla="*/ 19655 w 100989"/>
                <a:gd name="connsiteY11" fmla="*/ 9525 h 119062"/>
                <a:gd name="connsiteX12" fmla="*/ 5367 w 100989"/>
                <a:gd name="connsiteY12" fmla="*/ 0 h 11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989" h="119062">
                  <a:moveTo>
                    <a:pt x="5367" y="0"/>
                  </a:moveTo>
                  <a:lnTo>
                    <a:pt x="5367" y="0"/>
                  </a:lnTo>
                  <a:cubicBezTo>
                    <a:pt x="37117" y="14287"/>
                    <a:pt x="73870" y="20573"/>
                    <a:pt x="100617" y="42862"/>
                  </a:cubicBezTo>
                  <a:cubicBezTo>
                    <a:pt x="103539" y="45297"/>
                    <a:pt x="88533" y="81081"/>
                    <a:pt x="81567" y="85725"/>
                  </a:cubicBezTo>
                  <a:cubicBezTo>
                    <a:pt x="76121" y="89356"/>
                    <a:pt x="68867" y="88900"/>
                    <a:pt x="62517" y="90487"/>
                  </a:cubicBezTo>
                  <a:cubicBezTo>
                    <a:pt x="57755" y="93662"/>
                    <a:pt x="51806" y="95543"/>
                    <a:pt x="48230" y="100012"/>
                  </a:cubicBezTo>
                  <a:cubicBezTo>
                    <a:pt x="29758" y="123102"/>
                    <a:pt x="60350" y="108673"/>
                    <a:pt x="29180" y="119062"/>
                  </a:cubicBezTo>
                  <a:cubicBezTo>
                    <a:pt x="27592" y="114300"/>
                    <a:pt x="25506" y="109675"/>
                    <a:pt x="24417" y="104775"/>
                  </a:cubicBezTo>
                  <a:cubicBezTo>
                    <a:pt x="21489" y="91600"/>
                    <a:pt x="21326" y="74780"/>
                    <a:pt x="14892" y="61912"/>
                  </a:cubicBezTo>
                  <a:cubicBezTo>
                    <a:pt x="12332" y="56793"/>
                    <a:pt x="8542" y="52387"/>
                    <a:pt x="5367" y="47625"/>
                  </a:cubicBezTo>
                  <a:cubicBezTo>
                    <a:pt x="1503" y="36032"/>
                    <a:pt x="-4482" y="26598"/>
                    <a:pt x="5367" y="14287"/>
                  </a:cubicBezTo>
                  <a:cubicBezTo>
                    <a:pt x="8503" y="10367"/>
                    <a:pt x="15165" y="11770"/>
                    <a:pt x="19655" y="9525"/>
                  </a:cubicBezTo>
                  <a:cubicBezTo>
                    <a:pt x="21663" y="8521"/>
                    <a:pt x="7748" y="1587"/>
                    <a:pt x="5367" y="0"/>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66" name="Freeform 65"/>
            <p:cNvSpPr/>
            <p:nvPr/>
          </p:nvSpPr>
          <p:spPr>
            <a:xfrm>
              <a:off x="8324850" y="807096"/>
              <a:ext cx="442913" cy="126468"/>
            </a:xfrm>
            <a:custGeom>
              <a:avLst/>
              <a:gdLst>
                <a:gd name="connsiteX0" fmla="*/ 442913 w 442913"/>
                <a:gd name="connsiteY0" fmla="*/ 116829 h 126468"/>
                <a:gd name="connsiteX1" fmla="*/ 442913 w 442913"/>
                <a:gd name="connsiteY1" fmla="*/ 116829 h 126468"/>
                <a:gd name="connsiteX2" fmla="*/ 347663 w 442913"/>
                <a:gd name="connsiteY2" fmla="*/ 26342 h 126468"/>
                <a:gd name="connsiteX3" fmla="*/ 333375 w 442913"/>
                <a:gd name="connsiteY3" fmla="*/ 35867 h 126468"/>
                <a:gd name="connsiteX4" fmla="*/ 309563 w 442913"/>
                <a:gd name="connsiteY4" fmla="*/ 64442 h 126468"/>
                <a:gd name="connsiteX5" fmla="*/ 300038 w 442913"/>
                <a:gd name="connsiteY5" fmla="*/ 78729 h 126468"/>
                <a:gd name="connsiteX6" fmla="*/ 285750 w 442913"/>
                <a:gd name="connsiteY6" fmla="*/ 83492 h 126468"/>
                <a:gd name="connsiteX7" fmla="*/ 219075 w 442913"/>
                <a:gd name="connsiteY7" fmla="*/ 88254 h 126468"/>
                <a:gd name="connsiteX8" fmla="*/ 200025 w 442913"/>
                <a:gd name="connsiteY8" fmla="*/ 83492 h 126468"/>
                <a:gd name="connsiteX9" fmla="*/ 152400 w 442913"/>
                <a:gd name="connsiteY9" fmla="*/ 73967 h 126468"/>
                <a:gd name="connsiteX10" fmla="*/ 76200 w 442913"/>
                <a:gd name="connsiteY10" fmla="*/ 78729 h 126468"/>
                <a:gd name="connsiteX11" fmla="*/ 61913 w 442913"/>
                <a:gd name="connsiteY11" fmla="*/ 83492 h 126468"/>
                <a:gd name="connsiteX12" fmla="*/ 42863 w 442913"/>
                <a:gd name="connsiteY12" fmla="*/ 88254 h 126468"/>
                <a:gd name="connsiteX13" fmla="*/ 14288 w 442913"/>
                <a:gd name="connsiteY13" fmla="*/ 97779 h 126468"/>
                <a:gd name="connsiteX14" fmla="*/ 0 w 442913"/>
                <a:gd name="connsiteY14" fmla="*/ 102542 h 126468"/>
                <a:gd name="connsiteX15" fmla="*/ 4763 w 442913"/>
                <a:gd name="connsiteY15" fmla="*/ 116829 h 126468"/>
                <a:gd name="connsiteX16" fmla="*/ 61913 w 442913"/>
                <a:gd name="connsiteY16" fmla="*/ 112067 h 126468"/>
                <a:gd name="connsiteX17" fmla="*/ 176213 w 442913"/>
                <a:gd name="connsiteY17" fmla="*/ 116829 h 126468"/>
                <a:gd name="connsiteX18" fmla="*/ 400050 w 442913"/>
                <a:gd name="connsiteY18" fmla="*/ 126354 h 126468"/>
                <a:gd name="connsiteX19" fmla="*/ 442913 w 442913"/>
                <a:gd name="connsiteY19" fmla="*/ 116829 h 12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2913" h="126468">
                  <a:moveTo>
                    <a:pt x="442913" y="116829"/>
                  </a:moveTo>
                  <a:lnTo>
                    <a:pt x="442913" y="116829"/>
                  </a:lnTo>
                  <a:cubicBezTo>
                    <a:pt x="334468" y="-23511"/>
                    <a:pt x="396724" y="-14543"/>
                    <a:pt x="347663" y="26342"/>
                  </a:cubicBezTo>
                  <a:cubicBezTo>
                    <a:pt x="343266" y="30006"/>
                    <a:pt x="338138" y="32692"/>
                    <a:pt x="333375" y="35867"/>
                  </a:cubicBezTo>
                  <a:cubicBezTo>
                    <a:pt x="309726" y="71339"/>
                    <a:pt x="340120" y="27773"/>
                    <a:pt x="309563" y="64442"/>
                  </a:cubicBezTo>
                  <a:cubicBezTo>
                    <a:pt x="305899" y="68839"/>
                    <a:pt x="304507" y="75153"/>
                    <a:pt x="300038" y="78729"/>
                  </a:cubicBezTo>
                  <a:cubicBezTo>
                    <a:pt x="296118" y="81865"/>
                    <a:pt x="290736" y="82905"/>
                    <a:pt x="285750" y="83492"/>
                  </a:cubicBezTo>
                  <a:cubicBezTo>
                    <a:pt x="263621" y="86095"/>
                    <a:pt x="241300" y="86667"/>
                    <a:pt x="219075" y="88254"/>
                  </a:cubicBezTo>
                  <a:cubicBezTo>
                    <a:pt x="212725" y="86667"/>
                    <a:pt x="206465" y="84663"/>
                    <a:pt x="200025" y="83492"/>
                  </a:cubicBezTo>
                  <a:cubicBezTo>
                    <a:pt x="151869" y="74736"/>
                    <a:pt x="181742" y="83746"/>
                    <a:pt x="152400" y="73967"/>
                  </a:cubicBezTo>
                  <a:cubicBezTo>
                    <a:pt x="127000" y="75554"/>
                    <a:pt x="101510" y="76065"/>
                    <a:pt x="76200" y="78729"/>
                  </a:cubicBezTo>
                  <a:cubicBezTo>
                    <a:pt x="71208" y="79255"/>
                    <a:pt x="66740" y="82113"/>
                    <a:pt x="61913" y="83492"/>
                  </a:cubicBezTo>
                  <a:cubicBezTo>
                    <a:pt x="55619" y="85290"/>
                    <a:pt x="49132" y="86373"/>
                    <a:pt x="42863" y="88254"/>
                  </a:cubicBezTo>
                  <a:cubicBezTo>
                    <a:pt x="33246" y="91139"/>
                    <a:pt x="23813" y="94604"/>
                    <a:pt x="14288" y="97779"/>
                  </a:cubicBezTo>
                  <a:lnTo>
                    <a:pt x="0" y="102542"/>
                  </a:lnTo>
                  <a:cubicBezTo>
                    <a:pt x="1588" y="107304"/>
                    <a:pt x="-199" y="116066"/>
                    <a:pt x="4763" y="116829"/>
                  </a:cubicBezTo>
                  <a:cubicBezTo>
                    <a:pt x="23657" y="119736"/>
                    <a:pt x="42797" y="112067"/>
                    <a:pt x="61913" y="112067"/>
                  </a:cubicBezTo>
                  <a:cubicBezTo>
                    <a:pt x="100046" y="112067"/>
                    <a:pt x="138113" y="115242"/>
                    <a:pt x="176213" y="116829"/>
                  </a:cubicBezTo>
                  <a:cubicBezTo>
                    <a:pt x="267353" y="128223"/>
                    <a:pt x="242234" y="126354"/>
                    <a:pt x="400050" y="126354"/>
                  </a:cubicBezTo>
                  <a:cubicBezTo>
                    <a:pt x="406595" y="126354"/>
                    <a:pt x="435769" y="118417"/>
                    <a:pt x="442913" y="116829"/>
                  </a:cubicBezTo>
                  <a:close/>
                </a:path>
              </a:pathLst>
            </a:custGeom>
            <a:solidFill>
              <a:schemeClr val="accent2">
                <a:lumMod val="75000"/>
                <a:alpha val="24000"/>
              </a:schemeClr>
            </a:solid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grpSp>
    </p:spTree>
    <p:extLst>
      <p:ext uri="{BB962C8B-B14F-4D97-AF65-F5344CB8AC3E}">
        <p14:creationId xmlns:p14="http://schemas.microsoft.com/office/powerpoint/2010/main" val="366474128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1500"/>
                                        <p:tgtEl>
                                          <p:spTgt spid="67"/>
                                        </p:tgtEl>
                                      </p:cBhvr>
                                    </p:animEffect>
                                  </p:childTnLst>
                                </p:cTn>
                              </p:par>
                              <p:par>
                                <p:cTn id="8" presetID="10" presetClass="entr" presetSubtype="0" fill="hold" nodeType="withEffect">
                                  <p:stCondLst>
                                    <p:cond delay="0"/>
                                  </p:stCondLst>
                                  <p:childTnLst>
                                    <p:set>
                                      <p:cBhvr>
                                        <p:cTn id="9" dur="1" fill="hold">
                                          <p:stCondLst>
                                            <p:cond delay="0"/>
                                          </p:stCondLst>
                                        </p:cTn>
                                        <p:tgtEl>
                                          <p:spTgt spid="68"/>
                                        </p:tgtEl>
                                        <p:attrNameLst>
                                          <p:attrName>style.visibility</p:attrName>
                                        </p:attrNameLst>
                                      </p:cBhvr>
                                      <p:to>
                                        <p:strVal val="visible"/>
                                      </p:to>
                                    </p:set>
                                    <p:animEffect transition="in" filter="fade">
                                      <p:cBhvr>
                                        <p:cTn id="10" dur="1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1"/>
            <a:ext cx="14630400" cy="8686800"/>
          </a:xfrm>
          <a:prstGeom prst="rect">
            <a:avLst/>
          </a:prstGeom>
        </p:spPr>
      </p:pic>
      <p:sp>
        <p:nvSpPr>
          <p:cNvPr id="6" name="Rectangle 5"/>
          <p:cNvSpPr/>
          <p:nvPr/>
        </p:nvSpPr>
        <p:spPr>
          <a:xfrm>
            <a:off x="0" y="0"/>
            <a:ext cx="5760738" cy="8229600"/>
          </a:xfrm>
          <a:prstGeom prst="rect">
            <a:avLst/>
          </a:prstGeom>
          <a:gradFill flip="none" rotWithShape="0">
            <a:gsLst>
              <a:gs pos="0">
                <a:schemeClr val="tx1">
                  <a:alpha val="80000"/>
                </a:schemeClr>
              </a:gs>
              <a:gs pos="100000">
                <a:schemeClr val="tx1">
                  <a:alpha val="0"/>
                  <a:lumMod val="0"/>
                </a:schemeClr>
              </a:gs>
            </a:gsLst>
            <a:lin ang="0" scaled="1"/>
            <a:tileRect/>
          </a:gradFill>
          <a:ln w="38100" cap="rnd">
            <a:noFill/>
            <a:prstDash val="sysDot"/>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7" name="Content Placeholder 2"/>
          <p:cNvSpPr txBox="1">
            <a:spLocks/>
          </p:cNvSpPr>
          <p:nvPr/>
        </p:nvSpPr>
        <p:spPr bwMode="auto">
          <a:xfrm>
            <a:off x="4576631" y="454817"/>
            <a:ext cx="9660451" cy="60200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7" tIns="45704" rIns="91407" bIns="45704" numCol="1" anchor="t" anchorCtr="0" compatLnSpc="1">
            <a:prstTxWarp prst="textNoShape">
              <a:avLst/>
            </a:prstTxWarp>
            <a:noAutofit/>
          </a:bodyPr>
          <a:lstStyle>
            <a:lvl1pPr marL="227013" indent="-227013" algn="l" rtl="0" eaLnBrk="0" fontAlgn="base" hangingPunct="0">
              <a:spcBef>
                <a:spcPts val="600"/>
              </a:spcBef>
              <a:spcAft>
                <a:spcPct val="0"/>
              </a:spcAft>
              <a:buClr>
                <a:schemeClr val="bg1"/>
              </a:buClr>
              <a:buFont typeface="Wingdings" pitchFamily="2" charset="2"/>
              <a:buChar char="§"/>
              <a:defRPr sz="3200" b="1" kern="1200">
                <a:solidFill>
                  <a:schemeClr val="bg1"/>
                </a:solidFill>
                <a:latin typeface="+mj-lt"/>
                <a:ea typeface="Verdana" pitchFamily="34" charset="0"/>
                <a:cs typeface="Verdana" pitchFamily="34" charset="0"/>
              </a:defRPr>
            </a:lvl1pPr>
            <a:lvl2pPr marL="455613" indent="-227013" algn="l" rtl="0" eaLnBrk="0" fontAlgn="base" hangingPunct="0">
              <a:spcBef>
                <a:spcPts val="600"/>
              </a:spcBef>
              <a:spcAft>
                <a:spcPct val="0"/>
              </a:spcAft>
              <a:buClr>
                <a:schemeClr val="bg1"/>
              </a:buClr>
              <a:buFont typeface="Arial" charset="0"/>
              <a:buChar char="–"/>
              <a:defRPr sz="2800" b="1" kern="1200">
                <a:solidFill>
                  <a:schemeClr val="bg1"/>
                </a:solidFill>
                <a:latin typeface="+mj-lt"/>
                <a:ea typeface="Verdana" pitchFamily="34" charset="0"/>
                <a:cs typeface="Verdana" pitchFamily="34" charset="0"/>
              </a:defRPr>
            </a:lvl2pPr>
            <a:lvl3pPr marL="684213" indent="-227013" algn="l" rtl="0" eaLnBrk="0" fontAlgn="base" hangingPunct="0">
              <a:spcBef>
                <a:spcPts val="600"/>
              </a:spcBef>
              <a:spcAft>
                <a:spcPct val="0"/>
              </a:spcAft>
              <a:buClr>
                <a:schemeClr val="bg1"/>
              </a:buClr>
              <a:buFont typeface="Arial" charset="0"/>
              <a:buChar char="•"/>
              <a:defRPr sz="2400" b="1" kern="1200">
                <a:solidFill>
                  <a:schemeClr val="bg1"/>
                </a:solidFill>
                <a:latin typeface="+mj-lt"/>
                <a:ea typeface="Verdana" pitchFamily="34" charset="0"/>
                <a:cs typeface="Verdana" pitchFamily="34" charset="0"/>
              </a:defRPr>
            </a:lvl3pPr>
            <a:lvl4pPr marL="912813" indent="-227013" algn="l" rtl="0" eaLnBrk="0" fontAlgn="base" hangingPunct="0">
              <a:spcBef>
                <a:spcPts val="600"/>
              </a:spcBef>
              <a:spcAft>
                <a:spcPct val="0"/>
              </a:spcAft>
              <a:buClr>
                <a:schemeClr val="bg1"/>
              </a:buClr>
              <a:buFont typeface="Arial" charset="0"/>
              <a:buChar char="–"/>
              <a:defRPr sz="2000" b="1" kern="1200">
                <a:solidFill>
                  <a:schemeClr val="bg1"/>
                </a:solidFill>
                <a:latin typeface="+mj-lt"/>
                <a:ea typeface="Verdana" pitchFamily="34" charset="0"/>
                <a:cs typeface="Verdana" pitchFamily="34" charset="0"/>
              </a:defRPr>
            </a:lvl4pPr>
            <a:lvl5pPr marL="1141413" indent="-227013" algn="l" rtl="0" eaLnBrk="0" fontAlgn="base" hangingPunct="0">
              <a:spcBef>
                <a:spcPts val="600"/>
              </a:spcBef>
              <a:spcAft>
                <a:spcPct val="0"/>
              </a:spcAft>
              <a:buClr>
                <a:schemeClr val="bg1"/>
              </a:buClr>
              <a:buFont typeface="Arial" charset="0"/>
              <a:buChar char="»"/>
              <a:defRPr sz="2000" b="1" kern="1200">
                <a:solidFill>
                  <a:schemeClr val="bg1"/>
                </a:solidFill>
                <a:latin typeface="+mj-lt"/>
                <a:ea typeface="Verdana" pitchFamily="34" charset="0"/>
                <a:cs typeface="Verdana" pitchFamily="34" charset="0"/>
              </a:defRPr>
            </a:lvl5pPr>
            <a:lvl6pPr marL="2513718" indent="-228519" algn="l" defTabSz="914081"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759" indent="-228519" algn="l" defTabSz="914081"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800" indent="-228519" algn="l" defTabSz="914081"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840" indent="-228519" algn="l" defTabSz="91408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0" marR="0" lvl="0" indent="0" algn="l" defTabSz="914400" rtl="0" eaLnBrk="1" fontAlgn="base" latinLnBrk="0" hangingPunct="1">
              <a:lnSpc>
                <a:spcPct val="100000"/>
              </a:lnSpc>
              <a:spcBef>
                <a:spcPts val="600"/>
              </a:spcBef>
              <a:spcAft>
                <a:spcPct val="0"/>
              </a:spcAft>
              <a:buClr>
                <a:sysClr val="window" lastClr="FFFFFF"/>
              </a:buClr>
              <a:buSzTx/>
              <a:buFont typeface="Wingdings" pitchFamily="2" charset="2"/>
              <a:buNone/>
              <a:tabLst/>
              <a:defRPr/>
            </a:pPr>
            <a:endParaRPr kumimoji="0" lang="en-US" sz="3200" b="1" i="0" u="none" strike="noStrike" kern="1200" cap="none" spc="0" normalizeH="0" baseline="0" noProof="0" dirty="0">
              <a:ln>
                <a:noFill/>
              </a:ln>
              <a:solidFill>
                <a:sysClr val="window" lastClr="FFFFFF"/>
              </a:solidFill>
              <a:effectLst/>
              <a:uLnTx/>
              <a:uFillTx/>
              <a:latin typeface="Calibri"/>
              <a:ea typeface="Verdana" pitchFamily="34" charset="0"/>
              <a:cs typeface="Verdana" pitchFamily="34" charset="0"/>
            </a:endParaRPr>
          </a:p>
        </p:txBody>
      </p:sp>
      <p:grpSp>
        <p:nvGrpSpPr>
          <p:cNvPr id="60" name="Group 252"/>
          <p:cNvGrpSpPr>
            <a:grpSpLocks/>
          </p:cNvGrpSpPr>
          <p:nvPr/>
        </p:nvGrpSpPr>
        <p:grpSpPr bwMode="auto">
          <a:xfrm>
            <a:off x="4721819" y="559729"/>
            <a:ext cx="9240905" cy="5805213"/>
            <a:chOff x="495300" y="1397000"/>
            <a:chExt cx="10160000" cy="6400800"/>
          </a:xfrm>
        </p:grpSpPr>
        <p:grpSp>
          <p:nvGrpSpPr>
            <p:cNvPr id="61" name="Group 110"/>
            <p:cNvGrpSpPr>
              <a:grpSpLocks/>
            </p:cNvGrpSpPr>
            <p:nvPr/>
          </p:nvGrpSpPr>
          <p:grpSpPr bwMode="auto">
            <a:xfrm>
              <a:off x="495300" y="1397000"/>
              <a:ext cx="10160000" cy="6400800"/>
              <a:chOff x="495300" y="1397000"/>
              <a:chExt cx="10172700" cy="6400800"/>
            </a:xfrm>
          </p:grpSpPr>
          <p:grpSp>
            <p:nvGrpSpPr>
              <p:cNvPr id="69" name="Group 111"/>
              <p:cNvGrpSpPr>
                <a:grpSpLocks/>
              </p:cNvGrpSpPr>
              <p:nvPr/>
            </p:nvGrpSpPr>
            <p:grpSpPr bwMode="auto">
              <a:xfrm>
                <a:off x="495300" y="1418341"/>
                <a:ext cx="10172700" cy="6379459"/>
                <a:chOff x="808614" y="8850160"/>
                <a:chExt cx="10172700" cy="6379459"/>
              </a:xfrm>
            </p:grpSpPr>
            <p:sp>
              <p:nvSpPr>
                <p:cNvPr id="78" name="Freeform 7"/>
                <p:cNvSpPr>
                  <a:spLocks/>
                </p:cNvSpPr>
                <p:nvPr/>
              </p:nvSpPr>
              <p:spPr bwMode="auto">
                <a:xfrm>
                  <a:off x="808823" y="12213912"/>
                  <a:ext cx="3372752" cy="3010666"/>
                </a:xfrm>
                <a:custGeom>
                  <a:avLst/>
                  <a:gdLst>
                    <a:gd name="T0" fmla="*/ 907 w 2853"/>
                    <a:gd name="T1" fmla="*/ 2551 h 2556"/>
                    <a:gd name="T2" fmla="*/ 0 w 2853"/>
                    <a:gd name="T3" fmla="*/ 2504 h 2556"/>
                    <a:gd name="T4" fmla="*/ 2 w 2853"/>
                    <a:gd name="T5" fmla="*/ 1561 h 2556"/>
                    <a:gd name="T6" fmla="*/ 7 w 2853"/>
                    <a:gd name="T7" fmla="*/ 524 h 2556"/>
                    <a:gd name="T8" fmla="*/ 38 w 2853"/>
                    <a:gd name="T9" fmla="*/ 0 h 2556"/>
                    <a:gd name="T10" fmla="*/ 123 w 2853"/>
                    <a:gd name="T11" fmla="*/ 19 h 2556"/>
                    <a:gd name="T12" fmla="*/ 219 w 2853"/>
                    <a:gd name="T13" fmla="*/ 54 h 2556"/>
                    <a:gd name="T14" fmla="*/ 312 w 2853"/>
                    <a:gd name="T15" fmla="*/ 61 h 2556"/>
                    <a:gd name="T16" fmla="*/ 411 w 2853"/>
                    <a:gd name="T17" fmla="*/ 82 h 2556"/>
                    <a:gd name="T18" fmla="*/ 531 w 2853"/>
                    <a:gd name="T19" fmla="*/ 101 h 2556"/>
                    <a:gd name="T20" fmla="*/ 642 w 2853"/>
                    <a:gd name="T21" fmla="*/ 101 h 2556"/>
                    <a:gd name="T22" fmla="*/ 810 w 2853"/>
                    <a:gd name="T23" fmla="*/ 101 h 2556"/>
                    <a:gd name="T24" fmla="*/ 1006 w 2853"/>
                    <a:gd name="T25" fmla="*/ 97 h 2556"/>
                    <a:gd name="T26" fmla="*/ 1056 w 2853"/>
                    <a:gd name="T27" fmla="*/ 87 h 2556"/>
                    <a:gd name="T28" fmla="*/ 1110 w 2853"/>
                    <a:gd name="T29" fmla="*/ 85 h 2556"/>
                    <a:gd name="T30" fmla="*/ 1195 w 2853"/>
                    <a:gd name="T31" fmla="*/ 85 h 2556"/>
                    <a:gd name="T32" fmla="*/ 1249 w 2853"/>
                    <a:gd name="T33" fmla="*/ 90 h 2556"/>
                    <a:gd name="T34" fmla="*/ 1297 w 2853"/>
                    <a:gd name="T35" fmla="*/ 111 h 2556"/>
                    <a:gd name="T36" fmla="*/ 1341 w 2853"/>
                    <a:gd name="T37" fmla="*/ 151 h 2556"/>
                    <a:gd name="T38" fmla="*/ 1377 w 2853"/>
                    <a:gd name="T39" fmla="*/ 205 h 2556"/>
                    <a:gd name="T40" fmla="*/ 1427 w 2853"/>
                    <a:gd name="T41" fmla="*/ 222 h 2556"/>
                    <a:gd name="T42" fmla="*/ 1467 w 2853"/>
                    <a:gd name="T43" fmla="*/ 184 h 2556"/>
                    <a:gd name="T44" fmla="*/ 1509 w 2853"/>
                    <a:gd name="T45" fmla="*/ 146 h 2556"/>
                    <a:gd name="T46" fmla="*/ 1561 w 2853"/>
                    <a:gd name="T47" fmla="*/ 127 h 2556"/>
                    <a:gd name="T48" fmla="*/ 1660 w 2853"/>
                    <a:gd name="T49" fmla="*/ 139 h 2556"/>
                    <a:gd name="T50" fmla="*/ 1748 w 2853"/>
                    <a:gd name="T51" fmla="*/ 158 h 2556"/>
                    <a:gd name="T52" fmla="*/ 1731 w 2853"/>
                    <a:gd name="T53" fmla="*/ 241 h 2556"/>
                    <a:gd name="T54" fmla="*/ 1684 w 2853"/>
                    <a:gd name="T55" fmla="*/ 297 h 2556"/>
                    <a:gd name="T56" fmla="*/ 1646 w 2853"/>
                    <a:gd name="T57" fmla="*/ 401 h 2556"/>
                    <a:gd name="T58" fmla="*/ 1958 w 2853"/>
                    <a:gd name="T59" fmla="*/ 671 h 2556"/>
                    <a:gd name="T60" fmla="*/ 2114 w 2853"/>
                    <a:gd name="T61" fmla="*/ 746 h 2556"/>
                    <a:gd name="T62" fmla="*/ 2223 w 2853"/>
                    <a:gd name="T63" fmla="*/ 742 h 2556"/>
                    <a:gd name="T64" fmla="*/ 2279 w 2853"/>
                    <a:gd name="T65" fmla="*/ 720 h 2556"/>
                    <a:gd name="T66" fmla="*/ 2326 w 2853"/>
                    <a:gd name="T67" fmla="*/ 701 h 2556"/>
                    <a:gd name="T68" fmla="*/ 2388 w 2853"/>
                    <a:gd name="T69" fmla="*/ 709 h 2556"/>
                    <a:gd name="T70" fmla="*/ 2459 w 2853"/>
                    <a:gd name="T71" fmla="*/ 753 h 2556"/>
                    <a:gd name="T72" fmla="*/ 2508 w 2853"/>
                    <a:gd name="T73" fmla="*/ 772 h 2556"/>
                    <a:gd name="T74" fmla="*/ 2541 w 2853"/>
                    <a:gd name="T75" fmla="*/ 742 h 2556"/>
                    <a:gd name="T76" fmla="*/ 2825 w 2853"/>
                    <a:gd name="T77" fmla="*/ 739 h 2556"/>
                    <a:gd name="T78" fmla="*/ 2853 w 2853"/>
                    <a:gd name="T79" fmla="*/ 876 h 2556"/>
                    <a:gd name="T80" fmla="*/ 2853 w 2853"/>
                    <a:gd name="T81" fmla="*/ 954 h 2556"/>
                    <a:gd name="T82" fmla="*/ 2818 w 2853"/>
                    <a:gd name="T83" fmla="*/ 1009 h 2556"/>
                    <a:gd name="T84" fmla="*/ 2714 w 2853"/>
                    <a:gd name="T85" fmla="*/ 1011 h 2556"/>
                    <a:gd name="T86" fmla="*/ 2626 w 2853"/>
                    <a:gd name="T87" fmla="*/ 1013 h 2556"/>
                    <a:gd name="T88" fmla="*/ 2617 w 2853"/>
                    <a:gd name="T89" fmla="*/ 1094 h 2556"/>
                    <a:gd name="T90" fmla="*/ 2463 w 2853"/>
                    <a:gd name="T91" fmla="*/ 1141 h 2556"/>
                    <a:gd name="T92" fmla="*/ 2428 w 2853"/>
                    <a:gd name="T93" fmla="*/ 1179 h 2556"/>
                    <a:gd name="T94" fmla="*/ 2428 w 2853"/>
                    <a:gd name="T95" fmla="*/ 1226 h 2556"/>
                    <a:gd name="T96" fmla="*/ 2433 w 2853"/>
                    <a:gd name="T97" fmla="*/ 1327 h 2556"/>
                    <a:gd name="T98" fmla="*/ 2501 w 2853"/>
                    <a:gd name="T99" fmla="*/ 1625 h 2556"/>
                    <a:gd name="T100" fmla="*/ 2563 w 2853"/>
                    <a:gd name="T101" fmla="*/ 1656 h 2556"/>
                    <a:gd name="T102" fmla="*/ 2556 w 2853"/>
                    <a:gd name="T103" fmla="*/ 1762 h 2556"/>
                    <a:gd name="T104" fmla="*/ 2626 w 2853"/>
                    <a:gd name="T105" fmla="*/ 1783 h 2556"/>
                    <a:gd name="T106" fmla="*/ 2695 w 2853"/>
                    <a:gd name="T107" fmla="*/ 1798 h 2556"/>
                    <a:gd name="T108" fmla="*/ 2763 w 2853"/>
                    <a:gd name="T109" fmla="*/ 1868 h 2556"/>
                    <a:gd name="T110" fmla="*/ 2766 w 2853"/>
                    <a:gd name="T111" fmla="*/ 1942 h 2556"/>
                    <a:gd name="T112" fmla="*/ 2763 w 2853"/>
                    <a:gd name="T113" fmla="*/ 2065 h 2556"/>
                    <a:gd name="T114" fmla="*/ 2766 w 2853"/>
                    <a:gd name="T115" fmla="*/ 2204 h 2556"/>
                    <a:gd name="T116" fmla="*/ 2766 w 2853"/>
                    <a:gd name="T117" fmla="*/ 2343 h 2556"/>
                    <a:gd name="T118" fmla="*/ 2763 w 2853"/>
                    <a:gd name="T119" fmla="*/ 2549 h 2556"/>
                    <a:gd name="T120" fmla="*/ 1809 w 2853"/>
                    <a:gd name="T121" fmla="*/ 2556 h 2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3" h="2556">
                      <a:moveTo>
                        <a:pt x="1809" y="2556"/>
                      </a:moveTo>
                      <a:lnTo>
                        <a:pt x="1764" y="2556"/>
                      </a:lnTo>
                      <a:lnTo>
                        <a:pt x="1722" y="2556"/>
                      </a:lnTo>
                      <a:lnTo>
                        <a:pt x="1679" y="2554"/>
                      </a:lnTo>
                      <a:lnTo>
                        <a:pt x="1634" y="2554"/>
                      </a:lnTo>
                      <a:lnTo>
                        <a:pt x="1587" y="2554"/>
                      </a:lnTo>
                      <a:lnTo>
                        <a:pt x="1542" y="2554"/>
                      </a:lnTo>
                      <a:lnTo>
                        <a:pt x="1495" y="2554"/>
                      </a:lnTo>
                      <a:lnTo>
                        <a:pt x="1450" y="2554"/>
                      </a:lnTo>
                      <a:lnTo>
                        <a:pt x="1405" y="2554"/>
                      </a:lnTo>
                      <a:lnTo>
                        <a:pt x="1358" y="2551"/>
                      </a:lnTo>
                      <a:lnTo>
                        <a:pt x="1316" y="2551"/>
                      </a:lnTo>
                      <a:lnTo>
                        <a:pt x="1271" y="2551"/>
                      </a:lnTo>
                      <a:lnTo>
                        <a:pt x="1226" y="2551"/>
                      </a:lnTo>
                      <a:lnTo>
                        <a:pt x="1181" y="2551"/>
                      </a:lnTo>
                      <a:lnTo>
                        <a:pt x="1134" y="2551"/>
                      </a:lnTo>
                      <a:lnTo>
                        <a:pt x="1086" y="2551"/>
                      </a:lnTo>
                      <a:lnTo>
                        <a:pt x="1044" y="2551"/>
                      </a:lnTo>
                      <a:lnTo>
                        <a:pt x="999" y="2551"/>
                      </a:lnTo>
                      <a:lnTo>
                        <a:pt x="952" y="2551"/>
                      </a:lnTo>
                      <a:lnTo>
                        <a:pt x="907" y="2551"/>
                      </a:lnTo>
                      <a:lnTo>
                        <a:pt x="862" y="2551"/>
                      </a:lnTo>
                      <a:lnTo>
                        <a:pt x="817" y="2551"/>
                      </a:lnTo>
                      <a:lnTo>
                        <a:pt x="772" y="2551"/>
                      </a:lnTo>
                      <a:lnTo>
                        <a:pt x="725" y="2551"/>
                      </a:lnTo>
                      <a:lnTo>
                        <a:pt x="680" y="2551"/>
                      </a:lnTo>
                      <a:lnTo>
                        <a:pt x="635" y="2551"/>
                      </a:lnTo>
                      <a:lnTo>
                        <a:pt x="590" y="2551"/>
                      </a:lnTo>
                      <a:lnTo>
                        <a:pt x="545" y="2551"/>
                      </a:lnTo>
                      <a:lnTo>
                        <a:pt x="498" y="2551"/>
                      </a:lnTo>
                      <a:lnTo>
                        <a:pt x="456" y="2551"/>
                      </a:lnTo>
                      <a:lnTo>
                        <a:pt x="411" y="2551"/>
                      </a:lnTo>
                      <a:lnTo>
                        <a:pt x="366" y="2551"/>
                      </a:lnTo>
                      <a:lnTo>
                        <a:pt x="321" y="2551"/>
                      </a:lnTo>
                      <a:lnTo>
                        <a:pt x="274" y="2551"/>
                      </a:lnTo>
                      <a:lnTo>
                        <a:pt x="229" y="2551"/>
                      </a:lnTo>
                      <a:lnTo>
                        <a:pt x="184" y="2551"/>
                      </a:lnTo>
                      <a:lnTo>
                        <a:pt x="139" y="2551"/>
                      </a:lnTo>
                      <a:lnTo>
                        <a:pt x="94" y="2551"/>
                      </a:lnTo>
                      <a:lnTo>
                        <a:pt x="47" y="2551"/>
                      </a:lnTo>
                      <a:lnTo>
                        <a:pt x="0" y="2551"/>
                      </a:lnTo>
                      <a:lnTo>
                        <a:pt x="0" y="2504"/>
                      </a:lnTo>
                      <a:lnTo>
                        <a:pt x="0" y="2461"/>
                      </a:lnTo>
                      <a:lnTo>
                        <a:pt x="0" y="2417"/>
                      </a:lnTo>
                      <a:lnTo>
                        <a:pt x="0" y="2372"/>
                      </a:lnTo>
                      <a:lnTo>
                        <a:pt x="0" y="2327"/>
                      </a:lnTo>
                      <a:lnTo>
                        <a:pt x="0" y="2282"/>
                      </a:lnTo>
                      <a:lnTo>
                        <a:pt x="0" y="2237"/>
                      </a:lnTo>
                      <a:lnTo>
                        <a:pt x="0" y="2192"/>
                      </a:lnTo>
                      <a:lnTo>
                        <a:pt x="0" y="2147"/>
                      </a:lnTo>
                      <a:lnTo>
                        <a:pt x="0" y="2102"/>
                      </a:lnTo>
                      <a:lnTo>
                        <a:pt x="0" y="2055"/>
                      </a:lnTo>
                      <a:lnTo>
                        <a:pt x="0" y="2013"/>
                      </a:lnTo>
                      <a:lnTo>
                        <a:pt x="2" y="1968"/>
                      </a:lnTo>
                      <a:lnTo>
                        <a:pt x="2" y="1923"/>
                      </a:lnTo>
                      <a:lnTo>
                        <a:pt x="2" y="1878"/>
                      </a:lnTo>
                      <a:lnTo>
                        <a:pt x="2" y="1831"/>
                      </a:lnTo>
                      <a:lnTo>
                        <a:pt x="2" y="1786"/>
                      </a:lnTo>
                      <a:lnTo>
                        <a:pt x="2" y="1741"/>
                      </a:lnTo>
                      <a:lnTo>
                        <a:pt x="2" y="1696"/>
                      </a:lnTo>
                      <a:lnTo>
                        <a:pt x="2" y="1654"/>
                      </a:lnTo>
                      <a:lnTo>
                        <a:pt x="2" y="1606"/>
                      </a:lnTo>
                      <a:lnTo>
                        <a:pt x="2" y="1561"/>
                      </a:lnTo>
                      <a:lnTo>
                        <a:pt x="2" y="1516"/>
                      </a:lnTo>
                      <a:lnTo>
                        <a:pt x="2" y="1472"/>
                      </a:lnTo>
                      <a:lnTo>
                        <a:pt x="2" y="1427"/>
                      </a:lnTo>
                      <a:lnTo>
                        <a:pt x="2" y="1379"/>
                      </a:lnTo>
                      <a:lnTo>
                        <a:pt x="2" y="1335"/>
                      </a:lnTo>
                      <a:lnTo>
                        <a:pt x="2" y="1292"/>
                      </a:lnTo>
                      <a:lnTo>
                        <a:pt x="2" y="1247"/>
                      </a:lnTo>
                      <a:lnTo>
                        <a:pt x="2" y="1202"/>
                      </a:lnTo>
                      <a:lnTo>
                        <a:pt x="2" y="1155"/>
                      </a:lnTo>
                      <a:lnTo>
                        <a:pt x="2" y="1110"/>
                      </a:lnTo>
                      <a:lnTo>
                        <a:pt x="2" y="1065"/>
                      </a:lnTo>
                      <a:lnTo>
                        <a:pt x="2" y="1020"/>
                      </a:lnTo>
                      <a:lnTo>
                        <a:pt x="2" y="975"/>
                      </a:lnTo>
                      <a:lnTo>
                        <a:pt x="2" y="931"/>
                      </a:lnTo>
                      <a:lnTo>
                        <a:pt x="5" y="886"/>
                      </a:lnTo>
                      <a:lnTo>
                        <a:pt x="5" y="841"/>
                      </a:lnTo>
                      <a:lnTo>
                        <a:pt x="5" y="796"/>
                      </a:lnTo>
                      <a:lnTo>
                        <a:pt x="5" y="751"/>
                      </a:lnTo>
                      <a:lnTo>
                        <a:pt x="7" y="614"/>
                      </a:lnTo>
                      <a:lnTo>
                        <a:pt x="7" y="572"/>
                      </a:lnTo>
                      <a:lnTo>
                        <a:pt x="7" y="524"/>
                      </a:lnTo>
                      <a:lnTo>
                        <a:pt x="7" y="479"/>
                      </a:lnTo>
                      <a:lnTo>
                        <a:pt x="7" y="434"/>
                      </a:lnTo>
                      <a:lnTo>
                        <a:pt x="9" y="390"/>
                      </a:lnTo>
                      <a:lnTo>
                        <a:pt x="9" y="345"/>
                      </a:lnTo>
                      <a:lnTo>
                        <a:pt x="9" y="300"/>
                      </a:lnTo>
                      <a:lnTo>
                        <a:pt x="9" y="255"/>
                      </a:lnTo>
                      <a:lnTo>
                        <a:pt x="9" y="210"/>
                      </a:lnTo>
                      <a:lnTo>
                        <a:pt x="9" y="168"/>
                      </a:lnTo>
                      <a:lnTo>
                        <a:pt x="12" y="123"/>
                      </a:lnTo>
                      <a:lnTo>
                        <a:pt x="12" y="85"/>
                      </a:lnTo>
                      <a:lnTo>
                        <a:pt x="12" y="82"/>
                      </a:lnTo>
                      <a:lnTo>
                        <a:pt x="12" y="75"/>
                      </a:lnTo>
                      <a:lnTo>
                        <a:pt x="12" y="61"/>
                      </a:lnTo>
                      <a:lnTo>
                        <a:pt x="12" y="57"/>
                      </a:lnTo>
                      <a:lnTo>
                        <a:pt x="12" y="40"/>
                      </a:lnTo>
                      <a:lnTo>
                        <a:pt x="12" y="5"/>
                      </a:lnTo>
                      <a:lnTo>
                        <a:pt x="12" y="0"/>
                      </a:lnTo>
                      <a:lnTo>
                        <a:pt x="19" y="0"/>
                      </a:lnTo>
                      <a:lnTo>
                        <a:pt x="28" y="0"/>
                      </a:lnTo>
                      <a:lnTo>
                        <a:pt x="33" y="0"/>
                      </a:lnTo>
                      <a:lnTo>
                        <a:pt x="38" y="0"/>
                      </a:lnTo>
                      <a:lnTo>
                        <a:pt x="42" y="0"/>
                      </a:lnTo>
                      <a:lnTo>
                        <a:pt x="45" y="0"/>
                      </a:lnTo>
                      <a:lnTo>
                        <a:pt x="45" y="0"/>
                      </a:lnTo>
                      <a:lnTo>
                        <a:pt x="49" y="0"/>
                      </a:lnTo>
                      <a:lnTo>
                        <a:pt x="54" y="2"/>
                      </a:lnTo>
                      <a:lnTo>
                        <a:pt x="61" y="2"/>
                      </a:lnTo>
                      <a:lnTo>
                        <a:pt x="66" y="2"/>
                      </a:lnTo>
                      <a:lnTo>
                        <a:pt x="68" y="5"/>
                      </a:lnTo>
                      <a:lnTo>
                        <a:pt x="73" y="5"/>
                      </a:lnTo>
                      <a:lnTo>
                        <a:pt x="78" y="7"/>
                      </a:lnTo>
                      <a:lnTo>
                        <a:pt x="82" y="7"/>
                      </a:lnTo>
                      <a:lnTo>
                        <a:pt x="87" y="9"/>
                      </a:lnTo>
                      <a:lnTo>
                        <a:pt x="92" y="9"/>
                      </a:lnTo>
                      <a:lnTo>
                        <a:pt x="97" y="12"/>
                      </a:lnTo>
                      <a:lnTo>
                        <a:pt x="101" y="12"/>
                      </a:lnTo>
                      <a:lnTo>
                        <a:pt x="101" y="14"/>
                      </a:lnTo>
                      <a:lnTo>
                        <a:pt x="108" y="14"/>
                      </a:lnTo>
                      <a:lnTo>
                        <a:pt x="111" y="14"/>
                      </a:lnTo>
                      <a:lnTo>
                        <a:pt x="116" y="16"/>
                      </a:lnTo>
                      <a:lnTo>
                        <a:pt x="118" y="16"/>
                      </a:lnTo>
                      <a:lnTo>
                        <a:pt x="123" y="19"/>
                      </a:lnTo>
                      <a:lnTo>
                        <a:pt x="127" y="19"/>
                      </a:lnTo>
                      <a:lnTo>
                        <a:pt x="132" y="21"/>
                      </a:lnTo>
                      <a:lnTo>
                        <a:pt x="137" y="23"/>
                      </a:lnTo>
                      <a:lnTo>
                        <a:pt x="144" y="26"/>
                      </a:lnTo>
                      <a:lnTo>
                        <a:pt x="151" y="28"/>
                      </a:lnTo>
                      <a:lnTo>
                        <a:pt x="156" y="28"/>
                      </a:lnTo>
                      <a:lnTo>
                        <a:pt x="160" y="31"/>
                      </a:lnTo>
                      <a:lnTo>
                        <a:pt x="163" y="33"/>
                      </a:lnTo>
                      <a:lnTo>
                        <a:pt x="170" y="35"/>
                      </a:lnTo>
                      <a:lnTo>
                        <a:pt x="172" y="35"/>
                      </a:lnTo>
                      <a:lnTo>
                        <a:pt x="177" y="38"/>
                      </a:lnTo>
                      <a:lnTo>
                        <a:pt x="182" y="40"/>
                      </a:lnTo>
                      <a:lnTo>
                        <a:pt x="186" y="40"/>
                      </a:lnTo>
                      <a:lnTo>
                        <a:pt x="191" y="42"/>
                      </a:lnTo>
                      <a:lnTo>
                        <a:pt x="193" y="42"/>
                      </a:lnTo>
                      <a:lnTo>
                        <a:pt x="198" y="45"/>
                      </a:lnTo>
                      <a:lnTo>
                        <a:pt x="203" y="47"/>
                      </a:lnTo>
                      <a:lnTo>
                        <a:pt x="210" y="49"/>
                      </a:lnTo>
                      <a:lnTo>
                        <a:pt x="215" y="52"/>
                      </a:lnTo>
                      <a:lnTo>
                        <a:pt x="217" y="52"/>
                      </a:lnTo>
                      <a:lnTo>
                        <a:pt x="219" y="54"/>
                      </a:lnTo>
                      <a:lnTo>
                        <a:pt x="227" y="57"/>
                      </a:lnTo>
                      <a:lnTo>
                        <a:pt x="229" y="57"/>
                      </a:lnTo>
                      <a:lnTo>
                        <a:pt x="236" y="59"/>
                      </a:lnTo>
                      <a:lnTo>
                        <a:pt x="243" y="59"/>
                      </a:lnTo>
                      <a:lnTo>
                        <a:pt x="248" y="61"/>
                      </a:lnTo>
                      <a:lnTo>
                        <a:pt x="250" y="61"/>
                      </a:lnTo>
                      <a:lnTo>
                        <a:pt x="255" y="61"/>
                      </a:lnTo>
                      <a:lnTo>
                        <a:pt x="262" y="61"/>
                      </a:lnTo>
                      <a:lnTo>
                        <a:pt x="267" y="61"/>
                      </a:lnTo>
                      <a:lnTo>
                        <a:pt x="271" y="61"/>
                      </a:lnTo>
                      <a:lnTo>
                        <a:pt x="274" y="61"/>
                      </a:lnTo>
                      <a:lnTo>
                        <a:pt x="276" y="61"/>
                      </a:lnTo>
                      <a:lnTo>
                        <a:pt x="281" y="61"/>
                      </a:lnTo>
                      <a:lnTo>
                        <a:pt x="283" y="61"/>
                      </a:lnTo>
                      <a:lnTo>
                        <a:pt x="286" y="61"/>
                      </a:lnTo>
                      <a:lnTo>
                        <a:pt x="290" y="61"/>
                      </a:lnTo>
                      <a:lnTo>
                        <a:pt x="295" y="61"/>
                      </a:lnTo>
                      <a:lnTo>
                        <a:pt x="297" y="61"/>
                      </a:lnTo>
                      <a:lnTo>
                        <a:pt x="302" y="61"/>
                      </a:lnTo>
                      <a:lnTo>
                        <a:pt x="309" y="61"/>
                      </a:lnTo>
                      <a:lnTo>
                        <a:pt x="312" y="61"/>
                      </a:lnTo>
                      <a:lnTo>
                        <a:pt x="319" y="61"/>
                      </a:lnTo>
                      <a:lnTo>
                        <a:pt x="323" y="61"/>
                      </a:lnTo>
                      <a:lnTo>
                        <a:pt x="328" y="61"/>
                      </a:lnTo>
                      <a:lnTo>
                        <a:pt x="330" y="61"/>
                      </a:lnTo>
                      <a:lnTo>
                        <a:pt x="335" y="61"/>
                      </a:lnTo>
                      <a:lnTo>
                        <a:pt x="342" y="64"/>
                      </a:lnTo>
                      <a:lnTo>
                        <a:pt x="347" y="64"/>
                      </a:lnTo>
                      <a:lnTo>
                        <a:pt x="354" y="64"/>
                      </a:lnTo>
                      <a:lnTo>
                        <a:pt x="359" y="66"/>
                      </a:lnTo>
                      <a:lnTo>
                        <a:pt x="364" y="66"/>
                      </a:lnTo>
                      <a:lnTo>
                        <a:pt x="371" y="68"/>
                      </a:lnTo>
                      <a:lnTo>
                        <a:pt x="373" y="68"/>
                      </a:lnTo>
                      <a:lnTo>
                        <a:pt x="378" y="71"/>
                      </a:lnTo>
                      <a:lnTo>
                        <a:pt x="382" y="71"/>
                      </a:lnTo>
                      <a:lnTo>
                        <a:pt x="385" y="71"/>
                      </a:lnTo>
                      <a:lnTo>
                        <a:pt x="387" y="73"/>
                      </a:lnTo>
                      <a:lnTo>
                        <a:pt x="390" y="73"/>
                      </a:lnTo>
                      <a:lnTo>
                        <a:pt x="394" y="75"/>
                      </a:lnTo>
                      <a:lnTo>
                        <a:pt x="399" y="78"/>
                      </a:lnTo>
                      <a:lnTo>
                        <a:pt x="408" y="80"/>
                      </a:lnTo>
                      <a:lnTo>
                        <a:pt x="411" y="82"/>
                      </a:lnTo>
                      <a:lnTo>
                        <a:pt x="418" y="82"/>
                      </a:lnTo>
                      <a:lnTo>
                        <a:pt x="423" y="85"/>
                      </a:lnTo>
                      <a:lnTo>
                        <a:pt x="432" y="87"/>
                      </a:lnTo>
                      <a:lnTo>
                        <a:pt x="439" y="90"/>
                      </a:lnTo>
                      <a:lnTo>
                        <a:pt x="442" y="92"/>
                      </a:lnTo>
                      <a:lnTo>
                        <a:pt x="451" y="92"/>
                      </a:lnTo>
                      <a:lnTo>
                        <a:pt x="460" y="94"/>
                      </a:lnTo>
                      <a:lnTo>
                        <a:pt x="467" y="97"/>
                      </a:lnTo>
                      <a:lnTo>
                        <a:pt x="477" y="97"/>
                      </a:lnTo>
                      <a:lnTo>
                        <a:pt x="486" y="99"/>
                      </a:lnTo>
                      <a:lnTo>
                        <a:pt x="489" y="99"/>
                      </a:lnTo>
                      <a:lnTo>
                        <a:pt x="493" y="99"/>
                      </a:lnTo>
                      <a:lnTo>
                        <a:pt x="498" y="99"/>
                      </a:lnTo>
                      <a:lnTo>
                        <a:pt x="501" y="101"/>
                      </a:lnTo>
                      <a:lnTo>
                        <a:pt x="505" y="101"/>
                      </a:lnTo>
                      <a:lnTo>
                        <a:pt x="510" y="101"/>
                      </a:lnTo>
                      <a:lnTo>
                        <a:pt x="515" y="101"/>
                      </a:lnTo>
                      <a:lnTo>
                        <a:pt x="517" y="101"/>
                      </a:lnTo>
                      <a:lnTo>
                        <a:pt x="522" y="101"/>
                      </a:lnTo>
                      <a:lnTo>
                        <a:pt x="527" y="101"/>
                      </a:lnTo>
                      <a:lnTo>
                        <a:pt x="531" y="101"/>
                      </a:lnTo>
                      <a:lnTo>
                        <a:pt x="534" y="101"/>
                      </a:lnTo>
                      <a:lnTo>
                        <a:pt x="538" y="101"/>
                      </a:lnTo>
                      <a:lnTo>
                        <a:pt x="541" y="101"/>
                      </a:lnTo>
                      <a:lnTo>
                        <a:pt x="545" y="101"/>
                      </a:lnTo>
                      <a:lnTo>
                        <a:pt x="548" y="101"/>
                      </a:lnTo>
                      <a:lnTo>
                        <a:pt x="553" y="101"/>
                      </a:lnTo>
                      <a:lnTo>
                        <a:pt x="557" y="101"/>
                      </a:lnTo>
                      <a:lnTo>
                        <a:pt x="562" y="101"/>
                      </a:lnTo>
                      <a:lnTo>
                        <a:pt x="567" y="101"/>
                      </a:lnTo>
                      <a:lnTo>
                        <a:pt x="574" y="101"/>
                      </a:lnTo>
                      <a:lnTo>
                        <a:pt x="576" y="101"/>
                      </a:lnTo>
                      <a:lnTo>
                        <a:pt x="583" y="101"/>
                      </a:lnTo>
                      <a:lnTo>
                        <a:pt x="586" y="101"/>
                      </a:lnTo>
                      <a:lnTo>
                        <a:pt x="593" y="101"/>
                      </a:lnTo>
                      <a:lnTo>
                        <a:pt x="600" y="101"/>
                      </a:lnTo>
                      <a:lnTo>
                        <a:pt x="609" y="101"/>
                      </a:lnTo>
                      <a:lnTo>
                        <a:pt x="614" y="101"/>
                      </a:lnTo>
                      <a:lnTo>
                        <a:pt x="616" y="101"/>
                      </a:lnTo>
                      <a:lnTo>
                        <a:pt x="621" y="101"/>
                      </a:lnTo>
                      <a:lnTo>
                        <a:pt x="628" y="101"/>
                      </a:lnTo>
                      <a:lnTo>
                        <a:pt x="642" y="101"/>
                      </a:lnTo>
                      <a:lnTo>
                        <a:pt x="649" y="101"/>
                      </a:lnTo>
                      <a:lnTo>
                        <a:pt x="654" y="101"/>
                      </a:lnTo>
                      <a:lnTo>
                        <a:pt x="661" y="101"/>
                      </a:lnTo>
                      <a:lnTo>
                        <a:pt x="671" y="101"/>
                      </a:lnTo>
                      <a:lnTo>
                        <a:pt x="682" y="101"/>
                      </a:lnTo>
                      <a:lnTo>
                        <a:pt x="690" y="101"/>
                      </a:lnTo>
                      <a:lnTo>
                        <a:pt x="697" y="101"/>
                      </a:lnTo>
                      <a:lnTo>
                        <a:pt x="704" y="101"/>
                      </a:lnTo>
                      <a:lnTo>
                        <a:pt x="711" y="101"/>
                      </a:lnTo>
                      <a:lnTo>
                        <a:pt x="718" y="101"/>
                      </a:lnTo>
                      <a:lnTo>
                        <a:pt x="723" y="101"/>
                      </a:lnTo>
                      <a:lnTo>
                        <a:pt x="730" y="101"/>
                      </a:lnTo>
                      <a:lnTo>
                        <a:pt x="737" y="101"/>
                      </a:lnTo>
                      <a:lnTo>
                        <a:pt x="742" y="101"/>
                      </a:lnTo>
                      <a:lnTo>
                        <a:pt x="749" y="101"/>
                      </a:lnTo>
                      <a:lnTo>
                        <a:pt x="753" y="101"/>
                      </a:lnTo>
                      <a:lnTo>
                        <a:pt x="760" y="101"/>
                      </a:lnTo>
                      <a:lnTo>
                        <a:pt x="777" y="101"/>
                      </a:lnTo>
                      <a:lnTo>
                        <a:pt x="786" y="101"/>
                      </a:lnTo>
                      <a:lnTo>
                        <a:pt x="798" y="101"/>
                      </a:lnTo>
                      <a:lnTo>
                        <a:pt x="810" y="101"/>
                      </a:lnTo>
                      <a:lnTo>
                        <a:pt x="827" y="101"/>
                      </a:lnTo>
                      <a:lnTo>
                        <a:pt x="838" y="101"/>
                      </a:lnTo>
                      <a:lnTo>
                        <a:pt x="855" y="101"/>
                      </a:lnTo>
                      <a:lnTo>
                        <a:pt x="881" y="101"/>
                      </a:lnTo>
                      <a:lnTo>
                        <a:pt x="900" y="101"/>
                      </a:lnTo>
                      <a:lnTo>
                        <a:pt x="926" y="101"/>
                      </a:lnTo>
                      <a:lnTo>
                        <a:pt x="942" y="101"/>
                      </a:lnTo>
                      <a:lnTo>
                        <a:pt x="954" y="101"/>
                      </a:lnTo>
                      <a:lnTo>
                        <a:pt x="968" y="101"/>
                      </a:lnTo>
                      <a:lnTo>
                        <a:pt x="973" y="101"/>
                      </a:lnTo>
                      <a:lnTo>
                        <a:pt x="980" y="101"/>
                      </a:lnTo>
                      <a:lnTo>
                        <a:pt x="982" y="101"/>
                      </a:lnTo>
                      <a:lnTo>
                        <a:pt x="985" y="101"/>
                      </a:lnTo>
                      <a:lnTo>
                        <a:pt x="990" y="101"/>
                      </a:lnTo>
                      <a:lnTo>
                        <a:pt x="992" y="99"/>
                      </a:lnTo>
                      <a:lnTo>
                        <a:pt x="994" y="99"/>
                      </a:lnTo>
                      <a:lnTo>
                        <a:pt x="997" y="99"/>
                      </a:lnTo>
                      <a:lnTo>
                        <a:pt x="999" y="99"/>
                      </a:lnTo>
                      <a:lnTo>
                        <a:pt x="1001" y="99"/>
                      </a:lnTo>
                      <a:lnTo>
                        <a:pt x="1004" y="97"/>
                      </a:lnTo>
                      <a:lnTo>
                        <a:pt x="1006" y="97"/>
                      </a:lnTo>
                      <a:lnTo>
                        <a:pt x="1008" y="97"/>
                      </a:lnTo>
                      <a:lnTo>
                        <a:pt x="1008" y="97"/>
                      </a:lnTo>
                      <a:lnTo>
                        <a:pt x="1011" y="97"/>
                      </a:lnTo>
                      <a:lnTo>
                        <a:pt x="1013" y="94"/>
                      </a:lnTo>
                      <a:lnTo>
                        <a:pt x="1016" y="94"/>
                      </a:lnTo>
                      <a:lnTo>
                        <a:pt x="1018" y="94"/>
                      </a:lnTo>
                      <a:lnTo>
                        <a:pt x="1023" y="92"/>
                      </a:lnTo>
                      <a:lnTo>
                        <a:pt x="1025" y="92"/>
                      </a:lnTo>
                      <a:lnTo>
                        <a:pt x="1027" y="92"/>
                      </a:lnTo>
                      <a:lnTo>
                        <a:pt x="1030" y="92"/>
                      </a:lnTo>
                      <a:lnTo>
                        <a:pt x="1034" y="90"/>
                      </a:lnTo>
                      <a:lnTo>
                        <a:pt x="1037" y="90"/>
                      </a:lnTo>
                      <a:lnTo>
                        <a:pt x="1039" y="90"/>
                      </a:lnTo>
                      <a:lnTo>
                        <a:pt x="1041" y="90"/>
                      </a:lnTo>
                      <a:lnTo>
                        <a:pt x="1044" y="90"/>
                      </a:lnTo>
                      <a:lnTo>
                        <a:pt x="1044" y="87"/>
                      </a:lnTo>
                      <a:lnTo>
                        <a:pt x="1046" y="87"/>
                      </a:lnTo>
                      <a:lnTo>
                        <a:pt x="1049" y="87"/>
                      </a:lnTo>
                      <a:lnTo>
                        <a:pt x="1051" y="87"/>
                      </a:lnTo>
                      <a:lnTo>
                        <a:pt x="1053" y="87"/>
                      </a:lnTo>
                      <a:lnTo>
                        <a:pt x="1056" y="87"/>
                      </a:lnTo>
                      <a:lnTo>
                        <a:pt x="1058" y="87"/>
                      </a:lnTo>
                      <a:lnTo>
                        <a:pt x="1060" y="87"/>
                      </a:lnTo>
                      <a:lnTo>
                        <a:pt x="1063" y="85"/>
                      </a:lnTo>
                      <a:lnTo>
                        <a:pt x="1065" y="85"/>
                      </a:lnTo>
                      <a:lnTo>
                        <a:pt x="1065" y="85"/>
                      </a:lnTo>
                      <a:lnTo>
                        <a:pt x="1067" y="85"/>
                      </a:lnTo>
                      <a:lnTo>
                        <a:pt x="1070" y="85"/>
                      </a:lnTo>
                      <a:lnTo>
                        <a:pt x="1072" y="85"/>
                      </a:lnTo>
                      <a:lnTo>
                        <a:pt x="1075" y="85"/>
                      </a:lnTo>
                      <a:lnTo>
                        <a:pt x="1077" y="85"/>
                      </a:lnTo>
                      <a:lnTo>
                        <a:pt x="1079" y="85"/>
                      </a:lnTo>
                      <a:lnTo>
                        <a:pt x="1082" y="85"/>
                      </a:lnTo>
                      <a:lnTo>
                        <a:pt x="1084" y="85"/>
                      </a:lnTo>
                      <a:lnTo>
                        <a:pt x="1086" y="85"/>
                      </a:lnTo>
                      <a:lnTo>
                        <a:pt x="1089" y="85"/>
                      </a:lnTo>
                      <a:lnTo>
                        <a:pt x="1093" y="85"/>
                      </a:lnTo>
                      <a:lnTo>
                        <a:pt x="1098" y="85"/>
                      </a:lnTo>
                      <a:lnTo>
                        <a:pt x="1103" y="85"/>
                      </a:lnTo>
                      <a:lnTo>
                        <a:pt x="1105" y="85"/>
                      </a:lnTo>
                      <a:lnTo>
                        <a:pt x="1108" y="85"/>
                      </a:lnTo>
                      <a:lnTo>
                        <a:pt x="1110" y="85"/>
                      </a:lnTo>
                      <a:lnTo>
                        <a:pt x="1112" y="85"/>
                      </a:lnTo>
                      <a:lnTo>
                        <a:pt x="1115" y="85"/>
                      </a:lnTo>
                      <a:lnTo>
                        <a:pt x="1117" y="85"/>
                      </a:lnTo>
                      <a:lnTo>
                        <a:pt x="1119" y="85"/>
                      </a:lnTo>
                      <a:lnTo>
                        <a:pt x="1122" y="85"/>
                      </a:lnTo>
                      <a:lnTo>
                        <a:pt x="1122" y="85"/>
                      </a:lnTo>
                      <a:lnTo>
                        <a:pt x="1124" y="85"/>
                      </a:lnTo>
                      <a:lnTo>
                        <a:pt x="1127" y="85"/>
                      </a:lnTo>
                      <a:lnTo>
                        <a:pt x="1134" y="85"/>
                      </a:lnTo>
                      <a:lnTo>
                        <a:pt x="1136" y="85"/>
                      </a:lnTo>
                      <a:lnTo>
                        <a:pt x="1150" y="85"/>
                      </a:lnTo>
                      <a:lnTo>
                        <a:pt x="1160" y="85"/>
                      </a:lnTo>
                      <a:lnTo>
                        <a:pt x="1167" y="85"/>
                      </a:lnTo>
                      <a:lnTo>
                        <a:pt x="1169" y="85"/>
                      </a:lnTo>
                      <a:lnTo>
                        <a:pt x="1178" y="85"/>
                      </a:lnTo>
                      <a:lnTo>
                        <a:pt x="1181" y="85"/>
                      </a:lnTo>
                      <a:lnTo>
                        <a:pt x="1183" y="85"/>
                      </a:lnTo>
                      <a:lnTo>
                        <a:pt x="1188" y="85"/>
                      </a:lnTo>
                      <a:lnTo>
                        <a:pt x="1190" y="85"/>
                      </a:lnTo>
                      <a:lnTo>
                        <a:pt x="1193" y="85"/>
                      </a:lnTo>
                      <a:lnTo>
                        <a:pt x="1195" y="85"/>
                      </a:lnTo>
                      <a:lnTo>
                        <a:pt x="1200" y="85"/>
                      </a:lnTo>
                      <a:lnTo>
                        <a:pt x="1202" y="85"/>
                      </a:lnTo>
                      <a:lnTo>
                        <a:pt x="1207" y="85"/>
                      </a:lnTo>
                      <a:lnTo>
                        <a:pt x="1209" y="85"/>
                      </a:lnTo>
                      <a:lnTo>
                        <a:pt x="1214" y="85"/>
                      </a:lnTo>
                      <a:lnTo>
                        <a:pt x="1216" y="85"/>
                      </a:lnTo>
                      <a:lnTo>
                        <a:pt x="1219" y="85"/>
                      </a:lnTo>
                      <a:lnTo>
                        <a:pt x="1221" y="85"/>
                      </a:lnTo>
                      <a:lnTo>
                        <a:pt x="1223" y="85"/>
                      </a:lnTo>
                      <a:lnTo>
                        <a:pt x="1226" y="85"/>
                      </a:lnTo>
                      <a:lnTo>
                        <a:pt x="1228" y="85"/>
                      </a:lnTo>
                      <a:lnTo>
                        <a:pt x="1230" y="85"/>
                      </a:lnTo>
                      <a:lnTo>
                        <a:pt x="1233" y="87"/>
                      </a:lnTo>
                      <a:lnTo>
                        <a:pt x="1235" y="87"/>
                      </a:lnTo>
                      <a:lnTo>
                        <a:pt x="1235" y="87"/>
                      </a:lnTo>
                      <a:lnTo>
                        <a:pt x="1238" y="87"/>
                      </a:lnTo>
                      <a:lnTo>
                        <a:pt x="1240" y="87"/>
                      </a:lnTo>
                      <a:lnTo>
                        <a:pt x="1242" y="87"/>
                      </a:lnTo>
                      <a:lnTo>
                        <a:pt x="1245" y="87"/>
                      </a:lnTo>
                      <a:lnTo>
                        <a:pt x="1247" y="90"/>
                      </a:lnTo>
                      <a:lnTo>
                        <a:pt x="1249" y="90"/>
                      </a:lnTo>
                      <a:lnTo>
                        <a:pt x="1252" y="90"/>
                      </a:lnTo>
                      <a:lnTo>
                        <a:pt x="1254" y="90"/>
                      </a:lnTo>
                      <a:lnTo>
                        <a:pt x="1256" y="92"/>
                      </a:lnTo>
                      <a:lnTo>
                        <a:pt x="1259" y="92"/>
                      </a:lnTo>
                      <a:lnTo>
                        <a:pt x="1261" y="92"/>
                      </a:lnTo>
                      <a:lnTo>
                        <a:pt x="1264" y="94"/>
                      </a:lnTo>
                      <a:lnTo>
                        <a:pt x="1266" y="94"/>
                      </a:lnTo>
                      <a:lnTo>
                        <a:pt x="1268" y="94"/>
                      </a:lnTo>
                      <a:lnTo>
                        <a:pt x="1271" y="97"/>
                      </a:lnTo>
                      <a:lnTo>
                        <a:pt x="1273" y="97"/>
                      </a:lnTo>
                      <a:lnTo>
                        <a:pt x="1275" y="97"/>
                      </a:lnTo>
                      <a:lnTo>
                        <a:pt x="1278" y="99"/>
                      </a:lnTo>
                      <a:lnTo>
                        <a:pt x="1280" y="99"/>
                      </a:lnTo>
                      <a:lnTo>
                        <a:pt x="1282" y="101"/>
                      </a:lnTo>
                      <a:lnTo>
                        <a:pt x="1285" y="101"/>
                      </a:lnTo>
                      <a:lnTo>
                        <a:pt x="1287" y="104"/>
                      </a:lnTo>
                      <a:lnTo>
                        <a:pt x="1290" y="104"/>
                      </a:lnTo>
                      <a:lnTo>
                        <a:pt x="1292" y="106"/>
                      </a:lnTo>
                      <a:lnTo>
                        <a:pt x="1292" y="106"/>
                      </a:lnTo>
                      <a:lnTo>
                        <a:pt x="1294" y="108"/>
                      </a:lnTo>
                      <a:lnTo>
                        <a:pt x="1297" y="111"/>
                      </a:lnTo>
                      <a:lnTo>
                        <a:pt x="1299" y="111"/>
                      </a:lnTo>
                      <a:lnTo>
                        <a:pt x="1301" y="113"/>
                      </a:lnTo>
                      <a:lnTo>
                        <a:pt x="1304" y="116"/>
                      </a:lnTo>
                      <a:lnTo>
                        <a:pt x="1306" y="116"/>
                      </a:lnTo>
                      <a:lnTo>
                        <a:pt x="1306" y="118"/>
                      </a:lnTo>
                      <a:lnTo>
                        <a:pt x="1308" y="118"/>
                      </a:lnTo>
                      <a:lnTo>
                        <a:pt x="1311" y="120"/>
                      </a:lnTo>
                      <a:lnTo>
                        <a:pt x="1313" y="123"/>
                      </a:lnTo>
                      <a:lnTo>
                        <a:pt x="1316" y="125"/>
                      </a:lnTo>
                      <a:lnTo>
                        <a:pt x="1318" y="127"/>
                      </a:lnTo>
                      <a:lnTo>
                        <a:pt x="1323" y="127"/>
                      </a:lnTo>
                      <a:lnTo>
                        <a:pt x="1325" y="130"/>
                      </a:lnTo>
                      <a:lnTo>
                        <a:pt x="1327" y="132"/>
                      </a:lnTo>
                      <a:lnTo>
                        <a:pt x="1330" y="134"/>
                      </a:lnTo>
                      <a:lnTo>
                        <a:pt x="1330" y="137"/>
                      </a:lnTo>
                      <a:lnTo>
                        <a:pt x="1332" y="139"/>
                      </a:lnTo>
                      <a:lnTo>
                        <a:pt x="1334" y="142"/>
                      </a:lnTo>
                      <a:lnTo>
                        <a:pt x="1337" y="146"/>
                      </a:lnTo>
                      <a:lnTo>
                        <a:pt x="1339" y="146"/>
                      </a:lnTo>
                      <a:lnTo>
                        <a:pt x="1339" y="149"/>
                      </a:lnTo>
                      <a:lnTo>
                        <a:pt x="1341" y="151"/>
                      </a:lnTo>
                      <a:lnTo>
                        <a:pt x="1344" y="153"/>
                      </a:lnTo>
                      <a:lnTo>
                        <a:pt x="1344" y="156"/>
                      </a:lnTo>
                      <a:lnTo>
                        <a:pt x="1346" y="158"/>
                      </a:lnTo>
                      <a:lnTo>
                        <a:pt x="1349" y="160"/>
                      </a:lnTo>
                      <a:lnTo>
                        <a:pt x="1351" y="165"/>
                      </a:lnTo>
                      <a:lnTo>
                        <a:pt x="1351" y="170"/>
                      </a:lnTo>
                      <a:lnTo>
                        <a:pt x="1353" y="172"/>
                      </a:lnTo>
                      <a:lnTo>
                        <a:pt x="1353" y="175"/>
                      </a:lnTo>
                      <a:lnTo>
                        <a:pt x="1356" y="177"/>
                      </a:lnTo>
                      <a:lnTo>
                        <a:pt x="1358" y="179"/>
                      </a:lnTo>
                      <a:lnTo>
                        <a:pt x="1358" y="182"/>
                      </a:lnTo>
                      <a:lnTo>
                        <a:pt x="1360" y="184"/>
                      </a:lnTo>
                      <a:lnTo>
                        <a:pt x="1363" y="184"/>
                      </a:lnTo>
                      <a:lnTo>
                        <a:pt x="1363" y="186"/>
                      </a:lnTo>
                      <a:lnTo>
                        <a:pt x="1365" y="189"/>
                      </a:lnTo>
                      <a:lnTo>
                        <a:pt x="1367" y="191"/>
                      </a:lnTo>
                      <a:lnTo>
                        <a:pt x="1367" y="194"/>
                      </a:lnTo>
                      <a:lnTo>
                        <a:pt x="1370" y="196"/>
                      </a:lnTo>
                      <a:lnTo>
                        <a:pt x="1372" y="201"/>
                      </a:lnTo>
                      <a:lnTo>
                        <a:pt x="1375" y="203"/>
                      </a:lnTo>
                      <a:lnTo>
                        <a:pt x="1377" y="205"/>
                      </a:lnTo>
                      <a:lnTo>
                        <a:pt x="1379" y="208"/>
                      </a:lnTo>
                      <a:lnTo>
                        <a:pt x="1382" y="210"/>
                      </a:lnTo>
                      <a:lnTo>
                        <a:pt x="1384" y="212"/>
                      </a:lnTo>
                      <a:lnTo>
                        <a:pt x="1386" y="212"/>
                      </a:lnTo>
                      <a:lnTo>
                        <a:pt x="1389" y="215"/>
                      </a:lnTo>
                      <a:lnTo>
                        <a:pt x="1391" y="217"/>
                      </a:lnTo>
                      <a:lnTo>
                        <a:pt x="1393" y="220"/>
                      </a:lnTo>
                      <a:lnTo>
                        <a:pt x="1396" y="222"/>
                      </a:lnTo>
                      <a:lnTo>
                        <a:pt x="1398" y="222"/>
                      </a:lnTo>
                      <a:lnTo>
                        <a:pt x="1401" y="224"/>
                      </a:lnTo>
                      <a:lnTo>
                        <a:pt x="1403" y="224"/>
                      </a:lnTo>
                      <a:lnTo>
                        <a:pt x="1405" y="224"/>
                      </a:lnTo>
                      <a:lnTo>
                        <a:pt x="1408" y="227"/>
                      </a:lnTo>
                      <a:lnTo>
                        <a:pt x="1408" y="227"/>
                      </a:lnTo>
                      <a:lnTo>
                        <a:pt x="1410" y="227"/>
                      </a:lnTo>
                      <a:lnTo>
                        <a:pt x="1415" y="227"/>
                      </a:lnTo>
                      <a:lnTo>
                        <a:pt x="1417" y="227"/>
                      </a:lnTo>
                      <a:lnTo>
                        <a:pt x="1419" y="227"/>
                      </a:lnTo>
                      <a:lnTo>
                        <a:pt x="1422" y="224"/>
                      </a:lnTo>
                      <a:lnTo>
                        <a:pt x="1424" y="224"/>
                      </a:lnTo>
                      <a:lnTo>
                        <a:pt x="1427" y="222"/>
                      </a:lnTo>
                      <a:lnTo>
                        <a:pt x="1429" y="222"/>
                      </a:lnTo>
                      <a:lnTo>
                        <a:pt x="1429" y="220"/>
                      </a:lnTo>
                      <a:lnTo>
                        <a:pt x="1431" y="220"/>
                      </a:lnTo>
                      <a:lnTo>
                        <a:pt x="1434" y="217"/>
                      </a:lnTo>
                      <a:lnTo>
                        <a:pt x="1436" y="217"/>
                      </a:lnTo>
                      <a:lnTo>
                        <a:pt x="1436" y="215"/>
                      </a:lnTo>
                      <a:lnTo>
                        <a:pt x="1438" y="215"/>
                      </a:lnTo>
                      <a:lnTo>
                        <a:pt x="1438" y="212"/>
                      </a:lnTo>
                      <a:lnTo>
                        <a:pt x="1441" y="210"/>
                      </a:lnTo>
                      <a:lnTo>
                        <a:pt x="1443" y="208"/>
                      </a:lnTo>
                      <a:lnTo>
                        <a:pt x="1445" y="205"/>
                      </a:lnTo>
                      <a:lnTo>
                        <a:pt x="1448" y="203"/>
                      </a:lnTo>
                      <a:lnTo>
                        <a:pt x="1450" y="201"/>
                      </a:lnTo>
                      <a:lnTo>
                        <a:pt x="1453" y="198"/>
                      </a:lnTo>
                      <a:lnTo>
                        <a:pt x="1455" y="196"/>
                      </a:lnTo>
                      <a:lnTo>
                        <a:pt x="1457" y="194"/>
                      </a:lnTo>
                      <a:lnTo>
                        <a:pt x="1460" y="191"/>
                      </a:lnTo>
                      <a:lnTo>
                        <a:pt x="1462" y="191"/>
                      </a:lnTo>
                      <a:lnTo>
                        <a:pt x="1462" y="189"/>
                      </a:lnTo>
                      <a:lnTo>
                        <a:pt x="1464" y="186"/>
                      </a:lnTo>
                      <a:lnTo>
                        <a:pt x="1467" y="184"/>
                      </a:lnTo>
                      <a:lnTo>
                        <a:pt x="1467" y="184"/>
                      </a:lnTo>
                      <a:lnTo>
                        <a:pt x="1469" y="182"/>
                      </a:lnTo>
                      <a:lnTo>
                        <a:pt x="1471" y="179"/>
                      </a:lnTo>
                      <a:lnTo>
                        <a:pt x="1474" y="179"/>
                      </a:lnTo>
                      <a:lnTo>
                        <a:pt x="1476" y="177"/>
                      </a:lnTo>
                      <a:lnTo>
                        <a:pt x="1476" y="175"/>
                      </a:lnTo>
                      <a:lnTo>
                        <a:pt x="1478" y="175"/>
                      </a:lnTo>
                      <a:lnTo>
                        <a:pt x="1481" y="172"/>
                      </a:lnTo>
                      <a:lnTo>
                        <a:pt x="1481" y="170"/>
                      </a:lnTo>
                      <a:lnTo>
                        <a:pt x="1483" y="170"/>
                      </a:lnTo>
                      <a:lnTo>
                        <a:pt x="1486" y="168"/>
                      </a:lnTo>
                      <a:lnTo>
                        <a:pt x="1488" y="165"/>
                      </a:lnTo>
                      <a:lnTo>
                        <a:pt x="1490" y="163"/>
                      </a:lnTo>
                      <a:lnTo>
                        <a:pt x="1493" y="160"/>
                      </a:lnTo>
                      <a:lnTo>
                        <a:pt x="1495" y="158"/>
                      </a:lnTo>
                      <a:lnTo>
                        <a:pt x="1497" y="156"/>
                      </a:lnTo>
                      <a:lnTo>
                        <a:pt x="1500" y="156"/>
                      </a:lnTo>
                      <a:lnTo>
                        <a:pt x="1502" y="153"/>
                      </a:lnTo>
                      <a:lnTo>
                        <a:pt x="1504" y="151"/>
                      </a:lnTo>
                      <a:lnTo>
                        <a:pt x="1507" y="149"/>
                      </a:lnTo>
                      <a:lnTo>
                        <a:pt x="1509" y="146"/>
                      </a:lnTo>
                      <a:lnTo>
                        <a:pt x="1512" y="144"/>
                      </a:lnTo>
                      <a:lnTo>
                        <a:pt x="1514" y="144"/>
                      </a:lnTo>
                      <a:lnTo>
                        <a:pt x="1516" y="142"/>
                      </a:lnTo>
                      <a:lnTo>
                        <a:pt x="1519" y="139"/>
                      </a:lnTo>
                      <a:lnTo>
                        <a:pt x="1521" y="139"/>
                      </a:lnTo>
                      <a:lnTo>
                        <a:pt x="1521" y="137"/>
                      </a:lnTo>
                      <a:lnTo>
                        <a:pt x="1523" y="134"/>
                      </a:lnTo>
                      <a:lnTo>
                        <a:pt x="1526" y="134"/>
                      </a:lnTo>
                      <a:lnTo>
                        <a:pt x="1528" y="132"/>
                      </a:lnTo>
                      <a:lnTo>
                        <a:pt x="1530" y="130"/>
                      </a:lnTo>
                      <a:lnTo>
                        <a:pt x="1533" y="130"/>
                      </a:lnTo>
                      <a:lnTo>
                        <a:pt x="1535" y="127"/>
                      </a:lnTo>
                      <a:lnTo>
                        <a:pt x="1538" y="127"/>
                      </a:lnTo>
                      <a:lnTo>
                        <a:pt x="1540" y="127"/>
                      </a:lnTo>
                      <a:lnTo>
                        <a:pt x="1545" y="125"/>
                      </a:lnTo>
                      <a:lnTo>
                        <a:pt x="1547" y="125"/>
                      </a:lnTo>
                      <a:lnTo>
                        <a:pt x="1549" y="125"/>
                      </a:lnTo>
                      <a:lnTo>
                        <a:pt x="1552" y="127"/>
                      </a:lnTo>
                      <a:lnTo>
                        <a:pt x="1554" y="127"/>
                      </a:lnTo>
                      <a:lnTo>
                        <a:pt x="1556" y="127"/>
                      </a:lnTo>
                      <a:lnTo>
                        <a:pt x="1561" y="127"/>
                      </a:lnTo>
                      <a:lnTo>
                        <a:pt x="1564" y="127"/>
                      </a:lnTo>
                      <a:lnTo>
                        <a:pt x="1571" y="130"/>
                      </a:lnTo>
                      <a:lnTo>
                        <a:pt x="1575" y="130"/>
                      </a:lnTo>
                      <a:lnTo>
                        <a:pt x="1578" y="130"/>
                      </a:lnTo>
                      <a:lnTo>
                        <a:pt x="1580" y="132"/>
                      </a:lnTo>
                      <a:lnTo>
                        <a:pt x="1582" y="132"/>
                      </a:lnTo>
                      <a:lnTo>
                        <a:pt x="1587" y="132"/>
                      </a:lnTo>
                      <a:lnTo>
                        <a:pt x="1594" y="134"/>
                      </a:lnTo>
                      <a:lnTo>
                        <a:pt x="1599" y="134"/>
                      </a:lnTo>
                      <a:lnTo>
                        <a:pt x="1601" y="134"/>
                      </a:lnTo>
                      <a:lnTo>
                        <a:pt x="1608" y="134"/>
                      </a:lnTo>
                      <a:lnTo>
                        <a:pt x="1623" y="137"/>
                      </a:lnTo>
                      <a:lnTo>
                        <a:pt x="1625" y="137"/>
                      </a:lnTo>
                      <a:lnTo>
                        <a:pt x="1627" y="137"/>
                      </a:lnTo>
                      <a:lnTo>
                        <a:pt x="1630" y="137"/>
                      </a:lnTo>
                      <a:lnTo>
                        <a:pt x="1632" y="137"/>
                      </a:lnTo>
                      <a:lnTo>
                        <a:pt x="1634" y="137"/>
                      </a:lnTo>
                      <a:lnTo>
                        <a:pt x="1644" y="137"/>
                      </a:lnTo>
                      <a:lnTo>
                        <a:pt x="1651" y="137"/>
                      </a:lnTo>
                      <a:lnTo>
                        <a:pt x="1653" y="137"/>
                      </a:lnTo>
                      <a:lnTo>
                        <a:pt x="1660" y="139"/>
                      </a:lnTo>
                      <a:lnTo>
                        <a:pt x="1672" y="139"/>
                      </a:lnTo>
                      <a:lnTo>
                        <a:pt x="1677" y="139"/>
                      </a:lnTo>
                      <a:lnTo>
                        <a:pt x="1679" y="139"/>
                      </a:lnTo>
                      <a:lnTo>
                        <a:pt x="1682" y="139"/>
                      </a:lnTo>
                      <a:lnTo>
                        <a:pt x="1689" y="142"/>
                      </a:lnTo>
                      <a:lnTo>
                        <a:pt x="1691" y="142"/>
                      </a:lnTo>
                      <a:lnTo>
                        <a:pt x="1693" y="144"/>
                      </a:lnTo>
                      <a:lnTo>
                        <a:pt x="1698" y="144"/>
                      </a:lnTo>
                      <a:lnTo>
                        <a:pt x="1701" y="146"/>
                      </a:lnTo>
                      <a:lnTo>
                        <a:pt x="1705" y="149"/>
                      </a:lnTo>
                      <a:lnTo>
                        <a:pt x="1712" y="151"/>
                      </a:lnTo>
                      <a:lnTo>
                        <a:pt x="1722" y="153"/>
                      </a:lnTo>
                      <a:lnTo>
                        <a:pt x="1722" y="156"/>
                      </a:lnTo>
                      <a:lnTo>
                        <a:pt x="1724" y="156"/>
                      </a:lnTo>
                      <a:lnTo>
                        <a:pt x="1727" y="156"/>
                      </a:lnTo>
                      <a:lnTo>
                        <a:pt x="1727" y="158"/>
                      </a:lnTo>
                      <a:lnTo>
                        <a:pt x="1729" y="158"/>
                      </a:lnTo>
                      <a:lnTo>
                        <a:pt x="1731" y="158"/>
                      </a:lnTo>
                      <a:lnTo>
                        <a:pt x="1734" y="158"/>
                      </a:lnTo>
                      <a:lnTo>
                        <a:pt x="1736" y="158"/>
                      </a:lnTo>
                      <a:lnTo>
                        <a:pt x="1748" y="158"/>
                      </a:lnTo>
                      <a:lnTo>
                        <a:pt x="1748" y="168"/>
                      </a:lnTo>
                      <a:lnTo>
                        <a:pt x="1748" y="172"/>
                      </a:lnTo>
                      <a:lnTo>
                        <a:pt x="1748" y="179"/>
                      </a:lnTo>
                      <a:lnTo>
                        <a:pt x="1748" y="184"/>
                      </a:lnTo>
                      <a:lnTo>
                        <a:pt x="1748" y="194"/>
                      </a:lnTo>
                      <a:lnTo>
                        <a:pt x="1748" y="196"/>
                      </a:lnTo>
                      <a:lnTo>
                        <a:pt x="1748" y="198"/>
                      </a:lnTo>
                      <a:lnTo>
                        <a:pt x="1748" y="203"/>
                      </a:lnTo>
                      <a:lnTo>
                        <a:pt x="1748" y="205"/>
                      </a:lnTo>
                      <a:lnTo>
                        <a:pt x="1748" y="208"/>
                      </a:lnTo>
                      <a:lnTo>
                        <a:pt x="1748" y="210"/>
                      </a:lnTo>
                      <a:lnTo>
                        <a:pt x="1748" y="215"/>
                      </a:lnTo>
                      <a:lnTo>
                        <a:pt x="1745" y="215"/>
                      </a:lnTo>
                      <a:lnTo>
                        <a:pt x="1743" y="224"/>
                      </a:lnTo>
                      <a:lnTo>
                        <a:pt x="1741" y="227"/>
                      </a:lnTo>
                      <a:lnTo>
                        <a:pt x="1741" y="229"/>
                      </a:lnTo>
                      <a:lnTo>
                        <a:pt x="1738" y="234"/>
                      </a:lnTo>
                      <a:lnTo>
                        <a:pt x="1736" y="236"/>
                      </a:lnTo>
                      <a:lnTo>
                        <a:pt x="1734" y="238"/>
                      </a:lnTo>
                      <a:lnTo>
                        <a:pt x="1731" y="241"/>
                      </a:lnTo>
                      <a:lnTo>
                        <a:pt x="1731" y="241"/>
                      </a:lnTo>
                      <a:lnTo>
                        <a:pt x="1729" y="241"/>
                      </a:lnTo>
                      <a:lnTo>
                        <a:pt x="1729" y="243"/>
                      </a:lnTo>
                      <a:lnTo>
                        <a:pt x="1727" y="243"/>
                      </a:lnTo>
                      <a:lnTo>
                        <a:pt x="1727" y="246"/>
                      </a:lnTo>
                      <a:lnTo>
                        <a:pt x="1724" y="246"/>
                      </a:lnTo>
                      <a:lnTo>
                        <a:pt x="1722" y="248"/>
                      </a:lnTo>
                      <a:lnTo>
                        <a:pt x="1715" y="253"/>
                      </a:lnTo>
                      <a:lnTo>
                        <a:pt x="1703" y="262"/>
                      </a:lnTo>
                      <a:lnTo>
                        <a:pt x="1701" y="264"/>
                      </a:lnTo>
                      <a:lnTo>
                        <a:pt x="1701" y="267"/>
                      </a:lnTo>
                      <a:lnTo>
                        <a:pt x="1698" y="269"/>
                      </a:lnTo>
                      <a:lnTo>
                        <a:pt x="1696" y="269"/>
                      </a:lnTo>
                      <a:lnTo>
                        <a:pt x="1696" y="271"/>
                      </a:lnTo>
                      <a:lnTo>
                        <a:pt x="1693" y="274"/>
                      </a:lnTo>
                      <a:lnTo>
                        <a:pt x="1691" y="274"/>
                      </a:lnTo>
                      <a:lnTo>
                        <a:pt x="1691" y="276"/>
                      </a:lnTo>
                      <a:lnTo>
                        <a:pt x="1691" y="279"/>
                      </a:lnTo>
                      <a:lnTo>
                        <a:pt x="1686" y="290"/>
                      </a:lnTo>
                      <a:lnTo>
                        <a:pt x="1684" y="293"/>
                      </a:lnTo>
                      <a:lnTo>
                        <a:pt x="1684" y="295"/>
                      </a:lnTo>
                      <a:lnTo>
                        <a:pt x="1684" y="297"/>
                      </a:lnTo>
                      <a:lnTo>
                        <a:pt x="1682" y="297"/>
                      </a:lnTo>
                      <a:lnTo>
                        <a:pt x="1682" y="300"/>
                      </a:lnTo>
                      <a:lnTo>
                        <a:pt x="1682" y="302"/>
                      </a:lnTo>
                      <a:lnTo>
                        <a:pt x="1679" y="309"/>
                      </a:lnTo>
                      <a:lnTo>
                        <a:pt x="1675" y="326"/>
                      </a:lnTo>
                      <a:lnTo>
                        <a:pt x="1670" y="347"/>
                      </a:lnTo>
                      <a:lnTo>
                        <a:pt x="1667" y="357"/>
                      </a:lnTo>
                      <a:lnTo>
                        <a:pt x="1665" y="361"/>
                      </a:lnTo>
                      <a:lnTo>
                        <a:pt x="1663" y="368"/>
                      </a:lnTo>
                      <a:lnTo>
                        <a:pt x="1663" y="373"/>
                      </a:lnTo>
                      <a:lnTo>
                        <a:pt x="1660" y="375"/>
                      </a:lnTo>
                      <a:lnTo>
                        <a:pt x="1660" y="378"/>
                      </a:lnTo>
                      <a:lnTo>
                        <a:pt x="1658" y="380"/>
                      </a:lnTo>
                      <a:lnTo>
                        <a:pt x="1658" y="383"/>
                      </a:lnTo>
                      <a:lnTo>
                        <a:pt x="1656" y="387"/>
                      </a:lnTo>
                      <a:lnTo>
                        <a:pt x="1653" y="390"/>
                      </a:lnTo>
                      <a:lnTo>
                        <a:pt x="1649" y="394"/>
                      </a:lnTo>
                      <a:lnTo>
                        <a:pt x="1649" y="397"/>
                      </a:lnTo>
                      <a:lnTo>
                        <a:pt x="1649" y="399"/>
                      </a:lnTo>
                      <a:lnTo>
                        <a:pt x="1646" y="399"/>
                      </a:lnTo>
                      <a:lnTo>
                        <a:pt x="1646" y="401"/>
                      </a:lnTo>
                      <a:lnTo>
                        <a:pt x="1644" y="404"/>
                      </a:lnTo>
                      <a:lnTo>
                        <a:pt x="1641" y="406"/>
                      </a:lnTo>
                      <a:lnTo>
                        <a:pt x="1651" y="413"/>
                      </a:lnTo>
                      <a:lnTo>
                        <a:pt x="1658" y="418"/>
                      </a:lnTo>
                      <a:lnTo>
                        <a:pt x="1809" y="550"/>
                      </a:lnTo>
                      <a:lnTo>
                        <a:pt x="1812" y="553"/>
                      </a:lnTo>
                      <a:lnTo>
                        <a:pt x="1826" y="564"/>
                      </a:lnTo>
                      <a:lnTo>
                        <a:pt x="1859" y="588"/>
                      </a:lnTo>
                      <a:lnTo>
                        <a:pt x="1866" y="598"/>
                      </a:lnTo>
                      <a:lnTo>
                        <a:pt x="1868" y="600"/>
                      </a:lnTo>
                      <a:lnTo>
                        <a:pt x="1871" y="602"/>
                      </a:lnTo>
                      <a:lnTo>
                        <a:pt x="1904" y="631"/>
                      </a:lnTo>
                      <a:lnTo>
                        <a:pt x="1915" y="638"/>
                      </a:lnTo>
                      <a:lnTo>
                        <a:pt x="1920" y="645"/>
                      </a:lnTo>
                      <a:lnTo>
                        <a:pt x="1923" y="647"/>
                      </a:lnTo>
                      <a:lnTo>
                        <a:pt x="1927" y="649"/>
                      </a:lnTo>
                      <a:lnTo>
                        <a:pt x="1939" y="659"/>
                      </a:lnTo>
                      <a:lnTo>
                        <a:pt x="1941" y="661"/>
                      </a:lnTo>
                      <a:lnTo>
                        <a:pt x="1949" y="666"/>
                      </a:lnTo>
                      <a:lnTo>
                        <a:pt x="1951" y="666"/>
                      </a:lnTo>
                      <a:lnTo>
                        <a:pt x="1958" y="671"/>
                      </a:lnTo>
                      <a:lnTo>
                        <a:pt x="1963" y="673"/>
                      </a:lnTo>
                      <a:lnTo>
                        <a:pt x="1967" y="675"/>
                      </a:lnTo>
                      <a:lnTo>
                        <a:pt x="1972" y="680"/>
                      </a:lnTo>
                      <a:lnTo>
                        <a:pt x="1975" y="680"/>
                      </a:lnTo>
                      <a:lnTo>
                        <a:pt x="1979" y="683"/>
                      </a:lnTo>
                      <a:lnTo>
                        <a:pt x="1982" y="685"/>
                      </a:lnTo>
                      <a:lnTo>
                        <a:pt x="1984" y="685"/>
                      </a:lnTo>
                      <a:lnTo>
                        <a:pt x="2005" y="694"/>
                      </a:lnTo>
                      <a:lnTo>
                        <a:pt x="2017" y="697"/>
                      </a:lnTo>
                      <a:lnTo>
                        <a:pt x="2029" y="701"/>
                      </a:lnTo>
                      <a:lnTo>
                        <a:pt x="2074" y="723"/>
                      </a:lnTo>
                      <a:lnTo>
                        <a:pt x="2081" y="725"/>
                      </a:lnTo>
                      <a:lnTo>
                        <a:pt x="2081" y="727"/>
                      </a:lnTo>
                      <a:lnTo>
                        <a:pt x="2086" y="727"/>
                      </a:lnTo>
                      <a:lnTo>
                        <a:pt x="2088" y="732"/>
                      </a:lnTo>
                      <a:lnTo>
                        <a:pt x="2093" y="735"/>
                      </a:lnTo>
                      <a:lnTo>
                        <a:pt x="2095" y="737"/>
                      </a:lnTo>
                      <a:lnTo>
                        <a:pt x="2100" y="739"/>
                      </a:lnTo>
                      <a:lnTo>
                        <a:pt x="2104" y="742"/>
                      </a:lnTo>
                      <a:lnTo>
                        <a:pt x="2109" y="746"/>
                      </a:lnTo>
                      <a:lnTo>
                        <a:pt x="2114" y="746"/>
                      </a:lnTo>
                      <a:lnTo>
                        <a:pt x="2123" y="744"/>
                      </a:lnTo>
                      <a:lnTo>
                        <a:pt x="2133" y="744"/>
                      </a:lnTo>
                      <a:lnTo>
                        <a:pt x="2135" y="744"/>
                      </a:lnTo>
                      <a:lnTo>
                        <a:pt x="2140" y="744"/>
                      </a:lnTo>
                      <a:lnTo>
                        <a:pt x="2142" y="744"/>
                      </a:lnTo>
                      <a:lnTo>
                        <a:pt x="2149" y="744"/>
                      </a:lnTo>
                      <a:lnTo>
                        <a:pt x="2152" y="744"/>
                      </a:lnTo>
                      <a:lnTo>
                        <a:pt x="2159" y="744"/>
                      </a:lnTo>
                      <a:lnTo>
                        <a:pt x="2164" y="744"/>
                      </a:lnTo>
                      <a:lnTo>
                        <a:pt x="2171" y="744"/>
                      </a:lnTo>
                      <a:lnTo>
                        <a:pt x="2173" y="742"/>
                      </a:lnTo>
                      <a:lnTo>
                        <a:pt x="2180" y="742"/>
                      </a:lnTo>
                      <a:lnTo>
                        <a:pt x="2185" y="742"/>
                      </a:lnTo>
                      <a:lnTo>
                        <a:pt x="2187" y="742"/>
                      </a:lnTo>
                      <a:lnTo>
                        <a:pt x="2194" y="742"/>
                      </a:lnTo>
                      <a:lnTo>
                        <a:pt x="2199" y="742"/>
                      </a:lnTo>
                      <a:lnTo>
                        <a:pt x="2201" y="742"/>
                      </a:lnTo>
                      <a:lnTo>
                        <a:pt x="2206" y="742"/>
                      </a:lnTo>
                      <a:lnTo>
                        <a:pt x="2213" y="742"/>
                      </a:lnTo>
                      <a:lnTo>
                        <a:pt x="2218" y="742"/>
                      </a:lnTo>
                      <a:lnTo>
                        <a:pt x="2223" y="742"/>
                      </a:lnTo>
                      <a:lnTo>
                        <a:pt x="2225" y="739"/>
                      </a:lnTo>
                      <a:lnTo>
                        <a:pt x="2232" y="739"/>
                      </a:lnTo>
                      <a:lnTo>
                        <a:pt x="2234" y="739"/>
                      </a:lnTo>
                      <a:lnTo>
                        <a:pt x="2237" y="739"/>
                      </a:lnTo>
                      <a:lnTo>
                        <a:pt x="2241" y="739"/>
                      </a:lnTo>
                      <a:lnTo>
                        <a:pt x="2244" y="737"/>
                      </a:lnTo>
                      <a:lnTo>
                        <a:pt x="2249" y="737"/>
                      </a:lnTo>
                      <a:lnTo>
                        <a:pt x="2251" y="737"/>
                      </a:lnTo>
                      <a:lnTo>
                        <a:pt x="2253" y="735"/>
                      </a:lnTo>
                      <a:lnTo>
                        <a:pt x="2256" y="735"/>
                      </a:lnTo>
                      <a:lnTo>
                        <a:pt x="2258" y="735"/>
                      </a:lnTo>
                      <a:lnTo>
                        <a:pt x="2258" y="732"/>
                      </a:lnTo>
                      <a:lnTo>
                        <a:pt x="2260" y="732"/>
                      </a:lnTo>
                      <a:lnTo>
                        <a:pt x="2263" y="732"/>
                      </a:lnTo>
                      <a:lnTo>
                        <a:pt x="2265" y="730"/>
                      </a:lnTo>
                      <a:lnTo>
                        <a:pt x="2267" y="730"/>
                      </a:lnTo>
                      <a:lnTo>
                        <a:pt x="2267" y="727"/>
                      </a:lnTo>
                      <a:lnTo>
                        <a:pt x="2270" y="727"/>
                      </a:lnTo>
                      <a:lnTo>
                        <a:pt x="2272" y="725"/>
                      </a:lnTo>
                      <a:lnTo>
                        <a:pt x="2277" y="723"/>
                      </a:lnTo>
                      <a:lnTo>
                        <a:pt x="2279" y="720"/>
                      </a:lnTo>
                      <a:lnTo>
                        <a:pt x="2284" y="718"/>
                      </a:lnTo>
                      <a:lnTo>
                        <a:pt x="2286" y="716"/>
                      </a:lnTo>
                      <a:lnTo>
                        <a:pt x="2289" y="716"/>
                      </a:lnTo>
                      <a:lnTo>
                        <a:pt x="2291" y="713"/>
                      </a:lnTo>
                      <a:lnTo>
                        <a:pt x="2293" y="713"/>
                      </a:lnTo>
                      <a:lnTo>
                        <a:pt x="2296" y="711"/>
                      </a:lnTo>
                      <a:lnTo>
                        <a:pt x="2298" y="711"/>
                      </a:lnTo>
                      <a:lnTo>
                        <a:pt x="2301" y="709"/>
                      </a:lnTo>
                      <a:lnTo>
                        <a:pt x="2303" y="709"/>
                      </a:lnTo>
                      <a:lnTo>
                        <a:pt x="2305" y="706"/>
                      </a:lnTo>
                      <a:lnTo>
                        <a:pt x="2308" y="706"/>
                      </a:lnTo>
                      <a:lnTo>
                        <a:pt x="2310" y="704"/>
                      </a:lnTo>
                      <a:lnTo>
                        <a:pt x="2312" y="704"/>
                      </a:lnTo>
                      <a:lnTo>
                        <a:pt x="2315" y="704"/>
                      </a:lnTo>
                      <a:lnTo>
                        <a:pt x="2315" y="704"/>
                      </a:lnTo>
                      <a:lnTo>
                        <a:pt x="2315" y="701"/>
                      </a:lnTo>
                      <a:lnTo>
                        <a:pt x="2317" y="701"/>
                      </a:lnTo>
                      <a:lnTo>
                        <a:pt x="2319" y="701"/>
                      </a:lnTo>
                      <a:lnTo>
                        <a:pt x="2322" y="701"/>
                      </a:lnTo>
                      <a:lnTo>
                        <a:pt x="2324" y="701"/>
                      </a:lnTo>
                      <a:lnTo>
                        <a:pt x="2326" y="701"/>
                      </a:lnTo>
                      <a:lnTo>
                        <a:pt x="2329" y="701"/>
                      </a:lnTo>
                      <a:lnTo>
                        <a:pt x="2331" y="701"/>
                      </a:lnTo>
                      <a:lnTo>
                        <a:pt x="2334" y="701"/>
                      </a:lnTo>
                      <a:lnTo>
                        <a:pt x="2336" y="701"/>
                      </a:lnTo>
                      <a:lnTo>
                        <a:pt x="2341" y="701"/>
                      </a:lnTo>
                      <a:lnTo>
                        <a:pt x="2343" y="701"/>
                      </a:lnTo>
                      <a:lnTo>
                        <a:pt x="2348" y="701"/>
                      </a:lnTo>
                      <a:lnTo>
                        <a:pt x="2355" y="701"/>
                      </a:lnTo>
                      <a:lnTo>
                        <a:pt x="2364" y="701"/>
                      </a:lnTo>
                      <a:lnTo>
                        <a:pt x="2367" y="701"/>
                      </a:lnTo>
                      <a:lnTo>
                        <a:pt x="2369" y="701"/>
                      </a:lnTo>
                      <a:lnTo>
                        <a:pt x="2371" y="704"/>
                      </a:lnTo>
                      <a:lnTo>
                        <a:pt x="2371" y="704"/>
                      </a:lnTo>
                      <a:lnTo>
                        <a:pt x="2374" y="704"/>
                      </a:lnTo>
                      <a:lnTo>
                        <a:pt x="2376" y="704"/>
                      </a:lnTo>
                      <a:lnTo>
                        <a:pt x="2378" y="704"/>
                      </a:lnTo>
                      <a:lnTo>
                        <a:pt x="2381" y="704"/>
                      </a:lnTo>
                      <a:lnTo>
                        <a:pt x="2381" y="706"/>
                      </a:lnTo>
                      <a:lnTo>
                        <a:pt x="2383" y="706"/>
                      </a:lnTo>
                      <a:lnTo>
                        <a:pt x="2386" y="706"/>
                      </a:lnTo>
                      <a:lnTo>
                        <a:pt x="2388" y="709"/>
                      </a:lnTo>
                      <a:lnTo>
                        <a:pt x="2390" y="709"/>
                      </a:lnTo>
                      <a:lnTo>
                        <a:pt x="2393" y="709"/>
                      </a:lnTo>
                      <a:lnTo>
                        <a:pt x="2395" y="711"/>
                      </a:lnTo>
                      <a:lnTo>
                        <a:pt x="2397" y="713"/>
                      </a:lnTo>
                      <a:lnTo>
                        <a:pt x="2402" y="716"/>
                      </a:lnTo>
                      <a:lnTo>
                        <a:pt x="2407" y="718"/>
                      </a:lnTo>
                      <a:lnTo>
                        <a:pt x="2409" y="720"/>
                      </a:lnTo>
                      <a:lnTo>
                        <a:pt x="2412" y="720"/>
                      </a:lnTo>
                      <a:lnTo>
                        <a:pt x="2414" y="723"/>
                      </a:lnTo>
                      <a:lnTo>
                        <a:pt x="2419" y="725"/>
                      </a:lnTo>
                      <a:lnTo>
                        <a:pt x="2423" y="727"/>
                      </a:lnTo>
                      <a:lnTo>
                        <a:pt x="2426" y="732"/>
                      </a:lnTo>
                      <a:lnTo>
                        <a:pt x="2428" y="732"/>
                      </a:lnTo>
                      <a:lnTo>
                        <a:pt x="2428" y="732"/>
                      </a:lnTo>
                      <a:lnTo>
                        <a:pt x="2428" y="735"/>
                      </a:lnTo>
                      <a:lnTo>
                        <a:pt x="2433" y="737"/>
                      </a:lnTo>
                      <a:lnTo>
                        <a:pt x="2438" y="742"/>
                      </a:lnTo>
                      <a:lnTo>
                        <a:pt x="2445" y="746"/>
                      </a:lnTo>
                      <a:lnTo>
                        <a:pt x="2449" y="749"/>
                      </a:lnTo>
                      <a:lnTo>
                        <a:pt x="2454" y="751"/>
                      </a:lnTo>
                      <a:lnTo>
                        <a:pt x="2459" y="753"/>
                      </a:lnTo>
                      <a:lnTo>
                        <a:pt x="2468" y="758"/>
                      </a:lnTo>
                      <a:lnTo>
                        <a:pt x="2478" y="765"/>
                      </a:lnTo>
                      <a:lnTo>
                        <a:pt x="2480" y="768"/>
                      </a:lnTo>
                      <a:lnTo>
                        <a:pt x="2482" y="770"/>
                      </a:lnTo>
                      <a:lnTo>
                        <a:pt x="2485" y="770"/>
                      </a:lnTo>
                      <a:lnTo>
                        <a:pt x="2485" y="772"/>
                      </a:lnTo>
                      <a:lnTo>
                        <a:pt x="2487" y="775"/>
                      </a:lnTo>
                      <a:lnTo>
                        <a:pt x="2487" y="777"/>
                      </a:lnTo>
                      <a:lnTo>
                        <a:pt x="2489" y="777"/>
                      </a:lnTo>
                      <a:lnTo>
                        <a:pt x="2489" y="779"/>
                      </a:lnTo>
                      <a:lnTo>
                        <a:pt x="2492" y="782"/>
                      </a:lnTo>
                      <a:lnTo>
                        <a:pt x="2492" y="784"/>
                      </a:lnTo>
                      <a:lnTo>
                        <a:pt x="2494" y="794"/>
                      </a:lnTo>
                      <a:lnTo>
                        <a:pt x="2504" y="786"/>
                      </a:lnTo>
                      <a:lnTo>
                        <a:pt x="2506" y="784"/>
                      </a:lnTo>
                      <a:lnTo>
                        <a:pt x="2506" y="782"/>
                      </a:lnTo>
                      <a:lnTo>
                        <a:pt x="2506" y="779"/>
                      </a:lnTo>
                      <a:lnTo>
                        <a:pt x="2508" y="779"/>
                      </a:lnTo>
                      <a:lnTo>
                        <a:pt x="2508" y="777"/>
                      </a:lnTo>
                      <a:lnTo>
                        <a:pt x="2508" y="775"/>
                      </a:lnTo>
                      <a:lnTo>
                        <a:pt x="2508" y="772"/>
                      </a:lnTo>
                      <a:lnTo>
                        <a:pt x="2508" y="770"/>
                      </a:lnTo>
                      <a:lnTo>
                        <a:pt x="2508" y="768"/>
                      </a:lnTo>
                      <a:lnTo>
                        <a:pt x="2508" y="765"/>
                      </a:lnTo>
                      <a:lnTo>
                        <a:pt x="2508" y="763"/>
                      </a:lnTo>
                      <a:lnTo>
                        <a:pt x="2511" y="761"/>
                      </a:lnTo>
                      <a:lnTo>
                        <a:pt x="2511" y="758"/>
                      </a:lnTo>
                      <a:lnTo>
                        <a:pt x="2511" y="756"/>
                      </a:lnTo>
                      <a:lnTo>
                        <a:pt x="2513" y="753"/>
                      </a:lnTo>
                      <a:lnTo>
                        <a:pt x="2513" y="751"/>
                      </a:lnTo>
                      <a:lnTo>
                        <a:pt x="2515" y="751"/>
                      </a:lnTo>
                      <a:lnTo>
                        <a:pt x="2515" y="751"/>
                      </a:lnTo>
                      <a:lnTo>
                        <a:pt x="2518" y="749"/>
                      </a:lnTo>
                      <a:lnTo>
                        <a:pt x="2520" y="746"/>
                      </a:lnTo>
                      <a:lnTo>
                        <a:pt x="2525" y="744"/>
                      </a:lnTo>
                      <a:lnTo>
                        <a:pt x="2527" y="744"/>
                      </a:lnTo>
                      <a:lnTo>
                        <a:pt x="2527" y="742"/>
                      </a:lnTo>
                      <a:lnTo>
                        <a:pt x="2530" y="742"/>
                      </a:lnTo>
                      <a:lnTo>
                        <a:pt x="2532" y="742"/>
                      </a:lnTo>
                      <a:lnTo>
                        <a:pt x="2534" y="742"/>
                      </a:lnTo>
                      <a:lnTo>
                        <a:pt x="2537" y="742"/>
                      </a:lnTo>
                      <a:lnTo>
                        <a:pt x="2541" y="742"/>
                      </a:lnTo>
                      <a:lnTo>
                        <a:pt x="2546" y="742"/>
                      </a:lnTo>
                      <a:lnTo>
                        <a:pt x="2551" y="742"/>
                      </a:lnTo>
                      <a:lnTo>
                        <a:pt x="2560" y="742"/>
                      </a:lnTo>
                      <a:lnTo>
                        <a:pt x="2572" y="742"/>
                      </a:lnTo>
                      <a:lnTo>
                        <a:pt x="2582" y="742"/>
                      </a:lnTo>
                      <a:lnTo>
                        <a:pt x="2589" y="742"/>
                      </a:lnTo>
                      <a:lnTo>
                        <a:pt x="2596" y="739"/>
                      </a:lnTo>
                      <a:lnTo>
                        <a:pt x="2608" y="739"/>
                      </a:lnTo>
                      <a:lnTo>
                        <a:pt x="2617" y="739"/>
                      </a:lnTo>
                      <a:lnTo>
                        <a:pt x="2624" y="739"/>
                      </a:lnTo>
                      <a:lnTo>
                        <a:pt x="2626" y="739"/>
                      </a:lnTo>
                      <a:lnTo>
                        <a:pt x="2716" y="739"/>
                      </a:lnTo>
                      <a:lnTo>
                        <a:pt x="2740" y="739"/>
                      </a:lnTo>
                      <a:lnTo>
                        <a:pt x="2745" y="739"/>
                      </a:lnTo>
                      <a:lnTo>
                        <a:pt x="2756" y="739"/>
                      </a:lnTo>
                      <a:lnTo>
                        <a:pt x="2763" y="739"/>
                      </a:lnTo>
                      <a:lnTo>
                        <a:pt x="2806" y="739"/>
                      </a:lnTo>
                      <a:lnTo>
                        <a:pt x="2808" y="739"/>
                      </a:lnTo>
                      <a:lnTo>
                        <a:pt x="2811" y="739"/>
                      </a:lnTo>
                      <a:lnTo>
                        <a:pt x="2815" y="739"/>
                      </a:lnTo>
                      <a:lnTo>
                        <a:pt x="2825" y="739"/>
                      </a:lnTo>
                      <a:lnTo>
                        <a:pt x="2851" y="739"/>
                      </a:lnTo>
                      <a:lnTo>
                        <a:pt x="2853" y="751"/>
                      </a:lnTo>
                      <a:lnTo>
                        <a:pt x="2853" y="758"/>
                      </a:lnTo>
                      <a:lnTo>
                        <a:pt x="2853" y="770"/>
                      </a:lnTo>
                      <a:lnTo>
                        <a:pt x="2853" y="775"/>
                      </a:lnTo>
                      <a:lnTo>
                        <a:pt x="2853" y="782"/>
                      </a:lnTo>
                      <a:lnTo>
                        <a:pt x="2853" y="786"/>
                      </a:lnTo>
                      <a:lnTo>
                        <a:pt x="2853" y="794"/>
                      </a:lnTo>
                      <a:lnTo>
                        <a:pt x="2853" y="801"/>
                      </a:lnTo>
                      <a:lnTo>
                        <a:pt x="2853" y="808"/>
                      </a:lnTo>
                      <a:lnTo>
                        <a:pt x="2853" y="812"/>
                      </a:lnTo>
                      <a:lnTo>
                        <a:pt x="2853" y="827"/>
                      </a:lnTo>
                      <a:lnTo>
                        <a:pt x="2853" y="831"/>
                      </a:lnTo>
                      <a:lnTo>
                        <a:pt x="2853" y="848"/>
                      </a:lnTo>
                      <a:lnTo>
                        <a:pt x="2853" y="850"/>
                      </a:lnTo>
                      <a:lnTo>
                        <a:pt x="2853" y="857"/>
                      </a:lnTo>
                      <a:lnTo>
                        <a:pt x="2853" y="862"/>
                      </a:lnTo>
                      <a:lnTo>
                        <a:pt x="2853" y="864"/>
                      </a:lnTo>
                      <a:lnTo>
                        <a:pt x="2853" y="864"/>
                      </a:lnTo>
                      <a:lnTo>
                        <a:pt x="2853" y="869"/>
                      </a:lnTo>
                      <a:lnTo>
                        <a:pt x="2853" y="876"/>
                      </a:lnTo>
                      <a:lnTo>
                        <a:pt x="2853" y="879"/>
                      </a:lnTo>
                      <a:lnTo>
                        <a:pt x="2853" y="881"/>
                      </a:lnTo>
                      <a:lnTo>
                        <a:pt x="2853" y="883"/>
                      </a:lnTo>
                      <a:lnTo>
                        <a:pt x="2853" y="890"/>
                      </a:lnTo>
                      <a:lnTo>
                        <a:pt x="2853" y="893"/>
                      </a:lnTo>
                      <a:lnTo>
                        <a:pt x="2853" y="898"/>
                      </a:lnTo>
                      <a:lnTo>
                        <a:pt x="2853" y="900"/>
                      </a:lnTo>
                      <a:lnTo>
                        <a:pt x="2853" y="905"/>
                      </a:lnTo>
                      <a:lnTo>
                        <a:pt x="2853" y="907"/>
                      </a:lnTo>
                      <a:lnTo>
                        <a:pt x="2853" y="912"/>
                      </a:lnTo>
                      <a:lnTo>
                        <a:pt x="2853" y="919"/>
                      </a:lnTo>
                      <a:lnTo>
                        <a:pt x="2853" y="921"/>
                      </a:lnTo>
                      <a:lnTo>
                        <a:pt x="2853" y="921"/>
                      </a:lnTo>
                      <a:lnTo>
                        <a:pt x="2853" y="924"/>
                      </a:lnTo>
                      <a:lnTo>
                        <a:pt x="2853" y="926"/>
                      </a:lnTo>
                      <a:lnTo>
                        <a:pt x="2853" y="931"/>
                      </a:lnTo>
                      <a:lnTo>
                        <a:pt x="2853" y="935"/>
                      </a:lnTo>
                      <a:lnTo>
                        <a:pt x="2853" y="940"/>
                      </a:lnTo>
                      <a:lnTo>
                        <a:pt x="2853" y="942"/>
                      </a:lnTo>
                      <a:lnTo>
                        <a:pt x="2853" y="947"/>
                      </a:lnTo>
                      <a:lnTo>
                        <a:pt x="2853" y="954"/>
                      </a:lnTo>
                      <a:lnTo>
                        <a:pt x="2853" y="959"/>
                      </a:lnTo>
                      <a:lnTo>
                        <a:pt x="2853" y="964"/>
                      </a:lnTo>
                      <a:lnTo>
                        <a:pt x="2853" y="968"/>
                      </a:lnTo>
                      <a:lnTo>
                        <a:pt x="2853" y="973"/>
                      </a:lnTo>
                      <a:lnTo>
                        <a:pt x="2853" y="975"/>
                      </a:lnTo>
                      <a:lnTo>
                        <a:pt x="2853" y="978"/>
                      </a:lnTo>
                      <a:lnTo>
                        <a:pt x="2853" y="985"/>
                      </a:lnTo>
                      <a:lnTo>
                        <a:pt x="2853" y="987"/>
                      </a:lnTo>
                      <a:lnTo>
                        <a:pt x="2853" y="994"/>
                      </a:lnTo>
                      <a:lnTo>
                        <a:pt x="2853" y="999"/>
                      </a:lnTo>
                      <a:lnTo>
                        <a:pt x="2853" y="1004"/>
                      </a:lnTo>
                      <a:lnTo>
                        <a:pt x="2853" y="1006"/>
                      </a:lnTo>
                      <a:lnTo>
                        <a:pt x="2853" y="1009"/>
                      </a:lnTo>
                      <a:lnTo>
                        <a:pt x="2851" y="1009"/>
                      </a:lnTo>
                      <a:lnTo>
                        <a:pt x="2846" y="1009"/>
                      </a:lnTo>
                      <a:lnTo>
                        <a:pt x="2841" y="1009"/>
                      </a:lnTo>
                      <a:lnTo>
                        <a:pt x="2839" y="1009"/>
                      </a:lnTo>
                      <a:lnTo>
                        <a:pt x="2834" y="1009"/>
                      </a:lnTo>
                      <a:lnTo>
                        <a:pt x="2827" y="1009"/>
                      </a:lnTo>
                      <a:lnTo>
                        <a:pt x="2825" y="1009"/>
                      </a:lnTo>
                      <a:lnTo>
                        <a:pt x="2818" y="1009"/>
                      </a:lnTo>
                      <a:lnTo>
                        <a:pt x="2813" y="1009"/>
                      </a:lnTo>
                      <a:lnTo>
                        <a:pt x="2811" y="1009"/>
                      </a:lnTo>
                      <a:lnTo>
                        <a:pt x="2808" y="1009"/>
                      </a:lnTo>
                      <a:lnTo>
                        <a:pt x="2806" y="1009"/>
                      </a:lnTo>
                      <a:lnTo>
                        <a:pt x="2799" y="1009"/>
                      </a:lnTo>
                      <a:lnTo>
                        <a:pt x="2794" y="1009"/>
                      </a:lnTo>
                      <a:lnTo>
                        <a:pt x="2787" y="1009"/>
                      </a:lnTo>
                      <a:lnTo>
                        <a:pt x="2782" y="1009"/>
                      </a:lnTo>
                      <a:lnTo>
                        <a:pt x="2778" y="1009"/>
                      </a:lnTo>
                      <a:lnTo>
                        <a:pt x="2771" y="1009"/>
                      </a:lnTo>
                      <a:lnTo>
                        <a:pt x="2768" y="1009"/>
                      </a:lnTo>
                      <a:lnTo>
                        <a:pt x="2763" y="1009"/>
                      </a:lnTo>
                      <a:lnTo>
                        <a:pt x="2756" y="1009"/>
                      </a:lnTo>
                      <a:lnTo>
                        <a:pt x="2747" y="1009"/>
                      </a:lnTo>
                      <a:lnTo>
                        <a:pt x="2740" y="1009"/>
                      </a:lnTo>
                      <a:lnTo>
                        <a:pt x="2735" y="1009"/>
                      </a:lnTo>
                      <a:lnTo>
                        <a:pt x="2730" y="1009"/>
                      </a:lnTo>
                      <a:lnTo>
                        <a:pt x="2723" y="1011"/>
                      </a:lnTo>
                      <a:lnTo>
                        <a:pt x="2719" y="1011"/>
                      </a:lnTo>
                      <a:lnTo>
                        <a:pt x="2716" y="1011"/>
                      </a:lnTo>
                      <a:lnTo>
                        <a:pt x="2714" y="1011"/>
                      </a:lnTo>
                      <a:lnTo>
                        <a:pt x="2712" y="1011"/>
                      </a:lnTo>
                      <a:lnTo>
                        <a:pt x="2712" y="1011"/>
                      </a:lnTo>
                      <a:lnTo>
                        <a:pt x="2707" y="1011"/>
                      </a:lnTo>
                      <a:lnTo>
                        <a:pt x="2697" y="1011"/>
                      </a:lnTo>
                      <a:lnTo>
                        <a:pt x="2683" y="1011"/>
                      </a:lnTo>
                      <a:lnTo>
                        <a:pt x="2671" y="1011"/>
                      </a:lnTo>
                      <a:lnTo>
                        <a:pt x="2664" y="1011"/>
                      </a:lnTo>
                      <a:lnTo>
                        <a:pt x="2662" y="1011"/>
                      </a:lnTo>
                      <a:lnTo>
                        <a:pt x="2655" y="1011"/>
                      </a:lnTo>
                      <a:lnTo>
                        <a:pt x="2655" y="1011"/>
                      </a:lnTo>
                      <a:lnTo>
                        <a:pt x="2652" y="1011"/>
                      </a:lnTo>
                      <a:lnTo>
                        <a:pt x="2650" y="1011"/>
                      </a:lnTo>
                      <a:lnTo>
                        <a:pt x="2645" y="1011"/>
                      </a:lnTo>
                      <a:lnTo>
                        <a:pt x="2643" y="1011"/>
                      </a:lnTo>
                      <a:lnTo>
                        <a:pt x="2641" y="1011"/>
                      </a:lnTo>
                      <a:lnTo>
                        <a:pt x="2636" y="1011"/>
                      </a:lnTo>
                      <a:lnTo>
                        <a:pt x="2634" y="1011"/>
                      </a:lnTo>
                      <a:lnTo>
                        <a:pt x="2631" y="1011"/>
                      </a:lnTo>
                      <a:lnTo>
                        <a:pt x="2629" y="1011"/>
                      </a:lnTo>
                      <a:lnTo>
                        <a:pt x="2626" y="1011"/>
                      </a:lnTo>
                      <a:lnTo>
                        <a:pt x="2626" y="1013"/>
                      </a:lnTo>
                      <a:lnTo>
                        <a:pt x="2626" y="1016"/>
                      </a:lnTo>
                      <a:lnTo>
                        <a:pt x="2626" y="1025"/>
                      </a:lnTo>
                      <a:lnTo>
                        <a:pt x="2626" y="1030"/>
                      </a:lnTo>
                      <a:lnTo>
                        <a:pt x="2626" y="1032"/>
                      </a:lnTo>
                      <a:lnTo>
                        <a:pt x="2626" y="1037"/>
                      </a:lnTo>
                      <a:lnTo>
                        <a:pt x="2626" y="1042"/>
                      </a:lnTo>
                      <a:lnTo>
                        <a:pt x="2626" y="1049"/>
                      </a:lnTo>
                      <a:lnTo>
                        <a:pt x="2626" y="1061"/>
                      </a:lnTo>
                      <a:lnTo>
                        <a:pt x="2626" y="1065"/>
                      </a:lnTo>
                      <a:lnTo>
                        <a:pt x="2626" y="1068"/>
                      </a:lnTo>
                      <a:lnTo>
                        <a:pt x="2624" y="1070"/>
                      </a:lnTo>
                      <a:lnTo>
                        <a:pt x="2624" y="1075"/>
                      </a:lnTo>
                      <a:lnTo>
                        <a:pt x="2624" y="1077"/>
                      </a:lnTo>
                      <a:lnTo>
                        <a:pt x="2622" y="1079"/>
                      </a:lnTo>
                      <a:lnTo>
                        <a:pt x="2622" y="1082"/>
                      </a:lnTo>
                      <a:lnTo>
                        <a:pt x="2622" y="1084"/>
                      </a:lnTo>
                      <a:lnTo>
                        <a:pt x="2622" y="1087"/>
                      </a:lnTo>
                      <a:lnTo>
                        <a:pt x="2619" y="1089"/>
                      </a:lnTo>
                      <a:lnTo>
                        <a:pt x="2619" y="1089"/>
                      </a:lnTo>
                      <a:lnTo>
                        <a:pt x="2619" y="1091"/>
                      </a:lnTo>
                      <a:lnTo>
                        <a:pt x="2617" y="1094"/>
                      </a:lnTo>
                      <a:lnTo>
                        <a:pt x="2617" y="1096"/>
                      </a:lnTo>
                      <a:lnTo>
                        <a:pt x="2615" y="1098"/>
                      </a:lnTo>
                      <a:lnTo>
                        <a:pt x="2615" y="1101"/>
                      </a:lnTo>
                      <a:lnTo>
                        <a:pt x="2598" y="1101"/>
                      </a:lnTo>
                      <a:lnTo>
                        <a:pt x="2579" y="1101"/>
                      </a:lnTo>
                      <a:lnTo>
                        <a:pt x="2558" y="1101"/>
                      </a:lnTo>
                      <a:lnTo>
                        <a:pt x="2556" y="1101"/>
                      </a:lnTo>
                      <a:lnTo>
                        <a:pt x="2506" y="1101"/>
                      </a:lnTo>
                      <a:lnTo>
                        <a:pt x="2485" y="1098"/>
                      </a:lnTo>
                      <a:lnTo>
                        <a:pt x="2485" y="1103"/>
                      </a:lnTo>
                      <a:lnTo>
                        <a:pt x="2485" y="1108"/>
                      </a:lnTo>
                      <a:lnTo>
                        <a:pt x="2485" y="1113"/>
                      </a:lnTo>
                      <a:lnTo>
                        <a:pt x="2485" y="1115"/>
                      </a:lnTo>
                      <a:lnTo>
                        <a:pt x="2480" y="1120"/>
                      </a:lnTo>
                      <a:lnTo>
                        <a:pt x="2478" y="1122"/>
                      </a:lnTo>
                      <a:lnTo>
                        <a:pt x="2475" y="1127"/>
                      </a:lnTo>
                      <a:lnTo>
                        <a:pt x="2473" y="1131"/>
                      </a:lnTo>
                      <a:lnTo>
                        <a:pt x="2473" y="1134"/>
                      </a:lnTo>
                      <a:lnTo>
                        <a:pt x="2471" y="1138"/>
                      </a:lnTo>
                      <a:lnTo>
                        <a:pt x="2466" y="1138"/>
                      </a:lnTo>
                      <a:lnTo>
                        <a:pt x="2463" y="1141"/>
                      </a:lnTo>
                      <a:lnTo>
                        <a:pt x="2466" y="1146"/>
                      </a:lnTo>
                      <a:lnTo>
                        <a:pt x="2461" y="1146"/>
                      </a:lnTo>
                      <a:lnTo>
                        <a:pt x="2454" y="1143"/>
                      </a:lnTo>
                      <a:lnTo>
                        <a:pt x="2449" y="1136"/>
                      </a:lnTo>
                      <a:lnTo>
                        <a:pt x="2445" y="1141"/>
                      </a:lnTo>
                      <a:lnTo>
                        <a:pt x="2445" y="1143"/>
                      </a:lnTo>
                      <a:lnTo>
                        <a:pt x="2440" y="1146"/>
                      </a:lnTo>
                      <a:lnTo>
                        <a:pt x="2435" y="1150"/>
                      </a:lnTo>
                      <a:lnTo>
                        <a:pt x="2435" y="1157"/>
                      </a:lnTo>
                      <a:lnTo>
                        <a:pt x="2433" y="1157"/>
                      </a:lnTo>
                      <a:lnTo>
                        <a:pt x="2433" y="1160"/>
                      </a:lnTo>
                      <a:lnTo>
                        <a:pt x="2430" y="1160"/>
                      </a:lnTo>
                      <a:lnTo>
                        <a:pt x="2430" y="1162"/>
                      </a:lnTo>
                      <a:lnTo>
                        <a:pt x="2428" y="1162"/>
                      </a:lnTo>
                      <a:lnTo>
                        <a:pt x="2428" y="1164"/>
                      </a:lnTo>
                      <a:lnTo>
                        <a:pt x="2428" y="1167"/>
                      </a:lnTo>
                      <a:lnTo>
                        <a:pt x="2428" y="1169"/>
                      </a:lnTo>
                      <a:lnTo>
                        <a:pt x="2428" y="1172"/>
                      </a:lnTo>
                      <a:lnTo>
                        <a:pt x="2428" y="1174"/>
                      </a:lnTo>
                      <a:lnTo>
                        <a:pt x="2428" y="1176"/>
                      </a:lnTo>
                      <a:lnTo>
                        <a:pt x="2428" y="1179"/>
                      </a:lnTo>
                      <a:lnTo>
                        <a:pt x="2430" y="1179"/>
                      </a:lnTo>
                      <a:lnTo>
                        <a:pt x="2435" y="1181"/>
                      </a:lnTo>
                      <a:lnTo>
                        <a:pt x="2438" y="1181"/>
                      </a:lnTo>
                      <a:lnTo>
                        <a:pt x="2438" y="1183"/>
                      </a:lnTo>
                      <a:lnTo>
                        <a:pt x="2440" y="1183"/>
                      </a:lnTo>
                      <a:lnTo>
                        <a:pt x="2440" y="1186"/>
                      </a:lnTo>
                      <a:lnTo>
                        <a:pt x="2440" y="1188"/>
                      </a:lnTo>
                      <a:lnTo>
                        <a:pt x="2440" y="1190"/>
                      </a:lnTo>
                      <a:lnTo>
                        <a:pt x="2438" y="1190"/>
                      </a:lnTo>
                      <a:lnTo>
                        <a:pt x="2438" y="1193"/>
                      </a:lnTo>
                      <a:lnTo>
                        <a:pt x="2433" y="1198"/>
                      </a:lnTo>
                      <a:lnTo>
                        <a:pt x="2433" y="1200"/>
                      </a:lnTo>
                      <a:lnTo>
                        <a:pt x="2433" y="1202"/>
                      </a:lnTo>
                      <a:lnTo>
                        <a:pt x="2433" y="1202"/>
                      </a:lnTo>
                      <a:lnTo>
                        <a:pt x="2435" y="1205"/>
                      </a:lnTo>
                      <a:lnTo>
                        <a:pt x="2435" y="1207"/>
                      </a:lnTo>
                      <a:lnTo>
                        <a:pt x="2435" y="1209"/>
                      </a:lnTo>
                      <a:lnTo>
                        <a:pt x="2435" y="1212"/>
                      </a:lnTo>
                      <a:lnTo>
                        <a:pt x="2435" y="1214"/>
                      </a:lnTo>
                      <a:lnTo>
                        <a:pt x="2428" y="1224"/>
                      </a:lnTo>
                      <a:lnTo>
                        <a:pt x="2428" y="1226"/>
                      </a:lnTo>
                      <a:lnTo>
                        <a:pt x="2426" y="1226"/>
                      </a:lnTo>
                      <a:lnTo>
                        <a:pt x="2426" y="1228"/>
                      </a:lnTo>
                      <a:lnTo>
                        <a:pt x="2426" y="1231"/>
                      </a:lnTo>
                      <a:lnTo>
                        <a:pt x="2423" y="1238"/>
                      </a:lnTo>
                      <a:lnTo>
                        <a:pt x="2423" y="1240"/>
                      </a:lnTo>
                      <a:lnTo>
                        <a:pt x="2421" y="1240"/>
                      </a:lnTo>
                      <a:lnTo>
                        <a:pt x="2412" y="1242"/>
                      </a:lnTo>
                      <a:lnTo>
                        <a:pt x="2412" y="1245"/>
                      </a:lnTo>
                      <a:lnTo>
                        <a:pt x="2412" y="1254"/>
                      </a:lnTo>
                      <a:lnTo>
                        <a:pt x="2412" y="1257"/>
                      </a:lnTo>
                      <a:lnTo>
                        <a:pt x="2412" y="1259"/>
                      </a:lnTo>
                      <a:lnTo>
                        <a:pt x="2414" y="1259"/>
                      </a:lnTo>
                      <a:lnTo>
                        <a:pt x="2414" y="1259"/>
                      </a:lnTo>
                      <a:lnTo>
                        <a:pt x="2416" y="1259"/>
                      </a:lnTo>
                      <a:lnTo>
                        <a:pt x="2416" y="1261"/>
                      </a:lnTo>
                      <a:lnTo>
                        <a:pt x="2416" y="1264"/>
                      </a:lnTo>
                      <a:lnTo>
                        <a:pt x="2416" y="1266"/>
                      </a:lnTo>
                      <a:lnTo>
                        <a:pt x="2416" y="1278"/>
                      </a:lnTo>
                      <a:lnTo>
                        <a:pt x="2438" y="1278"/>
                      </a:lnTo>
                      <a:lnTo>
                        <a:pt x="2435" y="1287"/>
                      </a:lnTo>
                      <a:lnTo>
                        <a:pt x="2433" y="1327"/>
                      </a:lnTo>
                      <a:lnTo>
                        <a:pt x="2428" y="1351"/>
                      </a:lnTo>
                      <a:lnTo>
                        <a:pt x="2428" y="1356"/>
                      </a:lnTo>
                      <a:lnTo>
                        <a:pt x="2428" y="1361"/>
                      </a:lnTo>
                      <a:lnTo>
                        <a:pt x="2426" y="1372"/>
                      </a:lnTo>
                      <a:lnTo>
                        <a:pt x="2438" y="1391"/>
                      </a:lnTo>
                      <a:lnTo>
                        <a:pt x="2459" y="1424"/>
                      </a:lnTo>
                      <a:lnTo>
                        <a:pt x="2463" y="1441"/>
                      </a:lnTo>
                      <a:lnTo>
                        <a:pt x="2471" y="1450"/>
                      </a:lnTo>
                      <a:lnTo>
                        <a:pt x="2473" y="1455"/>
                      </a:lnTo>
                      <a:lnTo>
                        <a:pt x="2492" y="1486"/>
                      </a:lnTo>
                      <a:lnTo>
                        <a:pt x="2501" y="1512"/>
                      </a:lnTo>
                      <a:lnTo>
                        <a:pt x="2501" y="1514"/>
                      </a:lnTo>
                      <a:lnTo>
                        <a:pt x="2506" y="1524"/>
                      </a:lnTo>
                      <a:lnTo>
                        <a:pt x="2494" y="1550"/>
                      </a:lnTo>
                      <a:lnTo>
                        <a:pt x="2499" y="1571"/>
                      </a:lnTo>
                      <a:lnTo>
                        <a:pt x="2499" y="1590"/>
                      </a:lnTo>
                      <a:lnTo>
                        <a:pt x="2499" y="1594"/>
                      </a:lnTo>
                      <a:lnTo>
                        <a:pt x="2499" y="1599"/>
                      </a:lnTo>
                      <a:lnTo>
                        <a:pt x="2501" y="1606"/>
                      </a:lnTo>
                      <a:lnTo>
                        <a:pt x="2501" y="1616"/>
                      </a:lnTo>
                      <a:lnTo>
                        <a:pt x="2501" y="1625"/>
                      </a:lnTo>
                      <a:lnTo>
                        <a:pt x="2497" y="1637"/>
                      </a:lnTo>
                      <a:lnTo>
                        <a:pt x="2497" y="1642"/>
                      </a:lnTo>
                      <a:lnTo>
                        <a:pt x="2501" y="1642"/>
                      </a:lnTo>
                      <a:lnTo>
                        <a:pt x="2506" y="1642"/>
                      </a:lnTo>
                      <a:lnTo>
                        <a:pt x="2511" y="1644"/>
                      </a:lnTo>
                      <a:lnTo>
                        <a:pt x="2523" y="1644"/>
                      </a:lnTo>
                      <a:lnTo>
                        <a:pt x="2532" y="1646"/>
                      </a:lnTo>
                      <a:lnTo>
                        <a:pt x="2539" y="1646"/>
                      </a:lnTo>
                      <a:lnTo>
                        <a:pt x="2541" y="1646"/>
                      </a:lnTo>
                      <a:lnTo>
                        <a:pt x="2541" y="1646"/>
                      </a:lnTo>
                      <a:lnTo>
                        <a:pt x="2544" y="1646"/>
                      </a:lnTo>
                      <a:lnTo>
                        <a:pt x="2546" y="1646"/>
                      </a:lnTo>
                      <a:lnTo>
                        <a:pt x="2549" y="1646"/>
                      </a:lnTo>
                      <a:lnTo>
                        <a:pt x="2551" y="1646"/>
                      </a:lnTo>
                      <a:lnTo>
                        <a:pt x="2553" y="1646"/>
                      </a:lnTo>
                      <a:lnTo>
                        <a:pt x="2556" y="1649"/>
                      </a:lnTo>
                      <a:lnTo>
                        <a:pt x="2558" y="1649"/>
                      </a:lnTo>
                      <a:lnTo>
                        <a:pt x="2558" y="1651"/>
                      </a:lnTo>
                      <a:lnTo>
                        <a:pt x="2560" y="1651"/>
                      </a:lnTo>
                      <a:lnTo>
                        <a:pt x="2560" y="1654"/>
                      </a:lnTo>
                      <a:lnTo>
                        <a:pt x="2563" y="1656"/>
                      </a:lnTo>
                      <a:lnTo>
                        <a:pt x="2563" y="1656"/>
                      </a:lnTo>
                      <a:lnTo>
                        <a:pt x="2565" y="1665"/>
                      </a:lnTo>
                      <a:lnTo>
                        <a:pt x="2565" y="1689"/>
                      </a:lnTo>
                      <a:lnTo>
                        <a:pt x="2565" y="1694"/>
                      </a:lnTo>
                      <a:lnTo>
                        <a:pt x="2565" y="1703"/>
                      </a:lnTo>
                      <a:lnTo>
                        <a:pt x="2565" y="1715"/>
                      </a:lnTo>
                      <a:lnTo>
                        <a:pt x="2565" y="1717"/>
                      </a:lnTo>
                      <a:lnTo>
                        <a:pt x="2565" y="1720"/>
                      </a:lnTo>
                      <a:lnTo>
                        <a:pt x="2565" y="1722"/>
                      </a:lnTo>
                      <a:lnTo>
                        <a:pt x="2565" y="1724"/>
                      </a:lnTo>
                      <a:lnTo>
                        <a:pt x="2565" y="1727"/>
                      </a:lnTo>
                      <a:lnTo>
                        <a:pt x="2565" y="1731"/>
                      </a:lnTo>
                      <a:lnTo>
                        <a:pt x="2563" y="1734"/>
                      </a:lnTo>
                      <a:lnTo>
                        <a:pt x="2563" y="1739"/>
                      </a:lnTo>
                      <a:lnTo>
                        <a:pt x="2563" y="1741"/>
                      </a:lnTo>
                      <a:lnTo>
                        <a:pt x="2560" y="1746"/>
                      </a:lnTo>
                      <a:lnTo>
                        <a:pt x="2560" y="1750"/>
                      </a:lnTo>
                      <a:lnTo>
                        <a:pt x="2558" y="1753"/>
                      </a:lnTo>
                      <a:lnTo>
                        <a:pt x="2558" y="1757"/>
                      </a:lnTo>
                      <a:lnTo>
                        <a:pt x="2556" y="1760"/>
                      </a:lnTo>
                      <a:lnTo>
                        <a:pt x="2556" y="1762"/>
                      </a:lnTo>
                      <a:lnTo>
                        <a:pt x="2553" y="1767"/>
                      </a:lnTo>
                      <a:lnTo>
                        <a:pt x="2551" y="1769"/>
                      </a:lnTo>
                      <a:lnTo>
                        <a:pt x="2551" y="1769"/>
                      </a:lnTo>
                      <a:lnTo>
                        <a:pt x="2549" y="1774"/>
                      </a:lnTo>
                      <a:lnTo>
                        <a:pt x="2549" y="1776"/>
                      </a:lnTo>
                      <a:lnTo>
                        <a:pt x="2567" y="1776"/>
                      </a:lnTo>
                      <a:lnTo>
                        <a:pt x="2586" y="1776"/>
                      </a:lnTo>
                      <a:lnTo>
                        <a:pt x="2589" y="1776"/>
                      </a:lnTo>
                      <a:lnTo>
                        <a:pt x="2593" y="1776"/>
                      </a:lnTo>
                      <a:lnTo>
                        <a:pt x="2596" y="1776"/>
                      </a:lnTo>
                      <a:lnTo>
                        <a:pt x="2598" y="1776"/>
                      </a:lnTo>
                      <a:lnTo>
                        <a:pt x="2598" y="1776"/>
                      </a:lnTo>
                      <a:lnTo>
                        <a:pt x="2600" y="1776"/>
                      </a:lnTo>
                      <a:lnTo>
                        <a:pt x="2605" y="1776"/>
                      </a:lnTo>
                      <a:lnTo>
                        <a:pt x="2608" y="1779"/>
                      </a:lnTo>
                      <a:lnTo>
                        <a:pt x="2610" y="1779"/>
                      </a:lnTo>
                      <a:lnTo>
                        <a:pt x="2612" y="1779"/>
                      </a:lnTo>
                      <a:lnTo>
                        <a:pt x="2615" y="1779"/>
                      </a:lnTo>
                      <a:lnTo>
                        <a:pt x="2619" y="1781"/>
                      </a:lnTo>
                      <a:lnTo>
                        <a:pt x="2624" y="1781"/>
                      </a:lnTo>
                      <a:lnTo>
                        <a:pt x="2626" y="1783"/>
                      </a:lnTo>
                      <a:lnTo>
                        <a:pt x="2631" y="1783"/>
                      </a:lnTo>
                      <a:lnTo>
                        <a:pt x="2634" y="1786"/>
                      </a:lnTo>
                      <a:lnTo>
                        <a:pt x="2636" y="1786"/>
                      </a:lnTo>
                      <a:lnTo>
                        <a:pt x="2638" y="1786"/>
                      </a:lnTo>
                      <a:lnTo>
                        <a:pt x="2641" y="1786"/>
                      </a:lnTo>
                      <a:lnTo>
                        <a:pt x="2643" y="1788"/>
                      </a:lnTo>
                      <a:lnTo>
                        <a:pt x="2645" y="1788"/>
                      </a:lnTo>
                      <a:lnTo>
                        <a:pt x="2650" y="1788"/>
                      </a:lnTo>
                      <a:lnTo>
                        <a:pt x="2652" y="1791"/>
                      </a:lnTo>
                      <a:lnTo>
                        <a:pt x="2655" y="1791"/>
                      </a:lnTo>
                      <a:lnTo>
                        <a:pt x="2655" y="1791"/>
                      </a:lnTo>
                      <a:lnTo>
                        <a:pt x="2657" y="1791"/>
                      </a:lnTo>
                      <a:lnTo>
                        <a:pt x="2664" y="1793"/>
                      </a:lnTo>
                      <a:lnTo>
                        <a:pt x="2669" y="1793"/>
                      </a:lnTo>
                      <a:lnTo>
                        <a:pt x="2674" y="1793"/>
                      </a:lnTo>
                      <a:lnTo>
                        <a:pt x="2678" y="1793"/>
                      </a:lnTo>
                      <a:lnTo>
                        <a:pt x="2681" y="1795"/>
                      </a:lnTo>
                      <a:lnTo>
                        <a:pt x="2686" y="1795"/>
                      </a:lnTo>
                      <a:lnTo>
                        <a:pt x="2690" y="1795"/>
                      </a:lnTo>
                      <a:lnTo>
                        <a:pt x="2693" y="1795"/>
                      </a:lnTo>
                      <a:lnTo>
                        <a:pt x="2695" y="1798"/>
                      </a:lnTo>
                      <a:lnTo>
                        <a:pt x="2697" y="1798"/>
                      </a:lnTo>
                      <a:lnTo>
                        <a:pt x="2700" y="1798"/>
                      </a:lnTo>
                      <a:lnTo>
                        <a:pt x="2702" y="1800"/>
                      </a:lnTo>
                      <a:lnTo>
                        <a:pt x="2712" y="1802"/>
                      </a:lnTo>
                      <a:lnTo>
                        <a:pt x="2714" y="1805"/>
                      </a:lnTo>
                      <a:lnTo>
                        <a:pt x="2719" y="1805"/>
                      </a:lnTo>
                      <a:lnTo>
                        <a:pt x="2730" y="1809"/>
                      </a:lnTo>
                      <a:lnTo>
                        <a:pt x="2742" y="1812"/>
                      </a:lnTo>
                      <a:lnTo>
                        <a:pt x="2745" y="1814"/>
                      </a:lnTo>
                      <a:lnTo>
                        <a:pt x="2747" y="1814"/>
                      </a:lnTo>
                      <a:lnTo>
                        <a:pt x="2749" y="1814"/>
                      </a:lnTo>
                      <a:lnTo>
                        <a:pt x="2752" y="1814"/>
                      </a:lnTo>
                      <a:lnTo>
                        <a:pt x="2754" y="1814"/>
                      </a:lnTo>
                      <a:lnTo>
                        <a:pt x="2756" y="1814"/>
                      </a:lnTo>
                      <a:lnTo>
                        <a:pt x="2759" y="1814"/>
                      </a:lnTo>
                      <a:lnTo>
                        <a:pt x="2761" y="1814"/>
                      </a:lnTo>
                      <a:lnTo>
                        <a:pt x="2763" y="1814"/>
                      </a:lnTo>
                      <a:lnTo>
                        <a:pt x="2763" y="1826"/>
                      </a:lnTo>
                      <a:lnTo>
                        <a:pt x="2763" y="1840"/>
                      </a:lnTo>
                      <a:lnTo>
                        <a:pt x="2763" y="1857"/>
                      </a:lnTo>
                      <a:lnTo>
                        <a:pt x="2763" y="1868"/>
                      </a:lnTo>
                      <a:lnTo>
                        <a:pt x="2763" y="1871"/>
                      </a:lnTo>
                      <a:lnTo>
                        <a:pt x="2763" y="1873"/>
                      </a:lnTo>
                      <a:lnTo>
                        <a:pt x="2763" y="1876"/>
                      </a:lnTo>
                      <a:lnTo>
                        <a:pt x="2763" y="1880"/>
                      </a:lnTo>
                      <a:lnTo>
                        <a:pt x="2763" y="1885"/>
                      </a:lnTo>
                      <a:lnTo>
                        <a:pt x="2763" y="1890"/>
                      </a:lnTo>
                      <a:lnTo>
                        <a:pt x="2763" y="1897"/>
                      </a:lnTo>
                      <a:lnTo>
                        <a:pt x="2763" y="1902"/>
                      </a:lnTo>
                      <a:lnTo>
                        <a:pt x="2763" y="1906"/>
                      </a:lnTo>
                      <a:lnTo>
                        <a:pt x="2763" y="1911"/>
                      </a:lnTo>
                      <a:lnTo>
                        <a:pt x="2763" y="1913"/>
                      </a:lnTo>
                      <a:lnTo>
                        <a:pt x="2766" y="1918"/>
                      </a:lnTo>
                      <a:lnTo>
                        <a:pt x="2766" y="1920"/>
                      </a:lnTo>
                      <a:lnTo>
                        <a:pt x="2766" y="1923"/>
                      </a:lnTo>
                      <a:lnTo>
                        <a:pt x="2766" y="1925"/>
                      </a:lnTo>
                      <a:lnTo>
                        <a:pt x="2766" y="1928"/>
                      </a:lnTo>
                      <a:lnTo>
                        <a:pt x="2766" y="1932"/>
                      </a:lnTo>
                      <a:lnTo>
                        <a:pt x="2766" y="1935"/>
                      </a:lnTo>
                      <a:lnTo>
                        <a:pt x="2766" y="1937"/>
                      </a:lnTo>
                      <a:lnTo>
                        <a:pt x="2766" y="1939"/>
                      </a:lnTo>
                      <a:lnTo>
                        <a:pt x="2766" y="1942"/>
                      </a:lnTo>
                      <a:lnTo>
                        <a:pt x="2766" y="1949"/>
                      </a:lnTo>
                      <a:lnTo>
                        <a:pt x="2766" y="1956"/>
                      </a:lnTo>
                      <a:lnTo>
                        <a:pt x="2766" y="1961"/>
                      </a:lnTo>
                      <a:lnTo>
                        <a:pt x="2766" y="1968"/>
                      </a:lnTo>
                      <a:lnTo>
                        <a:pt x="2766" y="1970"/>
                      </a:lnTo>
                      <a:lnTo>
                        <a:pt x="2766" y="1972"/>
                      </a:lnTo>
                      <a:lnTo>
                        <a:pt x="2766" y="1977"/>
                      </a:lnTo>
                      <a:lnTo>
                        <a:pt x="2766" y="1982"/>
                      </a:lnTo>
                      <a:lnTo>
                        <a:pt x="2766" y="1989"/>
                      </a:lnTo>
                      <a:lnTo>
                        <a:pt x="2766" y="1996"/>
                      </a:lnTo>
                      <a:lnTo>
                        <a:pt x="2766" y="1998"/>
                      </a:lnTo>
                      <a:lnTo>
                        <a:pt x="2766" y="2001"/>
                      </a:lnTo>
                      <a:lnTo>
                        <a:pt x="2766" y="2003"/>
                      </a:lnTo>
                      <a:lnTo>
                        <a:pt x="2766" y="2010"/>
                      </a:lnTo>
                      <a:lnTo>
                        <a:pt x="2766" y="2015"/>
                      </a:lnTo>
                      <a:lnTo>
                        <a:pt x="2766" y="2020"/>
                      </a:lnTo>
                      <a:lnTo>
                        <a:pt x="2766" y="2036"/>
                      </a:lnTo>
                      <a:lnTo>
                        <a:pt x="2766" y="2048"/>
                      </a:lnTo>
                      <a:lnTo>
                        <a:pt x="2763" y="2057"/>
                      </a:lnTo>
                      <a:lnTo>
                        <a:pt x="2763" y="2062"/>
                      </a:lnTo>
                      <a:lnTo>
                        <a:pt x="2763" y="2065"/>
                      </a:lnTo>
                      <a:lnTo>
                        <a:pt x="2763" y="2069"/>
                      </a:lnTo>
                      <a:lnTo>
                        <a:pt x="2763" y="2072"/>
                      </a:lnTo>
                      <a:lnTo>
                        <a:pt x="2766" y="2076"/>
                      </a:lnTo>
                      <a:lnTo>
                        <a:pt x="2766" y="2083"/>
                      </a:lnTo>
                      <a:lnTo>
                        <a:pt x="2763" y="2088"/>
                      </a:lnTo>
                      <a:lnTo>
                        <a:pt x="2763" y="2095"/>
                      </a:lnTo>
                      <a:lnTo>
                        <a:pt x="2763" y="2102"/>
                      </a:lnTo>
                      <a:lnTo>
                        <a:pt x="2763" y="2109"/>
                      </a:lnTo>
                      <a:lnTo>
                        <a:pt x="2763" y="2112"/>
                      </a:lnTo>
                      <a:lnTo>
                        <a:pt x="2763" y="2114"/>
                      </a:lnTo>
                      <a:lnTo>
                        <a:pt x="2763" y="2121"/>
                      </a:lnTo>
                      <a:lnTo>
                        <a:pt x="2766" y="2131"/>
                      </a:lnTo>
                      <a:lnTo>
                        <a:pt x="2766" y="2135"/>
                      </a:lnTo>
                      <a:lnTo>
                        <a:pt x="2766" y="2143"/>
                      </a:lnTo>
                      <a:lnTo>
                        <a:pt x="2766" y="2166"/>
                      </a:lnTo>
                      <a:lnTo>
                        <a:pt x="2766" y="2169"/>
                      </a:lnTo>
                      <a:lnTo>
                        <a:pt x="2766" y="2180"/>
                      </a:lnTo>
                      <a:lnTo>
                        <a:pt x="2766" y="2185"/>
                      </a:lnTo>
                      <a:lnTo>
                        <a:pt x="2766" y="2190"/>
                      </a:lnTo>
                      <a:lnTo>
                        <a:pt x="2766" y="2197"/>
                      </a:lnTo>
                      <a:lnTo>
                        <a:pt x="2766" y="2204"/>
                      </a:lnTo>
                      <a:lnTo>
                        <a:pt x="2766" y="2209"/>
                      </a:lnTo>
                      <a:lnTo>
                        <a:pt x="2766" y="2211"/>
                      </a:lnTo>
                      <a:lnTo>
                        <a:pt x="2763" y="2213"/>
                      </a:lnTo>
                      <a:lnTo>
                        <a:pt x="2766" y="2237"/>
                      </a:lnTo>
                      <a:lnTo>
                        <a:pt x="2766" y="2239"/>
                      </a:lnTo>
                      <a:lnTo>
                        <a:pt x="2766" y="2244"/>
                      </a:lnTo>
                      <a:lnTo>
                        <a:pt x="2766" y="2246"/>
                      </a:lnTo>
                      <a:lnTo>
                        <a:pt x="2766" y="2258"/>
                      </a:lnTo>
                      <a:lnTo>
                        <a:pt x="2766" y="2261"/>
                      </a:lnTo>
                      <a:lnTo>
                        <a:pt x="2763" y="2263"/>
                      </a:lnTo>
                      <a:lnTo>
                        <a:pt x="2763" y="2265"/>
                      </a:lnTo>
                      <a:lnTo>
                        <a:pt x="2766" y="2301"/>
                      </a:lnTo>
                      <a:lnTo>
                        <a:pt x="2766" y="2303"/>
                      </a:lnTo>
                      <a:lnTo>
                        <a:pt x="2766" y="2306"/>
                      </a:lnTo>
                      <a:lnTo>
                        <a:pt x="2766" y="2308"/>
                      </a:lnTo>
                      <a:lnTo>
                        <a:pt x="2766" y="2313"/>
                      </a:lnTo>
                      <a:lnTo>
                        <a:pt x="2766" y="2322"/>
                      </a:lnTo>
                      <a:lnTo>
                        <a:pt x="2766" y="2327"/>
                      </a:lnTo>
                      <a:lnTo>
                        <a:pt x="2766" y="2334"/>
                      </a:lnTo>
                      <a:lnTo>
                        <a:pt x="2766" y="2339"/>
                      </a:lnTo>
                      <a:lnTo>
                        <a:pt x="2766" y="2343"/>
                      </a:lnTo>
                      <a:lnTo>
                        <a:pt x="2766" y="2348"/>
                      </a:lnTo>
                      <a:lnTo>
                        <a:pt x="2766" y="2353"/>
                      </a:lnTo>
                      <a:lnTo>
                        <a:pt x="2766" y="2374"/>
                      </a:lnTo>
                      <a:lnTo>
                        <a:pt x="2766" y="2376"/>
                      </a:lnTo>
                      <a:lnTo>
                        <a:pt x="2763" y="2431"/>
                      </a:lnTo>
                      <a:lnTo>
                        <a:pt x="2763" y="2443"/>
                      </a:lnTo>
                      <a:lnTo>
                        <a:pt x="2763" y="2454"/>
                      </a:lnTo>
                      <a:lnTo>
                        <a:pt x="2763" y="2464"/>
                      </a:lnTo>
                      <a:lnTo>
                        <a:pt x="2763" y="2471"/>
                      </a:lnTo>
                      <a:lnTo>
                        <a:pt x="2763" y="2476"/>
                      </a:lnTo>
                      <a:lnTo>
                        <a:pt x="2766" y="2485"/>
                      </a:lnTo>
                      <a:lnTo>
                        <a:pt x="2766" y="2497"/>
                      </a:lnTo>
                      <a:lnTo>
                        <a:pt x="2766" y="2504"/>
                      </a:lnTo>
                      <a:lnTo>
                        <a:pt x="2766" y="2506"/>
                      </a:lnTo>
                      <a:lnTo>
                        <a:pt x="2766" y="2518"/>
                      </a:lnTo>
                      <a:lnTo>
                        <a:pt x="2766" y="2525"/>
                      </a:lnTo>
                      <a:lnTo>
                        <a:pt x="2766" y="2535"/>
                      </a:lnTo>
                      <a:lnTo>
                        <a:pt x="2768" y="2542"/>
                      </a:lnTo>
                      <a:lnTo>
                        <a:pt x="2768" y="2546"/>
                      </a:lnTo>
                      <a:lnTo>
                        <a:pt x="2768" y="2549"/>
                      </a:lnTo>
                      <a:lnTo>
                        <a:pt x="2763" y="2549"/>
                      </a:lnTo>
                      <a:lnTo>
                        <a:pt x="2721" y="2549"/>
                      </a:lnTo>
                      <a:lnTo>
                        <a:pt x="2716" y="2549"/>
                      </a:lnTo>
                      <a:lnTo>
                        <a:pt x="2674" y="2549"/>
                      </a:lnTo>
                      <a:lnTo>
                        <a:pt x="2655" y="2549"/>
                      </a:lnTo>
                      <a:lnTo>
                        <a:pt x="2629" y="2549"/>
                      </a:lnTo>
                      <a:lnTo>
                        <a:pt x="2598" y="2549"/>
                      </a:lnTo>
                      <a:lnTo>
                        <a:pt x="2589" y="2549"/>
                      </a:lnTo>
                      <a:lnTo>
                        <a:pt x="2404" y="2551"/>
                      </a:lnTo>
                      <a:lnTo>
                        <a:pt x="2180" y="2549"/>
                      </a:lnTo>
                      <a:lnTo>
                        <a:pt x="2180" y="2554"/>
                      </a:lnTo>
                      <a:lnTo>
                        <a:pt x="2180" y="2556"/>
                      </a:lnTo>
                      <a:lnTo>
                        <a:pt x="2128" y="2556"/>
                      </a:lnTo>
                      <a:lnTo>
                        <a:pt x="2086" y="2556"/>
                      </a:lnTo>
                      <a:lnTo>
                        <a:pt x="2038" y="2556"/>
                      </a:lnTo>
                      <a:lnTo>
                        <a:pt x="1977" y="2556"/>
                      </a:lnTo>
                      <a:lnTo>
                        <a:pt x="1970" y="2556"/>
                      </a:lnTo>
                      <a:lnTo>
                        <a:pt x="1946" y="2556"/>
                      </a:lnTo>
                      <a:lnTo>
                        <a:pt x="1944" y="2556"/>
                      </a:lnTo>
                      <a:lnTo>
                        <a:pt x="1899" y="2556"/>
                      </a:lnTo>
                      <a:lnTo>
                        <a:pt x="1854" y="2556"/>
                      </a:lnTo>
                      <a:lnTo>
                        <a:pt x="1809" y="2556"/>
                      </a:lnTo>
                      <a:close/>
                    </a:path>
                  </a:pathLst>
                </a:custGeom>
                <a:solidFill>
                  <a:srgbClr val="1F497D">
                    <a:lumMod val="20000"/>
                    <a:lumOff val="80000"/>
                    <a:alpha val="62000"/>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sp>
              <p:nvSpPr>
                <p:cNvPr id="79" name="Freeform 10"/>
                <p:cNvSpPr>
                  <a:spLocks/>
                </p:cNvSpPr>
                <p:nvPr/>
              </p:nvSpPr>
              <p:spPr bwMode="auto">
                <a:xfrm>
                  <a:off x="5291318" y="11374322"/>
                  <a:ext cx="2330264" cy="2338995"/>
                </a:xfrm>
                <a:custGeom>
                  <a:avLst/>
                  <a:gdLst>
                    <a:gd name="T0" fmla="*/ 33 w 1970"/>
                    <a:gd name="T1" fmla="*/ 33 h 1987"/>
                    <a:gd name="T2" fmla="*/ 588 w 1970"/>
                    <a:gd name="T3" fmla="*/ 7 h 1987"/>
                    <a:gd name="T4" fmla="*/ 1358 w 1970"/>
                    <a:gd name="T5" fmla="*/ 3 h 1987"/>
                    <a:gd name="T6" fmla="*/ 1639 w 1970"/>
                    <a:gd name="T7" fmla="*/ 185 h 1987"/>
                    <a:gd name="T8" fmla="*/ 1531 w 1970"/>
                    <a:gd name="T9" fmla="*/ 352 h 1987"/>
                    <a:gd name="T10" fmla="*/ 1661 w 1970"/>
                    <a:gd name="T11" fmla="*/ 527 h 1987"/>
                    <a:gd name="T12" fmla="*/ 1611 w 1970"/>
                    <a:gd name="T13" fmla="*/ 586 h 1987"/>
                    <a:gd name="T14" fmla="*/ 1635 w 1970"/>
                    <a:gd name="T15" fmla="*/ 622 h 1987"/>
                    <a:gd name="T16" fmla="*/ 1670 w 1970"/>
                    <a:gd name="T17" fmla="*/ 671 h 1987"/>
                    <a:gd name="T18" fmla="*/ 1691 w 1970"/>
                    <a:gd name="T19" fmla="*/ 716 h 1987"/>
                    <a:gd name="T20" fmla="*/ 1679 w 1970"/>
                    <a:gd name="T21" fmla="*/ 763 h 1987"/>
                    <a:gd name="T22" fmla="*/ 1812 w 1970"/>
                    <a:gd name="T23" fmla="*/ 822 h 1987"/>
                    <a:gd name="T24" fmla="*/ 1814 w 1970"/>
                    <a:gd name="T25" fmla="*/ 884 h 1987"/>
                    <a:gd name="T26" fmla="*/ 1904 w 1970"/>
                    <a:gd name="T27" fmla="*/ 912 h 1987"/>
                    <a:gd name="T28" fmla="*/ 1904 w 1970"/>
                    <a:gd name="T29" fmla="*/ 990 h 1987"/>
                    <a:gd name="T30" fmla="*/ 1904 w 1970"/>
                    <a:gd name="T31" fmla="*/ 1033 h 1987"/>
                    <a:gd name="T32" fmla="*/ 1920 w 1970"/>
                    <a:gd name="T33" fmla="*/ 1078 h 1987"/>
                    <a:gd name="T34" fmla="*/ 1930 w 1970"/>
                    <a:gd name="T35" fmla="*/ 1167 h 1987"/>
                    <a:gd name="T36" fmla="*/ 1920 w 1970"/>
                    <a:gd name="T37" fmla="*/ 1423 h 1987"/>
                    <a:gd name="T38" fmla="*/ 1814 w 1970"/>
                    <a:gd name="T39" fmla="*/ 1621 h 1987"/>
                    <a:gd name="T40" fmla="*/ 1689 w 1970"/>
                    <a:gd name="T41" fmla="*/ 1985 h 1987"/>
                    <a:gd name="T42" fmla="*/ 1531 w 1970"/>
                    <a:gd name="T43" fmla="*/ 1803 h 1987"/>
                    <a:gd name="T44" fmla="*/ 1361 w 1970"/>
                    <a:gd name="T45" fmla="*/ 1985 h 1987"/>
                    <a:gd name="T46" fmla="*/ 1129 w 1970"/>
                    <a:gd name="T47" fmla="*/ 1987 h 1987"/>
                    <a:gd name="T48" fmla="*/ 945 w 1970"/>
                    <a:gd name="T49" fmla="*/ 1982 h 1987"/>
                    <a:gd name="T50" fmla="*/ 907 w 1970"/>
                    <a:gd name="T51" fmla="*/ 1971 h 1987"/>
                    <a:gd name="T52" fmla="*/ 850 w 1970"/>
                    <a:gd name="T53" fmla="*/ 1860 h 1987"/>
                    <a:gd name="T54" fmla="*/ 874 w 1970"/>
                    <a:gd name="T55" fmla="*/ 1534 h 1987"/>
                    <a:gd name="T56" fmla="*/ 735 w 1970"/>
                    <a:gd name="T57" fmla="*/ 1484 h 1987"/>
                    <a:gd name="T58" fmla="*/ 683 w 1970"/>
                    <a:gd name="T59" fmla="*/ 1444 h 1987"/>
                    <a:gd name="T60" fmla="*/ 503 w 1970"/>
                    <a:gd name="T61" fmla="*/ 1626 h 1987"/>
                    <a:gd name="T62" fmla="*/ 347 w 1970"/>
                    <a:gd name="T63" fmla="*/ 1749 h 1987"/>
                    <a:gd name="T64" fmla="*/ 255 w 1970"/>
                    <a:gd name="T65" fmla="*/ 1647 h 1987"/>
                    <a:gd name="T66" fmla="*/ 224 w 1970"/>
                    <a:gd name="T67" fmla="*/ 1628 h 1987"/>
                    <a:gd name="T68" fmla="*/ 99 w 1970"/>
                    <a:gd name="T69" fmla="*/ 1626 h 1987"/>
                    <a:gd name="T70" fmla="*/ 7 w 1970"/>
                    <a:gd name="T71" fmla="*/ 1597 h 1987"/>
                    <a:gd name="T72" fmla="*/ 7 w 1970"/>
                    <a:gd name="T73" fmla="*/ 1477 h 1987"/>
                    <a:gd name="T74" fmla="*/ 7 w 1970"/>
                    <a:gd name="T75" fmla="*/ 1359 h 1987"/>
                    <a:gd name="T76" fmla="*/ 7 w 1970"/>
                    <a:gd name="T77" fmla="*/ 1293 h 1987"/>
                    <a:gd name="T78" fmla="*/ 7 w 1970"/>
                    <a:gd name="T79" fmla="*/ 1182 h 1987"/>
                    <a:gd name="T80" fmla="*/ 38 w 1970"/>
                    <a:gd name="T81" fmla="*/ 1108 h 1987"/>
                    <a:gd name="T82" fmla="*/ 142 w 1970"/>
                    <a:gd name="T83" fmla="*/ 1151 h 1987"/>
                    <a:gd name="T84" fmla="*/ 229 w 1970"/>
                    <a:gd name="T85" fmla="*/ 1191 h 1987"/>
                    <a:gd name="T86" fmla="*/ 236 w 1970"/>
                    <a:gd name="T87" fmla="*/ 1156 h 1987"/>
                    <a:gd name="T88" fmla="*/ 265 w 1970"/>
                    <a:gd name="T89" fmla="*/ 1125 h 1987"/>
                    <a:gd name="T90" fmla="*/ 279 w 1970"/>
                    <a:gd name="T91" fmla="*/ 1099 h 1987"/>
                    <a:gd name="T92" fmla="*/ 279 w 1970"/>
                    <a:gd name="T93" fmla="*/ 1023 h 1987"/>
                    <a:gd name="T94" fmla="*/ 276 w 1970"/>
                    <a:gd name="T95" fmla="*/ 952 h 1987"/>
                    <a:gd name="T96" fmla="*/ 276 w 1970"/>
                    <a:gd name="T97" fmla="*/ 825 h 1987"/>
                    <a:gd name="T98" fmla="*/ 274 w 1970"/>
                    <a:gd name="T99" fmla="*/ 690 h 1987"/>
                    <a:gd name="T100" fmla="*/ 260 w 1970"/>
                    <a:gd name="T101" fmla="*/ 544 h 1987"/>
                    <a:gd name="T102" fmla="*/ 170 w 1970"/>
                    <a:gd name="T103" fmla="*/ 584 h 1987"/>
                    <a:gd name="T104" fmla="*/ 102 w 1970"/>
                    <a:gd name="T105" fmla="*/ 615 h 1987"/>
                    <a:gd name="T106" fmla="*/ 26 w 1970"/>
                    <a:gd name="T107" fmla="*/ 622 h 1987"/>
                    <a:gd name="T108" fmla="*/ 0 w 1970"/>
                    <a:gd name="T109" fmla="*/ 534 h 1987"/>
                    <a:gd name="T110" fmla="*/ 0 w 1970"/>
                    <a:gd name="T111" fmla="*/ 473 h 1987"/>
                    <a:gd name="T112" fmla="*/ 26 w 1970"/>
                    <a:gd name="T113" fmla="*/ 404 h 1987"/>
                    <a:gd name="T114" fmla="*/ 47 w 1970"/>
                    <a:gd name="T115" fmla="*/ 348 h 1987"/>
                    <a:gd name="T116" fmla="*/ 45 w 1970"/>
                    <a:gd name="T117" fmla="*/ 274 h 1987"/>
                    <a:gd name="T118" fmla="*/ 43 w 1970"/>
                    <a:gd name="T119" fmla="*/ 147 h 1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70" h="1987">
                      <a:moveTo>
                        <a:pt x="43" y="107"/>
                      </a:moveTo>
                      <a:lnTo>
                        <a:pt x="43" y="100"/>
                      </a:lnTo>
                      <a:lnTo>
                        <a:pt x="43" y="95"/>
                      </a:lnTo>
                      <a:lnTo>
                        <a:pt x="43" y="92"/>
                      </a:lnTo>
                      <a:lnTo>
                        <a:pt x="43" y="90"/>
                      </a:lnTo>
                      <a:lnTo>
                        <a:pt x="43" y="85"/>
                      </a:lnTo>
                      <a:lnTo>
                        <a:pt x="43" y="78"/>
                      </a:lnTo>
                      <a:lnTo>
                        <a:pt x="43" y="74"/>
                      </a:lnTo>
                      <a:lnTo>
                        <a:pt x="40" y="67"/>
                      </a:lnTo>
                      <a:lnTo>
                        <a:pt x="40" y="62"/>
                      </a:lnTo>
                      <a:lnTo>
                        <a:pt x="40" y="57"/>
                      </a:lnTo>
                      <a:lnTo>
                        <a:pt x="40" y="55"/>
                      </a:lnTo>
                      <a:lnTo>
                        <a:pt x="40" y="52"/>
                      </a:lnTo>
                      <a:lnTo>
                        <a:pt x="38" y="50"/>
                      </a:lnTo>
                      <a:lnTo>
                        <a:pt x="38" y="48"/>
                      </a:lnTo>
                      <a:lnTo>
                        <a:pt x="35" y="43"/>
                      </a:lnTo>
                      <a:lnTo>
                        <a:pt x="33" y="33"/>
                      </a:lnTo>
                      <a:lnTo>
                        <a:pt x="31" y="31"/>
                      </a:lnTo>
                      <a:lnTo>
                        <a:pt x="28" y="26"/>
                      </a:lnTo>
                      <a:lnTo>
                        <a:pt x="26" y="19"/>
                      </a:lnTo>
                      <a:lnTo>
                        <a:pt x="26" y="17"/>
                      </a:lnTo>
                      <a:lnTo>
                        <a:pt x="40" y="17"/>
                      </a:lnTo>
                      <a:lnTo>
                        <a:pt x="85" y="17"/>
                      </a:lnTo>
                      <a:lnTo>
                        <a:pt x="130" y="15"/>
                      </a:lnTo>
                      <a:lnTo>
                        <a:pt x="175" y="15"/>
                      </a:lnTo>
                      <a:lnTo>
                        <a:pt x="222" y="15"/>
                      </a:lnTo>
                      <a:lnTo>
                        <a:pt x="267" y="12"/>
                      </a:lnTo>
                      <a:lnTo>
                        <a:pt x="312" y="12"/>
                      </a:lnTo>
                      <a:lnTo>
                        <a:pt x="357" y="12"/>
                      </a:lnTo>
                      <a:lnTo>
                        <a:pt x="402" y="10"/>
                      </a:lnTo>
                      <a:lnTo>
                        <a:pt x="449" y="10"/>
                      </a:lnTo>
                      <a:lnTo>
                        <a:pt x="494" y="10"/>
                      </a:lnTo>
                      <a:lnTo>
                        <a:pt x="539" y="7"/>
                      </a:lnTo>
                      <a:lnTo>
                        <a:pt x="588" y="7"/>
                      </a:lnTo>
                      <a:lnTo>
                        <a:pt x="633" y="7"/>
                      </a:lnTo>
                      <a:lnTo>
                        <a:pt x="678" y="7"/>
                      </a:lnTo>
                      <a:lnTo>
                        <a:pt x="728" y="7"/>
                      </a:lnTo>
                      <a:lnTo>
                        <a:pt x="770" y="7"/>
                      </a:lnTo>
                      <a:lnTo>
                        <a:pt x="815" y="7"/>
                      </a:lnTo>
                      <a:lnTo>
                        <a:pt x="860" y="5"/>
                      </a:lnTo>
                      <a:lnTo>
                        <a:pt x="907" y="5"/>
                      </a:lnTo>
                      <a:lnTo>
                        <a:pt x="952" y="5"/>
                      </a:lnTo>
                      <a:lnTo>
                        <a:pt x="997" y="5"/>
                      </a:lnTo>
                      <a:lnTo>
                        <a:pt x="1042" y="5"/>
                      </a:lnTo>
                      <a:lnTo>
                        <a:pt x="1084" y="5"/>
                      </a:lnTo>
                      <a:lnTo>
                        <a:pt x="1131" y="5"/>
                      </a:lnTo>
                      <a:lnTo>
                        <a:pt x="1176" y="5"/>
                      </a:lnTo>
                      <a:lnTo>
                        <a:pt x="1221" y="5"/>
                      </a:lnTo>
                      <a:lnTo>
                        <a:pt x="1266" y="3"/>
                      </a:lnTo>
                      <a:lnTo>
                        <a:pt x="1311" y="3"/>
                      </a:lnTo>
                      <a:lnTo>
                        <a:pt x="1358" y="3"/>
                      </a:lnTo>
                      <a:lnTo>
                        <a:pt x="1401" y="3"/>
                      </a:lnTo>
                      <a:lnTo>
                        <a:pt x="1446" y="3"/>
                      </a:lnTo>
                      <a:lnTo>
                        <a:pt x="1491" y="3"/>
                      </a:lnTo>
                      <a:lnTo>
                        <a:pt x="1535" y="3"/>
                      </a:lnTo>
                      <a:lnTo>
                        <a:pt x="1583" y="3"/>
                      </a:lnTo>
                      <a:lnTo>
                        <a:pt x="1628" y="0"/>
                      </a:lnTo>
                      <a:lnTo>
                        <a:pt x="1644" y="0"/>
                      </a:lnTo>
                      <a:lnTo>
                        <a:pt x="1642" y="33"/>
                      </a:lnTo>
                      <a:lnTo>
                        <a:pt x="1642" y="36"/>
                      </a:lnTo>
                      <a:lnTo>
                        <a:pt x="1635" y="62"/>
                      </a:lnTo>
                      <a:lnTo>
                        <a:pt x="1630" y="78"/>
                      </a:lnTo>
                      <a:lnTo>
                        <a:pt x="1628" y="100"/>
                      </a:lnTo>
                      <a:lnTo>
                        <a:pt x="1628" y="118"/>
                      </a:lnTo>
                      <a:lnTo>
                        <a:pt x="1630" y="137"/>
                      </a:lnTo>
                      <a:lnTo>
                        <a:pt x="1635" y="156"/>
                      </a:lnTo>
                      <a:lnTo>
                        <a:pt x="1637" y="168"/>
                      </a:lnTo>
                      <a:lnTo>
                        <a:pt x="1639" y="185"/>
                      </a:lnTo>
                      <a:lnTo>
                        <a:pt x="1637" y="196"/>
                      </a:lnTo>
                      <a:lnTo>
                        <a:pt x="1632" y="204"/>
                      </a:lnTo>
                      <a:lnTo>
                        <a:pt x="1630" y="208"/>
                      </a:lnTo>
                      <a:lnTo>
                        <a:pt x="1620" y="220"/>
                      </a:lnTo>
                      <a:lnTo>
                        <a:pt x="1602" y="232"/>
                      </a:lnTo>
                      <a:lnTo>
                        <a:pt x="1585" y="244"/>
                      </a:lnTo>
                      <a:lnTo>
                        <a:pt x="1580" y="248"/>
                      </a:lnTo>
                      <a:lnTo>
                        <a:pt x="1571" y="256"/>
                      </a:lnTo>
                      <a:lnTo>
                        <a:pt x="1557" y="267"/>
                      </a:lnTo>
                      <a:lnTo>
                        <a:pt x="1542" y="277"/>
                      </a:lnTo>
                      <a:lnTo>
                        <a:pt x="1540" y="277"/>
                      </a:lnTo>
                      <a:lnTo>
                        <a:pt x="1538" y="279"/>
                      </a:lnTo>
                      <a:lnTo>
                        <a:pt x="1531" y="286"/>
                      </a:lnTo>
                      <a:lnTo>
                        <a:pt x="1531" y="289"/>
                      </a:lnTo>
                      <a:lnTo>
                        <a:pt x="1531" y="293"/>
                      </a:lnTo>
                      <a:lnTo>
                        <a:pt x="1531" y="345"/>
                      </a:lnTo>
                      <a:lnTo>
                        <a:pt x="1531" y="352"/>
                      </a:lnTo>
                      <a:lnTo>
                        <a:pt x="1533" y="359"/>
                      </a:lnTo>
                      <a:lnTo>
                        <a:pt x="1540" y="367"/>
                      </a:lnTo>
                      <a:lnTo>
                        <a:pt x="1542" y="369"/>
                      </a:lnTo>
                      <a:lnTo>
                        <a:pt x="1573" y="400"/>
                      </a:lnTo>
                      <a:lnTo>
                        <a:pt x="1571" y="411"/>
                      </a:lnTo>
                      <a:lnTo>
                        <a:pt x="1568" y="414"/>
                      </a:lnTo>
                      <a:lnTo>
                        <a:pt x="1576" y="416"/>
                      </a:lnTo>
                      <a:lnTo>
                        <a:pt x="1587" y="435"/>
                      </a:lnTo>
                      <a:lnTo>
                        <a:pt x="1592" y="444"/>
                      </a:lnTo>
                      <a:lnTo>
                        <a:pt x="1592" y="447"/>
                      </a:lnTo>
                      <a:lnTo>
                        <a:pt x="1635" y="480"/>
                      </a:lnTo>
                      <a:lnTo>
                        <a:pt x="1642" y="487"/>
                      </a:lnTo>
                      <a:lnTo>
                        <a:pt x="1644" y="487"/>
                      </a:lnTo>
                      <a:lnTo>
                        <a:pt x="1644" y="489"/>
                      </a:lnTo>
                      <a:lnTo>
                        <a:pt x="1649" y="501"/>
                      </a:lnTo>
                      <a:lnTo>
                        <a:pt x="1665" y="522"/>
                      </a:lnTo>
                      <a:lnTo>
                        <a:pt x="1661" y="527"/>
                      </a:lnTo>
                      <a:lnTo>
                        <a:pt x="1661" y="530"/>
                      </a:lnTo>
                      <a:lnTo>
                        <a:pt x="1661" y="534"/>
                      </a:lnTo>
                      <a:lnTo>
                        <a:pt x="1661" y="537"/>
                      </a:lnTo>
                      <a:lnTo>
                        <a:pt x="1656" y="537"/>
                      </a:lnTo>
                      <a:lnTo>
                        <a:pt x="1653" y="537"/>
                      </a:lnTo>
                      <a:lnTo>
                        <a:pt x="1653" y="544"/>
                      </a:lnTo>
                      <a:lnTo>
                        <a:pt x="1653" y="556"/>
                      </a:lnTo>
                      <a:lnTo>
                        <a:pt x="1653" y="577"/>
                      </a:lnTo>
                      <a:lnTo>
                        <a:pt x="1649" y="577"/>
                      </a:lnTo>
                      <a:lnTo>
                        <a:pt x="1639" y="577"/>
                      </a:lnTo>
                      <a:lnTo>
                        <a:pt x="1637" y="577"/>
                      </a:lnTo>
                      <a:lnTo>
                        <a:pt x="1632" y="577"/>
                      </a:lnTo>
                      <a:lnTo>
                        <a:pt x="1630" y="577"/>
                      </a:lnTo>
                      <a:lnTo>
                        <a:pt x="1611" y="577"/>
                      </a:lnTo>
                      <a:lnTo>
                        <a:pt x="1609" y="577"/>
                      </a:lnTo>
                      <a:lnTo>
                        <a:pt x="1609" y="582"/>
                      </a:lnTo>
                      <a:lnTo>
                        <a:pt x="1611" y="586"/>
                      </a:lnTo>
                      <a:lnTo>
                        <a:pt x="1613" y="589"/>
                      </a:lnTo>
                      <a:lnTo>
                        <a:pt x="1616" y="589"/>
                      </a:lnTo>
                      <a:lnTo>
                        <a:pt x="1620" y="591"/>
                      </a:lnTo>
                      <a:lnTo>
                        <a:pt x="1623" y="591"/>
                      </a:lnTo>
                      <a:lnTo>
                        <a:pt x="1625" y="593"/>
                      </a:lnTo>
                      <a:lnTo>
                        <a:pt x="1628" y="593"/>
                      </a:lnTo>
                      <a:lnTo>
                        <a:pt x="1632" y="596"/>
                      </a:lnTo>
                      <a:lnTo>
                        <a:pt x="1632" y="598"/>
                      </a:lnTo>
                      <a:lnTo>
                        <a:pt x="1632" y="605"/>
                      </a:lnTo>
                      <a:lnTo>
                        <a:pt x="1632" y="608"/>
                      </a:lnTo>
                      <a:lnTo>
                        <a:pt x="1635" y="610"/>
                      </a:lnTo>
                      <a:lnTo>
                        <a:pt x="1635" y="612"/>
                      </a:lnTo>
                      <a:lnTo>
                        <a:pt x="1635" y="615"/>
                      </a:lnTo>
                      <a:lnTo>
                        <a:pt x="1635" y="615"/>
                      </a:lnTo>
                      <a:lnTo>
                        <a:pt x="1635" y="617"/>
                      </a:lnTo>
                      <a:lnTo>
                        <a:pt x="1635" y="619"/>
                      </a:lnTo>
                      <a:lnTo>
                        <a:pt x="1635" y="622"/>
                      </a:lnTo>
                      <a:lnTo>
                        <a:pt x="1635" y="624"/>
                      </a:lnTo>
                      <a:lnTo>
                        <a:pt x="1635" y="626"/>
                      </a:lnTo>
                      <a:lnTo>
                        <a:pt x="1635" y="629"/>
                      </a:lnTo>
                      <a:lnTo>
                        <a:pt x="1635" y="631"/>
                      </a:lnTo>
                      <a:lnTo>
                        <a:pt x="1635" y="633"/>
                      </a:lnTo>
                      <a:lnTo>
                        <a:pt x="1635" y="652"/>
                      </a:lnTo>
                      <a:lnTo>
                        <a:pt x="1635" y="664"/>
                      </a:lnTo>
                      <a:lnTo>
                        <a:pt x="1635" y="671"/>
                      </a:lnTo>
                      <a:lnTo>
                        <a:pt x="1635" y="671"/>
                      </a:lnTo>
                      <a:lnTo>
                        <a:pt x="1637" y="671"/>
                      </a:lnTo>
                      <a:lnTo>
                        <a:pt x="1642" y="671"/>
                      </a:lnTo>
                      <a:lnTo>
                        <a:pt x="1646" y="671"/>
                      </a:lnTo>
                      <a:lnTo>
                        <a:pt x="1653" y="671"/>
                      </a:lnTo>
                      <a:lnTo>
                        <a:pt x="1663" y="671"/>
                      </a:lnTo>
                      <a:lnTo>
                        <a:pt x="1665" y="671"/>
                      </a:lnTo>
                      <a:lnTo>
                        <a:pt x="1668" y="671"/>
                      </a:lnTo>
                      <a:lnTo>
                        <a:pt x="1670" y="671"/>
                      </a:lnTo>
                      <a:lnTo>
                        <a:pt x="1672" y="671"/>
                      </a:lnTo>
                      <a:lnTo>
                        <a:pt x="1675" y="671"/>
                      </a:lnTo>
                      <a:lnTo>
                        <a:pt x="1677" y="671"/>
                      </a:lnTo>
                      <a:lnTo>
                        <a:pt x="1677" y="690"/>
                      </a:lnTo>
                      <a:lnTo>
                        <a:pt x="1679" y="690"/>
                      </a:lnTo>
                      <a:lnTo>
                        <a:pt x="1679" y="695"/>
                      </a:lnTo>
                      <a:lnTo>
                        <a:pt x="1679" y="700"/>
                      </a:lnTo>
                      <a:lnTo>
                        <a:pt x="1679" y="707"/>
                      </a:lnTo>
                      <a:lnTo>
                        <a:pt x="1679" y="709"/>
                      </a:lnTo>
                      <a:lnTo>
                        <a:pt x="1679" y="711"/>
                      </a:lnTo>
                      <a:lnTo>
                        <a:pt x="1679" y="714"/>
                      </a:lnTo>
                      <a:lnTo>
                        <a:pt x="1679" y="716"/>
                      </a:lnTo>
                      <a:lnTo>
                        <a:pt x="1682" y="716"/>
                      </a:lnTo>
                      <a:lnTo>
                        <a:pt x="1684" y="716"/>
                      </a:lnTo>
                      <a:lnTo>
                        <a:pt x="1687" y="716"/>
                      </a:lnTo>
                      <a:lnTo>
                        <a:pt x="1689" y="716"/>
                      </a:lnTo>
                      <a:lnTo>
                        <a:pt x="1691" y="716"/>
                      </a:lnTo>
                      <a:lnTo>
                        <a:pt x="1694" y="716"/>
                      </a:lnTo>
                      <a:lnTo>
                        <a:pt x="1696" y="716"/>
                      </a:lnTo>
                      <a:lnTo>
                        <a:pt x="1698" y="716"/>
                      </a:lnTo>
                      <a:lnTo>
                        <a:pt x="1701" y="716"/>
                      </a:lnTo>
                      <a:lnTo>
                        <a:pt x="1701" y="716"/>
                      </a:lnTo>
                      <a:lnTo>
                        <a:pt x="1705" y="716"/>
                      </a:lnTo>
                      <a:lnTo>
                        <a:pt x="1708" y="716"/>
                      </a:lnTo>
                      <a:lnTo>
                        <a:pt x="1717" y="716"/>
                      </a:lnTo>
                      <a:lnTo>
                        <a:pt x="1722" y="716"/>
                      </a:lnTo>
                      <a:lnTo>
                        <a:pt x="1722" y="723"/>
                      </a:lnTo>
                      <a:lnTo>
                        <a:pt x="1722" y="728"/>
                      </a:lnTo>
                      <a:lnTo>
                        <a:pt x="1722" y="728"/>
                      </a:lnTo>
                      <a:lnTo>
                        <a:pt x="1722" y="747"/>
                      </a:lnTo>
                      <a:lnTo>
                        <a:pt x="1715" y="747"/>
                      </a:lnTo>
                      <a:lnTo>
                        <a:pt x="1679" y="747"/>
                      </a:lnTo>
                      <a:lnTo>
                        <a:pt x="1679" y="761"/>
                      </a:lnTo>
                      <a:lnTo>
                        <a:pt x="1679" y="763"/>
                      </a:lnTo>
                      <a:lnTo>
                        <a:pt x="1715" y="761"/>
                      </a:lnTo>
                      <a:lnTo>
                        <a:pt x="1722" y="761"/>
                      </a:lnTo>
                      <a:lnTo>
                        <a:pt x="1722" y="780"/>
                      </a:lnTo>
                      <a:lnTo>
                        <a:pt x="1722" y="785"/>
                      </a:lnTo>
                      <a:lnTo>
                        <a:pt x="1722" y="792"/>
                      </a:lnTo>
                      <a:lnTo>
                        <a:pt x="1722" y="806"/>
                      </a:lnTo>
                      <a:lnTo>
                        <a:pt x="1722" y="808"/>
                      </a:lnTo>
                      <a:lnTo>
                        <a:pt x="1729" y="808"/>
                      </a:lnTo>
                      <a:lnTo>
                        <a:pt x="1731" y="808"/>
                      </a:lnTo>
                      <a:lnTo>
                        <a:pt x="1734" y="808"/>
                      </a:lnTo>
                      <a:lnTo>
                        <a:pt x="1741" y="808"/>
                      </a:lnTo>
                      <a:lnTo>
                        <a:pt x="1743" y="808"/>
                      </a:lnTo>
                      <a:lnTo>
                        <a:pt x="1746" y="808"/>
                      </a:lnTo>
                      <a:lnTo>
                        <a:pt x="1767" y="808"/>
                      </a:lnTo>
                      <a:lnTo>
                        <a:pt x="1812" y="806"/>
                      </a:lnTo>
                      <a:lnTo>
                        <a:pt x="1812" y="808"/>
                      </a:lnTo>
                      <a:lnTo>
                        <a:pt x="1812" y="822"/>
                      </a:lnTo>
                      <a:lnTo>
                        <a:pt x="1812" y="825"/>
                      </a:lnTo>
                      <a:lnTo>
                        <a:pt x="1812" y="827"/>
                      </a:lnTo>
                      <a:lnTo>
                        <a:pt x="1812" y="830"/>
                      </a:lnTo>
                      <a:lnTo>
                        <a:pt x="1812" y="832"/>
                      </a:lnTo>
                      <a:lnTo>
                        <a:pt x="1812" y="834"/>
                      </a:lnTo>
                      <a:lnTo>
                        <a:pt x="1812" y="837"/>
                      </a:lnTo>
                      <a:lnTo>
                        <a:pt x="1812" y="839"/>
                      </a:lnTo>
                      <a:lnTo>
                        <a:pt x="1812" y="841"/>
                      </a:lnTo>
                      <a:lnTo>
                        <a:pt x="1812" y="844"/>
                      </a:lnTo>
                      <a:lnTo>
                        <a:pt x="1814" y="846"/>
                      </a:lnTo>
                      <a:lnTo>
                        <a:pt x="1814" y="848"/>
                      </a:lnTo>
                      <a:lnTo>
                        <a:pt x="1814" y="851"/>
                      </a:lnTo>
                      <a:lnTo>
                        <a:pt x="1814" y="867"/>
                      </a:lnTo>
                      <a:lnTo>
                        <a:pt x="1814" y="874"/>
                      </a:lnTo>
                      <a:lnTo>
                        <a:pt x="1814" y="877"/>
                      </a:lnTo>
                      <a:lnTo>
                        <a:pt x="1814" y="882"/>
                      </a:lnTo>
                      <a:lnTo>
                        <a:pt x="1814" y="884"/>
                      </a:lnTo>
                      <a:lnTo>
                        <a:pt x="1814" y="898"/>
                      </a:lnTo>
                      <a:lnTo>
                        <a:pt x="1821" y="898"/>
                      </a:lnTo>
                      <a:lnTo>
                        <a:pt x="1847" y="898"/>
                      </a:lnTo>
                      <a:lnTo>
                        <a:pt x="1854" y="898"/>
                      </a:lnTo>
                      <a:lnTo>
                        <a:pt x="1859" y="898"/>
                      </a:lnTo>
                      <a:lnTo>
                        <a:pt x="1866" y="898"/>
                      </a:lnTo>
                      <a:lnTo>
                        <a:pt x="1871" y="898"/>
                      </a:lnTo>
                      <a:lnTo>
                        <a:pt x="1876" y="898"/>
                      </a:lnTo>
                      <a:lnTo>
                        <a:pt x="1880" y="898"/>
                      </a:lnTo>
                      <a:lnTo>
                        <a:pt x="1887" y="898"/>
                      </a:lnTo>
                      <a:lnTo>
                        <a:pt x="1892" y="898"/>
                      </a:lnTo>
                      <a:lnTo>
                        <a:pt x="1897" y="898"/>
                      </a:lnTo>
                      <a:lnTo>
                        <a:pt x="1904" y="898"/>
                      </a:lnTo>
                      <a:lnTo>
                        <a:pt x="1904" y="903"/>
                      </a:lnTo>
                      <a:lnTo>
                        <a:pt x="1904" y="908"/>
                      </a:lnTo>
                      <a:lnTo>
                        <a:pt x="1904" y="910"/>
                      </a:lnTo>
                      <a:lnTo>
                        <a:pt x="1904" y="912"/>
                      </a:lnTo>
                      <a:lnTo>
                        <a:pt x="1904" y="915"/>
                      </a:lnTo>
                      <a:lnTo>
                        <a:pt x="1904" y="922"/>
                      </a:lnTo>
                      <a:lnTo>
                        <a:pt x="1904" y="924"/>
                      </a:lnTo>
                      <a:lnTo>
                        <a:pt x="1904" y="926"/>
                      </a:lnTo>
                      <a:lnTo>
                        <a:pt x="1904" y="936"/>
                      </a:lnTo>
                      <a:lnTo>
                        <a:pt x="1904" y="938"/>
                      </a:lnTo>
                      <a:lnTo>
                        <a:pt x="1904" y="943"/>
                      </a:lnTo>
                      <a:lnTo>
                        <a:pt x="1904" y="950"/>
                      </a:lnTo>
                      <a:lnTo>
                        <a:pt x="1904" y="955"/>
                      </a:lnTo>
                      <a:lnTo>
                        <a:pt x="1904" y="962"/>
                      </a:lnTo>
                      <a:lnTo>
                        <a:pt x="1904" y="969"/>
                      </a:lnTo>
                      <a:lnTo>
                        <a:pt x="1904" y="974"/>
                      </a:lnTo>
                      <a:lnTo>
                        <a:pt x="1904" y="976"/>
                      </a:lnTo>
                      <a:lnTo>
                        <a:pt x="1904" y="981"/>
                      </a:lnTo>
                      <a:lnTo>
                        <a:pt x="1904" y="983"/>
                      </a:lnTo>
                      <a:lnTo>
                        <a:pt x="1904" y="988"/>
                      </a:lnTo>
                      <a:lnTo>
                        <a:pt x="1904" y="990"/>
                      </a:lnTo>
                      <a:lnTo>
                        <a:pt x="1904" y="993"/>
                      </a:lnTo>
                      <a:lnTo>
                        <a:pt x="1904" y="995"/>
                      </a:lnTo>
                      <a:lnTo>
                        <a:pt x="1904" y="997"/>
                      </a:lnTo>
                      <a:lnTo>
                        <a:pt x="1904" y="1000"/>
                      </a:lnTo>
                      <a:lnTo>
                        <a:pt x="1904" y="1002"/>
                      </a:lnTo>
                      <a:lnTo>
                        <a:pt x="1904" y="1004"/>
                      </a:lnTo>
                      <a:lnTo>
                        <a:pt x="1904" y="1007"/>
                      </a:lnTo>
                      <a:lnTo>
                        <a:pt x="1904" y="1009"/>
                      </a:lnTo>
                      <a:lnTo>
                        <a:pt x="1904" y="1011"/>
                      </a:lnTo>
                      <a:lnTo>
                        <a:pt x="1904" y="1011"/>
                      </a:lnTo>
                      <a:lnTo>
                        <a:pt x="1904" y="1014"/>
                      </a:lnTo>
                      <a:lnTo>
                        <a:pt x="1904" y="1016"/>
                      </a:lnTo>
                      <a:lnTo>
                        <a:pt x="1904" y="1019"/>
                      </a:lnTo>
                      <a:lnTo>
                        <a:pt x="1904" y="1021"/>
                      </a:lnTo>
                      <a:lnTo>
                        <a:pt x="1904" y="1023"/>
                      </a:lnTo>
                      <a:lnTo>
                        <a:pt x="1904" y="1028"/>
                      </a:lnTo>
                      <a:lnTo>
                        <a:pt x="1904" y="1033"/>
                      </a:lnTo>
                      <a:lnTo>
                        <a:pt x="1904" y="1042"/>
                      </a:lnTo>
                      <a:lnTo>
                        <a:pt x="1904" y="1049"/>
                      </a:lnTo>
                      <a:lnTo>
                        <a:pt x="1904" y="1052"/>
                      </a:lnTo>
                      <a:lnTo>
                        <a:pt x="1904" y="1054"/>
                      </a:lnTo>
                      <a:lnTo>
                        <a:pt x="1904" y="1059"/>
                      </a:lnTo>
                      <a:lnTo>
                        <a:pt x="1904" y="1061"/>
                      </a:lnTo>
                      <a:lnTo>
                        <a:pt x="1904" y="1063"/>
                      </a:lnTo>
                      <a:lnTo>
                        <a:pt x="1904" y="1068"/>
                      </a:lnTo>
                      <a:lnTo>
                        <a:pt x="1904" y="1073"/>
                      </a:lnTo>
                      <a:lnTo>
                        <a:pt x="1904" y="1075"/>
                      </a:lnTo>
                      <a:lnTo>
                        <a:pt x="1904" y="1078"/>
                      </a:lnTo>
                      <a:lnTo>
                        <a:pt x="1906" y="1078"/>
                      </a:lnTo>
                      <a:lnTo>
                        <a:pt x="1909" y="1078"/>
                      </a:lnTo>
                      <a:lnTo>
                        <a:pt x="1913" y="1078"/>
                      </a:lnTo>
                      <a:lnTo>
                        <a:pt x="1916" y="1078"/>
                      </a:lnTo>
                      <a:lnTo>
                        <a:pt x="1918" y="1078"/>
                      </a:lnTo>
                      <a:lnTo>
                        <a:pt x="1920" y="1078"/>
                      </a:lnTo>
                      <a:lnTo>
                        <a:pt x="1923" y="1078"/>
                      </a:lnTo>
                      <a:lnTo>
                        <a:pt x="1925" y="1078"/>
                      </a:lnTo>
                      <a:lnTo>
                        <a:pt x="1928" y="1078"/>
                      </a:lnTo>
                      <a:lnTo>
                        <a:pt x="1928" y="1078"/>
                      </a:lnTo>
                      <a:lnTo>
                        <a:pt x="1930" y="1078"/>
                      </a:lnTo>
                      <a:lnTo>
                        <a:pt x="1932" y="1078"/>
                      </a:lnTo>
                      <a:lnTo>
                        <a:pt x="1935" y="1078"/>
                      </a:lnTo>
                      <a:lnTo>
                        <a:pt x="1937" y="1078"/>
                      </a:lnTo>
                      <a:lnTo>
                        <a:pt x="1942" y="1078"/>
                      </a:lnTo>
                      <a:lnTo>
                        <a:pt x="1944" y="1078"/>
                      </a:lnTo>
                      <a:lnTo>
                        <a:pt x="1970" y="1078"/>
                      </a:lnTo>
                      <a:lnTo>
                        <a:pt x="1970" y="1094"/>
                      </a:lnTo>
                      <a:lnTo>
                        <a:pt x="1970" y="1104"/>
                      </a:lnTo>
                      <a:lnTo>
                        <a:pt x="1970" y="1108"/>
                      </a:lnTo>
                      <a:lnTo>
                        <a:pt x="1958" y="1125"/>
                      </a:lnTo>
                      <a:lnTo>
                        <a:pt x="1944" y="1146"/>
                      </a:lnTo>
                      <a:lnTo>
                        <a:pt x="1930" y="1167"/>
                      </a:lnTo>
                      <a:lnTo>
                        <a:pt x="1928" y="1172"/>
                      </a:lnTo>
                      <a:lnTo>
                        <a:pt x="1923" y="1179"/>
                      </a:lnTo>
                      <a:lnTo>
                        <a:pt x="1916" y="1184"/>
                      </a:lnTo>
                      <a:lnTo>
                        <a:pt x="1887" y="1212"/>
                      </a:lnTo>
                      <a:lnTo>
                        <a:pt x="1887" y="1219"/>
                      </a:lnTo>
                      <a:lnTo>
                        <a:pt x="1885" y="1236"/>
                      </a:lnTo>
                      <a:lnTo>
                        <a:pt x="1878" y="1300"/>
                      </a:lnTo>
                      <a:lnTo>
                        <a:pt x="1878" y="1302"/>
                      </a:lnTo>
                      <a:lnTo>
                        <a:pt x="1880" y="1309"/>
                      </a:lnTo>
                      <a:lnTo>
                        <a:pt x="1883" y="1309"/>
                      </a:lnTo>
                      <a:lnTo>
                        <a:pt x="1902" y="1342"/>
                      </a:lnTo>
                      <a:lnTo>
                        <a:pt x="1906" y="1349"/>
                      </a:lnTo>
                      <a:lnTo>
                        <a:pt x="1906" y="1352"/>
                      </a:lnTo>
                      <a:lnTo>
                        <a:pt x="1906" y="1352"/>
                      </a:lnTo>
                      <a:lnTo>
                        <a:pt x="1916" y="1404"/>
                      </a:lnTo>
                      <a:lnTo>
                        <a:pt x="1918" y="1418"/>
                      </a:lnTo>
                      <a:lnTo>
                        <a:pt x="1920" y="1423"/>
                      </a:lnTo>
                      <a:lnTo>
                        <a:pt x="1930" y="1432"/>
                      </a:lnTo>
                      <a:lnTo>
                        <a:pt x="1928" y="1432"/>
                      </a:lnTo>
                      <a:lnTo>
                        <a:pt x="1909" y="1432"/>
                      </a:lnTo>
                      <a:lnTo>
                        <a:pt x="1873" y="1432"/>
                      </a:lnTo>
                      <a:lnTo>
                        <a:pt x="1833" y="1432"/>
                      </a:lnTo>
                      <a:lnTo>
                        <a:pt x="1833" y="1427"/>
                      </a:lnTo>
                      <a:lnTo>
                        <a:pt x="1833" y="1423"/>
                      </a:lnTo>
                      <a:lnTo>
                        <a:pt x="1831" y="1423"/>
                      </a:lnTo>
                      <a:lnTo>
                        <a:pt x="1828" y="1423"/>
                      </a:lnTo>
                      <a:lnTo>
                        <a:pt x="1819" y="1434"/>
                      </a:lnTo>
                      <a:lnTo>
                        <a:pt x="1814" y="1441"/>
                      </a:lnTo>
                      <a:lnTo>
                        <a:pt x="1814" y="1446"/>
                      </a:lnTo>
                      <a:lnTo>
                        <a:pt x="1814" y="1453"/>
                      </a:lnTo>
                      <a:lnTo>
                        <a:pt x="1814" y="1465"/>
                      </a:lnTo>
                      <a:lnTo>
                        <a:pt x="1816" y="1493"/>
                      </a:lnTo>
                      <a:lnTo>
                        <a:pt x="1816" y="1529"/>
                      </a:lnTo>
                      <a:lnTo>
                        <a:pt x="1814" y="1621"/>
                      </a:lnTo>
                      <a:lnTo>
                        <a:pt x="1814" y="1645"/>
                      </a:lnTo>
                      <a:lnTo>
                        <a:pt x="1814" y="1803"/>
                      </a:lnTo>
                      <a:lnTo>
                        <a:pt x="1814" y="1848"/>
                      </a:lnTo>
                      <a:lnTo>
                        <a:pt x="1814" y="1857"/>
                      </a:lnTo>
                      <a:lnTo>
                        <a:pt x="1814" y="1893"/>
                      </a:lnTo>
                      <a:lnTo>
                        <a:pt x="1814" y="1973"/>
                      </a:lnTo>
                      <a:lnTo>
                        <a:pt x="1814" y="1975"/>
                      </a:lnTo>
                      <a:lnTo>
                        <a:pt x="1814" y="1980"/>
                      </a:lnTo>
                      <a:lnTo>
                        <a:pt x="1814" y="1987"/>
                      </a:lnTo>
                      <a:lnTo>
                        <a:pt x="1800" y="1987"/>
                      </a:lnTo>
                      <a:lnTo>
                        <a:pt x="1795" y="1987"/>
                      </a:lnTo>
                      <a:lnTo>
                        <a:pt x="1765" y="1987"/>
                      </a:lnTo>
                      <a:lnTo>
                        <a:pt x="1703" y="1985"/>
                      </a:lnTo>
                      <a:lnTo>
                        <a:pt x="1701" y="1985"/>
                      </a:lnTo>
                      <a:lnTo>
                        <a:pt x="1694" y="1985"/>
                      </a:lnTo>
                      <a:lnTo>
                        <a:pt x="1689" y="1982"/>
                      </a:lnTo>
                      <a:lnTo>
                        <a:pt x="1689" y="1985"/>
                      </a:lnTo>
                      <a:lnTo>
                        <a:pt x="1651" y="1985"/>
                      </a:lnTo>
                      <a:lnTo>
                        <a:pt x="1637" y="1985"/>
                      </a:lnTo>
                      <a:lnTo>
                        <a:pt x="1637" y="1978"/>
                      </a:lnTo>
                      <a:lnTo>
                        <a:pt x="1637" y="1973"/>
                      </a:lnTo>
                      <a:lnTo>
                        <a:pt x="1637" y="1966"/>
                      </a:lnTo>
                      <a:lnTo>
                        <a:pt x="1637" y="1954"/>
                      </a:lnTo>
                      <a:lnTo>
                        <a:pt x="1637" y="1938"/>
                      </a:lnTo>
                      <a:lnTo>
                        <a:pt x="1637" y="1923"/>
                      </a:lnTo>
                      <a:lnTo>
                        <a:pt x="1637" y="1907"/>
                      </a:lnTo>
                      <a:lnTo>
                        <a:pt x="1637" y="1883"/>
                      </a:lnTo>
                      <a:lnTo>
                        <a:pt x="1635" y="1860"/>
                      </a:lnTo>
                      <a:lnTo>
                        <a:pt x="1635" y="1843"/>
                      </a:lnTo>
                      <a:lnTo>
                        <a:pt x="1635" y="1827"/>
                      </a:lnTo>
                      <a:lnTo>
                        <a:pt x="1635" y="1810"/>
                      </a:lnTo>
                      <a:lnTo>
                        <a:pt x="1635" y="1803"/>
                      </a:lnTo>
                      <a:lnTo>
                        <a:pt x="1564" y="1803"/>
                      </a:lnTo>
                      <a:lnTo>
                        <a:pt x="1531" y="1803"/>
                      </a:lnTo>
                      <a:lnTo>
                        <a:pt x="1493" y="1803"/>
                      </a:lnTo>
                      <a:lnTo>
                        <a:pt x="1453" y="1803"/>
                      </a:lnTo>
                      <a:lnTo>
                        <a:pt x="1450" y="1803"/>
                      </a:lnTo>
                      <a:lnTo>
                        <a:pt x="1450" y="1815"/>
                      </a:lnTo>
                      <a:lnTo>
                        <a:pt x="1450" y="1836"/>
                      </a:lnTo>
                      <a:lnTo>
                        <a:pt x="1450" y="1857"/>
                      </a:lnTo>
                      <a:lnTo>
                        <a:pt x="1450" y="1888"/>
                      </a:lnTo>
                      <a:lnTo>
                        <a:pt x="1450" y="1919"/>
                      </a:lnTo>
                      <a:lnTo>
                        <a:pt x="1450" y="1952"/>
                      </a:lnTo>
                      <a:lnTo>
                        <a:pt x="1450" y="1980"/>
                      </a:lnTo>
                      <a:lnTo>
                        <a:pt x="1450" y="1985"/>
                      </a:lnTo>
                      <a:lnTo>
                        <a:pt x="1441" y="1985"/>
                      </a:lnTo>
                      <a:lnTo>
                        <a:pt x="1420" y="1985"/>
                      </a:lnTo>
                      <a:lnTo>
                        <a:pt x="1398" y="1985"/>
                      </a:lnTo>
                      <a:lnTo>
                        <a:pt x="1375" y="1985"/>
                      </a:lnTo>
                      <a:lnTo>
                        <a:pt x="1365" y="1985"/>
                      </a:lnTo>
                      <a:lnTo>
                        <a:pt x="1361" y="1985"/>
                      </a:lnTo>
                      <a:lnTo>
                        <a:pt x="1354" y="1985"/>
                      </a:lnTo>
                      <a:lnTo>
                        <a:pt x="1337" y="1985"/>
                      </a:lnTo>
                      <a:lnTo>
                        <a:pt x="1316" y="1987"/>
                      </a:lnTo>
                      <a:lnTo>
                        <a:pt x="1271" y="1987"/>
                      </a:lnTo>
                      <a:lnTo>
                        <a:pt x="1266" y="1987"/>
                      </a:lnTo>
                      <a:lnTo>
                        <a:pt x="1254" y="1987"/>
                      </a:lnTo>
                      <a:lnTo>
                        <a:pt x="1247" y="1987"/>
                      </a:lnTo>
                      <a:lnTo>
                        <a:pt x="1238" y="1987"/>
                      </a:lnTo>
                      <a:lnTo>
                        <a:pt x="1235" y="1987"/>
                      </a:lnTo>
                      <a:lnTo>
                        <a:pt x="1224" y="1987"/>
                      </a:lnTo>
                      <a:lnTo>
                        <a:pt x="1209" y="1987"/>
                      </a:lnTo>
                      <a:lnTo>
                        <a:pt x="1195" y="1987"/>
                      </a:lnTo>
                      <a:lnTo>
                        <a:pt x="1181" y="1987"/>
                      </a:lnTo>
                      <a:lnTo>
                        <a:pt x="1174" y="1987"/>
                      </a:lnTo>
                      <a:lnTo>
                        <a:pt x="1160" y="1987"/>
                      </a:lnTo>
                      <a:lnTo>
                        <a:pt x="1143" y="1987"/>
                      </a:lnTo>
                      <a:lnTo>
                        <a:pt x="1129" y="1987"/>
                      </a:lnTo>
                      <a:lnTo>
                        <a:pt x="1122" y="1987"/>
                      </a:lnTo>
                      <a:lnTo>
                        <a:pt x="1105" y="1987"/>
                      </a:lnTo>
                      <a:lnTo>
                        <a:pt x="1089" y="1987"/>
                      </a:lnTo>
                      <a:lnTo>
                        <a:pt x="1049" y="1987"/>
                      </a:lnTo>
                      <a:lnTo>
                        <a:pt x="1039" y="1987"/>
                      </a:lnTo>
                      <a:lnTo>
                        <a:pt x="1011" y="1987"/>
                      </a:lnTo>
                      <a:lnTo>
                        <a:pt x="1006" y="1987"/>
                      </a:lnTo>
                      <a:lnTo>
                        <a:pt x="1002" y="1987"/>
                      </a:lnTo>
                      <a:lnTo>
                        <a:pt x="994" y="1985"/>
                      </a:lnTo>
                      <a:lnTo>
                        <a:pt x="990" y="1985"/>
                      </a:lnTo>
                      <a:lnTo>
                        <a:pt x="985" y="1985"/>
                      </a:lnTo>
                      <a:lnTo>
                        <a:pt x="978" y="1985"/>
                      </a:lnTo>
                      <a:lnTo>
                        <a:pt x="976" y="1985"/>
                      </a:lnTo>
                      <a:lnTo>
                        <a:pt x="971" y="1982"/>
                      </a:lnTo>
                      <a:lnTo>
                        <a:pt x="957" y="1982"/>
                      </a:lnTo>
                      <a:lnTo>
                        <a:pt x="952" y="1982"/>
                      </a:lnTo>
                      <a:lnTo>
                        <a:pt x="945" y="1982"/>
                      </a:lnTo>
                      <a:lnTo>
                        <a:pt x="940" y="1982"/>
                      </a:lnTo>
                      <a:lnTo>
                        <a:pt x="938" y="1982"/>
                      </a:lnTo>
                      <a:lnTo>
                        <a:pt x="935" y="1982"/>
                      </a:lnTo>
                      <a:lnTo>
                        <a:pt x="933" y="1980"/>
                      </a:lnTo>
                      <a:lnTo>
                        <a:pt x="931" y="1980"/>
                      </a:lnTo>
                      <a:lnTo>
                        <a:pt x="928" y="1980"/>
                      </a:lnTo>
                      <a:lnTo>
                        <a:pt x="926" y="1980"/>
                      </a:lnTo>
                      <a:lnTo>
                        <a:pt x="924" y="1980"/>
                      </a:lnTo>
                      <a:lnTo>
                        <a:pt x="924" y="1978"/>
                      </a:lnTo>
                      <a:lnTo>
                        <a:pt x="921" y="1978"/>
                      </a:lnTo>
                      <a:lnTo>
                        <a:pt x="919" y="1978"/>
                      </a:lnTo>
                      <a:lnTo>
                        <a:pt x="917" y="1975"/>
                      </a:lnTo>
                      <a:lnTo>
                        <a:pt x="914" y="1975"/>
                      </a:lnTo>
                      <a:lnTo>
                        <a:pt x="914" y="1973"/>
                      </a:lnTo>
                      <a:lnTo>
                        <a:pt x="912" y="1973"/>
                      </a:lnTo>
                      <a:lnTo>
                        <a:pt x="909" y="1973"/>
                      </a:lnTo>
                      <a:lnTo>
                        <a:pt x="907" y="1971"/>
                      </a:lnTo>
                      <a:lnTo>
                        <a:pt x="907" y="1968"/>
                      </a:lnTo>
                      <a:lnTo>
                        <a:pt x="905" y="1966"/>
                      </a:lnTo>
                      <a:lnTo>
                        <a:pt x="905" y="1964"/>
                      </a:lnTo>
                      <a:lnTo>
                        <a:pt x="902" y="1964"/>
                      </a:lnTo>
                      <a:lnTo>
                        <a:pt x="902" y="1961"/>
                      </a:lnTo>
                      <a:lnTo>
                        <a:pt x="900" y="1959"/>
                      </a:lnTo>
                      <a:lnTo>
                        <a:pt x="900" y="1956"/>
                      </a:lnTo>
                      <a:lnTo>
                        <a:pt x="898" y="1954"/>
                      </a:lnTo>
                      <a:lnTo>
                        <a:pt x="898" y="1952"/>
                      </a:lnTo>
                      <a:lnTo>
                        <a:pt x="888" y="1933"/>
                      </a:lnTo>
                      <a:lnTo>
                        <a:pt x="886" y="1928"/>
                      </a:lnTo>
                      <a:lnTo>
                        <a:pt x="879" y="1916"/>
                      </a:lnTo>
                      <a:lnTo>
                        <a:pt x="874" y="1907"/>
                      </a:lnTo>
                      <a:lnTo>
                        <a:pt x="872" y="1900"/>
                      </a:lnTo>
                      <a:lnTo>
                        <a:pt x="853" y="1864"/>
                      </a:lnTo>
                      <a:lnTo>
                        <a:pt x="850" y="1860"/>
                      </a:lnTo>
                      <a:lnTo>
                        <a:pt x="850" y="1860"/>
                      </a:lnTo>
                      <a:lnTo>
                        <a:pt x="853" y="1857"/>
                      </a:lnTo>
                      <a:lnTo>
                        <a:pt x="907" y="1855"/>
                      </a:lnTo>
                      <a:lnTo>
                        <a:pt x="907" y="1850"/>
                      </a:lnTo>
                      <a:lnTo>
                        <a:pt x="907" y="1803"/>
                      </a:lnTo>
                      <a:lnTo>
                        <a:pt x="907" y="1758"/>
                      </a:lnTo>
                      <a:lnTo>
                        <a:pt x="907" y="1713"/>
                      </a:lnTo>
                      <a:lnTo>
                        <a:pt x="909" y="1623"/>
                      </a:lnTo>
                      <a:lnTo>
                        <a:pt x="909" y="1612"/>
                      </a:lnTo>
                      <a:lnTo>
                        <a:pt x="909" y="1597"/>
                      </a:lnTo>
                      <a:lnTo>
                        <a:pt x="909" y="1578"/>
                      </a:lnTo>
                      <a:lnTo>
                        <a:pt x="893" y="1578"/>
                      </a:lnTo>
                      <a:lnTo>
                        <a:pt x="879" y="1578"/>
                      </a:lnTo>
                      <a:lnTo>
                        <a:pt x="865" y="1578"/>
                      </a:lnTo>
                      <a:lnTo>
                        <a:pt x="865" y="1569"/>
                      </a:lnTo>
                      <a:lnTo>
                        <a:pt x="865" y="1555"/>
                      </a:lnTo>
                      <a:lnTo>
                        <a:pt x="865" y="1534"/>
                      </a:lnTo>
                      <a:lnTo>
                        <a:pt x="874" y="1534"/>
                      </a:lnTo>
                      <a:lnTo>
                        <a:pt x="869" y="1522"/>
                      </a:lnTo>
                      <a:lnTo>
                        <a:pt x="848" y="1517"/>
                      </a:lnTo>
                      <a:lnTo>
                        <a:pt x="815" y="1517"/>
                      </a:lnTo>
                      <a:lnTo>
                        <a:pt x="810" y="1517"/>
                      </a:lnTo>
                      <a:lnTo>
                        <a:pt x="808" y="1517"/>
                      </a:lnTo>
                      <a:lnTo>
                        <a:pt x="780" y="1517"/>
                      </a:lnTo>
                      <a:lnTo>
                        <a:pt x="777" y="1517"/>
                      </a:lnTo>
                      <a:lnTo>
                        <a:pt x="772" y="1517"/>
                      </a:lnTo>
                      <a:lnTo>
                        <a:pt x="770" y="1517"/>
                      </a:lnTo>
                      <a:lnTo>
                        <a:pt x="765" y="1517"/>
                      </a:lnTo>
                      <a:lnTo>
                        <a:pt x="763" y="1517"/>
                      </a:lnTo>
                      <a:lnTo>
                        <a:pt x="754" y="1517"/>
                      </a:lnTo>
                      <a:lnTo>
                        <a:pt x="730" y="1512"/>
                      </a:lnTo>
                      <a:lnTo>
                        <a:pt x="730" y="1491"/>
                      </a:lnTo>
                      <a:lnTo>
                        <a:pt x="732" y="1491"/>
                      </a:lnTo>
                      <a:lnTo>
                        <a:pt x="732" y="1489"/>
                      </a:lnTo>
                      <a:lnTo>
                        <a:pt x="735" y="1484"/>
                      </a:lnTo>
                      <a:lnTo>
                        <a:pt x="735" y="1477"/>
                      </a:lnTo>
                      <a:lnTo>
                        <a:pt x="735" y="1475"/>
                      </a:lnTo>
                      <a:lnTo>
                        <a:pt x="735" y="1470"/>
                      </a:lnTo>
                      <a:lnTo>
                        <a:pt x="735" y="1467"/>
                      </a:lnTo>
                      <a:lnTo>
                        <a:pt x="735" y="1465"/>
                      </a:lnTo>
                      <a:lnTo>
                        <a:pt x="735" y="1465"/>
                      </a:lnTo>
                      <a:lnTo>
                        <a:pt x="735" y="1463"/>
                      </a:lnTo>
                      <a:lnTo>
                        <a:pt x="735" y="1458"/>
                      </a:lnTo>
                      <a:lnTo>
                        <a:pt x="735" y="1453"/>
                      </a:lnTo>
                      <a:lnTo>
                        <a:pt x="735" y="1451"/>
                      </a:lnTo>
                      <a:lnTo>
                        <a:pt x="735" y="1444"/>
                      </a:lnTo>
                      <a:lnTo>
                        <a:pt x="730" y="1444"/>
                      </a:lnTo>
                      <a:lnTo>
                        <a:pt x="718" y="1444"/>
                      </a:lnTo>
                      <a:lnTo>
                        <a:pt x="713" y="1444"/>
                      </a:lnTo>
                      <a:lnTo>
                        <a:pt x="711" y="1444"/>
                      </a:lnTo>
                      <a:lnTo>
                        <a:pt x="704" y="1444"/>
                      </a:lnTo>
                      <a:lnTo>
                        <a:pt x="683" y="1444"/>
                      </a:lnTo>
                      <a:lnTo>
                        <a:pt x="652" y="1444"/>
                      </a:lnTo>
                      <a:lnTo>
                        <a:pt x="640" y="1444"/>
                      </a:lnTo>
                      <a:lnTo>
                        <a:pt x="638" y="1444"/>
                      </a:lnTo>
                      <a:lnTo>
                        <a:pt x="621" y="1444"/>
                      </a:lnTo>
                      <a:lnTo>
                        <a:pt x="612" y="1444"/>
                      </a:lnTo>
                      <a:lnTo>
                        <a:pt x="607" y="1444"/>
                      </a:lnTo>
                      <a:lnTo>
                        <a:pt x="593" y="1444"/>
                      </a:lnTo>
                      <a:lnTo>
                        <a:pt x="581" y="1444"/>
                      </a:lnTo>
                      <a:lnTo>
                        <a:pt x="548" y="1444"/>
                      </a:lnTo>
                      <a:lnTo>
                        <a:pt x="548" y="1489"/>
                      </a:lnTo>
                      <a:lnTo>
                        <a:pt x="548" y="1493"/>
                      </a:lnTo>
                      <a:lnTo>
                        <a:pt x="572" y="1493"/>
                      </a:lnTo>
                      <a:lnTo>
                        <a:pt x="572" y="1534"/>
                      </a:lnTo>
                      <a:lnTo>
                        <a:pt x="569" y="1534"/>
                      </a:lnTo>
                      <a:lnTo>
                        <a:pt x="548" y="1534"/>
                      </a:lnTo>
                      <a:lnTo>
                        <a:pt x="548" y="1626"/>
                      </a:lnTo>
                      <a:lnTo>
                        <a:pt x="503" y="1626"/>
                      </a:lnTo>
                      <a:lnTo>
                        <a:pt x="458" y="1626"/>
                      </a:lnTo>
                      <a:lnTo>
                        <a:pt x="413" y="1626"/>
                      </a:lnTo>
                      <a:lnTo>
                        <a:pt x="413" y="1671"/>
                      </a:lnTo>
                      <a:lnTo>
                        <a:pt x="413" y="1715"/>
                      </a:lnTo>
                      <a:lnTo>
                        <a:pt x="413" y="1760"/>
                      </a:lnTo>
                      <a:lnTo>
                        <a:pt x="413" y="1793"/>
                      </a:lnTo>
                      <a:lnTo>
                        <a:pt x="406" y="1793"/>
                      </a:lnTo>
                      <a:lnTo>
                        <a:pt x="402" y="1793"/>
                      </a:lnTo>
                      <a:lnTo>
                        <a:pt x="394" y="1793"/>
                      </a:lnTo>
                      <a:lnTo>
                        <a:pt x="390" y="1793"/>
                      </a:lnTo>
                      <a:lnTo>
                        <a:pt x="376" y="1793"/>
                      </a:lnTo>
                      <a:lnTo>
                        <a:pt x="364" y="1777"/>
                      </a:lnTo>
                      <a:lnTo>
                        <a:pt x="357" y="1765"/>
                      </a:lnTo>
                      <a:lnTo>
                        <a:pt x="354" y="1763"/>
                      </a:lnTo>
                      <a:lnTo>
                        <a:pt x="352" y="1758"/>
                      </a:lnTo>
                      <a:lnTo>
                        <a:pt x="350" y="1753"/>
                      </a:lnTo>
                      <a:lnTo>
                        <a:pt x="347" y="1749"/>
                      </a:lnTo>
                      <a:lnTo>
                        <a:pt x="345" y="1746"/>
                      </a:lnTo>
                      <a:lnTo>
                        <a:pt x="340" y="1741"/>
                      </a:lnTo>
                      <a:lnTo>
                        <a:pt x="338" y="1734"/>
                      </a:lnTo>
                      <a:lnTo>
                        <a:pt x="333" y="1727"/>
                      </a:lnTo>
                      <a:lnTo>
                        <a:pt x="331" y="1723"/>
                      </a:lnTo>
                      <a:lnTo>
                        <a:pt x="328" y="1720"/>
                      </a:lnTo>
                      <a:lnTo>
                        <a:pt x="317" y="1708"/>
                      </a:lnTo>
                      <a:lnTo>
                        <a:pt x="309" y="1699"/>
                      </a:lnTo>
                      <a:lnTo>
                        <a:pt x="300" y="1692"/>
                      </a:lnTo>
                      <a:lnTo>
                        <a:pt x="298" y="1689"/>
                      </a:lnTo>
                      <a:lnTo>
                        <a:pt x="288" y="1682"/>
                      </a:lnTo>
                      <a:lnTo>
                        <a:pt x="279" y="1671"/>
                      </a:lnTo>
                      <a:lnTo>
                        <a:pt x="272" y="1664"/>
                      </a:lnTo>
                      <a:lnTo>
                        <a:pt x="269" y="1661"/>
                      </a:lnTo>
                      <a:lnTo>
                        <a:pt x="262" y="1656"/>
                      </a:lnTo>
                      <a:lnTo>
                        <a:pt x="255" y="1649"/>
                      </a:lnTo>
                      <a:lnTo>
                        <a:pt x="255" y="1647"/>
                      </a:lnTo>
                      <a:lnTo>
                        <a:pt x="253" y="1647"/>
                      </a:lnTo>
                      <a:lnTo>
                        <a:pt x="250" y="1642"/>
                      </a:lnTo>
                      <a:lnTo>
                        <a:pt x="246" y="1640"/>
                      </a:lnTo>
                      <a:lnTo>
                        <a:pt x="243" y="1638"/>
                      </a:lnTo>
                      <a:lnTo>
                        <a:pt x="243" y="1635"/>
                      </a:lnTo>
                      <a:lnTo>
                        <a:pt x="241" y="1635"/>
                      </a:lnTo>
                      <a:lnTo>
                        <a:pt x="241" y="1635"/>
                      </a:lnTo>
                      <a:lnTo>
                        <a:pt x="239" y="1635"/>
                      </a:lnTo>
                      <a:lnTo>
                        <a:pt x="236" y="1635"/>
                      </a:lnTo>
                      <a:lnTo>
                        <a:pt x="236" y="1633"/>
                      </a:lnTo>
                      <a:lnTo>
                        <a:pt x="234" y="1633"/>
                      </a:lnTo>
                      <a:lnTo>
                        <a:pt x="234" y="1630"/>
                      </a:lnTo>
                      <a:lnTo>
                        <a:pt x="231" y="1630"/>
                      </a:lnTo>
                      <a:lnTo>
                        <a:pt x="229" y="1630"/>
                      </a:lnTo>
                      <a:lnTo>
                        <a:pt x="227" y="1628"/>
                      </a:lnTo>
                      <a:lnTo>
                        <a:pt x="224" y="1628"/>
                      </a:lnTo>
                      <a:lnTo>
                        <a:pt x="224" y="1628"/>
                      </a:lnTo>
                      <a:lnTo>
                        <a:pt x="222" y="1628"/>
                      </a:lnTo>
                      <a:lnTo>
                        <a:pt x="222" y="1626"/>
                      </a:lnTo>
                      <a:lnTo>
                        <a:pt x="220" y="1626"/>
                      </a:lnTo>
                      <a:lnTo>
                        <a:pt x="217" y="1626"/>
                      </a:lnTo>
                      <a:lnTo>
                        <a:pt x="206" y="1626"/>
                      </a:lnTo>
                      <a:lnTo>
                        <a:pt x="201" y="1626"/>
                      </a:lnTo>
                      <a:lnTo>
                        <a:pt x="194" y="1626"/>
                      </a:lnTo>
                      <a:lnTo>
                        <a:pt x="189" y="1626"/>
                      </a:lnTo>
                      <a:lnTo>
                        <a:pt x="168" y="1626"/>
                      </a:lnTo>
                      <a:lnTo>
                        <a:pt x="144" y="1626"/>
                      </a:lnTo>
                      <a:lnTo>
                        <a:pt x="125" y="1626"/>
                      </a:lnTo>
                      <a:lnTo>
                        <a:pt x="123" y="1626"/>
                      </a:lnTo>
                      <a:lnTo>
                        <a:pt x="116" y="1626"/>
                      </a:lnTo>
                      <a:lnTo>
                        <a:pt x="111" y="1626"/>
                      </a:lnTo>
                      <a:lnTo>
                        <a:pt x="111" y="1626"/>
                      </a:lnTo>
                      <a:lnTo>
                        <a:pt x="106" y="1626"/>
                      </a:lnTo>
                      <a:lnTo>
                        <a:pt x="99" y="1626"/>
                      </a:lnTo>
                      <a:lnTo>
                        <a:pt x="94" y="1626"/>
                      </a:lnTo>
                      <a:lnTo>
                        <a:pt x="92" y="1626"/>
                      </a:lnTo>
                      <a:lnTo>
                        <a:pt x="85" y="1626"/>
                      </a:lnTo>
                      <a:lnTo>
                        <a:pt x="76" y="1626"/>
                      </a:lnTo>
                      <a:lnTo>
                        <a:pt x="59" y="1626"/>
                      </a:lnTo>
                      <a:lnTo>
                        <a:pt x="57" y="1626"/>
                      </a:lnTo>
                      <a:lnTo>
                        <a:pt x="45" y="1626"/>
                      </a:lnTo>
                      <a:lnTo>
                        <a:pt x="28" y="1626"/>
                      </a:lnTo>
                      <a:lnTo>
                        <a:pt x="19" y="1626"/>
                      </a:lnTo>
                      <a:lnTo>
                        <a:pt x="17" y="1626"/>
                      </a:lnTo>
                      <a:lnTo>
                        <a:pt x="12" y="1626"/>
                      </a:lnTo>
                      <a:lnTo>
                        <a:pt x="7" y="1626"/>
                      </a:lnTo>
                      <a:lnTo>
                        <a:pt x="7" y="1623"/>
                      </a:lnTo>
                      <a:lnTo>
                        <a:pt x="7" y="1619"/>
                      </a:lnTo>
                      <a:lnTo>
                        <a:pt x="7" y="1612"/>
                      </a:lnTo>
                      <a:lnTo>
                        <a:pt x="7" y="1607"/>
                      </a:lnTo>
                      <a:lnTo>
                        <a:pt x="7" y="1597"/>
                      </a:lnTo>
                      <a:lnTo>
                        <a:pt x="7" y="1588"/>
                      </a:lnTo>
                      <a:lnTo>
                        <a:pt x="7" y="1578"/>
                      </a:lnTo>
                      <a:lnTo>
                        <a:pt x="7" y="1574"/>
                      </a:lnTo>
                      <a:lnTo>
                        <a:pt x="7" y="1571"/>
                      </a:lnTo>
                      <a:lnTo>
                        <a:pt x="7" y="1569"/>
                      </a:lnTo>
                      <a:lnTo>
                        <a:pt x="7" y="1567"/>
                      </a:lnTo>
                      <a:lnTo>
                        <a:pt x="7" y="1552"/>
                      </a:lnTo>
                      <a:lnTo>
                        <a:pt x="7" y="1545"/>
                      </a:lnTo>
                      <a:lnTo>
                        <a:pt x="7" y="1543"/>
                      </a:lnTo>
                      <a:lnTo>
                        <a:pt x="7" y="1541"/>
                      </a:lnTo>
                      <a:lnTo>
                        <a:pt x="7" y="1538"/>
                      </a:lnTo>
                      <a:lnTo>
                        <a:pt x="7" y="1534"/>
                      </a:lnTo>
                      <a:lnTo>
                        <a:pt x="7" y="1524"/>
                      </a:lnTo>
                      <a:lnTo>
                        <a:pt x="7" y="1515"/>
                      </a:lnTo>
                      <a:lnTo>
                        <a:pt x="7" y="1505"/>
                      </a:lnTo>
                      <a:lnTo>
                        <a:pt x="7" y="1493"/>
                      </a:lnTo>
                      <a:lnTo>
                        <a:pt x="7" y="1477"/>
                      </a:lnTo>
                      <a:lnTo>
                        <a:pt x="7" y="1475"/>
                      </a:lnTo>
                      <a:lnTo>
                        <a:pt x="7" y="1470"/>
                      </a:lnTo>
                      <a:lnTo>
                        <a:pt x="7" y="1467"/>
                      </a:lnTo>
                      <a:lnTo>
                        <a:pt x="7" y="1460"/>
                      </a:lnTo>
                      <a:lnTo>
                        <a:pt x="7" y="1451"/>
                      </a:lnTo>
                      <a:lnTo>
                        <a:pt x="7" y="1444"/>
                      </a:lnTo>
                      <a:lnTo>
                        <a:pt x="7" y="1432"/>
                      </a:lnTo>
                      <a:lnTo>
                        <a:pt x="7" y="1420"/>
                      </a:lnTo>
                      <a:lnTo>
                        <a:pt x="7" y="1411"/>
                      </a:lnTo>
                      <a:lnTo>
                        <a:pt x="7" y="1401"/>
                      </a:lnTo>
                      <a:lnTo>
                        <a:pt x="7" y="1389"/>
                      </a:lnTo>
                      <a:lnTo>
                        <a:pt x="7" y="1387"/>
                      </a:lnTo>
                      <a:lnTo>
                        <a:pt x="7" y="1380"/>
                      </a:lnTo>
                      <a:lnTo>
                        <a:pt x="7" y="1378"/>
                      </a:lnTo>
                      <a:lnTo>
                        <a:pt x="7" y="1375"/>
                      </a:lnTo>
                      <a:lnTo>
                        <a:pt x="7" y="1373"/>
                      </a:lnTo>
                      <a:lnTo>
                        <a:pt x="7" y="1359"/>
                      </a:lnTo>
                      <a:lnTo>
                        <a:pt x="7" y="1356"/>
                      </a:lnTo>
                      <a:lnTo>
                        <a:pt x="7" y="1354"/>
                      </a:lnTo>
                      <a:lnTo>
                        <a:pt x="7" y="1352"/>
                      </a:lnTo>
                      <a:lnTo>
                        <a:pt x="7" y="1352"/>
                      </a:lnTo>
                      <a:lnTo>
                        <a:pt x="7" y="1347"/>
                      </a:lnTo>
                      <a:lnTo>
                        <a:pt x="7" y="1340"/>
                      </a:lnTo>
                      <a:lnTo>
                        <a:pt x="7" y="1337"/>
                      </a:lnTo>
                      <a:lnTo>
                        <a:pt x="7" y="1333"/>
                      </a:lnTo>
                      <a:lnTo>
                        <a:pt x="7" y="1330"/>
                      </a:lnTo>
                      <a:lnTo>
                        <a:pt x="7" y="1321"/>
                      </a:lnTo>
                      <a:lnTo>
                        <a:pt x="7" y="1316"/>
                      </a:lnTo>
                      <a:lnTo>
                        <a:pt x="7" y="1314"/>
                      </a:lnTo>
                      <a:lnTo>
                        <a:pt x="7" y="1312"/>
                      </a:lnTo>
                      <a:lnTo>
                        <a:pt x="7" y="1300"/>
                      </a:lnTo>
                      <a:lnTo>
                        <a:pt x="7" y="1295"/>
                      </a:lnTo>
                      <a:lnTo>
                        <a:pt x="7" y="1295"/>
                      </a:lnTo>
                      <a:lnTo>
                        <a:pt x="7" y="1293"/>
                      </a:lnTo>
                      <a:lnTo>
                        <a:pt x="7" y="1283"/>
                      </a:lnTo>
                      <a:lnTo>
                        <a:pt x="7" y="1274"/>
                      </a:lnTo>
                      <a:lnTo>
                        <a:pt x="7" y="1271"/>
                      </a:lnTo>
                      <a:lnTo>
                        <a:pt x="7" y="1267"/>
                      </a:lnTo>
                      <a:lnTo>
                        <a:pt x="7" y="1264"/>
                      </a:lnTo>
                      <a:lnTo>
                        <a:pt x="7" y="1245"/>
                      </a:lnTo>
                      <a:lnTo>
                        <a:pt x="7" y="1238"/>
                      </a:lnTo>
                      <a:lnTo>
                        <a:pt x="7" y="1234"/>
                      </a:lnTo>
                      <a:lnTo>
                        <a:pt x="7" y="1231"/>
                      </a:lnTo>
                      <a:lnTo>
                        <a:pt x="7" y="1229"/>
                      </a:lnTo>
                      <a:lnTo>
                        <a:pt x="5" y="1210"/>
                      </a:lnTo>
                      <a:lnTo>
                        <a:pt x="5" y="1208"/>
                      </a:lnTo>
                      <a:lnTo>
                        <a:pt x="5" y="1205"/>
                      </a:lnTo>
                      <a:lnTo>
                        <a:pt x="5" y="1203"/>
                      </a:lnTo>
                      <a:lnTo>
                        <a:pt x="5" y="1193"/>
                      </a:lnTo>
                      <a:lnTo>
                        <a:pt x="7" y="1184"/>
                      </a:lnTo>
                      <a:lnTo>
                        <a:pt x="7" y="1182"/>
                      </a:lnTo>
                      <a:lnTo>
                        <a:pt x="7" y="1177"/>
                      </a:lnTo>
                      <a:lnTo>
                        <a:pt x="7" y="1174"/>
                      </a:lnTo>
                      <a:lnTo>
                        <a:pt x="5" y="1156"/>
                      </a:lnTo>
                      <a:lnTo>
                        <a:pt x="5" y="1151"/>
                      </a:lnTo>
                      <a:lnTo>
                        <a:pt x="5" y="1148"/>
                      </a:lnTo>
                      <a:lnTo>
                        <a:pt x="5" y="1146"/>
                      </a:lnTo>
                      <a:lnTo>
                        <a:pt x="5" y="1141"/>
                      </a:lnTo>
                      <a:lnTo>
                        <a:pt x="5" y="1139"/>
                      </a:lnTo>
                      <a:lnTo>
                        <a:pt x="5" y="1097"/>
                      </a:lnTo>
                      <a:lnTo>
                        <a:pt x="5" y="1094"/>
                      </a:lnTo>
                      <a:lnTo>
                        <a:pt x="7" y="1094"/>
                      </a:lnTo>
                      <a:lnTo>
                        <a:pt x="7" y="1097"/>
                      </a:lnTo>
                      <a:lnTo>
                        <a:pt x="19" y="1101"/>
                      </a:lnTo>
                      <a:lnTo>
                        <a:pt x="28" y="1104"/>
                      </a:lnTo>
                      <a:lnTo>
                        <a:pt x="31" y="1106"/>
                      </a:lnTo>
                      <a:lnTo>
                        <a:pt x="33" y="1106"/>
                      </a:lnTo>
                      <a:lnTo>
                        <a:pt x="38" y="1108"/>
                      </a:lnTo>
                      <a:lnTo>
                        <a:pt x="40" y="1111"/>
                      </a:lnTo>
                      <a:lnTo>
                        <a:pt x="47" y="1113"/>
                      </a:lnTo>
                      <a:lnTo>
                        <a:pt x="54" y="1115"/>
                      </a:lnTo>
                      <a:lnTo>
                        <a:pt x="59" y="1118"/>
                      </a:lnTo>
                      <a:lnTo>
                        <a:pt x="64" y="1120"/>
                      </a:lnTo>
                      <a:lnTo>
                        <a:pt x="85" y="1127"/>
                      </a:lnTo>
                      <a:lnTo>
                        <a:pt x="97" y="1132"/>
                      </a:lnTo>
                      <a:lnTo>
                        <a:pt x="99" y="1132"/>
                      </a:lnTo>
                      <a:lnTo>
                        <a:pt x="109" y="1137"/>
                      </a:lnTo>
                      <a:lnTo>
                        <a:pt x="111" y="1139"/>
                      </a:lnTo>
                      <a:lnTo>
                        <a:pt x="113" y="1139"/>
                      </a:lnTo>
                      <a:lnTo>
                        <a:pt x="120" y="1141"/>
                      </a:lnTo>
                      <a:lnTo>
                        <a:pt x="120" y="1144"/>
                      </a:lnTo>
                      <a:lnTo>
                        <a:pt x="125" y="1144"/>
                      </a:lnTo>
                      <a:lnTo>
                        <a:pt x="132" y="1148"/>
                      </a:lnTo>
                      <a:lnTo>
                        <a:pt x="135" y="1148"/>
                      </a:lnTo>
                      <a:lnTo>
                        <a:pt x="142" y="1151"/>
                      </a:lnTo>
                      <a:lnTo>
                        <a:pt x="142" y="1153"/>
                      </a:lnTo>
                      <a:lnTo>
                        <a:pt x="156" y="1158"/>
                      </a:lnTo>
                      <a:lnTo>
                        <a:pt x="158" y="1158"/>
                      </a:lnTo>
                      <a:lnTo>
                        <a:pt x="158" y="1160"/>
                      </a:lnTo>
                      <a:lnTo>
                        <a:pt x="165" y="1163"/>
                      </a:lnTo>
                      <a:lnTo>
                        <a:pt x="170" y="1165"/>
                      </a:lnTo>
                      <a:lnTo>
                        <a:pt x="184" y="1172"/>
                      </a:lnTo>
                      <a:lnTo>
                        <a:pt x="187" y="1172"/>
                      </a:lnTo>
                      <a:lnTo>
                        <a:pt x="191" y="1174"/>
                      </a:lnTo>
                      <a:lnTo>
                        <a:pt x="194" y="1174"/>
                      </a:lnTo>
                      <a:lnTo>
                        <a:pt x="198" y="1177"/>
                      </a:lnTo>
                      <a:lnTo>
                        <a:pt x="208" y="1182"/>
                      </a:lnTo>
                      <a:lnTo>
                        <a:pt x="213" y="1182"/>
                      </a:lnTo>
                      <a:lnTo>
                        <a:pt x="217" y="1184"/>
                      </a:lnTo>
                      <a:lnTo>
                        <a:pt x="222" y="1184"/>
                      </a:lnTo>
                      <a:lnTo>
                        <a:pt x="224" y="1186"/>
                      </a:lnTo>
                      <a:lnTo>
                        <a:pt x="229" y="1191"/>
                      </a:lnTo>
                      <a:lnTo>
                        <a:pt x="231" y="1191"/>
                      </a:lnTo>
                      <a:lnTo>
                        <a:pt x="231" y="1189"/>
                      </a:lnTo>
                      <a:lnTo>
                        <a:pt x="231" y="1186"/>
                      </a:lnTo>
                      <a:lnTo>
                        <a:pt x="231" y="1184"/>
                      </a:lnTo>
                      <a:lnTo>
                        <a:pt x="231" y="1182"/>
                      </a:lnTo>
                      <a:lnTo>
                        <a:pt x="231" y="1182"/>
                      </a:lnTo>
                      <a:lnTo>
                        <a:pt x="231" y="1179"/>
                      </a:lnTo>
                      <a:lnTo>
                        <a:pt x="231" y="1177"/>
                      </a:lnTo>
                      <a:lnTo>
                        <a:pt x="231" y="1174"/>
                      </a:lnTo>
                      <a:lnTo>
                        <a:pt x="231" y="1172"/>
                      </a:lnTo>
                      <a:lnTo>
                        <a:pt x="231" y="1170"/>
                      </a:lnTo>
                      <a:lnTo>
                        <a:pt x="234" y="1167"/>
                      </a:lnTo>
                      <a:lnTo>
                        <a:pt x="234" y="1165"/>
                      </a:lnTo>
                      <a:lnTo>
                        <a:pt x="234" y="1163"/>
                      </a:lnTo>
                      <a:lnTo>
                        <a:pt x="236" y="1160"/>
                      </a:lnTo>
                      <a:lnTo>
                        <a:pt x="236" y="1158"/>
                      </a:lnTo>
                      <a:lnTo>
                        <a:pt x="236" y="1156"/>
                      </a:lnTo>
                      <a:lnTo>
                        <a:pt x="239" y="1156"/>
                      </a:lnTo>
                      <a:lnTo>
                        <a:pt x="239" y="1153"/>
                      </a:lnTo>
                      <a:lnTo>
                        <a:pt x="241" y="1151"/>
                      </a:lnTo>
                      <a:lnTo>
                        <a:pt x="241" y="1148"/>
                      </a:lnTo>
                      <a:lnTo>
                        <a:pt x="243" y="1148"/>
                      </a:lnTo>
                      <a:lnTo>
                        <a:pt x="243" y="1146"/>
                      </a:lnTo>
                      <a:lnTo>
                        <a:pt x="246" y="1144"/>
                      </a:lnTo>
                      <a:lnTo>
                        <a:pt x="246" y="1141"/>
                      </a:lnTo>
                      <a:lnTo>
                        <a:pt x="248" y="1141"/>
                      </a:lnTo>
                      <a:lnTo>
                        <a:pt x="248" y="1139"/>
                      </a:lnTo>
                      <a:lnTo>
                        <a:pt x="250" y="1139"/>
                      </a:lnTo>
                      <a:lnTo>
                        <a:pt x="250" y="1137"/>
                      </a:lnTo>
                      <a:lnTo>
                        <a:pt x="253" y="1137"/>
                      </a:lnTo>
                      <a:lnTo>
                        <a:pt x="253" y="1134"/>
                      </a:lnTo>
                      <a:lnTo>
                        <a:pt x="257" y="1132"/>
                      </a:lnTo>
                      <a:lnTo>
                        <a:pt x="262" y="1127"/>
                      </a:lnTo>
                      <a:lnTo>
                        <a:pt x="265" y="1125"/>
                      </a:lnTo>
                      <a:lnTo>
                        <a:pt x="267" y="1125"/>
                      </a:lnTo>
                      <a:lnTo>
                        <a:pt x="267" y="1125"/>
                      </a:lnTo>
                      <a:lnTo>
                        <a:pt x="269" y="1125"/>
                      </a:lnTo>
                      <a:lnTo>
                        <a:pt x="269" y="1123"/>
                      </a:lnTo>
                      <a:lnTo>
                        <a:pt x="272" y="1123"/>
                      </a:lnTo>
                      <a:lnTo>
                        <a:pt x="272" y="1120"/>
                      </a:lnTo>
                      <a:lnTo>
                        <a:pt x="274" y="1118"/>
                      </a:lnTo>
                      <a:lnTo>
                        <a:pt x="274" y="1115"/>
                      </a:lnTo>
                      <a:lnTo>
                        <a:pt x="276" y="1115"/>
                      </a:lnTo>
                      <a:lnTo>
                        <a:pt x="276" y="1113"/>
                      </a:lnTo>
                      <a:lnTo>
                        <a:pt x="276" y="1111"/>
                      </a:lnTo>
                      <a:lnTo>
                        <a:pt x="276" y="1108"/>
                      </a:lnTo>
                      <a:lnTo>
                        <a:pt x="279" y="1108"/>
                      </a:lnTo>
                      <a:lnTo>
                        <a:pt x="279" y="1106"/>
                      </a:lnTo>
                      <a:lnTo>
                        <a:pt x="279" y="1104"/>
                      </a:lnTo>
                      <a:lnTo>
                        <a:pt x="279" y="1101"/>
                      </a:lnTo>
                      <a:lnTo>
                        <a:pt x="279" y="1099"/>
                      </a:lnTo>
                      <a:lnTo>
                        <a:pt x="279" y="1097"/>
                      </a:lnTo>
                      <a:lnTo>
                        <a:pt x="279" y="1094"/>
                      </a:lnTo>
                      <a:lnTo>
                        <a:pt x="279" y="1089"/>
                      </a:lnTo>
                      <a:lnTo>
                        <a:pt x="279" y="1082"/>
                      </a:lnTo>
                      <a:lnTo>
                        <a:pt x="279" y="1080"/>
                      </a:lnTo>
                      <a:lnTo>
                        <a:pt x="279" y="1078"/>
                      </a:lnTo>
                      <a:lnTo>
                        <a:pt x="279" y="1068"/>
                      </a:lnTo>
                      <a:lnTo>
                        <a:pt x="279" y="1068"/>
                      </a:lnTo>
                      <a:lnTo>
                        <a:pt x="279" y="1059"/>
                      </a:lnTo>
                      <a:lnTo>
                        <a:pt x="279" y="1056"/>
                      </a:lnTo>
                      <a:lnTo>
                        <a:pt x="279" y="1052"/>
                      </a:lnTo>
                      <a:lnTo>
                        <a:pt x="279" y="1049"/>
                      </a:lnTo>
                      <a:lnTo>
                        <a:pt x="279" y="1047"/>
                      </a:lnTo>
                      <a:lnTo>
                        <a:pt x="279" y="1035"/>
                      </a:lnTo>
                      <a:lnTo>
                        <a:pt x="279" y="1033"/>
                      </a:lnTo>
                      <a:lnTo>
                        <a:pt x="279" y="1028"/>
                      </a:lnTo>
                      <a:lnTo>
                        <a:pt x="279" y="1023"/>
                      </a:lnTo>
                      <a:lnTo>
                        <a:pt x="279" y="1016"/>
                      </a:lnTo>
                      <a:lnTo>
                        <a:pt x="279" y="1014"/>
                      </a:lnTo>
                      <a:lnTo>
                        <a:pt x="279" y="1007"/>
                      </a:lnTo>
                      <a:lnTo>
                        <a:pt x="279" y="1004"/>
                      </a:lnTo>
                      <a:lnTo>
                        <a:pt x="276" y="1000"/>
                      </a:lnTo>
                      <a:lnTo>
                        <a:pt x="276" y="995"/>
                      </a:lnTo>
                      <a:lnTo>
                        <a:pt x="276" y="993"/>
                      </a:lnTo>
                      <a:lnTo>
                        <a:pt x="276" y="990"/>
                      </a:lnTo>
                      <a:lnTo>
                        <a:pt x="276" y="988"/>
                      </a:lnTo>
                      <a:lnTo>
                        <a:pt x="276" y="983"/>
                      </a:lnTo>
                      <a:lnTo>
                        <a:pt x="276" y="974"/>
                      </a:lnTo>
                      <a:lnTo>
                        <a:pt x="276" y="969"/>
                      </a:lnTo>
                      <a:lnTo>
                        <a:pt x="276" y="967"/>
                      </a:lnTo>
                      <a:lnTo>
                        <a:pt x="276" y="960"/>
                      </a:lnTo>
                      <a:lnTo>
                        <a:pt x="276" y="957"/>
                      </a:lnTo>
                      <a:lnTo>
                        <a:pt x="276" y="955"/>
                      </a:lnTo>
                      <a:lnTo>
                        <a:pt x="276" y="952"/>
                      </a:lnTo>
                      <a:lnTo>
                        <a:pt x="276" y="950"/>
                      </a:lnTo>
                      <a:lnTo>
                        <a:pt x="276" y="943"/>
                      </a:lnTo>
                      <a:lnTo>
                        <a:pt x="276" y="938"/>
                      </a:lnTo>
                      <a:lnTo>
                        <a:pt x="276" y="936"/>
                      </a:lnTo>
                      <a:lnTo>
                        <a:pt x="276" y="931"/>
                      </a:lnTo>
                      <a:lnTo>
                        <a:pt x="276" y="929"/>
                      </a:lnTo>
                      <a:lnTo>
                        <a:pt x="276" y="926"/>
                      </a:lnTo>
                      <a:lnTo>
                        <a:pt x="276" y="922"/>
                      </a:lnTo>
                      <a:lnTo>
                        <a:pt x="276" y="915"/>
                      </a:lnTo>
                      <a:lnTo>
                        <a:pt x="276" y="905"/>
                      </a:lnTo>
                      <a:lnTo>
                        <a:pt x="276" y="903"/>
                      </a:lnTo>
                      <a:lnTo>
                        <a:pt x="276" y="900"/>
                      </a:lnTo>
                      <a:lnTo>
                        <a:pt x="276" y="858"/>
                      </a:lnTo>
                      <a:lnTo>
                        <a:pt x="276" y="851"/>
                      </a:lnTo>
                      <a:lnTo>
                        <a:pt x="276" y="841"/>
                      </a:lnTo>
                      <a:lnTo>
                        <a:pt x="276" y="827"/>
                      </a:lnTo>
                      <a:lnTo>
                        <a:pt x="276" y="825"/>
                      </a:lnTo>
                      <a:lnTo>
                        <a:pt x="276" y="813"/>
                      </a:lnTo>
                      <a:lnTo>
                        <a:pt x="276" y="801"/>
                      </a:lnTo>
                      <a:lnTo>
                        <a:pt x="276" y="794"/>
                      </a:lnTo>
                      <a:lnTo>
                        <a:pt x="276" y="789"/>
                      </a:lnTo>
                      <a:lnTo>
                        <a:pt x="276" y="778"/>
                      </a:lnTo>
                      <a:lnTo>
                        <a:pt x="276" y="766"/>
                      </a:lnTo>
                      <a:lnTo>
                        <a:pt x="276" y="752"/>
                      </a:lnTo>
                      <a:lnTo>
                        <a:pt x="276" y="740"/>
                      </a:lnTo>
                      <a:lnTo>
                        <a:pt x="276" y="735"/>
                      </a:lnTo>
                      <a:lnTo>
                        <a:pt x="276" y="730"/>
                      </a:lnTo>
                      <a:lnTo>
                        <a:pt x="274" y="723"/>
                      </a:lnTo>
                      <a:lnTo>
                        <a:pt x="274" y="721"/>
                      </a:lnTo>
                      <a:lnTo>
                        <a:pt x="274" y="716"/>
                      </a:lnTo>
                      <a:lnTo>
                        <a:pt x="274" y="711"/>
                      </a:lnTo>
                      <a:lnTo>
                        <a:pt x="274" y="702"/>
                      </a:lnTo>
                      <a:lnTo>
                        <a:pt x="274" y="697"/>
                      </a:lnTo>
                      <a:lnTo>
                        <a:pt x="274" y="690"/>
                      </a:lnTo>
                      <a:lnTo>
                        <a:pt x="274" y="678"/>
                      </a:lnTo>
                      <a:lnTo>
                        <a:pt x="274" y="671"/>
                      </a:lnTo>
                      <a:lnTo>
                        <a:pt x="274" y="659"/>
                      </a:lnTo>
                      <a:lnTo>
                        <a:pt x="274" y="657"/>
                      </a:lnTo>
                      <a:lnTo>
                        <a:pt x="274" y="650"/>
                      </a:lnTo>
                      <a:lnTo>
                        <a:pt x="274" y="638"/>
                      </a:lnTo>
                      <a:lnTo>
                        <a:pt x="274" y="631"/>
                      </a:lnTo>
                      <a:lnTo>
                        <a:pt x="274" y="582"/>
                      </a:lnTo>
                      <a:lnTo>
                        <a:pt x="274" y="565"/>
                      </a:lnTo>
                      <a:lnTo>
                        <a:pt x="274" y="560"/>
                      </a:lnTo>
                      <a:lnTo>
                        <a:pt x="274" y="558"/>
                      </a:lnTo>
                      <a:lnTo>
                        <a:pt x="274" y="556"/>
                      </a:lnTo>
                      <a:lnTo>
                        <a:pt x="274" y="553"/>
                      </a:lnTo>
                      <a:lnTo>
                        <a:pt x="274" y="544"/>
                      </a:lnTo>
                      <a:lnTo>
                        <a:pt x="269" y="544"/>
                      </a:lnTo>
                      <a:lnTo>
                        <a:pt x="265" y="544"/>
                      </a:lnTo>
                      <a:lnTo>
                        <a:pt x="260" y="544"/>
                      </a:lnTo>
                      <a:lnTo>
                        <a:pt x="260" y="546"/>
                      </a:lnTo>
                      <a:lnTo>
                        <a:pt x="257" y="548"/>
                      </a:lnTo>
                      <a:lnTo>
                        <a:pt x="255" y="548"/>
                      </a:lnTo>
                      <a:lnTo>
                        <a:pt x="253" y="548"/>
                      </a:lnTo>
                      <a:lnTo>
                        <a:pt x="250" y="551"/>
                      </a:lnTo>
                      <a:lnTo>
                        <a:pt x="246" y="553"/>
                      </a:lnTo>
                      <a:lnTo>
                        <a:pt x="241" y="556"/>
                      </a:lnTo>
                      <a:lnTo>
                        <a:pt x="236" y="556"/>
                      </a:lnTo>
                      <a:lnTo>
                        <a:pt x="231" y="558"/>
                      </a:lnTo>
                      <a:lnTo>
                        <a:pt x="227" y="558"/>
                      </a:lnTo>
                      <a:lnTo>
                        <a:pt x="220" y="563"/>
                      </a:lnTo>
                      <a:lnTo>
                        <a:pt x="208" y="567"/>
                      </a:lnTo>
                      <a:lnTo>
                        <a:pt x="206" y="567"/>
                      </a:lnTo>
                      <a:lnTo>
                        <a:pt x="196" y="572"/>
                      </a:lnTo>
                      <a:lnTo>
                        <a:pt x="182" y="577"/>
                      </a:lnTo>
                      <a:lnTo>
                        <a:pt x="170" y="582"/>
                      </a:lnTo>
                      <a:lnTo>
                        <a:pt x="170" y="584"/>
                      </a:lnTo>
                      <a:lnTo>
                        <a:pt x="163" y="586"/>
                      </a:lnTo>
                      <a:lnTo>
                        <a:pt x="156" y="589"/>
                      </a:lnTo>
                      <a:lnTo>
                        <a:pt x="154" y="591"/>
                      </a:lnTo>
                      <a:lnTo>
                        <a:pt x="151" y="591"/>
                      </a:lnTo>
                      <a:lnTo>
                        <a:pt x="146" y="593"/>
                      </a:lnTo>
                      <a:lnTo>
                        <a:pt x="139" y="596"/>
                      </a:lnTo>
                      <a:lnTo>
                        <a:pt x="132" y="600"/>
                      </a:lnTo>
                      <a:lnTo>
                        <a:pt x="125" y="603"/>
                      </a:lnTo>
                      <a:lnTo>
                        <a:pt x="123" y="603"/>
                      </a:lnTo>
                      <a:lnTo>
                        <a:pt x="116" y="605"/>
                      </a:lnTo>
                      <a:lnTo>
                        <a:pt x="113" y="608"/>
                      </a:lnTo>
                      <a:lnTo>
                        <a:pt x="111" y="608"/>
                      </a:lnTo>
                      <a:lnTo>
                        <a:pt x="109" y="610"/>
                      </a:lnTo>
                      <a:lnTo>
                        <a:pt x="106" y="612"/>
                      </a:lnTo>
                      <a:lnTo>
                        <a:pt x="104" y="612"/>
                      </a:lnTo>
                      <a:lnTo>
                        <a:pt x="102" y="612"/>
                      </a:lnTo>
                      <a:lnTo>
                        <a:pt x="102" y="615"/>
                      </a:lnTo>
                      <a:lnTo>
                        <a:pt x="99" y="615"/>
                      </a:lnTo>
                      <a:lnTo>
                        <a:pt x="97" y="615"/>
                      </a:lnTo>
                      <a:lnTo>
                        <a:pt x="94" y="615"/>
                      </a:lnTo>
                      <a:lnTo>
                        <a:pt x="92" y="615"/>
                      </a:lnTo>
                      <a:lnTo>
                        <a:pt x="90" y="615"/>
                      </a:lnTo>
                      <a:lnTo>
                        <a:pt x="87" y="615"/>
                      </a:lnTo>
                      <a:lnTo>
                        <a:pt x="78" y="617"/>
                      </a:lnTo>
                      <a:lnTo>
                        <a:pt x="71" y="617"/>
                      </a:lnTo>
                      <a:lnTo>
                        <a:pt x="69" y="617"/>
                      </a:lnTo>
                      <a:lnTo>
                        <a:pt x="61" y="617"/>
                      </a:lnTo>
                      <a:lnTo>
                        <a:pt x="57" y="617"/>
                      </a:lnTo>
                      <a:lnTo>
                        <a:pt x="54" y="617"/>
                      </a:lnTo>
                      <a:lnTo>
                        <a:pt x="50" y="619"/>
                      </a:lnTo>
                      <a:lnTo>
                        <a:pt x="43" y="619"/>
                      </a:lnTo>
                      <a:lnTo>
                        <a:pt x="35" y="619"/>
                      </a:lnTo>
                      <a:lnTo>
                        <a:pt x="28" y="622"/>
                      </a:lnTo>
                      <a:lnTo>
                        <a:pt x="26" y="622"/>
                      </a:lnTo>
                      <a:lnTo>
                        <a:pt x="19" y="622"/>
                      </a:lnTo>
                      <a:lnTo>
                        <a:pt x="14" y="622"/>
                      </a:lnTo>
                      <a:lnTo>
                        <a:pt x="7" y="624"/>
                      </a:lnTo>
                      <a:lnTo>
                        <a:pt x="5" y="624"/>
                      </a:lnTo>
                      <a:lnTo>
                        <a:pt x="2" y="624"/>
                      </a:lnTo>
                      <a:lnTo>
                        <a:pt x="2" y="622"/>
                      </a:lnTo>
                      <a:lnTo>
                        <a:pt x="2" y="617"/>
                      </a:lnTo>
                      <a:lnTo>
                        <a:pt x="2" y="612"/>
                      </a:lnTo>
                      <a:lnTo>
                        <a:pt x="2" y="603"/>
                      </a:lnTo>
                      <a:lnTo>
                        <a:pt x="2" y="589"/>
                      </a:lnTo>
                      <a:lnTo>
                        <a:pt x="2" y="584"/>
                      </a:lnTo>
                      <a:lnTo>
                        <a:pt x="0" y="579"/>
                      </a:lnTo>
                      <a:lnTo>
                        <a:pt x="0" y="574"/>
                      </a:lnTo>
                      <a:lnTo>
                        <a:pt x="0" y="563"/>
                      </a:lnTo>
                      <a:lnTo>
                        <a:pt x="0" y="558"/>
                      </a:lnTo>
                      <a:lnTo>
                        <a:pt x="0" y="541"/>
                      </a:lnTo>
                      <a:lnTo>
                        <a:pt x="0" y="534"/>
                      </a:lnTo>
                      <a:lnTo>
                        <a:pt x="0" y="525"/>
                      </a:lnTo>
                      <a:lnTo>
                        <a:pt x="0" y="520"/>
                      </a:lnTo>
                      <a:lnTo>
                        <a:pt x="0" y="515"/>
                      </a:lnTo>
                      <a:lnTo>
                        <a:pt x="0" y="513"/>
                      </a:lnTo>
                      <a:lnTo>
                        <a:pt x="0" y="508"/>
                      </a:lnTo>
                      <a:lnTo>
                        <a:pt x="0" y="506"/>
                      </a:lnTo>
                      <a:lnTo>
                        <a:pt x="0" y="501"/>
                      </a:lnTo>
                      <a:lnTo>
                        <a:pt x="0" y="501"/>
                      </a:lnTo>
                      <a:lnTo>
                        <a:pt x="0" y="496"/>
                      </a:lnTo>
                      <a:lnTo>
                        <a:pt x="0" y="494"/>
                      </a:lnTo>
                      <a:lnTo>
                        <a:pt x="0" y="492"/>
                      </a:lnTo>
                      <a:lnTo>
                        <a:pt x="0" y="489"/>
                      </a:lnTo>
                      <a:lnTo>
                        <a:pt x="0" y="485"/>
                      </a:lnTo>
                      <a:lnTo>
                        <a:pt x="0" y="480"/>
                      </a:lnTo>
                      <a:lnTo>
                        <a:pt x="0" y="478"/>
                      </a:lnTo>
                      <a:lnTo>
                        <a:pt x="0" y="475"/>
                      </a:lnTo>
                      <a:lnTo>
                        <a:pt x="0" y="473"/>
                      </a:lnTo>
                      <a:lnTo>
                        <a:pt x="0" y="470"/>
                      </a:lnTo>
                      <a:lnTo>
                        <a:pt x="0" y="468"/>
                      </a:lnTo>
                      <a:lnTo>
                        <a:pt x="2" y="466"/>
                      </a:lnTo>
                      <a:lnTo>
                        <a:pt x="2" y="463"/>
                      </a:lnTo>
                      <a:lnTo>
                        <a:pt x="2" y="461"/>
                      </a:lnTo>
                      <a:lnTo>
                        <a:pt x="2" y="456"/>
                      </a:lnTo>
                      <a:lnTo>
                        <a:pt x="5" y="452"/>
                      </a:lnTo>
                      <a:lnTo>
                        <a:pt x="7" y="444"/>
                      </a:lnTo>
                      <a:lnTo>
                        <a:pt x="12" y="435"/>
                      </a:lnTo>
                      <a:lnTo>
                        <a:pt x="12" y="433"/>
                      </a:lnTo>
                      <a:lnTo>
                        <a:pt x="14" y="428"/>
                      </a:lnTo>
                      <a:lnTo>
                        <a:pt x="17" y="423"/>
                      </a:lnTo>
                      <a:lnTo>
                        <a:pt x="19" y="421"/>
                      </a:lnTo>
                      <a:lnTo>
                        <a:pt x="21" y="416"/>
                      </a:lnTo>
                      <a:lnTo>
                        <a:pt x="24" y="411"/>
                      </a:lnTo>
                      <a:lnTo>
                        <a:pt x="24" y="409"/>
                      </a:lnTo>
                      <a:lnTo>
                        <a:pt x="26" y="404"/>
                      </a:lnTo>
                      <a:lnTo>
                        <a:pt x="28" y="400"/>
                      </a:lnTo>
                      <a:lnTo>
                        <a:pt x="31" y="395"/>
                      </a:lnTo>
                      <a:lnTo>
                        <a:pt x="33" y="390"/>
                      </a:lnTo>
                      <a:lnTo>
                        <a:pt x="35" y="388"/>
                      </a:lnTo>
                      <a:lnTo>
                        <a:pt x="35" y="385"/>
                      </a:lnTo>
                      <a:lnTo>
                        <a:pt x="38" y="385"/>
                      </a:lnTo>
                      <a:lnTo>
                        <a:pt x="38" y="383"/>
                      </a:lnTo>
                      <a:lnTo>
                        <a:pt x="40" y="378"/>
                      </a:lnTo>
                      <a:lnTo>
                        <a:pt x="40" y="376"/>
                      </a:lnTo>
                      <a:lnTo>
                        <a:pt x="43" y="374"/>
                      </a:lnTo>
                      <a:lnTo>
                        <a:pt x="43" y="369"/>
                      </a:lnTo>
                      <a:lnTo>
                        <a:pt x="45" y="364"/>
                      </a:lnTo>
                      <a:lnTo>
                        <a:pt x="45" y="359"/>
                      </a:lnTo>
                      <a:lnTo>
                        <a:pt x="47" y="355"/>
                      </a:lnTo>
                      <a:lnTo>
                        <a:pt x="47" y="352"/>
                      </a:lnTo>
                      <a:lnTo>
                        <a:pt x="47" y="350"/>
                      </a:lnTo>
                      <a:lnTo>
                        <a:pt x="47" y="348"/>
                      </a:lnTo>
                      <a:lnTo>
                        <a:pt x="47" y="345"/>
                      </a:lnTo>
                      <a:lnTo>
                        <a:pt x="47" y="343"/>
                      </a:lnTo>
                      <a:lnTo>
                        <a:pt x="47" y="338"/>
                      </a:lnTo>
                      <a:lnTo>
                        <a:pt x="47" y="336"/>
                      </a:lnTo>
                      <a:lnTo>
                        <a:pt x="47" y="331"/>
                      </a:lnTo>
                      <a:lnTo>
                        <a:pt x="47" y="329"/>
                      </a:lnTo>
                      <a:lnTo>
                        <a:pt x="47" y="326"/>
                      </a:lnTo>
                      <a:lnTo>
                        <a:pt x="47" y="322"/>
                      </a:lnTo>
                      <a:lnTo>
                        <a:pt x="47" y="319"/>
                      </a:lnTo>
                      <a:lnTo>
                        <a:pt x="47" y="317"/>
                      </a:lnTo>
                      <a:lnTo>
                        <a:pt x="47" y="315"/>
                      </a:lnTo>
                      <a:lnTo>
                        <a:pt x="47" y="312"/>
                      </a:lnTo>
                      <a:lnTo>
                        <a:pt x="47" y="296"/>
                      </a:lnTo>
                      <a:lnTo>
                        <a:pt x="47" y="291"/>
                      </a:lnTo>
                      <a:lnTo>
                        <a:pt x="45" y="284"/>
                      </a:lnTo>
                      <a:lnTo>
                        <a:pt x="45" y="277"/>
                      </a:lnTo>
                      <a:lnTo>
                        <a:pt x="45" y="274"/>
                      </a:lnTo>
                      <a:lnTo>
                        <a:pt x="45" y="251"/>
                      </a:lnTo>
                      <a:lnTo>
                        <a:pt x="45" y="246"/>
                      </a:lnTo>
                      <a:lnTo>
                        <a:pt x="45" y="234"/>
                      </a:lnTo>
                      <a:lnTo>
                        <a:pt x="45" y="230"/>
                      </a:lnTo>
                      <a:lnTo>
                        <a:pt x="45" y="220"/>
                      </a:lnTo>
                      <a:lnTo>
                        <a:pt x="45" y="218"/>
                      </a:lnTo>
                      <a:lnTo>
                        <a:pt x="45" y="208"/>
                      </a:lnTo>
                      <a:lnTo>
                        <a:pt x="45" y="199"/>
                      </a:lnTo>
                      <a:lnTo>
                        <a:pt x="43" y="192"/>
                      </a:lnTo>
                      <a:lnTo>
                        <a:pt x="43" y="187"/>
                      </a:lnTo>
                      <a:lnTo>
                        <a:pt x="43" y="185"/>
                      </a:lnTo>
                      <a:lnTo>
                        <a:pt x="43" y="182"/>
                      </a:lnTo>
                      <a:lnTo>
                        <a:pt x="43" y="170"/>
                      </a:lnTo>
                      <a:lnTo>
                        <a:pt x="43" y="163"/>
                      </a:lnTo>
                      <a:lnTo>
                        <a:pt x="43" y="161"/>
                      </a:lnTo>
                      <a:lnTo>
                        <a:pt x="43" y="149"/>
                      </a:lnTo>
                      <a:lnTo>
                        <a:pt x="43" y="147"/>
                      </a:lnTo>
                      <a:lnTo>
                        <a:pt x="43" y="144"/>
                      </a:lnTo>
                      <a:lnTo>
                        <a:pt x="43" y="140"/>
                      </a:lnTo>
                      <a:lnTo>
                        <a:pt x="43" y="135"/>
                      </a:lnTo>
                      <a:lnTo>
                        <a:pt x="43" y="133"/>
                      </a:lnTo>
                      <a:lnTo>
                        <a:pt x="43" y="130"/>
                      </a:lnTo>
                      <a:lnTo>
                        <a:pt x="43" y="123"/>
                      </a:lnTo>
                      <a:lnTo>
                        <a:pt x="43" y="121"/>
                      </a:lnTo>
                      <a:lnTo>
                        <a:pt x="43" y="118"/>
                      </a:lnTo>
                      <a:lnTo>
                        <a:pt x="43" y="116"/>
                      </a:lnTo>
                      <a:lnTo>
                        <a:pt x="43" y="107"/>
                      </a:lnTo>
                      <a:close/>
                    </a:path>
                  </a:pathLst>
                </a:custGeom>
                <a:solidFill>
                  <a:srgbClr val="920000">
                    <a:alpha val="62000"/>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sp>
              <p:nvSpPr>
                <p:cNvPr id="80" name="Freeform 13"/>
                <p:cNvSpPr>
                  <a:spLocks/>
                </p:cNvSpPr>
                <p:nvPr/>
              </p:nvSpPr>
              <p:spPr bwMode="auto">
                <a:xfrm>
                  <a:off x="2634659" y="10959467"/>
                  <a:ext cx="2987011" cy="2769655"/>
                </a:xfrm>
                <a:custGeom>
                  <a:avLst/>
                  <a:gdLst>
                    <a:gd name="T0" fmla="*/ 2289 w 2525"/>
                    <a:gd name="T1" fmla="*/ 430 h 2351"/>
                    <a:gd name="T2" fmla="*/ 2291 w 2525"/>
                    <a:gd name="T3" fmla="*/ 551 h 2351"/>
                    <a:gd name="T4" fmla="*/ 2293 w 2525"/>
                    <a:gd name="T5" fmla="*/ 700 h 2351"/>
                    <a:gd name="T6" fmla="*/ 2258 w 2525"/>
                    <a:gd name="T7" fmla="*/ 787 h 2351"/>
                    <a:gd name="T8" fmla="*/ 2246 w 2525"/>
                    <a:gd name="T9" fmla="*/ 877 h 2351"/>
                    <a:gd name="T10" fmla="*/ 2307 w 2525"/>
                    <a:gd name="T11" fmla="*/ 969 h 2351"/>
                    <a:gd name="T12" fmla="*/ 2402 w 2525"/>
                    <a:gd name="T13" fmla="*/ 941 h 2351"/>
                    <a:gd name="T14" fmla="*/ 2520 w 2525"/>
                    <a:gd name="T15" fmla="*/ 910 h 2351"/>
                    <a:gd name="T16" fmla="*/ 2522 w 2525"/>
                    <a:gd name="T17" fmla="*/ 1146 h 2351"/>
                    <a:gd name="T18" fmla="*/ 2522 w 2525"/>
                    <a:gd name="T19" fmla="*/ 1321 h 2351"/>
                    <a:gd name="T20" fmla="*/ 2525 w 2525"/>
                    <a:gd name="T21" fmla="*/ 1434 h 2351"/>
                    <a:gd name="T22" fmla="*/ 2499 w 2525"/>
                    <a:gd name="T23" fmla="*/ 1489 h 2351"/>
                    <a:gd name="T24" fmla="*/ 2477 w 2525"/>
                    <a:gd name="T25" fmla="*/ 1534 h 2351"/>
                    <a:gd name="T26" fmla="*/ 2371 w 2525"/>
                    <a:gd name="T27" fmla="*/ 1496 h 2351"/>
                    <a:gd name="T28" fmla="*/ 2251 w 2525"/>
                    <a:gd name="T29" fmla="*/ 1498 h 2351"/>
                    <a:gd name="T30" fmla="*/ 2253 w 2525"/>
                    <a:gd name="T31" fmla="*/ 1647 h 2351"/>
                    <a:gd name="T32" fmla="*/ 2253 w 2525"/>
                    <a:gd name="T33" fmla="*/ 1784 h 2351"/>
                    <a:gd name="T34" fmla="*/ 2253 w 2525"/>
                    <a:gd name="T35" fmla="*/ 1959 h 2351"/>
                    <a:gd name="T36" fmla="*/ 2163 w 2525"/>
                    <a:gd name="T37" fmla="*/ 1978 h 2351"/>
                    <a:gd name="T38" fmla="*/ 2029 w 2525"/>
                    <a:gd name="T39" fmla="*/ 2037 h 2351"/>
                    <a:gd name="T40" fmla="*/ 2015 w 2525"/>
                    <a:gd name="T41" fmla="*/ 2304 h 2351"/>
                    <a:gd name="T42" fmla="*/ 1967 w 2525"/>
                    <a:gd name="T43" fmla="*/ 2337 h 2351"/>
                    <a:gd name="T44" fmla="*/ 1823 w 2525"/>
                    <a:gd name="T45" fmla="*/ 2337 h 2351"/>
                    <a:gd name="T46" fmla="*/ 1715 w 2525"/>
                    <a:gd name="T47" fmla="*/ 2342 h 2351"/>
                    <a:gd name="T48" fmla="*/ 1627 w 2525"/>
                    <a:gd name="T49" fmla="*/ 2342 h 2351"/>
                    <a:gd name="T50" fmla="*/ 1445 w 2525"/>
                    <a:gd name="T51" fmla="*/ 2342 h 2351"/>
                    <a:gd name="T52" fmla="*/ 1315 w 2525"/>
                    <a:gd name="T53" fmla="*/ 2346 h 2351"/>
                    <a:gd name="T54" fmla="*/ 1275 w 2525"/>
                    <a:gd name="T55" fmla="*/ 2306 h 2351"/>
                    <a:gd name="T56" fmla="*/ 1301 w 2525"/>
                    <a:gd name="T57" fmla="*/ 2188 h 2351"/>
                    <a:gd name="T58" fmla="*/ 1308 w 2525"/>
                    <a:gd name="T59" fmla="*/ 2089 h 2351"/>
                    <a:gd name="T60" fmla="*/ 1308 w 2525"/>
                    <a:gd name="T61" fmla="*/ 1990 h 2351"/>
                    <a:gd name="T62" fmla="*/ 1308 w 2525"/>
                    <a:gd name="T63" fmla="*/ 1874 h 2351"/>
                    <a:gd name="T64" fmla="*/ 1044 w 2525"/>
                    <a:gd name="T65" fmla="*/ 1808 h 2351"/>
                    <a:gd name="T66" fmla="*/ 963 w 2525"/>
                    <a:gd name="T67" fmla="*/ 1834 h 2351"/>
                    <a:gd name="T68" fmla="*/ 904 w 2525"/>
                    <a:gd name="T69" fmla="*/ 1815 h 2351"/>
                    <a:gd name="T70" fmla="*/ 831 w 2525"/>
                    <a:gd name="T71" fmla="*/ 1770 h 2351"/>
                    <a:gd name="T72" fmla="*/ 763 w 2525"/>
                    <a:gd name="T73" fmla="*/ 1772 h 2351"/>
                    <a:gd name="T74" fmla="*/ 704 w 2525"/>
                    <a:gd name="T75" fmla="*/ 1803 h 2351"/>
                    <a:gd name="T76" fmla="*/ 590 w 2525"/>
                    <a:gd name="T77" fmla="*/ 1810 h 2351"/>
                    <a:gd name="T78" fmla="*/ 406 w 2525"/>
                    <a:gd name="T79" fmla="*/ 1732 h 2351"/>
                    <a:gd name="T80" fmla="*/ 108 w 2525"/>
                    <a:gd name="T81" fmla="*/ 1456 h 2351"/>
                    <a:gd name="T82" fmla="*/ 151 w 2525"/>
                    <a:gd name="T83" fmla="*/ 1335 h 2351"/>
                    <a:gd name="T84" fmla="*/ 203 w 2525"/>
                    <a:gd name="T85" fmla="*/ 1269 h 2351"/>
                    <a:gd name="T86" fmla="*/ 137 w 2525"/>
                    <a:gd name="T87" fmla="*/ 1205 h 2351"/>
                    <a:gd name="T88" fmla="*/ 16 w 2525"/>
                    <a:gd name="T89" fmla="*/ 1193 h 2351"/>
                    <a:gd name="T90" fmla="*/ 61 w 2525"/>
                    <a:gd name="T91" fmla="*/ 1172 h 2351"/>
                    <a:gd name="T92" fmla="*/ 132 w 2525"/>
                    <a:gd name="T93" fmla="*/ 1125 h 2351"/>
                    <a:gd name="T94" fmla="*/ 259 w 2525"/>
                    <a:gd name="T95" fmla="*/ 1087 h 2351"/>
                    <a:gd name="T96" fmla="*/ 281 w 2525"/>
                    <a:gd name="T97" fmla="*/ 1009 h 2351"/>
                    <a:gd name="T98" fmla="*/ 276 w 2525"/>
                    <a:gd name="T99" fmla="*/ 898 h 2351"/>
                    <a:gd name="T100" fmla="*/ 231 w 2525"/>
                    <a:gd name="T101" fmla="*/ 773 h 2351"/>
                    <a:gd name="T102" fmla="*/ 264 w 2525"/>
                    <a:gd name="T103" fmla="*/ 655 h 2351"/>
                    <a:gd name="T104" fmla="*/ 269 w 2525"/>
                    <a:gd name="T105" fmla="*/ 553 h 2351"/>
                    <a:gd name="T106" fmla="*/ 276 w 2525"/>
                    <a:gd name="T107" fmla="*/ 504 h 2351"/>
                    <a:gd name="T108" fmla="*/ 264 w 2525"/>
                    <a:gd name="T109" fmla="*/ 397 h 2351"/>
                    <a:gd name="T110" fmla="*/ 283 w 2525"/>
                    <a:gd name="T111" fmla="*/ 341 h 2351"/>
                    <a:gd name="T112" fmla="*/ 380 w 2525"/>
                    <a:gd name="T113" fmla="*/ 324 h 2351"/>
                    <a:gd name="T114" fmla="*/ 446 w 2525"/>
                    <a:gd name="T115" fmla="*/ 163 h 2351"/>
                    <a:gd name="T116" fmla="*/ 571 w 2525"/>
                    <a:gd name="T117" fmla="*/ 74 h 2351"/>
                    <a:gd name="T118" fmla="*/ 682 w 2525"/>
                    <a:gd name="T119" fmla="*/ 81 h 2351"/>
                    <a:gd name="T120" fmla="*/ 756 w 2525"/>
                    <a:gd name="T121" fmla="*/ 52 h 2351"/>
                    <a:gd name="T122" fmla="*/ 1070 w 2525"/>
                    <a:gd name="T123" fmla="*/ 3 h 2351"/>
                    <a:gd name="T124" fmla="*/ 1733 w 2525"/>
                    <a:gd name="T125" fmla="*/ 12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25" h="2351">
                      <a:moveTo>
                        <a:pt x="2064" y="199"/>
                      </a:moveTo>
                      <a:lnTo>
                        <a:pt x="2064" y="237"/>
                      </a:lnTo>
                      <a:lnTo>
                        <a:pt x="2064" y="281"/>
                      </a:lnTo>
                      <a:lnTo>
                        <a:pt x="2064" y="326"/>
                      </a:lnTo>
                      <a:lnTo>
                        <a:pt x="2066" y="371"/>
                      </a:lnTo>
                      <a:lnTo>
                        <a:pt x="2107" y="371"/>
                      </a:lnTo>
                      <a:lnTo>
                        <a:pt x="2152" y="371"/>
                      </a:lnTo>
                      <a:lnTo>
                        <a:pt x="2194" y="369"/>
                      </a:lnTo>
                      <a:lnTo>
                        <a:pt x="2211" y="369"/>
                      </a:lnTo>
                      <a:lnTo>
                        <a:pt x="2241" y="369"/>
                      </a:lnTo>
                      <a:lnTo>
                        <a:pt x="2272" y="369"/>
                      </a:lnTo>
                      <a:lnTo>
                        <a:pt x="2272" y="371"/>
                      </a:lnTo>
                      <a:lnTo>
                        <a:pt x="2274" y="378"/>
                      </a:lnTo>
                      <a:lnTo>
                        <a:pt x="2277" y="383"/>
                      </a:lnTo>
                      <a:lnTo>
                        <a:pt x="2279" y="385"/>
                      </a:lnTo>
                      <a:lnTo>
                        <a:pt x="2281" y="395"/>
                      </a:lnTo>
                      <a:lnTo>
                        <a:pt x="2284" y="400"/>
                      </a:lnTo>
                      <a:lnTo>
                        <a:pt x="2284" y="402"/>
                      </a:lnTo>
                      <a:lnTo>
                        <a:pt x="2286" y="404"/>
                      </a:lnTo>
                      <a:lnTo>
                        <a:pt x="2286" y="407"/>
                      </a:lnTo>
                      <a:lnTo>
                        <a:pt x="2286" y="409"/>
                      </a:lnTo>
                      <a:lnTo>
                        <a:pt x="2286" y="414"/>
                      </a:lnTo>
                      <a:lnTo>
                        <a:pt x="2286" y="419"/>
                      </a:lnTo>
                      <a:lnTo>
                        <a:pt x="2289" y="426"/>
                      </a:lnTo>
                      <a:lnTo>
                        <a:pt x="2289" y="430"/>
                      </a:lnTo>
                      <a:lnTo>
                        <a:pt x="2289" y="437"/>
                      </a:lnTo>
                      <a:lnTo>
                        <a:pt x="2289" y="442"/>
                      </a:lnTo>
                      <a:lnTo>
                        <a:pt x="2289" y="444"/>
                      </a:lnTo>
                      <a:lnTo>
                        <a:pt x="2289" y="447"/>
                      </a:lnTo>
                      <a:lnTo>
                        <a:pt x="2289" y="452"/>
                      </a:lnTo>
                      <a:lnTo>
                        <a:pt x="2289" y="459"/>
                      </a:lnTo>
                      <a:lnTo>
                        <a:pt x="2289" y="468"/>
                      </a:lnTo>
                      <a:lnTo>
                        <a:pt x="2289" y="470"/>
                      </a:lnTo>
                      <a:lnTo>
                        <a:pt x="2289" y="473"/>
                      </a:lnTo>
                      <a:lnTo>
                        <a:pt x="2289" y="475"/>
                      </a:lnTo>
                      <a:lnTo>
                        <a:pt x="2289" y="482"/>
                      </a:lnTo>
                      <a:lnTo>
                        <a:pt x="2289" y="485"/>
                      </a:lnTo>
                      <a:lnTo>
                        <a:pt x="2289" y="487"/>
                      </a:lnTo>
                      <a:lnTo>
                        <a:pt x="2289" y="492"/>
                      </a:lnTo>
                      <a:lnTo>
                        <a:pt x="2289" y="496"/>
                      </a:lnTo>
                      <a:lnTo>
                        <a:pt x="2289" y="499"/>
                      </a:lnTo>
                      <a:lnTo>
                        <a:pt x="2289" y="501"/>
                      </a:lnTo>
                      <a:lnTo>
                        <a:pt x="2289" y="513"/>
                      </a:lnTo>
                      <a:lnTo>
                        <a:pt x="2289" y="515"/>
                      </a:lnTo>
                      <a:lnTo>
                        <a:pt x="2289" y="522"/>
                      </a:lnTo>
                      <a:lnTo>
                        <a:pt x="2289" y="534"/>
                      </a:lnTo>
                      <a:lnTo>
                        <a:pt x="2289" y="537"/>
                      </a:lnTo>
                      <a:lnTo>
                        <a:pt x="2289" y="539"/>
                      </a:lnTo>
                      <a:lnTo>
                        <a:pt x="2289" y="544"/>
                      </a:lnTo>
                      <a:lnTo>
                        <a:pt x="2291" y="551"/>
                      </a:lnTo>
                      <a:lnTo>
                        <a:pt x="2291" y="560"/>
                      </a:lnTo>
                      <a:lnTo>
                        <a:pt x="2291" y="570"/>
                      </a:lnTo>
                      <a:lnTo>
                        <a:pt x="2291" y="572"/>
                      </a:lnTo>
                      <a:lnTo>
                        <a:pt x="2291" y="582"/>
                      </a:lnTo>
                      <a:lnTo>
                        <a:pt x="2291" y="586"/>
                      </a:lnTo>
                      <a:lnTo>
                        <a:pt x="2291" y="598"/>
                      </a:lnTo>
                      <a:lnTo>
                        <a:pt x="2291" y="603"/>
                      </a:lnTo>
                      <a:lnTo>
                        <a:pt x="2291" y="626"/>
                      </a:lnTo>
                      <a:lnTo>
                        <a:pt x="2291" y="629"/>
                      </a:lnTo>
                      <a:lnTo>
                        <a:pt x="2291" y="636"/>
                      </a:lnTo>
                      <a:lnTo>
                        <a:pt x="2293" y="643"/>
                      </a:lnTo>
                      <a:lnTo>
                        <a:pt x="2293" y="648"/>
                      </a:lnTo>
                      <a:lnTo>
                        <a:pt x="2293" y="664"/>
                      </a:lnTo>
                      <a:lnTo>
                        <a:pt x="2293" y="667"/>
                      </a:lnTo>
                      <a:lnTo>
                        <a:pt x="2293" y="669"/>
                      </a:lnTo>
                      <a:lnTo>
                        <a:pt x="2293" y="671"/>
                      </a:lnTo>
                      <a:lnTo>
                        <a:pt x="2293" y="674"/>
                      </a:lnTo>
                      <a:lnTo>
                        <a:pt x="2293" y="678"/>
                      </a:lnTo>
                      <a:lnTo>
                        <a:pt x="2293" y="681"/>
                      </a:lnTo>
                      <a:lnTo>
                        <a:pt x="2293" y="683"/>
                      </a:lnTo>
                      <a:lnTo>
                        <a:pt x="2293" y="688"/>
                      </a:lnTo>
                      <a:lnTo>
                        <a:pt x="2293" y="690"/>
                      </a:lnTo>
                      <a:lnTo>
                        <a:pt x="2293" y="695"/>
                      </a:lnTo>
                      <a:lnTo>
                        <a:pt x="2293" y="697"/>
                      </a:lnTo>
                      <a:lnTo>
                        <a:pt x="2293" y="700"/>
                      </a:lnTo>
                      <a:lnTo>
                        <a:pt x="2293" y="702"/>
                      </a:lnTo>
                      <a:lnTo>
                        <a:pt x="2293" y="704"/>
                      </a:lnTo>
                      <a:lnTo>
                        <a:pt x="2293" y="707"/>
                      </a:lnTo>
                      <a:lnTo>
                        <a:pt x="2291" y="711"/>
                      </a:lnTo>
                      <a:lnTo>
                        <a:pt x="2291" y="716"/>
                      </a:lnTo>
                      <a:lnTo>
                        <a:pt x="2289" y="721"/>
                      </a:lnTo>
                      <a:lnTo>
                        <a:pt x="2289" y="726"/>
                      </a:lnTo>
                      <a:lnTo>
                        <a:pt x="2286" y="728"/>
                      </a:lnTo>
                      <a:lnTo>
                        <a:pt x="2286" y="730"/>
                      </a:lnTo>
                      <a:lnTo>
                        <a:pt x="2284" y="735"/>
                      </a:lnTo>
                      <a:lnTo>
                        <a:pt x="2284" y="737"/>
                      </a:lnTo>
                      <a:lnTo>
                        <a:pt x="2281" y="737"/>
                      </a:lnTo>
                      <a:lnTo>
                        <a:pt x="2281" y="740"/>
                      </a:lnTo>
                      <a:lnTo>
                        <a:pt x="2279" y="742"/>
                      </a:lnTo>
                      <a:lnTo>
                        <a:pt x="2277" y="747"/>
                      </a:lnTo>
                      <a:lnTo>
                        <a:pt x="2274" y="752"/>
                      </a:lnTo>
                      <a:lnTo>
                        <a:pt x="2272" y="756"/>
                      </a:lnTo>
                      <a:lnTo>
                        <a:pt x="2270" y="761"/>
                      </a:lnTo>
                      <a:lnTo>
                        <a:pt x="2270" y="763"/>
                      </a:lnTo>
                      <a:lnTo>
                        <a:pt x="2267" y="768"/>
                      </a:lnTo>
                      <a:lnTo>
                        <a:pt x="2265" y="773"/>
                      </a:lnTo>
                      <a:lnTo>
                        <a:pt x="2263" y="775"/>
                      </a:lnTo>
                      <a:lnTo>
                        <a:pt x="2260" y="780"/>
                      </a:lnTo>
                      <a:lnTo>
                        <a:pt x="2258" y="785"/>
                      </a:lnTo>
                      <a:lnTo>
                        <a:pt x="2258" y="787"/>
                      </a:lnTo>
                      <a:lnTo>
                        <a:pt x="2253" y="796"/>
                      </a:lnTo>
                      <a:lnTo>
                        <a:pt x="2251" y="804"/>
                      </a:lnTo>
                      <a:lnTo>
                        <a:pt x="2248" y="808"/>
                      </a:lnTo>
                      <a:lnTo>
                        <a:pt x="2248" y="813"/>
                      </a:lnTo>
                      <a:lnTo>
                        <a:pt x="2248" y="815"/>
                      </a:lnTo>
                      <a:lnTo>
                        <a:pt x="2248" y="818"/>
                      </a:lnTo>
                      <a:lnTo>
                        <a:pt x="2246" y="820"/>
                      </a:lnTo>
                      <a:lnTo>
                        <a:pt x="2246" y="822"/>
                      </a:lnTo>
                      <a:lnTo>
                        <a:pt x="2246" y="825"/>
                      </a:lnTo>
                      <a:lnTo>
                        <a:pt x="2246" y="827"/>
                      </a:lnTo>
                      <a:lnTo>
                        <a:pt x="2246" y="830"/>
                      </a:lnTo>
                      <a:lnTo>
                        <a:pt x="2246" y="832"/>
                      </a:lnTo>
                      <a:lnTo>
                        <a:pt x="2246" y="837"/>
                      </a:lnTo>
                      <a:lnTo>
                        <a:pt x="2246" y="841"/>
                      </a:lnTo>
                      <a:lnTo>
                        <a:pt x="2246" y="844"/>
                      </a:lnTo>
                      <a:lnTo>
                        <a:pt x="2246" y="846"/>
                      </a:lnTo>
                      <a:lnTo>
                        <a:pt x="2246" y="848"/>
                      </a:lnTo>
                      <a:lnTo>
                        <a:pt x="2246" y="853"/>
                      </a:lnTo>
                      <a:lnTo>
                        <a:pt x="2246" y="853"/>
                      </a:lnTo>
                      <a:lnTo>
                        <a:pt x="2246" y="858"/>
                      </a:lnTo>
                      <a:lnTo>
                        <a:pt x="2246" y="860"/>
                      </a:lnTo>
                      <a:lnTo>
                        <a:pt x="2246" y="865"/>
                      </a:lnTo>
                      <a:lnTo>
                        <a:pt x="2246" y="867"/>
                      </a:lnTo>
                      <a:lnTo>
                        <a:pt x="2246" y="872"/>
                      </a:lnTo>
                      <a:lnTo>
                        <a:pt x="2246" y="877"/>
                      </a:lnTo>
                      <a:lnTo>
                        <a:pt x="2246" y="886"/>
                      </a:lnTo>
                      <a:lnTo>
                        <a:pt x="2246" y="893"/>
                      </a:lnTo>
                      <a:lnTo>
                        <a:pt x="2246" y="910"/>
                      </a:lnTo>
                      <a:lnTo>
                        <a:pt x="2246" y="915"/>
                      </a:lnTo>
                      <a:lnTo>
                        <a:pt x="2246" y="926"/>
                      </a:lnTo>
                      <a:lnTo>
                        <a:pt x="2246" y="931"/>
                      </a:lnTo>
                      <a:lnTo>
                        <a:pt x="2248" y="936"/>
                      </a:lnTo>
                      <a:lnTo>
                        <a:pt x="2248" y="941"/>
                      </a:lnTo>
                      <a:lnTo>
                        <a:pt x="2248" y="955"/>
                      </a:lnTo>
                      <a:lnTo>
                        <a:pt x="2248" y="964"/>
                      </a:lnTo>
                      <a:lnTo>
                        <a:pt x="2248" y="969"/>
                      </a:lnTo>
                      <a:lnTo>
                        <a:pt x="2248" y="974"/>
                      </a:lnTo>
                      <a:lnTo>
                        <a:pt x="2248" y="976"/>
                      </a:lnTo>
                      <a:lnTo>
                        <a:pt x="2251" y="976"/>
                      </a:lnTo>
                      <a:lnTo>
                        <a:pt x="2253" y="976"/>
                      </a:lnTo>
                      <a:lnTo>
                        <a:pt x="2260" y="974"/>
                      </a:lnTo>
                      <a:lnTo>
                        <a:pt x="2265" y="974"/>
                      </a:lnTo>
                      <a:lnTo>
                        <a:pt x="2272" y="974"/>
                      </a:lnTo>
                      <a:lnTo>
                        <a:pt x="2274" y="974"/>
                      </a:lnTo>
                      <a:lnTo>
                        <a:pt x="2281" y="971"/>
                      </a:lnTo>
                      <a:lnTo>
                        <a:pt x="2289" y="971"/>
                      </a:lnTo>
                      <a:lnTo>
                        <a:pt x="2296" y="971"/>
                      </a:lnTo>
                      <a:lnTo>
                        <a:pt x="2300" y="969"/>
                      </a:lnTo>
                      <a:lnTo>
                        <a:pt x="2303" y="969"/>
                      </a:lnTo>
                      <a:lnTo>
                        <a:pt x="2307" y="969"/>
                      </a:lnTo>
                      <a:lnTo>
                        <a:pt x="2315" y="969"/>
                      </a:lnTo>
                      <a:lnTo>
                        <a:pt x="2317" y="969"/>
                      </a:lnTo>
                      <a:lnTo>
                        <a:pt x="2324" y="969"/>
                      </a:lnTo>
                      <a:lnTo>
                        <a:pt x="2333" y="967"/>
                      </a:lnTo>
                      <a:lnTo>
                        <a:pt x="2336" y="967"/>
                      </a:lnTo>
                      <a:lnTo>
                        <a:pt x="2338" y="967"/>
                      </a:lnTo>
                      <a:lnTo>
                        <a:pt x="2340" y="967"/>
                      </a:lnTo>
                      <a:lnTo>
                        <a:pt x="2343" y="967"/>
                      </a:lnTo>
                      <a:lnTo>
                        <a:pt x="2345" y="967"/>
                      </a:lnTo>
                      <a:lnTo>
                        <a:pt x="2348" y="967"/>
                      </a:lnTo>
                      <a:lnTo>
                        <a:pt x="2348" y="964"/>
                      </a:lnTo>
                      <a:lnTo>
                        <a:pt x="2350" y="964"/>
                      </a:lnTo>
                      <a:lnTo>
                        <a:pt x="2352" y="964"/>
                      </a:lnTo>
                      <a:lnTo>
                        <a:pt x="2355" y="962"/>
                      </a:lnTo>
                      <a:lnTo>
                        <a:pt x="2357" y="960"/>
                      </a:lnTo>
                      <a:lnTo>
                        <a:pt x="2359" y="960"/>
                      </a:lnTo>
                      <a:lnTo>
                        <a:pt x="2362" y="957"/>
                      </a:lnTo>
                      <a:lnTo>
                        <a:pt x="2369" y="955"/>
                      </a:lnTo>
                      <a:lnTo>
                        <a:pt x="2371" y="955"/>
                      </a:lnTo>
                      <a:lnTo>
                        <a:pt x="2378" y="952"/>
                      </a:lnTo>
                      <a:lnTo>
                        <a:pt x="2385" y="948"/>
                      </a:lnTo>
                      <a:lnTo>
                        <a:pt x="2392" y="945"/>
                      </a:lnTo>
                      <a:lnTo>
                        <a:pt x="2397" y="943"/>
                      </a:lnTo>
                      <a:lnTo>
                        <a:pt x="2400" y="943"/>
                      </a:lnTo>
                      <a:lnTo>
                        <a:pt x="2402" y="941"/>
                      </a:lnTo>
                      <a:lnTo>
                        <a:pt x="2409" y="938"/>
                      </a:lnTo>
                      <a:lnTo>
                        <a:pt x="2416" y="936"/>
                      </a:lnTo>
                      <a:lnTo>
                        <a:pt x="2416" y="934"/>
                      </a:lnTo>
                      <a:lnTo>
                        <a:pt x="2428" y="929"/>
                      </a:lnTo>
                      <a:lnTo>
                        <a:pt x="2442" y="924"/>
                      </a:lnTo>
                      <a:lnTo>
                        <a:pt x="2452" y="919"/>
                      </a:lnTo>
                      <a:lnTo>
                        <a:pt x="2454" y="919"/>
                      </a:lnTo>
                      <a:lnTo>
                        <a:pt x="2466" y="915"/>
                      </a:lnTo>
                      <a:lnTo>
                        <a:pt x="2473" y="910"/>
                      </a:lnTo>
                      <a:lnTo>
                        <a:pt x="2477" y="910"/>
                      </a:lnTo>
                      <a:lnTo>
                        <a:pt x="2482" y="908"/>
                      </a:lnTo>
                      <a:lnTo>
                        <a:pt x="2487" y="908"/>
                      </a:lnTo>
                      <a:lnTo>
                        <a:pt x="2492" y="905"/>
                      </a:lnTo>
                      <a:lnTo>
                        <a:pt x="2496" y="903"/>
                      </a:lnTo>
                      <a:lnTo>
                        <a:pt x="2499" y="900"/>
                      </a:lnTo>
                      <a:lnTo>
                        <a:pt x="2501" y="900"/>
                      </a:lnTo>
                      <a:lnTo>
                        <a:pt x="2503" y="900"/>
                      </a:lnTo>
                      <a:lnTo>
                        <a:pt x="2506" y="898"/>
                      </a:lnTo>
                      <a:lnTo>
                        <a:pt x="2506" y="896"/>
                      </a:lnTo>
                      <a:lnTo>
                        <a:pt x="2511" y="896"/>
                      </a:lnTo>
                      <a:lnTo>
                        <a:pt x="2515" y="896"/>
                      </a:lnTo>
                      <a:lnTo>
                        <a:pt x="2520" y="896"/>
                      </a:lnTo>
                      <a:lnTo>
                        <a:pt x="2520" y="905"/>
                      </a:lnTo>
                      <a:lnTo>
                        <a:pt x="2520" y="908"/>
                      </a:lnTo>
                      <a:lnTo>
                        <a:pt x="2520" y="910"/>
                      </a:lnTo>
                      <a:lnTo>
                        <a:pt x="2520" y="912"/>
                      </a:lnTo>
                      <a:lnTo>
                        <a:pt x="2520" y="917"/>
                      </a:lnTo>
                      <a:lnTo>
                        <a:pt x="2520" y="934"/>
                      </a:lnTo>
                      <a:lnTo>
                        <a:pt x="2520" y="983"/>
                      </a:lnTo>
                      <a:lnTo>
                        <a:pt x="2520" y="990"/>
                      </a:lnTo>
                      <a:lnTo>
                        <a:pt x="2520" y="1002"/>
                      </a:lnTo>
                      <a:lnTo>
                        <a:pt x="2520" y="1009"/>
                      </a:lnTo>
                      <a:lnTo>
                        <a:pt x="2520" y="1011"/>
                      </a:lnTo>
                      <a:lnTo>
                        <a:pt x="2520" y="1023"/>
                      </a:lnTo>
                      <a:lnTo>
                        <a:pt x="2520" y="1030"/>
                      </a:lnTo>
                      <a:lnTo>
                        <a:pt x="2520" y="1042"/>
                      </a:lnTo>
                      <a:lnTo>
                        <a:pt x="2520" y="1049"/>
                      </a:lnTo>
                      <a:lnTo>
                        <a:pt x="2520" y="1054"/>
                      </a:lnTo>
                      <a:lnTo>
                        <a:pt x="2520" y="1063"/>
                      </a:lnTo>
                      <a:lnTo>
                        <a:pt x="2520" y="1068"/>
                      </a:lnTo>
                      <a:lnTo>
                        <a:pt x="2520" y="1073"/>
                      </a:lnTo>
                      <a:lnTo>
                        <a:pt x="2520" y="1075"/>
                      </a:lnTo>
                      <a:lnTo>
                        <a:pt x="2522" y="1082"/>
                      </a:lnTo>
                      <a:lnTo>
                        <a:pt x="2522" y="1087"/>
                      </a:lnTo>
                      <a:lnTo>
                        <a:pt x="2522" y="1092"/>
                      </a:lnTo>
                      <a:lnTo>
                        <a:pt x="2522" y="1104"/>
                      </a:lnTo>
                      <a:lnTo>
                        <a:pt x="2522" y="1118"/>
                      </a:lnTo>
                      <a:lnTo>
                        <a:pt x="2522" y="1130"/>
                      </a:lnTo>
                      <a:lnTo>
                        <a:pt x="2522" y="1141"/>
                      </a:lnTo>
                      <a:lnTo>
                        <a:pt x="2522" y="1146"/>
                      </a:lnTo>
                      <a:lnTo>
                        <a:pt x="2522" y="1153"/>
                      </a:lnTo>
                      <a:lnTo>
                        <a:pt x="2522" y="1165"/>
                      </a:lnTo>
                      <a:lnTo>
                        <a:pt x="2522" y="1177"/>
                      </a:lnTo>
                      <a:lnTo>
                        <a:pt x="2522" y="1179"/>
                      </a:lnTo>
                      <a:lnTo>
                        <a:pt x="2522" y="1193"/>
                      </a:lnTo>
                      <a:lnTo>
                        <a:pt x="2522" y="1203"/>
                      </a:lnTo>
                      <a:lnTo>
                        <a:pt x="2522" y="1210"/>
                      </a:lnTo>
                      <a:lnTo>
                        <a:pt x="2522" y="1252"/>
                      </a:lnTo>
                      <a:lnTo>
                        <a:pt x="2522" y="1255"/>
                      </a:lnTo>
                      <a:lnTo>
                        <a:pt x="2522" y="1257"/>
                      </a:lnTo>
                      <a:lnTo>
                        <a:pt x="2522" y="1267"/>
                      </a:lnTo>
                      <a:lnTo>
                        <a:pt x="2522" y="1274"/>
                      </a:lnTo>
                      <a:lnTo>
                        <a:pt x="2522" y="1278"/>
                      </a:lnTo>
                      <a:lnTo>
                        <a:pt x="2522" y="1281"/>
                      </a:lnTo>
                      <a:lnTo>
                        <a:pt x="2522" y="1283"/>
                      </a:lnTo>
                      <a:lnTo>
                        <a:pt x="2522" y="1288"/>
                      </a:lnTo>
                      <a:lnTo>
                        <a:pt x="2522" y="1290"/>
                      </a:lnTo>
                      <a:lnTo>
                        <a:pt x="2522" y="1295"/>
                      </a:lnTo>
                      <a:lnTo>
                        <a:pt x="2522" y="1302"/>
                      </a:lnTo>
                      <a:lnTo>
                        <a:pt x="2522" y="1304"/>
                      </a:lnTo>
                      <a:lnTo>
                        <a:pt x="2522" y="1307"/>
                      </a:lnTo>
                      <a:lnTo>
                        <a:pt x="2522" y="1309"/>
                      </a:lnTo>
                      <a:lnTo>
                        <a:pt x="2522" y="1312"/>
                      </a:lnTo>
                      <a:lnTo>
                        <a:pt x="2522" y="1319"/>
                      </a:lnTo>
                      <a:lnTo>
                        <a:pt x="2522" y="1321"/>
                      </a:lnTo>
                      <a:lnTo>
                        <a:pt x="2522" y="1326"/>
                      </a:lnTo>
                      <a:lnTo>
                        <a:pt x="2522" y="1335"/>
                      </a:lnTo>
                      <a:lnTo>
                        <a:pt x="2522" y="1340"/>
                      </a:lnTo>
                      <a:lnTo>
                        <a:pt x="2522" y="1342"/>
                      </a:lnTo>
                      <a:lnTo>
                        <a:pt x="2522" y="1345"/>
                      </a:lnTo>
                      <a:lnTo>
                        <a:pt x="2522" y="1347"/>
                      </a:lnTo>
                      <a:lnTo>
                        <a:pt x="2522" y="1352"/>
                      </a:lnTo>
                      <a:lnTo>
                        <a:pt x="2525" y="1356"/>
                      </a:lnTo>
                      <a:lnTo>
                        <a:pt x="2525" y="1359"/>
                      </a:lnTo>
                      <a:lnTo>
                        <a:pt x="2525" y="1366"/>
                      </a:lnTo>
                      <a:lnTo>
                        <a:pt x="2525" y="1368"/>
                      </a:lnTo>
                      <a:lnTo>
                        <a:pt x="2525" y="1375"/>
                      </a:lnTo>
                      <a:lnTo>
                        <a:pt x="2525" y="1380"/>
                      </a:lnTo>
                      <a:lnTo>
                        <a:pt x="2525" y="1385"/>
                      </a:lnTo>
                      <a:lnTo>
                        <a:pt x="2525" y="1387"/>
                      </a:lnTo>
                      <a:lnTo>
                        <a:pt x="2525" y="1399"/>
                      </a:lnTo>
                      <a:lnTo>
                        <a:pt x="2525" y="1401"/>
                      </a:lnTo>
                      <a:lnTo>
                        <a:pt x="2525" y="1404"/>
                      </a:lnTo>
                      <a:lnTo>
                        <a:pt x="2525" y="1408"/>
                      </a:lnTo>
                      <a:lnTo>
                        <a:pt x="2525" y="1411"/>
                      </a:lnTo>
                      <a:lnTo>
                        <a:pt x="2525" y="1420"/>
                      </a:lnTo>
                      <a:lnTo>
                        <a:pt x="2525" y="1420"/>
                      </a:lnTo>
                      <a:lnTo>
                        <a:pt x="2525" y="1430"/>
                      </a:lnTo>
                      <a:lnTo>
                        <a:pt x="2525" y="1432"/>
                      </a:lnTo>
                      <a:lnTo>
                        <a:pt x="2525" y="1434"/>
                      </a:lnTo>
                      <a:lnTo>
                        <a:pt x="2525" y="1441"/>
                      </a:lnTo>
                      <a:lnTo>
                        <a:pt x="2525" y="1446"/>
                      </a:lnTo>
                      <a:lnTo>
                        <a:pt x="2525" y="1449"/>
                      </a:lnTo>
                      <a:lnTo>
                        <a:pt x="2525" y="1451"/>
                      </a:lnTo>
                      <a:lnTo>
                        <a:pt x="2525" y="1453"/>
                      </a:lnTo>
                      <a:lnTo>
                        <a:pt x="2525" y="1456"/>
                      </a:lnTo>
                      <a:lnTo>
                        <a:pt x="2525" y="1458"/>
                      </a:lnTo>
                      <a:lnTo>
                        <a:pt x="2525" y="1460"/>
                      </a:lnTo>
                      <a:lnTo>
                        <a:pt x="2522" y="1460"/>
                      </a:lnTo>
                      <a:lnTo>
                        <a:pt x="2522" y="1463"/>
                      </a:lnTo>
                      <a:lnTo>
                        <a:pt x="2522" y="1465"/>
                      </a:lnTo>
                      <a:lnTo>
                        <a:pt x="2522" y="1467"/>
                      </a:lnTo>
                      <a:lnTo>
                        <a:pt x="2520" y="1467"/>
                      </a:lnTo>
                      <a:lnTo>
                        <a:pt x="2520" y="1470"/>
                      </a:lnTo>
                      <a:lnTo>
                        <a:pt x="2518" y="1472"/>
                      </a:lnTo>
                      <a:lnTo>
                        <a:pt x="2518" y="1475"/>
                      </a:lnTo>
                      <a:lnTo>
                        <a:pt x="2515" y="1475"/>
                      </a:lnTo>
                      <a:lnTo>
                        <a:pt x="2515" y="1477"/>
                      </a:lnTo>
                      <a:lnTo>
                        <a:pt x="2513" y="1477"/>
                      </a:lnTo>
                      <a:lnTo>
                        <a:pt x="2513" y="1477"/>
                      </a:lnTo>
                      <a:lnTo>
                        <a:pt x="2511" y="1477"/>
                      </a:lnTo>
                      <a:lnTo>
                        <a:pt x="2508" y="1479"/>
                      </a:lnTo>
                      <a:lnTo>
                        <a:pt x="2503" y="1484"/>
                      </a:lnTo>
                      <a:lnTo>
                        <a:pt x="2499" y="1486"/>
                      </a:lnTo>
                      <a:lnTo>
                        <a:pt x="2499" y="1489"/>
                      </a:lnTo>
                      <a:lnTo>
                        <a:pt x="2496" y="1489"/>
                      </a:lnTo>
                      <a:lnTo>
                        <a:pt x="2496" y="1491"/>
                      </a:lnTo>
                      <a:lnTo>
                        <a:pt x="2494" y="1491"/>
                      </a:lnTo>
                      <a:lnTo>
                        <a:pt x="2494" y="1493"/>
                      </a:lnTo>
                      <a:lnTo>
                        <a:pt x="2492" y="1493"/>
                      </a:lnTo>
                      <a:lnTo>
                        <a:pt x="2492" y="1496"/>
                      </a:lnTo>
                      <a:lnTo>
                        <a:pt x="2489" y="1498"/>
                      </a:lnTo>
                      <a:lnTo>
                        <a:pt x="2489" y="1500"/>
                      </a:lnTo>
                      <a:lnTo>
                        <a:pt x="2487" y="1500"/>
                      </a:lnTo>
                      <a:lnTo>
                        <a:pt x="2487" y="1503"/>
                      </a:lnTo>
                      <a:lnTo>
                        <a:pt x="2485" y="1505"/>
                      </a:lnTo>
                      <a:lnTo>
                        <a:pt x="2485" y="1508"/>
                      </a:lnTo>
                      <a:lnTo>
                        <a:pt x="2482" y="1508"/>
                      </a:lnTo>
                      <a:lnTo>
                        <a:pt x="2482" y="1510"/>
                      </a:lnTo>
                      <a:lnTo>
                        <a:pt x="2482" y="1512"/>
                      </a:lnTo>
                      <a:lnTo>
                        <a:pt x="2480" y="1515"/>
                      </a:lnTo>
                      <a:lnTo>
                        <a:pt x="2480" y="1517"/>
                      </a:lnTo>
                      <a:lnTo>
                        <a:pt x="2480" y="1519"/>
                      </a:lnTo>
                      <a:lnTo>
                        <a:pt x="2477" y="1522"/>
                      </a:lnTo>
                      <a:lnTo>
                        <a:pt x="2477" y="1524"/>
                      </a:lnTo>
                      <a:lnTo>
                        <a:pt x="2477" y="1526"/>
                      </a:lnTo>
                      <a:lnTo>
                        <a:pt x="2477" y="1529"/>
                      </a:lnTo>
                      <a:lnTo>
                        <a:pt x="2477" y="1531"/>
                      </a:lnTo>
                      <a:lnTo>
                        <a:pt x="2477" y="1534"/>
                      </a:lnTo>
                      <a:lnTo>
                        <a:pt x="2477" y="1534"/>
                      </a:lnTo>
                      <a:lnTo>
                        <a:pt x="2477" y="1536"/>
                      </a:lnTo>
                      <a:lnTo>
                        <a:pt x="2477" y="1538"/>
                      </a:lnTo>
                      <a:lnTo>
                        <a:pt x="2477" y="1541"/>
                      </a:lnTo>
                      <a:lnTo>
                        <a:pt x="2477" y="1543"/>
                      </a:lnTo>
                      <a:lnTo>
                        <a:pt x="2475" y="1543"/>
                      </a:lnTo>
                      <a:lnTo>
                        <a:pt x="2470" y="1538"/>
                      </a:lnTo>
                      <a:lnTo>
                        <a:pt x="2468" y="1536"/>
                      </a:lnTo>
                      <a:lnTo>
                        <a:pt x="2463" y="1536"/>
                      </a:lnTo>
                      <a:lnTo>
                        <a:pt x="2459" y="1534"/>
                      </a:lnTo>
                      <a:lnTo>
                        <a:pt x="2454" y="1534"/>
                      </a:lnTo>
                      <a:lnTo>
                        <a:pt x="2444" y="1529"/>
                      </a:lnTo>
                      <a:lnTo>
                        <a:pt x="2440" y="1526"/>
                      </a:lnTo>
                      <a:lnTo>
                        <a:pt x="2437" y="1526"/>
                      </a:lnTo>
                      <a:lnTo>
                        <a:pt x="2433" y="1524"/>
                      </a:lnTo>
                      <a:lnTo>
                        <a:pt x="2430" y="1524"/>
                      </a:lnTo>
                      <a:lnTo>
                        <a:pt x="2416" y="1517"/>
                      </a:lnTo>
                      <a:lnTo>
                        <a:pt x="2411" y="1515"/>
                      </a:lnTo>
                      <a:lnTo>
                        <a:pt x="2404" y="1512"/>
                      </a:lnTo>
                      <a:lnTo>
                        <a:pt x="2404" y="1510"/>
                      </a:lnTo>
                      <a:lnTo>
                        <a:pt x="2402" y="1510"/>
                      </a:lnTo>
                      <a:lnTo>
                        <a:pt x="2388" y="1505"/>
                      </a:lnTo>
                      <a:lnTo>
                        <a:pt x="2388" y="1503"/>
                      </a:lnTo>
                      <a:lnTo>
                        <a:pt x="2381" y="1500"/>
                      </a:lnTo>
                      <a:lnTo>
                        <a:pt x="2378" y="1500"/>
                      </a:lnTo>
                      <a:lnTo>
                        <a:pt x="2371" y="1496"/>
                      </a:lnTo>
                      <a:lnTo>
                        <a:pt x="2366" y="1496"/>
                      </a:lnTo>
                      <a:lnTo>
                        <a:pt x="2366" y="1493"/>
                      </a:lnTo>
                      <a:lnTo>
                        <a:pt x="2359" y="1491"/>
                      </a:lnTo>
                      <a:lnTo>
                        <a:pt x="2357" y="1491"/>
                      </a:lnTo>
                      <a:lnTo>
                        <a:pt x="2355" y="1489"/>
                      </a:lnTo>
                      <a:lnTo>
                        <a:pt x="2345" y="1484"/>
                      </a:lnTo>
                      <a:lnTo>
                        <a:pt x="2343" y="1484"/>
                      </a:lnTo>
                      <a:lnTo>
                        <a:pt x="2331" y="1479"/>
                      </a:lnTo>
                      <a:lnTo>
                        <a:pt x="2310" y="1472"/>
                      </a:lnTo>
                      <a:lnTo>
                        <a:pt x="2305" y="1470"/>
                      </a:lnTo>
                      <a:lnTo>
                        <a:pt x="2300" y="1467"/>
                      </a:lnTo>
                      <a:lnTo>
                        <a:pt x="2293" y="1465"/>
                      </a:lnTo>
                      <a:lnTo>
                        <a:pt x="2286" y="1463"/>
                      </a:lnTo>
                      <a:lnTo>
                        <a:pt x="2284" y="1460"/>
                      </a:lnTo>
                      <a:lnTo>
                        <a:pt x="2279" y="1458"/>
                      </a:lnTo>
                      <a:lnTo>
                        <a:pt x="2277" y="1458"/>
                      </a:lnTo>
                      <a:lnTo>
                        <a:pt x="2274" y="1456"/>
                      </a:lnTo>
                      <a:lnTo>
                        <a:pt x="2265" y="1453"/>
                      </a:lnTo>
                      <a:lnTo>
                        <a:pt x="2253" y="1449"/>
                      </a:lnTo>
                      <a:lnTo>
                        <a:pt x="2253" y="1446"/>
                      </a:lnTo>
                      <a:lnTo>
                        <a:pt x="2251" y="1446"/>
                      </a:lnTo>
                      <a:lnTo>
                        <a:pt x="2251" y="1449"/>
                      </a:lnTo>
                      <a:lnTo>
                        <a:pt x="2251" y="1491"/>
                      </a:lnTo>
                      <a:lnTo>
                        <a:pt x="2251" y="1493"/>
                      </a:lnTo>
                      <a:lnTo>
                        <a:pt x="2251" y="1498"/>
                      </a:lnTo>
                      <a:lnTo>
                        <a:pt x="2251" y="1500"/>
                      </a:lnTo>
                      <a:lnTo>
                        <a:pt x="2251" y="1503"/>
                      </a:lnTo>
                      <a:lnTo>
                        <a:pt x="2251" y="1508"/>
                      </a:lnTo>
                      <a:lnTo>
                        <a:pt x="2253" y="1526"/>
                      </a:lnTo>
                      <a:lnTo>
                        <a:pt x="2253" y="1529"/>
                      </a:lnTo>
                      <a:lnTo>
                        <a:pt x="2253" y="1534"/>
                      </a:lnTo>
                      <a:lnTo>
                        <a:pt x="2253" y="1536"/>
                      </a:lnTo>
                      <a:lnTo>
                        <a:pt x="2251" y="1545"/>
                      </a:lnTo>
                      <a:lnTo>
                        <a:pt x="2251" y="1555"/>
                      </a:lnTo>
                      <a:lnTo>
                        <a:pt x="2251" y="1557"/>
                      </a:lnTo>
                      <a:lnTo>
                        <a:pt x="2251" y="1560"/>
                      </a:lnTo>
                      <a:lnTo>
                        <a:pt x="2251" y="1562"/>
                      </a:lnTo>
                      <a:lnTo>
                        <a:pt x="2253" y="1581"/>
                      </a:lnTo>
                      <a:lnTo>
                        <a:pt x="2253" y="1583"/>
                      </a:lnTo>
                      <a:lnTo>
                        <a:pt x="2253" y="1586"/>
                      </a:lnTo>
                      <a:lnTo>
                        <a:pt x="2253" y="1590"/>
                      </a:lnTo>
                      <a:lnTo>
                        <a:pt x="2253" y="1597"/>
                      </a:lnTo>
                      <a:lnTo>
                        <a:pt x="2253" y="1616"/>
                      </a:lnTo>
                      <a:lnTo>
                        <a:pt x="2253" y="1619"/>
                      </a:lnTo>
                      <a:lnTo>
                        <a:pt x="2253" y="1623"/>
                      </a:lnTo>
                      <a:lnTo>
                        <a:pt x="2253" y="1626"/>
                      </a:lnTo>
                      <a:lnTo>
                        <a:pt x="2253" y="1635"/>
                      </a:lnTo>
                      <a:lnTo>
                        <a:pt x="2253" y="1645"/>
                      </a:lnTo>
                      <a:lnTo>
                        <a:pt x="2253" y="1647"/>
                      </a:lnTo>
                      <a:lnTo>
                        <a:pt x="2253" y="1647"/>
                      </a:lnTo>
                      <a:lnTo>
                        <a:pt x="2253" y="1652"/>
                      </a:lnTo>
                      <a:lnTo>
                        <a:pt x="2253" y="1664"/>
                      </a:lnTo>
                      <a:lnTo>
                        <a:pt x="2253" y="1666"/>
                      </a:lnTo>
                      <a:lnTo>
                        <a:pt x="2253" y="1668"/>
                      </a:lnTo>
                      <a:lnTo>
                        <a:pt x="2253" y="1673"/>
                      </a:lnTo>
                      <a:lnTo>
                        <a:pt x="2253" y="1682"/>
                      </a:lnTo>
                      <a:lnTo>
                        <a:pt x="2253" y="1685"/>
                      </a:lnTo>
                      <a:lnTo>
                        <a:pt x="2253" y="1689"/>
                      </a:lnTo>
                      <a:lnTo>
                        <a:pt x="2253" y="1692"/>
                      </a:lnTo>
                      <a:lnTo>
                        <a:pt x="2253" y="1699"/>
                      </a:lnTo>
                      <a:lnTo>
                        <a:pt x="2253" y="1704"/>
                      </a:lnTo>
                      <a:lnTo>
                        <a:pt x="2253" y="1704"/>
                      </a:lnTo>
                      <a:lnTo>
                        <a:pt x="2253" y="1706"/>
                      </a:lnTo>
                      <a:lnTo>
                        <a:pt x="2253" y="1708"/>
                      </a:lnTo>
                      <a:lnTo>
                        <a:pt x="2253" y="1711"/>
                      </a:lnTo>
                      <a:lnTo>
                        <a:pt x="2253" y="1725"/>
                      </a:lnTo>
                      <a:lnTo>
                        <a:pt x="2253" y="1727"/>
                      </a:lnTo>
                      <a:lnTo>
                        <a:pt x="2253" y="1730"/>
                      </a:lnTo>
                      <a:lnTo>
                        <a:pt x="2253" y="1732"/>
                      </a:lnTo>
                      <a:lnTo>
                        <a:pt x="2253" y="1739"/>
                      </a:lnTo>
                      <a:lnTo>
                        <a:pt x="2253" y="1741"/>
                      </a:lnTo>
                      <a:lnTo>
                        <a:pt x="2253" y="1753"/>
                      </a:lnTo>
                      <a:lnTo>
                        <a:pt x="2253" y="1763"/>
                      </a:lnTo>
                      <a:lnTo>
                        <a:pt x="2253" y="1772"/>
                      </a:lnTo>
                      <a:lnTo>
                        <a:pt x="2253" y="1784"/>
                      </a:lnTo>
                      <a:lnTo>
                        <a:pt x="2253" y="1796"/>
                      </a:lnTo>
                      <a:lnTo>
                        <a:pt x="2253" y="1803"/>
                      </a:lnTo>
                      <a:lnTo>
                        <a:pt x="2253" y="1812"/>
                      </a:lnTo>
                      <a:lnTo>
                        <a:pt x="2253" y="1819"/>
                      </a:lnTo>
                      <a:lnTo>
                        <a:pt x="2253" y="1822"/>
                      </a:lnTo>
                      <a:lnTo>
                        <a:pt x="2253" y="1827"/>
                      </a:lnTo>
                      <a:lnTo>
                        <a:pt x="2253" y="1829"/>
                      </a:lnTo>
                      <a:lnTo>
                        <a:pt x="2253" y="1845"/>
                      </a:lnTo>
                      <a:lnTo>
                        <a:pt x="2253" y="1857"/>
                      </a:lnTo>
                      <a:lnTo>
                        <a:pt x="2253" y="1867"/>
                      </a:lnTo>
                      <a:lnTo>
                        <a:pt x="2253" y="1876"/>
                      </a:lnTo>
                      <a:lnTo>
                        <a:pt x="2253" y="1886"/>
                      </a:lnTo>
                      <a:lnTo>
                        <a:pt x="2253" y="1890"/>
                      </a:lnTo>
                      <a:lnTo>
                        <a:pt x="2253" y="1893"/>
                      </a:lnTo>
                      <a:lnTo>
                        <a:pt x="2253" y="1895"/>
                      </a:lnTo>
                      <a:lnTo>
                        <a:pt x="2253" y="1897"/>
                      </a:lnTo>
                      <a:lnTo>
                        <a:pt x="2253" y="1904"/>
                      </a:lnTo>
                      <a:lnTo>
                        <a:pt x="2253" y="1919"/>
                      </a:lnTo>
                      <a:lnTo>
                        <a:pt x="2253" y="1921"/>
                      </a:lnTo>
                      <a:lnTo>
                        <a:pt x="2253" y="1923"/>
                      </a:lnTo>
                      <a:lnTo>
                        <a:pt x="2253" y="1926"/>
                      </a:lnTo>
                      <a:lnTo>
                        <a:pt x="2253" y="1930"/>
                      </a:lnTo>
                      <a:lnTo>
                        <a:pt x="2253" y="1940"/>
                      </a:lnTo>
                      <a:lnTo>
                        <a:pt x="2253" y="1949"/>
                      </a:lnTo>
                      <a:lnTo>
                        <a:pt x="2253" y="1959"/>
                      </a:lnTo>
                      <a:lnTo>
                        <a:pt x="2253" y="1964"/>
                      </a:lnTo>
                      <a:lnTo>
                        <a:pt x="2253" y="1971"/>
                      </a:lnTo>
                      <a:lnTo>
                        <a:pt x="2253" y="1975"/>
                      </a:lnTo>
                      <a:lnTo>
                        <a:pt x="2253" y="1978"/>
                      </a:lnTo>
                      <a:lnTo>
                        <a:pt x="2251" y="1978"/>
                      </a:lnTo>
                      <a:lnTo>
                        <a:pt x="2246" y="1978"/>
                      </a:lnTo>
                      <a:lnTo>
                        <a:pt x="2244" y="1978"/>
                      </a:lnTo>
                      <a:lnTo>
                        <a:pt x="2244" y="1978"/>
                      </a:lnTo>
                      <a:lnTo>
                        <a:pt x="2239" y="1978"/>
                      </a:lnTo>
                      <a:lnTo>
                        <a:pt x="2237" y="1978"/>
                      </a:lnTo>
                      <a:lnTo>
                        <a:pt x="2232" y="1978"/>
                      </a:lnTo>
                      <a:lnTo>
                        <a:pt x="2227" y="1978"/>
                      </a:lnTo>
                      <a:lnTo>
                        <a:pt x="2225" y="1978"/>
                      </a:lnTo>
                      <a:lnTo>
                        <a:pt x="2218" y="1978"/>
                      </a:lnTo>
                      <a:lnTo>
                        <a:pt x="2211" y="1978"/>
                      </a:lnTo>
                      <a:lnTo>
                        <a:pt x="2208" y="1978"/>
                      </a:lnTo>
                      <a:lnTo>
                        <a:pt x="2203" y="1978"/>
                      </a:lnTo>
                      <a:lnTo>
                        <a:pt x="2194" y="1978"/>
                      </a:lnTo>
                      <a:lnTo>
                        <a:pt x="2192" y="1978"/>
                      </a:lnTo>
                      <a:lnTo>
                        <a:pt x="2189" y="1978"/>
                      </a:lnTo>
                      <a:lnTo>
                        <a:pt x="2182" y="1978"/>
                      </a:lnTo>
                      <a:lnTo>
                        <a:pt x="2175" y="1978"/>
                      </a:lnTo>
                      <a:lnTo>
                        <a:pt x="2173" y="1978"/>
                      </a:lnTo>
                      <a:lnTo>
                        <a:pt x="2166" y="1978"/>
                      </a:lnTo>
                      <a:lnTo>
                        <a:pt x="2163" y="1978"/>
                      </a:lnTo>
                      <a:lnTo>
                        <a:pt x="2144" y="1978"/>
                      </a:lnTo>
                      <a:lnTo>
                        <a:pt x="2135" y="1978"/>
                      </a:lnTo>
                      <a:lnTo>
                        <a:pt x="2130" y="1978"/>
                      </a:lnTo>
                      <a:lnTo>
                        <a:pt x="2128" y="1978"/>
                      </a:lnTo>
                      <a:lnTo>
                        <a:pt x="2126" y="1978"/>
                      </a:lnTo>
                      <a:lnTo>
                        <a:pt x="2118" y="1978"/>
                      </a:lnTo>
                      <a:lnTo>
                        <a:pt x="2114" y="1978"/>
                      </a:lnTo>
                      <a:lnTo>
                        <a:pt x="2107" y="1978"/>
                      </a:lnTo>
                      <a:lnTo>
                        <a:pt x="2104" y="1978"/>
                      </a:lnTo>
                      <a:lnTo>
                        <a:pt x="2102" y="1978"/>
                      </a:lnTo>
                      <a:lnTo>
                        <a:pt x="2095" y="1978"/>
                      </a:lnTo>
                      <a:lnTo>
                        <a:pt x="2083" y="1980"/>
                      </a:lnTo>
                      <a:lnTo>
                        <a:pt x="2074" y="1978"/>
                      </a:lnTo>
                      <a:lnTo>
                        <a:pt x="2059" y="1978"/>
                      </a:lnTo>
                      <a:lnTo>
                        <a:pt x="2029" y="1980"/>
                      </a:lnTo>
                      <a:lnTo>
                        <a:pt x="2029" y="1982"/>
                      </a:lnTo>
                      <a:lnTo>
                        <a:pt x="2029" y="1987"/>
                      </a:lnTo>
                      <a:lnTo>
                        <a:pt x="2029" y="1992"/>
                      </a:lnTo>
                      <a:lnTo>
                        <a:pt x="2029" y="1997"/>
                      </a:lnTo>
                      <a:lnTo>
                        <a:pt x="2029" y="2001"/>
                      </a:lnTo>
                      <a:lnTo>
                        <a:pt x="2029" y="2006"/>
                      </a:lnTo>
                      <a:lnTo>
                        <a:pt x="2029" y="2013"/>
                      </a:lnTo>
                      <a:lnTo>
                        <a:pt x="2029" y="2020"/>
                      </a:lnTo>
                      <a:lnTo>
                        <a:pt x="2029" y="2030"/>
                      </a:lnTo>
                      <a:lnTo>
                        <a:pt x="2029" y="2037"/>
                      </a:lnTo>
                      <a:lnTo>
                        <a:pt x="2029" y="2041"/>
                      </a:lnTo>
                      <a:lnTo>
                        <a:pt x="2029" y="2056"/>
                      </a:lnTo>
                      <a:lnTo>
                        <a:pt x="2029" y="2063"/>
                      </a:lnTo>
                      <a:lnTo>
                        <a:pt x="2029" y="2098"/>
                      </a:lnTo>
                      <a:lnTo>
                        <a:pt x="2029" y="2136"/>
                      </a:lnTo>
                      <a:lnTo>
                        <a:pt x="2029" y="2167"/>
                      </a:lnTo>
                      <a:lnTo>
                        <a:pt x="2029" y="2176"/>
                      </a:lnTo>
                      <a:lnTo>
                        <a:pt x="2029" y="2204"/>
                      </a:lnTo>
                      <a:lnTo>
                        <a:pt x="2029" y="2226"/>
                      </a:lnTo>
                      <a:lnTo>
                        <a:pt x="2029" y="2238"/>
                      </a:lnTo>
                      <a:lnTo>
                        <a:pt x="2029" y="2249"/>
                      </a:lnTo>
                      <a:lnTo>
                        <a:pt x="2029" y="2252"/>
                      </a:lnTo>
                      <a:lnTo>
                        <a:pt x="2029" y="2261"/>
                      </a:lnTo>
                      <a:lnTo>
                        <a:pt x="2029" y="2271"/>
                      </a:lnTo>
                      <a:lnTo>
                        <a:pt x="2029" y="2273"/>
                      </a:lnTo>
                      <a:lnTo>
                        <a:pt x="2029" y="2275"/>
                      </a:lnTo>
                      <a:lnTo>
                        <a:pt x="2029" y="2278"/>
                      </a:lnTo>
                      <a:lnTo>
                        <a:pt x="2026" y="2280"/>
                      </a:lnTo>
                      <a:lnTo>
                        <a:pt x="2026" y="2282"/>
                      </a:lnTo>
                      <a:lnTo>
                        <a:pt x="2026" y="2285"/>
                      </a:lnTo>
                      <a:lnTo>
                        <a:pt x="2024" y="2285"/>
                      </a:lnTo>
                      <a:lnTo>
                        <a:pt x="2024" y="2287"/>
                      </a:lnTo>
                      <a:lnTo>
                        <a:pt x="2022" y="2290"/>
                      </a:lnTo>
                      <a:lnTo>
                        <a:pt x="2017" y="2297"/>
                      </a:lnTo>
                      <a:lnTo>
                        <a:pt x="2015" y="2304"/>
                      </a:lnTo>
                      <a:lnTo>
                        <a:pt x="2012" y="2308"/>
                      </a:lnTo>
                      <a:lnTo>
                        <a:pt x="2010" y="2308"/>
                      </a:lnTo>
                      <a:lnTo>
                        <a:pt x="2010" y="2311"/>
                      </a:lnTo>
                      <a:lnTo>
                        <a:pt x="2007" y="2311"/>
                      </a:lnTo>
                      <a:lnTo>
                        <a:pt x="2007" y="2313"/>
                      </a:lnTo>
                      <a:lnTo>
                        <a:pt x="2005" y="2316"/>
                      </a:lnTo>
                      <a:lnTo>
                        <a:pt x="2005" y="2318"/>
                      </a:lnTo>
                      <a:lnTo>
                        <a:pt x="2003" y="2318"/>
                      </a:lnTo>
                      <a:lnTo>
                        <a:pt x="2003" y="2320"/>
                      </a:lnTo>
                      <a:lnTo>
                        <a:pt x="2003" y="2323"/>
                      </a:lnTo>
                      <a:lnTo>
                        <a:pt x="2000" y="2323"/>
                      </a:lnTo>
                      <a:lnTo>
                        <a:pt x="2000" y="2325"/>
                      </a:lnTo>
                      <a:lnTo>
                        <a:pt x="2000" y="2325"/>
                      </a:lnTo>
                      <a:lnTo>
                        <a:pt x="2000" y="2327"/>
                      </a:lnTo>
                      <a:lnTo>
                        <a:pt x="1998" y="2330"/>
                      </a:lnTo>
                      <a:lnTo>
                        <a:pt x="1998" y="2332"/>
                      </a:lnTo>
                      <a:lnTo>
                        <a:pt x="1998" y="2334"/>
                      </a:lnTo>
                      <a:lnTo>
                        <a:pt x="1993" y="2334"/>
                      </a:lnTo>
                      <a:lnTo>
                        <a:pt x="1989" y="2334"/>
                      </a:lnTo>
                      <a:lnTo>
                        <a:pt x="1984" y="2334"/>
                      </a:lnTo>
                      <a:lnTo>
                        <a:pt x="1979" y="2334"/>
                      </a:lnTo>
                      <a:lnTo>
                        <a:pt x="1977" y="2337"/>
                      </a:lnTo>
                      <a:lnTo>
                        <a:pt x="1974" y="2337"/>
                      </a:lnTo>
                      <a:lnTo>
                        <a:pt x="1972" y="2337"/>
                      </a:lnTo>
                      <a:lnTo>
                        <a:pt x="1967" y="2337"/>
                      </a:lnTo>
                      <a:lnTo>
                        <a:pt x="1963" y="2337"/>
                      </a:lnTo>
                      <a:lnTo>
                        <a:pt x="1960" y="2337"/>
                      </a:lnTo>
                      <a:lnTo>
                        <a:pt x="1953" y="2339"/>
                      </a:lnTo>
                      <a:lnTo>
                        <a:pt x="1948" y="2339"/>
                      </a:lnTo>
                      <a:lnTo>
                        <a:pt x="1946" y="2339"/>
                      </a:lnTo>
                      <a:lnTo>
                        <a:pt x="1939" y="2339"/>
                      </a:lnTo>
                      <a:lnTo>
                        <a:pt x="1934" y="2339"/>
                      </a:lnTo>
                      <a:lnTo>
                        <a:pt x="1932" y="2339"/>
                      </a:lnTo>
                      <a:lnTo>
                        <a:pt x="1929" y="2339"/>
                      </a:lnTo>
                      <a:lnTo>
                        <a:pt x="1918" y="2339"/>
                      </a:lnTo>
                      <a:lnTo>
                        <a:pt x="1908" y="2339"/>
                      </a:lnTo>
                      <a:lnTo>
                        <a:pt x="1901" y="2339"/>
                      </a:lnTo>
                      <a:lnTo>
                        <a:pt x="1894" y="2339"/>
                      </a:lnTo>
                      <a:lnTo>
                        <a:pt x="1889" y="2339"/>
                      </a:lnTo>
                      <a:lnTo>
                        <a:pt x="1875" y="2339"/>
                      </a:lnTo>
                      <a:lnTo>
                        <a:pt x="1873" y="2339"/>
                      </a:lnTo>
                      <a:lnTo>
                        <a:pt x="1870" y="2339"/>
                      </a:lnTo>
                      <a:lnTo>
                        <a:pt x="1861" y="2339"/>
                      </a:lnTo>
                      <a:lnTo>
                        <a:pt x="1847" y="2337"/>
                      </a:lnTo>
                      <a:lnTo>
                        <a:pt x="1840" y="2337"/>
                      </a:lnTo>
                      <a:lnTo>
                        <a:pt x="1837" y="2337"/>
                      </a:lnTo>
                      <a:lnTo>
                        <a:pt x="1833" y="2337"/>
                      </a:lnTo>
                      <a:lnTo>
                        <a:pt x="1828" y="2337"/>
                      </a:lnTo>
                      <a:lnTo>
                        <a:pt x="1826" y="2337"/>
                      </a:lnTo>
                      <a:lnTo>
                        <a:pt x="1823" y="2337"/>
                      </a:lnTo>
                      <a:lnTo>
                        <a:pt x="1821" y="2337"/>
                      </a:lnTo>
                      <a:lnTo>
                        <a:pt x="1816" y="2337"/>
                      </a:lnTo>
                      <a:lnTo>
                        <a:pt x="1814" y="2337"/>
                      </a:lnTo>
                      <a:lnTo>
                        <a:pt x="1809" y="2337"/>
                      </a:lnTo>
                      <a:lnTo>
                        <a:pt x="1807" y="2337"/>
                      </a:lnTo>
                      <a:lnTo>
                        <a:pt x="1802" y="2339"/>
                      </a:lnTo>
                      <a:lnTo>
                        <a:pt x="1800" y="2339"/>
                      </a:lnTo>
                      <a:lnTo>
                        <a:pt x="1795" y="2339"/>
                      </a:lnTo>
                      <a:lnTo>
                        <a:pt x="1790" y="2339"/>
                      </a:lnTo>
                      <a:lnTo>
                        <a:pt x="1788" y="2339"/>
                      </a:lnTo>
                      <a:lnTo>
                        <a:pt x="1783" y="2339"/>
                      </a:lnTo>
                      <a:lnTo>
                        <a:pt x="1781" y="2339"/>
                      </a:lnTo>
                      <a:lnTo>
                        <a:pt x="1778" y="2339"/>
                      </a:lnTo>
                      <a:lnTo>
                        <a:pt x="1776" y="2342"/>
                      </a:lnTo>
                      <a:lnTo>
                        <a:pt x="1769" y="2342"/>
                      </a:lnTo>
                      <a:lnTo>
                        <a:pt x="1762" y="2342"/>
                      </a:lnTo>
                      <a:lnTo>
                        <a:pt x="1755" y="2342"/>
                      </a:lnTo>
                      <a:lnTo>
                        <a:pt x="1748" y="2342"/>
                      </a:lnTo>
                      <a:lnTo>
                        <a:pt x="1743" y="2342"/>
                      </a:lnTo>
                      <a:lnTo>
                        <a:pt x="1741" y="2342"/>
                      </a:lnTo>
                      <a:lnTo>
                        <a:pt x="1736" y="2342"/>
                      </a:lnTo>
                      <a:lnTo>
                        <a:pt x="1731" y="2342"/>
                      </a:lnTo>
                      <a:lnTo>
                        <a:pt x="1726" y="2342"/>
                      </a:lnTo>
                      <a:lnTo>
                        <a:pt x="1719" y="2342"/>
                      </a:lnTo>
                      <a:lnTo>
                        <a:pt x="1715" y="2342"/>
                      </a:lnTo>
                      <a:lnTo>
                        <a:pt x="1712" y="2342"/>
                      </a:lnTo>
                      <a:lnTo>
                        <a:pt x="1705" y="2342"/>
                      </a:lnTo>
                      <a:lnTo>
                        <a:pt x="1698" y="2342"/>
                      </a:lnTo>
                      <a:lnTo>
                        <a:pt x="1691" y="2342"/>
                      </a:lnTo>
                      <a:lnTo>
                        <a:pt x="1689" y="2342"/>
                      </a:lnTo>
                      <a:lnTo>
                        <a:pt x="1684" y="2342"/>
                      </a:lnTo>
                      <a:lnTo>
                        <a:pt x="1681" y="2342"/>
                      </a:lnTo>
                      <a:lnTo>
                        <a:pt x="1679" y="2342"/>
                      </a:lnTo>
                      <a:lnTo>
                        <a:pt x="1677" y="2342"/>
                      </a:lnTo>
                      <a:lnTo>
                        <a:pt x="1677" y="2342"/>
                      </a:lnTo>
                      <a:lnTo>
                        <a:pt x="1674" y="2342"/>
                      </a:lnTo>
                      <a:lnTo>
                        <a:pt x="1670" y="2342"/>
                      </a:lnTo>
                      <a:lnTo>
                        <a:pt x="1667" y="2342"/>
                      </a:lnTo>
                      <a:lnTo>
                        <a:pt x="1663" y="2342"/>
                      </a:lnTo>
                      <a:lnTo>
                        <a:pt x="1660" y="2342"/>
                      </a:lnTo>
                      <a:lnTo>
                        <a:pt x="1655" y="2342"/>
                      </a:lnTo>
                      <a:lnTo>
                        <a:pt x="1651" y="2342"/>
                      </a:lnTo>
                      <a:lnTo>
                        <a:pt x="1648" y="2342"/>
                      </a:lnTo>
                      <a:lnTo>
                        <a:pt x="1644" y="2342"/>
                      </a:lnTo>
                      <a:lnTo>
                        <a:pt x="1641" y="2342"/>
                      </a:lnTo>
                      <a:lnTo>
                        <a:pt x="1637" y="2342"/>
                      </a:lnTo>
                      <a:lnTo>
                        <a:pt x="1634" y="2342"/>
                      </a:lnTo>
                      <a:lnTo>
                        <a:pt x="1632" y="2342"/>
                      </a:lnTo>
                      <a:lnTo>
                        <a:pt x="1629" y="2342"/>
                      </a:lnTo>
                      <a:lnTo>
                        <a:pt x="1627" y="2342"/>
                      </a:lnTo>
                      <a:lnTo>
                        <a:pt x="1622" y="2342"/>
                      </a:lnTo>
                      <a:lnTo>
                        <a:pt x="1615" y="2342"/>
                      </a:lnTo>
                      <a:lnTo>
                        <a:pt x="1606" y="2342"/>
                      </a:lnTo>
                      <a:lnTo>
                        <a:pt x="1601" y="2342"/>
                      </a:lnTo>
                      <a:lnTo>
                        <a:pt x="1596" y="2342"/>
                      </a:lnTo>
                      <a:lnTo>
                        <a:pt x="1585" y="2342"/>
                      </a:lnTo>
                      <a:lnTo>
                        <a:pt x="1575" y="2342"/>
                      </a:lnTo>
                      <a:lnTo>
                        <a:pt x="1566" y="2342"/>
                      </a:lnTo>
                      <a:lnTo>
                        <a:pt x="1563" y="2342"/>
                      </a:lnTo>
                      <a:lnTo>
                        <a:pt x="1556" y="2342"/>
                      </a:lnTo>
                      <a:lnTo>
                        <a:pt x="1547" y="2342"/>
                      </a:lnTo>
                      <a:lnTo>
                        <a:pt x="1537" y="2342"/>
                      </a:lnTo>
                      <a:lnTo>
                        <a:pt x="1535" y="2342"/>
                      </a:lnTo>
                      <a:lnTo>
                        <a:pt x="1533" y="2342"/>
                      </a:lnTo>
                      <a:lnTo>
                        <a:pt x="1528" y="2342"/>
                      </a:lnTo>
                      <a:lnTo>
                        <a:pt x="1518" y="2342"/>
                      </a:lnTo>
                      <a:lnTo>
                        <a:pt x="1507" y="2342"/>
                      </a:lnTo>
                      <a:lnTo>
                        <a:pt x="1497" y="2342"/>
                      </a:lnTo>
                      <a:lnTo>
                        <a:pt x="1490" y="2342"/>
                      </a:lnTo>
                      <a:lnTo>
                        <a:pt x="1488" y="2342"/>
                      </a:lnTo>
                      <a:lnTo>
                        <a:pt x="1481" y="2342"/>
                      </a:lnTo>
                      <a:lnTo>
                        <a:pt x="1459" y="2342"/>
                      </a:lnTo>
                      <a:lnTo>
                        <a:pt x="1452" y="2342"/>
                      </a:lnTo>
                      <a:lnTo>
                        <a:pt x="1450" y="2342"/>
                      </a:lnTo>
                      <a:lnTo>
                        <a:pt x="1445" y="2342"/>
                      </a:lnTo>
                      <a:lnTo>
                        <a:pt x="1443" y="2342"/>
                      </a:lnTo>
                      <a:lnTo>
                        <a:pt x="1431" y="2342"/>
                      </a:lnTo>
                      <a:lnTo>
                        <a:pt x="1422" y="2342"/>
                      </a:lnTo>
                      <a:lnTo>
                        <a:pt x="1410" y="2344"/>
                      </a:lnTo>
                      <a:lnTo>
                        <a:pt x="1407" y="2344"/>
                      </a:lnTo>
                      <a:lnTo>
                        <a:pt x="1400" y="2344"/>
                      </a:lnTo>
                      <a:lnTo>
                        <a:pt x="1398" y="2344"/>
                      </a:lnTo>
                      <a:lnTo>
                        <a:pt x="1396" y="2344"/>
                      </a:lnTo>
                      <a:lnTo>
                        <a:pt x="1391" y="2344"/>
                      </a:lnTo>
                      <a:lnTo>
                        <a:pt x="1386" y="2344"/>
                      </a:lnTo>
                      <a:lnTo>
                        <a:pt x="1384" y="2344"/>
                      </a:lnTo>
                      <a:lnTo>
                        <a:pt x="1379" y="2344"/>
                      </a:lnTo>
                      <a:lnTo>
                        <a:pt x="1374" y="2344"/>
                      </a:lnTo>
                      <a:lnTo>
                        <a:pt x="1372" y="2344"/>
                      </a:lnTo>
                      <a:lnTo>
                        <a:pt x="1365" y="2344"/>
                      </a:lnTo>
                      <a:lnTo>
                        <a:pt x="1360" y="2344"/>
                      </a:lnTo>
                      <a:lnTo>
                        <a:pt x="1355" y="2344"/>
                      </a:lnTo>
                      <a:lnTo>
                        <a:pt x="1351" y="2344"/>
                      </a:lnTo>
                      <a:lnTo>
                        <a:pt x="1344" y="2344"/>
                      </a:lnTo>
                      <a:lnTo>
                        <a:pt x="1337" y="2344"/>
                      </a:lnTo>
                      <a:lnTo>
                        <a:pt x="1337" y="2344"/>
                      </a:lnTo>
                      <a:lnTo>
                        <a:pt x="1332" y="2344"/>
                      </a:lnTo>
                      <a:lnTo>
                        <a:pt x="1325" y="2344"/>
                      </a:lnTo>
                      <a:lnTo>
                        <a:pt x="1320" y="2344"/>
                      </a:lnTo>
                      <a:lnTo>
                        <a:pt x="1315" y="2346"/>
                      </a:lnTo>
                      <a:lnTo>
                        <a:pt x="1311" y="2346"/>
                      </a:lnTo>
                      <a:lnTo>
                        <a:pt x="1308" y="2346"/>
                      </a:lnTo>
                      <a:lnTo>
                        <a:pt x="1304" y="2346"/>
                      </a:lnTo>
                      <a:lnTo>
                        <a:pt x="1299" y="2346"/>
                      </a:lnTo>
                      <a:lnTo>
                        <a:pt x="1294" y="2346"/>
                      </a:lnTo>
                      <a:lnTo>
                        <a:pt x="1289" y="2349"/>
                      </a:lnTo>
                      <a:lnTo>
                        <a:pt x="1287" y="2349"/>
                      </a:lnTo>
                      <a:lnTo>
                        <a:pt x="1285" y="2349"/>
                      </a:lnTo>
                      <a:lnTo>
                        <a:pt x="1282" y="2349"/>
                      </a:lnTo>
                      <a:lnTo>
                        <a:pt x="1280" y="2349"/>
                      </a:lnTo>
                      <a:lnTo>
                        <a:pt x="1278" y="2349"/>
                      </a:lnTo>
                      <a:lnTo>
                        <a:pt x="1270" y="2349"/>
                      </a:lnTo>
                      <a:lnTo>
                        <a:pt x="1268" y="2349"/>
                      </a:lnTo>
                      <a:lnTo>
                        <a:pt x="1261" y="2351"/>
                      </a:lnTo>
                      <a:lnTo>
                        <a:pt x="1263" y="2346"/>
                      </a:lnTo>
                      <a:lnTo>
                        <a:pt x="1263" y="2339"/>
                      </a:lnTo>
                      <a:lnTo>
                        <a:pt x="1266" y="2334"/>
                      </a:lnTo>
                      <a:lnTo>
                        <a:pt x="1266" y="2332"/>
                      </a:lnTo>
                      <a:lnTo>
                        <a:pt x="1268" y="2327"/>
                      </a:lnTo>
                      <a:lnTo>
                        <a:pt x="1268" y="2325"/>
                      </a:lnTo>
                      <a:lnTo>
                        <a:pt x="1268" y="2325"/>
                      </a:lnTo>
                      <a:lnTo>
                        <a:pt x="1270" y="2320"/>
                      </a:lnTo>
                      <a:lnTo>
                        <a:pt x="1270" y="2318"/>
                      </a:lnTo>
                      <a:lnTo>
                        <a:pt x="1273" y="2311"/>
                      </a:lnTo>
                      <a:lnTo>
                        <a:pt x="1275" y="2306"/>
                      </a:lnTo>
                      <a:lnTo>
                        <a:pt x="1275" y="2301"/>
                      </a:lnTo>
                      <a:lnTo>
                        <a:pt x="1278" y="2294"/>
                      </a:lnTo>
                      <a:lnTo>
                        <a:pt x="1280" y="2287"/>
                      </a:lnTo>
                      <a:lnTo>
                        <a:pt x="1280" y="2282"/>
                      </a:lnTo>
                      <a:lnTo>
                        <a:pt x="1280" y="2280"/>
                      </a:lnTo>
                      <a:lnTo>
                        <a:pt x="1280" y="2275"/>
                      </a:lnTo>
                      <a:lnTo>
                        <a:pt x="1282" y="2268"/>
                      </a:lnTo>
                      <a:lnTo>
                        <a:pt x="1282" y="2266"/>
                      </a:lnTo>
                      <a:lnTo>
                        <a:pt x="1282" y="2261"/>
                      </a:lnTo>
                      <a:lnTo>
                        <a:pt x="1285" y="2256"/>
                      </a:lnTo>
                      <a:lnTo>
                        <a:pt x="1287" y="2252"/>
                      </a:lnTo>
                      <a:lnTo>
                        <a:pt x="1287" y="2247"/>
                      </a:lnTo>
                      <a:lnTo>
                        <a:pt x="1289" y="2240"/>
                      </a:lnTo>
                      <a:lnTo>
                        <a:pt x="1292" y="2233"/>
                      </a:lnTo>
                      <a:lnTo>
                        <a:pt x="1292" y="2228"/>
                      </a:lnTo>
                      <a:lnTo>
                        <a:pt x="1292" y="2226"/>
                      </a:lnTo>
                      <a:lnTo>
                        <a:pt x="1294" y="2221"/>
                      </a:lnTo>
                      <a:lnTo>
                        <a:pt x="1294" y="2216"/>
                      </a:lnTo>
                      <a:lnTo>
                        <a:pt x="1296" y="2212"/>
                      </a:lnTo>
                      <a:lnTo>
                        <a:pt x="1299" y="2207"/>
                      </a:lnTo>
                      <a:lnTo>
                        <a:pt x="1299" y="2200"/>
                      </a:lnTo>
                      <a:lnTo>
                        <a:pt x="1301" y="2195"/>
                      </a:lnTo>
                      <a:lnTo>
                        <a:pt x="1301" y="2193"/>
                      </a:lnTo>
                      <a:lnTo>
                        <a:pt x="1301" y="2190"/>
                      </a:lnTo>
                      <a:lnTo>
                        <a:pt x="1301" y="2188"/>
                      </a:lnTo>
                      <a:lnTo>
                        <a:pt x="1304" y="2183"/>
                      </a:lnTo>
                      <a:lnTo>
                        <a:pt x="1304" y="2179"/>
                      </a:lnTo>
                      <a:lnTo>
                        <a:pt x="1304" y="2171"/>
                      </a:lnTo>
                      <a:lnTo>
                        <a:pt x="1306" y="2167"/>
                      </a:lnTo>
                      <a:lnTo>
                        <a:pt x="1306" y="2164"/>
                      </a:lnTo>
                      <a:lnTo>
                        <a:pt x="1306" y="2162"/>
                      </a:lnTo>
                      <a:lnTo>
                        <a:pt x="1306" y="2157"/>
                      </a:lnTo>
                      <a:lnTo>
                        <a:pt x="1306" y="2153"/>
                      </a:lnTo>
                      <a:lnTo>
                        <a:pt x="1308" y="2150"/>
                      </a:lnTo>
                      <a:lnTo>
                        <a:pt x="1308" y="2143"/>
                      </a:lnTo>
                      <a:lnTo>
                        <a:pt x="1308" y="2138"/>
                      </a:lnTo>
                      <a:lnTo>
                        <a:pt x="1308" y="2134"/>
                      </a:lnTo>
                      <a:lnTo>
                        <a:pt x="1308" y="2131"/>
                      </a:lnTo>
                      <a:lnTo>
                        <a:pt x="1308" y="2129"/>
                      </a:lnTo>
                      <a:lnTo>
                        <a:pt x="1308" y="2127"/>
                      </a:lnTo>
                      <a:lnTo>
                        <a:pt x="1308" y="2124"/>
                      </a:lnTo>
                      <a:lnTo>
                        <a:pt x="1308" y="2119"/>
                      </a:lnTo>
                      <a:lnTo>
                        <a:pt x="1308" y="2115"/>
                      </a:lnTo>
                      <a:lnTo>
                        <a:pt x="1308" y="2110"/>
                      </a:lnTo>
                      <a:lnTo>
                        <a:pt x="1308" y="2105"/>
                      </a:lnTo>
                      <a:lnTo>
                        <a:pt x="1308" y="2098"/>
                      </a:lnTo>
                      <a:lnTo>
                        <a:pt x="1308" y="2098"/>
                      </a:lnTo>
                      <a:lnTo>
                        <a:pt x="1308" y="2096"/>
                      </a:lnTo>
                      <a:lnTo>
                        <a:pt x="1308" y="2093"/>
                      </a:lnTo>
                      <a:lnTo>
                        <a:pt x="1308" y="2089"/>
                      </a:lnTo>
                      <a:lnTo>
                        <a:pt x="1308" y="2084"/>
                      </a:lnTo>
                      <a:lnTo>
                        <a:pt x="1308" y="2082"/>
                      </a:lnTo>
                      <a:lnTo>
                        <a:pt x="1308" y="2079"/>
                      </a:lnTo>
                      <a:lnTo>
                        <a:pt x="1308" y="2077"/>
                      </a:lnTo>
                      <a:lnTo>
                        <a:pt x="1308" y="2075"/>
                      </a:lnTo>
                      <a:lnTo>
                        <a:pt x="1308" y="2072"/>
                      </a:lnTo>
                      <a:lnTo>
                        <a:pt x="1308" y="2070"/>
                      </a:lnTo>
                      <a:lnTo>
                        <a:pt x="1308" y="2065"/>
                      </a:lnTo>
                      <a:lnTo>
                        <a:pt x="1308" y="2060"/>
                      </a:lnTo>
                      <a:lnTo>
                        <a:pt x="1308" y="2053"/>
                      </a:lnTo>
                      <a:lnTo>
                        <a:pt x="1308" y="2051"/>
                      </a:lnTo>
                      <a:lnTo>
                        <a:pt x="1308" y="2044"/>
                      </a:lnTo>
                      <a:lnTo>
                        <a:pt x="1308" y="2041"/>
                      </a:lnTo>
                      <a:lnTo>
                        <a:pt x="1308" y="2039"/>
                      </a:lnTo>
                      <a:lnTo>
                        <a:pt x="1308" y="2034"/>
                      </a:lnTo>
                      <a:lnTo>
                        <a:pt x="1308" y="2030"/>
                      </a:lnTo>
                      <a:lnTo>
                        <a:pt x="1308" y="2025"/>
                      </a:lnTo>
                      <a:lnTo>
                        <a:pt x="1308" y="2020"/>
                      </a:lnTo>
                      <a:lnTo>
                        <a:pt x="1308" y="2013"/>
                      </a:lnTo>
                      <a:lnTo>
                        <a:pt x="1308" y="2008"/>
                      </a:lnTo>
                      <a:lnTo>
                        <a:pt x="1308" y="2006"/>
                      </a:lnTo>
                      <a:lnTo>
                        <a:pt x="1308" y="2001"/>
                      </a:lnTo>
                      <a:lnTo>
                        <a:pt x="1308" y="1997"/>
                      </a:lnTo>
                      <a:lnTo>
                        <a:pt x="1308" y="1992"/>
                      </a:lnTo>
                      <a:lnTo>
                        <a:pt x="1308" y="1990"/>
                      </a:lnTo>
                      <a:lnTo>
                        <a:pt x="1308" y="1987"/>
                      </a:lnTo>
                      <a:lnTo>
                        <a:pt x="1308" y="1987"/>
                      </a:lnTo>
                      <a:lnTo>
                        <a:pt x="1308" y="1985"/>
                      </a:lnTo>
                      <a:lnTo>
                        <a:pt x="1308" y="1978"/>
                      </a:lnTo>
                      <a:lnTo>
                        <a:pt x="1308" y="1973"/>
                      </a:lnTo>
                      <a:lnTo>
                        <a:pt x="1308" y="1971"/>
                      </a:lnTo>
                      <a:lnTo>
                        <a:pt x="1308" y="1966"/>
                      </a:lnTo>
                      <a:lnTo>
                        <a:pt x="1308" y="1964"/>
                      </a:lnTo>
                      <a:lnTo>
                        <a:pt x="1308" y="1959"/>
                      </a:lnTo>
                      <a:lnTo>
                        <a:pt x="1308" y="1956"/>
                      </a:lnTo>
                      <a:lnTo>
                        <a:pt x="1308" y="1949"/>
                      </a:lnTo>
                      <a:lnTo>
                        <a:pt x="1308" y="1947"/>
                      </a:lnTo>
                      <a:lnTo>
                        <a:pt x="1308" y="1945"/>
                      </a:lnTo>
                      <a:lnTo>
                        <a:pt x="1308" y="1942"/>
                      </a:lnTo>
                      <a:lnTo>
                        <a:pt x="1308" y="1935"/>
                      </a:lnTo>
                      <a:lnTo>
                        <a:pt x="1308" y="1930"/>
                      </a:lnTo>
                      <a:lnTo>
                        <a:pt x="1308" y="1930"/>
                      </a:lnTo>
                      <a:lnTo>
                        <a:pt x="1308" y="1928"/>
                      </a:lnTo>
                      <a:lnTo>
                        <a:pt x="1308" y="1923"/>
                      </a:lnTo>
                      <a:lnTo>
                        <a:pt x="1308" y="1916"/>
                      </a:lnTo>
                      <a:lnTo>
                        <a:pt x="1308" y="1914"/>
                      </a:lnTo>
                      <a:lnTo>
                        <a:pt x="1308" y="1897"/>
                      </a:lnTo>
                      <a:lnTo>
                        <a:pt x="1308" y="1893"/>
                      </a:lnTo>
                      <a:lnTo>
                        <a:pt x="1308" y="1878"/>
                      </a:lnTo>
                      <a:lnTo>
                        <a:pt x="1308" y="1874"/>
                      </a:lnTo>
                      <a:lnTo>
                        <a:pt x="1308" y="1867"/>
                      </a:lnTo>
                      <a:lnTo>
                        <a:pt x="1308" y="1860"/>
                      </a:lnTo>
                      <a:lnTo>
                        <a:pt x="1308" y="1852"/>
                      </a:lnTo>
                      <a:lnTo>
                        <a:pt x="1308" y="1848"/>
                      </a:lnTo>
                      <a:lnTo>
                        <a:pt x="1308" y="1841"/>
                      </a:lnTo>
                      <a:lnTo>
                        <a:pt x="1308" y="1836"/>
                      </a:lnTo>
                      <a:lnTo>
                        <a:pt x="1308" y="1824"/>
                      </a:lnTo>
                      <a:lnTo>
                        <a:pt x="1308" y="1817"/>
                      </a:lnTo>
                      <a:lnTo>
                        <a:pt x="1306" y="1805"/>
                      </a:lnTo>
                      <a:lnTo>
                        <a:pt x="1280" y="1805"/>
                      </a:lnTo>
                      <a:lnTo>
                        <a:pt x="1270" y="1805"/>
                      </a:lnTo>
                      <a:lnTo>
                        <a:pt x="1266" y="1805"/>
                      </a:lnTo>
                      <a:lnTo>
                        <a:pt x="1263" y="1805"/>
                      </a:lnTo>
                      <a:lnTo>
                        <a:pt x="1261" y="1805"/>
                      </a:lnTo>
                      <a:lnTo>
                        <a:pt x="1218" y="1805"/>
                      </a:lnTo>
                      <a:lnTo>
                        <a:pt x="1211" y="1805"/>
                      </a:lnTo>
                      <a:lnTo>
                        <a:pt x="1200" y="1805"/>
                      </a:lnTo>
                      <a:lnTo>
                        <a:pt x="1195" y="1805"/>
                      </a:lnTo>
                      <a:lnTo>
                        <a:pt x="1171" y="1805"/>
                      </a:lnTo>
                      <a:lnTo>
                        <a:pt x="1081" y="1805"/>
                      </a:lnTo>
                      <a:lnTo>
                        <a:pt x="1079" y="1805"/>
                      </a:lnTo>
                      <a:lnTo>
                        <a:pt x="1072" y="1805"/>
                      </a:lnTo>
                      <a:lnTo>
                        <a:pt x="1063" y="1805"/>
                      </a:lnTo>
                      <a:lnTo>
                        <a:pt x="1051" y="1805"/>
                      </a:lnTo>
                      <a:lnTo>
                        <a:pt x="1044" y="1808"/>
                      </a:lnTo>
                      <a:lnTo>
                        <a:pt x="1037" y="1808"/>
                      </a:lnTo>
                      <a:lnTo>
                        <a:pt x="1027" y="1808"/>
                      </a:lnTo>
                      <a:lnTo>
                        <a:pt x="1015" y="1808"/>
                      </a:lnTo>
                      <a:lnTo>
                        <a:pt x="1006" y="1808"/>
                      </a:lnTo>
                      <a:lnTo>
                        <a:pt x="1001" y="1808"/>
                      </a:lnTo>
                      <a:lnTo>
                        <a:pt x="996" y="1808"/>
                      </a:lnTo>
                      <a:lnTo>
                        <a:pt x="992" y="1808"/>
                      </a:lnTo>
                      <a:lnTo>
                        <a:pt x="989" y="1808"/>
                      </a:lnTo>
                      <a:lnTo>
                        <a:pt x="987" y="1808"/>
                      </a:lnTo>
                      <a:lnTo>
                        <a:pt x="985" y="1808"/>
                      </a:lnTo>
                      <a:lnTo>
                        <a:pt x="982" y="1808"/>
                      </a:lnTo>
                      <a:lnTo>
                        <a:pt x="982" y="1810"/>
                      </a:lnTo>
                      <a:lnTo>
                        <a:pt x="980" y="1810"/>
                      </a:lnTo>
                      <a:lnTo>
                        <a:pt x="975" y="1812"/>
                      </a:lnTo>
                      <a:lnTo>
                        <a:pt x="973" y="1815"/>
                      </a:lnTo>
                      <a:lnTo>
                        <a:pt x="970" y="1817"/>
                      </a:lnTo>
                      <a:lnTo>
                        <a:pt x="970" y="1817"/>
                      </a:lnTo>
                      <a:lnTo>
                        <a:pt x="968" y="1817"/>
                      </a:lnTo>
                      <a:lnTo>
                        <a:pt x="968" y="1819"/>
                      </a:lnTo>
                      <a:lnTo>
                        <a:pt x="966" y="1822"/>
                      </a:lnTo>
                      <a:lnTo>
                        <a:pt x="966" y="1824"/>
                      </a:lnTo>
                      <a:lnTo>
                        <a:pt x="966" y="1827"/>
                      </a:lnTo>
                      <a:lnTo>
                        <a:pt x="963" y="1829"/>
                      </a:lnTo>
                      <a:lnTo>
                        <a:pt x="963" y="1831"/>
                      </a:lnTo>
                      <a:lnTo>
                        <a:pt x="963" y="1834"/>
                      </a:lnTo>
                      <a:lnTo>
                        <a:pt x="963" y="1836"/>
                      </a:lnTo>
                      <a:lnTo>
                        <a:pt x="963" y="1838"/>
                      </a:lnTo>
                      <a:lnTo>
                        <a:pt x="963" y="1841"/>
                      </a:lnTo>
                      <a:lnTo>
                        <a:pt x="963" y="1843"/>
                      </a:lnTo>
                      <a:lnTo>
                        <a:pt x="963" y="1845"/>
                      </a:lnTo>
                      <a:lnTo>
                        <a:pt x="961" y="1845"/>
                      </a:lnTo>
                      <a:lnTo>
                        <a:pt x="961" y="1848"/>
                      </a:lnTo>
                      <a:lnTo>
                        <a:pt x="961" y="1850"/>
                      </a:lnTo>
                      <a:lnTo>
                        <a:pt x="959" y="1852"/>
                      </a:lnTo>
                      <a:lnTo>
                        <a:pt x="949" y="1860"/>
                      </a:lnTo>
                      <a:lnTo>
                        <a:pt x="947" y="1850"/>
                      </a:lnTo>
                      <a:lnTo>
                        <a:pt x="947" y="1848"/>
                      </a:lnTo>
                      <a:lnTo>
                        <a:pt x="944" y="1845"/>
                      </a:lnTo>
                      <a:lnTo>
                        <a:pt x="944" y="1843"/>
                      </a:lnTo>
                      <a:lnTo>
                        <a:pt x="942" y="1843"/>
                      </a:lnTo>
                      <a:lnTo>
                        <a:pt x="942" y="1841"/>
                      </a:lnTo>
                      <a:lnTo>
                        <a:pt x="940" y="1838"/>
                      </a:lnTo>
                      <a:lnTo>
                        <a:pt x="940" y="1836"/>
                      </a:lnTo>
                      <a:lnTo>
                        <a:pt x="937" y="1836"/>
                      </a:lnTo>
                      <a:lnTo>
                        <a:pt x="935" y="1834"/>
                      </a:lnTo>
                      <a:lnTo>
                        <a:pt x="933" y="1831"/>
                      </a:lnTo>
                      <a:lnTo>
                        <a:pt x="923" y="1824"/>
                      </a:lnTo>
                      <a:lnTo>
                        <a:pt x="914" y="1819"/>
                      </a:lnTo>
                      <a:lnTo>
                        <a:pt x="909" y="1817"/>
                      </a:lnTo>
                      <a:lnTo>
                        <a:pt x="904" y="1815"/>
                      </a:lnTo>
                      <a:lnTo>
                        <a:pt x="900" y="1812"/>
                      </a:lnTo>
                      <a:lnTo>
                        <a:pt x="893" y="1808"/>
                      </a:lnTo>
                      <a:lnTo>
                        <a:pt x="888" y="1803"/>
                      </a:lnTo>
                      <a:lnTo>
                        <a:pt x="883" y="1801"/>
                      </a:lnTo>
                      <a:lnTo>
                        <a:pt x="883" y="1798"/>
                      </a:lnTo>
                      <a:lnTo>
                        <a:pt x="883" y="1798"/>
                      </a:lnTo>
                      <a:lnTo>
                        <a:pt x="881" y="1798"/>
                      </a:lnTo>
                      <a:lnTo>
                        <a:pt x="878" y="1793"/>
                      </a:lnTo>
                      <a:lnTo>
                        <a:pt x="874" y="1791"/>
                      </a:lnTo>
                      <a:lnTo>
                        <a:pt x="869" y="1789"/>
                      </a:lnTo>
                      <a:lnTo>
                        <a:pt x="867" y="1786"/>
                      </a:lnTo>
                      <a:lnTo>
                        <a:pt x="864" y="1786"/>
                      </a:lnTo>
                      <a:lnTo>
                        <a:pt x="862" y="1784"/>
                      </a:lnTo>
                      <a:lnTo>
                        <a:pt x="857" y="1782"/>
                      </a:lnTo>
                      <a:lnTo>
                        <a:pt x="852" y="1779"/>
                      </a:lnTo>
                      <a:lnTo>
                        <a:pt x="850" y="1777"/>
                      </a:lnTo>
                      <a:lnTo>
                        <a:pt x="848" y="1775"/>
                      </a:lnTo>
                      <a:lnTo>
                        <a:pt x="845" y="1775"/>
                      </a:lnTo>
                      <a:lnTo>
                        <a:pt x="843" y="1775"/>
                      </a:lnTo>
                      <a:lnTo>
                        <a:pt x="841" y="1772"/>
                      </a:lnTo>
                      <a:lnTo>
                        <a:pt x="838" y="1772"/>
                      </a:lnTo>
                      <a:lnTo>
                        <a:pt x="836" y="1772"/>
                      </a:lnTo>
                      <a:lnTo>
                        <a:pt x="836" y="1770"/>
                      </a:lnTo>
                      <a:lnTo>
                        <a:pt x="833" y="1770"/>
                      </a:lnTo>
                      <a:lnTo>
                        <a:pt x="831" y="1770"/>
                      </a:lnTo>
                      <a:lnTo>
                        <a:pt x="829" y="1770"/>
                      </a:lnTo>
                      <a:lnTo>
                        <a:pt x="826" y="1770"/>
                      </a:lnTo>
                      <a:lnTo>
                        <a:pt x="826" y="1770"/>
                      </a:lnTo>
                      <a:lnTo>
                        <a:pt x="824" y="1767"/>
                      </a:lnTo>
                      <a:lnTo>
                        <a:pt x="822" y="1767"/>
                      </a:lnTo>
                      <a:lnTo>
                        <a:pt x="819" y="1767"/>
                      </a:lnTo>
                      <a:lnTo>
                        <a:pt x="810" y="1767"/>
                      </a:lnTo>
                      <a:lnTo>
                        <a:pt x="803" y="1767"/>
                      </a:lnTo>
                      <a:lnTo>
                        <a:pt x="798" y="1767"/>
                      </a:lnTo>
                      <a:lnTo>
                        <a:pt x="796" y="1767"/>
                      </a:lnTo>
                      <a:lnTo>
                        <a:pt x="791" y="1767"/>
                      </a:lnTo>
                      <a:lnTo>
                        <a:pt x="789" y="1767"/>
                      </a:lnTo>
                      <a:lnTo>
                        <a:pt x="786" y="1767"/>
                      </a:lnTo>
                      <a:lnTo>
                        <a:pt x="784" y="1767"/>
                      </a:lnTo>
                      <a:lnTo>
                        <a:pt x="781" y="1767"/>
                      </a:lnTo>
                      <a:lnTo>
                        <a:pt x="779" y="1767"/>
                      </a:lnTo>
                      <a:lnTo>
                        <a:pt x="777" y="1767"/>
                      </a:lnTo>
                      <a:lnTo>
                        <a:pt x="774" y="1767"/>
                      </a:lnTo>
                      <a:lnTo>
                        <a:pt x="772" y="1767"/>
                      </a:lnTo>
                      <a:lnTo>
                        <a:pt x="770" y="1767"/>
                      </a:lnTo>
                      <a:lnTo>
                        <a:pt x="770" y="1770"/>
                      </a:lnTo>
                      <a:lnTo>
                        <a:pt x="770" y="1770"/>
                      </a:lnTo>
                      <a:lnTo>
                        <a:pt x="767" y="1770"/>
                      </a:lnTo>
                      <a:lnTo>
                        <a:pt x="765" y="1770"/>
                      </a:lnTo>
                      <a:lnTo>
                        <a:pt x="763" y="1772"/>
                      </a:lnTo>
                      <a:lnTo>
                        <a:pt x="760" y="1772"/>
                      </a:lnTo>
                      <a:lnTo>
                        <a:pt x="758" y="1775"/>
                      </a:lnTo>
                      <a:lnTo>
                        <a:pt x="756" y="1775"/>
                      </a:lnTo>
                      <a:lnTo>
                        <a:pt x="753" y="1777"/>
                      </a:lnTo>
                      <a:lnTo>
                        <a:pt x="751" y="1777"/>
                      </a:lnTo>
                      <a:lnTo>
                        <a:pt x="748" y="1779"/>
                      </a:lnTo>
                      <a:lnTo>
                        <a:pt x="746" y="1779"/>
                      </a:lnTo>
                      <a:lnTo>
                        <a:pt x="744" y="1782"/>
                      </a:lnTo>
                      <a:lnTo>
                        <a:pt x="741" y="1782"/>
                      </a:lnTo>
                      <a:lnTo>
                        <a:pt x="739" y="1784"/>
                      </a:lnTo>
                      <a:lnTo>
                        <a:pt x="734" y="1786"/>
                      </a:lnTo>
                      <a:lnTo>
                        <a:pt x="732" y="1789"/>
                      </a:lnTo>
                      <a:lnTo>
                        <a:pt x="727" y="1791"/>
                      </a:lnTo>
                      <a:lnTo>
                        <a:pt x="725" y="1793"/>
                      </a:lnTo>
                      <a:lnTo>
                        <a:pt x="722" y="1793"/>
                      </a:lnTo>
                      <a:lnTo>
                        <a:pt x="722" y="1796"/>
                      </a:lnTo>
                      <a:lnTo>
                        <a:pt x="720" y="1796"/>
                      </a:lnTo>
                      <a:lnTo>
                        <a:pt x="718" y="1798"/>
                      </a:lnTo>
                      <a:lnTo>
                        <a:pt x="715" y="1798"/>
                      </a:lnTo>
                      <a:lnTo>
                        <a:pt x="713" y="1798"/>
                      </a:lnTo>
                      <a:lnTo>
                        <a:pt x="713" y="1801"/>
                      </a:lnTo>
                      <a:lnTo>
                        <a:pt x="711" y="1801"/>
                      </a:lnTo>
                      <a:lnTo>
                        <a:pt x="708" y="1801"/>
                      </a:lnTo>
                      <a:lnTo>
                        <a:pt x="706" y="1803"/>
                      </a:lnTo>
                      <a:lnTo>
                        <a:pt x="704" y="1803"/>
                      </a:lnTo>
                      <a:lnTo>
                        <a:pt x="699" y="1803"/>
                      </a:lnTo>
                      <a:lnTo>
                        <a:pt x="696" y="1805"/>
                      </a:lnTo>
                      <a:lnTo>
                        <a:pt x="692" y="1805"/>
                      </a:lnTo>
                      <a:lnTo>
                        <a:pt x="689" y="1805"/>
                      </a:lnTo>
                      <a:lnTo>
                        <a:pt x="687" y="1805"/>
                      </a:lnTo>
                      <a:lnTo>
                        <a:pt x="680" y="1805"/>
                      </a:lnTo>
                      <a:lnTo>
                        <a:pt x="678" y="1808"/>
                      </a:lnTo>
                      <a:lnTo>
                        <a:pt x="673" y="1808"/>
                      </a:lnTo>
                      <a:lnTo>
                        <a:pt x="668" y="1808"/>
                      </a:lnTo>
                      <a:lnTo>
                        <a:pt x="661" y="1808"/>
                      </a:lnTo>
                      <a:lnTo>
                        <a:pt x="656" y="1808"/>
                      </a:lnTo>
                      <a:lnTo>
                        <a:pt x="654" y="1808"/>
                      </a:lnTo>
                      <a:lnTo>
                        <a:pt x="649" y="1808"/>
                      </a:lnTo>
                      <a:lnTo>
                        <a:pt x="642" y="1808"/>
                      </a:lnTo>
                      <a:lnTo>
                        <a:pt x="640" y="1808"/>
                      </a:lnTo>
                      <a:lnTo>
                        <a:pt x="635" y="1808"/>
                      </a:lnTo>
                      <a:lnTo>
                        <a:pt x="628" y="1808"/>
                      </a:lnTo>
                      <a:lnTo>
                        <a:pt x="626" y="1810"/>
                      </a:lnTo>
                      <a:lnTo>
                        <a:pt x="619" y="1810"/>
                      </a:lnTo>
                      <a:lnTo>
                        <a:pt x="614" y="1810"/>
                      </a:lnTo>
                      <a:lnTo>
                        <a:pt x="607" y="1810"/>
                      </a:lnTo>
                      <a:lnTo>
                        <a:pt x="604" y="1810"/>
                      </a:lnTo>
                      <a:lnTo>
                        <a:pt x="597" y="1810"/>
                      </a:lnTo>
                      <a:lnTo>
                        <a:pt x="595" y="1810"/>
                      </a:lnTo>
                      <a:lnTo>
                        <a:pt x="590" y="1810"/>
                      </a:lnTo>
                      <a:lnTo>
                        <a:pt x="588" y="1810"/>
                      </a:lnTo>
                      <a:lnTo>
                        <a:pt x="578" y="1810"/>
                      </a:lnTo>
                      <a:lnTo>
                        <a:pt x="569" y="1812"/>
                      </a:lnTo>
                      <a:lnTo>
                        <a:pt x="564" y="1812"/>
                      </a:lnTo>
                      <a:lnTo>
                        <a:pt x="559" y="1808"/>
                      </a:lnTo>
                      <a:lnTo>
                        <a:pt x="555" y="1805"/>
                      </a:lnTo>
                      <a:lnTo>
                        <a:pt x="550" y="1803"/>
                      </a:lnTo>
                      <a:lnTo>
                        <a:pt x="548" y="1801"/>
                      </a:lnTo>
                      <a:lnTo>
                        <a:pt x="543" y="1798"/>
                      </a:lnTo>
                      <a:lnTo>
                        <a:pt x="541" y="1793"/>
                      </a:lnTo>
                      <a:lnTo>
                        <a:pt x="536" y="1793"/>
                      </a:lnTo>
                      <a:lnTo>
                        <a:pt x="536" y="1791"/>
                      </a:lnTo>
                      <a:lnTo>
                        <a:pt x="529" y="1789"/>
                      </a:lnTo>
                      <a:lnTo>
                        <a:pt x="484" y="1767"/>
                      </a:lnTo>
                      <a:lnTo>
                        <a:pt x="472" y="1763"/>
                      </a:lnTo>
                      <a:lnTo>
                        <a:pt x="460" y="1760"/>
                      </a:lnTo>
                      <a:lnTo>
                        <a:pt x="439" y="1751"/>
                      </a:lnTo>
                      <a:lnTo>
                        <a:pt x="437" y="1751"/>
                      </a:lnTo>
                      <a:lnTo>
                        <a:pt x="434" y="1749"/>
                      </a:lnTo>
                      <a:lnTo>
                        <a:pt x="430" y="1746"/>
                      </a:lnTo>
                      <a:lnTo>
                        <a:pt x="427" y="1746"/>
                      </a:lnTo>
                      <a:lnTo>
                        <a:pt x="422" y="1741"/>
                      </a:lnTo>
                      <a:lnTo>
                        <a:pt x="418" y="1739"/>
                      </a:lnTo>
                      <a:lnTo>
                        <a:pt x="413" y="1737"/>
                      </a:lnTo>
                      <a:lnTo>
                        <a:pt x="406" y="1732"/>
                      </a:lnTo>
                      <a:lnTo>
                        <a:pt x="404" y="1732"/>
                      </a:lnTo>
                      <a:lnTo>
                        <a:pt x="396" y="1727"/>
                      </a:lnTo>
                      <a:lnTo>
                        <a:pt x="394" y="1725"/>
                      </a:lnTo>
                      <a:lnTo>
                        <a:pt x="382" y="1715"/>
                      </a:lnTo>
                      <a:lnTo>
                        <a:pt x="378" y="1713"/>
                      </a:lnTo>
                      <a:lnTo>
                        <a:pt x="375" y="1711"/>
                      </a:lnTo>
                      <a:lnTo>
                        <a:pt x="370" y="1704"/>
                      </a:lnTo>
                      <a:lnTo>
                        <a:pt x="359" y="1697"/>
                      </a:lnTo>
                      <a:lnTo>
                        <a:pt x="326" y="1668"/>
                      </a:lnTo>
                      <a:lnTo>
                        <a:pt x="323" y="1666"/>
                      </a:lnTo>
                      <a:lnTo>
                        <a:pt x="321" y="1664"/>
                      </a:lnTo>
                      <a:lnTo>
                        <a:pt x="314" y="1654"/>
                      </a:lnTo>
                      <a:lnTo>
                        <a:pt x="281" y="1630"/>
                      </a:lnTo>
                      <a:lnTo>
                        <a:pt x="267" y="1619"/>
                      </a:lnTo>
                      <a:lnTo>
                        <a:pt x="264" y="1616"/>
                      </a:lnTo>
                      <a:lnTo>
                        <a:pt x="113" y="1484"/>
                      </a:lnTo>
                      <a:lnTo>
                        <a:pt x="106" y="1479"/>
                      </a:lnTo>
                      <a:lnTo>
                        <a:pt x="96" y="1472"/>
                      </a:lnTo>
                      <a:lnTo>
                        <a:pt x="99" y="1470"/>
                      </a:lnTo>
                      <a:lnTo>
                        <a:pt x="101" y="1467"/>
                      </a:lnTo>
                      <a:lnTo>
                        <a:pt x="101" y="1465"/>
                      </a:lnTo>
                      <a:lnTo>
                        <a:pt x="104" y="1465"/>
                      </a:lnTo>
                      <a:lnTo>
                        <a:pt x="104" y="1463"/>
                      </a:lnTo>
                      <a:lnTo>
                        <a:pt x="104" y="1460"/>
                      </a:lnTo>
                      <a:lnTo>
                        <a:pt x="108" y="1456"/>
                      </a:lnTo>
                      <a:lnTo>
                        <a:pt x="111" y="1453"/>
                      </a:lnTo>
                      <a:lnTo>
                        <a:pt x="113" y="1449"/>
                      </a:lnTo>
                      <a:lnTo>
                        <a:pt x="113" y="1446"/>
                      </a:lnTo>
                      <a:lnTo>
                        <a:pt x="115" y="1444"/>
                      </a:lnTo>
                      <a:lnTo>
                        <a:pt x="115" y="1441"/>
                      </a:lnTo>
                      <a:lnTo>
                        <a:pt x="118" y="1439"/>
                      </a:lnTo>
                      <a:lnTo>
                        <a:pt x="118" y="1434"/>
                      </a:lnTo>
                      <a:lnTo>
                        <a:pt x="120" y="1427"/>
                      </a:lnTo>
                      <a:lnTo>
                        <a:pt x="122" y="1423"/>
                      </a:lnTo>
                      <a:lnTo>
                        <a:pt x="125" y="1413"/>
                      </a:lnTo>
                      <a:lnTo>
                        <a:pt x="130" y="1392"/>
                      </a:lnTo>
                      <a:lnTo>
                        <a:pt x="134" y="1375"/>
                      </a:lnTo>
                      <a:lnTo>
                        <a:pt x="137" y="1368"/>
                      </a:lnTo>
                      <a:lnTo>
                        <a:pt x="137" y="1366"/>
                      </a:lnTo>
                      <a:lnTo>
                        <a:pt x="137" y="1363"/>
                      </a:lnTo>
                      <a:lnTo>
                        <a:pt x="139" y="1363"/>
                      </a:lnTo>
                      <a:lnTo>
                        <a:pt x="139" y="1361"/>
                      </a:lnTo>
                      <a:lnTo>
                        <a:pt x="139" y="1359"/>
                      </a:lnTo>
                      <a:lnTo>
                        <a:pt x="141" y="1356"/>
                      </a:lnTo>
                      <a:lnTo>
                        <a:pt x="146" y="1345"/>
                      </a:lnTo>
                      <a:lnTo>
                        <a:pt x="146" y="1342"/>
                      </a:lnTo>
                      <a:lnTo>
                        <a:pt x="146" y="1340"/>
                      </a:lnTo>
                      <a:lnTo>
                        <a:pt x="148" y="1340"/>
                      </a:lnTo>
                      <a:lnTo>
                        <a:pt x="151" y="1337"/>
                      </a:lnTo>
                      <a:lnTo>
                        <a:pt x="151" y="1335"/>
                      </a:lnTo>
                      <a:lnTo>
                        <a:pt x="153" y="1335"/>
                      </a:lnTo>
                      <a:lnTo>
                        <a:pt x="156" y="1333"/>
                      </a:lnTo>
                      <a:lnTo>
                        <a:pt x="156" y="1330"/>
                      </a:lnTo>
                      <a:lnTo>
                        <a:pt x="158" y="1328"/>
                      </a:lnTo>
                      <a:lnTo>
                        <a:pt x="170" y="1319"/>
                      </a:lnTo>
                      <a:lnTo>
                        <a:pt x="177" y="1314"/>
                      </a:lnTo>
                      <a:lnTo>
                        <a:pt x="179" y="1312"/>
                      </a:lnTo>
                      <a:lnTo>
                        <a:pt x="182" y="1312"/>
                      </a:lnTo>
                      <a:lnTo>
                        <a:pt x="182" y="1309"/>
                      </a:lnTo>
                      <a:lnTo>
                        <a:pt x="184" y="1309"/>
                      </a:lnTo>
                      <a:lnTo>
                        <a:pt x="184" y="1307"/>
                      </a:lnTo>
                      <a:lnTo>
                        <a:pt x="186" y="1307"/>
                      </a:lnTo>
                      <a:lnTo>
                        <a:pt x="186" y="1307"/>
                      </a:lnTo>
                      <a:lnTo>
                        <a:pt x="189" y="1304"/>
                      </a:lnTo>
                      <a:lnTo>
                        <a:pt x="191" y="1302"/>
                      </a:lnTo>
                      <a:lnTo>
                        <a:pt x="193" y="1300"/>
                      </a:lnTo>
                      <a:lnTo>
                        <a:pt x="196" y="1295"/>
                      </a:lnTo>
                      <a:lnTo>
                        <a:pt x="196" y="1293"/>
                      </a:lnTo>
                      <a:lnTo>
                        <a:pt x="198" y="1290"/>
                      </a:lnTo>
                      <a:lnTo>
                        <a:pt x="200" y="1281"/>
                      </a:lnTo>
                      <a:lnTo>
                        <a:pt x="203" y="1281"/>
                      </a:lnTo>
                      <a:lnTo>
                        <a:pt x="203" y="1276"/>
                      </a:lnTo>
                      <a:lnTo>
                        <a:pt x="203" y="1274"/>
                      </a:lnTo>
                      <a:lnTo>
                        <a:pt x="203" y="1271"/>
                      </a:lnTo>
                      <a:lnTo>
                        <a:pt x="203" y="1269"/>
                      </a:lnTo>
                      <a:lnTo>
                        <a:pt x="203" y="1264"/>
                      </a:lnTo>
                      <a:lnTo>
                        <a:pt x="203" y="1262"/>
                      </a:lnTo>
                      <a:lnTo>
                        <a:pt x="203" y="1260"/>
                      </a:lnTo>
                      <a:lnTo>
                        <a:pt x="203" y="1250"/>
                      </a:lnTo>
                      <a:lnTo>
                        <a:pt x="203" y="1245"/>
                      </a:lnTo>
                      <a:lnTo>
                        <a:pt x="203" y="1238"/>
                      </a:lnTo>
                      <a:lnTo>
                        <a:pt x="203" y="1234"/>
                      </a:lnTo>
                      <a:lnTo>
                        <a:pt x="203" y="1224"/>
                      </a:lnTo>
                      <a:lnTo>
                        <a:pt x="191" y="1224"/>
                      </a:lnTo>
                      <a:lnTo>
                        <a:pt x="189" y="1224"/>
                      </a:lnTo>
                      <a:lnTo>
                        <a:pt x="186" y="1224"/>
                      </a:lnTo>
                      <a:lnTo>
                        <a:pt x="184" y="1224"/>
                      </a:lnTo>
                      <a:lnTo>
                        <a:pt x="182" y="1224"/>
                      </a:lnTo>
                      <a:lnTo>
                        <a:pt x="182" y="1222"/>
                      </a:lnTo>
                      <a:lnTo>
                        <a:pt x="179" y="1222"/>
                      </a:lnTo>
                      <a:lnTo>
                        <a:pt x="177" y="1222"/>
                      </a:lnTo>
                      <a:lnTo>
                        <a:pt x="177" y="1219"/>
                      </a:lnTo>
                      <a:lnTo>
                        <a:pt x="167" y="1217"/>
                      </a:lnTo>
                      <a:lnTo>
                        <a:pt x="160" y="1215"/>
                      </a:lnTo>
                      <a:lnTo>
                        <a:pt x="156" y="1212"/>
                      </a:lnTo>
                      <a:lnTo>
                        <a:pt x="153" y="1210"/>
                      </a:lnTo>
                      <a:lnTo>
                        <a:pt x="148" y="1210"/>
                      </a:lnTo>
                      <a:lnTo>
                        <a:pt x="146" y="1208"/>
                      </a:lnTo>
                      <a:lnTo>
                        <a:pt x="144" y="1208"/>
                      </a:lnTo>
                      <a:lnTo>
                        <a:pt x="137" y="1205"/>
                      </a:lnTo>
                      <a:lnTo>
                        <a:pt x="134" y="1205"/>
                      </a:lnTo>
                      <a:lnTo>
                        <a:pt x="132" y="1205"/>
                      </a:lnTo>
                      <a:lnTo>
                        <a:pt x="127" y="1205"/>
                      </a:lnTo>
                      <a:lnTo>
                        <a:pt x="115" y="1205"/>
                      </a:lnTo>
                      <a:lnTo>
                        <a:pt x="108" y="1203"/>
                      </a:lnTo>
                      <a:lnTo>
                        <a:pt x="106" y="1203"/>
                      </a:lnTo>
                      <a:lnTo>
                        <a:pt x="99" y="1203"/>
                      </a:lnTo>
                      <a:lnTo>
                        <a:pt x="89" y="1203"/>
                      </a:lnTo>
                      <a:lnTo>
                        <a:pt x="87" y="1203"/>
                      </a:lnTo>
                      <a:lnTo>
                        <a:pt x="85" y="1203"/>
                      </a:lnTo>
                      <a:lnTo>
                        <a:pt x="82" y="1203"/>
                      </a:lnTo>
                      <a:lnTo>
                        <a:pt x="80" y="1203"/>
                      </a:lnTo>
                      <a:lnTo>
                        <a:pt x="78" y="1203"/>
                      </a:lnTo>
                      <a:lnTo>
                        <a:pt x="63" y="1200"/>
                      </a:lnTo>
                      <a:lnTo>
                        <a:pt x="56" y="1200"/>
                      </a:lnTo>
                      <a:lnTo>
                        <a:pt x="54" y="1200"/>
                      </a:lnTo>
                      <a:lnTo>
                        <a:pt x="49" y="1200"/>
                      </a:lnTo>
                      <a:lnTo>
                        <a:pt x="42" y="1198"/>
                      </a:lnTo>
                      <a:lnTo>
                        <a:pt x="37" y="1198"/>
                      </a:lnTo>
                      <a:lnTo>
                        <a:pt x="35" y="1198"/>
                      </a:lnTo>
                      <a:lnTo>
                        <a:pt x="33" y="1196"/>
                      </a:lnTo>
                      <a:lnTo>
                        <a:pt x="30" y="1196"/>
                      </a:lnTo>
                      <a:lnTo>
                        <a:pt x="26" y="1196"/>
                      </a:lnTo>
                      <a:lnTo>
                        <a:pt x="19" y="1193"/>
                      </a:lnTo>
                      <a:lnTo>
                        <a:pt x="16" y="1193"/>
                      </a:lnTo>
                      <a:lnTo>
                        <a:pt x="11" y="1193"/>
                      </a:lnTo>
                      <a:lnTo>
                        <a:pt x="9" y="1193"/>
                      </a:lnTo>
                      <a:lnTo>
                        <a:pt x="7" y="1193"/>
                      </a:lnTo>
                      <a:lnTo>
                        <a:pt x="4" y="1191"/>
                      </a:lnTo>
                      <a:lnTo>
                        <a:pt x="2" y="1191"/>
                      </a:lnTo>
                      <a:lnTo>
                        <a:pt x="0" y="1191"/>
                      </a:lnTo>
                      <a:lnTo>
                        <a:pt x="2" y="1191"/>
                      </a:lnTo>
                      <a:lnTo>
                        <a:pt x="4" y="1189"/>
                      </a:lnTo>
                      <a:lnTo>
                        <a:pt x="7" y="1189"/>
                      </a:lnTo>
                      <a:lnTo>
                        <a:pt x="11" y="1186"/>
                      </a:lnTo>
                      <a:lnTo>
                        <a:pt x="14" y="1186"/>
                      </a:lnTo>
                      <a:lnTo>
                        <a:pt x="16" y="1184"/>
                      </a:lnTo>
                      <a:lnTo>
                        <a:pt x="19" y="1184"/>
                      </a:lnTo>
                      <a:lnTo>
                        <a:pt x="21" y="1182"/>
                      </a:lnTo>
                      <a:lnTo>
                        <a:pt x="23" y="1182"/>
                      </a:lnTo>
                      <a:lnTo>
                        <a:pt x="28" y="1179"/>
                      </a:lnTo>
                      <a:lnTo>
                        <a:pt x="30" y="1179"/>
                      </a:lnTo>
                      <a:lnTo>
                        <a:pt x="33" y="1179"/>
                      </a:lnTo>
                      <a:lnTo>
                        <a:pt x="37" y="1177"/>
                      </a:lnTo>
                      <a:lnTo>
                        <a:pt x="40" y="1177"/>
                      </a:lnTo>
                      <a:lnTo>
                        <a:pt x="45" y="1177"/>
                      </a:lnTo>
                      <a:lnTo>
                        <a:pt x="47" y="1174"/>
                      </a:lnTo>
                      <a:lnTo>
                        <a:pt x="52" y="1174"/>
                      </a:lnTo>
                      <a:lnTo>
                        <a:pt x="56" y="1174"/>
                      </a:lnTo>
                      <a:lnTo>
                        <a:pt x="61" y="1172"/>
                      </a:lnTo>
                      <a:lnTo>
                        <a:pt x="66" y="1172"/>
                      </a:lnTo>
                      <a:lnTo>
                        <a:pt x="73" y="1172"/>
                      </a:lnTo>
                      <a:lnTo>
                        <a:pt x="78" y="1170"/>
                      </a:lnTo>
                      <a:lnTo>
                        <a:pt x="82" y="1170"/>
                      </a:lnTo>
                      <a:lnTo>
                        <a:pt x="87" y="1167"/>
                      </a:lnTo>
                      <a:lnTo>
                        <a:pt x="89" y="1167"/>
                      </a:lnTo>
                      <a:lnTo>
                        <a:pt x="94" y="1167"/>
                      </a:lnTo>
                      <a:lnTo>
                        <a:pt x="99" y="1165"/>
                      </a:lnTo>
                      <a:lnTo>
                        <a:pt x="101" y="1165"/>
                      </a:lnTo>
                      <a:lnTo>
                        <a:pt x="106" y="1165"/>
                      </a:lnTo>
                      <a:lnTo>
                        <a:pt x="108" y="1165"/>
                      </a:lnTo>
                      <a:lnTo>
                        <a:pt x="111" y="1165"/>
                      </a:lnTo>
                      <a:lnTo>
                        <a:pt x="113" y="1163"/>
                      </a:lnTo>
                      <a:lnTo>
                        <a:pt x="118" y="1163"/>
                      </a:lnTo>
                      <a:lnTo>
                        <a:pt x="120" y="1163"/>
                      </a:lnTo>
                      <a:lnTo>
                        <a:pt x="122" y="1163"/>
                      </a:lnTo>
                      <a:lnTo>
                        <a:pt x="125" y="1163"/>
                      </a:lnTo>
                      <a:lnTo>
                        <a:pt x="127" y="1160"/>
                      </a:lnTo>
                      <a:lnTo>
                        <a:pt x="130" y="1160"/>
                      </a:lnTo>
                      <a:lnTo>
                        <a:pt x="132" y="1160"/>
                      </a:lnTo>
                      <a:lnTo>
                        <a:pt x="132" y="1158"/>
                      </a:lnTo>
                      <a:lnTo>
                        <a:pt x="132" y="1148"/>
                      </a:lnTo>
                      <a:lnTo>
                        <a:pt x="132" y="1137"/>
                      </a:lnTo>
                      <a:lnTo>
                        <a:pt x="132" y="1134"/>
                      </a:lnTo>
                      <a:lnTo>
                        <a:pt x="132" y="1125"/>
                      </a:lnTo>
                      <a:lnTo>
                        <a:pt x="132" y="1120"/>
                      </a:lnTo>
                      <a:lnTo>
                        <a:pt x="132" y="1113"/>
                      </a:lnTo>
                      <a:lnTo>
                        <a:pt x="132" y="1106"/>
                      </a:lnTo>
                      <a:lnTo>
                        <a:pt x="132" y="1099"/>
                      </a:lnTo>
                      <a:lnTo>
                        <a:pt x="132" y="1092"/>
                      </a:lnTo>
                      <a:lnTo>
                        <a:pt x="130" y="1089"/>
                      </a:lnTo>
                      <a:lnTo>
                        <a:pt x="137" y="1089"/>
                      </a:lnTo>
                      <a:lnTo>
                        <a:pt x="146" y="1089"/>
                      </a:lnTo>
                      <a:lnTo>
                        <a:pt x="151" y="1089"/>
                      </a:lnTo>
                      <a:lnTo>
                        <a:pt x="160" y="1089"/>
                      </a:lnTo>
                      <a:lnTo>
                        <a:pt x="165" y="1089"/>
                      </a:lnTo>
                      <a:lnTo>
                        <a:pt x="172" y="1089"/>
                      </a:lnTo>
                      <a:lnTo>
                        <a:pt x="184" y="1089"/>
                      </a:lnTo>
                      <a:lnTo>
                        <a:pt x="189" y="1089"/>
                      </a:lnTo>
                      <a:lnTo>
                        <a:pt x="196" y="1089"/>
                      </a:lnTo>
                      <a:lnTo>
                        <a:pt x="203" y="1089"/>
                      </a:lnTo>
                      <a:lnTo>
                        <a:pt x="207" y="1087"/>
                      </a:lnTo>
                      <a:lnTo>
                        <a:pt x="215" y="1087"/>
                      </a:lnTo>
                      <a:lnTo>
                        <a:pt x="222" y="1087"/>
                      </a:lnTo>
                      <a:lnTo>
                        <a:pt x="229" y="1087"/>
                      </a:lnTo>
                      <a:lnTo>
                        <a:pt x="231" y="1087"/>
                      </a:lnTo>
                      <a:lnTo>
                        <a:pt x="238" y="1087"/>
                      </a:lnTo>
                      <a:lnTo>
                        <a:pt x="245" y="1087"/>
                      </a:lnTo>
                      <a:lnTo>
                        <a:pt x="252" y="1087"/>
                      </a:lnTo>
                      <a:lnTo>
                        <a:pt x="259" y="1087"/>
                      </a:lnTo>
                      <a:lnTo>
                        <a:pt x="262" y="1087"/>
                      </a:lnTo>
                      <a:lnTo>
                        <a:pt x="267" y="1087"/>
                      </a:lnTo>
                      <a:lnTo>
                        <a:pt x="274" y="1087"/>
                      </a:lnTo>
                      <a:lnTo>
                        <a:pt x="281" y="1087"/>
                      </a:lnTo>
                      <a:lnTo>
                        <a:pt x="290" y="1087"/>
                      </a:lnTo>
                      <a:lnTo>
                        <a:pt x="297" y="1087"/>
                      </a:lnTo>
                      <a:lnTo>
                        <a:pt x="293" y="1087"/>
                      </a:lnTo>
                      <a:lnTo>
                        <a:pt x="281" y="1085"/>
                      </a:lnTo>
                      <a:lnTo>
                        <a:pt x="281" y="1080"/>
                      </a:lnTo>
                      <a:lnTo>
                        <a:pt x="281" y="1075"/>
                      </a:lnTo>
                      <a:lnTo>
                        <a:pt x="281" y="1073"/>
                      </a:lnTo>
                      <a:lnTo>
                        <a:pt x="290" y="1061"/>
                      </a:lnTo>
                      <a:lnTo>
                        <a:pt x="293" y="1056"/>
                      </a:lnTo>
                      <a:lnTo>
                        <a:pt x="295" y="1056"/>
                      </a:lnTo>
                      <a:lnTo>
                        <a:pt x="295" y="1054"/>
                      </a:lnTo>
                      <a:lnTo>
                        <a:pt x="297" y="1054"/>
                      </a:lnTo>
                      <a:lnTo>
                        <a:pt x="297" y="1049"/>
                      </a:lnTo>
                      <a:lnTo>
                        <a:pt x="295" y="1045"/>
                      </a:lnTo>
                      <a:lnTo>
                        <a:pt x="295" y="1042"/>
                      </a:lnTo>
                      <a:lnTo>
                        <a:pt x="293" y="1042"/>
                      </a:lnTo>
                      <a:lnTo>
                        <a:pt x="290" y="1028"/>
                      </a:lnTo>
                      <a:lnTo>
                        <a:pt x="290" y="1023"/>
                      </a:lnTo>
                      <a:lnTo>
                        <a:pt x="288" y="1021"/>
                      </a:lnTo>
                      <a:lnTo>
                        <a:pt x="285" y="1014"/>
                      </a:lnTo>
                      <a:lnTo>
                        <a:pt x="281" y="1009"/>
                      </a:lnTo>
                      <a:lnTo>
                        <a:pt x="278" y="1007"/>
                      </a:lnTo>
                      <a:lnTo>
                        <a:pt x="276" y="1002"/>
                      </a:lnTo>
                      <a:lnTo>
                        <a:pt x="276" y="1000"/>
                      </a:lnTo>
                      <a:lnTo>
                        <a:pt x="276" y="997"/>
                      </a:lnTo>
                      <a:lnTo>
                        <a:pt x="276" y="995"/>
                      </a:lnTo>
                      <a:lnTo>
                        <a:pt x="276" y="993"/>
                      </a:lnTo>
                      <a:lnTo>
                        <a:pt x="274" y="990"/>
                      </a:lnTo>
                      <a:lnTo>
                        <a:pt x="274" y="985"/>
                      </a:lnTo>
                      <a:lnTo>
                        <a:pt x="271" y="983"/>
                      </a:lnTo>
                      <a:lnTo>
                        <a:pt x="271" y="981"/>
                      </a:lnTo>
                      <a:lnTo>
                        <a:pt x="271" y="976"/>
                      </a:lnTo>
                      <a:lnTo>
                        <a:pt x="271" y="974"/>
                      </a:lnTo>
                      <a:lnTo>
                        <a:pt x="269" y="971"/>
                      </a:lnTo>
                      <a:lnTo>
                        <a:pt x="269" y="969"/>
                      </a:lnTo>
                      <a:lnTo>
                        <a:pt x="269" y="938"/>
                      </a:lnTo>
                      <a:lnTo>
                        <a:pt x="269" y="934"/>
                      </a:lnTo>
                      <a:lnTo>
                        <a:pt x="269" y="931"/>
                      </a:lnTo>
                      <a:lnTo>
                        <a:pt x="271" y="924"/>
                      </a:lnTo>
                      <a:lnTo>
                        <a:pt x="271" y="915"/>
                      </a:lnTo>
                      <a:lnTo>
                        <a:pt x="274" y="910"/>
                      </a:lnTo>
                      <a:lnTo>
                        <a:pt x="274" y="908"/>
                      </a:lnTo>
                      <a:lnTo>
                        <a:pt x="274" y="905"/>
                      </a:lnTo>
                      <a:lnTo>
                        <a:pt x="274" y="900"/>
                      </a:lnTo>
                      <a:lnTo>
                        <a:pt x="276" y="900"/>
                      </a:lnTo>
                      <a:lnTo>
                        <a:pt x="276" y="898"/>
                      </a:lnTo>
                      <a:lnTo>
                        <a:pt x="276" y="896"/>
                      </a:lnTo>
                      <a:lnTo>
                        <a:pt x="278" y="889"/>
                      </a:lnTo>
                      <a:lnTo>
                        <a:pt x="281" y="884"/>
                      </a:lnTo>
                      <a:lnTo>
                        <a:pt x="281" y="877"/>
                      </a:lnTo>
                      <a:lnTo>
                        <a:pt x="283" y="874"/>
                      </a:lnTo>
                      <a:lnTo>
                        <a:pt x="283" y="870"/>
                      </a:lnTo>
                      <a:lnTo>
                        <a:pt x="283" y="863"/>
                      </a:lnTo>
                      <a:lnTo>
                        <a:pt x="283" y="860"/>
                      </a:lnTo>
                      <a:lnTo>
                        <a:pt x="283" y="853"/>
                      </a:lnTo>
                      <a:lnTo>
                        <a:pt x="283" y="834"/>
                      </a:lnTo>
                      <a:lnTo>
                        <a:pt x="283" y="832"/>
                      </a:lnTo>
                      <a:lnTo>
                        <a:pt x="283" y="822"/>
                      </a:lnTo>
                      <a:lnTo>
                        <a:pt x="283" y="818"/>
                      </a:lnTo>
                      <a:lnTo>
                        <a:pt x="283" y="813"/>
                      </a:lnTo>
                      <a:lnTo>
                        <a:pt x="283" y="804"/>
                      </a:lnTo>
                      <a:lnTo>
                        <a:pt x="283" y="799"/>
                      </a:lnTo>
                      <a:lnTo>
                        <a:pt x="283" y="785"/>
                      </a:lnTo>
                      <a:lnTo>
                        <a:pt x="283" y="773"/>
                      </a:lnTo>
                      <a:lnTo>
                        <a:pt x="281" y="773"/>
                      </a:lnTo>
                      <a:lnTo>
                        <a:pt x="271" y="773"/>
                      </a:lnTo>
                      <a:lnTo>
                        <a:pt x="267" y="773"/>
                      </a:lnTo>
                      <a:lnTo>
                        <a:pt x="252" y="773"/>
                      </a:lnTo>
                      <a:lnTo>
                        <a:pt x="236" y="773"/>
                      </a:lnTo>
                      <a:lnTo>
                        <a:pt x="233" y="773"/>
                      </a:lnTo>
                      <a:lnTo>
                        <a:pt x="231" y="773"/>
                      </a:lnTo>
                      <a:lnTo>
                        <a:pt x="226" y="773"/>
                      </a:lnTo>
                      <a:lnTo>
                        <a:pt x="222" y="773"/>
                      </a:lnTo>
                      <a:lnTo>
                        <a:pt x="219" y="773"/>
                      </a:lnTo>
                      <a:lnTo>
                        <a:pt x="219" y="766"/>
                      </a:lnTo>
                      <a:lnTo>
                        <a:pt x="219" y="761"/>
                      </a:lnTo>
                      <a:lnTo>
                        <a:pt x="219" y="756"/>
                      </a:lnTo>
                      <a:lnTo>
                        <a:pt x="219" y="752"/>
                      </a:lnTo>
                      <a:lnTo>
                        <a:pt x="219" y="747"/>
                      </a:lnTo>
                      <a:lnTo>
                        <a:pt x="219" y="728"/>
                      </a:lnTo>
                      <a:lnTo>
                        <a:pt x="222" y="728"/>
                      </a:lnTo>
                      <a:lnTo>
                        <a:pt x="264" y="728"/>
                      </a:lnTo>
                      <a:lnTo>
                        <a:pt x="264" y="704"/>
                      </a:lnTo>
                      <a:lnTo>
                        <a:pt x="264" y="690"/>
                      </a:lnTo>
                      <a:lnTo>
                        <a:pt x="264" y="683"/>
                      </a:lnTo>
                      <a:lnTo>
                        <a:pt x="264" y="681"/>
                      </a:lnTo>
                      <a:lnTo>
                        <a:pt x="264" y="678"/>
                      </a:lnTo>
                      <a:lnTo>
                        <a:pt x="264" y="676"/>
                      </a:lnTo>
                      <a:lnTo>
                        <a:pt x="264" y="674"/>
                      </a:lnTo>
                      <a:lnTo>
                        <a:pt x="264" y="669"/>
                      </a:lnTo>
                      <a:lnTo>
                        <a:pt x="264" y="667"/>
                      </a:lnTo>
                      <a:lnTo>
                        <a:pt x="264" y="664"/>
                      </a:lnTo>
                      <a:lnTo>
                        <a:pt x="264" y="662"/>
                      </a:lnTo>
                      <a:lnTo>
                        <a:pt x="264" y="659"/>
                      </a:lnTo>
                      <a:lnTo>
                        <a:pt x="264" y="657"/>
                      </a:lnTo>
                      <a:lnTo>
                        <a:pt x="264" y="655"/>
                      </a:lnTo>
                      <a:lnTo>
                        <a:pt x="264" y="652"/>
                      </a:lnTo>
                      <a:lnTo>
                        <a:pt x="264" y="648"/>
                      </a:lnTo>
                      <a:lnTo>
                        <a:pt x="264" y="645"/>
                      </a:lnTo>
                      <a:lnTo>
                        <a:pt x="264" y="641"/>
                      </a:lnTo>
                      <a:lnTo>
                        <a:pt x="264" y="638"/>
                      </a:lnTo>
                      <a:lnTo>
                        <a:pt x="264" y="636"/>
                      </a:lnTo>
                      <a:lnTo>
                        <a:pt x="264" y="629"/>
                      </a:lnTo>
                      <a:lnTo>
                        <a:pt x="264" y="626"/>
                      </a:lnTo>
                      <a:lnTo>
                        <a:pt x="264" y="619"/>
                      </a:lnTo>
                      <a:lnTo>
                        <a:pt x="264" y="615"/>
                      </a:lnTo>
                      <a:lnTo>
                        <a:pt x="264" y="610"/>
                      </a:lnTo>
                      <a:lnTo>
                        <a:pt x="264" y="603"/>
                      </a:lnTo>
                      <a:lnTo>
                        <a:pt x="264" y="591"/>
                      </a:lnTo>
                      <a:lnTo>
                        <a:pt x="267" y="591"/>
                      </a:lnTo>
                      <a:lnTo>
                        <a:pt x="267" y="586"/>
                      </a:lnTo>
                      <a:lnTo>
                        <a:pt x="267" y="577"/>
                      </a:lnTo>
                      <a:lnTo>
                        <a:pt x="269" y="574"/>
                      </a:lnTo>
                      <a:lnTo>
                        <a:pt x="271" y="574"/>
                      </a:lnTo>
                      <a:lnTo>
                        <a:pt x="271" y="570"/>
                      </a:lnTo>
                      <a:lnTo>
                        <a:pt x="271" y="567"/>
                      </a:lnTo>
                      <a:lnTo>
                        <a:pt x="271" y="565"/>
                      </a:lnTo>
                      <a:lnTo>
                        <a:pt x="271" y="558"/>
                      </a:lnTo>
                      <a:lnTo>
                        <a:pt x="271" y="556"/>
                      </a:lnTo>
                      <a:lnTo>
                        <a:pt x="269" y="556"/>
                      </a:lnTo>
                      <a:lnTo>
                        <a:pt x="269" y="553"/>
                      </a:lnTo>
                      <a:lnTo>
                        <a:pt x="267" y="553"/>
                      </a:lnTo>
                      <a:lnTo>
                        <a:pt x="267" y="551"/>
                      </a:lnTo>
                      <a:lnTo>
                        <a:pt x="264" y="551"/>
                      </a:lnTo>
                      <a:lnTo>
                        <a:pt x="262" y="551"/>
                      </a:lnTo>
                      <a:lnTo>
                        <a:pt x="264" y="546"/>
                      </a:lnTo>
                      <a:lnTo>
                        <a:pt x="264" y="544"/>
                      </a:lnTo>
                      <a:lnTo>
                        <a:pt x="269" y="544"/>
                      </a:lnTo>
                      <a:lnTo>
                        <a:pt x="276" y="544"/>
                      </a:lnTo>
                      <a:lnTo>
                        <a:pt x="281" y="544"/>
                      </a:lnTo>
                      <a:lnTo>
                        <a:pt x="281" y="541"/>
                      </a:lnTo>
                      <a:lnTo>
                        <a:pt x="281" y="539"/>
                      </a:lnTo>
                      <a:lnTo>
                        <a:pt x="281" y="537"/>
                      </a:lnTo>
                      <a:lnTo>
                        <a:pt x="281" y="534"/>
                      </a:lnTo>
                      <a:lnTo>
                        <a:pt x="281" y="532"/>
                      </a:lnTo>
                      <a:lnTo>
                        <a:pt x="281" y="530"/>
                      </a:lnTo>
                      <a:lnTo>
                        <a:pt x="281" y="527"/>
                      </a:lnTo>
                      <a:lnTo>
                        <a:pt x="281" y="525"/>
                      </a:lnTo>
                      <a:lnTo>
                        <a:pt x="281" y="520"/>
                      </a:lnTo>
                      <a:lnTo>
                        <a:pt x="281" y="515"/>
                      </a:lnTo>
                      <a:lnTo>
                        <a:pt x="281" y="513"/>
                      </a:lnTo>
                      <a:lnTo>
                        <a:pt x="278" y="513"/>
                      </a:lnTo>
                      <a:lnTo>
                        <a:pt x="274" y="513"/>
                      </a:lnTo>
                      <a:lnTo>
                        <a:pt x="276" y="511"/>
                      </a:lnTo>
                      <a:lnTo>
                        <a:pt x="276" y="506"/>
                      </a:lnTo>
                      <a:lnTo>
                        <a:pt x="276" y="504"/>
                      </a:lnTo>
                      <a:lnTo>
                        <a:pt x="276" y="501"/>
                      </a:lnTo>
                      <a:lnTo>
                        <a:pt x="276" y="496"/>
                      </a:lnTo>
                      <a:lnTo>
                        <a:pt x="278" y="489"/>
                      </a:lnTo>
                      <a:lnTo>
                        <a:pt x="285" y="489"/>
                      </a:lnTo>
                      <a:lnTo>
                        <a:pt x="293" y="489"/>
                      </a:lnTo>
                      <a:lnTo>
                        <a:pt x="297" y="489"/>
                      </a:lnTo>
                      <a:lnTo>
                        <a:pt x="297" y="482"/>
                      </a:lnTo>
                      <a:lnTo>
                        <a:pt x="297" y="480"/>
                      </a:lnTo>
                      <a:lnTo>
                        <a:pt x="297" y="478"/>
                      </a:lnTo>
                      <a:lnTo>
                        <a:pt x="297" y="470"/>
                      </a:lnTo>
                      <a:lnTo>
                        <a:pt x="297" y="468"/>
                      </a:lnTo>
                      <a:lnTo>
                        <a:pt x="297" y="463"/>
                      </a:lnTo>
                      <a:lnTo>
                        <a:pt x="297" y="459"/>
                      </a:lnTo>
                      <a:lnTo>
                        <a:pt x="290" y="459"/>
                      </a:lnTo>
                      <a:lnTo>
                        <a:pt x="283" y="459"/>
                      </a:lnTo>
                      <a:lnTo>
                        <a:pt x="271" y="459"/>
                      </a:lnTo>
                      <a:lnTo>
                        <a:pt x="264" y="459"/>
                      </a:lnTo>
                      <a:lnTo>
                        <a:pt x="264" y="456"/>
                      </a:lnTo>
                      <a:lnTo>
                        <a:pt x="264" y="426"/>
                      </a:lnTo>
                      <a:lnTo>
                        <a:pt x="264" y="423"/>
                      </a:lnTo>
                      <a:lnTo>
                        <a:pt x="264" y="411"/>
                      </a:lnTo>
                      <a:lnTo>
                        <a:pt x="264" y="407"/>
                      </a:lnTo>
                      <a:lnTo>
                        <a:pt x="264" y="404"/>
                      </a:lnTo>
                      <a:lnTo>
                        <a:pt x="264" y="402"/>
                      </a:lnTo>
                      <a:lnTo>
                        <a:pt x="264" y="397"/>
                      </a:lnTo>
                      <a:lnTo>
                        <a:pt x="264" y="395"/>
                      </a:lnTo>
                      <a:lnTo>
                        <a:pt x="264" y="390"/>
                      </a:lnTo>
                      <a:lnTo>
                        <a:pt x="267" y="376"/>
                      </a:lnTo>
                      <a:lnTo>
                        <a:pt x="267" y="367"/>
                      </a:lnTo>
                      <a:lnTo>
                        <a:pt x="264" y="367"/>
                      </a:lnTo>
                      <a:lnTo>
                        <a:pt x="262" y="367"/>
                      </a:lnTo>
                      <a:lnTo>
                        <a:pt x="262" y="357"/>
                      </a:lnTo>
                      <a:lnTo>
                        <a:pt x="259" y="357"/>
                      </a:lnTo>
                      <a:lnTo>
                        <a:pt x="259" y="357"/>
                      </a:lnTo>
                      <a:lnTo>
                        <a:pt x="257" y="357"/>
                      </a:lnTo>
                      <a:lnTo>
                        <a:pt x="255" y="357"/>
                      </a:lnTo>
                      <a:lnTo>
                        <a:pt x="252" y="357"/>
                      </a:lnTo>
                      <a:lnTo>
                        <a:pt x="250" y="357"/>
                      </a:lnTo>
                      <a:lnTo>
                        <a:pt x="250" y="343"/>
                      </a:lnTo>
                      <a:lnTo>
                        <a:pt x="252" y="343"/>
                      </a:lnTo>
                      <a:lnTo>
                        <a:pt x="257" y="343"/>
                      </a:lnTo>
                      <a:lnTo>
                        <a:pt x="262" y="343"/>
                      </a:lnTo>
                      <a:lnTo>
                        <a:pt x="264" y="343"/>
                      </a:lnTo>
                      <a:lnTo>
                        <a:pt x="271" y="343"/>
                      </a:lnTo>
                      <a:lnTo>
                        <a:pt x="274" y="343"/>
                      </a:lnTo>
                      <a:lnTo>
                        <a:pt x="276" y="343"/>
                      </a:lnTo>
                      <a:lnTo>
                        <a:pt x="278" y="343"/>
                      </a:lnTo>
                      <a:lnTo>
                        <a:pt x="278" y="341"/>
                      </a:lnTo>
                      <a:lnTo>
                        <a:pt x="281" y="341"/>
                      </a:lnTo>
                      <a:lnTo>
                        <a:pt x="283" y="341"/>
                      </a:lnTo>
                      <a:lnTo>
                        <a:pt x="283" y="338"/>
                      </a:lnTo>
                      <a:lnTo>
                        <a:pt x="288" y="336"/>
                      </a:lnTo>
                      <a:lnTo>
                        <a:pt x="288" y="333"/>
                      </a:lnTo>
                      <a:lnTo>
                        <a:pt x="290" y="333"/>
                      </a:lnTo>
                      <a:lnTo>
                        <a:pt x="290" y="331"/>
                      </a:lnTo>
                      <a:lnTo>
                        <a:pt x="293" y="331"/>
                      </a:lnTo>
                      <a:lnTo>
                        <a:pt x="295" y="331"/>
                      </a:lnTo>
                      <a:lnTo>
                        <a:pt x="297" y="329"/>
                      </a:lnTo>
                      <a:lnTo>
                        <a:pt x="300" y="329"/>
                      </a:lnTo>
                      <a:lnTo>
                        <a:pt x="304" y="329"/>
                      </a:lnTo>
                      <a:lnTo>
                        <a:pt x="307" y="329"/>
                      </a:lnTo>
                      <a:lnTo>
                        <a:pt x="309" y="329"/>
                      </a:lnTo>
                      <a:lnTo>
                        <a:pt x="311" y="326"/>
                      </a:lnTo>
                      <a:lnTo>
                        <a:pt x="326" y="326"/>
                      </a:lnTo>
                      <a:lnTo>
                        <a:pt x="328" y="326"/>
                      </a:lnTo>
                      <a:lnTo>
                        <a:pt x="335" y="324"/>
                      </a:lnTo>
                      <a:lnTo>
                        <a:pt x="347" y="324"/>
                      </a:lnTo>
                      <a:lnTo>
                        <a:pt x="349" y="324"/>
                      </a:lnTo>
                      <a:lnTo>
                        <a:pt x="352" y="324"/>
                      </a:lnTo>
                      <a:lnTo>
                        <a:pt x="359" y="322"/>
                      </a:lnTo>
                      <a:lnTo>
                        <a:pt x="361" y="322"/>
                      </a:lnTo>
                      <a:lnTo>
                        <a:pt x="363" y="322"/>
                      </a:lnTo>
                      <a:lnTo>
                        <a:pt x="366" y="322"/>
                      </a:lnTo>
                      <a:lnTo>
                        <a:pt x="373" y="324"/>
                      </a:lnTo>
                      <a:lnTo>
                        <a:pt x="380" y="324"/>
                      </a:lnTo>
                      <a:lnTo>
                        <a:pt x="401" y="326"/>
                      </a:lnTo>
                      <a:lnTo>
                        <a:pt x="406" y="326"/>
                      </a:lnTo>
                      <a:lnTo>
                        <a:pt x="444" y="326"/>
                      </a:lnTo>
                      <a:lnTo>
                        <a:pt x="446" y="326"/>
                      </a:lnTo>
                      <a:lnTo>
                        <a:pt x="446" y="324"/>
                      </a:lnTo>
                      <a:lnTo>
                        <a:pt x="446" y="319"/>
                      </a:lnTo>
                      <a:lnTo>
                        <a:pt x="446" y="312"/>
                      </a:lnTo>
                      <a:lnTo>
                        <a:pt x="446" y="303"/>
                      </a:lnTo>
                      <a:lnTo>
                        <a:pt x="446" y="289"/>
                      </a:lnTo>
                      <a:lnTo>
                        <a:pt x="446" y="293"/>
                      </a:lnTo>
                      <a:lnTo>
                        <a:pt x="446" y="286"/>
                      </a:lnTo>
                      <a:lnTo>
                        <a:pt x="446" y="279"/>
                      </a:lnTo>
                      <a:lnTo>
                        <a:pt x="446" y="270"/>
                      </a:lnTo>
                      <a:lnTo>
                        <a:pt x="446" y="260"/>
                      </a:lnTo>
                      <a:lnTo>
                        <a:pt x="446" y="253"/>
                      </a:lnTo>
                      <a:lnTo>
                        <a:pt x="446" y="244"/>
                      </a:lnTo>
                      <a:lnTo>
                        <a:pt x="446" y="234"/>
                      </a:lnTo>
                      <a:lnTo>
                        <a:pt x="446" y="227"/>
                      </a:lnTo>
                      <a:lnTo>
                        <a:pt x="446" y="218"/>
                      </a:lnTo>
                      <a:lnTo>
                        <a:pt x="446" y="213"/>
                      </a:lnTo>
                      <a:lnTo>
                        <a:pt x="446" y="194"/>
                      </a:lnTo>
                      <a:lnTo>
                        <a:pt x="446" y="185"/>
                      </a:lnTo>
                      <a:lnTo>
                        <a:pt x="446" y="178"/>
                      </a:lnTo>
                      <a:lnTo>
                        <a:pt x="446" y="173"/>
                      </a:lnTo>
                      <a:lnTo>
                        <a:pt x="446" y="163"/>
                      </a:lnTo>
                      <a:lnTo>
                        <a:pt x="446" y="156"/>
                      </a:lnTo>
                      <a:lnTo>
                        <a:pt x="444" y="147"/>
                      </a:lnTo>
                      <a:lnTo>
                        <a:pt x="444" y="140"/>
                      </a:lnTo>
                      <a:lnTo>
                        <a:pt x="444" y="123"/>
                      </a:lnTo>
                      <a:lnTo>
                        <a:pt x="444" y="121"/>
                      </a:lnTo>
                      <a:lnTo>
                        <a:pt x="444" y="116"/>
                      </a:lnTo>
                      <a:lnTo>
                        <a:pt x="444" y="109"/>
                      </a:lnTo>
                      <a:lnTo>
                        <a:pt x="444" y="100"/>
                      </a:lnTo>
                      <a:lnTo>
                        <a:pt x="444" y="97"/>
                      </a:lnTo>
                      <a:lnTo>
                        <a:pt x="444" y="90"/>
                      </a:lnTo>
                      <a:lnTo>
                        <a:pt x="444" y="85"/>
                      </a:lnTo>
                      <a:lnTo>
                        <a:pt x="444" y="83"/>
                      </a:lnTo>
                      <a:lnTo>
                        <a:pt x="446" y="78"/>
                      </a:lnTo>
                      <a:lnTo>
                        <a:pt x="446" y="74"/>
                      </a:lnTo>
                      <a:lnTo>
                        <a:pt x="463" y="74"/>
                      </a:lnTo>
                      <a:lnTo>
                        <a:pt x="496" y="74"/>
                      </a:lnTo>
                      <a:lnTo>
                        <a:pt x="507" y="74"/>
                      </a:lnTo>
                      <a:lnTo>
                        <a:pt x="519" y="74"/>
                      </a:lnTo>
                      <a:lnTo>
                        <a:pt x="529" y="74"/>
                      </a:lnTo>
                      <a:lnTo>
                        <a:pt x="538" y="74"/>
                      </a:lnTo>
                      <a:lnTo>
                        <a:pt x="543" y="74"/>
                      </a:lnTo>
                      <a:lnTo>
                        <a:pt x="555" y="74"/>
                      </a:lnTo>
                      <a:lnTo>
                        <a:pt x="562" y="74"/>
                      </a:lnTo>
                      <a:lnTo>
                        <a:pt x="567" y="74"/>
                      </a:lnTo>
                      <a:lnTo>
                        <a:pt x="571" y="74"/>
                      </a:lnTo>
                      <a:lnTo>
                        <a:pt x="576" y="74"/>
                      </a:lnTo>
                      <a:lnTo>
                        <a:pt x="581" y="74"/>
                      </a:lnTo>
                      <a:lnTo>
                        <a:pt x="583" y="76"/>
                      </a:lnTo>
                      <a:lnTo>
                        <a:pt x="588" y="76"/>
                      </a:lnTo>
                      <a:lnTo>
                        <a:pt x="593" y="76"/>
                      </a:lnTo>
                      <a:lnTo>
                        <a:pt x="597" y="76"/>
                      </a:lnTo>
                      <a:lnTo>
                        <a:pt x="600" y="78"/>
                      </a:lnTo>
                      <a:lnTo>
                        <a:pt x="604" y="78"/>
                      </a:lnTo>
                      <a:lnTo>
                        <a:pt x="609" y="78"/>
                      </a:lnTo>
                      <a:lnTo>
                        <a:pt x="614" y="81"/>
                      </a:lnTo>
                      <a:lnTo>
                        <a:pt x="616" y="81"/>
                      </a:lnTo>
                      <a:lnTo>
                        <a:pt x="619" y="81"/>
                      </a:lnTo>
                      <a:lnTo>
                        <a:pt x="623" y="81"/>
                      </a:lnTo>
                      <a:lnTo>
                        <a:pt x="628" y="83"/>
                      </a:lnTo>
                      <a:lnTo>
                        <a:pt x="630" y="83"/>
                      </a:lnTo>
                      <a:lnTo>
                        <a:pt x="635" y="83"/>
                      </a:lnTo>
                      <a:lnTo>
                        <a:pt x="637" y="83"/>
                      </a:lnTo>
                      <a:lnTo>
                        <a:pt x="642" y="83"/>
                      </a:lnTo>
                      <a:lnTo>
                        <a:pt x="644" y="83"/>
                      </a:lnTo>
                      <a:lnTo>
                        <a:pt x="649" y="83"/>
                      </a:lnTo>
                      <a:lnTo>
                        <a:pt x="656" y="83"/>
                      </a:lnTo>
                      <a:lnTo>
                        <a:pt x="661" y="83"/>
                      </a:lnTo>
                      <a:lnTo>
                        <a:pt x="668" y="83"/>
                      </a:lnTo>
                      <a:lnTo>
                        <a:pt x="675" y="81"/>
                      </a:lnTo>
                      <a:lnTo>
                        <a:pt x="682" y="81"/>
                      </a:lnTo>
                      <a:lnTo>
                        <a:pt x="689" y="81"/>
                      </a:lnTo>
                      <a:lnTo>
                        <a:pt x="694" y="81"/>
                      </a:lnTo>
                      <a:lnTo>
                        <a:pt x="701" y="78"/>
                      </a:lnTo>
                      <a:lnTo>
                        <a:pt x="708" y="78"/>
                      </a:lnTo>
                      <a:lnTo>
                        <a:pt x="711" y="78"/>
                      </a:lnTo>
                      <a:lnTo>
                        <a:pt x="713" y="76"/>
                      </a:lnTo>
                      <a:lnTo>
                        <a:pt x="713" y="76"/>
                      </a:lnTo>
                      <a:lnTo>
                        <a:pt x="715" y="76"/>
                      </a:lnTo>
                      <a:lnTo>
                        <a:pt x="720" y="74"/>
                      </a:lnTo>
                      <a:lnTo>
                        <a:pt x="722" y="74"/>
                      </a:lnTo>
                      <a:lnTo>
                        <a:pt x="725" y="74"/>
                      </a:lnTo>
                      <a:lnTo>
                        <a:pt x="727" y="71"/>
                      </a:lnTo>
                      <a:lnTo>
                        <a:pt x="730" y="71"/>
                      </a:lnTo>
                      <a:lnTo>
                        <a:pt x="732" y="69"/>
                      </a:lnTo>
                      <a:lnTo>
                        <a:pt x="734" y="69"/>
                      </a:lnTo>
                      <a:lnTo>
                        <a:pt x="737" y="67"/>
                      </a:lnTo>
                      <a:lnTo>
                        <a:pt x="737" y="64"/>
                      </a:lnTo>
                      <a:lnTo>
                        <a:pt x="739" y="64"/>
                      </a:lnTo>
                      <a:lnTo>
                        <a:pt x="741" y="62"/>
                      </a:lnTo>
                      <a:lnTo>
                        <a:pt x="744" y="62"/>
                      </a:lnTo>
                      <a:lnTo>
                        <a:pt x="746" y="62"/>
                      </a:lnTo>
                      <a:lnTo>
                        <a:pt x="748" y="59"/>
                      </a:lnTo>
                      <a:lnTo>
                        <a:pt x="751" y="57"/>
                      </a:lnTo>
                      <a:lnTo>
                        <a:pt x="753" y="55"/>
                      </a:lnTo>
                      <a:lnTo>
                        <a:pt x="756" y="52"/>
                      </a:lnTo>
                      <a:lnTo>
                        <a:pt x="758" y="50"/>
                      </a:lnTo>
                      <a:lnTo>
                        <a:pt x="763" y="45"/>
                      </a:lnTo>
                      <a:lnTo>
                        <a:pt x="765" y="41"/>
                      </a:lnTo>
                      <a:lnTo>
                        <a:pt x="767" y="38"/>
                      </a:lnTo>
                      <a:lnTo>
                        <a:pt x="770" y="33"/>
                      </a:lnTo>
                      <a:lnTo>
                        <a:pt x="772" y="29"/>
                      </a:lnTo>
                      <a:lnTo>
                        <a:pt x="777" y="22"/>
                      </a:lnTo>
                      <a:lnTo>
                        <a:pt x="779" y="19"/>
                      </a:lnTo>
                      <a:lnTo>
                        <a:pt x="781" y="17"/>
                      </a:lnTo>
                      <a:lnTo>
                        <a:pt x="784" y="15"/>
                      </a:lnTo>
                      <a:lnTo>
                        <a:pt x="786" y="12"/>
                      </a:lnTo>
                      <a:lnTo>
                        <a:pt x="789" y="10"/>
                      </a:lnTo>
                      <a:lnTo>
                        <a:pt x="791" y="10"/>
                      </a:lnTo>
                      <a:lnTo>
                        <a:pt x="793" y="7"/>
                      </a:lnTo>
                      <a:lnTo>
                        <a:pt x="796" y="5"/>
                      </a:lnTo>
                      <a:lnTo>
                        <a:pt x="798" y="5"/>
                      </a:lnTo>
                      <a:lnTo>
                        <a:pt x="800" y="5"/>
                      </a:lnTo>
                      <a:lnTo>
                        <a:pt x="803" y="5"/>
                      </a:lnTo>
                      <a:lnTo>
                        <a:pt x="822" y="3"/>
                      </a:lnTo>
                      <a:lnTo>
                        <a:pt x="848" y="3"/>
                      </a:lnTo>
                      <a:lnTo>
                        <a:pt x="890" y="3"/>
                      </a:lnTo>
                      <a:lnTo>
                        <a:pt x="937" y="3"/>
                      </a:lnTo>
                      <a:lnTo>
                        <a:pt x="980" y="3"/>
                      </a:lnTo>
                      <a:lnTo>
                        <a:pt x="1025" y="3"/>
                      </a:lnTo>
                      <a:lnTo>
                        <a:pt x="1070" y="3"/>
                      </a:lnTo>
                      <a:lnTo>
                        <a:pt x="1115" y="5"/>
                      </a:lnTo>
                      <a:lnTo>
                        <a:pt x="1162" y="5"/>
                      </a:lnTo>
                      <a:lnTo>
                        <a:pt x="1178" y="5"/>
                      </a:lnTo>
                      <a:lnTo>
                        <a:pt x="1204" y="5"/>
                      </a:lnTo>
                      <a:lnTo>
                        <a:pt x="1249" y="3"/>
                      </a:lnTo>
                      <a:lnTo>
                        <a:pt x="1292" y="3"/>
                      </a:lnTo>
                      <a:lnTo>
                        <a:pt x="1294" y="3"/>
                      </a:lnTo>
                      <a:lnTo>
                        <a:pt x="1339" y="3"/>
                      </a:lnTo>
                      <a:lnTo>
                        <a:pt x="1384" y="3"/>
                      </a:lnTo>
                      <a:lnTo>
                        <a:pt x="1417" y="3"/>
                      </a:lnTo>
                      <a:lnTo>
                        <a:pt x="1429" y="3"/>
                      </a:lnTo>
                      <a:lnTo>
                        <a:pt x="1474" y="3"/>
                      </a:lnTo>
                      <a:lnTo>
                        <a:pt x="1518" y="3"/>
                      </a:lnTo>
                      <a:lnTo>
                        <a:pt x="1563" y="3"/>
                      </a:lnTo>
                      <a:lnTo>
                        <a:pt x="1611" y="0"/>
                      </a:lnTo>
                      <a:lnTo>
                        <a:pt x="1625" y="0"/>
                      </a:lnTo>
                      <a:lnTo>
                        <a:pt x="1653" y="0"/>
                      </a:lnTo>
                      <a:lnTo>
                        <a:pt x="1655" y="0"/>
                      </a:lnTo>
                      <a:lnTo>
                        <a:pt x="1696" y="0"/>
                      </a:lnTo>
                      <a:lnTo>
                        <a:pt x="1698" y="12"/>
                      </a:lnTo>
                      <a:lnTo>
                        <a:pt x="1700" y="12"/>
                      </a:lnTo>
                      <a:lnTo>
                        <a:pt x="1724" y="12"/>
                      </a:lnTo>
                      <a:lnTo>
                        <a:pt x="1726" y="12"/>
                      </a:lnTo>
                      <a:lnTo>
                        <a:pt x="1729" y="12"/>
                      </a:lnTo>
                      <a:lnTo>
                        <a:pt x="1733" y="12"/>
                      </a:lnTo>
                      <a:lnTo>
                        <a:pt x="1733" y="12"/>
                      </a:lnTo>
                      <a:lnTo>
                        <a:pt x="1741" y="12"/>
                      </a:lnTo>
                      <a:lnTo>
                        <a:pt x="1743" y="12"/>
                      </a:lnTo>
                      <a:lnTo>
                        <a:pt x="1766" y="12"/>
                      </a:lnTo>
                      <a:lnTo>
                        <a:pt x="1790" y="12"/>
                      </a:lnTo>
                      <a:lnTo>
                        <a:pt x="1835" y="12"/>
                      </a:lnTo>
                      <a:lnTo>
                        <a:pt x="1880" y="12"/>
                      </a:lnTo>
                      <a:lnTo>
                        <a:pt x="1922" y="12"/>
                      </a:lnTo>
                      <a:lnTo>
                        <a:pt x="1967" y="12"/>
                      </a:lnTo>
                      <a:lnTo>
                        <a:pt x="2015" y="10"/>
                      </a:lnTo>
                      <a:lnTo>
                        <a:pt x="2029" y="10"/>
                      </a:lnTo>
                      <a:lnTo>
                        <a:pt x="2059" y="10"/>
                      </a:lnTo>
                      <a:lnTo>
                        <a:pt x="2059" y="57"/>
                      </a:lnTo>
                      <a:lnTo>
                        <a:pt x="2062" y="102"/>
                      </a:lnTo>
                      <a:lnTo>
                        <a:pt x="2062" y="104"/>
                      </a:lnTo>
                      <a:lnTo>
                        <a:pt x="2062" y="116"/>
                      </a:lnTo>
                      <a:lnTo>
                        <a:pt x="2062" y="147"/>
                      </a:lnTo>
                      <a:lnTo>
                        <a:pt x="2062" y="168"/>
                      </a:lnTo>
                      <a:lnTo>
                        <a:pt x="2064" y="199"/>
                      </a:lnTo>
                      <a:close/>
                    </a:path>
                  </a:pathLst>
                </a:custGeom>
                <a:solidFill>
                  <a:srgbClr val="FFFF00">
                    <a:alpha val="62000"/>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sp>
              <p:nvSpPr>
                <p:cNvPr id="81" name="Freeform 16"/>
                <p:cNvSpPr>
                  <a:spLocks/>
                </p:cNvSpPr>
                <p:nvPr/>
              </p:nvSpPr>
              <p:spPr bwMode="auto">
                <a:xfrm>
                  <a:off x="816736" y="8849630"/>
                  <a:ext cx="3153176" cy="3652705"/>
                </a:xfrm>
                <a:custGeom>
                  <a:avLst/>
                  <a:gdLst>
                    <a:gd name="T0" fmla="*/ 2627 w 2667"/>
                    <a:gd name="T1" fmla="*/ 12 h 3102"/>
                    <a:gd name="T2" fmla="*/ 2657 w 2667"/>
                    <a:gd name="T3" fmla="*/ 80 h 3102"/>
                    <a:gd name="T4" fmla="*/ 2660 w 2667"/>
                    <a:gd name="T5" fmla="*/ 146 h 3102"/>
                    <a:gd name="T6" fmla="*/ 2648 w 2667"/>
                    <a:gd name="T7" fmla="*/ 201 h 3102"/>
                    <a:gd name="T8" fmla="*/ 2655 w 2667"/>
                    <a:gd name="T9" fmla="*/ 281 h 3102"/>
                    <a:gd name="T10" fmla="*/ 2645 w 2667"/>
                    <a:gd name="T11" fmla="*/ 352 h 3102"/>
                    <a:gd name="T12" fmla="*/ 2631 w 2667"/>
                    <a:gd name="T13" fmla="*/ 420 h 3102"/>
                    <a:gd name="T14" fmla="*/ 2615 w 2667"/>
                    <a:gd name="T15" fmla="*/ 489 h 3102"/>
                    <a:gd name="T16" fmla="*/ 2596 w 2667"/>
                    <a:gd name="T17" fmla="*/ 555 h 3102"/>
                    <a:gd name="T18" fmla="*/ 2553 w 2667"/>
                    <a:gd name="T19" fmla="*/ 640 h 3102"/>
                    <a:gd name="T20" fmla="*/ 2511 w 2667"/>
                    <a:gd name="T21" fmla="*/ 694 h 3102"/>
                    <a:gd name="T22" fmla="*/ 2485 w 2667"/>
                    <a:gd name="T23" fmla="*/ 744 h 3102"/>
                    <a:gd name="T24" fmla="*/ 2435 w 2667"/>
                    <a:gd name="T25" fmla="*/ 796 h 3102"/>
                    <a:gd name="T26" fmla="*/ 2402 w 2667"/>
                    <a:gd name="T27" fmla="*/ 853 h 3102"/>
                    <a:gd name="T28" fmla="*/ 2338 w 2667"/>
                    <a:gd name="T29" fmla="*/ 900 h 3102"/>
                    <a:gd name="T30" fmla="*/ 2282 w 2667"/>
                    <a:gd name="T31" fmla="*/ 886 h 3102"/>
                    <a:gd name="T32" fmla="*/ 2213 w 2667"/>
                    <a:gd name="T33" fmla="*/ 893 h 3102"/>
                    <a:gd name="T34" fmla="*/ 2168 w 2667"/>
                    <a:gd name="T35" fmla="*/ 1179 h 3102"/>
                    <a:gd name="T36" fmla="*/ 2334 w 2667"/>
                    <a:gd name="T37" fmla="*/ 1814 h 3102"/>
                    <a:gd name="T38" fmla="*/ 2263 w 2667"/>
                    <a:gd name="T39" fmla="*/ 1883 h 3102"/>
                    <a:gd name="T40" fmla="*/ 2138 w 2667"/>
                    <a:gd name="T41" fmla="*/ 1887 h 3102"/>
                    <a:gd name="T42" fmla="*/ 1982 w 2667"/>
                    <a:gd name="T43" fmla="*/ 1949 h 3102"/>
                    <a:gd name="T44" fmla="*/ 1911 w 2667"/>
                    <a:gd name="T45" fmla="*/ 2133 h 3102"/>
                    <a:gd name="T46" fmla="*/ 1812 w 2667"/>
                    <a:gd name="T47" fmla="*/ 2152 h 3102"/>
                    <a:gd name="T48" fmla="*/ 1809 w 2667"/>
                    <a:gd name="T49" fmla="*/ 2268 h 3102"/>
                    <a:gd name="T50" fmla="*/ 1819 w 2667"/>
                    <a:gd name="T51" fmla="*/ 2346 h 3102"/>
                    <a:gd name="T52" fmla="*/ 1802 w 2667"/>
                    <a:gd name="T53" fmla="*/ 2435 h 3102"/>
                    <a:gd name="T54" fmla="*/ 1764 w 2667"/>
                    <a:gd name="T55" fmla="*/ 2582 h 3102"/>
                    <a:gd name="T56" fmla="*/ 1812 w 2667"/>
                    <a:gd name="T57" fmla="*/ 2714 h 3102"/>
                    <a:gd name="T58" fmla="*/ 1833 w 2667"/>
                    <a:gd name="T59" fmla="*/ 2854 h 3102"/>
                    <a:gd name="T60" fmla="*/ 1727 w 2667"/>
                    <a:gd name="T61" fmla="*/ 2898 h 3102"/>
                    <a:gd name="T62" fmla="*/ 1644 w 2667"/>
                    <a:gd name="T63" fmla="*/ 2974 h 3102"/>
                    <a:gd name="T64" fmla="*/ 1538 w 2667"/>
                    <a:gd name="T65" fmla="*/ 3000 h 3102"/>
                    <a:gd name="T66" fmla="*/ 1471 w 2667"/>
                    <a:gd name="T67" fmla="*/ 3050 h 3102"/>
                    <a:gd name="T68" fmla="*/ 1417 w 2667"/>
                    <a:gd name="T69" fmla="*/ 3099 h 3102"/>
                    <a:gd name="T70" fmla="*/ 1353 w 2667"/>
                    <a:gd name="T71" fmla="*/ 3059 h 3102"/>
                    <a:gd name="T72" fmla="*/ 1299 w 2667"/>
                    <a:gd name="T73" fmla="*/ 2991 h 3102"/>
                    <a:gd name="T74" fmla="*/ 1233 w 2667"/>
                    <a:gd name="T75" fmla="*/ 2962 h 3102"/>
                    <a:gd name="T76" fmla="*/ 1127 w 2667"/>
                    <a:gd name="T77" fmla="*/ 2960 h 3102"/>
                    <a:gd name="T78" fmla="*/ 1051 w 2667"/>
                    <a:gd name="T79" fmla="*/ 2962 h 3102"/>
                    <a:gd name="T80" fmla="*/ 983 w 2667"/>
                    <a:gd name="T81" fmla="*/ 2976 h 3102"/>
                    <a:gd name="T82" fmla="*/ 675 w 2667"/>
                    <a:gd name="T83" fmla="*/ 2976 h 3102"/>
                    <a:gd name="T84" fmla="*/ 510 w 2667"/>
                    <a:gd name="T85" fmla="*/ 2976 h 3102"/>
                    <a:gd name="T86" fmla="*/ 357 w 2667"/>
                    <a:gd name="T87" fmla="*/ 2941 h 3102"/>
                    <a:gd name="T88" fmla="*/ 222 w 2667"/>
                    <a:gd name="T89" fmla="*/ 2932 h 3102"/>
                    <a:gd name="T90" fmla="*/ 94 w 2667"/>
                    <a:gd name="T91" fmla="*/ 2887 h 3102"/>
                    <a:gd name="T92" fmla="*/ 7 w 2667"/>
                    <a:gd name="T93" fmla="*/ 2667 h 3102"/>
                    <a:gd name="T94" fmla="*/ 57 w 2667"/>
                    <a:gd name="T95" fmla="*/ 2648 h 3102"/>
                    <a:gd name="T96" fmla="*/ 68 w 2667"/>
                    <a:gd name="T97" fmla="*/ 2598 h 3102"/>
                    <a:gd name="T98" fmla="*/ 66 w 2667"/>
                    <a:gd name="T99" fmla="*/ 2539 h 3102"/>
                    <a:gd name="T100" fmla="*/ 99 w 2667"/>
                    <a:gd name="T101" fmla="*/ 2506 h 3102"/>
                    <a:gd name="T102" fmla="*/ 94 w 2667"/>
                    <a:gd name="T103" fmla="*/ 2464 h 3102"/>
                    <a:gd name="T104" fmla="*/ 61 w 2667"/>
                    <a:gd name="T105" fmla="*/ 2428 h 3102"/>
                    <a:gd name="T106" fmla="*/ 24 w 2667"/>
                    <a:gd name="T107" fmla="*/ 2398 h 3102"/>
                    <a:gd name="T108" fmla="*/ 0 w 2667"/>
                    <a:gd name="T109" fmla="*/ 1077 h 3102"/>
                    <a:gd name="T110" fmla="*/ 14 w 2667"/>
                    <a:gd name="T111" fmla="*/ 222 h 3102"/>
                    <a:gd name="T112" fmla="*/ 52 w 2667"/>
                    <a:gd name="T113" fmla="*/ 222 h 3102"/>
                    <a:gd name="T114" fmla="*/ 87 w 2667"/>
                    <a:gd name="T115" fmla="*/ 243 h 3102"/>
                    <a:gd name="T116" fmla="*/ 130 w 2667"/>
                    <a:gd name="T117" fmla="*/ 208 h 3102"/>
                    <a:gd name="T118" fmla="*/ 151 w 2667"/>
                    <a:gd name="T119" fmla="*/ 149 h 3102"/>
                    <a:gd name="T120" fmla="*/ 151 w 2667"/>
                    <a:gd name="T121" fmla="*/ 97 h 3102"/>
                    <a:gd name="T122" fmla="*/ 139 w 2667"/>
                    <a:gd name="T123" fmla="*/ 42 h 3102"/>
                    <a:gd name="T124" fmla="*/ 366 w 2667"/>
                    <a:gd name="T125" fmla="*/ 0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7" h="3102">
                      <a:moveTo>
                        <a:pt x="945" y="2"/>
                      </a:moveTo>
                      <a:lnTo>
                        <a:pt x="992" y="2"/>
                      </a:lnTo>
                      <a:lnTo>
                        <a:pt x="1082" y="2"/>
                      </a:lnTo>
                      <a:lnTo>
                        <a:pt x="1124" y="2"/>
                      </a:lnTo>
                      <a:lnTo>
                        <a:pt x="1171" y="2"/>
                      </a:lnTo>
                      <a:lnTo>
                        <a:pt x="1216" y="2"/>
                      </a:lnTo>
                      <a:lnTo>
                        <a:pt x="1261" y="2"/>
                      </a:lnTo>
                      <a:lnTo>
                        <a:pt x="1306" y="2"/>
                      </a:lnTo>
                      <a:lnTo>
                        <a:pt x="1351" y="2"/>
                      </a:lnTo>
                      <a:lnTo>
                        <a:pt x="1398" y="2"/>
                      </a:lnTo>
                      <a:lnTo>
                        <a:pt x="1436" y="2"/>
                      </a:lnTo>
                      <a:lnTo>
                        <a:pt x="1443" y="2"/>
                      </a:lnTo>
                      <a:lnTo>
                        <a:pt x="1488" y="2"/>
                      </a:lnTo>
                      <a:lnTo>
                        <a:pt x="1533" y="2"/>
                      </a:lnTo>
                      <a:lnTo>
                        <a:pt x="1547" y="2"/>
                      </a:lnTo>
                      <a:lnTo>
                        <a:pt x="1578" y="4"/>
                      </a:lnTo>
                      <a:lnTo>
                        <a:pt x="1623" y="4"/>
                      </a:lnTo>
                      <a:lnTo>
                        <a:pt x="1712" y="4"/>
                      </a:lnTo>
                      <a:lnTo>
                        <a:pt x="1802" y="4"/>
                      </a:lnTo>
                      <a:lnTo>
                        <a:pt x="1892" y="4"/>
                      </a:lnTo>
                      <a:lnTo>
                        <a:pt x="1979" y="4"/>
                      </a:lnTo>
                      <a:lnTo>
                        <a:pt x="2067" y="7"/>
                      </a:lnTo>
                      <a:lnTo>
                        <a:pt x="2154" y="9"/>
                      </a:lnTo>
                      <a:lnTo>
                        <a:pt x="2180" y="9"/>
                      </a:lnTo>
                      <a:lnTo>
                        <a:pt x="2263" y="9"/>
                      </a:lnTo>
                      <a:lnTo>
                        <a:pt x="2355" y="9"/>
                      </a:lnTo>
                      <a:lnTo>
                        <a:pt x="2445" y="12"/>
                      </a:lnTo>
                      <a:lnTo>
                        <a:pt x="2534" y="12"/>
                      </a:lnTo>
                      <a:lnTo>
                        <a:pt x="2627" y="12"/>
                      </a:lnTo>
                      <a:lnTo>
                        <a:pt x="2664" y="12"/>
                      </a:lnTo>
                      <a:lnTo>
                        <a:pt x="2667" y="16"/>
                      </a:lnTo>
                      <a:lnTo>
                        <a:pt x="2667" y="19"/>
                      </a:lnTo>
                      <a:lnTo>
                        <a:pt x="2667" y="21"/>
                      </a:lnTo>
                      <a:lnTo>
                        <a:pt x="2664" y="21"/>
                      </a:lnTo>
                      <a:lnTo>
                        <a:pt x="2662" y="21"/>
                      </a:lnTo>
                      <a:lnTo>
                        <a:pt x="2657" y="23"/>
                      </a:lnTo>
                      <a:lnTo>
                        <a:pt x="2657" y="26"/>
                      </a:lnTo>
                      <a:lnTo>
                        <a:pt x="2657" y="28"/>
                      </a:lnTo>
                      <a:lnTo>
                        <a:pt x="2657" y="30"/>
                      </a:lnTo>
                      <a:lnTo>
                        <a:pt x="2655" y="30"/>
                      </a:lnTo>
                      <a:lnTo>
                        <a:pt x="2655" y="35"/>
                      </a:lnTo>
                      <a:lnTo>
                        <a:pt x="2655" y="38"/>
                      </a:lnTo>
                      <a:lnTo>
                        <a:pt x="2655" y="40"/>
                      </a:lnTo>
                      <a:lnTo>
                        <a:pt x="2655" y="45"/>
                      </a:lnTo>
                      <a:lnTo>
                        <a:pt x="2655" y="47"/>
                      </a:lnTo>
                      <a:lnTo>
                        <a:pt x="2653" y="49"/>
                      </a:lnTo>
                      <a:lnTo>
                        <a:pt x="2653" y="52"/>
                      </a:lnTo>
                      <a:lnTo>
                        <a:pt x="2653" y="54"/>
                      </a:lnTo>
                      <a:lnTo>
                        <a:pt x="2653" y="56"/>
                      </a:lnTo>
                      <a:lnTo>
                        <a:pt x="2653" y="59"/>
                      </a:lnTo>
                      <a:lnTo>
                        <a:pt x="2653" y="61"/>
                      </a:lnTo>
                      <a:lnTo>
                        <a:pt x="2653" y="68"/>
                      </a:lnTo>
                      <a:lnTo>
                        <a:pt x="2653" y="71"/>
                      </a:lnTo>
                      <a:lnTo>
                        <a:pt x="2653" y="73"/>
                      </a:lnTo>
                      <a:lnTo>
                        <a:pt x="2655" y="73"/>
                      </a:lnTo>
                      <a:lnTo>
                        <a:pt x="2655" y="75"/>
                      </a:lnTo>
                      <a:lnTo>
                        <a:pt x="2657" y="78"/>
                      </a:lnTo>
                      <a:lnTo>
                        <a:pt x="2657" y="80"/>
                      </a:lnTo>
                      <a:lnTo>
                        <a:pt x="2657" y="82"/>
                      </a:lnTo>
                      <a:lnTo>
                        <a:pt x="2657" y="85"/>
                      </a:lnTo>
                      <a:lnTo>
                        <a:pt x="2657" y="87"/>
                      </a:lnTo>
                      <a:lnTo>
                        <a:pt x="2655" y="90"/>
                      </a:lnTo>
                      <a:lnTo>
                        <a:pt x="2655" y="92"/>
                      </a:lnTo>
                      <a:lnTo>
                        <a:pt x="2655" y="94"/>
                      </a:lnTo>
                      <a:lnTo>
                        <a:pt x="2655" y="99"/>
                      </a:lnTo>
                      <a:lnTo>
                        <a:pt x="2655" y="101"/>
                      </a:lnTo>
                      <a:lnTo>
                        <a:pt x="2655" y="104"/>
                      </a:lnTo>
                      <a:lnTo>
                        <a:pt x="2657" y="104"/>
                      </a:lnTo>
                      <a:lnTo>
                        <a:pt x="2657" y="106"/>
                      </a:lnTo>
                      <a:lnTo>
                        <a:pt x="2660" y="106"/>
                      </a:lnTo>
                      <a:lnTo>
                        <a:pt x="2660" y="108"/>
                      </a:lnTo>
                      <a:lnTo>
                        <a:pt x="2660" y="111"/>
                      </a:lnTo>
                      <a:lnTo>
                        <a:pt x="2660" y="113"/>
                      </a:lnTo>
                      <a:lnTo>
                        <a:pt x="2662" y="116"/>
                      </a:lnTo>
                      <a:lnTo>
                        <a:pt x="2662" y="116"/>
                      </a:lnTo>
                      <a:lnTo>
                        <a:pt x="2662" y="118"/>
                      </a:lnTo>
                      <a:lnTo>
                        <a:pt x="2662" y="120"/>
                      </a:lnTo>
                      <a:lnTo>
                        <a:pt x="2662" y="123"/>
                      </a:lnTo>
                      <a:lnTo>
                        <a:pt x="2662" y="125"/>
                      </a:lnTo>
                      <a:lnTo>
                        <a:pt x="2660" y="127"/>
                      </a:lnTo>
                      <a:lnTo>
                        <a:pt x="2660" y="132"/>
                      </a:lnTo>
                      <a:lnTo>
                        <a:pt x="2660" y="134"/>
                      </a:lnTo>
                      <a:lnTo>
                        <a:pt x="2660" y="137"/>
                      </a:lnTo>
                      <a:lnTo>
                        <a:pt x="2660" y="139"/>
                      </a:lnTo>
                      <a:lnTo>
                        <a:pt x="2660" y="141"/>
                      </a:lnTo>
                      <a:lnTo>
                        <a:pt x="2660" y="144"/>
                      </a:lnTo>
                      <a:lnTo>
                        <a:pt x="2660" y="146"/>
                      </a:lnTo>
                      <a:lnTo>
                        <a:pt x="2660" y="149"/>
                      </a:lnTo>
                      <a:lnTo>
                        <a:pt x="2660" y="151"/>
                      </a:lnTo>
                      <a:lnTo>
                        <a:pt x="2657" y="151"/>
                      </a:lnTo>
                      <a:lnTo>
                        <a:pt x="2657" y="153"/>
                      </a:lnTo>
                      <a:lnTo>
                        <a:pt x="2655" y="156"/>
                      </a:lnTo>
                      <a:lnTo>
                        <a:pt x="2653" y="156"/>
                      </a:lnTo>
                      <a:lnTo>
                        <a:pt x="2653" y="158"/>
                      </a:lnTo>
                      <a:lnTo>
                        <a:pt x="2650" y="158"/>
                      </a:lnTo>
                      <a:lnTo>
                        <a:pt x="2650" y="160"/>
                      </a:lnTo>
                      <a:lnTo>
                        <a:pt x="2648" y="160"/>
                      </a:lnTo>
                      <a:lnTo>
                        <a:pt x="2648" y="165"/>
                      </a:lnTo>
                      <a:lnTo>
                        <a:pt x="2650" y="167"/>
                      </a:lnTo>
                      <a:lnTo>
                        <a:pt x="2650" y="170"/>
                      </a:lnTo>
                      <a:lnTo>
                        <a:pt x="2653" y="170"/>
                      </a:lnTo>
                      <a:lnTo>
                        <a:pt x="2653" y="172"/>
                      </a:lnTo>
                      <a:lnTo>
                        <a:pt x="2653" y="172"/>
                      </a:lnTo>
                      <a:lnTo>
                        <a:pt x="2653" y="175"/>
                      </a:lnTo>
                      <a:lnTo>
                        <a:pt x="2650" y="175"/>
                      </a:lnTo>
                      <a:lnTo>
                        <a:pt x="2650" y="177"/>
                      </a:lnTo>
                      <a:lnTo>
                        <a:pt x="2650" y="179"/>
                      </a:lnTo>
                      <a:lnTo>
                        <a:pt x="2648" y="182"/>
                      </a:lnTo>
                      <a:lnTo>
                        <a:pt x="2648" y="184"/>
                      </a:lnTo>
                      <a:lnTo>
                        <a:pt x="2650" y="186"/>
                      </a:lnTo>
                      <a:lnTo>
                        <a:pt x="2650" y="189"/>
                      </a:lnTo>
                      <a:lnTo>
                        <a:pt x="2650" y="191"/>
                      </a:lnTo>
                      <a:lnTo>
                        <a:pt x="2648" y="191"/>
                      </a:lnTo>
                      <a:lnTo>
                        <a:pt x="2648" y="196"/>
                      </a:lnTo>
                      <a:lnTo>
                        <a:pt x="2648" y="198"/>
                      </a:lnTo>
                      <a:lnTo>
                        <a:pt x="2648" y="201"/>
                      </a:lnTo>
                      <a:lnTo>
                        <a:pt x="2648" y="203"/>
                      </a:lnTo>
                      <a:lnTo>
                        <a:pt x="2645" y="203"/>
                      </a:lnTo>
                      <a:lnTo>
                        <a:pt x="2645" y="205"/>
                      </a:lnTo>
                      <a:lnTo>
                        <a:pt x="2645" y="210"/>
                      </a:lnTo>
                      <a:lnTo>
                        <a:pt x="2645" y="212"/>
                      </a:lnTo>
                      <a:lnTo>
                        <a:pt x="2645" y="215"/>
                      </a:lnTo>
                      <a:lnTo>
                        <a:pt x="2645" y="217"/>
                      </a:lnTo>
                      <a:lnTo>
                        <a:pt x="2645" y="219"/>
                      </a:lnTo>
                      <a:lnTo>
                        <a:pt x="2648" y="222"/>
                      </a:lnTo>
                      <a:lnTo>
                        <a:pt x="2648" y="224"/>
                      </a:lnTo>
                      <a:lnTo>
                        <a:pt x="2648" y="229"/>
                      </a:lnTo>
                      <a:lnTo>
                        <a:pt x="2648" y="229"/>
                      </a:lnTo>
                      <a:lnTo>
                        <a:pt x="2648" y="234"/>
                      </a:lnTo>
                      <a:lnTo>
                        <a:pt x="2648" y="236"/>
                      </a:lnTo>
                      <a:lnTo>
                        <a:pt x="2648" y="238"/>
                      </a:lnTo>
                      <a:lnTo>
                        <a:pt x="2648" y="241"/>
                      </a:lnTo>
                      <a:lnTo>
                        <a:pt x="2650" y="245"/>
                      </a:lnTo>
                      <a:lnTo>
                        <a:pt x="2650" y="248"/>
                      </a:lnTo>
                      <a:lnTo>
                        <a:pt x="2650" y="250"/>
                      </a:lnTo>
                      <a:lnTo>
                        <a:pt x="2650" y="253"/>
                      </a:lnTo>
                      <a:lnTo>
                        <a:pt x="2650" y="255"/>
                      </a:lnTo>
                      <a:lnTo>
                        <a:pt x="2650" y="257"/>
                      </a:lnTo>
                      <a:lnTo>
                        <a:pt x="2650" y="260"/>
                      </a:lnTo>
                      <a:lnTo>
                        <a:pt x="2650" y="262"/>
                      </a:lnTo>
                      <a:lnTo>
                        <a:pt x="2648" y="269"/>
                      </a:lnTo>
                      <a:lnTo>
                        <a:pt x="2648" y="271"/>
                      </a:lnTo>
                      <a:lnTo>
                        <a:pt x="2648" y="274"/>
                      </a:lnTo>
                      <a:lnTo>
                        <a:pt x="2650" y="276"/>
                      </a:lnTo>
                      <a:lnTo>
                        <a:pt x="2655" y="281"/>
                      </a:lnTo>
                      <a:lnTo>
                        <a:pt x="2655" y="283"/>
                      </a:lnTo>
                      <a:lnTo>
                        <a:pt x="2655" y="286"/>
                      </a:lnTo>
                      <a:lnTo>
                        <a:pt x="2655" y="286"/>
                      </a:lnTo>
                      <a:lnTo>
                        <a:pt x="2655" y="288"/>
                      </a:lnTo>
                      <a:lnTo>
                        <a:pt x="2655" y="293"/>
                      </a:lnTo>
                      <a:lnTo>
                        <a:pt x="2653" y="297"/>
                      </a:lnTo>
                      <a:lnTo>
                        <a:pt x="2653" y="300"/>
                      </a:lnTo>
                      <a:lnTo>
                        <a:pt x="2653" y="302"/>
                      </a:lnTo>
                      <a:lnTo>
                        <a:pt x="2653" y="305"/>
                      </a:lnTo>
                      <a:lnTo>
                        <a:pt x="2653" y="307"/>
                      </a:lnTo>
                      <a:lnTo>
                        <a:pt x="2653" y="312"/>
                      </a:lnTo>
                      <a:lnTo>
                        <a:pt x="2653" y="316"/>
                      </a:lnTo>
                      <a:lnTo>
                        <a:pt x="2650" y="319"/>
                      </a:lnTo>
                      <a:lnTo>
                        <a:pt x="2650" y="321"/>
                      </a:lnTo>
                      <a:lnTo>
                        <a:pt x="2650" y="326"/>
                      </a:lnTo>
                      <a:lnTo>
                        <a:pt x="2650" y="328"/>
                      </a:lnTo>
                      <a:lnTo>
                        <a:pt x="2650" y="330"/>
                      </a:lnTo>
                      <a:lnTo>
                        <a:pt x="2650" y="333"/>
                      </a:lnTo>
                      <a:lnTo>
                        <a:pt x="2650" y="335"/>
                      </a:lnTo>
                      <a:lnTo>
                        <a:pt x="2648" y="335"/>
                      </a:lnTo>
                      <a:lnTo>
                        <a:pt x="2648" y="338"/>
                      </a:lnTo>
                      <a:lnTo>
                        <a:pt x="2648" y="340"/>
                      </a:lnTo>
                      <a:lnTo>
                        <a:pt x="2648" y="340"/>
                      </a:lnTo>
                      <a:lnTo>
                        <a:pt x="2648" y="342"/>
                      </a:lnTo>
                      <a:lnTo>
                        <a:pt x="2648" y="342"/>
                      </a:lnTo>
                      <a:lnTo>
                        <a:pt x="2645" y="345"/>
                      </a:lnTo>
                      <a:lnTo>
                        <a:pt x="2645" y="347"/>
                      </a:lnTo>
                      <a:lnTo>
                        <a:pt x="2645" y="349"/>
                      </a:lnTo>
                      <a:lnTo>
                        <a:pt x="2645" y="352"/>
                      </a:lnTo>
                      <a:lnTo>
                        <a:pt x="2645" y="354"/>
                      </a:lnTo>
                      <a:lnTo>
                        <a:pt x="2645" y="356"/>
                      </a:lnTo>
                      <a:lnTo>
                        <a:pt x="2643" y="364"/>
                      </a:lnTo>
                      <a:lnTo>
                        <a:pt x="2643" y="368"/>
                      </a:lnTo>
                      <a:lnTo>
                        <a:pt x="2643" y="371"/>
                      </a:lnTo>
                      <a:lnTo>
                        <a:pt x="2641" y="371"/>
                      </a:lnTo>
                      <a:lnTo>
                        <a:pt x="2643" y="373"/>
                      </a:lnTo>
                      <a:lnTo>
                        <a:pt x="2643" y="378"/>
                      </a:lnTo>
                      <a:lnTo>
                        <a:pt x="2643" y="380"/>
                      </a:lnTo>
                      <a:lnTo>
                        <a:pt x="2643" y="382"/>
                      </a:lnTo>
                      <a:lnTo>
                        <a:pt x="2643" y="385"/>
                      </a:lnTo>
                      <a:lnTo>
                        <a:pt x="2643" y="387"/>
                      </a:lnTo>
                      <a:lnTo>
                        <a:pt x="2643" y="390"/>
                      </a:lnTo>
                      <a:lnTo>
                        <a:pt x="2641" y="390"/>
                      </a:lnTo>
                      <a:lnTo>
                        <a:pt x="2641" y="392"/>
                      </a:lnTo>
                      <a:lnTo>
                        <a:pt x="2638" y="392"/>
                      </a:lnTo>
                      <a:lnTo>
                        <a:pt x="2636" y="392"/>
                      </a:lnTo>
                      <a:lnTo>
                        <a:pt x="2634" y="392"/>
                      </a:lnTo>
                      <a:lnTo>
                        <a:pt x="2634" y="394"/>
                      </a:lnTo>
                      <a:lnTo>
                        <a:pt x="2634" y="397"/>
                      </a:lnTo>
                      <a:lnTo>
                        <a:pt x="2634" y="399"/>
                      </a:lnTo>
                      <a:lnTo>
                        <a:pt x="2634" y="399"/>
                      </a:lnTo>
                      <a:lnTo>
                        <a:pt x="2634" y="401"/>
                      </a:lnTo>
                      <a:lnTo>
                        <a:pt x="2634" y="404"/>
                      </a:lnTo>
                      <a:lnTo>
                        <a:pt x="2631" y="406"/>
                      </a:lnTo>
                      <a:lnTo>
                        <a:pt x="2631" y="408"/>
                      </a:lnTo>
                      <a:lnTo>
                        <a:pt x="2631" y="411"/>
                      </a:lnTo>
                      <a:lnTo>
                        <a:pt x="2631" y="418"/>
                      </a:lnTo>
                      <a:lnTo>
                        <a:pt x="2631" y="420"/>
                      </a:lnTo>
                      <a:lnTo>
                        <a:pt x="2631" y="423"/>
                      </a:lnTo>
                      <a:lnTo>
                        <a:pt x="2629" y="427"/>
                      </a:lnTo>
                      <a:lnTo>
                        <a:pt x="2629" y="430"/>
                      </a:lnTo>
                      <a:lnTo>
                        <a:pt x="2627" y="430"/>
                      </a:lnTo>
                      <a:lnTo>
                        <a:pt x="2627" y="432"/>
                      </a:lnTo>
                      <a:lnTo>
                        <a:pt x="2627" y="434"/>
                      </a:lnTo>
                      <a:lnTo>
                        <a:pt x="2627" y="437"/>
                      </a:lnTo>
                      <a:lnTo>
                        <a:pt x="2624" y="442"/>
                      </a:lnTo>
                      <a:lnTo>
                        <a:pt x="2624" y="444"/>
                      </a:lnTo>
                      <a:lnTo>
                        <a:pt x="2624" y="446"/>
                      </a:lnTo>
                      <a:lnTo>
                        <a:pt x="2624" y="449"/>
                      </a:lnTo>
                      <a:lnTo>
                        <a:pt x="2624" y="451"/>
                      </a:lnTo>
                      <a:lnTo>
                        <a:pt x="2622" y="451"/>
                      </a:lnTo>
                      <a:lnTo>
                        <a:pt x="2622" y="453"/>
                      </a:lnTo>
                      <a:lnTo>
                        <a:pt x="2622" y="456"/>
                      </a:lnTo>
                      <a:lnTo>
                        <a:pt x="2622" y="456"/>
                      </a:lnTo>
                      <a:lnTo>
                        <a:pt x="2619" y="458"/>
                      </a:lnTo>
                      <a:lnTo>
                        <a:pt x="2619" y="460"/>
                      </a:lnTo>
                      <a:lnTo>
                        <a:pt x="2622" y="465"/>
                      </a:lnTo>
                      <a:lnTo>
                        <a:pt x="2619" y="465"/>
                      </a:lnTo>
                      <a:lnTo>
                        <a:pt x="2619" y="468"/>
                      </a:lnTo>
                      <a:lnTo>
                        <a:pt x="2617" y="470"/>
                      </a:lnTo>
                      <a:lnTo>
                        <a:pt x="2615" y="472"/>
                      </a:lnTo>
                      <a:lnTo>
                        <a:pt x="2615" y="475"/>
                      </a:lnTo>
                      <a:lnTo>
                        <a:pt x="2615" y="477"/>
                      </a:lnTo>
                      <a:lnTo>
                        <a:pt x="2615" y="479"/>
                      </a:lnTo>
                      <a:lnTo>
                        <a:pt x="2615" y="482"/>
                      </a:lnTo>
                      <a:lnTo>
                        <a:pt x="2615" y="484"/>
                      </a:lnTo>
                      <a:lnTo>
                        <a:pt x="2615" y="489"/>
                      </a:lnTo>
                      <a:lnTo>
                        <a:pt x="2615" y="491"/>
                      </a:lnTo>
                      <a:lnTo>
                        <a:pt x="2615" y="493"/>
                      </a:lnTo>
                      <a:lnTo>
                        <a:pt x="2615" y="496"/>
                      </a:lnTo>
                      <a:lnTo>
                        <a:pt x="2612" y="498"/>
                      </a:lnTo>
                      <a:lnTo>
                        <a:pt x="2612" y="501"/>
                      </a:lnTo>
                      <a:lnTo>
                        <a:pt x="2612" y="503"/>
                      </a:lnTo>
                      <a:lnTo>
                        <a:pt x="2612" y="505"/>
                      </a:lnTo>
                      <a:lnTo>
                        <a:pt x="2612" y="508"/>
                      </a:lnTo>
                      <a:lnTo>
                        <a:pt x="2612" y="512"/>
                      </a:lnTo>
                      <a:lnTo>
                        <a:pt x="2610" y="512"/>
                      </a:lnTo>
                      <a:lnTo>
                        <a:pt x="2610" y="515"/>
                      </a:lnTo>
                      <a:lnTo>
                        <a:pt x="2608" y="515"/>
                      </a:lnTo>
                      <a:lnTo>
                        <a:pt x="2608" y="517"/>
                      </a:lnTo>
                      <a:lnTo>
                        <a:pt x="2605" y="517"/>
                      </a:lnTo>
                      <a:lnTo>
                        <a:pt x="2605" y="519"/>
                      </a:lnTo>
                      <a:lnTo>
                        <a:pt x="2605" y="524"/>
                      </a:lnTo>
                      <a:lnTo>
                        <a:pt x="2605" y="527"/>
                      </a:lnTo>
                      <a:lnTo>
                        <a:pt x="2605" y="529"/>
                      </a:lnTo>
                      <a:lnTo>
                        <a:pt x="2603" y="529"/>
                      </a:lnTo>
                      <a:lnTo>
                        <a:pt x="2603" y="531"/>
                      </a:lnTo>
                      <a:lnTo>
                        <a:pt x="2603" y="534"/>
                      </a:lnTo>
                      <a:lnTo>
                        <a:pt x="2603" y="536"/>
                      </a:lnTo>
                      <a:lnTo>
                        <a:pt x="2603" y="538"/>
                      </a:lnTo>
                      <a:lnTo>
                        <a:pt x="2603" y="541"/>
                      </a:lnTo>
                      <a:lnTo>
                        <a:pt x="2603" y="543"/>
                      </a:lnTo>
                      <a:lnTo>
                        <a:pt x="2603" y="545"/>
                      </a:lnTo>
                      <a:lnTo>
                        <a:pt x="2601" y="548"/>
                      </a:lnTo>
                      <a:lnTo>
                        <a:pt x="2598" y="553"/>
                      </a:lnTo>
                      <a:lnTo>
                        <a:pt x="2596" y="555"/>
                      </a:lnTo>
                      <a:lnTo>
                        <a:pt x="2596" y="560"/>
                      </a:lnTo>
                      <a:lnTo>
                        <a:pt x="2593" y="562"/>
                      </a:lnTo>
                      <a:lnTo>
                        <a:pt x="2591" y="567"/>
                      </a:lnTo>
                      <a:lnTo>
                        <a:pt x="2591" y="569"/>
                      </a:lnTo>
                      <a:lnTo>
                        <a:pt x="2591" y="569"/>
                      </a:lnTo>
                      <a:lnTo>
                        <a:pt x="2586" y="576"/>
                      </a:lnTo>
                      <a:lnTo>
                        <a:pt x="2584" y="579"/>
                      </a:lnTo>
                      <a:lnTo>
                        <a:pt x="2582" y="583"/>
                      </a:lnTo>
                      <a:lnTo>
                        <a:pt x="2582" y="586"/>
                      </a:lnTo>
                      <a:lnTo>
                        <a:pt x="2582" y="590"/>
                      </a:lnTo>
                      <a:lnTo>
                        <a:pt x="2579" y="597"/>
                      </a:lnTo>
                      <a:lnTo>
                        <a:pt x="2579" y="600"/>
                      </a:lnTo>
                      <a:lnTo>
                        <a:pt x="2577" y="605"/>
                      </a:lnTo>
                      <a:lnTo>
                        <a:pt x="2577" y="607"/>
                      </a:lnTo>
                      <a:lnTo>
                        <a:pt x="2575" y="612"/>
                      </a:lnTo>
                      <a:lnTo>
                        <a:pt x="2575" y="614"/>
                      </a:lnTo>
                      <a:lnTo>
                        <a:pt x="2572" y="614"/>
                      </a:lnTo>
                      <a:lnTo>
                        <a:pt x="2570" y="621"/>
                      </a:lnTo>
                      <a:lnTo>
                        <a:pt x="2568" y="623"/>
                      </a:lnTo>
                      <a:lnTo>
                        <a:pt x="2568" y="626"/>
                      </a:lnTo>
                      <a:lnTo>
                        <a:pt x="2565" y="626"/>
                      </a:lnTo>
                      <a:lnTo>
                        <a:pt x="2565" y="628"/>
                      </a:lnTo>
                      <a:lnTo>
                        <a:pt x="2563" y="631"/>
                      </a:lnTo>
                      <a:lnTo>
                        <a:pt x="2563" y="633"/>
                      </a:lnTo>
                      <a:lnTo>
                        <a:pt x="2560" y="633"/>
                      </a:lnTo>
                      <a:lnTo>
                        <a:pt x="2560" y="635"/>
                      </a:lnTo>
                      <a:lnTo>
                        <a:pt x="2558" y="638"/>
                      </a:lnTo>
                      <a:lnTo>
                        <a:pt x="2556" y="640"/>
                      </a:lnTo>
                      <a:lnTo>
                        <a:pt x="2553" y="640"/>
                      </a:lnTo>
                      <a:lnTo>
                        <a:pt x="2553" y="642"/>
                      </a:lnTo>
                      <a:lnTo>
                        <a:pt x="2551" y="642"/>
                      </a:lnTo>
                      <a:lnTo>
                        <a:pt x="2549" y="645"/>
                      </a:lnTo>
                      <a:lnTo>
                        <a:pt x="2549" y="647"/>
                      </a:lnTo>
                      <a:lnTo>
                        <a:pt x="2546" y="649"/>
                      </a:lnTo>
                      <a:lnTo>
                        <a:pt x="2544" y="652"/>
                      </a:lnTo>
                      <a:lnTo>
                        <a:pt x="2539" y="657"/>
                      </a:lnTo>
                      <a:lnTo>
                        <a:pt x="2537" y="659"/>
                      </a:lnTo>
                      <a:lnTo>
                        <a:pt x="2534" y="661"/>
                      </a:lnTo>
                      <a:lnTo>
                        <a:pt x="2534" y="664"/>
                      </a:lnTo>
                      <a:lnTo>
                        <a:pt x="2534" y="666"/>
                      </a:lnTo>
                      <a:lnTo>
                        <a:pt x="2532" y="666"/>
                      </a:lnTo>
                      <a:lnTo>
                        <a:pt x="2532" y="668"/>
                      </a:lnTo>
                      <a:lnTo>
                        <a:pt x="2530" y="668"/>
                      </a:lnTo>
                      <a:lnTo>
                        <a:pt x="2530" y="671"/>
                      </a:lnTo>
                      <a:lnTo>
                        <a:pt x="2527" y="671"/>
                      </a:lnTo>
                      <a:lnTo>
                        <a:pt x="2527" y="673"/>
                      </a:lnTo>
                      <a:lnTo>
                        <a:pt x="2527" y="675"/>
                      </a:lnTo>
                      <a:lnTo>
                        <a:pt x="2525" y="675"/>
                      </a:lnTo>
                      <a:lnTo>
                        <a:pt x="2525" y="678"/>
                      </a:lnTo>
                      <a:lnTo>
                        <a:pt x="2523" y="678"/>
                      </a:lnTo>
                      <a:lnTo>
                        <a:pt x="2523" y="680"/>
                      </a:lnTo>
                      <a:lnTo>
                        <a:pt x="2520" y="682"/>
                      </a:lnTo>
                      <a:lnTo>
                        <a:pt x="2520" y="682"/>
                      </a:lnTo>
                      <a:lnTo>
                        <a:pt x="2520" y="685"/>
                      </a:lnTo>
                      <a:lnTo>
                        <a:pt x="2518" y="685"/>
                      </a:lnTo>
                      <a:lnTo>
                        <a:pt x="2518" y="687"/>
                      </a:lnTo>
                      <a:lnTo>
                        <a:pt x="2513" y="692"/>
                      </a:lnTo>
                      <a:lnTo>
                        <a:pt x="2511" y="694"/>
                      </a:lnTo>
                      <a:lnTo>
                        <a:pt x="2508" y="697"/>
                      </a:lnTo>
                      <a:lnTo>
                        <a:pt x="2506" y="697"/>
                      </a:lnTo>
                      <a:lnTo>
                        <a:pt x="2506" y="699"/>
                      </a:lnTo>
                      <a:lnTo>
                        <a:pt x="2506" y="701"/>
                      </a:lnTo>
                      <a:lnTo>
                        <a:pt x="2504" y="701"/>
                      </a:lnTo>
                      <a:lnTo>
                        <a:pt x="2504" y="704"/>
                      </a:lnTo>
                      <a:lnTo>
                        <a:pt x="2501" y="704"/>
                      </a:lnTo>
                      <a:lnTo>
                        <a:pt x="2501" y="706"/>
                      </a:lnTo>
                      <a:lnTo>
                        <a:pt x="2499" y="708"/>
                      </a:lnTo>
                      <a:lnTo>
                        <a:pt x="2497" y="711"/>
                      </a:lnTo>
                      <a:lnTo>
                        <a:pt x="2494" y="713"/>
                      </a:lnTo>
                      <a:lnTo>
                        <a:pt x="2492" y="716"/>
                      </a:lnTo>
                      <a:lnTo>
                        <a:pt x="2492" y="718"/>
                      </a:lnTo>
                      <a:lnTo>
                        <a:pt x="2492" y="720"/>
                      </a:lnTo>
                      <a:lnTo>
                        <a:pt x="2492" y="723"/>
                      </a:lnTo>
                      <a:lnTo>
                        <a:pt x="2492" y="725"/>
                      </a:lnTo>
                      <a:lnTo>
                        <a:pt x="2492" y="727"/>
                      </a:lnTo>
                      <a:lnTo>
                        <a:pt x="2492" y="730"/>
                      </a:lnTo>
                      <a:lnTo>
                        <a:pt x="2490" y="730"/>
                      </a:lnTo>
                      <a:lnTo>
                        <a:pt x="2492" y="732"/>
                      </a:lnTo>
                      <a:lnTo>
                        <a:pt x="2492" y="734"/>
                      </a:lnTo>
                      <a:lnTo>
                        <a:pt x="2492" y="737"/>
                      </a:lnTo>
                      <a:lnTo>
                        <a:pt x="2492" y="739"/>
                      </a:lnTo>
                      <a:lnTo>
                        <a:pt x="2494" y="739"/>
                      </a:lnTo>
                      <a:lnTo>
                        <a:pt x="2492" y="739"/>
                      </a:lnTo>
                      <a:lnTo>
                        <a:pt x="2490" y="739"/>
                      </a:lnTo>
                      <a:lnTo>
                        <a:pt x="2487" y="742"/>
                      </a:lnTo>
                      <a:lnTo>
                        <a:pt x="2487" y="744"/>
                      </a:lnTo>
                      <a:lnTo>
                        <a:pt x="2485" y="744"/>
                      </a:lnTo>
                      <a:lnTo>
                        <a:pt x="2485" y="746"/>
                      </a:lnTo>
                      <a:lnTo>
                        <a:pt x="2482" y="746"/>
                      </a:lnTo>
                      <a:lnTo>
                        <a:pt x="2482" y="749"/>
                      </a:lnTo>
                      <a:lnTo>
                        <a:pt x="2482" y="751"/>
                      </a:lnTo>
                      <a:lnTo>
                        <a:pt x="2480" y="751"/>
                      </a:lnTo>
                      <a:lnTo>
                        <a:pt x="2480" y="753"/>
                      </a:lnTo>
                      <a:lnTo>
                        <a:pt x="2478" y="753"/>
                      </a:lnTo>
                      <a:lnTo>
                        <a:pt x="2478" y="753"/>
                      </a:lnTo>
                      <a:lnTo>
                        <a:pt x="2475" y="753"/>
                      </a:lnTo>
                      <a:lnTo>
                        <a:pt x="2475" y="756"/>
                      </a:lnTo>
                      <a:lnTo>
                        <a:pt x="2473" y="756"/>
                      </a:lnTo>
                      <a:lnTo>
                        <a:pt x="2473" y="758"/>
                      </a:lnTo>
                      <a:lnTo>
                        <a:pt x="2471" y="760"/>
                      </a:lnTo>
                      <a:lnTo>
                        <a:pt x="2468" y="763"/>
                      </a:lnTo>
                      <a:lnTo>
                        <a:pt x="2468" y="765"/>
                      </a:lnTo>
                      <a:lnTo>
                        <a:pt x="2464" y="768"/>
                      </a:lnTo>
                      <a:lnTo>
                        <a:pt x="2464" y="770"/>
                      </a:lnTo>
                      <a:lnTo>
                        <a:pt x="2461" y="770"/>
                      </a:lnTo>
                      <a:lnTo>
                        <a:pt x="2461" y="772"/>
                      </a:lnTo>
                      <a:lnTo>
                        <a:pt x="2456" y="779"/>
                      </a:lnTo>
                      <a:lnTo>
                        <a:pt x="2454" y="782"/>
                      </a:lnTo>
                      <a:lnTo>
                        <a:pt x="2454" y="784"/>
                      </a:lnTo>
                      <a:lnTo>
                        <a:pt x="2452" y="784"/>
                      </a:lnTo>
                      <a:lnTo>
                        <a:pt x="2452" y="786"/>
                      </a:lnTo>
                      <a:lnTo>
                        <a:pt x="2449" y="786"/>
                      </a:lnTo>
                      <a:lnTo>
                        <a:pt x="2447" y="789"/>
                      </a:lnTo>
                      <a:lnTo>
                        <a:pt x="2445" y="791"/>
                      </a:lnTo>
                      <a:lnTo>
                        <a:pt x="2440" y="796"/>
                      </a:lnTo>
                      <a:lnTo>
                        <a:pt x="2435" y="796"/>
                      </a:lnTo>
                      <a:lnTo>
                        <a:pt x="2433" y="798"/>
                      </a:lnTo>
                      <a:lnTo>
                        <a:pt x="2431" y="801"/>
                      </a:lnTo>
                      <a:lnTo>
                        <a:pt x="2428" y="801"/>
                      </a:lnTo>
                      <a:lnTo>
                        <a:pt x="2423" y="805"/>
                      </a:lnTo>
                      <a:lnTo>
                        <a:pt x="2421" y="805"/>
                      </a:lnTo>
                      <a:lnTo>
                        <a:pt x="2421" y="808"/>
                      </a:lnTo>
                      <a:lnTo>
                        <a:pt x="2421" y="808"/>
                      </a:lnTo>
                      <a:lnTo>
                        <a:pt x="2421" y="810"/>
                      </a:lnTo>
                      <a:lnTo>
                        <a:pt x="2421" y="812"/>
                      </a:lnTo>
                      <a:lnTo>
                        <a:pt x="2421" y="815"/>
                      </a:lnTo>
                      <a:lnTo>
                        <a:pt x="2419" y="817"/>
                      </a:lnTo>
                      <a:lnTo>
                        <a:pt x="2419" y="820"/>
                      </a:lnTo>
                      <a:lnTo>
                        <a:pt x="2416" y="820"/>
                      </a:lnTo>
                      <a:lnTo>
                        <a:pt x="2414" y="822"/>
                      </a:lnTo>
                      <a:lnTo>
                        <a:pt x="2409" y="827"/>
                      </a:lnTo>
                      <a:lnTo>
                        <a:pt x="2409" y="829"/>
                      </a:lnTo>
                      <a:lnTo>
                        <a:pt x="2409" y="831"/>
                      </a:lnTo>
                      <a:lnTo>
                        <a:pt x="2409" y="834"/>
                      </a:lnTo>
                      <a:lnTo>
                        <a:pt x="2409" y="836"/>
                      </a:lnTo>
                      <a:lnTo>
                        <a:pt x="2409" y="838"/>
                      </a:lnTo>
                      <a:lnTo>
                        <a:pt x="2407" y="841"/>
                      </a:lnTo>
                      <a:lnTo>
                        <a:pt x="2407" y="843"/>
                      </a:lnTo>
                      <a:lnTo>
                        <a:pt x="2405" y="843"/>
                      </a:lnTo>
                      <a:lnTo>
                        <a:pt x="2405" y="845"/>
                      </a:lnTo>
                      <a:lnTo>
                        <a:pt x="2405" y="848"/>
                      </a:lnTo>
                      <a:lnTo>
                        <a:pt x="2405" y="850"/>
                      </a:lnTo>
                      <a:lnTo>
                        <a:pt x="2405" y="853"/>
                      </a:lnTo>
                      <a:lnTo>
                        <a:pt x="2402" y="853"/>
                      </a:lnTo>
                      <a:lnTo>
                        <a:pt x="2402" y="853"/>
                      </a:lnTo>
                      <a:lnTo>
                        <a:pt x="2402" y="855"/>
                      </a:lnTo>
                      <a:lnTo>
                        <a:pt x="2400" y="855"/>
                      </a:lnTo>
                      <a:lnTo>
                        <a:pt x="2400" y="857"/>
                      </a:lnTo>
                      <a:lnTo>
                        <a:pt x="2397" y="857"/>
                      </a:lnTo>
                      <a:lnTo>
                        <a:pt x="2397" y="860"/>
                      </a:lnTo>
                      <a:lnTo>
                        <a:pt x="2395" y="860"/>
                      </a:lnTo>
                      <a:lnTo>
                        <a:pt x="2393" y="860"/>
                      </a:lnTo>
                      <a:lnTo>
                        <a:pt x="2390" y="862"/>
                      </a:lnTo>
                      <a:lnTo>
                        <a:pt x="2386" y="864"/>
                      </a:lnTo>
                      <a:lnTo>
                        <a:pt x="2383" y="867"/>
                      </a:lnTo>
                      <a:lnTo>
                        <a:pt x="2381" y="869"/>
                      </a:lnTo>
                      <a:lnTo>
                        <a:pt x="2379" y="871"/>
                      </a:lnTo>
                      <a:lnTo>
                        <a:pt x="2379" y="874"/>
                      </a:lnTo>
                      <a:lnTo>
                        <a:pt x="2374" y="876"/>
                      </a:lnTo>
                      <a:lnTo>
                        <a:pt x="2371" y="879"/>
                      </a:lnTo>
                      <a:lnTo>
                        <a:pt x="2369" y="881"/>
                      </a:lnTo>
                      <a:lnTo>
                        <a:pt x="2367" y="883"/>
                      </a:lnTo>
                      <a:lnTo>
                        <a:pt x="2364" y="886"/>
                      </a:lnTo>
                      <a:lnTo>
                        <a:pt x="2362" y="888"/>
                      </a:lnTo>
                      <a:lnTo>
                        <a:pt x="2360" y="888"/>
                      </a:lnTo>
                      <a:lnTo>
                        <a:pt x="2355" y="888"/>
                      </a:lnTo>
                      <a:lnTo>
                        <a:pt x="2353" y="890"/>
                      </a:lnTo>
                      <a:lnTo>
                        <a:pt x="2348" y="890"/>
                      </a:lnTo>
                      <a:lnTo>
                        <a:pt x="2345" y="893"/>
                      </a:lnTo>
                      <a:lnTo>
                        <a:pt x="2343" y="895"/>
                      </a:lnTo>
                      <a:lnTo>
                        <a:pt x="2341" y="895"/>
                      </a:lnTo>
                      <a:lnTo>
                        <a:pt x="2341" y="897"/>
                      </a:lnTo>
                      <a:lnTo>
                        <a:pt x="2338" y="897"/>
                      </a:lnTo>
                      <a:lnTo>
                        <a:pt x="2338" y="900"/>
                      </a:lnTo>
                      <a:lnTo>
                        <a:pt x="2336" y="900"/>
                      </a:lnTo>
                      <a:lnTo>
                        <a:pt x="2334" y="900"/>
                      </a:lnTo>
                      <a:lnTo>
                        <a:pt x="2331" y="900"/>
                      </a:lnTo>
                      <a:lnTo>
                        <a:pt x="2329" y="900"/>
                      </a:lnTo>
                      <a:lnTo>
                        <a:pt x="2327" y="900"/>
                      </a:lnTo>
                      <a:lnTo>
                        <a:pt x="2324" y="900"/>
                      </a:lnTo>
                      <a:lnTo>
                        <a:pt x="2324" y="902"/>
                      </a:lnTo>
                      <a:lnTo>
                        <a:pt x="2322" y="902"/>
                      </a:lnTo>
                      <a:lnTo>
                        <a:pt x="2319" y="902"/>
                      </a:lnTo>
                      <a:lnTo>
                        <a:pt x="2317" y="902"/>
                      </a:lnTo>
                      <a:lnTo>
                        <a:pt x="2315" y="902"/>
                      </a:lnTo>
                      <a:lnTo>
                        <a:pt x="2312" y="902"/>
                      </a:lnTo>
                      <a:lnTo>
                        <a:pt x="2312" y="900"/>
                      </a:lnTo>
                      <a:lnTo>
                        <a:pt x="2310" y="897"/>
                      </a:lnTo>
                      <a:lnTo>
                        <a:pt x="2310" y="895"/>
                      </a:lnTo>
                      <a:lnTo>
                        <a:pt x="2308" y="893"/>
                      </a:lnTo>
                      <a:lnTo>
                        <a:pt x="2308" y="890"/>
                      </a:lnTo>
                      <a:lnTo>
                        <a:pt x="2308" y="888"/>
                      </a:lnTo>
                      <a:lnTo>
                        <a:pt x="2305" y="886"/>
                      </a:lnTo>
                      <a:lnTo>
                        <a:pt x="2303" y="883"/>
                      </a:lnTo>
                      <a:lnTo>
                        <a:pt x="2303" y="881"/>
                      </a:lnTo>
                      <a:lnTo>
                        <a:pt x="2301" y="881"/>
                      </a:lnTo>
                      <a:lnTo>
                        <a:pt x="2296" y="881"/>
                      </a:lnTo>
                      <a:lnTo>
                        <a:pt x="2294" y="881"/>
                      </a:lnTo>
                      <a:lnTo>
                        <a:pt x="2291" y="881"/>
                      </a:lnTo>
                      <a:lnTo>
                        <a:pt x="2289" y="881"/>
                      </a:lnTo>
                      <a:lnTo>
                        <a:pt x="2286" y="881"/>
                      </a:lnTo>
                      <a:lnTo>
                        <a:pt x="2284" y="883"/>
                      </a:lnTo>
                      <a:lnTo>
                        <a:pt x="2282" y="886"/>
                      </a:lnTo>
                      <a:lnTo>
                        <a:pt x="2279" y="886"/>
                      </a:lnTo>
                      <a:lnTo>
                        <a:pt x="2277" y="888"/>
                      </a:lnTo>
                      <a:lnTo>
                        <a:pt x="2275" y="888"/>
                      </a:lnTo>
                      <a:lnTo>
                        <a:pt x="2275" y="890"/>
                      </a:lnTo>
                      <a:lnTo>
                        <a:pt x="2272" y="890"/>
                      </a:lnTo>
                      <a:lnTo>
                        <a:pt x="2270" y="893"/>
                      </a:lnTo>
                      <a:lnTo>
                        <a:pt x="2268" y="893"/>
                      </a:lnTo>
                      <a:lnTo>
                        <a:pt x="2265" y="893"/>
                      </a:lnTo>
                      <a:lnTo>
                        <a:pt x="2263" y="893"/>
                      </a:lnTo>
                      <a:lnTo>
                        <a:pt x="2260" y="893"/>
                      </a:lnTo>
                      <a:lnTo>
                        <a:pt x="2258" y="893"/>
                      </a:lnTo>
                      <a:lnTo>
                        <a:pt x="2256" y="893"/>
                      </a:lnTo>
                      <a:lnTo>
                        <a:pt x="2251" y="893"/>
                      </a:lnTo>
                      <a:lnTo>
                        <a:pt x="2251" y="893"/>
                      </a:lnTo>
                      <a:lnTo>
                        <a:pt x="2249" y="893"/>
                      </a:lnTo>
                      <a:lnTo>
                        <a:pt x="2246" y="893"/>
                      </a:lnTo>
                      <a:lnTo>
                        <a:pt x="2244" y="893"/>
                      </a:lnTo>
                      <a:lnTo>
                        <a:pt x="2242" y="893"/>
                      </a:lnTo>
                      <a:lnTo>
                        <a:pt x="2239" y="893"/>
                      </a:lnTo>
                      <a:lnTo>
                        <a:pt x="2237" y="893"/>
                      </a:lnTo>
                      <a:lnTo>
                        <a:pt x="2232" y="895"/>
                      </a:lnTo>
                      <a:lnTo>
                        <a:pt x="2230" y="893"/>
                      </a:lnTo>
                      <a:lnTo>
                        <a:pt x="2227" y="893"/>
                      </a:lnTo>
                      <a:lnTo>
                        <a:pt x="2223" y="893"/>
                      </a:lnTo>
                      <a:lnTo>
                        <a:pt x="2220" y="890"/>
                      </a:lnTo>
                      <a:lnTo>
                        <a:pt x="2220" y="893"/>
                      </a:lnTo>
                      <a:lnTo>
                        <a:pt x="2218" y="893"/>
                      </a:lnTo>
                      <a:lnTo>
                        <a:pt x="2216" y="893"/>
                      </a:lnTo>
                      <a:lnTo>
                        <a:pt x="2213" y="893"/>
                      </a:lnTo>
                      <a:lnTo>
                        <a:pt x="2211" y="893"/>
                      </a:lnTo>
                      <a:lnTo>
                        <a:pt x="2211" y="895"/>
                      </a:lnTo>
                      <a:lnTo>
                        <a:pt x="2208" y="895"/>
                      </a:lnTo>
                      <a:lnTo>
                        <a:pt x="2206" y="895"/>
                      </a:lnTo>
                      <a:lnTo>
                        <a:pt x="2201" y="895"/>
                      </a:lnTo>
                      <a:lnTo>
                        <a:pt x="2199" y="895"/>
                      </a:lnTo>
                      <a:lnTo>
                        <a:pt x="2197" y="895"/>
                      </a:lnTo>
                      <a:lnTo>
                        <a:pt x="2194" y="895"/>
                      </a:lnTo>
                      <a:lnTo>
                        <a:pt x="2194" y="893"/>
                      </a:lnTo>
                      <a:lnTo>
                        <a:pt x="2192" y="893"/>
                      </a:lnTo>
                      <a:lnTo>
                        <a:pt x="2190" y="893"/>
                      </a:lnTo>
                      <a:lnTo>
                        <a:pt x="2187" y="893"/>
                      </a:lnTo>
                      <a:lnTo>
                        <a:pt x="2187" y="895"/>
                      </a:lnTo>
                      <a:lnTo>
                        <a:pt x="2185" y="895"/>
                      </a:lnTo>
                      <a:lnTo>
                        <a:pt x="2182" y="895"/>
                      </a:lnTo>
                      <a:lnTo>
                        <a:pt x="2182" y="897"/>
                      </a:lnTo>
                      <a:lnTo>
                        <a:pt x="2180" y="900"/>
                      </a:lnTo>
                      <a:lnTo>
                        <a:pt x="2180" y="902"/>
                      </a:lnTo>
                      <a:lnTo>
                        <a:pt x="2178" y="905"/>
                      </a:lnTo>
                      <a:lnTo>
                        <a:pt x="2175" y="907"/>
                      </a:lnTo>
                      <a:lnTo>
                        <a:pt x="2173" y="909"/>
                      </a:lnTo>
                      <a:lnTo>
                        <a:pt x="2171" y="909"/>
                      </a:lnTo>
                      <a:lnTo>
                        <a:pt x="2171" y="954"/>
                      </a:lnTo>
                      <a:lnTo>
                        <a:pt x="2171" y="999"/>
                      </a:lnTo>
                      <a:lnTo>
                        <a:pt x="2171" y="1042"/>
                      </a:lnTo>
                      <a:lnTo>
                        <a:pt x="2171" y="1086"/>
                      </a:lnTo>
                      <a:lnTo>
                        <a:pt x="2171" y="1098"/>
                      </a:lnTo>
                      <a:lnTo>
                        <a:pt x="2171" y="1134"/>
                      </a:lnTo>
                      <a:lnTo>
                        <a:pt x="2168" y="1179"/>
                      </a:lnTo>
                      <a:lnTo>
                        <a:pt x="2168" y="1223"/>
                      </a:lnTo>
                      <a:lnTo>
                        <a:pt x="2168" y="1268"/>
                      </a:lnTo>
                      <a:lnTo>
                        <a:pt x="2168" y="1313"/>
                      </a:lnTo>
                      <a:lnTo>
                        <a:pt x="2168" y="1361"/>
                      </a:lnTo>
                      <a:lnTo>
                        <a:pt x="2168" y="1405"/>
                      </a:lnTo>
                      <a:lnTo>
                        <a:pt x="2168" y="1410"/>
                      </a:lnTo>
                      <a:lnTo>
                        <a:pt x="2168" y="1450"/>
                      </a:lnTo>
                      <a:lnTo>
                        <a:pt x="2168" y="1490"/>
                      </a:lnTo>
                      <a:lnTo>
                        <a:pt x="2166" y="1500"/>
                      </a:lnTo>
                      <a:lnTo>
                        <a:pt x="2166" y="1507"/>
                      </a:lnTo>
                      <a:lnTo>
                        <a:pt x="2166" y="1531"/>
                      </a:lnTo>
                      <a:lnTo>
                        <a:pt x="2166" y="1533"/>
                      </a:lnTo>
                      <a:lnTo>
                        <a:pt x="2166" y="1535"/>
                      </a:lnTo>
                      <a:lnTo>
                        <a:pt x="2166" y="1538"/>
                      </a:lnTo>
                      <a:lnTo>
                        <a:pt x="2166" y="1583"/>
                      </a:lnTo>
                      <a:lnTo>
                        <a:pt x="2166" y="1630"/>
                      </a:lnTo>
                      <a:lnTo>
                        <a:pt x="2166" y="1675"/>
                      </a:lnTo>
                      <a:lnTo>
                        <a:pt x="2166" y="1717"/>
                      </a:lnTo>
                      <a:lnTo>
                        <a:pt x="2166" y="1762"/>
                      </a:lnTo>
                      <a:lnTo>
                        <a:pt x="2166" y="1809"/>
                      </a:lnTo>
                      <a:lnTo>
                        <a:pt x="2208" y="1809"/>
                      </a:lnTo>
                      <a:lnTo>
                        <a:pt x="2253" y="1809"/>
                      </a:lnTo>
                      <a:lnTo>
                        <a:pt x="2298" y="1809"/>
                      </a:lnTo>
                      <a:lnTo>
                        <a:pt x="2341" y="1812"/>
                      </a:lnTo>
                      <a:lnTo>
                        <a:pt x="2360" y="1812"/>
                      </a:lnTo>
                      <a:lnTo>
                        <a:pt x="2341" y="1814"/>
                      </a:lnTo>
                      <a:lnTo>
                        <a:pt x="2338" y="1814"/>
                      </a:lnTo>
                      <a:lnTo>
                        <a:pt x="2336" y="1814"/>
                      </a:lnTo>
                      <a:lnTo>
                        <a:pt x="2334" y="1814"/>
                      </a:lnTo>
                      <a:lnTo>
                        <a:pt x="2331" y="1816"/>
                      </a:lnTo>
                      <a:lnTo>
                        <a:pt x="2329" y="1819"/>
                      </a:lnTo>
                      <a:lnTo>
                        <a:pt x="2327" y="1819"/>
                      </a:lnTo>
                      <a:lnTo>
                        <a:pt x="2324" y="1821"/>
                      </a:lnTo>
                      <a:lnTo>
                        <a:pt x="2322" y="1824"/>
                      </a:lnTo>
                      <a:lnTo>
                        <a:pt x="2319" y="1826"/>
                      </a:lnTo>
                      <a:lnTo>
                        <a:pt x="2317" y="1828"/>
                      </a:lnTo>
                      <a:lnTo>
                        <a:pt x="2315" y="1831"/>
                      </a:lnTo>
                      <a:lnTo>
                        <a:pt x="2310" y="1838"/>
                      </a:lnTo>
                      <a:lnTo>
                        <a:pt x="2308" y="1842"/>
                      </a:lnTo>
                      <a:lnTo>
                        <a:pt x="2305" y="1847"/>
                      </a:lnTo>
                      <a:lnTo>
                        <a:pt x="2303" y="1850"/>
                      </a:lnTo>
                      <a:lnTo>
                        <a:pt x="2301" y="1854"/>
                      </a:lnTo>
                      <a:lnTo>
                        <a:pt x="2296" y="1859"/>
                      </a:lnTo>
                      <a:lnTo>
                        <a:pt x="2294" y="1861"/>
                      </a:lnTo>
                      <a:lnTo>
                        <a:pt x="2291" y="1864"/>
                      </a:lnTo>
                      <a:lnTo>
                        <a:pt x="2289" y="1866"/>
                      </a:lnTo>
                      <a:lnTo>
                        <a:pt x="2286" y="1868"/>
                      </a:lnTo>
                      <a:lnTo>
                        <a:pt x="2284" y="1871"/>
                      </a:lnTo>
                      <a:lnTo>
                        <a:pt x="2282" y="1871"/>
                      </a:lnTo>
                      <a:lnTo>
                        <a:pt x="2279" y="1871"/>
                      </a:lnTo>
                      <a:lnTo>
                        <a:pt x="2277" y="1873"/>
                      </a:lnTo>
                      <a:lnTo>
                        <a:pt x="2275" y="1873"/>
                      </a:lnTo>
                      <a:lnTo>
                        <a:pt x="2275" y="1876"/>
                      </a:lnTo>
                      <a:lnTo>
                        <a:pt x="2272" y="1878"/>
                      </a:lnTo>
                      <a:lnTo>
                        <a:pt x="2270" y="1878"/>
                      </a:lnTo>
                      <a:lnTo>
                        <a:pt x="2268" y="1880"/>
                      </a:lnTo>
                      <a:lnTo>
                        <a:pt x="2265" y="1880"/>
                      </a:lnTo>
                      <a:lnTo>
                        <a:pt x="2263" y="1883"/>
                      </a:lnTo>
                      <a:lnTo>
                        <a:pt x="2260" y="1883"/>
                      </a:lnTo>
                      <a:lnTo>
                        <a:pt x="2258" y="1883"/>
                      </a:lnTo>
                      <a:lnTo>
                        <a:pt x="2253" y="1885"/>
                      </a:lnTo>
                      <a:lnTo>
                        <a:pt x="2251" y="1885"/>
                      </a:lnTo>
                      <a:lnTo>
                        <a:pt x="2251" y="1885"/>
                      </a:lnTo>
                      <a:lnTo>
                        <a:pt x="2249" y="1887"/>
                      </a:lnTo>
                      <a:lnTo>
                        <a:pt x="2246" y="1887"/>
                      </a:lnTo>
                      <a:lnTo>
                        <a:pt x="2239" y="1887"/>
                      </a:lnTo>
                      <a:lnTo>
                        <a:pt x="2232" y="1890"/>
                      </a:lnTo>
                      <a:lnTo>
                        <a:pt x="2227" y="1890"/>
                      </a:lnTo>
                      <a:lnTo>
                        <a:pt x="2220" y="1890"/>
                      </a:lnTo>
                      <a:lnTo>
                        <a:pt x="2213" y="1890"/>
                      </a:lnTo>
                      <a:lnTo>
                        <a:pt x="2206" y="1892"/>
                      </a:lnTo>
                      <a:lnTo>
                        <a:pt x="2199" y="1892"/>
                      </a:lnTo>
                      <a:lnTo>
                        <a:pt x="2194" y="1892"/>
                      </a:lnTo>
                      <a:lnTo>
                        <a:pt x="2187" y="1892"/>
                      </a:lnTo>
                      <a:lnTo>
                        <a:pt x="2182" y="1892"/>
                      </a:lnTo>
                      <a:lnTo>
                        <a:pt x="2180" y="1892"/>
                      </a:lnTo>
                      <a:lnTo>
                        <a:pt x="2175" y="1892"/>
                      </a:lnTo>
                      <a:lnTo>
                        <a:pt x="2173" y="1892"/>
                      </a:lnTo>
                      <a:lnTo>
                        <a:pt x="2168" y="1892"/>
                      </a:lnTo>
                      <a:lnTo>
                        <a:pt x="2166" y="1892"/>
                      </a:lnTo>
                      <a:lnTo>
                        <a:pt x="2161" y="1890"/>
                      </a:lnTo>
                      <a:lnTo>
                        <a:pt x="2157" y="1890"/>
                      </a:lnTo>
                      <a:lnTo>
                        <a:pt x="2154" y="1890"/>
                      </a:lnTo>
                      <a:lnTo>
                        <a:pt x="2152" y="1890"/>
                      </a:lnTo>
                      <a:lnTo>
                        <a:pt x="2147" y="1887"/>
                      </a:lnTo>
                      <a:lnTo>
                        <a:pt x="2142" y="1887"/>
                      </a:lnTo>
                      <a:lnTo>
                        <a:pt x="2138" y="1887"/>
                      </a:lnTo>
                      <a:lnTo>
                        <a:pt x="2135" y="1885"/>
                      </a:lnTo>
                      <a:lnTo>
                        <a:pt x="2131" y="1885"/>
                      </a:lnTo>
                      <a:lnTo>
                        <a:pt x="2126" y="1885"/>
                      </a:lnTo>
                      <a:lnTo>
                        <a:pt x="2121" y="1885"/>
                      </a:lnTo>
                      <a:lnTo>
                        <a:pt x="2119" y="1883"/>
                      </a:lnTo>
                      <a:lnTo>
                        <a:pt x="2114" y="1883"/>
                      </a:lnTo>
                      <a:lnTo>
                        <a:pt x="2109" y="1883"/>
                      </a:lnTo>
                      <a:lnTo>
                        <a:pt x="2105" y="1883"/>
                      </a:lnTo>
                      <a:lnTo>
                        <a:pt x="2100" y="1883"/>
                      </a:lnTo>
                      <a:lnTo>
                        <a:pt x="2093" y="1883"/>
                      </a:lnTo>
                      <a:lnTo>
                        <a:pt x="2081" y="1883"/>
                      </a:lnTo>
                      <a:lnTo>
                        <a:pt x="2076" y="1883"/>
                      </a:lnTo>
                      <a:lnTo>
                        <a:pt x="2067" y="1883"/>
                      </a:lnTo>
                      <a:lnTo>
                        <a:pt x="2057" y="1883"/>
                      </a:lnTo>
                      <a:lnTo>
                        <a:pt x="2045" y="1883"/>
                      </a:lnTo>
                      <a:lnTo>
                        <a:pt x="2034" y="1883"/>
                      </a:lnTo>
                      <a:lnTo>
                        <a:pt x="2001" y="1883"/>
                      </a:lnTo>
                      <a:lnTo>
                        <a:pt x="1984" y="1883"/>
                      </a:lnTo>
                      <a:lnTo>
                        <a:pt x="1984" y="1887"/>
                      </a:lnTo>
                      <a:lnTo>
                        <a:pt x="1982" y="1892"/>
                      </a:lnTo>
                      <a:lnTo>
                        <a:pt x="1982" y="1894"/>
                      </a:lnTo>
                      <a:lnTo>
                        <a:pt x="1982" y="1899"/>
                      </a:lnTo>
                      <a:lnTo>
                        <a:pt x="1982" y="1906"/>
                      </a:lnTo>
                      <a:lnTo>
                        <a:pt x="1982" y="1909"/>
                      </a:lnTo>
                      <a:lnTo>
                        <a:pt x="1982" y="1918"/>
                      </a:lnTo>
                      <a:lnTo>
                        <a:pt x="1982" y="1925"/>
                      </a:lnTo>
                      <a:lnTo>
                        <a:pt x="1982" y="1930"/>
                      </a:lnTo>
                      <a:lnTo>
                        <a:pt x="1982" y="1932"/>
                      </a:lnTo>
                      <a:lnTo>
                        <a:pt x="1982" y="1949"/>
                      </a:lnTo>
                      <a:lnTo>
                        <a:pt x="1982" y="1956"/>
                      </a:lnTo>
                      <a:lnTo>
                        <a:pt x="1984" y="1965"/>
                      </a:lnTo>
                      <a:lnTo>
                        <a:pt x="1984" y="1972"/>
                      </a:lnTo>
                      <a:lnTo>
                        <a:pt x="1984" y="1982"/>
                      </a:lnTo>
                      <a:lnTo>
                        <a:pt x="1984" y="1987"/>
                      </a:lnTo>
                      <a:lnTo>
                        <a:pt x="1984" y="1994"/>
                      </a:lnTo>
                      <a:lnTo>
                        <a:pt x="1984" y="2003"/>
                      </a:lnTo>
                      <a:lnTo>
                        <a:pt x="1984" y="2022"/>
                      </a:lnTo>
                      <a:lnTo>
                        <a:pt x="1984" y="2027"/>
                      </a:lnTo>
                      <a:lnTo>
                        <a:pt x="1984" y="2036"/>
                      </a:lnTo>
                      <a:lnTo>
                        <a:pt x="1984" y="2043"/>
                      </a:lnTo>
                      <a:lnTo>
                        <a:pt x="1984" y="2053"/>
                      </a:lnTo>
                      <a:lnTo>
                        <a:pt x="1984" y="2062"/>
                      </a:lnTo>
                      <a:lnTo>
                        <a:pt x="1984" y="2069"/>
                      </a:lnTo>
                      <a:lnTo>
                        <a:pt x="1984" y="2079"/>
                      </a:lnTo>
                      <a:lnTo>
                        <a:pt x="1984" y="2088"/>
                      </a:lnTo>
                      <a:lnTo>
                        <a:pt x="1984" y="2095"/>
                      </a:lnTo>
                      <a:lnTo>
                        <a:pt x="1984" y="2102"/>
                      </a:lnTo>
                      <a:lnTo>
                        <a:pt x="1984" y="2098"/>
                      </a:lnTo>
                      <a:lnTo>
                        <a:pt x="1984" y="2112"/>
                      </a:lnTo>
                      <a:lnTo>
                        <a:pt x="1984" y="2121"/>
                      </a:lnTo>
                      <a:lnTo>
                        <a:pt x="1984" y="2128"/>
                      </a:lnTo>
                      <a:lnTo>
                        <a:pt x="1984" y="2133"/>
                      </a:lnTo>
                      <a:lnTo>
                        <a:pt x="1984" y="2135"/>
                      </a:lnTo>
                      <a:lnTo>
                        <a:pt x="1982" y="2135"/>
                      </a:lnTo>
                      <a:lnTo>
                        <a:pt x="1944" y="2135"/>
                      </a:lnTo>
                      <a:lnTo>
                        <a:pt x="1939" y="2135"/>
                      </a:lnTo>
                      <a:lnTo>
                        <a:pt x="1918" y="2133"/>
                      </a:lnTo>
                      <a:lnTo>
                        <a:pt x="1911" y="2133"/>
                      </a:lnTo>
                      <a:lnTo>
                        <a:pt x="1904" y="2131"/>
                      </a:lnTo>
                      <a:lnTo>
                        <a:pt x="1901" y="2131"/>
                      </a:lnTo>
                      <a:lnTo>
                        <a:pt x="1899" y="2131"/>
                      </a:lnTo>
                      <a:lnTo>
                        <a:pt x="1897" y="2131"/>
                      </a:lnTo>
                      <a:lnTo>
                        <a:pt x="1890" y="2133"/>
                      </a:lnTo>
                      <a:lnTo>
                        <a:pt x="1887" y="2133"/>
                      </a:lnTo>
                      <a:lnTo>
                        <a:pt x="1885" y="2133"/>
                      </a:lnTo>
                      <a:lnTo>
                        <a:pt x="1873" y="2133"/>
                      </a:lnTo>
                      <a:lnTo>
                        <a:pt x="1866" y="2135"/>
                      </a:lnTo>
                      <a:lnTo>
                        <a:pt x="1864" y="2135"/>
                      </a:lnTo>
                      <a:lnTo>
                        <a:pt x="1849" y="2135"/>
                      </a:lnTo>
                      <a:lnTo>
                        <a:pt x="1847" y="2138"/>
                      </a:lnTo>
                      <a:lnTo>
                        <a:pt x="1845" y="2138"/>
                      </a:lnTo>
                      <a:lnTo>
                        <a:pt x="1842" y="2138"/>
                      </a:lnTo>
                      <a:lnTo>
                        <a:pt x="1838" y="2138"/>
                      </a:lnTo>
                      <a:lnTo>
                        <a:pt x="1835" y="2138"/>
                      </a:lnTo>
                      <a:lnTo>
                        <a:pt x="1833" y="2140"/>
                      </a:lnTo>
                      <a:lnTo>
                        <a:pt x="1831" y="2140"/>
                      </a:lnTo>
                      <a:lnTo>
                        <a:pt x="1828" y="2140"/>
                      </a:lnTo>
                      <a:lnTo>
                        <a:pt x="1828" y="2142"/>
                      </a:lnTo>
                      <a:lnTo>
                        <a:pt x="1826" y="2142"/>
                      </a:lnTo>
                      <a:lnTo>
                        <a:pt x="1826" y="2145"/>
                      </a:lnTo>
                      <a:lnTo>
                        <a:pt x="1821" y="2147"/>
                      </a:lnTo>
                      <a:lnTo>
                        <a:pt x="1821" y="2150"/>
                      </a:lnTo>
                      <a:lnTo>
                        <a:pt x="1819" y="2150"/>
                      </a:lnTo>
                      <a:lnTo>
                        <a:pt x="1816" y="2150"/>
                      </a:lnTo>
                      <a:lnTo>
                        <a:pt x="1816" y="2152"/>
                      </a:lnTo>
                      <a:lnTo>
                        <a:pt x="1814" y="2152"/>
                      </a:lnTo>
                      <a:lnTo>
                        <a:pt x="1812" y="2152"/>
                      </a:lnTo>
                      <a:lnTo>
                        <a:pt x="1809" y="2152"/>
                      </a:lnTo>
                      <a:lnTo>
                        <a:pt x="1802" y="2152"/>
                      </a:lnTo>
                      <a:lnTo>
                        <a:pt x="1800" y="2152"/>
                      </a:lnTo>
                      <a:lnTo>
                        <a:pt x="1795" y="2152"/>
                      </a:lnTo>
                      <a:lnTo>
                        <a:pt x="1790" y="2152"/>
                      </a:lnTo>
                      <a:lnTo>
                        <a:pt x="1788" y="2152"/>
                      </a:lnTo>
                      <a:lnTo>
                        <a:pt x="1788" y="2166"/>
                      </a:lnTo>
                      <a:lnTo>
                        <a:pt x="1790" y="2166"/>
                      </a:lnTo>
                      <a:lnTo>
                        <a:pt x="1793" y="2166"/>
                      </a:lnTo>
                      <a:lnTo>
                        <a:pt x="1795" y="2166"/>
                      </a:lnTo>
                      <a:lnTo>
                        <a:pt x="1797" y="2166"/>
                      </a:lnTo>
                      <a:lnTo>
                        <a:pt x="1797" y="2166"/>
                      </a:lnTo>
                      <a:lnTo>
                        <a:pt x="1800" y="2166"/>
                      </a:lnTo>
                      <a:lnTo>
                        <a:pt x="1800" y="2176"/>
                      </a:lnTo>
                      <a:lnTo>
                        <a:pt x="1802" y="2176"/>
                      </a:lnTo>
                      <a:lnTo>
                        <a:pt x="1805" y="2176"/>
                      </a:lnTo>
                      <a:lnTo>
                        <a:pt x="1805" y="2185"/>
                      </a:lnTo>
                      <a:lnTo>
                        <a:pt x="1802" y="2199"/>
                      </a:lnTo>
                      <a:lnTo>
                        <a:pt x="1802" y="2204"/>
                      </a:lnTo>
                      <a:lnTo>
                        <a:pt x="1802" y="2206"/>
                      </a:lnTo>
                      <a:lnTo>
                        <a:pt x="1802" y="2211"/>
                      </a:lnTo>
                      <a:lnTo>
                        <a:pt x="1802" y="2213"/>
                      </a:lnTo>
                      <a:lnTo>
                        <a:pt x="1802" y="2216"/>
                      </a:lnTo>
                      <a:lnTo>
                        <a:pt x="1802" y="2220"/>
                      </a:lnTo>
                      <a:lnTo>
                        <a:pt x="1802" y="2232"/>
                      </a:lnTo>
                      <a:lnTo>
                        <a:pt x="1802" y="2235"/>
                      </a:lnTo>
                      <a:lnTo>
                        <a:pt x="1802" y="2265"/>
                      </a:lnTo>
                      <a:lnTo>
                        <a:pt x="1802" y="2268"/>
                      </a:lnTo>
                      <a:lnTo>
                        <a:pt x="1809" y="2268"/>
                      </a:lnTo>
                      <a:lnTo>
                        <a:pt x="1821" y="2268"/>
                      </a:lnTo>
                      <a:lnTo>
                        <a:pt x="1828" y="2268"/>
                      </a:lnTo>
                      <a:lnTo>
                        <a:pt x="1835" y="2268"/>
                      </a:lnTo>
                      <a:lnTo>
                        <a:pt x="1835" y="2272"/>
                      </a:lnTo>
                      <a:lnTo>
                        <a:pt x="1835" y="2277"/>
                      </a:lnTo>
                      <a:lnTo>
                        <a:pt x="1835" y="2279"/>
                      </a:lnTo>
                      <a:lnTo>
                        <a:pt x="1835" y="2287"/>
                      </a:lnTo>
                      <a:lnTo>
                        <a:pt x="1835" y="2289"/>
                      </a:lnTo>
                      <a:lnTo>
                        <a:pt x="1835" y="2291"/>
                      </a:lnTo>
                      <a:lnTo>
                        <a:pt x="1835" y="2298"/>
                      </a:lnTo>
                      <a:lnTo>
                        <a:pt x="1831" y="2298"/>
                      </a:lnTo>
                      <a:lnTo>
                        <a:pt x="1823" y="2298"/>
                      </a:lnTo>
                      <a:lnTo>
                        <a:pt x="1816" y="2298"/>
                      </a:lnTo>
                      <a:lnTo>
                        <a:pt x="1814" y="2305"/>
                      </a:lnTo>
                      <a:lnTo>
                        <a:pt x="1814" y="2310"/>
                      </a:lnTo>
                      <a:lnTo>
                        <a:pt x="1814" y="2313"/>
                      </a:lnTo>
                      <a:lnTo>
                        <a:pt x="1814" y="2315"/>
                      </a:lnTo>
                      <a:lnTo>
                        <a:pt x="1814" y="2320"/>
                      </a:lnTo>
                      <a:lnTo>
                        <a:pt x="1812" y="2322"/>
                      </a:lnTo>
                      <a:lnTo>
                        <a:pt x="1816" y="2322"/>
                      </a:lnTo>
                      <a:lnTo>
                        <a:pt x="1819" y="2322"/>
                      </a:lnTo>
                      <a:lnTo>
                        <a:pt x="1819" y="2324"/>
                      </a:lnTo>
                      <a:lnTo>
                        <a:pt x="1819" y="2329"/>
                      </a:lnTo>
                      <a:lnTo>
                        <a:pt x="1819" y="2334"/>
                      </a:lnTo>
                      <a:lnTo>
                        <a:pt x="1819" y="2336"/>
                      </a:lnTo>
                      <a:lnTo>
                        <a:pt x="1819" y="2339"/>
                      </a:lnTo>
                      <a:lnTo>
                        <a:pt x="1819" y="2341"/>
                      </a:lnTo>
                      <a:lnTo>
                        <a:pt x="1819" y="2343"/>
                      </a:lnTo>
                      <a:lnTo>
                        <a:pt x="1819" y="2346"/>
                      </a:lnTo>
                      <a:lnTo>
                        <a:pt x="1819" y="2348"/>
                      </a:lnTo>
                      <a:lnTo>
                        <a:pt x="1819" y="2350"/>
                      </a:lnTo>
                      <a:lnTo>
                        <a:pt x="1819" y="2353"/>
                      </a:lnTo>
                      <a:lnTo>
                        <a:pt x="1814" y="2353"/>
                      </a:lnTo>
                      <a:lnTo>
                        <a:pt x="1807" y="2353"/>
                      </a:lnTo>
                      <a:lnTo>
                        <a:pt x="1802" y="2353"/>
                      </a:lnTo>
                      <a:lnTo>
                        <a:pt x="1802" y="2355"/>
                      </a:lnTo>
                      <a:lnTo>
                        <a:pt x="1800" y="2360"/>
                      </a:lnTo>
                      <a:lnTo>
                        <a:pt x="1802" y="2360"/>
                      </a:lnTo>
                      <a:lnTo>
                        <a:pt x="1805" y="2360"/>
                      </a:lnTo>
                      <a:lnTo>
                        <a:pt x="1805" y="2362"/>
                      </a:lnTo>
                      <a:lnTo>
                        <a:pt x="1807" y="2362"/>
                      </a:lnTo>
                      <a:lnTo>
                        <a:pt x="1807" y="2365"/>
                      </a:lnTo>
                      <a:lnTo>
                        <a:pt x="1809" y="2365"/>
                      </a:lnTo>
                      <a:lnTo>
                        <a:pt x="1809" y="2367"/>
                      </a:lnTo>
                      <a:lnTo>
                        <a:pt x="1809" y="2374"/>
                      </a:lnTo>
                      <a:lnTo>
                        <a:pt x="1809" y="2376"/>
                      </a:lnTo>
                      <a:lnTo>
                        <a:pt x="1809" y="2379"/>
                      </a:lnTo>
                      <a:lnTo>
                        <a:pt x="1809" y="2383"/>
                      </a:lnTo>
                      <a:lnTo>
                        <a:pt x="1807" y="2383"/>
                      </a:lnTo>
                      <a:lnTo>
                        <a:pt x="1805" y="2386"/>
                      </a:lnTo>
                      <a:lnTo>
                        <a:pt x="1805" y="2395"/>
                      </a:lnTo>
                      <a:lnTo>
                        <a:pt x="1805" y="2400"/>
                      </a:lnTo>
                      <a:lnTo>
                        <a:pt x="1802" y="2400"/>
                      </a:lnTo>
                      <a:lnTo>
                        <a:pt x="1802" y="2412"/>
                      </a:lnTo>
                      <a:lnTo>
                        <a:pt x="1802" y="2419"/>
                      </a:lnTo>
                      <a:lnTo>
                        <a:pt x="1802" y="2424"/>
                      </a:lnTo>
                      <a:lnTo>
                        <a:pt x="1802" y="2428"/>
                      </a:lnTo>
                      <a:lnTo>
                        <a:pt x="1802" y="2435"/>
                      </a:lnTo>
                      <a:lnTo>
                        <a:pt x="1802" y="2438"/>
                      </a:lnTo>
                      <a:lnTo>
                        <a:pt x="1802" y="2454"/>
                      </a:lnTo>
                      <a:lnTo>
                        <a:pt x="1802" y="2457"/>
                      </a:lnTo>
                      <a:lnTo>
                        <a:pt x="1802" y="2461"/>
                      </a:lnTo>
                      <a:lnTo>
                        <a:pt x="1802" y="2464"/>
                      </a:lnTo>
                      <a:lnTo>
                        <a:pt x="1802" y="2466"/>
                      </a:lnTo>
                      <a:lnTo>
                        <a:pt x="1802" y="2468"/>
                      </a:lnTo>
                      <a:lnTo>
                        <a:pt x="1802" y="2471"/>
                      </a:lnTo>
                      <a:lnTo>
                        <a:pt x="1802" y="2473"/>
                      </a:lnTo>
                      <a:lnTo>
                        <a:pt x="1802" y="2476"/>
                      </a:lnTo>
                      <a:lnTo>
                        <a:pt x="1802" y="2478"/>
                      </a:lnTo>
                      <a:lnTo>
                        <a:pt x="1802" y="2483"/>
                      </a:lnTo>
                      <a:lnTo>
                        <a:pt x="1802" y="2485"/>
                      </a:lnTo>
                      <a:lnTo>
                        <a:pt x="1802" y="2487"/>
                      </a:lnTo>
                      <a:lnTo>
                        <a:pt x="1802" y="2490"/>
                      </a:lnTo>
                      <a:lnTo>
                        <a:pt x="1802" y="2492"/>
                      </a:lnTo>
                      <a:lnTo>
                        <a:pt x="1802" y="2499"/>
                      </a:lnTo>
                      <a:lnTo>
                        <a:pt x="1802" y="2513"/>
                      </a:lnTo>
                      <a:lnTo>
                        <a:pt x="1802" y="2537"/>
                      </a:lnTo>
                      <a:lnTo>
                        <a:pt x="1760" y="2537"/>
                      </a:lnTo>
                      <a:lnTo>
                        <a:pt x="1757" y="2537"/>
                      </a:lnTo>
                      <a:lnTo>
                        <a:pt x="1757" y="2556"/>
                      </a:lnTo>
                      <a:lnTo>
                        <a:pt x="1757" y="2561"/>
                      </a:lnTo>
                      <a:lnTo>
                        <a:pt x="1757" y="2565"/>
                      </a:lnTo>
                      <a:lnTo>
                        <a:pt x="1757" y="2570"/>
                      </a:lnTo>
                      <a:lnTo>
                        <a:pt x="1757" y="2575"/>
                      </a:lnTo>
                      <a:lnTo>
                        <a:pt x="1757" y="2582"/>
                      </a:lnTo>
                      <a:lnTo>
                        <a:pt x="1760" y="2582"/>
                      </a:lnTo>
                      <a:lnTo>
                        <a:pt x="1764" y="2582"/>
                      </a:lnTo>
                      <a:lnTo>
                        <a:pt x="1769" y="2582"/>
                      </a:lnTo>
                      <a:lnTo>
                        <a:pt x="1771" y="2582"/>
                      </a:lnTo>
                      <a:lnTo>
                        <a:pt x="1774" y="2582"/>
                      </a:lnTo>
                      <a:lnTo>
                        <a:pt x="1790" y="2582"/>
                      </a:lnTo>
                      <a:lnTo>
                        <a:pt x="1805" y="2582"/>
                      </a:lnTo>
                      <a:lnTo>
                        <a:pt x="1809" y="2582"/>
                      </a:lnTo>
                      <a:lnTo>
                        <a:pt x="1819" y="2582"/>
                      </a:lnTo>
                      <a:lnTo>
                        <a:pt x="1821" y="2582"/>
                      </a:lnTo>
                      <a:lnTo>
                        <a:pt x="1821" y="2594"/>
                      </a:lnTo>
                      <a:lnTo>
                        <a:pt x="1821" y="2608"/>
                      </a:lnTo>
                      <a:lnTo>
                        <a:pt x="1821" y="2613"/>
                      </a:lnTo>
                      <a:lnTo>
                        <a:pt x="1821" y="2622"/>
                      </a:lnTo>
                      <a:lnTo>
                        <a:pt x="1821" y="2627"/>
                      </a:lnTo>
                      <a:lnTo>
                        <a:pt x="1821" y="2631"/>
                      </a:lnTo>
                      <a:lnTo>
                        <a:pt x="1821" y="2641"/>
                      </a:lnTo>
                      <a:lnTo>
                        <a:pt x="1821" y="2643"/>
                      </a:lnTo>
                      <a:lnTo>
                        <a:pt x="1821" y="2662"/>
                      </a:lnTo>
                      <a:lnTo>
                        <a:pt x="1821" y="2669"/>
                      </a:lnTo>
                      <a:lnTo>
                        <a:pt x="1821" y="2672"/>
                      </a:lnTo>
                      <a:lnTo>
                        <a:pt x="1821" y="2679"/>
                      </a:lnTo>
                      <a:lnTo>
                        <a:pt x="1821" y="2683"/>
                      </a:lnTo>
                      <a:lnTo>
                        <a:pt x="1819" y="2686"/>
                      </a:lnTo>
                      <a:lnTo>
                        <a:pt x="1819" y="2693"/>
                      </a:lnTo>
                      <a:lnTo>
                        <a:pt x="1816" y="2698"/>
                      </a:lnTo>
                      <a:lnTo>
                        <a:pt x="1814" y="2705"/>
                      </a:lnTo>
                      <a:lnTo>
                        <a:pt x="1814" y="2707"/>
                      </a:lnTo>
                      <a:lnTo>
                        <a:pt x="1814" y="2709"/>
                      </a:lnTo>
                      <a:lnTo>
                        <a:pt x="1812" y="2709"/>
                      </a:lnTo>
                      <a:lnTo>
                        <a:pt x="1812" y="2714"/>
                      </a:lnTo>
                      <a:lnTo>
                        <a:pt x="1812" y="2717"/>
                      </a:lnTo>
                      <a:lnTo>
                        <a:pt x="1812" y="2719"/>
                      </a:lnTo>
                      <a:lnTo>
                        <a:pt x="1809" y="2724"/>
                      </a:lnTo>
                      <a:lnTo>
                        <a:pt x="1809" y="2733"/>
                      </a:lnTo>
                      <a:lnTo>
                        <a:pt x="1807" y="2740"/>
                      </a:lnTo>
                      <a:lnTo>
                        <a:pt x="1807" y="2743"/>
                      </a:lnTo>
                      <a:lnTo>
                        <a:pt x="1807" y="2747"/>
                      </a:lnTo>
                      <a:lnTo>
                        <a:pt x="1807" y="2778"/>
                      </a:lnTo>
                      <a:lnTo>
                        <a:pt x="1807" y="2780"/>
                      </a:lnTo>
                      <a:lnTo>
                        <a:pt x="1809" y="2783"/>
                      </a:lnTo>
                      <a:lnTo>
                        <a:pt x="1809" y="2785"/>
                      </a:lnTo>
                      <a:lnTo>
                        <a:pt x="1809" y="2790"/>
                      </a:lnTo>
                      <a:lnTo>
                        <a:pt x="1809" y="2792"/>
                      </a:lnTo>
                      <a:lnTo>
                        <a:pt x="1812" y="2794"/>
                      </a:lnTo>
                      <a:lnTo>
                        <a:pt x="1812" y="2799"/>
                      </a:lnTo>
                      <a:lnTo>
                        <a:pt x="1814" y="2802"/>
                      </a:lnTo>
                      <a:lnTo>
                        <a:pt x="1814" y="2804"/>
                      </a:lnTo>
                      <a:lnTo>
                        <a:pt x="1814" y="2806"/>
                      </a:lnTo>
                      <a:lnTo>
                        <a:pt x="1814" y="2809"/>
                      </a:lnTo>
                      <a:lnTo>
                        <a:pt x="1814" y="2811"/>
                      </a:lnTo>
                      <a:lnTo>
                        <a:pt x="1816" y="2816"/>
                      </a:lnTo>
                      <a:lnTo>
                        <a:pt x="1819" y="2818"/>
                      </a:lnTo>
                      <a:lnTo>
                        <a:pt x="1823" y="2823"/>
                      </a:lnTo>
                      <a:lnTo>
                        <a:pt x="1826" y="2830"/>
                      </a:lnTo>
                      <a:lnTo>
                        <a:pt x="1828" y="2832"/>
                      </a:lnTo>
                      <a:lnTo>
                        <a:pt x="1828" y="2837"/>
                      </a:lnTo>
                      <a:lnTo>
                        <a:pt x="1831" y="2851"/>
                      </a:lnTo>
                      <a:lnTo>
                        <a:pt x="1833" y="2851"/>
                      </a:lnTo>
                      <a:lnTo>
                        <a:pt x="1833" y="2854"/>
                      </a:lnTo>
                      <a:lnTo>
                        <a:pt x="1835" y="2858"/>
                      </a:lnTo>
                      <a:lnTo>
                        <a:pt x="1835" y="2863"/>
                      </a:lnTo>
                      <a:lnTo>
                        <a:pt x="1833" y="2863"/>
                      </a:lnTo>
                      <a:lnTo>
                        <a:pt x="1833" y="2865"/>
                      </a:lnTo>
                      <a:lnTo>
                        <a:pt x="1831" y="2865"/>
                      </a:lnTo>
                      <a:lnTo>
                        <a:pt x="1828" y="2870"/>
                      </a:lnTo>
                      <a:lnTo>
                        <a:pt x="1819" y="2882"/>
                      </a:lnTo>
                      <a:lnTo>
                        <a:pt x="1819" y="2884"/>
                      </a:lnTo>
                      <a:lnTo>
                        <a:pt x="1819" y="2889"/>
                      </a:lnTo>
                      <a:lnTo>
                        <a:pt x="1819" y="2894"/>
                      </a:lnTo>
                      <a:lnTo>
                        <a:pt x="1831" y="2896"/>
                      </a:lnTo>
                      <a:lnTo>
                        <a:pt x="1835" y="2896"/>
                      </a:lnTo>
                      <a:lnTo>
                        <a:pt x="1828" y="2896"/>
                      </a:lnTo>
                      <a:lnTo>
                        <a:pt x="1819" y="2896"/>
                      </a:lnTo>
                      <a:lnTo>
                        <a:pt x="1812" y="2896"/>
                      </a:lnTo>
                      <a:lnTo>
                        <a:pt x="1805" y="2896"/>
                      </a:lnTo>
                      <a:lnTo>
                        <a:pt x="1800" y="2896"/>
                      </a:lnTo>
                      <a:lnTo>
                        <a:pt x="1797" y="2896"/>
                      </a:lnTo>
                      <a:lnTo>
                        <a:pt x="1790" y="2896"/>
                      </a:lnTo>
                      <a:lnTo>
                        <a:pt x="1783" y="2896"/>
                      </a:lnTo>
                      <a:lnTo>
                        <a:pt x="1776" y="2896"/>
                      </a:lnTo>
                      <a:lnTo>
                        <a:pt x="1769" y="2896"/>
                      </a:lnTo>
                      <a:lnTo>
                        <a:pt x="1767" y="2896"/>
                      </a:lnTo>
                      <a:lnTo>
                        <a:pt x="1760" y="2896"/>
                      </a:lnTo>
                      <a:lnTo>
                        <a:pt x="1753" y="2896"/>
                      </a:lnTo>
                      <a:lnTo>
                        <a:pt x="1745" y="2896"/>
                      </a:lnTo>
                      <a:lnTo>
                        <a:pt x="1741" y="2898"/>
                      </a:lnTo>
                      <a:lnTo>
                        <a:pt x="1734" y="2898"/>
                      </a:lnTo>
                      <a:lnTo>
                        <a:pt x="1727" y="2898"/>
                      </a:lnTo>
                      <a:lnTo>
                        <a:pt x="1722" y="2898"/>
                      </a:lnTo>
                      <a:lnTo>
                        <a:pt x="1710" y="2898"/>
                      </a:lnTo>
                      <a:lnTo>
                        <a:pt x="1703" y="2898"/>
                      </a:lnTo>
                      <a:lnTo>
                        <a:pt x="1698" y="2898"/>
                      </a:lnTo>
                      <a:lnTo>
                        <a:pt x="1689" y="2898"/>
                      </a:lnTo>
                      <a:lnTo>
                        <a:pt x="1684" y="2898"/>
                      </a:lnTo>
                      <a:lnTo>
                        <a:pt x="1675" y="2898"/>
                      </a:lnTo>
                      <a:lnTo>
                        <a:pt x="1668" y="2898"/>
                      </a:lnTo>
                      <a:lnTo>
                        <a:pt x="1670" y="2901"/>
                      </a:lnTo>
                      <a:lnTo>
                        <a:pt x="1670" y="2908"/>
                      </a:lnTo>
                      <a:lnTo>
                        <a:pt x="1670" y="2915"/>
                      </a:lnTo>
                      <a:lnTo>
                        <a:pt x="1670" y="2922"/>
                      </a:lnTo>
                      <a:lnTo>
                        <a:pt x="1670" y="2929"/>
                      </a:lnTo>
                      <a:lnTo>
                        <a:pt x="1670" y="2934"/>
                      </a:lnTo>
                      <a:lnTo>
                        <a:pt x="1670" y="2943"/>
                      </a:lnTo>
                      <a:lnTo>
                        <a:pt x="1670" y="2946"/>
                      </a:lnTo>
                      <a:lnTo>
                        <a:pt x="1670" y="2957"/>
                      </a:lnTo>
                      <a:lnTo>
                        <a:pt x="1670" y="2967"/>
                      </a:lnTo>
                      <a:lnTo>
                        <a:pt x="1670" y="2969"/>
                      </a:lnTo>
                      <a:lnTo>
                        <a:pt x="1668" y="2969"/>
                      </a:lnTo>
                      <a:lnTo>
                        <a:pt x="1665" y="2969"/>
                      </a:lnTo>
                      <a:lnTo>
                        <a:pt x="1663" y="2972"/>
                      </a:lnTo>
                      <a:lnTo>
                        <a:pt x="1660" y="2972"/>
                      </a:lnTo>
                      <a:lnTo>
                        <a:pt x="1658" y="2972"/>
                      </a:lnTo>
                      <a:lnTo>
                        <a:pt x="1656" y="2972"/>
                      </a:lnTo>
                      <a:lnTo>
                        <a:pt x="1651" y="2972"/>
                      </a:lnTo>
                      <a:lnTo>
                        <a:pt x="1649" y="2974"/>
                      </a:lnTo>
                      <a:lnTo>
                        <a:pt x="1646" y="2974"/>
                      </a:lnTo>
                      <a:lnTo>
                        <a:pt x="1644" y="2974"/>
                      </a:lnTo>
                      <a:lnTo>
                        <a:pt x="1639" y="2974"/>
                      </a:lnTo>
                      <a:lnTo>
                        <a:pt x="1637" y="2974"/>
                      </a:lnTo>
                      <a:lnTo>
                        <a:pt x="1632" y="2976"/>
                      </a:lnTo>
                      <a:lnTo>
                        <a:pt x="1627" y="2976"/>
                      </a:lnTo>
                      <a:lnTo>
                        <a:pt x="1625" y="2976"/>
                      </a:lnTo>
                      <a:lnTo>
                        <a:pt x="1620" y="2979"/>
                      </a:lnTo>
                      <a:lnTo>
                        <a:pt x="1616" y="2979"/>
                      </a:lnTo>
                      <a:lnTo>
                        <a:pt x="1611" y="2981"/>
                      </a:lnTo>
                      <a:lnTo>
                        <a:pt x="1604" y="2981"/>
                      </a:lnTo>
                      <a:lnTo>
                        <a:pt x="1599" y="2981"/>
                      </a:lnTo>
                      <a:lnTo>
                        <a:pt x="1594" y="2983"/>
                      </a:lnTo>
                      <a:lnTo>
                        <a:pt x="1590" y="2983"/>
                      </a:lnTo>
                      <a:lnTo>
                        <a:pt x="1585" y="2983"/>
                      </a:lnTo>
                      <a:lnTo>
                        <a:pt x="1583" y="2986"/>
                      </a:lnTo>
                      <a:lnTo>
                        <a:pt x="1578" y="2986"/>
                      </a:lnTo>
                      <a:lnTo>
                        <a:pt x="1575" y="2986"/>
                      </a:lnTo>
                      <a:lnTo>
                        <a:pt x="1571" y="2988"/>
                      </a:lnTo>
                      <a:lnTo>
                        <a:pt x="1568" y="2988"/>
                      </a:lnTo>
                      <a:lnTo>
                        <a:pt x="1566" y="2988"/>
                      </a:lnTo>
                      <a:lnTo>
                        <a:pt x="1561" y="2991"/>
                      </a:lnTo>
                      <a:lnTo>
                        <a:pt x="1559" y="2991"/>
                      </a:lnTo>
                      <a:lnTo>
                        <a:pt x="1557" y="2993"/>
                      </a:lnTo>
                      <a:lnTo>
                        <a:pt x="1554" y="2993"/>
                      </a:lnTo>
                      <a:lnTo>
                        <a:pt x="1552" y="2995"/>
                      </a:lnTo>
                      <a:lnTo>
                        <a:pt x="1549" y="2995"/>
                      </a:lnTo>
                      <a:lnTo>
                        <a:pt x="1545" y="2998"/>
                      </a:lnTo>
                      <a:lnTo>
                        <a:pt x="1542" y="2998"/>
                      </a:lnTo>
                      <a:lnTo>
                        <a:pt x="1540" y="3000"/>
                      </a:lnTo>
                      <a:lnTo>
                        <a:pt x="1538" y="3000"/>
                      </a:lnTo>
                      <a:lnTo>
                        <a:pt x="1533" y="3002"/>
                      </a:lnTo>
                      <a:lnTo>
                        <a:pt x="1531" y="3002"/>
                      </a:lnTo>
                      <a:lnTo>
                        <a:pt x="1528" y="3002"/>
                      </a:lnTo>
                      <a:lnTo>
                        <a:pt x="1526" y="3005"/>
                      </a:lnTo>
                      <a:lnTo>
                        <a:pt x="1523" y="3005"/>
                      </a:lnTo>
                      <a:lnTo>
                        <a:pt x="1521" y="3007"/>
                      </a:lnTo>
                      <a:lnTo>
                        <a:pt x="1519" y="3009"/>
                      </a:lnTo>
                      <a:lnTo>
                        <a:pt x="1516" y="3009"/>
                      </a:lnTo>
                      <a:lnTo>
                        <a:pt x="1514" y="3012"/>
                      </a:lnTo>
                      <a:lnTo>
                        <a:pt x="1514" y="3014"/>
                      </a:lnTo>
                      <a:lnTo>
                        <a:pt x="1512" y="3014"/>
                      </a:lnTo>
                      <a:lnTo>
                        <a:pt x="1509" y="3017"/>
                      </a:lnTo>
                      <a:lnTo>
                        <a:pt x="1507" y="3019"/>
                      </a:lnTo>
                      <a:lnTo>
                        <a:pt x="1505" y="3019"/>
                      </a:lnTo>
                      <a:lnTo>
                        <a:pt x="1502" y="3021"/>
                      </a:lnTo>
                      <a:lnTo>
                        <a:pt x="1500" y="3024"/>
                      </a:lnTo>
                      <a:lnTo>
                        <a:pt x="1497" y="3026"/>
                      </a:lnTo>
                      <a:lnTo>
                        <a:pt x="1495" y="3028"/>
                      </a:lnTo>
                      <a:lnTo>
                        <a:pt x="1493" y="3031"/>
                      </a:lnTo>
                      <a:lnTo>
                        <a:pt x="1490" y="3031"/>
                      </a:lnTo>
                      <a:lnTo>
                        <a:pt x="1488" y="3033"/>
                      </a:lnTo>
                      <a:lnTo>
                        <a:pt x="1486" y="3035"/>
                      </a:lnTo>
                      <a:lnTo>
                        <a:pt x="1483" y="3038"/>
                      </a:lnTo>
                      <a:lnTo>
                        <a:pt x="1481" y="3040"/>
                      </a:lnTo>
                      <a:lnTo>
                        <a:pt x="1479" y="3043"/>
                      </a:lnTo>
                      <a:lnTo>
                        <a:pt x="1476" y="3045"/>
                      </a:lnTo>
                      <a:lnTo>
                        <a:pt x="1474" y="3045"/>
                      </a:lnTo>
                      <a:lnTo>
                        <a:pt x="1474" y="3047"/>
                      </a:lnTo>
                      <a:lnTo>
                        <a:pt x="1471" y="3050"/>
                      </a:lnTo>
                      <a:lnTo>
                        <a:pt x="1469" y="3050"/>
                      </a:lnTo>
                      <a:lnTo>
                        <a:pt x="1469" y="3052"/>
                      </a:lnTo>
                      <a:lnTo>
                        <a:pt x="1467" y="3054"/>
                      </a:lnTo>
                      <a:lnTo>
                        <a:pt x="1464" y="3054"/>
                      </a:lnTo>
                      <a:lnTo>
                        <a:pt x="1462" y="3057"/>
                      </a:lnTo>
                      <a:lnTo>
                        <a:pt x="1460" y="3059"/>
                      </a:lnTo>
                      <a:lnTo>
                        <a:pt x="1460" y="3059"/>
                      </a:lnTo>
                      <a:lnTo>
                        <a:pt x="1457" y="3061"/>
                      </a:lnTo>
                      <a:lnTo>
                        <a:pt x="1455" y="3064"/>
                      </a:lnTo>
                      <a:lnTo>
                        <a:pt x="1455" y="3066"/>
                      </a:lnTo>
                      <a:lnTo>
                        <a:pt x="1453" y="3066"/>
                      </a:lnTo>
                      <a:lnTo>
                        <a:pt x="1450" y="3069"/>
                      </a:lnTo>
                      <a:lnTo>
                        <a:pt x="1448" y="3071"/>
                      </a:lnTo>
                      <a:lnTo>
                        <a:pt x="1446" y="3073"/>
                      </a:lnTo>
                      <a:lnTo>
                        <a:pt x="1443" y="3076"/>
                      </a:lnTo>
                      <a:lnTo>
                        <a:pt x="1441" y="3078"/>
                      </a:lnTo>
                      <a:lnTo>
                        <a:pt x="1438" y="3080"/>
                      </a:lnTo>
                      <a:lnTo>
                        <a:pt x="1436" y="3083"/>
                      </a:lnTo>
                      <a:lnTo>
                        <a:pt x="1434" y="3085"/>
                      </a:lnTo>
                      <a:lnTo>
                        <a:pt x="1431" y="3087"/>
                      </a:lnTo>
                      <a:lnTo>
                        <a:pt x="1431" y="3090"/>
                      </a:lnTo>
                      <a:lnTo>
                        <a:pt x="1429" y="3090"/>
                      </a:lnTo>
                      <a:lnTo>
                        <a:pt x="1429" y="3092"/>
                      </a:lnTo>
                      <a:lnTo>
                        <a:pt x="1427" y="3092"/>
                      </a:lnTo>
                      <a:lnTo>
                        <a:pt x="1424" y="3095"/>
                      </a:lnTo>
                      <a:lnTo>
                        <a:pt x="1422" y="3095"/>
                      </a:lnTo>
                      <a:lnTo>
                        <a:pt x="1422" y="3097"/>
                      </a:lnTo>
                      <a:lnTo>
                        <a:pt x="1420" y="3097"/>
                      </a:lnTo>
                      <a:lnTo>
                        <a:pt x="1417" y="3099"/>
                      </a:lnTo>
                      <a:lnTo>
                        <a:pt x="1415" y="3099"/>
                      </a:lnTo>
                      <a:lnTo>
                        <a:pt x="1412" y="3102"/>
                      </a:lnTo>
                      <a:lnTo>
                        <a:pt x="1410" y="3102"/>
                      </a:lnTo>
                      <a:lnTo>
                        <a:pt x="1408" y="3102"/>
                      </a:lnTo>
                      <a:lnTo>
                        <a:pt x="1403" y="3102"/>
                      </a:lnTo>
                      <a:lnTo>
                        <a:pt x="1401" y="3102"/>
                      </a:lnTo>
                      <a:lnTo>
                        <a:pt x="1401" y="3102"/>
                      </a:lnTo>
                      <a:lnTo>
                        <a:pt x="1398" y="3099"/>
                      </a:lnTo>
                      <a:lnTo>
                        <a:pt x="1396" y="3099"/>
                      </a:lnTo>
                      <a:lnTo>
                        <a:pt x="1394" y="3099"/>
                      </a:lnTo>
                      <a:lnTo>
                        <a:pt x="1391" y="3097"/>
                      </a:lnTo>
                      <a:lnTo>
                        <a:pt x="1389" y="3097"/>
                      </a:lnTo>
                      <a:lnTo>
                        <a:pt x="1386" y="3095"/>
                      </a:lnTo>
                      <a:lnTo>
                        <a:pt x="1384" y="3092"/>
                      </a:lnTo>
                      <a:lnTo>
                        <a:pt x="1382" y="3090"/>
                      </a:lnTo>
                      <a:lnTo>
                        <a:pt x="1379" y="3087"/>
                      </a:lnTo>
                      <a:lnTo>
                        <a:pt x="1377" y="3087"/>
                      </a:lnTo>
                      <a:lnTo>
                        <a:pt x="1375" y="3085"/>
                      </a:lnTo>
                      <a:lnTo>
                        <a:pt x="1372" y="3083"/>
                      </a:lnTo>
                      <a:lnTo>
                        <a:pt x="1370" y="3080"/>
                      </a:lnTo>
                      <a:lnTo>
                        <a:pt x="1368" y="3078"/>
                      </a:lnTo>
                      <a:lnTo>
                        <a:pt x="1365" y="3076"/>
                      </a:lnTo>
                      <a:lnTo>
                        <a:pt x="1363" y="3071"/>
                      </a:lnTo>
                      <a:lnTo>
                        <a:pt x="1360" y="3069"/>
                      </a:lnTo>
                      <a:lnTo>
                        <a:pt x="1360" y="3066"/>
                      </a:lnTo>
                      <a:lnTo>
                        <a:pt x="1358" y="3064"/>
                      </a:lnTo>
                      <a:lnTo>
                        <a:pt x="1356" y="3061"/>
                      </a:lnTo>
                      <a:lnTo>
                        <a:pt x="1356" y="3059"/>
                      </a:lnTo>
                      <a:lnTo>
                        <a:pt x="1353" y="3059"/>
                      </a:lnTo>
                      <a:lnTo>
                        <a:pt x="1351" y="3057"/>
                      </a:lnTo>
                      <a:lnTo>
                        <a:pt x="1351" y="3054"/>
                      </a:lnTo>
                      <a:lnTo>
                        <a:pt x="1349" y="3052"/>
                      </a:lnTo>
                      <a:lnTo>
                        <a:pt x="1346" y="3050"/>
                      </a:lnTo>
                      <a:lnTo>
                        <a:pt x="1346" y="3047"/>
                      </a:lnTo>
                      <a:lnTo>
                        <a:pt x="1344" y="3045"/>
                      </a:lnTo>
                      <a:lnTo>
                        <a:pt x="1344" y="3040"/>
                      </a:lnTo>
                      <a:lnTo>
                        <a:pt x="1342" y="3035"/>
                      </a:lnTo>
                      <a:lnTo>
                        <a:pt x="1339" y="3033"/>
                      </a:lnTo>
                      <a:lnTo>
                        <a:pt x="1337" y="3031"/>
                      </a:lnTo>
                      <a:lnTo>
                        <a:pt x="1337" y="3028"/>
                      </a:lnTo>
                      <a:lnTo>
                        <a:pt x="1334" y="3026"/>
                      </a:lnTo>
                      <a:lnTo>
                        <a:pt x="1332" y="3024"/>
                      </a:lnTo>
                      <a:lnTo>
                        <a:pt x="1332" y="3021"/>
                      </a:lnTo>
                      <a:lnTo>
                        <a:pt x="1330" y="3021"/>
                      </a:lnTo>
                      <a:lnTo>
                        <a:pt x="1327" y="3017"/>
                      </a:lnTo>
                      <a:lnTo>
                        <a:pt x="1325" y="3014"/>
                      </a:lnTo>
                      <a:lnTo>
                        <a:pt x="1323" y="3012"/>
                      </a:lnTo>
                      <a:lnTo>
                        <a:pt x="1323" y="3009"/>
                      </a:lnTo>
                      <a:lnTo>
                        <a:pt x="1320" y="3007"/>
                      </a:lnTo>
                      <a:lnTo>
                        <a:pt x="1318" y="3005"/>
                      </a:lnTo>
                      <a:lnTo>
                        <a:pt x="1316" y="3002"/>
                      </a:lnTo>
                      <a:lnTo>
                        <a:pt x="1311" y="3002"/>
                      </a:lnTo>
                      <a:lnTo>
                        <a:pt x="1309" y="3000"/>
                      </a:lnTo>
                      <a:lnTo>
                        <a:pt x="1306" y="2998"/>
                      </a:lnTo>
                      <a:lnTo>
                        <a:pt x="1304" y="2995"/>
                      </a:lnTo>
                      <a:lnTo>
                        <a:pt x="1301" y="2993"/>
                      </a:lnTo>
                      <a:lnTo>
                        <a:pt x="1299" y="2993"/>
                      </a:lnTo>
                      <a:lnTo>
                        <a:pt x="1299" y="2991"/>
                      </a:lnTo>
                      <a:lnTo>
                        <a:pt x="1297" y="2991"/>
                      </a:lnTo>
                      <a:lnTo>
                        <a:pt x="1294" y="2988"/>
                      </a:lnTo>
                      <a:lnTo>
                        <a:pt x="1292" y="2986"/>
                      </a:lnTo>
                      <a:lnTo>
                        <a:pt x="1290" y="2986"/>
                      </a:lnTo>
                      <a:lnTo>
                        <a:pt x="1287" y="2983"/>
                      </a:lnTo>
                      <a:lnTo>
                        <a:pt x="1285" y="2981"/>
                      </a:lnTo>
                      <a:lnTo>
                        <a:pt x="1285" y="2981"/>
                      </a:lnTo>
                      <a:lnTo>
                        <a:pt x="1283" y="2979"/>
                      </a:lnTo>
                      <a:lnTo>
                        <a:pt x="1280" y="2979"/>
                      </a:lnTo>
                      <a:lnTo>
                        <a:pt x="1278" y="2976"/>
                      </a:lnTo>
                      <a:lnTo>
                        <a:pt x="1275" y="2976"/>
                      </a:lnTo>
                      <a:lnTo>
                        <a:pt x="1273" y="2974"/>
                      </a:lnTo>
                      <a:lnTo>
                        <a:pt x="1271" y="2974"/>
                      </a:lnTo>
                      <a:lnTo>
                        <a:pt x="1268" y="2972"/>
                      </a:lnTo>
                      <a:lnTo>
                        <a:pt x="1266" y="2972"/>
                      </a:lnTo>
                      <a:lnTo>
                        <a:pt x="1264" y="2972"/>
                      </a:lnTo>
                      <a:lnTo>
                        <a:pt x="1261" y="2969"/>
                      </a:lnTo>
                      <a:lnTo>
                        <a:pt x="1259" y="2969"/>
                      </a:lnTo>
                      <a:lnTo>
                        <a:pt x="1257" y="2969"/>
                      </a:lnTo>
                      <a:lnTo>
                        <a:pt x="1254" y="2967"/>
                      </a:lnTo>
                      <a:lnTo>
                        <a:pt x="1252" y="2967"/>
                      </a:lnTo>
                      <a:lnTo>
                        <a:pt x="1249" y="2967"/>
                      </a:lnTo>
                      <a:lnTo>
                        <a:pt x="1247" y="2965"/>
                      </a:lnTo>
                      <a:lnTo>
                        <a:pt x="1245" y="2965"/>
                      </a:lnTo>
                      <a:lnTo>
                        <a:pt x="1242" y="2965"/>
                      </a:lnTo>
                      <a:lnTo>
                        <a:pt x="1240" y="2965"/>
                      </a:lnTo>
                      <a:lnTo>
                        <a:pt x="1238" y="2962"/>
                      </a:lnTo>
                      <a:lnTo>
                        <a:pt x="1235" y="2962"/>
                      </a:lnTo>
                      <a:lnTo>
                        <a:pt x="1233" y="2962"/>
                      </a:lnTo>
                      <a:lnTo>
                        <a:pt x="1231" y="2962"/>
                      </a:lnTo>
                      <a:lnTo>
                        <a:pt x="1228" y="2962"/>
                      </a:lnTo>
                      <a:lnTo>
                        <a:pt x="1228" y="2962"/>
                      </a:lnTo>
                      <a:lnTo>
                        <a:pt x="1226" y="2962"/>
                      </a:lnTo>
                      <a:lnTo>
                        <a:pt x="1223" y="2960"/>
                      </a:lnTo>
                      <a:lnTo>
                        <a:pt x="1221" y="2960"/>
                      </a:lnTo>
                      <a:lnTo>
                        <a:pt x="1219" y="2960"/>
                      </a:lnTo>
                      <a:lnTo>
                        <a:pt x="1216" y="2960"/>
                      </a:lnTo>
                      <a:lnTo>
                        <a:pt x="1214" y="2960"/>
                      </a:lnTo>
                      <a:lnTo>
                        <a:pt x="1212" y="2960"/>
                      </a:lnTo>
                      <a:lnTo>
                        <a:pt x="1209" y="2960"/>
                      </a:lnTo>
                      <a:lnTo>
                        <a:pt x="1207" y="2960"/>
                      </a:lnTo>
                      <a:lnTo>
                        <a:pt x="1202" y="2960"/>
                      </a:lnTo>
                      <a:lnTo>
                        <a:pt x="1200" y="2960"/>
                      </a:lnTo>
                      <a:lnTo>
                        <a:pt x="1195" y="2960"/>
                      </a:lnTo>
                      <a:lnTo>
                        <a:pt x="1193" y="2960"/>
                      </a:lnTo>
                      <a:lnTo>
                        <a:pt x="1188" y="2960"/>
                      </a:lnTo>
                      <a:lnTo>
                        <a:pt x="1186" y="2960"/>
                      </a:lnTo>
                      <a:lnTo>
                        <a:pt x="1183" y="2960"/>
                      </a:lnTo>
                      <a:lnTo>
                        <a:pt x="1181" y="2960"/>
                      </a:lnTo>
                      <a:lnTo>
                        <a:pt x="1176" y="2960"/>
                      </a:lnTo>
                      <a:lnTo>
                        <a:pt x="1174" y="2960"/>
                      </a:lnTo>
                      <a:lnTo>
                        <a:pt x="1171" y="2960"/>
                      </a:lnTo>
                      <a:lnTo>
                        <a:pt x="1162" y="2960"/>
                      </a:lnTo>
                      <a:lnTo>
                        <a:pt x="1160" y="2960"/>
                      </a:lnTo>
                      <a:lnTo>
                        <a:pt x="1153" y="2960"/>
                      </a:lnTo>
                      <a:lnTo>
                        <a:pt x="1143" y="2960"/>
                      </a:lnTo>
                      <a:lnTo>
                        <a:pt x="1129" y="2960"/>
                      </a:lnTo>
                      <a:lnTo>
                        <a:pt x="1127" y="2960"/>
                      </a:lnTo>
                      <a:lnTo>
                        <a:pt x="1120" y="2960"/>
                      </a:lnTo>
                      <a:lnTo>
                        <a:pt x="1117" y="2960"/>
                      </a:lnTo>
                      <a:lnTo>
                        <a:pt x="1115" y="2960"/>
                      </a:lnTo>
                      <a:lnTo>
                        <a:pt x="1115" y="2960"/>
                      </a:lnTo>
                      <a:lnTo>
                        <a:pt x="1112" y="2960"/>
                      </a:lnTo>
                      <a:lnTo>
                        <a:pt x="1110" y="2960"/>
                      </a:lnTo>
                      <a:lnTo>
                        <a:pt x="1108" y="2960"/>
                      </a:lnTo>
                      <a:lnTo>
                        <a:pt x="1105" y="2960"/>
                      </a:lnTo>
                      <a:lnTo>
                        <a:pt x="1103" y="2960"/>
                      </a:lnTo>
                      <a:lnTo>
                        <a:pt x="1101" y="2960"/>
                      </a:lnTo>
                      <a:lnTo>
                        <a:pt x="1098" y="2960"/>
                      </a:lnTo>
                      <a:lnTo>
                        <a:pt x="1096" y="2960"/>
                      </a:lnTo>
                      <a:lnTo>
                        <a:pt x="1091" y="2960"/>
                      </a:lnTo>
                      <a:lnTo>
                        <a:pt x="1086" y="2960"/>
                      </a:lnTo>
                      <a:lnTo>
                        <a:pt x="1082" y="2960"/>
                      </a:lnTo>
                      <a:lnTo>
                        <a:pt x="1079" y="2960"/>
                      </a:lnTo>
                      <a:lnTo>
                        <a:pt x="1077" y="2960"/>
                      </a:lnTo>
                      <a:lnTo>
                        <a:pt x="1075" y="2960"/>
                      </a:lnTo>
                      <a:lnTo>
                        <a:pt x="1072" y="2960"/>
                      </a:lnTo>
                      <a:lnTo>
                        <a:pt x="1070" y="2960"/>
                      </a:lnTo>
                      <a:lnTo>
                        <a:pt x="1068" y="2960"/>
                      </a:lnTo>
                      <a:lnTo>
                        <a:pt x="1065" y="2960"/>
                      </a:lnTo>
                      <a:lnTo>
                        <a:pt x="1063" y="2960"/>
                      </a:lnTo>
                      <a:lnTo>
                        <a:pt x="1060" y="2960"/>
                      </a:lnTo>
                      <a:lnTo>
                        <a:pt x="1058" y="2960"/>
                      </a:lnTo>
                      <a:lnTo>
                        <a:pt x="1058" y="2960"/>
                      </a:lnTo>
                      <a:lnTo>
                        <a:pt x="1056" y="2960"/>
                      </a:lnTo>
                      <a:lnTo>
                        <a:pt x="1053" y="2962"/>
                      </a:lnTo>
                      <a:lnTo>
                        <a:pt x="1051" y="2962"/>
                      </a:lnTo>
                      <a:lnTo>
                        <a:pt x="1049" y="2962"/>
                      </a:lnTo>
                      <a:lnTo>
                        <a:pt x="1046" y="2962"/>
                      </a:lnTo>
                      <a:lnTo>
                        <a:pt x="1044" y="2962"/>
                      </a:lnTo>
                      <a:lnTo>
                        <a:pt x="1042" y="2962"/>
                      </a:lnTo>
                      <a:lnTo>
                        <a:pt x="1039" y="2962"/>
                      </a:lnTo>
                      <a:lnTo>
                        <a:pt x="1037" y="2962"/>
                      </a:lnTo>
                      <a:lnTo>
                        <a:pt x="1037" y="2965"/>
                      </a:lnTo>
                      <a:lnTo>
                        <a:pt x="1034" y="2965"/>
                      </a:lnTo>
                      <a:lnTo>
                        <a:pt x="1032" y="2965"/>
                      </a:lnTo>
                      <a:lnTo>
                        <a:pt x="1030" y="2965"/>
                      </a:lnTo>
                      <a:lnTo>
                        <a:pt x="1027" y="2965"/>
                      </a:lnTo>
                      <a:lnTo>
                        <a:pt x="1023" y="2967"/>
                      </a:lnTo>
                      <a:lnTo>
                        <a:pt x="1020" y="2967"/>
                      </a:lnTo>
                      <a:lnTo>
                        <a:pt x="1018" y="2967"/>
                      </a:lnTo>
                      <a:lnTo>
                        <a:pt x="1016" y="2967"/>
                      </a:lnTo>
                      <a:lnTo>
                        <a:pt x="1011" y="2969"/>
                      </a:lnTo>
                      <a:lnTo>
                        <a:pt x="1009" y="2969"/>
                      </a:lnTo>
                      <a:lnTo>
                        <a:pt x="1006" y="2969"/>
                      </a:lnTo>
                      <a:lnTo>
                        <a:pt x="1004" y="2972"/>
                      </a:lnTo>
                      <a:lnTo>
                        <a:pt x="1001" y="2972"/>
                      </a:lnTo>
                      <a:lnTo>
                        <a:pt x="1001" y="2972"/>
                      </a:lnTo>
                      <a:lnTo>
                        <a:pt x="999" y="2972"/>
                      </a:lnTo>
                      <a:lnTo>
                        <a:pt x="997" y="2972"/>
                      </a:lnTo>
                      <a:lnTo>
                        <a:pt x="994" y="2974"/>
                      </a:lnTo>
                      <a:lnTo>
                        <a:pt x="992" y="2974"/>
                      </a:lnTo>
                      <a:lnTo>
                        <a:pt x="990" y="2974"/>
                      </a:lnTo>
                      <a:lnTo>
                        <a:pt x="987" y="2974"/>
                      </a:lnTo>
                      <a:lnTo>
                        <a:pt x="985" y="2974"/>
                      </a:lnTo>
                      <a:lnTo>
                        <a:pt x="983" y="2976"/>
                      </a:lnTo>
                      <a:lnTo>
                        <a:pt x="978" y="2976"/>
                      </a:lnTo>
                      <a:lnTo>
                        <a:pt x="975" y="2976"/>
                      </a:lnTo>
                      <a:lnTo>
                        <a:pt x="973" y="2976"/>
                      </a:lnTo>
                      <a:lnTo>
                        <a:pt x="966" y="2976"/>
                      </a:lnTo>
                      <a:lnTo>
                        <a:pt x="961" y="2976"/>
                      </a:lnTo>
                      <a:lnTo>
                        <a:pt x="947" y="2976"/>
                      </a:lnTo>
                      <a:lnTo>
                        <a:pt x="935" y="2976"/>
                      </a:lnTo>
                      <a:lnTo>
                        <a:pt x="919" y="2976"/>
                      </a:lnTo>
                      <a:lnTo>
                        <a:pt x="893" y="2976"/>
                      </a:lnTo>
                      <a:lnTo>
                        <a:pt x="874" y="2976"/>
                      </a:lnTo>
                      <a:lnTo>
                        <a:pt x="848" y="2976"/>
                      </a:lnTo>
                      <a:lnTo>
                        <a:pt x="831" y="2976"/>
                      </a:lnTo>
                      <a:lnTo>
                        <a:pt x="803" y="2976"/>
                      </a:lnTo>
                      <a:lnTo>
                        <a:pt x="791" y="2976"/>
                      </a:lnTo>
                      <a:lnTo>
                        <a:pt x="779" y="2976"/>
                      </a:lnTo>
                      <a:lnTo>
                        <a:pt x="770" y="2976"/>
                      </a:lnTo>
                      <a:lnTo>
                        <a:pt x="753" y="2976"/>
                      </a:lnTo>
                      <a:lnTo>
                        <a:pt x="746" y="2976"/>
                      </a:lnTo>
                      <a:lnTo>
                        <a:pt x="742" y="2976"/>
                      </a:lnTo>
                      <a:lnTo>
                        <a:pt x="735" y="2976"/>
                      </a:lnTo>
                      <a:lnTo>
                        <a:pt x="730" y="2976"/>
                      </a:lnTo>
                      <a:lnTo>
                        <a:pt x="723" y="2976"/>
                      </a:lnTo>
                      <a:lnTo>
                        <a:pt x="716" y="2976"/>
                      </a:lnTo>
                      <a:lnTo>
                        <a:pt x="711" y="2976"/>
                      </a:lnTo>
                      <a:lnTo>
                        <a:pt x="704" y="2976"/>
                      </a:lnTo>
                      <a:lnTo>
                        <a:pt x="697" y="2976"/>
                      </a:lnTo>
                      <a:lnTo>
                        <a:pt x="690" y="2976"/>
                      </a:lnTo>
                      <a:lnTo>
                        <a:pt x="683" y="2976"/>
                      </a:lnTo>
                      <a:lnTo>
                        <a:pt x="675" y="2976"/>
                      </a:lnTo>
                      <a:lnTo>
                        <a:pt x="664" y="2976"/>
                      </a:lnTo>
                      <a:lnTo>
                        <a:pt x="654" y="2976"/>
                      </a:lnTo>
                      <a:lnTo>
                        <a:pt x="647" y="2976"/>
                      </a:lnTo>
                      <a:lnTo>
                        <a:pt x="642" y="2976"/>
                      </a:lnTo>
                      <a:lnTo>
                        <a:pt x="635" y="2976"/>
                      </a:lnTo>
                      <a:lnTo>
                        <a:pt x="621" y="2976"/>
                      </a:lnTo>
                      <a:lnTo>
                        <a:pt x="614" y="2976"/>
                      </a:lnTo>
                      <a:lnTo>
                        <a:pt x="609" y="2976"/>
                      </a:lnTo>
                      <a:lnTo>
                        <a:pt x="607" y="2976"/>
                      </a:lnTo>
                      <a:lnTo>
                        <a:pt x="602" y="2976"/>
                      </a:lnTo>
                      <a:lnTo>
                        <a:pt x="593" y="2976"/>
                      </a:lnTo>
                      <a:lnTo>
                        <a:pt x="586" y="2976"/>
                      </a:lnTo>
                      <a:lnTo>
                        <a:pt x="579" y="2976"/>
                      </a:lnTo>
                      <a:lnTo>
                        <a:pt x="576" y="2976"/>
                      </a:lnTo>
                      <a:lnTo>
                        <a:pt x="569" y="2976"/>
                      </a:lnTo>
                      <a:lnTo>
                        <a:pt x="567" y="2976"/>
                      </a:lnTo>
                      <a:lnTo>
                        <a:pt x="560" y="2976"/>
                      </a:lnTo>
                      <a:lnTo>
                        <a:pt x="555" y="2976"/>
                      </a:lnTo>
                      <a:lnTo>
                        <a:pt x="550" y="2976"/>
                      </a:lnTo>
                      <a:lnTo>
                        <a:pt x="546" y="2976"/>
                      </a:lnTo>
                      <a:lnTo>
                        <a:pt x="541" y="2976"/>
                      </a:lnTo>
                      <a:lnTo>
                        <a:pt x="538" y="2976"/>
                      </a:lnTo>
                      <a:lnTo>
                        <a:pt x="534" y="2976"/>
                      </a:lnTo>
                      <a:lnTo>
                        <a:pt x="531" y="2976"/>
                      </a:lnTo>
                      <a:lnTo>
                        <a:pt x="527" y="2976"/>
                      </a:lnTo>
                      <a:lnTo>
                        <a:pt x="524" y="2976"/>
                      </a:lnTo>
                      <a:lnTo>
                        <a:pt x="520" y="2976"/>
                      </a:lnTo>
                      <a:lnTo>
                        <a:pt x="515" y="2976"/>
                      </a:lnTo>
                      <a:lnTo>
                        <a:pt x="510" y="2976"/>
                      </a:lnTo>
                      <a:lnTo>
                        <a:pt x="508" y="2976"/>
                      </a:lnTo>
                      <a:lnTo>
                        <a:pt x="503" y="2976"/>
                      </a:lnTo>
                      <a:lnTo>
                        <a:pt x="498" y="2976"/>
                      </a:lnTo>
                      <a:lnTo>
                        <a:pt x="494" y="2976"/>
                      </a:lnTo>
                      <a:lnTo>
                        <a:pt x="491" y="2974"/>
                      </a:lnTo>
                      <a:lnTo>
                        <a:pt x="486" y="2974"/>
                      </a:lnTo>
                      <a:lnTo>
                        <a:pt x="482" y="2974"/>
                      </a:lnTo>
                      <a:lnTo>
                        <a:pt x="479" y="2974"/>
                      </a:lnTo>
                      <a:lnTo>
                        <a:pt x="470" y="2972"/>
                      </a:lnTo>
                      <a:lnTo>
                        <a:pt x="460" y="2972"/>
                      </a:lnTo>
                      <a:lnTo>
                        <a:pt x="453" y="2969"/>
                      </a:lnTo>
                      <a:lnTo>
                        <a:pt x="444" y="2967"/>
                      </a:lnTo>
                      <a:lnTo>
                        <a:pt x="435" y="2967"/>
                      </a:lnTo>
                      <a:lnTo>
                        <a:pt x="432" y="2965"/>
                      </a:lnTo>
                      <a:lnTo>
                        <a:pt x="425" y="2962"/>
                      </a:lnTo>
                      <a:lnTo>
                        <a:pt x="416" y="2960"/>
                      </a:lnTo>
                      <a:lnTo>
                        <a:pt x="411" y="2957"/>
                      </a:lnTo>
                      <a:lnTo>
                        <a:pt x="404" y="2957"/>
                      </a:lnTo>
                      <a:lnTo>
                        <a:pt x="401" y="2955"/>
                      </a:lnTo>
                      <a:lnTo>
                        <a:pt x="392" y="2953"/>
                      </a:lnTo>
                      <a:lnTo>
                        <a:pt x="387" y="2950"/>
                      </a:lnTo>
                      <a:lnTo>
                        <a:pt x="383" y="2948"/>
                      </a:lnTo>
                      <a:lnTo>
                        <a:pt x="380" y="2948"/>
                      </a:lnTo>
                      <a:lnTo>
                        <a:pt x="378" y="2946"/>
                      </a:lnTo>
                      <a:lnTo>
                        <a:pt x="375" y="2946"/>
                      </a:lnTo>
                      <a:lnTo>
                        <a:pt x="371" y="2946"/>
                      </a:lnTo>
                      <a:lnTo>
                        <a:pt x="366" y="2943"/>
                      </a:lnTo>
                      <a:lnTo>
                        <a:pt x="364" y="2943"/>
                      </a:lnTo>
                      <a:lnTo>
                        <a:pt x="357" y="2941"/>
                      </a:lnTo>
                      <a:lnTo>
                        <a:pt x="352" y="2941"/>
                      </a:lnTo>
                      <a:lnTo>
                        <a:pt x="347" y="2939"/>
                      </a:lnTo>
                      <a:lnTo>
                        <a:pt x="340" y="2939"/>
                      </a:lnTo>
                      <a:lnTo>
                        <a:pt x="335" y="2939"/>
                      </a:lnTo>
                      <a:lnTo>
                        <a:pt x="328" y="2936"/>
                      </a:lnTo>
                      <a:lnTo>
                        <a:pt x="323" y="2936"/>
                      </a:lnTo>
                      <a:lnTo>
                        <a:pt x="321" y="2936"/>
                      </a:lnTo>
                      <a:lnTo>
                        <a:pt x="316" y="2936"/>
                      </a:lnTo>
                      <a:lnTo>
                        <a:pt x="312" y="2936"/>
                      </a:lnTo>
                      <a:lnTo>
                        <a:pt x="305" y="2936"/>
                      </a:lnTo>
                      <a:lnTo>
                        <a:pt x="302" y="2936"/>
                      </a:lnTo>
                      <a:lnTo>
                        <a:pt x="295" y="2936"/>
                      </a:lnTo>
                      <a:lnTo>
                        <a:pt x="290" y="2936"/>
                      </a:lnTo>
                      <a:lnTo>
                        <a:pt x="288" y="2936"/>
                      </a:lnTo>
                      <a:lnTo>
                        <a:pt x="283" y="2936"/>
                      </a:lnTo>
                      <a:lnTo>
                        <a:pt x="279" y="2936"/>
                      </a:lnTo>
                      <a:lnTo>
                        <a:pt x="276" y="2936"/>
                      </a:lnTo>
                      <a:lnTo>
                        <a:pt x="274" y="2936"/>
                      </a:lnTo>
                      <a:lnTo>
                        <a:pt x="269" y="2936"/>
                      </a:lnTo>
                      <a:lnTo>
                        <a:pt x="267" y="2936"/>
                      </a:lnTo>
                      <a:lnTo>
                        <a:pt x="264" y="2936"/>
                      </a:lnTo>
                      <a:lnTo>
                        <a:pt x="260" y="2936"/>
                      </a:lnTo>
                      <a:lnTo>
                        <a:pt x="255" y="2936"/>
                      </a:lnTo>
                      <a:lnTo>
                        <a:pt x="248" y="2936"/>
                      </a:lnTo>
                      <a:lnTo>
                        <a:pt x="243" y="2936"/>
                      </a:lnTo>
                      <a:lnTo>
                        <a:pt x="241" y="2936"/>
                      </a:lnTo>
                      <a:lnTo>
                        <a:pt x="236" y="2934"/>
                      </a:lnTo>
                      <a:lnTo>
                        <a:pt x="229" y="2934"/>
                      </a:lnTo>
                      <a:lnTo>
                        <a:pt x="222" y="2932"/>
                      </a:lnTo>
                      <a:lnTo>
                        <a:pt x="220" y="2932"/>
                      </a:lnTo>
                      <a:lnTo>
                        <a:pt x="212" y="2929"/>
                      </a:lnTo>
                      <a:lnTo>
                        <a:pt x="210" y="2927"/>
                      </a:lnTo>
                      <a:lnTo>
                        <a:pt x="208" y="2927"/>
                      </a:lnTo>
                      <a:lnTo>
                        <a:pt x="203" y="2924"/>
                      </a:lnTo>
                      <a:lnTo>
                        <a:pt x="196" y="2922"/>
                      </a:lnTo>
                      <a:lnTo>
                        <a:pt x="191" y="2920"/>
                      </a:lnTo>
                      <a:lnTo>
                        <a:pt x="186" y="2917"/>
                      </a:lnTo>
                      <a:lnTo>
                        <a:pt x="184" y="2917"/>
                      </a:lnTo>
                      <a:lnTo>
                        <a:pt x="179" y="2915"/>
                      </a:lnTo>
                      <a:lnTo>
                        <a:pt x="175" y="2915"/>
                      </a:lnTo>
                      <a:lnTo>
                        <a:pt x="170" y="2913"/>
                      </a:lnTo>
                      <a:lnTo>
                        <a:pt x="165" y="2910"/>
                      </a:lnTo>
                      <a:lnTo>
                        <a:pt x="163" y="2910"/>
                      </a:lnTo>
                      <a:lnTo>
                        <a:pt x="156" y="2908"/>
                      </a:lnTo>
                      <a:lnTo>
                        <a:pt x="153" y="2906"/>
                      </a:lnTo>
                      <a:lnTo>
                        <a:pt x="149" y="2903"/>
                      </a:lnTo>
                      <a:lnTo>
                        <a:pt x="144" y="2903"/>
                      </a:lnTo>
                      <a:lnTo>
                        <a:pt x="137" y="2901"/>
                      </a:lnTo>
                      <a:lnTo>
                        <a:pt x="130" y="2898"/>
                      </a:lnTo>
                      <a:lnTo>
                        <a:pt x="125" y="2896"/>
                      </a:lnTo>
                      <a:lnTo>
                        <a:pt x="120" y="2894"/>
                      </a:lnTo>
                      <a:lnTo>
                        <a:pt x="116" y="2894"/>
                      </a:lnTo>
                      <a:lnTo>
                        <a:pt x="111" y="2891"/>
                      </a:lnTo>
                      <a:lnTo>
                        <a:pt x="109" y="2891"/>
                      </a:lnTo>
                      <a:lnTo>
                        <a:pt x="104" y="2889"/>
                      </a:lnTo>
                      <a:lnTo>
                        <a:pt x="101" y="2889"/>
                      </a:lnTo>
                      <a:lnTo>
                        <a:pt x="94" y="2889"/>
                      </a:lnTo>
                      <a:lnTo>
                        <a:pt x="94" y="2887"/>
                      </a:lnTo>
                      <a:lnTo>
                        <a:pt x="90" y="2887"/>
                      </a:lnTo>
                      <a:lnTo>
                        <a:pt x="85" y="2884"/>
                      </a:lnTo>
                      <a:lnTo>
                        <a:pt x="80" y="2884"/>
                      </a:lnTo>
                      <a:lnTo>
                        <a:pt x="75" y="2882"/>
                      </a:lnTo>
                      <a:lnTo>
                        <a:pt x="71" y="2882"/>
                      </a:lnTo>
                      <a:lnTo>
                        <a:pt x="66" y="2880"/>
                      </a:lnTo>
                      <a:lnTo>
                        <a:pt x="61" y="2880"/>
                      </a:lnTo>
                      <a:lnTo>
                        <a:pt x="59" y="2877"/>
                      </a:lnTo>
                      <a:lnTo>
                        <a:pt x="54" y="2877"/>
                      </a:lnTo>
                      <a:lnTo>
                        <a:pt x="47" y="2877"/>
                      </a:lnTo>
                      <a:lnTo>
                        <a:pt x="42" y="2875"/>
                      </a:lnTo>
                      <a:lnTo>
                        <a:pt x="38" y="2875"/>
                      </a:lnTo>
                      <a:lnTo>
                        <a:pt x="38" y="2875"/>
                      </a:lnTo>
                      <a:lnTo>
                        <a:pt x="35" y="2875"/>
                      </a:lnTo>
                      <a:lnTo>
                        <a:pt x="31" y="2875"/>
                      </a:lnTo>
                      <a:lnTo>
                        <a:pt x="26" y="2875"/>
                      </a:lnTo>
                      <a:lnTo>
                        <a:pt x="21" y="2875"/>
                      </a:lnTo>
                      <a:lnTo>
                        <a:pt x="12" y="2875"/>
                      </a:lnTo>
                      <a:lnTo>
                        <a:pt x="5" y="2875"/>
                      </a:lnTo>
                      <a:lnTo>
                        <a:pt x="5" y="2880"/>
                      </a:lnTo>
                      <a:lnTo>
                        <a:pt x="5" y="2875"/>
                      </a:lnTo>
                      <a:lnTo>
                        <a:pt x="5" y="2863"/>
                      </a:lnTo>
                      <a:lnTo>
                        <a:pt x="5" y="2828"/>
                      </a:lnTo>
                      <a:lnTo>
                        <a:pt x="5" y="2797"/>
                      </a:lnTo>
                      <a:lnTo>
                        <a:pt x="7" y="2735"/>
                      </a:lnTo>
                      <a:lnTo>
                        <a:pt x="7" y="2709"/>
                      </a:lnTo>
                      <a:lnTo>
                        <a:pt x="7" y="2672"/>
                      </a:lnTo>
                      <a:lnTo>
                        <a:pt x="7" y="2669"/>
                      </a:lnTo>
                      <a:lnTo>
                        <a:pt x="7" y="2667"/>
                      </a:lnTo>
                      <a:lnTo>
                        <a:pt x="9" y="2667"/>
                      </a:lnTo>
                      <a:lnTo>
                        <a:pt x="12" y="2667"/>
                      </a:lnTo>
                      <a:lnTo>
                        <a:pt x="14" y="2667"/>
                      </a:lnTo>
                      <a:lnTo>
                        <a:pt x="16" y="2665"/>
                      </a:lnTo>
                      <a:lnTo>
                        <a:pt x="19" y="2662"/>
                      </a:lnTo>
                      <a:lnTo>
                        <a:pt x="21" y="2662"/>
                      </a:lnTo>
                      <a:lnTo>
                        <a:pt x="21" y="2662"/>
                      </a:lnTo>
                      <a:lnTo>
                        <a:pt x="24" y="2662"/>
                      </a:lnTo>
                      <a:lnTo>
                        <a:pt x="26" y="2662"/>
                      </a:lnTo>
                      <a:lnTo>
                        <a:pt x="28" y="2662"/>
                      </a:lnTo>
                      <a:lnTo>
                        <a:pt x="31" y="2662"/>
                      </a:lnTo>
                      <a:lnTo>
                        <a:pt x="31" y="2660"/>
                      </a:lnTo>
                      <a:lnTo>
                        <a:pt x="33" y="2660"/>
                      </a:lnTo>
                      <a:lnTo>
                        <a:pt x="35" y="2660"/>
                      </a:lnTo>
                      <a:lnTo>
                        <a:pt x="38" y="2660"/>
                      </a:lnTo>
                      <a:lnTo>
                        <a:pt x="38" y="2660"/>
                      </a:lnTo>
                      <a:lnTo>
                        <a:pt x="38" y="2657"/>
                      </a:lnTo>
                      <a:lnTo>
                        <a:pt x="40" y="2657"/>
                      </a:lnTo>
                      <a:lnTo>
                        <a:pt x="42" y="2657"/>
                      </a:lnTo>
                      <a:lnTo>
                        <a:pt x="45" y="2657"/>
                      </a:lnTo>
                      <a:lnTo>
                        <a:pt x="47" y="2657"/>
                      </a:lnTo>
                      <a:lnTo>
                        <a:pt x="49" y="2657"/>
                      </a:lnTo>
                      <a:lnTo>
                        <a:pt x="52" y="2657"/>
                      </a:lnTo>
                      <a:lnTo>
                        <a:pt x="54" y="2657"/>
                      </a:lnTo>
                      <a:lnTo>
                        <a:pt x="57" y="2657"/>
                      </a:lnTo>
                      <a:lnTo>
                        <a:pt x="57" y="2655"/>
                      </a:lnTo>
                      <a:lnTo>
                        <a:pt x="57" y="2653"/>
                      </a:lnTo>
                      <a:lnTo>
                        <a:pt x="57" y="2650"/>
                      </a:lnTo>
                      <a:lnTo>
                        <a:pt x="57" y="2648"/>
                      </a:lnTo>
                      <a:lnTo>
                        <a:pt x="57" y="2646"/>
                      </a:lnTo>
                      <a:lnTo>
                        <a:pt x="57" y="2643"/>
                      </a:lnTo>
                      <a:lnTo>
                        <a:pt x="57" y="2641"/>
                      </a:lnTo>
                      <a:lnTo>
                        <a:pt x="59" y="2641"/>
                      </a:lnTo>
                      <a:lnTo>
                        <a:pt x="59" y="2639"/>
                      </a:lnTo>
                      <a:lnTo>
                        <a:pt x="59" y="2636"/>
                      </a:lnTo>
                      <a:lnTo>
                        <a:pt x="59" y="2634"/>
                      </a:lnTo>
                      <a:lnTo>
                        <a:pt x="59" y="2631"/>
                      </a:lnTo>
                      <a:lnTo>
                        <a:pt x="59" y="2629"/>
                      </a:lnTo>
                      <a:lnTo>
                        <a:pt x="61" y="2629"/>
                      </a:lnTo>
                      <a:lnTo>
                        <a:pt x="61" y="2627"/>
                      </a:lnTo>
                      <a:lnTo>
                        <a:pt x="61" y="2624"/>
                      </a:lnTo>
                      <a:lnTo>
                        <a:pt x="64" y="2624"/>
                      </a:lnTo>
                      <a:lnTo>
                        <a:pt x="64" y="2622"/>
                      </a:lnTo>
                      <a:lnTo>
                        <a:pt x="64" y="2620"/>
                      </a:lnTo>
                      <a:lnTo>
                        <a:pt x="64" y="2617"/>
                      </a:lnTo>
                      <a:lnTo>
                        <a:pt x="66" y="2617"/>
                      </a:lnTo>
                      <a:lnTo>
                        <a:pt x="66" y="2615"/>
                      </a:lnTo>
                      <a:lnTo>
                        <a:pt x="68" y="2615"/>
                      </a:lnTo>
                      <a:lnTo>
                        <a:pt x="68" y="2613"/>
                      </a:lnTo>
                      <a:lnTo>
                        <a:pt x="68" y="2610"/>
                      </a:lnTo>
                      <a:lnTo>
                        <a:pt x="71" y="2610"/>
                      </a:lnTo>
                      <a:lnTo>
                        <a:pt x="71" y="2608"/>
                      </a:lnTo>
                      <a:lnTo>
                        <a:pt x="71" y="2605"/>
                      </a:lnTo>
                      <a:lnTo>
                        <a:pt x="71" y="2605"/>
                      </a:lnTo>
                      <a:lnTo>
                        <a:pt x="71" y="2603"/>
                      </a:lnTo>
                      <a:lnTo>
                        <a:pt x="71" y="2601"/>
                      </a:lnTo>
                      <a:lnTo>
                        <a:pt x="71" y="2598"/>
                      </a:lnTo>
                      <a:lnTo>
                        <a:pt x="68" y="2598"/>
                      </a:lnTo>
                      <a:lnTo>
                        <a:pt x="68" y="2596"/>
                      </a:lnTo>
                      <a:lnTo>
                        <a:pt x="68" y="2594"/>
                      </a:lnTo>
                      <a:lnTo>
                        <a:pt x="68" y="2591"/>
                      </a:lnTo>
                      <a:lnTo>
                        <a:pt x="68" y="2589"/>
                      </a:lnTo>
                      <a:lnTo>
                        <a:pt x="68" y="2587"/>
                      </a:lnTo>
                      <a:lnTo>
                        <a:pt x="66" y="2587"/>
                      </a:lnTo>
                      <a:lnTo>
                        <a:pt x="66" y="2584"/>
                      </a:lnTo>
                      <a:lnTo>
                        <a:pt x="66" y="2582"/>
                      </a:lnTo>
                      <a:lnTo>
                        <a:pt x="66" y="2580"/>
                      </a:lnTo>
                      <a:lnTo>
                        <a:pt x="64" y="2580"/>
                      </a:lnTo>
                      <a:lnTo>
                        <a:pt x="64" y="2577"/>
                      </a:lnTo>
                      <a:lnTo>
                        <a:pt x="64" y="2575"/>
                      </a:lnTo>
                      <a:lnTo>
                        <a:pt x="64" y="2572"/>
                      </a:lnTo>
                      <a:lnTo>
                        <a:pt x="64" y="2570"/>
                      </a:lnTo>
                      <a:lnTo>
                        <a:pt x="64" y="2568"/>
                      </a:lnTo>
                      <a:lnTo>
                        <a:pt x="64" y="2565"/>
                      </a:lnTo>
                      <a:lnTo>
                        <a:pt x="64" y="2563"/>
                      </a:lnTo>
                      <a:lnTo>
                        <a:pt x="64" y="2561"/>
                      </a:lnTo>
                      <a:lnTo>
                        <a:pt x="64" y="2558"/>
                      </a:lnTo>
                      <a:lnTo>
                        <a:pt x="64" y="2556"/>
                      </a:lnTo>
                      <a:lnTo>
                        <a:pt x="64" y="2554"/>
                      </a:lnTo>
                      <a:lnTo>
                        <a:pt x="64" y="2551"/>
                      </a:lnTo>
                      <a:lnTo>
                        <a:pt x="64" y="2549"/>
                      </a:lnTo>
                      <a:lnTo>
                        <a:pt x="66" y="2549"/>
                      </a:lnTo>
                      <a:lnTo>
                        <a:pt x="66" y="2549"/>
                      </a:lnTo>
                      <a:lnTo>
                        <a:pt x="66" y="2546"/>
                      </a:lnTo>
                      <a:lnTo>
                        <a:pt x="66" y="2544"/>
                      </a:lnTo>
                      <a:lnTo>
                        <a:pt x="66" y="2542"/>
                      </a:lnTo>
                      <a:lnTo>
                        <a:pt x="66" y="2539"/>
                      </a:lnTo>
                      <a:lnTo>
                        <a:pt x="66" y="2537"/>
                      </a:lnTo>
                      <a:lnTo>
                        <a:pt x="66" y="2535"/>
                      </a:lnTo>
                      <a:lnTo>
                        <a:pt x="68" y="2535"/>
                      </a:lnTo>
                      <a:lnTo>
                        <a:pt x="68" y="2532"/>
                      </a:lnTo>
                      <a:lnTo>
                        <a:pt x="68" y="2530"/>
                      </a:lnTo>
                      <a:lnTo>
                        <a:pt x="71" y="2530"/>
                      </a:lnTo>
                      <a:lnTo>
                        <a:pt x="71" y="2528"/>
                      </a:lnTo>
                      <a:lnTo>
                        <a:pt x="73" y="2528"/>
                      </a:lnTo>
                      <a:lnTo>
                        <a:pt x="73" y="2525"/>
                      </a:lnTo>
                      <a:lnTo>
                        <a:pt x="73" y="2523"/>
                      </a:lnTo>
                      <a:lnTo>
                        <a:pt x="75" y="2523"/>
                      </a:lnTo>
                      <a:lnTo>
                        <a:pt x="75" y="2520"/>
                      </a:lnTo>
                      <a:lnTo>
                        <a:pt x="78" y="2520"/>
                      </a:lnTo>
                      <a:lnTo>
                        <a:pt x="78" y="2518"/>
                      </a:lnTo>
                      <a:lnTo>
                        <a:pt x="80" y="2518"/>
                      </a:lnTo>
                      <a:lnTo>
                        <a:pt x="80" y="2516"/>
                      </a:lnTo>
                      <a:lnTo>
                        <a:pt x="83" y="2516"/>
                      </a:lnTo>
                      <a:lnTo>
                        <a:pt x="85" y="2516"/>
                      </a:lnTo>
                      <a:lnTo>
                        <a:pt x="87" y="2516"/>
                      </a:lnTo>
                      <a:lnTo>
                        <a:pt x="87" y="2513"/>
                      </a:lnTo>
                      <a:lnTo>
                        <a:pt x="90" y="2513"/>
                      </a:lnTo>
                      <a:lnTo>
                        <a:pt x="92" y="2513"/>
                      </a:lnTo>
                      <a:lnTo>
                        <a:pt x="94" y="2513"/>
                      </a:lnTo>
                      <a:lnTo>
                        <a:pt x="94" y="2511"/>
                      </a:lnTo>
                      <a:lnTo>
                        <a:pt x="94" y="2511"/>
                      </a:lnTo>
                      <a:lnTo>
                        <a:pt x="94" y="2509"/>
                      </a:lnTo>
                      <a:lnTo>
                        <a:pt x="97" y="2509"/>
                      </a:lnTo>
                      <a:lnTo>
                        <a:pt x="97" y="2506"/>
                      </a:lnTo>
                      <a:lnTo>
                        <a:pt x="99" y="2506"/>
                      </a:lnTo>
                      <a:lnTo>
                        <a:pt x="99" y="2504"/>
                      </a:lnTo>
                      <a:lnTo>
                        <a:pt x="101" y="2502"/>
                      </a:lnTo>
                      <a:lnTo>
                        <a:pt x="104" y="2502"/>
                      </a:lnTo>
                      <a:lnTo>
                        <a:pt x="104" y="2499"/>
                      </a:lnTo>
                      <a:lnTo>
                        <a:pt x="104" y="2497"/>
                      </a:lnTo>
                      <a:lnTo>
                        <a:pt x="101" y="2497"/>
                      </a:lnTo>
                      <a:lnTo>
                        <a:pt x="104" y="2497"/>
                      </a:lnTo>
                      <a:lnTo>
                        <a:pt x="104" y="2494"/>
                      </a:lnTo>
                      <a:lnTo>
                        <a:pt x="104" y="2494"/>
                      </a:lnTo>
                      <a:lnTo>
                        <a:pt x="104" y="2492"/>
                      </a:lnTo>
                      <a:lnTo>
                        <a:pt x="106" y="2492"/>
                      </a:lnTo>
                      <a:lnTo>
                        <a:pt x="106" y="2490"/>
                      </a:lnTo>
                      <a:lnTo>
                        <a:pt x="106" y="2487"/>
                      </a:lnTo>
                      <a:lnTo>
                        <a:pt x="106" y="2485"/>
                      </a:lnTo>
                      <a:lnTo>
                        <a:pt x="106" y="2483"/>
                      </a:lnTo>
                      <a:lnTo>
                        <a:pt x="104" y="2483"/>
                      </a:lnTo>
                      <a:lnTo>
                        <a:pt x="104" y="2480"/>
                      </a:lnTo>
                      <a:lnTo>
                        <a:pt x="104" y="2478"/>
                      </a:lnTo>
                      <a:lnTo>
                        <a:pt x="104" y="2476"/>
                      </a:lnTo>
                      <a:lnTo>
                        <a:pt x="101" y="2476"/>
                      </a:lnTo>
                      <a:lnTo>
                        <a:pt x="101" y="2473"/>
                      </a:lnTo>
                      <a:lnTo>
                        <a:pt x="99" y="2473"/>
                      </a:lnTo>
                      <a:lnTo>
                        <a:pt x="99" y="2471"/>
                      </a:lnTo>
                      <a:lnTo>
                        <a:pt x="97" y="2471"/>
                      </a:lnTo>
                      <a:lnTo>
                        <a:pt x="97" y="2468"/>
                      </a:lnTo>
                      <a:lnTo>
                        <a:pt x="94" y="2468"/>
                      </a:lnTo>
                      <a:lnTo>
                        <a:pt x="94" y="2466"/>
                      </a:lnTo>
                      <a:lnTo>
                        <a:pt x="94" y="2464"/>
                      </a:lnTo>
                      <a:lnTo>
                        <a:pt x="94" y="2464"/>
                      </a:lnTo>
                      <a:lnTo>
                        <a:pt x="94" y="2461"/>
                      </a:lnTo>
                      <a:lnTo>
                        <a:pt x="92" y="2461"/>
                      </a:lnTo>
                      <a:lnTo>
                        <a:pt x="92" y="2459"/>
                      </a:lnTo>
                      <a:lnTo>
                        <a:pt x="92" y="2457"/>
                      </a:lnTo>
                      <a:lnTo>
                        <a:pt x="90" y="2457"/>
                      </a:lnTo>
                      <a:lnTo>
                        <a:pt x="90" y="2454"/>
                      </a:lnTo>
                      <a:lnTo>
                        <a:pt x="87" y="2454"/>
                      </a:lnTo>
                      <a:lnTo>
                        <a:pt x="87" y="2452"/>
                      </a:lnTo>
                      <a:lnTo>
                        <a:pt x="85" y="2452"/>
                      </a:lnTo>
                      <a:lnTo>
                        <a:pt x="85" y="2450"/>
                      </a:lnTo>
                      <a:lnTo>
                        <a:pt x="83" y="2450"/>
                      </a:lnTo>
                      <a:lnTo>
                        <a:pt x="83" y="2447"/>
                      </a:lnTo>
                      <a:lnTo>
                        <a:pt x="80" y="2447"/>
                      </a:lnTo>
                      <a:lnTo>
                        <a:pt x="80" y="2445"/>
                      </a:lnTo>
                      <a:lnTo>
                        <a:pt x="78" y="2445"/>
                      </a:lnTo>
                      <a:lnTo>
                        <a:pt x="78" y="2442"/>
                      </a:lnTo>
                      <a:lnTo>
                        <a:pt x="75" y="2442"/>
                      </a:lnTo>
                      <a:lnTo>
                        <a:pt x="75" y="2440"/>
                      </a:lnTo>
                      <a:lnTo>
                        <a:pt x="73" y="2440"/>
                      </a:lnTo>
                      <a:lnTo>
                        <a:pt x="73" y="2438"/>
                      </a:lnTo>
                      <a:lnTo>
                        <a:pt x="71" y="2438"/>
                      </a:lnTo>
                      <a:lnTo>
                        <a:pt x="71" y="2435"/>
                      </a:lnTo>
                      <a:lnTo>
                        <a:pt x="68" y="2435"/>
                      </a:lnTo>
                      <a:lnTo>
                        <a:pt x="68" y="2433"/>
                      </a:lnTo>
                      <a:lnTo>
                        <a:pt x="66" y="2433"/>
                      </a:lnTo>
                      <a:lnTo>
                        <a:pt x="66" y="2431"/>
                      </a:lnTo>
                      <a:lnTo>
                        <a:pt x="64" y="2431"/>
                      </a:lnTo>
                      <a:lnTo>
                        <a:pt x="61" y="2431"/>
                      </a:lnTo>
                      <a:lnTo>
                        <a:pt x="61" y="2428"/>
                      </a:lnTo>
                      <a:lnTo>
                        <a:pt x="59" y="2428"/>
                      </a:lnTo>
                      <a:lnTo>
                        <a:pt x="59" y="2426"/>
                      </a:lnTo>
                      <a:lnTo>
                        <a:pt x="59" y="2424"/>
                      </a:lnTo>
                      <a:lnTo>
                        <a:pt x="57" y="2424"/>
                      </a:lnTo>
                      <a:lnTo>
                        <a:pt x="57" y="2421"/>
                      </a:lnTo>
                      <a:lnTo>
                        <a:pt x="54" y="2421"/>
                      </a:lnTo>
                      <a:lnTo>
                        <a:pt x="54" y="2419"/>
                      </a:lnTo>
                      <a:lnTo>
                        <a:pt x="52" y="2419"/>
                      </a:lnTo>
                      <a:lnTo>
                        <a:pt x="52" y="2417"/>
                      </a:lnTo>
                      <a:lnTo>
                        <a:pt x="49" y="2417"/>
                      </a:lnTo>
                      <a:lnTo>
                        <a:pt x="49" y="2414"/>
                      </a:lnTo>
                      <a:lnTo>
                        <a:pt x="47" y="2414"/>
                      </a:lnTo>
                      <a:lnTo>
                        <a:pt x="47" y="2412"/>
                      </a:lnTo>
                      <a:lnTo>
                        <a:pt x="45" y="2412"/>
                      </a:lnTo>
                      <a:lnTo>
                        <a:pt x="45" y="2409"/>
                      </a:lnTo>
                      <a:lnTo>
                        <a:pt x="42" y="2409"/>
                      </a:lnTo>
                      <a:lnTo>
                        <a:pt x="42" y="2407"/>
                      </a:lnTo>
                      <a:lnTo>
                        <a:pt x="40" y="2407"/>
                      </a:lnTo>
                      <a:lnTo>
                        <a:pt x="38" y="2407"/>
                      </a:lnTo>
                      <a:lnTo>
                        <a:pt x="38" y="2405"/>
                      </a:lnTo>
                      <a:lnTo>
                        <a:pt x="38" y="2405"/>
                      </a:lnTo>
                      <a:lnTo>
                        <a:pt x="35" y="2402"/>
                      </a:lnTo>
                      <a:lnTo>
                        <a:pt x="33" y="2402"/>
                      </a:lnTo>
                      <a:lnTo>
                        <a:pt x="33" y="2400"/>
                      </a:lnTo>
                      <a:lnTo>
                        <a:pt x="31" y="2400"/>
                      </a:lnTo>
                      <a:lnTo>
                        <a:pt x="28" y="2400"/>
                      </a:lnTo>
                      <a:lnTo>
                        <a:pt x="28" y="2398"/>
                      </a:lnTo>
                      <a:lnTo>
                        <a:pt x="26" y="2398"/>
                      </a:lnTo>
                      <a:lnTo>
                        <a:pt x="24" y="2398"/>
                      </a:lnTo>
                      <a:lnTo>
                        <a:pt x="21" y="2398"/>
                      </a:lnTo>
                      <a:lnTo>
                        <a:pt x="21" y="2395"/>
                      </a:lnTo>
                      <a:lnTo>
                        <a:pt x="19" y="2395"/>
                      </a:lnTo>
                      <a:lnTo>
                        <a:pt x="19" y="2393"/>
                      </a:lnTo>
                      <a:lnTo>
                        <a:pt x="16" y="2393"/>
                      </a:lnTo>
                      <a:lnTo>
                        <a:pt x="16" y="2391"/>
                      </a:lnTo>
                      <a:lnTo>
                        <a:pt x="14" y="2391"/>
                      </a:lnTo>
                      <a:lnTo>
                        <a:pt x="12" y="2391"/>
                      </a:lnTo>
                      <a:lnTo>
                        <a:pt x="12" y="2388"/>
                      </a:lnTo>
                      <a:lnTo>
                        <a:pt x="9" y="2388"/>
                      </a:lnTo>
                      <a:lnTo>
                        <a:pt x="9" y="2391"/>
                      </a:lnTo>
                      <a:lnTo>
                        <a:pt x="9" y="2388"/>
                      </a:lnTo>
                      <a:lnTo>
                        <a:pt x="9" y="2386"/>
                      </a:lnTo>
                      <a:lnTo>
                        <a:pt x="9" y="2383"/>
                      </a:lnTo>
                      <a:lnTo>
                        <a:pt x="9" y="2381"/>
                      </a:lnTo>
                      <a:lnTo>
                        <a:pt x="9" y="2350"/>
                      </a:lnTo>
                      <a:lnTo>
                        <a:pt x="12" y="2199"/>
                      </a:lnTo>
                      <a:lnTo>
                        <a:pt x="12" y="2173"/>
                      </a:lnTo>
                      <a:lnTo>
                        <a:pt x="7" y="2015"/>
                      </a:lnTo>
                      <a:lnTo>
                        <a:pt x="5" y="1835"/>
                      </a:lnTo>
                      <a:lnTo>
                        <a:pt x="2" y="1651"/>
                      </a:lnTo>
                      <a:lnTo>
                        <a:pt x="0" y="1474"/>
                      </a:lnTo>
                      <a:lnTo>
                        <a:pt x="0" y="1441"/>
                      </a:lnTo>
                      <a:lnTo>
                        <a:pt x="0" y="1349"/>
                      </a:lnTo>
                      <a:lnTo>
                        <a:pt x="0" y="1292"/>
                      </a:lnTo>
                      <a:lnTo>
                        <a:pt x="0" y="1271"/>
                      </a:lnTo>
                      <a:lnTo>
                        <a:pt x="0" y="1254"/>
                      </a:lnTo>
                      <a:lnTo>
                        <a:pt x="0" y="1167"/>
                      </a:lnTo>
                      <a:lnTo>
                        <a:pt x="0" y="1077"/>
                      </a:lnTo>
                      <a:lnTo>
                        <a:pt x="2" y="987"/>
                      </a:lnTo>
                      <a:lnTo>
                        <a:pt x="2" y="935"/>
                      </a:lnTo>
                      <a:lnTo>
                        <a:pt x="2" y="897"/>
                      </a:lnTo>
                      <a:lnTo>
                        <a:pt x="2" y="853"/>
                      </a:lnTo>
                      <a:lnTo>
                        <a:pt x="2" y="845"/>
                      </a:lnTo>
                      <a:lnTo>
                        <a:pt x="2" y="805"/>
                      </a:lnTo>
                      <a:lnTo>
                        <a:pt x="2" y="763"/>
                      </a:lnTo>
                      <a:lnTo>
                        <a:pt x="2" y="718"/>
                      </a:lnTo>
                      <a:lnTo>
                        <a:pt x="2" y="673"/>
                      </a:lnTo>
                      <a:lnTo>
                        <a:pt x="2" y="626"/>
                      </a:lnTo>
                      <a:lnTo>
                        <a:pt x="2" y="581"/>
                      </a:lnTo>
                      <a:lnTo>
                        <a:pt x="2" y="574"/>
                      </a:lnTo>
                      <a:lnTo>
                        <a:pt x="2" y="538"/>
                      </a:lnTo>
                      <a:lnTo>
                        <a:pt x="5" y="493"/>
                      </a:lnTo>
                      <a:lnTo>
                        <a:pt x="5" y="484"/>
                      </a:lnTo>
                      <a:lnTo>
                        <a:pt x="5" y="458"/>
                      </a:lnTo>
                      <a:lnTo>
                        <a:pt x="5" y="449"/>
                      </a:lnTo>
                      <a:lnTo>
                        <a:pt x="5" y="401"/>
                      </a:lnTo>
                      <a:lnTo>
                        <a:pt x="5" y="399"/>
                      </a:lnTo>
                      <a:lnTo>
                        <a:pt x="5" y="356"/>
                      </a:lnTo>
                      <a:lnTo>
                        <a:pt x="5" y="236"/>
                      </a:lnTo>
                      <a:lnTo>
                        <a:pt x="7" y="236"/>
                      </a:lnTo>
                      <a:lnTo>
                        <a:pt x="7" y="234"/>
                      </a:lnTo>
                      <a:lnTo>
                        <a:pt x="9" y="231"/>
                      </a:lnTo>
                      <a:lnTo>
                        <a:pt x="9" y="229"/>
                      </a:lnTo>
                      <a:lnTo>
                        <a:pt x="12" y="229"/>
                      </a:lnTo>
                      <a:lnTo>
                        <a:pt x="12" y="227"/>
                      </a:lnTo>
                      <a:lnTo>
                        <a:pt x="14" y="224"/>
                      </a:lnTo>
                      <a:lnTo>
                        <a:pt x="14" y="222"/>
                      </a:lnTo>
                      <a:lnTo>
                        <a:pt x="16" y="219"/>
                      </a:lnTo>
                      <a:lnTo>
                        <a:pt x="16" y="217"/>
                      </a:lnTo>
                      <a:lnTo>
                        <a:pt x="16" y="215"/>
                      </a:lnTo>
                      <a:lnTo>
                        <a:pt x="19" y="212"/>
                      </a:lnTo>
                      <a:lnTo>
                        <a:pt x="19" y="210"/>
                      </a:lnTo>
                      <a:lnTo>
                        <a:pt x="21" y="210"/>
                      </a:lnTo>
                      <a:lnTo>
                        <a:pt x="21" y="208"/>
                      </a:lnTo>
                      <a:lnTo>
                        <a:pt x="24" y="205"/>
                      </a:lnTo>
                      <a:lnTo>
                        <a:pt x="24" y="203"/>
                      </a:lnTo>
                      <a:lnTo>
                        <a:pt x="24" y="201"/>
                      </a:lnTo>
                      <a:lnTo>
                        <a:pt x="26" y="201"/>
                      </a:lnTo>
                      <a:lnTo>
                        <a:pt x="28" y="198"/>
                      </a:lnTo>
                      <a:lnTo>
                        <a:pt x="28" y="196"/>
                      </a:lnTo>
                      <a:lnTo>
                        <a:pt x="31" y="196"/>
                      </a:lnTo>
                      <a:lnTo>
                        <a:pt x="33" y="196"/>
                      </a:lnTo>
                      <a:lnTo>
                        <a:pt x="33" y="198"/>
                      </a:lnTo>
                      <a:lnTo>
                        <a:pt x="33" y="201"/>
                      </a:lnTo>
                      <a:lnTo>
                        <a:pt x="33" y="203"/>
                      </a:lnTo>
                      <a:lnTo>
                        <a:pt x="35" y="205"/>
                      </a:lnTo>
                      <a:lnTo>
                        <a:pt x="35" y="208"/>
                      </a:lnTo>
                      <a:lnTo>
                        <a:pt x="38" y="208"/>
                      </a:lnTo>
                      <a:lnTo>
                        <a:pt x="38" y="210"/>
                      </a:lnTo>
                      <a:lnTo>
                        <a:pt x="40" y="212"/>
                      </a:lnTo>
                      <a:lnTo>
                        <a:pt x="42" y="215"/>
                      </a:lnTo>
                      <a:lnTo>
                        <a:pt x="45" y="215"/>
                      </a:lnTo>
                      <a:lnTo>
                        <a:pt x="45" y="217"/>
                      </a:lnTo>
                      <a:lnTo>
                        <a:pt x="47" y="217"/>
                      </a:lnTo>
                      <a:lnTo>
                        <a:pt x="49" y="219"/>
                      </a:lnTo>
                      <a:lnTo>
                        <a:pt x="52" y="222"/>
                      </a:lnTo>
                      <a:lnTo>
                        <a:pt x="54" y="222"/>
                      </a:lnTo>
                      <a:lnTo>
                        <a:pt x="54" y="224"/>
                      </a:lnTo>
                      <a:lnTo>
                        <a:pt x="54" y="227"/>
                      </a:lnTo>
                      <a:lnTo>
                        <a:pt x="57" y="227"/>
                      </a:lnTo>
                      <a:lnTo>
                        <a:pt x="54" y="227"/>
                      </a:lnTo>
                      <a:lnTo>
                        <a:pt x="54" y="229"/>
                      </a:lnTo>
                      <a:lnTo>
                        <a:pt x="52" y="229"/>
                      </a:lnTo>
                      <a:lnTo>
                        <a:pt x="52" y="229"/>
                      </a:lnTo>
                      <a:lnTo>
                        <a:pt x="54" y="231"/>
                      </a:lnTo>
                      <a:lnTo>
                        <a:pt x="54" y="234"/>
                      </a:lnTo>
                      <a:lnTo>
                        <a:pt x="54" y="236"/>
                      </a:lnTo>
                      <a:lnTo>
                        <a:pt x="57" y="236"/>
                      </a:lnTo>
                      <a:lnTo>
                        <a:pt x="57" y="238"/>
                      </a:lnTo>
                      <a:lnTo>
                        <a:pt x="59" y="238"/>
                      </a:lnTo>
                      <a:lnTo>
                        <a:pt x="59" y="241"/>
                      </a:lnTo>
                      <a:lnTo>
                        <a:pt x="61" y="241"/>
                      </a:lnTo>
                      <a:lnTo>
                        <a:pt x="64" y="241"/>
                      </a:lnTo>
                      <a:lnTo>
                        <a:pt x="66" y="241"/>
                      </a:lnTo>
                      <a:lnTo>
                        <a:pt x="68" y="243"/>
                      </a:lnTo>
                      <a:lnTo>
                        <a:pt x="71" y="243"/>
                      </a:lnTo>
                      <a:lnTo>
                        <a:pt x="73" y="243"/>
                      </a:lnTo>
                      <a:lnTo>
                        <a:pt x="75" y="243"/>
                      </a:lnTo>
                      <a:lnTo>
                        <a:pt x="78" y="243"/>
                      </a:lnTo>
                      <a:lnTo>
                        <a:pt x="78" y="241"/>
                      </a:lnTo>
                      <a:lnTo>
                        <a:pt x="80" y="241"/>
                      </a:lnTo>
                      <a:lnTo>
                        <a:pt x="83" y="241"/>
                      </a:lnTo>
                      <a:lnTo>
                        <a:pt x="85" y="241"/>
                      </a:lnTo>
                      <a:lnTo>
                        <a:pt x="85" y="243"/>
                      </a:lnTo>
                      <a:lnTo>
                        <a:pt x="87" y="243"/>
                      </a:lnTo>
                      <a:lnTo>
                        <a:pt x="87" y="241"/>
                      </a:lnTo>
                      <a:lnTo>
                        <a:pt x="90" y="238"/>
                      </a:lnTo>
                      <a:lnTo>
                        <a:pt x="92" y="238"/>
                      </a:lnTo>
                      <a:lnTo>
                        <a:pt x="94" y="238"/>
                      </a:lnTo>
                      <a:lnTo>
                        <a:pt x="94" y="236"/>
                      </a:lnTo>
                      <a:lnTo>
                        <a:pt x="94" y="236"/>
                      </a:lnTo>
                      <a:lnTo>
                        <a:pt x="97" y="236"/>
                      </a:lnTo>
                      <a:lnTo>
                        <a:pt x="99" y="234"/>
                      </a:lnTo>
                      <a:lnTo>
                        <a:pt x="101" y="234"/>
                      </a:lnTo>
                      <a:lnTo>
                        <a:pt x="106" y="234"/>
                      </a:lnTo>
                      <a:lnTo>
                        <a:pt x="109" y="231"/>
                      </a:lnTo>
                      <a:lnTo>
                        <a:pt x="111" y="229"/>
                      </a:lnTo>
                      <a:lnTo>
                        <a:pt x="111" y="229"/>
                      </a:lnTo>
                      <a:lnTo>
                        <a:pt x="113" y="229"/>
                      </a:lnTo>
                      <a:lnTo>
                        <a:pt x="113" y="227"/>
                      </a:lnTo>
                      <a:lnTo>
                        <a:pt x="116" y="227"/>
                      </a:lnTo>
                      <a:lnTo>
                        <a:pt x="116" y="224"/>
                      </a:lnTo>
                      <a:lnTo>
                        <a:pt x="116" y="222"/>
                      </a:lnTo>
                      <a:lnTo>
                        <a:pt x="118" y="222"/>
                      </a:lnTo>
                      <a:lnTo>
                        <a:pt x="120" y="222"/>
                      </a:lnTo>
                      <a:lnTo>
                        <a:pt x="120" y="219"/>
                      </a:lnTo>
                      <a:lnTo>
                        <a:pt x="120" y="217"/>
                      </a:lnTo>
                      <a:lnTo>
                        <a:pt x="120" y="215"/>
                      </a:lnTo>
                      <a:lnTo>
                        <a:pt x="123" y="215"/>
                      </a:lnTo>
                      <a:lnTo>
                        <a:pt x="123" y="212"/>
                      </a:lnTo>
                      <a:lnTo>
                        <a:pt x="125" y="212"/>
                      </a:lnTo>
                      <a:lnTo>
                        <a:pt x="125" y="210"/>
                      </a:lnTo>
                      <a:lnTo>
                        <a:pt x="127" y="208"/>
                      </a:lnTo>
                      <a:lnTo>
                        <a:pt x="130" y="208"/>
                      </a:lnTo>
                      <a:lnTo>
                        <a:pt x="130" y="205"/>
                      </a:lnTo>
                      <a:lnTo>
                        <a:pt x="132" y="205"/>
                      </a:lnTo>
                      <a:lnTo>
                        <a:pt x="132" y="203"/>
                      </a:lnTo>
                      <a:lnTo>
                        <a:pt x="135" y="201"/>
                      </a:lnTo>
                      <a:lnTo>
                        <a:pt x="137" y="198"/>
                      </a:lnTo>
                      <a:lnTo>
                        <a:pt x="137" y="196"/>
                      </a:lnTo>
                      <a:lnTo>
                        <a:pt x="139" y="193"/>
                      </a:lnTo>
                      <a:lnTo>
                        <a:pt x="139" y="191"/>
                      </a:lnTo>
                      <a:lnTo>
                        <a:pt x="142" y="189"/>
                      </a:lnTo>
                      <a:lnTo>
                        <a:pt x="142" y="186"/>
                      </a:lnTo>
                      <a:lnTo>
                        <a:pt x="142" y="184"/>
                      </a:lnTo>
                      <a:lnTo>
                        <a:pt x="144" y="184"/>
                      </a:lnTo>
                      <a:lnTo>
                        <a:pt x="144" y="182"/>
                      </a:lnTo>
                      <a:lnTo>
                        <a:pt x="144" y="179"/>
                      </a:lnTo>
                      <a:lnTo>
                        <a:pt x="146" y="177"/>
                      </a:lnTo>
                      <a:lnTo>
                        <a:pt x="146" y="175"/>
                      </a:lnTo>
                      <a:lnTo>
                        <a:pt x="149" y="172"/>
                      </a:lnTo>
                      <a:lnTo>
                        <a:pt x="149" y="172"/>
                      </a:lnTo>
                      <a:lnTo>
                        <a:pt x="149" y="170"/>
                      </a:lnTo>
                      <a:lnTo>
                        <a:pt x="151" y="170"/>
                      </a:lnTo>
                      <a:lnTo>
                        <a:pt x="151" y="167"/>
                      </a:lnTo>
                      <a:lnTo>
                        <a:pt x="151" y="165"/>
                      </a:lnTo>
                      <a:lnTo>
                        <a:pt x="151" y="163"/>
                      </a:lnTo>
                      <a:lnTo>
                        <a:pt x="151" y="160"/>
                      </a:lnTo>
                      <a:lnTo>
                        <a:pt x="151" y="158"/>
                      </a:lnTo>
                      <a:lnTo>
                        <a:pt x="151" y="156"/>
                      </a:lnTo>
                      <a:lnTo>
                        <a:pt x="151" y="153"/>
                      </a:lnTo>
                      <a:lnTo>
                        <a:pt x="151" y="151"/>
                      </a:lnTo>
                      <a:lnTo>
                        <a:pt x="151" y="149"/>
                      </a:lnTo>
                      <a:lnTo>
                        <a:pt x="153" y="146"/>
                      </a:lnTo>
                      <a:lnTo>
                        <a:pt x="153" y="144"/>
                      </a:lnTo>
                      <a:lnTo>
                        <a:pt x="153" y="141"/>
                      </a:lnTo>
                      <a:lnTo>
                        <a:pt x="153" y="139"/>
                      </a:lnTo>
                      <a:lnTo>
                        <a:pt x="153" y="137"/>
                      </a:lnTo>
                      <a:lnTo>
                        <a:pt x="156" y="134"/>
                      </a:lnTo>
                      <a:lnTo>
                        <a:pt x="156" y="132"/>
                      </a:lnTo>
                      <a:lnTo>
                        <a:pt x="156" y="130"/>
                      </a:lnTo>
                      <a:lnTo>
                        <a:pt x="156" y="127"/>
                      </a:lnTo>
                      <a:lnTo>
                        <a:pt x="156" y="125"/>
                      </a:lnTo>
                      <a:lnTo>
                        <a:pt x="156" y="123"/>
                      </a:lnTo>
                      <a:lnTo>
                        <a:pt x="156" y="120"/>
                      </a:lnTo>
                      <a:lnTo>
                        <a:pt x="156" y="118"/>
                      </a:lnTo>
                      <a:lnTo>
                        <a:pt x="153" y="118"/>
                      </a:lnTo>
                      <a:lnTo>
                        <a:pt x="156" y="118"/>
                      </a:lnTo>
                      <a:lnTo>
                        <a:pt x="156" y="116"/>
                      </a:lnTo>
                      <a:lnTo>
                        <a:pt x="153" y="116"/>
                      </a:lnTo>
                      <a:lnTo>
                        <a:pt x="153" y="116"/>
                      </a:lnTo>
                      <a:lnTo>
                        <a:pt x="156" y="116"/>
                      </a:lnTo>
                      <a:lnTo>
                        <a:pt x="156" y="113"/>
                      </a:lnTo>
                      <a:lnTo>
                        <a:pt x="153" y="113"/>
                      </a:lnTo>
                      <a:lnTo>
                        <a:pt x="153" y="111"/>
                      </a:lnTo>
                      <a:lnTo>
                        <a:pt x="153" y="108"/>
                      </a:lnTo>
                      <a:lnTo>
                        <a:pt x="153" y="106"/>
                      </a:lnTo>
                      <a:lnTo>
                        <a:pt x="153" y="104"/>
                      </a:lnTo>
                      <a:lnTo>
                        <a:pt x="153" y="101"/>
                      </a:lnTo>
                      <a:lnTo>
                        <a:pt x="153" y="99"/>
                      </a:lnTo>
                      <a:lnTo>
                        <a:pt x="151" y="99"/>
                      </a:lnTo>
                      <a:lnTo>
                        <a:pt x="151" y="97"/>
                      </a:lnTo>
                      <a:lnTo>
                        <a:pt x="153" y="97"/>
                      </a:lnTo>
                      <a:lnTo>
                        <a:pt x="151" y="97"/>
                      </a:lnTo>
                      <a:lnTo>
                        <a:pt x="151" y="94"/>
                      </a:lnTo>
                      <a:lnTo>
                        <a:pt x="151" y="92"/>
                      </a:lnTo>
                      <a:lnTo>
                        <a:pt x="151" y="90"/>
                      </a:lnTo>
                      <a:lnTo>
                        <a:pt x="151" y="87"/>
                      </a:lnTo>
                      <a:lnTo>
                        <a:pt x="151" y="85"/>
                      </a:lnTo>
                      <a:lnTo>
                        <a:pt x="151" y="85"/>
                      </a:lnTo>
                      <a:lnTo>
                        <a:pt x="151" y="82"/>
                      </a:lnTo>
                      <a:lnTo>
                        <a:pt x="151" y="80"/>
                      </a:lnTo>
                      <a:lnTo>
                        <a:pt x="151" y="78"/>
                      </a:lnTo>
                      <a:lnTo>
                        <a:pt x="151" y="75"/>
                      </a:lnTo>
                      <a:lnTo>
                        <a:pt x="151" y="73"/>
                      </a:lnTo>
                      <a:lnTo>
                        <a:pt x="151" y="71"/>
                      </a:lnTo>
                      <a:lnTo>
                        <a:pt x="149" y="71"/>
                      </a:lnTo>
                      <a:lnTo>
                        <a:pt x="149" y="68"/>
                      </a:lnTo>
                      <a:lnTo>
                        <a:pt x="149" y="66"/>
                      </a:lnTo>
                      <a:lnTo>
                        <a:pt x="146" y="64"/>
                      </a:lnTo>
                      <a:lnTo>
                        <a:pt x="146" y="61"/>
                      </a:lnTo>
                      <a:lnTo>
                        <a:pt x="146" y="59"/>
                      </a:lnTo>
                      <a:lnTo>
                        <a:pt x="146" y="59"/>
                      </a:lnTo>
                      <a:lnTo>
                        <a:pt x="146" y="56"/>
                      </a:lnTo>
                      <a:lnTo>
                        <a:pt x="146" y="54"/>
                      </a:lnTo>
                      <a:lnTo>
                        <a:pt x="146" y="52"/>
                      </a:lnTo>
                      <a:lnTo>
                        <a:pt x="144" y="49"/>
                      </a:lnTo>
                      <a:lnTo>
                        <a:pt x="144" y="47"/>
                      </a:lnTo>
                      <a:lnTo>
                        <a:pt x="142" y="45"/>
                      </a:lnTo>
                      <a:lnTo>
                        <a:pt x="142" y="42"/>
                      </a:lnTo>
                      <a:lnTo>
                        <a:pt x="139" y="42"/>
                      </a:lnTo>
                      <a:lnTo>
                        <a:pt x="139" y="40"/>
                      </a:lnTo>
                      <a:lnTo>
                        <a:pt x="137" y="38"/>
                      </a:lnTo>
                      <a:lnTo>
                        <a:pt x="137" y="35"/>
                      </a:lnTo>
                      <a:lnTo>
                        <a:pt x="135" y="33"/>
                      </a:lnTo>
                      <a:lnTo>
                        <a:pt x="132" y="30"/>
                      </a:lnTo>
                      <a:lnTo>
                        <a:pt x="132" y="28"/>
                      </a:lnTo>
                      <a:lnTo>
                        <a:pt x="130" y="26"/>
                      </a:lnTo>
                      <a:lnTo>
                        <a:pt x="127" y="23"/>
                      </a:lnTo>
                      <a:lnTo>
                        <a:pt x="125" y="23"/>
                      </a:lnTo>
                      <a:lnTo>
                        <a:pt x="125" y="21"/>
                      </a:lnTo>
                      <a:lnTo>
                        <a:pt x="123" y="19"/>
                      </a:lnTo>
                      <a:lnTo>
                        <a:pt x="125" y="16"/>
                      </a:lnTo>
                      <a:lnTo>
                        <a:pt x="125" y="14"/>
                      </a:lnTo>
                      <a:lnTo>
                        <a:pt x="125" y="12"/>
                      </a:lnTo>
                      <a:lnTo>
                        <a:pt x="127" y="12"/>
                      </a:lnTo>
                      <a:lnTo>
                        <a:pt x="132" y="9"/>
                      </a:lnTo>
                      <a:lnTo>
                        <a:pt x="132" y="7"/>
                      </a:lnTo>
                      <a:lnTo>
                        <a:pt x="135" y="7"/>
                      </a:lnTo>
                      <a:lnTo>
                        <a:pt x="135" y="4"/>
                      </a:lnTo>
                      <a:lnTo>
                        <a:pt x="135" y="4"/>
                      </a:lnTo>
                      <a:lnTo>
                        <a:pt x="137" y="2"/>
                      </a:lnTo>
                      <a:lnTo>
                        <a:pt x="137" y="0"/>
                      </a:lnTo>
                      <a:lnTo>
                        <a:pt x="139" y="0"/>
                      </a:lnTo>
                      <a:lnTo>
                        <a:pt x="186" y="0"/>
                      </a:lnTo>
                      <a:lnTo>
                        <a:pt x="229" y="0"/>
                      </a:lnTo>
                      <a:lnTo>
                        <a:pt x="253" y="0"/>
                      </a:lnTo>
                      <a:lnTo>
                        <a:pt x="274" y="0"/>
                      </a:lnTo>
                      <a:lnTo>
                        <a:pt x="321" y="0"/>
                      </a:lnTo>
                      <a:lnTo>
                        <a:pt x="366" y="0"/>
                      </a:lnTo>
                      <a:lnTo>
                        <a:pt x="409" y="0"/>
                      </a:lnTo>
                      <a:lnTo>
                        <a:pt x="453" y="0"/>
                      </a:lnTo>
                      <a:lnTo>
                        <a:pt x="498" y="0"/>
                      </a:lnTo>
                      <a:lnTo>
                        <a:pt x="546" y="0"/>
                      </a:lnTo>
                      <a:lnTo>
                        <a:pt x="588" y="0"/>
                      </a:lnTo>
                      <a:lnTo>
                        <a:pt x="633" y="0"/>
                      </a:lnTo>
                      <a:lnTo>
                        <a:pt x="678" y="2"/>
                      </a:lnTo>
                      <a:lnTo>
                        <a:pt x="723" y="2"/>
                      </a:lnTo>
                      <a:lnTo>
                        <a:pt x="768" y="2"/>
                      </a:lnTo>
                      <a:lnTo>
                        <a:pt x="812" y="2"/>
                      </a:lnTo>
                      <a:lnTo>
                        <a:pt x="857" y="2"/>
                      </a:lnTo>
                      <a:lnTo>
                        <a:pt x="902" y="2"/>
                      </a:lnTo>
                      <a:lnTo>
                        <a:pt x="945" y="2"/>
                      </a:lnTo>
                      <a:close/>
                    </a:path>
                  </a:pathLst>
                </a:custGeom>
                <a:solidFill>
                  <a:srgbClr val="E8BAE9">
                    <a:alpha val="61961"/>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sp>
              <p:nvSpPr>
                <p:cNvPr id="82" name="Freeform 19"/>
                <p:cNvSpPr>
                  <a:spLocks/>
                </p:cNvSpPr>
                <p:nvPr/>
              </p:nvSpPr>
              <p:spPr bwMode="auto">
                <a:xfrm>
                  <a:off x="3659343" y="13073255"/>
                  <a:ext cx="4256985" cy="2145396"/>
                </a:xfrm>
                <a:custGeom>
                  <a:avLst/>
                  <a:gdLst>
                    <a:gd name="T0" fmla="*/ 2281 w 3599"/>
                    <a:gd name="T1" fmla="*/ 520 h 1821"/>
                    <a:gd name="T2" fmla="*/ 2331 w 3599"/>
                    <a:gd name="T3" fmla="*/ 538 h 1821"/>
                    <a:gd name="T4" fmla="*/ 2435 w 3599"/>
                    <a:gd name="T5" fmla="*/ 543 h 1821"/>
                    <a:gd name="T6" fmla="*/ 2650 w 3599"/>
                    <a:gd name="T7" fmla="*/ 543 h 1821"/>
                    <a:gd name="T8" fmla="*/ 2832 w 3599"/>
                    <a:gd name="T9" fmla="*/ 359 h 1821"/>
                    <a:gd name="T10" fmla="*/ 3080 w 3599"/>
                    <a:gd name="T11" fmla="*/ 541 h 1821"/>
                    <a:gd name="T12" fmla="*/ 3592 w 3599"/>
                    <a:gd name="T13" fmla="*/ 546 h 1821"/>
                    <a:gd name="T14" fmla="*/ 3576 w 3599"/>
                    <a:gd name="T15" fmla="*/ 671 h 1821"/>
                    <a:gd name="T16" fmla="*/ 3505 w 3599"/>
                    <a:gd name="T17" fmla="*/ 763 h 1821"/>
                    <a:gd name="T18" fmla="*/ 3484 w 3599"/>
                    <a:gd name="T19" fmla="*/ 824 h 1821"/>
                    <a:gd name="T20" fmla="*/ 3474 w 3599"/>
                    <a:gd name="T21" fmla="*/ 872 h 1821"/>
                    <a:gd name="T22" fmla="*/ 3493 w 3599"/>
                    <a:gd name="T23" fmla="*/ 1001 h 1821"/>
                    <a:gd name="T24" fmla="*/ 3422 w 3599"/>
                    <a:gd name="T25" fmla="*/ 1176 h 1821"/>
                    <a:gd name="T26" fmla="*/ 3462 w 3599"/>
                    <a:gd name="T27" fmla="*/ 1299 h 1821"/>
                    <a:gd name="T28" fmla="*/ 3434 w 3599"/>
                    <a:gd name="T29" fmla="*/ 1323 h 1821"/>
                    <a:gd name="T30" fmla="*/ 3425 w 3599"/>
                    <a:gd name="T31" fmla="*/ 1358 h 1821"/>
                    <a:gd name="T32" fmla="*/ 3415 w 3599"/>
                    <a:gd name="T33" fmla="*/ 1401 h 1821"/>
                    <a:gd name="T34" fmla="*/ 3387 w 3599"/>
                    <a:gd name="T35" fmla="*/ 1427 h 1821"/>
                    <a:gd name="T36" fmla="*/ 3363 w 3599"/>
                    <a:gd name="T37" fmla="*/ 1460 h 1821"/>
                    <a:gd name="T38" fmla="*/ 3382 w 3599"/>
                    <a:gd name="T39" fmla="*/ 1498 h 1821"/>
                    <a:gd name="T40" fmla="*/ 3195 w 3599"/>
                    <a:gd name="T41" fmla="*/ 1819 h 1821"/>
                    <a:gd name="T42" fmla="*/ 2409 w 3599"/>
                    <a:gd name="T43" fmla="*/ 1821 h 1821"/>
                    <a:gd name="T44" fmla="*/ 1795 w 3599"/>
                    <a:gd name="T45" fmla="*/ 1821 h 1821"/>
                    <a:gd name="T46" fmla="*/ 805 w 3599"/>
                    <a:gd name="T47" fmla="*/ 1821 h 1821"/>
                    <a:gd name="T48" fmla="*/ 351 w 3599"/>
                    <a:gd name="T49" fmla="*/ 1741 h 1821"/>
                    <a:gd name="T50" fmla="*/ 354 w 3599"/>
                    <a:gd name="T51" fmla="*/ 1528 h 1821"/>
                    <a:gd name="T52" fmla="*/ 351 w 3599"/>
                    <a:gd name="T53" fmla="*/ 1372 h 1821"/>
                    <a:gd name="T54" fmla="*/ 354 w 3599"/>
                    <a:gd name="T55" fmla="*/ 1247 h 1821"/>
                    <a:gd name="T56" fmla="*/ 351 w 3599"/>
                    <a:gd name="T57" fmla="*/ 1160 h 1821"/>
                    <a:gd name="T58" fmla="*/ 302 w 3599"/>
                    <a:gd name="T59" fmla="*/ 1075 h 1821"/>
                    <a:gd name="T60" fmla="*/ 226 w 3599"/>
                    <a:gd name="T61" fmla="*/ 1056 h 1821"/>
                    <a:gd name="T62" fmla="*/ 139 w 3599"/>
                    <a:gd name="T63" fmla="*/ 1039 h 1821"/>
                    <a:gd name="T64" fmla="*/ 153 w 3599"/>
                    <a:gd name="T65" fmla="*/ 935 h 1821"/>
                    <a:gd name="T66" fmla="*/ 85 w 3599"/>
                    <a:gd name="T67" fmla="*/ 907 h 1821"/>
                    <a:gd name="T68" fmla="*/ 21 w 3599"/>
                    <a:gd name="T69" fmla="*/ 597 h 1821"/>
                    <a:gd name="T70" fmla="*/ 16 w 3599"/>
                    <a:gd name="T71" fmla="*/ 494 h 1821"/>
                    <a:gd name="T72" fmla="*/ 16 w 3599"/>
                    <a:gd name="T73" fmla="*/ 444 h 1821"/>
                    <a:gd name="T74" fmla="*/ 61 w 3599"/>
                    <a:gd name="T75" fmla="*/ 404 h 1821"/>
                    <a:gd name="T76" fmla="*/ 210 w 3599"/>
                    <a:gd name="T77" fmla="*/ 357 h 1821"/>
                    <a:gd name="T78" fmla="*/ 224 w 3599"/>
                    <a:gd name="T79" fmla="*/ 281 h 1821"/>
                    <a:gd name="T80" fmla="*/ 328 w 3599"/>
                    <a:gd name="T81" fmla="*/ 279 h 1821"/>
                    <a:gd name="T82" fmla="*/ 439 w 3599"/>
                    <a:gd name="T83" fmla="*/ 279 h 1821"/>
                    <a:gd name="T84" fmla="*/ 441 w 3599"/>
                    <a:gd name="T85" fmla="*/ 354 h 1821"/>
                    <a:gd name="T86" fmla="*/ 420 w 3599"/>
                    <a:gd name="T87" fmla="*/ 451 h 1821"/>
                    <a:gd name="T88" fmla="*/ 396 w 3599"/>
                    <a:gd name="T89" fmla="*/ 550 h 1821"/>
                    <a:gd name="T90" fmla="*/ 484 w 3599"/>
                    <a:gd name="T91" fmla="*/ 548 h 1821"/>
                    <a:gd name="T92" fmla="*/ 614 w 3599"/>
                    <a:gd name="T93" fmla="*/ 546 h 1821"/>
                    <a:gd name="T94" fmla="*/ 762 w 3599"/>
                    <a:gd name="T95" fmla="*/ 546 h 1821"/>
                    <a:gd name="T96" fmla="*/ 838 w 3599"/>
                    <a:gd name="T97" fmla="*/ 546 h 1821"/>
                    <a:gd name="T98" fmla="*/ 940 w 3599"/>
                    <a:gd name="T99" fmla="*/ 541 h 1821"/>
                    <a:gd name="T100" fmla="*/ 1065 w 3599"/>
                    <a:gd name="T101" fmla="*/ 543 h 1821"/>
                    <a:gd name="T102" fmla="*/ 1133 w 3599"/>
                    <a:gd name="T103" fmla="*/ 527 h 1821"/>
                    <a:gd name="T104" fmla="*/ 1162 w 3599"/>
                    <a:gd name="T105" fmla="*/ 475 h 1821"/>
                    <a:gd name="T106" fmla="*/ 1162 w 3599"/>
                    <a:gd name="T107" fmla="*/ 191 h 1821"/>
                    <a:gd name="T108" fmla="*/ 1322 w 3599"/>
                    <a:gd name="T109" fmla="*/ 182 h 1821"/>
                    <a:gd name="T110" fmla="*/ 1436 w 3599"/>
                    <a:gd name="T111" fmla="*/ 182 h 1821"/>
                    <a:gd name="T112" fmla="*/ 1601 w 3599"/>
                    <a:gd name="T113" fmla="*/ 184 h 1821"/>
                    <a:gd name="T114" fmla="*/ 1651 w 3599"/>
                    <a:gd name="T115" fmla="*/ 220 h 1821"/>
                    <a:gd name="T116" fmla="*/ 1781 w 3599"/>
                    <a:gd name="T117" fmla="*/ 349 h 1821"/>
                    <a:gd name="T118" fmla="*/ 2017 w 3599"/>
                    <a:gd name="T119" fmla="*/ 0 h 1821"/>
                    <a:gd name="T120" fmla="*/ 2111 w 3599"/>
                    <a:gd name="T121" fmla="*/ 47 h 1821"/>
                    <a:gd name="T122" fmla="*/ 2288 w 3599"/>
                    <a:gd name="T123" fmla="*/ 134 h 1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9" h="1821">
                      <a:moveTo>
                        <a:pt x="2286" y="269"/>
                      </a:moveTo>
                      <a:lnTo>
                        <a:pt x="2286" y="314"/>
                      </a:lnTo>
                      <a:lnTo>
                        <a:pt x="2286" y="359"/>
                      </a:lnTo>
                      <a:lnTo>
                        <a:pt x="2286" y="406"/>
                      </a:lnTo>
                      <a:lnTo>
                        <a:pt x="2286" y="411"/>
                      </a:lnTo>
                      <a:lnTo>
                        <a:pt x="2241" y="413"/>
                      </a:lnTo>
                      <a:lnTo>
                        <a:pt x="2232" y="413"/>
                      </a:lnTo>
                      <a:lnTo>
                        <a:pt x="2229" y="416"/>
                      </a:lnTo>
                      <a:lnTo>
                        <a:pt x="2229" y="416"/>
                      </a:lnTo>
                      <a:lnTo>
                        <a:pt x="2232" y="420"/>
                      </a:lnTo>
                      <a:lnTo>
                        <a:pt x="2241" y="437"/>
                      </a:lnTo>
                      <a:lnTo>
                        <a:pt x="2251" y="456"/>
                      </a:lnTo>
                      <a:lnTo>
                        <a:pt x="2253" y="463"/>
                      </a:lnTo>
                      <a:lnTo>
                        <a:pt x="2258" y="472"/>
                      </a:lnTo>
                      <a:lnTo>
                        <a:pt x="2265" y="484"/>
                      </a:lnTo>
                      <a:lnTo>
                        <a:pt x="2267" y="489"/>
                      </a:lnTo>
                      <a:lnTo>
                        <a:pt x="2277" y="508"/>
                      </a:lnTo>
                      <a:lnTo>
                        <a:pt x="2277" y="510"/>
                      </a:lnTo>
                      <a:lnTo>
                        <a:pt x="2279" y="512"/>
                      </a:lnTo>
                      <a:lnTo>
                        <a:pt x="2279" y="515"/>
                      </a:lnTo>
                      <a:lnTo>
                        <a:pt x="2281" y="517"/>
                      </a:lnTo>
                      <a:lnTo>
                        <a:pt x="2281" y="520"/>
                      </a:lnTo>
                      <a:lnTo>
                        <a:pt x="2284" y="520"/>
                      </a:lnTo>
                      <a:lnTo>
                        <a:pt x="2284" y="522"/>
                      </a:lnTo>
                      <a:lnTo>
                        <a:pt x="2286" y="524"/>
                      </a:lnTo>
                      <a:lnTo>
                        <a:pt x="2286" y="527"/>
                      </a:lnTo>
                      <a:lnTo>
                        <a:pt x="2288" y="529"/>
                      </a:lnTo>
                      <a:lnTo>
                        <a:pt x="2291" y="529"/>
                      </a:lnTo>
                      <a:lnTo>
                        <a:pt x="2293" y="529"/>
                      </a:lnTo>
                      <a:lnTo>
                        <a:pt x="2293" y="531"/>
                      </a:lnTo>
                      <a:lnTo>
                        <a:pt x="2296" y="531"/>
                      </a:lnTo>
                      <a:lnTo>
                        <a:pt x="2298" y="534"/>
                      </a:lnTo>
                      <a:lnTo>
                        <a:pt x="2300" y="534"/>
                      </a:lnTo>
                      <a:lnTo>
                        <a:pt x="2303" y="534"/>
                      </a:lnTo>
                      <a:lnTo>
                        <a:pt x="2303" y="536"/>
                      </a:lnTo>
                      <a:lnTo>
                        <a:pt x="2305" y="536"/>
                      </a:lnTo>
                      <a:lnTo>
                        <a:pt x="2307" y="536"/>
                      </a:lnTo>
                      <a:lnTo>
                        <a:pt x="2310" y="536"/>
                      </a:lnTo>
                      <a:lnTo>
                        <a:pt x="2312" y="536"/>
                      </a:lnTo>
                      <a:lnTo>
                        <a:pt x="2314" y="538"/>
                      </a:lnTo>
                      <a:lnTo>
                        <a:pt x="2317" y="538"/>
                      </a:lnTo>
                      <a:lnTo>
                        <a:pt x="2319" y="538"/>
                      </a:lnTo>
                      <a:lnTo>
                        <a:pt x="2324" y="538"/>
                      </a:lnTo>
                      <a:lnTo>
                        <a:pt x="2331" y="538"/>
                      </a:lnTo>
                      <a:lnTo>
                        <a:pt x="2336" y="538"/>
                      </a:lnTo>
                      <a:lnTo>
                        <a:pt x="2350" y="538"/>
                      </a:lnTo>
                      <a:lnTo>
                        <a:pt x="2355" y="541"/>
                      </a:lnTo>
                      <a:lnTo>
                        <a:pt x="2357" y="541"/>
                      </a:lnTo>
                      <a:lnTo>
                        <a:pt x="2364" y="541"/>
                      </a:lnTo>
                      <a:lnTo>
                        <a:pt x="2369" y="541"/>
                      </a:lnTo>
                      <a:lnTo>
                        <a:pt x="2373" y="541"/>
                      </a:lnTo>
                      <a:lnTo>
                        <a:pt x="2381" y="543"/>
                      </a:lnTo>
                      <a:lnTo>
                        <a:pt x="2385" y="543"/>
                      </a:lnTo>
                      <a:lnTo>
                        <a:pt x="2388" y="543"/>
                      </a:lnTo>
                      <a:lnTo>
                        <a:pt x="2392" y="543"/>
                      </a:lnTo>
                      <a:lnTo>
                        <a:pt x="2397" y="543"/>
                      </a:lnTo>
                      <a:lnTo>
                        <a:pt x="2402" y="543"/>
                      </a:lnTo>
                      <a:lnTo>
                        <a:pt x="2407" y="543"/>
                      </a:lnTo>
                      <a:lnTo>
                        <a:pt x="2409" y="543"/>
                      </a:lnTo>
                      <a:lnTo>
                        <a:pt x="2411" y="543"/>
                      </a:lnTo>
                      <a:lnTo>
                        <a:pt x="2414" y="543"/>
                      </a:lnTo>
                      <a:lnTo>
                        <a:pt x="2418" y="543"/>
                      </a:lnTo>
                      <a:lnTo>
                        <a:pt x="2423" y="543"/>
                      </a:lnTo>
                      <a:lnTo>
                        <a:pt x="2425" y="543"/>
                      </a:lnTo>
                      <a:lnTo>
                        <a:pt x="2430" y="543"/>
                      </a:lnTo>
                      <a:lnTo>
                        <a:pt x="2435" y="543"/>
                      </a:lnTo>
                      <a:lnTo>
                        <a:pt x="2468" y="543"/>
                      </a:lnTo>
                      <a:lnTo>
                        <a:pt x="2482" y="543"/>
                      </a:lnTo>
                      <a:lnTo>
                        <a:pt x="2487" y="543"/>
                      </a:lnTo>
                      <a:lnTo>
                        <a:pt x="2501" y="543"/>
                      </a:lnTo>
                      <a:lnTo>
                        <a:pt x="2506" y="543"/>
                      </a:lnTo>
                      <a:lnTo>
                        <a:pt x="2508" y="543"/>
                      </a:lnTo>
                      <a:lnTo>
                        <a:pt x="2522" y="543"/>
                      </a:lnTo>
                      <a:lnTo>
                        <a:pt x="2539" y="543"/>
                      </a:lnTo>
                      <a:lnTo>
                        <a:pt x="2553" y="543"/>
                      </a:lnTo>
                      <a:lnTo>
                        <a:pt x="2558" y="543"/>
                      </a:lnTo>
                      <a:lnTo>
                        <a:pt x="2565" y="543"/>
                      </a:lnTo>
                      <a:lnTo>
                        <a:pt x="2572" y="543"/>
                      </a:lnTo>
                      <a:lnTo>
                        <a:pt x="2577" y="543"/>
                      </a:lnTo>
                      <a:lnTo>
                        <a:pt x="2588" y="543"/>
                      </a:lnTo>
                      <a:lnTo>
                        <a:pt x="2603" y="543"/>
                      </a:lnTo>
                      <a:lnTo>
                        <a:pt x="2614" y="543"/>
                      </a:lnTo>
                      <a:lnTo>
                        <a:pt x="2617" y="543"/>
                      </a:lnTo>
                      <a:lnTo>
                        <a:pt x="2621" y="543"/>
                      </a:lnTo>
                      <a:lnTo>
                        <a:pt x="2626" y="543"/>
                      </a:lnTo>
                      <a:lnTo>
                        <a:pt x="2633" y="543"/>
                      </a:lnTo>
                      <a:lnTo>
                        <a:pt x="2645" y="543"/>
                      </a:lnTo>
                      <a:lnTo>
                        <a:pt x="2650" y="543"/>
                      </a:lnTo>
                      <a:lnTo>
                        <a:pt x="2655" y="543"/>
                      </a:lnTo>
                      <a:lnTo>
                        <a:pt x="2695" y="543"/>
                      </a:lnTo>
                      <a:lnTo>
                        <a:pt x="2716" y="541"/>
                      </a:lnTo>
                      <a:lnTo>
                        <a:pt x="2718" y="541"/>
                      </a:lnTo>
                      <a:lnTo>
                        <a:pt x="2725" y="541"/>
                      </a:lnTo>
                      <a:lnTo>
                        <a:pt x="2737" y="541"/>
                      </a:lnTo>
                      <a:lnTo>
                        <a:pt x="2751" y="541"/>
                      </a:lnTo>
                      <a:lnTo>
                        <a:pt x="2754" y="541"/>
                      </a:lnTo>
                      <a:lnTo>
                        <a:pt x="2777" y="541"/>
                      </a:lnTo>
                      <a:lnTo>
                        <a:pt x="2799" y="541"/>
                      </a:lnTo>
                      <a:lnTo>
                        <a:pt x="2801" y="541"/>
                      </a:lnTo>
                      <a:lnTo>
                        <a:pt x="2810" y="541"/>
                      </a:lnTo>
                      <a:lnTo>
                        <a:pt x="2829" y="541"/>
                      </a:lnTo>
                      <a:lnTo>
                        <a:pt x="2829" y="536"/>
                      </a:lnTo>
                      <a:lnTo>
                        <a:pt x="2829" y="508"/>
                      </a:lnTo>
                      <a:lnTo>
                        <a:pt x="2829" y="475"/>
                      </a:lnTo>
                      <a:lnTo>
                        <a:pt x="2829" y="444"/>
                      </a:lnTo>
                      <a:lnTo>
                        <a:pt x="2829" y="413"/>
                      </a:lnTo>
                      <a:lnTo>
                        <a:pt x="2829" y="392"/>
                      </a:lnTo>
                      <a:lnTo>
                        <a:pt x="2829" y="371"/>
                      </a:lnTo>
                      <a:lnTo>
                        <a:pt x="2829" y="359"/>
                      </a:lnTo>
                      <a:lnTo>
                        <a:pt x="2832" y="359"/>
                      </a:lnTo>
                      <a:lnTo>
                        <a:pt x="2872" y="359"/>
                      </a:lnTo>
                      <a:lnTo>
                        <a:pt x="2910" y="359"/>
                      </a:lnTo>
                      <a:lnTo>
                        <a:pt x="2943" y="359"/>
                      </a:lnTo>
                      <a:lnTo>
                        <a:pt x="3014" y="359"/>
                      </a:lnTo>
                      <a:lnTo>
                        <a:pt x="3014" y="366"/>
                      </a:lnTo>
                      <a:lnTo>
                        <a:pt x="3014" y="383"/>
                      </a:lnTo>
                      <a:lnTo>
                        <a:pt x="3014" y="399"/>
                      </a:lnTo>
                      <a:lnTo>
                        <a:pt x="3014" y="416"/>
                      </a:lnTo>
                      <a:lnTo>
                        <a:pt x="3016" y="439"/>
                      </a:lnTo>
                      <a:lnTo>
                        <a:pt x="3016" y="463"/>
                      </a:lnTo>
                      <a:lnTo>
                        <a:pt x="3016" y="479"/>
                      </a:lnTo>
                      <a:lnTo>
                        <a:pt x="3016" y="494"/>
                      </a:lnTo>
                      <a:lnTo>
                        <a:pt x="3016" y="510"/>
                      </a:lnTo>
                      <a:lnTo>
                        <a:pt x="3016" y="522"/>
                      </a:lnTo>
                      <a:lnTo>
                        <a:pt x="3016" y="529"/>
                      </a:lnTo>
                      <a:lnTo>
                        <a:pt x="3016" y="534"/>
                      </a:lnTo>
                      <a:lnTo>
                        <a:pt x="3016" y="541"/>
                      </a:lnTo>
                      <a:lnTo>
                        <a:pt x="3030" y="541"/>
                      </a:lnTo>
                      <a:lnTo>
                        <a:pt x="3068" y="541"/>
                      </a:lnTo>
                      <a:lnTo>
                        <a:pt x="3068" y="538"/>
                      </a:lnTo>
                      <a:lnTo>
                        <a:pt x="3073" y="541"/>
                      </a:lnTo>
                      <a:lnTo>
                        <a:pt x="3080" y="541"/>
                      </a:lnTo>
                      <a:lnTo>
                        <a:pt x="3082" y="541"/>
                      </a:lnTo>
                      <a:lnTo>
                        <a:pt x="3144" y="543"/>
                      </a:lnTo>
                      <a:lnTo>
                        <a:pt x="3174" y="543"/>
                      </a:lnTo>
                      <a:lnTo>
                        <a:pt x="3177" y="543"/>
                      </a:lnTo>
                      <a:lnTo>
                        <a:pt x="3179" y="543"/>
                      </a:lnTo>
                      <a:lnTo>
                        <a:pt x="3193" y="543"/>
                      </a:lnTo>
                      <a:lnTo>
                        <a:pt x="3240" y="543"/>
                      </a:lnTo>
                      <a:lnTo>
                        <a:pt x="3250" y="543"/>
                      </a:lnTo>
                      <a:lnTo>
                        <a:pt x="3394" y="546"/>
                      </a:lnTo>
                      <a:lnTo>
                        <a:pt x="3434" y="546"/>
                      </a:lnTo>
                      <a:lnTo>
                        <a:pt x="3439" y="546"/>
                      </a:lnTo>
                      <a:lnTo>
                        <a:pt x="3444" y="546"/>
                      </a:lnTo>
                      <a:lnTo>
                        <a:pt x="3481" y="546"/>
                      </a:lnTo>
                      <a:lnTo>
                        <a:pt x="3505" y="546"/>
                      </a:lnTo>
                      <a:lnTo>
                        <a:pt x="3519" y="546"/>
                      </a:lnTo>
                      <a:lnTo>
                        <a:pt x="3547" y="546"/>
                      </a:lnTo>
                      <a:lnTo>
                        <a:pt x="3562" y="546"/>
                      </a:lnTo>
                      <a:lnTo>
                        <a:pt x="3566" y="546"/>
                      </a:lnTo>
                      <a:lnTo>
                        <a:pt x="3573" y="546"/>
                      </a:lnTo>
                      <a:lnTo>
                        <a:pt x="3581" y="546"/>
                      </a:lnTo>
                      <a:lnTo>
                        <a:pt x="3588" y="546"/>
                      </a:lnTo>
                      <a:lnTo>
                        <a:pt x="3592" y="546"/>
                      </a:lnTo>
                      <a:lnTo>
                        <a:pt x="3597" y="546"/>
                      </a:lnTo>
                      <a:lnTo>
                        <a:pt x="3597" y="548"/>
                      </a:lnTo>
                      <a:lnTo>
                        <a:pt x="3597" y="550"/>
                      </a:lnTo>
                      <a:lnTo>
                        <a:pt x="3597" y="553"/>
                      </a:lnTo>
                      <a:lnTo>
                        <a:pt x="3597" y="557"/>
                      </a:lnTo>
                      <a:lnTo>
                        <a:pt x="3599" y="557"/>
                      </a:lnTo>
                      <a:lnTo>
                        <a:pt x="3599" y="560"/>
                      </a:lnTo>
                      <a:lnTo>
                        <a:pt x="3599" y="562"/>
                      </a:lnTo>
                      <a:lnTo>
                        <a:pt x="3599" y="564"/>
                      </a:lnTo>
                      <a:lnTo>
                        <a:pt x="3599" y="567"/>
                      </a:lnTo>
                      <a:lnTo>
                        <a:pt x="3599" y="569"/>
                      </a:lnTo>
                      <a:lnTo>
                        <a:pt x="3599" y="574"/>
                      </a:lnTo>
                      <a:lnTo>
                        <a:pt x="3599" y="576"/>
                      </a:lnTo>
                      <a:lnTo>
                        <a:pt x="3599" y="579"/>
                      </a:lnTo>
                      <a:lnTo>
                        <a:pt x="3597" y="579"/>
                      </a:lnTo>
                      <a:lnTo>
                        <a:pt x="3597" y="581"/>
                      </a:lnTo>
                      <a:lnTo>
                        <a:pt x="3595" y="583"/>
                      </a:lnTo>
                      <a:lnTo>
                        <a:pt x="3595" y="586"/>
                      </a:lnTo>
                      <a:lnTo>
                        <a:pt x="3592" y="586"/>
                      </a:lnTo>
                      <a:lnTo>
                        <a:pt x="3590" y="597"/>
                      </a:lnTo>
                      <a:lnTo>
                        <a:pt x="3583" y="657"/>
                      </a:lnTo>
                      <a:lnTo>
                        <a:pt x="3576" y="671"/>
                      </a:lnTo>
                      <a:lnTo>
                        <a:pt x="3571" y="680"/>
                      </a:lnTo>
                      <a:lnTo>
                        <a:pt x="3562" y="690"/>
                      </a:lnTo>
                      <a:lnTo>
                        <a:pt x="3557" y="694"/>
                      </a:lnTo>
                      <a:lnTo>
                        <a:pt x="3536" y="701"/>
                      </a:lnTo>
                      <a:lnTo>
                        <a:pt x="3533" y="704"/>
                      </a:lnTo>
                      <a:lnTo>
                        <a:pt x="3519" y="723"/>
                      </a:lnTo>
                      <a:lnTo>
                        <a:pt x="3514" y="727"/>
                      </a:lnTo>
                      <a:lnTo>
                        <a:pt x="3514" y="730"/>
                      </a:lnTo>
                      <a:lnTo>
                        <a:pt x="3512" y="732"/>
                      </a:lnTo>
                      <a:lnTo>
                        <a:pt x="3512" y="735"/>
                      </a:lnTo>
                      <a:lnTo>
                        <a:pt x="3512" y="739"/>
                      </a:lnTo>
                      <a:lnTo>
                        <a:pt x="3512" y="742"/>
                      </a:lnTo>
                      <a:lnTo>
                        <a:pt x="3510" y="744"/>
                      </a:lnTo>
                      <a:lnTo>
                        <a:pt x="3507" y="746"/>
                      </a:lnTo>
                      <a:lnTo>
                        <a:pt x="3505" y="751"/>
                      </a:lnTo>
                      <a:lnTo>
                        <a:pt x="3505" y="753"/>
                      </a:lnTo>
                      <a:lnTo>
                        <a:pt x="3505" y="756"/>
                      </a:lnTo>
                      <a:lnTo>
                        <a:pt x="3507" y="756"/>
                      </a:lnTo>
                      <a:lnTo>
                        <a:pt x="3507" y="758"/>
                      </a:lnTo>
                      <a:lnTo>
                        <a:pt x="3505" y="758"/>
                      </a:lnTo>
                      <a:lnTo>
                        <a:pt x="3505" y="760"/>
                      </a:lnTo>
                      <a:lnTo>
                        <a:pt x="3505" y="763"/>
                      </a:lnTo>
                      <a:lnTo>
                        <a:pt x="3503" y="765"/>
                      </a:lnTo>
                      <a:lnTo>
                        <a:pt x="3503" y="768"/>
                      </a:lnTo>
                      <a:lnTo>
                        <a:pt x="3503" y="770"/>
                      </a:lnTo>
                      <a:lnTo>
                        <a:pt x="3500" y="772"/>
                      </a:lnTo>
                      <a:lnTo>
                        <a:pt x="3498" y="779"/>
                      </a:lnTo>
                      <a:lnTo>
                        <a:pt x="3495" y="784"/>
                      </a:lnTo>
                      <a:lnTo>
                        <a:pt x="3493" y="786"/>
                      </a:lnTo>
                      <a:lnTo>
                        <a:pt x="3491" y="786"/>
                      </a:lnTo>
                      <a:lnTo>
                        <a:pt x="3488" y="791"/>
                      </a:lnTo>
                      <a:lnTo>
                        <a:pt x="3488" y="794"/>
                      </a:lnTo>
                      <a:lnTo>
                        <a:pt x="3488" y="796"/>
                      </a:lnTo>
                      <a:lnTo>
                        <a:pt x="3488" y="798"/>
                      </a:lnTo>
                      <a:lnTo>
                        <a:pt x="3488" y="801"/>
                      </a:lnTo>
                      <a:lnTo>
                        <a:pt x="3486" y="805"/>
                      </a:lnTo>
                      <a:lnTo>
                        <a:pt x="3484" y="805"/>
                      </a:lnTo>
                      <a:lnTo>
                        <a:pt x="3484" y="808"/>
                      </a:lnTo>
                      <a:lnTo>
                        <a:pt x="3484" y="810"/>
                      </a:lnTo>
                      <a:lnTo>
                        <a:pt x="3484" y="812"/>
                      </a:lnTo>
                      <a:lnTo>
                        <a:pt x="3484" y="815"/>
                      </a:lnTo>
                      <a:lnTo>
                        <a:pt x="3484" y="820"/>
                      </a:lnTo>
                      <a:lnTo>
                        <a:pt x="3484" y="822"/>
                      </a:lnTo>
                      <a:lnTo>
                        <a:pt x="3484" y="824"/>
                      </a:lnTo>
                      <a:lnTo>
                        <a:pt x="3481" y="827"/>
                      </a:lnTo>
                      <a:lnTo>
                        <a:pt x="3481" y="829"/>
                      </a:lnTo>
                      <a:lnTo>
                        <a:pt x="3481" y="831"/>
                      </a:lnTo>
                      <a:lnTo>
                        <a:pt x="3479" y="834"/>
                      </a:lnTo>
                      <a:lnTo>
                        <a:pt x="3479" y="836"/>
                      </a:lnTo>
                      <a:lnTo>
                        <a:pt x="3479" y="838"/>
                      </a:lnTo>
                      <a:lnTo>
                        <a:pt x="3481" y="841"/>
                      </a:lnTo>
                      <a:lnTo>
                        <a:pt x="3479" y="841"/>
                      </a:lnTo>
                      <a:lnTo>
                        <a:pt x="3479" y="843"/>
                      </a:lnTo>
                      <a:lnTo>
                        <a:pt x="3477" y="846"/>
                      </a:lnTo>
                      <a:lnTo>
                        <a:pt x="3477" y="848"/>
                      </a:lnTo>
                      <a:lnTo>
                        <a:pt x="3477" y="850"/>
                      </a:lnTo>
                      <a:lnTo>
                        <a:pt x="3477" y="853"/>
                      </a:lnTo>
                      <a:lnTo>
                        <a:pt x="3477" y="855"/>
                      </a:lnTo>
                      <a:lnTo>
                        <a:pt x="3477" y="857"/>
                      </a:lnTo>
                      <a:lnTo>
                        <a:pt x="3477" y="862"/>
                      </a:lnTo>
                      <a:lnTo>
                        <a:pt x="3477" y="864"/>
                      </a:lnTo>
                      <a:lnTo>
                        <a:pt x="3477" y="867"/>
                      </a:lnTo>
                      <a:lnTo>
                        <a:pt x="3477" y="869"/>
                      </a:lnTo>
                      <a:lnTo>
                        <a:pt x="3474" y="869"/>
                      </a:lnTo>
                      <a:lnTo>
                        <a:pt x="3474" y="869"/>
                      </a:lnTo>
                      <a:lnTo>
                        <a:pt x="3474" y="872"/>
                      </a:lnTo>
                      <a:lnTo>
                        <a:pt x="3474" y="874"/>
                      </a:lnTo>
                      <a:lnTo>
                        <a:pt x="3474" y="881"/>
                      </a:lnTo>
                      <a:lnTo>
                        <a:pt x="3477" y="883"/>
                      </a:lnTo>
                      <a:lnTo>
                        <a:pt x="3477" y="886"/>
                      </a:lnTo>
                      <a:lnTo>
                        <a:pt x="3477" y="888"/>
                      </a:lnTo>
                      <a:lnTo>
                        <a:pt x="3477" y="890"/>
                      </a:lnTo>
                      <a:lnTo>
                        <a:pt x="3479" y="893"/>
                      </a:lnTo>
                      <a:lnTo>
                        <a:pt x="3479" y="895"/>
                      </a:lnTo>
                      <a:lnTo>
                        <a:pt x="3479" y="898"/>
                      </a:lnTo>
                      <a:lnTo>
                        <a:pt x="3479" y="900"/>
                      </a:lnTo>
                      <a:lnTo>
                        <a:pt x="3479" y="902"/>
                      </a:lnTo>
                      <a:lnTo>
                        <a:pt x="3479" y="905"/>
                      </a:lnTo>
                      <a:lnTo>
                        <a:pt x="3479" y="907"/>
                      </a:lnTo>
                      <a:lnTo>
                        <a:pt x="3479" y="909"/>
                      </a:lnTo>
                      <a:lnTo>
                        <a:pt x="3481" y="909"/>
                      </a:lnTo>
                      <a:lnTo>
                        <a:pt x="3491" y="933"/>
                      </a:lnTo>
                      <a:lnTo>
                        <a:pt x="3491" y="945"/>
                      </a:lnTo>
                      <a:lnTo>
                        <a:pt x="3491" y="961"/>
                      </a:lnTo>
                      <a:lnTo>
                        <a:pt x="3493" y="968"/>
                      </a:lnTo>
                      <a:lnTo>
                        <a:pt x="3493" y="975"/>
                      </a:lnTo>
                      <a:lnTo>
                        <a:pt x="3493" y="994"/>
                      </a:lnTo>
                      <a:lnTo>
                        <a:pt x="3493" y="1001"/>
                      </a:lnTo>
                      <a:lnTo>
                        <a:pt x="3493" y="1009"/>
                      </a:lnTo>
                      <a:lnTo>
                        <a:pt x="3493" y="1016"/>
                      </a:lnTo>
                      <a:lnTo>
                        <a:pt x="3493" y="1030"/>
                      </a:lnTo>
                      <a:lnTo>
                        <a:pt x="3493" y="1039"/>
                      </a:lnTo>
                      <a:lnTo>
                        <a:pt x="3491" y="1044"/>
                      </a:lnTo>
                      <a:lnTo>
                        <a:pt x="3491" y="1049"/>
                      </a:lnTo>
                      <a:lnTo>
                        <a:pt x="3488" y="1053"/>
                      </a:lnTo>
                      <a:lnTo>
                        <a:pt x="3481" y="1061"/>
                      </a:lnTo>
                      <a:lnTo>
                        <a:pt x="3472" y="1072"/>
                      </a:lnTo>
                      <a:lnTo>
                        <a:pt x="3462" y="1079"/>
                      </a:lnTo>
                      <a:lnTo>
                        <a:pt x="3455" y="1087"/>
                      </a:lnTo>
                      <a:lnTo>
                        <a:pt x="3451" y="1091"/>
                      </a:lnTo>
                      <a:lnTo>
                        <a:pt x="3448" y="1096"/>
                      </a:lnTo>
                      <a:lnTo>
                        <a:pt x="3444" y="1101"/>
                      </a:lnTo>
                      <a:lnTo>
                        <a:pt x="3439" y="1110"/>
                      </a:lnTo>
                      <a:lnTo>
                        <a:pt x="3432" y="1124"/>
                      </a:lnTo>
                      <a:lnTo>
                        <a:pt x="3427" y="1138"/>
                      </a:lnTo>
                      <a:lnTo>
                        <a:pt x="3425" y="1150"/>
                      </a:lnTo>
                      <a:lnTo>
                        <a:pt x="3422" y="1157"/>
                      </a:lnTo>
                      <a:lnTo>
                        <a:pt x="3422" y="1164"/>
                      </a:lnTo>
                      <a:lnTo>
                        <a:pt x="3422" y="1172"/>
                      </a:lnTo>
                      <a:lnTo>
                        <a:pt x="3422" y="1176"/>
                      </a:lnTo>
                      <a:lnTo>
                        <a:pt x="3427" y="1190"/>
                      </a:lnTo>
                      <a:lnTo>
                        <a:pt x="3429" y="1198"/>
                      </a:lnTo>
                      <a:lnTo>
                        <a:pt x="3432" y="1202"/>
                      </a:lnTo>
                      <a:lnTo>
                        <a:pt x="3432" y="1207"/>
                      </a:lnTo>
                      <a:lnTo>
                        <a:pt x="3436" y="1209"/>
                      </a:lnTo>
                      <a:lnTo>
                        <a:pt x="3436" y="1212"/>
                      </a:lnTo>
                      <a:lnTo>
                        <a:pt x="3446" y="1224"/>
                      </a:lnTo>
                      <a:lnTo>
                        <a:pt x="3453" y="1231"/>
                      </a:lnTo>
                      <a:lnTo>
                        <a:pt x="3460" y="1238"/>
                      </a:lnTo>
                      <a:lnTo>
                        <a:pt x="3465" y="1252"/>
                      </a:lnTo>
                      <a:lnTo>
                        <a:pt x="3467" y="1259"/>
                      </a:lnTo>
                      <a:lnTo>
                        <a:pt x="3467" y="1271"/>
                      </a:lnTo>
                      <a:lnTo>
                        <a:pt x="3467" y="1276"/>
                      </a:lnTo>
                      <a:lnTo>
                        <a:pt x="3467" y="1285"/>
                      </a:lnTo>
                      <a:lnTo>
                        <a:pt x="3467" y="1287"/>
                      </a:lnTo>
                      <a:lnTo>
                        <a:pt x="3467" y="1290"/>
                      </a:lnTo>
                      <a:lnTo>
                        <a:pt x="3467" y="1292"/>
                      </a:lnTo>
                      <a:lnTo>
                        <a:pt x="3465" y="1292"/>
                      </a:lnTo>
                      <a:lnTo>
                        <a:pt x="3465" y="1294"/>
                      </a:lnTo>
                      <a:lnTo>
                        <a:pt x="3465" y="1297"/>
                      </a:lnTo>
                      <a:lnTo>
                        <a:pt x="3462" y="1297"/>
                      </a:lnTo>
                      <a:lnTo>
                        <a:pt x="3462" y="1299"/>
                      </a:lnTo>
                      <a:lnTo>
                        <a:pt x="3460" y="1299"/>
                      </a:lnTo>
                      <a:lnTo>
                        <a:pt x="3460" y="1301"/>
                      </a:lnTo>
                      <a:lnTo>
                        <a:pt x="3458" y="1301"/>
                      </a:lnTo>
                      <a:lnTo>
                        <a:pt x="3458" y="1304"/>
                      </a:lnTo>
                      <a:lnTo>
                        <a:pt x="3455" y="1304"/>
                      </a:lnTo>
                      <a:lnTo>
                        <a:pt x="3453" y="1304"/>
                      </a:lnTo>
                      <a:lnTo>
                        <a:pt x="3453" y="1306"/>
                      </a:lnTo>
                      <a:lnTo>
                        <a:pt x="3451" y="1306"/>
                      </a:lnTo>
                      <a:lnTo>
                        <a:pt x="3448" y="1306"/>
                      </a:lnTo>
                      <a:lnTo>
                        <a:pt x="3448" y="1309"/>
                      </a:lnTo>
                      <a:lnTo>
                        <a:pt x="3446" y="1309"/>
                      </a:lnTo>
                      <a:lnTo>
                        <a:pt x="3446" y="1311"/>
                      </a:lnTo>
                      <a:lnTo>
                        <a:pt x="3444" y="1311"/>
                      </a:lnTo>
                      <a:lnTo>
                        <a:pt x="3441" y="1311"/>
                      </a:lnTo>
                      <a:lnTo>
                        <a:pt x="3441" y="1313"/>
                      </a:lnTo>
                      <a:lnTo>
                        <a:pt x="3439" y="1313"/>
                      </a:lnTo>
                      <a:lnTo>
                        <a:pt x="3439" y="1316"/>
                      </a:lnTo>
                      <a:lnTo>
                        <a:pt x="3436" y="1316"/>
                      </a:lnTo>
                      <a:lnTo>
                        <a:pt x="3436" y="1318"/>
                      </a:lnTo>
                      <a:lnTo>
                        <a:pt x="3434" y="1318"/>
                      </a:lnTo>
                      <a:lnTo>
                        <a:pt x="3434" y="1320"/>
                      </a:lnTo>
                      <a:lnTo>
                        <a:pt x="3434" y="1323"/>
                      </a:lnTo>
                      <a:lnTo>
                        <a:pt x="3432" y="1323"/>
                      </a:lnTo>
                      <a:lnTo>
                        <a:pt x="3432" y="1323"/>
                      </a:lnTo>
                      <a:lnTo>
                        <a:pt x="3429" y="1323"/>
                      </a:lnTo>
                      <a:lnTo>
                        <a:pt x="3429" y="1325"/>
                      </a:lnTo>
                      <a:lnTo>
                        <a:pt x="3429" y="1327"/>
                      </a:lnTo>
                      <a:lnTo>
                        <a:pt x="3427" y="1327"/>
                      </a:lnTo>
                      <a:lnTo>
                        <a:pt x="3427" y="1330"/>
                      </a:lnTo>
                      <a:lnTo>
                        <a:pt x="3427" y="1332"/>
                      </a:lnTo>
                      <a:lnTo>
                        <a:pt x="3425" y="1332"/>
                      </a:lnTo>
                      <a:lnTo>
                        <a:pt x="3425" y="1335"/>
                      </a:lnTo>
                      <a:lnTo>
                        <a:pt x="3425" y="1337"/>
                      </a:lnTo>
                      <a:lnTo>
                        <a:pt x="3425" y="1339"/>
                      </a:lnTo>
                      <a:lnTo>
                        <a:pt x="3425" y="1342"/>
                      </a:lnTo>
                      <a:lnTo>
                        <a:pt x="3422" y="1342"/>
                      </a:lnTo>
                      <a:lnTo>
                        <a:pt x="3422" y="1344"/>
                      </a:lnTo>
                      <a:lnTo>
                        <a:pt x="3422" y="1346"/>
                      </a:lnTo>
                      <a:lnTo>
                        <a:pt x="3422" y="1349"/>
                      </a:lnTo>
                      <a:lnTo>
                        <a:pt x="3422" y="1351"/>
                      </a:lnTo>
                      <a:lnTo>
                        <a:pt x="3422" y="1353"/>
                      </a:lnTo>
                      <a:lnTo>
                        <a:pt x="3425" y="1353"/>
                      </a:lnTo>
                      <a:lnTo>
                        <a:pt x="3425" y="1356"/>
                      </a:lnTo>
                      <a:lnTo>
                        <a:pt x="3425" y="1358"/>
                      </a:lnTo>
                      <a:lnTo>
                        <a:pt x="3425" y="1361"/>
                      </a:lnTo>
                      <a:lnTo>
                        <a:pt x="3425" y="1363"/>
                      </a:lnTo>
                      <a:lnTo>
                        <a:pt x="3425" y="1365"/>
                      </a:lnTo>
                      <a:lnTo>
                        <a:pt x="3425" y="1368"/>
                      </a:lnTo>
                      <a:lnTo>
                        <a:pt x="3425" y="1370"/>
                      </a:lnTo>
                      <a:lnTo>
                        <a:pt x="3422" y="1370"/>
                      </a:lnTo>
                      <a:lnTo>
                        <a:pt x="3422" y="1372"/>
                      </a:lnTo>
                      <a:lnTo>
                        <a:pt x="3422" y="1375"/>
                      </a:lnTo>
                      <a:lnTo>
                        <a:pt x="3422" y="1377"/>
                      </a:lnTo>
                      <a:lnTo>
                        <a:pt x="3422" y="1379"/>
                      </a:lnTo>
                      <a:lnTo>
                        <a:pt x="3422" y="1379"/>
                      </a:lnTo>
                      <a:lnTo>
                        <a:pt x="3420" y="1382"/>
                      </a:lnTo>
                      <a:lnTo>
                        <a:pt x="3420" y="1384"/>
                      </a:lnTo>
                      <a:lnTo>
                        <a:pt x="3420" y="1387"/>
                      </a:lnTo>
                      <a:lnTo>
                        <a:pt x="3420" y="1389"/>
                      </a:lnTo>
                      <a:lnTo>
                        <a:pt x="3420" y="1391"/>
                      </a:lnTo>
                      <a:lnTo>
                        <a:pt x="3420" y="1394"/>
                      </a:lnTo>
                      <a:lnTo>
                        <a:pt x="3418" y="1394"/>
                      </a:lnTo>
                      <a:lnTo>
                        <a:pt x="3418" y="1396"/>
                      </a:lnTo>
                      <a:lnTo>
                        <a:pt x="3418" y="1398"/>
                      </a:lnTo>
                      <a:lnTo>
                        <a:pt x="3415" y="1398"/>
                      </a:lnTo>
                      <a:lnTo>
                        <a:pt x="3415" y="1401"/>
                      </a:lnTo>
                      <a:lnTo>
                        <a:pt x="3415" y="1403"/>
                      </a:lnTo>
                      <a:lnTo>
                        <a:pt x="3413" y="1403"/>
                      </a:lnTo>
                      <a:lnTo>
                        <a:pt x="3413" y="1405"/>
                      </a:lnTo>
                      <a:lnTo>
                        <a:pt x="3410" y="1405"/>
                      </a:lnTo>
                      <a:lnTo>
                        <a:pt x="3410" y="1408"/>
                      </a:lnTo>
                      <a:lnTo>
                        <a:pt x="3408" y="1408"/>
                      </a:lnTo>
                      <a:lnTo>
                        <a:pt x="3408" y="1410"/>
                      </a:lnTo>
                      <a:lnTo>
                        <a:pt x="3406" y="1410"/>
                      </a:lnTo>
                      <a:lnTo>
                        <a:pt x="3403" y="1410"/>
                      </a:lnTo>
                      <a:lnTo>
                        <a:pt x="3403" y="1413"/>
                      </a:lnTo>
                      <a:lnTo>
                        <a:pt x="3401" y="1413"/>
                      </a:lnTo>
                      <a:lnTo>
                        <a:pt x="3401" y="1415"/>
                      </a:lnTo>
                      <a:lnTo>
                        <a:pt x="3399" y="1415"/>
                      </a:lnTo>
                      <a:lnTo>
                        <a:pt x="3396" y="1417"/>
                      </a:lnTo>
                      <a:lnTo>
                        <a:pt x="3394" y="1417"/>
                      </a:lnTo>
                      <a:lnTo>
                        <a:pt x="3394" y="1420"/>
                      </a:lnTo>
                      <a:lnTo>
                        <a:pt x="3392" y="1420"/>
                      </a:lnTo>
                      <a:lnTo>
                        <a:pt x="3392" y="1422"/>
                      </a:lnTo>
                      <a:lnTo>
                        <a:pt x="3389" y="1422"/>
                      </a:lnTo>
                      <a:lnTo>
                        <a:pt x="3389" y="1424"/>
                      </a:lnTo>
                      <a:lnTo>
                        <a:pt x="3387" y="1424"/>
                      </a:lnTo>
                      <a:lnTo>
                        <a:pt x="3387" y="1427"/>
                      </a:lnTo>
                      <a:lnTo>
                        <a:pt x="3384" y="1427"/>
                      </a:lnTo>
                      <a:lnTo>
                        <a:pt x="3382" y="1429"/>
                      </a:lnTo>
                      <a:lnTo>
                        <a:pt x="3380" y="1431"/>
                      </a:lnTo>
                      <a:lnTo>
                        <a:pt x="3377" y="1434"/>
                      </a:lnTo>
                      <a:lnTo>
                        <a:pt x="3375" y="1434"/>
                      </a:lnTo>
                      <a:lnTo>
                        <a:pt x="3375" y="1436"/>
                      </a:lnTo>
                      <a:lnTo>
                        <a:pt x="3373" y="1436"/>
                      </a:lnTo>
                      <a:lnTo>
                        <a:pt x="3373" y="1439"/>
                      </a:lnTo>
                      <a:lnTo>
                        <a:pt x="3370" y="1439"/>
                      </a:lnTo>
                      <a:lnTo>
                        <a:pt x="3370" y="1441"/>
                      </a:lnTo>
                      <a:lnTo>
                        <a:pt x="3368" y="1441"/>
                      </a:lnTo>
                      <a:lnTo>
                        <a:pt x="3368" y="1443"/>
                      </a:lnTo>
                      <a:lnTo>
                        <a:pt x="3366" y="1443"/>
                      </a:lnTo>
                      <a:lnTo>
                        <a:pt x="3366" y="1446"/>
                      </a:lnTo>
                      <a:lnTo>
                        <a:pt x="3363" y="1446"/>
                      </a:lnTo>
                      <a:lnTo>
                        <a:pt x="3363" y="1448"/>
                      </a:lnTo>
                      <a:lnTo>
                        <a:pt x="3363" y="1450"/>
                      </a:lnTo>
                      <a:lnTo>
                        <a:pt x="3363" y="1450"/>
                      </a:lnTo>
                      <a:lnTo>
                        <a:pt x="3363" y="1453"/>
                      </a:lnTo>
                      <a:lnTo>
                        <a:pt x="3363" y="1455"/>
                      </a:lnTo>
                      <a:lnTo>
                        <a:pt x="3363" y="1457"/>
                      </a:lnTo>
                      <a:lnTo>
                        <a:pt x="3363" y="1460"/>
                      </a:lnTo>
                      <a:lnTo>
                        <a:pt x="3363" y="1462"/>
                      </a:lnTo>
                      <a:lnTo>
                        <a:pt x="3363" y="1464"/>
                      </a:lnTo>
                      <a:lnTo>
                        <a:pt x="3363" y="1467"/>
                      </a:lnTo>
                      <a:lnTo>
                        <a:pt x="3363" y="1469"/>
                      </a:lnTo>
                      <a:lnTo>
                        <a:pt x="3363" y="1472"/>
                      </a:lnTo>
                      <a:lnTo>
                        <a:pt x="3363" y="1474"/>
                      </a:lnTo>
                      <a:lnTo>
                        <a:pt x="3366" y="1474"/>
                      </a:lnTo>
                      <a:lnTo>
                        <a:pt x="3366" y="1476"/>
                      </a:lnTo>
                      <a:lnTo>
                        <a:pt x="3366" y="1479"/>
                      </a:lnTo>
                      <a:lnTo>
                        <a:pt x="3368" y="1481"/>
                      </a:lnTo>
                      <a:lnTo>
                        <a:pt x="3370" y="1483"/>
                      </a:lnTo>
                      <a:lnTo>
                        <a:pt x="3370" y="1486"/>
                      </a:lnTo>
                      <a:lnTo>
                        <a:pt x="3373" y="1486"/>
                      </a:lnTo>
                      <a:lnTo>
                        <a:pt x="3373" y="1488"/>
                      </a:lnTo>
                      <a:lnTo>
                        <a:pt x="3375" y="1490"/>
                      </a:lnTo>
                      <a:lnTo>
                        <a:pt x="3377" y="1490"/>
                      </a:lnTo>
                      <a:lnTo>
                        <a:pt x="3377" y="1490"/>
                      </a:lnTo>
                      <a:lnTo>
                        <a:pt x="3380" y="1490"/>
                      </a:lnTo>
                      <a:lnTo>
                        <a:pt x="3380" y="1493"/>
                      </a:lnTo>
                      <a:lnTo>
                        <a:pt x="3380" y="1495"/>
                      </a:lnTo>
                      <a:lnTo>
                        <a:pt x="3382" y="1495"/>
                      </a:lnTo>
                      <a:lnTo>
                        <a:pt x="3382" y="1498"/>
                      </a:lnTo>
                      <a:lnTo>
                        <a:pt x="3382" y="1500"/>
                      </a:lnTo>
                      <a:lnTo>
                        <a:pt x="3382" y="1502"/>
                      </a:lnTo>
                      <a:lnTo>
                        <a:pt x="3382" y="1505"/>
                      </a:lnTo>
                      <a:lnTo>
                        <a:pt x="3382" y="1507"/>
                      </a:lnTo>
                      <a:lnTo>
                        <a:pt x="3382" y="1509"/>
                      </a:lnTo>
                      <a:lnTo>
                        <a:pt x="3382" y="1512"/>
                      </a:lnTo>
                      <a:lnTo>
                        <a:pt x="3382" y="1514"/>
                      </a:lnTo>
                      <a:lnTo>
                        <a:pt x="3394" y="1568"/>
                      </a:lnTo>
                      <a:lnTo>
                        <a:pt x="3394" y="1594"/>
                      </a:lnTo>
                      <a:lnTo>
                        <a:pt x="3396" y="1627"/>
                      </a:lnTo>
                      <a:lnTo>
                        <a:pt x="3394" y="1661"/>
                      </a:lnTo>
                      <a:lnTo>
                        <a:pt x="3396" y="1703"/>
                      </a:lnTo>
                      <a:lnTo>
                        <a:pt x="3401" y="1739"/>
                      </a:lnTo>
                      <a:lnTo>
                        <a:pt x="3406" y="1762"/>
                      </a:lnTo>
                      <a:lnTo>
                        <a:pt x="3410" y="1774"/>
                      </a:lnTo>
                      <a:lnTo>
                        <a:pt x="3415" y="1788"/>
                      </a:lnTo>
                      <a:lnTo>
                        <a:pt x="3418" y="1795"/>
                      </a:lnTo>
                      <a:lnTo>
                        <a:pt x="3418" y="1821"/>
                      </a:lnTo>
                      <a:lnTo>
                        <a:pt x="3377" y="1821"/>
                      </a:lnTo>
                      <a:lnTo>
                        <a:pt x="3354" y="1821"/>
                      </a:lnTo>
                      <a:lnTo>
                        <a:pt x="3288" y="1821"/>
                      </a:lnTo>
                      <a:lnTo>
                        <a:pt x="3195" y="1819"/>
                      </a:lnTo>
                      <a:lnTo>
                        <a:pt x="3106" y="1819"/>
                      </a:lnTo>
                      <a:lnTo>
                        <a:pt x="3016" y="1819"/>
                      </a:lnTo>
                      <a:lnTo>
                        <a:pt x="2964" y="1819"/>
                      </a:lnTo>
                      <a:lnTo>
                        <a:pt x="2917" y="1819"/>
                      </a:lnTo>
                      <a:lnTo>
                        <a:pt x="2874" y="1819"/>
                      </a:lnTo>
                      <a:lnTo>
                        <a:pt x="2872" y="1819"/>
                      </a:lnTo>
                      <a:lnTo>
                        <a:pt x="2867" y="1819"/>
                      </a:lnTo>
                      <a:lnTo>
                        <a:pt x="2862" y="1819"/>
                      </a:lnTo>
                      <a:lnTo>
                        <a:pt x="2829" y="1819"/>
                      </a:lnTo>
                      <a:lnTo>
                        <a:pt x="2782" y="1819"/>
                      </a:lnTo>
                      <a:lnTo>
                        <a:pt x="2735" y="1821"/>
                      </a:lnTo>
                      <a:lnTo>
                        <a:pt x="2688" y="1821"/>
                      </a:lnTo>
                      <a:lnTo>
                        <a:pt x="2645" y="1821"/>
                      </a:lnTo>
                      <a:lnTo>
                        <a:pt x="2600" y="1821"/>
                      </a:lnTo>
                      <a:lnTo>
                        <a:pt x="2555" y="1821"/>
                      </a:lnTo>
                      <a:lnTo>
                        <a:pt x="2510" y="1821"/>
                      </a:lnTo>
                      <a:lnTo>
                        <a:pt x="2463" y="1821"/>
                      </a:lnTo>
                      <a:lnTo>
                        <a:pt x="2454" y="1821"/>
                      </a:lnTo>
                      <a:lnTo>
                        <a:pt x="2442" y="1821"/>
                      </a:lnTo>
                      <a:lnTo>
                        <a:pt x="2433" y="1821"/>
                      </a:lnTo>
                      <a:lnTo>
                        <a:pt x="2421" y="1821"/>
                      </a:lnTo>
                      <a:lnTo>
                        <a:pt x="2409" y="1821"/>
                      </a:lnTo>
                      <a:lnTo>
                        <a:pt x="2399" y="1821"/>
                      </a:lnTo>
                      <a:lnTo>
                        <a:pt x="2388" y="1821"/>
                      </a:lnTo>
                      <a:lnTo>
                        <a:pt x="2376" y="1821"/>
                      </a:lnTo>
                      <a:lnTo>
                        <a:pt x="2371" y="1821"/>
                      </a:lnTo>
                      <a:lnTo>
                        <a:pt x="2366" y="1821"/>
                      </a:lnTo>
                      <a:lnTo>
                        <a:pt x="2347" y="1821"/>
                      </a:lnTo>
                      <a:lnTo>
                        <a:pt x="2336" y="1821"/>
                      </a:lnTo>
                      <a:lnTo>
                        <a:pt x="2331" y="1821"/>
                      </a:lnTo>
                      <a:lnTo>
                        <a:pt x="2319" y="1821"/>
                      </a:lnTo>
                      <a:lnTo>
                        <a:pt x="2307" y="1821"/>
                      </a:lnTo>
                      <a:lnTo>
                        <a:pt x="2286" y="1821"/>
                      </a:lnTo>
                      <a:lnTo>
                        <a:pt x="2239" y="1821"/>
                      </a:lnTo>
                      <a:lnTo>
                        <a:pt x="2194" y="1821"/>
                      </a:lnTo>
                      <a:lnTo>
                        <a:pt x="2149" y="1821"/>
                      </a:lnTo>
                      <a:lnTo>
                        <a:pt x="2104" y="1821"/>
                      </a:lnTo>
                      <a:lnTo>
                        <a:pt x="2057" y="1821"/>
                      </a:lnTo>
                      <a:lnTo>
                        <a:pt x="2012" y="1821"/>
                      </a:lnTo>
                      <a:lnTo>
                        <a:pt x="1967" y="1821"/>
                      </a:lnTo>
                      <a:lnTo>
                        <a:pt x="1922" y="1821"/>
                      </a:lnTo>
                      <a:lnTo>
                        <a:pt x="1887" y="1821"/>
                      </a:lnTo>
                      <a:lnTo>
                        <a:pt x="1840" y="1821"/>
                      </a:lnTo>
                      <a:lnTo>
                        <a:pt x="1795" y="1821"/>
                      </a:lnTo>
                      <a:lnTo>
                        <a:pt x="1750" y="1821"/>
                      </a:lnTo>
                      <a:lnTo>
                        <a:pt x="1705" y="1821"/>
                      </a:lnTo>
                      <a:lnTo>
                        <a:pt x="1660" y="1821"/>
                      </a:lnTo>
                      <a:lnTo>
                        <a:pt x="1615" y="1821"/>
                      </a:lnTo>
                      <a:lnTo>
                        <a:pt x="1570" y="1821"/>
                      </a:lnTo>
                      <a:lnTo>
                        <a:pt x="1525" y="1821"/>
                      </a:lnTo>
                      <a:lnTo>
                        <a:pt x="1481" y="1821"/>
                      </a:lnTo>
                      <a:lnTo>
                        <a:pt x="1433" y="1821"/>
                      </a:lnTo>
                      <a:lnTo>
                        <a:pt x="1388" y="1821"/>
                      </a:lnTo>
                      <a:lnTo>
                        <a:pt x="1344" y="1821"/>
                      </a:lnTo>
                      <a:lnTo>
                        <a:pt x="1299" y="1821"/>
                      </a:lnTo>
                      <a:lnTo>
                        <a:pt x="1254" y="1821"/>
                      </a:lnTo>
                      <a:lnTo>
                        <a:pt x="1207" y="1821"/>
                      </a:lnTo>
                      <a:lnTo>
                        <a:pt x="1162" y="1821"/>
                      </a:lnTo>
                      <a:lnTo>
                        <a:pt x="1117" y="1821"/>
                      </a:lnTo>
                      <a:lnTo>
                        <a:pt x="1072" y="1821"/>
                      </a:lnTo>
                      <a:lnTo>
                        <a:pt x="1027" y="1821"/>
                      </a:lnTo>
                      <a:lnTo>
                        <a:pt x="980" y="1821"/>
                      </a:lnTo>
                      <a:lnTo>
                        <a:pt x="935" y="1821"/>
                      </a:lnTo>
                      <a:lnTo>
                        <a:pt x="890" y="1821"/>
                      </a:lnTo>
                      <a:lnTo>
                        <a:pt x="848" y="1821"/>
                      </a:lnTo>
                      <a:lnTo>
                        <a:pt x="805" y="1821"/>
                      </a:lnTo>
                      <a:lnTo>
                        <a:pt x="760" y="1821"/>
                      </a:lnTo>
                      <a:lnTo>
                        <a:pt x="713" y="1821"/>
                      </a:lnTo>
                      <a:lnTo>
                        <a:pt x="666" y="1821"/>
                      </a:lnTo>
                      <a:lnTo>
                        <a:pt x="623" y="1819"/>
                      </a:lnTo>
                      <a:lnTo>
                        <a:pt x="578" y="1819"/>
                      </a:lnTo>
                      <a:lnTo>
                        <a:pt x="531" y="1819"/>
                      </a:lnTo>
                      <a:lnTo>
                        <a:pt x="486" y="1819"/>
                      </a:lnTo>
                      <a:lnTo>
                        <a:pt x="441" y="1819"/>
                      </a:lnTo>
                      <a:lnTo>
                        <a:pt x="401" y="1819"/>
                      </a:lnTo>
                      <a:lnTo>
                        <a:pt x="396" y="1819"/>
                      </a:lnTo>
                      <a:lnTo>
                        <a:pt x="356" y="1819"/>
                      </a:lnTo>
                      <a:lnTo>
                        <a:pt x="356" y="1816"/>
                      </a:lnTo>
                      <a:lnTo>
                        <a:pt x="356" y="1812"/>
                      </a:lnTo>
                      <a:lnTo>
                        <a:pt x="354" y="1805"/>
                      </a:lnTo>
                      <a:lnTo>
                        <a:pt x="354" y="1795"/>
                      </a:lnTo>
                      <a:lnTo>
                        <a:pt x="354" y="1788"/>
                      </a:lnTo>
                      <a:lnTo>
                        <a:pt x="354" y="1776"/>
                      </a:lnTo>
                      <a:lnTo>
                        <a:pt x="354" y="1774"/>
                      </a:lnTo>
                      <a:lnTo>
                        <a:pt x="354" y="1767"/>
                      </a:lnTo>
                      <a:lnTo>
                        <a:pt x="354" y="1755"/>
                      </a:lnTo>
                      <a:lnTo>
                        <a:pt x="351" y="1746"/>
                      </a:lnTo>
                      <a:lnTo>
                        <a:pt x="351" y="1741"/>
                      </a:lnTo>
                      <a:lnTo>
                        <a:pt x="351" y="1734"/>
                      </a:lnTo>
                      <a:lnTo>
                        <a:pt x="351" y="1724"/>
                      </a:lnTo>
                      <a:lnTo>
                        <a:pt x="351" y="1713"/>
                      </a:lnTo>
                      <a:lnTo>
                        <a:pt x="351" y="1701"/>
                      </a:lnTo>
                      <a:lnTo>
                        <a:pt x="354" y="1646"/>
                      </a:lnTo>
                      <a:lnTo>
                        <a:pt x="354" y="1644"/>
                      </a:lnTo>
                      <a:lnTo>
                        <a:pt x="354" y="1623"/>
                      </a:lnTo>
                      <a:lnTo>
                        <a:pt x="354" y="1618"/>
                      </a:lnTo>
                      <a:lnTo>
                        <a:pt x="354" y="1613"/>
                      </a:lnTo>
                      <a:lnTo>
                        <a:pt x="354" y="1609"/>
                      </a:lnTo>
                      <a:lnTo>
                        <a:pt x="354" y="1604"/>
                      </a:lnTo>
                      <a:lnTo>
                        <a:pt x="354" y="1597"/>
                      </a:lnTo>
                      <a:lnTo>
                        <a:pt x="354" y="1592"/>
                      </a:lnTo>
                      <a:lnTo>
                        <a:pt x="354" y="1583"/>
                      </a:lnTo>
                      <a:lnTo>
                        <a:pt x="354" y="1578"/>
                      </a:lnTo>
                      <a:lnTo>
                        <a:pt x="354" y="1576"/>
                      </a:lnTo>
                      <a:lnTo>
                        <a:pt x="354" y="1573"/>
                      </a:lnTo>
                      <a:lnTo>
                        <a:pt x="354" y="1571"/>
                      </a:lnTo>
                      <a:lnTo>
                        <a:pt x="351" y="1535"/>
                      </a:lnTo>
                      <a:lnTo>
                        <a:pt x="351" y="1533"/>
                      </a:lnTo>
                      <a:lnTo>
                        <a:pt x="354" y="1531"/>
                      </a:lnTo>
                      <a:lnTo>
                        <a:pt x="354" y="1528"/>
                      </a:lnTo>
                      <a:lnTo>
                        <a:pt x="354" y="1516"/>
                      </a:lnTo>
                      <a:lnTo>
                        <a:pt x="354" y="1514"/>
                      </a:lnTo>
                      <a:lnTo>
                        <a:pt x="354" y="1509"/>
                      </a:lnTo>
                      <a:lnTo>
                        <a:pt x="354" y="1507"/>
                      </a:lnTo>
                      <a:lnTo>
                        <a:pt x="351" y="1483"/>
                      </a:lnTo>
                      <a:lnTo>
                        <a:pt x="354" y="1481"/>
                      </a:lnTo>
                      <a:lnTo>
                        <a:pt x="354" y="1479"/>
                      </a:lnTo>
                      <a:lnTo>
                        <a:pt x="354" y="1474"/>
                      </a:lnTo>
                      <a:lnTo>
                        <a:pt x="354" y="1467"/>
                      </a:lnTo>
                      <a:lnTo>
                        <a:pt x="354" y="1460"/>
                      </a:lnTo>
                      <a:lnTo>
                        <a:pt x="354" y="1455"/>
                      </a:lnTo>
                      <a:lnTo>
                        <a:pt x="354" y="1450"/>
                      </a:lnTo>
                      <a:lnTo>
                        <a:pt x="354" y="1439"/>
                      </a:lnTo>
                      <a:lnTo>
                        <a:pt x="354" y="1436"/>
                      </a:lnTo>
                      <a:lnTo>
                        <a:pt x="354" y="1413"/>
                      </a:lnTo>
                      <a:lnTo>
                        <a:pt x="354" y="1405"/>
                      </a:lnTo>
                      <a:lnTo>
                        <a:pt x="354" y="1401"/>
                      </a:lnTo>
                      <a:lnTo>
                        <a:pt x="351" y="1391"/>
                      </a:lnTo>
                      <a:lnTo>
                        <a:pt x="351" y="1384"/>
                      </a:lnTo>
                      <a:lnTo>
                        <a:pt x="351" y="1382"/>
                      </a:lnTo>
                      <a:lnTo>
                        <a:pt x="351" y="1379"/>
                      </a:lnTo>
                      <a:lnTo>
                        <a:pt x="351" y="1372"/>
                      </a:lnTo>
                      <a:lnTo>
                        <a:pt x="351" y="1365"/>
                      </a:lnTo>
                      <a:lnTo>
                        <a:pt x="351" y="1358"/>
                      </a:lnTo>
                      <a:lnTo>
                        <a:pt x="354" y="1353"/>
                      </a:lnTo>
                      <a:lnTo>
                        <a:pt x="354" y="1346"/>
                      </a:lnTo>
                      <a:lnTo>
                        <a:pt x="351" y="1342"/>
                      </a:lnTo>
                      <a:lnTo>
                        <a:pt x="351" y="1339"/>
                      </a:lnTo>
                      <a:lnTo>
                        <a:pt x="351" y="1335"/>
                      </a:lnTo>
                      <a:lnTo>
                        <a:pt x="351" y="1332"/>
                      </a:lnTo>
                      <a:lnTo>
                        <a:pt x="351" y="1327"/>
                      </a:lnTo>
                      <a:lnTo>
                        <a:pt x="354" y="1318"/>
                      </a:lnTo>
                      <a:lnTo>
                        <a:pt x="354" y="1306"/>
                      </a:lnTo>
                      <a:lnTo>
                        <a:pt x="354" y="1290"/>
                      </a:lnTo>
                      <a:lnTo>
                        <a:pt x="354" y="1285"/>
                      </a:lnTo>
                      <a:lnTo>
                        <a:pt x="354" y="1280"/>
                      </a:lnTo>
                      <a:lnTo>
                        <a:pt x="354" y="1273"/>
                      </a:lnTo>
                      <a:lnTo>
                        <a:pt x="354" y="1271"/>
                      </a:lnTo>
                      <a:lnTo>
                        <a:pt x="354" y="1268"/>
                      </a:lnTo>
                      <a:lnTo>
                        <a:pt x="354" y="1266"/>
                      </a:lnTo>
                      <a:lnTo>
                        <a:pt x="354" y="1259"/>
                      </a:lnTo>
                      <a:lnTo>
                        <a:pt x="354" y="1252"/>
                      </a:lnTo>
                      <a:lnTo>
                        <a:pt x="354" y="1250"/>
                      </a:lnTo>
                      <a:lnTo>
                        <a:pt x="354" y="1247"/>
                      </a:lnTo>
                      <a:lnTo>
                        <a:pt x="354" y="1242"/>
                      </a:lnTo>
                      <a:lnTo>
                        <a:pt x="354" y="1240"/>
                      </a:lnTo>
                      <a:lnTo>
                        <a:pt x="354" y="1238"/>
                      </a:lnTo>
                      <a:lnTo>
                        <a:pt x="354" y="1231"/>
                      </a:lnTo>
                      <a:lnTo>
                        <a:pt x="354" y="1226"/>
                      </a:lnTo>
                      <a:lnTo>
                        <a:pt x="354" y="1219"/>
                      </a:lnTo>
                      <a:lnTo>
                        <a:pt x="354" y="1212"/>
                      </a:lnTo>
                      <a:lnTo>
                        <a:pt x="354" y="1209"/>
                      </a:lnTo>
                      <a:lnTo>
                        <a:pt x="354" y="1207"/>
                      </a:lnTo>
                      <a:lnTo>
                        <a:pt x="354" y="1205"/>
                      </a:lnTo>
                      <a:lnTo>
                        <a:pt x="354" y="1202"/>
                      </a:lnTo>
                      <a:lnTo>
                        <a:pt x="354" y="1198"/>
                      </a:lnTo>
                      <a:lnTo>
                        <a:pt x="354" y="1195"/>
                      </a:lnTo>
                      <a:lnTo>
                        <a:pt x="354" y="1193"/>
                      </a:lnTo>
                      <a:lnTo>
                        <a:pt x="354" y="1190"/>
                      </a:lnTo>
                      <a:lnTo>
                        <a:pt x="354" y="1188"/>
                      </a:lnTo>
                      <a:lnTo>
                        <a:pt x="351" y="1183"/>
                      </a:lnTo>
                      <a:lnTo>
                        <a:pt x="351" y="1181"/>
                      </a:lnTo>
                      <a:lnTo>
                        <a:pt x="351" y="1176"/>
                      </a:lnTo>
                      <a:lnTo>
                        <a:pt x="351" y="1172"/>
                      </a:lnTo>
                      <a:lnTo>
                        <a:pt x="351" y="1167"/>
                      </a:lnTo>
                      <a:lnTo>
                        <a:pt x="351" y="1160"/>
                      </a:lnTo>
                      <a:lnTo>
                        <a:pt x="351" y="1155"/>
                      </a:lnTo>
                      <a:lnTo>
                        <a:pt x="351" y="1150"/>
                      </a:lnTo>
                      <a:lnTo>
                        <a:pt x="351" y="1146"/>
                      </a:lnTo>
                      <a:lnTo>
                        <a:pt x="351" y="1143"/>
                      </a:lnTo>
                      <a:lnTo>
                        <a:pt x="351" y="1141"/>
                      </a:lnTo>
                      <a:lnTo>
                        <a:pt x="351" y="1138"/>
                      </a:lnTo>
                      <a:lnTo>
                        <a:pt x="351" y="1127"/>
                      </a:lnTo>
                      <a:lnTo>
                        <a:pt x="351" y="1110"/>
                      </a:lnTo>
                      <a:lnTo>
                        <a:pt x="351" y="1096"/>
                      </a:lnTo>
                      <a:lnTo>
                        <a:pt x="351" y="1084"/>
                      </a:lnTo>
                      <a:lnTo>
                        <a:pt x="349" y="1084"/>
                      </a:lnTo>
                      <a:lnTo>
                        <a:pt x="347" y="1084"/>
                      </a:lnTo>
                      <a:lnTo>
                        <a:pt x="344" y="1084"/>
                      </a:lnTo>
                      <a:lnTo>
                        <a:pt x="342" y="1084"/>
                      </a:lnTo>
                      <a:lnTo>
                        <a:pt x="340" y="1084"/>
                      </a:lnTo>
                      <a:lnTo>
                        <a:pt x="337" y="1084"/>
                      </a:lnTo>
                      <a:lnTo>
                        <a:pt x="335" y="1084"/>
                      </a:lnTo>
                      <a:lnTo>
                        <a:pt x="333" y="1084"/>
                      </a:lnTo>
                      <a:lnTo>
                        <a:pt x="330" y="1082"/>
                      </a:lnTo>
                      <a:lnTo>
                        <a:pt x="318" y="1079"/>
                      </a:lnTo>
                      <a:lnTo>
                        <a:pt x="307" y="1075"/>
                      </a:lnTo>
                      <a:lnTo>
                        <a:pt x="302" y="1075"/>
                      </a:lnTo>
                      <a:lnTo>
                        <a:pt x="300" y="1072"/>
                      </a:lnTo>
                      <a:lnTo>
                        <a:pt x="290" y="1070"/>
                      </a:lnTo>
                      <a:lnTo>
                        <a:pt x="288" y="1068"/>
                      </a:lnTo>
                      <a:lnTo>
                        <a:pt x="285" y="1068"/>
                      </a:lnTo>
                      <a:lnTo>
                        <a:pt x="283" y="1068"/>
                      </a:lnTo>
                      <a:lnTo>
                        <a:pt x="281" y="1065"/>
                      </a:lnTo>
                      <a:lnTo>
                        <a:pt x="278" y="1065"/>
                      </a:lnTo>
                      <a:lnTo>
                        <a:pt x="274" y="1065"/>
                      </a:lnTo>
                      <a:lnTo>
                        <a:pt x="269" y="1065"/>
                      </a:lnTo>
                      <a:lnTo>
                        <a:pt x="266" y="1063"/>
                      </a:lnTo>
                      <a:lnTo>
                        <a:pt x="262" y="1063"/>
                      </a:lnTo>
                      <a:lnTo>
                        <a:pt x="257" y="1063"/>
                      </a:lnTo>
                      <a:lnTo>
                        <a:pt x="252" y="1063"/>
                      </a:lnTo>
                      <a:lnTo>
                        <a:pt x="245" y="1061"/>
                      </a:lnTo>
                      <a:lnTo>
                        <a:pt x="243" y="1061"/>
                      </a:lnTo>
                      <a:lnTo>
                        <a:pt x="243" y="1061"/>
                      </a:lnTo>
                      <a:lnTo>
                        <a:pt x="240" y="1061"/>
                      </a:lnTo>
                      <a:lnTo>
                        <a:pt x="238" y="1058"/>
                      </a:lnTo>
                      <a:lnTo>
                        <a:pt x="233" y="1058"/>
                      </a:lnTo>
                      <a:lnTo>
                        <a:pt x="231" y="1058"/>
                      </a:lnTo>
                      <a:lnTo>
                        <a:pt x="229" y="1056"/>
                      </a:lnTo>
                      <a:lnTo>
                        <a:pt x="226" y="1056"/>
                      </a:lnTo>
                      <a:lnTo>
                        <a:pt x="224" y="1056"/>
                      </a:lnTo>
                      <a:lnTo>
                        <a:pt x="222" y="1056"/>
                      </a:lnTo>
                      <a:lnTo>
                        <a:pt x="219" y="1053"/>
                      </a:lnTo>
                      <a:lnTo>
                        <a:pt x="214" y="1053"/>
                      </a:lnTo>
                      <a:lnTo>
                        <a:pt x="212" y="1051"/>
                      </a:lnTo>
                      <a:lnTo>
                        <a:pt x="207" y="1051"/>
                      </a:lnTo>
                      <a:lnTo>
                        <a:pt x="203" y="1049"/>
                      </a:lnTo>
                      <a:lnTo>
                        <a:pt x="200" y="1049"/>
                      </a:lnTo>
                      <a:lnTo>
                        <a:pt x="198" y="1049"/>
                      </a:lnTo>
                      <a:lnTo>
                        <a:pt x="196" y="1049"/>
                      </a:lnTo>
                      <a:lnTo>
                        <a:pt x="193" y="1046"/>
                      </a:lnTo>
                      <a:lnTo>
                        <a:pt x="188" y="1046"/>
                      </a:lnTo>
                      <a:lnTo>
                        <a:pt x="186" y="1046"/>
                      </a:lnTo>
                      <a:lnTo>
                        <a:pt x="186" y="1046"/>
                      </a:lnTo>
                      <a:lnTo>
                        <a:pt x="184" y="1046"/>
                      </a:lnTo>
                      <a:lnTo>
                        <a:pt x="181" y="1046"/>
                      </a:lnTo>
                      <a:lnTo>
                        <a:pt x="177" y="1046"/>
                      </a:lnTo>
                      <a:lnTo>
                        <a:pt x="174" y="1046"/>
                      </a:lnTo>
                      <a:lnTo>
                        <a:pt x="155" y="1046"/>
                      </a:lnTo>
                      <a:lnTo>
                        <a:pt x="137" y="1046"/>
                      </a:lnTo>
                      <a:lnTo>
                        <a:pt x="137" y="1044"/>
                      </a:lnTo>
                      <a:lnTo>
                        <a:pt x="139" y="1039"/>
                      </a:lnTo>
                      <a:lnTo>
                        <a:pt x="139" y="1039"/>
                      </a:lnTo>
                      <a:lnTo>
                        <a:pt x="141" y="1037"/>
                      </a:lnTo>
                      <a:lnTo>
                        <a:pt x="144" y="1032"/>
                      </a:lnTo>
                      <a:lnTo>
                        <a:pt x="144" y="1030"/>
                      </a:lnTo>
                      <a:lnTo>
                        <a:pt x="146" y="1027"/>
                      </a:lnTo>
                      <a:lnTo>
                        <a:pt x="146" y="1023"/>
                      </a:lnTo>
                      <a:lnTo>
                        <a:pt x="148" y="1020"/>
                      </a:lnTo>
                      <a:lnTo>
                        <a:pt x="148" y="1016"/>
                      </a:lnTo>
                      <a:lnTo>
                        <a:pt x="151" y="1011"/>
                      </a:lnTo>
                      <a:lnTo>
                        <a:pt x="151" y="1009"/>
                      </a:lnTo>
                      <a:lnTo>
                        <a:pt x="151" y="1004"/>
                      </a:lnTo>
                      <a:lnTo>
                        <a:pt x="153" y="1001"/>
                      </a:lnTo>
                      <a:lnTo>
                        <a:pt x="153" y="997"/>
                      </a:lnTo>
                      <a:lnTo>
                        <a:pt x="153" y="994"/>
                      </a:lnTo>
                      <a:lnTo>
                        <a:pt x="153" y="992"/>
                      </a:lnTo>
                      <a:lnTo>
                        <a:pt x="153" y="990"/>
                      </a:lnTo>
                      <a:lnTo>
                        <a:pt x="153" y="987"/>
                      </a:lnTo>
                      <a:lnTo>
                        <a:pt x="153" y="985"/>
                      </a:lnTo>
                      <a:lnTo>
                        <a:pt x="153" y="973"/>
                      </a:lnTo>
                      <a:lnTo>
                        <a:pt x="153" y="964"/>
                      </a:lnTo>
                      <a:lnTo>
                        <a:pt x="153" y="959"/>
                      </a:lnTo>
                      <a:lnTo>
                        <a:pt x="153" y="935"/>
                      </a:lnTo>
                      <a:lnTo>
                        <a:pt x="151" y="926"/>
                      </a:lnTo>
                      <a:lnTo>
                        <a:pt x="151" y="926"/>
                      </a:lnTo>
                      <a:lnTo>
                        <a:pt x="148" y="924"/>
                      </a:lnTo>
                      <a:lnTo>
                        <a:pt x="148" y="921"/>
                      </a:lnTo>
                      <a:lnTo>
                        <a:pt x="146" y="921"/>
                      </a:lnTo>
                      <a:lnTo>
                        <a:pt x="146" y="919"/>
                      </a:lnTo>
                      <a:lnTo>
                        <a:pt x="144" y="919"/>
                      </a:lnTo>
                      <a:lnTo>
                        <a:pt x="141" y="916"/>
                      </a:lnTo>
                      <a:lnTo>
                        <a:pt x="139" y="916"/>
                      </a:lnTo>
                      <a:lnTo>
                        <a:pt x="137" y="916"/>
                      </a:lnTo>
                      <a:lnTo>
                        <a:pt x="134" y="916"/>
                      </a:lnTo>
                      <a:lnTo>
                        <a:pt x="132" y="916"/>
                      </a:lnTo>
                      <a:lnTo>
                        <a:pt x="129" y="916"/>
                      </a:lnTo>
                      <a:lnTo>
                        <a:pt x="129" y="916"/>
                      </a:lnTo>
                      <a:lnTo>
                        <a:pt x="127" y="916"/>
                      </a:lnTo>
                      <a:lnTo>
                        <a:pt x="120" y="916"/>
                      </a:lnTo>
                      <a:lnTo>
                        <a:pt x="111" y="914"/>
                      </a:lnTo>
                      <a:lnTo>
                        <a:pt x="99" y="914"/>
                      </a:lnTo>
                      <a:lnTo>
                        <a:pt x="94" y="912"/>
                      </a:lnTo>
                      <a:lnTo>
                        <a:pt x="89" y="912"/>
                      </a:lnTo>
                      <a:lnTo>
                        <a:pt x="85" y="912"/>
                      </a:lnTo>
                      <a:lnTo>
                        <a:pt x="85" y="907"/>
                      </a:lnTo>
                      <a:lnTo>
                        <a:pt x="89" y="895"/>
                      </a:lnTo>
                      <a:lnTo>
                        <a:pt x="89" y="886"/>
                      </a:lnTo>
                      <a:lnTo>
                        <a:pt x="89" y="876"/>
                      </a:lnTo>
                      <a:lnTo>
                        <a:pt x="87" y="869"/>
                      </a:lnTo>
                      <a:lnTo>
                        <a:pt x="87" y="864"/>
                      </a:lnTo>
                      <a:lnTo>
                        <a:pt x="87" y="860"/>
                      </a:lnTo>
                      <a:lnTo>
                        <a:pt x="87" y="841"/>
                      </a:lnTo>
                      <a:lnTo>
                        <a:pt x="82" y="820"/>
                      </a:lnTo>
                      <a:lnTo>
                        <a:pt x="94" y="794"/>
                      </a:lnTo>
                      <a:lnTo>
                        <a:pt x="89" y="784"/>
                      </a:lnTo>
                      <a:lnTo>
                        <a:pt x="89" y="782"/>
                      </a:lnTo>
                      <a:lnTo>
                        <a:pt x="80" y="756"/>
                      </a:lnTo>
                      <a:lnTo>
                        <a:pt x="61" y="725"/>
                      </a:lnTo>
                      <a:lnTo>
                        <a:pt x="59" y="720"/>
                      </a:lnTo>
                      <a:lnTo>
                        <a:pt x="51" y="711"/>
                      </a:lnTo>
                      <a:lnTo>
                        <a:pt x="47" y="694"/>
                      </a:lnTo>
                      <a:lnTo>
                        <a:pt x="26" y="661"/>
                      </a:lnTo>
                      <a:lnTo>
                        <a:pt x="14" y="642"/>
                      </a:lnTo>
                      <a:lnTo>
                        <a:pt x="16" y="631"/>
                      </a:lnTo>
                      <a:lnTo>
                        <a:pt x="16" y="626"/>
                      </a:lnTo>
                      <a:lnTo>
                        <a:pt x="16" y="621"/>
                      </a:lnTo>
                      <a:lnTo>
                        <a:pt x="21" y="597"/>
                      </a:lnTo>
                      <a:lnTo>
                        <a:pt x="23" y="557"/>
                      </a:lnTo>
                      <a:lnTo>
                        <a:pt x="26" y="548"/>
                      </a:lnTo>
                      <a:lnTo>
                        <a:pt x="4" y="548"/>
                      </a:lnTo>
                      <a:lnTo>
                        <a:pt x="4" y="536"/>
                      </a:lnTo>
                      <a:lnTo>
                        <a:pt x="4" y="534"/>
                      </a:lnTo>
                      <a:lnTo>
                        <a:pt x="4" y="531"/>
                      </a:lnTo>
                      <a:lnTo>
                        <a:pt x="4" y="529"/>
                      </a:lnTo>
                      <a:lnTo>
                        <a:pt x="2" y="529"/>
                      </a:lnTo>
                      <a:lnTo>
                        <a:pt x="2" y="529"/>
                      </a:lnTo>
                      <a:lnTo>
                        <a:pt x="0" y="529"/>
                      </a:lnTo>
                      <a:lnTo>
                        <a:pt x="0" y="527"/>
                      </a:lnTo>
                      <a:lnTo>
                        <a:pt x="0" y="524"/>
                      </a:lnTo>
                      <a:lnTo>
                        <a:pt x="0" y="515"/>
                      </a:lnTo>
                      <a:lnTo>
                        <a:pt x="0" y="512"/>
                      </a:lnTo>
                      <a:lnTo>
                        <a:pt x="9" y="510"/>
                      </a:lnTo>
                      <a:lnTo>
                        <a:pt x="11" y="510"/>
                      </a:lnTo>
                      <a:lnTo>
                        <a:pt x="11" y="508"/>
                      </a:lnTo>
                      <a:lnTo>
                        <a:pt x="14" y="501"/>
                      </a:lnTo>
                      <a:lnTo>
                        <a:pt x="14" y="498"/>
                      </a:lnTo>
                      <a:lnTo>
                        <a:pt x="14" y="496"/>
                      </a:lnTo>
                      <a:lnTo>
                        <a:pt x="16" y="496"/>
                      </a:lnTo>
                      <a:lnTo>
                        <a:pt x="16" y="494"/>
                      </a:lnTo>
                      <a:lnTo>
                        <a:pt x="23" y="484"/>
                      </a:lnTo>
                      <a:lnTo>
                        <a:pt x="23" y="482"/>
                      </a:lnTo>
                      <a:lnTo>
                        <a:pt x="23" y="479"/>
                      </a:lnTo>
                      <a:lnTo>
                        <a:pt x="23" y="477"/>
                      </a:lnTo>
                      <a:lnTo>
                        <a:pt x="23" y="475"/>
                      </a:lnTo>
                      <a:lnTo>
                        <a:pt x="21" y="472"/>
                      </a:lnTo>
                      <a:lnTo>
                        <a:pt x="21" y="472"/>
                      </a:lnTo>
                      <a:lnTo>
                        <a:pt x="21" y="470"/>
                      </a:lnTo>
                      <a:lnTo>
                        <a:pt x="21" y="468"/>
                      </a:lnTo>
                      <a:lnTo>
                        <a:pt x="26" y="463"/>
                      </a:lnTo>
                      <a:lnTo>
                        <a:pt x="26" y="460"/>
                      </a:lnTo>
                      <a:lnTo>
                        <a:pt x="28" y="460"/>
                      </a:lnTo>
                      <a:lnTo>
                        <a:pt x="28" y="458"/>
                      </a:lnTo>
                      <a:lnTo>
                        <a:pt x="28" y="456"/>
                      </a:lnTo>
                      <a:lnTo>
                        <a:pt x="28" y="453"/>
                      </a:lnTo>
                      <a:lnTo>
                        <a:pt x="26" y="453"/>
                      </a:lnTo>
                      <a:lnTo>
                        <a:pt x="26" y="451"/>
                      </a:lnTo>
                      <a:lnTo>
                        <a:pt x="23" y="451"/>
                      </a:lnTo>
                      <a:lnTo>
                        <a:pt x="18" y="449"/>
                      </a:lnTo>
                      <a:lnTo>
                        <a:pt x="16" y="449"/>
                      </a:lnTo>
                      <a:lnTo>
                        <a:pt x="16" y="446"/>
                      </a:lnTo>
                      <a:lnTo>
                        <a:pt x="16" y="444"/>
                      </a:lnTo>
                      <a:lnTo>
                        <a:pt x="16" y="442"/>
                      </a:lnTo>
                      <a:lnTo>
                        <a:pt x="16" y="439"/>
                      </a:lnTo>
                      <a:lnTo>
                        <a:pt x="16" y="437"/>
                      </a:lnTo>
                      <a:lnTo>
                        <a:pt x="16" y="434"/>
                      </a:lnTo>
                      <a:lnTo>
                        <a:pt x="16" y="432"/>
                      </a:lnTo>
                      <a:lnTo>
                        <a:pt x="18" y="432"/>
                      </a:lnTo>
                      <a:lnTo>
                        <a:pt x="18" y="430"/>
                      </a:lnTo>
                      <a:lnTo>
                        <a:pt x="21" y="430"/>
                      </a:lnTo>
                      <a:lnTo>
                        <a:pt x="21" y="427"/>
                      </a:lnTo>
                      <a:lnTo>
                        <a:pt x="23" y="427"/>
                      </a:lnTo>
                      <a:lnTo>
                        <a:pt x="23" y="420"/>
                      </a:lnTo>
                      <a:lnTo>
                        <a:pt x="28" y="416"/>
                      </a:lnTo>
                      <a:lnTo>
                        <a:pt x="33" y="413"/>
                      </a:lnTo>
                      <a:lnTo>
                        <a:pt x="33" y="411"/>
                      </a:lnTo>
                      <a:lnTo>
                        <a:pt x="37" y="406"/>
                      </a:lnTo>
                      <a:lnTo>
                        <a:pt x="42" y="413"/>
                      </a:lnTo>
                      <a:lnTo>
                        <a:pt x="49" y="416"/>
                      </a:lnTo>
                      <a:lnTo>
                        <a:pt x="54" y="416"/>
                      </a:lnTo>
                      <a:lnTo>
                        <a:pt x="51" y="411"/>
                      </a:lnTo>
                      <a:lnTo>
                        <a:pt x="54" y="408"/>
                      </a:lnTo>
                      <a:lnTo>
                        <a:pt x="59" y="408"/>
                      </a:lnTo>
                      <a:lnTo>
                        <a:pt x="61" y="404"/>
                      </a:lnTo>
                      <a:lnTo>
                        <a:pt x="61" y="401"/>
                      </a:lnTo>
                      <a:lnTo>
                        <a:pt x="63" y="397"/>
                      </a:lnTo>
                      <a:lnTo>
                        <a:pt x="66" y="392"/>
                      </a:lnTo>
                      <a:lnTo>
                        <a:pt x="68" y="390"/>
                      </a:lnTo>
                      <a:lnTo>
                        <a:pt x="73" y="385"/>
                      </a:lnTo>
                      <a:lnTo>
                        <a:pt x="73" y="383"/>
                      </a:lnTo>
                      <a:lnTo>
                        <a:pt x="73" y="378"/>
                      </a:lnTo>
                      <a:lnTo>
                        <a:pt x="73" y="373"/>
                      </a:lnTo>
                      <a:lnTo>
                        <a:pt x="73" y="368"/>
                      </a:lnTo>
                      <a:lnTo>
                        <a:pt x="94" y="371"/>
                      </a:lnTo>
                      <a:lnTo>
                        <a:pt x="144" y="371"/>
                      </a:lnTo>
                      <a:lnTo>
                        <a:pt x="146" y="371"/>
                      </a:lnTo>
                      <a:lnTo>
                        <a:pt x="167" y="371"/>
                      </a:lnTo>
                      <a:lnTo>
                        <a:pt x="186" y="371"/>
                      </a:lnTo>
                      <a:lnTo>
                        <a:pt x="203" y="371"/>
                      </a:lnTo>
                      <a:lnTo>
                        <a:pt x="203" y="368"/>
                      </a:lnTo>
                      <a:lnTo>
                        <a:pt x="205" y="366"/>
                      </a:lnTo>
                      <a:lnTo>
                        <a:pt x="205" y="364"/>
                      </a:lnTo>
                      <a:lnTo>
                        <a:pt x="207" y="361"/>
                      </a:lnTo>
                      <a:lnTo>
                        <a:pt x="207" y="359"/>
                      </a:lnTo>
                      <a:lnTo>
                        <a:pt x="207" y="359"/>
                      </a:lnTo>
                      <a:lnTo>
                        <a:pt x="210" y="357"/>
                      </a:lnTo>
                      <a:lnTo>
                        <a:pt x="210" y="354"/>
                      </a:lnTo>
                      <a:lnTo>
                        <a:pt x="210" y="352"/>
                      </a:lnTo>
                      <a:lnTo>
                        <a:pt x="210" y="349"/>
                      </a:lnTo>
                      <a:lnTo>
                        <a:pt x="212" y="347"/>
                      </a:lnTo>
                      <a:lnTo>
                        <a:pt x="212" y="345"/>
                      </a:lnTo>
                      <a:lnTo>
                        <a:pt x="212" y="340"/>
                      </a:lnTo>
                      <a:lnTo>
                        <a:pt x="214" y="338"/>
                      </a:lnTo>
                      <a:lnTo>
                        <a:pt x="214" y="335"/>
                      </a:lnTo>
                      <a:lnTo>
                        <a:pt x="214" y="331"/>
                      </a:lnTo>
                      <a:lnTo>
                        <a:pt x="214" y="319"/>
                      </a:lnTo>
                      <a:lnTo>
                        <a:pt x="214" y="312"/>
                      </a:lnTo>
                      <a:lnTo>
                        <a:pt x="214" y="307"/>
                      </a:lnTo>
                      <a:lnTo>
                        <a:pt x="214" y="302"/>
                      </a:lnTo>
                      <a:lnTo>
                        <a:pt x="214" y="300"/>
                      </a:lnTo>
                      <a:lnTo>
                        <a:pt x="214" y="295"/>
                      </a:lnTo>
                      <a:lnTo>
                        <a:pt x="214" y="286"/>
                      </a:lnTo>
                      <a:lnTo>
                        <a:pt x="214" y="283"/>
                      </a:lnTo>
                      <a:lnTo>
                        <a:pt x="214" y="281"/>
                      </a:lnTo>
                      <a:lnTo>
                        <a:pt x="217" y="281"/>
                      </a:lnTo>
                      <a:lnTo>
                        <a:pt x="219" y="281"/>
                      </a:lnTo>
                      <a:lnTo>
                        <a:pt x="222" y="281"/>
                      </a:lnTo>
                      <a:lnTo>
                        <a:pt x="224" y="281"/>
                      </a:lnTo>
                      <a:lnTo>
                        <a:pt x="229" y="281"/>
                      </a:lnTo>
                      <a:lnTo>
                        <a:pt x="231" y="281"/>
                      </a:lnTo>
                      <a:lnTo>
                        <a:pt x="233" y="281"/>
                      </a:lnTo>
                      <a:lnTo>
                        <a:pt x="238" y="281"/>
                      </a:lnTo>
                      <a:lnTo>
                        <a:pt x="240" y="281"/>
                      </a:lnTo>
                      <a:lnTo>
                        <a:pt x="243" y="281"/>
                      </a:lnTo>
                      <a:lnTo>
                        <a:pt x="243" y="281"/>
                      </a:lnTo>
                      <a:lnTo>
                        <a:pt x="250" y="281"/>
                      </a:lnTo>
                      <a:lnTo>
                        <a:pt x="252" y="281"/>
                      </a:lnTo>
                      <a:lnTo>
                        <a:pt x="259" y="281"/>
                      </a:lnTo>
                      <a:lnTo>
                        <a:pt x="271" y="281"/>
                      </a:lnTo>
                      <a:lnTo>
                        <a:pt x="285" y="281"/>
                      </a:lnTo>
                      <a:lnTo>
                        <a:pt x="295" y="281"/>
                      </a:lnTo>
                      <a:lnTo>
                        <a:pt x="300" y="281"/>
                      </a:lnTo>
                      <a:lnTo>
                        <a:pt x="300" y="281"/>
                      </a:lnTo>
                      <a:lnTo>
                        <a:pt x="302" y="281"/>
                      </a:lnTo>
                      <a:lnTo>
                        <a:pt x="304" y="281"/>
                      </a:lnTo>
                      <a:lnTo>
                        <a:pt x="307" y="281"/>
                      </a:lnTo>
                      <a:lnTo>
                        <a:pt x="311" y="281"/>
                      </a:lnTo>
                      <a:lnTo>
                        <a:pt x="318" y="279"/>
                      </a:lnTo>
                      <a:lnTo>
                        <a:pt x="323" y="279"/>
                      </a:lnTo>
                      <a:lnTo>
                        <a:pt x="328" y="279"/>
                      </a:lnTo>
                      <a:lnTo>
                        <a:pt x="335" y="279"/>
                      </a:lnTo>
                      <a:lnTo>
                        <a:pt x="344" y="279"/>
                      </a:lnTo>
                      <a:lnTo>
                        <a:pt x="351" y="279"/>
                      </a:lnTo>
                      <a:lnTo>
                        <a:pt x="356" y="279"/>
                      </a:lnTo>
                      <a:lnTo>
                        <a:pt x="359" y="279"/>
                      </a:lnTo>
                      <a:lnTo>
                        <a:pt x="366" y="279"/>
                      </a:lnTo>
                      <a:lnTo>
                        <a:pt x="370" y="279"/>
                      </a:lnTo>
                      <a:lnTo>
                        <a:pt x="375" y="279"/>
                      </a:lnTo>
                      <a:lnTo>
                        <a:pt x="382" y="279"/>
                      </a:lnTo>
                      <a:lnTo>
                        <a:pt x="387" y="279"/>
                      </a:lnTo>
                      <a:lnTo>
                        <a:pt x="394" y="279"/>
                      </a:lnTo>
                      <a:lnTo>
                        <a:pt x="396" y="279"/>
                      </a:lnTo>
                      <a:lnTo>
                        <a:pt x="399" y="279"/>
                      </a:lnTo>
                      <a:lnTo>
                        <a:pt x="401" y="279"/>
                      </a:lnTo>
                      <a:lnTo>
                        <a:pt x="406" y="279"/>
                      </a:lnTo>
                      <a:lnTo>
                        <a:pt x="413" y="279"/>
                      </a:lnTo>
                      <a:lnTo>
                        <a:pt x="415" y="279"/>
                      </a:lnTo>
                      <a:lnTo>
                        <a:pt x="422" y="279"/>
                      </a:lnTo>
                      <a:lnTo>
                        <a:pt x="427" y="279"/>
                      </a:lnTo>
                      <a:lnTo>
                        <a:pt x="429" y="279"/>
                      </a:lnTo>
                      <a:lnTo>
                        <a:pt x="434" y="279"/>
                      </a:lnTo>
                      <a:lnTo>
                        <a:pt x="439" y="279"/>
                      </a:lnTo>
                      <a:lnTo>
                        <a:pt x="441" y="279"/>
                      </a:lnTo>
                      <a:lnTo>
                        <a:pt x="441" y="281"/>
                      </a:lnTo>
                      <a:lnTo>
                        <a:pt x="441" y="283"/>
                      </a:lnTo>
                      <a:lnTo>
                        <a:pt x="441" y="286"/>
                      </a:lnTo>
                      <a:lnTo>
                        <a:pt x="441" y="288"/>
                      </a:lnTo>
                      <a:lnTo>
                        <a:pt x="441" y="293"/>
                      </a:lnTo>
                      <a:lnTo>
                        <a:pt x="441" y="297"/>
                      </a:lnTo>
                      <a:lnTo>
                        <a:pt x="441" y="300"/>
                      </a:lnTo>
                      <a:lnTo>
                        <a:pt x="441" y="302"/>
                      </a:lnTo>
                      <a:lnTo>
                        <a:pt x="441" y="302"/>
                      </a:lnTo>
                      <a:lnTo>
                        <a:pt x="441" y="309"/>
                      </a:lnTo>
                      <a:lnTo>
                        <a:pt x="441" y="314"/>
                      </a:lnTo>
                      <a:lnTo>
                        <a:pt x="441" y="319"/>
                      </a:lnTo>
                      <a:lnTo>
                        <a:pt x="441" y="323"/>
                      </a:lnTo>
                      <a:lnTo>
                        <a:pt x="441" y="328"/>
                      </a:lnTo>
                      <a:lnTo>
                        <a:pt x="441" y="331"/>
                      </a:lnTo>
                      <a:lnTo>
                        <a:pt x="441" y="333"/>
                      </a:lnTo>
                      <a:lnTo>
                        <a:pt x="441" y="335"/>
                      </a:lnTo>
                      <a:lnTo>
                        <a:pt x="441" y="338"/>
                      </a:lnTo>
                      <a:lnTo>
                        <a:pt x="441" y="342"/>
                      </a:lnTo>
                      <a:lnTo>
                        <a:pt x="441" y="347"/>
                      </a:lnTo>
                      <a:lnTo>
                        <a:pt x="441" y="354"/>
                      </a:lnTo>
                      <a:lnTo>
                        <a:pt x="439" y="357"/>
                      </a:lnTo>
                      <a:lnTo>
                        <a:pt x="439" y="361"/>
                      </a:lnTo>
                      <a:lnTo>
                        <a:pt x="439" y="366"/>
                      </a:lnTo>
                      <a:lnTo>
                        <a:pt x="439" y="368"/>
                      </a:lnTo>
                      <a:lnTo>
                        <a:pt x="439" y="371"/>
                      </a:lnTo>
                      <a:lnTo>
                        <a:pt x="437" y="375"/>
                      </a:lnTo>
                      <a:lnTo>
                        <a:pt x="437" y="383"/>
                      </a:lnTo>
                      <a:lnTo>
                        <a:pt x="437" y="387"/>
                      </a:lnTo>
                      <a:lnTo>
                        <a:pt x="434" y="392"/>
                      </a:lnTo>
                      <a:lnTo>
                        <a:pt x="434" y="394"/>
                      </a:lnTo>
                      <a:lnTo>
                        <a:pt x="434" y="397"/>
                      </a:lnTo>
                      <a:lnTo>
                        <a:pt x="434" y="399"/>
                      </a:lnTo>
                      <a:lnTo>
                        <a:pt x="432" y="404"/>
                      </a:lnTo>
                      <a:lnTo>
                        <a:pt x="432" y="411"/>
                      </a:lnTo>
                      <a:lnTo>
                        <a:pt x="429" y="416"/>
                      </a:lnTo>
                      <a:lnTo>
                        <a:pt x="427" y="420"/>
                      </a:lnTo>
                      <a:lnTo>
                        <a:pt x="427" y="425"/>
                      </a:lnTo>
                      <a:lnTo>
                        <a:pt x="425" y="430"/>
                      </a:lnTo>
                      <a:lnTo>
                        <a:pt x="425" y="432"/>
                      </a:lnTo>
                      <a:lnTo>
                        <a:pt x="425" y="437"/>
                      </a:lnTo>
                      <a:lnTo>
                        <a:pt x="422" y="444"/>
                      </a:lnTo>
                      <a:lnTo>
                        <a:pt x="420" y="451"/>
                      </a:lnTo>
                      <a:lnTo>
                        <a:pt x="420" y="456"/>
                      </a:lnTo>
                      <a:lnTo>
                        <a:pt x="418" y="460"/>
                      </a:lnTo>
                      <a:lnTo>
                        <a:pt x="415" y="465"/>
                      </a:lnTo>
                      <a:lnTo>
                        <a:pt x="415" y="470"/>
                      </a:lnTo>
                      <a:lnTo>
                        <a:pt x="415" y="472"/>
                      </a:lnTo>
                      <a:lnTo>
                        <a:pt x="413" y="479"/>
                      </a:lnTo>
                      <a:lnTo>
                        <a:pt x="413" y="484"/>
                      </a:lnTo>
                      <a:lnTo>
                        <a:pt x="413" y="486"/>
                      </a:lnTo>
                      <a:lnTo>
                        <a:pt x="413" y="491"/>
                      </a:lnTo>
                      <a:lnTo>
                        <a:pt x="411" y="498"/>
                      </a:lnTo>
                      <a:lnTo>
                        <a:pt x="408" y="505"/>
                      </a:lnTo>
                      <a:lnTo>
                        <a:pt x="408" y="510"/>
                      </a:lnTo>
                      <a:lnTo>
                        <a:pt x="406" y="515"/>
                      </a:lnTo>
                      <a:lnTo>
                        <a:pt x="403" y="522"/>
                      </a:lnTo>
                      <a:lnTo>
                        <a:pt x="403" y="524"/>
                      </a:lnTo>
                      <a:lnTo>
                        <a:pt x="401" y="529"/>
                      </a:lnTo>
                      <a:lnTo>
                        <a:pt x="401" y="529"/>
                      </a:lnTo>
                      <a:lnTo>
                        <a:pt x="401" y="531"/>
                      </a:lnTo>
                      <a:lnTo>
                        <a:pt x="399" y="536"/>
                      </a:lnTo>
                      <a:lnTo>
                        <a:pt x="399" y="538"/>
                      </a:lnTo>
                      <a:lnTo>
                        <a:pt x="396" y="543"/>
                      </a:lnTo>
                      <a:lnTo>
                        <a:pt x="396" y="550"/>
                      </a:lnTo>
                      <a:lnTo>
                        <a:pt x="394" y="555"/>
                      </a:lnTo>
                      <a:lnTo>
                        <a:pt x="401" y="553"/>
                      </a:lnTo>
                      <a:lnTo>
                        <a:pt x="403" y="553"/>
                      </a:lnTo>
                      <a:lnTo>
                        <a:pt x="411" y="553"/>
                      </a:lnTo>
                      <a:lnTo>
                        <a:pt x="413" y="553"/>
                      </a:lnTo>
                      <a:lnTo>
                        <a:pt x="415" y="553"/>
                      </a:lnTo>
                      <a:lnTo>
                        <a:pt x="418" y="553"/>
                      </a:lnTo>
                      <a:lnTo>
                        <a:pt x="420" y="553"/>
                      </a:lnTo>
                      <a:lnTo>
                        <a:pt x="422" y="553"/>
                      </a:lnTo>
                      <a:lnTo>
                        <a:pt x="427" y="550"/>
                      </a:lnTo>
                      <a:lnTo>
                        <a:pt x="432" y="550"/>
                      </a:lnTo>
                      <a:lnTo>
                        <a:pt x="437" y="550"/>
                      </a:lnTo>
                      <a:lnTo>
                        <a:pt x="441" y="550"/>
                      </a:lnTo>
                      <a:lnTo>
                        <a:pt x="444" y="550"/>
                      </a:lnTo>
                      <a:lnTo>
                        <a:pt x="448" y="550"/>
                      </a:lnTo>
                      <a:lnTo>
                        <a:pt x="453" y="548"/>
                      </a:lnTo>
                      <a:lnTo>
                        <a:pt x="458" y="548"/>
                      </a:lnTo>
                      <a:lnTo>
                        <a:pt x="465" y="548"/>
                      </a:lnTo>
                      <a:lnTo>
                        <a:pt x="470" y="548"/>
                      </a:lnTo>
                      <a:lnTo>
                        <a:pt x="470" y="548"/>
                      </a:lnTo>
                      <a:lnTo>
                        <a:pt x="477" y="548"/>
                      </a:lnTo>
                      <a:lnTo>
                        <a:pt x="484" y="548"/>
                      </a:lnTo>
                      <a:lnTo>
                        <a:pt x="488" y="548"/>
                      </a:lnTo>
                      <a:lnTo>
                        <a:pt x="493" y="548"/>
                      </a:lnTo>
                      <a:lnTo>
                        <a:pt x="498" y="548"/>
                      </a:lnTo>
                      <a:lnTo>
                        <a:pt x="505" y="548"/>
                      </a:lnTo>
                      <a:lnTo>
                        <a:pt x="507" y="548"/>
                      </a:lnTo>
                      <a:lnTo>
                        <a:pt x="512" y="548"/>
                      </a:lnTo>
                      <a:lnTo>
                        <a:pt x="517" y="548"/>
                      </a:lnTo>
                      <a:lnTo>
                        <a:pt x="519" y="548"/>
                      </a:lnTo>
                      <a:lnTo>
                        <a:pt x="524" y="548"/>
                      </a:lnTo>
                      <a:lnTo>
                        <a:pt x="529" y="548"/>
                      </a:lnTo>
                      <a:lnTo>
                        <a:pt x="531" y="548"/>
                      </a:lnTo>
                      <a:lnTo>
                        <a:pt x="533" y="548"/>
                      </a:lnTo>
                      <a:lnTo>
                        <a:pt x="540" y="548"/>
                      </a:lnTo>
                      <a:lnTo>
                        <a:pt x="543" y="548"/>
                      </a:lnTo>
                      <a:lnTo>
                        <a:pt x="555" y="546"/>
                      </a:lnTo>
                      <a:lnTo>
                        <a:pt x="564" y="546"/>
                      </a:lnTo>
                      <a:lnTo>
                        <a:pt x="576" y="546"/>
                      </a:lnTo>
                      <a:lnTo>
                        <a:pt x="578" y="546"/>
                      </a:lnTo>
                      <a:lnTo>
                        <a:pt x="583" y="546"/>
                      </a:lnTo>
                      <a:lnTo>
                        <a:pt x="585" y="546"/>
                      </a:lnTo>
                      <a:lnTo>
                        <a:pt x="592" y="546"/>
                      </a:lnTo>
                      <a:lnTo>
                        <a:pt x="614" y="546"/>
                      </a:lnTo>
                      <a:lnTo>
                        <a:pt x="621" y="546"/>
                      </a:lnTo>
                      <a:lnTo>
                        <a:pt x="623" y="546"/>
                      </a:lnTo>
                      <a:lnTo>
                        <a:pt x="630" y="546"/>
                      </a:lnTo>
                      <a:lnTo>
                        <a:pt x="640" y="546"/>
                      </a:lnTo>
                      <a:lnTo>
                        <a:pt x="651" y="546"/>
                      </a:lnTo>
                      <a:lnTo>
                        <a:pt x="661" y="546"/>
                      </a:lnTo>
                      <a:lnTo>
                        <a:pt x="666" y="546"/>
                      </a:lnTo>
                      <a:lnTo>
                        <a:pt x="668" y="546"/>
                      </a:lnTo>
                      <a:lnTo>
                        <a:pt x="670" y="546"/>
                      </a:lnTo>
                      <a:lnTo>
                        <a:pt x="680" y="546"/>
                      </a:lnTo>
                      <a:lnTo>
                        <a:pt x="689" y="546"/>
                      </a:lnTo>
                      <a:lnTo>
                        <a:pt x="696" y="546"/>
                      </a:lnTo>
                      <a:lnTo>
                        <a:pt x="699" y="546"/>
                      </a:lnTo>
                      <a:lnTo>
                        <a:pt x="708" y="546"/>
                      </a:lnTo>
                      <a:lnTo>
                        <a:pt x="718" y="546"/>
                      </a:lnTo>
                      <a:lnTo>
                        <a:pt x="729" y="546"/>
                      </a:lnTo>
                      <a:lnTo>
                        <a:pt x="734" y="546"/>
                      </a:lnTo>
                      <a:lnTo>
                        <a:pt x="739" y="546"/>
                      </a:lnTo>
                      <a:lnTo>
                        <a:pt x="748" y="546"/>
                      </a:lnTo>
                      <a:lnTo>
                        <a:pt x="755" y="546"/>
                      </a:lnTo>
                      <a:lnTo>
                        <a:pt x="760" y="546"/>
                      </a:lnTo>
                      <a:lnTo>
                        <a:pt x="762" y="546"/>
                      </a:lnTo>
                      <a:lnTo>
                        <a:pt x="765" y="546"/>
                      </a:lnTo>
                      <a:lnTo>
                        <a:pt x="767" y="546"/>
                      </a:lnTo>
                      <a:lnTo>
                        <a:pt x="770" y="546"/>
                      </a:lnTo>
                      <a:lnTo>
                        <a:pt x="774" y="546"/>
                      </a:lnTo>
                      <a:lnTo>
                        <a:pt x="777" y="546"/>
                      </a:lnTo>
                      <a:lnTo>
                        <a:pt x="781" y="546"/>
                      </a:lnTo>
                      <a:lnTo>
                        <a:pt x="784" y="546"/>
                      </a:lnTo>
                      <a:lnTo>
                        <a:pt x="788" y="546"/>
                      </a:lnTo>
                      <a:lnTo>
                        <a:pt x="793" y="546"/>
                      </a:lnTo>
                      <a:lnTo>
                        <a:pt x="796" y="546"/>
                      </a:lnTo>
                      <a:lnTo>
                        <a:pt x="800" y="546"/>
                      </a:lnTo>
                      <a:lnTo>
                        <a:pt x="803" y="546"/>
                      </a:lnTo>
                      <a:lnTo>
                        <a:pt x="807" y="546"/>
                      </a:lnTo>
                      <a:lnTo>
                        <a:pt x="810" y="546"/>
                      </a:lnTo>
                      <a:lnTo>
                        <a:pt x="810" y="546"/>
                      </a:lnTo>
                      <a:lnTo>
                        <a:pt x="812" y="546"/>
                      </a:lnTo>
                      <a:lnTo>
                        <a:pt x="814" y="546"/>
                      </a:lnTo>
                      <a:lnTo>
                        <a:pt x="817" y="546"/>
                      </a:lnTo>
                      <a:lnTo>
                        <a:pt x="822" y="546"/>
                      </a:lnTo>
                      <a:lnTo>
                        <a:pt x="824" y="546"/>
                      </a:lnTo>
                      <a:lnTo>
                        <a:pt x="831" y="546"/>
                      </a:lnTo>
                      <a:lnTo>
                        <a:pt x="838" y="546"/>
                      </a:lnTo>
                      <a:lnTo>
                        <a:pt x="845" y="546"/>
                      </a:lnTo>
                      <a:lnTo>
                        <a:pt x="848" y="546"/>
                      </a:lnTo>
                      <a:lnTo>
                        <a:pt x="852" y="546"/>
                      </a:lnTo>
                      <a:lnTo>
                        <a:pt x="859" y="546"/>
                      </a:lnTo>
                      <a:lnTo>
                        <a:pt x="864" y="546"/>
                      </a:lnTo>
                      <a:lnTo>
                        <a:pt x="869" y="546"/>
                      </a:lnTo>
                      <a:lnTo>
                        <a:pt x="874" y="546"/>
                      </a:lnTo>
                      <a:lnTo>
                        <a:pt x="876" y="546"/>
                      </a:lnTo>
                      <a:lnTo>
                        <a:pt x="881" y="546"/>
                      </a:lnTo>
                      <a:lnTo>
                        <a:pt x="888" y="546"/>
                      </a:lnTo>
                      <a:lnTo>
                        <a:pt x="895" y="546"/>
                      </a:lnTo>
                      <a:lnTo>
                        <a:pt x="902" y="546"/>
                      </a:lnTo>
                      <a:lnTo>
                        <a:pt x="909" y="546"/>
                      </a:lnTo>
                      <a:lnTo>
                        <a:pt x="911" y="543"/>
                      </a:lnTo>
                      <a:lnTo>
                        <a:pt x="914" y="543"/>
                      </a:lnTo>
                      <a:lnTo>
                        <a:pt x="916" y="543"/>
                      </a:lnTo>
                      <a:lnTo>
                        <a:pt x="921" y="543"/>
                      </a:lnTo>
                      <a:lnTo>
                        <a:pt x="923" y="543"/>
                      </a:lnTo>
                      <a:lnTo>
                        <a:pt x="928" y="543"/>
                      </a:lnTo>
                      <a:lnTo>
                        <a:pt x="933" y="543"/>
                      </a:lnTo>
                      <a:lnTo>
                        <a:pt x="935" y="543"/>
                      </a:lnTo>
                      <a:lnTo>
                        <a:pt x="940" y="541"/>
                      </a:lnTo>
                      <a:lnTo>
                        <a:pt x="942" y="541"/>
                      </a:lnTo>
                      <a:lnTo>
                        <a:pt x="947" y="541"/>
                      </a:lnTo>
                      <a:lnTo>
                        <a:pt x="949" y="541"/>
                      </a:lnTo>
                      <a:lnTo>
                        <a:pt x="954" y="541"/>
                      </a:lnTo>
                      <a:lnTo>
                        <a:pt x="956" y="541"/>
                      </a:lnTo>
                      <a:lnTo>
                        <a:pt x="959" y="541"/>
                      </a:lnTo>
                      <a:lnTo>
                        <a:pt x="961" y="541"/>
                      </a:lnTo>
                      <a:lnTo>
                        <a:pt x="966" y="541"/>
                      </a:lnTo>
                      <a:lnTo>
                        <a:pt x="970" y="541"/>
                      </a:lnTo>
                      <a:lnTo>
                        <a:pt x="973" y="541"/>
                      </a:lnTo>
                      <a:lnTo>
                        <a:pt x="980" y="541"/>
                      </a:lnTo>
                      <a:lnTo>
                        <a:pt x="994" y="543"/>
                      </a:lnTo>
                      <a:lnTo>
                        <a:pt x="1003" y="543"/>
                      </a:lnTo>
                      <a:lnTo>
                        <a:pt x="1006" y="543"/>
                      </a:lnTo>
                      <a:lnTo>
                        <a:pt x="1008" y="543"/>
                      </a:lnTo>
                      <a:lnTo>
                        <a:pt x="1022" y="543"/>
                      </a:lnTo>
                      <a:lnTo>
                        <a:pt x="1027" y="543"/>
                      </a:lnTo>
                      <a:lnTo>
                        <a:pt x="1034" y="543"/>
                      </a:lnTo>
                      <a:lnTo>
                        <a:pt x="1041" y="543"/>
                      </a:lnTo>
                      <a:lnTo>
                        <a:pt x="1051" y="543"/>
                      </a:lnTo>
                      <a:lnTo>
                        <a:pt x="1062" y="543"/>
                      </a:lnTo>
                      <a:lnTo>
                        <a:pt x="1065" y="543"/>
                      </a:lnTo>
                      <a:lnTo>
                        <a:pt x="1067" y="543"/>
                      </a:lnTo>
                      <a:lnTo>
                        <a:pt x="1072" y="543"/>
                      </a:lnTo>
                      <a:lnTo>
                        <a:pt x="1079" y="543"/>
                      </a:lnTo>
                      <a:lnTo>
                        <a:pt x="1081" y="543"/>
                      </a:lnTo>
                      <a:lnTo>
                        <a:pt x="1086" y="543"/>
                      </a:lnTo>
                      <a:lnTo>
                        <a:pt x="1093" y="541"/>
                      </a:lnTo>
                      <a:lnTo>
                        <a:pt x="1096" y="541"/>
                      </a:lnTo>
                      <a:lnTo>
                        <a:pt x="1100" y="541"/>
                      </a:lnTo>
                      <a:lnTo>
                        <a:pt x="1105" y="541"/>
                      </a:lnTo>
                      <a:lnTo>
                        <a:pt x="1107" y="541"/>
                      </a:lnTo>
                      <a:lnTo>
                        <a:pt x="1110" y="541"/>
                      </a:lnTo>
                      <a:lnTo>
                        <a:pt x="1112" y="538"/>
                      </a:lnTo>
                      <a:lnTo>
                        <a:pt x="1117" y="538"/>
                      </a:lnTo>
                      <a:lnTo>
                        <a:pt x="1122" y="538"/>
                      </a:lnTo>
                      <a:lnTo>
                        <a:pt x="1126" y="538"/>
                      </a:lnTo>
                      <a:lnTo>
                        <a:pt x="1131" y="538"/>
                      </a:lnTo>
                      <a:lnTo>
                        <a:pt x="1131" y="536"/>
                      </a:lnTo>
                      <a:lnTo>
                        <a:pt x="1131" y="534"/>
                      </a:lnTo>
                      <a:lnTo>
                        <a:pt x="1133" y="531"/>
                      </a:lnTo>
                      <a:lnTo>
                        <a:pt x="1133" y="529"/>
                      </a:lnTo>
                      <a:lnTo>
                        <a:pt x="1133" y="529"/>
                      </a:lnTo>
                      <a:lnTo>
                        <a:pt x="1133" y="527"/>
                      </a:lnTo>
                      <a:lnTo>
                        <a:pt x="1136" y="527"/>
                      </a:lnTo>
                      <a:lnTo>
                        <a:pt x="1136" y="524"/>
                      </a:lnTo>
                      <a:lnTo>
                        <a:pt x="1136" y="522"/>
                      </a:lnTo>
                      <a:lnTo>
                        <a:pt x="1138" y="522"/>
                      </a:lnTo>
                      <a:lnTo>
                        <a:pt x="1138" y="520"/>
                      </a:lnTo>
                      <a:lnTo>
                        <a:pt x="1140" y="517"/>
                      </a:lnTo>
                      <a:lnTo>
                        <a:pt x="1140" y="515"/>
                      </a:lnTo>
                      <a:lnTo>
                        <a:pt x="1143" y="515"/>
                      </a:lnTo>
                      <a:lnTo>
                        <a:pt x="1143" y="512"/>
                      </a:lnTo>
                      <a:lnTo>
                        <a:pt x="1145" y="512"/>
                      </a:lnTo>
                      <a:lnTo>
                        <a:pt x="1148" y="508"/>
                      </a:lnTo>
                      <a:lnTo>
                        <a:pt x="1150" y="501"/>
                      </a:lnTo>
                      <a:lnTo>
                        <a:pt x="1155" y="494"/>
                      </a:lnTo>
                      <a:lnTo>
                        <a:pt x="1157" y="491"/>
                      </a:lnTo>
                      <a:lnTo>
                        <a:pt x="1157" y="489"/>
                      </a:lnTo>
                      <a:lnTo>
                        <a:pt x="1159" y="489"/>
                      </a:lnTo>
                      <a:lnTo>
                        <a:pt x="1159" y="486"/>
                      </a:lnTo>
                      <a:lnTo>
                        <a:pt x="1159" y="484"/>
                      </a:lnTo>
                      <a:lnTo>
                        <a:pt x="1162" y="482"/>
                      </a:lnTo>
                      <a:lnTo>
                        <a:pt x="1162" y="479"/>
                      </a:lnTo>
                      <a:lnTo>
                        <a:pt x="1162" y="477"/>
                      </a:lnTo>
                      <a:lnTo>
                        <a:pt x="1162" y="475"/>
                      </a:lnTo>
                      <a:lnTo>
                        <a:pt x="1162" y="465"/>
                      </a:lnTo>
                      <a:lnTo>
                        <a:pt x="1162" y="456"/>
                      </a:lnTo>
                      <a:lnTo>
                        <a:pt x="1162" y="453"/>
                      </a:lnTo>
                      <a:lnTo>
                        <a:pt x="1162" y="442"/>
                      </a:lnTo>
                      <a:lnTo>
                        <a:pt x="1162" y="430"/>
                      </a:lnTo>
                      <a:lnTo>
                        <a:pt x="1162" y="408"/>
                      </a:lnTo>
                      <a:lnTo>
                        <a:pt x="1162" y="380"/>
                      </a:lnTo>
                      <a:lnTo>
                        <a:pt x="1162" y="371"/>
                      </a:lnTo>
                      <a:lnTo>
                        <a:pt x="1162" y="340"/>
                      </a:lnTo>
                      <a:lnTo>
                        <a:pt x="1162" y="302"/>
                      </a:lnTo>
                      <a:lnTo>
                        <a:pt x="1162" y="267"/>
                      </a:lnTo>
                      <a:lnTo>
                        <a:pt x="1162" y="260"/>
                      </a:lnTo>
                      <a:lnTo>
                        <a:pt x="1162" y="245"/>
                      </a:lnTo>
                      <a:lnTo>
                        <a:pt x="1162" y="241"/>
                      </a:lnTo>
                      <a:lnTo>
                        <a:pt x="1162" y="234"/>
                      </a:lnTo>
                      <a:lnTo>
                        <a:pt x="1162" y="224"/>
                      </a:lnTo>
                      <a:lnTo>
                        <a:pt x="1162" y="217"/>
                      </a:lnTo>
                      <a:lnTo>
                        <a:pt x="1162" y="210"/>
                      </a:lnTo>
                      <a:lnTo>
                        <a:pt x="1162" y="205"/>
                      </a:lnTo>
                      <a:lnTo>
                        <a:pt x="1162" y="201"/>
                      </a:lnTo>
                      <a:lnTo>
                        <a:pt x="1162" y="196"/>
                      </a:lnTo>
                      <a:lnTo>
                        <a:pt x="1162" y="191"/>
                      </a:lnTo>
                      <a:lnTo>
                        <a:pt x="1162" y="186"/>
                      </a:lnTo>
                      <a:lnTo>
                        <a:pt x="1162" y="184"/>
                      </a:lnTo>
                      <a:lnTo>
                        <a:pt x="1192" y="182"/>
                      </a:lnTo>
                      <a:lnTo>
                        <a:pt x="1207" y="182"/>
                      </a:lnTo>
                      <a:lnTo>
                        <a:pt x="1216" y="184"/>
                      </a:lnTo>
                      <a:lnTo>
                        <a:pt x="1228" y="182"/>
                      </a:lnTo>
                      <a:lnTo>
                        <a:pt x="1235" y="182"/>
                      </a:lnTo>
                      <a:lnTo>
                        <a:pt x="1237" y="182"/>
                      </a:lnTo>
                      <a:lnTo>
                        <a:pt x="1240" y="182"/>
                      </a:lnTo>
                      <a:lnTo>
                        <a:pt x="1247" y="182"/>
                      </a:lnTo>
                      <a:lnTo>
                        <a:pt x="1251" y="182"/>
                      </a:lnTo>
                      <a:lnTo>
                        <a:pt x="1259" y="182"/>
                      </a:lnTo>
                      <a:lnTo>
                        <a:pt x="1261" y="182"/>
                      </a:lnTo>
                      <a:lnTo>
                        <a:pt x="1263" y="182"/>
                      </a:lnTo>
                      <a:lnTo>
                        <a:pt x="1268" y="182"/>
                      </a:lnTo>
                      <a:lnTo>
                        <a:pt x="1277" y="182"/>
                      </a:lnTo>
                      <a:lnTo>
                        <a:pt x="1296" y="182"/>
                      </a:lnTo>
                      <a:lnTo>
                        <a:pt x="1299" y="182"/>
                      </a:lnTo>
                      <a:lnTo>
                        <a:pt x="1306" y="182"/>
                      </a:lnTo>
                      <a:lnTo>
                        <a:pt x="1308" y="182"/>
                      </a:lnTo>
                      <a:lnTo>
                        <a:pt x="1315" y="182"/>
                      </a:lnTo>
                      <a:lnTo>
                        <a:pt x="1322" y="182"/>
                      </a:lnTo>
                      <a:lnTo>
                        <a:pt x="1325" y="182"/>
                      </a:lnTo>
                      <a:lnTo>
                        <a:pt x="1327" y="182"/>
                      </a:lnTo>
                      <a:lnTo>
                        <a:pt x="1336" y="182"/>
                      </a:lnTo>
                      <a:lnTo>
                        <a:pt x="1341" y="182"/>
                      </a:lnTo>
                      <a:lnTo>
                        <a:pt x="1344" y="182"/>
                      </a:lnTo>
                      <a:lnTo>
                        <a:pt x="1351" y="182"/>
                      </a:lnTo>
                      <a:lnTo>
                        <a:pt x="1358" y="182"/>
                      </a:lnTo>
                      <a:lnTo>
                        <a:pt x="1360" y="182"/>
                      </a:lnTo>
                      <a:lnTo>
                        <a:pt x="1365" y="182"/>
                      </a:lnTo>
                      <a:lnTo>
                        <a:pt x="1370" y="182"/>
                      </a:lnTo>
                      <a:lnTo>
                        <a:pt x="1372" y="182"/>
                      </a:lnTo>
                      <a:lnTo>
                        <a:pt x="1377" y="182"/>
                      </a:lnTo>
                      <a:lnTo>
                        <a:pt x="1377" y="182"/>
                      </a:lnTo>
                      <a:lnTo>
                        <a:pt x="1379" y="182"/>
                      </a:lnTo>
                      <a:lnTo>
                        <a:pt x="1384" y="182"/>
                      </a:lnTo>
                      <a:lnTo>
                        <a:pt x="1386" y="182"/>
                      </a:lnTo>
                      <a:lnTo>
                        <a:pt x="1391" y="182"/>
                      </a:lnTo>
                      <a:lnTo>
                        <a:pt x="1396" y="182"/>
                      </a:lnTo>
                      <a:lnTo>
                        <a:pt x="1398" y="182"/>
                      </a:lnTo>
                      <a:lnTo>
                        <a:pt x="1407" y="182"/>
                      </a:lnTo>
                      <a:lnTo>
                        <a:pt x="1424" y="182"/>
                      </a:lnTo>
                      <a:lnTo>
                        <a:pt x="1436" y="182"/>
                      </a:lnTo>
                      <a:lnTo>
                        <a:pt x="1438" y="182"/>
                      </a:lnTo>
                      <a:lnTo>
                        <a:pt x="1455" y="182"/>
                      </a:lnTo>
                      <a:lnTo>
                        <a:pt x="1464" y="182"/>
                      </a:lnTo>
                      <a:lnTo>
                        <a:pt x="1471" y="182"/>
                      </a:lnTo>
                      <a:lnTo>
                        <a:pt x="1473" y="182"/>
                      </a:lnTo>
                      <a:lnTo>
                        <a:pt x="1478" y="182"/>
                      </a:lnTo>
                      <a:lnTo>
                        <a:pt x="1485" y="182"/>
                      </a:lnTo>
                      <a:lnTo>
                        <a:pt x="1490" y="182"/>
                      </a:lnTo>
                      <a:lnTo>
                        <a:pt x="1490" y="182"/>
                      </a:lnTo>
                      <a:lnTo>
                        <a:pt x="1495" y="182"/>
                      </a:lnTo>
                      <a:lnTo>
                        <a:pt x="1502" y="182"/>
                      </a:lnTo>
                      <a:lnTo>
                        <a:pt x="1504" y="182"/>
                      </a:lnTo>
                      <a:lnTo>
                        <a:pt x="1523" y="182"/>
                      </a:lnTo>
                      <a:lnTo>
                        <a:pt x="1547" y="182"/>
                      </a:lnTo>
                      <a:lnTo>
                        <a:pt x="1568" y="182"/>
                      </a:lnTo>
                      <a:lnTo>
                        <a:pt x="1573" y="182"/>
                      </a:lnTo>
                      <a:lnTo>
                        <a:pt x="1580" y="182"/>
                      </a:lnTo>
                      <a:lnTo>
                        <a:pt x="1585" y="182"/>
                      </a:lnTo>
                      <a:lnTo>
                        <a:pt x="1596" y="182"/>
                      </a:lnTo>
                      <a:lnTo>
                        <a:pt x="1599" y="182"/>
                      </a:lnTo>
                      <a:lnTo>
                        <a:pt x="1601" y="182"/>
                      </a:lnTo>
                      <a:lnTo>
                        <a:pt x="1601" y="184"/>
                      </a:lnTo>
                      <a:lnTo>
                        <a:pt x="1603" y="184"/>
                      </a:lnTo>
                      <a:lnTo>
                        <a:pt x="1603" y="184"/>
                      </a:lnTo>
                      <a:lnTo>
                        <a:pt x="1606" y="184"/>
                      </a:lnTo>
                      <a:lnTo>
                        <a:pt x="1608" y="186"/>
                      </a:lnTo>
                      <a:lnTo>
                        <a:pt x="1610" y="186"/>
                      </a:lnTo>
                      <a:lnTo>
                        <a:pt x="1613" y="186"/>
                      </a:lnTo>
                      <a:lnTo>
                        <a:pt x="1613" y="189"/>
                      </a:lnTo>
                      <a:lnTo>
                        <a:pt x="1615" y="189"/>
                      </a:lnTo>
                      <a:lnTo>
                        <a:pt x="1615" y="191"/>
                      </a:lnTo>
                      <a:lnTo>
                        <a:pt x="1618" y="191"/>
                      </a:lnTo>
                      <a:lnTo>
                        <a:pt x="1620" y="191"/>
                      </a:lnTo>
                      <a:lnTo>
                        <a:pt x="1620" y="191"/>
                      </a:lnTo>
                      <a:lnTo>
                        <a:pt x="1622" y="191"/>
                      </a:lnTo>
                      <a:lnTo>
                        <a:pt x="1622" y="194"/>
                      </a:lnTo>
                      <a:lnTo>
                        <a:pt x="1625" y="196"/>
                      </a:lnTo>
                      <a:lnTo>
                        <a:pt x="1629" y="198"/>
                      </a:lnTo>
                      <a:lnTo>
                        <a:pt x="1632" y="203"/>
                      </a:lnTo>
                      <a:lnTo>
                        <a:pt x="1634" y="203"/>
                      </a:lnTo>
                      <a:lnTo>
                        <a:pt x="1634" y="205"/>
                      </a:lnTo>
                      <a:lnTo>
                        <a:pt x="1641" y="212"/>
                      </a:lnTo>
                      <a:lnTo>
                        <a:pt x="1648" y="217"/>
                      </a:lnTo>
                      <a:lnTo>
                        <a:pt x="1651" y="220"/>
                      </a:lnTo>
                      <a:lnTo>
                        <a:pt x="1658" y="227"/>
                      </a:lnTo>
                      <a:lnTo>
                        <a:pt x="1667" y="238"/>
                      </a:lnTo>
                      <a:lnTo>
                        <a:pt x="1677" y="245"/>
                      </a:lnTo>
                      <a:lnTo>
                        <a:pt x="1679" y="248"/>
                      </a:lnTo>
                      <a:lnTo>
                        <a:pt x="1688" y="255"/>
                      </a:lnTo>
                      <a:lnTo>
                        <a:pt x="1696" y="264"/>
                      </a:lnTo>
                      <a:lnTo>
                        <a:pt x="1707" y="276"/>
                      </a:lnTo>
                      <a:lnTo>
                        <a:pt x="1710" y="279"/>
                      </a:lnTo>
                      <a:lnTo>
                        <a:pt x="1712" y="283"/>
                      </a:lnTo>
                      <a:lnTo>
                        <a:pt x="1717" y="290"/>
                      </a:lnTo>
                      <a:lnTo>
                        <a:pt x="1719" y="297"/>
                      </a:lnTo>
                      <a:lnTo>
                        <a:pt x="1724" y="302"/>
                      </a:lnTo>
                      <a:lnTo>
                        <a:pt x="1726" y="305"/>
                      </a:lnTo>
                      <a:lnTo>
                        <a:pt x="1729" y="309"/>
                      </a:lnTo>
                      <a:lnTo>
                        <a:pt x="1731" y="314"/>
                      </a:lnTo>
                      <a:lnTo>
                        <a:pt x="1733" y="319"/>
                      </a:lnTo>
                      <a:lnTo>
                        <a:pt x="1736" y="321"/>
                      </a:lnTo>
                      <a:lnTo>
                        <a:pt x="1743" y="333"/>
                      </a:lnTo>
                      <a:lnTo>
                        <a:pt x="1755" y="349"/>
                      </a:lnTo>
                      <a:lnTo>
                        <a:pt x="1769" y="349"/>
                      </a:lnTo>
                      <a:lnTo>
                        <a:pt x="1773" y="349"/>
                      </a:lnTo>
                      <a:lnTo>
                        <a:pt x="1781" y="349"/>
                      </a:lnTo>
                      <a:lnTo>
                        <a:pt x="1785" y="349"/>
                      </a:lnTo>
                      <a:lnTo>
                        <a:pt x="1792" y="349"/>
                      </a:lnTo>
                      <a:lnTo>
                        <a:pt x="1792" y="316"/>
                      </a:lnTo>
                      <a:lnTo>
                        <a:pt x="1792" y="271"/>
                      </a:lnTo>
                      <a:lnTo>
                        <a:pt x="1792" y="227"/>
                      </a:lnTo>
                      <a:lnTo>
                        <a:pt x="1792" y="182"/>
                      </a:lnTo>
                      <a:lnTo>
                        <a:pt x="1837" y="182"/>
                      </a:lnTo>
                      <a:lnTo>
                        <a:pt x="1882" y="182"/>
                      </a:lnTo>
                      <a:lnTo>
                        <a:pt x="1927" y="182"/>
                      </a:lnTo>
                      <a:lnTo>
                        <a:pt x="1927" y="90"/>
                      </a:lnTo>
                      <a:lnTo>
                        <a:pt x="1948" y="90"/>
                      </a:lnTo>
                      <a:lnTo>
                        <a:pt x="1951" y="90"/>
                      </a:lnTo>
                      <a:lnTo>
                        <a:pt x="1951" y="49"/>
                      </a:lnTo>
                      <a:lnTo>
                        <a:pt x="1927" y="49"/>
                      </a:lnTo>
                      <a:lnTo>
                        <a:pt x="1927" y="45"/>
                      </a:lnTo>
                      <a:lnTo>
                        <a:pt x="1927" y="0"/>
                      </a:lnTo>
                      <a:lnTo>
                        <a:pt x="1960" y="0"/>
                      </a:lnTo>
                      <a:lnTo>
                        <a:pt x="1972" y="0"/>
                      </a:lnTo>
                      <a:lnTo>
                        <a:pt x="1986" y="0"/>
                      </a:lnTo>
                      <a:lnTo>
                        <a:pt x="1991" y="0"/>
                      </a:lnTo>
                      <a:lnTo>
                        <a:pt x="2000" y="0"/>
                      </a:lnTo>
                      <a:lnTo>
                        <a:pt x="2017" y="0"/>
                      </a:lnTo>
                      <a:lnTo>
                        <a:pt x="2019" y="0"/>
                      </a:lnTo>
                      <a:lnTo>
                        <a:pt x="2031" y="0"/>
                      </a:lnTo>
                      <a:lnTo>
                        <a:pt x="2062" y="0"/>
                      </a:lnTo>
                      <a:lnTo>
                        <a:pt x="2083" y="0"/>
                      </a:lnTo>
                      <a:lnTo>
                        <a:pt x="2090" y="0"/>
                      </a:lnTo>
                      <a:lnTo>
                        <a:pt x="2092" y="0"/>
                      </a:lnTo>
                      <a:lnTo>
                        <a:pt x="2097" y="0"/>
                      </a:lnTo>
                      <a:lnTo>
                        <a:pt x="2109" y="0"/>
                      </a:lnTo>
                      <a:lnTo>
                        <a:pt x="2114" y="0"/>
                      </a:lnTo>
                      <a:lnTo>
                        <a:pt x="2114" y="7"/>
                      </a:lnTo>
                      <a:lnTo>
                        <a:pt x="2114" y="9"/>
                      </a:lnTo>
                      <a:lnTo>
                        <a:pt x="2114" y="14"/>
                      </a:lnTo>
                      <a:lnTo>
                        <a:pt x="2114" y="19"/>
                      </a:lnTo>
                      <a:lnTo>
                        <a:pt x="2114" y="21"/>
                      </a:lnTo>
                      <a:lnTo>
                        <a:pt x="2114" y="21"/>
                      </a:lnTo>
                      <a:lnTo>
                        <a:pt x="2114" y="23"/>
                      </a:lnTo>
                      <a:lnTo>
                        <a:pt x="2114" y="26"/>
                      </a:lnTo>
                      <a:lnTo>
                        <a:pt x="2114" y="31"/>
                      </a:lnTo>
                      <a:lnTo>
                        <a:pt x="2114" y="33"/>
                      </a:lnTo>
                      <a:lnTo>
                        <a:pt x="2114" y="40"/>
                      </a:lnTo>
                      <a:lnTo>
                        <a:pt x="2111" y="45"/>
                      </a:lnTo>
                      <a:lnTo>
                        <a:pt x="2111" y="47"/>
                      </a:lnTo>
                      <a:lnTo>
                        <a:pt x="2109" y="47"/>
                      </a:lnTo>
                      <a:lnTo>
                        <a:pt x="2109" y="68"/>
                      </a:lnTo>
                      <a:lnTo>
                        <a:pt x="2133" y="73"/>
                      </a:lnTo>
                      <a:lnTo>
                        <a:pt x="2142" y="73"/>
                      </a:lnTo>
                      <a:lnTo>
                        <a:pt x="2144" y="73"/>
                      </a:lnTo>
                      <a:lnTo>
                        <a:pt x="2149" y="73"/>
                      </a:lnTo>
                      <a:lnTo>
                        <a:pt x="2151" y="73"/>
                      </a:lnTo>
                      <a:lnTo>
                        <a:pt x="2156" y="73"/>
                      </a:lnTo>
                      <a:lnTo>
                        <a:pt x="2159" y="73"/>
                      </a:lnTo>
                      <a:lnTo>
                        <a:pt x="2187" y="73"/>
                      </a:lnTo>
                      <a:lnTo>
                        <a:pt x="2189" y="73"/>
                      </a:lnTo>
                      <a:lnTo>
                        <a:pt x="2194" y="73"/>
                      </a:lnTo>
                      <a:lnTo>
                        <a:pt x="2227" y="73"/>
                      </a:lnTo>
                      <a:lnTo>
                        <a:pt x="2248" y="78"/>
                      </a:lnTo>
                      <a:lnTo>
                        <a:pt x="2253" y="90"/>
                      </a:lnTo>
                      <a:lnTo>
                        <a:pt x="2244" y="90"/>
                      </a:lnTo>
                      <a:lnTo>
                        <a:pt x="2244" y="111"/>
                      </a:lnTo>
                      <a:lnTo>
                        <a:pt x="2244" y="125"/>
                      </a:lnTo>
                      <a:lnTo>
                        <a:pt x="2244" y="134"/>
                      </a:lnTo>
                      <a:lnTo>
                        <a:pt x="2258" y="134"/>
                      </a:lnTo>
                      <a:lnTo>
                        <a:pt x="2272" y="134"/>
                      </a:lnTo>
                      <a:lnTo>
                        <a:pt x="2288" y="134"/>
                      </a:lnTo>
                      <a:lnTo>
                        <a:pt x="2288" y="153"/>
                      </a:lnTo>
                      <a:lnTo>
                        <a:pt x="2288" y="168"/>
                      </a:lnTo>
                      <a:lnTo>
                        <a:pt x="2288" y="179"/>
                      </a:lnTo>
                      <a:lnTo>
                        <a:pt x="2286" y="269"/>
                      </a:lnTo>
                      <a:close/>
                    </a:path>
                  </a:pathLst>
                </a:custGeom>
                <a:solidFill>
                  <a:srgbClr val="FFC000">
                    <a:alpha val="62000"/>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sp>
              <p:nvSpPr>
                <p:cNvPr id="83" name="Freeform 22"/>
                <p:cNvSpPr>
                  <a:spLocks/>
                </p:cNvSpPr>
                <p:nvPr/>
              </p:nvSpPr>
              <p:spPr bwMode="auto">
                <a:xfrm>
                  <a:off x="7101329" y="11356543"/>
                  <a:ext cx="3879158" cy="3873960"/>
                </a:xfrm>
                <a:custGeom>
                  <a:avLst/>
                  <a:gdLst>
                    <a:gd name="T0" fmla="*/ 2017 w 3281"/>
                    <a:gd name="T1" fmla="*/ 24 h 3289"/>
                    <a:gd name="T2" fmla="*/ 2055 w 3281"/>
                    <a:gd name="T3" fmla="*/ 36 h 3289"/>
                    <a:gd name="T4" fmla="*/ 2133 w 3281"/>
                    <a:gd name="T5" fmla="*/ 71 h 3289"/>
                    <a:gd name="T6" fmla="*/ 2194 w 3281"/>
                    <a:gd name="T7" fmla="*/ 64 h 3289"/>
                    <a:gd name="T8" fmla="*/ 2255 w 3281"/>
                    <a:gd name="T9" fmla="*/ 106 h 3289"/>
                    <a:gd name="T10" fmla="*/ 2338 w 3281"/>
                    <a:gd name="T11" fmla="*/ 132 h 3289"/>
                    <a:gd name="T12" fmla="*/ 2376 w 3281"/>
                    <a:gd name="T13" fmla="*/ 158 h 3289"/>
                    <a:gd name="T14" fmla="*/ 2423 w 3281"/>
                    <a:gd name="T15" fmla="*/ 182 h 3289"/>
                    <a:gd name="T16" fmla="*/ 2459 w 3281"/>
                    <a:gd name="T17" fmla="*/ 232 h 3289"/>
                    <a:gd name="T18" fmla="*/ 2468 w 3281"/>
                    <a:gd name="T19" fmla="*/ 291 h 3289"/>
                    <a:gd name="T20" fmla="*/ 2447 w 3281"/>
                    <a:gd name="T21" fmla="*/ 336 h 3289"/>
                    <a:gd name="T22" fmla="*/ 2478 w 3281"/>
                    <a:gd name="T23" fmla="*/ 395 h 3289"/>
                    <a:gd name="T24" fmla="*/ 2515 w 3281"/>
                    <a:gd name="T25" fmla="*/ 454 h 3289"/>
                    <a:gd name="T26" fmla="*/ 2534 w 3281"/>
                    <a:gd name="T27" fmla="*/ 510 h 3289"/>
                    <a:gd name="T28" fmla="*/ 2584 w 3281"/>
                    <a:gd name="T29" fmla="*/ 558 h 3289"/>
                    <a:gd name="T30" fmla="*/ 2624 w 3281"/>
                    <a:gd name="T31" fmla="*/ 629 h 3289"/>
                    <a:gd name="T32" fmla="*/ 2610 w 3281"/>
                    <a:gd name="T33" fmla="*/ 699 h 3289"/>
                    <a:gd name="T34" fmla="*/ 2591 w 3281"/>
                    <a:gd name="T35" fmla="*/ 777 h 3289"/>
                    <a:gd name="T36" fmla="*/ 2605 w 3281"/>
                    <a:gd name="T37" fmla="*/ 884 h 3289"/>
                    <a:gd name="T38" fmla="*/ 2525 w 3281"/>
                    <a:gd name="T39" fmla="*/ 966 h 3289"/>
                    <a:gd name="T40" fmla="*/ 2603 w 3281"/>
                    <a:gd name="T41" fmla="*/ 969 h 3289"/>
                    <a:gd name="T42" fmla="*/ 2733 w 3281"/>
                    <a:gd name="T43" fmla="*/ 1096 h 3289"/>
                    <a:gd name="T44" fmla="*/ 2827 w 3281"/>
                    <a:gd name="T45" fmla="*/ 1099 h 3289"/>
                    <a:gd name="T46" fmla="*/ 2874 w 3281"/>
                    <a:gd name="T47" fmla="*/ 1170 h 3289"/>
                    <a:gd name="T48" fmla="*/ 2884 w 3281"/>
                    <a:gd name="T49" fmla="*/ 1255 h 3289"/>
                    <a:gd name="T50" fmla="*/ 2959 w 3281"/>
                    <a:gd name="T51" fmla="*/ 1269 h 3289"/>
                    <a:gd name="T52" fmla="*/ 3068 w 3281"/>
                    <a:gd name="T53" fmla="*/ 1259 h 3289"/>
                    <a:gd name="T54" fmla="*/ 3177 w 3281"/>
                    <a:gd name="T55" fmla="*/ 1415 h 3289"/>
                    <a:gd name="T56" fmla="*/ 3229 w 3281"/>
                    <a:gd name="T57" fmla="*/ 1536 h 3289"/>
                    <a:gd name="T58" fmla="*/ 3250 w 3281"/>
                    <a:gd name="T59" fmla="*/ 1666 h 3289"/>
                    <a:gd name="T60" fmla="*/ 3243 w 3281"/>
                    <a:gd name="T61" fmla="*/ 1772 h 3289"/>
                    <a:gd name="T62" fmla="*/ 3163 w 3281"/>
                    <a:gd name="T63" fmla="*/ 1784 h 3289"/>
                    <a:gd name="T64" fmla="*/ 3063 w 3281"/>
                    <a:gd name="T65" fmla="*/ 1817 h 3289"/>
                    <a:gd name="T66" fmla="*/ 3004 w 3281"/>
                    <a:gd name="T67" fmla="*/ 1862 h 3289"/>
                    <a:gd name="T68" fmla="*/ 2981 w 3281"/>
                    <a:gd name="T69" fmla="*/ 1930 h 3289"/>
                    <a:gd name="T70" fmla="*/ 3063 w 3281"/>
                    <a:gd name="T71" fmla="*/ 2074 h 3289"/>
                    <a:gd name="T72" fmla="*/ 3018 w 3281"/>
                    <a:gd name="T73" fmla="*/ 2152 h 3289"/>
                    <a:gd name="T74" fmla="*/ 2969 w 3281"/>
                    <a:gd name="T75" fmla="*/ 2211 h 3289"/>
                    <a:gd name="T76" fmla="*/ 2969 w 3281"/>
                    <a:gd name="T77" fmla="*/ 2249 h 3289"/>
                    <a:gd name="T78" fmla="*/ 2976 w 3281"/>
                    <a:gd name="T79" fmla="*/ 2318 h 3289"/>
                    <a:gd name="T80" fmla="*/ 3007 w 3281"/>
                    <a:gd name="T81" fmla="*/ 2377 h 3289"/>
                    <a:gd name="T82" fmla="*/ 3054 w 3281"/>
                    <a:gd name="T83" fmla="*/ 2441 h 3289"/>
                    <a:gd name="T84" fmla="*/ 3111 w 3281"/>
                    <a:gd name="T85" fmla="*/ 2497 h 3289"/>
                    <a:gd name="T86" fmla="*/ 3144 w 3281"/>
                    <a:gd name="T87" fmla="*/ 2563 h 3289"/>
                    <a:gd name="T88" fmla="*/ 3115 w 3281"/>
                    <a:gd name="T89" fmla="*/ 2656 h 3289"/>
                    <a:gd name="T90" fmla="*/ 3075 w 3281"/>
                    <a:gd name="T91" fmla="*/ 2748 h 3289"/>
                    <a:gd name="T92" fmla="*/ 3151 w 3281"/>
                    <a:gd name="T93" fmla="*/ 2868 h 3289"/>
                    <a:gd name="T94" fmla="*/ 3174 w 3281"/>
                    <a:gd name="T95" fmla="*/ 2967 h 3289"/>
                    <a:gd name="T96" fmla="*/ 3243 w 3281"/>
                    <a:gd name="T97" fmla="*/ 3081 h 3289"/>
                    <a:gd name="T98" fmla="*/ 647 w 3281"/>
                    <a:gd name="T99" fmla="*/ 3282 h 3289"/>
                    <a:gd name="T100" fmla="*/ 453 w 3281"/>
                    <a:gd name="T101" fmla="*/ 2908 h 3289"/>
                    <a:gd name="T102" fmla="*/ 510 w 3281"/>
                    <a:gd name="T103" fmla="*/ 2842 h 3289"/>
                    <a:gd name="T104" fmla="*/ 538 w 3281"/>
                    <a:gd name="T105" fmla="*/ 2764 h 3289"/>
                    <a:gd name="T106" fmla="*/ 581 w 3281"/>
                    <a:gd name="T107" fmla="*/ 2502 h 3289"/>
                    <a:gd name="T108" fmla="*/ 571 w 3281"/>
                    <a:gd name="T109" fmla="*/ 2285 h 3289"/>
                    <a:gd name="T110" fmla="*/ 682 w 3281"/>
                    <a:gd name="T111" fmla="*/ 2044 h 3289"/>
                    <a:gd name="T112" fmla="*/ 285 w 3281"/>
                    <a:gd name="T113" fmla="*/ 1507 h 3289"/>
                    <a:gd name="T114" fmla="*/ 392 w 3281"/>
                    <a:gd name="T115" fmla="*/ 1092 h 3289"/>
                    <a:gd name="T116" fmla="*/ 373 w 3281"/>
                    <a:gd name="T117" fmla="*/ 940 h 3289"/>
                    <a:gd name="T118" fmla="*/ 191 w 3281"/>
                    <a:gd name="T119" fmla="*/ 822 h 3289"/>
                    <a:gd name="T120" fmla="*/ 106 w 3281"/>
                    <a:gd name="T121" fmla="*/ 685 h 3289"/>
                    <a:gd name="T122" fmla="*/ 113 w 3281"/>
                    <a:gd name="T123" fmla="*/ 501 h 3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1" h="3289">
                      <a:moveTo>
                        <a:pt x="361" y="12"/>
                      </a:moveTo>
                      <a:lnTo>
                        <a:pt x="406" y="12"/>
                      </a:lnTo>
                      <a:lnTo>
                        <a:pt x="453" y="12"/>
                      </a:lnTo>
                      <a:lnTo>
                        <a:pt x="498" y="12"/>
                      </a:lnTo>
                      <a:lnTo>
                        <a:pt x="543" y="12"/>
                      </a:lnTo>
                      <a:lnTo>
                        <a:pt x="588" y="12"/>
                      </a:lnTo>
                      <a:lnTo>
                        <a:pt x="633" y="10"/>
                      </a:lnTo>
                      <a:lnTo>
                        <a:pt x="680" y="10"/>
                      </a:lnTo>
                      <a:lnTo>
                        <a:pt x="725" y="10"/>
                      </a:lnTo>
                      <a:lnTo>
                        <a:pt x="770" y="10"/>
                      </a:lnTo>
                      <a:lnTo>
                        <a:pt x="812" y="10"/>
                      </a:lnTo>
                      <a:lnTo>
                        <a:pt x="857" y="10"/>
                      </a:lnTo>
                      <a:lnTo>
                        <a:pt x="904" y="10"/>
                      </a:lnTo>
                      <a:lnTo>
                        <a:pt x="949" y="7"/>
                      </a:lnTo>
                      <a:lnTo>
                        <a:pt x="994" y="7"/>
                      </a:lnTo>
                      <a:lnTo>
                        <a:pt x="1039" y="7"/>
                      </a:lnTo>
                      <a:lnTo>
                        <a:pt x="1082" y="7"/>
                      </a:lnTo>
                      <a:lnTo>
                        <a:pt x="1131" y="7"/>
                      </a:lnTo>
                      <a:lnTo>
                        <a:pt x="1176" y="7"/>
                      </a:lnTo>
                      <a:lnTo>
                        <a:pt x="1266" y="7"/>
                      </a:lnTo>
                      <a:lnTo>
                        <a:pt x="1306" y="7"/>
                      </a:lnTo>
                      <a:lnTo>
                        <a:pt x="1356" y="7"/>
                      </a:lnTo>
                      <a:lnTo>
                        <a:pt x="1445" y="7"/>
                      </a:lnTo>
                      <a:lnTo>
                        <a:pt x="1457" y="7"/>
                      </a:lnTo>
                      <a:lnTo>
                        <a:pt x="1540" y="7"/>
                      </a:lnTo>
                      <a:lnTo>
                        <a:pt x="1608" y="5"/>
                      </a:lnTo>
                      <a:lnTo>
                        <a:pt x="1632" y="5"/>
                      </a:lnTo>
                      <a:lnTo>
                        <a:pt x="1715" y="5"/>
                      </a:lnTo>
                      <a:lnTo>
                        <a:pt x="1757" y="3"/>
                      </a:lnTo>
                      <a:lnTo>
                        <a:pt x="1804" y="3"/>
                      </a:lnTo>
                      <a:lnTo>
                        <a:pt x="1896" y="3"/>
                      </a:lnTo>
                      <a:lnTo>
                        <a:pt x="1908" y="3"/>
                      </a:lnTo>
                      <a:lnTo>
                        <a:pt x="1979" y="0"/>
                      </a:lnTo>
                      <a:lnTo>
                        <a:pt x="1981" y="3"/>
                      </a:lnTo>
                      <a:lnTo>
                        <a:pt x="1984" y="3"/>
                      </a:lnTo>
                      <a:lnTo>
                        <a:pt x="1989" y="5"/>
                      </a:lnTo>
                      <a:lnTo>
                        <a:pt x="1991" y="5"/>
                      </a:lnTo>
                      <a:lnTo>
                        <a:pt x="1993" y="7"/>
                      </a:lnTo>
                      <a:lnTo>
                        <a:pt x="1996" y="7"/>
                      </a:lnTo>
                      <a:lnTo>
                        <a:pt x="1998" y="7"/>
                      </a:lnTo>
                      <a:lnTo>
                        <a:pt x="2000" y="7"/>
                      </a:lnTo>
                      <a:lnTo>
                        <a:pt x="2003" y="10"/>
                      </a:lnTo>
                      <a:lnTo>
                        <a:pt x="2005" y="12"/>
                      </a:lnTo>
                      <a:lnTo>
                        <a:pt x="2007" y="14"/>
                      </a:lnTo>
                      <a:lnTo>
                        <a:pt x="2010" y="17"/>
                      </a:lnTo>
                      <a:lnTo>
                        <a:pt x="2012" y="21"/>
                      </a:lnTo>
                      <a:lnTo>
                        <a:pt x="2015" y="21"/>
                      </a:lnTo>
                      <a:lnTo>
                        <a:pt x="2017" y="24"/>
                      </a:lnTo>
                      <a:lnTo>
                        <a:pt x="2019" y="26"/>
                      </a:lnTo>
                      <a:lnTo>
                        <a:pt x="2022" y="26"/>
                      </a:lnTo>
                      <a:lnTo>
                        <a:pt x="2024" y="26"/>
                      </a:lnTo>
                      <a:lnTo>
                        <a:pt x="2026" y="26"/>
                      </a:lnTo>
                      <a:lnTo>
                        <a:pt x="2029" y="26"/>
                      </a:lnTo>
                      <a:lnTo>
                        <a:pt x="2029" y="24"/>
                      </a:lnTo>
                      <a:lnTo>
                        <a:pt x="2029" y="21"/>
                      </a:lnTo>
                      <a:lnTo>
                        <a:pt x="2026" y="21"/>
                      </a:lnTo>
                      <a:lnTo>
                        <a:pt x="2026" y="19"/>
                      </a:lnTo>
                      <a:lnTo>
                        <a:pt x="2026" y="17"/>
                      </a:lnTo>
                      <a:lnTo>
                        <a:pt x="2026" y="14"/>
                      </a:lnTo>
                      <a:lnTo>
                        <a:pt x="2026" y="12"/>
                      </a:lnTo>
                      <a:lnTo>
                        <a:pt x="2026" y="10"/>
                      </a:lnTo>
                      <a:lnTo>
                        <a:pt x="2029" y="10"/>
                      </a:lnTo>
                      <a:lnTo>
                        <a:pt x="2029" y="7"/>
                      </a:lnTo>
                      <a:lnTo>
                        <a:pt x="2031" y="7"/>
                      </a:lnTo>
                      <a:lnTo>
                        <a:pt x="2033" y="7"/>
                      </a:lnTo>
                      <a:lnTo>
                        <a:pt x="2036" y="7"/>
                      </a:lnTo>
                      <a:lnTo>
                        <a:pt x="2036" y="10"/>
                      </a:lnTo>
                      <a:lnTo>
                        <a:pt x="2038" y="10"/>
                      </a:lnTo>
                      <a:lnTo>
                        <a:pt x="2038" y="12"/>
                      </a:lnTo>
                      <a:lnTo>
                        <a:pt x="2041" y="12"/>
                      </a:lnTo>
                      <a:lnTo>
                        <a:pt x="2041" y="14"/>
                      </a:lnTo>
                      <a:lnTo>
                        <a:pt x="2041" y="17"/>
                      </a:lnTo>
                      <a:lnTo>
                        <a:pt x="2041" y="19"/>
                      </a:lnTo>
                      <a:lnTo>
                        <a:pt x="2041" y="19"/>
                      </a:lnTo>
                      <a:lnTo>
                        <a:pt x="2041" y="21"/>
                      </a:lnTo>
                      <a:lnTo>
                        <a:pt x="2041" y="24"/>
                      </a:lnTo>
                      <a:lnTo>
                        <a:pt x="2041" y="26"/>
                      </a:lnTo>
                      <a:lnTo>
                        <a:pt x="2041" y="29"/>
                      </a:lnTo>
                      <a:lnTo>
                        <a:pt x="2041" y="31"/>
                      </a:lnTo>
                      <a:lnTo>
                        <a:pt x="2041" y="33"/>
                      </a:lnTo>
                      <a:lnTo>
                        <a:pt x="2041" y="36"/>
                      </a:lnTo>
                      <a:lnTo>
                        <a:pt x="2041" y="38"/>
                      </a:lnTo>
                      <a:lnTo>
                        <a:pt x="2041" y="40"/>
                      </a:lnTo>
                      <a:lnTo>
                        <a:pt x="2041" y="43"/>
                      </a:lnTo>
                      <a:lnTo>
                        <a:pt x="2041" y="45"/>
                      </a:lnTo>
                      <a:lnTo>
                        <a:pt x="2043" y="45"/>
                      </a:lnTo>
                      <a:lnTo>
                        <a:pt x="2043" y="47"/>
                      </a:lnTo>
                      <a:lnTo>
                        <a:pt x="2045" y="50"/>
                      </a:lnTo>
                      <a:lnTo>
                        <a:pt x="2048" y="50"/>
                      </a:lnTo>
                      <a:lnTo>
                        <a:pt x="2050" y="50"/>
                      </a:lnTo>
                      <a:lnTo>
                        <a:pt x="2050" y="47"/>
                      </a:lnTo>
                      <a:lnTo>
                        <a:pt x="2052" y="45"/>
                      </a:lnTo>
                      <a:lnTo>
                        <a:pt x="2052" y="43"/>
                      </a:lnTo>
                      <a:lnTo>
                        <a:pt x="2052" y="40"/>
                      </a:lnTo>
                      <a:lnTo>
                        <a:pt x="2055" y="38"/>
                      </a:lnTo>
                      <a:lnTo>
                        <a:pt x="2055" y="36"/>
                      </a:lnTo>
                      <a:lnTo>
                        <a:pt x="2057" y="36"/>
                      </a:lnTo>
                      <a:lnTo>
                        <a:pt x="2059" y="36"/>
                      </a:lnTo>
                      <a:lnTo>
                        <a:pt x="2059" y="33"/>
                      </a:lnTo>
                      <a:lnTo>
                        <a:pt x="2062" y="33"/>
                      </a:lnTo>
                      <a:lnTo>
                        <a:pt x="2064" y="31"/>
                      </a:lnTo>
                      <a:lnTo>
                        <a:pt x="2067" y="31"/>
                      </a:lnTo>
                      <a:lnTo>
                        <a:pt x="2067" y="29"/>
                      </a:lnTo>
                      <a:lnTo>
                        <a:pt x="2069" y="29"/>
                      </a:lnTo>
                      <a:lnTo>
                        <a:pt x="2071" y="29"/>
                      </a:lnTo>
                      <a:lnTo>
                        <a:pt x="2071" y="31"/>
                      </a:lnTo>
                      <a:lnTo>
                        <a:pt x="2074" y="31"/>
                      </a:lnTo>
                      <a:lnTo>
                        <a:pt x="2076" y="31"/>
                      </a:lnTo>
                      <a:lnTo>
                        <a:pt x="2076" y="33"/>
                      </a:lnTo>
                      <a:lnTo>
                        <a:pt x="2076" y="36"/>
                      </a:lnTo>
                      <a:lnTo>
                        <a:pt x="2076" y="38"/>
                      </a:lnTo>
                      <a:lnTo>
                        <a:pt x="2076" y="40"/>
                      </a:lnTo>
                      <a:lnTo>
                        <a:pt x="2074" y="40"/>
                      </a:lnTo>
                      <a:lnTo>
                        <a:pt x="2071" y="40"/>
                      </a:lnTo>
                      <a:lnTo>
                        <a:pt x="2071" y="43"/>
                      </a:lnTo>
                      <a:lnTo>
                        <a:pt x="2071" y="45"/>
                      </a:lnTo>
                      <a:lnTo>
                        <a:pt x="2074" y="47"/>
                      </a:lnTo>
                      <a:lnTo>
                        <a:pt x="2076" y="50"/>
                      </a:lnTo>
                      <a:lnTo>
                        <a:pt x="2078" y="52"/>
                      </a:lnTo>
                      <a:lnTo>
                        <a:pt x="2081" y="55"/>
                      </a:lnTo>
                      <a:lnTo>
                        <a:pt x="2083" y="55"/>
                      </a:lnTo>
                      <a:lnTo>
                        <a:pt x="2085" y="57"/>
                      </a:lnTo>
                      <a:lnTo>
                        <a:pt x="2088" y="57"/>
                      </a:lnTo>
                      <a:lnTo>
                        <a:pt x="2090" y="57"/>
                      </a:lnTo>
                      <a:lnTo>
                        <a:pt x="2093" y="57"/>
                      </a:lnTo>
                      <a:lnTo>
                        <a:pt x="2095" y="57"/>
                      </a:lnTo>
                      <a:lnTo>
                        <a:pt x="2097" y="57"/>
                      </a:lnTo>
                      <a:lnTo>
                        <a:pt x="2097" y="55"/>
                      </a:lnTo>
                      <a:lnTo>
                        <a:pt x="2097" y="55"/>
                      </a:lnTo>
                      <a:lnTo>
                        <a:pt x="2100" y="55"/>
                      </a:lnTo>
                      <a:lnTo>
                        <a:pt x="2102" y="55"/>
                      </a:lnTo>
                      <a:lnTo>
                        <a:pt x="2104" y="57"/>
                      </a:lnTo>
                      <a:lnTo>
                        <a:pt x="2107" y="57"/>
                      </a:lnTo>
                      <a:lnTo>
                        <a:pt x="2109" y="59"/>
                      </a:lnTo>
                      <a:lnTo>
                        <a:pt x="2111" y="62"/>
                      </a:lnTo>
                      <a:lnTo>
                        <a:pt x="2114" y="64"/>
                      </a:lnTo>
                      <a:lnTo>
                        <a:pt x="2116" y="64"/>
                      </a:lnTo>
                      <a:lnTo>
                        <a:pt x="2118" y="66"/>
                      </a:lnTo>
                      <a:lnTo>
                        <a:pt x="2121" y="69"/>
                      </a:lnTo>
                      <a:lnTo>
                        <a:pt x="2123" y="69"/>
                      </a:lnTo>
                      <a:lnTo>
                        <a:pt x="2126" y="71"/>
                      </a:lnTo>
                      <a:lnTo>
                        <a:pt x="2128" y="71"/>
                      </a:lnTo>
                      <a:lnTo>
                        <a:pt x="2130" y="71"/>
                      </a:lnTo>
                      <a:lnTo>
                        <a:pt x="2133" y="71"/>
                      </a:lnTo>
                      <a:lnTo>
                        <a:pt x="2133" y="69"/>
                      </a:lnTo>
                      <a:lnTo>
                        <a:pt x="2135" y="69"/>
                      </a:lnTo>
                      <a:lnTo>
                        <a:pt x="2135" y="66"/>
                      </a:lnTo>
                      <a:lnTo>
                        <a:pt x="2137" y="66"/>
                      </a:lnTo>
                      <a:lnTo>
                        <a:pt x="2137" y="64"/>
                      </a:lnTo>
                      <a:lnTo>
                        <a:pt x="2140" y="64"/>
                      </a:lnTo>
                      <a:lnTo>
                        <a:pt x="2142" y="62"/>
                      </a:lnTo>
                      <a:lnTo>
                        <a:pt x="2142" y="59"/>
                      </a:lnTo>
                      <a:lnTo>
                        <a:pt x="2144" y="55"/>
                      </a:lnTo>
                      <a:lnTo>
                        <a:pt x="2144" y="52"/>
                      </a:lnTo>
                      <a:lnTo>
                        <a:pt x="2147" y="52"/>
                      </a:lnTo>
                      <a:lnTo>
                        <a:pt x="2147" y="50"/>
                      </a:lnTo>
                      <a:lnTo>
                        <a:pt x="2149" y="47"/>
                      </a:lnTo>
                      <a:lnTo>
                        <a:pt x="2149" y="43"/>
                      </a:lnTo>
                      <a:lnTo>
                        <a:pt x="2152" y="43"/>
                      </a:lnTo>
                      <a:lnTo>
                        <a:pt x="2152" y="40"/>
                      </a:lnTo>
                      <a:lnTo>
                        <a:pt x="2154" y="38"/>
                      </a:lnTo>
                      <a:lnTo>
                        <a:pt x="2154" y="38"/>
                      </a:lnTo>
                      <a:lnTo>
                        <a:pt x="2154" y="36"/>
                      </a:lnTo>
                      <a:lnTo>
                        <a:pt x="2154" y="33"/>
                      </a:lnTo>
                      <a:lnTo>
                        <a:pt x="2156" y="31"/>
                      </a:lnTo>
                      <a:lnTo>
                        <a:pt x="2156" y="29"/>
                      </a:lnTo>
                      <a:lnTo>
                        <a:pt x="2156" y="26"/>
                      </a:lnTo>
                      <a:lnTo>
                        <a:pt x="2159" y="26"/>
                      </a:lnTo>
                      <a:lnTo>
                        <a:pt x="2161" y="26"/>
                      </a:lnTo>
                      <a:lnTo>
                        <a:pt x="2163" y="26"/>
                      </a:lnTo>
                      <a:lnTo>
                        <a:pt x="2166" y="26"/>
                      </a:lnTo>
                      <a:lnTo>
                        <a:pt x="2166" y="29"/>
                      </a:lnTo>
                      <a:lnTo>
                        <a:pt x="2168" y="29"/>
                      </a:lnTo>
                      <a:lnTo>
                        <a:pt x="2170" y="29"/>
                      </a:lnTo>
                      <a:lnTo>
                        <a:pt x="2173" y="29"/>
                      </a:lnTo>
                      <a:lnTo>
                        <a:pt x="2175" y="29"/>
                      </a:lnTo>
                      <a:lnTo>
                        <a:pt x="2178" y="29"/>
                      </a:lnTo>
                      <a:lnTo>
                        <a:pt x="2180" y="31"/>
                      </a:lnTo>
                      <a:lnTo>
                        <a:pt x="2182" y="31"/>
                      </a:lnTo>
                      <a:lnTo>
                        <a:pt x="2185" y="33"/>
                      </a:lnTo>
                      <a:lnTo>
                        <a:pt x="2185" y="36"/>
                      </a:lnTo>
                      <a:lnTo>
                        <a:pt x="2185" y="38"/>
                      </a:lnTo>
                      <a:lnTo>
                        <a:pt x="2185" y="43"/>
                      </a:lnTo>
                      <a:lnTo>
                        <a:pt x="2185" y="45"/>
                      </a:lnTo>
                      <a:lnTo>
                        <a:pt x="2182" y="52"/>
                      </a:lnTo>
                      <a:lnTo>
                        <a:pt x="2182" y="55"/>
                      </a:lnTo>
                      <a:lnTo>
                        <a:pt x="2182" y="57"/>
                      </a:lnTo>
                      <a:lnTo>
                        <a:pt x="2182" y="59"/>
                      </a:lnTo>
                      <a:lnTo>
                        <a:pt x="2185" y="64"/>
                      </a:lnTo>
                      <a:lnTo>
                        <a:pt x="2189" y="64"/>
                      </a:lnTo>
                      <a:lnTo>
                        <a:pt x="2192" y="64"/>
                      </a:lnTo>
                      <a:lnTo>
                        <a:pt x="2194" y="64"/>
                      </a:lnTo>
                      <a:lnTo>
                        <a:pt x="2199" y="64"/>
                      </a:lnTo>
                      <a:lnTo>
                        <a:pt x="2199" y="66"/>
                      </a:lnTo>
                      <a:lnTo>
                        <a:pt x="2201" y="66"/>
                      </a:lnTo>
                      <a:lnTo>
                        <a:pt x="2201" y="69"/>
                      </a:lnTo>
                      <a:lnTo>
                        <a:pt x="2201" y="71"/>
                      </a:lnTo>
                      <a:lnTo>
                        <a:pt x="2201" y="73"/>
                      </a:lnTo>
                      <a:lnTo>
                        <a:pt x="2199" y="76"/>
                      </a:lnTo>
                      <a:lnTo>
                        <a:pt x="2199" y="78"/>
                      </a:lnTo>
                      <a:lnTo>
                        <a:pt x="2196" y="83"/>
                      </a:lnTo>
                      <a:lnTo>
                        <a:pt x="2196" y="88"/>
                      </a:lnTo>
                      <a:lnTo>
                        <a:pt x="2196" y="90"/>
                      </a:lnTo>
                      <a:lnTo>
                        <a:pt x="2199" y="95"/>
                      </a:lnTo>
                      <a:lnTo>
                        <a:pt x="2196" y="99"/>
                      </a:lnTo>
                      <a:lnTo>
                        <a:pt x="2196" y="102"/>
                      </a:lnTo>
                      <a:lnTo>
                        <a:pt x="2196" y="104"/>
                      </a:lnTo>
                      <a:lnTo>
                        <a:pt x="2199" y="106"/>
                      </a:lnTo>
                      <a:lnTo>
                        <a:pt x="2201" y="109"/>
                      </a:lnTo>
                      <a:lnTo>
                        <a:pt x="2204" y="114"/>
                      </a:lnTo>
                      <a:lnTo>
                        <a:pt x="2206" y="116"/>
                      </a:lnTo>
                      <a:lnTo>
                        <a:pt x="2208" y="116"/>
                      </a:lnTo>
                      <a:lnTo>
                        <a:pt x="2211" y="116"/>
                      </a:lnTo>
                      <a:lnTo>
                        <a:pt x="2211" y="118"/>
                      </a:lnTo>
                      <a:lnTo>
                        <a:pt x="2211" y="116"/>
                      </a:lnTo>
                      <a:lnTo>
                        <a:pt x="2213" y="116"/>
                      </a:lnTo>
                      <a:lnTo>
                        <a:pt x="2215" y="116"/>
                      </a:lnTo>
                      <a:lnTo>
                        <a:pt x="2215" y="114"/>
                      </a:lnTo>
                      <a:lnTo>
                        <a:pt x="2215" y="111"/>
                      </a:lnTo>
                      <a:lnTo>
                        <a:pt x="2215" y="109"/>
                      </a:lnTo>
                      <a:lnTo>
                        <a:pt x="2215" y="106"/>
                      </a:lnTo>
                      <a:lnTo>
                        <a:pt x="2215" y="104"/>
                      </a:lnTo>
                      <a:lnTo>
                        <a:pt x="2218" y="104"/>
                      </a:lnTo>
                      <a:lnTo>
                        <a:pt x="2220" y="104"/>
                      </a:lnTo>
                      <a:lnTo>
                        <a:pt x="2220" y="106"/>
                      </a:lnTo>
                      <a:lnTo>
                        <a:pt x="2222" y="106"/>
                      </a:lnTo>
                      <a:lnTo>
                        <a:pt x="2225" y="106"/>
                      </a:lnTo>
                      <a:lnTo>
                        <a:pt x="2227" y="106"/>
                      </a:lnTo>
                      <a:lnTo>
                        <a:pt x="2230" y="106"/>
                      </a:lnTo>
                      <a:lnTo>
                        <a:pt x="2232" y="106"/>
                      </a:lnTo>
                      <a:lnTo>
                        <a:pt x="2234" y="106"/>
                      </a:lnTo>
                      <a:lnTo>
                        <a:pt x="2234" y="109"/>
                      </a:lnTo>
                      <a:lnTo>
                        <a:pt x="2237" y="111"/>
                      </a:lnTo>
                      <a:lnTo>
                        <a:pt x="2239" y="114"/>
                      </a:lnTo>
                      <a:lnTo>
                        <a:pt x="2241" y="114"/>
                      </a:lnTo>
                      <a:lnTo>
                        <a:pt x="2244" y="114"/>
                      </a:lnTo>
                      <a:lnTo>
                        <a:pt x="2246" y="114"/>
                      </a:lnTo>
                      <a:lnTo>
                        <a:pt x="2248" y="111"/>
                      </a:lnTo>
                      <a:lnTo>
                        <a:pt x="2251" y="109"/>
                      </a:lnTo>
                      <a:lnTo>
                        <a:pt x="2255" y="106"/>
                      </a:lnTo>
                      <a:lnTo>
                        <a:pt x="2258" y="106"/>
                      </a:lnTo>
                      <a:lnTo>
                        <a:pt x="2263" y="104"/>
                      </a:lnTo>
                      <a:lnTo>
                        <a:pt x="2265" y="104"/>
                      </a:lnTo>
                      <a:lnTo>
                        <a:pt x="2267" y="104"/>
                      </a:lnTo>
                      <a:lnTo>
                        <a:pt x="2272" y="102"/>
                      </a:lnTo>
                      <a:lnTo>
                        <a:pt x="2274" y="102"/>
                      </a:lnTo>
                      <a:lnTo>
                        <a:pt x="2277" y="102"/>
                      </a:lnTo>
                      <a:lnTo>
                        <a:pt x="2279" y="99"/>
                      </a:lnTo>
                      <a:lnTo>
                        <a:pt x="2281" y="99"/>
                      </a:lnTo>
                      <a:lnTo>
                        <a:pt x="2284" y="99"/>
                      </a:lnTo>
                      <a:lnTo>
                        <a:pt x="2286" y="102"/>
                      </a:lnTo>
                      <a:lnTo>
                        <a:pt x="2289" y="102"/>
                      </a:lnTo>
                      <a:lnTo>
                        <a:pt x="2291" y="102"/>
                      </a:lnTo>
                      <a:lnTo>
                        <a:pt x="2291" y="104"/>
                      </a:lnTo>
                      <a:lnTo>
                        <a:pt x="2293" y="104"/>
                      </a:lnTo>
                      <a:lnTo>
                        <a:pt x="2296" y="106"/>
                      </a:lnTo>
                      <a:lnTo>
                        <a:pt x="2296" y="109"/>
                      </a:lnTo>
                      <a:lnTo>
                        <a:pt x="2298" y="111"/>
                      </a:lnTo>
                      <a:lnTo>
                        <a:pt x="2298" y="114"/>
                      </a:lnTo>
                      <a:lnTo>
                        <a:pt x="2298" y="118"/>
                      </a:lnTo>
                      <a:lnTo>
                        <a:pt x="2298" y="121"/>
                      </a:lnTo>
                      <a:lnTo>
                        <a:pt x="2298" y="121"/>
                      </a:lnTo>
                      <a:lnTo>
                        <a:pt x="2298" y="123"/>
                      </a:lnTo>
                      <a:lnTo>
                        <a:pt x="2298" y="125"/>
                      </a:lnTo>
                      <a:lnTo>
                        <a:pt x="2298" y="128"/>
                      </a:lnTo>
                      <a:lnTo>
                        <a:pt x="2300" y="128"/>
                      </a:lnTo>
                      <a:lnTo>
                        <a:pt x="2300" y="130"/>
                      </a:lnTo>
                      <a:lnTo>
                        <a:pt x="2303" y="132"/>
                      </a:lnTo>
                      <a:lnTo>
                        <a:pt x="2305" y="135"/>
                      </a:lnTo>
                      <a:lnTo>
                        <a:pt x="2307" y="135"/>
                      </a:lnTo>
                      <a:lnTo>
                        <a:pt x="2310" y="137"/>
                      </a:lnTo>
                      <a:lnTo>
                        <a:pt x="2312" y="137"/>
                      </a:lnTo>
                      <a:lnTo>
                        <a:pt x="2315" y="140"/>
                      </a:lnTo>
                      <a:lnTo>
                        <a:pt x="2317" y="140"/>
                      </a:lnTo>
                      <a:lnTo>
                        <a:pt x="2322" y="142"/>
                      </a:lnTo>
                      <a:lnTo>
                        <a:pt x="2324" y="142"/>
                      </a:lnTo>
                      <a:lnTo>
                        <a:pt x="2324" y="142"/>
                      </a:lnTo>
                      <a:lnTo>
                        <a:pt x="2326" y="144"/>
                      </a:lnTo>
                      <a:lnTo>
                        <a:pt x="2329" y="144"/>
                      </a:lnTo>
                      <a:lnTo>
                        <a:pt x="2331" y="144"/>
                      </a:lnTo>
                      <a:lnTo>
                        <a:pt x="2333" y="144"/>
                      </a:lnTo>
                      <a:lnTo>
                        <a:pt x="2336" y="144"/>
                      </a:lnTo>
                      <a:lnTo>
                        <a:pt x="2338" y="144"/>
                      </a:lnTo>
                      <a:lnTo>
                        <a:pt x="2338" y="142"/>
                      </a:lnTo>
                      <a:lnTo>
                        <a:pt x="2341" y="142"/>
                      </a:lnTo>
                      <a:lnTo>
                        <a:pt x="2341" y="140"/>
                      </a:lnTo>
                      <a:lnTo>
                        <a:pt x="2341" y="137"/>
                      </a:lnTo>
                      <a:lnTo>
                        <a:pt x="2338" y="132"/>
                      </a:lnTo>
                      <a:lnTo>
                        <a:pt x="2338" y="128"/>
                      </a:lnTo>
                      <a:lnTo>
                        <a:pt x="2336" y="125"/>
                      </a:lnTo>
                      <a:lnTo>
                        <a:pt x="2338" y="123"/>
                      </a:lnTo>
                      <a:lnTo>
                        <a:pt x="2338" y="121"/>
                      </a:lnTo>
                      <a:lnTo>
                        <a:pt x="2338" y="121"/>
                      </a:lnTo>
                      <a:lnTo>
                        <a:pt x="2341" y="121"/>
                      </a:lnTo>
                      <a:lnTo>
                        <a:pt x="2345" y="121"/>
                      </a:lnTo>
                      <a:lnTo>
                        <a:pt x="2348" y="123"/>
                      </a:lnTo>
                      <a:lnTo>
                        <a:pt x="2350" y="123"/>
                      </a:lnTo>
                      <a:lnTo>
                        <a:pt x="2352" y="123"/>
                      </a:lnTo>
                      <a:lnTo>
                        <a:pt x="2355" y="123"/>
                      </a:lnTo>
                      <a:lnTo>
                        <a:pt x="2357" y="121"/>
                      </a:lnTo>
                      <a:lnTo>
                        <a:pt x="2359" y="118"/>
                      </a:lnTo>
                      <a:lnTo>
                        <a:pt x="2362" y="111"/>
                      </a:lnTo>
                      <a:lnTo>
                        <a:pt x="2364" y="109"/>
                      </a:lnTo>
                      <a:lnTo>
                        <a:pt x="2367" y="106"/>
                      </a:lnTo>
                      <a:lnTo>
                        <a:pt x="2369" y="106"/>
                      </a:lnTo>
                      <a:lnTo>
                        <a:pt x="2371" y="109"/>
                      </a:lnTo>
                      <a:lnTo>
                        <a:pt x="2374" y="111"/>
                      </a:lnTo>
                      <a:lnTo>
                        <a:pt x="2376" y="114"/>
                      </a:lnTo>
                      <a:lnTo>
                        <a:pt x="2378" y="116"/>
                      </a:lnTo>
                      <a:lnTo>
                        <a:pt x="2381" y="116"/>
                      </a:lnTo>
                      <a:lnTo>
                        <a:pt x="2381" y="118"/>
                      </a:lnTo>
                      <a:lnTo>
                        <a:pt x="2383" y="118"/>
                      </a:lnTo>
                      <a:lnTo>
                        <a:pt x="2383" y="116"/>
                      </a:lnTo>
                      <a:lnTo>
                        <a:pt x="2385" y="116"/>
                      </a:lnTo>
                      <a:lnTo>
                        <a:pt x="2388" y="116"/>
                      </a:lnTo>
                      <a:lnTo>
                        <a:pt x="2388" y="118"/>
                      </a:lnTo>
                      <a:lnTo>
                        <a:pt x="2388" y="121"/>
                      </a:lnTo>
                      <a:lnTo>
                        <a:pt x="2385" y="121"/>
                      </a:lnTo>
                      <a:lnTo>
                        <a:pt x="2385" y="123"/>
                      </a:lnTo>
                      <a:lnTo>
                        <a:pt x="2383" y="128"/>
                      </a:lnTo>
                      <a:lnTo>
                        <a:pt x="2383" y="130"/>
                      </a:lnTo>
                      <a:lnTo>
                        <a:pt x="2381" y="132"/>
                      </a:lnTo>
                      <a:lnTo>
                        <a:pt x="2381" y="135"/>
                      </a:lnTo>
                      <a:lnTo>
                        <a:pt x="2383" y="135"/>
                      </a:lnTo>
                      <a:lnTo>
                        <a:pt x="2383" y="137"/>
                      </a:lnTo>
                      <a:lnTo>
                        <a:pt x="2385" y="137"/>
                      </a:lnTo>
                      <a:lnTo>
                        <a:pt x="2388" y="137"/>
                      </a:lnTo>
                      <a:lnTo>
                        <a:pt x="2388" y="140"/>
                      </a:lnTo>
                      <a:lnTo>
                        <a:pt x="2388" y="142"/>
                      </a:lnTo>
                      <a:lnTo>
                        <a:pt x="2385" y="144"/>
                      </a:lnTo>
                      <a:lnTo>
                        <a:pt x="2381" y="147"/>
                      </a:lnTo>
                      <a:lnTo>
                        <a:pt x="2381" y="149"/>
                      </a:lnTo>
                      <a:lnTo>
                        <a:pt x="2378" y="151"/>
                      </a:lnTo>
                      <a:lnTo>
                        <a:pt x="2378" y="154"/>
                      </a:lnTo>
                      <a:lnTo>
                        <a:pt x="2376" y="156"/>
                      </a:lnTo>
                      <a:lnTo>
                        <a:pt x="2376" y="158"/>
                      </a:lnTo>
                      <a:lnTo>
                        <a:pt x="2378" y="161"/>
                      </a:lnTo>
                      <a:lnTo>
                        <a:pt x="2381" y="163"/>
                      </a:lnTo>
                      <a:lnTo>
                        <a:pt x="2381" y="166"/>
                      </a:lnTo>
                      <a:lnTo>
                        <a:pt x="2381" y="166"/>
                      </a:lnTo>
                      <a:lnTo>
                        <a:pt x="2381" y="168"/>
                      </a:lnTo>
                      <a:lnTo>
                        <a:pt x="2383" y="168"/>
                      </a:lnTo>
                      <a:lnTo>
                        <a:pt x="2385" y="168"/>
                      </a:lnTo>
                      <a:lnTo>
                        <a:pt x="2388" y="166"/>
                      </a:lnTo>
                      <a:lnTo>
                        <a:pt x="2388" y="163"/>
                      </a:lnTo>
                      <a:lnTo>
                        <a:pt x="2390" y="163"/>
                      </a:lnTo>
                      <a:lnTo>
                        <a:pt x="2392" y="163"/>
                      </a:lnTo>
                      <a:lnTo>
                        <a:pt x="2395" y="163"/>
                      </a:lnTo>
                      <a:lnTo>
                        <a:pt x="2397" y="163"/>
                      </a:lnTo>
                      <a:lnTo>
                        <a:pt x="2397" y="166"/>
                      </a:lnTo>
                      <a:lnTo>
                        <a:pt x="2395" y="168"/>
                      </a:lnTo>
                      <a:lnTo>
                        <a:pt x="2397" y="168"/>
                      </a:lnTo>
                      <a:lnTo>
                        <a:pt x="2400" y="168"/>
                      </a:lnTo>
                      <a:lnTo>
                        <a:pt x="2400" y="170"/>
                      </a:lnTo>
                      <a:lnTo>
                        <a:pt x="2400" y="173"/>
                      </a:lnTo>
                      <a:lnTo>
                        <a:pt x="2402" y="173"/>
                      </a:lnTo>
                      <a:lnTo>
                        <a:pt x="2404" y="173"/>
                      </a:lnTo>
                      <a:lnTo>
                        <a:pt x="2407" y="170"/>
                      </a:lnTo>
                      <a:lnTo>
                        <a:pt x="2407" y="168"/>
                      </a:lnTo>
                      <a:lnTo>
                        <a:pt x="2409" y="168"/>
                      </a:lnTo>
                      <a:lnTo>
                        <a:pt x="2411" y="166"/>
                      </a:lnTo>
                      <a:lnTo>
                        <a:pt x="2414" y="166"/>
                      </a:lnTo>
                      <a:lnTo>
                        <a:pt x="2414" y="163"/>
                      </a:lnTo>
                      <a:lnTo>
                        <a:pt x="2416" y="163"/>
                      </a:lnTo>
                      <a:lnTo>
                        <a:pt x="2418" y="163"/>
                      </a:lnTo>
                      <a:lnTo>
                        <a:pt x="2418" y="166"/>
                      </a:lnTo>
                      <a:lnTo>
                        <a:pt x="2421" y="168"/>
                      </a:lnTo>
                      <a:lnTo>
                        <a:pt x="2421" y="170"/>
                      </a:lnTo>
                      <a:lnTo>
                        <a:pt x="2418" y="170"/>
                      </a:lnTo>
                      <a:lnTo>
                        <a:pt x="2416" y="170"/>
                      </a:lnTo>
                      <a:lnTo>
                        <a:pt x="2416" y="173"/>
                      </a:lnTo>
                      <a:lnTo>
                        <a:pt x="2416" y="175"/>
                      </a:lnTo>
                      <a:lnTo>
                        <a:pt x="2416" y="177"/>
                      </a:lnTo>
                      <a:lnTo>
                        <a:pt x="2418" y="177"/>
                      </a:lnTo>
                      <a:lnTo>
                        <a:pt x="2418" y="177"/>
                      </a:lnTo>
                      <a:lnTo>
                        <a:pt x="2416" y="180"/>
                      </a:lnTo>
                      <a:lnTo>
                        <a:pt x="2416" y="182"/>
                      </a:lnTo>
                      <a:lnTo>
                        <a:pt x="2416" y="184"/>
                      </a:lnTo>
                      <a:lnTo>
                        <a:pt x="2416" y="187"/>
                      </a:lnTo>
                      <a:lnTo>
                        <a:pt x="2418" y="187"/>
                      </a:lnTo>
                      <a:lnTo>
                        <a:pt x="2418" y="184"/>
                      </a:lnTo>
                      <a:lnTo>
                        <a:pt x="2421" y="184"/>
                      </a:lnTo>
                      <a:lnTo>
                        <a:pt x="2421" y="182"/>
                      </a:lnTo>
                      <a:lnTo>
                        <a:pt x="2423" y="182"/>
                      </a:lnTo>
                      <a:lnTo>
                        <a:pt x="2426" y="182"/>
                      </a:lnTo>
                      <a:lnTo>
                        <a:pt x="2428" y="182"/>
                      </a:lnTo>
                      <a:lnTo>
                        <a:pt x="2428" y="184"/>
                      </a:lnTo>
                      <a:lnTo>
                        <a:pt x="2428" y="187"/>
                      </a:lnTo>
                      <a:lnTo>
                        <a:pt x="2426" y="187"/>
                      </a:lnTo>
                      <a:lnTo>
                        <a:pt x="2426" y="189"/>
                      </a:lnTo>
                      <a:lnTo>
                        <a:pt x="2423" y="189"/>
                      </a:lnTo>
                      <a:lnTo>
                        <a:pt x="2423" y="192"/>
                      </a:lnTo>
                      <a:lnTo>
                        <a:pt x="2423" y="194"/>
                      </a:lnTo>
                      <a:lnTo>
                        <a:pt x="2426" y="194"/>
                      </a:lnTo>
                      <a:lnTo>
                        <a:pt x="2428" y="196"/>
                      </a:lnTo>
                      <a:lnTo>
                        <a:pt x="2430" y="199"/>
                      </a:lnTo>
                      <a:lnTo>
                        <a:pt x="2433" y="199"/>
                      </a:lnTo>
                      <a:lnTo>
                        <a:pt x="2435" y="199"/>
                      </a:lnTo>
                      <a:lnTo>
                        <a:pt x="2437" y="199"/>
                      </a:lnTo>
                      <a:lnTo>
                        <a:pt x="2437" y="199"/>
                      </a:lnTo>
                      <a:lnTo>
                        <a:pt x="2440" y="199"/>
                      </a:lnTo>
                      <a:lnTo>
                        <a:pt x="2442" y="199"/>
                      </a:lnTo>
                      <a:lnTo>
                        <a:pt x="2444" y="201"/>
                      </a:lnTo>
                      <a:lnTo>
                        <a:pt x="2447" y="203"/>
                      </a:lnTo>
                      <a:lnTo>
                        <a:pt x="2449" y="206"/>
                      </a:lnTo>
                      <a:lnTo>
                        <a:pt x="2449" y="208"/>
                      </a:lnTo>
                      <a:lnTo>
                        <a:pt x="2447" y="210"/>
                      </a:lnTo>
                      <a:lnTo>
                        <a:pt x="2444" y="210"/>
                      </a:lnTo>
                      <a:lnTo>
                        <a:pt x="2442" y="208"/>
                      </a:lnTo>
                      <a:lnTo>
                        <a:pt x="2440" y="208"/>
                      </a:lnTo>
                      <a:lnTo>
                        <a:pt x="2437" y="208"/>
                      </a:lnTo>
                      <a:lnTo>
                        <a:pt x="2437" y="210"/>
                      </a:lnTo>
                      <a:lnTo>
                        <a:pt x="2437" y="210"/>
                      </a:lnTo>
                      <a:lnTo>
                        <a:pt x="2437" y="213"/>
                      </a:lnTo>
                      <a:lnTo>
                        <a:pt x="2437" y="215"/>
                      </a:lnTo>
                      <a:lnTo>
                        <a:pt x="2435" y="215"/>
                      </a:lnTo>
                      <a:lnTo>
                        <a:pt x="2435" y="218"/>
                      </a:lnTo>
                      <a:lnTo>
                        <a:pt x="2433" y="220"/>
                      </a:lnTo>
                      <a:lnTo>
                        <a:pt x="2433" y="222"/>
                      </a:lnTo>
                      <a:lnTo>
                        <a:pt x="2435" y="222"/>
                      </a:lnTo>
                      <a:lnTo>
                        <a:pt x="2437" y="222"/>
                      </a:lnTo>
                      <a:lnTo>
                        <a:pt x="2437" y="222"/>
                      </a:lnTo>
                      <a:lnTo>
                        <a:pt x="2440" y="222"/>
                      </a:lnTo>
                      <a:lnTo>
                        <a:pt x="2442" y="222"/>
                      </a:lnTo>
                      <a:lnTo>
                        <a:pt x="2442" y="220"/>
                      </a:lnTo>
                      <a:lnTo>
                        <a:pt x="2444" y="220"/>
                      </a:lnTo>
                      <a:lnTo>
                        <a:pt x="2447" y="220"/>
                      </a:lnTo>
                      <a:lnTo>
                        <a:pt x="2449" y="222"/>
                      </a:lnTo>
                      <a:lnTo>
                        <a:pt x="2452" y="225"/>
                      </a:lnTo>
                      <a:lnTo>
                        <a:pt x="2454" y="227"/>
                      </a:lnTo>
                      <a:lnTo>
                        <a:pt x="2456" y="229"/>
                      </a:lnTo>
                      <a:lnTo>
                        <a:pt x="2459" y="232"/>
                      </a:lnTo>
                      <a:lnTo>
                        <a:pt x="2461" y="234"/>
                      </a:lnTo>
                      <a:lnTo>
                        <a:pt x="2463" y="234"/>
                      </a:lnTo>
                      <a:lnTo>
                        <a:pt x="2466" y="234"/>
                      </a:lnTo>
                      <a:lnTo>
                        <a:pt x="2468" y="234"/>
                      </a:lnTo>
                      <a:lnTo>
                        <a:pt x="2473" y="236"/>
                      </a:lnTo>
                      <a:lnTo>
                        <a:pt x="2478" y="239"/>
                      </a:lnTo>
                      <a:lnTo>
                        <a:pt x="2480" y="241"/>
                      </a:lnTo>
                      <a:lnTo>
                        <a:pt x="2482" y="241"/>
                      </a:lnTo>
                      <a:lnTo>
                        <a:pt x="2482" y="244"/>
                      </a:lnTo>
                      <a:lnTo>
                        <a:pt x="2482" y="246"/>
                      </a:lnTo>
                      <a:lnTo>
                        <a:pt x="2482" y="248"/>
                      </a:lnTo>
                      <a:lnTo>
                        <a:pt x="2482" y="251"/>
                      </a:lnTo>
                      <a:lnTo>
                        <a:pt x="2480" y="253"/>
                      </a:lnTo>
                      <a:lnTo>
                        <a:pt x="2480" y="255"/>
                      </a:lnTo>
                      <a:lnTo>
                        <a:pt x="2478" y="258"/>
                      </a:lnTo>
                      <a:lnTo>
                        <a:pt x="2478" y="260"/>
                      </a:lnTo>
                      <a:lnTo>
                        <a:pt x="2475" y="260"/>
                      </a:lnTo>
                      <a:lnTo>
                        <a:pt x="2475" y="258"/>
                      </a:lnTo>
                      <a:lnTo>
                        <a:pt x="2473" y="258"/>
                      </a:lnTo>
                      <a:lnTo>
                        <a:pt x="2473" y="255"/>
                      </a:lnTo>
                      <a:lnTo>
                        <a:pt x="2470" y="255"/>
                      </a:lnTo>
                      <a:lnTo>
                        <a:pt x="2470" y="253"/>
                      </a:lnTo>
                      <a:lnTo>
                        <a:pt x="2468" y="253"/>
                      </a:lnTo>
                      <a:lnTo>
                        <a:pt x="2468" y="255"/>
                      </a:lnTo>
                      <a:lnTo>
                        <a:pt x="2466" y="258"/>
                      </a:lnTo>
                      <a:lnTo>
                        <a:pt x="2466" y="260"/>
                      </a:lnTo>
                      <a:lnTo>
                        <a:pt x="2463" y="262"/>
                      </a:lnTo>
                      <a:lnTo>
                        <a:pt x="2463" y="265"/>
                      </a:lnTo>
                      <a:lnTo>
                        <a:pt x="2466" y="267"/>
                      </a:lnTo>
                      <a:lnTo>
                        <a:pt x="2466" y="270"/>
                      </a:lnTo>
                      <a:lnTo>
                        <a:pt x="2466" y="272"/>
                      </a:lnTo>
                      <a:lnTo>
                        <a:pt x="2468" y="272"/>
                      </a:lnTo>
                      <a:lnTo>
                        <a:pt x="2468" y="274"/>
                      </a:lnTo>
                      <a:lnTo>
                        <a:pt x="2468" y="277"/>
                      </a:lnTo>
                      <a:lnTo>
                        <a:pt x="2470" y="277"/>
                      </a:lnTo>
                      <a:lnTo>
                        <a:pt x="2473" y="277"/>
                      </a:lnTo>
                      <a:lnTo>
                        <a:pt x="2473" y="274"/>
                      </a:lnTo>
                      <a:lnTo>
                        <a:pt x="2475" y="277"/>
                      </a:lnTo>
                      <a:lnTo>
                        <a:pt x="2478" y="277"/>
                      </a:lnTo>
                      <a:lnTo>
                        <a:pt x="2478" y="279"/>
                      </a:lnTo>
                      <a:lnTo>
                        <a:pt x="2478" y="281"/>
                      </a:lnTo>
                      <a:lnTo>
                        <a:pt x="2478" y="284"/>
                      </a:lnTo>
                      <a:lnTo>
                        <a:pt x="2478" y="286"/>
                      </a:lnTo>
                      <a:lnTo>
                        <a:pt x="2475" y="286"/>
                      </a:lnTo>
                      <a:lnTo>
                        <a:pt x="2475" y="288"/>
                      </a:lnTo>
                      <a:lnTo>
                        <a:pt x="2473" y="286"/>
                      </a:lnTo>
                      <a:lnTo>
                        <a:pt x="2470" y="288"/>
                      </a:lnTo>
                      <a:lnTo>
                        <a:pt x="2468" y="291"/>
                      </a:lnTo>
                      <a:lnTo>
                        <a:pt x="2468" y="291"/>
                      </a:lnTo>
                      <a:lnTo>
                        <a:pt x="2468" y="293"/>
                      </a:lnTo>
                      <a:lnTo>
                        <a:pt x="2468" y="295"/>
                      </a:lnTo>
                      <a:lnTo>
                        <a:pt x="2470" y="298"/>
                      </a:lnTo>
                      <a:lnTo>
                        <a:pt x="2473" y="300"/>
                      </a:lnTo>
                      <a:lnTo>
                        <a:pt x="2473" y="303"/>
                      </a:lnTo>
                      <a:lnTo>
                        <a:pt x="2473" y="305"/>
                      </a:lnTo>
                      <a:lnTo>
                        <a:pt x="2470" y="305"/>
                      </a:lnTo>
                      <a:lnTo>
                        <a:pt x="2468" y="305"/>
                      </a:lnTo>
                      <a:lnTo>
                        <a:pt x="2466" y="305"/>
                      </a:lnTo>
                      <a:lnTo>
                        <a:pt x="2463" y="305"/>
                      </a:lnTo>
                      <a:lnTo>
                        <a:pt x="2463" y="307"/>
                      </a:lnTo>
                      <a:lnTo>
                        <a:pt x="2463" y="310"/>
                      </a:lnTo>
                      <a:lnTo>
                        <a:pt x="2461" y="312"/>
                      </a:lnTo>
                      <a:lnTo>
                        <a:pt x="2461" y="314"/>
                      </a:lnTo>
                      <a:lnTo>
                        <a:pt x="2459" y="314"/>
                      </a:lnTo>
                      <a:lnTo>
                        <a:pt x="2459" y="317"/>
                      </a:lnTo>
                      <a:lnTo>
                        <a:pt x="2459" y="319"/>
                      </a:lnTo>
                      <a:lnTo>
                        <a:pt x="2459" y="321"/>
                      </a:lnTo>
                      <a:lnTo>
                        <a:pt x="2459" y="324"/>
                      </a:lnTo>
                      <a:lnTo>
                        <a:pt x="2461" y="326"/>
                      </a:lnTo>
                      <a:lnTo>
                        <a:pt x="2461" y="329"/>
                      </a:lnTo>
                      <a:lnTo>
                        <a:pt x="2461" y="331"/>
                      </a:lnTo>
                      <a:lnTo>
                        <a:pt x="2461" y="333"/>
                      </a:lnTo>
                      <a:lnTo>
                        <a:pt x="2461" y="336"/>
                      </a:lnTo>
                      <a:lnTo>
                        <a:pt x="2459" y="336"/>
                      </a:lnTo>
                      <a:lnTo>
                        <a:pt x="2456" y="336"/>
                      </a:lnTo>
                      <a:lnTo>
                        <a:pt x="2454" y="336"/>
                      </a:lnTo>
                      <a:lnTo>
                        <a:pt x="2454" y="333"/>
                      </a:lnTo>
                      <a:lnTo>
                        <a:pt x="2454" y="331"/>
                      </a:lnTo>
                      <a:lnTo>
                        <a:pt x="2454" y="329"/>
                      </a:lnTo>
                      <a:lnTo>
                        <a:pt x="2452" y="326"/>
                      </a:lnTo>
                      <a:lnTo>
                        <a:pt x="2452" y="324"/>
                      </a:lnTo>
                      <a:lnTo>
                        <a:pt x="2449" y="321"/>
                      </a:lnTo>
                      <a:lnTo>
                        <a:pt x="2447" y="321"/>
                      </a:lnTo>
                      <a:lnTo>
                        <a:pt x="2444" y="321"/>
                      </a:lnTo>
                      <a:lnTo>
                        <a:pt x="2442" y="321"/>
                      </a:lnTo>
                      <a:lnTo>
                        <a:pt x="2442" y="324"/>
                      </a:lnTo>
                      <a:lnTo>
                        <a:pt x="2440" y="324"/>
                      </a:lnTo>
                      <a:lnTo>
                        <a:pt x="2440" y="326"/>
                      </a:lnTo>
                      <a:lnTo>
                        <a:pt x="2440" y="329"/>
                      </a:lnTo>
                      <a:lnTo>
                        <a:pt x="2442" y="329"/>
                      </a:lnTo>
                      <a:lnTo>
                        <a:pt x="2442" y="326"/>
                      </a:lnTo>
                      <a:lnTo>
                        <a:pt x="2444" y="326"/>
                      </a:lnTo>
                      <a:lnTo>
                        <a:pt x="2444" y="329"/>
                      </a:lnTo>
                      <a:lnTo>
                        <a:pt x="2447" y="331"/>
                      </a:lnTo>
                      <a:lnTo>
                        <a:pt x="2447" y="333"/>
                      </a:lnTo>
                      <a:lnTo>
                        <a:pt x="2447" y="336"/>
                      </a:lnTo>
                      <a:lnTo>
                        <a:pt x="2449" y="338"/>
                      </a:lnTo>
                      <a:lnTo>
                        <a:pt x="2449" y="340"/>
                      </a:lnTo>
                      <a:lnTo>
                        <a:pt x="2449" y="343"/>
                      </a:lnTo>
                      <a:lnTo>
                        <a:pt x="2449" y="345"/>
                      </a:lnTo>
                      <a:lnTo>
                        <a:pt x="2447" y="345"/>
                      </a:lnTo>
                      <a:lnTo>
                        <a:pt x="2447" y="347"/>
                      </a:lnTo>
                      <a:lnTo>
                        <a:pt x="2447" y="347"/>
                      </a:lnTo>
                      <a:lnTo>
                        <a:pt x="2444" y="347"/>
                      </a:lnTo>
                      <a:lnTo>
                        <a:pt x="2444" y="350"/>
                      </a:lnTo>
                      <a:lnTo>
                        <a:pt x="2442" y="350"/>
                      </a:lnTo>
                      <a:lnTo>
                        <a:pt x="2442" y="352"/>
                      </a:lnTo>
                      <a:lnTo>
                        <a:pt x="2440" y="352"/>
                      </a:lnTo>
                      <a:lnTo>
                        <a:pt x="2440" y="355"/>
                      </a:lnTo>
                      <a:lnTo>
                        <a:pt x="2442" y="355"/>
                      </a:lnTo>
                      <a:lnTo>
                        <a:pt x="2444" y="355"/>
                      </a:lnTo>
                      <a:lnTo>
                        <a:pt x="2447" y="355"/>
                      </a:lnTo>
                      <a:lnTo>
                        <a:pt x="2447" y="357"/>
                      </a:lnTo>
                      <a:lnTo>
                        <a:pt x="2449" y="357"/>
                      </a:lnTo>
                      <a:lnTo>
                        <a:pt x="2449" y="359"/>
                      </a:lnTo>
                      <a:lnTo>
                        <a:pt x="2452" y="359"/>
                      </a:lnTo>
                      <a:lnTo>
                        <a:pt x="2454" y="359"/>
                      </a:lnTo>
                      <a:lnTo>
                        <a:pt x="2456" y="362"/>
                      </a:lnTo>
                      <a:lnTo>
                        <a:pt x="2459" y="362"/>
                      </a:lnTo>
                      <a:lnTo>
                        <a:pt x="2461" y="362"/>
                      </a:lnTo>
                      <a:lnTo>
                        <a:pt x="2463" y="364"/>
                      </a:lnTo>
                      <a:lnTo>
                        <a:pt x="2466" y="364"/>
                      </a:lnTo>
                      <a:lnTo>
                        <a:pt x="2468" y="366"/>
                      </a:lnTo>
                      <a:lnTo>
                        <a:pt x="2466" y="369"/>
                      </a:lnTo>
                      <a:lnTo>
                        <a:pt x="2463" y="371"/>
                      </a:lnTo>
                      <a:lnTo>
                        <a:pt x="2461" y="371"/>
                      </a:lnTo>
                      <a:lnTo>
                        <a:pt x="2461" y="373"/>
                      </a:lnTo>
                      <a:lnTo>
                        <a:pt x="2459" y="376"/>
                      </a:lnTo>
                      <a:lnTo>
                        <a:pt x="2456" y="378"/>
                      </a:lnTo>
                      <a:lnTo>
                        <a:pt x="2454" y="381"/>
                      </a:lnTo>
                      <a:lnTo>
                        <a:pt x="2454" y="383"/>
                      </a:lnTo>
                      <a:lnTo>
                        <a:pt x="2456" y="383"/>
                      </a:lnTo>
                      <a:lnTo>
                        <a:pt x="2459" y="383"/>
                      </a:lnTo>
                      <a:lnTo>
                        <a:pt x="2461" y="383"/>
                      </a:lnTo>
                      <a:lnTo>
                        <a:pt x="2463" y="383"/>
                      </a:lnTo>
                      <a:lnTo>
                        <a:pt x="2466" y="383"/>
                      </a:lnTo>
                      <a:lnTo>
                        <a:pt x="2468" y="383"/>
                      </a:lnTo>
                      <a:lnTo>
                        <a:pt x="2470" y="383"/>
                      </a:lnTo>
                      <a:lnTo>
                        <a:pt x="2470" y="385"/>
                      </a:lnTo>
                      <a:lnTo>
                        <a:pt x="2473" y="385"/>
                      </a:lnTo>
                      <a:lnTo>
                        <a:pt x="2475" y="388"/>
                      </a:lnTo>
                      <a:lnTo>
                        <a:pt x="2475" y="390"/>
                      </a:lnTo>
                      <a:lnTo>
                        <a:pt x="2478" y="392"/>
                      </a:lnTo>
                      <a:lnTo>
                        <a:pt x="2478" y="395"/>
                      </a:lnTo>
                      <a:lnTo>
                        <a:pt x="2478" y="397"/>
                      </a:lnTo>
                      <a:lnTo>
                        <a:pt x="2478" y="399"/>
                      </a:lnTo>
                      <a:lnTo>
                        <a:pt x="2478" y="402"/>
                      </a:lnTo>
                      <a:lnTo>
                        <a:pt x="2475" y="402"/>
                      </a:lnTo>
                      <a:lnTo>
                        <a:pt x="2473" y="402"/>
                      </a:lnTo>
                      <a:lnTo>
                        <a:pt x="2473" y="404"/>
                      </a:lnTo>
                      <a:lnTo>
                        <a:pt x="2470" y="407"/>
                      </a:lnTo>
                      <a:lnTo>
                        <a:pt x="2470" y="409"/>
                      </a:lnTo>
                      <a:lnTo>
                        <a:pt x="2470" y="411"/>
                      </a:lnTo>
                      <a:lnTo>
                        <a:pt x="2473" y="414"/>
                      </a:lnTo>
                      <a:lnTo>
                        <a:pt x="2475" y="414"/>
                      </a:lnTo>
                      <a:lnTo>
                        <a:pt x="2478" y="414"/>
                      </a:lnTo>
                      <a:lnTo>
                        <a:pt x="2478" y="411"/>
                      </a:lnTo>
                      <a:lnTo>
                        <a:pt x="2480" y="411"/>
                      </a:lnTo>
                      <a:lnTo>
                        <a:pt x="2482" y="411"/>
                      </a:lnTo>
                      <a:lnTo>
                        <a:pt x="2485" y="414"/>
                      </a:lnTo>
                      <a:lnTo>
                        <a:pt x="2487" y="414"/>
                      </a:lnTo>
                      <a:lnTo>
                        <a:pt x="2489" y="414"/>
                      </a:lnTo>
                      <a:lnTo>
                        <a:pt x="2489" y="416"/>
                      </a:lnTo>
                      <a:lnTo>
                        <a:pt x="2492" y="416"/>
                      </a:lnTo>
                      <a:lnTo>
                        <a:pt x="2494" y="416"/>
                      </a:lnTo>
                      <a:lnTo>
                        <a:pt x="2494" y="418"/>
                      </a:lnTo>
                      <a:lnTo>
                        <a:pt x="2494" y="418"/>
                      </a:lnTo>
                      <a:lnTo>
                        <a:pt x="2494" y="421"/>
                      </a:lnTo>
                      <a:lnTo>
                        <a:pt x="2494" y="423"/>
                      </a:lnTo>
                      <a:lnTo>
                        <a:pt x="2496" y="423"/>
                      </a:lnTo>
                      <a:lnTo>
                        <a:pt x="2496" y="425"/>
                      </a:lnTo>
                      <a:lnTo>
                        <a:pt x="2499" y="425"/>
                      </a:lnTo>
                      <a:lnTo>
                        <a:pt x="2499" y="428"/>
                      </a:lnTo>
                      <a:lnTo>
                        <a:pt x="2501" y="428"/>
                      </a:lnTo>
                      <a:lnTo>
                        <a:pt x="2501" y="430"/>
                      </a:lnTo>
                      <a:lnTo>
                        <a:pt x="2501" y="433"/>
                      </a:lnTo>
                      <a:lnTo>
                        <a:pt x="2501" y="435"/>
                      </a:lnTo>
                      <a:lnTo>
                        <a:pt x="2501" y="437"/>
                      </a:lnTo>
                      <a:lnTo>
                        <a:pt x="2501" y="440"/>
                      </a:lnTo>
                      <a:lnTo>
                        <a:pt x="2504" y="440"/>
                      </a:lnTo>
                      <a:lnTo>
                        <a:pt x="2506" y="440"/>
                      </a:lnTo>
                      <a:lnTo>
                        <a:pt x="2508" y="437"/>
                      </a:lnTo>
                      <a:lnTo>
                        <a:pt x="2511" y="437"/>
                      </a:lnTo>
                      <a:lnTo>
                        <a:pt x="2513" y="437"/>
                      </a:lnTo>
                      <a:lnTo>
                        <a:pt x="2513" y="440"/>
                      </a:lnTo>
                      <a:lnTo>
                        <a:pt x="2515" y="440"/>
                      </a:lnTo>
                      <a:lnTo>
                        <a:pt x="2515" y="442"/>
                      </a:lnTo>
                      <a:lnTo>
                        <a:pt x="2515" y="444"/>
                      </a:lnTo>
                      <a:lnTo>
                        <a:pt x="2515" y="447"/>
                      </a:lnTo>
                      <a:lnTo>
                        <a:pt x="2515" y="449"/>
                      </a:lnTo>
                      <a:lnTo>
                        <a:pt x="2515" y="451"/>
                      </a:lnTo>
                      <a:lnTo>
                        <a:pt x="2515" y="454"/>
                      </a:lnTo>
                      <a:lnTo>
                        <a:pt x="2515" y="456"/>
                      </a:lnTo>
                      <a:lnTo>
                        <a:pt x="2515" y="458"/>
                      </a:lnTo>
                      <a:lnTo>
                        <a:pt x="2515" y="458"/>
                      </a:lnTo>
                      <a:lnTo>
                        <a:pt x="2515" y="461"/>
                      </a:lnTo>
                      <a:lnTo>
                        <a:pt x="2515" y="463"/>
                      </a:lnTo>
                      <a:lnTo>
                        <a:pt x="2515" y="466"/>
                      </a:lnTo>
                      <a:lnTo>
                        <a:pt x="2518" y="466"/>
                      </a:lnTo>
                      <a:lnTo>
                        <a:pt x="2518" y="468"/>
                      </a:lnTo>
                      <a:lnTo>
                        <a:pt x="2520" y="468"/>
                      </a:lnTo>
                      <a:lnTo>
                        <a:pt x="2522" y="468"/>
                      </a:lnTo>
                      <a:lnTo>
                        <a:pt x="2525" y="468"/>
                      </a:lnTo>
                      <a:lnTo>
                        <a:pt x="2527" y="468"/>
                      </a:lnTo>
                      <a:lnTo>
                        <a:pt x="2527" y="470"/>
                      </a:lnTo>
                      <a:lnTo>
                        <a:pt x="2530" y="470"/>
                      </a:lnTo>
                      <a:lnTo>
                        <a:pt x="2530" y="473"/>
                      </a:lnTo>
                      <a:lnTo>
                        <a:pt x="2530" y="475"/>
                      </a:lnTo>
                      <a:lnTo>
                        <a:pt x="2530" y="477"/>
                      </a:lnTo>
                      <a:lnTo>
                        <a:pt x="2530" y="480"/>
                      </a:lnTo>
                      <a:lnTo>
                        <a:pt x="2527" y="480"/>
                      </a:lnTo>
                      <a:lnTo>
                        <a:pt x="2527" y="482"/>
                      </a:lnTo>
                      <a:lnTo>
                        <a:pt x="2525" y="482"/>
                      </a:lnTo>
                      <a:lnTo>
                        <a:pt x="2525" y="480"/>
                      </a:lnTo>
                      <a:lnTo>
                        <a:pt x="2522" y="480"/>
                      </a:lnTo>
                      <a:lnTo>
                        <a:pt x="2520" y="480"/>
                      </a:lnTo>
                      <a:lnTo>
                        <a:pt x="2518" y="480"/>
                      </a:lnTo>
                      <a:lnTo>
                        <a:pt x="2515" y="482"/>
                      </a:lnTo>
                      <a:lnTo>
                        <a:pt x="2515" y="484"/>
                      </a:lnTo>
                      <a:lnTo>
                        <a:pt x="2515" y="487"/>
                      </a:lnTo>
                      <a:lnTo>
                        <a:pt x="2518" y="487"/>
                      </a:lnTo>
                      <a:lnTo>
                        <a:pt x="2518" y="489"/>
                      </a:lnTo>
                      <a:lnTo>
                        <a:pt x="2518" y="492"/>
                      </a:lnTo>
                      <a:lnTo>
                        <a:pt x="2520" y="492"/>
                      </a:lnTo>
                      <a:lnTo>
                        <a:pt x="2520" y="494"/>
                      </a:lnTo>
                      <a:lnTo>
                        <a:pt x="2522" y="496"/>
                      </a:lnTo>
                      <a:lnTo>
                        <a:pt x="2522" y="499"/>
                      </a:lnTo>
                      <a:lnTo>
                        <a:pt x="2525" y="499"/>
                      </a:lnTo>
                      <a:lnTo>
                        <a:pt x="2525" y="501"/>
                      </a:lnTo>
                      <a:lnTo>
                        <a:pt x="2527" y="501"/>
                      </a:lnTo>
                      <a:lnTo>
                        <a:pt x="2527" y="503"/>
                      </a:lnTo>
                      <a:lnTo>
                        <a:pt x="2525" y="503"/>
                      </a:lnTo>
                      <a:lnTo>
                        <a:pt x="2525" y="506"/>
                      </a:lnTo>
                      <a:lnTo>
                        <a:pt x="2525" y="508"/>
                      </a:lnTo>
                      <a:lnTo>
                        <a:pt x="2527" y="508"/>
                      </a:lnTo>
                      <a:lnTo>
                        <a:pt x="2527" y="510"/>
                      </a:lnTo>
                      <a:lnTo>
                        <a:pt x="2530" y="510"/>
                      </a:lnTo>
                      <a:lnTo>
                        <a:pt x="2532" y="508"/>
                      </a:lnTo>
                      <a:lnTo>
                        <a:pt x="2534" y="508"/>
                      </a:lnTo>
                      <a:lnTo>
                        <a:pt x="2534" y="510"/>
                      </a:lnTo>
                      <a:lnTo>
                        <a:pt x="2537" y="510"/>
                      </a:lnTo>
                      <a:lnTo>
                        <a:pt x="2539" y="513"/>
                      </a:lnTo>
                      <a:lnTo>
                        <a:pt x="2539" y="515"/>
                      </a:lnTo>
                      <a:lnTo>
                        <a:pt x="2539" y="515"/>
                      </a:lnTo>
                      <a:lnTo>
                        <a:pt x="2539" y="518"/>
                      </a:lnTo>
                      <a:lnTo>
                        <a:pt x="2539" y="520"/>
                      </a:lnTo>
                      <a:lnTo>
                        <a:pt x="2541" y="520"/>
                      </a:lnTo>
                      <a:lnTo>
                        <a:pt x="2541" y="522"/>
                      </a:lnTo>
                      <a:lnTo>
                        <a:pt x="2544" y="522"/>
                      </a:lnTo>
                      <a:lnTo>
                        <a:pt x="2544" y="525"/>
                      </a:lnTo>
                      <a:lnTo>
                        <a:pt x="2546" y="525"/>
                      </a:lnTo>
                      <a:lnTo>
                        <a:pt x="2546" y="527"/>
                      </a:lnTo>
                      <a:lnTo>
                        <a:pt x="2548" y="527"/>
                      </a:lnTo>
                      <a:lnTo>
                        <a:pt x="2551" y="527"/>
                      </a:lnTo>
                      <a:lnTo>
                        <a:pt x="2551" y="525"/>
                      </a:lnTo>
                      <a:lnTo>
                        <a:pt x="2551" y="525"/>
                      </a:lnTo>
                      <a:lnTo>
                        <a:pt x="2551" y="522"/>
                      </a:lnTo>
                      <a:lnTo>
                        <a:pt x="2553" y="522"/>
                      </a:lnTo>
                      <a:lnTo>
                        <a:pt x="2555" y="522"/>
                      </a:lnTo>
                      <a:lnTo>
                        <a:pt x="2555" y="520"/>
                      </a:lnTo>
                      <a:lnTo>
                        <a:pt x="2558" y="520"/>
                      </a:lnTo>
                      <a:lnTo>
                        <a:pt x="2560" y="520"/>
                      </a:lnTo>
                      <a:lnTo>
                        <a:pt x="2563" y="520"/>
                      </a:lnTo>
                      <a:lnTo>
                        <a:pt x="2563" y="522"/>
                      </a:lnTo>
                      <a:lnTo>
                        <a:pt x="2565" y="522"/>
                      </a:lnTo>
                      <a:lnTo>
                        <a:pt x="2565" y="525"/>
                      </a:lnTo>
                      <a:lnTo>
                        <a:pt x="2565" y="527"/>
                      </a:lnTo>
                      <a:lnTo>
                        <a:pt x="2565" y="529"/>
                      </a:lnTo>
                      <a:lnTo>
                        <a:pt x="2565" y="532"/>
                      </a:lnTo>
                      <a:lnTo>
                        <a:pt x="2567" y="534"/>
                      </a:lnTo>
                      <a:lnTo>
                        <a:pt x="2570" y="534"/>
                      </a:lnTo>
                      <a:lnTo>
                        <a:pt x="2570" y="536"/>
                      </a:lnTo>
                      <a:lnTo>
                        <a:pt x="2572" y="536"/>
                      </a:lnTo>
                      <a:lnTo>
                        <a:pt x="2572" y="539"/>
                      </a:lnTo>
                      <a:lnTo>
                        <a:pt x="2574" y="539"/>
                      </a:lnTo>
                      <a:lnTo>
                        <a:pt x="2577" y="541"/>
                      </a:lnTo>
                      <a:lnTo>
                        <a:pt x="2577" y="544"/>
                      </a:lnTo>
                      <a:lnTo>
                        <a:pt x="2579" y="544"/>
                      </a:lnTo>
                      <a:lnTo>
                        <a:pt x="2579" y="546"/>
                      </a:lnTo>
                      <a:lnTo>
                        <a:pt x="2581" y="546"/>
                      </a:lnTo>
                      <a:lnTo>
                        <a:pt x="2581" y="548"/>
                      </a:lnTo>
                      <a:lnTo>
                        <a:pt x="2579" y="548"/>
                      </a:lnTo>
                      <a:lnTo>
                        <a:pt x="2579" y="551"/>
                      </a:lnTo>
                      <a:lnTo>
                        <a:pt x="2579" y="553"/>
                      </a:lnTo>
                      <a:lnTo>
                        <a:pt x="2579" y="555"/>
                      </a:lnTo>
                      <a:lnTo>
                        <a:pt x="2581" y="555"/>
                      </a:lnTo>
                      <a:lnTo>
                        <a:pt x="2581" y="558"/>
                      </a:lnTo>
                      <a:lnTo>
                        <a:pt x="2584" y="558"/>
                      </a:lnTo>
                      <a:lnTo>
                        <a:pt x="2584" y="560"/>
                      </a:lnTo>
                      <a:lnTo>
                        <a:pt x="2586" y="560"/>
                      </a:lnTo>
                      <a:lnTo>
                        <a:pt x="2586" y="562"/>
                      </a:lnTo>
                      <a:lnTo>
                        <a:pt x="2584" y="562"/>
                      </a:lnTo>
                      <a:lnTo>
                        <a:pt x="2584" y="565"/>
                      </a:lnTo>
                      <a:lnTo>
                        <a:pt x="2586" y="567"/>
                      </a:lnTo>
                      <a:lnTo>
                        <a:pt x="2586" y="570"/>
                      </a:lnTo>
                      <a:lnTo>
                        <a:pt x="2589" y="570"/>
                      </a:lnTo>
                      <a:lnTo>
                        <a:pt x="2593" y="572"/>
                      </a:lnTo>
                      <a:lnTo>
                        <a:pt x="2596" y="572"/>
                      </a:lnTo>
                      <a:lnTo>
                        <a:pt x="2598" y="572"/>
                      </a:lnTo>
                      <a:lnTo>
                        <a:pt x="2598" y="572"/>
                      </a:lnTo>
                      <a:lnTo>
                        <a:pt x="2598" y="574"/>
                      </a:lnTo>
                      <a:lnTo>
                        <a:pt x="2596" y="577"/>
                      </a:lnTo>
                      <a:lnTo>
                        <a:pt x="2596" y="579"/>
                      </a:lnTo>
                      <a:lnTo>
                        <a:pt x="2596" y="581"/>
                      </a:lnTo>
                      <a:lnTo>
                        <a:pt x="2596" y="584"/>
                      </a:lnTo>
                      <a:lnTo>
                        <a:pt x="2598" y="584"/>
                      </a:lnTo>
                      <a:lnTo>
                        <a:pt x="2600" y="584"/>
                      </a:lnTo>
                      <a:lnTo>
                        <a:pt x="2607" y="581"/>
                      </a:lnTo>
                      <a:lnTo>
                        <a:pt x="2607" y="581"/>
                      </a:lnTo>
                      <a:lnTo>
                        <a:pt x="2607" y="584"/>
                      </a:lnTo>
                      <a:lnTo>
                        <a:pt x="2607" y="586"/>
                      </a:lnTo>
                      <a:lnTo>
                        <a:pt x="2607" y="588"/>
                      </a:lnTo>
                      <a:lnTo>
                        <a:pt x="2605" y="591"/>
                      </a:lnTo>
                      <a:lnTo>
                        <a:pt x="2605" y="593"/>
                      </a:lnTo>
                      <a:lnTo>
                        <a:pt x="2607" y="596"/>
                      </a:lnTo>
                      <a:lnTo>
                        <a:pt x="2607" y="600"/>
                      </a:lnTo>
                      <a:lnTo>
                        <a:pt x="2607" y="605"/>
                      </a:lnTo>
                      <a:lnTo>
                        <a:pt x="2607" y="607"/>
                      </a:lnTo>
                      <a:lnTo>
                        <a:pt x="2610" y="607"/>
                      </a:lnTo>
                      <a:lnTo>
                        <a:pt x="2610" y="605"/>
                      </a:lnTo>
                      <a:lnTo>
                        <a:pt x="2612" y="605"/>
                      </a:lnTo>
                      <a:lnTo>
                        <a:pt x="2615" y="607"/>
                      </a:lnTo>
                      <a:lnTo>
                        <a:pt x="2615" y="610"/>
                      </a:lnTo>
                      <a:lnTo>
                        <a:pt x="2615" y="614"/>
                      </a:lnTo>
                      <a:lnTo>
                        <a:pt x="2617" y="614"/>
                      </a:lnTo>
                      <a:lnTo>
                        <a:pt x="2619" y="614"/>
                      </a:lnTo>
                      <a:lnTo>
                        <a:pt x="2622" y="612"/>
                      </a:lnTo>
                      <a:lnTo>
                        <a:pt x="2624" y="614"/>
                      </a:lnTo>
                      <a:lnTo>
                        <a:pt x="2624" y="617"/>
                      </a:lnTo>
                      <a:lnTo>
                        <a:pt x="2624" y="619"/>
                      </a:lnTo>
                      <a:lnTo>
                        <a:pt x="2626" y="622"/>
                      </a:lnTo>
                      <a:lnTo>
                        <a:pt x="2629" y="624"/>
                      </a:lnTo>
                      <a:lnTo>
                        <a:pt x="2629" y="626"/>
                      </a:lnTo>
                      <a:lnTo>
                        <a:pt x="2626" y="629"/>
                      </a:lnTo>
                      <a:lnTo>
                        <a:pt x="2626" y="629"/>
                      </a:lnTo>
                      <a:lnTo>
                        <a:pt x="2624" y="629"/>
                      </a:lnTo>
                      <a:lnTo>
                        <a:pt x="2619" y="631"/>
                      </a:lnTo>
                      <a:lnTo>
                        <a:pt x="2615" y="633"/>
                      </a:lnTo>
                      <a:lnTo>
                        <a:pt x="2612" y="633"/>
                      </a:lnTo>
                      <a:lnTo>
                        <a:pt x="2610" y="633"/>
                      </a:lnTo>
                      <a:lnTo>
                        <a:pt x="2607" y="636"/>
                      </a:lnTo>
                      <a:lnTo>
                        <a:pt x="2607" y="638"/>
                      </a:lnTo>
                      <a:lnTo>
                        <a:pt x="2607" y="638"/>
                      </a:lnTo>
                      <a:lnTo>
                        <a:pt x="2605" y="638"/>
                      </a:lnTo>
                      <a:lnTo>
                        <a:pt x="2605" y="640"/>
                      </a:lnTo>
                      <a:lnTo>
                        <a:pt x="2605" y="643"/>
                      </a:lnTo>
                      <a:lnTo>
                        <a:pt x="2607" y="647"/>
                      </a:lnTo>
                      <a:lnTo>
                        <a:pt x="2607" y="652"/>
                      </a:lnTo>
                      <a:lnTo>
                        <a:pt x="2607" y="657"/>
                      </a:lnTo>
                      <a:lnTo>
                        <a:pt x="2610" y="659"/>
                      </a:lnTo>
                      <a:lnTo>
                        <a:pt x="2610" y="662"/>
                      </a:lnTo>
                      <a:lnTo>
                        <a:pt x="2610" y="664"/>
                      </a:lnTo>
                      <a:lnTo>
                        <a:pt x="2610" y="666"/>
                      </a:lnTo>
                      <a:lnTo>
                        <a:pt x="2607" y="666"/>
                      </a:lnTo>
                      <a:lnTo>
                        <a:pt x="2605" y="666"/>
                      </a:lnTo>
                      <a:lnTo>
                        <a:pt x="2603" y="669"/>
                      </a:lnTo>
                      <a:lnTo>
                        <a:pt x="2598" y="669"/>
                      </a:lnTo>
                      <a:lnTo>
                        <a:pt x="2598" y="671"/>
                      </a:lnTo>
                      <a:lnTo>
                        <a:pt x="2596" y="671"/>
                      </a:lnTo>
                      <a:lnTo>
                        <a:pt x="2591" y="671"/>
                      </a:lnTo>
                      <a:lnTo>
                        <a:pt x="2589" y="671"/>
                      </a:lnTo>
                      <a:lnTo>
                        <a:pt x="2584" y="671"/>
                      </a:lnTo>
                      <a:lnTo>
                        <a:pt x="2581" y="671"/>
                      </a:lnTo>
                      <a:lnTo>
                        <a:pt x="2581" y="673"/>
                      </a:lnTo>
                      <a:lnTo>
                        <a:pt x="2581" y="676"/>
                      </a:lnTo>
                      <a:lnTo>
                        <a:pt x="2584" y="678"/>
                      </a:lnTo>
                      <a:lnTo>
                        <a:pt x="2586" y="681"/>
                      </a:lnTo>
                      <a:lnTo>
                        <a:pt x="2589" y="681"/>
                      </a:lnTo>
                      <a:lnTo>
                        <a:pt x="2591" y="681"/>
                      </a:lnTo>
                      <a:lnTo>
                        <a:pt x="2593" y="683"/>
                      </a:lnTo>
                      <a:lnTo>
                        <a:pt x="2596" y="683"/>
                      </a:lnTo>
                      <a:lnTo>
                        <a:pt x="2596" y="685"/>
                      </a:lnTo>
                      <a:lnTo>
                        <a:pt x="2598" y="685"/>
                      </a:lnTo>
                      <a:lnTo>
                        <a:pt x="2598" y="685"/>
                      </a:lnTo>
                      <a:lnTo>
                        <a:pt x="2598" y="688"/>
                      </a:lnTo>
                      <a:lnTo>
                        <a:pt x="2598" y="690"/>
                      </a:lnTo>
                      <a:lnTo>
                        <a:pt x="2600" y="690"/>
                      </a:lnTo>
                      <a:lnTo>
                        <a:pt x="2600" y="692"/>
                      </a:lnTo>
                      <a:lnTo>
                        <a:pt x="2603" y="695"/>
                      </a:lnTo>
                      <a:lnTo>
                        <a:pt x="2607" y="695"/>
                      </a:lnTo>
                      <a:lnTo>
                        <a:pt x="2607" y="695"/>
                      </a:lnTo>
                      <a:lnTo>
                        <a:pt x="2607" y="697"/>
                      </a:lnTo>
                      <a:lnTo>
                        <a:pt x="2610" y="697"/>
                      </a:lnTo>
                      <a:lnTo>
                        <a:pt x="2610" y="699"/>
                      </a:lnTo>
                      <a:lnTo>
                        <a:pt x="2610" y="702"/>
                      </a:lnTo>
                      <a:lnTo>
                        <a:pt x="2610" y="704"/>
                      </a:lnTo>
                      <a:lnTo>
                        <a:pt x="2610" y="707"/>
                      </a:lnTo>
                      <a:lnTo>
                        <a:pt x="2610" y="709"/>
                      </a:lnTo>
                      <a:lnTo>
                        <a:pt x="2610" y="711"/>
                      </a:lnTo>
                      <a:lnTo>
                        <a:pt x="2607" y="714"/>
                      </a:lnTo>
                      <a:lnTo>
                        <a:pt x="2607" y="714"/>
                      </a:lnTo>
                      <a:lnTo>
                        <a:pt x="2607" y="716"/>
                      </a:lnTo>
                      <a:lnTo>
                        <a:pt x="2605" y="716"/>
                      </a:lnTo>
                      <a:lnTo>
                        <a:pt x="2600" y="716"/>
                      </a:lnTo>
                      <a:lnTo>
                        <a:pt x="2598" y="718"/>
                      </a:lnTo>
                      <a:lnTo>
                        <a:pt x="2596" y="718"/>
                      </a:lnTo>
                      <a:lnTo>
                        <a:pt x="2593" y="721"/>
                      </a:lnTo>
                      <a:lnTo>
                        <a:pt x="2591" y="721"/>
                      </a:lnTo>
                      <a:lnTo>
                        <a:pt x="2589" y="723"/>
                      </a:lnTo>
                      <a:lnTo>
                        <a:pt x="2586" y="725"/>
                      </a:lnTo>
                      <a:lnTo>
                        <a:pt x="2584" y="725"/>
                      </a:lnTo>
                      <a:lnTo>
                        <a:pt x="2584" y="728"/>
                      </a:lnTo>
                      <a:lnTo>
                        <a:pt x="2584" y="730"/>
                      </a:lnTo>
                      <a:lnTo>
                        <a:pt x="2584" y="733"/>
                      </a:lnTo>
                      <a:lnTo>
                        <a:pt x="2584" y="735"/>
                      </a:lnTo>
                      <a:lnTo>
                        <a:pt x="2584" y="737"/>
                      </a:lnTo>
                      <a:lnTo>
                        <a:pt x="2584" y="740"/>
                      </a:lnTo>
                      <a:lnTo>
                        <a:pt x="2584" y="742"/>
                      </a:lnTo>
                      <a:lnTo>
                        <a:pt x="2586" y="742"/>
                      </a:lnTo>
                      <a:lnTo>
                        <a:pt x="2589" y="744"/>
                      </a:lnTo>
                      <a:lnTo>
                        <a:pt x="2591" y="747"/>
                      </a:lnTo>
                      <a:lnTo>
                        <a:pt x="2593" y="747"/>
                      </a:lnTo>
                      <a:lnTo>
                        <a:pt x="2593" y="749"/>
                      </a:lnTo>
                      <a:lnTo>
                        <a:pt x="2593" y="751"/>
                      </a:lnTo>
                      <a:lnTo>
                        <a:pt x="2593" y="754"/>
                      </a:lnTo>
                      <a:lnTo>
                        <a:pt x="2591" y="756"/>
                      </a:lnTo>
                      <a:lnTo>
                        <a:pt x="2589" y="759"/>
                      </a:lnTo>
                      <a:lnTo>
                        <a:pt x="2589" y="761"/>
                      </a:lnTo>
                      <a:lnTo>
                        <a:pt x="2591" y="761"/>
                      </a:lnTo>
                      <a:lnTo>
                        <a:pt x="2591" y="763"/>
                      </a:lnTo>
                      <a:lnTo>
                        <a:pt x="2593" y="763"/>
                      </a:lnTo>
                      <a:lnTo>
                        <a:pt x="2596" y="761"/>
                      </a:lnTo>
                      <a:lnTo>
                        <a:pt x="2598" y="761"/>
                      </a:lnTo>
                      <a:lnTo>
                        <a:pt x="2598" y="763"/>
                      </a:lnTo>
                      <a:lnTo>
                        <a:pt x="2600" y="763"/>
                      </a:lnTo>
                      <a:lnTo>
                        <a:pt x="2600" y="766"/>
                      </a:lnTo>
                      <a:lnTo>
                        <a:pt x="2600" y="768"/>
                      </a:lnTo>
                      <a:lnTo>
                        <a:pt x="2600" y="770"/>
                      </a:lnTo>
                      <a:lnTo>
                        <a:pt x="2598" y="770"/>
                      </a:lnTo>
                      <a:lnTo>
                        <a:pt x="2593" y="775"/>
                      </a:lnTo>
                      <a:lnTo>
                        <a:pt x="2593" y="777"/>
                      </a:lnTo>
                      <a:lnTo>
                        <a:pt x="2591" y="777"/>
                      </a:lnTo>
                      <a:lnTo>
                        <a:pt x="2591" y="780"/>
                      </a:lnTo>
                      <a:lnTo>
                        <a:pt x="2591" y="782"/>
                      </a:lnTo>
                      <a:lnTo>
                        <a:pt x="2593" y="785"/>
                      </a:lnTo>
                      <a:lnTo>
                        <a:pt x="2593" y="787"/>
                      </a:lnTo>
                      <a:lnTo>
                        <a:pt x="2593" y="789"/>
                      </a:lnTo>
                      <a:lnTo>
                        <a:pt x="2593" y="792"/>
                      </a:lnTo>
                      <a:lnTo>
                        <a:pt x="2593" y="794"/>
                      </a:lnTo>
                      <a:lnTo>
                        <a:pt x="2593" y="796"/>
                      </a:lnTo>
                      <a:lnTo>
                        <a:pt x="2591" y="799"/>
                      </a:lnTo>
                      <a:lnTo>
                        <a:pt x="2591" y="799"/>
                      </a:lnTo>
                      <a:lnTo>
                        <a:pt x="2589" y="803"/>
                      </a:lnTo>
                      <a:lnTo>
                        <a:pt x="2586" y="808"/>
                      </a:lnTo>
                      <a:lnTo>
                        <a:pt x="2586" y="810"/>
                      </a:lnTo>
                      <a:lnTo>
                        <a:pt x="2584" y="810"/>
                      </a:lnTo>
                      <a:lnTo>
                        <a:pt x="2584" y="813"/>
                      </a:lnTo>
                      <a:lnTo>
                        <a:pt x="2584" y="818"/>
                      </a:lnTo>
                      <a:lnTo>
                        <a:pt x="2581" y="820"/>
                      </a:lnTo>
                      <a:lnTo>
                        <a:pt x="2581" y="825"/>
                      </a:lnTo>
                      <a:lnTo>
                        <a:pt x="2581" y="827"/>
                      </a:lnTo>
                      <a:lnTo>
                        <a:pt x="2581" y="829"/>
                      </a:lnTo>
                      <a:lnTo>
                        <a:pt x="2581" y="832"/>
                      </a:lnTo>
                      <a:lnTo>
                        <a:pt x="2581" y="834"/>
                      </a:lnTo>
                      <a:lnTo>
                        <a:pt x="2581" y="836"/>
                      </a:lnTo>
                      <a:lnTo>
                        <a:pt x="2581" y="839"/>
                      </a:lnTo>
                      <a:lnTo>
                        <a:pt x="2581" y="844"/>
                      </a:lnTo>
                      <a:lnTo>
                        <a:pt x="2581" y="846"/>
                      </a:lnTo>
                      <a:lnTo>
                        <a:pt x="2581" y="848"/>
                      </a:lnTo>
                      <a:lnTo>
                        <a:pt x="2581" y="851"/>
                      </a:lnTo>
                      <a:lnTo>
                        <a:pt x="2584" y="851"/>
                      </a:lnTo>
                      <a:lnTo>
                        <a:pt x="2584" y="853"/>
                      </a:lnTo>
                      <a:lnTo>
                        <a:pt x="2586" y="853"/>
                      </a:lnTo>
                      <a:lnTo>
                        <a:pt x="2591" y="855"/>
                      </a:lnTo>
                      <a:lnTo>
                        <a:pt x="2593" y="855"/>
                      </a:lnTo>
                      <a:lnTo>
                        <a:pt x="2596" y="858"/>
                      </a:lnTo>
                      <a:lnTo>
                        <a:pt x="2596" y="860"/>
                      </a:lnTo>
                      <a:lnTo>
                        <a:pt x="2598" y="860"/>
                      </a:lnTo>
                      <a:lnTo>
                        <a:pt x="2598" y="862"/>
                      </a:lnTo>
                      <a:lnTo>
                        <a:pt x="2598" y="865"/>
                      </a:lnTo>
                      <a:lnTo>
                        <a:pt x="2600" y="865"/>
                      </a:lnTo>
                      <a:lnTo>
                        <a:pt x="2600" y="867"/>
                      </a:lnTo>
                      <a:lnTo>
                        <a:pt x="2603" y="870"/>
                      </a:lnTo>
                      <a:lnTo>
                        <a:pt x="2605" y="870"/>
                      </a:lnTo>
                      <a:lnTo>
                        <a:pt x="2605" y="872"/>
                      </a:lnTo>
                      <a:lnTo>
                        <a:pt x="2607" y="874"/>
                      </a:lnTo>
                      <a:lnTo>
                        <a:pt x="2607" y="877"/>
                      </a:lnTo>
                      <a:lnTo>
                        <a:pt x="2607" y="879"/>
                      </a:lnTo>
                      <a:lnTo>
                        <a:pt x="2605" y="881"/>
                      </a:lnTo>
                      <a:lnTo>
                        <a:pt x="2605" y="884"/>
                      </a:lnTo>
                      <a:lnTo>
                        <a:pt x="2605" y="886"/>
                      </a:lnTo>
                      <a:lnTo>
                        <a:pt x="2603" y="888"/>
                      </a:lnTo>
                      <a:lnTo>
                        <a:pt x="2603" y="891"/>
                      </a:lnTo>
                      <a:lnTo>
                        <a:pt x="2600" y="891"/>
                      </a:lnTo>
                      <a:lnTo>
                        <a:pt x="2598" y="893"/>
                      </a:lnTo>
                      <a:lnTo>
                        <a:pt x="2598" y="896"/>
                      </a:lnTo>
                      <a:lnTo>
                        <a:pt x="2596" y="896"/>
                      </a:lnTo>
                      <a:lnTo>
                        <a:pt x="2593" y="898"/>
                      </a:lnTo>
                      <a:lnTo>
                        <a:pt x="2591" y="900"/>
                      </a:lnTo>
                      <a:lnTo>
                        <a:pt x="2589" y="900"/>
                      </a:lnTo>
                      <a:lnTo>
                        <a:pt x="2586" y="903"/>
                      </a:lnTo>
                      <a:lnTo>
                        <a:pt x="2584" y="903"/>
                      </a:lnTo>
                      <a:lnTo>
                        <a:pt x="2584" y="905"/>
                      </a:lnTo>
                      <a:lnTo>
                        <a:pt x="2581" y="905"/>
                      </a:lnTo>
                      <a:lnTo>
                        <a:pt x="2579" y="905"/>
                      </a:lnTo>
                      <a:lnTo>
                        <a:pt x="2574" y="903"/>
                      </a:lnTo>
                      <a:lnTo>
                        <a:pt x="2572" y="898"/>
                      </a:lnTo>
                      <a:lnTo>
                        <a:pt x="2570" y="893"/>
                      </a:lnTo>
                      <a:lnTo>
                        <a:pt x="2570" y="891"/>
                      </a:lnTo>
                      <a:lnTo>
                        <a:pt x="2567" y="891"/>
                      </a:lnTo>
                      <a:lnTo>
                        <a:pt x="2567" y="888"/>
                      </a:lnTo>
                      <a:lnTo>
                        <a:pt x="2565" y="888"/>
                      </a:lnTo>
                      <a:lnTo>
                        <a:pt x="2563" y="888"/>
                      </a:lnTo>
                      <a:lnTo>
                        <a:pt x="2560" y="888"/>
                      </a:lnTo>
                      <a:lnTo>
                        <a:pt x="2553" y="886"/>
                      </a:lnTo>
                      <a:lnTo>
                        <a:pt x="2548" y="888"/>
                      </a:lnTo>
                      <a:lnTo>
                        <a:pt x="2539" y="886"/>
                      </a:lnTo>
                      <a:lnTo>
                        <a:pt x="2537" y="886"/>
                      </a:lnTo>
                      <a:lnTo>
                        <a:pt x="2534" y="886"/>
                      </a:lnTo>
                      <a:lnTo>
                        <a:pt x="2532" y="886"/>
                      </a:lnTo>
                      <a:lnTo>
                        <a:pt x="2532" y="884"/>
                      </a:lnTo>
                      <a:lnTo>
                        <a:pt x="2527" y="888"/>
                      </a:lnTo>
                      <a:lnTo>
                        <a:pt x="2525" y="893"/>
                      </a:lnTo>
                      <a:lnTo>
                        <a:pt x="2525" y="898"/>
                      </a:lnTo>
                      <a:lnTo>
                        <a:pt x="2522" y="903"/>
                      </a:lnTo>
                      <a:lnTo>
                        <a:pt x="2525" y="905"/>
                      </a:lnTo>
                      <a:lnTo>
                        <a:pt x="2530" y="912"/>
                      </a:lnTo>
                      <a:lnTo>
                        <a:pt x="2532" y="914"/>
                      </a:lnTo>
                      <a:lnTo>
                        <a:pt x="2532" y="919"/>
                      </a:lnTo>
                      <a:lnTo>
                        <a:pt x="2532" y="929"/>
                      </a:lnTo>
                      <a:lnTo>
                        <a:pt x="2530" y="933"/>
                      </a:lnTo>
                      <a:lnTo>
                        <a:pt x="2530" y="943"/>
                      </a:lnTo>
                      <a:lnTo>
                        <a:pt x="2530" y="945"/>
                      </a:lnTo>
                      <a:lnTo>
                        <a:pt x="2530" y="950"/>
                      </a:lnTo>
                      <a:lnTo>
                        <a:pt x="2527" y="955"/>
                      </a:lnTo>
                      <a:lnTo>
                        <a:pt x="2525" y="962"/>
                      </a:lnTo>
                      <a:lnTo>
                        <a:pt x="2525" y="964"/>
                      </a:lnTo>
                      <a:lnTo>
                        <a:pt x="2525" y="966"/>
                      </a:lnTo>
                      <a:lnTo>
                        <a:pt x="2525" y="969"/>
                      </a:lnTo>
                      <a:lnTo>
                        <a:pt x="2527" y="969"/>
                      </a:lnTo>
                      <a:lnTo>
                        <a:pt x="2527" y="971"/>
                      </a:lnTo>
                      <a:lnTo>
                        <a:pt x="2530" y="971"/>
                      </a:lnTo>
                      <a:lnTo>
                        <a:pt x="2530" y="974"/>
                      </a:lnTo>
                      <a:lnTo>
                        <a:pt x="2532" y="974"/>
                      </a:lnTo>
                      <a:lnTo>
                        <a:pt x="2534" y="974"/>
                      </a:lnTo>
                      <a:lnTo>
                        <a:pt x="2537" y="976"/>
                      </a:lnTo>
                      <a:lnTo>
                        <a:pt x="2539" y="976"/>
                      </a:lnTo>
                      <a:lnTo>
                        <a:pt x="2541" y="976"/>
                      </a:lnTo>
                      <a:lnTo>
                        <a:pt x="2544" y="976"/>
                      </a:lnTo>
                      <a:lnTo>
                        <a:pt x="2544" y="974"/>
                      </a:lnTo>
                      <a:lnTo>
                        <a:pt x="2546" y="974"/>
                      </a:lnTo>
                      <a:lnTo>
                        <a:pt x="2548" y="966"/>
                      </a:lnTo>
                      <a:lnTo>
                        <a:pt x="2548" y="959"/>
                      </a:lnTo>
                      <a:lnTo>
                        <a:pt x="2548" y="957"/>
                      </a:lnTo>
                      <a:lnTo>
                        <a:pt x="2551" y="957"/>
                      </a:lnTo>
                      <a:lnTo>
                        <a:pt x="2551" y="955"/>
                      </a:lnTo>
                      <a:lnTo>
                        <a:pt x="2551" y="952"/>
                      </a:lnTo>
                      <a:lnTo>
                        <a:pt x="2553" y="950"/>
                      </a:lnTo>
                      <a:lnTo>
                        <a:pt x="2555" y="950"/>
                      </a:lnTo>
                      <a:lnTo>
                        <a:pt x="2558" y="950"/>
                      </a:lnTo>
                      <a:lnTo>
                        <a:pt x="2560" y="950"/>
                      </a:lnTo>
                      <a:lnTo>
                        <a:pt x="2563" y="950"/>
                      </a:lnTo>
                      <a:lnTo>
                        <a:pt x="2565" y="952"/>
                      </a:lnTo>
                      <a:lnTo>
                        <a:pt x="2565" y="955"/>
                      </a:lnTo>
                      <a:lnTo>
                        <a:pt x="2567" y="955"/>
                      </a:lnTo>
                      <a:lnTo>
                        <a:pt x="2567" y="957"/>
                      </a:lnTo>
                      <a:lnTo>
                        <a:pt x="2567" y="959"/>
                      </a:lnTo>
                      <a:lnTo>
                        <a:pt x="2567" y="966"/>
                      </a:lnTo>
                      <a:lnTo>
                        <a:pt x="2567" y="971"/>
                      </a:lnTo>
                      <a:lnTo>
                        <a:pt x="2570" y="976"/>
                      </a:lnTo>
                      <a:lnTo>
                        <a:pt x="2572" y="983"/>
                      </a:lnTo>
                      <a:lnTo>
                        <a:pt x="2574" y="985"/>
                      </a:lnTo>
                      <a:lnTo>
                        <a:pt x="2577" y="988"/>
                      </a:lnTo>
                      <a:lnTo>
                        <a:pt x="2584" y="990"/>
                      </a:lnTo>
                      <a:lnTo>
                        <a:pt x="2589" y="992"/>
                      </a:lnTo>
                      <a:lnTo>
                        <a:pt x="2593" y="990"/>
                      </a:lnTo>
                      <a:lnTo>
                        <a:pt x="2596" y="990"/>
                      </a:lnTo>
                      <a:lnTo>
                        <a:pt x="2598" y="985"/>
                      </a:lnTo>
                      <a:lnTo>
                        <a:pt x="2600" y="981"/>
                      </a:lnTo>
                      <a:lnTo>
                        <a:pt x="2600" y="978"/>
                      </a:lnTo>
                      <a:lnTo>
                        <a:pt x="2600" y="976"/>
                      </a:lnTo>
                      <a:lnTo>
                        <a:pt x="2600" y="974"/>
                      </a:lnTo>
                      <a:lnTo>
                        <a:pt x="2600" y="971"/>
                      </a:lnTo>
                      <a:lnTo>
                        <a:pt x="2600" y="969"/>
                      </a:lnTo>
                      <a:lnTo>
                        <a:pt x="2603" y="969"/>
                      </a:lnTo>
                      <a:lnTo>
                        <a:pt x="2603" y="969"/>
                      </a:lnTo>
                      <a:lnTo>
                        <a:pt x="2603" y="966"/>
                      </a:lnTo>
                      <a:lnTo>
                        <a:pt x="2605" y="966"/>
                      </a:lnTo>
                      <a:lnTo>
                        <a:pt x="2607" y="966"/>
                      </a:lnTo>
                      <a:lnTo>
                        <a:pt x="2607" y="969"/>
                      </a:lnTo>
                      <a:lnTo>
                        <a:pt x="2610" y="969"/>
                      </a:lnTo>
                      <a:lnTo>
                        <a:pt x="2615" y="971"/>
                      </a:lnTo>
                      <a:lnTo>
                        <a:pt x="2622" y="981"/>
                      </a:lnTo>
                      <a:lnTo>
                        <a:pt x="2631" y="988"/>
                      </a:lnTo>
                      <a:lnTo>
                        <a:pt x="2638" y="995"/>
                      </a:lnTo>
                      <a:lnTo>
                        <a:pt x="2645" y="997"/>
                      </a:lnTo>
                      <a:lnTo>
                        <a:pt x="2648" y="997"/>
                      </a:lnTo>
                      <a:lnTo>
                        <a:pt x="2648" y="999"/>
                      </a:lnTo>
                      <a:lnTo>
                        <a:pt x="2650" y="999"/>
                      </a:lnTo>
                      <a:lnTo>
                        <a:pt x="2655" y="999"/>
                      </a:lnTo>
                      <a:lnTo>
                        <a:pt x="2657" y="999"/>
                      </a:lnTo>
                      <a:lnTo>
                        <a:pt x="2659" y="999"/>
                      </a:lnTo>
                      <a:lnTo>
                        <a:pt x="2667" y="997"/>
                      </a:lnTo>
                      <a:lnTo>
                        <a:pt x="2674" y="995"/>
                      </a:lnTo>
                      <a:lnTo>
                        <a:pt x="2678" y="995"/>
                      </a:lnTo>
                      <a:lnTo>
                        <a:pt x="2681" y="992"/>
                      </a:lnTo>
                      <a:lnTo>
                        <a:pt x="2685" y="992"/>
                      </a:lnTo>
                      <a:lnTo>
                        <a:pt x="2688" y="995"/>
                      </a:lnTo>
                      <a:lnTo>
                        <a:pt x="2690" y="995"/>
                      </a:lnTo>
                      <a:lnTo>
                        <a:pt x="2695" y="997"/>
                      </a:lnTo>
                      <a:lnTo>
                        <a:pt x="2697" y="997"/>
                      </a:lnTo>
                      <a:lnTo>
                        <a:pt x="2700" y="997"/>
                      </a:lnTo>
                      <a:lnTo>
                        <a:pt x="2702" y="999"/>
                      </a:lnTo>
                      <a:lnTo>
                        <a:pt x="2704" y="1004"/>
                      </a:lnTo>
                      <a:lnTo>
                        <a:pt x="2707" y="1009"/>
                      </a:lnTo>
                      <a:lnTo>
                        <a:pt x="2711" y="1018"/>
                      </a:lnTo>
                      <a:lnTo>
                        <a:pt x="2714" y="1025"/>
                      </a:lnTo>
                      <a:lnTo>
                        <a:pt x="2716" y="1028"/>
                      </a:lnTo>
                      <a:lnTo>
                        <a:pt x="2721" y="1037"/>
                      </a:lnTo>
                      <a:lnTo>
                        <a:pt x="2723" y="1044"/>
                      </a:lnTo>
                      <a:lnTo>
                        <a:pt x="2726" y="1047"/>
                      </a:lnTo>
                      <a:lnTo>
                        <a:pt x="2726" y="1051"/>
                      </a:lnTo>
                      <a:lnTo>
                        <a:pt x="2726" y="1059"/>
                      </a:lnTo>
                      <a:lnTo>
                        <a:pt x="2726" y="1063"/>
                      </a:lnTo>
                      <a:lnTo>
                        <a:pt x="2726" y="1068"/>
                      </a:lnTo>
                      <a:lnTo>
                        <a:pt x="2726" y="1073"/>
                      </a:lnTo>
                      <a:lnTo>
                        <a:pt x="2726" y="1077"/>
                      </a:lnTo>
                      <a:lnTo>
                        <a:pt x="2726" y="1082"/>
                      </a:lnTo>
                      <a:lnTo>
                        <a:pt x="2728" y="1085"/>
                      </a:lnTo>
                      <a:lnTo>
                        <a:pt x="2730" y="1089"/>
                      </a:lnTo>
                      <a:lnTo>
                        <a:pt x="2730" y="1092"/>
                      </a:lnTo>
                      <a:lnTo>
                        <a:pt x="2730" y="1094"/>
                      </a:lnTo>
                      <a:lnTo>
                        <a:pt x="2733" y="1094"/>
                      </a:lnTo>
                      <a:lnTo>
                        <a:pt x="2733" y="1096"/>
                      </a:lnTo>
                      <a:lnTo>
                        <a:pt x="2735" y="1096"/>
                      </a:lnTo>
                      <a:lnTo>
                        <a:pt x="2740" y="1103"/>
                      </a:lnTo>
                      <a:lnTo>
                        <a:pt x="2742" y="1103"/>
                      </a:lnTo>
                      <a:lnTo>
                        <a:pt x="2742" y="1106"/>
                      </a:lnTo>
                      <a:lnTo>
                        <a:pt x="2744" y="1106"/>
                      </a:lnTo>
                      <a:lnTo>
                        <a:pt x="2744" y="1108"/>
                      </a:lnTo>
                      <a:lnTo>
                        <a:pt x="2752" y="1111"/>
                      </a:lnTo>
                      <a:lnTo>
                        <a:pt x="2754" y="1113"/>
                      </a:lnTo>
                      <a:lnTo>
                        <a:pt x="2756" y="1115"/>
                      </a:lnTo>
                      <a:lnTo>
                        <a:pt x="2759" y="1115"/>
                      </a:lnTo>
                      <a:lnTo>
                        <a:pt x="2759" y="1118"/>
                      </a:lnTo>
                      <a:lnTo>
                        <a:pt x="2761" y="1118"/>
                      </a:lnTo>
                      <a:lnTo>
                        <a:pt x="2763" y="1118"/>
                      </a:lnTo>
                      <a:lnTo>
                        <a:pt x="2763" y="1120"/>
                      </a:lnTo>
                      <a:lnTo>
                        <a:pt x="2766" y="1120"/>
                      </a:lnTo>
                      <a:lnTo>
                        <a:pt x="2768" y="1120"/>
                      </a:lnTo>
                      <a:lnTo>
                        <a:pt x="2768" y="1122"/>
                      </a:lnTo>
                      <a:lnTo>
                        <a:pt x="2770" y="1122"/>
                      </a:lnTo>
                      <a:lnTo>
                        <a:pt x="2773" y="1122"/>
                      </a:lnTo>
                      <a:lnTo>
                        <a:pt x="2775" y="1122"/>
                      </a:lnTo>
                      <a:lnTo>
                        <a:pt x="2778" y="1122"/>
                      </a:lnTo>
                      <a:lnTo>
                        <a:pt x="2780" y="1122"/>
                      </a:lnTo>
                      <a:lnTo>
                        <a:pt x="2780" y="1122"/>
                      </a:lnTo>
                      <a:lnTo>
                        <a:pt x="2780" y="1120"/>
                      </a:lnTo>
                      <a:lnTo>
                        <a:pt x="2782" y="1120"/>
                      </a:lnTo>
                      <a:lnTo>
                        <a:pt x="2785" y="1118"/>
                      </a:lnTo>
                      <a:lnTo>
                        <a:pt x="2787" y="1118"/>
                      </a:lnTo>
                      <a:lnTo>
                        <a:pt x="2789" y="1115"/>
                      </a:lnTo>
                      <a:lnTo>
                        <a:pt x="2792" y="1115"/>
                      </a:lnTo>
                      <a:lnTo>
                        <a:pt x="2794" y="1115"/>
                      </a:lnTo>
                      <a:lnTo>
                        <a:pt x="2796" y="1113"/>
                      </a:lnTo>
                      <a:lnTo>
                        <a:pt x="2799" y="1113"/>
                      </a:lnTo>
                      <a:lnTo>
                        <a:pt x="2801" y="1113"/>
                      </a:lnTo>
                      <a:lnTo>
                        <a:pt x="2804" y="1113"/>
                      </a:lnTo>
                      <a:lnTo>
                        <a:pt x="2804" y="1111"/>
                      </a:lnTo>
                      <a:lnTo>
                        <a:pt x="2806" y="1111"/>
                      </a:lnTo>
                      <a:lnTo>
                        <a:pt x="2808" y="1111"/>
                      </a:lnTo>
                      <a:lnTo>
                        <a:pt x="2811" y="1111"/>
                      </a:lnTo>
                      <a:lnTo>
                        <a:pt x="2813" y="1111"/>
                      </a:lnTo>
                      <a:lnTo>
                        <a:pt x="2815" y="1108"/>
                      </a:lnTo>
                      <a:lnTo>
                        <a:pt x="2818" y="1108"/>
                      </a:lnTo>
                      <a:lnTo>
                        <a:pt x="2818" y="1106"/>
                      </a:lnTo>
                      <a:lnTo>
                        <a:pt x="2820" y="1106"/>
                      </a:lnTo>
                      <a:lnTo>
                        <a:pt x="2820" y="1103"/>
                      </a:lnTo>
                      <a:lnTo>
                        <a:pt x="2822" y="1101"/>
                      </a:lnTo>
                      <a:lnTo>
                        <a:pt x="2822" y="1099"/>
                      </a:lnTo>
                      <a:lnTo>
                        <a:pt x="2825" y="1099"/>
                      </a:lnTo>
                      <a:lnTo>
                        <a:pt x="2827" y="1099"/>
                      </a:lnTo>
                      <a:lnTo>
                        <a:pt x="2829" y="1099"/>
                      </a:lnTo>
                      <a:lnTo>
                        <a:pt x="2832" y="1099"/>
                      </a:lnTo>
                      <a:lnTo>
                        <a:pt x="2834" y="1103"/>
                      </a:lnTo>
                      <a:lnTo>
                        <a:pt x="2837" y="1106"/>
                      </a:lnTo>
                      <a:lnTo>
                        <a:pt x="2837" y="1108"/>
                      </a:lnTo>
                      <a:lnTo>
                        <a:pt x="2837" y="1111"/>
                      </a:lnTo>
                      <a:lnTo>
                        <a:pt x="2839" y="1113"/>
                      </a:lnTo>
                      <a:lnTo>
                        <a:pt x="2839" y="1115"/>
                      </a:lnTo>
                      <a:lnTo>
                        <a:pt x="2839" y="1120"/>
                      </a:lnTo>
                      <a:lnTo>
                        <a:pt x="2837" y="1120"/>
                      </a:lnTo>
                      <a:lnTo>
                        <a:pt x="2837" y="1120"/>
                      </a:lnTo>
                      <a:lnTo>
                        <a:pt x="2834" y="1120"/>
                      </a:lnTo>
                      <a:lnTo>
                        <a:pt x="2832" y="1120"/>
                      </a:lnTo>
                      <a:lnTo>
                        <a:pt x="2827" y="1118"/>
                      </a:lnTo>
                      <a:lnTo>
                        <a:pt x="2822" y="1118"/>
                      </a:lnTo>
                      <a:lnTo>
                        <a:pt x="2820" y="1118"/>
                      </a:lnTo>
                      <a:lnTo>
                        <a:pt x="2820" y="1120"/>
                      </a:lnTo>
                      <a:lnTo>
                        <a:pt x="2820" y="1122"/>
                      </a:lnTo>
                      <a:lnTo>
                        <a:pt x="2820" y="1125"/>
                      </a:lnTo>
                      <a:lnTo>
                        <a:pt x="2822" y="1129"/>
                      </a:lnTo>
                      <a:lnTo>
                        <a:pt x="2822" y="1132"/>
                      </a:lnTo>
                      <a:lnTo>
                        <a:pt x="2825" y="1137"/>
                      </a:lnTo>
                      <a:lnTo>
                        <a:pt x="2827" y="1139"/>
                      </a:lnTo>
                      <a:lnTo>
                        <a:pt x="2832" y="1139"/>
                      </a:lnTo>
                      <a:lnTo>
                        <a:pt x="2837" y="1139"/>
                      </a:lnTo>
                      <a:lnTo>
                        <a:pt x="2837" y="1139"/>
                      </a:lnTo>
                      <a:lnTo>
                        <a:pt x="2837" y="1139"/>
                      </a:lnTo>
                      <a:lnTo>
                        <a:pt x="2839" y="1137"/>
                      </a:lnTo>
                      <a:lnTo>
                        <a:pt x="2841" y="1134"/>
                      </a:lnTo>
                      <a:lnTo>
                        <a:pt x="2844" y="1134"/>
                      </a:lnTo>
                      <a:lnTo>
                        <a:pt x="2846" y="1134"/>
                      </a:lnTo>
                      <a:lnTo>
                        <a:pt x="2848" y="1134"/>
                      </a:lnTo>
                      <a:lnTo>
                        <a:pt x="2851" y="1137"/>
                      </a:lnTo>
                      <a:lnTo>
                        <a:pt x="2855" y="1139"/>
                      </a:lnTo>
                      <a:lnTo>
                        <a:pt x="2858" y="1139"/>
                      </a:lnTo>
                      <a:lnTo>
                        <a:pt x="2863" y="1141"/>
                      </a:lnTo>
                      <a:lnTo>
                        <a:pt x="2865" y="1144"/>
                      </a:lnTo>
                      <a:lnTo>
                        <a:pt x="2867" y="1146"/>
                      </a:lnTo>
                      <a:lnTo>
                        <a:pt x="2872" y="1146"/>
                      </a:lnTo>
                      <a:lnTo>
                        <a:pt x="2874" y="1148"/>
                      </a:lnTo>
                      <a:lnTo>
                        <a:pt x="2877" y="1148"/>
                      </a:lnTo>
                      <a:lnTo>
                        <a:pt x="2879" y="1151"/>
                      </a:lnTo>
                      <a:lnTo>
                        <a:pt x="2881" y="1153"/>
                      </a:lnTo>
                      <a:lnTo>
                        <a:pt x="2881" y="1158"/>
                      </a:lnTo>
                      <a:lnTo>
                        <a:pt x="2879" y="1162"/>
                      </a:lnTo>
                      <a:lnTo>
                        <a:pt x="2877" y="1165"/>
                      </a:lnTo>
                      <a:lnTo>
                        <a:pt x="2877" y="1167"/>
                      </a:lnTo>
                      <a:lnTo>
                        <a:pt x="2874" y="1170"/>
                      </a:lnTo>
                      <a:lnTo>
                        <a:pt x="2872" y="1174"/>
                      </a:lnTo>
                      <a:lnTo>
                        <a:pt x="2872" y="1177"/>
                      </a:lnTo>
                      <a:lnTo>
                        <a:pt x="2870" y="1179"/>
                      </a:lnTo>
                      <a:lnTo>
                        <a:pt x="2870" y="1181"/>
                      </a:lnTo>
                      <a:lnTo>
                        <a:pt x="2870" y="1184"/>
                      </a:lnTo>
                      <a:lnTo>
                        <a:pt x="2872" y="1184"/>
                      </a:lnTo>
                      <a:lnTo>
                        <a:pt x="2874" y="1184"/>
                      </a:lnTo>
                      <a:lnTo>
                        <a:pt x="2879" y="1184"/>
                      </a:lnTo>
                      <a:lnTo>
                        <a:pt x="2881" y="1184"/>
                      </a:lnTo>
                      <a:lnTo>
                        <a:pt x="2884" y="1184"/>
                      </a:lnTo>
                      <a:lnTo>
                        <a:pt x="2886" y="1184"/>
                      </a:lnTo>
                      <a:lnTo>
                        <a:pt x="2889" y="1181"/>
                      </a:lnTo>
                      <a:lnTo>
                        <a:pt x="2891" y="1181"/>
                      </a:lnTo>
                      <a:lnTo>
                        <a:pt x="2893" y="1181"/>
                      </a:lnTo>
                      <a:lnTo>
                        <a:pt x="2893" y="1184"/>
                      </a:lnTo>
                      <a:lnTo>
                        <a:pt x="2893" y="1186"/>
                      </a:lnTo>
                      <a:lnTo>
                        <a:pt x="2893" y="1191"/>
                      </a:lnTo>
                      <a:lnTo>
                        <a:pt x="2896" y="1193"/>
                      </a:lnTo>
                      <a:lnTo>
                        <a:pt x="2896" y="1196"/>
                      </a:lnTo>
                      <a:lnTo>
                        <a:pt x="2896" y="1198"/>
                      </a:lnTo>
                      <a:lnTo>
                        <a:pt x="2896" y="1203"/>
                      </a:lnTo>
                      <a:lnTo>
                        <a:pt x="2896" y="1205"/>
                      </a:lnTo>
                      <a:lnTo>
                        <a:pt x="2893" y="1207"/>
                      </a:lnTo>
                      <a:lnTo>
                        <a:pt x="2893" y="1210"/>
                      </a:lnTo>
                      <a:lnTo>
                        <a:pt x="2893" y="1212"/>
                      </a:lnTo>
                      <a:lnTo>
                        <a:pt x="2889" y="1214"/>
                      </a:lnTo>
                      <a:lnTo>
                        <a:pt x="2886" y="1217"/>
                      </a:lnTo>
                      <a:lnTo>
                        <a:pt x="2884" y="1217"/>
                      </a:lnTo>
                      <a:lnTo>
                        <a:pt x="2881" y="1219"/>
                      </a:lnTo>
                      <a:lnTo>
                        <a:pt x="2879" y="1222"/>
                      </a:lnTo>
                      <a:lnTo>
                        <a:pt x="2879" y="1224"/>
                      </a:lnTo>
                      <a:lnTo>
                        <a:pt x="2879" y="1226"/>
                      </a:lnTo>
                      <a:lnTo>
                        <a:pt x="2879" y="1229"/>
                      </a:lnTo>
                      <a:lnTo>
                        <a:pt x="2879" y="1233"/>
                      </a:lnTo>
                      <a:lnTo>
                        <a:pt x="2881" y="1236"/>
                      </a:lnTo>
                      <a:lnTo>
                        <a:pt x="2881" y="1238"/>
                      </a:lnTo>
                      <a:lnTo>
                        <a:pt x="2884" y="1240"/>
                      </a:lnTo>
                      <a:lnTo>
                        <a:pt x="2886" y="1240"/>
                      </a:lnTo>
                      <a:lnTo>
                        <a:pt x="2889" y="1243"/>
                      </a:lnTo>
                      <a:lnTo>
                        <a:pt x="2891" y="1243"/>
                      </a:lnTo>
                      <a:lnTo>
                        <a:pt x="2893" y="1245"/>
                      </a:lnTo>
                      <a:lnTo>
                        <a:pt x="2893" y="1245"/>
                      </a:lnTo>
                      <a:lnTo>
                        <a:pt x="2893" y="1248"/>
                      </a:lnTo>
                      <a:lnTo>
                        <a:pt x="2893" y="1250"/>
                      </a:lnTo>
                      <a:lnTo>
                        <a:pt x="2891" y="1252"/>
                      </a:lnTo>
                      <a:lnTo>
                        <a:pt x="2889" y="1252"/>
                      </a:lnTo>
                      <a:lnTo>
                        <a:pt x="2886" y="1252"/>
                      </a:lnTo>
                      <a:lnTo>
                        <a:pt x="2884" y="1255"/>
                      </a:lnTo>
                      <a:lnTo>
                        <a:pt x="2884" y="1257"/>
                      </a:lnTo>
                      <a:lnTo>
                        <a:pt x="2884" y="1259"/>
                      </a:lnTo>
                      <a:lnTo>
                        <a:pt x="2886" y="1259"/>
                      </a:lnTo>
                      <a:lnTo>
                        <a:pt x="2889" y="1262"/>
                      </a:lnTo>
                      <a:lnTo>
                        <a:pt x="2891" y="1262"/>
                      </a:lnTo>
                      <a:lnTo>
                        <a:pt x="2893" y="1264"/>
                      </a:lnTo>
                      <a:lnTo>
                        <a:pt x="2893" y="1264"/>
                      </a:lnTo>
                      <a:lnTo>
                        <a:pt x="2896" y="1264"/>
                      </a:lnTo>
                      <a:lnTo>
                        <a:pt x="2898" y="1266"/>
                      </a:lnTo>
                      <a:lnTo>
                        <a:pt x="2900" y="1269"/>
                      </a:lnTo>
                      <a:lnTo>
                        <a:pt x="2903" y="1269"/>
                      </a:lnTo>
                      <a:lnTo>
                        <a:pt x="2905" y="1271"/>
                      </a:lnTo>
                      <a:lnTo>
                        <a:pt x="2905" y="1274"/>
                      </a:lnTo>
                      <a:lnTo>
                        <a:pt x="2907" y="1274"/>
                      </a:lnTo>
                      <a:lnTo>
                        <a:pt x="2907" y="1276"/>
                      </a:lnTo>
                      <a:lnTo>
                        <a:pt x="2910" y="1276"/>
                      </a:lnTo>
                      <a:lnTo>
                        <a:pt x="2912" y="1274"/>
                      </a:lnTo>
                      <a:lnTo>
                        <a:pt x="2912" y="1271"/>
                      </a:lnTo>
                      <a:lnTo>
                        <a:pt x="2912" y="1269"/>
                      </a:lnTo>
                      <a:lnTo>
                        <a:pt x="2915" y="1269"/>
                      </a:lnTo>
                      <a:lnTo>
                        <a:pt x="2915" y="1266"/>
                      </a:lnTo>
                      <a:lnTo>
                        <a:pt x="2917" y="1266"/>
                      </a:lnTo>
                      <a:lnTo>
                        <a:pt x="2919" y="1266"/>
                      </a:lnTo>
                      <a:lnTo>
                        <a:pt x="2922" y="1266"/>
                      </a:lnTo>
                      <a:lnTo>
                        <a:pt x="2924" y="1266"/>
                      </a:lnTo>
                      <a:lnTo>
                        <a:pt x="2926" y="1269"/>
                      </a:lnTo>
                      <a:lnTo>
                        <a:pt x="2931" y="1271"/>
                      </a:lnTo>
                      <a:lnTo>
                        <a:pt x="2933" y="1274"/>
                      </a:lnTo>
                      <a:lnTo>
                        <a:pt x="2936" y="1274"/>
                      </a:lnTo>
                      <a:lnTo>
                        <a:pt x="2938" y="1276"/>
                      </a:lnTo>
                      <a:lnTo>
                        <a:pt x="2941" y="1276"/>
                      </a:lnTo>
                      <a:lnTo>
                        <a:pt x="2941" y="1274"/>
                      </a:lnTo>
                      <a:lnTo>
                        <a:pt x="2943" y="1274"/>
                      </a:lnTo>
                      <a:lnTo>
                        <a:pt x="2945" y="1274"/>
                      </a:lnTo>
                      <a:lnTo>
                        <a:pt x="2945" y="1271"/>
                      </a:lnTo>
                      <a:lnTo>
                        <a:pt x="2948" y="1269"/>
                      </a:lnTo>
                      <a:lnTo>
                        <a:pt x="2950" y="1266"/>
                      </a:lnTo>
                      <a:lnTo>
                        <a:pt x="2950" y="1264"/>
                      </a:lnTo>
                      <a:lnTo>
                        <a:pt x="2950" y="1262"/>
                      </a:lnTo>
                      <a:lnTo>
                        <a:pt x="2952" y="1262"/>
                      </a:lnTo>
                      <a:lnTo>
                        <a:pt x="2952" y="1259"/>
                      </a:lnTo>
                      <a:lnTo>
                        <a:pt x="2955" y="1259"/>
                      </a:lnTo>
                      <a:lnTo>
                        <a:pt x="2955" y="1262"/>
                      </a:lnTo>
                      <a:lnTo>
                        <a:pt x="2957" y="1262"/>
                      </a:lnTo>
                      <a:lnTo>
                        <a:pt x="2957" y="1264"/>
                      </a:lnTo>
                      <a:lnTo>
                        <a:pt x="2957" y="1266"/>
                      </a:lnTo>
                      <a:lnTo>
                        <a:pt x="2959" y="1266"/>
                      </a:lnTo>
                      <a:lnTo>
                        <a:pt x="2959" y="1269"/>
                      </a:lnTo>
                      <a:lnTo>
                        <a:pt x="2962" y="1271"/>
                      </a:lnTo>
                      <a:lnTo>
                        <a:pt x="2962" y="1274"/>
                      </a:lnTo>
                      <a:lnTo>
                        <a:pt x="2964" y="1276"/>
                      </a:lnTo>
                      <a:lnTo>
                        <a:pt x="2964" y="1278"/>
                      </a:lnTo>
                      <a:lnTo>
                        <a:pt x="2964" y="1281"/>
                      </a:lnTo>
                      <a:lnTo>
                        <a:pt x="2966" y="1281"/>
                      </a:lnTo>
                      <a:lnTo>
                        <a:pt x="2969" y="1281"/>
                      </a:lnTo>
                      <a:lnTo>
                        <a:pt x="2969" y="1283"/>
                      </a:lnTo>
                      <a:lnTo>
                        <a:pt x="2971" y="1283"/>
                      </a:lnTo>
                      <a:lnTo>
                        <a:pt x="2974" y="1283"/>
                      </a:lnTo>
                      <a:lnTo>
                        <a:pt x="2976" y="1283"/>
                      </a:lnTo>
                      <a:lnTo>
                        <a:pt x="2978" y="1283"/>
                      </a:lnTo>
                      <a:lnTo>
                        <a:pt x="2981" y="1283"/>
                      </a:lnTo>
                      <a:lnTo>
                        <a:pt x="2983" y="1283"/>
                      </a:lnTo>
                      <a:lnTo>
                        <a:pt x="2985" y="1283"/>
                      </a:lnTo>
                      <a:lnTo>
                        <a:pt x="2988" y="1283"/>
                      </a:lnTo>
                      <a:lnTo>
                        <a:pt x="2990" y="1285"/>
                      </a:lnTo>
                      <a:lnTo>
                        <a:pt x="2992" y="1285"/>
                      </a:lnTo>
                      <a:lnTo>
                        <a:pt x="2995" y="1288"/>
                      </a:lnTo>
                      <a:lnTo>
                        <a:pt x="2997" y="1288"/>
                      </a:lnTo>
                      <a:lnTo>
                        <a:pt x="3000" y="1288"/>
                      </a:lnTo>
                      <a:lnTo>
                        <a:pt x="3002" y="1288"/>
                      </a:lnTo>
                      <a:lnTo>
                        <a:pt x="3004" y="1288"/>
                      </a:lnTo>
                      <a:lnTo>
                        <a:pt x="3004" y="1285"/>
                      </a:lnTo>
                      <a:lnTo>
                        <a:pt x="3007" y="1285"/>
                      </a:lnTo>
                      <a:lnTo>
                        <a:pt x="3007" y="1283"/>
                      </a:lnTo>
                      <a:lnTo>
                        <a:pt x="3009" y="1281"/>
                      </a:lnTo>
                      <a:lnTo>
                        <a:pt x="3011" y="1278"/>
                      </a:lnTo>
                      <a:lnTo>
                        <a:pt x="3014" y="1276"/>
                      </a:lnTo>
                      <a:lnTo>
                        <a:pt x="3016" y="1274"/>
                      </a:lnTo>
                      <a:lnTo>
                        <a:pt x="3016" y="1271"/>
                      </a:lnTo>
                      <a:lnTo>
                        <a:pt x="3018" y="1271"/>
                      </a:lnTo>
                      <a:lnTo>
                        <a:pt x="3018" y="1269"/>
                      </a:lnTo>
                      <a:lnTo>
                        <a:pt x="3021" y="1266"/>
                      </a:lnTo>
                      <a:lnTo>
                        <a:pt x="3021" y="1264"/>
                      </a:lnTo>
                      <a:lnTo>
                        <a:pt x="3023" y="1262"/>
                      </a:lnTo>
                      <a:lnTo>
                        <a:pt x="3023" y="1259"/>
                      </a:lnTo>
                      <a:lnTo>
                        <a:pt x="3026" y="1257"/>
                      </a:lnTo>
                      <a:lnTo>
                        <a:pt x="3028" y="1257"/>
                      </a:lnTo>
                      <a:lnTo>
                        <a:pt x="3033" y="1255"/>
                      </a:lnTo>
                      <a:lnTo>
                        <a:pt x="3035" y="1255"/>
                      </a:lnTo>
                      <a:lnTo>
                        <a:pt x="3040" y="1252"/>
                      </a:lnTo>
                      <a:lnTo>
                        <a:pt x="3044" y="1252"/>
                      </a:lnTo>
                      <a:lnTo>
                        <a:pt x="3049" y="1252"/>
                      </a:lnTo>
                      <a:lnTo>
                        <a:pt x="3054" y="1255"/>
                      </a:lnTo>
                      <a:lnTo>
                        <a:pt x="3061" y="1255"/>
                      </a:lnTo>
                      <a:lnTo>
                        <a:pt x="3063" y="1257"/>
                      </a:lnTo>
                      <a:lnTo>
                        <a:pt x="3068" y="1259"/>
                      </a:lnTo>
                      <a:lnTo>
                        <a:pt x="3075" y="1262"/>
                      </a:lnTo>
                      <a:lnTo>
                        <a:pt x="3080" y="1264"/>
                      </a:lnTo>
                      <a:lnTo>
                        <a:pt x="3082" y="1266"/>
                      </a:lnTo>
                      <a:lnTo>
                        <a:pt x="3085" y="1266"/>
                      </a:lnTo>
                      <a:lnTo>
                        <a:pt x="3089" y="1269"/>
                      </a:lnTo>
                      <a:lnTo>
                        <a:pt x="3094" y="1269"/>
                      </a:lnTo>
                      <a:lnTo>
                        <a:pt x="3101" y="1271"/>
                      </a:lnTo>
                      <a:lnTo>
                        <a:pt x="3103" y="1271"/>
                      </a:lnTo>
                      <a:lnTo>
                        <a:pt x="3108" y="1274"/>
                      </a:lnTo>
                      <a:lnTo>
                        <a:pt x="3113" y="1276"/>
                      </a:lnTo>
                      <a:lnTo>
                        <a:pt x="3118" y="1281"/>
                      </a:lnTo>
                      <a:lnTo>
                        <a:pt x="3120" y="1285"/>
                      </a:lnTo>
                      <a:lnTo>
                        <a:pt x="3120" y="1290"/>
                      </a:lnTo>
                      <a:lnTo>
                        <a:pt x="3120" y="1297"/>
                      </a:lnTo>
                      <a:lnTo>
                        <a:pt x="3122" y="1304"/>
                      </a:lnTo>
                      <a:lnTo>
                        <a:pt x="3122" y="1309"/>
                      </a:lnTo>
                      <a:lnTo>
                        <a:pt x="3125" y="1314"/>
                      </a:lnTo>
                      <a:lnTo>
                        <a:pt x="3125" y="1316"/>
                      </a:lnTo>
                      <a:lnTo>
                        <a:pt x="3127" y="1318"/>
                      </a:lnTo>
                      <a:lnTo>
                        <a:pt x="3129" y="1318"/>
                      </a:lnTo>
                      <a:lnTo>
                        <a:pt x="3129" y="1323"/>
                      </a:lnTo>
                      <a:lnTo>
                        <a:pt x="3132" y="1330"/>
                      </a:lnTo>
                      <a:lnTo>
                        <a:pt x="3132" y="1335"/>
                      </a:lnTo>
                      <a:lnTo>
                        <a:pt x="3134" y="1340"/>
                      </a:lnTo>
                      <a:lnTo>
                        <a:pt x="3137" y="1344"/>
                      </a:lnTo>
                      <a:lnTo>
                        <a:pt x="3137" y="1349"/>
                      </a:lnTo>
                      <a:lnTo>
                        <a:pt x="3139" y="1351"/>
                      </a:lnTo>
                      <a:lnTo>
                        <a:pt x="3139" y="1354"/>
                      </a:lnTo>
                      <a:lnTo>
                        <a:pt x="3141" y="1354"/>
                      </a:lnTo>
                      <a:lnTo>
                        <a:pt x="3144" y="1356"/>
                      </a:lnTo>
                      <a:lnTo>
                        <a:pt x="3151" y="1356"/>
                      </a:lnTo>
                      <a:lnTo>
                        <a:pt x="3158" y="1354"/>
                      </a:lnTo>
                      <a:lnTo>
                        <a:pt x="3160" y="1356"/>
                      </a:lnTo>
                      <a:lnTo>
                        <a:pt x="3165" y="1359"/>
                      </a:lnTo>
                      <a:lnTo>
                        <a:pt x="3165" y="1361"/>
                      </a:lnTo>
                      <a:lnTo>
                        <a:pt x="3165" y="1366"/>
                      </a:lnTo>
                      <a:lnTo>
                        <a:pt x="3165" y="1366"/>
                      </a:lnTo>
                      <a:lnTo>
                        <a:pt x="3165" y="1368"/>
                      </a:lnTo>
                      <a:lnTo>
                        <a:pt x="3167" y="1373"/>
                      </a:lnTo>
                      <a:lnTo>
                        <a:pt x="3170" y="1377"/>
                      </a:lnTo>
                      <a:lnTo>
                        <a:pt x="3172" y="1385"/>
                      </a:lnTo>
                      <a:lnTo>
                        <a:pt x="3174" y="1389"/>
                      </a:lnTo>
                      <a:lnTo>
                        <a:pt x="3174" y="1394"/>
                      </a:lnTo>
                      <a:lnTo>
                        <a:pt x="3177" y="1399"/>
                      </a:lnTo>
                      <a:lnTo>
                        <a:pt x="3177" y="1403"/>
                      </a:lnTo>
                      <a:lnTo>
                        <a:pt x="3177" y="1408"/>
                      </a:lnTo>
                      <a:lnTo>
                        <a:pt x="3177" y="1413"/>
                      </a:lnTo>
                      <a:lnTo>
                        <a:pt x="3177" y="1415"/>
                      </a:lnTo>
                      <a:lnTo>
                        <a:pt x="3177" y="1420"/>
                      </a:lnTo>
                      <a:lnTo>
                        <a:pt x="3177" y="1422"/>
                      </a:lnTo>
                      <a:lnTo>
                        <a:pt x="3177" y="1425"/>
                      </a:lnTo>
                      <a:lnTo>
                        <a:pt x="3177" y="1429"/>
                      </a:lnTo>
                      <a:lnTo>
                        <a:pt x="3177" y="1432"/>
                      </a:lnTo>
                      <a:lnTo>
                        <a:pt x="3174" y="1437"/>
                      </a:lnTo>
                      <a:lnTo>
                        <a:pt x="3172" y="1441"/>
                      </a:lnTo>
                      <a:lnTo>
                        <a:pt x="3165" y="1446"/>
                      </a:lnTo>
                      <a:lnTo>
                        <a:pt x="3153" y="1448"/>
                      </a:lnTo>
                      <a:lnTo>
                        <a:pt x="3144" y="1451"/>
                      </a:lnTo>
                      <a:lnTo>
                        <a:pt x="3139" y="1451"/>
                      </a:lnTo>
                      <a:lnTo>
                        <a:pt x="3134" y="1453"/>
                      </a:lnTo>
                      <a:lnTo>
                        <a:pt x="3132" y="1455"/>
                      </a:lnTo>
                      <a:lnTo>
                        <a:pt x="3129" y="1460"/>
                      </a:lnTo>
                      <a:lnTo>
                        <a:pt x="3129" y="1465"/>
                      </a:lnTo>
                      <a:lnTo>
                        <a:pt x="3129" y="1467"/>
                      </a:lnTo>
                      <a:lnTo>
                        <a:pt x="3132" y="1472"/>
                      </a:lnTo>
                      <a:lnTo>
                        <a:pt x="3134" y="1477"/>
                      </a:lnTo>
                      <a:lnTo>
                        <a:pt x="3137" y="1479"/>
                      </a:lnTo>
                      <a:lnTo>
                        <a:pt x="3139" y="1489"/>
                      </a:lnTo>
                      <a:lnTo>
                        <a:pt x="3144" y="1500"/>
                      </a:lnTo>
                      <a:lnTo>
                        <a:pt x="3146" y="1510"/>
                      </a:lnTo>
                      <a:lnTo>
                        <a:pt x="3151" y="1514"/>
                      </a:lnTo>
                      <a:lnTo>
                        <a:pt x="3153" y="1512"/>
                      </a:lnTo>
                      <a:lnTo>
                        <a:pt x="3158" y="1512"/>
                      </a:lnTo>
                      <a:lnTo>
                        <a:pt x="3160" y="1510"/>
                      </a:lnTo>
                      <a:lnTo>
                        <a:pt x="3165" y="1510"/>
                      </a:lnTo>
                      <a:lnTo>
                        <a:pt x="3167" y="1512"/>
                      </a:lnTo>
                      <a:lnTo>
                        <a:pt x="3170" y="1512"/>
                      </a:lnTo>
                      <a:lnTo>
                        <a:pt x="3172" y="1514"/>
                      </a:lnTo>
                      <a:lnTo>
                        <a:pt x="3174" y="1514"/>
                      </a:lnTo>
                      <a:lnTo>
                        <a:pt x="3177" y="1517"/>
                      </a:lnTo>
                      <a:lnTo>
                        <a:pt x="3177" y="1519"/>
                      </a:lnTo>
                      <a:lnTo>
                        <a:pt x="3177" y="1522"/>
                      </a:lnTo>
                      <a:lnTo>
                        <a:pt x="3177" y="1524"/>
                      </a:lnTo>
                      <a:lnTo>
                        <a:pt x="3174" y="1526"/>
                      </a:lnTo>
                      <a:lnTo>
                        <a:pt x="3177" y="1529"/>
                      </a:lnTo>
                      <a:lnTo>
                        <a:pt x="3177" y="1529"/>
                      </a:lnTo>
                      <a:lnTo>
                        <a:pt x="3189" y="1531"/>
                      </a:lnTo>
                      <a:lnTo>
                        <a:pt x="3198" y="1531"/>
                      </a:lnTo>
                      <a:lnTo>
                        <a:pt x="3205" y="1529"/>
                      </a:lnTo>
                      <a:lnTo>
                        <a:pt x="3212" y="1529"/>
                      </a:lnTo>
                      <a:lnTo>
                        <a:pt x="3217" y="1526"/>
                      </a:lnTo>
                      <a:lnTo>
                        <a:pt x="3219" y="1526"/>
                      </a:lnTo>
                      <a:lnTo>
                        <a:pt x="3222" y="1526"/>
                      </a:lnTo>
                      <a:lnTo>
                        <a:pt x="3224" y="1529"/>
                      </a:lnTo>
                      <a:lnTo>
                        <a:pt x="3226" y="1531"/>
                      </a:lnTo>
                      <a:lnTo>
                        <a:pt x="3229" y="1536"/>
                      </a:lnTo>
                      <a:lnTo>
                        <a:pt x="3229" y="1536"/>
                      </a:lnTo>
                      <a:lnTo>
                        <a:pt x="3226" y="1543"/>
                      </a:lnTo>
                      <a:lnTo>
                        <a:pt x="3222" y="1545"/>
                      </a:lnTo>
                      <a:lnTo>
                        <a:pt x="3219" y="1548"/>
                      </a:lnTo>
                      <a:lnTo>
                        <a:pt x="3215" y="1548"/>
                      </a:lnTo>
                      <a:lnTo>
                        <a:pt x="3210" y="1550"/>
                      </a:lnTo>
                      <a:lnTo>
                        <a:pt x="3205" y="1552"/>
                      </a:lnTo>
                      <a:lnTo>
                        <a:pt x="3200" y="1555"/>
                      </a:lnTo>
                      <a:lnTo>
                        <a:pt x="3198" y="1562"/>
                      </a:lnTo>
                      <a:lnTo>
                        <a:pt x="3196" y="1564"/>
                      </a:lnTo>
                      <a:lnTo>
                        <a:pt x="3196" y="1569"/>
                      </a:lnTo>
                      <a:lnTo>
                        <a:pt x="3198" y="1571"/>
                      </a:lnTo>
                      <a:lnTo>
                        <a:pt x="3200" y="1574"/>
                      </a:lnTo>
                      <a:lnTo>
                        <a:pt x="3205" y="1574"/>
                      </a:lnTo>
                      <a:lnTo>
                        <a:pt x="3210" y="1574"/>
                      </a:lnTo>
                      <a:lnTo>
                        <a:pt x="3215" y="1574"/>
                      </a:lnTo>
                      <a:lnTo>
                        <a:pt x="3217" y="1574"/>
                      </a:lnTo>
                      <a:lnTo>
                        <a:pt x="3219" y="1576"/>
                      </a:lnTo>
                      <a:lnTo>
                        <a:pt x="3222" y="1578"/>
                      </a:lnTo>
                      <a:lnTo>
                        <a:pt x="3224" y="1578"/>
                      </a:lnTo>
                      <a:lnTo>
                        <a:pt x="3224" y="1583"/>
                      </a:lnTo>
                      <a:lnTo>
                        <a:pt x="3226" y="1585"/>
                      </a:lnTo>
                      <a:lnTo>
                        <a:pt x="3226" y="1590"/>
                      </a:lnTo>
                      <a:lnTo>
                        <a:pt x="3226" y="1592"/>
                      </a:lnTo>
                      <a:lnTo>
                        <a:pt x="3226" y="1595"/>
                      </a:lnTo>
                      <a:lnTo>
                        <a:pt x="3226" y="1597"/>
                      </a:lnTo>
                      <a:lnTo>
                        <a:pt x="3226" y="1600"/>
                      </a:lnTo>
                      <a:lnTo>
                        <a:pt x="3226" y="1602"/>
                      </a:lnTo>
                      <a:lnTo>
                        <a:pt x="3226" y="1607"/>
                      </a:lnTo>
                      <a:lnTo>
                        <a:pt x="3229" y="1609"/>
                      </a:lnTo>
                      <a:lnTo>
                        <a:pt x="3233" y="1611"/>
                      </a:lnTo>
                      <a:lnTo>
                        <a:pt x="3233" y="1616"/>
                      </a:lnTo>
                      <a:lnTo>
                        <a:pt x="3240" y="1618"/>
                      </a:lnTo>
                      <a:lnTo>
                        <a:pt x="3243" y="1621"/>
                      </a:lnTo>
                      <a:lnTo>
                        <a:pt x="3248" y="1623"/>
                      </a:lnTo>
                      <a:lnTo>
                        <a:pt x="3248" y="1626"/>
                      </a:lnTo>
                      <a:lnTo>
                        <a:pt x="3248" y="1628"/>
                      </a:lnTo>
                      <a:lnTo>
                        <a:pt x="3248" y="1633"/>
                      </a:lnTo>
                      <a:lnTo>
                        <a:pt x="3248" y="1637"/>
                      </a:lnTo>
                      <a:lnTo>
                        <a:pt x="3243" y="1640"/>
                      </a:lnTo>
                      <a:lnTo>
                        <a:pt x="3240" y="1644"/>
                      </a:lnTo>
                      <a:lnTo>
                        <a:pt x="3240" y="1647"/>
                      </a:lnTo>
                      <a:lnTo>
                        <a:pt x="3240" y="1649"/>
                      </a:lnTo>
                      <a:lnTo>
                        <a:pt x="3240" y="1652"/>
                      </a:lnTo>
                      <a:lnTo>
                        <a:pt x="3245" y="1656"/>
                      </a:lnTo>
                      <a:lnTo>
                        <a:pt x="3248" y="1661"/>
                      </a:lnTo>
                      <a:lnTo>
                        <a:pt x="3248" y="1663"/>
                      </a:lnTo>
                      <a:lnTo>
                        <a:pt x="3250" y="1666"/>
                      </a:lnTo>
                      <a:lnTo>
                        <a:pt x="3250" y="1668"/>
                      </a:lnTo>
                      <a:lnTo>
                        <a:pt x="3248" y="1668"/>
                      </a:lnTo>
                      <a:lnTo>
                        <a:pt x="3243" y="1670"/>
                      </a:lnTo>
                      <a:lnTo>
                        <a:pt x="3240" y="1673"/>
                      </a:lnTo>
                      <a:lnTo>
                        <a:pt x="3240" y="1675"/>
                      </a:lnTo>
                      <a:lnTo>
                        <a:pt x="3238" y="1680"/>
                      </a:lnTo>
                      <a:lnTo>
                        <a:pt x="3238" y="1685"/>
                      </a:lnTo>
                      <a:lnTo>
                        <a:pt x="3236" y="1687"/>
                      </a:lnTo>
                      <a:lnTo>
                        <a:pt x="3236" y="1689"/>
                      </a:lnTo>
                      <a:lnTo>
                        <a:pt x="3236" y="1694"/>
                      </a:lnTo>
                      <a:lnTo>
                        <a:pt x="3238" y="1699"/>
                      </a:lnTo>
                      <a:lnTo>
                        <a:pt x="3238" y="1701"/>
                      </a:lnTo>
                      <a:lnTo>
                        <a:pt x="3243" y="1703"/>
                      </a:lnTo>
                      <a:lnTo>
                        <a:pt x="3243" y="1703"/>
                      </a:lnTo>
                      <a:lnTo>
                        <a:pt x="3245" y="1706"/>
                      </a:lnTo>
                      <a:lnTo>
                        <a:pt x="3248" y="1708"/>
                      </a:lnTo>
                      <a:lnTo>
                        <a:pt x="3248" y="1713"/>
                      </a:lnTo>
                      <a:lnTo>
                        <a:pt x="3250" y="1718"/>
                      </a:lnTo>
                      <a:lnTo>
                        <a:pt x="3250" y="1720"/>
                      </a:lnTo>
                      <a:lnTo>
                        <a:pt x="3252" y="1722"/>
                      </a:lnTo>
                      <a:lnTo>
                        <a:pt x="3255" y="1725"/>
                      </a:lnTo>
                      <a:lnTo>
                        <a:pt x="3257" y="1727"/>
                      </a:lnTo>
                      <a:lnTo>
                        <a:pt x="3259" y="1729"/>
                      </a:lnTo>
                      <a:lnTo>
                        <a:pt x="3259" y="1732"/>
                      </a:lnTo>
                      <a:lnTo>
                        <a:pt x="3262" y="1737"/>
                      </a:lnTo>
                      <a:lnTo>
                        <a:pt x="3264" y="1739"/>
                      </a:lnTo>
                      <a:lnTo>
                        <a:pt x="3266" y="1744"/>
                      </a:lnTo>
                      <a:lnTo>
                        <a:pt x="3271" y="1746"/>
                      </a:lnTo>
                      <a:lnTo>
                        <a:pt x="3274" y="1748"/>
                      </a:lnTo>
                      <a:lnTo>
                        <a:pt x="3276" y="1751"/>
                      </a:lnTo>
                      <a:lnTo>
                        <a:pt x="3276" y="1755"/>
                      </a:lnTo>
                      <a:lnTo>
                        <a:pt x="3276" y="1758"/>
                      </a:lnTo>
                      <a:lnTo>
                        <a:pt x="3276" y="1760"/>
                      </a:lnTo>
                      <a:lnTo>
                        <a:pt x="3276" y="1760"/>
                      </a:lnTo>
                      <a:lnTo>
                        <a:pt x="3274" y="1763"/>
                      </a:lnTo>
                      <a:lnTo>
                        <a:pt x="3271" y="1765"/>
                      </a:lnTo>
                      <a:lnTo>
                        <a:pt x="3269" y="1765"/>
                      </a:lnTo>
                      <a:lnTo>
                        <a:pt x="3266" y="1765"/>
                      </a:lnTo>
                      <a:lnTo>
                        <a:pt x="3262" y="1763"/>
                      </a:lnTo>
                      <a:lnTo>
                        <a:pt x="3259" y="1760"/>
                      </a:lnTo>
                      <a:lnTo>
                        <a:pt x="3257" y="1760"/>
                      </a:lnTo>
                      <a:lnTo>
                        <a:pt x="3255" y="1760"/>
                      </a:lnTo>
                      <a:lnTo>
                        <a:pt x="3252" y="1760"/>
                      </a:lnTo>
                      <a:lnTo>
                        <a:pt x="3250" y="1760"/>
                      </a:lnTo>
                      <a:lnTo>
                        <a:pt x="3250" y="1765"/>
                      </a:lnTo>
                      <a:lnTo>
                        <a:pt x="3248" y="1767"/>
                      </a:lnTo>
                      <a:lnTo>
                        <a:pt x="3245" y="1772"/>
                      </a:lnTo>
                      <a:lnTo>
                        <a:pt x="3243" y="1772"/>
                      </a:lnTo>
                      <a:lnTo>
                        <a:pt x="3240" y="1774"/>
                      </a:lnTo>
                      <a:lnTo>
                        <a:pt x="3236" y="1777"/>
                      </a:lnTo>
                      <a:lnTo>
                        <a:pt x="3233" y="1781"/>
                      </a:lnTo>
                      <a:lnTo>
                        <a:pt x="3233" y="1784"/>
                      </a:lnTo>
                      <a:lnTo>
                        <a:pt x="3231" y="1786"/>
                      </a:lnTo>
                      <a:lnTo>
                        <a:pt x="3229" y="1789"/>
                      </a:lnTo>
                      <a:lnTo>
                        <a:pt x="3226" y="1789"/>
                      </a:lnTo>
                      <a:lnTo>
                        <a:pt x="3222" y="1786"/>
                      </a:lnTo>
                      <a:lnTo>
                        <a:pt x="3219" y="1786"/>
                      </a:lnTo>
                      <a:lnTo>
                        <a:pt x="3217" y="1784"/>
                      </a:lnTo>
                      <a:lnTo>
                        <a:pt x="3215" y="1781"/>
                      </a:lnTo>
                      <a:lnTo>
                        <a:pt x="3215" y="1779"/>
                      </a:lnTo>
                      <a:lnTo>
                        <a:pt x="3217" y="1777"/>
                      </a:lnTo>
                      <a:lnTo>
                        <a:pt x="3219" y="1777"/>
                      </a:lnTo>
                      <a:lnTo>
                        <a:pt x="3222" y="1777"/>
                      </a:lnTo>
                      <a:lnTo>
                        <a:pt x="3224" y="1777"/>
                      </a:lnTo>
                      <a:lnTo>
                        <a:pt x="3226" y="1774"/>
                      </a:lnTo>
                      <a:lnTo>
                        <a:pt x="3226" y="1772"/>
                      </a:lnTo>
                      <a:lnTo>
                        <a:pt x="3224" y="1767"/>
                      </a:lnTo>
                      <a:lnTo>
                        <a:pt x="3224" y="1765"/>
                      </a:lnTo>
                      <a:lnTo>
                        <a:pt x="3222" y="1763"/>
                      </a:lnTo>
                      <a:lnTo>
                        <a:pt x="3219" y="1763"/>
                      </a:lnTo>
                      <a:lnTo>
                        <a:pt x="3217" y="1763"/>
                      </a:lnTo>
                      <a:lnTo>
                        <a:pt x="3215" y="1765"/>
                      </a:lnTo>
                      <a:lnTo>
                        <a:pt x="3212" y="1767"/>
                      </a:lnTo>
                      <a:lnTo>
                        <a:pt x="3207" y="1767"/>
                      </a:lnTo>
                      <a:lnTo>
                        <a:pt x="3203" y="1770"/>
                      </a:lnTo>
                      <a:lnTo>
                        <a:pt x="3200" y="1770"/>
                      </a:lnTo>
                      <a:lnTo>
                        <a:pt x="3198" y="1772"/>
                      </a:lnTo>
                      <a:lnTo>
                        <a:pt x="3193" y="1774"/>
                      </a:lnTo>
                      <a:lnTo>
                        <a:pt x="3186" y="1777"/>
                      </a:lnTo>
                      <a:lnTo>
                        <a:pt x="3184" y="1777"/>
                      </a:lnTo>
                      <a:lnTo>
                        <a:pt x="3181" y="1779"/>
                      </a:lnTo>
                      <a:lnTo>
                        <a:pt x="3179" y="1781"/>
                      </a:lnTo>
                      <a:lnTo>
                        <a:pt x="3179" y="1784"/>
                      </a:lnTo>
                      <a:lnTo>
                        <a:pt x="3179" y="1786"/>
                      </a:lnTo>
                      <a:lnTo>
                        <a:pt x="3181" y="1789"/>
                      </a:lnTo>
                      <a:lnTo>
                        <a:pt x="3181" y="1791"/>
                      </a:lnTo>
                      <a:lnTo>
                        <a:pt x="3179" y="1793"/>
                      </a:lnTo>
                      <a:lnTo>
                        <a:pt x="3177" y="1796"/>
                      </a:lnTo>
                      <a:lnTo>
                        <a:pt x="3177" y="1796"/>
                      </a:lnTo>
                      <a:lnTo>
                        <a:pt x="3170" y="1796"/>
                      </a:lnTo>
                      <a:lnTo>
                        <a:pt x="3167" y="1796"/>
                      </a:lnTo>
                      <a:lnTo>
                        <a:pt x="3165" y="1793"/>
                      </a:lnTo>
                      <a:lnTo>
                        <a:pt x="3163" y="1793"/>
                      </a:lnTo>
                      <a:lnTo>
                        <a:pt x="3163" y="1789"/>
                      </a:lnTo>
                      <a:lnTo>
                        <a:pt x="3163" y="1786"/>
                      </a:lnTo>
                      <a:lnTo>
                        <a:pt x="3163" y="1784"/>
                      </a:lnTo>
                      <a:lnTo>
                        <a:pt x="3165" y="1784"/>
                      </a:lnTo>
                      <a:lnTo>
                        <a:pt x="3165" y="1781"/>
                      </a:lnTo>
                      <a:lnTo>
                        <a:pt x="3165" y="1779"/>
                      </a:lnTo>
                      <a:lnTo>
                        <a:pt x="3163" y="1777"/>
                      </a:lnTo>
                      <a:lnTo>
                        <a:pt x="3160" y="1774"/>
                      </a:lnTo>
                      <a:lnTo>
                        <a:pt x="3160" y="1772"/>
                      </a:lnTo>
                      <a:lnTo>
                        <a:pt x="3160" y="1770"/>
                      </a:lnTo>
                      <a:lnTo>
                        <a:pt x="3158" y="1770"/>
                      </a:lnTo>
                      <a:lnTo>
                        <a:pt x="3155" y="1772"/>
                      </a:lnTo>
                      <a:lnTo>
                        <a:pt x="3155" y="1774"/>
                      </a:lnTo>
                      <a:lnTo>
                        <a:pt x="3155" y="1777"/>
                      </a:lnTo>
                      <a:lnTo>
                        <a:pt x="3153" y="1777"/>
                      </a:lnTo>
                      <a:lnTo>
                        <a:pt x="3151" y="1779"/>
                      </a:lnTo>
                      <a:lnTo>
                        <a:pt x="3148" y="1779"/>
                      </a:lnTo>
                      <a:lnTo>
                        <a:pt x="3144" y="1779"/>
                      </a:lnTo>
                      <a:lnTo>
                        <a:pt x="3141" y="1779"/>
                      </a:lnTo>
                      <a:lnTo>
                        <a:pt x="3139" y="1777"/>
                      </a:lnTo>
                      <a:lnTo>
                        <a:pt x="3137" y="1777"/>
                      </a:lnTo>
                      <a:lnTo>
                        <a:pt x="3134" y="1777"/>
                      </a:lnTo>
                      <a:lnTo>
                        <a:pt x="3129" y="1779"/>
                      </a:lnTo>
                      <a:lnTo>
                        <a:pt x="3127" y="1781"/>
                      </a:lnTo>
                      <a:lnTo>
                        <a:pt x="3125" y="1786"/>
                      </a:lnTo>
                      <a:lnTo>
                        <a:pt x="3122" y="1789"/>
                      </a:lnTo>
                      <a:lnTo>
                        <a:pt x="3122" y="1791"/>
                      </a:lnTo>
                      <a:lnTo>
                        <a:pt x="3120" y="1791"/>
                      </a:lnTo>
                      <a:lnTo>
                        <a:pt x="3120" y="1791"/>
                      </a:lnTo>
                      <a:lnTo>
                        <a:pt x="3115" y="1789"/>
                      </a:lnTo>
                      <a:lnTo>
                        <a:pt x="3113" y="1786"/>
                      </a:lnTo>
                      <a:lnTo>
                        <a:pt x="3111" y="1784"/>
                      </a:lnTo>
                      <a:lnTo>
                        <a:pt x="3111" y="1779"/>
                      </a:lnTo>
                      <a:lnTo>
                        <a:pt x="3108" y="1779"/>
                      </a:lnTo>
                      <a:lnTo>
                        <a:pt x="3106" y="1779"/>
                      </a:lnTo>
                      <a:lnTo>
                        <a:pt x="3103" y="1779"/>
                      </a:lnTo>
                      <a:lnTo>
                        <a:pt x="3101" y="1781"/>
                      </a:lnTo>
                      <a:lnTo>
                        <a:pt x="3101" y="1786"/>
                      </a:lnTo>
                      <a:lnTo>
                        <a:pt x="3099" y="1789"/>
                      </a:lnTo>
                      <a:lnTo>
                        <a:pt x="3096" y="1791"/>
                      </a:lnTo>
                      <a:lnTo>
                        <a:pt x="3096" y="1793"/>
                      </a:lnTo>
                      <a:lnTo>
                        <a:pt x="3092" y="1798"/>
                      </a:lnTo>
                      <a:lnTo>
                        <a:pt x="3085" y="1803"/>
                      </a:lnTo>
                      <a:lnTo>
                        <a:pt x="3082" y="1805"/>
                      </a:lnTo>
                      <a:lnTo>
                        <a:pt x="3080" y="1805"/>
                      </a:lnTo>
                      <a:lnTo>
                        <a:pt x="3075" y="1812"/>
                      </a:lnTo>
                      <a:lnTo>
                        <a:pt x="3073" y="1815"/>
                      </a:lnTo>
                      <a:lnTo>
                        <a:pt x="3070" y="1817"/>
                      </a:lnTo>
                      <a:lnTo>
                        <a:pt x="3068" y="1817"/>
                      </a:lnTo>
                      <a:lnTo>
                        <a:pt x="3063" y="1817"/>
                      </a:lnTo>
                      <a:lnTo>
                        <a:pt x="3063" y="1817"/>
                      </a:lnTo>
                      <a:lnTo>
                        <a:pt x="3061" y="1817"/>
                      </a:lnTo>
                      <a:lnTo>
                        <a:pt x="3059" y="1817"/>
                      </a:lnTo>
                      <a:lnTo>
                        <a:pt x="3056" y="1815"/>
                      </a:lnTo>
                      <a:lnTo>
                        <a:pt x="3056" y="1810"/>
                      </a:lnTo>
                      <a:lnTo>
                        <a:pt x="3056" y="1805"/>
                      </a:lnTo>
                      <a:lnTo>
                        <a:pt x="3056" y="1803"/>
                      </a:lnTo>
                      <a:lnTo>
                        <a:pt x="3061" y="1800"/>
                      </a:lnTo>
                      <a:lnTo>
                        <a:pt x="3061" y="1798"/>
                      </a:lnTo>
                      <a:lnTo>
                        <a:pt x="3059" y="1796"/>
                      </a:lnTo>
                      <a:lnTo>
                        <a:pt x="3049" y="1798"/>
                      </a:lnTo>
                      <a:lnTo>
                        <a:pt x="3042" y="1800"/>
                      </a:lnTo>
                      <a:lnTo>
                        <a:pt x="3026" y="1807"/>
                      </a:lnTo>
                      <a:lnTo>
                        <a:pt x="3021" y="1810"/>
                      </a:lnTo>
                      <a:lnTo>
                        <a:pt x="3016" y="1812"/>
                      </a:lnTo>
                      <a:lnTo>
                        <a:pt x="3014" y="1817"/>
                      </a:lnTo>
                      <a:lnTo>
                        <a:pt x="3014" y="1817"/>
                      </a:lnTo>
                      <a:lnTo>
                        <a:pt x="3014" y="1822"/>
                      </a:lnTo>
                      <a:lnTo>
                        <a:pt x="3014" y="1826"/>
                      </a:lnTo>
                      <a:lnTo>
                        <a:pt x="3014" y="1831"/>
                      </a:lnTo>
                      <a:lnTo>
                        <a:pt x="3018" y="1838"/>
                      </a:lnTo>
                      <a:lnTo>
                        <a:pt x="3018" y="1841"/>
                      </a:lnTo>
                      <a:lnTo>
                        <a:pt x="3021" y="1841"/>
                      </a:lnTo>
                      <a:lnTo>
                        <a:pt x="3023" y="1841"/>
                      </a:lnTo>
                      <a:lnTo>
                        <a:pt x="3026" y="1838"/>
                      </a:lnTo>
                      <a:lnTo>
                        <a:pt x="3028" y="1838"/>
                      </a:lnTo>
                      <a:lnTo>
                        <a:pt x="3030" y="1836"/>
                      </a:lnTo>
                      <a:lnTo>
                        <a:pt x="3033" y="1836"/>
                      </a:lnTo>
                      <a:lnTo>
                        <a:pt x="3035" y="1836"/>
                      </a:lnTo>
                      <a:lnTo>
                        <a:pt x="3035" y="1838"/>
                      </a:lnTo>
                      <a:lnTo>
                        <a:pt x="3037" y="1841"/>
                      </a:lnTo>
                      <a:lnTo>
                        <a:pt x="3037" y="1843"/>
                      </a:lnTo>
                      <a:lnTo>
                        <a:pt x="3035" y="1845"/>
                      </a:lnTo>
                      <a:lnTo>
                        <a:pt x="3035" y="1848"/>
                      </a:lnTo>
                      <a:lnTo>
                        <a:pt x="3033" y="1852"/>
                      </a:lnTo>
                      <a:lnTo>
                        <a:pt x="3030" y="1852"/>
                      </a:lnTo>
                      <a:lnTo>
                        <a:pt x="3030" y="1855"/>
                      </a:lnTo>
                      <a:lnTo>
                        <a:pt x="3030" y="1857"/>
                      </a:lnTo>
                      <a:lnTo>
                        <a:pt x="3028" y="1857"/>
                      </a:lnTo>
                      <a:lnTo>
                        <a:pt x="3023" y="1859"/>
                      </a:lnTo>
                      <a:lnTo>
                        <a:pt x="3018" y="1862"/>
                      </a:lnTo>
                      <a:lnTo>
                        <a:pt x="3016" y="1862"/>
                      </a:lnTo>
                      <a:lnTo>
                        <a:pt x="3011" y="1857"/>
                      </a:lnTo>
                      <a:lnTo>
                        <a:pt x="3007" y="1855"/>
                      </a:lnTo>
                      <a:lnTo>
                        <a:pt x="3007" y="1852"/>
                      </a:lnTo>
                      <a:lnTo>
                        <a:pt x="3004" y="1855"/>
                      </a:lnTo>
                      <a:lnTo>
                        <a:pt x="3004" y="1857"/>
                      </a:lnTo>
                      <a:lnTo>
                        <a:pt x="3004" y="1859"/>
                      </a:lnTo>
                      <a:lnTo>
                        <a:pt x="3004" y="1862"/>
                      </a:lnTo>
                      <a:lnTo>
                        <a:pt x="3007" y="1864"/>
                      </a:lnTo>
                      <a:lnTo>
                        <a:pt x="3007" y="1866"/>
                      </a:lnTo>
                      <a:lnTo>
                        <a:pt x="3009" y="1869"/>
                      </a:lnTo>
                      <a:lnTo>
                        <a:pt x="3011" y="1871"/>
                      </a:lnTo>
                      <a:lnTo>
                        <a:pt x="3014" y="1874"/>
                      </a:lnTo>
                      <a:lnTo>
                        <a:pt x="3014" y="1878"/>
                      </a:lnTo>
                      <a:lnTo>
                        <a:pt x="3011" y="1883"/>
                      </a:lnTo>
                      <a:lnTo>
                        <a:pt x="3011" y="1885"/>
                      </a:lnTo>
                      <a:lnTo>
                        <a:pt x="3011" y="1890"/>
                      </a:lnTo>
                      <a:lnTo>
                        <a:pt x="3011" y="1892"/>
                      </a:lnTo>
                      <a:lnTo>
                        <a:pt x="3011" y="1895"/>
                      </a:lnTo>
                      <a:lnTo>
                        <a:pt x="3014" y="1897"/>
                      </a:lnTo>
                      <a:lnTo>
                        <a:pt x="3016" y="1900"/>
                      </a:lnTo>
                      <a:lnTo>
                        <a:pt x="3021" y="1900"/>
                      </a:lnTo>
                      <a:lnTo>
                        <a:pt x="3023" y="1900"/>
                      </a:lnTo>
                      <a:lnTo>
                        <a:pt x="3026" y="1897"/>
                      </a:lnTo>
                      <a:lnTo>
                        <a:pt x="3028" y="1897"/>
                      </a:lnTo>
                      <a:lnTo>
                        <a:pt x="3030" y="1897"/>
                      </a:lnTo>
                      <a:lnTo>
                        <a:pt x="3030" y="1900"/>
                      </a:lnTo>
                      <a:lnTo>
                        <a:pt x="3030" y="1902"/>
                      </a:lnTo>
                      <a:lnTo>
                        <a:pt x="3030" y="1907"/>
                      </a:lnTo>
                      <a:lnTo>
                        <a:pt x="3030" y="1911"/>
                      </a:lnTo>
                      <a:lnTo>
                        <a:pt x="3028" y="1911"/>
                      </a:lnTo>
                      <a:lnTo>
                        <a:pt x="3028" y="1914"/>
                      </a:lnTo>
                      <a:lnTo>
                        <a:pt x="3026" y="1918"/>
                      </a:lnTo>
                      <a:lnTo>
                        <a:pt x="3023" y="1921"/>
                      </a:lnTo>
                      <a:lnTo>
                        <a:pt x="3021" y="1923"/>
                      </a:lnTo>
                      <a:lnTo>
                        <a:pt x="3018" y="1923"/>
                      </a:lnTo>
                      <a:lnTo>
                        <a:pt x="3014" y="1923"/>
                      </a:lnTo>
                      <a:lnTo>
                        <a:pt x="3009" y="1923"/>
                      </a:lnTo>
                      <a:lnTo>
                        <a:pt x="3007" y="1923"/>
                      </a:lnTo>
                      <a:lnTo>
                        <a:pt x="3004" y="1926"/>
                      </a:lnTo>
                      <a:lnTo>
                        <a:pt x="3002" y="1926"/>
                      </a:lnTo>
                      <a:lnTo>
                        <a:pt x="3000" y="1928"/>
                      </a:lnTo>
                      <a:lnTo>
                        <a:pt x="3000" y="1930"/>
                      </a:lnTo>
                      <a:lnTo>
                        <a:pt x="2997" y="1935"/>
                      </a:lnTo>
                      <a:lnTo>
                        <a:pt x="2997" y="1937"/>
                      </a:lnTo>
                      <a:lnTo>
                        <a:pt x="2995" y="1940"/>
                      </a:lnTo>
                      <a:lnTo>
                        <a:pt x="2992" y="1940"/>
                      </a:lnTo>
                      <a:lnTo>
                        <a:pt x="2990" y="1937"/>
                      </a:lnTo>
                      <a:lnTo>
                        <a:pt x="2988" y="1937"/>
                      </a:lnTo>
                      <a:lnTo>
                        <a:pt x="2988" y="1933"/>
                      </a:lnTo>
                      <a:lnTo>
                        <a:pt x="2988" y="1930"/>
                      </a:lnTo>
                      <a:lnTo>
                        <a:pt x="2988" y="1930"/>
                      </a:lnTo>
                      <a:lnTo>
                        <a:pt x="2988" y="1928"/>
                      </a:lnTo>
                      <a:lnTo>
                        <a:pt x="2985" y="1926"/>
                      </a:lnTo>
                      <a:lnTo>
                        <a:pt x="2983" y="1928"/>
                      </a:lnTo>
                      <a:lnTo>
                        <a:pt x="2981" y="1930"/>
                      </a:lnTo>
                      <a:lnTo>
                        <a:pt x="2978" y="1935"/>
                      </a:lnTo>
                      <a:lnTo>
                        <a:pt x="2976" y="1940"/>
                      </a:lnTo>
                      <a:lnTo>
                        <a:pt x="2976" y="1944"/>
                      </a:lnTo>
                      <a:lnTo>
                        <a:pt x="2976" y="1949"/>
                      </a:lnTo>
                      <a:lnTo>
                        <a:pt x="2976" y="1954"/>
                      </a:lnTo>
                      <a:lnTo>
                        <a:pt x="2976" y="1961"/>
                      </a:lnTo>
                      <a:lnTo>
                        <a:pt x="2978" y="1963"/>
                      </a:lnTo>
                      <a:lnTo>
                        <a:pt x="2981" y="1963"/>
                      </a:lnTo>
                      <a:lnTo>
                        <a:pt x="2985" y="1963"/>
                      </a:lnTo>
                      <a:lnTo>
                        <a:pt x="2988" y="1963"/>
                      </a:lnTo>
                      <a:lnTo>
                        <a:pt x="2990" y="1963"/>
                      </a:lnTo>
                      <a:lnTo>
                        <a:pt x="2990" y="1968"/>
                      </a:lnTo>
                      <a:lnTo>
                        <a:pt x="2990" y="1970"/>
                      </a:lnTo>
                      <a:lnTo>
                        <a:pt x="2988" y="1973"/>
                      </a:lnTo>
                      <a:lnTo>
                        <a:pt x="2988" y="1975"/>
                      </a:lnTo>
                      <a:lnTo>
                        <a:pt x="2988" y="1980"/>
                      </a:lnTo>
                      <a:lnTo>
                        <a:pt x="2985" y="1982"/>
                      </a:lnTo>
                      <a:lnTo>
                        <a:pt x="2988" y="1987"/>
                      </a:lnTo>
                      <a:lnTo>
                        <a:pt x="2988" y="1989"/>
                      </a:lnTo>
                      <a:lnTo>
                        <a:pt x="2990" y="1994"/>
                      </a:lnTo>
                      <a:lnTo>
                        <a:pt x="2992" y="1996"/>
                      </a:lnTo>
                      <a:lnTo>
                        <a:pt x="2997" y="1999"/>
                      </a:lnTo>
                      <a:lnTo>
                        <a:pt x="3000" y="2004"/>
                      </a:lnTo>
                      <a:lnTo>
                        <a:pt x="3002" y="2006"/>
                      </a:lnTo>
                      <a:lnTo>
                        <a:pt x="3002" y="2008"/>
                      </a:lnTo>
                      <a:lnTo>
                        <a:pt x="3007" y="2008"/>
                      </a:lnTo>
                      <a:lnTo>
                        <a:pt x="3007" y="2006"/>
                      </a:lnTo>
                      <a:lnTo>
                        <a:pt x="3011" y="2008"/>
                      </a:lnTo>
                      <a:lnTo>
                        <a:pt x="3014" y="2008"/>
                      </a:lnTo>
                      <a:lnTo>
                        <a:pt x="3018" y="2011"/>
                      </a:lnTo>
                      <a:lnTo>
                        <a:pt x="3023" y="2013"/>
                      </a:lnTo>
                      <a:lnTo>
                        <a:pt x="3026" y="2015"/>
                      </a:lnTo>
                      <a:lnTo>
                        <a:pt x="3035" y="2020"/>
                      </a:lnTo>
                      <a:lnTo>
                        <a:pt x="3037" y="2022"/>
                      </a:lnTo>
                      <a:lnTo>
                        <a:pt x="3040" y="2025"/>
                      </a:lnTo>
                      <a:lnTo>
                        <a:pt x="3044" y="2032"/>
                      </a:lnTo>
                      <a:lnTo>
                        <a:pt x="3044" y="2034"/>
                      </a:lnTo>
                      <a:lnTo>
                        <a:pt x="3049" y="2041"/>
                      </a:lnTo>
                      <a:lnTo>
                        <a:pt x="3054" y="2046"/>
                      </a:lnTo>
                      <a:lnTo>
                        <a:pt x="3056" y="2051"/>
                      </a:lnTo>
                      <a:lnTo>
                        <a:pt x="3059" y="2055"/>
                      </a:lnTo>
                      <a:lnTo>
                        <a:pt x="3059" y="2058"/>
                      </a:lnTo>
                      <a:lnTo>
                        <a:pt x="3061" y="2060"/>
                      </a:lnTo>
                      <a:lnTo>
                        <a:pt x="3061" y="2065"/>
                      </a:lnTo>
                      <a:lnTo>
                        <a:pt x="3063" y="2067"/>
                      </a:lnTo>
                      <a:lnTo>
                        <a:pt x="3063" y="2070"/>
                      </a:lnTo>
                      <a:lnTo>
                        <a:pt x="3063" y="2072"/>
                      </a:lnTo>
                      <a:lnTo>
                        <a:pt x="3063" y="2074"/>
                      </a:lnTo>
                      <a:lnTo>
                        <a:pt x="3063" y="2077"/>
                      </a:lnTo>
                      <a:lnTo>
                        <a:pt x="3063" y="2079"/>
                      </a:lnTo>
                      <a:lnTo>
                        <a:pt x="3063" y="2081"/>
                      </a:lnTo>
                      <a:lnTo>
                        <a:pt x="3063" y="2084"/>
                      </a:lnTo>
                      <a:lnTo>
                        <a:pt x="3061" y="2084"/>
                      </a:lnTo>
                      <a:lnTo>
                        <a:pt x="3059" y="2086"/>
                      </a:lnTo>
                      <a:lnTo>
                        <a:pt x="3056" y="2089"/>
                      </a:lnTo>
                      <a:lnTo>
                        <a:pt x="3054" y="2089"/>
                      </a:lnTo>
                      <a:lnTo>
                        <a:pt x="3052" y="2091"/>
                      </a:lnTo>
                      <a:lnTo>
                        <a:pt x="3049" y="2091"/>
                      </a:lnTo>
                      <a:lnTo>
                        <a:pt x="3047" y="2091"/>
                      </a:lnTo>
                      <a:lnTo>
                        <a:pt x="3044" y="2091"/>
                      </a:lnTo>
                      <a:lnTo>
                        <a:pt x="3044" y="2089"/>
                      </a:lnTo>
                      <a:lnTo>
                        <a:pt x="3040" y="2089"/>
                      </a:lnTo>
                      <a:lnTo>
                        <a:pt x="3037" y="2089"/>
                      </a:lnTo>
                      <a:lnTo>
                        <a:pt x="3033" y="2091"/>
                      </a:lnTo>
                      <a:lnTo>
                        <a:pt x="3030" y="2091"/>
                      </a:lnTo>
                      <a:lnTo>
                        <a:pt x="3028" y="2093"/>
                      </a:lnTo>
                      <a:lnTo>
                        <a:pt x="3026" y="2096"/>
                      </a:lnTo>
                      <a:lnTo>
                        <a:pt x="3023" y="2098"/>
                      </a:lnTo>
                      <a:lnTo>
                        <a:pt x="3023" y="2100"/>
                      </a:lnTo>
                      <a:lnTo>
                        <a:pt x="3021" y="2100"/>
                      </a:lnTo>
                      <a:lnTo>
                        <a:pt x="3021" y="2103"/>
                      </a:lnTo>
                      <a:lnTo>
                        <a:pt x="3021" y="2105"/>
                      </a:lnTo>
                      <a:lnTo>
                        <a:pt x="3021" y="2107"/>
                      </a:lnTo>
                      <a:lnTo>
                        <a:pt x="3021" y="2110"/>
                      </a:lnTo>
                      <a:lnTo>
                        <a:pt x="3023" y="2110"/>
                      </a:lnTo>
                      <a:lnTo>
                        <a:pt x="3023" y="2115"/>
                      </a:lnTo>
                      <a:lnTo>
                        <a:pt x="3026" y="2117"/>
                      </a:lnTo>
                      <a:lnTo>
                        <a:pt x="3028" y="2117"/>
                      </a:lnTo>
                      <a:lnTo>
                        <a:pt x="3030" y="2119"/>
                      </a:lnTo>
                      <a:lnTo>
                        <a:pt x="3033" y="2122"/>
                      </a:lnTo>
                      <a:lnTo>
                        <a:pt x="3033" y="2124"/>
                      </a:lnTo>
                      <a:lnTo>
                        <a:pt x="3033" y="2126"/>
                      </a:lnTo>
                      <a:lnTo>
                        <a:pt x="3030" y="2126"/>
                      </a:lnTo>
                      <a:lnTo>
                        <a:pt x="3030" y="2129"/>
                      </a:lnTo>
                      <a:lnTo>
                        <a:pt x="3028" y="2129"/>
                      </a:lnTo>
                      <a:lnTo>
                        <a:pt x="3026" y="2129"/>
                      </a:lnTo>
                      <a:lnTo>
                        <a:pt x="3026" y="2131"/>
                      </a:lnTo>
                      <a:lnTo>
                        <a:pt x="3023" y="2131"/>
                      </a:lnTo>
                      <a:lnTo>
                        <a:pt x="3023" y="2133"/>
                      </a:lnTo>
                      <a:lnTo>
                        <a:pt x="3021" y="2133"/>
                      </a:lnTo>
                      <a:lnTo>
                        <a:pt x="3021" y="2136"/>
                      </a:lnTo>
                      <a:lnTo>
                        <a:pt x="3021" y="2141"/>
                      </a:lnTo>
                      <a:lnTo>
                        <a:pt x="3021" y="2143"/>
                      </a:lnTo>
                      <a:lnTo>
                        <a:pt x="3021" y="2148"/>
                      </a:lnTo>
                      <a:lnTo>
                        <a:pt x="3018" y="2150"/>
                      </a:lnTo>
                      <a:lnTo>
                        <a:pt x="3018" y="2152"/>
                      </a:lnTo>
                      <a:lnTo>
                        <a:pt x="3016" y="2155"/>
                      </a:lnTo>
                      <a:lnTo>
                        <a:pt x="3016" y="2157"/>
                      </a:lnTo>
                      <a:lnTo>
                        <a:pt x="3014" y="2157"/>
                      </a:lnTo>
                      <a:lnTo>
                        <a:pt x="3014" y="2159"/>
                      </a:lnTo>
                      <a:lnTo>
                        <a:pt x="3014" y="2162"/>
                      </a:lnTo>
                      <a:lnTo>
                        <a:pt x="3016" y="2164"/>
                      </a:lnTo>
                      <a:lnTo>
                        <a:pt x="3016" y="2167"/>
                      </a:lnTo>
                      <a:lnTo>
                        <a:pt x="3018" y="2167"/>
                      </a:lnTo>
                      <a:lnTo>
                        <a:pt x="3021" y="2169"/>
                      </a:lnTo>
                      <a:lnTo>
                        <a:pt x="3023" y="2171"/>
                      </a:lnTo>
                      <a:lnTo>
                        <a:pt x="3023" y="2174"/>
                      </a:lnTo>
                      <a:lnTo>
                        <a:pt x="3023" y="2176"/>
                      </a:lnTo>
                      <a:lnTo>
                        <a:pt x="3023" y="2178"/>
                      </a:lnTo>
                      <a:lnTo>
                        <a:pt x="3021" y="2181"/>
                      </a:lnTo>
                      <a:lnTo>
                        <a:pt x="3018" y="2181"/>
                      </a:lnTo>
                      <a:lnTo>
                        <a:pt x="3018" y="2183"/>
                      </a:lnTo>
                      <a:lnTo>
                        <a:pt x="3016" y="2185"/>
                      </a:lnTo>
                      <a:lnTo>
                        <a:pt x="3014" y="2185"/>
                      </a:lnTo>
                      <a:lnTo>
                        <a:pt x="3011" y="2188"/>
                      </a:lnTo>
                      <a:lnTo>
                        <a:pt x="3011" y="2190"/>
                      </a:lnTo>
                      <a:lnTo>
                        <a:pt x="3009" y="2190"/>
                      </a:lnTo>
                      <a:lnTo>
                        <a:pt x="3009" y="2193"/>
                      </a:lnTo>
                      <a:lnTo>
                        <a:pt x="3007" y="2193"/>
                      </a:lnTo>
                      <a:lnTo>
                        <a:pt x="3007" y="2195"/>
                      </a:lnTo>
                      <a:lnTo>
                        <a:pt x="3007" y="2197"/>
                      </a:lnTo>
                      <a:lnTo>
                        <a:pt x="3007" y="2200"/>
                      </a:lnTo>
                      <a:lnTo>
                        <a:pt x="3004" y="2200"/>
                      </a:lnTo>
                      <a:lnTo>
                        <a:pt x="3004" y="2202"/>
                      </a:lnTo>
                      <a:lnTo>
                        <a:pt x="3002" y="2202"/>
                      </a:lnTo>
                      <a:lnTo>
                        <a:pt x="3000" y="2202"/>
                      </a:lnTo>
                      <a:lnTo>
                        <a:pt x="2997" y="2202"/>
                      </a:lnTo>
                      <a:lnTo>
                        <a:pt x="2995" y="2202"/>
                      </a:lnTo>
                      <a:lnTo>
                        <a:pt x="2995" y="2200"/>
                      </a:lnTo>
                      <a:lnTo>
                        <a:pt x="2995" y="2202"/>
                      </a:lnTo>
                      <a:lnTo>
                        <a:pt x="2992" y="2202"/>
                      </a:lnTo>
                      <a:lnTo>
                        <a:pt x="2990" y="2202"/>
                      </a:lnTo>
                      <a:lnTo>
                        <a:pt x="2990" y="2204"/>
                      </a:lnTo>
                      <a:lnTo>
                        <a:pt x="2988" y="2204"/>
                      </a:lnTo>
                      <a:lnTo>
                        <a:pt x="2985" y="2204"/>
                      </a:lnTo>
                      <a:lnTo>
                        <a:pt x="2983" y="2207"/>
                      </a:lnTo>
                      <a:lnTo>
                        <a:pt x="2981" y="2207"/>
                      </a:lnTo>
                      <a:lnTo>
                        <a:pt x="2978" y="2207"/>
                      </a:lnTo>
                      <a:lnTo>
                        <a:pt x="2976" y="2207"/>
                      </a:lnTo>
                      <a:lnTo>
                        <a:pt x="2976" y="2209"/>
                      </a:lnTo>
                      <a:lnTo>
                        <a:pt x="2974" y="2209"/>
                      </a:lnTo>
                      <a:lnTo>
                        <a:pt x="2971" y="2209"/>
                      </a:lnTo>
                      <a:lnTo>
                        <a:pt x="2971" y="2211"/>
                      </a:lnTo>
                      <a:lnTo>
                        <a:pt x="2969" y="2211"/>
                      </a:lnTo>
                      <a:lnTo>
                        <a:pt x="2969" y="2214"/>
                      </a:lnTo>
                      <a:lnTo>
                        <a:pt x="2966" y="2214"/>
                      </a:lnTo>
                      <a:lnTo>
                        <a:pt x="2966" y="2214"/>
                      </a:lnTo>
                      <a:lnTo>
                        <a:pt x="2966" y="2216"/>
                      </a:lnTo>
                      <a:lnTo>
                        <a:pt x="2964" y="2216"/>
                      </a:lnTo>
                      <a:lnTo>
                        <a:pt x="2964" y="2218"/>
                      </a:lnTo>
                      <a:lnTo>
                        <a:pt x="2966" y="2221"/>
                      </a:lnTo>
                      <a:lnTo>
                        <a:pt x="2964" y="2221"/>
                      </a:lnTo>
                      <a:lnTo>
                        <a:pt x="2964" y="2223"/>
                      </a:lnTo>
                      <a:lnTo>
                        <a:pt x="2964" y="2226"/>
                      </a:lnTo>
                      <a:lnTo>
                        <a:pt x="2964" y="2228"/>
                      </a:lnTo>
                      <a:lnTo>
                        <a:pt x="2962" y="2228"/>
                      </a:lnTo>
                      <a:lnTo>
                        <a:pt x="2959" y="2228"/>
                      </a:lnTo>
                      <a:lnTo>
                        <a:pt x="2957" y="2228"/>
                      </a:lnTo>
                      <a:lnTo>
                        <a:pt x="2955" y="2228"/>
                      </a:lnTo>
                      <a:lnTo>
                        <a:pt x="2955" y="2226"/>
                      </a:lnTo>
                      <a:lnTo>
                        <a:pt x="2952" y="2226"/>
                      </a:lnTo>
                      <a:lnTo>
                        <a:pt x="2950" y="2226"/>
                      </a:lnTo>
                      <a:lnTo>
                        <a:pt x="2950" y="2223"/>
                      </a:lnTo>
                      <a:lnTo>
                        <a:pt x="2950" y="2223"/>
                      </a:lnTo>
                      <a:lnTo>
                        <a:pt x="2948" y="2223"/>
                      </a:lnTo>
                      <a:lnTo>
                        <a:pt x="2948" y="2226"/>
                      </a:lnTo>
                      <a:lnTo>
                        <a:pt x="2945" y="2226"/>
                      </a:lnTo>
                      <a:lnTo>
                        <a:pt x="2943" y="2226"/>
                      </a:lnTo>
                      <a:lnTo>
                        <a:pt x="2945" y="2226"/>
                      </a:lnTo>
                      <a:lnTo>
                        <a:pt x="2945" y="2228"/>
                      </a:lnTo>
                      <a:lnTo>
                        <a:pt x="2945" y="2230"/>
                      </a:lnTo>
                      <a:lnTo>
                        <a:pt x="2945" y="2235"/>
                      </a:lnTo>
                      <a:lnTo>
                        <a:pt x="2945" y="2237"/>
                      </a:lnTo>
                      <a:lnTo>
                        <a:pt x="2948" y="2240"/>
                      </a:lnTo>
                      <a:lnTo>
                        <a:pt x="2948" y="2242"/>
                      </a:lnTo>
                      <a:lnTo>
                        <a:pt x="2950" y="2244"/>
                      </a:lnTo>
                      <a:lnTo>
                        <a:pt x="2950" y="2249"/>
                      </a:lnTo>
                      <a:lnTo>
                        <a:pt x="2952" y="2252"/>
                      </a:lnTo>
                      <a:lnTo>
                        <a:pt x="2955" y="2254"/>
                      </a:lnTo>
                      <a:lnTo>
                        <a:pt x="2955" y="2256"/>
                      </a:lnTo>
                      <a:lnTo>
                        <a:pt x="2957" y="2256"/>
                      </a:lnTo>
                      <a:lnTo>
                        <a:pt x="2959" y="2259"/>
                      </a:lnTo>
                      <a:lnTo>
                        <a:pt x="2962" y="2259"/>
                      </a:lnTo>
                      <a:lnTo>
                        <a:pt x="2962" y="2261"/>
                      </a:lnTo>
                      <a:lnTo>
                        <a:pt x="2964" y="2261"/>
                      </a:lnTo>
                      <a:lnTo>
                        <a:pt x="2966" y="2261"/>
                      </a:lnTo>
                      <a:lnTo>
                        <a:pt x="2969" y="2261"/>
                      </a:lnTo>
                      <a:lnTo>
                        <a:pt x="2969" y="2259"/>
                      </a:lnTo>
                      <a:lnTo>
                        <a:pt x="2969" y="2256"/>
                      </a:lnTo>
                      <a:lnTo>
                        <a:pt x="2969" y="2254"/>
                      </a:lnTo>
                      <a:lnTo>
                        <a:pt x="2969" y="2252"/>
                      </a:lnTo>
                      <a:lnTo>
                        <a:pt x="2969" y="2249"/>
                      </a:lnTo>
                      <a:lnTo>
                        <a:pt x="2969" y="2247"/>
                      </a:lnTo>
                      <a:lnTo>
                        <a:pt x="2971" y="2247"/>
                      </a:lnTo>
                      <a:lnTo>
                        <a:pt x="2974" y="2247"/>
                      </a:lnTo>
                      <a:lnTo>
                        <a:pt x="2974" y="2249"/>
                      </a:lnTo>
                      <a:lnTo>
                        <a:pt x="2976" y="2249"/>
                      </a:lnTo>
                      <a:lnTo>
                        <a:pt x="2976" y="2252"/>
                      </a:lnTo>
                      <a:lnTo>
                        <a:pt x="2976" y="2254"/>
                      </a:lnTo>
                      <a:lnTo>
                        <a:pt x="2978" y="2256"/>
                      </a:lnTo>
                      <a:lnTo>
                        <a:pt x="2978" y="2261"/>
                      </a:lnTo>
                      <a:lnTo>
                        <a:pt x="2978" y="2263"/>
                      </a:lnTo>
                      <a:lnTo>
                        <a:pt x="2978" y="2266"/>
                      </a:lnTo>
                      <a:lnTo>
                        <a:pt x="2978" y="2268"/>
                      </a:lnTo>
                      <a:lnTo>
                        <a:pt x="2981" y="2268"/>
                      </a:lnTo>
                      <a:lnTo>
                        <a:pt x="2981" y="2270"/>
                      </a:lnTo>
                      <a:lnTo>
                        <a:pt x="2981" y="2270"/>
                      </a:lnTo>
                      <a:lnTo>
                        <a:pt x="2981" y="2273"/>
                      </a:lnTo>
                      <a:lnTo>
                        <a:pt x="2981" y="2275"/>
                      </a:lnTo>
                      <a:lnTo>
                        <a:pt x="2983" y="2278"/>
                      </a:lnTo>
                      <a:lnTo>
                        <a:pt x="2983" y="2280"/>
                      </a:lnTo>
                      <a:lnTo>
                        <a:pt x="2985" y="2280"/>
                      </a:lnTo>
                      <a:lnTo>
                        <a:pt x="2985" y="2282"/>
                      </a:lnTo>
                      <a:lnTo>
                        <a:pt x="2985" y="2285"/>
                      </a:lnTo>
                      <a:lnTo>
                        <a:pt x="2988" y="2285"/>
                      </a:lnTo>
                      <a:lnTo>
                        <a:pt x="2988" y="2287"/>
                      </a:lnTo>
                      <a:lnTo>
                        <a:pt x="2988" y="2289"/>
                      </a:lnTo>
                      <a:lnTo>
                        <a:pt x="2990" y="2289"/>
                      </a:lnTo>
                      <a:lnTo>
                        <a:pt x="2990" y="2292"/>
                      </a:lnTo>
                      <a:lnTo>
                        <a:pt x="2992" y="2294"/>
                      </a:lnTo>
                      <a:lnTo>
                        <a:pt x="2992" y="2296"/>
                      </a:lnTo>
                      <a:lnTo>
                        <a:pt x="2992" y="2299"/>
                      </a:lnTo>
                      <a:lnTo>
                        <a:pt x="2995" y="2299"/>
                      </a:lnTo>
                      <a:lnTo>
                        <a:pt x="2995" y="2301"/>
                      </a:lnTo>
                      <a:lnTo>
                        <a:pt x="2995" y="2304"/>
                      </a:lnTo>
                      <a:lnTo>
                        <a:pt x="2992" y="2304"/>
                      </a:lnTo>
                      <a:lnTo>
                        <a:pt x="2992" y="2306"/>
                      </a:lnTo>
                      <a:lnTo>
                        <a:pt x="2992" y="2308"/>
                      </a:lnTo>
                      <a:lnTo>
                        <a:pt x="2992" y="2311"/>
                      </a:lnTo>
                      <a:lnTo>
                        <a:pt x="2992" y="2313"/>
                      </a:lnTo>
                      <a:lnTo>
                        <a:pt x="2992" y="2315"/>
                      </a:lnTo>
                      <a:lnTo>
                        <a:pt x="2992" y="2318"/>
                      </a:lnTo>
                      <a:lnTo>
                        <a:pt x="2992" y="2320"/>
                      </a:lnTo>
                      <a:lnTo>
                        <a:pt x="2990" y="2320"/>
                      </a:lnTo>
                      <a:lnTo>
                        <a:pt x="2988" y="2320"/>
                      </a:lnTo>
                      <a:lnTo>
                        <a:pt x="2985" y="2320"/>
                      </a:lnTo>
                      <a:lnTo>
                        <a:pt x="2983" y="2320"/>
                      </a:lnTo>
                      <a:lnTo>
                        <a:pt x="2981" y="2320"/>
                      </a:lnTo>
                      <a:lnTo>
                        <a:pt x="2978" y="2318"/>
                      </a:lnTo>
                      <a:lnTo>
                        <a:pt x="2976" y="2318"/>
                      </a:lnTo>
                      <a:lnTo>
                        <a:pt x="2974" y="2315"/>
                      </a:lnTo>
                      <a:lnTo>
                        <a:pt x="2971" y="2315"/>
                      </a:lnTo>
                      <a:lnTo>
                        <a:pt x="2969" y="2315"/>
                      </a:lnTo>
                      <a:lnTo>
                        <a:pt x="2969" y="2318"/>
                      </a:lnTo>
                      <a:lnTo>
                        <a:pt x="2969" y="2320"/>
                      </a:lnTo>
                      <a:lnTo>
                        <a:pt x="2969" y="2322"/>
                      </a:lnTo>
                      <a:lnTo>
                        <a:pt x="2971" y="2325"/>
                      </a:lnTo>
                      <a:lnTo>
                        <a:pt x="2974" y="2327"/>
                      </a:lnTo>
                      <a:lnTo>
                        <a:pt x="2976" y="2327"/>
                      </a:lnTo>
                      <a:lnTo>
                        <a:pt x="2976" y="2330"/>
                      </a:lnTo>
                      <a:lnTo>
                        <a:pt x="2981" y="2330"/>
                      </a:lnTo>
                      <a:lnTo>
                        <a:pt x="2983" y="2332"/>
                      </a:lnTo>
                      <a:lnTo>
                        <a:pt x="2985" y="2332"/>
                      </a:lnTo>
                      <a:lnTo>
                        <a:pt x="2988" y="2330"/>
                      </a:lnTo>
                      <a:lnTo>
                        <a:pt x="2990" y="2330"/>
                      </a:lnTo>
                      <a:lnTo>
                        <a:pt x="2992" y="2330"/>
                      </a:lnTo>
                      <a:lnTo>
                        <a:pt x="2995" y="2327"/>
                      </a:lnTo>
                      <a:lnTo>
                        <a:pt x="2995" y="2330"/>
                      </a:lnTo>
                      <a:lnTo>
                        <a:pt x="2997" y="2332"/>
                      </a:lnTo>
                      <a:lnTo>
                        <a:pt x="2997" y="2334"/>
                      </a:lnTo>
                      <a:lnTo>
                        <a:pt x="3000" y="2334"/>
                      </a:lnTo>
                      <a:lnTo>
                        <a:pt x="3000" y="2337"/>
                      </a:lnTo>
                      <a:lnTo>
                        <a:pt x="2997" y="2337"/>
                      </a:lnTo>
                      <a:lnTo>
                        <a:pt x="2997" y="2339"/>
                      </a:lnTo>
                      <a:lnTo>
                        <a:pt x="2997" y="2341"/>
                      </a:lnTo>
                      <a:lnTo>
                        <a:pt x="2997" y="2344"/>
                      </a:lnTo>
                      <a:lnTo>
                        <a:pt x="2995" y="2344"/>
                      </a:lnTo>
                      <a:lnTo>
                        <a:pt x="2995" y="2346"/>
                      </a:lnTo>
                      <a:lnTo>
                        <a:pt x="2992" y="2346"/>
                      </a:lnTo>
                      <a:lnTo>
                        <a:pt x="2992" y="2348"/>
                      </a:lnTo>
                      <a:lnTo>
                        <a:pt x="2990" y="2348"/>
                      </a:lnTo>
                      <a:lnTo>
                        <a:pt x="2990" y="2351"/>
                      </a:lnTo>
                      <a:lnTo>
                        <a:pt x="2990" y="2353"/>
                      </a:lnTo>
                      <a:lnTo>
                        <a:pt x="2990" y="2356"/>
                      </a:lnTo>
                      <a:lnTo>
                        <a:pt x="2992" y="2356"/>
                      </a:lnTo>
                      <a:lnTo>
                        <a:pt x="2992" y="2358"/>
                      </a:lnTo>
                      <a:lnTo>
                        <a:pt x="2995" y="2358"/>
                      </a:lnTo>
                      <a:lnTo>
                        <a:pt x="2997" y="2358"/>
                      </a:lnTo>
                      <a:lnTo>
                        <a:pt x="3000" y="2358"/>
                      </a:lnTo>
                      <a:lnTo>
                        <a:pt x="3000" y="2360"/>
                      </a:lnTo>
                      <a:lnTo>
                        <a:pt x="3002" y="2363"/>
                      </a:lnTo>
                      <a:lnTo>
                        <a:pt x="3004" y="2365"/>
                      </a:lnTo>
                      <a:lnTo>
                        <a:pt x="3004" y="2367"/>
                      </a:lnTo>
                      <a:lnTo>
                        <a:pt x="3004" y="2370"/>
                      </a:lnTo>
                      <a:lnTo>
                        <a:pt x="3007" y="2370"/>
                      </a:lnTo>
                      <a:lnTo>
                        <a:pt x="3007" y="2372"/>
                      </a:lnTo>
                      <a:lnTo>
                        <a:pt x="3007" y="2374"/>
                      </a:lnTo>
                      <a:lnTo>
                        <a:pt x="3007" y="2377"/>
                      </a:lnTo>
                      <a:lnTo>
                        <a:pt x="3007" y="2379"/>
                      </a:lnTo>
                      <a:lnTo>
                        <a:pt x="3007" y="2382"/>
                      </a:lnTo>
                      <a:lnTo>
                        <a:pt x="3007" y="2384"/>
                      </a:lnTo>
                      <a:lnTo>
                        <a:pt x="3007" y="2384"/>
                      </a:lnTo>
                      <a:lnTo>
                        <a:pt x="3007" y="2386"/>
                      </a:lnTo>
                      <a:lnTo>
                        <a:pt x="3004" y="2386"/>
                      </a:lnTo>
                      <a:lnTo>
                        <a:pt x="3004" y="2391"/>
                      </a:lnTo>
                      <a:lnTo>
                        <a:pt x="3007" y="2391"/>
                      </a:lnTo>
                      <a:lnTo>
                        <a:pt x="3007" y="2393"/>
                      </a:lnTo>
                      <a:lnTo>
                        <a:pt x="3007" y="2396"/>
                      </a:lnTo>
                      <a:lnTo>
                        <a:pt x="3007" y="2398"/>
                      </a:lnTo>
                      <a:lnTo>
                        <a:pt x="3007" y="2400"/>
                      </a:lnTo>
                      <a:lnTo>
                        <a:pt x="3009" y="2403"/>
                      </a:lnTo>
                      <a:lnTo>
                        <a:pt x="3011" y="2403"/>
                      </a:lnTo>
                      <a:lnTo>
                        <a:pt x="3014" y="2403"/>
                      </a:lnTo>
                      <a:lnTo>
                        <a:pt x="3014" y="2405"/>
                      </a:lnTo>
                      <a:lnTo>
                        <a:pt x="3016" y="2405"/>
                      </a:lnTo>
                      <a:lnTo>
                        <a:pt x="3018" y="2407"/>
                      </a:lnTo>
                      <a:lnTo>
                        <a:pt x="3021" y="2407"/>
                      </a:lnTo>
                      <a:lnTo>
                        <a:pt x="3021" y="2410"/>
                      </a:lnTo>
                      <a:lnTo>
                        <a:pt x="3023" y="2410"/>
                      </a:lnTo>
                      <a:lnTo>
                        <a:pt x="3026" y="2410"/>
                      </a:lnTo>
                      <a:lnTo>
                        <a:pt x="3028" y="2410"/>
                      </a:lnTo>
                      <a:lnTo>
                        <a:pt x="3030" y="2410"/>
                      </a:lnTo>
                      <a:lnTo>
                        <a:pt x="3033" y="2410"/>
                      </a:lnTo>
                      <a:lnTo>
                        <a:pt x="3035" y="2410"/>
                      </a:lnTo>
                      <a:lnTo>
                        <a:pt x="3037" y="2410"/>
                      </a:lnTo>
                      <a:lnTo>
                        <a:pt x="3040" y="2410"/>
                      </a:lnTo>
                      <a:lnTo>
                        <a:pt x="3042" y="2410"/>
                      </a:lnTo>
                      <a:lnTo>
                        <a:pt x="3042" y="2412"/>
                      </a:lnTo>
                      <a:lnTo>
                        <a:pt x="3044" y="2412"/>
                      </a:lnTo>
                      <a:lnTo>
                        <a:pt x="3044" y="2415"/>
                      </a:lnTo>
                      <a:lnTo>
                        <a:pt x="3044" y="2417"/>
                      </a:lnTo>
                      <a:lnTo>
                        <a:pt x="3044" y="2419"/>
                      </a:lnTo>
                      <a:lnTo>
                        <a:pt x="3047" y="2419"/>
                      </a:lnTo>
                      <a:lnTo>
                        <a:pt x="3047" y="2422"/>
                      </a:lnTo>
                      <a:lnTo>
                        <a:pt x="3047" y="2424"/>
                      </a:lnTo>
                      <a:lnTo>
                        <a:pt x="3047" y="2426"/>
                      </a:lnTo>
                      <a:lnTo>
                        <a:pt x="3047" y="2429"/>
                      </a:lnTo>
                      <a:lnTo>
                        <a:pt x="3049" y="2429"/>
                      </a:lnTo>
                      <a:lnTo>
                        <a:pt x="3049" y="2431"/>
                      </a:lnTo>
                      <a:lnTo>
                        <a:pt x="3049" y="2433"/>
                      </a:lnTo>
                      <a:lnTo>
                        <a:pt x="3049" y="2436"/>
                      </a:lnTo>
                      <a:lnTo>
                        <a:pt x="3049" y="2438"/>
                      </a:lnTo>
                      <a:lnTo>
                        <a:pt x="3052" y="2438"/>
                      </a:lnTo>
                      <a:lnTo>
                        <a:pt x="3052" y="2441"/>
                      </a:lnTo>
                      <a:lnTo>
                        <a:pt x="3054" y="2441"/>
                      </a:lnTo>
                      <a:lnTo>
                        <a:pt x="3054" y="2441"/>
                      </a:lnTo>
                      <a:lnTo>
                        <a:pt x="3056" y="2441"/>
                      </a:lnTo>
                      <a:lnTo>
                        <a:pt x="3059" y="2441"/>
                      </a:lnTo>
                      <a:lnTo>
                        <a:pt x="3059" y="2443"/>
                      </a:lnTo>
                      <a:lnTo>
                        <a:pt x="3061" y="2443"/>
                      </a:lnTo>
                      <a:lnTo>
                        <a:pt x="3063" y="2443"/>
                      </a:lnTo>
                      <a:lnTo>
                        <a:pt x="3063" y="2445"/>
                      </a:lnTo>
                      <a:lnTo>
                        <a:pt x="3066" y="2445"/>
                      </a:lnTo>
                      <a:lnTo>
                        <a:pt x="3070" y="2445"/>
                      </a:lnTo>
                      <a:lnTo>
                        <a:pt x="3073" y="2445"/>
                      </a:lnTo>
                      <a:lnTo>
                        <a:pt x="3075" y="2443"/>
                      </a:lnTo>
                      <a:lnTo>
                        <a:pt x="3078" y="2443"/>
                      </a:lnTo>
                      <a:lnTo>
                        <a:pt x="3080" y="2443"/>
                      </a:lnTo>
                      <a:lnTo>
                        <a:pt x="3082" y="2443"/>
                      </a:lnTo>
                      <a:lnTo>
                        <a:pt x="3085" y="2443"/>
                      </a:lnTo>
                      <a:lnTo>
                        <a:pt x="3087" y="2443"/>
                      </a:lnTo>
                      <a:lnTo>
                        <a:pt x="3089" y="2445"/>
                      </a:lnTo>
                      <a:lnTo>
                        <a:pt x="3089" y="2448"/>
                      </a:lnTo>
                      <a:lnTo>
                        <a:pt x="3089" y="2450"/>
                      </a:lnTo>
                      <a:lnTo>
                        <a:pt x="3089" y="2452"/>
                      </a:lnTo>
                      <a:lnTo>
                        <a:pt x="3089" y="2455"/>
                      </a:lnTo>
                      <a:lnTo>
                        <a:pt x="3087" y="2455"/>
                      </a:lnTo>
                      <a:lnTo>
                        <a:pt x="3087" y="2457"/>
                      </a:lnTo>
                      <a:lnTo>
                        <a:pt x="3087" y="2459"/>
                      </a:lnTo>
                      <a:lnTo>
                        <a:pt x="3087" y="2462"/>
                      </a:lnTo>
                      <a:lnTo>
                        <a:pt x="3085" y="2462"/>
                      </a:lnTo>
                      <a:lnTo>
                        <a:pt x="3085" y="2464"/>
                      </a:lnTo>
                      <a:lnTo>
                        <a:pt x="3085" y="2467"/>
                      </a:lnTo>
                      <a:lnTo>
                        <a:pt x="3085" y="2469"/>
                      </a:lnTo>
                      <a:lnTo>
                        <a:pt x="3085" y="2471"/>
                      </a:lnTo>
                      <a:lnTo>
                        <a:pt x="3085" y="2474"/>
                      </a:lnTo>
                      <a:lnTo>
                        <a:pt x="3085" y="2476"/>
                      </a:lnTo>
                      <a:lnTo>
                        <a:pt x="3087" y="2478"/>
                      </a:lnTo>
                      <a:lnTo>
                        <a:pt x="3087" y="2481"/>
                      </a:lnTo>
                      <a:lnTo>
                        <a:pt x="3087" y="2483"/>
                      </a:lnTo>
                      <a:lnTo>
                        <a:pt x="3089" y="2483"/>
                      </a:lnTo>
                      <a:lnTo>
                        <a:pt x="3092" y="2485"/>
                      </a:lnTo>
                      <a:lnTo>
                        <a:pt x="3094" y="2485"/>
                      </a:lnTo>
                      <a:lnTo>
                        <a:pt x="3094" y="2488"/>
                      </a:lnTo>
                      <a:lnTo>
                        <a:pt x="3096" y="2488"/>
                      </a:lnTo>
                      <a:lnTo>
                        <a:pt x="3096" y="2490"/>
                      </a:lnTo>
                      <a:lnTo>
                        <a:pt x="3099" y="2490"/>
                      </a:lnTo>
                      <a:lnTo>
                        <a:pt x="3101" y="2493"/>
                      </a:lnTo>
                      <a:lnTo>
                        <a:pt x="3103" y="2493"/>
                      </a:lnTo>
                      <a:lnTo>
                        <a:pt x="3103" y="2495"/>
                      </a:lnTo>
                      <a:lnTo>
                        <a:pt x="3106" y="2495"/>
                      </a:lnTo>
                      <a:lnTo>
                        <a:pt x="3108" y="2497"/>
                      </a:lnTo>
                      <a:lnTo>
                        <a:pt x="3111" y="2497"/>
                      </a:lnTo>
                      <a:lnTo>
                        <a:pt x="3111" y="2497"/>
                      </a:lnTo>
                      <a:lnTo>
                        <a:pt x="3113" y="2497"/>
                      </a:lnTo>
                      <a:lnTo>
                        <a:pt x="3115" y="2497"/>
                      </a:lnTo>
                      <a:lnTo>
                        <a:pt x="3115" y="2500"/>
                      </a:lnTo>
                      <a:lnTo>
                        <a:pt x="3118" y="2500"/>
                      </a:lnTo>
                      <a:lnTo>
                        <a:pt x="3118" y="2502"/>
                      </a:lnTo>
                      <a:lnTo>
                        <a:pt x="3120" y="2502"/>
                      </a:lnTo>
                      <a:lnTo>
                        <a:pt x="3120" y="2504"/>
                      </a:lnTo>
                      <a:lnTo>
                        <a:pt x="3120" y="2504"/>
                      </a:lnTo>
                      <a:lnTo>
                        <a:pt x="3120" y="2507"/>
                      </a:lnTo>
                      <a:lnTo>
                        <a:pt x="3122" y="2507"/>
                      </a:lnTo>
                      <a:lnTo>
                        <a:pt x="3122" y="2509"/>
                      </a:lnTo>
                      <a:lnTo>
                        <a:pt x="3122" y="2511"/>
                      </a:lnTo>
                      <a:lnTo>
                        <a:pt x="3122" y="2514"/>
                      </a:lnTo>
                      <a:lnTo>
                        <a:pt x="3122" y="2516"/>
                      </a:lnTo>
                      <a:lnTo>
                        <a:pt x="3122" y="2519"/>
                      </a:lnTo>
                      <a:lnTo>
                        <a:pt x="3122" y="2521"/>
                      </a:lnTo>
                      <a:lnTo>
                        <a:pt x="3120" y="2521"/>
                      </a:lnTo>
                      <a:lnTo>
                        <a:pt x="3120" y="2523"/>
                      </a:lnTo>
                      <a:lnTo>
                        <a:pt x="3120" y="2526"/>
                      </a:lnTo>
                      <a:lnTo>
                        <a:pt x="3120" y="2528"/>
                      </a:lnTo>
                      <a:lnTo>
                        <a:pt x="3120" y="2530"/>
                      </a:lnTo>
                      <a:lnTo>
                        <a:pt x="3122" y="2530"/>
                      </a:lnTo>
                      <a:lnTo>
                        <a:pt x="3122" y="2533"/>
                      </a:lnTo>
                      <a:lnTo>
                        <a:pt x="3125" y="2533"/>
                      </a:lnTo>
                      <a:lnTo>
                        <a:pt x="3125" y="2535"/>
                      </a:lnTo>
                      <a:lnTo>
                        <a:pt x="3127" y="2535"/>
                      </a:lnTo>
                      <a:lnTo>
                        <a:pt x="3129" y="2535"/>
                      </a:lnTo>
                      <a:lnTo>
                        <a:pt x="3132" y="2535"/>
                      </a:lnTo>
                      <a:lnTo>
                        <a:pt x="3134" y="2535"/>
                      </a:lnTo>
                      <a:lnTo>
                        <a:pt x="3134" y="2537"/>
                      </a:lnTo>
                      <a:lnTo>
                        <a:pt x="3137" y="2537"/>
                      </a:lnTo>
                      <a:lnTo>
                        <a:pt x="3139" y="2537"/>
                      </a:lnTo>
                      <a:lnTo>
                        <a:pt x="3141" y="2537"/>
                      </a:lnTo>
                      <a:lnTo>
                        <a:pt x="3141" y="2540"/>
                      </a:lnTo>
                      <a:lnTo>
                        <a:pt x="3144" y="2540"/>
                      </a:lnTo>
                      <a:lnTo>
                        <a:pt x="3144" y="2542"/>
                      </a:lnTo>
                      <a:lnTo>
                        <a:pt x="3144" y="2545"/>
                      </a:lnTo>
                      <a:lnTo>
                        <a:pt x="3144" y="2547"/>
                      </a:lnTo>
                      <a:lnTo>
                        <a:pt x="3146" y="2547"/>
                      </a:lnTo>
                      <a:lnTo>
                        <a:pt x="3146" y="2549"/>
                      </a:lnTo>
                      <a:lnTo>
                        <a:pt x="3146" y="2552"/>
                      </a:lnTo>
                      <a:lnTo>
                        <a:pt x="3146" y="2554"/>
                      </a:lnTo>
                      <a:lnTo>
                        <a:pt x="3146" y="2554"/>
                      </a:lnTo>
                      <a:lnTo>
                        <a:pt x="3146" y="2556"/>
                      </a:lnTo>
                      <a:lnTo>
                        <a:pt x="3146" y="2559"/>
                      </a:lnTo>
                      <a:lnTo>
                        <a:pt x="3144" y="2559"/>
                      </a:lnTo>
                      <a:lnTo>
                        <a:pt x="3144" y="2561"/>
                      </a:lnTo>
                      <a:lnTo>
                        <a:pt x="3144" y="2563"/>
                      </a:lnTo>
                      <a:lnTo>
                        <a:pt x="3141" y="2563"/>
                      </a:lnTo>
                      <a:lnTo>
                        <a:pt x="3139" y="2563"/>
                      </a:lnTo>
                      <a:lnTo>
                        <a:pt x="3139" y="2566"/>
                      </a:lnTo>
                      <a:lnTo>
                        <a:pt x="3137" y="2566"/>
                      </a:lnTo>
                      <a:lnTo>
                        <a:pt x="3134" y="2566"/>
                      </a:lnTo>
                      <a:lnTo>
                        <a:pt x="3134" y="2563"/>
                      </a:lnTo>
                      <a:lnTo>
                        <a:pt x="3132" y="2563"/>
                      </a:lnTo>
                      <a:lnTo>
                        <a:pt x="3129" y="2563"/>
                      </a:lnTo>
                      <a:lnTo>
                        <a:pt x="3127" y="2561"/>
                      </a:lnTo>
                      <a:lnTo>
                        <a:pt x="3125" y="2561"/>
                      </a:lnTo>
                      <a:lnTo>
                        <a:pt x="3122" y="2561"/>
                      </a:lnTo>
                      <a:lnTo>
                        <a:pt x="3120" y="2561"/>
                      </a:lnTo>
                      <a:lnTo>
                        <a:pt x="3120" y="2563"/>
                      </a:lnTo>
                      <a:lnTo>
                        <a:pt x="3120" y="2566"/>
                      </a:lnTo>
                      <a:lnTo>
                        <a:pt x="3120" y="2568"/>
                      </a:lnTo>
                      <a:lnTo>
                        <a:pt x="3120" y="2570"/>
                      </a:lnTo>
                      <a:lnTo>
                        <a:pt x="3120" y="2570"/>
                      </a:lnTo>
                      <a:lnTo>
                        <a:pt x="3120" y="2573"/>
                      </a:lnTo>
                      <a:lnTo>
                        <a:pt x="3115" y="2578"/>
                      </a:lnTo>
                      <a:lnTo>
                        <a:pt x="3113" y="2580"/>
                      </a:lnTo>
                      <a:lnTo>
                        <a:pt x="3108" y="2582"/>
                      </a:lnTo>
                      <a:lnTo>
                        <a:pt x="3108" y="2585"/>
                      </a:lnTo>
                      <a:lnTo>
                        <a:pt x="3106" y="2585"/>
                      </a:lnTo>
                      <a:lnTo>
                        <a:pt x="3106" y="2587"/>
                      </a:lnTo>
                      <a:lnTo>
                        <a:pt x="3106" y="2589"/>
                      </a:lnTo>
                      <a:lnTo>
                        <a:pt x="3106" y="2592"/>
                      </a:lnTo>
                      <a:lnTo>
                        <a:pt x="3106" y="2594"/>
                      </a:lnTo>
                      <a:lnTo>
                        <a:pt x="3108" y="2596"/>
                      </a:lnTo>
                      <a:lnTo>
                        <a:pt x="3111" y="2601"/>
                      </a:lnTo>
                      <a:lnTo>
                        <a:pt x="3113" y="2604"/>
                      </a:lnTo>
                      <a:lnTo>
                        <a:pt x="3115" y="2606"/>
                      </a:lnTo>
                      <a:lnTo>
                        <a:pt x="3115" y="2608"/>
                      </a:lnTo>
                      <a:lnTo>
                        <a:pt x="3118" y="2608"/>
                      </a:lnTo>
                      <a:lnTo>
                        <a:pt x="3118" y="2611"/>
                      </a:lnTo>
                      <a:lnTo>
                        <a:pt x="3118" y="2611"/>
                      </a:lnTo>
                      <a:lnTo>
                        <a:pt x="3118" y="2615"/>
                      </a:lnTo>
                      <a:lnTo>
                        <a:pt x="3115" y="2627"/>
                      </a:lnTo>
                      <a:lnTo>
                        <a:pt x="3113" y="2634"/>
                      </a:lnTo>
                      <a:lnTo>
                        <a:pt x="3111" y="2637"/>
                      </a:lnTo>
                      <a:lnTo>
                        <a:pt x="3106" y="2639"/>
                      </a:lnTo>
                      <a:lnTo>
                        <a:pt x="3103" y="2641"/>
                      </a:lnTo>
                      <a:lnTo>
                        <a:pt x="3103" y="2644"/>
                      </a:lnTo>
                      <a:lnTo>
                        <a:pt x="3103" y="2646"/>
                      </a:lnTo>
                      <a:lnTo>
                        <a:pt x="3106" y="2648"/>
                      </a:lnTo>
                      <a:lnTo>
                        <a:pt x="3108" y="2653"/>
                      </a:lnTo>
                      <a:lnTo>
                        <a:pt x="3111" y="2653"/>
                      </a:lnTo>
                      <a:lnTo>
                        <a:pt x="3113" y="2656"/>
                      </a:lnTo>
                      <a:lnTo>
                        <a:pt x="3115" y="2656"/>
                      </a:lnTo>
                      <a:lnTo>
                        <a:pt x="3120" y="2658"/>
                      </a:lnTo>
                      <a:lnTo>
                        <a:pt x="3122" y="2660"/>
                      </a:lnTo>
                      <a:lnTo>
                        <a:pt x="3125" y="2663"/>
                      </a:lnTo>
                      <a:lnTo>
                        <a:pt x="3125" y="2665"/>
                      </a:lnTo>
                      <a:lnTo>
                        <a:pt x="3127" y="2667"/>
                      </a:lnTo>
                      <a:lnTo>
                        <a:pt x="3129" y="2672"/>
                      </a:lnTo>
                      <a:lnTo>
                        <a:pt x="3129" y="2679"/>
                      </a:lnTo>
                      <a:lnTo>
                        <a:pt x="3129" y="2682"/>
                      </a:lnTo>
                      <a:lnTo>
                        <a:pt x="3129" y="2686"/>
                      </a:lnTo>
                      <a:lnTo>
                        <a:pt x="3127" y="2689"/>
                      </a:lnTo>
                      <a:lnTo>
                        <a:pt x="3127" y="2691"/>
                      </a:lnTo>
                      <a:lnTo>
                        <a:pt x="3125" y="2693"/>
                      </a:lnTo>
                      <a:lnTo>
                        <a:pt x="3122" y="2693"/>
                      </a:lnTo>
                      <a:lnTo>
                        <a:pt x="3120" y="2693"/>
                      </a:lnTo>
                      <a:lnTo>
                        <a:pt x="3120" y="2696"/>
                      </a:lnTo>
                      <a:lnTo>
                        <a:pt x="3120" y="2696"/>
                      </a:lnTo>
                      <a:lnTo>
                        <a:pt x="3118" y="2693"/>
                      </a:lnTo>
                      <a:lnTo>
                        <a:pt x="3115" y="2693"/>
                      </a:lnTo>
                      <a:lnTo>
                        <a:pt x="3115" y="2691"/>
                      </a:lnTo>
                      <a:lnTo>
                        <a:pt x="3113" y="2691"/>
                      </a:lnTo>
                      <a:lnTo>
                        <a:pt x="3111" y="2686"/>
                      </a:lnTo>
                      <a:lnTo>
                        <a:pt x="3108" y="2684"/>
                      </a:lnTo>
                      <a:lnTo>
                        <a:pt x="3108" y="2682"/>
                      </a:lnTo>
                      <a:lnTo>
                        <a:pt x="3106" y="2682"/>
                      </a:lnTo>
                      <a:lnTo>
                        <a:pt x="3103" y="2682"/>
                      </a:lnTo>
                      <a:lnTo>
                        <a:pt x="3101" y="2684"/>
                      </a:lnTo>
                      <a:lnTo>
                        <a:pt x="3101" y="2686"/>
                      </a:lnTo>
                      <a:lnTo>
                        <a:pt x="3101" y="2696"/>
                      </a:lnTo>
                      <a:lnTo>
                        <a:pt x="3101" y="2700"/>
                      </a:lnTo>
                      <a:lnTo>
                        <a:pt x="3101" y="2705"/>
                      </a:lnTo>
                      <a:lnTo>
                        <a:pt x="3099" y="2708"/>
                      </a:lnTo>
                      <a:lnTo>
                        <a:pt x="3099" y="2710"/>
                      </a:lnTo>
                      <a:lnTo>
                        <a:pt x="3099" y="2715"/>
                      </a:lnTo>
                      <a:lnTo>
                        <a:pt x="3092" y="2722"/>
                      </a:lnTo>
                      <a:lnTo>
                        <a:pt x="3089" y="2724"/>
                      </a:lnTo>
                      <a:lnTo>
                        <a:pt x="3087" y="2724"/>
                      </a:lnTo>
                      <a:lnTo>
                        <a:pt x="3082" y="2724"/>
                      </a:lnTo>
                      <a:lnTo>
                        <a:pt x="3080" y="2724"/>
                      </a:lnTo>
                      <a:lnTo>
                        <a:pt x="3078" y="2724"/>
                      </a:lnTo>
                      <a:lnTo>
                        <a:pt x="3075" y="2724"/>
                      </a:lnTo>
                      <a:lnTo>
                        <a:pt x="3073" y="2724"/>
                      </a:lnTo>
                      <a:lnTo>
                        <a:pt x="3073" y="2724"/>
                      </a:lnTo>
                      <a:lnTo>
                        <a:pt x="3070" y="2724"/>
                      </a:lnTo>
                      <a:lnTo>
                        <a:pt x="3070" y="2726"/>
                      </a:lnTo>
                      <a:lnTo>
                        <a:pt x="3070" y="2729"/>
                      </a:lnTo>
                      <a:lnTo>
                        <a:pt x="3070" y="2731"/>
                      </a:lnTo>
                      <a:lnTo>
                        <a:pt x="3070" y="2734"/>
                      </a:lnTo>
                      <a:lnTo>
                        <a:pt x="3075" y="2748"/>
                      </a:lnTo>
                      <a:lnTo>
                        <a:pt x="3075" y="2750"/>
                      </a:lnTo>
                      <a:lnTo>
                        <a:pt x="3075" y="2752"/>
                      </a:lnTo>
                      <a:lnTo>
                        <a:pt x="3078" y="2755"/>
                      </a:lnTo>
                      <a:lnTo>
                        <a:pt x="3078" y="2757"/>
                      </a:lnTo>
                      <a:lnTo>
                        <a:pt x="3080" y="2759"/>
                      </a:lnTo>
                      <a:lnTo>
                        <a:pt x="3080" y="2762"/>
                      </a:lnTo>
                      <a:lnTo>
                        <a:pt x="3082" y="2767"/>
                      </a:lnTo>
                      <a:lnTo>
                        <a:pt x="3085" y="2769"/>
                      </a:lnTo>
                      <a:lnTo>
                        <a:pt x="3085" y="2771"/>
                      </a:lnTo>
                      <a:lnTo>
                        <a:pt x="3087" y="2774"/>
                      </a:lnTo>
                      <a:lnTo>
                        <a:pt x="3087" y="2776"/>
                      </a:lnTo>
                      <a:lnTo>
                        <a:pt x="3089" y="2781"/>
                      </a:lnTo>
                      <a:lnTo>
                        <a:pt x="3089" y="2781"/>
                      </a:lnTo>
                      <a:lnTo>
                        <a:pt x="3089" y="2783"/>
                      </a:lnTo>
                      <a:lnTo>
                        <a:pt x="3089" y="2788"/>
                      </a:lnTo>
                      <a:lnTo>
                        <a:pt x="3089" y="2793"/>
                      </a:lnTo>
                      <a:lnTo>
                        <a:pt x="3087" y="2802"/>
                      </a:lnTo>
                      <a:lnTo>
                        <a:pt x="3087" y="2807"/>
                      </a:lnTo>
                      <a:lnTo>
                        <a:pt x="3085" y="2811"/>
                      </a:lnTo>
                      <a:lnTo>
                        <a:pt x="3082" y="2814"/>
                      </a:lnTo>
                      <a:lnTo>
                        <a:pt x="3082" y="2816"/>
                      </a:lnTo>
                      <a:lnTo>
                        <a:pt x="3082" y="2819"/>
                      </a:lnTo>
                      <a:lnTo>
                        <a:pt x="3082" y="2821"/>
                      </a:lnTo>
                      <a:lnTo>
                        <a:pt x="3085" y="2821"/>
                      </a:lnTo>
                      <a:lnTo>
                        <a:pt x="3085" y="2823"/>
                      </a:lnTo>
                      <a:lnTo>
                        <a:pt x="3087" y="2823"/>
                      </a:lnTo>
                      <a:lnTo>
                        <a:pt x="3092" y="2823"/>
                      </a:lnTo>
                      <a:lnTo>
                        <a:pt x="3094" y="2823"/>
                      </a:lnTo>
                      <a:lnTo>
                        <a:pt x="3096" y="2823"/>
                      </a:lnTo>
                      <a:lnTo>
                        <a:pt x="3099" y="2823"/>
                      </a:lnTo>
                      <a:lnTo>
                        <a:pt x="3101" y="2823"/>
                      </a:lnTo>
                      <a:lnTo>
                        <a:pt x="3101" y="2826"/>
                      </a:lnTo>
                      <a:lnTo>
                        <a:pt x="3103" y="2826"/>
                      </a:lnTo>
                      <a:lnTo>
                        <a:pt x="3106" y="2826"/>
                      </a:lnTo>
                      <a:lnTo>
                        <a:pt x="3113" y="2828"/>
                      </a:lnTo>
                      <a:lnTo>
                        <a:pt x="3118" y="2833"/>
                      </a:lnTo>
                      <a:lnTo>
                        <a:pt x="3122" y="2837"/>
                      </a:lnTo>
                      <a:lnTo>
                        <a:pt x="3129" y="2847"/>
                      </a:lnTo>
                      <a:lnTo>
                        <a:pt x="3132" y="2849"/>
                      </a:lnTo>
                      <a:lnTo>
                        <a:pt x="3137" y="2852"/>
                      </a:lnTo>
                      <a:lnTo>
                        <a:pt x="3139" y="2854"/>
                      </a:lnTo>
                      <a:lnTo>
                        <a:pt x="3141" y="2854"/>
                      </a:lnTo>
                      <a:lnTo>
                        <a:pt x="3146" y="2859"/>
                      </a:lnTo>
                      <a:lnTo>
                        <a:pt x="3148" y="2861"/>
                      </a:lnTo>
                      <a:lnTo>
                        <a:pt x="3148" y="2863"/>
                      </a:lnTo>
                      <a:lnTo>
                        <a:pt x="3151" y="2863"/>
                      </a:lnTo>
                      <a:lnTo>
                        <a:pt x="3151" y="2866"/>
                      </a:lnTo>
                      <a:lnTo>
                        <a:pt x="3151" y="2868"/>
                      </a:lnTo>
                      <a:lnTo>
                        <a:pt x="3151" y="2871"/>
                      </a:lnTo>
                      <a:lnTo>
                        <a:pt x="3151" y="2873"/>
                      </a:lnTo>
                      <a:lnTo>
                        <a:pt x="3151" y="2875"/>
                      </a:lnTo>
                      <a:lnTo>
                        <a:pt x="3153" y="2875"/>
                      </a:lnTo>
                      <a:lnTo>
                        <a:pt x="3153" y="2878"/>
                      </a:lnTo>
                      <a:lnTo>
                        <a:pt x="3153" y="2880"/>
                      </a:lnTo>
                      <a:lnTo>
                        <a:pt x="3155" y="2880"/>
                      </a:lnTo>
                      <a:lnTo>
                        <a:pt x="3158" y="2880"/>
                      </a:lnTo>
                      <a:lnTo>
                        <a:pt x="3158" y="2882"/>
                      </a:lnTo>
                      <a:lnTo>
                        <a:pt x="3160" y="2882"/>
                      </a:lnTo>
                      <a:lnTo>
                        <a:pt x="3167" y="2880"/>
                      </a:lnTo>
                      <a:lnTo>
                        <a:pt x="3172" y="2880"/>
                      </a:lnTo>
                      <a:lnTo>
                        <a:pt x="3174" y="2880"/>
                      </a:lnTo>
                      <a:lnTo>
                        <a:pt x="3177" y="2880"/>
                      </a:lnTo>
                      <a:lnTo>
                        <a:pt x="3177" y="2880"/>
                      </a:lnTo>
                      <a:lnTo>
                        <a:pt x="3177" y="2882"/>
                      </a:lnTo>
                      <a:lnTo>
                        <a:pt x="3179" y="2892"/>
                      </a:lnTo>
                      <a:lnTo>
                        <a:pt x="3181" y="2906"/>
                      </a:lnTo>
                      <a:lnTo>
                        <a:pt x="3181" y="2908"/>
                      </a:lnTo>
                      <a:lnTo>
                        <a:pt x="3184" y="2915"/>
                      </a:lnTo>
                      <a:lnTo>
                        <a:pt x="3181" y="2918"/>
                      </a:lnTo>
                      <a:lnTo>
                        <a:pt x="3181" y="2920"/>
                      </a:lnTo>
                      <a:lnTo>
                        <a:pt x="3179" y="2925"/>
                      </a:lnTo>
                      <a:lnTo>
                        <a:pt x="3177" y="2930"/>
                      </a:lnTo>
                      <a:lnTo>
                        <a:pt x="3167" y="2937"/>
                      </a:lnTo>
                      <a:lnTo>
                        <a:pt x="3160" y="2941"/>
                      </a:lnTo>
                      <a:lnTo>
                        <a:pt x="3155" y="2944"/>
                      </a:lnTo>
                      <a:lnTo>
                        <a:pt x="3155" y="2946"/>
                      </a:lnTo>
                      <a:lnTo>
                        <a:pt x="3155" y="2948"/>
                      </a:lnTo>
                      <a:lnTo>
                        <a:pt x="3155" y="2948"/>
                      </a:lnTo>
                      <a:lnTo>
                        <a:pt x="3155" y="2951"/>
                      </a:lnTo>
                      <a:lnTo>
                        <a:pt x="3158" y="2951"/>
                      </a:lnTo>
                      <a:lnTo>
                        <a:pt x="3158" y="2953"/>
                      </a:lnTo>
                      <a:lnTo>
                        <a:pt x="3160" y="2953"/>
                      </a:lnTo>
                      <a:lnTo>
                        <a:pt x="3163" y="2951"/>
                      </a:lnTo>
                      <a:lnTo>
                        <a:pt x="3167" y="2948"/>
                      </a:lnTo>
                      <a:lnTo>
                        <a:pt x="3167" y="2948"/>
                      </a:lnTo>
                      <a:lnTo>
                        <a:pt x="3170" y="2948"/>
                      </a:lnTo>
                      <a:lnTo>
                        <a:pt x="3172" y="2946"/>
                      </a:lnTo>
                      <a:lnTo>
                        <a:pt x="3174" y="2946"/>
                      </a:lnTo>
                      <a:lnTo>
                        <a:pt x="3177" y="2948"/>
                      </a:lnTo>
                      <a:lnTo>
                        <a:pt x="3177" y="2948"/>
                      </a:lnTo>
                      <a:lnTo>
                        <a:pt x="3177" y="2951"/>
                      </a:lnTo>
                      <a:lnTo>
                        <a:pt x="3177" y="2953"/>
                      </a:lnTo>
                      <a:lnTo>
                        <a:pt x="3174" y="2956"/>
                      </a:lnTo>
                      <a:lnTo>
                        <a:pt x="3174" y="2958"/>
                      </a:lnTo>
                      <a:lnTo>
                        <a:pt x="3174" y="2965"/>
                      </a:lnTo>
                      <a:lnTo>
                        <a:pt x="3174" y="2967"/>
                      </a:lnTo>
                      <a:lnTo>
                        <a:pt x="3174" y="2970"/>
                      </a:lnTo>
                      <a:lnTo>
                        <a:pt x="3174" y="2972"/>
                      </a:lnTo>
                      <a:lnTo>
                        <a:pt x="3177" y="2974"/>
                      </a:lnTo>
                      <a:lnTo>
                        <a:pt x="3177" y="2979"/>
                      </a:lnTo>
                      <a:lnTo>
                        <a:pt x="3186" y="2984"/>
                      </a:lnTo>
                      <a:lnTo>
                        <a:pt x="3193" y="2986"/>
                      </a:lnTo>
                      <a:lnTo>
                        <a:pt x="3196" y="2986"/>
                      </a:lnTo>
                      <a:lnTo>
                        <a:pt x="3198" y="2986"/>
                      </a:lnTo>
                      <a:lnTo>
                        <a:pt x="3200" y="2984"/>
                      </a:lnTo>
                      <a:lnTo>
                        <a:pt x="3203" y="2984"/>
                      </a:lnTo>
                      <a:lnTo>
                        <a:pt x="3205" y="2982"/>
                      </a:lnTo>
                      <a:lnTo>
                        <a:pt x="3207" y="2977"/>
                      </a:lnTo>
                      <a:lnTo>
                        <a:pt x="3210" y="2974"/>
                      </a:lnTo>
                      <a:lnTo>
                        <a:pt x="3210" y="2972"/>
                      </a:lnTo>
                      <a:lnTo>
                        <a:pt x="3212" y="2972"/>
                      </a:lnTo>
                      <a:lnTo>
                        <a:pt x="3212" y="2970"/>
                      </a:lnTo>
                      <a:lnTo>
                        <a:pt x="3215" y="2970"/>
                      </a:lnTo>
                      <a:lnTo>
                        <a:pt x="3217" y="2970"/>
                      </a:lnTo>
                      <a:lnTo>
                        <a:pt x="3217" y="2967"/>
                      </a:lnTo>
                      <a:lnTo>
                        <a:pt x="3219" y="2967"/>
                      </a:lnTo>
                      <a:lnTo>
                        <a:pt x="3224" y="2967"/>
                      </a:lnTo>
                      <a:lnTo>
                        <a:pt x="3226" y="2967"/>
                      </a:lnTo>
                      <a:lnTo>
                        <a:pt x="3231" y="2970"/>
                      </a:lnTo>
                      <a:lnTo>
                        <a:pt x="3233" y="2970"/>
                      </a:lnTo>
                      <a:lnTo>
                        <a:pt x="3231" y="2974"/>
                      </a:lnTo>
                      <a:lnTo>
                        <a:pt x="3231" y="2982"/>
                      </a:lnTo>
                      <a:lnTo>
                        <a:pt x="3231" y="2984"/>
                      </a:lnTo>
                      <a:lnTo>
                        <a:pt x="3233" y="2984"/>
                      </a:lnTo>
                      <a:lnTo>
                        <a:pt x="3233" y="2986"/>
                      </a:lnTo>
                      <a:lnTo>
                        <a:pt x="3233" y="2991"/>
                      </a:lnTo>
                      <a:lnTo>
                        <a:pt x="3240" y="2998"/>
                      </a:lnTo>
                      <a:lnTo>
                        <a:pt x="3243" y="3000"/>
                      </a:lnTo>
                      <a:lnTo>
                        <a:pt x="3250" y="3005"/>
                      </a:lnTo>
                      <a:lnTo>
                        <a:pt x="3252" y="3010"/>
                      </a:lnTo>
                      <a:lnTo>
                        <a:pt x="3255" y="3012"/>
                      </a:lnTo>
                      <a:lnTo>
                        <a:pt x="3255" y="3015"/>
                      </a:lnTo>
                      <a:lnTo>
                        <a:pt x="3257" y="3019"/>
                      </a:lnTo>
                      <a:lnTo>
                        <a:pt x="3259" y="3024"/>
                      </a:lnTo>
                      <a:lnTo>
                        <a:pt x="3259" y="3026"/>
                      </a:lnTo>
                      <a:lnTo>
                        <a:pt x="3259" y="3029"/>
                      </a:lnTo>
                      <a:lnTo>
                        <a:pt x="3259" y="3034"/>
                      </a:lnTo>
                      <a:lnTo>
                        <a:pt x="3259" y="3038"/>
                      </a:lnTo>
                      <a:lnTo>
                        <a:pt x="3259" y="3043"/>
                      </a:lnTo>
                      <a:lnTo>
                        <a:pt x="3259" y="3045"/>
                      </a:lnTo>
                      <a:lnTo>
                        <a:pt x="3257" y="3050"/>
                      </a:lnTo>
                      <a:lnTo>
                        <a:pt x="3252" y="3062"/>
                      </a:lnTo>
                      <a:lnTo>
                        <a:pt x="3248" y="3069"/>
                      </a:lnTo>
                      <a:lnTo>
                        <a:pt x="3243" y="3081"/>
                      </a:lnTo>
                      <a:lnTo>
                        <a:pt x="3243" y="3085"/>
                      </a:lnTo>
                      <a:lnTo>
                        <a:pt x="3243" y="3088"/>
                      </a:lnTo>
                      <a:lnTo>
                        <a:pt x="3243" y="3090"/>
                      </a:lnTo>
                      <a:lnTo>
                        <a:pt x="3243" y="3095"/>
                      </a:lnTo>
                      <a:lnTo>
                        <a:pt x="3240" y="3104"/>
                      </a:lnTo>
                      <a:lnTo>
                        <a:pt x="3243" y="3116"/>
                      </a:lnTo>
                      <a:lnTo>
                        <a:pt x="3245" y="3119"/>
                      </a:lnTo>
                      <a:lnTo>
                        <a:pt x="3245" y="3121"/>
                      </a:lnTo>
                      <a:lnTo>
                        <a:pt x="3248" y="3133"/>
                      </a:lnTo>
                      <a:lnTo>
                        <a:pt x="3250" y="3135"/>
                      </a:lnTo>
                      <a:lnTo>
                        <a:pt x="3281" y="3187"/>
                      </a:lnTo>
                      <a:lnTo>
                        <a:pt x="3281" y="3289"/>
                      </a:lnTo>
                      <a:lnTo>
                        <a:pt x="3186" y="3289"/>
                      </a:lnTo>
                      <a:lnTo>
                        <a:pt x="3096" y="3289"/>
                      </a:lnTo>
                      <a:lnTo>
                        <a:pt x="3007" y="3289"/>
                      </a:lnTo>
                      <a:lnTo>
                        <a:pt x="2915" y="3289"/>
                      </a:lnTo>
                      <a:lnTo>
                        <a:pt x="2827" y="3289"/>
                      </a:lnTo>
                      <a:lnTo>
                        <a:pt x="2735" y="3289"/>
                      </a:lnTo>
                      <a:lnTo>
                        <a:pt x="2645" y="3289"/>
                      </a:lnTo>
                      <a:lnTo>
                        <a:pt x="2520" y="3289"/>
                      </a:lnTo>
                      <a:lnTo>
                        <a:pt x="2513" y="3289"/>
                      </a:lnTo>
                      <a:lnTo>
                        <a:pt x="2463" y="3289"/>
                      </a:lnTo>
                      <a:lnTo>
                        <a:pt x="2371" y="3289"/>
                      </a:lnTo>
                      <a:lnTo>
                        <a:pt x="2284" y="3289"/>
                      </a:lnTo>
                      <a:lnTo>
                        <a:pt x="2220" y="3289"/>
                      </a:lnTo>
                      <a:lnTo>
                        <a:pt x="2185" y="3289"/>
                      </a:lnTo>
                      <a:lnTo>
                        <a:pt x="2137" y="3289"/>
                      </a:lnTo>
                      <a:lnTo>
                        <a:pt x="2095" y="3289"/>
                      </a:lnTo>
                      <a:lnTo>
                        <a:pt x="2003" y="3286"/>
                      </a:lnTo>
                      <a:lnTo>
                        <a:pt x="1915" y="3286"/>
                      </a:lnTo>
                      <a:lnTo>
                        <a:pt x="1823" y="3286"/>
                      </a:lnTo>
                      <a:lnTo>
                        <a:pt x="1733" y="3286"/>
                      </a:lnTo>
                      <a:lnTo>
                        <a:pt x="1644" y="3286"/>
                      </a:lnTo>
                      <a:lnTo>
                        <a:pt x="1554" y="3284"/>
                      </a:lnTo>
                      <a:lnTo>
                        <a:pt x="1464" y="3284"/>
                      </a:lnTo>
                      <a:lnTo>
                        <a:pt x="1372" y="3284"/>
                      </a:lnTo>
                      <a:lnTo>
                        <a:pt x="1282" y="3284"/>
                      </a:lnTo>
                      <a:lnTo>
                        <a:pt x="1190" y="3284"/>
                      </a:lnTo>
                      <a:lnTo>
                        <a:pt x="1169" y="3284"/>
                      </a:lnTo>
                      <a:lnTo>
                        <a:pt x="1098" y="3282"/>
                      </a:lnTo>
                      <a:lnTo>
                        <a:pt x="1020" y="3282"/>
                      </a:lnTo>
                      <a:lnTo>
                        <a:pt x="1008" y="3282"/>
                      </a:lnTo>
                      <a:lnTo>
                        <a:pt x="916" y="3282"/>
                      </a:lnTo>
                      <a:lnTo>
                        <a:pt x="869" y="3282"/>
                      </a:lnTo>
                      <a:lnTo>
                        <a:pt x="838" y="3282"/>
                      </a:lnTo>
                      <a:lnTo>
                        <a:pt x="826" y="3282"/>
                      </a:lnTo>
                      <a:lnTo>
                        <a:pt x="737" y="3282"/>
                      </a:lnTo>
                      <a:lnTo>
                        <a:pt x="647" y="3282"/>
                      </a:lnTo>
                      <a:lnTo>
                        <a:pt x="557" y="3279"/>
                      </a:lnTo>
                      <a:lnTo>
                        <a:pt x="467" y="3279"/>
                      </a:lnTo>
                      <a:lnTo>
                        <a:pt x="508" y="3279"/>
                      </a:lnTo>
                      <a:lnTo>
                        <a:pt x="508" y="3253"/>
                      </a:lnTo>
                      <a:lnTo>
                        <a:pt x="505" y="3246"/>
                      </a:lnTo>
                      <a:lnTo>
                        <a:pt x="500" y="3232"/>
                      </a:lnTo>
                      <a:lnTo>
                        <a:pt x="496" y="3220"/>
                      </a:lnTo>
                      <a:lnTo>
                        <a:pt x="491" y="3197"/>
                      </a:lnTo>
                      <a:lnTo>
                        <a:pt x="486" y="3161"/>
                      </a:lnTo>
                      <a:lnTo>
                        <a:pt x="484" y="3119"/>
                      </a:lnTo>
                      <a:lnTo>
                        <a:pt x="486" y="3085"/>
                      </a:lnTo>
                      <a:lnTo>
                        <a:pt x="484" y="3052"/>
                      </a:lnTo>
                      <a:lnTo>
                        <a:pt x="484" y="3026"/>
                      </a:lnTo>
                      <a:lnTo>
                        <a:pt x="472" y="2972"/>
                      </a:lnTo>
                      <a:lnTo>
                        <a:pt x="472" y="2970"/>
                      </a:lnTo>
                      <a:lnTo>
                        <a:pt x="472" y="2967"/>
                      </a:lnTo>
                      <a:lnTo>
                        <a:pt x="472" y="2965"/>
                      </a:lnTo>
                      <a:lnTo>
                        <a:pt x="472" y="2963"/>
                      </a:lnTo>
                      <a:lnTo>
                        <a:pt x="472" y="2960"/>
                      </a:lnTo>
                      <a:lnTo>
                        <a:pt x="472" y="2958"/>
                      </a:lnTo>
                      <a:lnTo>
                        <a:pt x="472" y="2956"/>
                      </a:lnTo>
                      <a:lnTo>
                        <a:pt x="472" y="2953"/>
                      </a:lnTo>
                      <a:lnTo>
                        <a:pt x="470" y="2953"/>
                      </a:lnTo>
                      <a:lnTo>
                        <a:pt x="470" y="2951"/>
                      </a:lnTo>
                      <a:lnTo>
                        <a:pt x="470" y="2948"/>
                      </a:lnTo>
                      <a:lnTo>
                        <a:pt x="467" y="2948"/>
                      </a:lnTo>
                      <a:lnTo>
                        <a:pt x="467" y="2948"/>
                      </a:lnTo>
                      <a:lnTo>
                        <a:pt x="465" y="2948"/>
                      </a:lnTo>
                      <a:lnTo>
                        <a:pt x="463" y="2946"/>
                      </a:lnTo>
                      <a:lnTo>
                        <a:pt x="463" y="2944"/>
                      </a:lnTo>
                      <a:lnTo>
                        <a:pt x="460" y="2944"/>
                      </a:lnTo>
                      <a:lnTo>
                        <a:pt x="460" y="2941"/>
                      </a:lnTo>
                      <a:lnTo>
                        <a:pt x="458" y="2939"/>
                      </a:lnTo>
                      <a:lnTo>
                        <a:pt x="456" y="2937"/>
                      </a:lnTo>
                      <a:lnTo>
                        <a:pt x="456" y="2934"/>
                      </a:lnTo>
                      <a:lnTo>
                        <a:pt x="456" y="2932"/>
                      </a:lnTo>
                      <a:lnTo>
                        <a:pt x="453" y="2932"/>
                      </a:lnTo>
                      <a:lnTo>
                        <a:pt x="453" y="2930"/>
                      </a:lnTo>
                      <a:lnTo>
                        <a:pt x="453" y="2927"/>
                      </a:lnTo>
                      <a:lnTo>
                        <a:pt x="453" y="2925"/>
                      </a:lnTo>
                      <a:lnTo>
                        <a:pt x="453" y="2922"/>
                      </a:lnTo>
                      <a:lnTo>
                        <a:pt x="453" y="2920"/>
                      </a:lnTo>
                      <a:lnTo>
                        <a:pt x="453" y="2918"/>
                      </a:lnTo>
                      <a:lnTo>
                        <a:pt x="453" y="2915"/>
                      </a:lnTo>
                      <a:lnTo>
                        <a:pt x="453" y="2913"/>
                      </a:lnTo>
                      <a:lnTo>
                        <a:pt x="453" y="2911"/>
                      </a:lnTo>
                      <a:lnTo>
                        <a:pt x="453" y="2908"/>
                      </a:lnTo>
                      <a:lnTo>
                        <a:pt x="453" y="2908"/>
                      </a:lnTo>
                      <a:lnTo>
                        <a:pt x="453" y="2906"/>
                      </a:lnTo>
                      <a:lnTo>
                        <a:pt x="453" y="2904"/>
                      </a:lnTo>
                      <a:lnTo>
                        <a:pt x="456" y="2904"/>
                      </a:lnTo>
                      <a:lnTo>
                        <a:pt x="456" y="2901"/>
                      </a:lnTo>
                      <a:lnTo>
                        <a:pt x="458" y="2901"/>
                      </a:lnTo>
                      <a:lnTo>
                        <a:pt x="458" y="2899"/>
                      </a:lnTo>
                      <a:lnTo>
                        <a:pt x="460" y="2899"/>
                      </a:lnTo>
                      <a:lnTo>
                        <a:pt x="460" y="2897"/>
                      </a:lnTo>
                      <a:lnTo>
                        <a:pt x="463" y="2897"/>
                      </a:lnTo>
                      <a:lnTo>
                        <a:pt x="463" y="2894"/>
                      </a:lnTo>
                      <a:lnTo>
                        <a:pt x="465" y="2894"/>
                      </a:lnTo>
                      <a:lnTo>
                        <a:pt x="465" y="2892"/>
                      </a:lnTo>
                      <a:lnTo>
                        <a:pt x="467" y="2892"/>
                      </a:lnTo>
                      <a:lnTo>
                        <a:pt x="470" y="2889"/>
                      </a:lnTo>
                      <a:lnTo>
                        <a:pt x="472" y="2887"/>
                      </a:lnTo>
                      <a:lnTo>
                        <a:pt x="474" y="2885"/>
                      </a:lnTo>
                      <a:lnTo>
                        <a:pt x="477" y="2885"/>
                      </a:lnTo>
                      <a:lnTo>
                        <a:pt x="477" y="2882"/>
                      </a:lnTo>
                      <a:lnTo>
                        <a:pt x="479" y="2882"/>
                      </a:lnTo>
                      <a:lnTo>
                        <a:pt x="479" y="2880"/>
                      </a:lnTo>
                      <a:lnTo>
                        <a:pt x="482" y="2880"/>
                      </a:lnTo>
                      <a:lnTo>
                        <a:pt x="482" y="2878"/>
                      </a:lnTo>
                      <a:lnTo>
                        <a:pt x="484" y="2878"/>
                      </a:lnTo>
                      <a:lnTo>
                        <a:pt x="484" y="2875"/>
                      </a:lnTo>
                      <a:lnTo>
                        <a:pt x="486" y="2875"/>
                      </a:lnTo>
                      <a:lnTo>
                        <a:pt x="489" y="2873"/>
                      </a:lnTo>
                      <a:lnTo>
                        <a:pt x="491" y="2873"/>
                      </a:lnTo>
                      <a:lnTo>
                        <a:pt x="491" y="2871"/>
                      </a:lnTo>
                      <a:lnTo>
                        <a:pt x="493" y="2871"/>
                      </a:lnTo>
                      <a:lnTo>
                        <a:pt x="493" y="2868"/>
                      </a:lnTo>
                      <a:lnTo>
                        <a:pt x="496" y="2868"/>
                      </a:lnTo>
                      <a:lnTo>
                        <a:pt x="498" y="2868"/>
                      </a:lnTo>
                      <a:lnTo>
                        <a:pt x="498" y="2866"/>
                      </a:lnTo>
                      <a:lnTo>
                        <a:pt x="500" y="2866"/>
                      </a:lnTo>
                      <a:lnTo>
                        <a:pt x="500" y="2863"/>
                      </a:lnTo>
                      <a:lnTo>
                        <a:pt x="503" y="2863"/>
                      </a:lnTo>
                      <a:lnTo>
                        <a:pt x="503" y="2861"/>
                      </a:lnTo>
                      <a:lnTo>
                        <a:pt x="505" y="2861"/>
                      </a:lnTo>
                      <a:lnTo>
                        <a:pt x="505" y="2859"/>
                      </a:lnTo>
                      <a:lnTo>
                        <a:pt x="505" y="2856"/>
                      </a:lnTo>
                      <a:lnTo>
                        <a:pt x="508" y="2856"/>
                      </a:lnTo>
                      <a:lnTo>
                        <a:pt x="508" y="2854"/>
                      </a:lnTo>
                      <a:lnTo>
                        <a:pt x="508" y="2852"/>
                      </a:lnTo>
                      <a:lnTo>
                        <a:pt x="510" y="2852"/>
                      </a:lnTo>
                      <a:lnTo>
                        <a:pt x="510" y="2849"/>
                      </a:lnTo>
                      <a:lnTo>
                        <a:pt x="510" y="2847"/>
                      </a:lnTo>
                      <a:lnTo>
                        <a:pt x="510" y="2845"/>
                      </a:lnTo>
                      <a:lnTo>
                        <a:pt x="510" y="2842"/>
                      </a:lnTo>
                      <a:lnTo>
                        <a:pt x="510" y="2840"/>
                      </a:lnTo>
                      <a:lnTo>
                        <a:pt x="512" y="2837"/>
                      </a:lnTo>
                      <a:lnTo>
                        <a:pt x="512" y="2837"/>
                      </a:lnTo>
                      <a:lnTo>
                        <a:pt x="512" y="2835"/>
                      </a:lnTo>
                      <a:lnTo>
                        <a:pt x="512" y="2833"/>
                      </a:lnTo>
                      <a:lnTo>
                        <a:pt x="512" y="2830"/>
                      </a:lnTo>
                      <a:lnTo>
                        <a:pt x="512" y="2828"/>
                      </a:lnTo>
                      <a:lnTo>
                        <a:pt x="515" y="2828"/>
                      </a:lnTo>
                      <a:lnTo>
                        <a:pt x="515" y="2826"/>
                      </a:lnTo>
                      <a:lnTo>
                        <a:pt x="515" y="2823"/>
                      </a:lnTo>
                      <a:lnTo>
                        <a:pt x="515" y="2821"/>
                      </a:lnTo>
                      <a:lnTo>
                        <a:pt x="515" y="2819"/>
                      </a:lnTo>
                      <a:lnTo>
                        <a:pt x="515" y="2816"/>
                      </a:lnTo>
                      <a:lnTo>
                        <a:pt x="515" y="2814"/>
                      </a:lnTo>
                      <a:lnTo>
                        <a:pt x="515" y="2811"/>
                      </a:lnTo>
                      <a:lnTo>
                        <a:pt x="512" y="2811"/>
                      </a:lnTo>
                      <a:lnTo>
                        <a:pt x="512" y="2809"/>
                      </a:lnTo>
                      <a:lnTo>
                        <a:pt x="512" y="2807"/>
                      </a:lnTo>
                      <a:lnTo>
                        <a:pt x="512" y="2804"/>
                      </a:lnTo>
                      <a:lnTo>
                        <a:pt x="512" y="2802"/>
                      </a:lnTo>
                      <a:lnTo>
                        <a:pt x="512" y="2800"/>
                      </a:lnTo>
                      <a:lnTo>
                        <a:pt x="515" y="2800"/>
                      </a:lnTo>
                      <a:lnTo>
                        <a:pt x="515" y="2797"/>
                      </a:lnTo>
                      <a:lnTo>
                        <a:pt x="515" y="2795"/>
                      </a:lnTo>
                      <a:lnTo>
                        <a:pt x="515" y="2793"/>
                      </a:lnTo>
                      <a:lnTo>
                        <a:pt x="515" y="2790"/>
                      </a:lnTo>
                      <a:lnTo>
                        <a:pt x="517" y="2790"/>
                      </a:lnTo>
                      <a:lnTo>
                        <a:pt x="517" y="2788"/>
                      </a:lnTo>
                      <a:lnTo>
                        <a:pt x="517" y="2785"/>
                      </a:lnTo>
                      <a:lnTo>
                        <a:pt x="519" y="2785"/>
                      </a:lnTo>
                      <a:lnTo>
                        <a:pt x="519" y="2783"/>
                      </a:lnTo>
                      <a:lnTo>
                        <a:pt x="519" y="2781"/>
                      </a:lnTo>
                      <a:lnTo>
                        <a:pt x="522" y="2781"/>
                      </a:lnTo>
                      <a:lnTo>
                        <a:pt x="522" y="2781"/>
                      </a:lnTo>
                      <a:lnTo>
                        <a:pt x="524" y="2781"/>
                      </a:lnTo>
                      <a:lnTo>
                        <a:pt x="524" y="2778"/>
                      </a:lnTo>
                      <a:lnTo>
                        <a:pt x="524" y="2776"/>
                      </a:lnTo>
                      <a:lnTo>
                        <a:pt x="526" y="2776"/>
                      </a:lnTo>
                      <a:lnTo>
                        <a:pt x="526" y="2774"/>
                      </a:lnTo>
                      <a:lnTo>
                        <a:pt x="529" y="2774"/>
                      </a:lnTo>
                      <a:lnTo>
                        <a:pt x="529" y="2771"/>
                      </a:lnTo>
                      <a:lnTo>
                        <a:pt x="531" y="2771"/>
                      </a:lnTo>
                      <a:lnTo>
                        <a:pt x="531" y="2769"/>
                      </a:lnTo>
                      <a:lnTo>
                        <a:pt x="534" y="2769"/>
                      </a:lnTo>
                      <a:lnTo>
                        <a:pt x="536" y="2769"/>
                      </a:lnTo>
                      <a:lnTo>
                        <a:pt x="536" y="2767"/>
                      </a:lnTo>
                      <a:lnTo>
                        <a:pt x="538" y="2767"/>
                      </a:lnTo>
                      <a:lnTo>
                        <a:pt x="538" y="2764"/>
                      </a:lnTo>
                      <a:lnTo>
                        <a:pt x="541" y="2764"/>
                      </a:lnTo>
                      <a:lnTo>
                        <a:pt x="543" y="2764"/>
                      </a:lnTo>
                      <a:lnTo>
                        <a:pt x="543" y="2762"/>
                      </a:lnTo>
                      <a:lnTo>
                        <a:pt x="545" y="2762"/>
                      </a:lnTo>
                      <a:lnTo>
                        <a:pt x="548" y="2762"/>
                      </a:lnTo>
                      <a:lnTo>
                        <a:pt x="548" y="2759"/>
                      </a:lnTo>
                      <a:lnTo>
                        <a:pt x="550" y="2759"/>
                      </a:lnTo>
                      <a:lnTo>
                        <a:pt x="550" y="2757"/>
                      </a:lnTo>
                      <a:lnTo>
                        <a:pt x="552" y="2757"/>
                      </a:lnTo>
                      <a:lnTo>
                        <a:pt x="552" y="2755"/>
                      </a:lnTo>
                      <a:lnTo>
                        <a:pt x="555" y="2755"/>
                      </a:lnTo>
                      <a:lnTo>
                        <a:pt x="555" y="2752"/>
                      </a:lnTo>
                      <a:lnTo>
                        <a:pt x="555" y="2750"/>
                      </a:lnTo>
                      <a:lnTo>
                        <a:pt x="557" y="2750"/>
                      </a:lnTo>
                      <a:lnTo>
                        <a:pt x="557" y="2748"/>
                      </a:lnTo>
                      <a:lnTo>
                        <a:pt x="557" y="2745"/>
                      </a:lnTo>
                      <a:lnTo>
                        <a:pt x="557" y="2743"/>
                      </a:lnTo>
                      <a:lnTo>
                        <a:pt x="557" y="2734"/>
                      </a:lnTo>
                      <a:lnTo>
                        <a:pt x="557" y="2729"/>
                      </a:lnTo>
                      <a:lnTo>
                        <a:pt x="557" y="2717"/>
                      </a:lnTo>
                      <a:lnTo>
                        <a:pt x="555" y="2710"/>
                      </a:lnTo>
                      <a:lnTo>
                        <a:pt x="550" y="2696"/>
                      </a:lnTo>
                      <a:lnTo>
                        <a:pt x="543" y="2689"/>
                      </a:lnTo>
                      <a:lnTo>
                        <a:pt x="536" y="2682"/>
                      </a:lnTo>
                      <a:lnTo>
                        <a:pt x="526" y="2670"/>
                      </a:lnTo>
                      <a:lnTo>
                        <a:pt x="526" y="2667"/>
                      </a:lnTo>
                      <a:lnTo>
                        <a:pt x="522" y="2665"/>
                      </a:lnTo>
                      <a:lnTo>
                        <a:pt x="522" y="2660"/>
                      </a:lnTo>
                      <a:lnTo>
                        <a:pt x="519" y="2656"/>
                      </a:lnTo>
                      <a:lnTo>
                        <a:pt x="517" y="2648"/>
                      </a:lnTo>
                      <a:lnTo>
                        <a:pt x="512" y="2634"/>
                      </a:lnTo>
                      <a:lnTo>
                        <a:pt x="512" y="2630"/>
                      </a:lnTo>
                      <a:lnTo>
                        <a:pt x="512" y="2622"/>
                      </a:lnTo>
                      <a:lnTo>
                        <a:pt x="512" y="2615"/>
                      </a:lnTo>
                      <a:lnTo>
                        <a:pt x="515" y="2608"/>
                      </a:lnTo>
                      <a:lnTo>
                        <a:pt x="517" y="2596"/>
                      </a:lnTo>
                      <a:lnTo>
                        <a:pt x="522" y="2582"/>
                      </a:lnTo>
                      <a:lnTo>
                        <a:pt x="529" y="2568"/>
                      </a:lnTo>
                      <a:lnTo>
                        <a:pt x="534" y="2559"/>
                      </a:lnTo>
                      <a:lnTo>
                        <a:pt x="538" y="2554"/>
                      </a:lnTo>
                      <a:lnTo>
                        <a:pt x="541" y="2549"/>
                      </a:lnTo>
                      <a:lnTo>
                        <a:pt x="545" y="2545"/>
                      </a:lnTo>
                      <a:lnTo>
                        <a:pt x="552" y="2537"/>
                      </a:lnTo>
                      <a:lnTo>
                        <a:pt x="562" y="2530"/>
                      </a:lnTo>
                      <a:lnTo>
                        <a:pt x="571" y="2519"/>
                      </a:lnTo>
                      <a:lnTo>
                        <a:pt x="578" y="2511"/>
                      </a:lnTo>
                      <a:lnTo>
                        <a:pt x="581" y="2507"/>
                      </a:lnTo>
                      <a:lnTo>
                        <a:pt x="581" y="2502"/>
                      </a:lnTo>
                      <a:lnTo>
                        <a:pt x="583" y="2497"/>
                      </a:lnTo>
                      <a:lnTo>
                        <a:pt x="583" y="2488"/>
                      </a:lnTo>
                      <a:lnTo>
                        <a:pt x="583" y="2474"/>
                      </a:lnTo>
                      <a:lnTo>
                        <a:pt x="583" y="2467"/>
                      </a:lnTo>
                      <a:lnTo>
                        <a:pt x="583" y="2459"/>
                      </a:lnTo>
                      <a:lnTo>
                        <a:pt x="583" y="2452"/>
                      </a:lnTo>
                      <a:lnTo>
                        <a:pt x="583" y="2433"/>
                      </a:lnTo>
                      <a:lnTo>
                        <a:pt x="583" y="2426"/>
                      </a:lnTo>
                      <a:lnTo>
                        <a:pt x="581" y="2419"/>
                      </a:lnTo>
                      <a:lnTo>
                        <a:pt x="581" y="2403"/>
                      </a:lnTo>
                      <a:lnTo>
                        <a:pt x="581" y="2391"/>
                      </a:lnTo>
                      <a:lnTo>
                        <a:pt x="571" y="2367"/>
                      </a:lnTo>
                      <a:lnTo>
                        <a:pt x="569" y="2367"/>
                      </a:lnTo>
                      <a:lnTo>
                        <a:pt x="569" y="2365"/>
                      </a:lnTo>
                      <a:lnTo>
                        <a:pt x="569" y="2363"/>
                      </a:lnTo>
                      <a:lnTo>
                        <a:pt x="569" y="2360"/>
                      </a:lnTo>
                      <a:lnTo>
                        <a:pt x="569" y="2358"/>
                      </a:lnTo>
                      <a:lnTo>
                        <a:pt x="569" y="2356"/>
                      </a:lnTo>
                      <a:lnTo>
                        <a:pt x="569" y="2353"/>
                      </a:lnTo>
                      <a:lnTo>
                        <a:pt x="569" y="2351"/>
                      </a:lnTo>
                      <a:lnTo>
                        <a:pt x="567" y="2348"/>
                      </a:lnTo>
                      <a:lnTo>
                        <a:pt x="567" y="2346"/>
                      </a:lnTo>
                      <a:lnTo>
                        <a:pt x="567" y="2344"/>
                      </a:lnTo>
                      <a:lnTo>
                        <a:pt x="567" y="2341"/>
                      </a:lnTo>
                      <a:lnTo>
                        <a:pt x="564" y="2339"/>
                      </a:lnTo>
                      <a:lnTo>
                        <a:pt x="564" y="2332"/>
                      </a:lnTo>
                      <a:lnTo>
                        <a:pt x="564" y="2330"/>
                      </a:lnTo>
                      <a:lnTo>
                        <a:pt x="564" y="2327"/>
                      </a:lnTo>
                      <a:lnTo>
                        <a:pt x="564" y="2327"/>
                      </a:lnTo>
                      <a:lnTo>
                        <a:pt x="567" y="2327"/>
                      </a:lnTo>
                      <a:lnTo>
                        <a:pt x="567" y="2325"/>
                      </a:lnTo>
                      <a:lnTo>
                        <a:pt x="567" y="2322"/>
                      </a:lnTo>
                      <a:lnTo>
                        <a:pt x="567" y="2320"/>
                      </a:lnTo>
                      <a:lnTo>
                        <a:pt x="567" y="2315"/>
                      </a:lnTo>
                      <a:lnTo>
                        <a:pt x="567" y="2313"/>
                      </a:lnTo>
                      <a:lnTo>
                        <a:pt x="567" y="2311"/>
                      </a:lnTo>
                      <a:lnTo>
                        <a:pt x="567" y="2308"/>
                      </a:lnTo>
                      <a:lnTo>
                        <a:pt x="567" y="2306"/>
                      </a:lnTo>
                      <a:lnTo>
                        <a:pt x="567" y="2304"/>
                      </a:lnTo>
                      <a:lnTo>
                        <a:pt x="569" y="2301"/>
                      </a:lnTo>
                      <a:lnTo>
                        <a:pt x="569" y="2299"/>
                      </a:lnTo>
                      <a:lnTo>
                        <a:pt x="571" y="2299"/>
                      </a:lnTo>
                      <a:lnTo>
                        <a:pt x="569" y="2296"/>
                      </a:lnTo>
                      <a:lnTo>
                        <a:pt x="569" y="2294"/>
                      </a:lnTo>
                      <a:lnTo>
                        <a:pt x="569" y="2292"/>
                      </a:lnTo>
                      <a:lnTo>
                        <a:pt x="571" y="2289"/>
                      </a:lnTo>
                      <a:lnTo>
                        <a:pt x="571" y="2287"/>
                      </a:lnTo>
                      <a:lnTo>
                        <a:pt x="571" y="2285"/>
                      </a:lnTo>
                      <a:lnTo>
                        <a:pt x="574" y="2282"/>
                      </a:lnTo>
                      <a:lnTo>
                        <a:pt x="574" y="2280"/>
                      </a:lnTo>
                      <a:lnTo>
                        <a:pt x="574" y="2278"/>
                      </a:lnTo>
                      <a:lnTo>
                        <a:pt x="574" y="2273"/>
                      </a:lnTo>
                      <a:lnTo>
                        <a:pt x="574" y="2270"/>
                      </a:lnTo>
                      <a:lnTo>
                        <a:pt x="574" y="2268"/>
                      </a:lnTo>
                      <a:lnTo>
                        <a:pt x="574" y="2266"/>
                      </a:lnTo>
                      <a:lnTo>
                        <a:pt x="574" y="2263"/>
                      </a:lnTo>
                      <a:lnTo>
                        <a:pt x="576" y="2263"/>
                      </a:lnTo>
                      <a:lnTo>
                        <a:pt x="578" y="2259"/>
                      </a:lnTo>
                      <a:lnTo>
                        <a:pt x="578" y="2256"/>
                      </a:lnTo>
                      <a:lnTo>
                        <a:pt x="578" y="2254"/>
                      </a:lnTo>
                      <a:lnTo>
                        <a:pt x="578" y="2252"/>
                      </a:lnTo>
                      <a:lnTo>
                        <a:pt x="578" y="2249"/>
                      </a:lnTo>
                      <a:lnTo>
                        <a:pt x="581" y="2244"/>
                      </a:lnTo>
                      <a:lnTo>
                        <a:pt x="583" y="2244"/>
                      </a:lnTo>
                      <a:lnTo>
                        <a:pt x="585" y="2242"/>
                      </a:lnTo>
                      <a:lnTo>
                        <a:pt x="588" y="2237"/>
                      </a:lnTo>
                      <a:lnTo>
                        <a:pt x="590" y="2230"/>
                      </a:lnTo>
                      <a:lnTo>
                        <a:pt x="593" y="2228"/>
                      </a:lnTo>
                      <a:lnTo>
                        <a:pt x="593" y="2226"/>
                      </a:lnTo>
                      <a:lnTo>
                        <a:pt x="593" y="2223"/>
                      </a:lnTo>
                      <a:lnTo>
                        <a:pt x="595" y="2221"/>
                      </a:lnTo>
                      <a:lnTo>
                        <a:pt x="595" y="2218"/>
                      </a:lnTo>
                      <a:lnTo>
                        <a:pt x="595" y="2216"/>
                      </a:lnTo>
                      <a:lnTo>
                        <a:pt x="597" y="2216"/>
                      </a:lnTo>
                      <a:lnTo>
                        <a:pt x="597" y="2214"/>
                      </a:lnTo>
                      <a:lnTo>
                        <a:pt x="595" y="2214"/>
                      </a:lnTo>
                      <a:lnTo>
                        <a:pt x="595" y="2211"/>
                      </a:lnTo>
                      <a:lnTo>
                        <a:pt x="595" y="2209"/>
                      </a:lnTo>
                      <a:lnTo>
                        <a:pt x="597" y="2204"/>
                      </a:lnTo>
                      <a:lnTo>
                        <a:pt x="600" y="2202"/>
                      </a:lnTo>
                      <a:lnTo>
                        <a:pt x="602" y="2200"/>
                      </a:lnTo>
                      <a:lnTo>
                        <a:pt x="602" y="2197"/>
                      </a:lnTo>
                      <a:lnTo>
                        <a:pt x="602" y="2193"/>
                      </a:lnTo>
                      <a:lnTo>
                        <a:pt x="602" y="2190"/>
                      </a:lnTo>
                      <a:lnTo>
                        <a:pt x="604" y="2188"/>
                      </a:lnTo>
                      <a:lnTo>
                        <a:pt x="604" y="2185"/>
                      </a:lnTo>
                      <a:lnTo>
                        <a:pt x="609" y="2181"/>
                      </a:lnTo>
                      <a:lnTo>
                        <a:pt x="623" y="2162"/>
                      </a:lnTo>
                      <a:lnTo>
                        <a:pt x="626" y="2159"/>
                      </a:lnTo>
                      <a:lnTo>
                        <a:pt x="647" y="2152"/>
                      </a:lnTo>
                      <a:lnTo>
                        <a:pt x="652" y="2148"/>
                      </a:lnTo>
                      <a:lnTo>
                        <a:pt x="661" y="2138"/>
                      </a:lnTo>
                      <a:lnTo>
                        <a:pt x="666" y="2129"/>
                      </a:lnTo>
                      <a:lnTo>
                        <a:pt x="673" y="2115"/>
                      </a:lnTo>
                      <a:lnTo>
                        <a:pt x="680" y="2055"/>
                      </a:lnTo>
                      <a:lnTo>
                        <a:pt x="682" y="2044"/>
                      </a:lnTo>
                      <a:lnTo>
                        <a:pt x="685" y="2044"/>
                      </a:lnTo>
                      <a:lnTo>
                        <a:pt x="685" y="2041"/>
                      </a:lnTo>
                      <a:lnTo>
                        <a:pt x="687" y="2039"/>
                      </a:lnTo>
                      <a:lnTo>
                        <a:pt x="687" y="2037"/>
                      </a:lnTo>
                      <a:lnTo>
                        <a:pt x="689" y="2037"/>
                      </a:lnTo>
                      <a:lnTo>
                        <a:pt x="689" y="2034"/>
                      </a:lnTo>
                      <a:lnTo>
                        <a:pt x="689" y="2032"/>
                      </a:lnTo>
                      <a:lnTo>
                        <a:pt x="689" y="2027"/>
                      </a:lnTo>
                      <a:lnTo>
                        <a:pt x="689" y="2025"/>
                      </a:lnTo>
                      <a:lnTo>
                        <a:pt x="689" y="2022"/>
                      </a:lnTo>
                      <a:lnTo>
                        <a:pt x="689" y="2020"/>
                      </a:lnTo>
                      <a:lnTo>
                        <a:pt x="689" y="2018"/>
                      </a:lnTo>
                      <a:lnTo>
                        <a:pt x="689" y="2015"/>
                      </a:lnTo>
                      <a:lnTo>
                        <a:pt x="687" y="2015"/>
                      </a:lnTo>
                      <a:lnTo>
                        <a:pt x="687" y="2011"/>
                      </a:lnTo>
                      <a:lnTo>
                        <a:pt x="687" y="2008"/>
                      </a:lnTo>
                      <a:lnTo>
                        <a:pt x="687" y="2006"/>
                      </a:lnTo>
                      <a:lnTo>
                        <a:pt x="687" y="2004"/>
                      </a:lnTo>
                      <a:lnTo>
                        <a:pt x="682" y="2004"/>
                      </a:lnTo>
                      <a:lnTo>
                        <a:pt x="678" y="2004"/>
                      </a:lnTo>
                      <a:lnTo>
                        <a:pt x="671" y="2004"/>
                      </a:lnTo>
                      <a:lnTo>
                        <a:pt x="663" y="2004"/>
                      </a:lnTo>
                      <a:lnTo>
                        <a:pt x="656" y="2004"/>
                      </a:lnTo>
                      <a:lnTo>
                        <a:pt x="652" y="2004"/>
                      </a:lnTo>
                      <a:lnTo>
                        <a:pt x="637" y="2004"/>
                      </a:lnTo>
                      <a:lnTo>
                        <a:pt x="609" y="2004"/>
                      </a:lnTo>
                      <a:lnTo>
                        <a:pt x="595" y="2004"/>
                      </a:lnTo>
                      <a:lnTo>
                        <a:pt x="571" y="2004"/>
                      </a:lnTo>
                      <a:lnTo>
                        <a:pt x="534" y="2004"/>
                      </a:lnTo>
                      <a:lnTo>
                        <a:pt x="529" y="2004"/>
                      </a:lnTo>
                      <a:lnTo>
                        <a:pt x="524" y="2004"/>
                      </a:lnTo>
                      <a:lnTo>
                        <a:pt x="484" y="2004"/>
                      </a:lnTo>
                      <a:lnTo>
                        <a:pt x="456" y="2004"/>
                      </a:lnTo>
                      <a:lnTo>
                        <a:pt x="420" y="2001"/>
                      </a:lnTo>
                      <a:lnTo>
                        <a:pt x="340" y="2001"/>
                      </a:lnTo>
                      <a:lnTo>
                        <a:pt x="330" y="2001"/>
                      </a:lnTo>
                      <a:lnTo>
                        <a:pt x="283" y="2001"/>
                      </a:lnTo>
                      <a:lnTo>
                        <a:pt x="283" y="1994"/>
                      </a:lnTo>
                      <a:lnTo>
                        <a:pt x="283" y="1989"/>
                      </a:lnTo>
                      <a:lnTo>
                        <a:pt x="283" y="1987"/>
                      </a:lnTo>
                      <a:lnTo>
                        <a:pt x="283" y="1907"/>
                      </a:lnTo>
                      <a:lnTo>
                        <a:pt x="283" y="1871"/>
                      </a:lnTo>
                      <a:lnTo>
                        <a:pt x="283" y="1862"/>
                      </a:lnTo>
                      <a:lnTo>
                        <a:pt x="283" y="1817"/>
                      </a:lnTo>
                      <a:lnTo>
                        <a:pt x="283" y="1659"/>
                      </a:lnTo>
                      <a:lnTo>
                        <a:pt x="283" y="1635"/>
                      </a:lnTo>
                      <a:lnTo>
                        <a:pt x="285" y="1543"/>
                      </a:lnTo>
                      <a:lnTo>
                        <a:pt x="285" y="1507"/>
                      </a:lnTo>
                      <a:lnTo>
                        <a:pt x="283" y="1479"/>
                      </a:lnTo>
                      <a:lnTo>
                        <a:pt x="283" y="1467"/>
                      </a:lnTo>
                      <a:lnTo>
                        <a:pt x="283" y="1460"/>
                      </a:lnTo>
                      <a:lnTo>
                        <a:pt x="283" y="1455"/>
                      </a:lnTo>
                      <a:lnTo>
                        <a:pt x="288" y="1448"/>
                      </a:lnTo>
                      <a:lnTo>
                        <a:pt x="297" y="1437"/>
                      </a:lnTo>
                      <a:lnTo>
                        <a:pt x="300" y="1437"/>
                      </a:lnTo>
                      <a:lnTo>
                        <a:pt x="302" y="1437"/>
                      </a:lnTo>
                      <a:lnTo>
                        <a:pt x="302" y="1441"/>
                      </a:lnTo>
                      <a:lnTo>
                        <a:pt x="302" y="1446"/>
                      </a:lnTo>
                      <a:lnTo>
                        <a:pt x="342" y="1446"/>
                      </a:lnTo>
                      <a:lnTo>
                        <a:pt x="378" y="1446"/>
                      </a:lnTo>
                      <a:lnTo>
                        <a:pt x="397" y="1446"/>
                      </a:lnTo>
                      <a:lnTo>
                        <a:pt x="399" y="1446"/>
                      </a:lnTo>
                      <a:lnTo>
                        <a:pt x="389" y="1437"/>
                      </a:lnTo>
                      <a:lnTo>
                        <a:pt x="387" y="1432"/>
                      </a:lnTo>
                      <a:lnTo>
                        <a:pt x="385" y="1418"/>
                      </a:lnTo>
                      <a:lnTo>
                        <a:pt x="375" y="1366"/>
                      </a:lnTo>
                      <a:lnTo>
                        <a:pt x="375" y="1366"/>
                      </a:lnTo>
                      <a:lnTo>
                        <a:pt x="375" y="1363"/>
                      </a:lnTo>
                      <a:lnTo>
                        <a:pt x="371" y="1356"/>
                      </a:lnTo>
                      <a:lnTo>
                        <a:pt x="352" y="1323"/>
                      </a:lnTo>
                      <a:lnTo>
                        <a:pt x="349" y="1323"/>
                      </a:lnTo>
                      <a:lnTo>
                        <a:pt x="347" y="1316"/>
                      </a:lnTo>
                      <a:lnTo>
                        <a:pt x="347" y="1314"/>
                      </a:lnTo>
                      <a:lnTo>
                        <a:pt x="354" y="1250"/>
                      </a:lnTo>
                      <a:lnTo>
                        <a:pt x="356" y="1233"/>
                      </a:lnTo>
                      <a:lnTo>
                        <a:pt x="356" y="1226"/>
                      </a:lnTo>
                      <a:lnTo>
                        <a:pt x="385" y="1198"/>
                      </a:lnTo>
                      <a:lnTo>
                        <a:pt x="392" y="1193"/>
                      </a:lnTo>
                      <a:lnTo>
                        <a:pt x="397" y="1186"/>
                      </a:lnTo>
                      <a:lnTo>
                        <a:pt x="399" y="1181"/>
                      </a:lnTo>
                      <a:lnTo>
                        <a:pt x="413" y="1160"/>
                      </a:lnTo>
                      <a:lnTo>
                        <a:pt x="427" y="1139"/>
                      </a:lnTo>
                      <a:lnTo>
                        <a:pt x="439" y="1122"/>
                      </a:lnTo>
                      <a:lnTo>
                        <a:pt x="439" y="1118"/>
                      </a:lnTo>
                      <a:lnTo>
                        <a:pt x="439" y="1108"/>
                      </a:lnTo>
                      <a:lnTo>
                        <a:pt x="439" y="1092"/>
                      </a:lnTo>
                      <a:lnTo>
                        <a:pt x="413" y="1092"/>
                      </a:lnTo>
                      <a:lnTo>
                        <a:pt x="411" y="1092"/>
                      </a:lnTo>
                      <a:lnTo>
                        <a:pt x="406" y="1092"/>
                      </a:lnTo>
                      <a:lnTo>
                        <a:pt x="404" y="1092"/>
                      </a:lnTo>
                      <a:lnTo>
                        <a:pt x="401" y="1092"/>
                      </a:lnTo>
                      <a:lnTo>
                        <a:pt x="399" y="1092"/>
                      </a:lnTo>
                      <a:lnTo>
                        <a:pt x="397" y="1092"/>
                      </a:lnTo>
                      <a:lnTo>
                        <a:pt x="397" y="1092"/>
                      </a:lnTo>
                      <a:lnTo>
                        <a:pt x="394" y="1092"/>
                      </a:lnTo>
                      <a:lnTo>
                        <a:pt x="392" y="1092"/>
                      </a:lnTo>
                      <a:lnTo>
                        <a:pt x="389" y="1092"/>
                      </a:lnTo>
                      <a:lnTo>
                        <a:pt x="387" y="1092"/>
                      </a:lnTo>
                      <a:lnTo>
                        <a:pt x="385" y="1092"/>
                      </a:lnTo>
                      <a:lnTo>
                        <a:pt x="382" y="1092"/>
                      </a:lnTo>
                      <a:lnTo>
                        <a:pt x="378" y="1092"/>
                      </a:lnTo>
                      <a:lnTo>
                        <a:pt x="375" y="1092"/>
                      </a:lnTo>
                      <a:lnTo>
                        <a:pt x="373" y="1092"/>
                      </a:lnTo>
                      <a:lnTo>
                        <a:pt x="373" y="1089"/>
                      </a:lnTo>
                      <a:lnTo>
                        <a:pt x="373" y="1087"/>
                      </a:lnTo>
                      <a:lnTo>
                        <a:pt x="373" y="1082"/>
                      </a:lnTo>
                      <a:lnTo>
                        <a:pt x="373" y="1077"/>
                      </a:lnTo>
                      <a:lnTo>
                        <a:pt x="373" y="1075"/>
                      </a:lnTo>
                      <a:lnTo>
                        <a:pt x="373" y="1073"/>
                      </a:lnTo>
                      <a:lnTo>
                        <a:pt x="373" y="1068"/>
                      </a:lnTo>
                      <a:lnTo>
                        <a:pt x="373" y="1066"/>
                      </a:lnTo>
                      <a:lnTo>
                        <a:pt x="373" y="1063"/>
                      </a:lnTo>
                      <a:lnTo>
                        <a:pt x="373" y="1056"/>
                      </a:lnTo>
                      <a:lnTo>
                        <a:pt x="373" y="1047"/>
                      </a:lnTo>
                      <a:lnTo>
                        <a:pt x="373" y="1042"/>
                      </a:lnTo>
                      <a:lnTo>
                        <a:pt x="373" y="1037"/>
                      </a:lnTo>
                      <a:lnTo>
                        <a:pt x="373" y="1035"/>
                      </a:lnTo>
                      <a:lnTo>
                        <a:pt x="373" y="1033"/>
                      </a:lnTo>
                      <a:lnTo>
                        <a:pt x="373" y="1030"/>
                      </a:lnTo>
                      <a:lnTo>
                        <a:pt x="373" y="1028"/>
                      </a:lnTo>
                      <a:lnTo>
                        <a:pt x="373" y="1025"/>
                      </a:lnTo>
                      <a:lnTo>
                        <a:pt x="373" y="1025"/>
                      </a:lnTo>
                      <a:lnTo>
                        <a:pt x="373" y="1023"/>
                      </a:lnTo>
                      <a:lnTo>
                        <a:pt x="373" y="1021"/>
                      </a:lnTo>
                      <a:lnTo>
                        <a:pt x="373" y="1018"/>
                      </a:lnTo>
                      <a:lnTo>
                        <a:pt x="373" y="1016"/>
                      </a:lnTo>
                      <a:lnTo>
                        <a:pt x="373" y="1014"/>
                      </a:lnTo>
                      <a:lnTo>
                        <a:pt x="373" y="1011"/>
                      </a:lnTo>
                      <a:lnTo>
                        <a:pt x="373" y="1009"/>
                      </a:lnTo>
                      <a:lnTo>
                        <a:pt x="373" y="1007"/>
                      </a:lnTo>
                      <a:lnTo>
                        <a:pt x="373" y="1004"/>
                      </a:lnTo>
                      <a:lnTo>
                        <a:pt x="373" y="1002"/>
                      </a:lnTo>
                      <a:lnTo>
                        <a:pt x="373" y="997"/>
                      </a:lnTo>
                      <a:lnTo>
                        <a:pt x="373" y="995"/>
                      </a:lnTo>
                      <a:lnTo>
                        <a:pt x="373" y="990"/>
                      </a:lnTo>
                      <a:lnTo>
                        <a:pt x="373" y="988"/>
                      </a:lnTo>
                      <a:lnTo>
                        <a:pt x="373" y="983"/>
                      </a:lnTo>
                      <a:lnTo>
                        <a:pt x="373" y="976"/>
                      </a:lnTo>
                      <a:lnTo>
                        <a:pt x="373" y="969"/>
                      </a:lnTo>
                      <a:lnTo>
                        <a:pt x="373" y="964"/>
                      </a:lnTo>
                      <a:lnTo>
                        <a:pt x="373" y="957"/>
                      </a:lnTo>
                      <a:lnTo>
                        <a:pt x="373" y="952"/>
                      </a:lnTo>
                      <a:lnTo>
                        <a:pt x="373" y="950"/>
                      </a:lnTo>
                      <a:lnTo>
                        <a:pt x="373" y="940"/>
                      </a:lnTo>
                      <a:lnTo>
                        <a:pt x="373" y="938"/>
                      </a:lnTo>
                      <a:lnTo>
                        <a:pt x="373" y="936"/>
                      </a:lnTo>
                      <a:lnTo>
                        <a:pt x="373" y="929"/>
                      </a:lnTo>
                      <a:lnTo>
                        <a:pt x="373" y="926"/>
                      </a:lnTo>
                      <a:lnTo>
                        <a:pt x="373" y="924"/>
                      </a:lnTo>
                      <a:lnTo>
                        <a:pt x="373" y="922"/>
                      </a:lnTo>
                      <a:lnTo>
                        <a:pt x="373" y="917"/>
                      </a:lnTo>
                      <a:lnTo>
                        <a:pt x="373" y="912"/>
                      </a:lnTo>
                      <a:lnTo>
                        <a:pt x="366" y="912"/>
                      </a:lnTo>
                      <a:lnTo>
                        <a:pt x="361" y="912"/>
                      </a:lnTo>
                      <a:lnTo>
                        <a:pt x="356" y="912"/>
                      </a:lnTo>
                      <a:lnTo>
                        <a:pt x="349" y="912"/>
                      </a:lnTo>
                      <a:lnTo>
                        <a:pt x="345" y="912"/>
                      </a:lnTo>
                      <a:lnTo>
                        <a:pt x="340" y="912"/>
                      </a:lnTo>
                      <a:lnTo>
                        <a:pt x="335" y="912"/>
                      </a:lnTo>
                      <a:lnTo>
                        <a:pt x="328" y="912"/>
                      </a:lnTo>
                      <a:lnTo>
                        <a:pt x="323" y="912"/>
                      </a:lnTo>
                      <a:lnTo>
                        <a:pt x="316" y="912"/>
                      </a:lnTo>
                      <a:lnTo>
                        <a:pt x="290" y="912"/>
                      </a:lnTo>
                      <a:lnTo>
                        <a:pt x="283" y="912"/>
                      </a:lnTo>
                      <a:lnTo>
                        <a:pt x="283" y="898"/>
                      </a:lnTo>
                      <a:lnTo>
                        <a:pt x="283" y="896"/>
                      </a:lnTo>
                      <a:lnTo>
                        <a:pt x="283" y="891"/>
                      </a:lnTo>
                      <a:lnTo>
                        <a:pt x="283" y="888"/>
                      </a:lnTo>
                      <a:lnTo>
                        <a:pt x="283" y="881"/>
                      </a:lnTo>
                      <a:lnTo>
                        <a:pt x="283" y="865"/>
                      </a:lnTo>
                      <a:lnTo>
                        <a:pt x="283" y="862"/>
                      </a:lnTo>
                      <a:lnTo>
                        <a:pt x="283" y="860"/>
                      </a:lnTo>
                      <a:lnTo>
                        <a:pt x="281" y="858"/>
                      </a:lnTo>
                      <a:lnTo>
                        <a:pt x="281" y="855"/>
                      </a:lnTo>
                      <a:lnTo>
                        <a:pt x="281" y="853"/>
                      </a:lnTo>
                      <a:lnTo>
                        <a:pt x="281" y="851"/>
                      </a:lnTo>
                      <a:lnTo>
                        <a:pt x="281" y="848"/>
                      </a:lnTo>
                      <a:lnTo>
                        <a:pt x="281" y="846"/>
                      </a:lnTo>
                      <a:lnTo>
                        <a:pt x="281" y="844"/>
                      </a:lnTo>
                      <a:lnTo>
                        <a:pt x="281" y="841"/>
                      </a:lnTo>
                      <a:lnTo>
                        <a:pt x="281" y="839"/>
                      </a:lnTo>
                      <a:lnTo>
                        <a:pt x="281" y="836"/>
                      </a:lnTo>
                      <a:lnTo>
                        <a:pt x="281" y="822"/>
                      </a:lnTo>
                      <a:lnTo>
                        <a:pt x="281" y="820"/>
                      </a:lnTo>
                      <a:lnTo>
                        <a:pt x="236" y="822"/>
                      </a:lnTo>
                      <a:lnTo>
                        <a:pt x="215" y="822"/>
                      </a:lnTo>
                      <a:lnTo>
                        <a:pt x="212" y="822"/>
                      </a:lnTo>
                      <a:lnTo>
                        <a:pt x="210" y="822"/>
                      </a:lnTo>
                      <a:lnTo>
                        <a:pt x="203" y="822"/>
                      </a:lnTo>
                      <a:lnTo>
                        <a:pt x="200" y="822"/>
                      </a:lnTo>
                      <a:lnTo>
                        <a:pt x="198" y="822"/>
                      </a:lnTo>
                      <a:lnTo>
                        <a:pt x="191" y="822"/>
                      </a:lnTo>
                      <a:lnTo>
                        <a:pt x="191" y="820"/>
                      </a:lnTo>
                      <a:lnTo>
                        <a:pt x="191" y="806"/>
                      </a:lnTo>
                      <a:lnTo>
                        <a:pt x="191" y="799"/>
                      </a:lnTo>
                      <a:lnTo>
                        <a:pt x="191" y="794"/>
                      </a:lnTo>
                      <a:lnTo>
                        <a:pt x="191" y="775"/>
                      </a:lnTo>
                      <a:lnTo>
                        <a:pt x="184" y="775"/>
                      </a:lnTo>
                      <a:lnTo>
                        <a:pt x="148" y="777"/>
                      </a:lnTo>
                      <a:lnTo>
                        <a:pt x="148" y="775"/>
                      </a:lnTo>
                      <a:lnTo>
                        <a:pt x="148" y="761"/>
                      </a:lnTo>
                      <a:lnTo>
                        <a:pt x="184" y="761"/>
                      </a:lnTo>
                      <a:lnTo>
                        <a:pt x="191" y="761"/>
                      </a:lnTo>
                      <a:lnTo>
                        <a:pt x="191" y="742"/>
                      </a:lnTo>
                      <a:lnTo>
                        <a:pt x="191" y="742"/>
                      </a:lnTo>
                      <a:lnTo>
                        <a:pt x="191" y="737"/>
                      </a:lnTo>
                      <a:lnTo>
                        <a:pt x="191" y="730"/>
                      </a:lnTo>
                      <a:lnTo>
                        <a:pt x="186" y="730"/>
                      </a:lnTo>
                      <a:lnTo>
                        <a:pt x="177" y="730"/>
                      </a:lnTo>
                      <a:lnTo>
                        <a:pt x="174" y="730"/>
                      </a:lnTo>
                      <a:lnTo>
                        <a:pt x="170" y="730"/>
                      </a:lnTo>
                      <a:lnTo>
                        <a:pt x="170" y="730"/>
                      </a:lnTo>
                      <a:lnTo>
                        <a:pt x="167" y="730"/>
                      </a:lnTo>
                      <a:lnTo>
                        <a:pt x="165" y="730"/>
                      </a:lnTo>
                      <a:lnTo>
                        <a:pt x="163" y="730"/>
                      </a:lnTo>
                      <a:lnTo>
                        <a:pt x="160" y="730"/>
                      </a:lnTo>
                      <a:lnTo>
                        <a:pt x="158" y="730"/>
                      </a:lnTo>
                      <a:lnTo>
                        <a:pt x="156" y="730"/>
                      </a:lnTo>
                      <a:lnTo>
                        <a:pt x="153" y="730"/>
                      </a:lnTo>
                      <a:lnTo>
                        <a:pt x="151" y="730"/>
                      </a:lnTo>
                      <a:lnTo>
                        <a:pt x="148" y="730"/>
                      </a:lnTo>
                      <a:lnTo>
                        <a:pt x="148" y="728"/>
                      </a:lnTo>
                      <a:lnTo>
                        <a:pt x="148" y="725"/>
                      </a:lnTo>
                      <a:lnTo>
                        <a:pt x="148" y="723"/>
                      </a:lnTo>
                      <a:lnTo>
                        <a:pt x="148" y="721"/>
                      </a:lnTo>
                      <a:lnTo>
                        <a:pt x="148" y="714"/>
                      </a:lnTo>
                      <a:lnTo>
                        <a:pt x="148" y="709"/>
                      </a:lnTo>
                      <a:lnTo>
                        <a:pt x="148" y="704"/>
                      </a:lnTo>
                      <a:lnTo>
                        <a:pt x="146" y="704"/>
                      </a:lnTo>
                      <a:lnTo>
                        <a:pt x="146" y="685"/>
                      </a:lnTo>
                      <a:lnTo>
                        <a:pt x="144" y="685"/>
                      </a:lnTo>
                      <a:lnTo>
                        <a:pt x="141" y="685"/>
                      </a:lnTo>
                      <a:lnTo>
                        <a:pt x="139" y="685"/>
                      </a:lnTo>
                      <a:lnTo>
                        <a:pt x="137" y="685"/>
                      </a:lnTo>
                      <a:lnTo>
                        <a:pt x="134" y="685"/>
                      </a:lnTo>
                      <a:lnTo>
                        <a:pt x="132" y="685"/>
                      </a:lnTo>
                      <a:lnTo>
                        <a:pt x="122" y="685"/>
                      </a:lnTo>
                      <a:lnTo>
                        <a:pt x="115" y="685"/>
                      </a:lnTo>
                      <a:lnTo>
                        <a:pt x="111" y="685"/>
                      </a:lnTo>
                      <a:lnTo>
                        <a:pt x="106" y="685"/>
                      </a:lnTo>
                      <a:lnTo>
                        <a:pt x="104" y="685"/>
                      </a:lnTo>
                      <a:lnTo>
                        <a:pt x="104" y="685"/>
                      </a:lnTo>
                      <a:lnTo>
                        <a:pt x="104" y="678"/>
                      </a:lnTo>
                      <a:lnTo>
                        <a:pt x="104" y="666"/>
                      </a:lnTo>
                      <a:lnTo>
                        <a:pt x="104" y="647"/>
                      </a:lnTo>
                      <a:lnTo>
                        <a:pt x="104" y="645"/>
                      </a:lnTo>
                      <a:lnTo>
                        <a:pt x="104" y="643"/>
                      </a:lnTo>
                      <a:lnTo>
                        <a:pt x="104" y="640"/>
                      </a:lnTo>
                      <a:lnTo>
                        <a:pt x="104" y="638"/>
                      </a:lnTo>
                      <a:lnTo>
                        <a:pt x="104" y="636"/>
                      </a:lnTo>
                      <a:lnTo>
                        <a:pt x="104" y="633"/>
                      </a:lnTo>
                      <a:lnTo>
                        <a:pt x="104" y="631"/>
                      </a:lnTo>
                      <a:lnTo>
                        <a:pt x="104" y="629"/>
                      </a:lnTo>
                      <a:lnTo>
                        <a:pt x="104" y="629"/>
                      </a:lnTo>
                      <a:lnTo>
                        <a:pt x="104" y="626"/>
                      </a:lnTo>
                      <a:lnTo>
                        <a:pt x="104" y="624"/>
                      </a:lnTo>
                      <a:lnTo>
                        <a:pt x="101" y="622"/>
                      </a:lnTo>
                      <a:lnTo>
                        <a:pt x="101" y="619"/>
                      </a:lnTo>
                      <a:lnTo>
                        <a:pt x="101" y="612"/>
                      </a:lnTo>
                      <a:lnTo>
                        <a:pt x="101" y="610"/>
                      </a:lnTo>
                      <a:lnTo>
                        <a:pt x="97" y="607"/>
                      </a:lnTo>
                      <a:lnTo>
                        <a:pt x="94" y="607"/>
                      </a:lnTo>
                      <a:lnTo>
                        <a:pt x="92" y="605"/>
                      </a:lnTo>
                      <a:lnTo>
                        <a:pt x="89" y="605"/>
                      </a:lnTo>
                      <a:lnTo>
                        <a:pt x="85" y="603"/>
                      </a:lnTo>
                      <a:lnTo>
                        <a:pt x="82" y="603"/>
                      </a:lnTo>
                      <a:lnTo>
                        <a:pt x="80" y="600"/>
                      </a:lnTo>
                      <a:lnTo>
                        <a:pt x="78" y="596"/>
                      </a:lnTo>
                      <a:lnTo>
                        <a:pt x="78" y="591"/>
                      </a:lnTo>
                      <a:lnTo>
                        <a:pt x="80" y="591"/>
                      </a:lnTo>
                      <a:lnTo>
                        <a:pt x="99" y="591"/>
                      </a:lnTo>
                      <a:lnTo>
                        <a:pt x="101" y="591"/>
                      </a:lnTo>
                      <a:lnTo>
                        <a:pt x="106" y="591"/>
                      </a:lnTo>
                      <a:lnTo>
                        <a:pt x="108" y="591"/>
                      </a:lnTo>
                      <a:lnTo>
                        <a:pt x="118" y="591"/>
                      </a:lnTo>
                      <a:lnTo>
                        <a:pt x="122" y="591"/>
                      </a:lnTo>
                      <a:lnTo>
                        <a:pt x="122" y="570"/>
                      </a:lnTo>
                      <a:lnTo>
                        <a:pt x="122" y="558"/>
                      </a:lnTo>
                      <a:lnTo>
                        <a:pt x="122" y="551"/>
                      </a:lnTo>
                      <a:lnTo>
                        <a:pt x="125" y="551"/>
                      </a:lnTo>
                      <a:lnTo>
                        <a:pt x="130" y="551"/>
                      </a:lnTo>
                      <a:lnTo>
                        <a:pt x="130" y="548"/>
                      </a:lnTo>
                      <a:lnTo>
                        <a:pt x="130" y="544"/>
                      </a:lnTo>
                      <a:lnTo>
                        <a:pt x="130" y="541"/>
                      </a:lnTo>
                      <a:lnTo>
                        <a:pt x="134" y="536"/>
                      </a:lnTo>
                      <a:lnTo>
                        <a:pt x="118" y="515"/>
                      </a:lnTo>
                      <a:lnTo>
                        <a:pt x="113" y="503"/>
                      </a:lnTo>
                      <a:lnTo>
                        <a:pt x="113" y="501"/>
                      </a:lnTo>
                      <a:lnTo>
                        <a:pt x="111" y="501"/>
                      </a:lnTo>
                      <a:lnTo>
                        <a:pt x="104" y="494"/>
                      </a:lnTo>
                      <a:lnTo>
                        <a:pt x="61" y="461"/>
                      </a:lnTo>
                      <a:lnTo>
                        <a:pt x="61" y="458"/>
                      </a:lnTo>
                      <a:lnTo>
                        <a:pt x="56" y="449"/>
                      </a:lnTo>
                      <a:lnTo>
                        <a:pt x="45" y="430"/>
                      </a:lnTo>
                      <a:lnTo>
                        <a:pt x="37" y="428"/>
                      </a:lnTo>
                      <a:lnTo>
                        <a:pt x="40" y="425"/>
                      </a:lnTo>
                      <a:lnTo>
                        <a:pt x="42" y="414"/>
                      </a:lnTo>
                      <a:lnTo>
                        <a:pt x="11" y="383"/>
                      </a:lnTo>
                      <a:lnTo>
                        <a:pt x="9" y="381"/>
                      </a:lnTo>
                      <a:lnTo>
                        <a:pt x="2" y="373"/>
                      </a:lnTo>
                      <a:lnTo>
                        <a:pt x="0" y="366"/>
                      </a:lnTo>
                      <a:lnTo>
                        <a:pt x="0" y="359"/>
                      </a:lnTo>
                      <a:lnTo>
                        <a:pt x="0" y="307"/>
                      </a:lnTo>
                      <a:lnTo>
                        <a:pt x="0" y="303"/>
                      </a:lnTo>
                      <a:lnTo>
                        <a:pt x="0" y="300"/>
                      </a:lnTo>
                      <a:lnTo>
                        <a:pt x="7" y="293"/>
                      </a:lnTo>
                      <a:lnTo>
                        <a:pt x="9" y="291"/>
                      </a:lnTo>
                      <a:lnTo>
                        <a:pt x="11" y="291"/>
                      </a:lnTo>
                      <a:lnTo>
                        <a:pt x="26" y="281"/>
                      </a:lnTo>
                      <a:lnTo>
                        <a:pt x="40" y="270"/>
                      </a:lnTo>
                      <a:lnTo>
                        <a:pt x="49" y="262"/>
                      </a:lnTo>
                      <a:lnTo>
                        <a:pt x="54" y="258"/>
                      </a:lnTo>
                      <a:lnTo>
                        <a:pt x="71" y="246"/>
                      </a:lnTo>
                      <a:lnTo>
                        <a:pt x="89" y="234"/>
                      </a:lnTo>
                      <a:lnTo>
                        <a:pt x="99" y="222"/>
                      </a:lnTo>
                      <a:lnTo>
                        <a:pt x="101" y="218"/>
                      </a:lnTo>
                      <a:lnTo>
                        <a:pt x="106" y="210"/>
                      </a:lnTo>
                      <a:lnTo>
                        <a:pt x="108" y="199"/>
                      </a:lnTo>
                      <a:lnTo>
                        <a:pt x="106" y="182"/>
                      </a:lnTo>
                      <a:lnTo>
                        <a:pt x="104" y="170"/>
                      </a:lnTo>
                      <a:lnTo>
                        <a:pt x="99" y="151"/>
                      </a:lnTo>
                      <a:lnTo>
                        <a:pt x="97" y="132"/>
                      </a:lnTo>
                      <a:lnTo>
                        <a:pt x="97" y="114"/>
                      </a:lnTo>
                      <a:lnTo>
                        <a:pt x="99" y="92"/>
                      </a:lnTo>
                      <a:lnTo>
                        <a:pt x="104" y="76"/>
                      </a:lnTo>
                      <a:lnTo>
                        <a:pt x="111" y="50"/>
                      </a:lnTo>
                      <a:lnTo>
                        <a:pt x="111" y="47"/>
                      </a:lnTo>
                      <a:lnTo>
                        <a:pt x="113" y="14"/>
                      </a:lnTo>
                      <a:lnTo>
                        <a:pt x="134" y="14"/>
                      </a:lnTo>
                      <a:lnTo>
                        <a:pt x="179" y="14"/>
                      </a:lnTo>
                      <a:lnTo>
                        <a:pt x="226" y="14"/>
                      </a:lnTo>
                      <a:lnTo>
                        <a:pt x="271" y="14"/>
                      </a:lnTo>
                      <a:lnTo>
                        <a:pt x="316" y="14"/>
                      </a:lnTo>
                      <a:lnTo>
                        <a:pt x="361" y="12"/>
                      </a:lnTo>
                      <a:close/>
                    </a:path>
                  </a:pathLst>
                </a:custGeom>
                <a:solidFill>
                  <a:srgbClr val="9BBB59">
                    <a:lumMod val="50000"/>
                    <a:alpha val="62000"/>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grpSp>
          <p:grpSp>
            <p:nvGrpSpPr>
              <p:cNvPr id="70" name="Group 112"/>
              <p:cNvGrpSpPr/>
              <p:nvPr/>
            </p:nvGrpSpPr>
            <p:grpSpPr>
              <a:xfrm>
                <a:off x="495300" y="1397000"/>
                <a:ext cx="10172700" cy="6400800"/>
                <a:chOff x="-9557068" y="8969005"/>
                <a:chExt cx="13657265" cy="8629651"/>
              </a:xfrm>
              <a:effectLst>
                <a:glow rad="101600">
                  <a:sysClr val="windowText" lastClr="000000">
                    <a:alpha val="49000"/>
                  </a:sysClr>
                </a:glow>
              </a:effectLst>
            </p:grpSpPr>
            <p:sp>
              <p:nvSpPr>
                <p:cNvPr id="71" name="Freeform 7"/>
                <p:cNvSpPr>
                  <a:spLocks/>
                </p:cNvSpPr>
                <p:nvPr/>
              </p:nvSpPr>
              <p:spPr bwMode="auto">
                <a:xfrm>
                  <a:off x="-9557068" y="13533068"/>
                  <a:ext cx="4529138" cy="4057651"/>
                </a:xfrm>
                <a:custGeom>
                  <a:avLst/>
                  <a:gdLst>
                    <a:gd name="T0" fmla="*/ 907 w 2853"/>
                    <a:gd name="T1" fmla="*/ 2551 h 2556"/>
                    <a:gd name="T2" fmla="*/ 0 w 2853"/>
                    <a:gd name="T3" fmla="*/ 2504 h 2556"/>
                    <a:gd name="T4" fmla="*/ 2 w 2853"/>
                    <a:gd name="T5" fmla="*/ 1561 h 2556"/>
                    <a:gd name="T6" fmla="*/ 7 w 2853"/>
                    <a:gd name="T7" fmla="*/ 524 h 2556"/>
                    <a:gd name="T8" fmla="*/ 38 w 2853"/>
                    <a:gd name="T9" fmla="*/ 0 h 2556"/>
                    <a:gd name="T10" fmla="*/ 123 w 2853"/>
                    <a:gd name="T11" fmla="*/ 19 h 2556"/>
                    <a:gd name="T12" fmla="*/ 219 w 2853"/>
                    <a:gd name="T13" fmla="*/ 54 h 2556"/>
                    <a:gd name="T14" fmla="*/ 312 w 2853"/>
                    <a:gd name="T15" fmla="*/ 61 h 2556"/>
                    <a:gd name="T16" fmla="*/ 411 w 2853"/>
                    <a:gd name="T17" fmla="*/ 82 h 2556"/>
                    <a:gd name="T18" fmla="*/ 531 w 2853"/>
                    <a:gd name="T19" fmla="*/ 101 h 2556"/>
                    <a:gd name="T20" fmla="*/ 642 w 2853"/>
                    <a:gd name="T21" fmla="*/ 101 h 2556"/>
                    <a:gd name="T22" fmla="*/ 810 w 2853"/>
                    <a:gd name="T23" fmla="*/ 101 h 2556"/>
                    <a:gd name="T24" fmla="*/ 1006 w 2853"/>
                    <a:gd name="T25" fmla="*/ 97 h 2556"/>
                    <a:gd name="T26" fmla="*/ 1056 w 2853"/>
                    <a:gd name="T27" fmla="*/ 87 h 2556"/>
                    <a:gd name="T28" fmla="*/ 1110 w 2853"/>
                    <a:gd name="T29" fmla="*/ 85 h 2556"/>
                    <a:gd name="T30" fmla="*/ 1195 w 2853"/>
                    <a:gd name="T31" fmla="*/ 85 h 2556"/>
                    <a:gd name="T32" fmla="*/ 1249 w 2853"/>
                    <a:gd name="T33" fmla="*/ 90 h 2556"/>
                    <a:gd name="T34" fmla="*/ 1297 w 2853"/>
                    <a:gd name="T35" fmla="*/ 111 h 2556"/>
                    <a:gd name="T36" fmla="*/ 1341 w 2853"/>
                    <a:gd name="T37" fmla="*/ 151 h 2556"/>
                    <a:gd name="T38" fmla="*/ 1377 w 2853"/>
                    <a:gd name="T39" fmla="*/ 205 h 2556"/>
                    <a:gd name="T40" fmla="*/ 1427 w 2853"/>
                    <a:gd name="T41" fmla="*/ 222 h 2556"/>
                    <a:gd name="T42" fmla="*/ 1467 w 2853"/>
                    <a:gd name="T43" fmla="*/ 184 h 2556"/>
                    <a:gd name="T44" fmla="*/ 1509 w 2853"/>
                    <a:gd name="T45" fmla="*/ 146 h 2556"/>
                    <a:gd name="T46" fmla="*/ 1561 w 2853"/>
                    <a:gd name="T47" fmla="*/ 127 h 2556"/>
                    <a:gd name="T48" fmla="*/ 1660 w 2853"/>
                    <a:gd name="T49" fmla="*/ 139 h 2556"/>
                    <a:gd name="T50" fmla="*/ 1748 w 2853"/>
                    <a:gd name="T51" fmla="*/ 158 h 2556"/>
                    <a:gd name="T52" fmla="*/ 1731 w 2853"/>
                    <a:gd name="T53" fmla="*/ 241 h 2556"/>
                    <a:gd name="T54" fmla="*/ 1684 w 2853"/>
                    <a:gd name="T55" fmla="*/ 297 h 2556"/>
                    <a:gd name="T56" fmla="*/ 1646 w 2853"/>
                    <a:gd name="T57" fmla="*/ 401 h 2556"/>
                    <a:gd name="T58" fmla="*/ 1958 w 2853"/>
                    <a:gd name="T59" fmla="*/ 671 h 2556"/>
                    <a:gd name="T60" fmla="*/ 2114 w 2853"/>
                    <a:gd name="T61" fmla="*/ 746 h 2556"/>
                    <a:gd name="T62" fmla="*/ 2223 w 2853"/>
                    <a:gd name="T63" fmla="*/ 742 h 2556"/>
                    <a:gd name="T64" fmla="*/ 2279 w 2853"/>
                    <a:gd name="T65" fmla="*/ 720 h 2556"/>
                    <a:gd name="T66" fmla="*/ 2326 w 2853"/>
                    <a:gd name="T67" fmla="*/ 701 h 2556"/>
                    <a:gd name="T68" fmla="*/ 2388 w 2853"/>
                    <a:gd name="T69" fmla="*/ 709 h 2556"/>
                    <a:gd name="T70" fmla="*/ 2459 w 2853"/>
                    <a:gd name="T71" fmla="*/ 753 h 2556"/>
                    <a:gd name="T72" fmla="*/ 2508 w 2853"/>
                    <a:gd name="T73" fmla="*/ 772 h 2556"/>
                    <a:gd name="T74" fmla="*/ 2541 w 2853"/>
                    <a:gd name="T75" fmla="*/ 742 h 2556"/>
                    <a:gd name="T76" fmla="*/ 2825 w 2853"/>
                    <a:gd name="T77" fmla="*/ 739 h 2556"/>
                    <a:gd name="T78" fmla="*/ 2853 w 2853"/>
                    <a:gd name="T79" fmla="*/ 876 h 2556"/>
                    <a:gd name="T80" fmla="*/ 2853 w 2853"/>
                    <a:gd name="T81" fmla="*/ 954 h 2556"/>
                    <a:gd name="T82" fmla="*/ 2818 w 2853"/>
                    <a:gd name="T83" fmla="*/ 1009 h 2556"/>
                    <a:gd name="T84" fmla="*/ 2714 w 2853"/>
                    <a:gd name="T85" fmla="*/ 1011 h 2556"/>
                    <a:gd name="T86" fmla="*/ 2626 w 2853"/>
                    <a:gd name="T87" fmla="*/ 1013 h 2556"/>
                    <a:gd name="T88" fmla="*/ 2617 w 2853"/>
                    <a:gd name="T89" fmla="*/ 1094 h 2556"/>
                    <a:gd name="T90" fmla="*/ 2463 w 2853"/>
                    <a:gd name="T91" fmla="*/ 1141 h 2556"/>
                    <a:gd name="T92" fmla="*/ 2428 w 2853"/>
                    <a:gd name="T93" fmla="*/ 1179 h 2556"/>
                    <a:gd name="T94" fmla="*/ 2428 w 2853"/>
                    <a:gd name="T95" fmla="*/ 1226 h 2556"/>
                    <a:gd name="T96" fmla="*/ 2433 w 2853"/>
                    <a:gd name="T97" fmla="*/ 1327 h 2556"/>
                    <a:gd name="T98" fmla="*/ 2501 w 2853"/>
                    <a:gd name="T99" fmla="*/ 1625 h 2556"/>
                    <a:gd name="T100" fmla="*/ 2563 w 2853"/>
                    <a:gd name="T101" fmla="*/ 1656 h 2556"/>
                    <a:gd name="T102" fmla="*/ 2556 w 2853"/>
                    <a:gd name="T103" fmla="*/ 1762 h 2556"/>
                    <a:gd name="T104" fmla="*/ 2626 w 2853"/>
                    <a:gd name="T105" fmla="*/ 1783 h 2556"/>
                    <a:gd name="T106" fmla="*/ 2695 w 2853"/>
                    <a:gd name="T107" fmla="*/ 1798 h 2556"/>
                    <a:gd name="T108" fmla="*/ 2763 w 2853"/>
                    <a:gd name="T109" fmla="*/ 1868 h 2556"/>
                    <a:gd name="T110" fmla="*/ 2766 w 2853"/>
                    <a:gd name="T111" fmla="*/ 1942 h 2556"/>
                    <a:gd name="T112" fmla="*/ 2763 w 2853"/>
                    <a:gd name="T113" fmla="*/ 2065 h 2556"/>
                    <a:gd name="T114" fmla="*/ 2766 w 2853"/>
                    <a:gd name="T115" fmla="*/ 2204 h 2556"/>
                    <a:gd name="T116" fmla="*/ 2766 w 2853"/>
                    <a:gd name="T117" fmla="*/ 2343 h 2556"/>
                    <a:gd name="T118" fmla="*/ 2763 w 2853"/>
                    <a:gd name="T119" fmla="*/ 2549 h 2556"/>
                    <a:gd name="T120" fmla="*/ 1809 w 2853"/>
                    <a:gd name="T121" fmla="*/ 2556 h 2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3" h="2556">
                      <a:moveTo>
                        <a:pt x="1809" y="2556"/>
                      </a:moveTo>
                      <a:lnTo>
                        <a:pt x="1764" y="2556"/>
                      </a:lnTo>
                      <a:lnTo>
                        <a:pt x="1722" y="2556"/>
                      </a:lnTo>
                      <a:lnTo>
                        <a:pt x="1679" y="2554"/>
                      </a:lnTo>
                      <a:lnTo>
                        <a:pt x="1634" y="2554"/>
                      </a:lnTo>
                      <a:lnTo>
                        <a:pt x="1587" y="2554"/>
                      </a:lnTo>
                      <a:lnTo>
                        <a:pt x="1542" y="2554"/>
                      </a:lnTo>
                      <a:lnTo>
                        <a:pt x="1495" y="2554"/>
                      </a:lnTo>
                      <a:lnTo>
                        <a:pt x="1450" y="2554"/>
                      </a:lnTo>
                      <a:lnTo>
                        <a:pt x="1405" y="2554"/>
                      </a:lnTo>
                      <a:lnTo>
                        <a:pt x="1358" y="2551"/>
                      </a:lnTo>
                      <a:lnTo>
                        <a:pt x="1316" y="2551"/>
                      </a:lnTo>
                      <a:lnTo>
                        <a:pt x="1271" y="2551"/>
                      </a:lnTo>
                      <a:lnTo>
                        <a:pt x="1226" y="2551"/>
                      </a:lnTo>
                      <a:lnTo>
                        <a:pt x="1181" y="2551"/>
                      </a:lnTo>
                      <a:lnTo>
                        <a:pt x="1134" y="2551"/>
                      </a:lnTo>
                      <a:lnTo>
                        <a:pt x="1086" y="2551"/>
                      </a:lnTo>
                      <a:lnTo>
                        <a:pt x="1044" y="2551"/>
                      </a:lnTo>
                      <a:lnTo>
                        <a:pt x="999" y="2551"/>
                      </a:lnTo>
                      <a:lnTo>
                        <a:pt x="952" y="2551"/>
                      </a:lnTo>
                      <a:lnTo>
                        <a:pt x="907" y="2551"/>
                      </a:lnTo>
                      <a:lnTo>
                        <a:pt x="862" y="2551"/>
                      </a:lnTo>
                      <a:lnTo>
                        <a:pt x="817" y="2551"/>
                      </a:lnTo>
                      <a:lnTo>
                        <a:pt x="772" y="2551"/>
                      </a:lnTo>
                      <a:lnTo>
                        <a:pt x="725" y="2551"/>
                      </a:lnTo>
                      <a:lnTo>
                        <a:pt x="680" y="2551"/>
                      </a:lnTo>
                      <a:lnTo>
                        <a:pt x="635" y="2551"/>
                      </a:lnTo>
                      <a:lnTo>
                        <a:pt x="590" y="2551"/>
                      </a:lnTo>
                      <a:lnTo>
                        <a:pt x="545" y="2551"/>
                      </a:lnTo>
                      <a:lnTo>
                        <a:pt x="498" y="2551"/>
                      </a:lnTo>
                      <a:lnTo>
                        <a:pt x="456" y="2551"/>
                      </a:lnTo>
                      <a:lnTo>
                        <a:pt x="411" y="2551"/>
                      </a:lnTo>
                      <a:lnTo>
                        <a:pt x="366" y="2551"/>
                      </a:lnTo>
                      <a:lnTo>
                        <a:pt x="321" y="2551"/>
                      </a:lnTo>
                      <a:lnTo>
                        <a:pt x="274" y="2551"/>
                      </a:lnTo>
                      <a:lnTo>
                        <a:pt x="229" y="2551"/>
                      </a:lnTo>
                      <a:lnTo>
                        <a:pt x="184" y="2551"/>
                      </a:lnTo>
                      <a:lnTo>
                        <a:pt x="139" y="2551"/>
                      </a:lnTo>
                      <a:lnTo>
                        <a:pt x="94" y="2551"/>
                      </a:lnTo>
                      <a:lnTo>
                        <a:pt x="47" y="2551"/>
                      </a:lnTo>
                      <a:lnTo>
                        <a:pt x="0" y="2551"/>
                      </a:lnTo>
                      <a:lnTo>
                        <a:pt x="0" y="2504"/>
                      </a:lnTo>
                      <a:lnTo>
                        <a:pt x="0" y="2461"/>
                      </a:lnTo>
                      <a:lnTo>
                        <a:pt x="0" y="2417"/>
                      </a:lnTo>
                      <a:lnTo>
                        <a:pt x="0" y="2372"/>
                      </a:lnTo>
                      <a:lnTo>
                        <a:pt x="0" y="2327"/>
                      </a:lnTo>
                      <a:lnTo>
                        <a:pt x="0" y="2282"/>
                      </a:lnTo>
                      <a:lnTo>
                        <a:pt x="0" y="2237"/>
                      </a:lnTo>
                      <a:lnTo>
                        <a:pt x="0" y="2192"/>
                      </a:lnTo>
                      <a:lnTo>
                        <a:pt x="0" y="2147"/>
                      </a:lnTo>
                      <a:lnTo>
                        <a:pt x="0" y="2102"/>
                      </a:lnTo>
                      <a:lnTo>
                        <a:pt x="0" y="2055"/>
                      </a:lnTo>
                      <a:lnTo>
                        <a:pt x="0" y="2013"/>
                      </a:lnTo>
                      <a:lnTo>
                        <a:pt x="2" y="1968"/>
                      </a:lnTo>
                      <a:lnTo>
                        <a:pt x="2" y="1923"/>
                      </a:lnTo>
                      <a:lnTo>
                        <a:pt x="2" y="1878"/>
                      </a:lnTo>
                      <a:lnTo>
                        <a:pt x="2" y="1831"/>
                      </a:lnTo>
                      <a:lnTo>
                        <a:pt x="2" y="1786"/>
                      </a:lnTo>
                      <a:lnTo>
                        <a:pt x="2" y="1741"/>
                      </a:lnTo>
                      <a:lnTo>
                        <a:pt x="2" y="1696"/>
                      </a:lnTo>
                      <a:lnTo>
                        <a:pt x="2" y="1654"/>
                      </a:lnTo>
                      <a:lnTo>
                        <a:pt x="2" y="1606"/>
                      </a:lnTo>
                      <a:lnTo>
                        <a:pt x="2" y="1561"/>
                      </a:lnTo>
                      <a:lnTo>
                        <a:pt x="2" y="1516"/>
                      </a:lnTo>
                      <a:lnTo>
                        <a:pt x="2" y="1472"/>
                      </a:lnTo>
                      <a:lnTo>
                        <a:pt x="2" y="1427"/>
                      </a:lnTo>
                      <a:lnTo>
                        <a:pt x="2" y="1379"/>
                      </a:lnTo>
                      <a:lnTo>
                        <a:pt x="2" y="1335"/>
                      </a:lnTo>
                      <a:lnTo>
                        <a:pt x="2" y="1292"/>
                      </a:lnTo>
                      <a:lnTo>
                        <a:pt x="2" y="1247"/>
                      </a:lnTo>
                      <a:lnTo>
                        <a:pt x="2" y="1202"/>
                      </a:lnTo>
                      <a:lnTo>
                        <a:pt x="2" y="1155"/>
                      </a:lnTo>
                      <a:lnTo>
                        <a:pt x="2" y="1110"/>
                      </a:lnTo>
                      <a:lnTo>
                        <a:pt x="2" y="1065"/>
                      </a:lnTo>
                      <a:lnTo>
                        <a:pt x="2" y="1020"/>
                      </a:lnTo>
                      <a:lnTo>
                        <a:pt x="2" y="975"/>
                      </a:lnTo>
                      <a:lnTo>
                        <a:pt x="2" y="931"/>
                      </a:lnTo>
                      <a:lnTo>
                        <a:pt x="5" y="886"/>
                      </a:lnTo>
                      <a:lnTo>
                        <a:pt x="5" y="841"/>
                      </a:lnTo>
                      <a:lnTo>
                        <a:pt x="5" y="796"/>
                      </a:lnTo>
                      <a:lnTo>
                        <a:pt x="5" y="751"/>
                      </a:lnTo>
                      <a:lnTo>
                        <a:pt x="7" y="614"/>
                      </a:lnTo>
                      <a:lnTo>
                        <a:pt x="7" y="572"/>
                      </a:lnTo>
                      <a:lnTo>
                        <a:pt x="7" y="524"/>
                      </a:lnTo>
                      <a:lnTo>
                        <a:pt x="7" y="479"/>
                      </a:lnTo>
                      <a:lnTo>
                        <a:pt x="7" y="434"/>
                      </a:lnTo>
                      <a:lnTo>
                        <a:pt x="9" y="390"/>
                      </a:lnTo>
                      <a:lnTo>
                        <a:pt x="9" y="345"/>
                      </a:lnTo>
                      <a:lnTo>
                        <a:pt x="9" y="300"/>
                      </a:lnTo>
                      <a:lnTo>
                        <a:pt x="9" y="255"/>
                      </a:lnTo>
                      <a:lnTo>
                        <a:pt x="9" y="210"/>
                      </a:lnTo>
                      <a:lnTo>
                        <a:pt x="9" y="168"/>
                      </a:lnTo>
                      <a:lnTo>
                        <a:pt x="12" y="123"/>
                      </a:lnTo>
                      <a:lnTo>
                        <a:pt x="12" y="85"/>
                      </a:lnTo>
                      <a:lnTo>
                        <a:pt x="12" y="82"/>
                      </a:lnTo>
                      <a:lnTo>
                        <a:pt x="12" y="75"/>
                      </a:lnTo>
                      <a:lnTo>
                        <a:pt x="12" y="61"/>
                      </a:lnTo>
                      <a:lnTo>
                        <a:pt x="12" y="57"/>
                      </a:lnTo>
                      <a:lnTo>
                        <a:pt x="12" y="40"/>
                      </a:lnTo>
                      <a:lnTo>
                        <a:pt x="12" y="5"/>
                      </a:lnTo>
                      <a:lnTo>
                        <a:pt x="12" y="0"/>
                      </a:lnTo>
                      <a:lnTo>
                        <a:pt x="19" y="0"/>
                      </a:lnTo>
                      <a:lnTo>
                        <a:pt x="28" y="0"/>
                      </a:lnTo>
                      <a:lnTo>
                        <a:pt x="33" y="0"/>
                      </a:lnTo>
                      <a:lnTo>
                        <a:pt x="38" y="0"/>
                      </a:lnTo>
                      <a:lnTo>
                        <a:pt x="42" y="0"/>
                      </a:lnTo>
                      <a:lnTo>
                        <a:pt x="45" y="0"/>
                      </a:lnTo>
                      <a:lnTo>
                        <a:pt x="45" y="0"/>
                      </a:lnTo>
                      <a:lnTo>
                        <a:pt x="49" y="0"/>
                      </a:lnTo>
                      <a:lnTo>
                        <a:pt x="54" y="2"/>
                      </a:lnTo>
                      <a:lnTo>
                        <a:pt x="61" y="2"/>
                      </a:lnTo>
                      <a:lnTo>
                        <a:pt x="66" y="2"/>
                      </a:lnTo>
                      <a:lnTo>
                        <a:pt x="68" y="5"/>
                      </a:lnTo>
                      <a:lnTo>
                        <a:pt x="73" y="5"/>
                      </a:lnTo>
                      <a:lnTo>
                        <a:pt x="78" y="7"/>
                      </a:lnTo>
                      <a:lnTo>
                        <a:pt x="82" y="7"/>
                      </a:lnTo>
                      <a:lnTo>
                        <a:pt x="87" y="9"/>
                      </a:lnTo>
                      <a:lnTo>
                        <a:pt x="92" y="9"/>
                      </a:lnTo>
                      <a:lnTo>
                        <a:pt x="97" y="12"/>
                      </a:lnTo>
                      <a:lnTo>
                        <a:pt x="101" y="12"/>
                      </a:lnTo>
                      <a:lnTo>
                        <a:pt x="101" y="14"/>
                      </a:lnTo>
                      <a:lnTo>
                        <a:pt x="108" y="14"/>
                      </a:lnTo>
                      <a:lnTo>
                        <a:pt x="111" y="14"/>
                      </a:lnTo>
                      <a:lnTo>
                        <a:pt x="116" y="16"/>
                      </a:lnTo>
                      <a:lnTo>
                        <a:pt x="118" y="16"/>
                      </a:lnTo>
                      <a:lnTo>
                        <a:pt x="123" y="19"/>
                      </a:lnTo>
                      <a:lnTo>
                        <a:pt x="127" y="19"/>
                      </a:lnTo>
                      <a:lnTo>
                        <a:pt x="132" y="21"/>
                      </a:lnTo>
                      <a:lnTo>
                        <a:pt x="137" y="23"/>
                      </a:lnTo>
                      <a:lnTo>
                        <a:pt x="144" y="26"/>
                      </a:lnTo>
                      <a:lnTo>
                        <a:pt x="151" y="28"/>
                      </a:lnTo>
                      <a:lnTo>
                        <a:pt x="156" y="28"/>
                      </a:lnTo>
                      <a:lnTo>
                        <a:pt x="160" y="31"/>
                      </a:lnTo>
                      <a:lnTo>
                        <a:pt x="163" y="33"/>
                      </a:lnTo>
                      <a:lnTo>
                        <a:pt x="170" y="35"/>
                      </a:lnTo>
                      <a:lnTo>
                        <a:pt x="172" y="35"/>
                      </a:lnTo>
                      <a:lnTo>
                        <a:pt x="177" y="38"/>
                      </a:lnTo>
                      <a:lnTo>
                        <a:pt x="182" y="40"/>
                      </a:lnTo>
                      <a:lnTo>
                        <a:pt x="186" y="40"/>
                      </a:lnTo>
                      <a:lnTo>
                        <a:pt x="191" y="42"/>
                      </a:lnTo>
                      <a:lnTo>
                        <a:pt x="193" y="42"/>
                      </a:lnTo>
                      <a:lnTo>
                        <a:pt x="198" y="45"/>
                      </a:lnTo>
                      <a:lnTo>
                        <a:pt x="203" y="47"/>
                      </a:lnTo>
                      <a:lnTo>
                        <a:pt x="210" y="49"/>
                      </a:lnTo>
                      <a:lnTo>
                        <a:pt x="215" y="52"/>
                      </a:lnTo>
                      <a:lnTo>
                        <a:pt x="217" y="52"/>
                      </a:lnTo>
                      <a:lnTo>
                        <a:pt x="219" y="54"/>
                      </a:lnTo>
                      <a:lnTo>
                        <a:pt x="227" y="57"/>
                      </a:lnTo>
                      <a:lnTo>
                        <a:pt x="229" y="57"/>
                      </a:lnTo>
                      <a:lnTo>
                        <a:pt x="236" y="59"/>
                      </a:lnTo>
                      <a:lnTo>
                        <a:pt x="243" y="59"/>
                      </a:lnTo>
                      <a:lnTo>
                        <a:pt x="248" y="61"/>
                      </a:lnTo>
                      <a:lnTo>
                        <a:pt x="250" y="61"/>
                      </a:lnTo>
                      <a:lnTo>
                        <a:pt x="255" y="61"/>
                      </a:lnTo>
                      <a:lnTo>
                        <a:pt x="262" y="61"/>
                      </a:lnTo>
                      <a:lnTo>
                        <a:pt x="267" y="61"/>
                      </a:lnTo>
                      <a:lnTo>
                        <a:pt x="271" y="61"/>
                      </a:lnTo>
                      <a:lnTo>
                        <a:pt x="274" y="61"/>
                      </a:lnTo>
                      <a:lnTo>
                        <a:pt x="276" y="61"/>
                      </a:lnTo>
                      <a:lnTo>
                        <a:pt x="281" y="61"/>
                      </a:lnTo>
                      <a:lnTo>
                        <a:pt x="283" y="61"/>
                      </a:lnTo>
                      <a:lnTo>
                        <a:pt x="286" y="61"/>
                      </a:lnTo>
                      <a:lnTo>
                        <a:pt x="290" y="61"/>
                      </a:lnTo>
                      <a:lnTo>
                        <a:pt x="295" y="61"/>
                      </a:lnTo>
                      <a:lnTo>
                        <a:pt x="297" y="61"/>
                      </a:lnTo>
                      <a:lnTo>
                        <a:pt x="302" y="61"/>
                      </a:lnTo>
                      <a:lnTo>
                        <a:pt x="309" y="61"/>
                      </a:lnTo>
                      <a:lnTo>
                        <a:pt x="312" y="61"/>
                      </a:lnTo>
                      <a:lnTo>
                        <a:pt x="319" y="61"/>
                      </a:lnTo>
                      <a:lnTo>
                        <a:pt x="323" y="61"/>
                      </a:lnTo>
                      <a:lnTo>
                        <a:pt x="328" y="61"/>
                      </a:lnTo>
                      <a:lnTo>
                        <a:pt x="330" y="61"/>
                      </a:lnTo>
                      <a:lnTo>
                        <a:pt x="335" y="61"/>
                      </a:lnTo>
                      <a:lnTo>
                        <a:pt x="342" y="64"/>
                      </a:lnTo>
                      <a:lnTo>
                        <a:pt x="347" y="64"/>
                      </a:lnTo>
                      <a:lnTo>
                        <a:pt x="354" y="64"/>
                      </a:lnTo>
                      <a:lnTo>
                        <a:pt x="359" y="66"/>
                      </a:lnTo>
                      <a:lnTo>
                        <a:pt x="364" y="66"/>
                      </a:lnTo>
                      <a:lnTo>
                        <a:pt x="371" y="68"/>
                      </a:lnTo>
                      <a:lnTo>
                        <a:pt x="373" y="68"/>
                      </a:lnTo>
                      <a:lnTo>
                        <a:pt x="378" y="71"/>
                      </a:lnTo>
                      <a:lnTo>
                        <a:pt x="382" y="71"/>
                      </a:lnTo>
                      <a:lnTo>
                        <a:pt x="385" y="71"/>
                      </a:lnTo>
                      <a:lnTo>
                        <a:pt x="387" y="73"/>
                      </a:lnTo>
                      <a:lnTo>
                        <a:pt x="390" y="73"/>
                      </a:lnTo>
                      <a:lnTo>
                        <a:pt x="394" y="75"/>
                      </a:lnTo>
                      <a:lnTo>
                        <a:pt x="399" y="78"/>
                      </a:lnTo>
                      <a:lnTo>
                        <a:pt x="408" y="80"/>
                      </a:lnTo>
                      <a:lnTo>
                        <a:pt x="411" y="82"/>
                      </a:lnTo>
                      <a:lnTo>
                        <a:pt x="418" y="82"/>
                      </a:lnTo>
                      <a:lnTo>
                        <a:pt x="423" y="85"/>
                      </a:lnTo>
                      <a:lnTo>
                        <a:pt x="432" y="87"/>
                      </a:lnTo>
                      <a:lnTo>
                        <a:pt x="439" y="90"/>
                      </a:lnTo>
                      <a:lnTo>
                        <a:pt x="442" y="92"/>
                      </a:lnTo>
                      <a:lnTo>
                        <a:pt x="451" y="92"/>
                      </a:lnTo>
                      <a:lnTo>
                        <a:pt x="460" y="94"/>
                      </a:lnTo>
                      <a:lnTo>
                        <a:pt x="467" y="97"/>
                      </a:lnTo>
                      <a:lnTo>
                        <a:pt x="477" y="97"/>
                      </a:lnTo>
                      <a:lnTo>
                        <a:pt x="486" y="99"/>
                      </a:lnTo>
                      <a:lnTo>
                        <a:pt x="489" y="99"/>
                      </a:lnTo>
                      <a:lnTo>
                        <a:pt x="493" y="99"/>
                      </a:lnTo>
                      <a:lnTo>
                        <a:pt x="498" y="99"/>
                      </a:lnTo>
                      <a:lnTo>
                        <a:pt x="501" y="101"/>
                      </a:lnTo>
                      <a:lnTo>
                        <a:pt x="505" y="101"/>
                      </a:lnTo>
                      <a:lnTo>
                        <a:pt x="510" y="101"/>
                      </a:lnTo>
                      <a:lnTo>
                        <a:pt x="515" y="101"/>
                      </a:lnTo>
                      <a:lnTo>
                        <a:pt x="517" y="101"/>
                      </a:lnTo>
                      <a:lnTo>
                        <a:pt x="522" y="101"/>
                      </a:lnTo>
                      <a:lnTo>
                        <a:pt x="527" y="101"/>
                      </a:lnTo>
                      <a:lnTo>
                        <a:pt x="531" y="101"/>
                      </a:lnTo>
                      <a:lnTo>
                        <a:pt x="534" y="101"/>
                      </a:lnTo>
                      <a:lnTo>
                        <a:pt x="538" y="101"/>
                      </a:lnTo>
                      <a:lnTo>
                        <a:pt x="541" y="101"/>
                      </a:lnTo>
                      <a:lnTo>
                        <a:pt x="545" y="101"/>
                      </a:lnTo>
                      <a:lnTo>
                        <a:pt x="548" y="101"/>
                      </a:lnTo>
                      <a:lnTo>
                        <a:pt x="553" y="101"/>
                      </a:lnTo>
                      <a:lnTo>
                        <a:pt x="557" y="101"/>
                      </a:lnTo>
                      <a:lnTo>
                        <a:pt x="562" y="101"/>
                      </a:lnTo>
                      <a:lnTo>
                        <a:pt x="567" y="101"/>
                      </a:lnTo>
                      <a:lnTo>
                        <a:pt x="574" y="101"/>
                      </a:lnTo>
                      <a:lnTo>
                        <a:pt x="576" y="101"/>
                      </a:lnTo>
                      <a:lnTo>
                        <a:pt x="583" y="101"/>
                      </a:lnTo>
                      <a:lnTo>
                        <a:pt x="586" y="101"/>
                      </a:lnTo>
                      <a:lnTo>
                        <a:pt x="593" y="101"/>
                      </a:lnTo>
                      <a:lnTo>
                        <a:pt x="600" y="101"/>
                      </a:lnTo>
                      <a:lnTo>
                        <a:pt x="609" y="101"/>
                      </a:lnTo>
                      <a:lnTo>
                        <a:pt x="614" y="101"/>
                      </a:lnTo>
                      <a:lnTo>
                        <a:pt x="616" y="101"/>
                      </a:lnTo>
                      <a:lnTo>
                        <a:pt x="621" y="101"/>
                      </a:lnTo>
                      <a:lnTo>
                        <a:pt x="628" y="101"/>
                      </a:lnTo>
                      <a:lnTo>
                        <a:pt x="642" y="101"/>
                      </a:lnTo>
                      <a:lnTo>
                        <a:pt x="649" y="101"/>
                      </a:lnTo>
                      <a:lnTo>
                        <a:pt x="654" y="101"/>
                      </a:lnTo>
                      <a:lnTo>
                        <a:pt x="661" y="101"/>
                      </a:lnTo>
                      <a:lnTo>
                        <a:pt x="671" y="101"/>
                      </a:lnTo>
                      <a:lnTo>
                        <a:pt x="682" y="101"/>
                      </a:lnTo>
                      <a:lnTo>
                        <a:pt x="690" y="101"/>
                      </a:lnTo>
                      <a:lnTo>
                        <a:pt x="697" y="101"/>
                      </a:lnTo>
                      <a:lnTo>
                        <a:pt x="704" y="101"/>
                      </a:lnTo>
                      <a:lnTo>
                        <a:pt x="711" y="101"/>
                      </a:lnTo>
                      <a:lnTo>
                        <a:pt x="718" y="101"/>
                      </a:lnTo>
                      <a:lnTo>
                        <a:pt x="723" y="101"/>
                      </a:lnTo>
                      <a:lnTo>
                        <a:pt x="730" y="101"/>
                      </a:lnTo>
                      <a:lnTo>
                        <a:pt x="737" y="101"/>
                      </a:lnTo>
                      <a:lnTo>
                        <a:pt x="742" y="101"/>
                      </a:lnTo>
                      <a:lnTo>
                        <a:pt x="749" y="101"/>
                      </a:lnTo>
                      <a:lnTo>
                        <a:pt x="753" y="101"/>
                      </a:lnTo>
                      <a:lnTo>
                        <a:pt x="760" y="101"/>
                      </a:lnTo>
                      <a:lnTo>
                        <a:pt x="777" y="101"/>
                      </a:lnTo>
                      <a:lnTo>
                        <a:pt x="786" y="101"/>
                      </a:lnTo>
                      <a:lnTo>
                        <a:pt x="798" y="101"/>
                      </a:lnTo>
                      <a:lnTo>
                        <a:pt x="810" y="101"/>
                      </a:lnTo>
                      <a:lnTo>
                        <a:pt x="827" y="101"/>
                      </a:lnTo>
                      <a:lnTo>
                        <a:pt x="838" y="101"/>
                      </a:lnTo>
                      <a:lnTo>
                        <a:pt x="855" y="101"/>
                      </a:lnTo>
                      <a:lnTo>
                        <a:pt x="881" y="101"/>
                      </a:lnTo>
                      <a:lnTo>
                        <a:pt x="900" y="101"/>
                      </a:lnTo>
                      <a:lnTo>
                        <a:pt x="926" y="101"/>
                      </a:lnTo>
                      <a:lnTo>
                        <a:pt x="942" y="101"/>
                      </a:lnTo>
                      <a:lnTo>
                        <a:pt x="954" y="101"/>
                      </a:lnTo>
                      <a:lnTo>
                        <a:pt x="968" y="101"/>
                      </a:lnTo>
                      <a:lnTo>
                        <a:pt x="973" y="101"/>
                      </a:lnTo>
                      <a:lnTo>
                        <a:pt x="980" y="101"/>
                      </a:lnTo>
                      <a:lnTo>
                        <a:pt x="982" y="101"/>
                      </a:lnTo>
                      <a:lnTo>
                        <a:pt x="985" y="101"/>
                      </a:lnTo>
                      <a:lnTo>
                        <a:pt x="990" y="101"/>
                      </a:lnTo>
                      <a:lnTo>
                        <a:pt x="992" y="99"/>
                      </a:lnTo>
                      <a:lnTo>
                        <a:pt x="994" y="99"/>
                      </a:lnTo>
                      <a:lnTo>
                        <a:pt x="997" y="99"/>
                      </a:lnTo>
                      <a:lnTo>
                        <a:pt x="999" y="99"/>
                      </a:lnTo>
                      <a:lnTo>
                        <a:pt x="1001" y="99"/>
                      </a:lnTo>
                      <a:lnTo>
                        <a:pt x="1004" y="97"/>
                      </a:lnTo>
                      <a:lnTo>
                        <a:pt x="1006" y="97"/>
                      </a:lnTo>
                      <a:lnTo>
                        <a:pt x="1008" y="97"/>
                      </a:lnTo>
                      <a:lnTo>
                        <a:pt x="1008" y="97"/>
                      </a:lnTo>
                      <a:lnTo>
                        <a:pt x="1011" y="97"/>
                      </a:lnTo>
                      <a:lnTo>
                        <a:pt x="1013" y="94"/>
                      </a:lnTo>
                      <a:lnTo>
                        <a:pt x="1016" y="94"/>
                      </a:lnTo>
                      <a:lnTo>
                        <a:pt x="1018" y="94"/>
                      </a:lnTo>
                      <a:lnTo>
                        <a:pt x="1023" y="92"/>
                      </a:lnTo>
                      <a:lnTo>
                        <a:pt x="1025" y="92"/>
                      </a:lnTo>
                      <a:lnTo>
                        <a:pt x="1027" y="92"/>
                      </a:lnTo>
                      <a:lnTo>
                        <a:pt x="1030" y="92"/>
                      </a:lnTo>
                      <a:lnTo>
                        <a:pt x="1034" y="90"/>
                      </a:lnTo>
                      <a:lnTo>
                        <a:pt x="1037" y="90"/>
                      </a:lnTo>
                      <a:lnTo>
                        <a:pt x="1039" y="90"/>
                      </a:lnTo>
                      <a:lnTo>
                        <a:pt x="1041" y="90"/>
                      </a:lnTo>
                      <a:lnTo>
                        <a:pt x="1044" y="90"/>
                      </a:lnTo>
                      <a:lnTo>
                        <a:pt x="1044" y="87"/>
                      </a:lnTo>
                      <a:lnTo>
                        <a:pt x="1046" y="87"/>
                      </a:lnTo>
                      <a:lnTo>
                        <a:pt x="1049" y="87"/>
                      </a:lnTo>
                      <a:lnTo>
                        <a:pt x="1051" y="87"/>
                      </a:lnTo>
                      <a:lnTo>
                        <a:pt x="1053" y="87"/>
                      </a:lnTo>
                      <a:lnTo>
                        <a:pt x="1056" y="87"/>
                      </a:lnTo>
                      <a:lnTo>
                        <a:pt x="1058" y="87"/>
                      </a:lnTo>
                      <a:lnTo>
                        <a:pt x="1060" y="87"/>
                      </a:lnTo>
                      <a:lnTo>
                        <a:pt x="1063" y="85"/>
                      </a:lnTo>
                      <a:lnTo>
                        <a:pt x="1065" y="85"/>
                      </a:lnTo>
                      <a:lnTo>
                        <a:pt x="1065" y="85"/>
                      </a:lnTo>
                      <a:lnTo>
                        <a:pt x="1067" y="85"/>
                      </a:lnTo>
                      <a:lnTo>
                        <a:pt x="1070" y="85"/>
                      </a:lnTo>
                      <a:lnTo>
                        <a:pt x="1072" y="85"/>
                      </a:lnTo>
                      <a:lnTo>
                        <a:pt x="1075" y="85"/>
                      </a:lnTo>
                      <a:lnTo>
                        <a:pt x="1077" y="85"/>
                      </a:lnTo>
                      <a:lnTo>
                        <a:pt x="1079" y="85"/>
                      </a:lnTo>
                      <a:lnTo>
                        <a:pt x="1082" y="85"/>
                      </a:lnTo>
                      <a:lnTo>
                        <a:pt x="1084" y="85"/>
                      </a:lnTo>
                      <a:lnTo>
                        <a:pt x="1086" y="85"/>
                      </a:lnTo>
                      <a:lnTo>
                        <a:pt x="1089" y="85"/>
                      </a:lnTo>
                      <a:lnTo>
                        <a:pt x="1093" y="85"/>
                      </a:lnTo>
                      <a:lnTo>
                        <a:pt x="1098" y="85"/>
                      </a:lnTo>
                      <a:lnTo>
                        <a:pt x="1103" y="85"/>
                      </a:lnTo>
                      <a:lnTo>
                        <a:pt x="1105" y="85"/>
                      </a:lnTo>
                      <a:lnTo>
                        <a:pt x="1108" y="85"/>
                      </a:lnTo>
                      <a:lnTo>
                        <a:pt x="1110" y="85"/>
                      </a:lnTo>
                      <a:lnTo>
                        <a:pt x="1112" y="85"/>
                      </a:lnTo>
                      <a:lnTo>
                        <a:pt x="1115" y="85"/>
                      </a:lnTo>
                      <a:lnTo>
                        <a:pt x="1117" y="85"/>
                      </a:lnTo>
                      <a:lnTo>
                        <a:pt x="1119" y="85"/>
                      </a:lnTo>
                      <a:lnTo>
                        <a:pt x="1122" y="85"/>
                      </a:lnTo>
                      <a:lnTo>
                        <a:pt x="1122" y="85"/>
                      </a:lnTo>
                      <a:lnTo>
                        <a:pt x="1124" y="85"/>
                      </a:lnTo>
                      <a:lnTo>
                        <a:pt x="1127" y="85"/>
                      </a:lnTo>
                      <a:lnTo>
                        <a:pt x="1134" y="85"/>
                      </a:lnTo>
                      <a:lnTo>
                        <a:pt x="1136" y="85"/>
                      </a:lnTo>
                      <a:lnTo>
                        <a:pt x="1150" y="85"/>
                      </a:lnTo>
                      <a:lnTo>
                        <a:pt x="1160" y="85"/>
                      </a:lnTo>
                      <a:lnTo>
                        <a:pt x="1167" y="85"/>
                      </a:lnTo>
                      <a:lnTo>
                        <a:pt x="1169" y="85"/>
                      </a:lnTo>
                      <a:lnTo>
                        <a:pt x="1178" y="85"/>
                      </a:lnTo>
                      <a:lnTo>
                        <a:pt x="1181" y="85"/>
                      </a:lnTo>
                      <a:lnTo>
                        <a:pt x="1183" y="85"/>
                      </a:lnTo>
                      <a:lnTo>
                        <a:pt x="1188" y="85"/>
                      </a:lnTo>
                      <a:lnTo>
                        <a:pt x="1190" y="85"/>
                      </a:lnTo>
                      <a:lnTo>
                        <a:pt x="1193" y="85"/>
                      </a:lnTo>
                      <a:lnTo>
                        <a:pt x="1195" y="85"/>
                      </a:lnTo>
                      <a:lnTo>
                        <a:pt x="1200" y="85"/>
                      </a:lnTo>
                      <a:lnTo>
                        <a:pt x="1202" y="85"/>
                      </a:lnTo>
                      <a:lnTo>
                        <a:pt x="1207" y="85"/>
                      </a:lnTo>
                      <a:lnTo>
                        <a:pt x="1209" y="85"/>
                      </a:lnTo>
                      <a:lnTo>
                        <a:pt x="1214" y="85"/>
                      </a:lnTo>
                      <a:lnTo>
                        <a:pt x="1216" y="85"/>
                      </a:lnTo>
                      <a:lnTo>
                        <a:pt x="1219" y="85"/>
                      </a:lnTo>
                      <a:lnTo>
                        <a:pt x="1221" y="85"/>
                      </a:lnTo>
                      <a:lnTo>
                        <a:pt x="1223" y="85"/>
                      </a:lnTo>
                      <a:lnTo>
                        <a:pt x="1226" y="85"/>
                      </a:lnTo>
                      <a:lnTo>
                        <a:pt x="1228" y="85"/>
                      </a:lnTo>
                      <a:lnTo>
                        <a:pt x="1230" y="85"/>
                      </a:lnTo>
                      <a:lnTo>
                        <a:pt x="1233" y="87"/>
                      </a:lnTo>
                      <a:lnTo>
                        <a:pt x="1235" y="87"/>
                      </a:lnTo>
                      <a:lnTo>
                        <a:pt x="1235" y="87"/>
                      </a:lnTo>
                      <a:lnTo>
                        <a:pt x="1238" y="87"/>
                      </a:lnTo>
                      <a:lnTo>
                        <a:pt x="1240" y="87"/>
                      </a:lnTo>
                      <a:lnTo>
                        <a:pt x="1242" y="87"/>
                      </a:lnTo>
                      <a:lnTo>
                        <a:pt x="1245" y="87"/>
                      </a:lnTo>
                      <a:lnTo>
                        <a:pt x="1247" y="90"/>
                      </a:lnTo>
                      <a:lnTo>
                        <a:pt x="1249" y="90"/>
                      </a:lnTo>
                      <a:lnTo>
                        <a:pt x="1252" y="90"/>
                      </a:lnTo>
                      <a:lnTo>
                        <a:pt x="1254" y="90"/>
                      </a:lnTo>
                      <a:lnTo>
                        <a:pt x="1256" y="92"/>
                      </a:lnTo>
                      <a:lnTo>
                        <a:pt x="1259" y="92"/>
                      </a:lnTo>
                      <a:lnTo>
                        <a:pt x="1261" y="92"/>
                      </a:lnTo>
                      <a:lnTo>
                        <a:pt x="1264" y="94"/>
                      </a:lnTo>
                      <a:lnTo>
                        <a:pt x="1266" y="94"/>
                      </a:lnTo>
                      <a:lnTo>
                        <a:pt x="1268" y="94"/>
                      </a:lnTo>
                      <a:lnTo>
                        <a:pt x="1271" y="97"/>
                      </a:lnTo>
                      <a:lnTo>
                        <a:pt x="1273" y="97"/>
                      </a:lnTo>
                      <a:lnTo>
                        <a:pt x="1275" y="97"/>
                      </a:lnTo>
                      <a:lnTo>
                        <a:pt x="1278" y="99"/>
                      </a:lnTo>
                      <a:lnTo>
                        <a:pt x="1280" y="99"/>
                      </a:lnTo>
                      <a:lnTo>
                        <a:pt x="1282" y="101"/>
                      </a:lnTo>
                      <a:lnTo>
                        <a:pt x="1285" y="101"/>
                      </a:lnTo>
                      <a:lnTo>
                        <a:pt x="1287" y="104"/>
                      </a:lnTo>
                      <a:lnTo>
                        <a:pt x="1290" y="104"/>
                      </a:lnTo>
                      <a:lnTo>
                        <a:pt x="1292" y="106"/>
                      </a:lnTo>
                      <a:lnTo>
                        <a:pt x="1292" y="106"/>
                      </a:lnTo>
                      <a:lnTo>
                        <a:pt x="1294" y="108"/>
                      </a:lnTo>
                      <a:lnTo>
                        <a:pt x="1297" y="111"/>
                      </a:lnTo>
                      <a:lnTo>
                        <a:pt x="1299" y="111"/>
                      </a:lnTo>
                      <a:lnTo>
                        <a:pt x="1301" y="113"/>
                      </a:lnTo>
                      <a:lnTo>
                        <a:pt x="1304" y="116"/>
                      </a:lnTo>
                      <a:lnTo>
                        <a:pt x="1306" y="116"/>
                      </a:lnTo>
                      <a:lnTo>
                        <a:pt x="1306" y="118"/>
                      </a:lnTo>
                      <a:lnTo>
                        <a:pt x="1308" y="118"/>
                      </a:lnTo>
                      <a:lnTo>
                        <a:pt x="1311" y="120"/>
                      </a:lnTo>
                      <a:lnTo>
                        <a:pt x="1313" y="123"/>
                      </a:lnTo>
                      <a:lnTo>
                        <a:pt x="1316" y="125"/>
                      </a:lnTo>
                      <a:lnTo>
                        <a:pt x="1318" y="127"/>
                      </a:lnTo>
                      <a:lnTo>
                        <a:pt x="1323" y="127"/>
                      </a:lnTo>
                      <a:lnTo>
                        <a:pt x="1325" y="130"/>
                      </a:lnTo>
                      <a:lnTo>
                        <a:pt x="1327" y="132"/>
                      </a:lnTo>
                      <a:lnTo>
                        <a:pt x="1330" y="134"/>
                      </a:lnTo>
                      <a:lnTo>
                        <a:pt x="1330" y="137"/>
                      </a:lnTo>
                      <a:lnTo>
                        <a:pt x="1332" y="139"/>
                      </a:lnTo>
                      <a:lnTo>
                        <a:pt x="1334" y="142"/>
                      </a:lnTo>
                      <a:lnTo>
                        <a:pt x="1337" y="146"/>
                      </a:lnTo>
                      <a:lnTo>
                        <a:pt x="1339" y="146"/>
                      </a:lnTo>
                      <a:lnTo>
                        <a:pt x="1339" y="149"/>
                      </a:lnTo>
                      <a:lnTo>
                        <a:pt x="1341" y="151"/>
                      </a:lnTo>
                      <a:lnTo>
                        <a:pt x="1344" y="153"/>
                      </a:lnTo>
                      <a:lnTo>
                        <a:pt x="1344" y="156"/>
                      </a:lnTo>
                      <a:lnTo>
                        <a:pt x="1346" y="158"/>
                      </a:lnTo>
                      <a:lnTo>
                        <a:pt x="1349" y="160"/>
                      </a:lnTo>
                      <a:lnTo>
                        <a:pt x="1351" y="165"/>
                      </a:lnTo>
                      <a:lnTo>
                        <a:pt x="1351" y="170"/>
                      </a:lnTo>
                      <a:lnTo>
                        <a:pt x="1353" y="172"/>
                      </a:lnTo>
                      <a:lnTo>
                        <a:pt x="1353" y="175"/>
                      </a:lnTo>
                      <a:lnTo>
                        <a:pt x="1356" y="177"/>
                      </a:lnTo>
                      <a:lnTo>
                        <a:pt x="1358" y="179"/>
                      </a:lnTo>
                      <a:lnTo>
                        <a:pt x="1358" y="182"/>
                      </a:lnTo>
                      <a:lnTo>
                        <a:pt x="1360" y="184"/>
                      </a:lnTo>
                      <a:lnTo>
                        <a:pt x="1363" y="184"/>
                      </a:lnTo>
                      <a:lnTo>
                        <a:pt x="1363" y="186"/>
                      </a:lnTo>
                      <a:lnTo>
                        <a:pt x="1365" y="189"/>
                      </a:lnTo>
                      <a:lnTo>
                        <a:pt x="1367" y="191"/>
                      </a:lnTo>
                      <a:lnTo>
                        <a:pt x="1367" y="194"/>
                      </a:lnTo>
                      <a:lnTo>
                        <a:pt x="1370" y="196"/>
                      </a:lnTo>
                      <a:lnTo>
                        <a:pt x="1372" y="201"/>
                      </a:lnTo>
                      <a:lnTo>
                        <a:pt x="1375" y="203"/>
                      </a:lnTo>
                      <a:lnTo>
                        <a:pt x="1377" y="205"/>
                      </a:lnTo>
                      <a:lnTo>
                        <a:pt x="1379" y="208"/>
                      </a:lnTo>
                      <a:lnTo>
                        <a:pt x="1382" y="210"/>
                      </a:lnTo>
                      <a:lnTo>
                        <a:pt x="1384" y="212"/>
                      </a:lnTo>
                      <a:lnTo>
                        <a:pt x="1386" y="212"/>
                      </a:lnTo>
                      <a:lnTo>
                        <a:pt x="1389" y="215"/>
                      </a:lnTo>
                      <a:lnTo>
                        <a:pt x="1391" y="217"/>
                      </a:lnTo>
                      <a:lnTo>
                        <a:pt x="1393" y="220"/>
                      </a:lnTo>
                      <a:lnTo>
                        <a:pt x="1396" y="222"/>
                      </a:lnTo>
                      <a:lnTo>
                        <a:pt x="1398" y="222"/>
                      </a:lnTo>
                      <a:lnTo>
                        <a:pt x="1401" y="224"/>
                      </a:lnTo>
                      <a:lnTo>
                        <a:pt x="1403" y="224"/>
                      </a:lnTo>
                      <a:lnTo>
                        <a:pt x="1405" y="224"/>
                      </a:lnTo>
                      <a:lnTo>
                        <a:pt x="1408" y="227"/>
                      </a:lnTo>
                      <a:lnTo>
                        <a:pt x="1408" y="227"/>
                      </a:lnTo>
                      <a:lnTo>
                        <a:pt x="1410" y="227"/>
                      </a:lnTo>
                      <a:lnTo>
                        <a:pt x="1415" y="227"/>
                      </a:lnTo>
                      <a:lnTo>
                        <a:pt x="1417" y="227"/>
                      </a:lnTo>
                      <a:lnTo>
                        <a:pt x="1419" y="227"/>
                      </a:lnTo>
                      <a:lnTo>
                        <a:pt x="1422" y="224"/>
                      </a:lnTo>
                      <a:lnTo>
                        <a:pt x="1424" y="224"/>
                      </a:lnTo>
                      <a:lnTo>
                        <a:pt x="1427" y="222"/>
                      </a:lnTo>
                      <a:lnTo>
                        <a:pt x="1429" y="222"/>
                      </a:lnTo>
                      <a:lnTo>
                        <a:pt x="1429" y="220"/>
                      </a:lnTo>
                      <a:lnTo>
                        <a:pt x="1431" y="220"/>
                      </a:lnTo>
                      <a:lnTo>
                        <a:pt x="1434" y="217"/>
                      </a:lnTo>
                      <a:lnTo>
                        <a:pt x="1436" y="217"/>
                      </a:lnTo>
                      <a:lnTo>
                        <a:pt x="1436" y="215"/>
                      </a:lnTo>
                      <a:lnTo>
                        <a:pt x="1438" y="215"/>
                      </a:lnTo>
                      <a:lnTo>
                        <a:pt x="1438" y="212"/>
                      </a:lnTo>
                      <a:lnTo>
                        <a:pt x="1441" y="210"/>
                      </a:lnTo>
                      <a:lnTo>
                        <a:pt x="1443" y="208"/>
                      </a:lnTo>
                      <a:lnTo>
                        <a:pt x="1445" y="205"/>
                      </a:lnTo>
                      <a:lnTo>
                        <a:pt x="1448" y="203"/>
                      </a:lnTo>
                      <a:lnTo>
                        <a:pt x="1450" y="201"/>
                      </a:lnTo>
                      <a:lnTo>
                        <a:pt x="1453" y="198"/>
                      </a:lnTo>
                      <a:lnTo>
                        <a:pt x="1455" y="196"/>
                      </a:lnTo>
                      <a:lnTo>
                        <a:pt x="1457" y="194"/>
                      </a:lnTo>
                      <a:lnTo>
                        <a:pt x="1460" y="191"/>
                      </a:lnTo>
                      <a:lnTo>
                        <a:pt x="1462" y="191"/>
                      </a:lnTo>
                      <a:lnTo>
                        <a:pt x="1462" y="189"/>
                      </a:lnTo>
                      <a:lnTo>
                        <a:pt x="1464" y="186"/>
                      </a:lnTo>
                      <a:lnTo>
                        <a:pt x="1467" y="184"/>
                      </a:lnTo>
                      <a:lnTo>
                        <a:pt x="1467" y="184"/>
                      </a:lnTo>
                      <a:lnTo>
                        <a:pt x="1469" y="182"/>
                      </a:lnTo>
                      <a:lnTo>
                        <a:pt x="1471" y="179"/>
                      </a:lnTo>
                      <a:lnTo>
                        <a:pt x="1474" y="179"/>
                      </a:lnTo>
                      <a:lnTo>
                        <a:pt x="1476" y="177"/>
                      </a:lnTo>
                      <a:lnTo>
                        <a:pt x="1476" y="175"/>
                      </a:lnTo>
                      <a:lnTo>
                        <a:pt x="1478" y="175"/>
                      </a:lnTo>
                      <a:lnTo>
                        <a:pt x="1481" y="172"/>
                      </a:lnTo>
                      <a:lnTo>
                        <a:pt x="1481" y="170"/>
                      </a:lnTo>
                      <a:lnTo>
                        <a:pt x="1483" y="170"/>
                      </a:lnTo>
                      <a:lnTo>
                        <a:pt x="1486" y="168"/>
                      </a:lnTo>
                      <a:lnTo>
                        <a:pt x="1488" y="165"/>
                      </a:lnTo>
                      <a:lnTo>
                        <a:pt x="1490" y="163"/>
                      </a:lnTo>
                      <a:lnTo>
                        <a:pt x="1493" y="160"/>
                      </a:lnTo>
                      <a:lnTo>
                        <a:pt x="1495" y="158"/>
                      </a:lnTo>
                      <a:lnTo>
                        <a:pt x="1497" y="156"/>
                      </a:lnTo>
                      <a:lnTo>
                        <a:pt x="1500" y="156"/>
                      </a:lnTo>
                      <a:lnTo>
                        <a:pt x="1502" y="153"/>
                      </a:lnTo>
                      <a:lnTo>
                        <a:pt x="1504" y="151"/>
                      </a:lnTo>
                      <a:lnTo>
                        <a:pt x="1507" y="149"/>
                      </a:lnTo>
                      <a:lnTo>
                        <a:pt x="1509" y="146"/>
                      </a:lnTo>
                      <a:lnTo>
                        <a:pt x="1512" y="144"/>
                      </a:lnTo>
                      <a:lnTo>
                        <a:pt x="1514" y="144"/>
                      </a:lnTo>
                      <a:lnTo>
                        <a:pt x="1516" y="142"/>
                      </a:lnTo>
                      <a:lnTo>
                        <a:pt x="1519" y="139"/>
                      </a:lnTo>
                      <a:lnTo>
                        <a:pt x="1521" y="139"/>
                      </a:lnTo>
                      <a:lnTo>
                        <a:pt x="1521" y="137"/>
                      </a:lnTo>
                      <a:lnTo>
                        <a:pt x="1523" y="134"/>
                      </a:lnTo>
                      <a:lnTo>
                        <a:pt x="1526" y="134"/>
                      </a:lnTo>
                      <a:lnTo>
                        <a:pt x="1528" y="132"/>
                      </a:lnTo>
                      <a:lnTo>
                        <a:pt x="1530" y="130"/>
                      </a:lnTo>
                      <a:lnTo>
                        <a:pt x="1533" y="130"/>
                      </a:lnTo>
                      <a:lnTo>
                        <a:pt x="1535" y="127"/>
                      </a:lnTo>
                      <a:lnTo>
                        <a:pt x="1538" y="127"/>
                      </a:lnTo>
                      <a:lnTo>
                        <a:pt x="1540" y="127"/>
                      </a:lnTo>
                      <a:lnTo>
                        <a:pt x="1545" y="125"/>
                      </a:lnTo>
                      <a:lnTo>
                        <a:pt x="1547" y="125"/>
                      </a:lnTo>
                      <a:lnTo>
                        <a:pt x="1549" y="125"/>
                      </a:lnTo>
                      <a:lnTo>
                        <a:pt x="1552" y="127"/>
                      </a:lnTo>
                      <a:lnTo>
                        <a:pt x="1554" y="127"/>
                      </a:lnTo>
                      <a:lnTo>
                        <a:pt x="1556" y="127"/>
                      </a:lnTo>
                      <a:lnTo>
                        <a:pt x="1561" y="127"/>
                      </a:lnTo>
                      <a:lnTo>
                        <a:pt x="1564" y="127"/>
                      </a:lnTo>
                      <a:lnTo>
                        <a:pt x="1571" y="130"/>
                      </a:lnTo>
                      <a:lnTo>
                        <a:pt x="1575" y="130"/>
                      </a:lnTo>
                      <a:lnTo>
                        <a:pt x="1578" y="130"/>
                      </a:lnTo>
                      <a:lnTo>
                        <a:pt x="1580" y="132"/>
                      </a:lnTo>
                      <a:lnTo>
                        <a:pt x="1582" y="132"/>
                      </a:lnTo>
                      <a:lnTo>
                        <a:pt x="1587" y="132"/>
                      </a:lnTo>
                      <a:lnTo>
                        <a:pt x="1594" y="134"/>
                      </a:lnTo>
                      <a:lnTo>
                        <a:pt x="1599" y="134"/>
                      </a:lnTo>
                      <a:lnTo>
                        <a:pt x="1601" y="134"/>
                      </a:lnTo>
                      <a:lnTo>
                        <a:pt x="1608" y="134"/>
                      </a:lnTo>
                      <a:lnTo>
                        <a:pt x="1623" y="137"/>
                      </a:lnTo>
                      <a:lnTo>
                        <a:pt x="1625" y="137"/>
                      </a:lnTo>
                      <a:lnTo>
                        <a:pt x="1627" y="137"/>
                      </a:lnTo>
                      <a:lnTo>
                        <a:pt x="1630" y="137"/>
                      </a:lnTo>
                      <a:lnTo>
                        <a:pt x="1632" y="137"/>
                      </a:lnTo>
                      <a:lnTo>
                        <a:pt x="1634" y="137"/>
                      </a:lnTo>
                      <a:lnTo>
                        <a:pt x="1644" y="137"/>
                      </a:lnTo>
                      <a:lnTo>
                        <a:pt x="1651" y="137"/>
                      </a:lnTo>
                      <a:lnTo>
                        <a:pt x="1653" y="137"/>
                      </a:lnTo>
                      <a:lnTo>
                        <a:pt x="1660" y="139"/>
                      </a:lnTo>
                      <a:lnTo>
                        <a:pt x="1672" y="139"/>
                      </a:lnTo>
                      <a:lnTo>
                        <a:pt x="1677" y="139"/>
                      </a:lnTo>
                      <a:lnTo>
                        <a:pt x="1679" y="139"/>
                      </a:lnTo>
                      <a:lnTo>
                        <a:pt x="1682" y="139"/>
                      </a:lnTo>
                      <a:lnTo>
                        <a:pt x="1689" y="142"/>
                      </a:lnTo>
                      <a:lnTo>
                        <a:pt x="1691" y="142"/>
                      </a:lnTo>
                      <a:lnTo>
                        <a:pt x="1693" y="144"/>
                      </a:lnTo>
                      <a:lnTo>
                        <a:pt x="1698" y="144"/>
                      </a:lnTo>
                      <a:lnTo>
                        <a:pt x="1701" y="146"/>
                      </a:lnTo>
                      <a:lnTo>
                        <a:pt x="1705" y="149"/>
                      </a:lnTo>
                      <a:lnTo>
                        <a:pt x="1712" y="151"/>
                      </a:lnTo>
                      <a:lnTo>
                        <a:pt x="1722" y="153"/>
                      </a:lnTo>
                      <a:lnTo>
                        <a:pt x="1722" y="156"/>
                      </a:lnTo>
                      <a:lnTo>
                        <a:pt x="1724" y="156"/>
                      </a:lnTo>
                      <a:lnTo>
                        <a:pt x="1727" y="156"/>
                      </a:lnTo>
                      <a:lnTo>
                        <a:pt x="1727" y="158"/>
                      </a:lnTo>
                      <a:lnTo>
                        <a:pt x="1729" y="158"/>
                      </a:lnTo>
                      <a:lnTo>
                        <a:pt x="1731" y="158"/>
                      </a:lnTo>
                      <a:lnTo>
                        <a:pt x="1734" y="158"/>
                      </a:lnTo>
                      <a:lnTo>
                        <a:pt x="1736" y="158"/>
                      </a:lnTo>
                      <a:lnTo>
                        <a:pt x="1748" y="158"/>
                      </a:lnTo>
                      <a:lnTo>
                        <a:pt x="1748" y="168"/>
                      </a:lnTo>
                      <a:lnTo>
                        <a:pt x="1748" y="172"/>
                      </a:lnTo>
                      <a:lnTo>
                        <a:pt x="1748" y="179"/>
                      </a:lnTo>
                      <a:lnTo>
                        <a:pt x="1748" y="184"/>
                      </a:lnTo>
                      <a:lnTo>
                        <a:pt x="1748" y="194"/>
                      </a:lnTo>
                      <a:lnTo>
                        <a:pt x="1748" y="196"/>
                      </a:lnTo>
                      <a:lnTo>
                        <a:pt x="1748" y="198"/>
                      </a:lnTo>
                      <a:lnTo>
                        <a:pt x="1748" y="203"/>
                      </a:lnTo>
                      <a:lnTo>
                        <a:pt x="1748" y="205"/>
                      </a:lnTo>
                      <a:lnTo>
                        <a:pt x="1748" y="208"/>
                      </a:lnTo>
                      <a:lnTo>
                        <a:pt x="1748" y="210"/>
                      </a:lnTo>
                      <a:lnTo>
                        <a:pt x="1748" y="215"/>
                      </a:lnTo>
                      <a:lnTo>
                        <a:pt x="1745" y="215"/>
                      </a:lnTo>
                      <a:lnTo>
                        <a:pt x="1743" y="224"/>
                      </a:lnTo>
                      <a:lnTo>
                        <a:pt x="1741" y="227"/>
                      </a:lnTo>
                      <a:lnTo>
                        <a:pt x="1741" y="229"/>
                      </a:lnTo>
                      <a:lnTo>
                        <a:pt x="1738" y="234"/>
                      </a:lnTo>
                      <a:lnTo>
                        <a:pt x="1736" y="236"/>
                      </a:lnTo>
                      <a:lnTo>
                        <a:pt x="1734" y="238"/>
                      </a:lnTo>
                      <a:lnTo>
                        <a:pt x="1731" y="241"/>
                      </a:lnTo>
                      <a:lnTo>
                        <a:pt x="1731" y="241"/>
                      </a:lnTo>
                      <a:lnTo>
                        <a:pt x="1729" y="241"/>
                      </a:lnTo>
                      <a:lnTo>
                        <a:pt x="1729" y="243"/>
                      </a:lnTo>
                      <a:lnTo>
                        <a:pt x="1727" y="243"/>
                      </a:lnTo>
                      <a:lnTo>
                        <a:pt x="1727" y="246"/>
                      </a:lnTo>
                      <a:lnTo>
                        <a:pt x="1724" y="246"/>
                      </a:lnTo>
                      <a:lnTo>
                        <a:pt x="1722" y="248"/>
                      </a:lnTo>
                      <a:lnTo>
                        <a:pt x="1715" y="253"/>
                      </a:lnTo>
                      <a:lnTo>
                        <a:pt x="1703" y="262"/>
                      </a:lnTo>
                      <a:lnTo>
                        <a:pt x="1701" y="264"/>
                      </a:lnTo>
                      <a:lnTo>
                        <a:pt x="1701" y="267"/>
                      </a:lnTo>
                      <a:lnTo>
                        <a:pt x="1698" y="269"/>
                      </a:lnTo>
                      <a:lnTo>
                        <a:pt x="1696" y="269"/>
                      </a:lnTo>
                      <a:lnTo>
                        <a:pt x="1696" y="271"/>
                      </a:lnTo>
                      <a:lnTo>
                        <a:pt x="1693" y="274"/>
                      </a:lnTo>
                      <a:lnTo>
                        <a:pt x="1691" y="274"/>
                      </a:lnTo>
                      <a:lnTo>
                        <a:pt x="1691" y="276"/>
                      </a:lnTo>
                      <a:lnTo>
                        <a:pt x="1691" y="279"/>
                      </a:lnTo>
                      <a:lnTo>
                        <a:pt x="1686" y="290"/>
                      </a:lnTo>
                      <a:lnTo>
                        <a:pt x="1684" y="293"/>
                      </a:lnTo>
                      <a:lnTo>
                        <a:pt x="1684" y="295"/>
                      </a:lnTo>
                      <a:lnTo>
                        <a:pt x="1684" y="297"/>
                      </a:lnTo>
                      <a:lnTo>
                        <a:pt x="1682" y="297"/>
                      </a:lnTo>
                      <a:lnTo>
                        <a:pt x="1682" y="300"/>
                      </a:lnTo>
                      <a:lnTo>
                        <a:pt x="1682" y="302"/>
                      </a:lnTo>
                      <a:lnTo>
                        <a:pt x="1679" y="309"/>
                      </a:lnTo>
                      <a:lnTo>
                        <a:pt x="1675" y="326"/>
                      </a:lnTo>
                      <a:lnTo>
                        <a:pt x="1670" y="347"/>
                      </a:lnTo>
                      <a:lnTo>
                        <a:pt x="1667" y="357"/>
                      </a:lnTo>
                      <a:lnTo>
                        <a:pt x="1665" y="361"/>
                      </a:lnTo>
                      <a:lnTo>
                        <a:pt x="1663" y="368"/>
                      </a:lnTo>
                      <a:lnTo>
                        <a:pt x="1663" y="373"/>
                      </a:lnTo>
                      <a:lnTo>
                        <a:pt x="1660" y="375"/>
                      </a:lnTo>
                      <a:lnTo>
                        <a:pt x="1660" y="378"/>
                      </a:lnTo>
                      <a:lnTo>
                        <a:pt x="1658" y="380"/>
                      </a:lnTo>
                      <a:lnTo>
                        <a:pt x="1658" y="383"/>
                      </a:lnTo>
                      <a:lnTo>
                        <a:pt x="1656" y="387"/>
                      </a:lnTo>
                      <a:lnTo>
                        <a:pt x="1653" y="390"/>
                      </a:lnTo>
                      <a:lnTo>
                        <a:pt x="1649" y="394"/>
                      </a:lnTo>
                      <a:lnTo>
                        <a:pt x="1649" y="397"/>
                      </a:lnTo>
                      <a:lnTo>
                        <a:pt x="1649" y="399"/>
                      </a:lnTo>
                      <a:lnTo>
                        <a:pt x="1646" y="399"/>
                      </a:lnTo>
                      <a:lnTo>
                        <a:pt x="1646" y="401"/>
                      </a:lnTo>
                      <a:lnTo>
                        <a:pt x="1644" y="404"/>
                      </a:lnTo>
                      <a:lnTo>
                        <a:pt x="1641" y="406"/>
                      </a:lnTo>
                      <a:lnTo>
                        <a:pt x="1651" y="413"/>
                      </a:lnTo>
                      <a:lnTo>
                        <a:pt x="1658" y="418"/>
                      </a:lnTo>
                      <a:lnTo>
                        <a:pt x="1809" y="550"/>
                      </a:lnTo>
                      <a:lnTo>
                        <a:pt x="1812" y="553"/>
                      </a:lnTo>
                      <a:lnTo>
                        <a:pt x="1826" y="564"/>
                      </a:lnTo>
                      <a:lnTo>
                        <a:pt x="1859" y="588"/>
                      </a:lnTo>
                      <a:lnTo>
                        <a:pt x="1866" y="598"/>
                      </a:lnTo>
                      <a:lnTo>
                        <a:pt x="1868" y="600"/>
                      </a:lnTo>
                      <a:lnTo>
                        <a:pt x="1871" y="602"/>
                      </a:lnTo>
                      <a:lnTo>
                        <a:pt x="1904" y="631"/>
                      </a:lnTo>
                      <a:lnTo>
                        <a:pt x="1915" y="638"/>
                      </a:lnTo>
                      <a:lnTo>
                        <a:pt x="1920" y="645"/>
                      </a:lnTo>
                      <a:lnTo>
                        <a:pt x="1923" y="647"/>
                      </a:lnTo>
                      <a:lnTo>
                        <a:pt x="1927" y="649"/>
                      </a:lnTo>
                      <a:lnTo>
                        <a:pt x="1939" y="659"/>
                      </a:lnTo>
                      <a:lnTo>
                        <a:pt x="1941" y="661"/>
                      </a:lnTo>
                      <a:lnTo>
                        <a:pt x="1949" y="666"/>
                      </a:lnTo>
                      <a:lnTo>
                        <a:pt x="1951" y="666"/>
                      </a:lnTo>
                      <a:lnTo>
                        <a:pt x="1958" y="671"/>
                      </a:lnTo>
                      <a:lnTo>
                        <a:pt x="1963" y="673"/>
                      </a:lnTo>
                      <a:lnTo>
                        <a:pt x="1967" y="675"/>
                      </a:lnTo>
                      <a:lnTo>
                        <a:pt x="1972" y="680"/>
                      </a:lnTo>
                      <a:lnTo>
                        <a:pt x="1975" y="680"/>
                      </a:lnTo>
                      <a:lnTo>
                        <a:pt x="1979" y="683"/>
                      </a:lnTo>
                      <a:lnTo>
                        <a:pt x="1982" y="685"/>
                      </a:lnTo>
                      <a:lnTo>
                        <a:pt x="1984" y="685"/>
                      </a:lnTo>
                      <a:lnTo>
                        <a:pt x="2005" y="694"/>
                      </a:lnTo>
                      <a:lnTo>
                        <a:pt x="2017" y="697"/>
                      </a:lnTo>
                      <a:lnTo>
                        <a:pt x="2029" y="701"/>
                      </a:lnTo>
                      <a:lnTo>
                        <a:pt x="2074" y="723"/>
                      </a:lnTo>
                      <a:lnTo>
                        <a:pt x="2081" y="725"/>
                      </a:lnTo>
                      <a:lnTo>
                        <a:pt x="2081" y="727"/>
                      </a:lnTo>
                      <a:lnTo>
                        <a:pt x="2086" y="727"/>
                      </a:lnTo>
                      <a:lnTo>
                        <a:pt x="2088" y="732"/>
                      </a:lnTo>
                      <a:lnTo>
                        <a:pt x="2093" y="735"/>
                      </a:lnTo>
                      <a:lnTo>
                        <a:pt x="2095" y="737"/>
                      </a:lnTo>
                      <a:lnTo>
                        <a:pt x="2100" y="739"/>
                      </a:lnTo>
                      <a:lnTo>
                        <a:pt x="2104" y="742"/>
                      </a:lnTo>
                      <a:lnTo>
                        <a:pt x="2109" y="746"/>
                      </a:lnTo>
                      <a:lnTo>
                        <a:pt x="2114" y="746"/>
                      </a:lnTo>
                      <a:lnTo>
                        <a:pt x="2123" y="744"/>
                      </a:lnTo>
                      <a:lnTo>
                        <a:pt x="2133" y="744"/>
                      </a:lnTo>
                      <a:lnTo>
                        <a:pt x="2135" y="744"/>
                      </a:lnTo>
                      <a:lnTo>
                        <a:pt x="2140" y="744"/>
                      </a:lnTo>
                      <a:lnTo>
                        <a:pt x="2142" y="744"/>
                      </a:lnTo>
                      <a:lnTo>
                        <a:pt x="2149" y="744"/>
                      </a:lnTo>
                      <a:lnTo>
                        <a:pt x="2152" y="744"/>
                      </a:lnTo>
                      <a:lnTo>
                        <a:pt x="2159" y="744"/>
                      </a:lnTo>
                      <a:lnTo>
                        <a:pt x="2164" y="744"/>
                      </a:lnTo>
                      <a:lnTo>
                        <a:pt x="2171" y="744"/>
                      </a:lnTo>
                      <a:lnTo>
                        <a:pt x="2173" y="742"/>
                      </a:lnTo>
                      <a:lnTo>
                        <a:pt x="2180" y="742"/>
                      </a:lnTo>
                      <a:lnTo>
                        <a:pt x="2185" y="742"/>
                      </a:lnTo>
                      <a:lnTo>
                        <a:pt x="2187" y="742"/>
                      </a:lnTo>
                      <a:lnTo>
                        <a:pt x="2194" y="742"/>
                      </a:lnTo>
                      <a:lnTo>
                        <a:pt x="2199" y="742"/>
                      </a:lnTo>
                      <a:lnTo>
                        <a:pt x="2201" y="742"/>
                      </a:lnTo>
                      <a:lnTo>
                        <a:pt x="2206" y="742"/>
                      </a:lnTo>
                      <a:lnTo>
                        <a:pt x="2213" y="742"/>
                      </a:lnTo>
                      <a:lnTo>
                        <a:pt x="2218" y="742"/>
                      </a:lnTo>
                      <a:lnTo>
                        <a:pt x="2223" y="742"/>
                      </a:lnTo>
                      <a:lnTo>
                        <a:pt x="2225" y="739"/>
                      </a:lnTo>
                      <a:lnTo>
                        <a:pt x="2232" y="739"/>
                      </a:lnTo>
                      <a:lnTo>
                        <a:pt x="2234" y="739"/>
                      </a:lnTo>
                      <a:lnTo>
                        <a:pt x="2237" y="739"/>
                      </a:lnTo>
                      <a:lnTo>
                        <a:pt x="2241" y="739"/>
                      </a:lnTo>
                      <a:lnTo>
                        <a:pt x="2244" y="737"/>
                      </a:lnTo>
                      <a:lnTo>
                        <a:pt x="2249" y="737"/>
                      </a:lnTo>
                      <a:lnTo>
                        <a:pt x="2251" y="737"/>
                      </a:lnTo>
                      <a:lnTo>
                        <a:pt x="2253" y="735"/>
                      </a:lnTo>
                      <a:lnTo>
                        <a:pt x="2256" y="735"/>
                      </a:lnTo>
                      <a:lnTo>
                        <a:pt x="2258" y="735"/>
                      </a:lnTo>
                      <a:lnTo>
                        <a:pt x="2258" y="732"/>
                      </a:lnTo>
                      <a:lnTo>
                        <a:pt x="2260" y="732"/>
                      </a:lnTo>
                      <a:lnTo>
                        <a:pt x="2263" y="732"/>
                      </a:lnTo>
                      <a:lnTo>
                        <a:pt x="2265" y="730"/>
                      </a:lnTo>
                      <a:lnTo>
                        <a:pt x="2267" y="730"/>
                      </a:lnTo>
                      <a:lnTo>
                        <a:pt x="2267" y="727"/>
                      </a:lnTo>
                      <a:lnTo>
                        <a:pt x="2270" y="727"/>
                      </a:lnTo>
                      <a:lnTo>
                        <a:pt x="2272" y="725"/>
                      </a:lnTo>
                      <a:lnTo>
                        <a:pt x="2277" y="723"/>
                      </a:lnTo>
                      <a:lnTo>
                        <a:pt x="2279" y="720"/>
                      </a:lnTo>
                      <a:lnTo>
                        <a:pt x="2284" y="718"/>
                      </a:lnTo>
                      <a:lnTo>
                        <a:pt x="2286" y="716"/>
                      </a:lnTo>
                      <a:lnTo>
                        <a:pt x="2289" y="716"/>
                      </a:lnTo>
                      <a:lnTo>
                        <a:pt x="2291" y="713"/>
                      </a:lnTo>
                      <a:lnTo>
                        <a:pt x="2293" y="713"/>
                      </a:lnTo>
                      <a:lnTo>
                        <a:pt x="2296" y="711"/>
                      </a:lnTo>
                      <a:lnTo>
                        <a:pt x="2298" y="711"/>
                      </a:lnTo>
                      <a:lnTo>
                        <a:pt x="2301" y="709"/>
                      </a:lnTo>
                      <a:lnTo>
                        <a:pt x="2303" y="709"/>
                      </a:lnTo>
                      <a:lnTo>
                        <a:pt x="2305" y="706"/>
                      </a:lnTo>
                      <a:lnTo>
                        <a:pt x="2308" y="706"/>
                      </a:lnTo>
                      <a:lnTo>
                        <a:pt x="2310" y="704"/>
                      </a:lnTo>
                      <a:lnTo>
                        <a:pt x="2312" y="704"/>
                      </a:lnTo>
                      <a:lnTo>
                        <a:pt x="2315" y="704"/>
                      </a:lnTo>
                      <a:lnTo>
                        <a:pt x="2315" y="704"/>
                      </a:lnTo>
                      <a:lnTo>
                        <a:pt x="2315" y="701"/>
                      </a:lnTo>
                      <a:lnTo>
                        <a:pt x="2317" y="701"/>
                      </a:lnTo>
                      <a:lnTo>
                        <a:pt x="2319" y="701"/>
                      </a:lnTo>
                      <a:lnTo>
                        <a:pt x="2322" y="701"/>
                      </a:lnTo>
                      <a:lnTo>
                        <a:pt x="2324" y="701"/>
                      </a:lnTo>
                      <a:lnTo>
                        <a:pt x="2326" y="701"/>
                      </a:lnTo>
                      <a:lnTo>
                        <a:pt x="2329" y="701"/>
                      </a:lnTo>
                      <a:lnTo>
                        <a:pt x="2331" y="701"/>
                      </a:lnTo>
                      <a:lnTo>
                        <a:pt x="2334" y="701"/>
                      </a:lnTo>
                      <a:lnTo>
                        <a:pt x="2336" y="701"/>
                      </a:lnTo>
                      <a:lnTo>
                        <a:pt x="2341" y="701"/>
                      </a:lnTo>
                      <a:lnTo>
                        <a:pt x="2343" y="701"/>
                      </a:lnTo>
                      <a:lnTo>
                        <a:pt x="2348" y="701"/>
                      </a:lnTo>
                      <a:lnTo>
                        <a:pt x="2355" y="701"/>
                      </a:lnTo>
                      <a:lnTo>
                        <a:pt x="2364" y="701"/>
                      </a:lnTo>
                      <a:lnTo>
                        <a:pt x="2367" y="701"/>
                      </a:lnTo>
                      <a:lnTo>
                        <a:pt x="2369" y="701"/>
                      </a:lnTo>
                      <a:lnTo>
                        <a:pt x="2371" y="704"/>
                      </a:lnTo>
                      <a:lnTo>
                        <a:pt x="2371" y="704"/>
                      </a:lnTo>
                      <a:lnTo>
                        <a:pt x="2374" y="704"/>
                      </a:lnTo>
                      <a:lnTo>
                        <a:pt x="2376" y="704"/>
                      </a:lnTo>
                      <a:lnTo>
                        <a:pt x="2378" y="704"/>
                      </a:lnTo>
                      <a:lnTo>
                        <a:pt x="2381" y="704"/>
                      </a:lnTo>
                      <a:lnTo>
                        <a:pt x="2381" y="706"/>
                      </a:lnTo>
                      <a:lnTo>
                        <a:pt x="2383" y="706"/>
                      </a:lnTo>
                      <a:lnTo>
                        <a:pt x="2386" y="706"/>
                      </a:lnTo>
                      <a:lnTo>
                        <a:pt x="2388" y="709"/>
                      </a:lnTo>
                      <a:lnTo>
                        <a:pt x="2390" y="709"/>
                      </a:lnTo>
                      <a:lnTo>
                        <a:pt x="2393" y="709"/>
                      </a:lnTo>
                      <a:lnTo>
                        <a:pt x="2395" y="711"/>
                      </a:lnTo>
                      <a:lnTo>
                        <a:pt x="2397" y="713"/>
                      </a:lnTo>
                      <a:lnTo>
                        <a:pt x="2402" y="716"/>
                      </a:lnTo>
                      <a:lnTo>
                        <a:pt x="2407" y="718"/>
                      </a:lnTo>
                      <a:lnTo>
                        <a:pt x="2409" y="720"/>
                      </a:lnTo>
                      <a:lnTo>
                        <a:pt x="2412" y="720"/>
                      </a:lnTo>
                      <a:lnTo>
                        <a:pt x="2414" y="723"/>
                      </a:lnTo>
                      <a:lnTo>
                        <a:pt x="2419" y="725"/>
                      </a:lnTo>
                      <a:lnTo>
                        <a:pt x="2423" y="727"/>
                      </a:lnTo>
                      <a:lnTo>
                        <a:pt x="2426" y="732"/>
                      </a:lnTo>
                      <a:lnTo>
                        <a:pt x="2428" y="732"/>
                      </a:lnTo>
                      <a:lnTo>
                        <a:pt x="2428" y="732"/>
                      </a:lnTo>
                      <a:lnTo>
                        <a:pt x="2428" y="735"/>
                      </a:lnTo>
                      <a:lnTo>
                        <a:pt x="2433" y="737"/>
                      </a:lnTo>
                      <a:lnTo>
                        <a:pt x="2438" y="742"/>
                      </a:lnTo>
                      <a:lnTo>
                        <a:pt x="2445" y="746"/>
                      </a:lnTo>
                      <a:lnTo>
                        <a:pt x="2449" y="749"/>
                      </a:lnTo>
                      <a:lnTo>
                        <a:pt x="2454" y="751"/>
                      </a:lnTo>
                      <a:lnTo>
                        <a:pt x="2459" y="753"/>
                      </a:lnTo>
                      <a:lnTo>
                        <a:pt x="2468" y="758"/>
                      </a:lnTo>
                      <a:lnTo>
                        <a:pt x="2478" y="765"/>
                      </a:lnTo>
                      <a:lnTo>
                        <a:pt x="2480" y="768"/>
                      </a:lnTo>
                      <a:lnTo>
                        <a:pt x="2482" y="770"/>
                      </a:lnTo>
                      <a:lnTo>
                        <a:pt x="2485" y="770"/>
                      </a:lnTo>
                      <a:lnTo>
                        <a:pt x="2485" y="772"/>
                      </a:lnTo>
                      <a:lnTo>
                        <a:pt x="2487" y="775"/>
                      </a:lnTo>
                      <a:lnTo>
                        <a:pt x="2487" y="777"/>
                      </a:lnTo>
                      <a:lnTo>
                        <a:pt x="2489" y="777"/>
                      </a:lnTo>
                      <a:lnTo>
                        <a:pt x="2489" y="779"/>
                      </a:lnTo>
                      <a:lnTo>
                        <a:pt x="2492" y="782"/>
                      </a:lnTo>
                      <a:lnTo>
                        <a:pt x="2492" y="784"/>
                      </a:lnTo>
                      <a:lnTo>
                        <a:pt x="2494" y="794"/>
                      </a:lnTo>
                      <a:lnTo>
                        <a:pt x="2504" y="786"/>
                      </a:lnTo>
                      <a:lnTo>
                        <a:pt x="2506" y="784"/>
                      </a:lnTo>
                      <a:lnTo>
                        <a:pt x="2506" y="782"/>
                      </a:lnTo>
                      <a:lnTo>
                        <a:pt x="2506" y="779"/>
                      </a:lnTo>
                      <a:lnTo>
                        <a:pt x="2508" y="779"/>
                      </a:lnTo>
                      <a:lnTo>
                        <a:pt x="2508" y="777"/>
                      </a:lnTo>
                      <a:lnTo>
                        <a:pt x="2508" y="775"/>
                      </a:lnTo>
                      <a:lnTo>
                        <a:pt x="2508" y="772"/>
                      </a:lnTo>
                      <a:lnTo>
                        <a:pt x="2508" y="770"/>
                      </a:lnTo>
                      <a:lnTo>
                        <a:pt x="2508" y="768"/>
                      </a:lnTo>
                      <a:lnTo>
                        <a:pt x="2508" y="765"/>
                      </a:lnTo>
                      <a:lnTo>
                        <a:pt x="2508" y="763"/>
                      </a:lnTo>
                      <a:lnTo>
                        <a:pt x="2511" y="761"/>
                      </a:lnTo>
                      <a:lnTo>
                        <a:pt x="2511" y="758"/>
                      </a:lnTo>
                      <a:lnTo>
                        <a:pt x="2511" y="756"/>
                      </a:lnTo>
                      <a:lnTo>
                        <a:pt x="2513" y="753"/>
                      </a:lnTo>
                      <a:lnTo>
                        <a:pt x="2513" y="751"/>
                      </a:lnTo>
                      <a:lnTo>
                        <a:pt x="2515" y="751"/>
                      </a:lnTo>
                      <a:lnTo>
                        <a:pt x="2515" y="751"/>
                      </a:lnTo>
                      <a:lnTo>
                        <a:pt x="2518" y="749"/>
                      </a:lnTo>
                      <a:lnTo>
                        <a:pt x="2520" y="746"/>
                      </a:lnTo>
                      <a:lnTo>
                        <a:pt x="2525" y="744"/>
                      </a:lnTo>
                      <a:lnTo>
                        <a:pt x="2527" y="744"/>
                      </a:lnTo>
                      <a:lnTo>
                        <a:pt x="2527" y="742"/>
                      </a:lnTo>
                      <a:lnTo>
                        <a:pt x="2530" y="742"/>
                      </a:lnTo>
                      <a:lnTo>
                        <a:pt x="2532" y="742"/>
                      </a:lnTo>
                      <a:lnTo>
                        <a:pt x="2534" y="742"/>
                      </a:lnTo>
                      <a:lnTo>
                        <a:pt x="2537" y="742"/>
                      </a:lnTo>
                      <a:lnTo>
                        <a:pt x="2541" y="742"/>
                      </a:lnTo>
                      <a:lnTo>
                        <a:pt x="2546" y="742"/>
                      </a:lnTo>
                      <a:lnTo>
                        <a:pt x="2551" y="742"/>
                      </a:lnTo>
                      <a:lnTo>
                        <a:pt x="2560" y="742"/>
                      </a:lnTo>
                      <a:lnTo>
                        <a:pt x="2572" y="742"/>
                      </a:lnTo>
                      <a:lnTo>
                        <a:pt x="2582" y="742"/>
                      </a:lnTo>
                      <a:lnTo>
                        <a:pt x="2589" y="742"/>
                      </a:lnTo>
                      <a:lnTo>
                        <a:pt x="2596" y="739"/>
                      </a:lnTo>
                      <a:lnTo>
                        <a:pt x="2608" y="739"/>
                      </a:lnTo>
                      <a:lnTo>
                        <a:pt x="2617" y="739"/>
                      </a:lnTo>
                      <a:lnTo>
                        <a:pt x="2624" y="739"/>
                      </a:lnTo>
                      <a:lnTo>
                        <a:pt x="2626" y="739"/>
                      </a:lnTo>
                      <a:lnTo>
                        <a:pt x="2716" y="739"/>
                      </a:lnTo>
                      <a:lnTo>
                        <a:pt x="2740" y="739"/>
                      </a:lnTo>
                      <a:lnTo>
                        <a:pt x="2745" y="739"/>
                      </a:lnTo>
                      <a:lnTo>
                        <a:pt x="2756" y="739"/>
                      </a:lnTo>
                      <a:lnTo>
                        <a:pt x="2763" y="739"/>
                      </a:lnTo>
                      <a:lnTo>
                        <a:pt x="2806" y="739"/>
                      </a:lnTo>
                      <a:lnTo>
                        <a:pt x="2808" y="739"/>
                      </a:lnTo>
                      <a:lnTo>
                        <a:pt x="2811" y="739"/>
                      </a:lnTo>
                      <a:lnTo>
                        <a:pt x="2815" y="739"/>
                      </a:lnTo>
                      <a:lnTo>
                        <a:pt x="2825" y="739"/>
                      </a:lnTo>
                      <a:lnTo>
                        <a:pt x="2851" y="739"/>
                      </a:lnTo>
                      <a:lnTo>
                        <a:pt x="2853" y="751"/>
                      </a:lnTo>
                      <a:lnTo>
                        <a:pt x="2853" y="758"/>
                      </a:lnTo>
                      <a:lnTo>
                        <a:pt x="2853" y="770"/>
                      </a:lnTo>
                      <a:lnTo>
                        <a:pt x="2853" y="775"/>
                      </a:lnTo>
                      <a:lnTo>
                        <a:pt x="2853" y="782"/>
                      </a:lnTo>
                      <a:lnTo>
                        <a:pt x="2853" y="786"/>
                      </a:lnTo>
                      <a:lnTo>
                        <a:pt x="2853" y="794"/>
                      </a:lnTo>
                      <a:lnTo>
                        <a:pt x="2853" y="801"/>
                      </a:lnTo>
                      <a:lnTo>
                        <a:pt x="2853" y="808"/>
                      </a:lnTo>
                      <a:lnTo>
                        <a:pt x="2853" y="812"/>
                      </a:lnTo>
                      <a:lnTo>
                        <a:pt x="2853" y="827"/>
                      </a:lnTo>
                      <a:lnTo>
                        <a:pt x="2853" y="831"/>
                      </a:lnTo>
                      <a:lnTo>
                        <a:pt x="2853" y="848"/>
                      </a:lnTo>
                      <a:lnTo>
                        <a:pt x="2853" y="850"/>
                      </a:lnTo>
                      <a:lnTo>
                        <a:pt x="2853" y="857"/>
                      </a:lnTo>
                      <a:lnTo>
                        <a:pt x="2853" y="862"/>
                      </a:lnTo>
                      <a:lnTo>
                        <a:pt x="2853" y="864"/>
                      </a:lnTo>
                      <a:lnTo>
                        <a:pt x="2853" y="864"/>
                      </a:lnTo>
                      <a:lnTo>
                        <a:pt x="2853" y="869"/>
                      </a:lnTo>
                      <a:lnTo>
                        <a:pt x="2853" y="876"/>
                      </a:lnTo>
                      <a:lnTo>
                        <a:pt x="2853" y="879"/>
                      </a:lnTo>
                      <a:lnTo>
                        <a:pt x="2853" y="881"/>
                      </a:lnTo>
                      <a:lnTo>
                        <a:pt x="2853" y="883"/>
                      </a:lnTo>
                      <a:lnTo>
                        <a:pt x="2853" y="890"/>
                      </a:lnTo>
                      <a:lnTo>
                        <a:pt x="2853" y="893"/>
                      </a:lnTo>
                      <a:lnTo>
                        <a:pt x="2853" y="898"/>
                      </a:lnTo>
                      <a:lnTo>
                        <a:pt x="2853" y="900"/>
                      </a:lnTo>
                      <a:lnTo>
                        <a:pt x="2853" y="905"/>
                      </a:lnTo>
                      <a:lnTo>
                        <a:pt x="2853" y="907"/>
                      </a:lnTo>
                      <a:lnTo>
                        <a:pt x="2853" y="912"/>
                      </a:lnTo>
                      <a:lnTo>
                        <a:pt x="2853" y="919"/>
                      </a:lnTo>
                      <a:lnTo>
                        <a:pt x="2853" y="921"/>
                      </a:lnTo>
                      <a:lnTo>
                        <a:pt x="2853" y="921"/>
                      </a:lnTo>
                      <a:lnTo>
                        <a:pt x="2853" y="924"/>
                      </a:lnTo>
                      <a:lnTo>
                        <a:pt x="2853" y="926"/>
                      </a:lnTo>
                      <a:lnTo>
                        <a:pt x="2853" y="931"/>
                      </a:lnTo>
                      <a:lnTo>
                        <a:pt x="2853" y="935"/>
                      </a:lnTo>
                      <a:lnTo>
                        <a:pt x="2853" y="940"/>
                      </a:lnTo>
                      <a:lnTo>
                        <a:pt x="2853" y="942"/>
                      </a:lnTo>
                      <a:lnTo>
                        <a:pt x="2853" y="947"/>
                      </a:lnTo>
                      <a:lnTo>
                        <a:pt x="2853" y="954"/>
                      </a:lnTo>
                      <a:lnTo>
                        <a:pt x="2853" y="959"/>
                      </a:lnTo>
                      <a:lnTo>
                        <a:pt x="2853" y="964"/>
                      </a:lnTo>
                      <a:lnTo>
                        <a:pt x="2853" y="968"/>
                      </a:lnTo>
                      <a:lnTo>
                        <a:pt x="2853" y="973"/>
                      </a:lnTo>
                      <a:lnTo>
                        <a:pt x="2853" y="975"/>
                      </a:lnTo>
                      <a:lnTo>
                        <a:pt x="2853" y="978"/>
                      </a:lnTo>
                      <a:lnTo>
                        <a:pt x="2853" y="985"/>
                      </a:lnTo>
                      <a:lnTo>
                        <a:pt x="2853" y="987"/>
                      </a:lnTo>
                      <a:lnTo>
                        <a:pt x="2853" y="994"/>
                      </a:lnTo>
                      <a:lnTo>
                        <a:pt x="2853" y="999"/>
                      </a:lnTo>
                      <a:lnTo>
                        <a:pt x="2853" y="1004"/>
                      </a:lnTo>
                      <a:lnTo>
                        <a:pt x="2853" y="1006"/>
                      </a:lnTo>
                      <a:lnTo>
                        <a:pt x="2853" y="1009"/>
                      </a:lnTo>
                      <a:lnTo>
                        <a:pt x="2851" y="1009"/>
                      </a:lnTo>
                      <a:lnTo>
                        <a:pt x="2846" y="1009"/>
                      </a:lnTo>
                      <a:lnTo>
                        <a:pt x="2841" y="1009"/>
                      </a:lnTo>
                      <a:lnTo>
                        <a:pt x="2839" y="1009"/>
                      </a:lnTo>
                      <a:lnTo>
                        <a:pt x="2834" y="1009"/>
                      </a:lnTo>
                      <a:lnTo>
                        <a:pt x="2827" y="1009"/>
                      </a:lnTo>
                      <a:lnTo>
                        <a:pt x="2825" y="1009"/>
                      </a:lnTo>
                      <a:lnTo>
                        <a:pt x="2818" y="1009"/>
                      </a:lnTo>
                      <a:lnTo>
                        <a:pt x="2813" y="1009"/>
                      </a:lnTo>
                      <a:lnTo>
                        <a:pt x="2811" y="1009"/>
                      </a:lnTo>
                      <a:lnTo>
                        <a:pt x="2808" y="1009"/>
                      </a:lnTo>
                      <a:lnTo>
                        <a:pt x="2806" y="1009"/>
                      </a:lnTo>
                      <a:lnTo>
                        <a:pt x="2799" y="1009"/>
                      </a:lnTo>
                      <a:lnTo>
                        <a:pt x="2794" y="1009"/>
                      </a:lnTo>
                      <a:lnTo>
                        <a:pt x="2787" y="1009"/>
                      </a:lnTo>
                      <a:lnTo>
                        <a:pt x="2782" y="1009"/>
                      </a:lnTo>
                      <a:lnTo>
                        <a:pt x="2778" y="1009"/>
                      </a:lnTo>
                      <a:lnTo>
                        <a:pt x="2771" y="1009"/>
                      </a:lnTo>
                      <a:lnTo>
                        <a:pt x="2768" y="1009"/>
                      </a:lnTo>
                      <a:lnTo>
                        <a:pt x="2763" y="1009"/>
                      </a:lnTo>
                      <a:lnTo>
                        <a:pt x="2756" y="1009"/>
                      </a:lnTo>
                      <a:lnTo>
                        <a:pt x="2747" y="1009"/>
                      </a:lnTo>
                      <a:lnTo>
                        <a:pt x="2740" y="1009"/>
                      </a:lnTo>
                      <a:lnTo>
                        <a:pt x="2735" y="1009"/>
                      </a:lnTo>
                      <a:lnTo>
                        <a:pt x="2730" y="1009"/>
                      </a:lnTo>
                      <a:lnTo>
                        <a:pt x="2723" y="1011"/>
                      </a:lnTo>
                      <a:lnTo>
                        <a:pt x="2719" y="1011"/>
                      </a:lnTo>
                      <a:lnTo>
                        <a:pt x="2716" y="1011"/>
                      </a:lnTo>
                      <a:lnTo>
                        <a:pt x="2714" y="1011"/>
                      </a:lnTo>
                      <a:lnTo>
                        <a:pt x="2712" y="1011"/>
                      </a:lnTo>
                      <a:lnTo>
                        <a:pt x="2712" y="1011"/>
                      </a:lnTo>
                      <a:lnTo>
                        <a:pt x="2707" y="1011"/>
                      </a:lnTo>
                      <a:lnTo>
                        <a:pt x="2697" y="1011"/>
                      </a:lnTo>
                      <a:lnTo>
                        <a:pt x="2683" y="1011"/>
                      </a:lnTo>
                      <a:lnTo>
                        <a:pt x="2671" y="1011"/>
                      </a:lnTo>
                      <a:lnTo>
                        <a:pt x="2664" y="1011"/>
                      </a:lnTo>
                      <a:lnTo>
                        <a:pt x="2662" y="1011"/>
                      </a:lnTo>
                      <a:lnTo>
                        <a:pt x="2655" y="1011"/>
                      </a:lnTo>
                      <a:lnTo>
                        <a:pt x="2655" y="1011"/>
                      </a:lnTo>
                      <a:lnTo>
                        <a:pt x="2652" y="1011"/>
                      </a:lnTo>
                      <a:lnTo>
                        <a:pt x="2650" y="1011"/>
                      </a:lnTo>
                      <a:lnTo>
                        <a:pt x="2645" y="1011"/>
                      </a:lnTo>
                      <a:lnTo>
                        <a:pt x="2643" y="1011"/>
                      </a:lnTo>
                      <a:lnTo>
                        <a:pt x="2641" y="1011"/>
                      </a:lnTo>
                      <a:lnTo>
                        <a:pt x="2636" y="1011"/>
                      </a:lnTo>
                      <a:lnTo>
                        <a:pt x="2634" y="1011"/>
                      </a:lnTo>
                      <a:lnTo>
                        <a:pt x="2631" y="1011"/>
                      </a:lnTo>
                      <a:lnTo>
                        <a:pt x="2629" y="1011"/>
                      </a:lnTo>
                      <a:lnTo>
                        <a:pt x="2626" y="1011"/>
                      </a:lnTo>
                      <a:lnTo>
                        <a:pt x="2626" y="1013"/>
                      </a:lnTo>
                      <a:lnTo>
                        <a:pt x="2626" y="1016"/>
                      </a:lnTo>
                      <a:lnTo>
                        <a:pt x="2626" y="1025"/>
                      </a:lnTo>
                      <a:lnTo>
                        <a:pt x="2626" y="1030"/>
                      </a:lnTo>
                      <a:lnTo>
                        <a:pt x="2626" y="1032"/>
                      </a:lnTo>
                      <a:lnTo>
                        <a:pt x="2626" y="1037"/>
                      </a:lnTo>
                      <a:lnTo>
                        <a:pt x="2626" y="1042"/>
                      </a:lnTo>
                      <a:lnTo>
                        <a:pt x="2626" y="1049"/>
                      </a:lnTo>
                      <a:lnTo>
                        <a:pt x="2626" y="1061"/>
                      </a:lnTo>
                      <a:lnTo>
                        <a:pt x="2626" y="1065"/>
                      </a:lnTo>
                      <a:lnTo>
                        <a:pt x="2626" y="1068"/>
                      </a:lnTo>
                      <a:lnTo>
                        <a:pt x="2624" y="1070"/>
                      </a:lnTo>
                      <a:lnTo>
                        <a:pt x="2624" y="1075"/>
                      </a:lnTo>
                      <a:lnTo>
                        <a:pt x="2624" y="1077"/>
                      </a:lnTo>
                      <a:lnTo>
                        <a:pt x="2622" y="1079"/>
                      </a:lnTo>
                      <a:lnTo>
                        <a:pt x="2622" y="1082"/>
                      </a:lnTo>
                      <a:lnTo>
                        <a:pt x="2622" y="1084"/>
                      </a:lnTo>
                      <a:lnTo>
                        <a:pt x="2622" y="1087"/>
                      </a:lnTo>
                      <a:lnTo>
                        <a:pt x="2619" y="1089"/>
                      </a:lnTo>
                      <a:lnTo>
                        <a:pt x="2619" y="1089"/>
                      </a:lnTo>
                      <a:lnTo>
                        <a:pt x="2619" y="1091"/>
                      </a:lnTo>
                      <a:lnTo>
                        <a:pt x="2617" y="1094"/>
                      </a:lnTo>
                      <a:lnTo>
                        <a:pt x="2617" y="1096"/>
                      </a:lnTo>
                      <a:lnTo>
                        <a:pt x="2615" y="1098"/>
                      </a:lnTo>
                      <a:lnTo>
                        <a:pt x="2615" y="1101"/>
                      </a:lnTo>
                      <a:lnTo>
                        <a:pt x="2598" y="1101"/>
                      </a:lnTo>
                      <a:lnTo>
                        <a:pt x="2579" y="1101"/>
                      </a:lnTo>
                      <a:lnTo>
                        <a:pt x="2558" y="1101"/>
                      </a:lnTo>
                      <a:lnTo>
                        <a:pt x="2556" y="1101"/>
                      </a:lnTo>
                      <a:lnTo>
                        <a:pt x="2506" y="1101"/>
                      </a:lnTo>
                      <a:lnTo>
                        <a:pt x="2485" y="1098"/>
                      </a:lnTo>
                      <a:lnTo>
                        <a:pt x="2485" y="1103"/>
                      </a:lnTo>
                      <a:lnTo>
                        <a:pt x="2485" y="1108"/>
                      </a:lnTo>
                      <a:lnTo>
                        <a:pt x="2485" y="1113"/>
                      </a:lnTo>
                      <a:lnTo>
                        <a:pt x="2485" y="1115"/>
                      </a:lnTo>
                      <a:lnTo>
                        <a:pt x="2480" y="1120"/>
                      </a:lnTo>
                      <a:lnTo>
                        <a:pt x="2478" y="1122"/>
                      </a:lnTo>
                      <a:lnTo>
                        <a:pt x="2475" y="1127"/>
                      </a:lnTo>
                      <a:lnTo>
                        <a:pt x="2473" y="1131"/>
                      </a:lnTo>
                      <a:lnTo>
                        <a:pt x="2473" y="1134"/>
                      </a:lnTo>
                      <a:lnTo>
                        <a:pt x="2471" y="1138"/>
                      </a:lnTo>
                      <a:lnTo>
                        <a:pt x="2466" y="1138"/>
                      </a:lnTo>
                      <a:lnTo>
                        <a:pt x="2463" y="1141"/>
                      </a:lnTo>
                      <a:lnTo>
                        <a:pt x="2466" y="1146"/>
                      </a:lnTo>
                      <a:lnTo>
                        <a:pt x="2461" y="1146"/>
                      </a:lnTo>
                      <a:lnTo>
                        <a:pt x="2454" y="1143"/>
                      </a:lnTo>
                      <a:lnTo>
                        <a:pt x="2449" y="1136"/>
                      </a:lnTo>
                      <a:lnTo>
                        <a:pt x="2445" y="1141"/>
                      </a:lnTo>
                      <a:lnTo>
                        <a:pt x="2445" y="1143"/>
                      </a:lnTo>
                      <a:lnTo>
                        <a:pt x="2440" y="1146"/>
                      </a:lnTo>
                      <a:lnTo>
                        <a:pt x="2435" y="1150"/>
                      </a:lnTo>
                      <a:lnTo>
                        <a:pt x="2435" y="1157"/>
                      </a:lnTo>
                      <a:lnTo>
                        <a:pt x="2433" y="1157"/>
                      </a:lnTo>
                      <a:lnTo>
                        <a:pt x="2433" y="1160"/>
                      </a:lnTo>
                      <a:lnTo>
                        <a:pt x="2430" y="1160"/>
                      </a:lnTo>
                      <a:lnTo>
                        <a:pt x="2430" y="1162"/>
                      </a:lnTo>
                      <a:lnTo>
                        <a:pt x="2428" y="1162"/>
                      </a:lnTo>
                      <a:lnTo>
                        <a:pt x="2428" y="1164"/>
                      </a:lnTo>
                      <a:lnTo>
                        <a:pt x="2428" y="1167"/>
                      </a:lnTo>
                      <a:lnTo>
                        <a:pt x="2428" y="1169"/>
                      </a:lnTo>
                      <a:lnTo>
                        <a:pt x="2428" y="1172"/>
                      </a:lnTo>
                      <a:lnTo>
                        <a:pt x="2428" y="1174"/>
                      </a:lnTo>
                      <a:lnTo>
                        <a:pt x="2428" y="1176"/>
                      </a:lnTo>
                      <a:lnTo>
                        <a:pt x="2428" y="1179"/>
                      </a:lnTo>
                      <a:lnTo>
                        <a:pt x="2430" y="1179"/>
                      </a:lnTo>
                      <a:lnTo>
                        <a:pt x="2435" y="1181"/>
                      </a:lnTo>
                      <a:lnTo>
                        <a:pt x="2438" y="1181"/>
                      </a:lnTo>
                      <a:lnTo>
                        <a:pt x="2438" y="1183"/>
                      </a:lnTo>
                      <a:lnTo>
                        <a:pt x="2440" y="1183"/>
                      </a:lnTo>
                      <a:lnTo>
                        <a:pt x="2440" y="1186"/>
                      </a:lnTo>
                      <a:lnTo>
                        <a:pt x="2440" y="1188"/>
                      </a:lnTo>
                      <a:lnTo>
                        <a:pt x="2440" y="1190"/>
                      </a:lnTo>
                      <a:lnTo>
                        <a:pt x="2438" y="1190"/>
                      </a:lnTo>
                      <a:lnTo>
                        <a:pt x="2438" y="1193"/>
                      </a:lnTo>
                      <a:lnTo>
                        <a:pt x="2433" y="1198"/>
                      </a:lnTo>
                      <a:lnTo>
                        <a:pt x="2433" y="1200"/>
                      </a:lnTo>
                      <a:lnTo>
                        <a:pt x="2433" y="1202"/>
                      </a:lnTo>
                      <a:lnTo>
                        <a:pt x="2433" y="1202"/>
                      </a:lnTo>
                      <a:lnTo>
                        <a:pt x="2435" y="1205"/>
                      </a:lnTo>
                      <a:lnTo>
                        <a:pt x="2435" y="1207"/>
                      </a:lnTo>
                      <a:lnTo>
                        <a:pt x="2435" y="1209"/>
                      </a:lnTo>
                      <a:lnTo>
                        <a:pt x="2435" y="1212"/>
                      </a:lnTo>
                      <a:lnTo>
                        <a:pt x="2435" y="1214"/>
                      </a:lnTo>
                      <a:lnTo>
                        <a:pt x="2428" y="1224"/>
                      </a:lnTo>
                      <a:lnTo>
                        <a:pt x="2428" y="1226"/>
                      </a:lnTo>
                      <a:lnTo>
                        <a:pt x="2426" y="1226"/>
                      </a:lnTo>
                      <a:lnTo>
                        <a:pt x="2426" y="1228"/>
                      </a:lnTo>
                      <a:lnTo>
                        <a:pt x="2426" y="1231"/>
                      </a:lnTo>
                      <a:lnTo>
                        <a:pt x="2423" y="1238"/>
                      </a:lnTo>
                      <a:lnTo>
                        <a:pt x="2423" y="1240"/>
                      </a:lnTo>
                      <a:lnTo>
                        <a:pt x="2421" y="1240"/>
                      </a:lnTo>
                      <a:lnTo>
                        <a:pt x="2412" y="1242"/>
                      </a:lnTo>
                      <a:lnTo>
                        <a:pt x="2412" y="1245"/>
                      </a:lnTo>
                      <a:lnTo>
                        <a:pt x="2412" y="1254"/>
                      </a:lnTo>
                      <a:lnTo>
                        <a:pt x="2412" y="1257"/>
                      </a:lnTo>
                      <a:lnTo>
                        <a:pt x="2412" y="1259"/>
                      </a:lnTo>
                      <a:lnTo>
                        <a:pt x="2414" y="1259"/>
                      </a:lnTo>
                      <a:lnTo>
                        <a:pt x="2414" y="1259"/>
                      </a:lnTo>
                      <a:lnTo>
                        <a:pt x="2416" y="1259"/>
                      </a:lnTo>
                      <a:lnTo>
                        <a:pt x="2416" y="1261"/>
                      </a:lnTo>
                      <a:lnTo>
                        <a:pt x="2416" y="1264"/>
                      </a:lnTo>
                      <a:lnTo>
                        <a:pt x="2416" y="1266"/>
                      </a:lnTo>
                      <a:lnTo>
                        <a:pt x="2416" y="1278"/>
                      </a:lnTo>
                      <a:lnTo>
                        <a:pt x="2438" y="1278"/>
                      </a:lnTo>
                      <a:lnTo>
                        <a:pt x="2435" y="1287"/>
                      </a:lnTo>
                      <a:lnTo>
                        <a:pt x="2433" y="1327"/>
                      </a:lnTo>
                      <a:lnTo>
                        <a:pt x="2428" y="1351"/>
                      </a:lnTo>
                      <a:lnTo>
                        <a:pt x="2428" y="1356"/>
                      </a:lnTo>
                      <a:lnTo>
                        <a:pt x="2428" y="1361"/>
                      </a:lnTo>
                      <a:lnTo>
                        <a:pt x="2426" y="1372"/>
                      </a:lnTo>
                      <a:lnTo>
                        <a:pt x="2438" y="1391"/>
                      </a:lnTo>
                      <a:lnTo>
                        <a:pt x="2459" y="1424"/>
                      </a:lnTo>
                      <a:lnTo>
                        <a:pt x="2463" y="1441"/>
                      </a:lnTo>
                      <a:lnTo>
                        <a:pt x="2471" y="1450"/>
                      </a:lnTo>
                      <a:lnTo>
                        <a:pt x="2473" y="1455"/>
                      </a:lnTo>
                      <a:lnTo>
                        <a:pt x="2492" y="1486"/>
                      </a:lnTo>
                      <a:lnTo>
                        <a:pt x="2501" y="1512"/>
                      </a:lnTo>
                      <a:lnTo>
                        <a:pt x="2501" y="1514"/>
                      </a:lnTo>
                      <a:lnTo>
                        <a:pt x="2506" y="1524"/>
                      </a:lnTo>
                      <a:lnTo>
                        <a:pt x="2494" y="1550"/>
                      </a:lnTo>
                      <a:lnTo>
                        <a:pt x="2499" y="1571"/>
                      </a:lnTo>
                      <a:lnTo>
                        <a:pt x="2499" y="1590"/>
                      </a:lnTo>
                      <a:lnTo>
                        <a:pt x="2499" y="1594"/>
                      </a:lnTo>
                      <a:lnTo>
                        <a:pt x="2499" y="1599"/>
                      </a:lnTo>
                      <a:lnTo>
                        <a:pt x="2501" y="1606"/>
                      </a:lnTo>
                      <a:lnTo>
                        <a:pt x="2501" y="1616"/>
                      </a:lnTo>
                      <a:lnTo>
                        <a:pt x="2501" y="1625"/>
                      </a:lnTo>
                      <a:lnTo>
                        <a:pt x="2497" y="1637"/>
                      </a:lnTo>
                      <a:lnTo>
                        <a:pt x="2497" y="1642"/>
                      </a:lnTo>
                      <a:lnTo>
                        <a:pt x="2501" y="1642"/>
                      </a:lnTo>
                      <a:lnTo>
                        <a:pt x="2506" y="1642"/>
                      </a:lnTo>
                      <a:lnTo>
                        <a:pt x="2511" y="1644"/>
                      </a:lnTo>
                      <a:lnTo>
                        <a:pt x="2523" y="1644"/>
                      </a:lnTo>
                      <a:lnTo>
                        <a:pt x="2532" y="1646"/>
                      </a:lnTo>
                      <a:lnTo>
                        <a:pt x="2539" y="1646"/>
                      </a:lnTo>
                      <a:lnTo>
                        <a:pt x="2541" y="1646"/>
                      </a:lnTo>
                      <a:lnTo>
                        <a:pt x="2541" y="1646"/>
                      </a:lnTo>
                      <a:lnTo>
                        <a:pt x="2544" y="1646"/>
                      </a:lnTo>
                      <a:lnTo>
                        <a:pt x="2546" y="1646"/>
                      </a:lnTo>
                      <a:lnTo>
                        <a:pt x="2549" y="1646"/>
                      </a:lnTo>
                      <a:lnTo>
                        <a:pt x="2551" y="1646"/>
                      </a:lnTo>
                      <a:lnTo>
                        <a:pt x="2553" y="1646"/>
                      </a:lnTo>
                      <a:lnTo>
                        <a:pt x="2556" y="1649"/>
                      </a:lnTo>
                      <a:lnTo>
                        <a:pt x="2558" y="1649"/>
                      </a:lnTo>
                      <a:lnTo>
                        <a:pt x="2558" y="1651"/>
                      </a:lnTo>
                      <a:lnTo>
                        <a:pt x="2560" y="1651"/>
                      </a:lnTo>
                      <a:lnTo>
                        <a:pt x="2560" y="1654"/>
                      </a:lnTo>
                      <a:lnTo>
                        <a:pt x="2563" y="1656"/>
                      </a:lnTo>
                      <a:lnTo>
                        <a:pt x="2563" y="1656"/>
                      </a:lnTo>
                      <a:lnTo>
                        <a:pt x="2565" y="1665"/>
                      </a:lnTo>
                      <a:lnTo>
                        <a:pt x="2565" y="1689"/>
                      </a:lnTo>
                      <a:lnTo>
                        <a:pt x="2565" y="1694"/>
                      </a:lnTo>
                      <a:lnTo>
                        <a:pt x="2565" y="1703"/>
                      </a:lnTo>
                      <a:lnTo>
                        <a:pt x="2565" y="1715"/>
                      </a:lnTo>
                      <a:lnTo>
                        <a:pt x="2565" y="1717"/>
                      </a:lnTo>
                      <a:lnTo>
                        <a:pt x="2565" y="1720"/>
                      </a:lnTo>
                      <a:lnTo>
                        <a:pt x="2565" y="1722"/>
                      </a:lnTo>
                      <a:lnTo>
                        <a:pt x="2565" y="1724"/>
                      </a:lnTo>
                      <a:lnTo>
                        <a:pt x="2565" y="1727"/>
                      </a:lnTo>
                      <a:lnTo>
                        <a:pt x="2565" y="1731"/>
                      </a:lnTo>
                      <a:lnTo>
                        <a:pt x="2563" y="1734"/>
                      </a:lnTo>
                      <a:lnTo>
                        <a:pt x="2563" y="1739"/>
                      </a:lnTo>
                      <a:lnTo>
                        <a:pt x="2563" y="1741"/>
                      </a:lnTo>
                      <a:lnTo>
                        <a:pt x="2560" y="1746"/>
                      </a:lnTo>
                      <a:lnTo>
                        <a:pt x="2560" y="1750"/>
                      </a:lnTo>
                      <a:lnTo>
                        <a:pt x="2558" y="1753"/>
                      </a:lnTo>
                      <a:lnTo>
                        <a:pt x="2558" y="1757"/>
                      </a:lnTo>
                      <a:lnTo>
                        <a:pt x="2556" y="1760"/>
                      </a:lnTo>
                      <a:lnTo>
                        <a:pt x="2556" y="1762"/>
                      </a:lnTo>
                      <a:lnTo>
                        <a:pt x="2553" y="1767"/>
                      </a:lnTo>
                      <a:lnTo>
                        <a:pt x="2551" y="1769"/>
                      </a:lnTo>
                      <a:lnTo>
                        <a:pt x="2551" y="1769"/>
                      </a:lnTo>
                      <a:lnTo>
                        <a:pt x="2549" y="1774"/>
                      </a:lnTo>
                      <a:lnTo>
                        <a:pt x="2549" y="1776"/>
                      </a:lnTo>
                      <a:lnTo>
                        <a:pt x="2567" y="1776"/>
                      </a:lnTo>
                      <a:lnTo>
                        <a:pt x="2586" y="1776"/>
                      </a:lnTo>
                      <a:lnTo>
                        <a:pt x="2589" y="1776"/>
                      </a:lnTo>
                      <a:lnTo>
                        <a:pt x="2593" y="1776"/>
                      </a:lnTo>
                      <a:lnTo>
                        <a:pt x="2596" y="1776"/>
                      </a:lnTo>
                      <a:lnTo>
                        <a:pt x="2598" y="1776"/>
                      </a:lnTo>
                      <a:lnTo>
                        <a:pt x="2598" y="1776"/>
                      </a:lnTo>
                      <a:lnTo>
                        <a:pt x="2600" y="1776"/>
                      </a:lnTo>
                      <a:lnTo>
                        <a:pt x="2605" y="1776"/>
                      </a:lnTo>
                      <a:lnTo>
                        <a:pt x="2608" y="1779"/>
                      </a:lnTo>
                      <a:lnTo>
                        <a:pt x="2610" y="1779"/>
                      </a:lnTo>
                      <a:lnTo>
                        <a:pt x="2612" y="1779"/>
                      </a:lnTo>
                      <a:lnTo>
                        <a:pt x="2615" y="1779"/>
                      </a:lnTo>
                      <a:lnTo>
                        <a:pt x="2619" y="1781"/>
                      </a:lnTo>
                      <a:lnTo>
                        <a:pt x="2624" y="1781"/>
                      </a:lnTo>
                      <a:lnTo>
                        <a:pt x="2626" y="1783"/>
                      </a:lnTo>
                      <a:lnTo>
                        <a:pt x="2631" y="1783"/>
                      </a:lnTo>
                      <a:lnTo>
                        <a:pt x="2634" y="1786"/>
                      </a:lnTo>
                      <a:lnTo>
                        <a:pt x="2636" y="1786"/>
                      </a:lnTo>
                      <a:lnTo>
                        <a:pt x="2638" y="1786"/>
                      </a:lnTo>
                      <a:lnTo>
                        <a:pt x="2641" y="1786"/>
                      </a:lnTo>
                      <a:lnTo>
                        <a:pt x="2643" y="1788"/>
                      </a:lnTo>
                      <a:lnTo>
                        <a:pt x="2645" y="1788"/>
                      </a:lnTo>
                      <a:lnTo>
                        <a:pt x="2650" y="1788"/>
                      </a:lnTo>
                      <a:lnTo>
                        <a:pt x="2652" y="1791"/>
                      </a:lnTo>
                      <a:lnTo>
                        <a:pt x="2655" y="1791"/>
                      </a:lnTo>
                      <a:lnTo>
                        <a:pt x="2655" y="1791"/>
                      </a:lnTo>
                      <a:lnTo>
                        <a:pt x="2657" y="1791"/>
                      </a:lnTo>
                      <a:lnTo>
                        <a:pt x="2664" y="1793"/>
                      </a:lnTo>
                      <a:lnTo>
                        <a:pt x="2669" y="1793"/>
                      </a:lnTo>
                      <a:lnTo>
                        <a:pt x="2674" y="1793"/>
                      </a:lnTo>
                      <a:lnTo>
                        <a:pt x="2678" y="1793"/>
                      </a:lnTo>
                      <a:lnTo>
                        <a:pt x="2681" y="1795"/>
                      </a:lnTo>
                      <a:lnTo>
                        <a:pt x="2686" y="1795"/>
                      </a:lnTo>
                      <a:lnTo>
                        <a:pt x="2690" y="1795"/>
                      </a:lnTo>
                      <a:lnTo>
                        <a:pt x="2693" y="1795"/>
                      </a:lnTo>
                      <a:lnTo>
                        <a:pt x="2695" y="1798"/>
                      </a:lnTo>
                      <a:lnTo>
                        <a:pt x="2697" y="1798"/>
                      </a:lnTo>
                      <a:lnTo>
                        <a:pt x="2700" y="1798"/>
                      </a:lnTo>
                      <a:lnTo>
                        <a:pt x="2702" y="1800"/>
                      </a:lnTo>
                      <a:lnTo>
                        <a:pt x="2712" y="1802"/>
                      </a:lnTo>
                      <a:lnTo>
                        <a:pt x="2714" y="1805"/>
                      </a:lnTo>
                      <a:lnTo>
                        <a:pt x="2719" y="1805"/>
                      </a:lnTo>
                      <a:lnTo>
                        <a:pt x="2730" y="1809"/>
                      </a:lnTo>
                      <a:lnTo>
                        <a:pt x="2742" y="1812"/>
                      </a:lnTo>
                      <a:lnTo>
                        <a:pt x="2745" y="1814"/>
                      </a:lnTo>
                      <a:lnTo>
                        <a:pt x="2747" y="1814"/>
                      </a:lnTo>
                      <a:lnTo>
                        <a:pt x="2749" y="1814"/>
                      </a:lnTo>
                      <a:lnTo>
                        <a:pt x="2752" y="1814"/>
                      </a:lnTo>
                      <a:lnTo>
                        <a:pt x="2754" y="1814"/>
                      </a:lnTo>
                      <a:lnTo>
                        <a:pt x="2756" y="1814"/>
                      </a:lnTo>
                      <a:lnTo>
                        <a:pt x="2759" y="1814"/>
                      </a:lnTo>
                      <a:lnTo>
                        <a:pt x="2761" y="1814"/>
                      </a:lnTo>
                      <a:lnTo>
                        <a:pt x="2763" y="1814"/>
                      </a:lnTo>
                      <a:lnTo>
                        <a:pt x="2763" y="1826"/>
                      </a:lnTo>
                      <a:lnTo>
                        <a:pt x="2763" y="1840"/>
                      </a:lnTo>
                      <a:lnTo>
                        <a:pt x="2763" y="1857"/>
                      </a:lnTo>
                      <a:lnTo>
                        <a:pt x="2763" y="1868"/>
                      </a:lnTo>
                      <a:lnTo>
                        <a:pt x="2763" y="1871"/>
                      </a:lnTo>
                      <a:lnTo>
                        <a:pt x="2763" y="1873"/>
                      </a:lnTo>
                      <a:lnTo>
                        <a:pt x="2763" y="1876"/>
                      </a:lnTo>
                      <a:lnTo>
                        <a:pt x="2763" y="1880"/>
                      </a:lnTo>
                      <a:lnTo>
                        <a:pt x="2763" y="1885"/>
                      </a:lnTo>
                      <a:lnTo>
                        <a:pt x="2763" y="1890"/>
                      </a:lnTo>
                      <a:lnTo>
                        <a:pt x="2763" y="1897"/>
                      </a:lnTo>
                      <a:lnTo>
                        <a:pt x="2763" y="1902"/>
                      </a:lnTo>
                      <a:lnTo>
                        <a:pt x="2763" y="1906"/>
                      </a:lnTo>
                      <a:lnTo>
                        <a:pt x="2763" y="1911"/>
                      </a:lnTo>
                      <a:lnTo>
                        <a:pt x="2763" y="1913"/>
                      </a:lnTo>
                      <a:lnTo>
                        <a:pt x="2766" y="1918"/>
                      </a:lnTo>
                      <a:lnTo>
                        <a:pt x="2766" y="1920"/>
                      </a:lnTo>
                      <a:lnTo>
                        <a:pt x="2766" y="1923"/>
                      </a:lnTo>
                      <a:lnTo>
                        <a:pt x="2766" y="1925"/>
                      </a:lnTo>
                      <a:lnTo>
                        <a:pt x="2766" y="1928"/>
                      </a:lnTo>
                      <a:lnTo>
                        <a:pt x="2766" y="1932"/>
                      </a:lnTo>
                      <a:lnTo>
                        <a:pt x="2766" y="1935"/>
                      </a:lnTo>
                      <a:lnTo>
                        <a:pt x="2766" y="1937"/>
                      </a:lnTo>
                      <a:lnTo>
                        <a:pt x="2766" y="1939"/>
                      </a:lnTo>
                      <a:lnTo>
                        <a:pt x="2766" y="1942"/>
                      </a:lnTo>
                      <a:lnTo>
                        <a:pt x="2766" y="1949"/>
                      </a:lnTo>
                      <a:lnTo>
                        <a:pt x="2766" y="1956"/>
                      </a:lnTo>
                      <a:lnTo>
                        <a:pt x="2766" y="1961"/>
                      </a:lnTo>
                      <a:lnTo>
                        <a:pt x="2766" y="1968"/>
                      </a:lnTo>
                      <a:lnTo>
                        <a:pt x="2766" y="1970"/>
                      </a:lnTo>
                      <a:lnTo>
                        <a:pt x="2766" y="1972"/>
                      </a:lnTo>
                      <a:lnTo>
                        <a:pt x="2766" y="1977"/>
                      </a:lnTo>
                      <a:lnTo>
                        <a:pt x="2766" y="1982"/>
                      </a:lnTo>
                      <a:lnTo>
                        <a:pt x="2766" y="1989"/>
                      </a:lnTo>
                      <a:lnTo>
                        <a:pt x="2766" y="1996"/>
                      </a:lnTo>
                      <a:lnTo>
                        <a:pt x="2766" y="1998"/>
                      </a:lnTo>
                      <a:lnTo>
                        <a:pt x="2766" y="2001"/>
                      </a:lnTo>
                      <a:lnTo>
                        <a:pt x="2766" y="2003"/>
                      </a:lnTo>
                      <a:lnTo>
                        <a:pt x="2766" y="2010"/>
                      </a:lnTo>
                      <a:lnTo>
                        <a:pt x="2766" y="2015"/>
                      </a:lnTo>
                      <a:lnTo>
                        <a:pt x="2766" y="2020"/>
                      </a:lnTo>
                      <a:lnTo>
                        <a:pt x="2766" y="2036"/>
                      </a:lnTo>
                      <a:lnTo>
                        <a:pt x="2766" y="2048"/>
                      </a:lnTo>
                      <a:lnTo>
                        <a:pt x="2763" y="2057"/>
                      </a:lnTo>
                      <a:lnTo>
                        <a:pt x="2763" y="2062"/>
                      </a:lnTo>
                      <a:lnTo>
                        <a:pt x="2763" y="2065"/>
                      </a:lnTo>
                      <a:lnTo>
                        <a:pt x="2763" y="2069"/>
                      </a:lnTo>
                      <a:lnTo>
                        <a:pt x="2763" y="2072"/>
                      </a:lnTo>
                      <a:lnTo>
                        <a:pt x="2766" y="2076"/>
                      </a:lnTo>
                      <a:lnTo>
                        <a:pt x="2766" y="2083"/>
                      </a:lnTo>
                      <a:lnTo>
                        <a:pt x="2763" y="2088"/>
                      </a:lnTo>
                      <a:lnTo>
                        <a:pt x="2763" y="2095"/>
                      </a:lnTo>
                      <a:lnTo>
                        <a:pt x="2763" y="2102"/>
                      </a:lnTo>
                      <a:lnTo>
                        <a:pt x="2763" y="2109"/>
                      </a:lnTo>
                      <a:lnTo>
                        <a:pt x="2763" y="2112"/>
                      </a:lnTo>
                      <a:lnTo>
                        <a:pt x="2763" y="2114"/>
                      </a:lnTo>
                      <a:lnTo>
                        <a:pt x="2763" y="2121"/>
                      </a:lnTo>
                      <a:lnTo>
                        <a:pt x="2766" y="2131"/>
                      </a:lnTo>
                      <a:lnTo>
                        <a:pt x="2766" y="2135"/>
                      </a:lnTo>
                      <a:lnTo>
                        <a:pt x="2766" y="2143"/>
                      </a:lnTo>
                      <a:lnTo>
                        <a:pt x="2766" y="2166"/>
                      </a:lnTo>
                      <a:lnTo>
                        <a:pt x="2766" y="2169"/>
                      </a:lnTo>
                      <a:lnTo>
                        <a:pt x="2766" y="2180"/>
                      </a:lnTo>
                      <a:lnTo>
                        <a:pt x="2766" y="2185"/>
                      </a:lnTo>
                      <a:lnTo>
                        <a:pt x="2766" y="2190"/>
                      </a:lnTo>
                      <a:lnTo>
                        <a:pt x="2766" y="2197"/>
                      </a:lnTo>
                      <a:lnTo>
                        <a:pt x="2766" y="2204"/>
                      </a:lnTo>
                      <a:lnTo>
                        <a:pt x="2766" y="2209"/>
                      </a:lnTo>
                      <a:lnTo>
                        <a:pt x="2766" y="2211"/>
                      </a:lnTo>
                      <a:lnTo>
                        <a:pt x="2763" y="2213"/>
                      </a:lnTo>
                      <a:lnTo>
                        <a:pt x="2766" y="2237"/>
                      </a:lnTo>
                      <a:lnTo>
                        <a:pt x="2766" y="2239"/>
                      </a:lnTo>
                      <a:lnTo>
                        <a:pt x="2766" y="2244"/>
                      </a:lnTo>
                      <a:lnTo>
                        <a:pt x="2766" y="2246"/>
                      </a:lnTo>
                      <a:lnTo>
                        <a:pt x="2766" y="2258"/>
                      </a:lnTo>
                      <a:lnTo>
                        <a:pt x="2766" y="2261"/>
                      </a:lnTo>
                      <a:lnTo>
                        <a:pt x="2763" y="2263"/>
                      </a:lnTo>
                      <a:lnTo>
                        <a:pt x="2763" y="2265"/>
                      </a:lnTo>
                      <a:lnTo>
                        <a:pt x="2766" y="2301"/>
                      </a:lnTo>
                      <a:lnTo>
                        <a:pt x="2766" y="2303"/>
                      </a:lnTo>
                      <a:lnTo>
                        <a:pt x="2766" y="2306"/>
                      </a:lnTo>
                      <a:lnTo>
                        <a:pt x="2766" y="2308"/>
                      </a:lnTo>
                      <a:lnTo>
                        <a:pt x="2766" y="2313"/>
                      </a:lnTo>
                      <a:lnTo>
                        <a:pt x="2766" y="2322"/>
                      </a:lnTo>
                      <a:lnTo>
                        <a:pt x="2766" y="2327"/>
                      </a:lnTo>
                      <a:lnTo>
                        <a:pt x="2766" y="2334"/>
                      </a:lnTo>
                      <a:lnTo>
                        <a:pt x="2766" y="2339"/>
                      </a:lnTo>
                      <a:lnTo>
                        <a:pt x="2766" y="2343"/>
                      </a:lnTo>
                      <a:lnTo>
                        <a:pt x="2766" y="2348"/>
                      </a:lnTo>
                      <a:lnTo>
                        <a:pt x="2766" y="2353"/>
                      </a:lnTo>
                      <a:lnTo>
                        <a:pt x="2766" y="2374"/>
                      </a:lnTo>
                      <a:lnTo>
                        <a:pt x="2766" y="2376"/>
                      </a:lnTo>
                      <a:lnTo>
                        <a:pt x="2763" y="2431"/>
                      </a:lnTo>
                      <a:lnTo>
                        <a:pt x="2763" y="2443"/>
                      </a:lnTo>
                      <a:lnTo>
                        <a:pt x="2763" y="2454"/>
                      </a:lnTo>
                      <a:lnTo>
                        <a:pt x="2763" y="2464"/>
                      </a:lnTo>
                      <a:lnTo>
                        <a:pt x="2763" y="2471"/>
                      </a:lnTo>
                      <a:lnTo>
                        <a:pt x="2763" y="2476"/>
                      </a:lnTo>
                      <a:lnTo>
                        <a:pt x="2766" y="2485"/>
                      </a:lnTo>
                      <a:lnTo>
                        <a:pt x="2766" y="2497"/>
                      </a:lnTo>
                      <a:lnTo>
                        <a:pt x="2766" y="2504"/>
                      </a:lnTo>
                      <a:lnTo>
                        <a:pt x="2766" y="2506"/>
                      </a:lnTo>
                      <a:lnTo>
                        <a:pt x="2766" y="2518"/>
                      </a:lnTo>
                      <a:lnTo>
                        <a:pt x="2766" y="2525"/>
                      </a:lnTo>
                      <a:lnTo>
                        <a:pt x="2766" y="2535"/>
                      </a:lnTo>
                      <a:lnTo>
                        <a:pt x="2768" y="2542"/>
                      </a:lnTo>
                      <a:lnTo>
                        <a:pt x="2768" y="2546"/>
                      </a:lnTo>
                      <a:lnTo>
                        <a:pt x="2768" y="2549"/>
                      </a:lnTo>
                      <a:lnTo>
                        <a:pt x="2763" y="2549"/>
                      </a:lnTo>
                      <a:lnTo>
                        <a:pt x="2721" y="2549"/>
                      </a:lnTo>
                      <a:lnTo>
                        <a:pt x="2716" y="2549"/>
                      </a:lnTo>
                      <a:lnTo>
                        <a:pt x="2674" y="2549"/>
                      </a:lnTo>
                      <a:lnTo>
                        <a:pt x="2655" y="2549"/>
                      </a:lnTo>
                      <a:lnTo>
                        <a:pt x="2629" y="2549"/>
                      </a:lnTo>
                      <a:lnTo>
                        <a:pt x="2598" y="2549"/>
                      </a:lnTo>
                      <a:lnTo>
                        <a:pt x="2589" y="2549"/>
                      </a:lnTo>
                      <a:lnTo>
                        <a:pt x="2404" y="2551"/>
                      </a:lnTo>
                      <a:lnTo>
                        <a:pt x="2180" y="2549"/>
                      </a:lnTo>
                      <a:lnTo>
                        <a:pt x="2180" y="2554"/>
                      </a:lnTo>
                      <a:lnTo>
                        <a:pt x="2180" y="2556"/>
                      </a:lnTo>
                      <a:lnTo>
                        <a:pt x="2128" y="2556"/>
                      </a:lnTo>
                      <a:lnTo>
                        <a:pt x="2086" y="2556"/>
                      </a:lnTo>
                      <a:lnTo>
                        <a:pt x="2038" y="2556"/>
                      </a:lnTo>
                      <a:lnTo>
                        <a:pt x="1977" y="2556"/>
                      </a:lnTo>
                      <a:lnTo>
                        <a:pt x="1970" y="2556"/>
                      </a:lnTo>
                      <a:lnTo>
                        <a:pt x="1946" y="2556"/>
                      </a:lnTo>
                      <a:lnTo>
                        <a:pt x="1944" y="2556"/>
                      </a:lnTo>
                      <a:lnTo>
                        <a:pt x="1899" y="2556"/>
                      </a:lnTo>
                      <a:lnTo>
                        <a:pt x="1854" y="2556"/>
                      </a:lnTo>
                      <a:lnTo>
                        <a:pt x="1809" y="2556"/>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2" name="Freeform 10"/>
                <p:cNvSpPr>
                  <a:spLocks/>
                </p:cNvSpPr>
                <p:nvPr/>
              </p:nvSpPr>
              <p:spPr bwMode="auto">
                <a:xfrm>
                  <a:off x="-3538855" y="12399593"/>
                  <a:ext cx="3127376" cy="3154363"/>
                </a:xfrm>
                <a:custGeom>
                  <a:avLst/>
                  <a:gdLst>
                    <a:gd name="T0" fmla="*/ 33 w 1970"/>
                    <a:gd name="T1" fmla="*/ 33 h 1987"/>
                    <a:gd name="T2" fmla="*/ 588 w 1970"/>
                    <a:gd name="T3" fmla="*/ 7 h 1987"/>
                    <a:gd name="T4" fmla="*/ 1358 w 1970"/>
                    <a:gd name="T5" fmla="*/ 3 h 1987"/>
                    <a:gd name="T6" fmla="*/ 1639 w 1970"/>
                    <a:gd name="T7" fmla="*/ 185 h 1987"/>
                    <a:gd name="T8" fmla="*/ 1531 w 1970"/>
                    <a:gd name="T9" fmla="*/ 352 h 1987"/>
                    <a:gd name="T10" fmla="*/ 1661 w 1970"/>
                    <a:gd name="T11" fmla="*/ 527 h 1987"/>
                    <a:gd name="T12" fmla="*/ 1611 w 1970"/>
                    <a:gd name="T13" fmla="*/ 586 h 1987"/>
                    <a:gd name="T14" fmla="*/ 1635 w 1970"/>
                    <a:gd name="T15" fmla="*/ 622 h 1987"/>
                    <a:gd name="T16" fmla="*/ 1670 w 1970"/>
                    <a:gd name="T17" fmla="*/ 671 h 1987"/>
                    <a:gd name="T18" fmla="*/ 1691 w 1970"/>
                    <a:gd name="T19" fmla="*/ 716 h 1987"/>
                    <a:gd name="T20" fmla="*/ 1679 w 1970"/>
                    <a:gd name="T21" fmla="*/ 763 h 1987"/>
                    <a:gd name="T22" fmla="*/ 1812 w 1970"/>
                    <a:gd name="T23" fmla="*/ 822 h 1987"/>
                    <a:gd name="T24" fmla="*/ 1814 w 1970"/>
                    <a:gd name="T25" fmla="*/ 884 h 1987"/>
                    <a:gd name="T26" fmla="*/ 1904 w 1970"/>
                    <a:gd name="T27" fmla="*/ 912 h 1987"/>
                    <a:gd name="T28" fmla="*/ 1904 w 1970"/>
                    <a:gd name="T29" fmla="*/ 990 h 1987"/>
                    <a:gd name="T30" fmla="*/ 1904 w 1970"/>
                    <a:gd name="T31" fmla="*/ 1033 h 1987"/>
                    <a:gd name="T32" fmla="*/ 1920 w 1970"/>
                    <a:gd name="T33" fmla="*/ 1078 h 1987"/>
                    <a:gd name="T34" fmla="*/ 1930 w 1970"/>
                    <a:gd name="T35" fmla="*/ 1167 h 1987"/>
                    <a:gd name="T36" fmla="*/ 1920 w 1970"/>
                    <a:gd name="T37" fmla="*/ 1423 h 1987"/>
                    <a:gd name="T38" fmla="*/ 1814 w 1970"/>
                    <a:gd name="T39" fmla="*/ 1621 h 1987"/>
                    <a:gd name="T40" fmla="*/ 1689 w 1970"/>
                    <a:gd name="T41" fmla="*/ 1985 h 1987"/>
                    <a:gd name="T42" fmla="*/ 1531 w 1970"/>
                    <a:gd name="T43" fmla="*/ 1803 h 1987"/>
                    <a:gd name="T44" fmla="*/ 1361 w 1970"/>
                    <a:gd name="T45" fmla="*/ 1985 h 1987"/>
                    <a:gd name="T46" fmla="*/ 1129 w 1970"/>
                    <a:gd name="T47" fmla="*/ 1987 h 1987"/>
                    <a:gd name="T48" fmla="*/ 945 w 1970"/>
                    <a:gd name="T49" fmla="*/ 1982 h 1987"/>
                    <a:gd name="T50" fmla="*/ 907 w 1970"/>
                    <a:gd name="T51" fmla="*/ 1971 h 1987"/>
                    <a:gd name="T52" fmla="*/ 850 w 1970"/>
                    <a:gd name="T53" fmla="*/ 1860 h 1987"/>
                    <a:gd name="T54" fmla="*/ 874 w 1970"/>
                    <a:gd name="T55" fmla="*/ 1534 h 1987"/>
                    <a:gd name="T56" fmla="*/ 735 w 1970"/>
                    <a:gd name="T57" fmla="*/ 1484 h 1987"/>
                    <a:gd name="T58" fmla="*/ 683 w 1970"/>
                    <a:gd name="T59" fmla="*/ 1444 h 1987"/>
                    <a:gd name="T60" fmla="*/ 503 w 1970"/>
                    <a:gd name="T61" fmla="*/ 1626 h 1987"/>
                    <a:gd name="T62" fmla="*/ 347 w 1970"/>
                    <a:gd name="T63" fmla="*/ 1749 h 1987"/>
                    <a:gd name="T64" fmla="*/ 255 w 1970"/>
                    <a:gd name="T65" fmla="*/ 1647 h 1987"/>
                    <a:gd name="T66" fmla="*/ 224 w 1970"/>
                    <a:gd name="T67" fmla="*/ 1628 h 1987"/>
                    <a:gd name="T68" fmla="*/ 99 w 1970"/>
                    <a:gd name="T69" fmla="*/ 1626 h 1987"/>
                    <a:gd name="T70" fmla="*/ 7 w 1970"/>
                    <a:gd name="T71" fmla="*/ 1597 h 1987"/>
                    <a:gd name="T72" fmla="*/ 7 w 1970"/>
                    <a:gd name="T73" fmla="*/ 1477 h 1987"/>
                    <a:gd name="T74" fmla="*/ 7 w 1970"/>
                    <a:gd name="T75" fmla="*/ 1359 h 1987"/>
                    <a:gd name="T76" fmla="*/ 7 w 1970"/>
                    <a:gd name="T77" fmla="*/ 1293 h 1987"/>
                    <a:gd name="T78" fmla="*/ 7 w 1970"/>
                    <a:gd name="T79" fmla="*/ 1182 h 1987"/>
                    <a:gd name="T80" fmla="*/ 38 w 1970"/>
                    <a:gd name="T81" fmla="*/ 1108 h 1987"/>
                    <a:gd name="T82" fmla="*/ 142 w 1970"/>
                    <a:gd name="T83" fmla="*/ 1151 h 1987"/>
                    <a:gd name="T84" fmla="*/ 229 w 1970"/>
                    <a:gd name="T85" fmla="*/ 1191 h 1987"/>
                    <a:gd name="T86" fmla="*/ 236 w 1970"/>
                    <a:gd name="T87" fmla="*/ 1156 h 1987"/>
                    <a:gd name="T88" fmla="*/ 265 w 1970"/>
                    <a:gd name="T89" fmla="*/ 1125 h 1987"/>
                    <a:gd name="T90" fmla="*/ 279 w 1970"/>
                    <a:gd name="T91" fmla="*/ 1099 h 1987"/>
                    <a:gd name="T92" fmla="*/ 279 w 1970"/>
                    <a:gd name="T93" fmla="*/ 1023 h 1987"/>
                    <a:gd name="T94" fmla="*/ 276 w 1970"/>
                    <a:gd name="T95" fmla="*/ 952 h 1987"/>
                    <a:gd name="T96" fmla="*/ 276 w 1970"/>
                    <a:gd name="T97" fmla="*/ 825 h 1987"/>
                    <a:gd name="T98" fmla="*/ 274 w 1970"/>
                    <a:gd name="T99" fmla="*/ 690 h 1987"/>
                    <a:gd name="T100" fmla="*/ 260 w 1970"/>
                    <a:gd name="T101" fmla="*/ 544 h 1987"/>
                    <a:gd name="T102" fmla="*/ 170 w 1970"/>
                    <a:gd name="T103" fmla="*/ 584 h 1987"/>
                    <a:gd name="T104" fmla="*/ 102 w 1970"/>
                    <a:gd name="T105" fmla="*/ 615 h 1987"/>
                    <a:gd name="T106" fmla="*/ 26 w 1970"/>
                    <a:gd name="T107" fmla="*/ 622 h 1987"/>
                    <a:gd name="T108" fmla="*/ 0 w 1970"/>
                    <a:gd name="T109" fmla="*/ 534 h 1987"/>
                    <a:gd name="T110" fmla="*/ 0 w 1970"/>
                    <a:gd name="T111" fmla="*/ 473 h 1987"/>
                    <a:gd name="T112" fmla="*/ 26 w 1970"/>
                    <a:gd name="T113" fmla="*/ 404 h 1987"/>
                    <a:gd name="T114" fmla="*/ 47 w 1970"/>
                    <a:gd name="T115" fmla="*/ 348 h 1987"/>
                    <a:gd name="T116" fmla="*/ 45 w 1970"/>
                    <a:gd name="T117" fmla="*/ 274 h 1987"/>
                    <a:gd name="T118" fmla="*/ 43 w 1970"/>
                    <a:gd name="T119" fmla="*/ 147 h 1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70" h="1987">
                      <a:moveTo>
                        <a:pt x="43" y="107"/>
                      </a:moveTo>
                      <a:lnTo>
                        <a:pt x="43" y="100"/>
                      </a:lnTo>
                      <a:lnTo>
                        <a:pt x="43" y="95"/>
                      </a:lnTo>
                      <a:lnTo>
                        <a:pt x="43" y="92"/>
                      </a:lnTo>
                      <a:lnTo>
                        <a:pt x="43" y="90"/>
                      </a:lnTo>
                      <a:lnTo>
                        <a:pt x="43" y="85"/>
                      </a:lnTo>
                      <a:lnTo>
                        <a:pt x="43" y="78"/>
                      </a:lnTo>
                      <a:lnTo>
                        <a:pt x="43" y="74"/>
                      </a:lnTo>
                      <a:lnTo>
                        <a:pt x="40" y="67"/>
                      </a:lnTo>
                      <a:lnTo>
                        <a:pt x="40" y="62"/>
                      </a:lnTo>
                      <a:lnTo>
                        <a:pt x="40" y="57"/>
                      </a:lnTo>
                      <a:lnTo>
                        <a:pt x="40" y="55"/>
                      </a:lnTo>
                      <a:lnTo>
                        <a:pt x="40" y="52"/>
                      </a:lnTo>
                      <a:lnTo>
                        <a:pt x="38" y="50"/>
                      </a:lnTo>
                      <a:lnTo>
                        <a:pt x="38" y="48"/>
                      </a:lnTo>
                      <a:lnTo>
                        <a:pt x="35" y="43"/>
                      </a:lnTo>
                      <a:lnTo>
                        <a:pt x="33" y="33"/>
                      </a:lnTo>
                      <a:lnTo>
                        <a:pt x="31" y="31"/>
                      </a:lnTo>
                      <a:lnTo>
                        <a:pt x="28" y="26"/>
                      </a:lnTo>
                      <a:lnTo>
                        <a:pt x="26" y="19"/>
                      </a:lnTo>
                      <a:lnTo>
                        <a:pt x="26" y="17"/>
                      </a:lnTo>
                      <a:lnTo>
                        <a:pt x="40" y="17"/>
                      </a:lnTo>
                      <a:lnTo>
                        <a:pt x="85" y="17"/>
                      </a:lnTo>
                      <a:lnTo>
                        <a:pt x="130" y="15"/>
                      </a:lnTo>
                      <a:lnTo>
                        <a:pt x="175" y="15"/>
                      </a:lnTo>
                      <a:lnTo>
                        <a:pt x="222" y="15"/>
                      </a:lnTo>
                      <a:lnTo>
                        <a:pt x="267" y="12"/>
                      </a:lnTo>
                      <a:lnTo>
                        <a:pt x="312" y="12"/>
                      </a:lnTo>
                      <a:lnTo>
                        <a:pt x="357" y="12"/>
                      </a:lnTo>
                      <a:lnTo>
                        <a:pt x="402" y="10"/>
                      </a:lnTo>
                      <a:lnTo>
                        <a:pt x="449" y="10"/>
                      </a:lnTo>
                      <a:lnTo>
                        <a:pt x="494" y="10"/>
                      </a:lnTo>
                      <a:lnTo>
                        <a:pt x="539" y="7"/>
                      </a:lnTo>
                      <a:lnTo>
                        <a:pt x="588" y="7"/>
                      </a:lnTo>
                      <a:lnTo>
                        <a:pt x="633" y="7"/>
                      </a:lnTo>
                      <a:lnTo>
                        <a:pt x="678" y="7"/>
                      </a:lnTo>
                      <a:lnTo>
                        <a:pt x="728" y="7"/>
                      </a:lnTo>
                      <a:lnTo>
                        <a:pt x="770" y="7"/>
                      </a:lnTo>
                      <a:lnTo>
                        <a:pt x="815" y="7"/>
                      </a:lnTo>
                      <a:lnTo>
                        <a:pt x="860" y="5"/>
                      </a:lnTo>
                      <a:lnTo>
                        <a:pt x="907" y="5"/>
                      </a:lnTo>
                      <a:lnTo>
                        <a:pt x="952" y="5"/>
                      </a:lnTo>
                      <a:lnTo>
                        <a:pt x="997" y="5"/>
                      </a:lnTo>
                      <a:lnTo>
                        <a:pt x="1042" y="5"/>
                      </a:lnTo>
                      <a:lnTo>
                        <a:pt x="1084" y="5"/>
                      </a:lnTo>
                      <a:lnTo>
                        <a:pt x="1131" y="5"/>
                      </a:lnTo>
                      <a:lnTo>
                        <a:pt x="1176" y="5"/>
                      </a:lnTo>
                      <a:lnTo>
                        <a:pt x="1221" y="5"/>
                      </a:lnTo>
                      <a:lnTo>
                        <a:pt x="1266" y="3"/>
                      </a:lnTo>
                      <a:lnTo>
                        <a:pt x="1311" y="3"/>
                      </a:lnTo>
                      <a:lnTo>
                        <a:pt x="1358" y="3"/>
                      </a:lnTo>
                      <a:lnTo>
                        <a:pt x="1401" y="3"/>
                      </a:lnTo>
                      <a:lnTo>
                        <a:pt x="1446" y="3"/>
                      </a:lnTo>
                      <a:lnTo>
                        <a:pt x="1491" y="3"/>
                      </a:lnTo>
                      <a:lnTo>
                        <a:pt x="1535" y="3"/>
                      </a:lnTo>
                      <a:lnTo>
                        <a:pt x="1583" y="3"/>
                      </a:lnTo>
                      <a:lnTo>
                        <a:pt x="1628" y="0"/>
                      </a:lnTo>
                      <a:lnTo>
                        <a:pt x="1644" y="0"/>
                      </a:lnTo>
                      <a:lnTo>
                        <a:pt x="1642" y="33"/>
                      </a:lnTo>
                      <a:lnTo>
                        <a:pt x="1642" y="36"/>
                      </a:lnTo>
                      <a:lnTo>
                        <a:pt x="1635" y="62"/>
                      </a:lnTo>
                      <a:lnTo>
                        <a:pt x="1630" y="78"/>
                      </a:lnTo>
                      <a:lnTo>
                        <a:pt x="1628" y="100"/>
                      </a:lnTo>
                      <a:lnTo>
                        <a:pt x="1628" y="118"/>
                      </a:lnTo>
                      <a:lnTo>
                        <a:pt x="1630" y="137"/>
                      </a:lnTo>
                      <a:lnTo>
                        <a:pt x="1635" y="156"/>
                      </a:lnTo>
                      <a:lnTo>
                        <a:pt x="1637" y="168"/>
                      </a:lnTo>
                      <a:lnTo>
                        <a:pt x="1639" y="185"/>
                      </a:lnTo>
                      <a:lnTo>
                        <a:pt x="1637" y="196"/>
                      </a:lnTo>
                      <a:lnTo>
                        <a:pt x="1632" y="204"/>
                      </a:lnTo>
                      <a:lnTo>
                        <a:pt x="1630" y="208"/>
                      </a:lnTo>
                      <a:lnTo>
                        <a:pt x="1620" y="220"/>
                      </a:lnTo>
                      <a:lnTo>
                        <a:pt x="1602" y="232"/>
                      </a:lnTo>
                      <a:lnTo>
                        <a:pt x="1585" y="244"/>
                      </a:lnTo>
                      <a:lnTo>
                        <a:pt x="1580" y="248"/>
                      </a:lnTo>
                      <a:lnTo>
                        <a:pt x="1571" y="256"/>
                      </a:lnTo>
                      <a:lnTo>
                        <a:pt x="1557" y="267"/>
                      </a:lnTo>
                      <a:lnTo>
                        <a:pt x="1542" y="277"/>
                      </a:lnTo>
                      <a:lnTo>
                        <a:pt x="1540" y="277"/>
                      </a:lnTo>
                      <a:lnTo>
                        <a:pt x="1538" y="279"/>
                      </a:lnTo>
                      <a:lnTo>
                        <a:pt x="1531" y="286"/>
                      </a:lnTo>
                      <a:lnTo>
                        <a:pt x="1531" y="289"/>
                      </a:lnTo>
                      <a:lnTo>
                        <a:pt x="1531" y="293"/>
                      </a:lnTo>
                      <a:lnTo>
                        <a:pt x="1531" y="345"/>
                      </a:lnTo>
                      <a:lnTo>
                        <a:pt x="1531" y="352"/>
                      </a:lnTo>
                      <a:lnTo>
                        <a:pt x="1533" y="359"/>
                      </a:lnTo>
                      <a:lnTo>
                        <a:pt x="1540" y="367"/>
                      </a:lnTo>
                      <a:lnTo>
                        <a:pt x="1542" y="369"/>
                      </a:lnTo>
                      <a:lnTo>
                        <a:pt x="1573" y="400"/>
                      </a:lnTo>
                      <a:lnTo>
                        <a:pt x="1571" y="411"/>
                      </a:lnTo>
                      <a:lnTo>
                        <a:pt x="1568" y="414"/>
                      </a:lnTo>
                      <a:lnTo>
                        <a:pt x="1576" y="416"/>
                      </a:lnTo>
                      <a:lnTo>
                        <a:pt x="1587" y="435"/>
                      </a:lnTo>
                      <a:lnTo>
                        <a:pt x="1592" y="444"/>
                      </a:lnTo>
                      <a:lnTo>
                        <a:pt x="1592" y="447"/>
                      </a:lnTo>
                      <a:lnTo>
                        <a:pt x="1635" y="480"/>
                      </a:lnTo>
                      <a:lnTo>
                        <a:pt x="1642" y="487"/>
                      </a:lnTo>
                      <a:lnTo>
                        <a:pt x="1644" y="487"/>
                      </a:lnTo>
                      <a:lnTo>
                        <a:pt x="1644" y="489"/>
                      </a:lnTo>
                      <a:lnTo>
                        <a:pt x="1649" y="501"/>
                      </a:lnTo>
                      <a:lnTo>
                        <a:pt x="1665" y="522"/>
                      </a:lnTo>
                      <a:lnTo>
                        <a:pt x="1661" y="527"/>
                      </a:lnTo>
                      <a:lnTo>
                        <a:pt x="1661" y="530"/>
                      </a:lnTo>
                      <a:lnTo>
                        <a:pt x="1661" y="534"/>
                      </a:lnTo>
                      <a:lnTo>
                        <a:pt x="1661" y="537"/>
                      </a:lnTo>
                      <a:lnTo>
                        <a:pt x="1656" y="537"/>
                      </a:lnTo>
                      <a:lnTo>
                        <a:pt x="1653" y="537"/>
                      </a:lnTo>
                      <a:lnTo>
                        <a:pt x="1653" y="544"/>
                      </a:lnTo>
                      <a:lnTo>
                        <a:pt x="1653" y="556"/>
                      </a:lnTo>
                      <a:lnTo>
                        <a:pt x="1653" y="577"/>
                      </a:lnTo>
                      <a:lnTo>
                        <a:pt x="1649" y="577"/>
                      </a:lnTo>
                      <a:lnTo>
                        <a:pt x="1639" y="577"/>
                      </a:lnTo>
                      <a:lnTo>
                        <a:pt x="1637" y="577"/>
                      </a:lnTo>
                      <a:lnTo>
                        <a:pt x="1632" y="577"/>
                      </a:lnTo>
                      <a:lnTo>
                        <a:pt x="1630" y="577"/>
                      </a:lnTo>
                      <a:lnTo>
                        <a:pt x="1611" y="577"/>
                      </a:lnTo>
                      <a:lnTo>
                        <a:pt x="1609" y="577"/>
                      </a:lnTo>
                      <a:lnTo>
                        <a:pt x="1609" y="582"/>
                      </a:lnTo>
                      <a:lnTo>
                        <a:pt x="1611" y="586"/>
                      </a:lnTo>
                      <a:lnTo>
                        <a:pt x="1613" y="589"/>
                      </a:lnTo>
                      <a:lnTo>
                        <a:pt x="1616" y="589"/>
                      </a:lnTo>
                      <a:lnTo>
                        <a:pt x="1620" y="591"/>
                      </a:lnTo>
                      <a:lnTo>
                        <a:pt x="1623" y="591"/>
                      </a:lnTo>
                      <a:lnTo>
                        <a:pt x="1625" y="593"/>
                      </a:lnTo>
                      <a:lnTo>
                        <a:pt x="1628" y="593"/>
                      </a:lnTo>
                      <a:lnTo>
                        <a:pt x="1632" y="596"/>
                      </a:lnTo>
                      <a:lnTo>
                        <a:pt x="1632" y="598"/>
                      </a:lnTo>
                      <a:lnTo>
                        <a:pt x="1632" y="605"/>
                      </a:lnTo>
                      <a:lnTo>
                        <a:pt x="1632" y="608"/>
                      </a:lnTo>
                      <a:lnTo>
                        <a:pt x="1635" y="610"/>
                      </a:lnTo>
                      <a:lnTo>
                        <a:pt x="1635" y="612"/>
                      </a:lnTo>
                      <a:lnTo>
                        <a:pt x="1635" y="615"/>
                      </a:lnTo>
                      <a:lnTo>
                        <a:pt x="1635" y="615"/>
                      </a:lnTo>
                      <a:lnTo>
                        <a:pt x="1635" y="617"/>
                      </a:lnTo>
                      <a:lnTo>
                        <a:pt x="1635" y="619"/>
                      </a:lnTo>
                      <a:lnTo>
                        <a:pt x="1635" y="622"/>
                      </a:lnTo>
                      <a:lnTo>
                        <a:pt x="1635" y="624"/>
                      </a:lnTo>
                      <a:lnTo>
                        <a:pt x="1635" y="626"/>
                      </a:lnTo>
                      <a:lnTo>
                        <a:pt x="1635" y="629"/>
                      </a:lnTo>
                      <a:lnTo>
                        <a:pt x="1635" y="631"/>
                      </a:lnTo>
                      <a:lnTo>
                        <a:pt x="1635" y="633"/>
                      </a:lnTo>
                      <a:lnTo>
                        <a:pt x="1635" y="652"/>
                      </a:lnTo>
                      <a:lnTo>
                        <a:pt x="1635" y="664"/>
                      </a:lnTo>
                      <a:lnTo>
                        <a:pt x="1635" y="671"/>
                      </a:lnTo>
                      <a:lnTo>
                        <a:pt x="1635" y="671"/>
                      </a:lnTo>
                      <a:lnTo>
                        <a:pt x="1637" y="671"/>
                      </a:lnTo>
                      <a:lnTo>
                        <a:pt x="1642" y="671"/>
                      </a:lnTo>
                      <a:lnTo>
                        <a:pt x="1646" y="671"/>
                      </a:lnTo>
                      <a:lnTo>
                        <a:pt x="1653" y="671"/>
                      </a:lnTo>
                      <a:lnTo>
                        <a:pt x="1663" y="671"/>
                      </a:lnTo>
                      <a:lnTo>
                        <a:pt x="1665" y="671"/>
                      </a:lnTo>
                      <a:lnTo>
                        <a:pt x="1668" y="671"/>
                      </a:lnTo>
                      <a:lnTo>
                        <a:pt x="1670" y="671"/>
                      </a:lnTo>
                      <a:lnTo>
                        <a:pt x="1672" y="671"/>
                      </a:lnTo>
                      <a:lnTo>
                        <a:pt x="1675" y="671"/>
                      </a:lnTo>
                      <a:lnTo>
                        <a:pt x="1677" y="671"/>
                      </a:lnTo>
                      <a:lnTo>
                        <a:pt x="1677" y="690"/>
                      </a:lnTo>
                      <a:lnTo>
                        <a:pt x="1679" y="690"/>
                      </a:lnTo>
                      <a:lnTo>
                        <a:pt x="1679" y="695"/>
                      </a:lnTo>
                      <a:lnTo>
                        <a:pt x="1679" y="700"/>
                      </a:lnTo>
                      <a:lnTo>
                        <a:pt x="1679" y="707"/>
                      </a:lnTo>
                      <a:lnTo>
                        <a:pt x="1679" y="709"/>
                      </a:lnTo>
                      <a:lnTo>
                        <a:pt x="1679" y="711"/>
                      </a:lnTo>
                      <a:lnTo>
                        <a:pt x="1679" y="714"/>
                      </a:lnTo>
                      <a:lnTo>
                        <a:pt x="1679" y="716"/>
                      </a:lnTo>
                      <a:lnTo>
                        <a:pt x="1682" y="716"/>
                      </a:lnTo>
                      <a:lnTo>
                        <a:pt x="1684" y="716"/>
                      </a:lnTo>
                      <a:lnTo>
                        <a:pt x="1687" y="716"/>
                      </a:lnTo>
                      <a:lnTo>
                        <a:pt x="1689" y="716"/>
                      </a:lnTo>
                      <a:lnTo>
                        <a:pt x="1691" y="716"/>
                      </a:lnTo>
                      <a:lnTo>
                        <a:pt x="1694" y="716"/>
                      </a:lnTo>
                      <a:lnTo>
                        <a:pt x="1696" y="716"/>
                      </a:lnTo>
                      <a:lnTo>
                        <a:pt x="1698" y="716"/>
                      </a:lnTo>
                      <a:lnTo>
                        <a:pt x="1701" y="716"/>
                      </a:lnTo>
                      <a:lnTo>
                        <a:pt x="1701" y="716"/>
                      </a:lnTo>
                      <a:lnTo>
                        <a:pt x="1705" y="716"/>
                      </a:lnTo>
                      <a:lnTo>
                        <a:pt x="1708" y="716"/>
                      </a:lnTo>
                      <a:lnTo>
                        <a:pt x="1717" y="716"/>
                      </a:lnTo>
                      <a:lnTo>
                        <a:pt x="1722" y="716"/>
                      </a:lnTo>
                      <a:lnTo>
                        <a:pt x="1722" y="723"/>
                      </a:lnTo>
                      <a:lnTo>
                        <a:pt x="1722" y="728"/>
                      </a:lnTo>
                      <a:lnTo>
                        <a:pt x="1722" y="728"/>
                      </a:lnTo>
                      <a:lnTo>
                        <a:pt x="1722" y="747"/>
                      </a:lnTo>
                      <a:lnTo>
                        <a:pt x="1715" y="747"/>
                      </a:lnTo>
                      <a:lnTo>
                        <a:pt x="1679" y="747"/>
                      </a:lnTo>
                      <a:lnTo>
                        <a:pt x="1679" y="761"/>
                      </a:lnTo>
                      <a:lnTo>
                        <a:pt x="1679" y="763"/>
                      </a:lnTo>
                      <a:lnTo>
                        <a:pt x="1715" y="761"/>
                      </a:lnTo>
                      <a:lnTo>
                        <a:pt x="1722" y="761"/>
                      </a:lnTo>
                      <a:lnTo>
                        <a:pt x="1722" y="780"/>
                      </a:lnTo>
                      <a:lnTo>
                        <a:pt x="1722" y="785"/>
                      </a:lnTo>
                      <a:lnTo>
                        <a:pt x="1722" y="792"/>
                      </a:lnTo>
                      <a:lnTo>
                        <a:pt x="1722" y="806"/>
                      </a:lnTo>
                      <a:lnTo>
                        <a:pt x="1722" y="808"/>
                      </a:lnTo>
                      <a:lnTo>
                        <a:pt x="1729" y="808"/>
                      </a:lnTo>
                      <a:lnTo>
                        <a:pt x="1731" y="808"/>
                      </a:lnTo>
                      <a:lnTo>
                        <a:pt x="1734" y="808"/>
                      </a:lnTo>
                      <a:lnTo>
                        <a:pt x="1741" y="808"/>
                      </a:lnTo>
                      <a:lnTo>
                        <a:pt x="1743" y="808"/>
                      </a:lnTo>
                      <a:lnTo>
                        <a:pt x="1746" y="808"/>
                      </a:lnTo>
                      <a:lnTo>
                        <a:pt x="1767" y="808"/>
                      </a:lnTo>
                      <a:lnTo>
                        <a:pt x="1812" y="806"/>
                      </a:lnTo>
                      <a:lnTo>
                        <a:pt x="1812" y="808"/>
                      </a:lnTo>
                      <a:lnTo>
                        <a:pt x="1812" y="822"/>
                      </a:lnTo>
                      <a:lnTo>
                        <a:pt x="1812" y="825"/>
                      </a:lnTo>
                      <a:lnTo>
                        <a:pt x="1812" y="827"/>
                      </a:lnTo>
                      <a:lnTo>
                        <a:pt x="1812" y="830"/>
                      </a:lnTo>
                      <a:lnTo>
                        <a:pt x="1812" y="832"/>
                      </a:lnTo>
                      <a:lnTo>
                        <a:pt x="1812" y="834"/>
                      </a:lnTo>
                      <a:lnTo>
                        <a:pt x="1812" y="837"/>
                      </a:lnTo>
                      <a:lnTo>
                        <a:pt x="1812" y="839"/>
                      </a:lnTo>
                      <a:lnTo>
                        <a:pt x="1812" y="841"/>
                      </a:lnTo>
                      <a:lnTo>
                        <a:pt x="1812" y="844"/>
                      </a:lnTo>
                      <a:lnTo>
                        <a:pt x="1814" y="846"/>
                      </a:lnTo>
                      <a:lnTo>
                        <a:pt x="1814" y="848"/>
                      </a:lnTo>
                      <a:lnTo>
                        <a:pt x="1814" y="851"/>
                      </a:lnTo>
                      <a:lnTo>
                        <a:pt x="1814" y="867"/>
                      </a:lnTo>
                      <a:lnTo>
                        <a:pt x="1814" y="874"/>
                      </a:lnTo>
                      <a:lnTo>
                        <a:pt x="1814" y="877"/>
                      </a:lnTo>
                      <a:lnTo>
                        <a:pt x="1814" y="882"/>
                      </a:lnTo>
                      <a:lnTo>
                        <a:pt x="1814" y="884"/>
                      </a:lnTo>
                      <a:lnTo>
                        <a:pt x="1814" y="898"/>
                      </a:lnTo>
                      <a:lnTo>
                        <a:pt x="1821" y="898"/>
                      </a:lnTo>
                      <a:lnTo>
                        <a:pt x="1847" y="898"/>
                      </a:lnTo>
                      <a:lnTo>
                        <a:pt x="1854" y="898"/>
                      </a:lnTo>
                      <a:lnTo>
                        <a:pt x="1859" y="898"/>
                      </a:lnTo>
                      <a:lnTo>
                        <a:pt x="1866" y="898"/>
                      </a:lnTo>
                      <a:lnTo>
                        <a:pt x="1871" y="898"/>
                      </a:lnTo>
                      <a:lnTo>
                        <a:pt x="1876" y="898"/>
                      </a:lnTo>
                      <a:lnTo>
                        <a:pt x="1880" y="898"/>
                      </a:lnTo>
                      <a:lnTo>
                        <a:pt x="1887" y="898"/>
                      </a:lnTo>
                      <a:lnTo>
                        <a:pt x="1892" y="898"/>
                      </a:lnTo>
                      <a:lnTo>
                        <a:pt x="1897" y="898"/>
                      </a:lnTo>
                      <a:lnTo>
                        <a:pt x="1904" y="898"/>
                      </a:lnTo>
                      <a:lnTo>
                        <a:pt x="1904" y="903"/>
                      </a:lnTo>
                      <a:lnTo>
                        <a:pt x="1904" y="908"/>
                      </a:lnTo>
                      <a:lnTo>
                        <a:pt x="1904" y="910"/>
                      </a:lnTo>
                      <a:lnTo>
                        <a:pt x="1904" y="912"/>
                      </a:lnTo>
                      <a:lnTo>
                        <a:pt x="1904" y="915"/>
                      </a:lnTo>
                      <a:lnTo>
                        <a:pt x="1904" y="922"/>
                      </a:lnTo>
                      <a:lnTo>
                        <a:pt x="1904" y="924"/>
                      </a:lnTo>
                      <a:lnTo>
                        <a:pt x="1904" y="926"/>
                      </a:lnTo>
                      <a:lnTo>
                        <a:pt x="1904" y="936"/>
                      </a:lnTo>
                      <a:lnTo>
                        <a:pt x="1904" y="938"/>
                      </a:lnTo>
                      <a:lnTo>
                        <a:pt x="1904" y="943"/>
                      </a:lnTo>
                      <a:lnTo>
                        <a:pt x="1904" y="950"/>
                      </a:lnTo>
                      <a:lnTo>
                        <a:pt x="1904" y="955"/>
                      </a:lnTo>
                      <a:lnTo>
                        <a:pt x="1904" y="962"/>
                      </a:lnTo>
                      <a:lnTo>
                        <a:pt x="1904" y="969"/>
                      </a:lnTo>
                      <a:lnTo>
                        <a:pt x="1904" y="974"/>
                      </a:lnTo>
                      <a:lnTo>
                        <a:pt x="1904" y="976"/>
                      </a:lnTo>
                      <a:lnTo>
                        <a:pt x="1904" y="981"/>
                      </a:lnTo>
                      <a:lnTo>
                        <a:pt x="1904" y="983"/>
                      </a:lnTo>
                      <a:lnTo>
                        <a:pt x="1904" y="988"/>
                      </a:lnTo>
                      <a:lnTo>
                        <a:pt x="1904" y="990"/>
                      </a:lnTo>
                      <a:lnTo>
                        <a:pt x="1904" y="993"/>
                      </a:lnTo>
                      <a:lnTo>
                        <a:pt x="1904" y="995"/>
                      </a:lnTo>
                      <a:lnTo>
                        <a:pt x="1904" y="997"/>
                      </a:lnTo>
                      <a:lnTo>
                        <a:pt x="1904" y="1000"/>
                      </a:lnTo>
                      <a:lnTo>
                        <a:pt x="1904" y="1002"/>
                      </a:lnTo>
                      <a:lnTo>
                        <a:pt x="1904" y="1004"/>
                      </a:lnTo>
                      <a:lnTo>
                        <a:pt x="1904" y="1007"/>
                      </a:lnTo>
                      <a:lnTo>
                        <a:pt x="1904" y="1009"/>
                      </a:lnTo>
                      <a:lnTo>
                        <a:pt x="1904" y="1011"/>
                      </a:lnTo>
                      <a:lnTo>
                        <a:pt x="1904" y="1011"/>
                      </a:lnTo>
                      <a:lnTo>
                        <a:pt x="1904" y="1014"/>
                      </a:lnTo>
                      <a:lnTo>
                        <a:pt x="1904" y="1016"/>
                      </a:lnTo>
                      <a:lnTo>
                        <a:pt x="1904" y="1019"/>
                      </a:lnTo>
                      <a:lnTo>
                        <a:pt x="1904" y="1021"/>
                      </a:lnTo>
                      <a:lnTo>
                        <a:pt x="1904" y="1023"/>
                      </a:lnTo>
                      <a:lnTo>
                        <a:pt x="1904" y="1028"/>
                      </a:lnTo>
                      <a:lnTo>
                        <a:pt x="1904" y="1033"/>
                      </a:lnTo>
                      <a:lnTo>
                        <a:pt x="1904" y="1042"/>
                      </a:lnTo>
                      <a:lnTo>
                        <a:pt x="1904" y="1049"/>
                      </a:lnTo>
                      <a:lnTo>
                        <a:pt x="1904" y="1052"/>
                      </a:lnTo>
                      <a:lnTo>
                        <a:pt x="1904" y="1054"/>
                      </a:lnTo>
                      <a:lnTo>
                        <a:pt x="1904" y="1059"/>
                      </a:lnTo>
                      <a:lnTo>
                        <a:pt x="1904" y="1061"/>
                      </a:lnTo>
                      <a:lnTo>
                        <a:pt x="1904" y="1063"/>
                      </a:lnTo>
                      <a:lnTo>
                        <a:pt x="1904" y="1068"/>
                      </a:lnTo>
                      <a:lnTo>
                        <a:pt x="1904" y="1073"/>
                      </a:lnTo>
                      <a:lnTo>
                        <a:pt x="1904" y="1075"/>
                      </a:lnTo>
                      <a:lnTo>
                        <a:pt x="1904" y="1078"/>
                      </a:lnTo>
                      <a:lnTo>
                        <a:pt x="1906" y="1078"/>
                      </a:lnTo>
                      <a:lnTo>
                        <a:pt x="1909" y="1078"/>
                      </a:lnTo>
                      <a:lnTo>
                        <a:pt x="1913" y="1078"/>
                      </a:lnTo>
                      <a:lnTo>
                        <a:pt x="1916" y="1078"/>
                      </a:lnTo>
                      <a:lnTo>
                        <a:pt x="1918" y="1078"/>
                      </a:lnTo>
                      <a:lnTo>
                        <a:pt x="1920" y="1078"/>
                      </a:lnTo>
                      <a:lnTo>
                        <a:pt x="1923" y="1078"/>
                      </a:lnTo>
                      <a:lnTo>
                        <a:pt x="1925" y="1078"/>
                      </a:lnTo>
                      <a:lnTo>
                        <a:pt x="1928" y="1078"/>
                      </a:lnTo>
                      <a:lnTo>
                        <a:pt x="1928" y="1078"/>
                      </a:lnTo>
                      <a:lnTo>
                        <a:pt x="1930" y="1078"/>
                      </a:lnTo>
                      <a:lnTo>
                        <a:pt x="1932" y="1078"/>
                      </a:lnTo>
                      <a:lnTo>
                        <a:pt x="1935" y="1078"/>
                      </a:lnTo>
                      <a:lnTo>
                        <a:pt x="1937" y="1078"/>
                      </a:lnTo>
                      <a:lnTo>
                        <a:pt x="1942" y="1078"/>
                      </a:lnTo>
                      <a:lnTo>
                        <a:pt x="1944" y="1078"/>
                      </a:lnTo>
                      <a:lnTo>
                        <a:pt x="1970" y="1078"/>
                      </a:lnTo>
                      <a:lnTo>
                        <a:pt x="1970" y="1094"/>
                      </a:lnTo>
                      <a:lnTo>
                        <a:pt x="1970" y="1104"/>
                      </a:lnTo>
                      <a:lnTo>
                        <a:pt x="1970" y="1108"/>
                      </a:lnTo>
                      <a:lnTo>
                        <a:pt x="1958" y="1125"/>
                      </a:lnTo>
                      <a:lnTo>
                        <a:pt x="1944" y="1146"/>
                      </a:lnTo>
                      <a:lnTo>
                        <a:pt x="1930" y="1167"/>
                      </a:lnTo>
                      <a:lnTo>
                        <a:pt x="1928" y="1172"/>
                      </a:lnTo>
                      <a:lnTo>
                        <a:pt x="1923" y="1179"/>
                      </a:lnTo>
                      <a:lnTo>
                        <a:pt x="1916" y="1184"/>
                      </a:lnTo>
                      <a:lnTo>
                        <a:pt x="1887" y="1212"/>
                      </a:lnTo>
                      <a:lnTo>
                        <a:pt x="1887" y="1219"/>
                      </a:lnTo>
                      <a:lnTo>
                        <a:pt x="1885" y="1236"/>
                      </a:lnTo>
                      <a:lnTo>
                        <a:pt x="1878" y="1300"/>
                      </a:lnTo>
                      <a:lnTo>
                        <a:pt x="1878" y="1302"/>
                      </a:lnTo>
                      <a:lnTo>
                        <a:pt x="1880" y="1309"/>
                      </a:lnTo>
                      <a:lnTo>
                        <a:pt x="1883" y="1309"/>
                      </a:lnTo>
                      <a:lnTo>
                        <a:pt x="1902" y="1342"/>
                      </a:lnTo>
                      <a:lnTo>
                        <a:pt x="1906" y="1349"/>
                      </a:lnTo>
                      <a:lnTo>
                        <a:pt x="1906" y="1352"/>
                      </a:lnTo>
                      <a:lnTo>
                        <a:pt x="1906" y="1352"/>
                      </a:lnTo>
                      <a:lnTo>
                        <a:pt x="1916" y="1404"/>
                      </a:lnTo>
                      <a:lnTo>
                        <a:pt x="1918" y="1418"/>
                      </a:lnTo>
                      <a:lnTo>
                        <a:pt x="1920" y="1423"/>
                      </a:lnTo>
                      <a:lnTo>
                        <a:pt x="1930" y="1432"/>
                      </a:lnTo>
                      <a:lnTo>
                        <a:pt x="1928" y="1432"/>
                      </a:lnTo>
                      <a:lnTo>
                        <a:pt x="1909" y="1432"/>
                      </a:lnTo>
                      <a:lnTo>
                        <a:pt x="1873" y="1432"/>
                      </a:lnTo>
                      <a:lnTo>
                        <a:pt x="1833" y="1432"/>
                      </a:lnTo>
                      <a:lnTo>
                        <a:pt x="1833" y="1427"/>
                      </a:lnTo>
                      <a:lnTo>
                        <a:pt x="1833" y="1423"/>
                      </a:lnTo>
                      <a:lnTo>
                        <a:pt x="1831" y="1423"/>
                      </a:lnTo>
                      <a:lnTo>
                        <a:pt x="1828" y="1423"/>
                      </a:lnTo>
                      <a:lnTo>
                        <a:pt x="1819" y="1434"/>
                      </a:lnTo>
                      <a:lnTo>
                        <a:pt x="1814" y="1441"/>
                      </a:lnTo>
                      <a:lnTo>
                        <a:pt x="1814" y="1446"/>
                      </a:lnTo>
                      <a:lnTo>
                        <a:pt x="1814" y="1453"/>
                      </a:lnTo>
                      <a:lnTo>
                        <a:pt x="1814" y="1465"/>
                      </a:lnTo>
                      <a:lnTo>
                        <a:pt x="1816" y="1493"/>
                      </a:lnTo>
                      <a:lnTo>
                        <a:pt x="1816" y="1529"/>
                      </a:lnTo>
                      <a:lnTo>
                        <a:pt x="1814" y="1621"/>
                      </a:lnTo>
                      <a:lnTo>
                        <a:pt x="1814" y="1645"/>
                      </a:lnTo>
                      <a:lnTo>
                        <a:pt x="1814" y="1803"/>
                      </a:lnTo>
                      <a:lnTo>
                        <a:pt x="1814" y="1848"/>
                      </a:lnTo>
                      <a:lnTo>
                        <a:pt x="1814" y="1857"/>
                      </a:lnTo>
                      <a:lnTo>
                        <a:pt x="1814" y="1893"/>
                      </a:lnTo>
                      <a:lnTo>
                        <a:pt x="1814" y="1973"/>
                      </a:lnTo>
                      <a:lnTo>
                        <a:pt x="1814" y="1975"/>
                      </a:lnTo>
                      <a:lnTo>
                        <a:pt x="1814" y="1980"/>
                      </a:lnTo>
                      <a:lnTo>
                        <a:pt x="1814" y="1987"/>
                      </a:lnTo>
                      <a:lnTo>
                        <a:pt x="1800" y="1987"/>
                      </a:lnTo>
                      <a:lnTo>
                        <a:pt x="1795" y="1987"/>
                      </a:lnTo>
                      <a:lnTo>
                        <a:pt x="1765" y="1987"/>
                      </a:lnTo>
                      <a:lnTo>
                        <a:pt x="1703" y="1985"/>
                      </a:lnTo>
                      <a:lnTo>
                        <a:pt x="1701" y="1985"/>
                      </a:lnTo>
                      <a:lnTo>
                        <a:pt x="1694" y="1985"/>
                      </a:lnTo>
                      <a:lnTo>
                        <a:pt x="1689" y="1982"/>
                      </a:lnTo>
                      <a:lnTo>
                        <a:pt x="1689" y="1985"/>
                      </a:lnTo>
                      <a:lnTo>
                        <a:pt x="1651" y="1985"/>
                      </a:lnTo>
                      <a:lnTo>
                        <a:pt x="1637" y="1985"/>
                      </a:lnTo>
                      <a:lnTo>
                        <a:pt x="1637" y="1978"/>
                      </a:lnTo>
                      <a:lnTo>
                        <a:pt x="1637" y="1973"/>
                      </a:lnTo>
                      <a:lnTo>
                        <a:pt x="1637" y="1966"/>
                      </a:lnTo>
                      <a:lnTo>
                        <a:pt x="1637" y="1954"/>
                      </a:lnTo>
                      <a:lnTo>
                        <a:pt x="1637" y="1938"/>
                      </a:lnTo>
                      <a:lnTo>
                        <a:pt x="1637" y="1923"/>
                      </a:lnTo>
                      <a:lnTo>
                        <a:pt x="1637" y="1907"/>
                      </a:lnTo>
                      <a:lnTo>
                        <a:pt x="1637" y="1883"/>
                      </a:lnTo>
                      <a:lnTo>
                        <a:pt x="1635" y="1860"/>
                      </a:lnTo>
                      <a:lnTo>
                        <a:pt x="1635" y="1843"/>
                      </a:lnTo>
                      <a:lnTo>
                        <a:pt x="1635" y="1827"/>
                      </a:lnTo>
                      <a:lnTo>
                        <a:pt x="1635" y="1810"/>
                      </a:lnTo>
                      <a:lnTo>
                        <a:pt x="1635" y="1803"/>
                      </a:lnTo>
                      <a:lnTo>
                        <a:pt x="1564" y="1803"/>
                      </a:lnTo>
                      <a:lnTo>
                        <a:pt x="1531" y="1803"/>
                      </a:lnTo>
                      <a:lnTo>
                        <a:pt x="1493" y="1803"/>
                      </a:lnTo>
                      <a:lnTo>
                        <a:pt x="1453" y="1803"/>
                      </a:lnTo>
                      <a:lnTo>
                        <a:pt x="1450" y="1803"/>
                      </a:lnTo>
                      <a:lnTo>
                        <a:pt x="1450" y="1815"/>
                      </a:lnTo>
                      <a:lnTo>
                        <a:pt x="1450" y="1836"/>
                      </a:lnTo>
                      <a:lnTo>
                        <a:pt x="1450" y="1857"/>
                      </a:lnTo>
                      <a:lnTo>
                        <a:pt x="1450" y="1888"/>
                      </a:lnTo>
                      <a:lnTo>
                        <a:pt x="1450" y="1919"/>
                      </a:lnTo>
                      <a:lnTo>
                        <a:pt x="1450" y="1952"/>
                      </a:lnTo>
                      <a:lnTo>
                        <a:pt x="1450" y="1980"/>
                      </a:lnTo>
                      <a:lnTo>
                        <a:pt x="1450" y="1985"/>
                      </a:lnTo>
                      <a:lnTo>
                        <a:pt x="1441" y="1985"/>
                      </a:lnTo>
                      <a:lnTo>
                        <a:pt x="1420" y="1985"/>
                      </a:lnTo>
                      <a:lnTo>
                        <a:pt x="1398" y="1985"/>
                      </a:lnTo>
                      <a:lnTo>
                        <a:pt x="1375" y="1985"/>
                      </a:lnTo>
                      <a:lnTo>
                        <a:pt x="1365" y="1985"/>
                      </a:lnTo>
                      <a:lnTo>
                        <a:pt x="1361" y="1985"/>
                      </a:lnTo>
                      <a:lnTo>
                        <a:pt x="1354" y="1985"/>
                      </a:lnTo>
                      <a:lnTo>
                        <a:pt x="1337" y="1985"/>
                      </a:lnTo>
                      <a:lnTo>
                        <a:pt x="1316" y="1987"/>
                      </a:lnTo>
                      <a:lnTo>
                        <a:pt x="1271" y="1987"/>
                      </a:lnTo>
                      <a:lnTo>
                        <a:pt x="1266" y="1987"/>
                      </a:lnTo>
                      <a:lnTo>
                        <a:pt x="1254" y="1987"/>
                      </a:lnTo>
                      <a:lnTo>
                        <a:pt x="1247" y="1987"/>
                      </a:lnTo>
                      <a:lnTo>
                        <a:pt x="1238" y="1987"/>
                      </a:lnTo>
                      <a:lnTo>
                        <a:pt x="1235" y="1987"/>
                      </a:lnTo>
                      <a:lnTo>
                        <a:pt x="1224" y="1987"/>
                      </a:lnTo>
                      <a:lnTo>
                        <a:pt x="1209" y="1987"/>
                      </a:lnTo>
                      <a:lnTo>
                        <a:pt x="1195" y="1987"/>
                      </a:lnTo>
                      <a:lnTo>
                        <a:pt x="1181" y="1987"/>
                      </a:lnTo>
                      <a:lnTo>
                        <a:pt x="1174" y="1987"/>
                      </a:lnTo>
                      <a:lnTo>
                        <a:pt x="1160" y="1987"/>
                      </a:lnTo>
                      <a:lnTo>
                        <a:pt x="1143" y="1987"/>
                      </a:lnTo>
                      <a:lnTo>
                        <a:pt x="1129" y="1987"/>
                      </a:lnTo>
                      <a:lnTo>
                        <a:pt x="1122" y="1987"/>
                      </a:lnTo>
                      <a:lnTo>
                        <a:pt x="1105" y="1987"/>
                      </a:lnTo>
                      <a:lnTo>
                        <a:pt x="1089" y="1987"/>
                      </a:lnTo>
                      <a:lnTo>
                        <a:pt x="1049" y="1987"/>
                      </a:lnTo>
                      <a:lnTo>
                        <a:pt x="1039" y="1987"/>
                      </a:lnTo>
                      <a:lnTo>
                        <a:pt x="1011" y="1987"/>
                      </a:lnTo>
                      <a:lnTo>
                        <a:pt x="1006" y="1987"/>
                      </a:lnTo>
                      <a:lnTo>
                        <a:pt x="1002" y="1987"/>
                      </a:lnTo>
                      <a:lnTo>
                        <a:pt x="994" y="1985"/>
                      </a:lnTo>
                      <a:lnTo>
                        <a:pt x="990" y="1985"/>
                      </a:lnTo>
                      <a:lnTo>
                        <a:pt x="985" y="1985"/>
                      </a:lnTo>
                      <a:lnTo>
                        <a:pt x="978" y="1985"/>
                      </a:lnTo>
                      <a:lnTo>
                        <a:pt x="976" y="1985"/>
                      </a:lnTo>
                      <a:lnTo>
                        <a:pt x="971" y="1982"/>
                      </a:lnTo>
                      <a:lnTo>
                        <a:pt x="957" y="1982"/>
                      </a:lnTo>
                      <a:lnTo>
                        <a:pt x="952" y="1982"/>
                      </a:lnTo>
                      <a:lnTo>
                        <a:pt x="945" y="1982"/>
                      </a:lnTo>
                      <a:lnTo>
                        <a:pt x="940" y="1982"/>
                      </a:lnTo>
                      <a:lnTo>
                        <a:pt x="938" y="1982"/>
                      </a:lnTo>
                      <a:lnTo>
                        <a:pt x="935" y="1982"/>
                      </a:lnTo>
                      <a:lnTo>
                        <a:pt x="933" y="1980"/>
                      </a:lnTo>
                      <a:lnTo>
                        <a:pt x="931" y="1980"/>
                      </a:lnTo>
                      <a:lnTo>
                        <a:pt x="928" y="1980"/>
                      </a:lnTo>
                      <a:lnTo>
                        <a:pt x="926" y="1980"/>
                      </a:lnTo>
                      <a:lnTo>
                        <a:pt x="924" y="1980"/>
                      </a:lnTo>
                      <a:lnTo>
                        <a:pt x="924" y="1978"/>
                      </a:lnTo>
                      <a:lnTo>
                        <a:pt x="921" y="1978"/>
                      </a:lnTo>
                      <a:lnTo>
                        <a:pt x="919" y="1978"/>
                      </a:lnTo>
                      <a:lnTo>
                        <a:pt x="917" y="1975"/>
                      </a:lnTo>
                      <a:lnTo>
                        <a:pt x="914" y="1975"/>
                      </a:lnTo>
                      <a:lnTo>
                        <a:pt x="914" y="1973"/>
                      </a:lnTo>
                      <a:lnTo>
                        <a:pt x="912" y="1973"/>
                      </a:lnTo>
                      <a:lnTo>
                        <a:pt x="909" y="1973"/>
                      </a:lnTo>
                      <a:lnTo>
                        <a:pt x="907" y="1971"/>
                      </a:lnTo>
                      <a:lnTo>
                        <a:pt x="907" y="1968"/>
                      </a:lnTo>
                      <a:lnTo>
                        <a:pt x="905" y="1966"/>
                      </a:lnTo>
                      <a:lnTo>
                        <a:pt x="905" y="1964"/>
                      </a:lnTo>
                      <a:lnTo>
                        <a:pt x="902" y="1964"/>
                      </a:lnTo>
                      <a:lnTo>
                        <a:pt x="902" y="1961"/>
                      </a:lnTo>
                      <a:lnTo>
                        <a:pt x="900" y="1959"/>
                      </a:lnTo>
                      <a:lnTo>
                        <a:pt x="900" y="1956"/>
                      </a:lnTo>
                      <a:lnTo>
                        <a:pt x="898" y="1954"/>
                      </a:lnTo>
                      <a:lnTo>
                        <a:pt x="898" y="1952"/>
                      </a:lnTo>
                      <a:lnTo>
                        <a:pt x="888" y="1933"/>
                      </a:lnTo>
                      <a:lnTo>
                        <a:pt x="886" y="1928"/>
                      </a:lnTo>
                      <a:lnTo>
                        <a:pt x="879" y="1916"/>
                      </a:lnTo>
                      <a:lnTo>
                        <a:pt x="874" y="1907"/>
                      </a:lnTo>
                      <a:lnTo>
                        <a:pt x="872" y="1900"/>
                      </a:lnTo>
                      <a:lnTo>
                        <a:pt x="853" y="1864"/>
                      </a:lnTo>
                      <a:lnTo>
                        <a:pt x="850" y="1860"/>
                      </a:lnTo>
                      <a:lnTo>
                        <a:pt x="850" y="1860"/>
                      </a:lnTo>
                      <a:lnTo>
                        <a:pt x="853" y="1857"/>
                      </a:lnTo>
                      <a:lnTo>
                        <a:pt x="907" y="1855"/>
                      </a:lnTo>
                      <a:lnTo>
                        <a:pt x="907" y="1850"/>
                      </a:lnTo>
                      <a:lnTo>
                        <a:pt x="907" y="1803"/>
                      </a:lnTo>
                      <a:lnTo>
                        <a:pt x="907" y="1758"/>
                      </a:lnTo>
                      <a:lnTo>
                        <a:pt x="907" y="1713"/>
                      </a:lnTo>
                      <a:lnTo>
                        <a:pt x="909" y="1623"/>
                      </a:lnTo>
                      <a:lnTo>
                        <a:pt x="909" y="1612"/>
                      </a:lnTo>
                      <a:lnTo>
                        <a:pt x="909" y="1597"/>
                      </a:lnTo>
                      <a:lnTo>
                        <a:pt x="909" y="1578"/>
                      </a:lnTo>
                      <a:lnTo>
                        <a:pt x="893" y="1578"/>
                      </a:lnTo>
                      <a:lnTo>
                        <a:pt x="879" y="1578"/>
                      </a:lnTo>
                      <a:lnTo>
                        <a:pt x="865" y="1578"/>
                      </a:lnTo>
                      <a:lnTo>
                        <a:pt x="865" y="1569"/>
                      </a:lnTo>
                      <a:lnTo>
                        <a:pt x="865" y="1555"/>
                      </a:lnTo>
                      <a:lnTo>
                        <a:pt x="865" y="1534"/>
                      </a:lnTo>
                      <a:lnTo>
                        <a:pt x="874" y="1534"/>
                      </a:lnTo>
                      <a:lnTo>
                        <a:pt x="869" y="1522"/>
                      </a:lnTo>
                      <a:lnTo>
                        <a:pt x="848" y="1517"/>
                      </a:lnTo>
                      <a:lnTo>
                        <a:pt x="815" y="1517"/>
                      </a:lnTo>
                      <a:lnTo>
                        <a:pt x="810" y="1517"/>
                      </a:lnTo>
                      <a:lnTo>
                        <a:pt x="808" y="1517"/>
                      </a:lnTo>
                      <a:lnTo>
                        <a:pt x="780" y="1517"/>
                      </a:lnTo>
                      <a:lnTo>
                        <a:pt x="777" y="1517"/>
                      </a:lnTo>
                      <a:lnTo>
                        <a:pt x="772" y="1517"/>
                      </a:lnTo>
                      <a:lnTo>
                        <a:pt x="770" y="1517"/>
                      </a:lnTo>
                      <a:lnTo>
                        <a:pt x="765" y="1517"/>
                      </a:lnTo>
                      <a:lnTo>
                        <a:pt x="763" y="1517"/>
                      </a:lnTo>
                      <a:lnTo>
                        <a:pt x="754" y="1517"/>
                      </a:lnTo>
                      <a:lnTo>
                        <a:pt x="730" y="1512"/>
                      </a:lnTo>
                      <a:lnTo>
                        <a:pt x="730" y="1491"/>
                      </a:lnTo>
                      <a:lnTo>
                        <a:pt x="732" y="1491"/>
                      </a:lnTo>
                      <a:lnTo>
                        <a:pt x="732" y="1489"/>
                      </a:lnTo>
                      <a:lnTo>
                        <a:pt x="735" y="1484"/>
                      </a:lnTo>
                      <a:lnTo>
                        <a:pt x="735" y="1477"/>
                      </a:lnTo>
                      <a:lnTo>
                        <a:pt x="735" y="1475"/>
                      </a:lnTo>
                      <a:lnTo>
                        <a:pt x="735" y="1470"/>
                      </a:lnTo>
                      <a:lnTo>
                        <a:pt x="735" y="1467"/>
                      </a:lnTo>
                      <a:lnTo>
                        <a:pt x="735" y="1465"/>
                      </a:lnTo>
                      <a:lnTo>
                        <a:pt x="735" y="1465"/>
                      </a:lnTo>
                      <a:lnTo>
                        <a:pt x="735" y="1463"/>
                      </a:lnTo>
                      <a:lnTo>
                        <a:pt x="735" y="1458"/>
                      </a:lnTo>
                      <a:lnTo>
                        <a:pt x="735" y="1453"/>
                      </a:lnTo>
                      <a:lnTo>
                        <a:pt x="735" y="1451"/>
                      </a:lnTo>
                      <a:lnTo>
                        <a:pt x="735" y="1444"/>
                      </a:lnTo>
                      <a:lnTo>
                        <a:pt x="730" y="1444"/>
                      </a:lnTo>
                      <a:lnTo>
                        <a:pt x="718" y="1444"/>
                      </a:lnTo>
                      <a:lnTo>
                        <a:pt x="713" y="1444"/>
                      </a:lnTo>
                      <a:lnTo>
                        <a:pt x="711" y="1444"/>
                      </a:lnTo>
                      <a:lnTo>
                        <a:pt x="704" y="1444"/>
                      </a:lnTo>
                      <a:lnTo>
                        <a:pt x="683" y="1444"/>
                      </a:lnTo>
                      <a:lnTo>
                        <a:pt x="652" y="1444"/>
                      </a:lnTo>
                      <a:lnTo>
                        <a:pt x="640" y="1444"/>
                      </a:lnTo>
                      <a:lnTo>
                        <a:pt x="638" y="1444"/>
                      </a:lnTo>
                      <a:lnTo>
                        <a:pt x="621" y="1444"/>
                      </a:lnTo>
                      <a:lnTo>
                        <a:pt x="612" y="1444"/>
                      </a:lnTo>
                      <a:lnTo>
                        <a:pt x="607" y="1444"/>
                      </a:lnTo>
                      <a:lnTo>
                        <a:pt x="593" y="1444"/>
                      </a:lnTo>
                      <a:lnTo>
                        <a:pt x="581" y="1444"/>
                      </a:lnTo>
                      <a:lnTo>
                        <a:pt x="548" y="1444"/>
                      </a:lnTo>
                      <a:lnTo>
                        <a:pt x="548" y="1489"/>
                      </a:lnTo>
                      <a:lnTo>
                        <a:pt x="548" y="1493"/>
                      </a:lnTo>
                      <a:lnTo>
                        <a:pt x="572" y="1493"/>
                      </a:lnTo>
                      <a:lnTo>
                        <a:pt x="572" y="1534"/>
                      </a:lnTo>
                      <a:lnTo>
                        <a:pt x="569" y="1534"/>
                      </a:lnTo>
                      <a:lnTo>
                        <a:pt x="548" y="1534"/>
                      </a:lnTo>
                      <a:lnTo>
                        <a:pt x="548" y="1626"/>
                      </a:lnTo>
                      <a:lnTo>
                        <a:pt x="503" y="1626"/>
                      </a:lnTo>
                      <a:lnTo>
                        <a:pt x="458" y="1626"/>
                      </a:lnTo>
                      <a:lnTo>
                        <a:pt x="413" y="1626"/>
                      </a:lnTo>
                      <a:lnTo>
                        <a:pt x="413" y="1671"/>
                      </a:lnTo>
                      <a:lnTo>
                        <a:pt x="413" y="1715"/>
                      </a:lnTo>
                      <a:lnTo>
                        <a:pt x="413" y="1760"/>
                      </a:lnTo>
                      <a:lnTo>
                        <a:pt x="413" y="1793"/>
                      </a:lnTo>
                      <a:lnTo>
                        <a:pt x="406" y="1793"/>
                      </a:lnTo>
                      <a:lnTo>
                        <a:pt x="402" y="1793"/>
                      </a:lnTo>
                      <a:lnTo>
                        <a:pt x="394" y="1793"/>
                      </a:lnTo>
                      <a:lnTo>
                        <a:pt x="390" y="1793"/>
                      </a:lnTo>
                      <a:lnTo>
                        <a:pt x="376" y="1793"/>
                      </a:lnTo>
                      <a:lnTo>
                        <a:pt x="364" y="1777"/>
                      </a:lnTo>
                      <a:lnTo>
                        <a:pt x="357" y="1765"/>
                      </a:lnTo>
                      <a:lnTo>
                        <a:pt x="354" y="1763"/>
                      </a:lnTo>
                      <a:lnTo>
                        <a:pt x="352" y="1758"/>
                      </a:lnTo>
                      <a:lnTo>
                        <a:pt x="350" y="1753"/>
                      </a:lnTo>
                      <a:lnTo>
                        <a:pt x="347" y="1749"/>
                      </a:lnTo>
                      <a:lnTo>
                        <a:pt x="345" y="1746"/>
                      </a:lnTo>
                      <a:lnTo>
                        <a:pt x="340" y="1741"/>
                      </a:lnTo>
                      <a:lnTo>
                        <a:pt x="338" y="1734"/>
                      </a:lnTo>
                      <a:lnTo>
                        <a:pt x="333" y="1727"/>
                      </a:lnTo>
                      <a:lnTo>
                        <a:pt x="331" y="1723"/>
                      </a:lnTo>
                      <a:lnTo>
                        <a:pt x="328" y="1720"/>
                      </a:lnTo>
                      <a:lnTo>
                        <a:pt x="317" y="1708"/>
                      </a:lnTo>
                      <a:lnTo>
                        <a:pt x="309" y="1699"/>
                      </a:lnTo>
                      <a:lnTo>
                        <a:pt x="300" y="1692"/>
                      </a:lnTo>
                      <a:lnTo>
                        <a:pt x="298" y="1689"/>
                      </a:lnTo>
                      <a:lnTo>
                        <a:pt x="288" y="1682"/>
                      </a:lnTo>
                      <a:lnTo>
                        <a:pt x="279" y="1671"/>
                      </a:lnTo>
                      <a:lnTo>
                        <a:pt x="272" y="1664"/>
                      </a:lnTo>
                      <a:lnTo>
                        <a:pt x="269" y="1661"/>
                      </a:lnTo>
                      <a:lnTo>
                        <a:pt x="262" y="1656"/>
                      </a:lnTo>
                      <a:lnTo>
                        <a:pt x="255" y="1649"/>
                      </a:lnTo>
                      <a:lnTo>
                        <a:pt x="255" y="1647"/>
                      </a:lnTo>
                      <a:lnTo>
                        <a:pt x="253" y="1647"/>
                      </a:lnTo>
                      <a:lnTo>
                        <a:pt x="250" y="1642"/>
                      </a:lnTo>
                      <a:lnTo>
                        <a:pt x="246" y="1640"/>
                      </a:lnTo>
                      <a:lnTo>
                        <a:pt x="243" y="1638"/>
                      </a:lnTo>
                      <a:lnTo>
                        <a:pt x="243" y="1635"/>
                      </a:lnTo>
                      <a:lnTo>
                        <a:pt x="241" y="1635"/>
                      </a:lnTo>
                      <a:lnTo>
                        <a:pt x="241" y="1635"/>
                      </a:lnTo>
                      <a:lnTo>
                        <a:pt x="239" y="1635"/>
                      </a:lnTo>
                      <a:lnTo>
                        <a:pt x="236" y="1635"/>
                      </a:lnTo>
                      <a:lnTo>
                        <a:pt x="236" y="1633"/>
                      </a:lnTo>
                      <a:lnTo>
                        <a:pt x="234" y="1633"/>
                      </a:lnTo>
                      <a:lnTo>
                        <a:pt x="234" y="1630"/>
                      </a:lnTo>
                      <a:lnTo>
                        <a:pt x="231" y="1630"/>
                      </a:lnTo>
                      <a:lnTo>
                        <a:pt x="229" y="1630"/>
                      </a:lnTo>
                      <a:lnTo>
                        <a:pt x="227" y="1628"/>
                      </a:lnTo>
                      <a:lnTo>
                        <a:pt x="224" y="1628"/>
                      </a:lnTo>
                      <a:lnTo>
                        <a:pt x="224" y="1628"/>
                      </a:lnTo>
                      <a:lnTo>
                        <a:pt x="222" y="1628"/>
                      </a:lnTo>
                      <a:lnTo>
                        <a:pt x="222" y="1626"/>
                      </a:lnTo>
                      <a:lnTo>
                        <a:pt x="220" y="1626"/>
                      </a:lnTo>
                      <a:lnTo>
                        <a:pt x="217" y="1626"/>
                      </a:lnTo>
                      <a:lnTo>
                        <a:pt x="206" y="1626"/>
                      </a:lnTo>
                      <a:lnTo>
                        <a:pt x="201" y="1626"/>
                      </a:lnTo>
                      <a:lnTo>
                        <a:pt x="194" y="1626"/>
                      </a:lnTo>
                      <a:lnTo>
                        <a:pt x="189" y="1626"/>
                      </a:lnTo>
                      <a:lnTo>
                        <a:pt x="168" y="1626"/>
                      </a:lnTo>
                      <a:lnTo>
                        <a:pt x="144" y="1626"/>
                      </a:lnTo>
                      <a:lnTo>
                        <a:pt x="125" y="1626"/>
                      </a:lnTo>
                      <a:lnTo>
                        <a:pt x="123" y="1626"/>
                      </a:lnTo>
                      <a:lnTo>
                        <a:pt x="116" y="1626"/>
                      </a:lnTo>
                      <a:lnTo>
                        <a:pt x="111" y="1626"/>
                      </a:lnTo>
                      <a:lnTo>
                        <a:pt x="111" y="1626"/>
                      </a:lnTo>
                      <a:lnTo>
                        <a:pt x="106" y="1626"/>
                      </a:lnTo>
                      <a:lnTo>
                        <a:pt x="99" y="1626"/>
                      </a:lnTo>
                      <a:lnTo>
                        <a:pt x="94" y="1626"/>
                      </a:lnTo>
                      <a:lnTo>
                        <a:pt x="92" y="1626"/>
                      </a:lnTo>
                      <a:lnTo>
                        <a:pt x="85" y="1626"/>
                      </a:lnTo>
                      <a:lnTo>
                        <a:pt x="76" y="1626"/>
                      </a:lnTo>
                      <a:lnTo>
                        <a:pt x="59" y="1626"/>
                      </a:lnTo>
                      <a:lnTo>
                        <a:pt x="57" y="1626"/>
                      </a:lnTo>
                      <a:lnTo>
                        <a:pt x="45" y="1626"/>
                      </a:lnTo>
                      <a:lnTo>
                        <a:pt x="28" y="1626"/>
                      </a:lnTo>
                      <a:lnTo>
                        <a:pt x="19" y="1626"/>
                      </a:lnTo>
                      <a:lnTo>
                        <a:pt x="17" y="1626"/>
                      </a:lnTo>
                      <a:lnTo>
                        <a:pt x="12" y="1626"/>
                      </a:lnTo>
                      <a:lnTo>
                        <a:pt x="7" y="1626"/>
                      </a:lnTo>
                      <a:lnTo>
                        <a:pt x="7" y="1623"/>
                      </a:lnTo>
                      <a:lnTo>
                        <a:pt x="7" y="1619"/>
                      </a:lnTo>
                      <a:lnTo>
                        <a:pt x="7" y="1612"/>
                      </a:lnTo>
                      <a:lnTo>
                        <a:pt x="7" y="1607"/>
                      </a:lnTo>
                      <a:lnTo>
                        <a:pt x="7" y="1597"/>
                      </a:lnTo>
                      <a:lnTo>
                        <a:pt x="7" y="1588"/>
                      </a:lnTo>
                      <a:lnTo>
                        <a:pt x="7" y="1578"/>
                      </a:lnTo>
                      <a:lnTo>
                        <a:pt x="7" y="1574"/>
                      </a:lnTo>
                      <a:lnTo>
                        <a:pt x="7" y="1571"/>
                      </a:lnTo>
                      <a:lnTo>
                        <a:pt x="7" y="1569"/>
                      </a:lnTo>
                      <a:lnTo>
                        <a:pt x="7" y="1567"/>
                      </a:lnTo>
                      <a:lnTo>
                        <a:pt x="7" y="1552"/>
                      </a:lnTo>
                      <a:lnTo>
                        <a:pt x="7" y="1545"/>
                      </a:lnTo>
                      <a:lnTo>
                        <a:pt x="7" y="1543"/>
                      </a:lnTo>
                      <a:lnTo>
                        <a:pt x="7" y="1541"/>
                      </a:lnTo>
                      <a:lnTo>
                        <a:pt x="7" y="1538"/>
                      </a:lnTo>
                      <a:lnTo>
                        <a:pt x="7" y="1534"/>
                      </a:lnTo>
                      <a:lnTo>
                        <a:pt x="7" y="1524"/>
                      </a:lnTo>
                      <a:lnTo>
                        <a:pt x="7" y="1515"/>
                      </a:lnTo>
                      <a:lnTo>
                        <a:pt x="7" y="1505"/>
                      </a:lnTo>
                      <a:lnTo>
                        <a:pt x="7" y="1493"/>
                      </a:lnTo>
                      <a:lnTo>
                        <a:pt x="7" y="1477"/>
                      </a:lnTo>
                      <a:lnTo>
                        <a:pt x="7" y="1475"/>
                      </a:lnTo>
                      <a:lnTo>
                        <a:pt x="7" y="1470"/>
                      </a:lnTo>
                      <a:lnTo>
                        <a:pt x="7" y="1467"/>
                      </a:lnTo>
                      <a:lnTo>
                        <a:pt x="7" y="1460"/>
                      </a:lnTo>
                      <a:lnTo>
                        <a:pt x="7" y="1451"/>
                      </a:lnTo>
                      <a:lnTo>
                        <a:pt x="7" y="1444"/>
                      </a:lnTo>
                      <a:lnTo>
                        <a:pt x="7" y="1432"/>
                      </a:lnTo>
                      <a:lnTo>
                        <a:pt x="7" y="1420"/>
                      </a:lnTo>
                      <a:lnTo>
                        <a:pt x="7" y="1411"/>
                      </a:lnTo>
                      <a:lnTo>
                        <a:pt x="7" y="1401"/>
                      </a:lnTo>
                      <a:lnTo>
                        <a:pt x="7" y="1389"/>
                      </a:lnTo>
                      <a:lnTo>
                        <a:pt x="7" y="1387"/>
                      </a:lnTo>
                      <a:lnTo>
                        <a:pt x="7" y="1380"/>
                      </a:lnTo>
                      <a:lnTo>
                        <a:pt x="7" y="1378"/>
                      </a:lnTo>
                      <a:lnTo>
                        <a:pt x="7" y="1375"/>
                      </a:lnTo>
                      <a:lnTo>
                        <a:pt x="7" y="1373"/>
                      </a:lnTo>
                      <a:lnTo>
                        <a:pt x="7" y="1359"/>
                      </a:lnTo>
                      <a:lnTo>
                        <a:pt x="7" y="1356"/>
                      </a:lnTo>
                      <a:lnTo>
                        <a:pt x="7" y="1354"/>
                      </a:lnTo>
                      <a:lnTo>
                        <a:pt x="7" y="1352"/>
                      </a:lnTo>
                      <a:lnTo>
                        <a:pt x="7" y="1352"/>
                      </a:lnTo>
                      <a:lnTo>
                        <a:pt x="7" y="1347"/>
                      </a:lnTo>
                      <a:lnTo>
                        <a:pt x="7" y="1340"/>
                      </a:lnTo>
                      <a:lnTo>
                        <a:pt x="7" y="1337"/>
                      </a:lnTo>
                      <a:lnTo>
                        <a:pt x="7" y="1333"/>
                      </a:lnTo>
                      <a:lnTo>
                        <a:pt x="7" y="1330"/>
                      </a:lnTo>
                      <a:lnTo>
                        <a:pt x="7" y="1321"/>
                      </a:lnTo>
                      <a:lnTo>
                        <a:pt x="7" y="1316"/>
                      </a:lnTo>
                      <a:lnTo>
                        <a:pt x="7" y="1314"/>
                      </a:lnTo>
                      <a:lnTo>
                        <a:pt x="7" y="1312"/>
                      </a:lnTo>
                      <a:lnTo>
                        <a:pt x="7" y="1300"/>
                      </a:lnTo>
                      <a:lnTo>
                        <a:pt x="7" y="1295"/>
                      </a:lnTo>
                      <a:lnTo>
                        <a:pt x="7" y="1295"/>
                      </a:lnTo>
                      <a:lnTo>
                        <a:pt x="7" y="1293"/>
                      </a:lnTo>
                      <a:lnTo>
                        <a:pt x="7" y="1283"/>
                      </a:lnTo>
                      <a:lnTo>
                        <a:pt x="7" y="1274"/>
                      </a:lnTo>
                      <a:lnTo>
                        <a:pt x="7" y="1271"/>
                      </a:lnTo>
                      <a:lnTo>
                        <a:pt x="7" y="1267"/>
                      </a:lnTo>
                      <a:lnTo>
                        <a:pt x="7" y="1264"/>
                      </a:lnTo>
                      <a:lnTo>
                        <a:pt x="7" y="1245"/>
                      </a:lnTo>
                      <a:lnTo>
                        <a:pt x="7" y="1238"/>
                      </a:lnTo>
                      <a:lnTo>
                        <a:pt x="7" y="1234"/>
                      </a:lnTo>
                      <a:lnTo>
                        <a:pt x="7" y="1231"/>
                      </a:lnTo>
                      <a:lnTo>
                        <a:pt x="7" y="1229"/>
                      </a:lnTo>
                      <a:lnTo>
                        <a:pt x="5" y="1210"/>
                      </a:lnTo>
                      <a:lnTo>
                        <a:pt x="5" y="1208"/>
                      </a:lnTo>
                      <a:lnTo>
                        <a:pt x="5" y="1205"/>
                      </a:lnTo>
                      <a:lnTo>
                        <a:pt x="5" y="1203"/>
                      </a:lnTo>
                      <a:lnTo>
                        <a:pt x="5" y="1193"/>
                      </a:lnTo>
                      <a:lnTo>
                        <a:pt x="7" y="1184"/>
                      </a:lnTo>
                      <a:lnTo>
                        <a:pt x="7" y="1182"/>
                      </a:lnTo>
                      <a:lnTo>
                        <a:pt x="7" y="1177"/>
                      </a:lnTo>
                      <a:lnTo>
                        <a:pt x="7" y="1174"/>
                      </a:lnTo>
                      <a:lnTo>
                        <a:pt x="5" y="1156"/>
                      </a:lnTo>
                      <a:lnTo>
                        <a:pt x="5" y="1151"/>
                      </a:lnTo>
                      <a:lnTo>
                        <a:pt x="5" y="1148"/>
                      </a:lnTo>
                      <a:lnTo>
                        <a:pt x="5" y="1146"/>
                      </a:lnTo>
                      <a:lnTo>
                        <a:pt x="5" y="1141"/>
                      </a:lnTo>
                      <a:lnTo>
                        <a:pt x="5" y="1139"/>
                      </a:lnTo>
                      <a:lnTo>
                        <a:pt x="5" y="1097"/>
                      </a:lnTo>
                      <a:lnTo>
                        <a:pt x="5" y="1094"/>
                      </a:lnTo>
                      <a:lnTo>
                        <a:pt x="7" y="1094"/>
                      </a:lnTo>
                      <a:lnTo>
                        <a:pt x="7" y="1097"/>
                      </a:lnTo>
                      <a:lnTo>
                        <a:pt x="19" y="1101"/>
                      </a:lnTo>
                      <a:lnTo>
                        <a:pt x="28" y="1104"/>
                      </a:lnTo>
                      <a:lnTo>
                        <a:pt x="31" y="1106"/>
                      </a:lnTo>
                      <a:lnTo>
                        <a:pt x="33" y="1106"/>
                      </a:lnTo>
                      <a:lnTo>
                        <a:pt x="38" y="1108"/>
                      </a:lnTo>
                      <a:lnTo>
                        <a:pt x="40" y="1111"/>
                      </a:lnTo>
                      <a:lnTo>
                        <a:pt x="47" y="1113"/>
                      </a:lnTo>
                      <a:lnTo>
                        <a:pt x="54" y="1115"/>
                      </a:lnTo>
                      <a:lnTo>
                        <a:pt x="59" y="1118"/>
                      </a:lnTo>
                      <a:lnTo>
                        <a:pt x="64" y="1120"/>
                      </a:lnTo>
                      <a:lnTo>
                        <a:pt x="85" y="1127"/>
                      </a:lnTo>
                      <a:lnTo>
                        <a:pt x="97" y="1132"/>
                      </a:lnTo>
                      <a:lnTo>
                        <a:pt x="99" y="1132"/>
                      </a:lnTo>
                      <a:lnTo>
                        <a:pt x="109" y="1137"/>
                      </a:lnTo>
                      <a:lnTo>
                        <a:pt x="111" y="1139"/>
                      </a:lnTo>
                      <a:lnTo>
                        <a:pt x="113" y="1139"/>
                      </a:lnTo>
                      <a:lnTo>
                        <a:pt x="120" y="1141"/>
                      </a:lnTo>
                      <a:lnTo>
                        <a:pt x="120" y="1144"/>
                      </a:lnTo>
                      <a:lnTo>
                        <a:pt x="125" y="1144"/>
                      </a:lnTo>
                      <a:lnTo>
                        <a:pt x="132" y="1148"/>
                      </a:lnTo>
                      <a:lnTo>
                        <a:pt x="135" y="1148"/>
                      </a:lnTo>
                      <a:lnTo>
                        <a:pt x="142" y="1151"/>
                      </a:lnTo>
                      <a:lnTo>
                        <a:pt x="142" y="1153"/>
                      </a:lnTo>
                      <a:lnTo>
                        <a:pt x="156" y="1158"/>
                      </a:lnTo>
                      <a:lnTo>
                        <a:pt x="158" y="1158"/>
                      </a:lnTo>
                      <a:lnTo>
                        <a:pt x="158" y="1160"/>
                      </a:lnTo>
                      <a:lnTo>
                        <a:pt x="165" y="1163"/>
                      </a:lnTo>
                      <a:lnTo>
                        <a:pt x="170" y="1165"/>
                      </a:lnTo>
                      <a:lnTo>
                        <a:pt x="184" y="1172"/>
                      </a:lnTo>
                      <a:lnTo>
                        <a:pt x="187" y="1172"/>
                      </a:lnTo>
                      <a:lnTo>
                        <a:pt x="191" y="1174"/>
                      </a:lnTo>
                      <a:lnTo>
                        <a:pt x="194" y="1174"/>
                      </a:lnTo>
                      <a:lnTo>
                        <a:pt x="198" y="1177"/>
                      </a:lnTo>
                      <a:lnTo>
                        <a:pt x="208" y="1182"/>
                      </a:lnTo>
                      <a:lnTo>
                        <a:pt x="213" y="1182"/>
                      </a:lnTo>
                      <a:lnTo>
                        <a:pt x="217" y="1184"/>
                      </a:lnTo>
                      <a:lnTo>
                        <a:pt x="222" y="1184"/>
                      </a:lnTo>
                      <a:lnTo>
                        <a:pt x="224" y="1186"/>
                      </a:lnTo>
                      <a:lnTo>
                        <a:pt x="229" y="1191"/>
                      </a:lnTo>
                      <a:lnTo>
                        <a:pt x="231" y="1191"/>
                      </a:lnTo>
                      <a:lnTo>
                        <a:pt x="231" y="1189"/>
                      </a:lnTo>
                      <a:lnTo>
                        <a:pt x="231" y="1186"/>
                      </a:lnTo>
                      <a:lnTo>
                        <a:pt x="231" y="1184"/>
                      </a:lnTo>
                      <a:lnTo>
                        <a:pt x="231" y="1182"/>
                      </a:lnTo>
                      <a:lnTo>
                        <a:pt x="231" y="1182"/>
                      </a:lnTo>
                      <a:lnTo>
                        <a:pt x="231" y="1179"/>
                      </a:lnTo>
                      <a:lnTo>
                        <a:pt x="231" y="1177"/>
                      </a:lnTo>
                      <a:lnTo>
                        <a:pt x="231" y="1174"/>
                      </a:lnTo>
                      <a:lnTo>
                        <a:pt x="231" y="1172"/>
                      </a:lnTo>
                      <a:lnTo>
                        <a:pt x="231" y="1170"/>
                      </a:lnTo>
                      <a:lnTo>
                        <a:pt x="234" y="1167"/>
                      </a:lnTo>
                      <a:lnTo>
                        <a:pt x="234" y="1165"/>
                      </a:lnTo>
                      <a:lnTo>
                        <a:pt x="234" y="1163"/>
                      </a:lnTo>
                      <a:lnTo>
                        <a:pt x="236" y="1160"/>
                      </a:lnTo>
                      <a:lnTo>
                        <a:pt x="236" y="1158"/>
                      </a:lnTo>
                      <a:lnTo>
                        <a:pt x="236" y="1156"/>
                      </a:lnTo>
                      <a:lnTo>
                        <a:pt x="239" y="1156"/>
                      </a:lnTo>
                      <a:lnTo>
                        <a:pt x="239" y="1153"/>
                      </a:lnTo>
                      <a:lnTo>
                        <a:pt x="241" y="1151"/>
                      </a:lnTo>
                      <a:lnTo>
                        <a:pt x="241" y="1148"/>
                      </a:lnTo>
                      <a:lnTo>
                        <a:pt x="243" y="1148"/>
                      </a:lnTo>
                      <a:lnTo>
                        <a:pt x="243" y="1146"/>
                      </a:lnTo>
                      <a:lnTo>
                        <a:pt x="246" y="1144"/>
                      </a:lnTo>
                      <a:lnTo>
                        <a:pt x="246" y="1141"/>
                      </a:lnTo>
                      <a:lnTo>
                        <a:pt x="248" y="1141"/>
                      </a:lnTo>
                      <a:lnTo>
                        <a:pt x="248" y="1139"/>
                      </a:lnTo>
                      <a:lnTo>
                        <a:pt x="250" y="1139"/>
                      </a:lnTo>
                      <a:lnTo>
                        <a:pt x="250" y="1137"/>
                      </a:lnTo>
                      <a:lnTo>
                        <a:pt x="253" y="1137"/>
                      </a:lnTo>
                      <a:lnTo>
                        <a:pt x="253" y="1134"/>
                      </a:lnTo>
                      <a:lnTo>
                        <a:pt x="257" y="1132"/>
                      </a:lnTo>
                      <a:lnTo>
                        <a:pt x="262" y="1127"/>
                      </a:lnTo>
                      <a:lnTo>
                        <a:pt x="265" y="1125"/>
                      </a:lnTo>
                      <a:lnTo>
                        <a:pt x="267" y="1125"/>
                      </a:lnTo>
                      <a:lnTo>
                        <a:pt x="267" y="1125"/>
                      </a:lnTo>
                      <a:lnTo>
                        <a:pt x="269" y="1125"/>
                      </a:lnTo>
                      <a:lnTo>
                        <a:pt x="269" y="1123"/>
                      </a:lnTo>
                      <a:lnTo>
                        <a:pt x="272" y="1123"/>
                      </a:lnTo>
                      <a:lnTo>
                        <a:pt x="272" y="1120"/>
                      </a:lnTo>
                      <a:lnTo>
                        <a:pt x="274" y="1118"/>
                      </a:lnTo>
                      <a:lnTo>
                        <a:pt x="274" y="1115"/>
                      </a:lnTo>
                      <a:lnTo>
                        <a:pt x="276" y="1115"/>
                      </a:lnTo>
                      <a:lnTo>
                        <a:pt x="276" y="1113"/>
                      </a:lnTo>
                      <a:lnTo>
                        <a:pt x="276" y="1111"/>
                      </a:lnTo>
                      <a:lnTo>
                        <a:pt x="276" y="1108"/>
                      </a:lnTo>
                      <a:lnTo>
                        <a:pt x="279" y="1108"/>
                      </a:lnTo>
                      <a:lnTo>
                        <a:pt x="279" y="1106"/>
                      </a:lnTo>
                      <a:lnTo>
                        <a:pt x="279" y="1104"/>
                      </a:lnTo>
                      <a:lnTo>
                        <a:pt x="279" y="1101"/>
                      </a:lnTo>
                      <a:lnTo>
                        <a:pt x="279" y="1099"/>
                      </a:lnTo>
                      <a:lnTo>
                        <a:pt x="279" y="1097"/>
                      </a:lnTo>
                      <a:lnTo>
                        <a:pt x="279" y="1094"/>
                      </a:lnTo>
                      <a:lnTo>
                        <a:pt x="279" y="1089"/>
                      </a:lnTo>
                      <a:lnTo>
                        <a:pt x="279" y="1082"/>
                      </a:lnTo>
                      <a:lnTo>
                        <a:pt x="279" y="1080"/>
                      </a:lnTo>
                      <a:lnTo>
                        <a:pt x="279" y="1078"/>
                      </a:lnTo>
                      <a:lnTo>
                        <a:pt x="279" y="1068"/>
                      </a:lnTo>
                      <a:lnTo>
                        <a:pt x="279" y="1068"/>
                      </a:lnTo>
                      <a:lnTo>
                        <a:pt x="279" y="1059"/>
                      </a:lnTo>
                      <a:lnTo>
                        <a:pt x="279" y="1056"/>
                      </a:lnTo>
                      <a:lnTo>
                        <a:pt x="279" y="1052"/>
                      </a:lnTo>
                      <a:lnTo>
                        <a:pt x="279" y="1049"/>
                      </a:lnTo>
                      <a:lnTo>
                        <a:pt x="279" y="1047"/>
                      </a:lnTo>
                      <a:lnTo>
                        <a:pt x="279" y="1035"/>
                      </a:lnTo>
                      <a:lnTo>
                        <a:pt x="279" y="1033"/>
                      </a:lnTo>
                      <a:lnTo>
                        <a:pt x="279" y="1028"/>
                      </a:lnTo>
                      <a:lnTo>
                        <a:pt x="279" y="1023"/>
                      </a:lnTo>
                      <a:lnTo>
                        <a:pt x="279" y="1016"/>
                      </a:lnTo>
                      <a:lnTo>
                        <a:pt x="279" y="1014"/>
                      </a:lnTo>
                      <a:lnTo>
                        <a:pt x="279" y="1007"/>
                      </a:lnTo>
                      <a:lnTo>
                        <a:pt x="279" y="1004"/>
                      </a:lnTo>
                      <a:lnTo>
                        <a:pt x="276" y="1000"/>
                      </a:lnTo>
                      <a:lnTo>
                        <a:pt x="276" y="995"/>
                      </a:lnTo>
                      <a:lnTo>
                        <a:pt x="276" y="993"/>
                      </a:lnTo>
                      <a:lnTo>
                        <a:pt x="276" y="990"/>
                      </a:lnTo>
                      <a:lnTo>
                        <a:pt x="276" y="988"/>
                      </a:lnTo>
                      <a:lnTo>
                        <a:pt x="276" y="983"/>
                      </a:lnTo>
                      <a:lnTo>
                        <a:pt x="276" y="974"/>
                      </a:lnTo>
                      <a:lnTo>
                        <a:pt x="276" y="969"/>
                      </a:lnTo>
                      <a:lnTo>
                        <a:pt x="276" y="967"/>
                      </a:lnTo>
                      <a:lnTo>
                        <a:pt x="276" y="960"/>
                      </a:lnTo>
                      <a:lnTo>
                        <a:pt x="276" y="957"/>
                      </a:lnTo>
                      <a:lnTo>
                        <a:pt x="276" y="955"/>
                      </a:lnTo>
                      <a:lnTo>
                        <a:pt x="276" y="952"/>
                      </a:lnTo>
                      <a:lnTo>
                        <a:pt x="276" y="950"/>
                      </a:lnTo>
                      <a:lnTo>
                        <a:pt x="276" y="943"/>
                      </a:lnTo>
                      <a:lnTo>
                        <a:pt x="276" y="938"/>
                      </a:lnTo>
                      <a:lnTo>
                        <a:pt x="276" y="936"/>
                      </a:lnTo>
                      <a:lnTo>
                        <a:pt x="276" y="931"/>
                      </a:lnTo>
                      <a:lnTo>
                        <a:pt x="276" y="929"/>
                      </a:lnTo>
                      <a:lnTo>
                        <a:pt x="276" y="926"/>
                      </a:lnTo>
                      <a:lnTo>
                        <a:pt x="276" y="922"/>
                      </a:lnTo>
                      <a:lnTo>
                        <a:pt x="276" y="915"/>
                      </a:lnTo>
                      <a:lnTo>
                        <a:pt x="276" y="905"/>
                      </a:lnTo>
                      <a:lnTo>
                        <a:pt x="276" y="903"/>
                      </a:lnTo>
                      <a:lnTo>
                        <a:pt x="276" y="900"/>
                      </a:lnTo>
                      <a:lnTo>
                        <a:pt x="276" y="858"/>
                      </a:lnTo>
                      <a:lnTo>
                        <a:pt x="276" y="851"/>
                      </a:lnTo>
                      <a:lnTo>
                        <a:pt x="276" y="841"/>
                      </a:lnTo>
                      <a:lnTo>
                        <a:pt x="276" y="827"/>
                      </a:lnTo>
                      <a:lnTo>
                        <a:pt x="276" y="825"/>
                      </a:lnTo>
                      <a:lnTo>
                        <a:pt x="276" y="813"/>
                      </a:lnTo>
                      <a:lnTo>
                        <a:pt x="276" y="801"/>
                      </a:lnTo>
                      <a:lnTo>
                        <a:pt x="276" y="794"/>
                      </a:lnTo>
                      <a:lnTo>
                        <a:pt x="276" y="789"/>
                      </a:lnTo>
                      <a:lnTo>
                        <a:pt x="276" y="778"/>
                      </a:lnTo>
                      <a:lnTo>
                        <a:pt x="276" y="766"/>
                      </a:lnTo>
                      <a:lnTo>
                        <a:pt x="276" y="752"/>
                      </a:lnTo>
                      <a:lnTo>
                        <a:pt x="276" y="740"/>
                      </a:lnTo>
                      <a:lnTo>
                        <a:pt x="276" y="735"/>
                      </a:lnTo>
                      <a:lnTo>
                        <a:pt x="276" y="730"/>
                      </a:lnTo>
                      <a:lnTo>
                        <a:pt x="274" y="723"/>
                      </a:lnTo>
                      <a:lnTo>
                        <a:pt x="274" y="721"/>
                      </a:lnTo>
                      <a:lnTo>
                        <a:pt x="274" y="716"/>
                      </a:lnTo>
                      <a:lnTo>
                        <a:pt x="274" y="711"/>
                      </a:lnTo>
                      <a:lnTo>
                        <a:pt x="274" y="702"/>
                      </a:lnTo>
                      <a:lnTo>
                        <a:pt x="274" y="697"/>
                      </a:lnTo>
                      <a:lnTo>
                        <a:pt x="274" y="690"/>
                      </a:lnTo>
                      <a:lnTo>
                        <a:pt x="274" y="678"/>
                      </a:lnTo>
                      <a:lnTo>
                        <a:pt x="274" y="671"/>
                      </a:lnTo>
                      <a:lnTo>
                        <a:pt x="274" y="659"/>
                      </a:lnTo>
                      <a:lnTo>
                        <a:pt x="274" y="657"/>
                      </a:lnTo>
                      <a:lnTo>
                        <a:pt x="274" y="650"/>
                      </a:lnTo>
                      <a:lnTo>
                        <a:pt x="274" y="638"/>
                      </a:lnTo>
                      <a:lnTo>
                        <a:pt x="274" y="631"/>
                      </a:lnTo>
                      <a:lnTo>
                        <a:pt x="274" y="582"/>
                      </a:lnTo>
                      <a:lnTo>
                        <a:pt x="274" y="565"/>
                      </a:lnTo>
                      <a:lnTo>
                        <a:pt x="274" y="560"/>
                      </a:lnTo>
                      <a:lnTo>
                        <a:pt x="274" y="558"/>
                      </a:lnTo>
                      <a:lnTo>
                        <a:pt x="274" y="556"/>
                      </a:lnTo>
                      <a:lnTo>
                        <a:pt x="274" y="553"/>
                      </a:lnTo>
                      <a:lnTo>
                        <a:pt x="274" y="544"/>
                      </a:lnTo>
                      <a:lnTo>
                        <a:pt x="269" y="544"/>
                      </a:lnTo>
                      <a:lnTo>
                        <a:pt x="265" y="544"/>
                      </a:lnTo>
                      <a:lnTo>
                        <a:pt x="260" y="544"/>
                      </a:lnTo>
                      <a:lnTo>
                        <a:pt x="260" y="546"/>
                      </a:lnTo>
                      <a:lnTo>
                        <a:pt x="257" y="548"/>
                      </a:lnTo>
                      <a:lnTo>
                        <a:pt x="255" y="548"/>
                      </a:lnTo>
                      <a:lnTo>
                        <a:pt x="253" y="548"/>
                      </a:lnTo>
                      <a:lnTo>
                        <a:pt x="250" y="551"/>
                      </a:lnTo>
                      <a:lnTo>
                        <a:pt x="246" y="553"/>
                      </a:lnTo>
                      <a:lnTo>
                        <a:pt x="241" y="556"/>
                      </a:lnTo>
                      <a:lnTo>
                        <a:pt x="236" y="556"/>
                      </a:lnTo>
                      <a:lnTo>
                        <a:pt x="231" y="558"/>
                      </a:lnTo>
                      <a:lnTo>
                        <a:pt x="227" y="558"/>
                      </a:lnTo>
                      <a:lnTo>
                        <a:pt x="220" y="563"/>
                      </a:lnTo>
                      <a:lnTo>
                        <a:pt x="208" y="567"/>
                      </a:lnTo>
                      <a:lnTo>
                        <a:pt x="206" y="567"/>
                      </a:lnTo>
                      <a:lnTo>
                        <a:pt x="196" y="572"/>
                      </a:lnTo>
                      <a:lnTo>
                        <a:pt x="182" y="577"/>
                      </a:lnTo>
                      <a:lnTo>
                        <a:pt x="170" y="582"/>
                      </a:lnTo>
                      <a:lnTo>
                        <a:pt x="170" y="584"/>
                      </a:lnTo>
                      <a:lnTo>
                        <a:pt x="163" y="586"/>
                      </a:lnTo>
                      <a:lnTo>
                        <a:pt x="156" y="589"/>
                      </a:lnTo>
                      <a:lnTo>
                        <a:pt x="154" y="591"/>
                      </a:lnTo>
                      <a:lnTo>
                        <a:pt x="151" y="591"/>
                      </a:lnTo>
                      <a:lnTo>
                        <a:pt x="146" y="593"/>
                      </a:lnTo>
                      <a:lnTo>
                        <a:pt x="139" y="596"/>
                      </a:lnTo>
                      <a:lnTo>
                        <a:pt x="132" y="600"/>
                      </a:lnTo>
                      <a:lnTo>
                        <a:pt x="125" y="603"/>
                      </a:lnTo>
                      <a:lnTo>
                        <a:pt x="123" y="603"/>
                      </a:lnTo>
                      <a:lnTo>
                        <a:pt x="116" y="605"/>
                      </a:lnTo>
                      <a:lnTo>
                        <a:pt x="113" y="608"/>
                      </a:lnTo>
                      <a:lnTo>
                        <a:pt x="111" y="608"/>
                      </a:lnTo>
                      <a:lnTo>
                        <a:pt x="109" y="610"/>
                      </a:lnTo>
                      <a:lnTo>
                        <a:pt x="106" y="612"/>
                      </a:lnTo>
                      <a:lnTo>
                        <a:pt x="104" y="612"/>
                      </a:lnTo>
                      <a:lnTo>
                        <a:pt x="102" y="612"/>
                      </a:lnTo>
                      <a:lnTo>
                        <a:pt x="102" y="615"/>
                      </a:lnTo>
                      <a:lnTo>
                        <a:pt x="99" y="615"/>
                      </a:lnTo>
                      <a:lnTo>
                        <a:pt x="97" y="615"/>
                      </a:lnTo>
                      <a:lnTo>
                        <a:pt x="94" y="615"/>
                      </a:lnTo>
                      <a:lnTo>
                        <a:pt x="92" y="615"/>
                      </a:lnTo>
                      <a:lnTo>
                        <a:pt x="90" y="615"/>
                      </a:lnTo>
                      <a:lnTo>
                        <a:pt x="87" y="615"/>
                      </a:lnTo>
                      <a:lnTo>
                        <a:pt x="78" y="617"/>
                      </a:lnTo>
                      <a:lnTo>
                        <a:pt x="71" y="617"/>
                      </a:lnTo>
                      <a:lnTo>
                        <a:pt x="69" y="617"/>
                      </a:lnTo>
                      <a:lnTo>
                        <a:pt x="61" y="617"/>
                      </a:lnTo>
                      <a:lnTo>
                        <a:pt x="57" y="617"/>
                      </a:lnTo>
                      <a:lnTo>
                        <a:pt x="54" y="617"/>
                      </a:lnTo>
                      <a:lnTo>
                        <a:pt x="50" y="619"/>
                      </a:lnTo>
                      <a:lnTo>
                        <a:pt x="43" y="619"/>
                      </a:lnTo>
                      <a:lnTo>
                        <a:pt x="35" y="619"/>
                      </a:lnTo>
                      <a:lnTo>
                        <a:pt x="28" y="622"/>
                      </a:lnTo>
                      <a:lnTo>
                        <a:pt x="26" y="622"/>
                      </a:lnTo>
                      <a:lnTo>
                        <a:pt x="19" y="622"/>
                      </a:lnTo>
                      <a:lnTo>
                        <a:pt x="14" y="622"/>
                      </a:lnTo>
                      <a:lnTo>
                        <a:pt x="7" y="624"/>
                      </a:lnTo>
                      <a:lnTo>
                        <a:pt x="5" y="624"/>
                      </a:lnTo>
                      <a:lnTo>
                        <a:pt x="2" y="624"/>
                      </a:lnTo>
                      <a:lnTo>
                        <a:pt x="2" y="622"/>
                      </a:lnTo>
                      <a:lnTo>
                        <a:pt x="2" y="617"/>
                      </a:lnTo>
                      <a:lnTo>
                        <a:pt x="2" y="612"/>
                      </a:lnTo>
                      <a:lnTo>
                        <a:pt x="2" y="603"/>
                      </a:lnTo>
                      <a:lnTo>
                        <a:pt x="2" y="589"/>
                      </a:lnTo>
                      <a:lnTo>
                        <a:pt x="2" y="584"/>
                      </a:lnTo>
                      <a:lnTo>
                        <a:pt x="0" y="579"/>
                      </a:lnTo>
                      <a:lnTo>
                        <a:pt x="0" y="574"/>
                      </a:lnTo>
                      <a:lnTo>
                        <a:pt x="0" y="563"/>
                      </a:lnTo>
                      <a:lnTo>
                        <a:pt x="0" y="558"/>
                      </a:lnTo>
                      <a:lnTo>
                        <a:pt x="0" y="541"/>
                      </a:lnTo>
                      <a:lnTo>
                        <a:pt x="0" y="534"/>
                      </a:lnTo>
                      <a:lnTo>
                        <a:pt x="0" y="525"/>
                      </a:lnTo>
                      <a:lnTo>
                        <a:pt x="0" y="520"/>
                      </a:lnTo>
                      <a:lnTo>
                        <a:pt x="0" y="515"/>
                      </a:lnTo>
                      <a:lnTo>
                        <a:pt x="0" y="513"/>
                      </a:lnTo>
                      <a:lnTo>
                        <a:pt x="0" y="508"/>
                      </a:lnTo>
                      <a:lnTo>
                        <a:pt x="0" y="506"/>
                      </a:lnTo>
                      <a:lnTo>
                        <a:pt x="0" y="501"/>
                      </a:lnTo>
                      <a:lnTo>
                        <a:pt x="0" y="501"/>
                      </a:lnTo>
                      <a:lnTo>
                        <a:pt x="0" y="496"/>
                      </a:lnTo>
                      <a:lnTo>
                        <a:pt x="0" y="494"/>
                      </a:lnTo>
                      <a:lnTo>
                        <a:pt x="0" y="492"/>
                      </a:lnTo>
                      <a:lnTo>
                        <a:pt x="0" y="489"/>
                      </a:lnTo>
                      <a:lnTo>
                        <a:pt x="0" y="485"/>
                      </a:lnTo>
                      <a:lnTo>
                        <a:pt x="0" y="480"/>
                      </a:lnTo>
                      <a:lnTo>
                        <a:pt x="0" y="478"/>
                      </a:lnTo>
                      <a:lnTo>
                        <a:pt x="0" y="475"/>
                      </a:lnTo>
                      <a:lnTo>
                        <a:pt x="0" y="473"/>
                      </a:lnTo>
                      <a:lnTo>
                        <a:pt x="0" y="470"/>
                      </a:lnTo>
                      <a:lnTo>
                        <a:pt x="0" y="468"/>
                      </a:lnTo>
                      <a:lnTo>
                        <a:pt x="2" y="466"/>
                      </a:lnTo>
                      <a:lnTo>
                        <a:pt x="2" y="463"/>
                      </a:lnTo>
                      <a:lnTo>
                        <a:pt x="2" y="461"/>
                      </a:lnTo>
                      <a:lnTo>
                        <a:pt x="2" y="456"/>
                      </a:lnTo>
                      <a:lnTo>
                        <a:pt x="5" y="452"/>
                      </a:lnTo>
                      <a:lnTo>
                        <a:pt x="7" y="444"/>
                      </a:lnTo>
                      <a:lnTo>
                        <a:pt x="12" y="435"/>
                      </a:lnTo>
                      <a:lnTo>
                        <a:pt x="12" y="433"/>
                      </a:lnTo>
                      <a:lnTo>
                        <a:pt x="14" y="428"/>
                      </a:lnTo>
                      <a:lnTo>
                        <a:pt x="17" y="423"/>
                      </a:lnTo>
                      <a:lnTo>
                        <a:pt x="19" y="421"/>
                      </a:lnTo>
                      <a:lnTo>
                        <a:pt x="21" y="416"/>
                      </a:lnTo>
                      <a:lnTo>
                        <a:pt x="24" y="411"/>
                      </a:lnTo>
                      <a:lnTo>
                        <a:pt x="24" y="409"/>
                      </a:lnTo>
                      <a:lnTo>
                        <a:pt x="26" y="404"/>
                      </a:lnTo>
                      <a:lnTo>
                        <a:pt x="28" y="400"/>
                      </a:lnTo>
                      <a:lnTo>
                        <a:pt x="31" y="395"/>
                      </a:lnTo>
                      <a:lnTo>
                        <a:pt x="33" y="390"/>
                      </a:lnTo>
                      <a:lnTo>
                        <a:pt x="35" y="388"/>
                      </a:lnTo>
                      <a:lnTo>
                        <a:pt x="35" y="385"/>
                      </a:lnTo>
                      <a:lnTo>
                        <a:pt x="38" y="385"/>
                      </a:lnTo>
                      <a:lnTo>
                        <a:pt x="38" y="383"/>
                      </a:lnTo>
                      <a:lnTo>
                        <a:pt x="40" y="378"/>
                      </a:lnTo>
                      <a:lnTo>
                        <a:pt x="40" y="376"/>
                      </a:lnTo>
                      <a:lnTo>
                        <a:pt x="43" y="374"/>
                      </a:lnTo>
                      <a:lnTo>
                        <a:pt x="43" y="369"/>
                      </a:lnTo>
                      <a:lnTo>
                        <a:pt x="45" y="364"/>
                      </a:lnTo>
                      <a:lnTo>
                        <a:pt x="45" y="359"/>
                      </a:lnTo>
                      <a:lnTo>
                        <a:pt x="47" y="355"/>
                      </a:lnTo>
                      <a:lnTo>
                        <a:pt x="47" y="352"/>
                      </a:lnTo>
                      <a:lnTo>
                        <a:pt x="47" y="350"/>
                      </a:lnTo>
                      <a:lnTo>
                        <a:pt x="47" y="348"/>
                      </a:lnTo>
                      <a:lnTo>
                        <a:pt x="47" y="345"/>
                      </a:lnTo>
                      <a:lnTo>
                        <a:pt x="47" y="343"/>
                      </a:lnTo>
                      <a:lnTo>
                        <a:pt x="47" y="338"/>
                      </a:lnTo>
                      <a:lnTo>
                        <a:pt x="47" y="336"/>
                      </a:lnTo>
                      <a:lnTo>
                        <a:pt x="47" y="331"/>
                      </a:lnTo>
                      <a:lnTo>
                        <a:pt x="47" y="329"/>
                      </a:lnTo>
                      <a:lnTo>
                        <a:pt x="47" y="326"/>
                      </a:lnTo>
                      <a:lnTo>
                        <a:pt x="47" y="322"/>
                      </a:lnTo>
                      <a:lnTo>
                        <a:pt x="47" y="319"/>
                      </a:lnTo>
                      <a:lnTo>
                        <a:pt x="47" y="317"/>
                      </a:lnTo>
                      <a:lnTo>
                        <a:pt x="47" y="315"/>
                      </a:lnTo>
                      <a:lnTo>
                        <a:pt x="47" y="312"/>
                      </a:lnTo>
                      <a:lnTo>
                        <a:pt x="47" y="296"/>
                      </a:lnTo>
                      <a:lnTo>
                        <a:pt x="47" y="291"/>
                      </a:lnTo>
                      <a:lnTo>
                        <a:pt x="45" y="284"/>
                      </a:lnTo>
                      <a:lnTo>
                        <a:pt x="45" y="277"/>
                      </a:lnTo>
                      <a:lnTo>
                        <a:pt x="45" y="274"/>
                      </a:lnTo>
                      <a:lnTo>
                        <a:pt x="45" y="251"/>
                      </a:lnTo>
                      <a:lnTo>
                        <a:pt x="45" y="246"/>
                      </a:lnTo>
                      <a:lnTo>
                        <a:pt x="45" y="234"/>
                      </a:lnTo>
                      <a:lnTo>
                        <a:pt x="45" y="230"/>
                      </a:lnTo>
                      <a:lnTo>
                        <a:pt x="45" y="220"/>
                      </a:lnTo>
                      <a:lnTo>
                        <a:pt x="45" y="218"/>
                      </a:lnTo>
                      <a:lnTo>
                        <a:pt x="45" y="208"/>
                      </a:lnTo>
                      <a:lnTo>
                        <a:pt x="45" y="199"/>
                      </a:lnTo>
                      <a:lnTo>
                        <a:pt x="43" y="192"/>
                      </a:lnTo>
                      <a:lnTo>
                        <a:pt x="43" y="187"/>
                      </a:lnTo>
                      <a:lnTo>
                        <a:pt x="43" y="185"/>
                      </a:lnTo>
                      <a:lnTo>
                        <a:pt x="43" y="182"/>
                      </a:lnTo>
                      <a:lnTo>
                        <a:pt x="43" y="170"/>
                      </a:lnTo>
                      <a:lnTo>
                        <a:pt x="43" y="163"/>
                      </a:lnTo>
                      <a:lnTo>
                        <a:pt x="43" y="161"/>
                      </a:lnTo>
                      <a:lnTo>
                        <a:pt x="43" y="149"/>
                      </a:lnTo>
                      <a:lnTo>
                        <a:pt x="43" y="147"/>
                      </a:lnTo>
                      <a:lnTo>
                        <a:pt x="43" y="144"/>
                      </a:lnTo>
                      <a:lnTo>
                        <a:pt x="43" y="140"/>
                      </a:lnTo>
                      <a:lnTo>
                        <a:pt x="43" y="135"/>
                      </a:lnTo>
                      <a:lnTo>
                        <a:pt x="43" y="133"/>
                      </a:lnTo>
                      <a:lnTo>
                        <a:pt x="43" y="130"/>
                      </a:lnTo>
                      <a:lnTo>
                        <a:pt x="43" y="123"/>
                      </a:lnTo>
                      <a:lnTo>
                        <a:pt x="43" y="121"/>
                      </a:lnTo>
                      <a:lnTo>
                        <a:pt x="43" y="118"/>
                      </a:lnTo>
                      <a:lnTo>
                        <a:pt x="43" y="116"/>
                      </a:lnTo>
                      <a:lnTo>
                        <a:pt x="43" y="107"/>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3" name="Freeform 12"/>
                <p:cNvSpPr>
                  <a:spLocks/>
                </p:cNvSpPr>
                <p:nvPr/>
              </p:nvSpPr>
              <p:spPr bwMode="auto">
                <a:xfrm>
                  <a:off x="-3470592" y="12569455"/>
                  <a:ext cx="0" cy="41275"/>
                </a:xfrm>
                <a:custGeom>
                  <a:avLst/>
                  <a:gdLst>
                    <a:gd name="T0" fmla="*/ 26 h 26"/>
                    <a:gd name="T1" fmla="*/ 23 h 26"/>
                    <a:gd name="T2" fmla="*/ 16 h 26"/>
                    <a:gd name="T3" fmla="*/ 14 h 26"/>
                    <a:gd name="T4" fmla="*/ 11 h 26"/>
                    <a:gd name="T5" fmla="*/ 9 h 26"/>
                    <a:gd name="T6" fmla="*/ 0 h 26"/>
                  </a:gdLst>
                  <a:ahLst/>
                  <a:cxnLst>
                    <a:cxn ang="0">
                      <a:pos x="0" y="T0"/>
                    </a:cxn>
                    <a:cxn ang="0">
                      <a:pos x="0" y="T1"/>
                    </a:cxn>
                    <a:cxn ang="0">
                      <a:pos x="0" y="T2"/>
                    </a:cxn>
                    <a:cxn ang="0">
                      <a:pos x="0" y="T3"/>
                    </a:cxn>
                    <a:cxn ang="0">
                      <a:pos x="0" y="T4"/>
                    </a:cxn>
                    <a:cxn ang="0">
                      <a:pos x="0" y="T5"/>
                    </a:cxn>
                    <a:cxn ang="0">
                      <a:pos x="0" y="T6"/>
                    </a:cxn>
                  </a:cxnLst>
                  <a:rect l="0" t="0" r="r" b="b"/>
                  <a:pathLst>
                    <a:path h="26">
                      <a:moveTo>
                        <a:pt x="0" y="26"/>
                      </a:moveTo>
                      <a:lnTo>
                        <a:pt x="0" y="23"/>
                      </a:lnTo>
                      <a:lnTo>
                        <a:pt x="0" y="16"/>
                      </a:lnTo>
                      <a:lnTo>
                        <a:pt x="0" y="14"/>
                      </a:lnTo>
                      <a:lnTo>
                        <a:pt x="0" y="11"/>
                      </a:lnTo>
                      <a:lnTo>
                        <a:pt x="0" y="9"/>
                      </a:lnTo>
                      <a:lnTo>
                        <a:pt x="0" y="0"/>
                      </a:lnTo>
                    </a:path>
                  </a:pathLst>
                </a:custGeom>
                <a:noFill/>
                <a:ln w="19050" cap="rnd">
                  <a:solidFill>
                    <a:sysClr val="window" lastClr="FFFFFF"/>
                  </a:solidFill>
                  <a:prstDash val="solid"/>
                  <a:round/>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4" name="Freeform 13"/>
                <p:cNvSpPr>
                  <a:spLocks/>
                </p:cNvSpPr>
                <p:nvPr/>
              </p:nvSpPr>
              <p:spPr bwMode="auto">
                <a:xfrm>
                  <a:off x="-7104380" y="11840792"/>
                  <a:ext cx="4008438" cy="3732213"/>
                </a:xfrm>
                <a:custGeom>
                  <a:avLst/>
                  <a:gdLst>
                    <a:gd name="T0" fmla="*/ 2289 w 2525"/>
                    <a:gd name="T1" fmla="*/ 430 h 2351"/>
                    <a:gd name="T2" fmla="*/ 2291 w 2525"/>
                    <a:gd name="T3" fmla="*/ 551 h 2351"/>
                    <a:gd name="T4" fmla="*/ 2293 w 2525"/>
                    <a:gd name="T5" fmla="*/ 700 h 2351"/>
                    <a:gd name="T6" fmla="*/ 2258 w 2525"/>
                    <a:gd name="T7" fmla="*/ 787 h 2351"/>
                    <a:gd name="T8" fmla="*/ 2246 w 2525"/>
                    <a:gd name="T9" fmla="*/ 877 h 2351"/>
                    <a:gd name="T10" fmla="*/ 2307 w 2525"/>
                    <a:gd name="T11" fmla="*/ 969 h 2351"/>
                    <a:gd name="T12" fmla="*/ 2402 w 2525"/>
                    <a:gd name="T13" fmla="*/ 941 h 2351"/>
                    <a:gd name="T14" fmla="*/ 2520 w 2525"/>
                    <a:gd name="T15" fmla="*/ 910 h 2351"/>
                    <a:gd name="T16" fmla="*/ 2522 w 2525"/>
                    <a:gd name="T17" fmla="*/ 1146 h 2351"/>
                    <a:gd name="T18" fmla="*/ 2522 w 2525"/>
                    <a:gd name="T19" fmla="*/ 1321 h 2351"/>
                    <a:gd name="T20" fmla="*/ 2525 w 2525"/>
                    <a:gd name="T21" fmla="*/ 1434 h 2351"/>
                    <a:gd name="T22" fmla="*/ 2499 w 2525"/>
                    <a:gd name="T23" fmla="*/ 1489 h 2351"/>
                    <a:gd name="T24" fmla="*/ 2477 w 2525"/>
                    <a:gd name="T25" fmla="*/ 1534 h 2351"/>
                    <a:gd name="T26" fmla="*/ 2371 w 2525"/>
                    <a:gd name="T27" fmla="*/ 1496 h 2351"/>
                    <a:gd name="T28" fmla="*/ 2251 w 2525"/>
                    <a:gd name="T29" fmla="*/ 1498 h 2351"/>
                    <a:gd name="T30" fmla="*/ 2253 w 2525"/>
                    <a:gd name="T31" fmla="*/ 1647 h 2351"/>
                    <a:gd name="T32" fmla="*/ 2253 w 2525"/>
                    <a:gd name="T33" fmla="*/ 1784 h 2351"/>
                    <a:gd name="T34" fmla="*/ 2253 w 2525"/>
                    <a:gd name="T35" fmla="*/ 1959 h 2351"/>
                    <a:gd name="T36" fmla="*/ 2163 w 2525"/>
                    <a:gd name="T37" fmla="*/ 1978 h 2351"/>
                    <a:gd name="T38" fmla="*/ 2029 w 2525"/>
                    <a:gd name="T39" fmla="*/ 2037 h 2351"/>
                    <a:gd name="T40" fmla="*/ 2015 w 2525"/>
                    <a:gd name="T41" fmla="*/ 2304 h 2351"/>
                    <a:gd name="T42" fmla="*/ 1967 w 2525"/>
                    <a:gd name="T43" fmla="*/ 2337 h 2351"/>
                    <a:gd name="T44" fmla="*/ 1823 w 2525"/>
                    <a:gd name="T45" fmla="*/ 2337 h 2351"/>
                    <a:gd name="T46" fmla="*/ 1715 w 2525"/>
                    <a:gd name="T47" fmla="*/ 2342 h 2351"/>
                    <a:gd name="T48" fmla="*/ 1627 w 2525"/>
                    <a:gd name="T49" fmla="*/ 2342 h 2351"/>
                    <a:gd name="T50" fmla="*/ 1445 w 2525"/>
                    <a:gd name="T51" fmla="*/ 2342 h 2351"/>
                    <a:gd name="T52" fmla="*/ 1315 w 2525"/>
                    <a:gd name="T53" fmla="*/ 2346 h 2351"/>
                    <a:gd name="T54" fmla="*/ 1275 w 2525"/>
                    <a:gd name="T55" fmla="*/ 2306 h 2351"/>
                    <a:gd name="T56" fmla="*/ 1301 w 2525"/>
                    <a:gd name="T57" fmla="*/ 2188 h 2351"/>
                    <a:gd name="T58" fmla="*/ 1308 w 2525"/>
                    <a:gd name="T59" fmla="*/ 2089 h 2351"/>
                    <a:gd name="T60" fmla="*/ 1308 w 2525"/>
                    <a:gd name="T61" fmla="*/ 1990 h 2351"/>
                    <a:gd name="T62" fmla="*/ 1308 w 2525"/>
                    <a:gd name="T63" fmla="*/ 1874 h 2351"/>
                    <a:gd name="T64" fmla="*/ 1044 w 2525"/>
                    <a:gd name="T65" fmla="*/ 1808 h 2351"/>
                    <a:gd name="T66" fmla="*/ 963 w 2525"/>
                    <a:gd name="T67" fmla="*/ 1834 h 2351"/>
                    <a:gd name="T68" fmla="*/ 904 w 2525"/>
                    <a:gd name="T69" fmla="*/ 1815 h 2351"/>
                    <a:gd name="T70" fmla="*/ 831 w 2525"/>
                    <a:gd name="T71" fmla="*/ 1770 h 2351"/>
                    <a:gd name="T72" fmla="*/ 763 w 2525"/>
                    <a:gd name="T73" fmla="*/ 1772 h 2351"/>
                    <a:gd name="T74" fmla="*/ 704 w 2525"/>
                    <a:gd name="T75" fmla="*/ 1803 h 2351"/>
                    <a:gd name="T76" fmla="*/ 590 w 2525"/>
                    <a:gd name="T77" fmla="*/ 1810 h 2351"/>
                    <a:gd name="T78" fmla="*/ 406 w 2525"/>
                    <a:gd name="T79" fmla="*/ 1732 h 2351"/>
                    <a:gd name="T80" fmla="*/ 108 w 2525"/>
                    <a:gd name="T81" fmla="*/ 1456 h 2351"/>
                    <a:gd name="T82" fmla="*/ 151 w 2525"/>
                    <a:gd name="T83" fmla="*/ 1335 h 2351"/>
                    <a:gd name="T84" fmla="*/ 203 w 2525"/>
                    <a:gd name="T85" fmla="*/ 1269 h 2351"/>
                    <a:gd name="T86" fmla="*/ 137 w 2525"/>
                    <a:gd name="T87" fmla="*/ 1205 h 2351"/>
                    <a:gd name="T88" fmla="*/ 16 w 2525"/>
                    <a:gd name="T89" fmla="*/ 1193 h 2351"/>
                    <a:gd name="T90" fmla="*/ 61 w 2525"/>
                    <a:gd name="T91" fmla="*/ 1172 h 2351"/>
                    <a:gd name="T92" fmla="*/ 132 w 2525"/>
                    <a:gd name="T93" fmla="*/ 1125 h 2351"/>
                    <a:gd name="T94" fmla="*/ 259 w 2525"/>
                    <a:gd name="T95" fmla="*/ 1087 h 2351"/>
                    <a:gd name="T96" fmla="*/ 281 w 2525"/>
                    <a:gd name="T97" fmla="*/ 1009 h 2351"/>
                    <a:gd name="T98" fmla="*/ 276 w 2525"/>
                    <a:gd name="T99" fmla="*/ 898 h 2351"/>
                    <a:gd name="T100" fmla="*/ 231 w 2525"/>
                    <a:gd name="T101" fmla="*/ 773 h 2351"/>
                    <a:gd name="T102" fmla="*/ 264 w 2525"/>
                    <a:gd name="T103" fmla="*/ 655 h 2351"/>
                    <a:gd name="T104" fmla="*/ 269 w 2525"/>
                    <a:gd name="T105" fmla="*/ 553 h 2351"/>
                    <a:gd name="T106" fmla="*/ 276 w 2525"/>
                    <a:gd name="T107" fmla="*/ 504 h 2351"/>
                    <a:gd name="T108" fmla="*/ 264 w 2525"/>
                    <a:gd name="T109" fmla="*/ 397 h 2351"/>
                    <a:gd name="T110" fmla="*/ 283 w 2525"/>
                    <a:gd name="T111" fmla="*/ 341 h 2351"/>
                    <a:gd name="T112" fmla="*/ 380 w 2525"/>
                    <a:gd name="T113" fmla="*/ 324 h 2351"/>
                    <a:gd name="T114" fmla="*/ 446 w 2525"/>
                    <a:gd name="T115" fmla="*/ 163 h 2351"/>
                    <a:gd name="T116" fmla="*/ 571 w 2525"/>
                    <a:gd name="T117" fmla="*/ 74 h 2351"/>
                    <a:gd name="T118" fmla="*/ 682 w 2525"/>
                    <a:gd name="T119" fmla="*/ 81 h 2351"/>
                    <a:gd name="T120" fmla="*/ 756 w 2525"/>
                    <a:gd name="T121" fmla="*/ 52 h 2351"/>
                    <a:gd name="T122" fmla="*/ 1070 w 2525"/>
                    <a:gd name="T123" fmla="*/ 3 h 2351"/>
                    <a:gd name="T124" fmla="*/ 1733 w 2525"/>
                    <a:gd name="T125" fmla="*/ 12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25" h="2351">
                      <a:moveTo>
                        <a:pt x="2064" y="199"/>
                      </a:moveTo>
                      <a:lnTo>
                        <a:pt x="2064" y="237"/>
                      </a:lnTo>
                      <a:lnTo>
                        <a:pt x="2064" y="281"/>
                      </a:lnTo>
                      <a:lnTo>
                        <a:pt x="2064" y="326"/>
                      </a:lnTo>
                      <a:lnTo>
                        <a:pt x="2066" y="371"/>
                      </a:lnTo>
                      <a:lnTo>
                        <a:pt x="2107" y="371"/>
                      </a:lnTo>
                      <a:lnTo>
                        <a:pt x="2152" y="371"/>
                      </a:lnTo>
                      <a:lnTo>
                        <a:pt x="2194" y="369"/>
                      </a:lnTo>
                      <a:lnTo>
                        <a:pt x="2211" y="369"/>
                      </a:lnTo>
                      <a:lnTo>
                        <a:pt x="2241" y="369"/>
                      </a:lnTo>
                      <a:lnTo>
                        <a:pt x="2272" y="369"/>
                      </a:lnTo>
                      <a:lnTo>
                        <a:pt x="2272" y="371"/>
                      </a:lnTo>
                      <a:lnTo>
                        <a:pt x="2274" y="378"/>
                      </a:lnTo>
                      <a:lnTo>
                        <a:pt x="2277" y="383"/>
                      </a:lnTo>
                      <a:lnTo>
                        <a:pt x="2279" y="385"/>
                      </a:lnTo>
                      <a:lnTo>
                        <a:pt x="2281" y="395"/>
                      </a:lnTo>
                      <a:lnTo>
                        <a:pt x="2284" y="400"/>
                      </a:lnTo>
                      <a:lnTo>
                        <a:pt x="2284" y="402"/>
                      </a:lnTo>
                      <a:lnTo>
                        <a:pt x="2286" y="404"/>
                      </a:lnTo>
                      <a:lnTo>
                        <a:pt x="2286" y="407"/>
                      </a:lnTo>
                      <a:lnTo>
                        <a:pt x="2286" y="409"/>
                      </a:lnTo>
                      <a:lnTo>
                        <a:pt x="2286" y="414"/>
                      </a:lnTo>
                      <a:lnTo>
                        <a:pt x="2286" y="419"/>
                      </a:lnTo>
                      <a:lnTo>
                        <a:pt x="2289" y="426"/>
                      </a:lnTo>
                      <a:lnTo>
                        <a:pt x="2289" y="430"/>
                      </a:lnTo>
                      <a:lnTo>
                        <a:pt x="2289" y="437"/>
                      </a:lnTo>
                      <a:lnTo>
                        <a:pt x="2289" y="442"/>
                      </a:lnTo>
                      <a:lnTo>
                        <a:pt x="2289" y="444"/>
                      </a:lnTo>
                      <a:lnTo>
                        <a:pt x="2289" y="447"/>
                      </a:lnTo>
                      <a:lnTo>
                        <a:pt x="2289" y="452"/>
                      </a:lnTo>
                      <a:lnTo>
                        <a:pt x="2289" y="459"/>
                      </a:lnTo>
                      <a:lnTo>
                        <a:pt x="2289" y="468"/>
                      </a:lnTo>
                      <a:lnTo>
                        <a:pt x="2289" y="470"/>
                      </a:lnTo>
                      <a:lnTo>
                        <a:pt x="2289" y="473"/>
                      </a:lnTo>
                      <a:lnTo>
                        <a:pt x="2289" y="475"/>
                      </a:lnTo>
                      <a:lnTo>
                        <a:pt x="2289" y="482"/>
                      </a:lnTo>
                      <a:lnTo>
                        <a:pt x="2289" y="485"/>
                      </a:lnTo>
                      <a:lnTo>
                        <a:pt x="2289" y="487"/>
                      </a:lnTo>
                      <a:lnTo>
                        <a:pt x="2289" y="492"/>
                      </a:lnTo>
                      <a:lnTo>
                        <a:pt x="2289" y="496"/>
                      </a:lnTo>
                      <a:lnTo>
                        <a:pt x="2289" y="499"/>
                      </a:lnTo>
                      <a:lnTo>
                        <a:pt x="2289" y="501"/>
                      </a:lnTo>
                      <a:lnTo>
                        <a:pt x="2289" y="513"/>
                      </a:lnTo>
                      <a:lnTo>
                        <a:pt x="2289" y="515"/>
                      </a:lnTo>
                      <a:lnTo>
                        <a:pt x="2289" y="522"/>
                      </a:lnTo>
                      <a:lnTo>
                        <a:pt x="2289" y="534"/>
                      </a:lnTo>
                      <a:lnTo>
                        <a:pt x="2289" y="537"/>
                      </a:lnTo>
                      <a:lnTo>
                        <a:pt x="2289" y="539"/>
                      </a:lnTo>
                      <a:lnTo>
                        <a:pt x="2289" y="544"/>
                      </a:lnTo>
                      <a:lnTo>
                        <a:pt x="2291" y="551"/>
                      </a:lnTo>
                      <a:lnTo>
                        <a:pt x="2291" y="560"/>
                      </a:lnTo>
                      <a:lnTo>
                        <a:pt x="2291" y="570"/>
                      </a:lnTo>
                      <a:lnTo>
                        <a:pt x="2291" y="572"/>
                      </a:lnTo>
                      <a:lnTo>
                        <a:pt x="2291" y="582"/>
                      </a:lnTo>
                      <a:lnTo>
                        <a:pt x="2291" y="586"/>
                      </a:lnTo>
                      <a:lnTo>
                        <a:pt x="2291" y="598"/>
                      </a:lnTo>
                      <a:lnTo>
                        <a:pt x="2291" y="603"/>
                      </a:lnTo>
                      <a:lnTo>
                        <a:pt x="2291" y="626"/>
                      </a:lnTo>
                      <a:lnTo>
                        <a:pt x="2291" y="629"/>
                      </a:lnTo>
                      <a:lnTo>
                        <a:pt x="2291" y="636"/>
                      </a:lnTo>
                      <a:lnTo>
                        <a:pt x="2293" y="643"/>
                      </a:lnTo>
                      <a:lnTo>
                        <a:pt x="2293" y="648"/>
                      </a:lnTo>
                      <a:lnTo>
                        <a:pt x="2293" y="664"/>
                      </a:lnTo>
                      <a:lnTo>
                        <a:pt x="2293" y="667"/>
                      </a:lnTo>
                      <a:lnTo>
                        <a:pt x="2293" y="669"/>
                      </a:lnTo>
                      <a:lnTo>
                        <a:pt x="2293" y="671"/>
                      </a:lnTo>
                      <a:lnTo>
                        <a:pt x="2293" y="674"/>
                      </a:lnTo>
                      <a:lnTo>
                        <a:pt x="2293" y="678"/>
                      </a:lnTo>
                      <a:lnTo>
                        <a:pt x="2293" y="681"/>
                      </a:lnTo>
                      <a:lnTo>
                        <a:pt x="2293" y="683"/>
                      </a:lnTo>
                      <a:lnTo>
                        <a:pt x="2293" y="688"/>
                      </a:lnTo>
                      <a:lnTo>
                        <a:pt x="2293" y="690"/>
                      </a:lnTo>
                      <a:lnTo>
                        <a:pt x="2293" y="695"/>
                      </a:lnTo>
                      <a:lnTo>
                        <a:pt x="2293" y="697"/>
                      </a:lnTo>
                      <a:lnTo>
                        <a:pt x="2293" y="700"/>
                      </a:lnTo>
                      <a:lnTo>
                        <a:pt x="2293" y="702"/>
                      </a:lnTo>
                      <a:lnTo>
                        <a:pt x="2293" y="704"/>
                      </a:lnTo>
                      <a:lnTo>
                        <a:pt x="2293" y="707"/>
                      </a:lnTo>
                      <a:lnTo>
                        <a:pt x="2291" y="711"/>
                      </a:lnTo>
                      <a:lnTo>
                        <a:pt x="2291" y="716"/>
                      </a:lnTo>
                      <a:lnTo>
                        <a:pt x="2289" y="721"/>
                      </a:lnTo>
                      <a:lnTo>
                        <a:pt x="2289" y="726"/>
                      </a:lnTo>
                      <a:lnTo>
                        <a:pt x="2286" y="728"/>
                      </a:lnTo>
                      <a:lnTo>
                        <a:pt x="2286" y="730"/>
                      </a:lnTo>
                      <a:lnTo>
                        <a:pt x="2284" y="735"/>
                      </a:lnTo>
                      <a:lnTo>
                        <a:pt x="2284" y="737"/>
                      </a:lnTo>
                      <a:lnTo>
                        <a:pt x="2281" y="737"/>
                      </a:lnTo>
                      <a:lnTo>
                        <a:pt x="2281" y="740"/>
                      </a:lnTo>
                      <a:lnTo>
                        <a:pt x="2279" y="742"/>
                      </a:lnTo>
                      <a:lnTo>
                        <a:pt x="2277" y="747"/>
                      </a:lnTo>
                      <a:lnTo>
                        <a:pt x="2274" y="752"/>
                      </a:lnTo>
                      <a:lnTo>
                        <a:pt x="2272" y="756"/>
                      </a:lnTo>
                      <a:lnTo>
                        <a:pt x="2270" y="761"/>
                      </a:lnTo>
                      <a:lnTo>
                        <a:pt x="2270" y="763"/>
                      </a:lnTo>
                      <a:lnTo>
                        <a:pt x="2267" y="768"/>
                      </a:lnTo>
                      <a:lnTo>
                        <a:pt x="2265" y="773"/>
                      </a:lnTo>
                      <a:lnTo>
                        <a:pt x="2263" y="775"/>
                      </a:lnTo>
                      <a:lnTo>
                        <a:pt x="2260" y="780"/>
                      </a:lnTo>
                      <a:lnTo>
                        <a:pt x="2258" y="785"/>
                      </a:lnTo>
                      <a:lnTo>
                        <a:pt x="2258" y="787"/>
                      </a:lnTo>
                      <a:lnTo>
                        <a:pt x="2253" y="796"/>
                      </a:lnTo>
                      <a:lnTo>
                        <a:pt x="2251" y="804"/>
                      </a:lnTo>
                      <a:lnTo>
                        <a:pt x="2248" y="808"/>
                      </a:lnTo>
                      <a:lnTo>
                        <a:pt x="2248" y="813"/>
                      </a:lnTo>
                      <a:lnTo>
                        <a:pt x="2248" y="815"/>
                      </a:lnTo>
                      <a:lnTo>
                        <a:pt x="2248" y="818"/>
                      </a:lnTo>
                      <a:lnTo>
                        <a:pt x="2246" y="820"/>
                      </a:lnTo>
                      <a:lnTo>
                        <a:pt x="2246" y="822"/>
                      </a:lnTo>
                      <a:lnTo>
                        <a:pt x="2246" y="825"/>
                      </a:lnTo>
                      <a:lnTo>
                        <a:pt x="2246" y="827"/>
                      </a:lnTo>
                      <a:lnTo>
                        <a:pt x="2246" y="830"/>
                      </a:lnTo>
                      <a:lnTo>
                        <a:pt x="2246" y="832"/>
                      </a:lnTo>
                      <a:lnTo>
                        <a:pt x="2246" y="837"/>
                      </a:lnTo>
                      <a:lnTo>
                        <a:pt x="2246" y="841"/>
                      </a:lnTo>
                      <a:lnTo>
                        <a:pt x="2246" y="844"/>
                      </a:lnTo>
                      <a:lnTo>
                        <a:pt x="2246" y="846"/>
                      </a:lnTo>
                      <a:lnTo>
                        <a:pt x="2246" y="848"/>
                      </a:lnTo>
                      <a:lnTo>
                        <a:pt x="2246" y="853"/>
                      </a:lnTo>
                      <a:lnTo>
                        <a:pt x="2246" y="853"/>
                      </a:lnTo>
                      <a:lnTo>
                        <a:pt x="2246" y="858"/>
                      </a:lnTo>
                      <a:lnTo>
                        <a:pt x="2246" y="860"/>
                      </a:lnTo>
                      <a:lnTo>
                        <a:pt x="2246" y="865"/>
                      </a:lnTo>
                      <a:lnTo>
                        <a:pt x="2246" y="867"/>
                      </a:lnTo>
                      <a:lnTo>
                        <a:pt x="2246" y="872"/>
                      </a:lnTo>
                      <a:lnTo>
                        <a:pt x="2246" y="877"/>
                      </a:lnTo>
                      <a:lnTo>
                        <a:pt x="2246" y="886"/>
                      </a:lnTo>
                      <a:lnTo>
                        <a:pt x="2246" y="893"/>
                      </a:lnTo>
                      <a:lnTo>
                        <a:pt x="2246" y="910"/>
                      </a:lnTo>
                      <a:lnTo>
                        <a:pt x="2246" y="915"/>
                      </a:lnTo>
                      <a:lnTo>
                        <a:pt x="2246" y="926"/>
                      </a:lnTo>
                      <a:lnTo>
                        <a:pt x="2246" y="931"/>
                      </a:lnTo>
                      <a:lnTo>
                        <a:pt x="2248" y="936"/>
                      </a:lnTo>
                      <a:lnTo>
                        <a:pt x="2248" y="941"/>
                      </a:lnTo>
                      <a:lnTo>
                        <a:pt x="2248" y="955"/>
                      </a:lnTo>
                      <a:lnTo>
                        <a:pt x="2248" y="964"/>
                      </a:lnTo>
                      <a:lnTo>
                        <a:pt x="2248" y="969"/>
                      </a:lnTo>
                      <a:lnTo>
                        <a:pt x="2248" y="974"/>
                      </a:lnTo>
                      <a:lnTo>
                        <a:pt x="2248" y="976"/>
                      </a:lnTo>
                      <a:lnTo>
                        <a:pt x="2251" y="976"/>
                      </a:lnTo>
                      <a:lnTo>
                        <a:pt x="2253" y="976"/>
                      </a:lnTo>
                      <a:lnTo>
                        <a:pt x="2260" y="974"/>
                      </a:lnTo>
                      <a:lnTo>
                        <a:pt x="2265" y="974"/>
                      </a:lnTo>
                      <a:lnTo>
                        <a:pt x="2272" y="974"/>
                      </a:lnTo>
                      <a:lnTo>
                        <a:pt x="2274" y="974"/>
                      </a:lnTo>
                      <a:lnTo>
                        <a:pt x="2281" y="971"/>
                      </a:lnTo>
                      <a:lnTo>
                        <a:pt x="2289" y="971"/>
                      </a:lnTo>
                      <a:lnTo>
                        <a:pt x="2296" y="971"/>
                      </a:lnTo>
                      <a:lnTo>
                        <a:pt x="2300" y="969"/>
                      </a:lnTo>
                      <a:lnTo>
                        <a:pt x="2303" y="969"/>
                      </a:lnTo>
                      <a:lnTo>
                        <a:pt x="2307" y="969"/>
                      </a:lnTo>
                      <a:lnTo>
                        <a:pt x="2315" y="969"/>
                      </a:lnTo>
                      <a:lnTo>
                        <a:pt x="2317" y="969"/>
                      </a:lnTo>
                      <a:lnTo>
                        <a:pt x="2324" y="969"/>
                      </a:lnTo>
                      <a:lnTo>
                        <a:pt x="2333" y="967"/>
                      </a:lnTo>
                      <a:lnTo>
                        <a:pt x="2336" y="967"/>
                      </a:lnTo>
                      <a:lnTo>
                        <a:pt x="2338" y="967"/>
                      </a:lnTo>
                      <a:lnTo>
                        <a:pt x="2340" y="967"/>
                      </a:lnTo>
                      <a:lnTo>
                        <a:pt x="2343" y="967"/>
                      </a:lnTo>
                      <a:lnTo>
                        <a:pt x="2345" y="967"/>
                      </a:lnTo>
                      <a:lnTo>
                        <a:pt x="2348" y="967"/>
                      </a:lnTo>
                      <a:lnTo>
                        <a:pt x="2348" y="964"/>
                      </a:lnTo>
                      <a:lnTo>
                        <a:pt x="2350" y="964"/>
                      </a:lnTo>
                      <a:lnTo>
                        <a:pt x="2352" y="964"/>
                      </a:lnTo>
                      <a:lnTo>
                        <a:pt x="2355" y="962"/>
                      </a:lnTo>
                      <a:lnTo>
                        <a:pt x="2357" y="960"/>
                      </a:lnTo>
                      <a:lnTo>
                        <a:pt x="2359" y="960"/>
                      </a:lnTo>
                      <a:lnTo>
                        <a:pt x="2362" y="957"/>
                      </a:lnTo>
                      <a:lnTo>
                        <a:pt x="2369" y="955"/>
                      </a:lnTo>
                      <a:lnTo>
                        <a:pt x="2371" y="955"/>
                      </a:lnTo>
                      <a:lnTo>
                        <a:pt x="2378" y="952"/>
                      </a:lnTo>
                      <a:lnTo>
                        <a:pt x="2385" y="948"/>
                      </a:lnTo>
                      <a:lnTo>
                        <a:pt x="2392" y="945"/>
                      </a:lnTo>
                      <a:lnTo>
                        <a:pt x="2397" y="943"/>
                      </a:lnTo>
                      <a:lnTo>
                        <a:pt x="2400" y="943"/>
                      </a:lnTo>
                      <a:lnTo>
                        <a:pt x="2402" y="941"/>
                      </a:lnTo>
                      <a:lnTo>
                        <a:pt x="2409" y="938"/>
                      </a:lnTo>
                      <a:lnTo>
                        <a:pt x="2416" y="936"/>
                      </a:lnTo>
                      <a:lnTo>
                        <a:pt x="2416" y="934"/>
                      </a:lnTo>
                      <a:lnTo>
                        <a:pt x="2428" y="929"/>
                      </a:lnTo>
                      <a:lnTo>
                        <a:pt x="2442" y="924"/>
                      </a:lnTo>
                      <a:lnTo>
                        <a:pt x="2452" y="919"/>
                      </a:lnTo>
                      <a:lnTo>
                        <a:pt x="2454" y="919"/>
                      </a:lnTo>
                      <a:lnTo>
                        <a:pt x="2466" y="915"/>
                      </a:lnTo>
                      <a:lnTo>
                        <a:pt x="2473" y="910"/>
                      </a:lnTo>
                      <a:lnTo>
                        <a:pt x="2477" y="910"/>
                      </a:lnTo>
                      <a:lnTo>
                        <a:pt x="2482" y="908"/>
                      </a:lnTo>
                      <a:lnTo>
                        <a:pt x="2487" y="908"/>
                      </a:lnTo>
                      <a:lnTo>
                        <a:pt x="2492" y="905"/>
                      </a:lnTo>
                      <a:lnTo>
                        <a:pt x="2496" y="903"/>
                      </a:lnTo>
                      <a:lnTo>
                        <a:pt x="2499" y="900"/>
                      </a:lnTo>
                      <a:lnTo>
                        <a:pt x="2501" y="900"/>
                      </a:lnTo>
                      <a:lnTo>
                        <a:pt x="2503" y="900"/>
                      </a:lnTo>
                      <a:lnTo>
                        <a:pt x="2506" y="898"/>
                      </a:lnTo>
                      <a:lnTo>
                        <a:pt x="2506" y="896"/>
                      </a:lnTo>
                      <a:lnTo>
                        <a:pt x="2511" y="896"/>
                      </a:lnTo>
                      <a:lnTo>
                        <a:pt x="2515" y="896"/>
                      </a:lnTo>
                      <a:lnTo>
                        <a:pt x="2520" y="896"/>
                      </a:lnTo>
                      <a:lnTo>
                        <a:pt x="2520" y="905"/>
                      </a:lnTo>
                      <a:lnTo>
                        <a:pt x="2520" y="908"/>
                      </a:lnTo>
                      <a:lnTo>
                        <a:pt x="2520" y="910"/>
                      </a:lnTo>
                      <a:lnTo>
                        <a:pt x="2520" y="912"/>
                      </a:lnTo>
                      <a:lnTo>
                        <a:pt x="2520" y="917"/>
                      </a:lnTo>
                      <a:lnTo>
                        <a:pt x="2520" y="934"/>
                      </a:lnTo>
                      <a:lnTo>
                        <a:pt x="2520" y="983"/>
                      </a:lnTo>
                      <a:lnTo>
                        <a:pt x="2520" y="990"/>
                      </a:lnTo>
                      <a:lnTo>
                        <a:pt x="2520" y="1002"/>
                      </a:lnTo>
                      <a:lnTo>
                        <a:pt x="2520" y="1009"/>
                      </a:lnTo>
                      <a:lnTo>
                        <a:pt x="2520" y="1011"/>
                      </a:lnTo>
                      <a:lnTo>
                        <a:pt x="2520" y="1023"/>
                      </a:lnTo>
                      <a:lnTo>
                        <a:pt x="2520" y="1030"/>
                      </a:lnTo>
                      <a:lnTo>
                        <a:pt x="2520" y="1042"/>
                      </a:lnTo>
                      <a:lnTo>
                        <a:pt x="2520" y="1049"/>
                      </a:lnTo>
                      <a:lnTo>
                        <a:pt x="2520" y="1054"/>
                      </a:lnTo>
                      <a:lnTo>
                        <a:pt x="2520" y="1063"/>
                      </a:lnTo>
                      <a:lnTo>
                        <a:pt x="2520" y="1068"/>
                      </a:lnTo>
                      <a:lnTo>
                        <a:pt x="2520" y="1073"/>
                      </a:lnTo>
                      <a:lnTo>
                        <a:pt x="2520" y="1075"/>
                      </a:lnTo>
                      <a:lnTo>
                        <a:pt x="2522" y="1082"/>
                      </a:lnTo>
                      <a:lnTo>
                        <a:pt x="2522" y="1087"/>
                      </a:lnTo>
                      <a:lnTo>
                        <a:pt x="2522" y="1092"/>
                      </a:lnTo>
                      <a:lnTo>
                        <a:pt x="2522" y="1104"/>
                      </a:lnTo>
                      <a:lnTo>
                        <a:pt x="2522" y="1118"/>
                      </a:lnTo>
                      <a:lnTo>
                        <a:pt x="2522" y="1130"/>
                      </a:lnTo>
                      <a:lnTo>
                        <a:pt x="2522" y="1141"/>
                      </a:lnTo>
                      <a:lnTo>
                        <a:pt x="2522" y="1146"/>
                      </a:lnTo>
                      <a:lnTo>
                        <a:pt x="2522" y="1153"/>
                      </a:lnTo>
                      <a:lnTo>
                        <a:pt x="2522" y="1165"/>
                      </a:lnTo>
                      <a:lnTo>
                        <a:pt x="2522" y="1177"/>
                      </a:lnTo>
                      <a:lnTo>
                        <a:pt x="2522" y="1179"/>
                      </a:lnTo>
                      <a:lnTo>
                        <a:pt x="2522" y="1193"/>
                      </a:lnTo>
                      <a:lnTo>
                        <a:pt x="2522" y="1203"/>
                      </a:lnTo>
                      <a:lnTo>
                        <a:pt x="2522" y="1210"/>
                      </a:lnTo>
                      <a:lnTo>
                        <a:pt x="2522" y="1252"/>
                      </a:lnTo>
                      <a:lnTo>
                        <a:pt x="2522" y="1255"/>
                      </a:lnTo>
                      <a:lnTo>
                        <a:pt x="2522" y="1257"/>
                      </a:lnTo>
                      <a:lnTo>
                        <a:pt x="2522" y="1267"/>
                      </a:lnTo>
                      <a:lnTo>
                        <a:pt x="2522" y="1274"/>
                      </a:lnTo>
                      <a:lnTo>
                        <a:pt x="2522" y="1278"/>
                      </a:lnTo>
                      <a:lnTo>
                        <a:pt x="2522" y="1281"/>
                      </a:lnTo>
                      <a:lnTo>
                        <a:pt x="2522" y="1283"/>
                      </a:lnTo>
                      <a:lnTo>
                        <a:pt x="2522" y="1288"/>
                      </a:lnTo>
                      <a:lnTo>
                        <a:pt x="2522" y="1290"/>
                      </a:lnTo>
                      <a:lnTo>
                        <a:pt x="2522" y="1295"/>
                      </a:lnTo>
                      <a:lnTo>
                        <a:pt x="2522" y="1302"/>
                      </a:lnTo>
                      <a:lnTo>
                        <a:pt x="2522" y="1304"/>
                      </a:lnTo>
                      <a:lnTo>
                        <a:pt x="2522" y="1307"/>
                      </a:lnTo>
                      <a:lnTo>
                        <a:pt x="2522" y="1309"/>
                      </a:lnTo>
                      <a:lnTo>
                        <a:pt x="2522" y="1312"/>
                      </a:lnTo>
                      <a:lnTo>
                        <a:pt x="2522" y="1319"/>
                      </a:lnTo>
                      <a:lnTo>
                        <a:pt x="2522" y="1321"/>
                      </a:lnTo>
                      <a:lnTo>
                        <a:pt x="2522" y="1326"/>
                      </a:lnTo>
                      <a:lnTo>
                        <a:pt x="2522" y="1335"/>
                      </a:lnTo>
                      <a:lnTo>
                        <a:pt x="2522" y="1340"/>
                      </a:lnTo>
                      <a:lnTo>
                        <a:pt x="2522" y="1342"/>
                      </a:lnTo>
                      <a:lnTo>
                        <a:pt x="2522" y="1345"/>
                      </a:lnTo>
                      <a:lnTo>
                        <a:pt x="2522" y="1347"/>
                      </a:lnTo>
                      <a:lnTo>
                        <a:pt x="2522" y="1352"/>
                      </a:lnTo>
                      <a:lnTo>
                        <a:pt x="2525" y="1356"/>
                      </a:lnTo>
                      <a:lnTo>
                        <a:pt x="2525" y="1359"/>
                      </a:lnTo>
                      <a:lnTo>
                        <a:pt x="2525" y="1366"/>
                      </a:lnTo>
                      <a:lnTo>
                        <a:pt x="2525" y="1368"/>
                      </a:lnTo>
                      <a:lnTo>
                        <a:pt x="2525" y="1375"/>
                      </a:lnTo>
                      <a:lnTo>
                        <a:pt x="2525" y="1380"/>
                      </a:lnTo>
                      <a:lnTo>
                        <a:pt x="2525" y="1385"/>
                      </a:lnTo>
                      <a:lnTo>
                        <a:pt x="2525" y="1387"/>
                      </a:lnTo>
                      <a:lnTo>
                        <a:pt x="2525" y="1399"/>
                      </a:lnTo>
                      <a:lnTo>
                        <a:pt x="2525" y="1401"/>
                      </a:lnTo>
                      <a:lnTo>
                        <a:pt x="2525" y="1404"/>
                      </a:lnTo>
                      <a:lnTo>
                        <a:pt x="2525" y="1408"/>
                      </a:lnTo>
                      <a:lnTo>
                        <a:pt x="2525" y="1411"/>
                      </a:lnTo>
                      <a:lnTo>
                        <a:pt x="2525" y="1420"/>
                      </a:lnTo>
                      <a:lnTo>
                        <a:pt x="2525" y="1420"/>
                      </a:lnTo>
                      <a:lnTo>
                        <a:pt x="2525" y="1430"/>
                      </a:lnTo>
                      <a:lnTo>
                        <a:pt x="2525" y="1432"/>
                      </a:lnTo>
                      <a:lnTo>
                        <a:pt x="2525" y="1434"/>
                      </a:lnTo>
                      <a:lnTo>
                        <a:pt x="2525" y="1441"/>
                      </a:lnTo>
                      <a:lnTo>
                        <a:pt x="2525" y="1446"/>
                      </a:lnTo>
                      <a:lnTo>
                        <a:pt x="2525" y="1449"/>
                      </a:lnTo>
                      <a:lnTo>
                        <a:pt x="2525" y="1451"/>
                      </a:lnTo>
                      <a:lnTo>
                        <a:pt x="2525" y="1453"/>
                      </a:lnTo>
                      <a:lnTo>
                        <a:pt x="2525" y="1456"/>
                      </a:lnTo>
                      <a:lnTo>
                        <a:pt x="2525" y="1458"/>
                      </a:lnTo>
                      <a:lnTo>
                        <a:pt x="2525" y="1460"/>
                      </a:lnTo>
                      <a:lnTo>
                        <a:pt x="2522" y="1460"/>
                      </a:lnTo>
                      <a:lnTo>
                        <a:pt x="2522" y="1463"/>
                      </a:lnTo>
                      <a:lnTo>
                        <a:pt x="2522" y="1465"/>
                      </a:lnTo>
                      <a:lnTo>
                        <a:pt x="2522" y="1467"/>
                      </a:lnTo>
                      <a:lnTo>
                        <a:pt x="2520" y="1467"/>
                      </a:lnTo>
                      <a:lnTo>
                        <a:pt x="2520" y="1470"/>
                      </a:lnTo>
                      <a:lnTo>
                        <a:pt x="2518" y="1472"/>
                      </a:lnTo>
                      <a:lnTo>
                        <a:pt x="2518" y="1475"/>
                      </a:lnTo>
                      <a:lnTo>
                        <a:pt x="2515" y="1475"/>
                      </a:lnTo>
                      <a:lnTo>
                        <a:pt x="2515" y="1477"/>
                      </a:lnTo>
                      <a:lnTo>
                        <a:pt x="2513" y="1477"/>
                      </a:lnTo>
                      <a:lnTo>
                        <a:pt x="2513" y="1477"/>
                      </a:lnTo>
                      <a:lnTo>
                        <a:pt x="2511" y="1477"/>
                      </a:lnTo>
                      <a:lnTo>
                        <a:pt x="2508" y="1479"/>
                      </a:lnTo>
                      <a:lnTo>
                        <a:pt x="2503" y="1484"/>
                      </a:lnTo>
                      <a:lnTo>
                        <a:pt x="2499" y="1486"/>
                      </a:lnTo>
                      <a:lnTo>
                        <a:pt x="2499" y="1489"/>
                      </a:lnTo>
                      <a:lnTo>
                        <a:pt x="2496" y="1489"/>
                      </a:lnTo>
                      <a:lnTo>
                        <a:pt x="2496" y="1491"/>
                      </a:lnTo>
                      <a:lnTo>
                        <a:pt x="2494" y="1491"/>
                      </a:lnTo>
                      <a:lnTo>
                        <a:pt x="2494" y="1493"/>
                      </a:lnTo>
                      <a:lnTo>
                        <a:pt x="2492" y="1493"/>
                      </a:lnTo>
                      <a:lnTo>
                        <a:pt x="2492" y="1496"/>
                      </a:lnTo>
                      <a:lnTo>
                        <a:pt x="2489" y="1498"/>
                      </a:lnTo>
                      <a:lnTo>
                        <a:pt x="2489" y="1500"/>
                      </a:lnTo>
                      <a:lnTo>
                        <a:pt x="2487" y="1500"/>
                      </a:lnTo>
                      <a:lnTo>
                        <a:pt x="2487" y="1503"/>
                      </a:lnTo>
                      <a:lnTo>
                        <a:pt x="2485" y="1505"/>
                      </a:lnTo>
                      <a:lnTo>
                        <a:pt x="2485" y="1508"/>
                      </a:lnTo>
                      <a:lnTo>
                        <a:pt x="2482" y="1508"/>
                      </a:lnTo>
                      <a:lnTo>
                        <a:pt x="2482" y="1510"/>
                      </a:lnTo>
                      <a:lnTo>
                        <a:pt x="2482" y="1512"/>
                      </a:lnTo>
                      <a:lnTo>
                        <a:pt x="2480" y="1515"/>
                      </a:lnTo>
                      <a:lnTo>
                        <a:pt x="2480" y="1517"/>
                      </a:lnTo>
                      <a:lnTo>
                        <a:pt x="2480" y="1519"/>
                      </a:lnTo>
                      <a:lnTo>
                        <a:pt x="2477" y="1522"/>
                      </a:lnTo>
                      <a:lnTo>
                        <a:pt x="2477" y="1524"/>
                      </a:lnTo>
                      <a:lnTo>
                        <a:pt x="2477" y="1526"/>
                      </a:lnTo>
                      <a:lnTo>
                        <a:pt x="2477" y="1529"/>
                      </a:lnTo>
                      <a:lnTo>
                        <a:pt x="2477" y="1531"/>
                      </a:lnTo>
                      <a:lnTo>
                        <a:pt x="2477" y="1534"/>
                      </a:lnTo>
                      <a:lnTo>
                        <a:pt x="2477" y="1534"/>
                      </a:lnTo>
                      <a:lnTo>
                        <a:pt x="2477" y="1536"/>
                      </a:lnTo>
                      <a:lnTo>
                        <a:pt x="2477" y="1538"/>
                      </a:lnTo>
                      <a:lnTo>
                        <a:pt x="2477" y="1541"/>
                      </a:lnTo>
                      <a:lnTo>
                        <a:pt x="2477" y="1543"/>
                      </a:lnTo>
                      <a:lnTo>
                        <a:pt x="2475" y="1543"/>
                      </a:lnTo>
                      <a:lnTo>
                        <a:pt x="2470" y="1538"/>
                      </a:lnTo>
                      <a:lnTo>
                        <a:pt x="2468" y="1536"/>
                      </a:lnTo>
                      <a:lnTo>
                        <a:pt x="2463" y="1536"/>
                      </a:lnTo>
                      <a:lnTo>
                        <a:pt x="2459" y="1534"/>
                      </a:lnTo>
                      <a:lnTo>
                        <a:pt x="2454" y="1534"/>
                      </a:lnTo>
                      <a:lnTo>
                        <a:pt x="2444" y="1529"/>
                      </a:lnTo>
                      <a:lnTo>
                        <a:pt x="2440" y="1526"/>
                      </a:lnTo>
                      <a:lnTo>
                        <a:pt x="2437" y="1526"/>
                      </a:lnTo>
                      <a:lnTo>
                        <a:pt x="2433" y="1524"/>
                      </a:lnTo>
                      <a:lnTo>
                        <a:pt x="2430" y="1524"/>
                      </a:lnTo>
                      <a:lnTo>
                        <a:pt x="2416" y="1517"/>
                      </a:lnTo>
                      <a:lnTo>
                        <a:pt x="2411" y="1515"/>
                      </a:lnTo>
                      <a:lnTo>
                        <a:pt x="2404" y="1512"/>
                      </a:lnTo>
                      <a:lnTo>
                        <a:pt x="2404" y="1510"/>
                      </a:lnTo>
                      <a:lnTo>
                        <a:pt x="2402" y="1510"/>
                      </a:lnTo>
                      <a:lnTo>
                        <a:pt x="2388" y="1505"/>
                      </a:lnTo>
                      <a:lnTo>
                        <a:pt x="2388" y="1503"/>
                      </a:lnTo>
                      <a:lnTo>
                        <a:pt x="2381" y="1500"/>
                      </a:lnTo>
                      <a:lnTo>
                        <a:pt x="2378" y="1500"/>
                      </a:lnTo>
                      <a:lnTo>
                        <a:pt x="2371" y="1496"/>
                      </a:lnTo>
                      <a:lnTo>
                        <a:pt x="2366" y="1496"/>
                      </a:lnTo>
                      <a:lnTo>
                        <a:pt x="2366" y="1493"/>
                      </a:lnTo>
                      <a:lnTo>
                        <a:pt x="2359" y="1491"/>
                      </a:lnTo>
                      <a:lnTo>
                        <a:pt x="2357" y="1491"/>
                      </a:lnTo>
                      <a:lnTo>
                        <a:pt x="2355" y="1489"/>
                      </a:lnTo>
                      <a:lnTo>
                        <a:pt x="2345" y="1484"/>
                      </a:lnTo>
                      <a:lnTo>
                        <a:pt x="2343" y="1484"/>
                      </a:lnTo>
                      <a:lnTo>
                        <a:pt x="2331" y="1479"/>
                      </a:lnTo>
                      <a:lnTo>
                        <a:pt x="2310" y="1472"/>
                      </a:lnTo>
                      <a:lnTo>
                        <a:pt x="2305" y="1470"/>
                      </a:lnTo>
                      <a:lnTo>
                        <a:pt x="2300" y="1467"/>
                      </a:lnTo>
                      <a:lnTo>
                        <a:pt x="2293" y="1465"/>
                      </a:lnTo>
                      <a:lnTo>
                        <a:pt x="2286" y="1463"/>
                      </a:lnTo>
                      <a:lnTo>
                        <a:pt x="2284" y="1460"/>
                      </a:lnTo>
                      <a:lnTo>
                        <a:pt x="2279" y="1458"/>
                      </a:lnTo>
                      <a:lnTo>
                        <a:pt x="2277" y="1458"/>
                      </a:lnTo>
                      <a:lnTo>
                        <a:pt x="2274" y="1456"/>
                      </a:lnTo>
                      <a:lnTo>
                        <a:pt x="2265" y="1453"/>
                      </a:lnTo>
                      <a:lnTo>
                        <a:pt x="2253" y="1449"/>
                      </a:lnTo>
                      <a:lnTo>
                        <a:pt x="2253" y="1446"/>
                      </a:lnTo>
                      <a:lnTo>
                        <a:pt x="2251" y="1446"/>
                      </a:lnTo>
                      <a:lnTo>
                        <a:pt x="2251" y="1449"/>
                      </a:lnTo>
                      <a:lnTo>
                        <a:pt x="2251" y="1491"/>
                      </a:lnTo>
                      <a:lnTo>
                        <a:pt x="2251" y="1493"/>
                      </a:lnTo>
                      <a:lnTo>
                        <a:pt x="2251" y="1498"/>
                      </a:lnTo>
                      <a:lnTo>
                        <a:pt x="2251" y="1500"/>
                      </a:lnTo>
                      <a:lnTo>
                        <a:pt x="2251" y="1503"/>
                      </a:lnTo>
                      <a:lnTo>
                        <a:pt x="2251" y="1508"/>
                      </a:lnTo>
                      <a:lnTo>
                        <a:pt x="2253" y="1526"/>
                      </a:lnTo>
                      <a:lnTo>
                        <a:pt x="2253" y="1529"/>
                      </a:lnTo>
                      <a:lnTo>
                        <a:pt x="2253" y="1534"/>
                      </a:lnTo>
                      <a:lnTo>
                        <a:pt x="2253" y="1536"/>
                      </a:lnTo>
                      <a:lnTo>
                        <a:pt x="2251" y="1545"/>
                      </a:lnTo>
                      <a:lnTo>
                        <a:pt x="2251" y="1555"/>
                      </a:lnTo>
                      <a:lnTo>
                        <a:pt x="2251" y="1557"/>
                      </a:lnTo>
                      <a:lnTo>
                        <a:pt x="2251" y="1560"/>
                      </a:lnTo>
                      <a:lnTo>
                        <a:pt x="2251" y="1562"/>
                      </a:lnTo>
                      <a:lnTo>
                        <a:pt x="2253" y="1581"/>
                      </a:lnTo>
                      <a:lnTo>
                        <a:pt x="2253" y="1583"/>
                      </a:lnTo>
                      <a:lnTo>
                        <a:pt x="2253" y="1586"/>
                      </a:lnTo>
                      <a:lnTo>
                        <a:pt x="2253" y="1590"/>
                      </a:lnTo>
                      <a:lnTo>
                        <a:pt x="2253" y="1597"/>
                      </a:lnTo>
                      <a:lnTo>
                        <a:pt x="2253" y="1616"/>
                      </a:lnTo>
                      <a:lnTo>
                        <a:pt x="2253" y="1619"/>
                      </a:lnTo>
                      <a:lnTo>
                        <a:pt x="2253" y="1623"/>
                      </a:lnTo>
                      <a:lnTo>
                        <a:pt x="2253" y="1626"/>
                      </a:lnTo>
                      <a:lnTo>
                        <a:pt x="2253" y="1635"/>
                      </a:lnTo>
                      <a:lnTo>
                        <a:pt x="2253" y="1645"/>
                      </a:lnTo>
                      <a:lnTo>
                        <a:pt x="2253" y="1647"/>
                      </a:lnTo>
                      <a:lnTo>
                        <a:pt x="2253" y="1647"/>
                      </a:lnTo>
                      <a:lnTo>
                        <a:pt x="2253" y="1652"/>
                      </a:lnTo>
                      <a:lnTo>
                        <a:pt x="2253" y="1664"/>
                      </a:lnTo>
                      <a:lnTo>
                        <a:pt x="2253" y="1666"/>
                      </a:lnTo>
                      <a:lnTo>
                        <a:pt x="2253" y="1668"/>
                      </a:lnTo>
                      <a:lnTo>
                        <a:pt x="2253" y="1673"/>
                      </a:lnTo>
                      <a:lnTo>
                        <a:pt x="2253" y="1682"/>
                      </a:lnTo>
                      <a:lnTo>
                        <a:pt x="2253" y="1685"/>
                      </a:lnTo>
                      <a:lnTo>
                        <a:pt x="2253" y="1689"/>
                      </a:lnTo>
                      <a:lnTo>
                        <a:pt x="2253" y="1692"/>
                      </a:lnTo>
                      <a:lnTo>
                        <a:pt x="2253" y="1699"/>
                      </a:lnTo>
                      <a:lnTo>
                        <a:pt x="2253" y="1704"/>
                      </a:lnTo>
                      <a:lnTo>
                        <a:pt x="2253" y="1704"/>
                      </a:lnTo>
                      <a:lnTo>
                        <a:pt x="2253" y="1706"/>
                      </a:lnTo>
                      <a:lnTo>
                        <a:pt x="2253" y="1708"/>
                      </a:lnTo>
                      <a:lnTo>
                        <a:pt x="2253" y="1711"/>
                      </a:lnTo>
                      <a:lnTo>
                        <a:pt x="2253" y="1725"/>
                      </a:lnTo>
                      <a:lnTo>
                        <a:pt x="2253" y="1727"/>
                      </a:lnTo>
                      <a:lnTo>
                        <a:pt x="2253" y="1730"/>
                      </a:lnTo>
                      <a:lnTo>
                        <a:pt x="2253" y="1732"/>
                      </a:lnTo>
                      <a:lnTo>
                        <a:pt x="2253" y="1739"/>
                      </a:lnTo>
                      <a:lnTo>
                        <a:pt x="2253" y="1741"/>
                      </a:lnTo>
                      <a:lnTo>
                        <a:pt x="2253" y="1753"/>
                      </a:lnTo>
                      <a:lnTo>
                        <a:pt x="2253" y="1763"/>
                      </a:lnTo>
                      <a:lnTo>
                        <a:pt x="2253" y="1772"/>
                      </a:lnTo>
                      <a:lnTo>
                        <a:pt x="2253" y="1784"/>
                      </a:lnTo>
                      <a:lnTo>
                        <a:pt x="2253" y="1796"/>
                      </a:lnTo>
                      <a:lnTo>
                        <a:pt x="2253" y="1803"/>
                      </a:lnTo>
                      <a:lnTo>
                        <a:pt x="2253" y="1812"/>
                      </a:lnTo>
                      <a:lnTo>
                        <a:pt x="2253" y="1819"/>
                      </a:lnTo>
                      <a:lnTo>
                        <a:pt x="2253" y="1822"/>
                      </a:lnTo>
                      <a:lnTo>
                        <a:pt x="2253" y="1827"/>
                      </a:lnTo>
                      <a:lnTo>
                        <a:pt x="2253" y="1829"/>
                      </a:lnTo>
                      <a:lnTo>
                        <a:pt x="2253" y="1845"/>
                      </a:lnTo>
                      <a:lnTo>
                        <a:pt x="2253" y="1857"/>
                      </a:lnTo>
                      <a:lnTo>
                        <a:pt x="2253" y="1867"/>
                      </a:lnTo>
                      <a:lnTo>
                        <a:pt x="2253" y="1876"/>
                      </a:lnTo>
                      <a:lnTo>
                        <a:pt x="2253" y="1886"/>
                      </a:lnTo>
                      <a:lnTo>
                        <a:pt x="2253" y="1890"/>
                      </a:lnTo>
                      <a:lnTo>
                        <a:pt x="2253" y="1893"/>
                      </a:lnTo>
                      <a:lnTo>
                        <a:pt x="2253" y="1895"/>
                      </a:lnTo>
                      <a:lnTo>
                        <a:pt x="2253" y="1897"/>
                      </a:lnTo>
                      <a:lnTo>
                        <a:pt x="2253" y="1904"/>
                      </a:lnTo>
                      <a:lnTo>
                        <a:pt x="2253" y="1919"/>
                      </a:lnTo>
                      <a:lnTo>
                        <a:pt x="2253" y="1921"/>
                      </a:lnTo>
                      <a:lnTo>
                        <a:pt x="2253" y="1923"/>
                      </a:lnTo>
                      <a:lnTo>
                        <a:pt x="2253" y="1926"/>
                      </a:lnTo>
                      <a:lnTo>
                        <a:pt x="2253" y="1930"/>
                      </a:lnTo>
                      <a:lnTo>
                        <a:pt x="2253" y="1940"/>
                      </a:lnTo>
                      <a:lnTo>
                        <a:pt x="2253" y="1949"/>
                      </a:lnTo>
                      <a:lnTo>
                        <a:pt x="2253" y="1959"/>
                      </a:lnTo>
                      <a:lnTo>
                        <a:pt x="2253" y="1964"/>
                      </a:lnTo>
                      <a:lnTo>
                        <a:pt x="2253" y="1971"/>
                      </a:lnTo>
                      <a:lnTo>
                        <a:pt x="2253" y="1975"/>
                      </a:lnTo>
                      <a:lnTo>
                        <a:pt x="2253" y="1978"/>
                      </a:lnTo>
                      <a:lnTo>
                        <a:pt x="2251" y="1978"/>
                      </a:lnTo>
                      <a:lnTo>
                        <a:pt x="2246" y="1978"/>
                      </a:lnTo>
                      <a:lnTo>
                        <a:pt x="2244" y="1978"/>
                      </a:lnTo>
                      <a:lnTo>
                        <a:pt x="2244" y="1978"/>
                      </a:lnTo>
                      <a:lnTo>
                        <a:pt x="2239" y="1978"/>
                      </a:lnTo>
                      <a:lnTo>
                        <a:pt x="2237" y="1978"/>
                      </a:lnTo>
                      <a:lnTo>
                        <a:pt x="2232" y="1978"/>
                      </a:lnTo>
                      <a:lnTo>
                        <a:pt x="2227" y="1978"/>
                      </a:lnTo>
                      <a:lnTo>
                        <a:pt x="2225" y="1978"/>
                      </a:lnTo>
                      <a:lnTo>
                        <a:pt x="2218" y="1978"/>
                      </a:lnTo>
                      <a:lnTo>
                        <a:pt x="2211" y="1978"/>
                      </a:lnTo>
                      <a:lnTo>
                        <a:pt x="2208" y="1978"/>
                      </a:lnTo>
                      <a:lnTo>
                        <a:pt x="2203" y="1978"/>
                      </a:lnTo>
                      <a:lnTo>
                        <a:pt x="2194" y="1978"/>
                      </a:lnTo>
                      <a:lnTo>
                        <a:pt x="2192" y="1978"/>
                      </a:lnTo>
                      <a:lnTo>
                        <a:pt x="2189" y="1978"/>
                      </a:lnTo>
                      <a:lnTo>
                        <a:pt x="2182" y="1978"/>
                      </a:lnTo>
                      <a:lnTo>
                        <a:pt x="2175" y="1978"/>
                      </a:lnTo>
                      <a:lnTo>
                        <a:pt x="2173" y="1978"/>
                      </a:lnTo>
                      <a:lnTo>
                        <a:pt x="2166" y="1978"/>
                      </a:lnTo>
                      <a:lnTo>
                        <a:pt x="2163" y="1978"/>
                      </a:lnTo>
                      <a:lnTo>
                        <a:pt x="2144" y="1978"/>
                      </a:lnTo>
                      <a:lnTo>
                        <a:pt x="2135" y="1978"/>
                      </a:lnTo>
                      <a:lnTo>
                        <a:pt x="2130" y="1978"/>
                      </a:lnTo>
                      <a:lnTo>
                        <a:pt x="2128" y="1978"/>
                      </a:lnTo>
                      <a:lnTo>
                        <a:pt x="2126" y="1978"/>
                      </a:lnTo>
                      <a:lnTo>
                        <a:pt x="2118" y="1978"/>
                      </a:lnTo>
                      <a:lnTo>
                        <a:pt x="2114" y="1978"/>
                      </a:lnTo>
                      <a:lnTo>
                        <a:pt x="2107" y="1978"/>
                      </a:lnTo>
                      <a:lnTo>
                        <a:pt x="2104" y="1978"/>
                      </a:lnTo>
                      <a:lnTo>
                        <a:pt x="2102" y="1978"/>
                      </a:lnTo>
                      <a:lnTo>
                        <a:pt x="2095" y="1978"/>
                      </a:lnTo>
                      <a:lnTo>
                        <a:pt x="2083" y="1980"/>
                      </a:lnTo>
                      <a:lnTo>
                        <a:pt x="2074" y="1978"/>
                      </a:lnTo>
                      <a:lnTo>
                        <a:pt x="2059" y="1978"/>
                      </a:lnTo>
                      <a:lnTo>
                        <a:pt x="2029" y="1980"/>
                      </a:lnTo>
                      <a:lnTo>
                        <a:pt x="2029" y="1982"/>
                      </a:lnTo>
                      <a:lnTo>
                        <a:pt x="2029" y="1987"/>
                      </a:lnTo>
                      <a:lnTo>
                        <a:pt x="2029" y="1992"/>
                      </a:lnTo>
                      <a:lnTo>
                        <a:pt x="2029" y="1997"/>
                      </a:lnTo>
                      <a:lnTo>
                        <a:pt x="2029" y="2001"/>
                      </a:lnTo>
                      <a:lnTo>
                        <a:pt x="2029" y="2006"/>
                      </a:lnTo>
                      <a:lnTo>
                        <a:pt x="2029" y="2013"/>
                      </a:lnTo>
                      <a:lnTo>
                        <a:pt x="2029" y="2020"/>
                      </a:lnTo>
                      <a:lnTo>
                        <a:pt x="2029" y="2030"/>
                      </a:lnTo>
                      <a:lnTo>
                        <a:pt x="2029" y="2037"/>
                      </a:lnTo>
                      <a:lnTo>
                        <a:pt x="2029" y="2041"/>
                      </a:lnTo>
                      <a:lnTo>
                        <a:pt x="2029" y="2056"/>
                      </a:lnTo>
                      <a:lnTo>
                        <a:pt x="2029" y="2063"/>
                      </a:lnTo>
                      <a:lnTo>
                        <a:pt x="2029" y="2098"/>
                      </a:lnTo>
                      <a:lnTo>
                        <a:pt x="2029" y="2136"/>
                      </a:lnTo>
                      <a:lnTo>
                        <a:pt x="2029" y="2167"/>
                      </a:lnTo>
                      <a:lnTo>
                        <a:pt x="2029" y="2176"/>
                      </a:lnTo>
                      <a:lnTo>
                        <a:pt x="2029" y="2204"/>
                      </a:lnTo>
                      <a:lnTo>
                        <a:pt x="2029" y="2226"/>
                      </a:lnTo>
                      <a:lnTo>
                        <a:pt x="2029" y="2238"/>
                      </a:lnTo>
                      <a:lnTo>
                        <a:pt x="2029" y="2249"/>
                      </a:lnTo>
                      <a:lnTo>
                        <a:pt x="2029" y="2252"/>
                      </a:lnTo>
                      <a:lnTo>
                        <a:pt x="2029" y="2261"/>
                      </a:lnTo>
                      <a:lnTo>
                        <a:pt x="2029" y="2271"/>
                      </a:lnTo>
                      <a:lnTo>
                        <a:pt x="2029" y="2273"/>
                      </a:lnTo>
                      <a:lnTo>
                        <a:pt x="2029" y="2275"/>
                      </a:lnTo>
                      <a:lnTo>
                        <a:pt x="2029" y="2278"/>
                      </a:lnTo>
                      <a:lnTo>
                        <a:pt x="2026" y="2280"/>
                      </a:lnTo>
                      <a:lnTo>
                        <a:pt x="2026" y="2282"/>
                      </a:lnTo>
                      <a:lnTo>
                        <a:pt x="2026" y="2285"/>
                      </a:lnTo>
                      <a:lnTo>
                        <a:pt x="2024" y="2285"/>
                      </a:lnTo>
                      <a:lnTo>
                        <a:pt x="2024" y="2287"/>
                      </a:lnTo>
                      <a:lnTo>
                        <a:pt x="2022" y="2290"/>
                      </a:lnTo>
                      <a:lnTo>
                        <a:pt x="2017" y="2297"/>
                      </a:lnTo>
                      <a:lnTo>
                        <a:pt x="2015" y="2304"/>
                      </a:lnTo>
                      <a:lnTo>
                        <a:pt x="2012" y="2308"/>
                      </a:lnTo>
                      <a:lnTo>
                        <a:pt x="2010" y="2308"/>
                      </a:lnTo>
                      <a:lnTo>
                        <a:pt x="2010" y="2311"/>
                      </a:lnTo>
                      <a:lnTo>
                        <a:pt x="2007" y="2311"/>
                      </a:lnTo>
                      <a:lnTo>
                        <a:pt x="2007" y="2313"/>
                      </a:lnTo>
                      <a:lnTo>
                        <a:pt x="2005" y="2316"/>
                      </a:lnTo>
                      <a:lnTo>
                        <a:pt x="2005" y="2318"/>
                      </a:lnTo>
                      <a:lnTo>
                        <a:pt x="2003" y="2318"/>
                      </a:lnTo>
                      <a:lnTo>
                        <a:pt x="2003" y="2320"/>
                      </a:lnTo>
                      <a:lnTo>
                        <a:pt x="2003" y="2323"/>
                      </a:lnTo>
                      <a:lnTo>
                        <a:pt x="2000" y="2323"/>
                      </a:lnTo>
                      <a:lnTo>
                        <a:pt x="2000" y="2325"/>
                      </a:lnTo>
                      <a:lnTo>
                        <a:pt x="2000" y="2325"/>
                      </a:lnTo>
                      <a:lnTo>
                        <a:pt x="2000" y="2327"/>
                      </a:lnTo>
                      <a:lnTo>
                        <a:pt x="1998" y="2330"/>
                      </a:lnTo>
                      <a:lnTo>
                        <a:pt x="1998" y="2332"/>
                      </a:lnTo>
                      <a:lnTo>
                        <a:pt x="1998" y="2334"/>
                      </a:lnTo>
                      <a:lnTo>
                        <a:pt x="1993" y="2334"/>
                      </a:lnTo>
                      <a:lnTo>
                        <a:pt x="1989" y="2334"/>
                      </a:lnTo>
                      <a:lnTo>
                        <a:pt x="1984" y="2334"/>
                      </a:lnTo>
                      <a:lnTo>
                        <a:pt x="1979" y="2334"/>
                      </a:lnTo>
                      <a:lnTo>
                        <a:pt x="1977" y="2337"/>
                      </a:lnTo>
                      <a:lnTo>
                        <a:pt x="1974" y="2337"/>
                      </a:lnTo>
                      <a:lnTo>
                        <a:pt x="1972" y="2337"/>
                      </a:lnTo>
                      <a:lnTo>
                        <a:pt x="1967" y="2337"/>
                      </a:lnTo>
                      <a:lnTo>
                        <a:pt x="1963" y="2337"/>
                      </a:lnTo>
                      <a:lnTo>
                        <a:pt x="1960" y="2337"/>
                      </a:lnTo>
                      <a:lnTo>
                        <a:pt x="1953" y="2339"/>
                      </a:lnTo>
                      <a:lnTo>
                        <a:pt x="1948" y="2339"/>
                      </a:lnTo>
                      <a:lnTo>
                        <a:pt x="1946" y="2339"/>
                      </a:lnTo>
                      <a:lnTo>
                        <a:pt x="1939" y="2339"/>
                      </a:lnTo>
                      <a:lnTo>
                        <a:pt x="1934" y="2339"/>
                      </a:lnTo>
                      <a:lnTo>
                        <a:pt x="1932" y="2339"/>
                      </a:lnTo>
                      <a:lnTo>
                        <a:pt x="1929" y="2339"/>
                      </a:lnTo>
                      <a:lnTo>
                        <a:pt x="1918" y="2339"/>
                      </a:lnTo>
                      <a:lnTo>
                        <a:pt x="1908" y="2339"/>
                      </a:lnTo>
                      <a:lnTo>
                        <a:pt x="1901" y="2339"/>
                      </a:lnTo>
                      <a:lnTo>
                        <a:pt x="1894" y="2339"/>
                      </a:lnTo>
                      <a:lnTo>
                        <a:pt x="1889" y="2339"/>
                      </a:lnTo>
                      <a:lnTo>
                        <a:pt x="1875" y="2339"/>
                      </a:lnTo>
                      <a:lnTo>
                        <a:pt x="1873" y="2339"/>
                      </a:lnTo>
                      <a:lnTo>
                        <a:pt x="1870" y="2339"/>
                      </a:lnTo>
                      <a:lnTo>
                        <a:pt x="1861" y="2339"/>
                      </a:lnTo>
                      <a:lnTo>
                        <a:pt x="1847" y="2337"/>
                      </a:lnTo>
                      <a:lnTo>
                        <a:pt x="1840" y="2337"/>
                      </a:lnTo>
                      <a:lnTo>
                        <a:pt x="1837" y="2337"/>
                      </a:lnTo>
                      <a:lnTo>
                        <a:pt x="1833" y="2337"/>
                      </a:lnTo>
                      <a:lnTo>
                        <a:pt x="1828" y="2337"/>
                      </a:lnTo>
                      <a:lnTo>
                        <a:pt x="1826" y="2337"/>
                      </a:lnTo>
                      <a:lnTo>
                        <a:pt x="1823" y="2337"/>
                      </a:lnTo>
                      <a:lnTo>
                        <a:pt x="1821" y="2337"/>
                      </a:lnTo>
                      <a:lnTo>
                        <a:pt x="1816" y="2337"/>
                      </a:lnTo>
                      <a:lnTo>
                        <a:pt x="1814" y="2337"/>
                      </a:lnTo>
                      <a:lnTo>
                        <a:pt x="1809" y="2337"/>
                      </a:lnTo>
                      <a:lnTo>
                        <a:pt x="1807" y="2337"/>
                      </a:lnTo>
                      <a:lnTo>
                        <a:pt x="1802" y="2339"/>
                      </a:lnTo>
                      <a:lnTo>
                        <a:pt x="1800" y="2339"/>
                      </a:lnTo>
                      <a:lnTo>
                        <a:pt x="1795" y="2339"/>
                      </a:lnTo>
                      <a:lnTo>
                        <a:pt x="1790" y="2339"/>
                      </a:lnTo>
                      <a:lnTo>
                        <a:pt x="1788" y="2339"/>
                      </a:lnTo>
                      <a:lnTo>
                        <a:pt x="1783" y="2339"/>
                      </a:lnTo>
                      <a:lnTo>
                        <a:pt x="1781" y="2339"/>
                      </a:lnTo>
                      <a:lnTo>
                        <a:pt x="1778" y="2339"/>
                      </a:lnTo>
                      <a:lnTo>
                        <a:pt x="1776" y="2342"/>
                      </a:lnTo>
                      <a:lnTo>
                        <a:pt x="1769" y="2342"/>
                      </a:lnTo>
                      <a:lnTo>
                        <a:pt x="1762" y="2342"/>
                      </a:lnTo>
                      <a:lnTo>
                        <a:pt x="1755" y="2342"/>
                      </a:lnTo>
                      <a:lnTo>
                        <a:pt x="1748" y="2342"/>
                      </a:lnTo>
                      <a:lnTo>
                        <a:pt x="1743" y="2342"/>
                      </a:lnTo>
                      <a:lnTo>
                        <a:pt x="1741" y="2342"/>
                      </a:lnTo>
                      <a:lnTo>
                        <a:pt x="1736" y="2342"/>
                      </a:lnTo>
                      <a:lnTo>
                        <a:pt x="1731" y="2342"/>
                      </a:lnTo>
                      <a:lnTo>
                        <a:pt x="1726" y="2342"/>
                      </a:lnTo>
                      <a:lnTo>
                        <a:pt x="1719" y="2342"/>
                      </a:lnTo>
                      <a:lnTo>
                        <a:pt x="1715" y="2342"/>
                      </a:lnTo>
                      <a:lnTo>
                        <a:pt x="1712" y="2342"/>
                      </a:lnTo>
                      <a:lnTo>
                        <a:pt x="1705" y="2342"/>
                      </a:lnTo>
                      <a:lnTo>
                        <a:pt x="1698" y="2342"/>
                      </a:lnTo>
                      <a:lnTo>
                        <a:pt x="1691" y="2342"/>
                      </a:lnTo>
                      <a:lnTo>
                        <a:pt x="1689" y="2342"/>
                      </a:lnTo>
                      <a:lnTo>
                        <a:pt x="1684" y="2342"/>
                      </a:lnTo>
                      <a:lnTo>
                        <a:pt x="1681" y="2342"/>
                      </a:lnTo>
                      <a:lnTo>
                        <a:pt x="1679" y="2342"/>
                      </a:lnTo>
                      <a:lnTo>
                        <a:pt x="1677" y="2342"/>
                      </a:lnTo>
                      <a:lnTo>
                        <a:pt x="1677" y="2342"/>
                      </a:lnTo>
                      <a:lnTo>
                        <a:pt x="1674" y="2342"/>
                      </a:lnTo>
                      <a:lnTo>
                        <a:pt x="1670" y="2342"/>
                      </a:lnTo>
                      <a:lnTo>
                        <a:pt x="1667" y="2342"/>
                      </a:lnTo>
                      <a:lnTo>
                        <a:pt x="1663" y="2342"/>
                      </a:lnTo>
                      <a:lnTo>
                        <a:pt x="1660" y="2342"/>
                      </a:lnTo>
                      <a:lnTo>
                        <a:pt x="1655" y="2342"/>
                      </a:lnTo>
                      <a:lnTo>
                        <a:pt x="1651" y="2342"/>
                      </a:lnTo>
                      <a:lnTo>
                        <a:pt x="1648" y="2342"/>
                      </a:lnTo>
                      <a:lnTo>
                        <a:pt x="1644" y="2342"/>
                      </a:lnTo>
                      <a:lnTo>
                        <a:pt x="1641" y="2342"/>
                      </a:lnTo>
                      <a:lnTo>
                        <a:pt x="1637" y="2342"/>
                      </a:lnTo>
                      <a:lnTo>
                        <a:pt x="1634" y="2342"/>
                      </a:lnTo>
                      <a:lnTo>
                        <a:pt x="1632" y="2342"/>
                      </a:lnTo>
                      <a:lnTo>
                        <a:pt x="1629" y="2342"/>
                      </a:lnTo>
                      <a:lnTo>
                        <a:pt x="1627" y="2342"/>
                      </a:lnTo>
                      <a:lnTo>
                        <a:pt x="1622" y="2342"/>
                      </a:lnTo>
                      <a:lnTo>
                        <a:pt x="1615" y="2342"/>
                      </a:lnTo>
                      <a:lnTo>
                        <a:pt x="1606" y="2342"/>
                      </a:lnTo>
                      <a:lnTo>
                        <a:pt x="1601" y="2342"/>
                      </a:lnTo>
                      <a:lnTo>
                        <a:pt x="1596" y="2342"/>
                      </a:lnTo>
                      <a:lnTo>
                        <a:pt x="1585" y="2342"/>
                      </a:lnTo>
                      <a:lnTo>
                        <a:pt x="1575" y="2342"/>
                      </a:lnTo>
                      <a:lnTo>
                        <a:pt x="1566" y="2342"/>
                      </a:lnTo>
                      <a:lnTo>
                        <a:pt x="1563" y="2342"/>
                      </a:lnTo>
                      <a:lnTo>
                        <a:pt x="1556" y="2342"/>
                      </a:lnTo>
                      <a:lnTo>
                        <a:pt x="1547" y="2342"/>
                      </a:lnTo>
                      <a:lnTo>
                        <a:pt x="1537" y="2342"/>
                      </a:lnTo>
                      <a:lnTo>
                        <a:pt x="1535" y="2342"/>
                      </a:lnTo>
                      <a:lnTo>
                        <a:pt x="1533" y="2342"/>
                      </a:lnTo>
                      <a:lnTo>
                        <a:pt x="1528" y="2342"/>
                      </a:lnTo>
                      <a:lnTo>
                        <a:pt x="1518" y="2342"/>
                      </a:lnTo>
                      <a:lnTo>
                        <a:pt x="1507" y="2342"/>
                      </a:lnTo>
                      <a:lnTo>
                        <a:pt x="1497" y="2342"/>
                      </a:lnTo>
                      <a:lnTo>
                        <a:pt x="1490" y="2342"/>
                      </a:lnTo>
                      <a:lnTo>
                        <a:pt x="1488" y="2342"/>
                      </a:lnTo>
                      <a:lnTo>
                        <a:pt x="1481" y="2342"/>
                      </a:lnTo>
                      <a:lnTo>
                        <a:pt x="1459" y="2342"/>
                      </a:lnTo>
                      <a:lnTo>
                        <a:pt x="1452" y="2342"/>
                      </a:lnTo>
                      <a:lnTo>
                        <a:pt x="1450" y="2342"/>
                      </a:lnTo>
                      <a:lnTo>
                        <a:pt x="1445" y="2342"/>
                      </a:lnTo>
                      <a:lnTo>
                        <a:pt x="1443" y="2342"/>
                      </a:lnTo>
                      <a:lnTo>
                        <a:pt x="1431" y="2342"/>
                      </a:lnTo>
                      <a:lnTo>
                        <a:pt x="1422" y="2342"/>
                      </a:lnTo>
                      <a:lnTo>
                        <a:pt x="1410" y="2344"/>
                      </a:lnTo>
                      <a:lnTo>
                        <a:pt x="1407" y="2344"/>
                      </a:lnTo>
                      <a:lnTo>
                        <a:pt x="1400" y="2344"/>
                      </a:lnTo>
                      <a:lnTo>
                        <a:pt x="1398" y="2344"/>
                      </a:lnTo>
                      <a:lnTo>
                        <a:pt x="1396" y="2344"/>
                      </a:lnTo>
                      <a:lnTo>
                        <a:pt x="1391" y="2344"/>
                      </a:lnTo>
                      <a:lnTo>
                        <a:pt x="1386" y="2344"/>
                      </a:lnTo>
                      <a:lnTo>
                        <a:pt x="1384" y="2344"/>
                      </a:lnTo>
                      <a:lnTo>
                        <a:pt x="1379" y="2344"/>
                      </a:lnTo>
                      <a:lnTo>
                        <a:pt x="1374" y="2344"/>
                      </a:lnTo>
                      <a:lnTo>
                        <a:pt x="1372" y="2344"/>
                      </a:lnTo>
                      <a:lnTo>
                        <a:pt x="1365" y="2344"/>
                      </a:lnTo>
                      <a:lnTo>
                        <a:pt x="1360" y="2344"/>
                      </a:lnTo>
                      <a:lnTo>
                        <a:pt x="1355" y="2344"/>
                      </a:lnTo>
                      <a:lnTo>
                        <a:pt x="1351" y="2344"/>
                      </a:lnTo>
                      <a:lnTo>
                        <a:pt x="1344" y="2344"/>
                      </a:lnTo>
                      <a:lnTo>
                        <a:pt x="1337" y="2344"/>
                      </a:lnTo>
                      <a:lnTo>
                        <a:pt x="1337" y="2344"/>
                      </a:lnTo>
                      <a:lnTo>
                        <a:pt x="1332" y="2344"/>
                      </a:lnTo>
                      <a:lnTo>
                        <a:pt x="1325" y="2344"/>
                      </a:lnTo>
                      <a:lnTo>
                        <a:pt x="1320" y="2344"/>
                      </a:lnTo>
                      <a:lnTo>
                        <a:pt x="1315" y="2346"/>
                      </a:lnTo>
                      <a:lnTo>
                        <a:pt x="1311" y="2346"/>
                      </a:lnTo>
                      <a:lnTo>
                        <a:pt x="1308" y="2346"/>
                      </a:lnTo>
                      <a:lnTo>
                        <a:pt x="1304" y="2346"/>
                      </a:lnTo>
                      <a:lnTo>
                        <a:pt x="1299" y="2346"/>
                      </a:lnTo>
                      <a:lnTo>
                        <a:pt x="1294" y="2346"/>
                      </a:lnTo>
                      <a:lnTo>
                        <a:pt x="1289" y="2349"/>
                      </a:lnTo>
                      <a:lnTo>
                        <a:pt x="1287" y="2349"/>
                      </a:lnTo>
                      <a:lnTo>
                        <a:pt x="1285" y="2349"/>
                      </a:lnTo>
                      <a:lnTo>
                        <a:pt x="1282" y="2349"/>
                      </a:lnTo>
                      <a:lnTo>
                        <a:pt x="1280" y="2349"/>
                      </a:lnTo>
                      <a:lnTo>
                        <a:pt x="1278" y="2349"/>
                      </a:lnTo>
                      <a:lnTo>
                        <a:pt x="1270" y="2349"/>
                      </a:lnTo>
                      <a:lnTo>
                        <a:pt x="1268" y="2349"/>
                      </a:lnTo>
                      <a:lnTo>
                        <a:pt x="1261" y="2351"/>
                      </a:lnTo>
                      <a:lnTo>
                        <a:pt x="1263" y="2346"/>
                      </a:lnTo>
                      <a:lnTo>
                        <a:pt x="1263" y="2339"/>
                      </a:lnTo>
                      <a:lnTo>
                        <a:pt x="1266" y="2334"/>
                      </a:lnTo>
                      <a:lnTo>
                        <a:pt x="1266" y="2332"/>
                      </a:lnTo>
                      <a:lnTo>
                        <a:pt x="1268" y="2327"/>
                      </a:lnTo>
                      <a:lnTo>
                        <a:pt x="1268" y="2325"/>
                      </a:lnTo>
                      <a:lnTo>
                        <a:pt x="1268" y="2325"/>
                      </a:lnTo>
                      <a:lnTo>
                        <a:pt x="1270" y="2320"/>
                      </a:lnTo>
                      <a:lnTo>
                        <a:pt x="1270" y="2318"/>
                      </a:lnTo>
                      <a:lnTo>
                        <a:pt x="1273" y="2311"/>
                      </a:lnTo>
                      <a:lnTo>
                        <a:pt x="1275" y="2306"/>
                      </a:lnTo>
                      <a:lnTo>
                        <a:pt x="1275" y="2301"/>
                      </a:lnTo>
                      <a:lnTo>
                        <a:pt x="1278" y="2294"/>
                      </a:lnTo>
                      <a:lnTo>
                        <a:pt x="1280" y="2287"/>
                      </a:lnTo>
                      <a:lnTo>
                        <a:pt x="1280" y="2282"/>
                      </a:lnTo>
                      <a:lnTo>
                        <a:pt x="1280" y="2280"/>
                      </a:lnTo>
                      <a:lnTo>
                        <a:pt x="1280" y="2275"/>
                      </a:lnTo>
                      <a:lnTo>
                        <a:pt x="1282" y="2268"/>
                      </a:lnTo>
                      <a:lnTo>
                        <a:pt x="1282" y="2266"/>
                      </a:lnTo>
                      <a:lnTo>
                        <a:pt x="1282" y="2261"/>
                      </a:lnTo>
                      <a:lnTo>
                        <a:pt x="1285" y="2256"/>
                      </a:lnTo>
                      <a:lnTo>
                        <a:pt x="1287" y="2252"/>
                      </a:lnTo>
                      <a:lnTo>
                        <a:pt x="1287" y="2247"/>
                      </a:lnTo>
                      <a:lnTo>
                        <a:pt x="1289" y="2240"/>
                      </a:lnTo>
                      <a:lnTo>
                        <a:pt x="1292" y="2233"/>
                      </a:lnTo>
                      <a:lnTo>
                        <a:pt x="1292" y="2228"/>
                      </a:lnTo>
                      <a:lnTo>
                        <a:pt x="1292" y="2226"/>
                      </a:lnTo>
                      <a:lnTo>
                        <a:pt x="1294" y="2221"/>
                      </a:lnTo>
                      <a:lnTo>
                        <a:pt x="1294" y="2216"/>
                      </a:lnTo>
                      <a:lnTo>
                        <a:pt x="1296" y="2212"/>
                      </a:lnTo>
                      <a:lnTo>
                        <a:pt x="1299" y="2207"/>
                      </a:lnTo>
                      <a:lnTo>
                        <a:pt x="1299" y="2200"/>
                      </a:lnTo>
                      <a:lnTo>
                        <a:pt x="1301" y="2195"/>
                      </a:lnTo>
                      <a:lnTo>
                        <a:pt x="1301" y="2193"/>
                      </a:lnTo>
                      <a:lnTo>
                        <a:pt x="1301" y="2190"/>
                      </a:lnTo>
                      <a:lnTo>
                        <a:pt x="1301" y="2188"/>
                      </a:lnTo>
                      <a:lnTo>
                        <a:pt x="1304" y="2183"/>
                      </a:lnTo>
                      <a:lnTo>
                        <a:pt x="1304" y="2179"/>
                      </a:lnTo>
                      <a:lnTo>
                        <a:pt x="1304" y="2171"/>
                      </a:lnTo>
                      <a:lnTo>
                        <a:pt x="1306" y="2167"/>
                      </a:lnTo>
                      <a:lnTo>
                        <a:pt x="1306" y="2164"/>
                      </a:lnTo>
                      <a:lnTo>
                        <a:pt x="1306" y="2162"/>
                      </a:lnTo>
                      <a:lnTo>
                        <a:pt x="1306" y="2157"/>
                      </a:lnTo>
                      <a:lnTo>
                        <a:pt x="1306" y="2153"/>
                      </a:lnTo>
                      <a:lnTo>
                        <a:pt x="1308" y="2150"/>
                      </a:lnTo>
                      <a:lnTo>
                        <a:pt x="1308" y="2143"/>
                      </a:lnTo>
                      <a:lnTo>
                        <a:pt x="1308" y="2138"/>
                      </a:lnTo>
                      <a:lnTo>
                        <a:pt x="1308" y="2134"/>
                      </a:lnTo>
                      <a:lnTo>
                        <a:pt x="1308" y="2131"/>
                      </a:lnTo>
                      <a:lnTo>
                        <a:pt x="1308" y="2129"/>
                      </a:lnTo>
                      <a:lnTo>
                        <a:pt x="1308" y="2127"/>
                      </a:lnTo>
                      <a:lnTo>
                        <a:pt x="1308" y="2124"/>
                      </a:lnTo>
                      <a:lnTo>
                        <a:pt x="1308" y="2119"/>
                      </a:lnTo>
                      <a:lnTo>
                        <a:pt x="1308" y="2115"/>
                      </a:lnTo>
                      <a:lnTo>
                        <a:pt x="1308" y="2110"/>
                      </a:lnTo>
                      <a:lnTo>
                        <a:pt x="1308" y="2105"/>
                      </a:lnTo>
                      <a:lnTo>
                        <a:pt x="1308" y="2098"/>
                      </a:lnTo>
                      <a:lnTo>
                        <a:pt x="1308" y="2098"/>
                      </a:lnTo>
                      <a:lnTo>
                        <a:pt x="1308" y="2096"/>
                      </a:lnTo>
                      <a:lnTo>
                        <a:pt x="1308" y="2093"/>
                      </a:lnTo>
                      <a:lnTo>
                        <a:pt x="1308" y="2089"/>
                      </a:lnTo>
                      <a:lnTo>
                        <a:pt x="1308" y="2084"/>
                      </a:lnTo>
                      <a:lnTo>
                        <a:pt x="1308" y="2082"/>
                      </a:lnTo>
                      <a:lnTo>
                        <a:pt x="1308" y="2079"/>
                      </a:lnTo>
                      <a:lnTo>
                        <a:pt x="1308" y="2077"/>
                      </a:lnTo>
                      <a:lnTo>
                        <a:pt x="1308" y="2075"/>
                      </a:lnTo>
                      <a:lnTo>
                        <a:pt x="1308" y="2072"/>
                      </a:lnTo>
                      <a:lnTo>
                        <a:pt x="1308" y="2070"/>
                      </a:lnTo>
                      <a:lnTo>
                        <a:pt x="1308" y="2065"/>
                      </a:lnTo>
                      <a:lnTo>
                        <a:pt x="1308" y="2060"/>
                      </a:lnTo>
                      <a:lnTo>
                        <a:pt x="1308" y="2053"/>
                      </a:lnTo>
                      <a:lnTo>
                        <a:pt x="1308" y="2051"/>
                      </a:lnTo>
                      <a:lnTo>
                        <a:pt x="1308" y="2044"/>
                      </a:lnTo>
                      <a:lnTo>
                        <a:pt x="1308" y="2041"/>
                      </a:lnTo>
                      <a:lnTo>
                        <a:pt x="1308" y="2039"/>
                      </a:lnTo>
                      <a:lnTo>
                        <a:pt x="1308" y="2034"/>
                      </a:lnTo>
                      <a:lnTo>
                        <a:pt x="1308" y="2030"/>
                      </a:lnTo>
                      <a:lnTo>
                        <a:pt x="1308" y="2025"/>
                      </a:lnTo>
                      <a:lnTo>
                        <a:pt x="1308" y="2020"/>
                      </a:lnTo>
                      <a:lnTo>
                        <a:pt x="1308" y="2013"/>
                      </a:lnTo>
                      <a:lnTo>
                        <a:pt x="1308" y="2008"/>
                      </a:lnTo>
                      <a:lnTo>
                        <a:pt x="1308" y="2006"/>
                      </a:lnTo>
                      <a:lnTo>
                        <a:pt x="1308" y="2001"/>
                      </a:lnTo>
                      <a:lnTo>
                        <a:pt x="1308" y="1997"/>
                      </a:lnTo>
                      <a:lnTo>
                        <a:pt x="1308" y="1992"/>
                      </a:lnTo>
                      <a:lnTo>
                        <a:pt x="1308" y="1990"/>
                      </a:lnTo>
                      <a:lnTo>
                        <a:pt x="1308" y="1987"/>
                      </a:lnTo>
                      <a:lnTo>
                        <a:pt x="1308" y="1987"/>
                      </a:lnTo>
                      <a:lnTo>
                        <a:pt x="1308" y="1985"/>
                      </a:lnTo>
                      <a:lnTo>
                        <a:pt x="1308" y="1978"/>
                      </a:lnTo>
                      <a:lnTo>
                        <a:pt x="1308" y="1973"/>
                      </a:lnTo>
                      <a:lnTo>
                        <a:pt x="1308" y="1971"/>
                      </a:lnTo>
                      <a:lnTo>
                        <a:pt x="1308" y="1966"/>
                      </a:lnTo>
                      <a:lnTo>
                        <a:pt x="1308" y="1964"/>
                      </a:lnTo>
                      <a:lnTo>
                        <a:pt x="1308" y="1959"/>
                      </a:lnTo>
                      <a:lnTo>
                        <a:pt x="1308" y="1956"/>
                      </a:lnTo>
                      <a:lnTo>
                        <a:pt x="1308" y="1949"/>
                      </a:lnTo>
                      <a:lnTo>
                        <a:pt x="1308" y="1947"/>
                      </a:lnTo>
                      <a:lnTo>
                        <a:pt x="1308" y="1945"/>
                      </a:lnTo>
                      <a:lnTo>
                        <a:pt x="1308" y="1942"/>
                      </a:lnTo>
                      <a:lnTo>
                        <a:pt x="1308" y="1935"/>
                      </a:lnTo>
                      <a:lnTo>
                        <a:pt x="1308" y="1930"/>
                      </a:lnTo>
                      <a:lnTo>
                        <a:pt x="1308" y="1930"/>
                      </a:lnTo>
                      <a:lnTo>
                        <a:pt x="1308" y="1928"/>
                      </a:lnTo>
                      <a:lnTo>
                        <a:pt x="1308" y="1923"/>
                      </a:lnTo>
                      <a:lnTo>
                        <a:pt x="1308" y="1916"/>
                      </a:lnTo>
                      <a:lnTo>
                        <a:pt x="1308" y="1914"/>
                      </a:lnTo>
                      <a:lnTo>
                        <a:pt x="1308" y="1897"/>
                      </a:lnTo>
                      <a:lnTo>
                        <a:pt x="1308" y="1893"/>
                      </a:lnTo>
                      <a:lnTo>
                        <a:pt x="1308" y="1878"/>
                      </a:lnTo>
                      <a:lnTo>
                        <a:pt x="1308" y="1874"/>
                      </a:lnTo>
                      <a:lnTo>
                        <a:pt x="1308" y="1867"/>
                      </a:lnTo>
                      <a:lnTo>
                        <a:pt x="1308" y="1860"/>
                      </a:lnTo>
                      <a:lnTo>
                        <a:pt x="1308" y="1852"/>
                      </a:lnTo>
                      <a:lnTo>
                        <a:pt x="1308" y="1848"/>
                      </a:lnTo>
                      <a:lnTo>
                        <a:pt x="1308" y="1841"/>
                      </a:lnTo>
                      <a:lnTo>
                        <a:pt x="1308" y="1836"/>
                      </a:lnTo>
                      <a:lnTo>
                        <a:pt x="1308" y="1824"/>
                      </a:lnTo>
                      <a:lnTo>
                        <a:pt x="1308" y="1817"/>
                      </a:lnTo>
                      <a:lnTo>
                        <a:pt x="1306" y="1805"/>
                      </a:lnTo>
                      <a:lnTo>
                        <a:pt x="1280" y="1805"/>
                      </a:lnTo>
                      <a:lnTo>
                        <a:pt x="1270" y="1805"/>
                      </a:lnTo>
                      <a:lnTo>
                        <a:pt x="1266" y="1805"/>
                      </a:lnTo>
                      <a:lnTo>
                        <a:pt x="1263" y="1805"/>
                      </a:lnTo>
                      <a:lnTo>
                        <a:pt x="1261" y="1805"/>
                      </a:lnTo>
                      <a:lnTo>
                        <a:pt x="1218" y="1805"/>
                      </a:lnTo>
                      <a:lnTo>
                        <a:pt x="1211" y="1805"/>
                      </a:lnTo>
                      <a:lnTo>
                        <a:pt x="1200" y="1805"/>
                      </a:lnTo>
                      <a:lnTo>
                        <a:pt x="1195" y="1805"/>
                      </a:lnTo>
                      <a:lnTo>
                        <a:pt x="1171" y="1805"/>
                      </a:lnTo>
                      <a:lnTo>
                        <a:pt x="1081" y="1805"/>
                      </a:lnTo>
                      <a:lnTo>
                        <a:pt x="1079" y="1805"/>
                      </a:lnTo>
                      <a:lnTo>
                        <a:pt x="1072" y="1805"/>
                      </a:lnTo>
                      <a:lnTo>
                        <a:pt x="1063" y="1805"/>
                      </a:lnTo>
                      <a:lnTo>
                        <a:pt x="1051" y="1805"/>
                      </a:lnTo>
                      <a:lnTo>
                        <a:pt x="1044" y="1808"/>
                      </a:lnTo>
                      <a:lnTo>
                        <a:pt x="1037" y="1808"/>
                      </a:lnTo>
                      <a:lnTo>
                        <a:pt x="1027" y="1808"/>
                      </a:lnTo>
                      <a:lnTo>
                        <a:pt x="1015" y="1808"/>
                      </a:lnTo>
                      <a:lnTo>
                        <a:pt x="1006" y="1808"/>
                      </a:lnTo>
                      <a:lnTo>
                        <a:pt x="1001" y="1808"/>
                      </a:lnTo>
                      <a:lnTo>
                        <a:pt x="996" y="1808"/>
                      </a:lnTo>
                      <a:lnTo>
                        <a:pt x="992" y="1808"/>
                      </a:lnTo>
                      <a:lnTo>
                        <a:pt x="989" y="1808"/>
                      </a:lnTo>
                      <a:lnTo>
                        <a:pt x="987" y="1808"/>
                      </a:lnTo>
                      <a:lnTo>
                        <a:pt x="985" y="1808"/>
                      </a:lnTo>
                      <a:lnTo>
                        <a:pt x="982" y="1808"/>
                      </a:lnTo>
                      <a:lnTo>
                        <a:pt x="982" y="1810"/>
                      </a:lnTo>
                      <a:lnTo>
                        <a:pt x="980" y="1810"/>
                      </a:lnTo>
                      <a:lnTo>
                        <a:pt x="975" y="1812"/>
                      </a:lnTo>
                      <a:lnTo>
                        <a:pt x="973" y="1815"/>
                      </a:lnTo>
                      <a:lnTo>
                        <a:pt x="970" y="1817"/>
                      </a:lnTo>
                      <a:lnTo>
                        <a:pt x="970" y="1817"/>
                      </a:lnTo>
                      <a:lnTo>
                        <a:pt x="968" y="1817"/>
                      </a:lnTo>
                      <a:lnTo>
                        <a:pt x="968" y="1819"/>
                      </a:lnTo>
                      <a:lnTo>
                        <a:pt x="966" y="1822"/>
                      </a:lnTo>
                      <a:lnTo>
                        <a:pt x="966" y="1824"/>
                      </a:lnTo>
                      <a:lnTo>
                        <a:pt x="966" y="1827"/>
                      </a:lnTo>
                      <a:lnTo>
                        <a:pt x="963" y="1829"/>
                      </a:lnTo>
                      <a:lnTo>
                        <a:pt x="963" y="1831"/>
                      </a:lnTo>
                      <a:lnTo>
                        <a:pt x="963" y="1834"/>
                      </a:lnTo>
                      <a:lnTo>
                        <a:pt x="963" y="1836"/>
                      </a:lnTo>
                      <a:lnTo>
                        <a:pt x="963" y="1838"/>
                      </a:lnTo>
                      <a:lnTo>
                        <a:pt x="963" y="1841"/>
                      </a:lnTo>
                      <a:lnTo>
                        <a:pt x="963" y="1843"/>
                      </a:lnTo>
                      <a:lnTo>
                        <a:pt x="963" y="1845"/>
                      </a:lnTo>
                      <a:lnTo>
                        <a:pt x="961" y="1845"/>
                      </a:lnTo>
                      <a:lnTo>
                        <a:pt x="961" y="1848"/>
                      </a:lnTo>
                      <a:lnTo>
                        <a:pt x="961" y="1850"/>
                      </a:lnTo>
                      <a:lnTo>
                        <a:pt x="959" y="1852"/>
                      </a:lnTo>
                      <a:lnTo>
                        <a:pt x="949" y="1860"/>
                      </a:lnTo>
                      <a:lnTo>
                        <a:pt x="947" y="1850"/>
                      </a:lnTo>
                      <a:lnTo>
                        <a:pt x="947" y="1848"/>
                      </a:lnTo>
                      <a:lnTo>
                        <a:pt x="944" y="1845"/>
                      </a:lnTo>
                      <a:lnTo>
                        <a:pt x="944" y="1843"/>
                      </a:lnTo>
                      <a:lnTo>
                        <a:pt x="942" y="1843"/>
                      </a:lnTo>
                      <a:lnTo>
                        <a:pt x="942" y="1841"/>
                      </a:lnTo>
                      <a:lnTo>
                        <a:pt x="940" y="1838"/>
                      </a:lnTo>
                      <a:lnTo>
                        <a:pt x="940" y="1836"/>
                      </a:lnTo>
                      <a:lnTo>
                        <a:pt x="937" y="1836"/>
                      </a:lnTo>
                      <a:lnTo>
                        <a:pt x="935" y="1834"/>
                      </a:lnTo>
                      <a:lnTo>
                        <a:pt x="933" y="1831"/>
                      </a:lnTo>
                      <a:lnTo>
                        <a:pt x="923" y="1824"/>
                      </a:lnTo>
                      <a:lnTo>
                        <a:pt x="914" y="1819"/>
                      </a:lnTo>
                      <a:lnTo>
                        <a:pt x="909" y="1817"/>
                      </a:lnTo>
                      <a:lnTo>
                        <a:pt x="904" y="1815"/>
                      </a:lnTo>
                      <a:lnTo>
                        <a:pt x="900" y="1812"/>
                      </a:lnTo>
                      <a:lnTo>
                        <a:pt x="893" y="1808"/>
                      </a:lnTo>
                      <a:lnTo>
                        <a:pt x="888" y="1803"/>
                      </a:lnTo>
                      <a:lnTo>
                        <a:pt x="883" y="1801"/>
                      </a:lnTo>
                      <a:lnTo>
                        <a:pt x="883" y="1798"/>
                      </a:lnTo>
                      <a:lnTo>
                        <a:pt x="883" y="1798"/>
                      </a:lnTo>
                      <a:lnTo>
                        <a:pt x="881" y="1798"/>
                      </a:lnTo>
                      <a:lnTo>
                        <a:pt x="878" y="1793"/>
                      </a:lnTo>
                      <a:lnTo>
                        <a:pt x="874" y="1791"/>
                      </a:lnTo>
                      <a:lnTo>
                        <a:pt x="869" y="1789"/>
                      </a:lnTo>
                      <a:lnTo>
                        <a:pt x="867" y="1786"/>
                      </a:lnTo>
                      <a:lnTo>
                        <a:pt x="864" y="1786"/>
                      </a:lnTo>
                      <a:lnTo>
                        <a:pt x="862" y="1784"/>
                      </a:lnTo>
                      <a:lnTo>
                        <a:pt x="857" y="1782"/>
                      </a:lnTo>
                      <a:lnTo>
                        <a:pt x="852" y="1779"/>
                      </a:lnTo>
                      <a:lnTo>
                        <a:pt x="850" y="1777"/>
                      </a:lnTo>
                      <a:lnTo>
                        <a:pt x="848" y="1775"/>
                      </a:lnTo>
                      <a:lnTo>
                        <a:pt x="845" y="1775"/>
                      </a:lnTo>
                      <a:lnTo>
                        <a:pt x="843" y="1775"/>
                      </a:lnTo>
                      <a:lnTo>
                        <a:pt x="841" y="1772"/>
                      </a:lnTo>
                      <a:lnTo>
                        <a:pt x="838" y="1772"/>
                      </a:lnTo>
                      <a:lnTo>
                        <a:pt x="836" y="1772"/>
                      </a:lnTo>
                      <a:lnTo>
                        <a:pt x="836" y="1770"/>
                      </a:lnTo>
                      <a:lnTo>
                        <a:pt x="833" y="1770"/>
                      </a:lnTo>
                      <a:lnTo>
                        <a:pt x="831" y="1770"/>
                      </a:lnTo>
                      <a:lnTo>
                        <a:pt x="829" y="1770"/>
                      </a:lnTo>
                      <a:lnTo>
                        <a:pt x="826" y="1770"/>
                      </a:lnTo>
                      <a:lnTo>
                        <a:pt x="826" y="1770"/>
                      </a:lnTo>
                      <a:lnTo>
                        <a:pt x="824" y="1767"/>
                      </a:lnTo>
                      <a:lnTo>
                        <a:pt x="822" y="1767"/>
                      </a:lnTo>
                      <a:lnTo>
                        <a:pt x="819" y="1767"/>
                      </a:lnTo>
                      <a:lnTo>
                        <a:pt x="810" y="1767"/>
                      </a:lnTo>
                      <a:lnTo>
                        <a:pt x="803" y="1767"/>
                      </a:lnTo>
                      <a:lnTo>
                        <a:pt x="798" y="1767"/>
                      </a:lnTo>
                      <a:lnTo>
                        <a:pt x="796" y="1767"/>
                      </a:lnTo>
                      <a:lnTo>
                        <a:pt x="791" y="1767"/>
                      </a:lnTo>
                      <a:lnTo>
                        <a:pt x="789" y="1767"/>
                      </a:lnTo>
                      <a:lnTo>
                        <a:pt x="786" y="1767"/>
                      </a:lnTo>
                      <a:lnTo>
                        <a:pt x="784" y="1767"/>
                      </a:lnTo>
                      <a:lnTo>
                        <a:pt x="781" y="1767"/>
                      </a:lnTo>
                      <a:lnTo>
                        <a:pt x="779" y="1767"/>
                      </a:lnTo>
                      <a:lnTo>
                        <a:pt x="777" y="1767"/>
                      </a:lnTo>
                      <a:lnTo>
                        <a:pt x="774" y="1767"/>
                      </a:lnTo>
                      <a:lnTo>
                        <a:pt x="772" y="1767"/>
                      </a:lnTo>
                      <a:lnTo>
                        <a:pt x="770" y="1767"/>
                      </a:lnTo>
                      <a:lnTo>
                        <a:pt x="770" y="1770"/>
                      </a:lnTo>
                      <a:lnTo>
                        <a:pt x="770" y="1770"/>
                      </a:lnTo>
                      <a:lnTo>
                        <a:pt x="767" y="1770"/>
                      </a:lnTo>
                      <a:lnTo>
                        <a:pt x="765" y="1770"/>
                      </a:lnTo>
                      <a:lnTo>
                        <a:pt x="763" y="1772"/>
                      </a:lnTo>
                      <a:lnTo>
                        <a:pt x="760" y="1772"/>
                      </a:lnTo>
                      <a:lnTo>
                        <a:pt x="758" y="1775"/>
                      </a:lnTo>
                      <a:lnTo>
                        <a:pt x="756" y="1775"/>
                      </a:lnTo>
                      <a:lnTo>
                        <a:pt x="753" y="1777"/>
                      </a:lnTo>
                      <a:lnTo>
                        <a:pt x="751" y="1777"/>
                      </a:lnTo>
                      <a:lnTo>
                        <a:pt x="748" y="1779"/>
                      </a:lnTo>
                      <a:lnTo>
                        <a:pt x="746" y="1779"/>
                      </a:lnTo>
                      <a:lnTo>
                        <a:pt x="744" y="1782"/>
                      </a:lnTo>
                      <a:lnTo>
                        <a:pt x="741" y="1782"/>
                      </a:lnTo>
                      <a:lnTo>
                        <a:pt x="739" y="1784"/>
                      </a:lnTo>
                      <a:lnTo>
                        <a:pt x="734" y="1786"/>
                      </a:lnTo>
                      <a:lnTo>
                        <a:pt x="732" y="1789"/>
                      </a:lnTo>
                      <a:lnTo>
                        <a:pt x="727" y="1791"/>
                      </a:lnTo>
                      <a:lnTo>
                        <a:pt x="725" y="1793"/>
                      </a:lnTo>
                      <a:lnTo>
                        <a:pt x="722" y="1793"/>
                      </a:lnTo>
                      <a:lnTo>
                        <a:pt x="722" y="1796"/>
                      </a:lnTo>
                      <a:lnTo>
                        <a:pt x="720" y="1796"/>
                      </a:lnTo>
                      <a:lnTo>
                        <a:pt x="718" y="1798"/>
                      </a:lnTo>
                      <a:lnTo>
                        <a:pt x="715" y="1798"/>
                      </a:lnTo>
                      <a:lnTo>
                        <a:pt x="713" y="1798"/>
                      </a:lnTo>
                      <a:lnTo>
                        <a:pt x="713" y="1801"/>
                      </a:lnTo>
                      <a:lnTo>
                        <a:pt x="711" y="1801"/>
                      </a:lnTo>
                      <a:lnTo>
                        <a:pt x="708" y="1801"/>
                      </a:lnTo>
                      <a:lnTo>
                        <a:pt x="706" y="1803"/>
                      </a:lnTo>
                      <a:lnTo>
                        <a:pt x="704" y="1803"/>
                      </a:lnTo>
                      <a:lnTo>
                        <a:pt x="699" y="1803"/>
                      </a:lnTo>
                      <a:lnTo>
                        <a:pt x="696" y="1805"/>
                      </a:lnTo>
                      <a:lnTo>
                        <a:pt x="692" y="1805"/>
                      </a:lnTo>
                      <a:lnTo>
                        <a:pt x="689" y="1805"/>
                      </a:lnTo>
                      <a:lnTo>
                        <a:pt x="687" y="1805"/>
                      </a:lnTo>
                      <a:lnTo>
                        <a:pt x="680" y="1805"/>
                      </a:lnTo>
                      <a:lnTo>
                        <a:pt x="678" y="1808"/>
                      </a:lnTo>
                      <a:lnTo>
                        <a:pt x="673" y="1808"/>
                      </a:lnTo>
                      <a:lnTo>
                        <a:pt x="668" y="1808"/>
                      </a:lnTo>
                      <a:lnTo>
                        <a:pt x="661" y="1808"/>
                      </a:lnTo>
                      <a:lnTo>
                        <a:pt x="656" y="1808"/>
                      </a:lnTo>
                      <a:lnTo>
                        <a:pt x="654" y="1808"/>
                      </a:lnTo>
                      <a:lnTo>
                        <a:pt x="649" y="1808"/>
                      </a:lnTo>
                      <a:lnTo>
                        <a:pt x="642" y="1808"/>
                      </a:lnTo>
                      <a:lnTo>
                        <a:pt x="640" y="1808"/>
                      </a:lnTo>
                      <a:lnTo>
                        <a:pt x="635" y="1808"/>
                      </a:lnTo>
                      <a:lnTo>
                        <a:pt x="628" y="1808"/>
                      </a:lnTo>
                      <a:lnTo>
                        <a:pt x="626" y="1810"/>
                      </a:lnTo>
                      <a:lnTo>
                        <a:pt x="619" y="1810"/>
                      </a:lnTo>
                      <a:lnTo>
                        <a:pt x="614" y="1810"/>
                      </a:lnTo>
                      <a:lnTo>
                        <a:pt x="607" y="1810"/>
                      </a:lnTo>
                      <a:lnTo>
                        <a:pt x="604" y="1810"/>
                      </a:lnTo>
                      <a:lnTo>
                        <a:pt x="597" y="1810"/>
                      </a:lnTo>
                      <a:lnTo>
                        <a:pt x="595" y="1810"/>
                      </a:lnTo>
                      <a:lnTo>
                        <a:pt x="590" y="1810"/>
                      </a:lnTo>
                      <a:lnTo>
                        <a:pt x="588" y="1810"/>
                      </a:lnTo>
                      <a:lnTo>
                        <a:pt x="578" y="1810"/>
                      </a:lnTo>
                      <a:lnTo>
                        <a:pt x="569" y="1812"/>
                      </a:lnTo>
                      <a:lnTo>
                        <a:pt x="564" y="1812"/>
                      </a:lnTo>
                      <a:lnTo>
                        <a:pt x="559" y="1808"/>
                      </a:lnTo>
                      <a:lnTo>
                        <a:pt x="555" y="1805"/>
                      </a:lnTo>
                      <a:lnTo>
                        <a:pt x="550" y="1803"/>
                      </a:lnTo>
                      <a:lnTo>
                        <a:pt x="548" y="1801"/>
                      </a:lnTo>
                      <a:lnTo>
                        <a:pt x="543" y="1798"/>
                      </a:lnTo>
                      <a:lnTo>
                        <a:pt x="541" y="1793"/>
                      </a:lnTo>
                      <a:lnTo>
                        <a:pt x="536" y="1793"/>
                      </a:lnTo>
                      <a:lnTo>
                        <a:pt x="536" y="1791"/>
                      </a:lnTo>
                      <a:lnTo>
                        <a:pt x="529" y="1789"/>
                      </a:lnTo>
                      <a:lnTo>
                        <a:pt x="484" y="1767"/>
                      </a:lnTo>
                      <a:lnTo>
                        <a:pt x="472" y="1763"/>
                      </a:lnTo>
                      <a:lnTo>
                        <a:pt x="460" y="1760"/>
                      </a:lnTo>
                      <a:lnTo>
                        <a:pt x="439" y="1751"/>
                      </a:lnTo>
                      <a:lnTo>
                        <a:pt x="437" y="1751"/>
                      </a:lnTo>
                      <a:lnTo>
                        <a:pt x="434" y="1749"/>
                      </a:lnTo>
                      <a:lnTo>
                        <a:pt x="430" y="1746"/>
                      </a:lnTo>
                      <a:lnTo>
                        <a:pt x="427" y="1746"/>
                      </a:lnTo>
                      <a:lnTo>
                        <a:pt x="422" y="1741"/>
                      </a:lnTo>
                      <a:lnTo>
                        <a:pt x="418" y="1739"/>
                      </a:lnTo>
                      <a:lnTo>
                        <a:pt x="413" y="1737"/>
                      </a:lnTo>
                      <a:lnTo>
                        <a:pt x="406" y="1732"/>
                      </a:lnTo>
                      <a:lnTo>
                        <a:pt x="404" y="1732"/>
                      </a:lnTo>
                      <a:lnTo>
                        <a:pt x="396" y="1727"/>
                      </a:lnTo>
                      <a:lnTo>
                        <a:pt x="394" y="1725"/>
                      </a:lnTo>
                      <a:lnTo>
                        <a:pt x="382" y="1715"/>
                      </a:lnTo>
                      <a:lnTo>
                        <a:pt x="378" y="1713"/>
                      </a:lnTo>
                      <a:lnTo>
                        <a:pt x="375" y="1711"/>
                      </a:lnTo>
                      <a:lnTo>
                        <a:pt x="370" y="1704"/>
                      </a:lnTo>
                      <a:lnTo>
                        <a:pt x="359" y="1697"/>
                      </a:lnTo>
                      <a:lnTo>
                        <a:pt x="326" y="1668"/>
                      </a:lnTo>
                      <a:lnTo>
                        <a:pt x="323" y="1666"/>
                      </a:lnTo>
                      <a:lnTo>
                        <a:pt x="321" y="1664"/>
                      </a:lnTo>
                      <a:lnTo>
                        <a:pt x="314" y="1654"/>
                      </a:lnTo>
                      <a:lnTo>
                        <a:pt x="281" y="1630"/>
                      </a:lnTo>
                      <a:lnTo>
                        <a:pt x="267" y="1619"/>
                      </a:lnTo>
                      <a:lnTo>
                        <a:pt x="264" y="1616"/>
                      </a:lnTo>
                      <a:lnTo>
                        <a:pt x="113" y="1484"/>
                      </a:lnTo>
                      <a:lnTo>
                        <a:pt x="106" y="1479"/>
                      </a:lnTo>
                      <a:lnTo>
                        <a:pt x="96" y="1472"/>
                      </a:lnTo>
                      <a:lnTo>
                        <a:pt x="99" y="1470"/>
                      </a:lnTo>
                      <a:lnTo>
                        <a:pt x="101" y="1467"/>
                      </a:lnTo>
                      <a:lnTo>
                        <a:pt x="101" y="1465"/>
                      </a:lnTo>
                      <a:lnTo>
                        <a:pt x="104" y="1465"/>
                      </a:lnTo>
                      <a:lnTo>
                        <a:pt x="104" y="1463"/>
                      </a:lnTo>
                      <a:lnTo>
                        <a:pt x="104" y="1460"/>
                      </a:lnTo>
                      <a:lnTo>
                        <a:pt x="108" y="1456"/>
                      </a:lnTo>
                      <a:lnTo>
                        <a:pt x="111" y="1453"/>
                      </a:lnTo>
                      <a:lnTo>
                        <a:pt x="113" y="1449"/>
                      </a:lnTo>
                      <a:lnTo>
                        <a:pt x="113" y="1446"/>
                      </a:lnTo>
                      <a:lnTo>
                        <a:pt x="115" y="1444"/>
                      </a:lnTo>
                      <a:lnTo>
                        <a:pt x="115" y="1441"/>
                      </a:lnTo>
                      <a:lnTo>
                        <a:pt x="118" y="1439"/>
                      </a:lnTo>
                      <a:lnTo>
                        <a:pt x="118" y="1434"/>
                      </a:lnTo>
                      <a:lnTo>
                        <a:pt x="120" y="1427"/>
                      </a:lnTo>
                      <a:lnTo>
                        <a:pt x="122" y="1423"/>
                      </a:lnTo>
                      <a:lnTo>
                        <a:pt x="125" y="1413"/>
                      </a:lnTo>
                      <a:lnTo>
                        <a:pt x="130" y="1392"/>
                      </a:lnTo>
                      <a:lnTo>
                        <a:pt x="134" y="1375"/>
                      </a:lnTo>
                      <a:lnTo>
                        <a:pt x="137" y="1368"/>
                      </a:lnTo>
                      <a:lnTo>
                        <a:pt x="137" y="1366"/>
                      </a:lnTo>
                      <a:lnTo>
                        <a:pt x="137" y="1363"/>
                      </a:lnTo>
                      <a:lnTo>
                        <a:pt x="139" y="1363"/>
                      </a:lnTo>
                      <a:lnTo>
                        <a:pt x="139" y="1361"/>
                      </a:lnTo>
                      <a:lnTo>
                        <a:pt x="139" y="1359"/>
                      </a:lnTo>
                      <a:lnTo>
                        <a:pt x="141" y="1356"/>
                      </a:lnTo>
                      <a:lnTo>
                        <a:pt x="146" y="1345"/>
                      </a:lnTo>
                      <a:lnTo>
                        <a:pt x="146" y="1342"/>
                      </a:lnTo>
                      <a:lnTo>
                        <a:pt x="146" y="1340"/>
                      </a:lnTo>
                      <a:lnTo>
                        <a:pt x="148" y="1340"/>
                      </a:lnTo>
                      <a:lnTo>
                        <a:pt x="151" y="1337"/>
                      </a:lnTo>
                      <a:lnTo>
                        <a:pt x="151" y="1335"/>
                      </a:lnTo>
                      <a:lnTo>
                        <a:pt x="153" y="1335"/>
                      </a:lnTo>
                      <a:lnTo>
                        <a:pt x="156" y="1333"/>
                      </a:lnTo>
                      <a:lnTo>
                        <a:pt x="156" y="1330"/>
                      </a:lnTo>
                      <a:lnTo>
                        <a:pt x="158" y="1328"/>
                      </a:lnTo>
                      <a:lnTo>
                        <a:pt x="170" y="1319"/>
                      </a:lnTo>
                      <a:lnTo>
                        <a:pt x="177" y="1314"/>
                      </a:lnTo>
                      <a:lnTo>
                        <a:pt x="179" y="1312"/>
                      </a:lnTo>
                      <a:lnTo>
                        <a:pt x="182" y="1312"/>
                      </a:lnTo>
                      <a:lnTo>
                        <a:pt x="182" y="1309"/>
                      </a:lnTo>
                      <a:lnTo>
                        <a:pt x="184" y="1309"/>
                      </a:lnTo>
                      <a:lnTo>
                        <a:pt x="184" y="1307"/>
                      </a:lnTo>
                      <a:lnTo>
                        <a:pt x="186" y="1307"/>
                      </a:lnTo>
                      <a:lnTo>
                        <a:pt x="186" y="1307"/>
                      </a:lnTo>
                      <a:lnTo>
                        <a:pt x="189" y="1304"/>
                      </a:lnTo>
                      <a:lnTo>
                        <a:pt x="191" y="1302"/>
                      </a:lnTo>
                      <a:lnTo>
                        <a:pt x="193" y="1300"/>
                      </a:lnTo>
                      <a:lnTo>
                        <a:pt x="196" y="1295"/>
                      </a:lnTo>
                      <a:lnTo>
                        <a:pt x="196" y="1293"/>
                      </a:lnTo>
                      <a:lnTo>
                        <a:pt x="198" y="1290"/>
                      </a:lnTo>
                      <a:lnTo>
                        <a:pt x="200" y="1281"/>
                      </a:lnTo>
                      <a:lnTo>
                        <a:pt x="203" y="1281"/>
                      </a:lnTo>
                      <a:lnTo>
                        <a:pt x="203" y="1276"/>
                      </a:lnTo>
                      <a:lnTo>
                        <a:pt x="203" y="1274"/>
                      </a:lnTo>
                      <a:lnTo>
                        <a:pt x="203" y="1271"/>
                      </a:lnTo>
                      <a:lnTo>
                        <a:pt x="203" y="1269"/>
                      </a:lnTo>
                      <a:lnTo>
                        <a:pt x="203" y="1264"/>
                      </a:lnTo>
                      <a:lnTo>
                        <a:pt x="203" y="1262"/>
                      </a:lnTo>
                      <a:lnTo>
                        <a:pt x="203" y="1260"/>
                      </a:lnTo>
                      <a:lnTo>
                        <a:pt x="203" y="1250"/>
                      </a:lnTo>
                      <a:lnTo>
                        <a:pt x="203" y="1245"/>
                      </a:lnTo>
                      <a:lnTo>
                        <a:pt x="203" y="1238"/>
                      </a:lnTo>
                      <a:lnTo>
                        <a:pt x="203" y="1234"/>
                      </a:lnTo>
                      <a:lnTo>
                        <a:pt x="203" y="1224"/>
                      </a:lnTo>
                      <a:lnTo>
                        <a:pt x="191" y="1224"/>
                      </a:lnTo>
                      <a:lnTo>
                        <a:pt x="189" y="1224"/>
                      </a:lnTo>
                      <a:lnTo>
                        <a:pt x="186" y="1224"/>
                      </a:lnTo>
                      <a:lnTo>
                        <a:pt x="184" y="1224"/>
                      </a:lnTo>
                      <a:lnTo>
                        <a:pt x="182" y="1224"/>
                      </a:lnTo>
                      <a:lnTo>
                        <a:pt x="182" y="1222"/>
                      </a:lnTo>
                      <a:lnTo>
                        <a:pt x="179" y="1222"/>
                      </a:lnTo>
                      <a:lnTo>
                        <a:pt x="177" y="1222"/>
                      </a:lnTo>
                      <a:lnTo>
                        <a:pt x="177" y="1219"/>
                      </a:lnTo>
                      <a:lnTo>
                        <a:pt x="167" y="1217"/>
                      </a:lnTo>
                      <a:lnTo>
                        <a:pt x="160" y="1215"/>
                      </a:lnTo>
                      <a:lnTo>
                        <a:pt x="156" y="1212"/>
                      </a:lnTo>
                      <a:lnTo>
                        <a:pt x="153" y="1210"/>
                      </a:lnTo>
                      <a:lnTo>
                        <a:pt x="148" y="1210"/>
                      </a:lnTo>
                      <a:lnTo>
                        <a:pt x="146" y="1208"/>
                      </a:lnTo>
                      <a:lnTo>
                        <a:pt x="144" y="1208"/>
                      </a:lnTo>
                      <a:lnTo>
                        <a:pt x="137" y="1205"/>
                      </a:lnTo>
                      <a:lnTo>
                        <a:pt x="134" y="1205"/>
                      </a:lnTo>
                      <a:lnTo>
                        <a:pt x="132" y="1205"/>
                      </a:lnTo>
                      <a:lnTo>
                        <a:pt x="127" y="1205"/>
                      </a:lnTo>
                      <a:lnTo>
                        <a:pt x="115" y="1205"/>
                      </a:lnTo>
                      <a:lnTo>
                        <a:pt x="108" y="1203"/>
                      </a:lnTo>
                      <a:lnTo>
                        <a:pt x="106" y="1203"/>
                      </a:lnTo>
                      <a:lnTo>
                        <a:pt x="99" y="1203"/>
                      </a:lnTo>
                      <a:lnTo>
                        <a:pt x="89" y="1203"/>
                      </a:lnTo>
                      <a:lnTo>
                        <a:pt x="87" y="1203"/>
                      </a:lnTo>
                      <a:lnTo>
                        <a:pt x="85" y="1203"/>
                      </a:lnTo>
                      <a:lnTo>
                        <a:pt x="82" y="1203"/>
                      </a:lnTo>
                      <a:lnTo>
                        <a:pt x="80" y="1203"/>
                      </a:lnTo>
                      <a:lnTo>
                        <a:pt x="78" y="1203"/>
                      </a:lnTo>
                      <a:lnTo>
                        <a:pt x="63" y="1200"/>
                      </a:lnTo>
                      <a:lnTo>
                        <a:pt x="56" y="1200"/>
                      </a:lnTo>
                      <a:lnTo>
                        <a:pt x="54" y="1200"/>
                      </a:lnTo>
                      <a:lnTo>
                        <a:pt x="49" y="1200"/>
                      </a:lnTo>
                      <a:lnTo>
                        <a:pt x="42" y="1198"/>
                      </a:lnTo>
                      <a:lnTo>
                        <a:pt x="37" y="1198"/>
                      </a:lnTo>
                      <a:lnTo>
                        <a:pt x="35" y="1198"/>
                      </a:lnTo>
                      <a:lnTo>
                        <a:pt x="33" y="1196"/>
                      </a:lnTo>
                      <a:lnTo>
                        <a:pt x="30" y="1196"/>
                      </a:lnTo>
                      <a:lnTo>
                        <a:pt x="26" y="1196"/>
                      </a:lnTo>
                      <a:lnTo>
                        <a:pt x="19" y="1193"/>
                      </a:lnTo>
                      <a:lnTo>
                        <a:pt x="16" y="1193"/>
                      </a:lnTo>
                      <a:lnTo>
                        <a:pt x="11" y="1193"/>
                      </a:lnTo>
                      <a:lnTo>
                        <a:pt x="9" y="1193"/>
                      </a:lnTo>
                      <a:lnTo>
                        <a:pt x="7" y="1193"/>
                      </a:lnTo>
                      <a:lnTo>
                        <a:pt x="4" y="1191"/>
                      </a:lnTo>
                      <a:lnTo>
                        <a:pt x="2" y="1191"/>
                      </a:lnTo>
                      <a:lnTo>
                        <a:pt x="0" y="1191"/>
                      </a:lnTo>
                      <a:lnTo>
                        <a:pt x="2" y="1191"/>
                      </a:lnTo>
                      <a:lnTo>
                        <a:pt x="4" y="1189"/>
                      </a:lnTo>
                      <a:lnTo>
                        <a:pt x="7" y="1189"/>
                      </a:lnTo>
                      <a:lnTo>
                        <a:pt x="11" y="1186"/>
                      </a:lnTo>
                      <a:lnTo>
                        <a:pt x="14" y="1186"/>
                      </a:lnTo>
                      <a:lnTo>
                        <a:pt x="16" y="1184"/>
                      </a:lnTo>
                      <a:lnTo>
                        <a:pt x="19" y="1184"/>
                      </a:lnTo>
                      <a:lnTo>
                        <a:pt x="21" y="1182"/>
                      </a:lnTo>
                      <a:lnTo>
                        <a:pt x="23" y="1182"/>
                      </a:lnTo>
                      <a:lnTo>
                        <a:pt x="28" y="1179"/>
                      </a:lnTo>
                      <a:lnTo>
                        <a:pt x="30" y="1179"/>
                      </a:lnTo>
                      <a:lnTo>
                        <a:pt x="33" y="1179"/>
                      </a:lnTo>
                      <a:lnTo>
                        <a:pt x="37" y="1177"/>
                      </a:lnTo>
                      <a:lnTo>
                        <a:pt x="40" y="1177"/>
                      </a:lnTo>
                      <a:lnTo>
                        <a:pt x="45" y="1177"/>
                      </a:lnTo>
                      <a:lnTo>
                        <a:pt x="47" y="1174"/>
                      </a:lnTo>
                      <a:lnTo>
                        <a:pt x="52" y="1174"/>
                      </a:lnTo>
                      <a:lnTo>
                        <a:pt x="56" y="1174"/>
                      </a:lnTo>
                      <a:lnTo>
                        <a:pt x="61" y="1172"/>
                      </a:lnTo>
                      <a:lnTo>
                        <a:pt x="66" y="1172"/>
                      </a:lnTo>
                      <a:lnTo>
                        <a:pt x="73" y="1172"/>
                      </a:lnTo>
                      <a:lnTo>
                        <a:pt x="78" y="1170"/>
                      </a:lnTo>
                      <a:lnTo>
                        <a:pt x="82" y="1170"/>
                      </a:lnTo>
                      <a:lnTo>
                        <a:pt x="87" y="1167"/>
                      </a:lnTo>
                      <a:lnTo>
                        <a:pt x="89" y="1167"/>
                      </a:lnTo>
                      <a:lnTo>
                        <a:pt x="94" y="1167"/>
                      </a:lnTo>
                      <a:lnTo>
                        <a:pt x="99" y="1165"/>
                      </a:lnTo>
                      <a:lnTo>
                        <a:pt x="101" y="1165"/>
                      </a:lnTo>
                      <a:lnTo>
                        <a:pt x="106" y="1165"/>
                      </a:lnTo>
                      <a:lnTo>
                        <a:pt x="108" y="1165"/>
                      </a:lnTo>
                      <a:lnTo>
                        <a:pt x="111" y="1165"/>
                      </a:lnTo>
                      <a:lnTo>
                        <a:pt x="113" y="1163"/>
                      </a:lnTo>
                      <a:lnTo>
                        <a:pt x="118" y="1163"/>
                      </a:lnTo>
                      <a:lnTo>
                        <a:pt x="120" y="1163"/>
                      </a:lnTo>
                      <a:lnTo>
                        <a:pt x="122" y="1163"/>
                      </a:lnTo>
                      <a:lnTo>
                        <a:pt x="125" y="1163"/>
                      </a:lnTo>
                      <a:lnTo>
                        <a:pt x="127" y="1160"/>
                      </a:lnTo>
                      <a:lnTo>
                        <a:pt x="130" y="1160"/>
                      </a:lnTo>
                      <a:lnTo>
                        <a:pt x="132" y="1160"/>
                      </a:lnTo>
                      <a:lnTo>
                        <a:pt x="132" y="1158"/>
                      </a:lnTo>
                      <a:lnTo>
                        <a:pt x="132" y="1148"/>
                      </a:lnTo>
                      <a:lnTo>
                        <a:pt x="132" y="1137"/>
                      </a:lnTo>
                      <a:lnTo>
                        <a:pt x="132" y="1134"/>
                      </a:lnTo>
                      <a:lnTo>
                        <a:pt x="132" y="1125"/>
                      </a:lnTo>
                      <a:lnTo>
                        <a:pt x="132" y="1120"/>
                      </a:lnTo>
                      <a:lnTo>
                        <a:pt x="132" y="1113"/>
                      </a:lnTo>
                      <a:lnTo>
                        <a:pt x="132" y="1106"/>
                      </a:lnTo>
                      <a:lnTo>
                        <a:pt x="132" y="1099"/>
                      </a:lnTo>
                      <a:lnTo>
                        <a:pt x="132" y="1092"/>
                      </a:lnTo>
                      <a:lnTo>
                        <a:pt x="130" y="1089"/>
                      </a:lnTo>
                      <a:lnTo>
                        <a:pt x="137" y="1089"/>
                      </a:lnTo>
                      <a:lnTo>
                        <a:pt x="146" y="1089"/>
                      </a:lnTo>
                      <a:lnTo>
                        <a:pt x="151" y="1089"/>
                      </a:lnTo>
                      <a:lnTo>
                        <a:pt x="160" y="1089"/>
                      </a:lnTo>
                      <a:lnTo>
                        <a:pt x="165" y="1089"/>
                      </a:lnTo>
                      <a:lnTo>
                        <a:pt x="172" y="1089"/>
                      </a:lnTo>
                      <a:lnTo>
                        <a:pt x="184" y="1089"/>
                      </a:lnTo>
                      <a:lnTo>
                        <a:pt x="189" y="1089"/>
                      </a:lnTo>
                      <a:lnTo>
                        <a:pt x="196" y="1089"/>
                      </a:lnTo>
                      <a:lnTo>
                        <a:pt x="203" y="1089"/>
                      </a:lnTo>
                      <a:lnTo>
                        <a:pt x="207" y="1087"/>
                      </a:lnTo>
                      <a:lnTo>
                        <a:pt x="215" y="1087"/>
                      </a:lnTo>
                      <a:lnTo>
                        <a:pt x="222" y="1087"/>
                      </a:lnTo>
                      <a:lnTo>
                        <a:pt x="229" y="1087"/>
                      </a:lnTo>
                      <a:lnTo>
                        <a:pt x="231" y="1087"/>
                      </a:lnTo>
                      <a:lnTo>
                        <a:pt x="238" y="1087"/>
                      </a:lnTo>
                      <a:lnTo>
                        <a:pt x="245" y="1087"/>
                      </a:lnTo>
                      <a:lnTo>
                        <a:pt x="252" y="1087"/>
                      </a:lnTo>
                      <a:lnTo>
                        <a:pt x="259" y="1087"/>
                      </a:lnTo>
                      <a:lnTo>
                        <a:pt x="262" y="1087"/>
                      </a:lnTo>
                      <a:lnTo>
                        <a:pt x="267" y="1087"/>
                      </a:lnTo>
                      <a:lnTo>
                        <a:pt x="274" y="1087"/>
                      </a:lnTo>
                      <a:lnTo>
                        <a:pt x="281" y="1087"/>
                      </a:lnTo>
                      <a:lnTo>
                        <a:pt x="290" y="1087"/>
                      </a:lnTo>
                      <a:lnTo>
                        <a:pt x="297" y="1087"/>
                      </a:lnTo>
                      <a:lnTo>
                        <a:pt x="293" y="1087"/>
                      </a:lnTo>
                      <a:lnTo>
                        <a:pt x="281" y="1085"/>
                      </a:lnTo>
                      <a:lnTo>
                        <a:pt x="281" y="1080"/>
                      </a:lnTo>
                      <a:lnTo>
                        <a:pt x="281" y="1075"/>
                      </a:lnTo>
                      <a:lnTo>
                        <a:pt x="281" y="1073"/>
                      </a:lnTo>
                      <a:lnTo>
                        <a:pt x="290" y="1061"/>
                      </a:lnTo>
                      <a:lnTo>
                        <a:pt x="293" y="1056"/>
                      </a:lnTo>
                      <a:lnTo>
                        <a:pt x="295" y="1056"/>
                      </a:lnTo>
                      <a:lnTo>
                        <a:pt x="295" y="1054"/>
                      </a:lnTo>
                      <a:lnTo>
                        <a:pt x="297" y="1054"/>
                      </a:lnTo>
                      <a:lnTo>
                        <a:pt x="297" y="1049"/>
                      </a:lnTo>
                      <a:lnTo>
                        <a:pt x="295" y="1045"/>
                      </a:lnTo>
                      <a:lnTo>
                        <a:pt x="295" y="1042"/>
                      </a:lnTo>
                      <a:lnTo>
                        <a:pt x="293" y="1042"/>
                      </a:lnTo>
                      <a:lnTo>
                        <a:pt x="290" y="1028"/>
                      </a:lnTo>
                      <a:lnTo>
                        <a:pt x="290" y="1023"/>
                      </a:lnTo>
                      <a:lnTo>
                        <a:pt x="288" y="1021"/>
                      </a:lnTo>
                      <a:lnTo>
                        <a:pt x="285" y="1014"/>
                      </a:lnTo>
                      <a:lnTo>
                        <a:pt x="281" y="1009"/>
                      </a:lnTo>
                      <a:lnTo>
                        <a:pt x="278" y="1007"/>
                      </a:lnTo>
                      <a:lnTo>
                        <a:pt x="276" y="1002"/>
                      </a:lnTo>
                      <a:lnTo>
                        <a:pt x="276" y="1000"/>
                      </a:lnTo>
                      <a:lnTo>
                        <a:pt x="276" y="997"/>
                      </a:lnTo>
                      <a:lnTo>
                        <a:pt x="276" y="995"/>
                      </a:lnTo>
                      <a:lnTo>
                        <a:pt x="276" y="993"/>
                      </a:lnTo>
                      <a:lnTo>
                        <a:pt x="274" y="990"/>
                      </a:lnTo>
                      <a:lnTo>
                        <a:pt x="274" y="985"/>
                      </a:lnTo>
                      <a:lnTo>
                        <a:pt x="271" y="983"/>
                      </a:lnTo>
                      <a:lnTo>
                        <a:pt x="271" y="981"/>
                      </a:lnTo>
                      <a:lnTo>
                        <a:pt x="271" y="976"/>
                      </a:lnTo>
                      <a:lnTo>
                        <a:pt x="271" y="974"/>
                      </a:lnTo>
                      <a:lnTo>
                        <a:pt x="269" y="971"/>
                      </a:lnTo>
                      <a:lnTo>
                        <a:pt x="269" y="969"/>
                      </a:lnTo>
                      <a:lnTo>
                        <a:pt x="269" y="938"/>
                      </a:lnTo>
                      <a:lnTo>
                        <a:pt x="269" y="934"/>
                      </a:lnTo>
                      <a:lnTo>
                        <a:pt x="269" y="931"/>
                      </a:lnTo>
                      <a:lnTo>
                        <a:pt x="271" y="924"/>
                      </a:lnTo>
                      <a:lnTo>
                        <a:pt x="271" y="915"/>
                      </a:lnTo>
                      <a:lnTo>
                        <a:pt x="274" y="910"/>
                      </a:lnTo>
                      <a:lnTo>
                        <a:pt x="274" y="908"/>
                      </a:lnTo>
                      <a:lnTo>
                        <a:pt x="274" y="905"/>
                      </a:lnTo>
                      <a:lnTo>
                        <a:pt x="274" y="900"/>
                      </a:lnTo>
                      <a:lnTo>
                        <a:pt x="276" y="900"/>
                      </a:lnTo>
                      <a:lnTo>
                        <a:pt x="276" y="898"/>
                      </a:lnTo>
                      <a:lnTo>
                        <a:pt x="276" y="896"/>
                      </a:lnTo>
                      <a:lnTo>
                        <a:pt x="278" y="889"/>
                      </a:lnTo>
                      <a:lnTo>
                        <a:pt x="281" y="884"/>
                      </a:lnTo>
                      <a:lnTo>
                        <a:pt x="281" y="877"/>
                      </a:lnTo>
                      <a:lnTo>
                        <a:pt x="283" y="874"/>
                      </a:lnTo>
                      <a:lnTo>
                        <a:pt x="283" y="870"/>
                      </a:lnTo>
                      <a:lnTo>
                        <a:pt x="283" y="863"/>
                      </a:lnTo>
                      <a:lnTo>
                        <a:pt x="283" y="860"/>
                      </a:lnTo>
                      <a:lnTo>
                        <a:pt x="283" y="853"/>
                      </a:lnTo>
                      <a:lnTo>
                        <a:pt x="283" y="834"/>
                      </a:lnTo>
                      <a:lnTo>
                        <a:pt x="283" y="832"/>
                      </a:lnTo>
                      <a:lnTo>
                        <a:pt x="283" y="822"/>
                      </a:lnTo>
                      <a:lnTo>
                        <a:pt x="283" y="818"/>
                      </a:lnTo>
                      <a:lnTo>
                        <a:pt x="283" y="813"/>
                      </a:lnTo>
                      <a:lnTo>
                        <a:pt x="283" y="804"/>
                      </a:lnTo>
                      <a:lnTo>
                        <a:pt x="283" y="799"/>
                      </a:lnTo>
                      <a:lnTo>
                        <a:pt x="283" y="785"/>
                      </a:lnTo>
                      <a:lnTo>
                        <a:pt x="283" y="773"/>
                      </a:lnTo>
                      <a:lnTo>
                        <a:pt x="281" y="773"/>
                      </a:lnTo>
                      <a:lnTo>
                        <a:pt x="271" y="773"/>
                      </a:lnTo>
                      <a:lnTo>
                        <a:pt x="267" y="773"/>
                      </a:lnTo>
                      <a:lnTo>
                        <a:pt x="252" y="773"/>
                      </a:lnTo>
                      <a:lnTo>
                        <a:pt x="236" y="773"/>
                      </a:lnTo>
                      <a:lnTo>
                        <a:pt x="233" y="773"/>
                      </a:lnTo>
                      <a:lnTo>
                        <a:pt x="231" y="773"/>
                      </a:lnTo>
                      <a:lnTo>
                        <a:pt x="226" y="773"/>
                      </a:lnTo>
                      <a:lnTo>
                        <a:pt x="222" y="773"/>
                      </a:lnTo>
                      <a:lnTo>
                        <a:pt x="219" y="773"/>
                      </a:lnTo>
                      <a:lnTo>
                        <a:pt x="219" y="766"/>
                      </a:lnTo>
                      <a:lnTo>
                        <a:pt x="219" y="761"/>
                      </a:lnTo>
                      <a:lnTo>
                        <a:pt x="219" y="756"/>
                      </a:lnTo>
                      <a:lnTo>
                        <a:pt x="219" y="752"/>
                      </a:lnTo>
                      <a:lnTo>
                        <a:pt x="219" y="747"/>
                      </a:lnTo>
                      <a:lnTo>
                        <a:pt x="219" y="728"/>
                      </a:lnTo>
                      <a:lnTo>
                        <a:pt x="222" y="728"/>
                      </a:lnTo>
                      <a:lnTo>
                        <a:pt x="264" y="728"/>
                      </a:lnTo>
                      <a:lnTo>
                        <a:pt x="264" y="704"/>
                      </a:lnTo>
                      <a:lnTo>
                        <a:pt x="264" y="690"/>
                      </a:lnTo>
                      <a:lnTo>
                        <a:pt x="264" y="683"/>
                      </a:lnTo>
                      <a:lnTo>
                        <a:pt x="264" y="681"/>
                      </a:lnTo>
                      <a:lnTo>
                        <a:pt x="264" y="678"/>
                      </a:lnTo>
                      <a:lnTo>
                        <a:pt x="264" y="676"/>
                      </a:lnTo>
                      <a:lnTo>
                        <a:pt x="264" y="674"/>
                      </a:lnTo>
                      <a:lnTo>
                        <a:pt x="264" y="669"/>
                      </a:lnTo>
                      <a:lnTo>
                        <a:pt x="264" y="667"/>
                      </a:lnTo>
                      <a:lnTo>
                        <a:pt x="264" y="664"/>
                      </a:lnTo>
                      <a:lnTo>
                        <a:pt x="264" y="662"/>
                      </a:lnTo>
                      <a:lnTo>
                        <a:pt x="264" y="659"/>
                      </a:lnTo>
                      <a:lnTo>
                        <a:pt x="264" y="657"/>
                      </a:lnTo>
                      <a:lnTo>
                        <a:pt x="264" y="655"/>
                      </a:lnTo>
                      <a:lnTo>
                        <a:pt x="264" y="652"/>
                      </a:lnTo>
                      <a:lnTo>
                        <a:pt x="264" y="648"/>
                      </a:lnTo>
                      <a:lnTo>
                        <a:pt x="264" y="645"/>
                      </a:lnTo>
                      <a:lnTo>
                        <a:pt x="264" y="641"/>
                      </a:lnTo>
                      <a:lnTo>
                        <a:pt x="264" y="638"/>
                      </a:lnTo>
                      <a:lnTo>
                        <a:pt x="264" y="636"/>
                      </a:lnTo>
                      <a:lnTo>
                        <a:pt x="264" y="629"/>
                      </a:lnTo>
                      <a:lnTo>
                        <a:pt x="264" y="626"/>
                      </a:lnTo>
                      <a:lnTo>
                        <a:pt x="264" y="619"/>
                      </a:lnTo>
                      <a:lnTo>
                        <a:pt x="264" y="615"/>
                      </a:lnTo>
                      <a:lnTo>
                        <a:pt x="264" y="610"/>
                      </a:lnTo>
                      <a:lnTo>
                        <a:pt x="264" y="603"/>
                      </a:lnTo>
                      <a:lnTo>
                        <a:pt x="264" y="591"/>
                      </a:lnTo>
                      <a:lnTo>
                        <a:pt x="267" y="591"/>
                      </a:lnTo>
                      <a:lnTo>
                        <a:pt x="267" y="586"/>
                      </a:lnTo>
                      <a:lnTo>
                        <a:pt x="267" y="577"/>
                      </a:lnTo>
                      <a:lnTo>
                        <a:pt x="269" y="574"/>
                      </a:lnTo>
                      <a:lnTo>
                        <a:pt x="271" y="574"/>
                      </a:lnTo>
                      <a:lnTo>
                        <a:pt x="271" y="570"/>
                      </a:lnTo>
                      <a:lnTo>
                        <a:pt x="271" y="567"/>
                      </a:lnTo>
                      <a:lnTo>
                        <a:pt x="271" y="565"/>
                      </a:lnTo>
                      <a:lnTo>
                        <a:pt x="271" y="558"/>
                      </a:lnTo>
                      <a:lnTo>
                        <a:pt x="271" y="556"/>
                      </a:lnTo>
                      <a:lnTo>
                        <a:pt x="269" y="556"/>
                      </a:lnTo>
                      <a:lnTo>
                        <a:pt x="269" y="553"/>
                      </a:lnTo>
                      <a:lnTo>
                        <a:pt x="267" y="553"/>
                      </a:lnTo>
                      <a:lnTo>
                        <a:pt x="267" y="551"/>
                      </a:lnTo>
                      <a:lnTo>
                        <a:pt x="264" y="551"/>
                      </a:lnTo>
                      <a:lnTo>
                        <a:pt x="262" y="551"/>
                      </a:lnTo>
                      <a:lnTo>
                        <a:pt x="264" y="546"/>
                      </a:lnTo>
                      <a:lnTo>
                        <a:pt x="264" y="544"/>
                      </a:lnTo>
                      <a:lnTo>
                        <a:pt x="269" y="544"/>
                      </a:lnTo>
                      <a:lnTo>
                        <a:pt x="276" y="544"/>
                      </a:lnTo>
                      <a:lnTo>
                        <a:pt x="281" y="544"/>
                      </a:lnTo>
                      <a:lnTo>
                        <a:pt x="281" y="541"/>
                      </a:lnTo>
                      <a:lnTo>
                        <a:pt x="281" y="539"/>
                      </a:lnTo>
                      <a:lnTo>
                        <a:pt x="281" y="537"/>
                      </a:lnTo>
                      <a:lnTo>
                        <a:pt x="281" y="534"/>
                      </a:lnTo>
                      <a:lnTo>
                        <a:pt x="281" y="532"/>
                      </a:lnTo>
                      <a:lnTo>
                        <a:pt x="281" y="530"/>
                      </a:lnTo>
                      <a:lnTo>
                        <a:pt x="281" y="527"/>
                      </a:lnTo>
                      <a:lnTo>
                        <a:pt x="281" y="525"/>
                      </a:lnTo>
                      <a:lnTo>
                        <a:pt x="281" y="520"/>
                      </a:lnTo>
                      <a:lnTo>
                        <a:pt x="281" y="515"/>
                      </a:lnTo>
                      <a:lnTo>
                        <a:pt x="281" y="513"/>
                      </a:lnTo>
                      <a:lnTo>
                        <a:pt x="278" y="513"/>
                      </a:lnTo>
                      <a:lnTo>
                        <a:pt x="274" y="513"/>
                      </a:lnTo>
                      <a:lnTo>
                        <a:pt x="276" y="511"/>
                      </a:lnTo>
                      <a:lnTo>
                        <a:pt x="276" y="506"/>
                      </a:lnTo>
                      <a:lnTo>
                        <a:pt x="276" y="504"/>
                      </a:lnTo>
                      <a:lnTo>
                        <a:pt x="276" y="501"/>
                      </a:lnTo>
                      <a:lnTo>
                        <a:pt x="276" y="496"/>
                      </a:lnTo>
                      <a:lnTo>
                        <a:pt x="278" y="489"/>
                      </a:lnTo>
                      <a:lnTo>
                        <a:pt x="285" y="489"/>
                      </a:lnTo>
                      <a:lnTo>
                        <a:pt x="293" y="489"/>
                      </a:lnTo>
                      <a:lnTo>
                        <a:pt x="297" y="489"/>
                      </a:lnTo>
                      <a:lnTo>
                        <a:pt x="297" y="482"/>
                      </a:lnTo>
                      <a:lnTo>
                        <a:pt x="297" y="480"/>
                      </a:lnTo>
                      <a:lnTo>
                        <a:pt x="297" y="478"/>
                      </a:lnTo>
                      <a:lnTo>
                        <a:pt x="297" y="470"/>
                      </a:lnTo>
                      <a:lnTo>
                        <a:pt x="297" y="468"/>
                      </a:lnTo>
                      <a:lnTo>
                        <a:pt x="297" y="463"/>
                      </a:lnTo>
                      <a:lnTo>
                        <a:pt x="297" y="459"/>
                      </a:lnTo>
                      <a:lnTo>
                        <a:pt x="290" y="459"/>
                      </a:lnTo>
                      <a:lnTo>
                        <a:pt x="283" y="459"/>
                      </a:lnTo>
                      <a:lnTo>
                        <a:pt x="271" y="459"/>
                      </a:lnTo>
                      <a:lnTo>
                        <a:pt x="264" y="459"/>
                      </a:lnTo>
                      <a:lnTo>
                        <a:pt x="264" y="456"/>
                      </a:lnTo>
                      <a:lnTo>
                        <a:pt x="264" y="426"/>
                      </a:lnTo>
                      <a:lnTo>
                        <a:pt x="264" y="423"/>
                      </a:lnTo>
                      <a:lnTo>
                        <a:pt x="264" y="411"/>
                      </a:lnTo>
                      <a:lnTo>
                        <a:pt x="264" y="407"/>
                      </a:lnTo>
                      <a:lnTo>
                        <a:pt x="264" y="404"/>
                      </a:lnTo>
                      <a:lnTo>
                        <a:pt x="264" y="402"/>
                      </a:lnTo>
                      <a:lnTo>
                        <a:pt x="264" y="397"/>
                      </a:lnTo>
                      <a:lnTo>
                        <a:pt x="264" y="395"/>
                      </a:lnTo>
                      <a:lnTo>
                        <a:pt x="264" y="390"/>
                      </a:lnTo>
                      <a:lnTo>
                        <a:pt x="267" y="376"/>
                      </a:lnTo>
                      <a:lnTo>
                        <a:pt x="267" y="367"/>
                      </a:lnTo>
                      <a:lnTo>
                        <a:pt x="264" y="367"/>
                      </a:lnTo>
                      <a:lnTo>
                        <a:pt x="262" y="367"/>
                      </a:lnTo>
                      <a:lnTo>
                        <a:pt x="262" y="357"/>
                      </a:lnTo>
                      <a:lnTo>
                        <a:pt x="259" y="357"/>
                      </a:lnTo>
                      <a:lnTo>
                        <a:pt x="259" y="357"/>
                      </a:lnTo>
                      <a:lnTo>
                        <a:pt x="257" y="357"/>
                      </a:lnTo>
                      <a:lnTo>
                        <a:pt x="255" y="357"/>
                      </a:lnTo>
                      <a:lnTo>
                        <a:pt x="252" y="357"/>
                      </a:lnTo>
                      <a:lnTo>
                        <a:pt x="250" y="357"/>
                      </a:lnTo>
                      <a:lnTo>
                        <a:pt x="250" y="343"/>
                      </a:lnTo>
                      <a:lnTo>
                        <a:pt x="252" y="343"/>
                      </a:lnTo>
                      <a:lnTo>
                        <a:pt x="257" y="343"/>
                      </a:lnTo>
                      <a:lnTo>
                        <a:pt x="262" y="343"/>
                      </a:lnTo>
                      <a:lnTo>
                        <a:pt x="264" y="343"/>
                      </a:lnTo>
                      <a:lnTo>
                        <a:pt x="271" y="343"/>
                      </a:lnTo>
                      <a:lnTo>
                        <a:pt x="274" y="343"/>
                      </a:lnTo>
                      <a:lnTo>
                        <a:pt x="276" y="343"/>
                      </a:lnTo>
                      <a:lnTo>
                        <a:pt x="278" y="343"/>
                      </a:lnTo>
                      <a:lnTo>
                        <a:pt x="278" y="341"/>
                      </a:lnTo>
                      <a:lnTo>
                        <a:pt x="281" y="341"/>
                      </a:lnTo>
                      <a:lnTo>
                        <a:pt x="283" y="341"/>
                      </a:lnTo>
                      <a:lnTo>
                        <a:pt x="283" y="338"/>
                      </a:lnTo>
                      <a:lnTo>
                        <a:pt x="288" y="336"/>
                      </a:lnTo>
                      <a:lnTo>
                        <a:pt x="288" y="333"/>
                      </a:lnTo>
                      <a:lnTo>
                        <a:pt x="290" y="333"/>
                      </a:lnTo>
                      <a:lnTo>
                        <a:pt x="290" y="331"/>
                      </a:lnTo>
                      <a:lnTo>
                        <a:pt x="293" y="331"/>
                      </a:lnTo>
                      <a:lnTo>
                        <a:pt x="295" y="331"/>
                      </a:lnTo>
                      <a:lnTo>
                        <a:pt x="297" y="329"/>
                      </a:lnTo>
                      <a:lnTo>
                        <a:pt x="300" y="329"/>
                      </a:lnTo>
                      <a:lnTo>
                        <a:pt x="304" y="329"/>
                      </a:lnTo>
                      <a:lnTo>
                        <a:pt x="307" y="329"/>
                      </a:lnTo>
                      <a:lnTo>
                        <a:pt x="309" y="329"/>
                      </a:lnTo>
                      <a:lnTo>
                        <a:pt x="311" y="326"/>
                      </a:lnTo>
                      <a:lnTo>
                        <a:pt x="326" y="326"/>
                      </a:lnTo>
                      <a:lnTo>
                        <a:pt x="328" y="326"/>
                      </a:lnTo>
                      <a:lnTo>
                        <a:pt x="335" y="324"/>
                      </a:lnTo>
                      <a:lnTo>
                        <a:pt x="347" y="324"/>
                      </a:lnTo>
                      <a:lnTo>
                        <a:pt x="349" y="324"/>
                      </a:lnTo>
                      <a:lnTo>
                        <a:pt x="352" y="324"/>
                      </a:lnTo>
                      <a:lnTo>
                        <a:pt x="359" y="322"/>
                      </a:lnTo>
                      <a:lnTo>
                        <a:pt x="361" y="322"/>
                      </a:lnTo>
                      <a:lnTo>
                        <a:pt x="363" y="322"/>
                      </a:lnTo>
                      <a:lnTo>
                        <a:pt x="366" y="322"/>
                      </a:lnTo>
                      <a:lnTo>
                        <a:pt x="373" y="324"/>
                      </a:lnTo>
                      <a:lnTo>
                        <a:pt x="380" y="324"/>
                      </a:lnTo>
                      <a:lnTo>
                        <a:pt x="401" y="326"/>
                      </a:lnTo>
                      <a:lnTo>
                        <a:pt x="406" y="326"/>
                      </a:lnTo>
                      <a:lnTo>
                        <a:pt x="444" y="326"/>
                      </a:lnTo>
                      <a:lnTo>
                        <a:pt x="446" y="326"/>
                      </a:lnTo>
                      <a:lnTo>
                        <a:pt x="446" y="324"/>
                      </a:lnTo>
                      <a:lnTo>
                        <a:pt x="446" y="319"/>
                      </a:lnTo>
                      <a:lnTo>
                        <a:pt x="446" y="312"/>
                      </a:lnTo>
                      <a:lnTo>
                        <a:pt x="446" y="303"/>
                      </a:lnTo>
                      <a:lnTo>
                        <a:pt x="446" y="289"/>
                      </a:lnTo>
                      <a:lnTo>
                        <a:pt x="446" y="293"/>
                      </a:lnTo>
                      <a:lnTo>
                        <a:pt x="446" y="286"/>
                      </a:lnTo>
                      <a:lnTo>
                        <a:pt x="446" y="279"/>
                      </a:lnTo>
                      <a:lnTo>
                        <a:pt x="446" y="270"/>
                      </a:lnTo>
                      <a:lnTo>
                        <a:pt x="446" y="260"/>
                      </a:lnTo>
                      <a:lnTo>
                        <a:pt x="446" y="253"/>
                      </a:lnTo>
                      <a:lnTo>
                        <a:pt x="446" y="244"/>
                      </a:lnTo>
                      <a:lnTo>
                        <a:pt x="446" y="234"/>
                      </a:lnTo>
                      <a:lnTo>
                        <a:pt x="446" y="227"/>
                      </a:lnTo>
                      <a:lnTo>
                        <a:pt x="446" y="218"/>
                      </a:lnTo>
                      <a:lnTo>
                        <a:pt x="446" y="213"/>
                      </a:lnTo>
                      <a:lnTo>
                        <a:pt x="446" y="194"/>
                      </a:lnTo>
                      <a:lnTo>
                        <a:pt x="446" y="185"/>
                      </a:lnTo>
                      <a:lnTo>
                        <a:pt x="446" y="178"/>
                      </a:lnTo>
                      <a:lnTo>
                        <a:pt x="446" y="173"/>
                      </a:lnTo>
                      <a:lnTo>
                        <a:pt x="446" y="163"/>
                      </a:lnTo>
                      <a:lnTo>
                        <a:pt x="446" y="156"/>
                      </a:lnTo>
                      <a:lnTo>
                        <a:pt x="444" y="147"/>
                      </a:lnTo>
                      <a:lnTo>
                        <a:pt x="444" y="140"/>
                      </a:lnTo>
                      <a:lnTo>
                        <a:pt x="444" y="123"/>
                      </a:lnTo>
                      <a:lnTo>
                        <a:pt x="444" y="121"/>
                      </a:lnTo>
                      <a:lnTo>
                        <a:pt x="444" y="116"/>
                      </a:lnTo>
                      <a:lnTo>
                        <a:pt x="444" y="109"/>
                      </a:lnTo>
                      <a:lnTo>
                        <a:pt x="444" y="100"/>
                      </a:lnTo>
                      <a:lnTo>
                        <a:pt x="444" y="97"/>
                      </a:lnTo>
                      <a:lnTo>
                        <a:pt x="444" y="90"/>
                      </a:lnTo>
                      <a:lnTo>
                        <a:pt x="444" y="85"/>
                      </a:lnTo>
                      <a:lnTo>
                        <a:pt x="444" y="83"/>
                      </a:lnTo>
                      <a:lnTo>
                        <a:pt x="446" y="78"/>
                      </a:lnTo>
                      <a:lnTo>
                        <a:pt x="446" y="74"/>
                      </a:lnTo>
                      <a:lnTo>
                        <a:pt x="463" y="74"/>
                      </a:lnTo>
                      <a:lnTo>
                        <a:pt x="496" y="74"/>
                      </a:lnTo>
                      <a:lnTo>
                        <a:pt x="507" y="74"/>
                      </a:lnTo>
                      <a:lnTo>
                        <a:pt x="519" y="74"/>
                      </a:lnTo>
                      <a:lnTo>
                        <a:pt x="529" y="74"/>
                      </a:lnTo>
                      <a:lnTo>
                        <a:pt x="538" y="74"/>
                      </a:lnTo>
                      <a:lnTo>
                        <a:pt x="543" y="74"/>
                      </a:lnTo>
                      <a:lnTo>
                        <a:pt x="555" y="74"/>
                      </a:lnTo>
                      <a:lnTo>
                        <a:pt x="562" y="74"/>
                      </a:lnTo>
                      <a:lnTo>
                        <a:pt x="567" y="74"/>
                      </a:lnTo>
                      <a:lnTo>
                        <a:pt x="571" y="74"/>
                      </a:lnTo>
                      <a:lnTo>
                        <a:pt x="576" y="74"/>
                      </a:lnTo>
                      <a:lnTo>
                        <a:pt x="581" y="74"/>
                      </a:lnTo>
                      <a:lnTo>
                        <a:pt x="583" y="76"/>
                      </a:lnTo>
                      <a:lnTo>
                        <a:pt x="588" y="76"/>
                      </a:lnTo>
                      <a:lnTo>
                        <a:pt x="593" y="76"/>
                      </a:lnTo>
                      <a:lnTo>
                        <a:pt x="597" y="76"/>
                      </a:lnTo>
                      <a:lnTo>
                        <a:pt x="600" y="78"/>
                      </a:lnTo>
                      <a:lnTo>
                        <a:pt x="604" y="78"/>
                      </a:lnTo>
                      <a:lnTo>
                        <a:pt x="609" y="78"/>
                      </a:lnTo>
                      <a:lnTo>
                        <a:pt x="614" y="81"/>
                      </a:lnTo>
                      <a:lnTo>
                        <a:pt x="616" y="81"/>
                      </a:lnTo>
                      <a:lnTo>
                        <a:pt x="619" y="81"/>
                      </a:lnTo>
                      <a:lnTo>
                        <a:pt x="623" y="81"/>
                      </a:lnTo>
                      <a:lnTo>
                        <a:pt x="628" y="83"/>
                      </a:lnTo>
                      <a:lnTo>
                        <a:pt x="630" y="83"/>
                      </a:lnTo>
                      <a:lnTo>
                        <a:pt x="635" y="83"/>
                      </a:lnTo>
                      <a:lnTo>
                        <a:pt x="637" y="83"/>
                      </a:lnTo>
                      <a:lnTo>
                        <a:pt x="642" y="83"/>
                      </a:lnTo>
                      <a:lnTo>
                        <a:pt x="644" y="83"/>
                      </a:lnTo>
                      <a:lnTo>
                        <a:pt x="649" y="83"/>
                      </a:lnTo>
                      <a:lnTo>
                        <a:pt x="656" y="83"/>
                      </a:lnTo>
                      <a:lnTo>
                        <a:pt x="661" y="83"/>
                      </a:lnTo>
                      <a:lnTo>
                        <a:pt x="668" y="83"/>
                      </a:lnTo>
                      <a:lnTo>
                        <a:pt x="675" y="81"/>
                      </a:lnTo>
                      <a:lnTo>
                        <a:pt x="682" y="81"/>
                      </a:lnTo>
                      <a:lnTo>
                        <a:pt x="689" y="81"/>
                      </a:lnTo>
                      <a:lnTo>
                        <a:pt x="694" y="81"/>
                      </a:lnTo>
                      <a:lnTo>
                        <a:pt x="701" y="78"/>
                      </a:lnTo>
                      <a:lnTo>
                        <a:pt x="708" y="78"/>
                      </a:lnTo>
                      <a:lnTo>
                        <a:pt x="711" y="78"/>
                      </a:lnTo>
                      <a:lnTo>
                        <a:pt x="713" y="76"/>
                      </a:lnTo>
                      <a:lnTo>
                        <a:pt x="713" y="76"/>
                      </a:lnTo>
                      <a:lnTo>
                        <a:pt x="715" y="76"/>
                      </a:lnTo>
                      <a:lnTo>
                        <a:pt x="720" y="74"/>
                      </a:lnTo>
                      <a:lnTo>
                        <a:pt x="722" y="74"/>
                      </a:lnTo>
                      <a:lnTo>
                        <a:pt x="725" y="74"/>
                      </a:lnTo>
                      <a:lnTo>
                        <a:pt x="727" y="71"/>
                      </a:lnTo>
                      <a:lnTo>
                        <a:pt x="730" y="71"/>
                      </a:lnTo>
                      <a:lnTo>
                        <a:pt x="732" y="69"/>
                      </a:lnTo>
                      <a:lnTo>
                        <a:pt x="734" y="69"/>
                      </a:lnTo>
                      <a:lnTo>
                        <a:pt x="737" y="67"/>
                      </a:lnTo>
                      <a:lnTo>
                        <a:pt x="737" y="64"/>
                      </a:lnTo>
                      <a:lnTo>
                        <a:pt x="739" y="64"/>
                      </a:lnTo>
                      <a:lnTo>
                        <a:pt x="741" y="62"/>
                      </a:lnTo>
                      <a:lnTo>
                        <a:pt x="744" y="62"/>
                      </a:lnTo>
                      <a:lnTo>
                        <a:pt x="746" y="62"/>
                      </a:lnTo>
                      <a:lnTo>
                        <a:pt x="748" y="59"/>
                      </a:lnTo>
                      <a:lnTo>
                        <a:pt x="751" y="57"/>
                      </a:lnTo>
                      <a:lnTo>
                        <a:pt x="753" y="55"/>
                      </a:lnTo>
                      <a:lnTo>
                        <a:pt x="756" y="52"/>
                      </a:lnTo>
                      <a:lnTo>
                        <a:pt x="758" y="50"/>
                      </a:lnTo>
                      <a:lnTo>
                        <a:pt x="763" y="45"/>
                      </a:lnTo>
                      <a:lnTo>
                        <a:pt x="765" y="41"/>
                      </a:lnTo>
                      <a:lnTo>
                        <a:pt x="767" y="38"/>
                      </a:lnTo>
                      <a:lnTo>
                        <a:pt x="770" y="33"/>
                      </a:lnTo>
                      <a:lnTo>
                        <a:pt x="772" y="29"/>
                      </a:lnTo>
                      <a:lnTo>
                        <a:pt x="777" y="22"/>
                      </a:lnTo>
                      <a:lnTo>
                        <a:pt x="779" y="19"/>
                      </a:lnTo>
                      <a:lnTo>
                        <a:pt x="781" y="17"/>
                      </a:lnTo>
                      <a:lnTo>
                        <a:pt x="784" y="15"/>
                      </a:lnTo>
                      <a:lnTo>
                        <a:pt x="786" y="12"/>
                      </a:lnTo>
                      <a:lnTo>
                        <a:pt x="789" y="10"/>
                      </a:lnTo>
                      <a:lnTo>
                        <a:pt x="791" y="10"/>
                      </a:lnTo>
                      <a:lnTo>
                        <a:pt x="793" y="7"/>
                      </a:lnTo>
                      <a:lnTo>
                        <a:pt x="796" y="5"/>
                      </a:lnTo>
                      <a:lnTo>
                        <a:pt x="798" y="5"/>
                      </a:lnTo>
                      <a:lnTo>
                        <a:pt x="800" y="5"/>
                      </a:lnTo>
                      <a:lnTo>
                        <a:pt x="803" y="5"/>
                      </a:lnTo>
                      <a:lnTo>
                        <a:pt x="822" y="3"/>
                      </a:lnTo>
                      <a:lnTo>
                        <a:pt x="848" y="3"/>
                      </a:lnTo>
                      <a:lnTo>
                        <a:pt x="890" y="3"/>
                      </a:lnTo>
                      <a:lnTo>
                        <a:pt x="937" y="3"/>
                      </a:lnTo>
                      <a:lnTo>
                        <a:pt x="980" y="3"/>
                      </a:lnTo>
                      <a:lnTo>
                        <a:pt x="1025" y="3"/>
                      </a:lnTo>
                      <a:lnTo>
                        <a:pt x="1070" y="3"/>
                      </a:lnTo>
                      <a:lnTo>
                        <a:pt x="1115" y="5"/>
                      </a:lnTo>
                      <a:lnTo>
                        <a:pt x="1162" y="5"/>
                      </a:lnTo>
                      <a:lnTo>
                        <a:pt x="1178" y="5"/>
                      </a:lnTo>
                      <a:lnTo>
                        <a:pt x="1204" y="5"/>
                      </a:lnTo>
                      <a:lnTo>
                        <a:pt x="1249" y="3"/>
                      </a:lnTo>
                      <a:lnTo>
                        <a:pt x="1292" y="3"/>
                      </a:lnTo>
                      <a:lnTo>
                        <a:pt x="1294" y="3"/>
                      </a:lnTo>
                      <a:lnTo>
                        <a:pt x="1339" y="3"/>
                      </a:lnTo>
                      <a:lnTo>
                        <a:pt x="1384" y="3"/>
                      </a:lnTo>
                      <a:lnTo>
                        <a:pt x="1417" y="3"/>
                      </a:lnTo>
                      <a:lnTo>
                        <a:pt x="1429" y="3"/>
                      </a:lnTo>
                      <a:lnTo>
                        <a:pt x="1474" y="3"/>
                      </a:lnTo>
                      <a:lnTo>
                        <a:pt x="1518" y="3"/>
                      </a:lnTo>
                      <a:lnTo>
                        <a:pt x="1563" y="3"/>
                      </a:lnTo>
                      <a:lnTo>
                        <a:pt x="1611" y="0"/>
                      </a:lnTo>
                      <a:lnTo>
                        <a:pt x="1625" y="0"/>
                      </a:lnTo>
                      <a:lnTo>
                        <a:pt x="1653" y="0"/>
                      </a:lnTo>
                      <a:lnTo>
                        <a:pt x="1655" y="0"/>
                      </a:lnTo>
                      <a:lnTo>
                        <a:pt x="1696" y="0"/>
                      </a:lnTo>
                      <a:lnTo>
                        <a:pt x="1698" y="12"/>
                      </a:lnTo>
                      <a:lnTo>
                        <a:pt x="1700" y="12"/>
                      </a:lnTo>
                      <a:lnTo>
                        <a:pt x="1724" y="12"/>
                      </a:lnTo>
                      <a:lnTo>
                        <a:pt x="1726" y="12"/>
                      </a:lnTo>
                      <a:lnTo>
                        <a:pt x="1729" y="12"/>
                      </a:lnTo>
                      <a:lnTo>
                        <a:pt x="1733" y="12"/>
                      </a:lnTo>
                      <a:lnTo>
                        <a:pt x="1733" y="12"/>
                      </a:lnTo>
                      <a:lnTo>
                        <a:pt x="1741" y="12"/>
                      </a:lnTo>
                      <a:lnTo>
                        <a:pt x="1743" y="12"/>
                      </a:lnTo>
                      <a:lnTo>
                        <a:pt x="1766" y="12"/>
                      </a:lnTo>
                      <a:lnTo>
                        <a:pt x="1790" y="12"/>
                      </a:lnTo>
                      <a:lnTo>
                        <a:pt x="1835" y="12"/>
                      </a:lnTo>
                      <a:lnTo>
                        <a:pt x="1880" y="12"/>
                      </a:lnTo>
                      <a:lnTo>
                        <a:pt x="1922" y="12"/>
                      </a:lnTo>
                      <a:lnTo>
                        <a:pt x="1967" y="12"/>
                      </a:lnTo>
                      <a:lnTo>
                        <a:pt x="2015" y="10"/>
                      </a:lnTo>
                      <a:lnTo>
                        <a:pt x="2029" y="10"/>
                      </a:lnTo>
                      <a:lnTo>
                        <a:pt x="2059" y="10"/>
                      </a:lnTo>
                      <a:lnTo>
                        <a:pt x="2059" y="57"/>
                      </a:lnTo>
                      <a:lnTo>
                        <a:pt x="2062" y="102"/>
                      </a:lnTo>
                      <a:lnTo>
                        <a:pt x="2062" y="104"/>
                      </a:lnTo>
                      <a:lnTo>
                        <a:pt x="2062" y="116"/>
                      </a:lnTo>
                      <a:lnTo>
                        <a:pt x="2062" y="147"/>
                      </a:lnTo>
                      <a:lnTo>
                        <a:pt x="2062" y="168"/>
                      </a:lnTo>
                      <a:lnTo>
                        <a:pt x="2064" y="199"/>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5" name="Freeform 16"/>
                <p:cNvSpPr>
                  <a:spLocks/>
                </p:cNvSpPr>
                <p:nvPr/>
              </p:nvSpPr>
              <p:spPr bwMode="auto">
                <a:xfrm>
                  <a:off x="-9545956" y="8969005"/>
                  <a:ext cx="4233863" cy="4924426"/>
                </a:xfrm>
                <a:custGeom>
                  <a:avLst/>
                  <a:gdLst>
                    <a:gd name="T0" fmla="*/ 2627 w 2667"/>
                    <a:gd name="T1" fmla="*/ 12 h 3102"/>
                    <a:gd name="T2" fmla="*/ 2657 w 2667"/>
                    <a:gd name="T3" fmla="*/ 80 h 3102"/>
                    <a:gd name="T4" fmla="*/ 2660 w 2667"/>
                    <a:gd name="T5" fmla="*/ 146 h 3102"/>
                    <a:gd name="T6" fmla="*/ 2648 w 2667"/>
                    <a:gd name="T7" fmla="*/ 201 h 3102"/>
                    <a:gd name="T8" fmla="*/ 2655 w 2667"/>
                    <a:gd name="T9" fmla="*/ 281 h 3102"/>
                    <a:gd name="T10" fmla="*/ 2645 w 2667"/>
                    <a:gd name="T11" fmla="*/ 352 h 3102"/>
                    <a:gd name="T12" fmla="*/ 2631 w 2667"/>
                    <a:gd name="T13" fmla="*/ 420 h 3102"/>
                    <a:gd name="T14" fmla="*/ 2615 w 2667"/>
                    <a:gd name="T15" fmla="*/ 489 h 3102"/>
                    <a:gd name="T16" fmla="*/ 2596 w 2667"/>
                    <a:gd name="T17" fmla="*/ 555 h 3102"/>
                    <a:gd name="T18" fmla="*/ 2553 w 2667"/>
                    <a:gd name="T19" fmla="*/ 640 h 3102"/>
                    <a:gd name="T20" fmla="*/ 2511 w 2667"/>
                    <a:gd name="T21" fmla="*/ 694 h 3102"/>
                    <a:gd name="T22" fmla="*/ 2485 w 2667"/>
                    <a:gd name="T23" fmla="*/ 744 h 3102"/>
                    <a:gd name="T24" fmla="*/ 2435 w 2667"/>
                    <a:gd name="T25" fmla="*/ 796 h 3102"/>
                    <a:gd name="T26" fmla="*/ 2402 w 2667"/>
                    <a:gd name="T27" fmla="*/ 853 h 3102"/>
                    <a:gd name="T28" fmla="*/ 2338 w 2667"/>
                    <a:gd name="T29" fmla="*/ 900 h 3102"/>
                    <a:gd name="T30" fmla="*/ 2282 w 2667"/>
                    <a:gd name="T31" fmla="*/ 886 h 3102"/>
                    <a:gd name="T32" fmla="*/ 2213 w 2667"/>
                    <a:gd name="T33" fmla="*/ 893 h 3102"/>
                    <a:gd name="T34" fmla="*/ 2168 w 2667"/>
                    <a:gd name="T35" fmla="*/ 1179 h 3102"/>
                    <a:gd name="T36" fmla="*/ 2334 w 2667"/>
                    <a:gd name="T37" fmla="*/ 1814 h 3102"/>
                    <a:gd name="T38" fmla="*/ 2263 w 2667"/>
                    <a:gd name="T39" fmla="*/ 1883 h 3102"/>
                    <a:gd name="T40" fmla="*/ 2138 w 2667"/>
                    <a:gd name="T41" fmla="*/ 1887 h 3102"/>
                    <a:gd name="T42" fmla="*/ 1982 w 2667"/>
                    <a:gd name="T43" fmla="*/ 1949 h 3102"/>
                    <a:gd name="T44" fmla="*/ 1911 w 2667"/>
                    <a:gd name="T45" fmla="*/ 2133 h 3102"/>
                    <a:gd name="T46" fmla="*/ 1812 w 2667"/>
                    <a:gd name="T47" fmla="*/ 2152 h 3102"/>
                    <a:gd name="T48" fmla="*/ 1809 w 2667"/>
                    <a:gd name="T49" fmla="*/ 2268 h 3102"/>
                    <a:gd name="T50" fmla="*/ 1819 w 2667"/>
                    <a:gd name="T51" fmla="*/ 2346 h 3102"/>
                    <a:gd name="T52" fmla="*/ 1802 w 2667"/>
                    <a:gd name="T53" fmla="*/ 2435 h 3102"/>
                    <a:gd name="T54" fmla="*/ 1764 w 2667"/>
                    <a:gd name="T55" fmla="*/ 2582 h 3102"/>
                    <a:gd name="T56" fmla="*/ 1812 w 2667"/>
                    <a:gd name="T57" fmla="*/ 2714 h 3102"/>
                    <a:gd name="T58" fmla="*/ 1833 w 2667"/>
                    <a:gd name="T59" fmla="*/ 2854 h 3102"/>
                    <a:gd name="T60" fmla="*/ 1727 w 2667"/>
                    <a:gd name="T61" fmla="*/ 2898 h 3102"/>
                    <a:gd name="T62" fmla="*/ 1644 w 2667"/>
                    <a:gd name="T63" fmla="*/ 2974 h 3102"/>
                    <a:gd name="T64" fmla="*/ 1538 w 2667"/>
                    <a:gd name="T65" fmla="*/ 3000 h 3102"/>
                    <a:gd name="T66" fmla="*/ 1471 w 2667"/>
                    <a:gd name="T67" fmla="*/ 3050 h 3102"/>
                    <a:gd name="T68" fmla="*/ 1417 w 2667"/>
                    <a:gd name="T69" fmla="*/ 3099 h 3102"/>
                    <a:gd name="T70" fmla="*/ 1353 w 2667"/>
                    <a:gd name="T71" fmla="*/ 3059 h 3102"/>
                    <a:gd name="T72" fmla="*/ 1299 w 2667"/>
                    <a:gd name="T73" fmla="*/ 2991 h 3102"/>
                    <a:gd name="T74" fmla="*/ 1233 w 2667"/>
                    <a:gd name="T75" fmla="*/ 2962 h 3102"/>
                    <a:gd name="T76" fmla="*/ 1127 w 2667"/>
                    <a:gd name="T77" fmla="*/ 2960 h 3102"/>
                    <a:gd name="T78" fmla="*/ 1051 w 2667"/>
                    <a:gd name="T79" fmla="*/ 2962 h 3102"/>
                    <a:gd name="T80" fmla="*/ 983 w 2667"/>
                    <a:gd name="T81" fmla="*/ 2976 h 3102"/>
                    <a:gd name="T82" fmla="*/ 675 w 2667"/>
                    <a:gd name="T83" fmla="*/ 2976 h 3102"/>
                    <a:gd name="T84" fmla="*/ 510 w 2667"/>
                    <a:gd name="T85" fmla="*/ 2976 h 3102"/>
                    <a:gd name="T86" fmla="*/ 357 w 2667"/>
                    <a:gd name="T87" fmla="*/ 2941 h 3102"/>
                    <a:gd name="T88" fmla="*/ 222 w 2667"/>
                    <a:gd name="T89" fmla="*/ 2932 h 3102"/>
                    <a:gd name="T90" fmla="*/ 94 w 2667"/>
                    <a:gd name="T91" fmla="*/ 2887 h 3102"/>
                    <a:gd name="T92" fmla="*/ 7 w 2667"/>
                    <a:gd name="T93" fmla="*/ 2667 h 3102"/>
                    <a:gd name="T94" fmla="*/ 57 w 2667"/>
                    <a:gd name="T95" fmla="*/ 2648 h 3102"/>
                    <a:gd name="T96" fmla="*/ 68 w 2667"/>
                    <a:gd name="T97" fmla="*/ 2598 h 3102"/>
                    <a:gd name="T98" fmla="*/ 66 w 2667"/>
                    <a:gd name="T99" fmla="*/ 2539 h 3102"/>
                    <a:gd name="T100" fmla="*/ 99 w 2667"/>
                    <a:gd name="T101" fmla="*/ 2506 h 3102"/>
                    <a:gd name="T102" fmla="*/ 94 w 2667"/>
                    <a:gd name="T103" fmla="*/ 2464 h 3102"/>
                    <a:gd name="T104" fmla="*/ 61 w 2667"/>
                    <a:gd name="T105" fmla="*/ 2428 h 3102"/>
                    <a:gd name="T106" fmla="*/ 24 w 2667"/>
                    <a:gd name="T107" fmla="*/ 2398 h 3102"/>
                    <a:gd name="T108" fmla="*/ 0 w 2667"/>
                    <a:gd name="T109" fmla="*/ 1077 h 3102"/>
                    <a:gd name="T110" fmla="*/ 14 w 2667"/>
                    <a:gd name="T111" fmla="*/ 222 h 3102"/>
                    <a:gd name="T112" fmla="*/ 52 w 2667"/>
                    <a:gd name="T113" fmla="*/ 222 h 3102"/>
                    <a:gd name="T114" fmla="*/ 87 w 2667"/>
                    <a:gd name="T115" fmla="*/ 243 h 3102"/>
                    <a:gd name="T116" fmla="*/ 130 w 2667"/>
                    <a:gd name="T117" fmla="*/ 208 h 3102"/>
                    <a:gd name="T118" fmla="*/ 151 w 2667"/>
                    <a:gd name="T119" fmla="*/ 149 h 3102"/>
                    <a:gd name="T120" fmla="*/ 151 w 2667"/>
                    <a:gd name="T121" fmla="*/ 97 h 3102"/>
                    <a:gd name="T122" fmla="*/ 139 w 2667"/>
                    <a:gd name="T123" fmla="*/ 42 h 3102"/>
                    <a:gd name="T124" fmla="*/ 366 w 2667"/>
                    <a:gd name="T125" fmla="*/ 0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7" h="3102">
                      <a:moveTo>
                        <a:pt x="945" y="2"/>
                      </a:moveTo>
                      <a:lnTo>
                        <a:pt x="992" y="2"/>
                      </a:lnTo>
                      <a:lnTo>
                        <a:pt x="1082" y="2"/>
                      </a:lnTo>
                      <a:lnTo>
                        <a:pt x="1124" y="2"/>
                      </a:lnTo>
                      <a:lnTo>
                        <a:pt x="1171" y="2"/>
                      </a:lnTo>
                      <a:lnTo>
                        <a:pt x="1216" y="2"/>
                      </a:lnTo>
                      <a:lnTo>
                        <a:pt x="1261" y="2"/>
                      </a:lnTo>
                      <a:lnTo>
                        <a:pt x="1306" y="2"/>
                      </a:lnTo>
                      <a:lnTo>
                        <a:pt x="1351" y="2"/>
                      </a:lnTo>
                      <a:lnTo>
                        <a:pt x="1398" y="2"/>
                      </a:lnTo>
                      <a:lnTo>
                        <a:pt x="1436" y="2"/>
                      </a:lnTo>
                      <a:lnTo>
                        <a:pt x="1443" y="2"/>
                      </a:lnTo>
                      <a:lnTo>
                        <a:pt x="1488" y="2"/>
                      </a:lnTo>
                      <a:lnTo>
                        <a:pt x="1533" y="2"/>
                      </a:lnTo>
                      <a:lnTo>
                        <a:pt x="1547" y="2"/>
                      </a:lnTo>
                      <a:lnTo>
                        <a:pt x="1578" y="4"/>
                      </a:lnTo>
                      <a:lnTo>
                        <a:pt x="1623" y="4"/>
                      </a:lnTo>
                      <a:lnTo>
                        <a:pt x="1712" y="4"/>
                      </a:lnTo>
                      <a:lnTo>
                        <a:pt x="1802" y="4"/>
                      </a:lnTo>
                      <a:lnTo>
                        <a:pt x="1892" y="4"/>
                      </a:lnTo>
                      <a:lnTo>
                        <a:pt x="1979" y="4"/>
                      </a:lnTo>
                      <a:lnTo>
                        <a:pt x="2067" y="7"/>
                      </a:lnTo>
                      <a:lnTo>
                        <a:pt x="2154" y="9"/>
                      </a:lnTo>
                      <a:lnTo>
                        <a:pt x="2180" y="9"/>
                      </a:lnTo>
                      <a:lnTo>
                        <a:pt x="2263" y="9"/>
                      </a:lnTo>
                      <a:lnTo>
                        <a:pt x="2355" y="9"/>
                      </a:lnTo>
                      <a:lnTo>
                        <a:pt x="2445" y="12"/>
                      </a:lnTo>
                      <a:lnTo>
                        <a:pt x="2534" y="12"/>
                      </a:lnTo>
                      <a:lnTo>
                        <a:pt x="2627" y="12"/>
                      </a:lnTo>
                      <a:lnTo>
                        <a:pt x="2664" y="12"/>
                      </a:lnTo>
                      <a:lnTo>
                        <a:pt x="2667" y="16"/>
                      </a:lnTo>
                      <a:lnTo>
                        <a:pt x="2667" y="19"/>
                      </a:lnTo>
                      <a:lnTo>
                        <a:pt x="2667" y="21"/>
                      </a:lnTo>
                      <a:lnTo>
                        <a:pt x="2664" y="21"/>
                      </a:lnTo>
                      <a:lnTo>
                        <a:pt x="2662" y="21"/>
                      </a:lnTo>
                      <a:lnTo>
                        <a:pt x="2657" y="23"/>
                      </a:lnTo>
                      <a:lnTo>
                        <a:pt x="2657" y="26"/>
                      </a:lnTo>
                      <a:lnTo>
                        <a:pt x="2657" y="28"/>
                      </a:lnTo>
                      <a:lnTo>
                        <a:pt x="2657" y="30"/>
                      </a:lnTo>
                      <a:lnTo>
                        <a:pt x="2655" y="30"/>
                      </a:lnTo>
                      <a:lnTo>
                        <a:pt x="2655" y="35"/>
                      </a:lnTo>
                      <a:lnTo>
                        <a:pt x="2655" y="38"/>
                      </a:lnTo>
                      <a:lnTo>
                        <a:pt x="2655" y="40"/>
                      </a:lnTo>
                      <a:lnTo>
                        <a:pt x="2655" y="45"/>
                      </a:lnTo>
                      <a:lnTo>
                        <a:pt x="2655" y="47"/>
                      </a:lnTo>
                      <a:lnTo>
                        <a:pt x="2653" y="49"/>
                      </a:lnTo>
                      <a:lnTo>
                        <a:pt x="2653" y="52"/>
                      </a:lnTo>
                      <a:lnTo>
                        <a:pt x="2653" y="54"/>
                      </a:lnTo>
                      <a:lnTo>
                        <a:pt x="2653" y="56"/>
                      </a:lnTo>
                      <a:lnTo>
                        <a:pt x="2653" y="59"/>
                      </a:lnTo>
                      <a:lnTo>
                        <a:pt x="2653" y="61"/>
                      </a:lnTo>
                      <a:lnTo>
                        <a:pt x="2653" y="68"/>
                      </a:lnTo>
                      <a:lnTo>
                        <a:pt x="2653" y="71"/>
                      </a:lnTo>
                      <a:lnTo>
                        <a:pt x="2653" y="73"/>
                      </a:lnTo>
                      <a:lnTo>
                        <a:pt x="2655" y="73"/>
                      </a:lnTo>
                      <a:lnTo>
                        <a:pt x="2655" y="75"/>
                      </a:lnTo>
                      <a:lnTo>
                        <a:pt x="2657" y="78"/>
                      </a:lnTo>
                      <a:lnTo>
                        <a:pt x="2657" y="80"/>
                      </a:lnTo>
                      <a:lnTo>
                        <a:pt x="2657" y="82"/>
                      </a:lnTo>
                      <a:lnTo>
                        <a:pt x="2657" y="85"/>
                      </a:lnTo>
                      <a:lnTo>
                        <a:pt x="2657" y="87"/>
                      </a:lnTo>
                      <a:lnTo>
                        <a:pt x="2655" y="90"/>
                      </a:lnTo>
                      <a:lnTo>
                        <a:pt x="2655" y="92"/>
                      </a:lnTo>
                      <a:lnTo>
                        <a:pt x="2655" y="94"/>
                      </a:lnTo>
                      <a:lnTo>
                        <a:pt x="2655" y="99"/>
                      </a:lnTo>
                      <a:lnTo>
                        <a:pt x="2655" y="101"/>
                      </a:lnTo>
                      <a:lnTo>
                        <a:pt x="2655" y="104"/>
                      </a:lnTo>
                      <a:lnTo>
                        <a:pt x="2657" y="104"/>
                      </a:lnTo>
                      <a:lnTo>
                        <a:pt x="2657" y="106"/>
                      </a:lnTo>
                      <a:lnTo>
                        <a:pt x="2660" y="106"/>
                      </a:lnTo>
                      <a:lnTo>
                        <a:pt x="2660" y="108"/>
                      </a:lnTo>
                      <a:lnTo>
                        <a:pt x="2660" y="111"/>
                      </a:lnTo>
                      <a:lnTo>
                        <a:pt x="2660" y="113"/>
                      </a:lnTo>
                      <a:lnTo>
                        <a:pt x="2662" y="116"/>
                      </a:lnTo>
                      <a:lnTo>
                        <a:pt x="2662" y="116"/>
                      </a:lnTo>
                      <a:lnTo>
                        <a:pt x="2662" y="118"/>
                      </a:lnTo>
                      <a:lnTo>
                        <a:pt x="2662" y="120"/>
                      </a:lnTo>
                      <a:lnTo>
                        <a:pt x="2662" y="123"/>
                      </a:lnTo>
                      <a:lnTo>
                        <a:pt x="2662" y="125"/>
                      </a:lnTo>
                      <a:lnTo>
                        <a:pt x="2660" y="127"/>
                      </a:lnTo>
                      <a:lnTo>
                        <a:pt x="2660" y="132"/>
                      </a:lnTo>
                      <a:lnTo>
                        <a:pt x="2660" y="134"/>
                      </a:lnTo>
                      <a:lnTo>
                        <a:pt x="2660" y="137"/>
                      </a:lnTo>
                      <a:lnTo>
                        <a:pt x="2660" y="139"/>
                      </a:lnTo>
                      <a:lnTo>
                        <a:pt x="2660" y="141"/>
                      </a:lnTo>
                      <a:lnTo>
                        <a:pt x="2660" y="144"/>
                      </a:lnTo>
                      <a:lnTo>
                        <a:pt x="2660" y="146"/>
                      </a:lnTo>
                      <a:lnTo>
                        <a:pt x="2660" y="149"/>
                      </a:lnTo>
                      <a:lnTo>
                        <a:pt x="2660" y="151"/>
                      </a:lnTo>
                      <a:lnTo>
                        <a:pt x="2657" y="151"/>
                      </a:lnTo>
                      <a:lnTo>
                        <a:pt x="2657" y="153"/>
                      </a:lnTo>
                      <a:lnTo>
                        <a:pt x="2655" y="156"/>
                      </a:lnTo>
                      <a:lnTo>
                        <a:pt x="2653" y="156"/>
                      </a:lnTo>
                      <a:lnTo>
                        <a:pt x="2653" y="158"/>
                      </a:lnTo>
                      <a:lnTo>
                        <a:pt x="2650" y="158"/>
                      </a:lnTo>
                      <a:lnTo>
                        <a:pt x="2650" y="160"/>
                      </a:lnTo>
                      <a:lnTo>
                        <a:pt x="2648" y="160"/>
                      </a:lnTo>
                      <a:lnTo>
                        <a:pt x="2648" y="165"/>
                      </a:lnTo>
                      <a:lnTo>
                        <a:pt x="2650" y="167"/>
                      </a:lnTo>
                      <a:lnTo>
                        <a:pt x="2650" y="170"/>
                      </a:lnTo>
                      <a:lnTo>
                        <a:pt x="2653" y="170"/>
                      </a:lnTo>
                      <a:lnTo>
                        <a:pt x="2653" y="172"/>
                      </a:lnTo>
                      <a:lnTo>
                        <a:pt x="2653" y="172"/>
                      </a:lnTo>
                      <a:lnTo>
                        <a:pt x="2653" y="175"/>
                      </a:lnTo>
                      <a:lnTo>
                        <a:pt x="2650" y="175"/>
                      </a:lnTo>
                      <a:lnTo>
                        <a:pt x="2650" y="177"/>
                      </a:lnTo>
                      <a:lnTo>
                        <a:pt x="2650" y="179"/>
                      </a:lnTo>
                      <a:lnTo>
                        <a:pt x="2648" y="182"/>
                      </a:lnTo>
                      <a:lnTo>
                        <a:pt x="2648" y="184"/>
                      </a:lnTo>
                      <a:lnTo>
                        <a:pt x="2650" y="186"/>
                      </a:lnTo>
                      <a:lnTo>
                        <a:pt x="2650" y="189"/>
                      </a:lnTo>
                      <a:lnTo>
                        <a:pt x="2650" y="191"/>
                      </a:lnTo>
                      <a:lnTo>
                        <a:pt x="2648" y="191"/>
                      </a:lnTo>
                      <a:lnTo>
                        <a:pt x="2648" y="196"/>
                      </a:lnTo>
                      <a:lnTo>
                        <a:pt x="2648" y="198"/>
                      </a:lnTo>
                      <a:lnTo>
                        <a:pt x="2648" y="201"/>
                      </a:lnTo>
                      <a:lnTo>
                        <a:pt x="2648" y="203"/>
                      </a:lnTo>
                      <a:lnTo>
                        <a:pt x="2645" y="203"/>
                      </a:lnTo>
                      <a:lnTo>
                        <a:pt x="2645" y="205"/>
                      </a:lnTo>
                      <a:lnTo>
                        <a:pt x="2645" y="210"/>
                      </a:lnTo>
                      <a:lnTo>
                        <a:pt x="2645" y="212"/>
                      </a:lnTo>
                      <a:lnTo>
                        <a:pt x="2645" y="215"/>
                      </a:lnTo>
                      <a:lnTo>
                        <a:pt x="2645" y="217"/>
                      </a:lnTo>
                      <a:lnTo>
                        <a:pt x="2645" y="219"/>
                      </a:lnTo>
                      <a:lnTo>
                        <a:pt x="2648" y="222"/>
                      </a:lnTo>
                      <a:lnTo>
                        <a:pt x="2648" y="224"/>
                      </a:lnTo>
                      <a:lnTo>
                        <a:pt x="2648" y="229"/>
                      </a:lnTo>
                      <a:lnTo>
                        <a:pt x="2648" y="229"/>
                      </a:lnTo>
                      <a:lnTo>
                        <a:pt x="2648" y="234"/>
                      </a:lnTo>
                      <a:lnTo>
                        <a:pt x="2648" y="236"/>
                      </a:lnTo>
                      <a:lnTo>
                        <a:pt x="2648" y="238"/>
                      </a:lnTo>
                      <a:lnTo>
                        <a:pt x="2648" y="241"/>
                      </a:lnTo>
                      <a:lnTo>
                        <a:pt x="2650" y="245"/>
                      </a:lnTo>
                      <a:lnTo>
                        <a:pt x="2650" y="248"/>
                      </a:lnTo>
                      <a:lnTo>
                        <a:pt x="2650" y="250"/>
                      </a:lnTo>
                      <a:lnTo>
                        <a:pt x="2650" y="253"/>
                      </a:lnTo>
                      <a:lnTo>
                        <a:pt x="2650" y="255"/>
                      </a:lnTo>
                      <a:lnTo>
                        <a:pt x="2650" y="257"/>
                      </a:lnTo>
                      <a:lnTo>
                        <a:pt x="2650" y="260"/>
                      </a:lnTo>
                      <a:lnTo>
                        <a:pt x="2650" y="262"/>
                      </a:lnTo>
                      <a:lnTo>
                        <a:pt x="2648" y="269"/>
                      </a:lnTo>
                      <a:lnTo>
                        <a:pt x="2648" y="271"/>
                      </a:lnTo>
                      <a:lnTo>
                        <a:pt x="2648" y="274"/>
                      </a:lnTo>
                      <a:lnTo>
                        <a:pt x="2650" y="276"/>
                      </a:lnTo>
                      <a:lnTo>
                        <a:pt x="2655" y="281"/>
                      </a:lnTo>
                      <a:lnTo>
                        <a:pt x="2655" y="283"/>
                      </a:lnTo>
                      <a:lnTo>
                        <a:pt x="2655" y="286"/>
                      </a:lnTo>
                      <a:lnTo>
                        <a:pt x="2655" y="286"/>
                      </a:lnTo>
                      <a:lnTo>
                        <a:pt x="2655" y="288"/>
                      </a:lnTo>
                      <a:lnTo>
                        <a:pt x="2655" y="293"/>
                      </a:lnTo>
                      <a:lnTo>
                        <a:pt x="2653" y="297"/>
                      </a:lnTo>
                      <a:lnTo>
                        <a:pt x="2653" y="300"/>
                      </a:lnTo>
                      <a:lnTo>
                        <a:pt x="2653" y="302"/>
                      </a:lnTo>
                      <a:lnTo>
                        <a:pt x="2653" y="305"/>
                      </a:lnTo>
                      <a:lnTo>
                        <a:pt x="2653" y="307"/>
                      </a:lnTo>
                      <a:lnTo>
                        <a:pt x="2653" y="312"/>
                      </a:lnTo>
                      <a:lnTo>
                        <a:pt x="2653" y="316"/>
                      </a:lnTo>
                      <a:lnTo>
                        <a:pt x="2650" y="319"/>
                      </a:lnTo>
                      <a:lnTo>
                        <a:pt x="2650" y="321"/>
                      </a:lnTo>
                      <a:lnTo>
                        <a:pt x="2650" y="326"/>
                      </a:lnTo>
                      <a:lnTo>
                        <a:pt x="2650" y="328"/>
                      </a:lnTo>
                      <a:lnTo>
                        <a:pt x="2650" y="330"/>
                      </a:lnTo>
                      <a:lnTo>
                        <a:pt x="2650" y="333"/>
                      </a:lnTo>
                      <a:lnTo>
                        <a:pt x="2650" y="335"/>
                      </a:lnTo>
                      <a:lnTo>
                        <a:pt x="2648" y="335"/>
                      </a:lnTo>
                      <a:lnTo>
                        <a:pt x="2648" y="338"/>
                      </a:lnTo>
                      <a:lnTo>
                        <a:pt x="2648" y="340"/>
                      </a:lnTo>
                      <a:lnTo>
                        <a:pt x="2648" y="340"/>
                      </a:lnTo>
                      <a:lnTo>
                        <a:pt x="2648" y="342"/>
                      </a:lnTo>
                      <a:lnTo>
                        <a:pt x="2648" y="342"/>
                      </a:lnTo>
                      <a:lnTo>
                        <a:pt x="2645" y="345"/>
                      </a:lnTo>
                      <a:lnTo>
                        <a:pt x="2645" y="347"/>
                      </a:lnTo>
                      <a:lnTo>
                        <a:pt x="2645" y="349"/>
                      </a:lnTo>
                      <a:lnTo>
                        <a:pt x="2645" y="352"/>
                      </a:lnTo>
                      <a:lnTo>
                        <a:pt x="2645" y="354"/>
                      </a:lnTo>
                      <a:lnTo>
                        <a:pt x="2645" y="356"/>
                      </a:lnTo>
                      <a:lnTo>
                        <a:pt x="2643" y="364"/>
                      </a:lnTo>
                      <a:lnTo>
                        <a:pt x="2643" y="368"/>
                      </a:lnTo>
                      <a:lnTo>
                        <a:pt x="2643" y="371"/>
                      </a:lnTo>
                      <a:lnTo>
                        <a:pt x="2641" y="371"/>
                      </a:lnTo>
                      <a:lnTo>
                        <a:pt x="2643" y="373"/>
                      </a:lnTo>
                      <a:lnTo>
                        <a:pt x="2643" y="378"/>
                      </a:lnTo>
                      <a:lnTo>
                        <a:pt x="2643" y="380"/>
                      </a:lnTo>
                      <a:lnTo>
                        <a:pt x="2643" y="382"/>
                      </a:lnTo>
                      <a:lnTo>
                        <a:pt x="2643" y="385"/>
                      </a:lnTo>
                      <a:lnTo>
                        <a:pt x="2643" y="387"/>
                      </a:lnTo>
                      <a:lnTo>
                        <a:pt x="2643" y="390"/>
                      </a:lnTo>
                      <a:lnTo>
                        <a:pt x="2641" y="390"/>
                      </a:lnTo>
                      <a:lnTo>
                        <a:pt x="2641" y="392"/>
                      </a:lnTo>
                      <a:lnTo>
                        <a:pt x="2638" y="392"/>
                      </a:lnTo>
                      <a:lnTo>
                        <a:pt x="2636" y="392"/>
                      </a:lnTo>
                      <a:lnTo>
                        <a:pt x="2634" y="392"/>
                      </a:lnTo>
                      <a:lnTo>
                        <a:pt x="2634" y="394"/>
                      </a:lnTo>
                      <a:lnTo>
                        <a:pt x="2634" y="397"/>
                      </a:lnTo>
                      <a:lnTo>
                        <a:pt x="2634" y="399"/>
                      </a:lnTo>
                      <a:lnTo>
                        <a:pt x="2634" y="399"/>
                      </a:lnTo>
                      <a:lnTo>
                        <a:pt x="2634" y="401"/>
                      </a:lnTo>
                      <a:lnTo>
                        <a:pt x="2634" y="404"/>
                      </a:lnTo>
                      <a:lnTo>
                        <a:pt x="2631" y="406"/>
                      </a:lnTo>
                      <a:lnTo>
                        <a:pt x="2631" y="408"/>
                      </a:lnTo>
                      <a:lnTo>
                        <a:pt x="2631" y="411"/>
                      </a:lnTo>
                      <a:lnTo>
                        <a:pt x="2631" y="418"/>
                      </a:lnTo>
                      <a:lnTo>
                        <a:pt x="2631" y="420"/>
                      </a:lnTo>
                      <a:lnTo>
                        <a:pt x="2631" y="423"/>
                      </a:lnTo>
                      <a:lnTo>
                        <a:pt x="2629" y="427"/>
                      </a:lnTo>
                      <a:lnTo>
                        <a:pt x="2629" y="430"/>
                      </a:lnTo>
                      <a:lnTo>
                        <a:pt x="2627" y="430"/>
                      </a:lnTo>
                      <a:lnTo>
                        <a:pt x="2627" y="432"/>
                      </a:lnTo>
                      <a:lnTo>
                        <a:pt x="2627" y="434"/>
                      </a:lnTo>
                      <a:lnTo>
                        <a:pt x="2627" y="437"/>
                      </a:lnTo>
                      <a:lnTo>
                        <a:pt x="2624" y="442"/>
                      </a:lnTo>
                      <a:lnTo>
                        <a:pt x="2624" y="444"/>
                      </a:lnTo>
                      <a:lnTo>
                        <a:pt x="2624" y="446"/>
                      </a:lnTo>
                      <a:lnTo>
                        <a:pt x="2624" y="449"/>
                      </a:lnTo>
                      <a:lnTo>
                        <a:pt x="2624" y="451"/>
                      </a:lnTo>
                      <a:lnTo>
                        <a:pt x="2622" y="451"/>
                      </a:lnTo>
                      <a:lnTo>
                        <a:pt x="2622" y="453"/>
                      </a:lnTo>
                      <a:lnTo>
                        <a:pt x="2622" y="456"/>
                      </a:lnTo>
                      <a:lnTo>
                        <a:pt x="2622" y="456"/>
                      </a:lnTo>
                      <a:lnTo>
                        <a:pt x="2619" y="458"/>
                      </a:lnTo>
                      <a:lnTo>
                        <a:pt x="2619" y="460"/>
                      </a:lnTo>
                      <a:lnTo>
                        <a:pt x="2622" y="465"/>
                      </a:lnTo>
                      <a:lnTo>
                        <a:pt x="2619" y="465"/>
                      </a:lnTo>
                      <a:lnTo>
                        <a:pt x="2619" y="468"/>
                      </a:lnTo>
                      <a:lnTo>
                        <a:pt x="2617" y="470"/>
                      </a:lnTo>
                      <a:lnTo>
                        <a:pt x="2615" y="472"/>
                      </a:lnTo>
                      <a:lnTo>
                        <a:pt x="2615" y="475"/>
                      </a:lnTo>
                      <a:lnTo>
                        <a:pt x="2615" y="477"/>
                      </a:lnTo>
                      <a:lnTo>
                        <a:pt x="2615" y="479"/>
                      </a:lnTo>
                      <a:lnTo>
                        <a:pt x="2615" y="482"/>
                      </a:lnTo>
                      <a:lnTo>
                        <a:pt x="2615" y="484"/>
                      </a:lnTo>
                      <a:lnTo>
                        <a:pt x="2615" y="489"/>
                      </a:lnTo>
                      <a:lnTo>
                        <a:pt x="2615" y="491"/>
                      </a:lnTo>
                      <a:lnTo>
                        <a:pt x="2615" y="493"/>
                      </a:lnTo>
                      <a:lnTo>
                        <a:pt x="2615" y="496"/>
                      </a:lnTo>
                      <a:lnTo>
                        <a:pt x="2612" y="498"/>
                      </a:lnTo>
                      <a:lnTo>
                        <a:pt x="2612" y="501"/>
                      </a:lnTo>
                      <a:lnTo>
                        <a:pt x="2612" y="503"/>
                      </a:lnTo>
                      <a:lnTo>
                        <a:pt x="2612" y="505"/>
                      </a:lnTo>
                      <a:lnTo>
                        <a:pt x="2612" y="508"/>
                      </a:lnTo>
                      <a:lnTo>
                        <a:pt x="2612" y="512"/>
                      </a:lnTo>
                      <a:lnTo>
                        <a:pt x="2610" y="512"/>
                      </a:lnTo>
                      <a:lnTo>
                        <a:pt x="2610" y="515"/>
                      </a:lnTo>
                      <a:lnTo>
                        <a:pt x="2608" y="515"/>
                      </a:lnTo>
                      <a:lnTo>
                        <a:pt x="2608" y="517"/>
                      </a:lnTo>
                      <a:lnTo>
                        <a:pt x="2605" y="517"/>
                      </a:lnTo>
                      <a:lnTo>
                        <a:pt x="2605" y="519"/>
                      </a:lnTo>
                      <a:lnTo>
                        <a:pt x="2605" y="524"/>
                      </a:lnTo>
                      <a:lnTo>
                        <a:pt x="2605" y="527"/>
                      </a:lnTo>
                      <a:lnTo>
                        <a:pt x="2605" y="529"/>
                      </a:lnTo>
                      <a:lnTo>
                        <a:pt x="2603" y="529"/>
                      </a:lnTo>
                      <a:lnTo>
                        <a:pt x="2603" y="531"/>
                      </a:lnTo>
                      <a:lnTo>
                        <a:pt x="2603" y="534"/>
                      </a:lnTo>
                      <a:lnTo>
                        <a:pt x="2603" y="536"/>
                      </a:lnTo>
                      <a:lnTo>
                        <a:pt x="2603" y="538"/>
                      </a:lnTo>
                      <a:lnTo>
                        <a:pt x="2603" y="541"/>
                      </a:lnTo>
                      <a:lnTo>
                        <a:pt x="2603" y="543"/>
                      </a:lnTo>
                      <a:lnTo>
                        <a:pt x="2603" y="545"/>
                      </a:lnTo>
                      <a:lnTo>
                        <a:pt x="2601" y="548"/>
                      </a:lnTo>
                      <a:lnTo>
                        <a:pt x="2598" y="553"/>
                      </a:lnTo>
                      <a:lnTo>
                        <a:pt x="2596" y="555"/>
                      </a:lnTo>
                      <a:lnTo>
                        <a:pt x="2596" y="560"/>
                      </a:lnTo>
                      <a:lnTo>
                        <a:pt x="2593" y="562"/>
                      </a:lnTo>
                      <a:lnTo>
                        <a:pt x="2591" y="567"/>
                      </a:lnTo>
                      <a:lnTo>
                        <a:pt x="2591" y="569"/>
                      </a:lnTo>
                      <a:lnTo>
                        <a:pt x="2591" y="569"/>
                      </a:lnTo>
                      <a:lnTo>
                        <a:pt x="2586" y="576"/>
                      </a:lnTo>
                      <a:lnTo>
                        <a:pt x="2584" y="579"/>
                      </a:lnTo>
                      <a:lnTo>
                        <a:pt x="2582" y="583"/>
                      </a:lnTo>
                      <a:lnTo>
                        <a:pt x="2582" y="586"/>
                      </a:lnTo>
                      <a:lnTo>
                        <a:pt x="2582" y="590"/>
                      </a:lnTo>
                      <a:lnTo>
                        <a:pt x="2579" y="597"/>
                      </a:lnTo>
                      <a:lnTo>
                        <a:pt x="2579" y="600"/>
                      </a:lnTo>
                      <a:lnTo>
                        <a:pt x="2577" y="605"/>
                      </a:lnTo>
                      <a:lnTo>
                        <a:pt x="2577" y="607"/>
                      </a:lnTo>
                      <a:lnTo>
                        <a:pt x="2575" y="612"/>
                      </a:lnTo>
                      <a:lnTo>
                        <a:pt x="2575" y="614"/>
                      </a:lnTo>
                      <a:lnTo>
                        <a:pt x="2572" y="614"/>
                      </a:lnTo>
                      <a:lnTo>
                        <a:pt x="2570" y="621"/>
                      </a:lnTo>
                      <a:lnTo>
                        <a:pt x="2568" y="623"/>
                      </a:lnTo>
                      <a:lnTo>
                        <a:pt x="2568" y="626"/>
                      </a:lnTo>
                      <a:lnTo>
                        <a:pt x="2565" y="626"/>
                      </a:lnTo>
                      <a:lnTo>
                        <a:pt x="2565" y="628"/>
                      </a:lnTo>
                      <a:lnTo>
                        <a:pt x="2563" y="631"/>
                      </a:lnTo>
                      <a:lnTo>
                        <a:pt x="2563" y="633"/>
                      </a:lnTo>
                      <a:lnTo>
                        <a:pt x="2560" y="633"/>
                      </a:lnTo>
                      <a:lnTo>
                        <a:pt x="2560" y="635"/>
                      </a:lnTo>
                      <a:lnTo>
                        <a:pt x="2558" y="638"/>
                      </a:lnTo>
                      <a:lnTo>
                        <a:pt x="2556" y="640"/>
                      </a:lnTo>
                      <a:lnTo>
                        <a:pt x="2553" y="640"/>
                      </a:lnTo>
                      <a:lnTo>
                        <a:pt x="2553" y="642"/>
                      </a:lnTo>
                      <a:lnTo>
                        <a:pt x="2551" y="642"/>
                      </a:lnTo>
                      <a:lnTo>
                        <a:pt x="2549" y="645"/>
                      </a:lnTo>
                      <a:lnTo>
                        <a:pt x="2549" y="647"/>
                      </a:lnTo>
                      <a:lnTo>
                        <a:pt x="2546" y="649"/>
                      </a:lnTo>
                      <a:lnTo>
                        <a:pt x="2544" y="652"/>
                      </a:lnTo>
                      <a:lnTo>
                        <a:pt x="2539" y="657"/>
                      </a:lnTo>
                      <a:lnTo>
                        <a:pt x="2537" y="659"/>
                      </a:lnTo>
                      <a:lnTo>
                        <a:pt x="2534" y="661"/>
                      </a:lnTo>
                      <a:lnTo>
                        <a:pt x="2534" y="664"/>
                      </a:lnTo>
                      <a:lnTo>
                        <a:pt x="2534" y="666"/>
                      </a:lnTo>
                      <a:lnTo>
                        <a:pt x="2532" y="666"/>
                      </a:lnTo>
                      <a:lnTo>
                        <a:pt x="2532" y="668"/>
                      </a:lnTo>
                      <a:lnTo>
                        <a:pt x="2530" y="668"/>
                      </a:lnTo>
                      <a:lnTo>
                        <a:pt x="2530" y="671"/>
                      </a:lnTo>
                      <a:lnTo>
                        <a:pt x="2527" y="671"/>
                      </a:lnTo>
                      <a:lnTo>
                        <a:pt x="2527" y="673"/>
                      </a:lnTo>
                      <a:lnTo>
                        <a:pt x="2527" y="675"/>
                      </a:lnTo>
                      <a:lnTo>
                        <a:pt x="2525" y="675"/>
                      </a:lnTo>
                      <a:lnTo>
                        <a:pt x="2525" y="678"/>
                      </a:lnTo>
                      <a:lnTo>
                        <a:pt x="2523" y="678"/>
                      </a:lnTo>
                      <a:lnTo>
                        <a:pt x="2523" y="680"/>
                      </a:lnTo>
                      <a:lnTo>
                        <a:pt x="2520" y="682"/>
                      </a:lnTo>
                      <a:lnTo>
                        <a:pt x="2520" y="682"/>
                      </a:lnTo>
                      <a:lnTo>
                        <a:pt x="2520" y="685"/>
                      </a:lnTo>
                      <a:lnTo>
                        <a:pt x="2518" y="685"/>
                      </a:lnTo>
                      <a:lnTo>
                        <a:pt x="2518" y="687"/>
                      </a:lnTo>
                      <a:lnTo>
                        <a:pt x="2513" y="692"/>
                      </a:lnTo>
                      <a:lnTo>
                        <a:pt x="2511" y="694"/>
                      </a:lnTo>
                      <a:lnTo>
                        <a:pt x="2508" y="697"/>
                      </a:lnTo>
                      <a:lnTo>
                        <a:pt x="2506" y="697"/>
                      </a:lnTo>
                      <a:lnTo>
                        <a:pt x="2506" y="699"/>
                      </a:lnTo>
                      <a:lnTo>
                        <a:pt x="2506" y="701"/>
                      </a:lnTo>
                      <a:lnTo>
                        <a:pt x="2504" y="701"/>
                      </a:lnTo>
                      <a:lnTo>
                        <a:pt x="2504" y="704"/>
                      </a:lnTo>
                      <a:lnTo>
                        <a:pt x="2501" y="704"/>
                      </a:lnTo>
                      <a:lnTo>
                        <a:pt x="2501" y="706"/>
                      </a:lnTo>
                      <a:lnTo>
                        <a:pt x="2499" y="708"/>
                      </a:lnTo>
                      <a:lnTo>
                        <a:pt x="2497" y="711"/>
                      </a:lnTo>
                      <a:lnTo>
                        <a:pt x="2494" y="713"/>
                      </a:lnTo>
                      <a:lnTo>
                        <a:pt x="2492" y="716"/>
                      </a:lnTo>
                      <a:lnTo>
                        <a:pt x="2492" y="718"/>
                      </a:lnTo>
                      <a:lnTo>
                        <a:pt x="2492" y="720"/>
                      </a:lnTo>
                      <a:lnTo>
                        <a:pt x="2492" y="723"/>
                      </a:lnTo>
                      <a:lnTo>
                        <a:pt x="2492" y="725"/>
                      </a:lnTo>
                      <a:lnTo>
                        <a:pt x="2492" y="727"/>
                      </a:lnTo>
                      <a:lnTo>
                        <a:pt x="2492" y="730"/>
                      </a:lnTo>
                      <a:lnTo>
                        <a:pt x="2490" y="730"/>
                      </a:lnTo>
                      <a:lnTo>
                        <a:pt x="2492" y="732"/>
                      </a:lnTo>
                      <a:lnTo>
                        <a:pt x="2492" y="734"/>
                      </a:lnTo>
                      <a:lnTo>
                        <a:pt x="2492" y="737"/>
                      </a:lnTo>
                      <a:lnTo>
                        <a:pt x="2492" y="739"/>
                      </a:lnTo>
                      <a:lnTo>
                        <a:pt x="2494" y="739"/>
                      </a:lnTo>
                      <a:lnTo>
                        <a:pt x="2492" y="739"/>
                      </a:lnTo>
                      <a:lnTo>
                        <a:pt x="2490" y="739"/>
                      </a:lnTo>
                      <a:lnTo>
                        <a:pt x="2487" y="742"/>
                      </a:lnTo>
                      <a:lnTo>
                        <a:pt x="2487" y="744"/>
                      </a:lnTo>
                      <a:lnTo>
                        <a:pt x="2485" y="744"/>
                      </a:lnTo>
                      <a:lnTo>
                        <a:pt x="2485" y="746"/>
                      </a:lnTo>
                      <a:lnTo>
                        <a:pt x="2482" y="746"/>
                      </a:lnTo>
                      <a:lnTo>
                        <a:pt x="2482" y="749"/>
                      </a:lnTo>
                      <a:lnTo>
                        <a:pt x="2482" y="751"/>
                      </a:lnTo>
                      <a:lnTo>
                        <a:pt x="2480" y="751"/>
                      </a:lnTo>
                      <a:lnTo>
                        <a:pt x="2480" y="753"/>
                      </a:lnTo>
                      <a:lnTo>
                        <a:pt x="2478" y="753"/>
                      </a:lnTo>
                      <a:lnTo>
                        <a:pt x="2478" y="753"/>
                      </a:lnTo>
                      <a:lnTo>
                        <a:pt x="2475" y="753"/>
                      </a:lnTo>
                      <a:lnTo>
                        <a:pt x="2475" y="756"/>
                      </a:lnTo>
                      <a:lnTo>
                        <a:pt x="2473" y="756"/>
                      </a:lnTo>
                      <a:lnTo>
                        <a:pt x="2473" y="758"/>
                      </a:lnTo>
                      <a:lnTo>
                        <a:pt x="2471" y="760"/>
                      </a:lnTo>
                      <a:lnTo>
                        <a:pt x="2468" y="763"/>
                      </a:lnTo>
                      <a:lnTo>
                        <a:pt x="2468" y="765"/>
                      </a:lnTo>
                      <a:lnTo>
                        <a:pt x="2464" y="768"/>
                      </a:lnTo>
                      <a:lnTo>
                        <a:pt x="2464" y="770"/>
                      </a:lnTo>
                      <a:lnTo>
                        <a:pt x="2461" y="770"/>
                      </a:lnTo>
                      <a:lnTo>
                        <a:pt x="2461" y="772"/>
                      </a:lnTo>
                      <a:lnTo>
                        <a:pt x="2456" y="779"/>
                      </a:lnTo>
                      <a:lnTo>
                        <a:pt x="2454" y="782"/>
                      </a:lnTo>
                      <a:lnTo>
                        <a:pt x="2454" y="784"/>
                      </a:lnTo>
                      <a:lnTo>
                        <a:pt x="2452" y="784"/>
                      </a:lnTo>
                      <a:lnTo>
                        <a:pt x="2452" y="786"/>
                      </a:lnTo>
                      <a:lnTo>
                        <a:pt x="2449" y="786"/>
                      </a:lnTo>
                      <a:lnTo>
                        <a:pt x="2447" y="789"/>
                      </a:lnTo>
                      <a:lnTo>
                        <a:pt x="2445" y="791"/>
                      </a:lnTo>
                      <a:lnTo>
                        <a:pt x="2440" y="796"/>
                      </a:lnTo>
                      <a:lnTo>
                        <a:pt x="2435" y="796"/>
                      </a:lnTo>
                      <a:lnTo>
                        <a:pt x="2433" y="798"/>
                      </a:lnTo>
                      <a:lnTo>
                        <a:pt x="2431" y="801"/>
                      </a:lnTo>
                      <a:lnTo>
                        <a:pt x="2428" y="801"/>
                      </a:lnTo>
                      <a:lnTo>
                        <a:pt x="2423" y="805"/>
                      </a:lnTo>
                      <a:lnTo>
                        <a:pt x="2421" y="805"/>
                      </a:lnTo>
                      <a:lnTo>
                        <a:pt x="2421" y="808"/>
                      </a:lnTo>
                      <a:lnTo>
                        <a:pt x="2421" y="808"/>
                      </a:lnTo>
                      <a:lnTo>
                        <a:pt x="2421" y="810"/>
                      </a:lnTo>
                      <a:lnTo>
                        <a:pt x="2421" y="812"/>
                      </a:lnTo>
                      <a:lnTo>
                        <a:pt x="2421" y="815"/>
                      </a:lnTo>
                      <a:lnTo>
                        <a:pt x="2419" y="817"/>
                      </a:lnTo>
                      <a:lnTo>
                        <a:pt x="2419" y="820"/>
                      </a:lnTo>
                      <a:lnTo>
                        <a:pt x="2416" y="820"/>
                      </a:lnTo>
                      <a:lnTo>
                        <a:pt x="2414" y="822"/>
                      </a:lnTo>
                      <a:lnTo>
                        <a:pt x="2409" y="827"/>
                      </a:lnTo>
                      <a:lnTo>
                        <a:pt x="2409" y="829"/>
                      </a:lnTo>
                      <a:lnTo>
                        <a:pt x="2409" y="831"/>
                      </a:lnTo>
                      <a:lnTo>
                        <a:pt x="2409" y="834"/>
                      </a:lnTo>
                      <a:lnTo>
                        <a:pt x="2409" y="836"/>
                      </a:lnTo>
                      <a:lnTo>
                        <a:pt x="2409" y="838"/>
                      </a:lnTo>
                      <a:lnTo>
                        <a:pt x="2407" y="841"/>
                      </a:lnTo>
                      <a:lnTo>
                        <a:pt x="2407" y="843"/>
                      </a:lnTo>
                      <a:lnTo>
                        <a:pt x="2405" y="843"/>
                      </a:lnTo>
                      <a:lnTo>
                        <a:pt x="2405" y="845"/>
                      </a:lnTo>
                      <a:lnTo>
                        <a:pt x="2405" y="848"/>
                      </a:lnTo>
                      <a:lnTo>
                        <a:pt x="2405" y="850"/>
                      </a:lnTo>
                      <a:lnTo>
                        <a:pt x="2405" y="853"/>
                      </a:lnTo>
                      <a:lnTo>
                        <a:pt x="2402" y="853"/>
                      </a:lnTo>
                      <a:lnTo>
                        <a:pt x="2402" y="853"/>
                      </a:lnTo>
                      <a:lnTo>
                        <a:pt x="2402" y="855"/>
                      </a:lnTo>
                      <a:lnTo>
                        <a:pt x="2400" y="855"/>
                      </a:lnTo>
                      <a:lnTo>
                        <a:pt x="2400" y="857"/>
                      </a:lnTo>
                      <a:lnTo>
                        <a:pt x="2397" y="857"/>
                      </a:lnTo>
                      <a:lnTo>
                        <a:pt x="2397" y="860"/>
                      </a:lnTo>
                      <a:lnTo>
                        <a:pt x="2395" y="860"/>
                      </a:lnTo>
                      <a:lnTo>
                        <a:pt x="2393" y="860"/>
                      </a:lnTo>
                      <a:lnTo>
                        <a:pt x="2390" y="862"/>
                      </a:lnTo>
                      <a:lnTo>
                        <a:pt x="2386" y="864"/>
                      </a:lnTo>
                      <a:lnTo>
                        <a:pt x="2383" y="867"/>
                      </a:lnTo>
                      <a:lnTo>
                        <a:pt x="2381" y="869"/>
                      </a:lnTo>
                      <a:lnTo>
                        <a:pt x="2379" y="871"/>
                      </a:lnTo>
                      <a:lnTo>
                        <a:pt x="2379" y="874"/>
                      </a:lnTo>
                      <a:lnTo>
                        <a:pt x="2374" y="876"/>
                      </a:lnTo>
                      <a:lnTo>
                        <a:pt x="2371" y="879"/>
                      </a:lnTo>
                      <a:lnTo>
                        <a:pt x="2369" y="881"/>
                      </a:lnTo>
                      <a:lnTo>
                        <a:pt x="2367" y="883"/>
                      </a:lnTo>
                      <a:lnTo>
                        <a:pt x="2364" y="886"/>
                      </a:lnTo>
                      <a:lnTo>
                        <a:pt x="2362" y="888"/>
                      </a:lnTo>
                      <a:lnTo>
                        <a:pt x="2360" y="888"/>
                      </a:lnTo>
                      <a:lnTo>
                        <a:pt x="2355" y="888"/>
                      </a:lnTo>
                      <a:lnTo>
                        <a:pt x="2353" y="890"/>
                      </a:lnTo>
                      <a:lnTo>
                        <a:pt x="2348" y="890"/>
                      </a:lnTo>
                      <a:lnTo>
                        <a:pt x="2345" y="893"/>
                      </a:lnTo>
                      <a:lnTo>
                        <a:pt x="2343" y="895"/>
                      </a:lnTo>
                      <a:lnTo>
                        <a:pt x="2341" y="895"/>
                      </a:lnTo>
                      <a:lnTo>
                        <a:pt x="2341" y="897"/>
                      </a:lnTo>
                      <a:lnTo>
                        <a:pt x="2338" y="897"/>
                      </a:lnTo>
                      <a:lnTo>
                        <a:pt x="2338" y="900"/>
                      </a:lnTo>
                      <a:lnTo>
                        <a:pt x="2336" y="900"/>
                      </a:lnTo>
                      <a:lnTo>
                        <a:pt x="2334" y="900"/>
                      </a:lnTo>
                      <a:lnTo>
                        <a:pt x="2331" y="900"/>
                      </a:lnTo>
                      <a:lnTo>
                        <a:pt x="2329" y="900"/>
                      </a:lnTo>
                      <a:lnTo>
                        <a:pt x="2327" y="900"/>
                      </a:lnTo>
                      <a:lnTo>
                        <a:pt x="2324" y="900"/>
                      </a:lnTo>
                      <a:lnTo>
                        <a:pt x="2324" y="902"/>
                      </a:lnTo>
                      <a:lnTo>
                        <a:pt x="2322" y="902"/>
                      </a:lnTo>
                      <a:lnTo>
                        <a:pt x="2319" y="902"/>
                      </a:lnTo>
                      <a:lnTo>
                        <a:pt x="2317" y="902"/>
                      </a:lnTo>
                      <a:lnTo>
                        <a:pt x="2315" y="902"/>
                      </a:lnTo>
                      <a:lnTo>
                        <a:pt x="2312" y="902"/>
                      </a:lnTo>
                      <a:lnTo>
                        <a:pt x="2312" y="900"/>
                      </a:lnTo>
                      <a:lnTo>
                        <a:pt x="2310" y="897"/>
                      </a:lnTo>
                      <a:lnTo>
                        <a:pt x="2310" y="895"/>
                      </a:lnTo>
                      <a:lnTo>
                        <a:pt x="2308" y="893"/>
                      </a:lnTo>
                      <a:lnTo>
                        <a:pt x="2308" y="890"/>
                      </a:lnTo>
                      <a:lnTo>
                        <a:pt x="2308" y="888"/>
                      </a:lnTo>
                      <a:lnTo>
                        <a:pt x="2305" y="886"/>
                      </a:lnTo>
                      <a:lnTo>
                        <a:pt x="2303" y="883"/>
                      </a:lnTo>
                      <a:lnTo>
                        <a:pt x="2303" y="881"/>
                      </a:lnTo>
                      <a:lnTo>
                        <a:pt x="2301" y="881"/>
                      </a:lnTo>
                      <a:lnTo>
                        <a:pt x="2296" y="881"/>
                      </a:lnTo>
                      <a:lnTo>
                        <a:pt x="2294" y="881"/>
                      </a:lnTo>
                      <a:lnTo>
                        <a:pt x="2291" y="881"/>
                      </a:lnTo>
                      <a:lnTo>
                        <a:pt x="2289" y="881"/>
                      </a:lnTo>
                      <a:lnTo>
                        <a:pt x="2286" y="881"/>
                      </a:lnTo>
                      <a:lnTo>
                        <a:pt x="2284" y="883"/>
                      </a:lnTo>
                      <a:lnTo>
                        <a:pt x="2282" y="886"/>
                      </a:lnTo>
                      <a:lnTo>
                        <a:pt x="2279" y="886"/>
                      </a:lnTo>
                      <a:lnTo>
                        <a:pt x="2277" y="888"/>
                      </a:lnTo>
                      <a:lnTo>
                        <a:pt x="2275" y="888"/>
                      </a:lnTo>
                      <a:lnTo>
                        <a:pt x="2275" y="890"/>
                      </a:lnTo>
                      <a:lnTo>
                        <a:pt x="2272" y="890"/>
                      </a:lnTo>
                      <a:lnTo>
                        <a:pt x="2270" y="893"/>
                      </a:lnTo>
                      <a:lnTo>
                        <a:pt x="2268" y="893"/>
                      </a:lnTo>
                      <a:lnTo>
                        <a:pt x="2265" y="893"/>
                      </a:lnTo>
                      <a:lnTo>
                        <a:pt x="2263" y="893"/>
                      </a:lnTo>
                      <a:lnTo>
                        <a:pt x="2260" y="893"/>
                      </a:lnTo>
                      <a:lnTo>
                        <a:pt x="2258" y="893"/>
                      </a:lnTo>
                      <a:lnTo>
                        <a:pt x="2256" y="893"/>
                      </a:lnTo>
                      <a:lnTo>
                        <a:pt x="2251" y="893"/>
                      </a:lnTo>
                      <a:lnTo>
                        <a:pt x="2251" y="893"/>
                      </a:lnTo>
                      <a:lnTo>
                        <a:pt x="2249" y="893"/>
                      </a:lnTo>
                      <a:lnTo>
                        <a:pt x="2246" y="893"/>
                      </a:lnTo>
                      <a:lnTo>
                        <a:pt x="2244" y="893"/>
                      </a:lnTo>
                      <a:lnTo>
                        <a:pt x="2242" y="893"/>
                      </a:lnTo>
                      <a:lnTo>
                        <a:pt x="2239" y="893"/>
                      </a:lnTo>
                      <a:lnTo>
                        <a:pt x="2237" y="893"/>
                      </a:lnTo>
                      <a:lnTo>
                        <a:pt x="2232" y="895"/>
                      </a:lnTo>
                      <a:lnTo>
                        <a:pt x="2230" y="893"/>
                      </a:lnTo>
                      <a:lnTo>
                        <a:pt x="2227" y="893"/>
                      </a:lnTo>
                      <a:lnTo>
                        <a:pt x="2223" y="893"/>
                      </a:lnTo>
                      <a:lnTo>
                        <a:pt x="2220" y="890"/>
                      </a:lnTo>
                      <a:lnTo>
                        <a:pt x="2220" y="893"/>
                      </a:lnTo>
                      <a:lnTo>
                        <a:pt x="2218" y="893"/>
                      </a:lnTo>
                      <a:lnTo>
                        <a:pt x="2216" y="893"/>
                      </a:lnTo>
                      <a:lnTo>
                        <a:pt x="2213" y="893"/>
                      </a:lnTo>
                      <a:lnTo>
                        <a:pt x="2211" y="893"/>
                      </a:lnTo>
                      <a:lnTo>
                        <a:pt x="2211" y="895"/>
                      </a:lnTo>
                      <a:lnTo>
                        <a:pt x="2208" y="895"/>
                      </a:lnTo>
                      <a:lnTo>
                        <a:pt x="2206" y="895"/>
                      </a:lnTo>
                      <a:lnTo>
                        <a:pt x="2201" y="895"/>
                      </a:lnTo>
                      <a:lnTo>
                        <a:pt x="2199" y="895"/>
                      </a:lnTo>
                      <a:lnTo>
                        <a:pt x="2197" y="895"/>
                      </a:lnTo>
                      <a:lnTo>
                        <a:pt x="2194" y="895"/>
                      </a:lnTo>
                      <a:lnTo>
                        <a:pt x="2194" y="893"/>
                      </a:lnTo>
                      <a:lnTo>
                        <a:pt x="2192" y="893"/>
                      </a:lnTo>
                      <a:lnTo>
                        <a:pt x="2190" y="893"/>
                      </a:lnTo>
                      <a:lnTo>
                        <a:pt x="2187" y="893"/>
                      </a:lnTo>
                      <a:lnTo>
                        <a:pt x="2187" y="895"/>
                      </a:lnTo>
                      <a:lnTo>
                        <a:pt x="2185" y="895"/>
                      </a:lnTo>
                      <a:lnTo>
                        <a:pt x="2182" y="895"/>
                      </a:lnTo>
                      <a:lnTo>
                        <a:pt x="2182" y="897"/>
                      </a:lnTo>
                      <a:lnTo>
                        <a:pt x="2180" y="900"/>
                      </a:lnTo>
                      <a:lnTo>
                        <a:pt x="2180" y="902"/>
                      </a:lnTo>
                      <a:lnTo>
                        <a:pt x="2178" y="905"/>
                      </a:lnTo>
                      <a:lnTo>
                        <a:pt x="2175" y="907"/>
                      </a:lnTo>
                      <a:lnTo>
                        <a:pt x="2173" y="909"/>
                      </a:lnTo>
                      <a:lnTo>
                        <a:pt x="2171" y="909"/>
                      </a:lnTo>
                      <a:lnTo>
                        <a:pt x="2171" y="954"/>
                      </a:lnTo>
                      <a:lnTo>
                        <a:pt x="2171" y="999"/>
                      </a:lnTo>
                      <a:lnTo>
                        <a:pt x="2171" y="1042"/>
                      </a:lnTo>
                      <a:lnTo>
                        <a:pt x="2171" y="1086"/>
                      </a:lnTo>
                      <a:lnTo>
                        <a:pt x="2171" y="1098"/>
                      </a:lnTo>
                      <a:lnTo>
                        <a:pt x="2171" y="1134"/>
                      </a:lnTo>
                      <a:lnTo>
                        <a:pt x="2168" y="1179"/>
                      </a:lnTo>
                      <a:lnTo>
                        <a:pt x="2168" y="1223"/>
                      </a:lnTo>
                      <a:lnTo>
                        <a:pt x="2168" y="1268"/>
                      </a:lnTo>
                      <a:lnTo>
                        <a:pt x="2168" y="1313"/>
                      </a:lnTo>
                      <a:lnTo>
                        <a:pt x="2168" y="1361"/>
                      </a:lnTo>
                      <a:lnTo>
                        <a:pt x="2168" y="1405"/>
                      </a:lnTo>
                      <a:lnTo>
                        <a:pt x="2168" y="1410"/>
                      </a:lnTo>
                      <a:lnTo>
                        <a:pt x="2168" y="1450"/>
                      </a:lnTo>
                      <a:lnTo>
                        <a:pt x="2168" y="1490"/>
                      </a:lnTo>
                      <a:lnTo>
                        <a:pt x="2166" y="1500"/>
                      </a:lnTo>
                      <a:lnTo>
                        <a:pt x="2166" y="1507"/>
                      </a:lnTo>
                      <a:lnTo>
                        <a:pt x="2166" y="1531"/>
                      </a:lnTo>
                      <a:lnTo>
                        <a:pt x="2166" y="1533"/>
                      </a:lnTo>
                      <a:lnTo>
                        <a:pt x="2166" y="1535"/>
                      </a:lnTo>
                      <a:lnTo>
                        <a:pt x="2166" y="1538"/>
                      </a:lnTo>
                      <a:lnTo>
                        <a:pt x="2166" y="1583"/>
                      </a:lnTo>
                      <a:lnTo>
                        <a:pt x="2166" y="1630"/>
                      </a:lnTo>
                      <a:lnTo>
                        <a:pt x="2166" y="1675"/>
                      </a:lnTo>
                      <a:lnTo>
                        <a:pt x="2166" y="1717"/>
                      </a:lnTo>
                      <a:lnTo>
                        <a:pt x="2166" y="1762"/>
                      </a:lnTo>
                      <a:lnTo>
                        <a:pt x="2166" y="1809"/>
                      </a:lnTo>
                      <a:lnTo>
                        <a:pt x="2208" y="1809"/>
                      </a:lnTo>
                      <a:lnTo>
                        <a:pt x="2253" y="1809"/>
                      </a:lnTo>
                      <a:lnTo>
                        <a:pt x="2298" y="1809"/>
                      </a:lnTo>
                      <a:lnTo>
                        <a:pt x="2341" y="1812"/>
                      </a:lnTo>
                      <a:lnTo>
                        <a:pt x="2360" y="1812"/>
                      </a:lnTo>
                      <a:lnTo>
                        <a:pt x="2341" y="1814"/>
                      </a:lnTo>
                      <a:lnTo>
                        <a:pt x="2338" y="1814"/>
                      </a:lnTo>
                      <a:lnTo>
                        <a:pt x="2336" y="1814"/>
                      </a:lnTo>
                      <a:lnTo>
                        <a:pt x="2334" y="1814"/>
                      </a:lnTo>
                      <a:lnTo>
                        <a:pt x="2331" y="1816"/>
                      </a:lnTo>
                      <a:lnTo>
                        <a:pt x="2329" y="1819"/>
                      </a:lnTo>
                      <a:lnTo>
                        <a:pt x="2327" y="1819"/>
                      </a:lnTo>
                      <a:lnTo>
                        <a:pt x="2324" y="1821"/>
                      </a:lnTo>
                      <a:lnTo>
                        <a:pt x="2322" y="1824"/>
                      </a:lnTo>
                      <a:lnTo>
                        <a:pt x="2319" y="1826"/>
                      </a:lnTo>
                      <a:lnTo>
                        <a:pt x="2317" y="1828"/>
                      </a:lnTo>
                      <a:lnTo>
                        <a:pt x="2315" y="1831"/>
                      </a:lnTo>
                      <a:lnTo>
                        <a:pt x="2310" y="1838"/>
                      </a:lnTo>
                      <a:lnTo>
                        <a:pt x="2308" y="1842"/>
                      </a:lnTo>
                      <a:lnTo>
                        <a:pt x="2305" y="1847"/>
                      </a:lnTo>
                      <a:lnTo>
                        <a:pt x="2303" y="1850"/>
                      </a:lnTo>
                      <a:lnTo>
                        <a:pt x="2301" y="1854"/>
                      </a:lnTo>
                      <a:lnTo>
                        <a:pt x="2296" y="1859"/>
                      </a:lnTo>
                      <a:lnTo>
                        <a:pt x="2294" y="1861"/>
                      </a:lnTo>
                      <a:lnTo>
                        <a:pt x="2291" y="1864"/>
                      </a:lnTo>
                      <a:lnTo>
                        <a:pt x="2289" y="1866"/>
                      </a:lnTo>
                      <a:lnTo>
                        <a:pt x="2286" y="1868"/>
                      </a:lnTo>
                      <a:lnTo>
                        <a:pt x="2284" y="1871"/>
                      </a:lnTo>
                      <a:lnTo>
                        <a:pt x="2282" y="1871"/>
                      </a:lnTo>
                      <a:lnTo>
                        <a:pt x="2279" y="1871"/>
                      </a:lnTo>
                      <a:lnTo>
                        <a:pt x="2277" y="1873"/>
                      </a:lnTo>
                      <a:lnTo>
                        <a:pt x="2275" y="1873"/>
                      </a:lnTo>
                      <a:lnTo>
                        <a:pt x="2275" y="1876"/>
                      </a:lnTo>
                      <a:lnTo>
                        <a:pt x="2272" y="1878"/>
                      </a:lnTo>
                      <a:lnTo>
                        <a:pt x="2270" y="1878"/>
                      </a:lnTo>
                      <a:lnTo>
                        <a:pt x="2268" y="1880"/>
                      </a:lnTo>
                      <a:lnTo>
                        <a:pt x="2265" y="1880"/>
                      </a:lnTo>
                      <a:lnTo>
                        <a:pt x="2263" y="1883"/>
                      </a:lnTo>
                      <a:lnTo>
                        <a:pt x="2260" y="1883"/>
                      </a:lnTo>
                      <a:lnTo>
                        <a:pt x="2258" y="1883"/>
                      </a:lnTo>
                      <a:lnTo>
                        <a:pt x="2253" y="1885"/>
                      </a:lnTo>
                      <a:lnTo>
                        <a:pt x="2251" y="1885"/>
                      </a:lnTo>
                      <a:lnTo>
                        <a:pt x="2251" y="1885"/>
                      </a:lnTo>
                      <a:lnTo>
                        <a:pt x="2249" y="1887"/>
                      </a:lnTo>
                      <a:lnTo>
                        <a:pt x="2246" y="1887"/>
                      </a:lnTo>
                      <a:lnTo>
                        <a:pt x="2239" y="1887"/>
                      </a:lnTo>
                      <a:lnTo>
                        <a:pt x="2232" y="1890"/>
                      </a:lnTo>
                      <a:lnTo>
                        <a:pt x="2227" y="1890"/>
                      </a:lnTo>
                      <a:lnTo>
                        <a:pt x="2220" y="1890"/>
                      </a:lnTo>
                      <a:lnTo>
                        <a:pt x="2213" y="1890"/>
                      </a:lnTo>
                      <a:lnTo>
                        <a:pt x="2206" y="1892"/>
                      </a:lnTo>
                      <a:lnTo>
                        <a:pt x="2199" y="1892"/>
                      </a:lnTo>
                      <a:lnTo>
                        <a:pt x="2194" y="1892"/>
                      </a:lnTo>
                      <a:lnTo>
                        <a:pt x="2187" y="1892"/>
                      </a:lnTo>
                      <a:lnTo>
                        <a:pt x="2182" y="1892"/>
                      </a:lnTo>
                      <a:lnTo>
                        <a:pt x="2180" y="1892"/>
                      </a:lnTo>
                      <a:lnTo>
                        <a:pt x="2175" y="1892"/>
                      </a:lnTo>
                      <a:lnTo>
                        <a:pt x="2173" y="1892"/>
                      </a:lnTo>
                      <a:lnTo>
                        <a:pt x="2168" y="1892"/>
                      </a:lnTo>
                      <a:lnTo>
                        <a:pt x="2166" y="1892"/>
                      </a:lnTo>
                      <a:lnTo>
                        <a:pt x="2161" y="1890"/>
                      </a:lnTo>
                      <a:lnTo>
                        <a:pt x="2157" y="1890"/>
                      </a:lnTo>
                      <a:lnTo>
                        <a:pt x="2154" y="1890"/>
                      </a:lnTo>
                      <a:lnTo>
                        <a:pt x="2152" y="1890"/>
                      </a:lnTo>
                      <a:lnTo>
                        <a:pt x="2147" y="1887"/>
                      </a:lnTo>
                      <a:lnTo>
                        <a:pt x="2142" y="1887"/>
                      </a:lnTo>
                      <a:lnTo>
                        <a:pt x="2138" y="1887"/>
                      </a:lnTo>
                      <a:lnTo>
                        <a:pt x="2135" y="1885"/>
                      </a:lnTo>
                      <a:lnTo>
                        <a:pt x="2131" y="1885"/>
                      </a:lnTo>
                      <a:lnTo>
                        <a:pt x="2126" y="1885"/>
                      </a:lnTo>
                      <a:lnTo>
                        <a:pt x="2121" y="1885"/>
                      </a:lnTo>
                      <a:lnTo>
                        <a:pt x="2119" y="1883"/>
                      </a:lnTo>
                      <a:lnTo>
                        <a:pt x="2114" y="1883"/>
                      </a:lnTo>
                      <a:lnTo>
                        <a:pt x="2109" y="1883"/>
                      </a:lnTo>
                      <a:lnTo>
                        <a:pt x="2105" y="1883"/>
                      </a:lnTo>
                      <a:lnTo>
                        <a:pt x="2100" y="1883"/>
                      </a:lnTo>
                      <a:lnTo>
                        <a:pt x="2093" y="1883"/>
                      </a:lnTo>
                      <a:lnTo>
                        <a:pt x="2081" y="1883"/>
                      </a:lnTo>
                      <a:lnTo>
                        <a:pt x="2076" y="1883"/>
                      </a:lnTo>
                      <a:lnTo>
                        <a:pt x="2067" y="1883"/>
                      </a:lnTo>
                      <a:lnTo>
                        <a:pt x="2057" y="1883"/>
                      </a:lnTo>
                      <a:lnTo>
                        <a:pt x="2045" y="1883"/>
                      </a:lnTo>
                      <a:lnTo>
                        <a:pt x="2034" y="1883"/>
                      </a:lnTo>
                      <a:lnTo>
                        <a:pt x="2001" y="1883"/>
                      </a:lnTo>
                      <a:lnTo>
                        <a:pt x="1984" y="1883"/>
                      </a:lnTo>
                      <a:lnTo>
                        <a:pt x="1984" y="1887"/>
                      </a:lnTo>
                      <a:lnTo>
                        <a:pt x="1982" y="1892"/>
                      </a:lnTo>
                      <a:lnTo>
                        <a:pt x="1982" y="1894"/>
                      </a:lnTo>
                      <a:lnTo>
                        <a:pt x="1982" y="1899"/>
                      </a:lnTo>
                      <a:lnTo>
                        <a:pt x="1982" y="1906"/>
                      </a:lnTo>
                      <a:lnTo>
                        <a:pt x="1982" y="1909"/>
                      </a:lnTo>
                      <a:lnTo>
                        <a:pt x="1982" y="1918"/>
                      </a:lnTo>
                      <a:lnTo>
                        <a:pt x="1982" y="1925"/>
                      </a:lnTo>
                      <a:lnTo>
                        <a:pt x="1982" y="1930"/>
                      </a:lnTo>
                      <a:lnTo>
                        <a:pt x="1982" y="1932"/>
                      </a:lnTo>
                      <a:lnTo>
                        <a:pt x="1982" y="1949"/>
                      </a:lnTo>
                      <a:lnTo>
                        <a:pt x="1982" y="1956"/>
                      </a:lnTo>
                      <a:lnTo>
                        <a:pt x="1984" y="1965"/>
                      </a:lnTo>
                      <a:lnTo>
                        <a:pt x="1984" y="1972"/>
                      </a:lnTo>
                      <a:lnTo>
                        <a:pt x="1984" y="1982"/>
                      </a:lnTo>
                      <a:lnTo>
                        <a:pt x="1984" y="1987"/>
                      </a:lnTo>
                      <a:lnTo>
                        <a:pt x="1984" y="1994"/>
                      </a:lnTo>
                      <a:lnTo>
                        <a:pt x="1984" y="2003"/>
                      </a:lnTo>
                      <a:lnTo>
                        <a:pt x="1984" y="2022"/>
                      </a:lnTo>
                      <a:lnTo>
                        <a:pt x="1984" y="2027"/>
                      </a:lnTo>
                      <a:lnTo>
                        <a:pt x="1984" y="2036"/>
                      </a:lnTo>
                      <a:lnTo>
                        <a:pt x="1984" y="2043"/>
                      </a:lnTo>
                      <a:lnTo>
                        <a:pt x="1984" y="2053"/>
                      </a:lnTo>
                      <a:lnTo>
                        <a:pt x="1984" y="2062"/>
                      </a:lnTo>
                      <a:lnTo>
                        <a:pt x="1984" y="2069"/>
                      </a:lnTo>
                      <a:lnTo>
                        <a:pt x="1984" y="2079"/>
                      </a:lnTo>
                      <a:lnTo>
                        <a:pt x="1984" y="2088"/>
                      </a:lnTo>
                      <a:lnTo>
                        <a:pt x="1984" y="2095"/>
                      </a:lnTo>
                      <a:lnTo>
                        <a:pt x="1984" y="2102"/>
                      </a:lnTo>
                      <a:lnTo>
                        <a:pt x="1984" y="2098"/>
                      </a:lnTo>
                      <a:lnTo>
                        <a:pt x="1984" y="2112"/>
                      </a:lnTo>
                      <a:lnTo>
                        <a:pt x="1984" y="2121"/>
                      </a:lnTo>
                      <a:lnTo>
                        <a:pt x="1984" y="2128"/>
                      </a:lnTo>
                      <a:lnTo>
                        <a:pt x="1984" y="2133"/>
                      </a:lnTo>
                      <a:lnTo>
                        <a:pt x="1984" y="2135"/>
                      </a:lnTo>
                      <a:lnTo>
                        <a:pt x="1982" y="2135"/>
                      </a:lnTo>
                      <a:lnTo>
                        <a:pt x="1944" y="2135"/>
                      </a:lnTo>
                      <a:lnTo>
                        <a:pt x="1939" y="2135"/>
                      </a:lnTo>
                      <a:lnTo>
                        <a:pt x="1918" y="2133"/>
                      </a:lnTo>
                      <a:lnTo>
                        <a:pt x="1911" y="2133"/>
                      </a:lnTo>
                      <a:lnTo>
                        <a:pt x="1904" y="2131"/>
                      </a:lnTo>
                      <a:lnTo>
                        <a:pt x="1901" y="2131"/>
                      </a:lnTo>
                      <a:lnTo>
                        <a:pt x="1899" y="2131"/>
                      </a:lnTo>
                      <a:lnTo>
                        <a:pt x="1897" y="2131"/>
                      </a:lnTo>
                      <a:lnTo>
                        <a:pt x="1890" y="2133"/>
                      </a:lnTo>
                      <a:lnTo>
                        <a:pt x="1887" y="2133"/>
                      </a:lnTo>
                      <a:lnTo>
                        <a:pt x="1885" y="2133"/>
                      </a:lnTo>
                      <a:lnTo>
                        <a:pt x="1873" y="2133"/>
                      </a:lnTo>
                      <a:lnTo>
                        <a:pt x="1866" y="2135"/>
                      </a:lnTo>
                      <a:lnTo>
                        <a:pt x="1864" y="2135"/>
                      </a:lnTo>
                      <a:lnTo>
                        <a:pt x="1849" y="2135"/>
                      </a:lnTo>
                      <a:lnTo>
                        <a:pt x="1847" y="2138"/>
                      </a:lnTo>
                      <a:lnTo>
                        <a:pt x="1845" y="2138"/>
                      </a:lnTo>
                      <a:lnTo>
                        <a:pt x="1842" y="2138"/>
                      </a:lnTo>
                      <a:lnTo>
                        <a:pt x="1838" y="2138"/>
                      </a:lnTo>
                      <a:lnTo>
                        <a:pt x="1835" y="2138"/>
                      </a:lnTo>
                      <a:lnTo>
                        <a:pt x="1833" y="2140"/>
                      </a:lnTo>
                      <a:lnTo>
                        <a:pt x="1831" y="2140"/>
                      </a:lnTo>
                      <a:lnTo>
                        <a:pt x="1828" y="2140"/>
                      </a:lnTo>
                      <a:lnTo>
                        <a:pt x="1828" y="2142"/>
                      </a:lnTo>
                      <a:lnTo>
                        <a:pt x="1826" y="2142"/>
                      </a:lnTo>
                      <a:lnTo>
                        <a:pt x="1826" y="2145"/>
                      </a:lnTo>
                      <a:lnTo>
                        <a:pt x="1821" y="2147"/>
                      </a:lnTo>
                      <a:lnTo>
                        <a:pt x="1821" y="2150"/>
                      </a:lnTo>
                      <a:lnTo>
                        <a:pt x="1819" y="2150"/>
                      </a:lnTo>
                      <a:lnTo>
                        <a:pt x="1816" y="2150"/>
                      </a:lnTo>
                      <a:lnTo>
                        <a:pt x="1816" y="2152"/>
                      </a:lnTo>
                      <a:lnTo>
                        <a:pt x="1814" y="2152"/>
                      </a:lnTo>
                      <a:lnTo>
                        <a:pt x="1812" y="2152"/>
                      </a:lnTo>
                      <a:lnTo>
                        <a:pt x="1809" y="2152"/>
                      </a:lnTo>
                      <a:lnTo>
                        <a:pt x="1802" y="2152"/>
                      </a:lnTo>
                      <a:lnTo>
                        <a:pt x="1800" y="2152"/>
                      </a:lnTo>
                      <a:lnTo>
                        <a:pt x="1795" y="2152"/>
                      </a:lnTo>
                      <a:lnTo>
                        <a:pt x="1790" y="2152"/>
                      </a:lnTo>
                      <a:lnTo>
                        <a:pt x="1788" y="2152"/>
                      </a:lnTo>
                      <a:lnTo>
                        <a:pt x="1788" y="2166"/>
                      </a:lnTo>
                      <a:lnTo>
                        <a:pt x="1790" y="2166"/>
                      </a:lnTo>
                      <a:lnTo>
                        <a:pt x="1793" y="2166"/>
                      </a:lnTo>
                      <a:lnTo>
                        <a:pt x="1795" y="2166"/>
                      </a:lnTo>
                      <a:lnTo>
                        <a:pt x="1797" y="2166"/>
                      </a:lnTo>
                      <a:lnTo>
                        <a:pt x="1797" y="2166"/>
                      </a:lnTo>
                      <a:lnTo>
                        <a:pt x="1800" y="2166"/>
                      </a:lnTo>
                      <a:lnTo>
                        <a:pt x="1800" y="2176"/>
                      </a:lnTo>
                      <a:lnTo>
                        <a:pt x="1802" y="2176"/>
                      </a:lnTo>
                      <a:lnTo>
                        <a:pt x="1805" y="2176"/>
                      </a:lnTo>
                      <a:lnTo>
                        <a:pt x="1805" y="2185"/>
                      </a:lnTo>
                      <a:lnTo>
                        <a:pt x="1802" y="2199"/>
                      </a:lnTo>
                      <a:lnTo>
                        <a:pt x="1802" y="2204"/>
                      </a:lnTo>
                      <a:lnTo>
                        <a:pt x="1802" y="2206"/>
                      </a:lnTo>
                      <a:lnTo>
                        <a:pt x="1802" y="2211"/>
                      </a:lnTo>
                      <a:lnTo>
                        <a:pt x="1802" y="2213"/>
                      </a:lnTo>
                      <a:lnTo>
                        <a:pt x="1802" y="2216"/>
                      </a:lnTo>
                      <a:lnTo>
                        <a:pt x="1802" y="2220"/>
                      </a:lnTo>
                      <a:lnTo>
                        <a:pt x="1802" y="2232"/>
                      </a:lnTo>
                      <a:lnTo>
                        <a:pt x="1802" y="2235"/>
                      </a:lnTo>
                      <a:lnTo>
                        <a:pt x="1802" y="2265"/>
                      </a:lnTo>
                      <a:lnTo>
                        <a:pt x="1802" y="2268"/>
                      </a:lnTo>
                      <a:lnTo>
                        <a:pt x="1809" y="2268"/>
                      </a:lnTo>
                      <a:lnTo>
                        <a:pt x="1821" y="2268"/>
                      </a:lnTo>
                      <a:lnTo>
                        <a:pt x="1828" y="2268"/>
                      </a:lnTo>
                      <a:lnTo>
                        <a:pt x="1835" y="2268"/>
                      </a:lnTo>
                      <a:lnTo>
                        <a:pt x="1835" y="2272"/>
                      </a:lnTo>
                      <a:lnTo>
                        <a:pt x="1835" y="2277"/>
                      </a:lnTo>
                      <a:lnTo>
                        <a:pt x="1835" y="2279"/>
                      </a:lnTo>
                      <a:lnTo>
                        <a:pt x="1835" y="2287"/>
                      </a:lnTo>
                      <a:lnTo>
                        <a:pt x="1835" y="2289"/>
                      </a:lnTo>
                      <a:lnTo>
                        <a:pt x="1835" y="2291"/>
                      </a:lnTo>
                      <a:lnTo>
                        <a:pt x="1835" y="2298"/>
                      </a:lnTo>
                      <a:lnTo>
                        <a:pt x="1831" y="2298"/>
                      </a:lnTo>
                      <a:lnTo>
                        <a:pt x="1823" y="2298"/>
                      </a:lnTo>
                      <a:lnTo>
                        <a:pt x="1816" y="2298"/>
                      </a:lnTo>
                      <a:lnTo>
                        <a:pt x="1814" y="2305"/>
                      </a:lnTo>
                      <a:lnTo>
                        <a:pt x="1814" y="2310"/>
                      </a:lnTo>
                      <a:lnTo>
                        <a:pt x="1814" y="2313"/>
                      </a:lnTo>
                      <a:lnTo>
                        <a:pt x="1814" y="2315"/>
                      </a:lnTo>
                      <a:lnTo>
                        <a:pt x="1814" y="2320"/>
                      </a:lnTo>
                      <a:lnTo>
                        <a:pt x="1812" y="2322"/>
                      </a:lnTo>
                      <a:lnTo>
                        <a:pt x="1816" y="2322"/>
                      </a:lnTo>
                      <a:lnTo>
                        <a:pt x="1819" y="2322"/>
                      </a:lnTo>
                      <a:lnTo>
                        <a:pt x="1819" y="2324"/>
                      </a:lnTo>
                      <a:lnTo>
                        <a:pt x="1819" y="2329"/>
                      </a:lnTo>
                      <a:lnTo>
                        <a:pt x="1819" y="2334"/>
                      </a:lnTo>
                      <a:lnTo>
                        <a:pt x="1819" y="2336"/>
                      </a:lnTo>
                      <a:lnTo>
                        <a:pt x="1819" y="2339"/>
                      </a:lnTo>
                      <a:lnTo>
                        <a:pt x="1819" y="2341"/>
                      </a:lnTo>
                      <a:lnTo>
                        <a:pt x="1819" y="2343"/>
                      </a:lnTo>
                      <a:lnTo>
                        <a:pt x="1819" y="2346"/>
                      </a:lnTo>
                      <a:lnTo>
                        <a:pt x="1819" y="2348"/>
                      </a:lnTo>
                      <a:lnTo>
                        <a:pt x="1819" y="2350"/>
                      </a:lnTo>
                      <a:lnTo>
                        <a:pt x="1819" y="2353"/>
                      </a:lnTo>
                      <a:lnTo>
                        <a:pt x="1814" y="2353"/>
                      </a:lnTo>
                      <a:lnTo>
                        <a:pt x="1807" y="2353"/>
                      </a:lnTo>
                      <a:lnTo>
                        <a:pt x="1802" y="2353"/>
                      </a:lnTo>
                      <a:lnTo>
                        <a:pt x="1802" y="2355"/>
                      </a:lnTo>
                      <a:lnTo>
                        <a:pt x="1800" y="2360"/>
                      </a:lnTo>
                      <a:lnTo>
                        <a:pt x="1802" y="2360"/>
                      </a:lnTo>
                      <a:lnTo>
                        <a:pt x="1805" y="2360"/>
                      </a:lnTo>
                      <a:lnTo>
                        <a:pt x="1805" y="2362"/>
                      </a:lnTo>
                      <a:lnTo>
                        <a:pt x="1807" y="2362"/>
                      </a:lnTo>
                      <a:lnTo>
                        <a:pt x="1807" y="2365"/>
                      </a:lnTo>
                      <a:lnTo>
                        <a:pt x="1809" y="2365"/>
                      </a:lnTo>
                      <a:lnTo>
                        <a:pt x="1809" y="2367"/>
                      </a:lnTo>
                      <a:lnTo>
                        <a:pt x="1809" y="2374"/>
                      </a:lnTo>
                      <a:lnTo>
                        <a:pt x="1809" y="2376"/>
                      </a:lnTo>
                      <a:lnTo>
                        <a:pt x="1809" y="2379"/>
                      </a:lnTo>
                      <a:lnTo>
                        <a:pt x="1809" y="2383"/>
                      </a:lnTo>
                      <a:lnTo>
                        <a:pt x="1807" y="2383"/>
                      </a:lnTo>
                      <a:lnTo>
                        <a:pt x="1805" y="2386"/>
                      </a:lnTo>
                      <a:lnTo>
                        <a:pt x="1805" y="2395"/>
                      </a:lnTo>
                      <a:lnTo>
                        <a:pt x="1805" y="2400"/>
                      </a:lnTo>
                      <a:lnTo>
                        <a:pt x="1802" y="2400"/>
                      </a:lnTo>
                      <a:lnTo>
                        <a:pt x="1802" y="2412"/>
                      </a:lnTo>
                      <a:lnTo>
                        <a:pt x="1802" y="2419"/>
                      </a:lnTo>
                      <a:lnTo>
                        <a:pt x="1802" y="2424"/>
                      </a:lnTo>
                      <a:lnTo>
                        <a:pt x="1802" y="2428"/>
                      </a:lnTo>
                      <a:lnTo>
                        <a:pt x="1802" y="2435"/>
                      </a:lnTo>
                      <a:lnTo>
                        <a:pt x="1802" y="2438"/>
                      </a:lnTo>
                      <a:lnTo>
                        <a:pt x="1802" y="2454"/>
                      </a:lnTo>
                      <a:lnTo>
                        <a:pt x="1802" y="2457"/>
                      </a:lnTo>
                      <a:lnTo>
                        <a:pt x="1802" y="2461"/>
                      </a:lnTo>
                      <a:lnTo>
                        <a:pt x="1802" y="2464"/>
                      </a:lnTo>
                      <a:lnTo>
                        <a:pt x="1802" y="2466"/>
                      </a:lnTo>
                      <a:lnTo>
                        <a:pt x="1802" y="2468"/>
                      </a:lnTo>
                      <a:lnTo>
                        <a:pt x="1802" y="2471"/>
                      </a:lnTo>
                      <a:lnTo>
                        <a:pt x="1802" y="2473"/>
                      </a:lnTo>
                      <a:lnTo>
                        <a:pt x="1802" y="2476"/>
                      </a:lnTo>
                      <a:lnTo>
                        <a:pt x="1802" y="2478"/>
                      </a:lnTo>
                      <a:lnTo>
                        <a:pt x="1802" y="2483"/>
                      </a:lnTo>
                      <a:lnTo>
                        <a:pt x="1802" y="2485"/>
                      </a:lnTo>
                      <a:lnTo>
                        <a:pt x="1802" y="2487"/>
                      </a:lnTo>
                      <a:lnTo>
                        <a:pt x="1802" y="2490"/>
                      </a:lnTo>
                      <a:lnTo>
                        <a:pt x="1802" y="2492"/>
                      </a:lnTo>
                      <a:lnTo>
                        <a:pt x="1802" y="2499"/>
                      </a:lnTo>
                      <a:lnTo>
                        <a:pt x="1802" y="2513"/>
                      </a:lnTo>
                      <a:lnTo>
                        <a:pt x="1802" y="2537"/>
                      </a:lnTo>
                      <a:lnTo>
                        <a:pt x="1760" y="2537"/>
                      </a:lnTo>
                      <a:lnTo>
                        <a:pt x="1757" y="2537"/>
                      </a:lnTo>
                      <a:lnTo>
                        <a:pt x="1757" y="2556"/>
                      </a:lnTo>
                      <a:lnTo>
                        <a:pt x="1757" y="2561"/>
                      </a:lnTo>
                      <a:lnTo>
                        <a:pt x="1757" y="2565"/>
                      </a:lnTo>
                      <a:lnTo>
                        <a:pt x="1757" y="2570"/>
                      </a:lnTo>
                      <a:lnTo>
                        <a:pt x="1757" y="2575"/>
                      </a:lnTo>
                      <a:lnTo>
                        <a:pt x="1757" y="2582"/>
                      </a:lnTo>
                      <a:lnTo>
                        <a:pt x="1760" y="2582"/>
                      </a:lnTo>
                      <a:lnTo>
                        <a:pt x="1764" y="2582"/>
                      </a:lnTo>
                      <a:lnTo>
                        <a:pt x="1769" y="2582"/>
                      </a:lnTo>
                      <a:lnTo>
                        <a:pt x="1771" y="2582"/>
                      </a:lnTo>
                      <a:lnTo>
                        <a:pt x="1774" y="2582"/>
                      </a:lnTo>
                      <a:lnTo>
                        <a:pt x="1790" y="2582"/>
                      </a:lnTo>
                      <a:lnTo>
                        <a:pt x="1805" y="2582"/>
                      </a:lnTo>
                      <a:lnTo>
                        <a:pt x="1809" y="2582"/>
                      </a:lnTo>
                      <a:lnTo>
                        <a:pt x="1819" y="2582"/>
                      </a:lnTo>
                      <a:lnTo>
                        <a:pt x="1821" y="2582"/>
                      </a:lnTo>
                      <a:lnTo>
                        <a:pt x="1821" y="2594"/>
                      </a:lnTo>
                      <a:lnTo>
                        <a:pt x="1821" y="2608"/>
                      </a:lnTo>
                      <a:lnTo>
                        <a:pt x="1821" y="2613"/>
                      </a:lnTo>
                      <a:lnTo>
                        <a:pt x="1821" y="2622"/>
                      </a:lnTo>
                      <a:lnTo>
                        <a:pt x="1821" y="2627"/>
                      </a:lnTo>
                      <a:lnTo>
                        <a:pt x="1821" y="2631"/>
                      </a:lnTo>
                      <a:lnTo>
                        <a:pt x="1821" y="2641"/>
                      </a:lnTo>
                      <a:lnTo>
                        <a:pt x="1821" y="2643"/>
                      </a:lnTo>
                      <a:lnTo>
                        <a:pt x="1821" y="2662"/>
                      </a:lnTo>
                      <a:lnTo>
                        <a:pt x="1821" y="2669"/>
                      </a:lnTo>
                      <a:lnTo>
                        <a:pt x="1821" y="2672"/>
                      </a:lnTo>
                      <a:lnTo>
                        <a:pt x="1821" y="2679"/>
                      </a:lnTo>
                      <a:lnTo>
                        <a:pt x="1821" y="2683"/>
                      </a:lnTo>
                      <a:lnTo>
                        <a:pt x="1819" y="2686"/>
                      </a:lnTo>
                      <a:lnTo>
                        <a:pt x="1819" y="2693"/>
                      </a:lnTo>
                      <a:lnTo>
                        <a:pt x="1816" y="2698"/>
                      </a:lnTo>
                      <a:lnTo>
                        <a:pt x="1814" y="2705"/>
                      </a:lnTo>
                      <a:lnTo>
                        <a:pt x="1814" y="2707"/>
                      </a:lnTo>
                      <a:lnTo>
                        <a:pt x="1814" y="2709"/>
                      </a:lnTo>
                      <a:lnTo>
                        <a:pt x="1812" y="2709"/>
                      </a:lnTo>
                      <a:lnTo>
                        <a:pt x="1812" y="2714"/>
                      </a:lnTo>
                      <a:lnTo>
                        <a:pt x="1812" y="2717"/>
                      </a:lnTo>
                      <a:lnTo>
                        <a:pt x="1812" y="2719"/>
                      </a:lnTo>
                      <a:lnTo>
                        <a:pt x="1809" y="2724"/>
                      </a:lnTo>
                      <a:lnTo>
                        <a:pt x="1809" y="2733"/>
                      </a:lnTo>
                      <a:lnTo>
                        <a:pt x="1807" y="2740"/>
                      </a:lnTo>
                      <a:lnTo>
                        <a:pt x="1807" y="2743"/>
                      </a:lnTo>
                      <a:lnTo>
                        <a:pt x="1807" y="2747"/>
                      </a:lnTo>
                      <a:lnTo>
                        <a:pt x="1807" y="2778"/>
                      </a:lnTo>
                      <a:lnTo>
                        <a:pt x="1807" y="2780"/>
                      </a:lnTo>
                      <a:lnTo>
                        <a:pt x="1809" y="2783"/>
                      </a:lnTo>
                      <a:lnTo>
                        <a:pt x="1809" y="2785"/>
                      </a:lnTo>
                      <a:lnTo>
                        <a:pt x="1809" y="2790"/>
                      </a:lnTo>
                      <a:lnTo>
                        <a:pt x="1809" y="2792"/>
                      </a:lnTo>
                      <a:lnTo>
                        <a:pt x="1812" y="2794"/>
                      </a:lnTo>
                      <a:lnTo>
                        <a:pt x="1812" y="2799"/>
                      </a:lnTo>
                      <a:lnTo>
                        <a:pt x="1814" y="2802"/>
                      </a:lnTo>
                      <a:lnTo>
                        <a:pt x="1814" y="2804"/>
                      </a:lnTo>
                      <a:lnTo>
                        <a:pt x="1814" y="2806"/>
                      </a:lnTo>
                      <a:lnTo>
                        <a:pt x="1814" y="2809"/>
                      </a:lnTo>
                      <a:lnTo>
                        <a:pt x="1814" y="2811"/>
                      </a:lnTo>
                      <a:lnTo>
                        <a:pt x="1816" y="2816"/>
                      </a:lnTo>
                      <a:lnTo>
                        <a:pt x="1819" y="2818"/>
                      </a:lnTo>
                      <a:lnTo>
                        <a:pt x="1823" y="2823"/>
                      </a:lnTo>
                      <a:lnTo>
                        <a:pt x="1826" y="2830"/>
                      </a:lnTo>
                      <a:lnTo>
                        <a:pt x="1828" y="2832"/>
                      </a:lnTo>
                      <a:lnTo>
                        <a:pt x="1828" y="2837"/>
                      </a:lnTo>
                      <a:lnTo>
                        <a:pt x="1831" y="2851"/>
                      </a:lnTo>
                      <a:lnTo>
                        <a:pt x="1833" y="2851"/>
                      </a:lnTo>
                      <a:lnTo>
                        <a:pt x="1833" y="2854"/>
                      </a:lnTo>
                      <a:lnTo>
                        <a:pt x="1835" y="2858"/>
                      </a:lnTo>
                      <a:lnTo>
                        <a:pt x="1835" y="2863"/>
                      </a:lnTo>
                      <a:lnTo>
                        <a:pt x="1833" y="2863"/>
                      </a:lnTo>
                      <a:lnTo>
                        <a:pt x="1833" y="2865"/>
                      </a:lnTo>
                      <a:lnTo>
                        <a:pt x="1831" y="2865"/>
                      </a:lnTo>
                      <a:lnTo>
                        <a:pt x="1828" y="2870"/>
                      </a:lnTo>
                      <a:lnTo>
                        <a:pt x="1819" y="2882"/>
                      </a:lnTo>
                      <a:lnTo>
                        <a:pt x="1819" y="2884"/>
                      </a:lnTo>
                      <a:lnTo>
                        <a:pt x="1819" y="2889"/>
                      </a:lnTo>
                      <a:lnTo>
                        <a:pt x="1819" y="2894"/>
                      </a:lnTo>
                      <a:lnTo>
                        <a:pt x="1831" y="2896"/>
                      </a:lnTo>
                      <a:lnTo>
                        <a:pt x="1835" y="2896"/>
                      </a:lnTo>
                      <a:lnTo>
                        <a:pt x="1828" y="2896"/>
                      </a:lnTo>
                      <a:lnTo>
                        <a:pt x="1819" y="2896"/>
                      </a:lnTo>
                      <a:lnTo>
                        <a:pt x="1812" y="2896"/>
                      </a:lnTo>
                      <a:lnTo>
                        <a:pt x="1805" y="2896"/>
                      </a:lnTo>
                      <a:lnTo>
                        <a:pt x="1800" y="2896"/>
                      </a:lnTo>
                      <a:lnTo>
                        <a:pt x="1797" y="2896"/>
                      </a:lnTo>
                      <a:lnTo>
                        <a:pt x="1790" y="2896"/>
                      </a:lnTo>
                      <a:lnTo>
                        <a:pt x="1783" y="2896"/>
                      </a:lnTo>
                      <a:lnTo>
                        <a:pt x="1776" y="2896"/>
                      </a:lnTo>
                      <a:lnTo>
                        <a:pt x="1769" y="2896"/>
                      </a:lnTo>
                      <a:lnTo>
                        <a:pt x="1767" y="2896"/>
                      </a:lnTo>
                      <a:lnTo>
                        <a:pt x="1760" y="2896"/>
                      </a:lnTo>
                      <a:lnTo>
                        <a:pt x="1753" y="2896"/>
                      </a:lnTo>
                      <a:lnTo>
                        <a:pt x="1745" y="2896"/>
                      </a:lnTo>
                      <a:lnTo>
                        <a:pt x="1741" y="2898"/>
                      </a:lnTo>
                      <a:lnTo>
                        <a:pt x="1734" y="2898"/>
                      </a:lnTo>
                      <a:lnTo>
                        <a:pt x="1727" y="2898"/>
                      </a:lnTo>
                      <a:lnTo>
                        <a:pt x="1722" y="2898"/>
                      </a:lnTo>
                      <a:lnTo>
                        <a:pt x="1710" y="2898"/>
                      </a:lnTo>
                      <a:lnTo>
                        <a:pt x="1703" y="2898"/>
                      </a:lnTo>
                      <a:lnTo>
                        <a:pt x="1698" y="2898"/>
                      </a:lnTo>
                      <a:lnTo>
                        <a:pt x="1689" y="2898"/>
                      </a:lnTo>
                      <a:lnTo>
                        <a:pt x="1684" y="2898"/>
                      </a:lnTo>
                      <a:lnTo>
                        <a:pt x="1675" y="2898"/>
                      </a:lnTo>
                      <a:lnTo>
                        <a:pt x="1668" y="2898"/>
                      </a:lnTo>
                      <a:lnTo>
                        <a:pt x="1670" y="2901"/>
                      </a:lnTo>
                      <a:lnTo>
                        <a:pt x="1670" y="2908"/>
                      </a:lnTo>
                      <a:lnTo>
                        <a:pt x="1670" y="2915"/>
                      </a:lnTo>
                      <a:lnTo>
                        <a:pt x="1670" y="2922"/>
                      </a:lnTo>
                      <a:lnTo>
                        <a:pt x="1670" y="2929"/>
                      </a:lnTo>
                      <a:lnTo>
                        <a:pt x="1670" y="2934"/>
                      </a:lnTo>
                      <a:lnTo>
                        <a:pt x="1670" y="2943"/>
                      </a:lnTo>
                      <a:lnTo>
                        <a:pt x="1670" y="2946"/>
                      </a:lnTo>
                      <a:lnTo>
                        <a:pt x="1670" y="2957"/>
                      </a:lnTo>
                      <a:lnTo>
                        <a:pt x="1670" y="2967"/>
                      </a:lnTo>
                      <a:lnTo>
                        <a:pt x="1670" y="2969"/>
                      </a:lnTo>
                      <a:lnTo>
                        <a:pt x="1668" y="2969"/>
                      </a:lnTo>
                      <a:lnTo>
                        <a:pt x="1665" y="2969"/>
                      </a:lnTo>
                      <a:lnTo>
                        <a:pt x="1663" y="2972"/>
                      </a:lnTo>
                      <a:lnTo>
                        <a:pt x="1660" y="2972"/>
                      </a:lnTo>
                      <a:lnTo>
                        <a:pt x="1658" y="2972"/>
                      </a:lnTo>
                      <a:lnTo>
                        <a:pt x="1656" y="2972"/>
                      </a:lnTo>
                      <a:lnTo>
                        <a:pt x="1651" y="2972"/>
                      </a:lnTo>
                      <a:lnTo>
                        <a:pt x="1649" y="2974"/>
                      </a:lnTo>
                      <a:lnTo>
                        <a:pt x="1646" y="2974"/>
                      </a:lnTo>
                      <a:lnTo>
                        <a:pt x="1644" y="2974"/>
                      </a:lnTo>
                      <a:lnTo>
                        <a:pt x="1639" y="2974"/>
                      </a:lnTo>
                      <a:lnTo>
                        <a:pt x="1637" y="2974"/>
                      </a:lnTo>
                      <a:lnTo>
                        <a:pt x="1632" y="2976"/>
                      </a:lnTo>
                      <a:lnTo>
                        <a:pt x="1627" y="2976"/>
                      </a:lnTo>
                      <a:lnTo>
                        <a:pt x="1625" y="2976"/>
                      </a:lnTo>
                      <a:lnTo>
                        <a:pt x="1620" y="2979"/>
                      </a:lnTo>
                      <a:lnTo>
                        <a:pt x="1616" y="2979"/>
                      </a:lnTo>
                      <a:lnTo>
                        <a:pt x="1611" y="2981"/>
                      </a:lnTo>
                      <a:lnTo>
                        <a:pt x="1604" y="2981"/>
                      </a:lnTo>
                      <a:lnTo>
                        <a:pt x="1599" y="2981"/>
                      </a:lnTo>
                      <a:lnTo>
                        <a:pt x="1594" y="2983"/>
                      </a:lnTo>
                      <a:lnTo>
                        <a:pt x="1590" y="2983"/>
                      </a:lnTo>
                      <a:lnTo>
                        <a:pt x="1585" y="2983"/>
                      </a:lnTo>
                      <a:lnTo>
                        <a:pt x="1583" y="2986"/>
                      </a:lnTo>
                      <a:lnTo>
                        <a:pt x="1578" y="2986"/>
                      </a:lnTo>
                      <a:lnTo>
                        <a:pt x="1575" y="2986"/>
                      </a:lnTo>
                      <a:lnTo>
                        <a:pt x="1571" y="2988"/>
                      </a:lnTo>
                      <a:lnTo>
                        <a:pt x="1568" y="2988"/>
                      </a:lnTo>
                      <a:lnTo>
                        <a:pt x="1566" y="2988"/>
                      </a:lnTo>
                      <a:lnTo>
                        <a:pt x="1561" y="2991"/>
                      </a:lnTo>
                      <a:lnTo>
                        <a:pt x="1559" y="2991"/>
                      </a:lnTo>
                      <a:lnTo>
                        <a:pt x="1557" y="2993"/>
                      </a:lnTo>
                      <a:lnTo>
                        <a:pt x="1554" y="2993"/>
                      </a:lnTo>
                      <a:lnTo>
                        <a:pt x="1552" y="2995"/>
                      </a:lnTo>
                      <a:lnTo>
                        <a:pt x="1549" y="2995"/>
                      </a:lnTo>
                      <a:lnTo>
                        <a:pt x="1545" y="2998"/>
                      </a:lnTo>
                      <a:lnTo>
                        <a:pt x="1542" y="2998"/>
                      </a:lnTo>
                      <a:lnTo>
                        <a:pt x="1540" y="3000"/>
                      </a:lnTo>
                      <a:lnTo>
                        <a:pt x="1538" y="3000"/>
                      </a:lnTo>
                      <a:lnTo>
                        <a:pt x="1533" y="3002"/>
                      </a:lnTo>
                      <a:lnTo>
                        <a:pt x="1531" y="3002"/>
                      </a:lnTo>
                      <a:lnTo>
                        <a:pt x="1528" y="3002"/>
                      </a:lnTo>
                      <a:lnTo>
                        <a:pt x="1526" y="3005"/>
                      </a:lnTo>
                      <a:lnTo>
                        <a:pt x="1523" y="3005"/>
                      </a:lnTo>
                      <a:lnTo>
                        <a:pt x="1521" y="3007"/>
                      </a:lnTo>
                      <a:lnTo>
                        <a:pt x="1519" y="3009"/>
                      </a:lnTo>
                      <a:lnTo>
                        <a:pt x="1516" y="3009"/>
                      </a:lnTo>
                      <a:lnTo>
                        <a:pt x="1514" y="3012"/>
                      </a:lnTo>
                      <a:lnTo>
                        <a:pt x="1514" y="3014"/>
                      </a:lnTo>
                      <a:lnTo>
                        <a:pt x="1512" y="3014"/>
                      </a:lnTo>
                      <a:lnTo>
                        <a:pt x="1509" y="3017"/>
                      </a:lnTo>
                      <a:lnTo>
                        <a:pt x="1507" y="3019"/>
                      </a:lnTo>
                      <a:lnTo>
                        <a:pt x="1505" y="3019"/>
                      </a:lnTo>
                      <a:lnTo>
                        <a:pt x="1502" y="3021"/>
                      </a:lnTo>
                      <a:lnTo>
                        <a:pt x="1500" y="3024"/>
                      </a:lnTo>
                      <a:lnTo>
                        <a:pt x="1497" y="3026"/>
                      </a:lnTo>
                      <a:lnTo>
                        <a:pt x="1495" y="3028"/>
                      </a:lnTo>
                      <a:lnTo>
                        <a:pt x="1493" y="3031"/>
                      </a:lnTo>
                      <a:lnTo>
                        <a:pt x="1490" y="3031"/>
                      </a:lnTo>
                      <a:lnTo>
                        <a:pt x="1488" y="3033"/>
                      </a:lnTo>
                      <a:lnTo>
                        <a:pt x="1486" y="3035"/>
                      </a:lnTo>
                      <a:lnTo>
                        <a:pt x="1483" y="3038"/>
                      </a:lnTo>
                      <a:lnTo>
                        <a:pt x="1481" y="3040"/>
                      </a:lnTo>
                      <a:lnTo>
                        <a:pt x="1479" y="3043"/>
                      </a:lnTo>
                      <a:lnTo>
                        <a:pt x="1476" y="3045"/>
                      </a:lnTo>
                      <a:lnTo>
                        <a:pt x="1474" y="3045"/>
                      </a:lnTo>
                      <a:lnTo>
                        <a:pt x="1474" y="3047"/>
                      </a:lnTo>
                      <a:lnTo>
                        <a:pt x="1471" y="3050"/>
                      </a:lnTo>
                      <a:lnTo>
                        <a:pt x="1469" y="3050"/>
                      </a:lnTo>
                      <a:lnTo>
                        <a:pt x="1469" y="3052"/>
                      </a:lnTo>
                      <a:lnTo>
                        <a:pt x="1467" y="3054"/>
                      </a:lnTo>
                      <a:lnTo>
                        <a:pt x="1464" y="3054"/>
                      </a:lnTo>
                      <a:lnTo>
                        <a:pt x="1462" y="3057"/>
                      </a:lnTo>
                      <a:lnTo>
                        <a:pt x="1460" y="3059"/>
                      </a:lnTo>
                      <a:lnTo>
                        <a:pt x="1460" y="3059"/>
                      </a:lnTo>
                      <a:lnTo>
                        <a:pt x="1457" y="3061"/>
                      </a:lnTo>
                      <a:lnTo>
                        <a:pt x="1455" y="3064"/>
                      </a:lnTo>
                      <a:lnTo>
                        <a:pt x="1455" y="3066"/>
                      </a:lnTo>
                      <a:lnTo>
                        <a:pt x="1453" y="3066"/>
                      </a:lnTo>
                      <a:lnTo>
                        <a:pt x="1450" y="3069"/>
                      </a:lnTo>
                      <a:lnTo>
                        <a:pt x="1448" y="3071"/>
                      </a:lnTo>
                      <a:lnTo>
                        <a:pt x="1446" y="3073"/>
                      </a:lnTo>
                      <a:lnTo>
                        <a:pt x="1443" y="3076"/>
                      </a:lnTo>
                      <a:lnTo>
                        <a:pt x="1441" y="3078"/>
                      </a:lnTo>
                      <a:lnTo>
                        <a:pt x="1438" y="3080"/>
                      </a:lnTo>
                      <a:lnTo>
                        <a:pt x="1436" y="3083"/>
                      </a:lnTo>
                      <a:lnTo>
                        <a:pt x="1434" y="3085"/>
                      </a:lnTo>
                      <a:lnTo>
                        <a:pt x="1431" y="3087"/>
                      </a:lnTo>
                      <a:lnTo>
                        <a:pt x="1431" y="3090"/>
                      </a:lnTo>
                      <a:lnTo>
                        <a:pt x="1429" y="3090"/>
                      </a:lnTo>
                      <a:lnTo>
                        <a:pt x="1429" y="3092"/>
                      </a:lnTo>
                      <a:lnTo>
                        <a:pt x="1427" y="3092"/>
                      </a:lnTo>
                      <a:lnTo>
                        <a:pt x="1424" y="3095"/>
                      </a:lnTo>
                      <a:lnTo>
                        <a:pt x="1422" y="3095"/>
                      </a:lnTo>
                      <a:lnTo>
                        <a:pt x="1422" y="3097"/>
                      </a:lnTo>
                      <a:lnTo>
                        <a:pt x="1420" y="3097"/>
                      </a:lnTo>
                      <a:lnTo>
                        <a:pt x="1417" y="3099"/>
                      </a:lnTo>
                      <a:lnTo>
                        <a:pt x="1415" y="3099"/>
                      </a:lnTo>
                      <a:lnTo>
                        <a:pt x="1412" y="3102"/>
                      </a:lnTo>
                      <a:lnTo>
                        <a:pt x="1410" y="3102"/>
                      </a:lnTo>
                      <a:lnTo>
                        <a:pt x="1408" y="3102"/>
                      </a:lnTo>
                      <a:lnTo>
                        <a:pt x="1403" y="3102"/>
                      </a:lnTo>
                      <a:lnTo>
                        <a:pt x="1401" y="3102"/>
                      </a:lnTo>
                      <a:lnTo>
                        <a:pt x="1401" y="3102"/>
                      </a:lnTo>
                      <a:lnTo>
                        <a:pt x="1398" y="3099"/>
                      </a:lnTo>
                      <a:lnTo>
                        <a:pt x="1396" y="3099"/>
                      </a:lnTo>
                      <a:lnTo>
                        <a:pt x="1394" y="3099"/>
                      </a:lnTo>
                      <a:lnTo>
                        <a:pt x="1391" y="3097"/>
                      </a:lnTo>
                      <a:lnTo>
                        <a:pt x="1389" y="3097"/>
                      </a:lnTo>
                      <a:lnTo>
                        <a:pt x="1386" y="3095"/>
                      </a:lnTo>
                      <a:lnTo>
                        <a:pt x="1384" y="3092"/>
                      </a:lnTo>
                      <a:lnTo>
                        <a:pt x="1382" y="3090"/>
                      </a:lnTo>
                      <a:lnTo>
                        <a:pt x="1379" y="3087"/>
                      </a:lnTo>
                      <a:lnTo>
                        <a:pt x="1377" y="3087"/>
                      </a:lnTo>
                      <a:lnTo>
                        <a:pt x="1375" y="3085"/>
                      </a:lnTo>
                      <a:lnTo>
                        <a:pt x="1372" y="3083"/>
                      </a:lnTo>
                      <a:lnTo>
                        <a:pt x="1370" y="3080"/>
                      </a:lnTo>
                      <a:lnTo>
                        <a:pt x="1368" y="3078"/>
                      </a:lnTo>
                      <a:lnTo>
                        <a:pt x="1365" y="3076"/>
                      </a:lnTo>
                      <a:lnTo>
                        <a:pt x="1363" y="3071"/>
                      </a:lnTo>
                      <a:lnTo>
                        <a:pt x="1360" y="3069"/>
                      </a:lnTo>
                      <a:lnTo>
                        <a:pt x="1360" y="3066"/>
                      </a:lnTo>
                      <a:lnTo>
                        <a:pt x="1358" y="3064"/>
                      </a:lnTo>
                      <a:lnTo>
                        <a:pt x="1356" y="3061"/>
                      </a:lnTo>
                      <a:lnTo>
                        <a:pt x="1356" y="3059"/>
                      </a:lnTo>
                      <a:lnTo>
                        <a:pt x="1353" y="3059"/>
                      </a:lnTo>
                      <a:lnTo>
                        <a:pt x="1351" y="3057"/>
                      </a:lnTo>
                      <a:lnTo>
                        <a:pt x="1351" y="3054"/>
                      </a:lnTo>
                      <a:lnTo>
                        <a:pt x="1349" y="3052"/>
                      </a:lnTo>
                      <a:lnTo>
                        <a:pt x="1346" y="3050"/>
                      </a:lnTo>
                      <a:lnTo>
                        <a:pt x="1346" y="3047"/>
                      </a:lnTo>
                      <a:lnTo>
                        <a:pt x="1344" y="3045"/>
                      </a:lnTo>
                      <a:lnTo>
                        <a:pt x="1344" y="3040"/>
                      </a:lnTo>
                      <a:lnTo>
                        <a:pt x="1342" y="3035"/>
                      </a:lnTo>
                      <a:lnTo>
                        <a:pt x="1339" y="3033"/>
                      </a:lnTo>
                      <a:lnTo>
                        <a:pt x="1337" y="3031"/>
                      </a:lnTo>
                      <a:lnTo>
                        <a:pt x="1337" y="3028"/>
                      </a:lnTo>
                      <a:lnTo>
                        <a:pt x="1334" y="3026"/>
                      </a:lnTo>
                      <a:lnTo>
                        <a:pt x="1332" y="3024"/>
                      </a:lnTo>
                      <a:lnTo>
                        <a:pt x="1332" y="3021"/>
                      </a:lnTo>
                      <a:lnTo>
                        <a:pt x="1330" y="3021"/>
                      </a:lnTo>
                      <a:lnTo>
                        <a:pt x="1327" y="3017"/>
                      </a:lnTo>
                      <a:lnTo>
                        <a:pt x="1325" y="3014"/>
                      </a:lnTo>
                      <a:lnTo>
                        <a:pt x="1323" y="3012"/>
                      </a:lnTo>
                      <a:lnTo>
                        <a:pt x="1323" y="3009"/>
                      </a:lnTo>
                      <a:lnTo>
                        <a:pt x="1320" y="3007"/>
                      </a:lnTo>
                      <a:lnTo>
                        <a:pt x="1318" y="3005"/>
                      </a:lnTo>
                      <a:lnTo>
                        <a:pt x="1316" y="3002"/>
                      </a:lnTo>
                      <a:lnTo>
                        <a:pt x="1311" y="3002"/>
                      </a:lnTo>
                      <a:lnTo>
                        <a:pt x="1309" y="3000"/>
                      </a:lnTo>
                      <a:lnTo>
                        <a:pt x="1306" y="2998"/>
                      </a:lnTo>
                      <a:lnTo>
                        <a:pt x="1304" y="2995"/>
                      </a:lnTo>
                      <a:lnTo>
                        <a:pt x="1301" y="2993"/>
                      </a:lnTo>
                      <a:lnTo>
                        <a:pt x="1299" y="2993"/>
                      </a:lnTo>
                      <a:lnTo>
                        <a:pt x="1299" y="2991"/>
                      </a:lnTo>
                      <a:lnTo>
                        <a:pt x="1297" y="2991"/>
                      </a:lnTo>
                      <a:lnTo>
                        <a:pt x="1294" y="2988"/>
                      </a:lnTo>
                      <a:lnTo>
                        <a:pt x="1292" y="2986"/>
                      </a:lnTo>
                      <a:lnTo>
                        <a:pt x="1290" y="2986"/>
                      </a:lnTo>
                      <a:lnTo>
                        <a:pt x="1287" y="2983"/>
                      </a:lnTo>
                      <a:lnTo>
                        <a:pt x="1285" y="2981"/>
                      </a:lnTo>
                      <a:lnTo>
                        <a:pt x="1285" y="2981"/>
                      </a:lnTo>
                      <a:lnTo>
                        <a:pt x="1283" y="2979"/>
                      </a:lnTo>
                      <a:lnTo>
                        <a:pt x="1280" y="2979"/>
                      </a:lnTo>
                      <a:lnTo>
                        <a:pt x="1278" y="2976"/>
                      </a:lnTo>
                      <a:lnTo>
                        <a:pt x="1275" y="2976"/>
                      </a:lnTo>
                      <a:lnTo>
                        <a:pt x="1273" y="2974"/>
                      </a:lnTo>
                      <a:lnTo>
                        <a:pt x="1271" y="2974"/>
                      </a:lnTo>
                      <a:lnTo>
                        <a:pt x="1268" y="2972"/>
                      </a:lnTo>
                      <a:lnTo>
                        <a:pt x="1266" y="2972"/>
                      </a:lnTo>
                      <a:lnTo>
                        <a:pt x="1264" y="2972"/>
                      </a:lnTo>
                      <a:lnTo>
                        <a:pt x="1261" y="2969"/>
                      </a:lnTo>
                      <a:lnTo>
                        <a:pt x="1259" y="2969"/>
                      </a:lnTo>
                      <a:lnTo>
                        <a:pt x="1257" y="2969"/>
                      </a:lnTo>
                      <a:lnTo>
                        <a:pt x="1254" y="2967"/>
                      </a:lnTo>
                      <a:lnTo>
                        <a:pt x="1252" y="2967"/>
                      </a:lnTo>
                      <a:lnTo>
                        <a:pt x="1249" y="2967"/>
                      </a:lnTo>
                      <a:lnTo>
                        <a:pt x="1247" y="2965"/>
                      </a:lnTo>
                      <a:lnTo>
                        <a:pt x="1245" y="2965"/>
                      </a:lnTo>
                      <a:lnTo>
                        <a:pt x="1242" y="2965"/>
                      </a:lnTo>
                      <a:lnTo>
                        <a:pt x="1240" y="2965"/>
                      </a:lnTo>
                      <a:lnTo>
                        <a:pt x="1238" y="2962"/>
                      </a:lnTo>
                      <a:lnTo>
                        <a:pt x="1235" y="2962"/>
                      </a:lnTo>
                      <a:lnTo>
                        <a:pt x="1233" y="2962"/>
                      </a:lnTo>
                      <a:lnTo>
                        <a:pt x="1231" y="2962"/>
                      </a:lnTo>
                      <a:lnTo>
                        <a:pt x="1228" y="2962"/>
                      </a:lnTo>
                      <a:lnTo>
                        <a:pt x="1228" y="2962"/>
                      </a:lnTo>
                      <a:lnTo>
                        <a:pt x="1226" y="2962"/>
                      </a:lnTo>
                      <a:lnTo>
                        <a:pt x="1223" y="2960"/>
                      </a:lnTo>
                      <a:lnTo>
                        <a:pt x="1221" y="2960"/>
                      </a:lnTo>
                      <a:lnTo>
                        <a:pt x="1219" y="2960"/>
                      </a:lnTo>
                      <a:lnTo>
                        <a:pt x="1216" y="2960"/>
                      </a:lnTo>
                      <a:lnTo>
                        <a:pt x="1214" y="2960"/>
                      </a:lnTo>
                      <a:lnTo>
                        <a:pt x="1212" y="2960"/>
                      </a:lnTo>
                      <a:lnTo>
                        <a:pt x="1209" y="2960"/>
                      </a:lnTo>
                      <a:lnTo>
                        <a:pt x="1207" y="2960"/>
                      </a:lnTo>
                      <a:lnTo>
                        <a:pt x="1202" y="2960"/>
                      </a:lnTo>
                      <a:lnTo>
                        <a:pt x="1200" y="2960"/>
                      </a:lnTo>
                      <a:lnTo>
                        <a:pt x="1195" y="2960"/>
                      </a:lnTo>
                      <a:lnTo>
                        <a:pt x="1193" y="2960"/>
                      </a:lnTo>
                      <a:lnTo>
                        <a:pt x="1188" y="2960"/>
                      </a:lnTo>
                      <a:lnTo>
                        <a:pt x="1186" y="2960"/>
                      </a:lnTo>
                      <a:lnTo>
                        <a:pt x="1183" y="2960"/>
                      </a:lnTo>
                      <a:lnTo>
                        <a:pt x="1181" y="2960"/>
                      </a:lnTo>
                      <a:lnTo>
                        <a:pt x="1176" y="2960"/>
                      </a:lnTo>
                      <a:lnTo>
                        <a:pt x="1174" y="2960"/>
                      </a:lnTo>
                      <a:lnTo>
                        <a:pt x="1171" y="2960"/>
                      </a:lnTo>
                      <a:lnTo>
                        <a:pt x="1162" y="2960"/>
                      </a:lnTo>
                      <a:lnTo>
                        <a:pt x="1160" y="2960"/>
                      </a:lnTo>
                      <a:lnTo>
                        <a:pt x="1153" y="2960"/>
                      </a:lnTo>
                      <a:lnTo>
                        <a:pt x="1143" y="2960"/>
                      </a:lnTo>
                      <a:lnTo>
                        <a:pt x="1129" y="2960"/>
                      </a:lnTo>
                      <a:lnTo>
                        <a:pt x="1127" y="2960"/>
                      </a:lnTo>
                      <a:lnTo>
                        <a:pt x="1120" y="2960"/>
                      </a:lnTo>
                      <a:lnTo>
                        <a:pt x="1117" y="2960"/>
                      </a:lnTo>
                      <a:lnTo>
                        <a:pt x="1115" y="2960"/>
                      </a:lnTo>
                      <a:lnTo>
                        <a:pt x="1115" y="2960"/>
                      </a:lnTo>
                      <a:lnTo>
                        <a:pt x="1112" y="2960"/>
                      </a:lnTo>
                      <a:lnTo>
                        <a:pt x="1110" y="2960"/>
                      </a:lnTo>
                      <a:lnTo>
                        <a:pt x="1108" y="2960"/>
                      </a:lnTo>
                      <a:lnTo>
                        <a:pt x="1105" y="2960"/>
                      </a:lnTo>
                      <a:lnTo>
                        <a:pt x="1103" y="2960"/>
                      </a:lnTo>
                      <a:lnTo>
                        <a:pt x="1101" y="2960"/>
                      </a:lnTo>
                      <a:lnTo>
                        <a:pt x="1098" y="2960"/>
                      </a:lnTo>
                      <a:lnTo>
                        <a:pt x="1096" y="2960"/>
                      </a:lnTo>
                      <a:lnTo>
                        <a:pt x="1091" y="2960"/>
                      </a:lnTo>
                      <a:lnTo>
                        <a:pt x="1086" y="2960"/>
                      </a:lnTo>
                      <a:lnTo>
                        <a:pt x="1082" y="2960"/>
                      </a:lnTo>
                      <a:lnTo>
                        <a:pt x="1079" y="2960"/>
                      </a:lnTo>
                      <a:lnTo>
                        <a:pt x="1077" y="2960"/>
                      </a:lnTo>
                      <a:lnTo>
                        <a:pt x="1075" y="2960"/>
                      </a:lnTo>
                      <a:lnTo>
                        <a:pt x="1072" y="2960"/>
                      </a:lnTo>
                      <a:lnTo>
                        <a:pt x="1070" y="2960"/>
                      </a:lnTo>
                      <a:lnTo>
                        <a:pt x="1068" y="2960"/>
                      </a:lnTo>
                      <a:lnTo>
                        <a:pt x="1065" y="2960"/>
                      </a:lnTo>
                      <a:lnTo>
                        <a:pt x="1063" y="2960"/>
                      </a:lnTo>
                      <a:lnTo>
                        <a:pt x="1060" y="2960"/>
                      </a:lnTo>
                      <a:lnTo>
                        <a:pt x="1058" y="2960"/>
                      </a:lnTo>
                      <a:lnTo>
                        <a:pt x="1058" y="2960"/>
                      </a:lnTo>
                      <a:lnTo>
                        <a:pt x="1056" y="2960"/>
                      </a:lnTo>
                      <a:lnTo>
                        <a:pt x="1053" y="2962"/>
                      </a:lnTo>
                      <a:lnTo>
                        <a:pt x="1051" y="2962"/>
                      </a:lnTo>
                      <a:lnTo>
                        <a:pt x="1049" y="2962"/>
                      </a:lnTo>
                      <a:lnTo>
                        <a:pt x="1046" y="2962"/>
                      </a:lnTo>
                      <a:lnTo>
                        <a:pt x="1044" y="2962"/>
                      </a:lnTo>
                      <a:lnTo>
                        <a:pt x="1042" y="2962"/>
                      </a:lnTo>
                      <a:lnTo>
                        <a:pt x="1039" y="2962"/>
                      </a:lnTo>
                      <a:lnTo>
                        <a:pt x="1037" y="2962"/>
                      </a:lnTo>
                      <a:lnTo>
                        <a:pt x="1037" y="2965"/>
                      </a:lnTo>
                      <a:lnTo>
                        <a:pt x="1034" y="2965"/>
                      </a:lnTo>
                      <a:lnTo>
                        <a:pt x="1032" y="2965"/>
                      </a:lnTo>
                      <a:lnTo>
                        <a:pt x="1030" y="2965"/>
                      </a:lnTo>
                      <a:lnTo>
                        <a:pt x="1027" y="2965"/>
                      </a:lnTo>
                      <a:lnTo>
                        <a:pt x="1023" y="2967"/>
                      </a:lnTo>
                      <a:lnTo>
                        <a:pt x="1020" y="2967"/>
                      </a:lnTo>
                      <a:lnTo>
                        <a:pt x="1018" y="2967"/>
                      </a:lnTo>
                      <a:lnTo>
                        <a:pt x="1016" y="2967"/>
                      </a:lnTo>
                      <a:lnTo>
                        <a:pt x="1011" y="2969"/>
                      </a:lnTo>
                      <a:lnTo>
                        <a:pt x="1009" y="2969"/>
                      </a:lnTo>
                      <a:lnTo>
                        <a:pt x="1006" y="2969"/>
                      </a:lnTo>
                      <a:lnTo>
                        <a:pt x="1004" y="2972"/>
                      </a:lnTo>
                      <a:lnTo>
                        <a:pt x="1001" y="2972"/>
                      </a:lnTo>
                      <a:lnTo>
                        <a:pt x="1001" y="2972"/>
                      </a:lnTo>
                      <a:lnTo>
                        <a:pt x="999" y="2972"/>
                      </a:lnTo>
                      <a:lnTo>
                        <a:pt x="997" y="2972"/>
                      </a:lnTo>
                      <a:lnTo>
                        <a:pt x="994" y="2974"/>
                      </a:lnTo>
                      <a:lnTo>
                        <a:pt x="992" y="2974"/>
                      </a:lnTo>
                      <a:lnTo>
                        <a:pt x="990" y="2974"/>
                      </a:lnTo>
                      <a:lnTo>
                        <a:pt x="987" y="2974"/>
                      </a:lnTo>
                      <a:lnTo>
                        <a:pt x="985" y="2974"/>
                      </a:lnTo>
                      <a:lnTo>
                        <a:pt x="983" y="2976"/>
                      </a:lnTo>
                      <a:lnTo>
                        <a:pt x="978" y="2976"/>
                      </a:lnTo>
                      <a:lnTo>
                        <a:pt x="975" y="2976"/>
                      </a:lnTo>
                      <a:lnTo>
                        <a:pt x="973" y="2976"/>
                      </a:lnTo>
                      <a:lnTo>
                        <a:pt x="966" y="2976"/>
                      </a:lnTo>
                      <a:lnTo>
                        <a:pt x="961" y="2976"/>
                      </a:lnTo>
                      <a:lnTo>
                        <a:pt x="947" y="2976"/>
                      </a:lnTo>
                      <a:lnTo>
                        <a:pt x="935" y="2976"/>
                      </a:lnTo>
                      <a:lnTo>
                        <a:pt x="919" y="2976"/>
                      </a:lnTo>
                      <a:lnTo>
                        <a:pt x="893" y="2976"/>
                      </a:lnTo>
                      <a:lnTo>
                        <a:pt x="874" y="2976"/>
                      </a:lnTo>
                      <a:lnTo>
                        <a:pt x="848" y="2976"/>
                      </a:lnTo>
                      <a:lnTo>
                        <a:pt x="831" y="2976"/>
                      </a:lnTo>
                      <a:lnTo>
                        <a:pt x="803" y="2976"/>
                      </a:lnTo>
                      <a:lnTo>
                        <a:pt x="791" y="2976"/>
                      </a:lnTo>
                      <a:lnTo>
                        <a:pt x="779" y="2976"/>
                      </a:lnTo>
                      <a:lnTo>
                        <a:pt x="770" y="2976"/>
                      </a:lnTo>
                      <a:lnTo>
                        <a:pt x="753" y="2976"/>
                      </a:lnTo>
                      <a:lnTo>
                        <a:pt x="746" y="2976"/>
                      </a:lnTo>
                      <a:lnTo>
                        <a:pt x="742" y="2976"/>
                      </a:lnTo>
                      <a:lnTo>
                        <a:pt x="735" y="2976"/>
                      </a:lnTo>
                      <a:lnTo>
                        <a:pt x="730" y="2976"/>
                      </a:lnTo>
                      <a:lnTo>
                        <a:pt x="723" y="2976"/>
                      </a:lnTo>
                      <a:lnTo>
                        <a:pt x="716" y="2976"/>
                      </a:lnTo>
                      <a:lnTo>
                        <a:pt x="711" y="2976"/>
                      </a:lnTo>
                      <a:lnTo>
                        <a:pt x="704" y="2976"/>
                      </a:lnTo>
                      <a:lnTo>
                        <a:pt x="697" y="2976"/>
                      </a:lnTo>
                      <a:lnTo>
                        <a:pt x="690" y="2976"/>
                      </a:lnTo>
                      <a:lnTo>
                        <a:pt x="683" y="2976"/>
                      </a:lnTo>
                      <a:lnTo>
                        <a:pt x="675" y="2976"/>
                      </a:lnTo>
                      <a:lnTo>
                        <a:pt x="664" y="2976"/>
                      </a:lnTo>
                      <a:lnTo>
                        <a:pt x="654" y="2976"/>
                      </a:lnTo>
                      <a:lnTo>
                        <a:pt x="647" y="2976"/>
                      </a:lnTo>
                      <a:lnTo>
                        <a:pt x="642" y="2976"/>
                      </a:lnTo>
                      <a:lnTo>
                        <a:pt x="635" y="2976"/>
                      </a:lnTo>
                      <a:lnTo>
                        <a:pt x="621" y="2976"/>
                      </a:lnTo>
                      <a:lnTo>
                        <a:pt x="614" y="2976"/>
                      </a:lnTo>
                      <a:lnTo>
                        <a:pt x="609" y="2976"/>
                      </a:lnTo>
                      <a:lnTo>
                        <a:pt x="607" y="2976"/>
                      </a:lnTo>
                      <a:lnTo>
                        <a:pt x="602" y="2976"/>
                      </a:lnTo>
                      <a:lnTo>
                        <a:pt x="593" y="2976"/>
                      </a:lnTo>
                      <a:lnTo>
                        <a:pt x="586" y="2976"/>
                      </a:lnTo>
                      <a:lnTo>
                        <a:pt x="579" y="2976"/>
                      </a:lnTo>
                      <a:lnTo>
                        <a:pt x="576" y="2976"/>
                      </a:lnTo>
                      <a:lnTo>
                        <a:pt x="569" y="2976"/>
                      </a:lnTo>
                      <a:lnTo>
                        <a:pt x="567" y="2976"/>
                      </a:lnTo>
                      <a:lnTo>
                        <a:pt x="560" y="2976"/>
                      </a:lnTo>
                      <a:lnTo>
                        <a:pt x="555" y="2976"/>
                      </a:lnTo>
                      <a:lnTo>
                        <a:pt x="550" y="2976"/>
                      </a:lnTo>
                      <a:lnTo>
                        <a:pt x="546" y="2976"/>
                      </a:lnTo>
                      <a:lnTo>
                        <a:pt x="541" y="2976"/>
                      </a:lnTo>
                      <a:lnTo>
                        <a:pt x="538" y="2976"/>
                      </a:lnTo>
                      <a:lnTo>
                        <a:pt x="534" y="2976"/>
                      </a:lnTo>
                      <a:lnTo>
                        <a:pt x="531" y="2976"/>
                      </a:lnTo>
                      <a:lnTo>
                        <a:pt x="527" y="2976"/>
                      </a:lnTo>
                      <a:lnTo>
                        <a:pt x="524" y="2976"/>
                      </a:lnTo>
                      <a:lnTo>
                        <a:pt x="520" y="2976"/>
                      </a:lnTo>
                      <a:lnTo>
                        <a:pt x="515" y="2976"/>
                      </a:lnTo>
                      <a:lnTo>
                        <a:pt x="510" y="2976"/>
                      </a:lnTo>
                      <a:lnTo>
                        <a:pt x="508" y="2976"/>
                      </a:lnTo>
                      <a:lnTo>
                        <a:pt x="503" y="2976"/>
                      </a:lnTo>
                      <a:lnTo>
                        <a:pt x="498" y="2976"/>
                      </a:lnTo>
                      <a:lnTo>
                        <a:pt x="494" y="2976"/>
                      </a:lnTo>
                      <a:lnTo>
                        <a:pt x="491" y="2974"/>
                      </a:lnTo>
                      <a:lnTo>
                        <a:pt x="486" y="2974"/>
                      </a:lnTo>
                      <a:lnTo>
                        <a:pt x="482" y="2974"/>
                      </a:lnTo>
                      <a:lnTo>
                        <a:pt x="479" y="2974"/>
                      </a:lnTo>
                      <a:lnTo>
                        <a:pt x="470" y="2972"/>
                      </a:lnTo>
                      <a:lnTo>
                        <a:pt x="460" y="2972"/>
                      </a:lnTo>
                      <a:lnTo>
                        <a:pt x="453" y="2969"/>
                      </a:lnTo>
                      <a:lnTo>
                        <a:pt x="444" y="2967"/>
                      </a:lnTo>
                      <a:lnTo>
                        <a:pt x="435" y="2967"/>
                      </a:lnTo>
                      <a:lnTo>
                        <a:pt x="432" y="2965"/>
                      </a:lnTo>
                      <a:lnTo>
                        <a:pt x="425" y="2962"/>
                      </a:lnTo>
                      <a:lnTo>
                        <a:pt x="416" y="2960"/>
                      </a:lnTo>
                      <a:lnTo>
                        <a:pt x="411" y="2957"/>
                      </a:lnTo>
                      <a:lnTo>
                        <a:pt x="404" y="2957"/>
                      </a:lnTo>
                      <a:lnTo>
                        <a:pt x="401" y="2955"/>
                      </a:lnTo>
                      <a:lnTo>
                        <a:pt x="392" y="2953"/>
                      </a:lnTo>
                      <a:lnTo>
                        <a:pt x="387" y="2950"/>
                      </a:lnTo>
                      <a:lnTo>
                        <a:pt x="383" y="2948"/>
                      </a:lnTo>
                      <a:lnTo>
                        <a:pt x="380" y="2948"/>
                      </a:lnTo>
                      <a:lnTo>
                        <a:pt x="378" y="2946"/>
                      </a:lnTo>
                      <a:lnTo>
                        <a:pt x="375" y="2946"/>
                      </a:lnTo>
                      <a:lnTo>
                        <a:pt x="371" y="2946"/>
                      </a:lnTo>
                      <a:lnTo>
                        <a:pt x="366" y="2943"/>
                      </a:lnTo>
                      <a:lnTo>
                        <a:pt x="364" y="2943"/>
                      </a:lnTo>
                      <a:lnTo>
                        <a:pt x="357" y="2941"/>
                      </a:lnTo>
                      <a:lnTo>
                        <a:pt x="352" y="2941"/>
                      </a:lnTo>
                      <a:lnTo>
                        <a:pt x="347" y="2939"/>
                      </a:lnTo>
                      <a:lnTo>
                        <a:pt x="340" y="2939"/>
                      </a:lnTo>
                      <a:lnTo>
                        <a:pt x="335" y="2939"/>
                      </a:lnTo>
                      <a:lnTo>
                        <a:pt x="328" y="2936"/>
                      </a:lnTo>
                      <a:lnTo>
                        <a:pt x="323" y="2936"/>
                      </a:lnTo>
                      <a:lnTo>
                        <a:pt x="321" y="2936"/>
                      </a:lnTo>
                      <a:lnTo>
                        <a:pt x="316" y="2936"/>
                      </a:lnTo>
                      <a:lnTo>
                        <a:pt x="312" y="2936"/>
                      </a:lnTo>
                      <a:lnTo>
                        <a:pt x="305" y="2936"/>
                      </a:lnTo>
                      <a:lnTo>
                        <a:pt x="302" y="2936"/>
                      </a:lnTo>
                      <a:lnTo>
                        <a:pt x="295" y="2936"/>
                      </a:lnTo>
                      <a:lnTo>
                        <a:pt x="290" y="2936"/>
                      </a:lnTo>
                      <a:lnTo>
                        <a:pt x="288" y="2936"/>
                      </a:lnTo>
                      <a:lnTo>
                        <a:pt x="283" y="2936"/>
                      </a:lnTo>
                      <a:lnTo>
                        <a:pt x="279" y="2936"/>
                      </a:lnTo>
                      <a:lnTo>
                        <a:pt x="276" y="2936"/>
                      </a:lnTo>
                      <a:lnTo>
                        <a:pt x="274" y="2936"/>
                      </a:lnTo>
                      <a:lnTo>
                        <a:pt x="269" y="2936"/>
                      </a:lnTo>
                      <a:lnTo>
                        <a:pt x="267" y="2936"/>
                      </a:lnTo>
                      <a:lnTo>
                        <a:pt x="264" y="2936"/>
                      </a:lnTo>
                      <a:lnTo>
                        <a:pt x="260" y="2936"/>
                      </a:lnTo>
                      <a:lnTo>
                        <a:pt x="255" y="2936"/>
                      </a:lnTo>
                      <a:lnTo>
                        <a:pt x="248" y="2936"/>
                      </a:lnTo>
                      <a:lnTo>
                        <a:pt x="243" y="2936"/>
                      </a:lnTo>
                      <a:lnTo>
                        <a:pt x="241" y="2936"/>
                      </a:lnTo>
                      <a:lnTo>
                        <a:pt x="236" y="2934"/>
                      </a:lnTo>
                      <a:lnTo>
                        <a:pt x="229" y="2934"/>
                      </a:lnTo>
                      <a:lnTo>
                        <a:pt x="222" y="2932"/>
                      </a:lnTo>
                      <a:lnTo>
                        <a:pt x="220" y="2932"/>
                      </a:lnTo>
                      <a:lnTo>
                        <a:pt x="212" y="2929"/>
                      </a:lnTo>
                      <a:lnTo>
                        <a:pt x="210" y="2927"/>
                      </a:lnTo>
                      <a:lnTo>
                        <a:pt x="208" y="2927"/>
                      </a:lnTo>
                      <a:lnTo>
                        <a:pt x="203" y="2924"/>
                      </a:lnTo>
                      <a:lnTo>
                        <a:pt x="196" y="2922"/>
                      </a:lnTo>
                      <a:lnTo>
                        <a:pt x="191" y="2920"/>
                      </a:lnTo>
                      <a:lnTo>
                        <a:pt x="186" y="2917"/>
                      </a:lnTo>
                      <a:lnTo>
                        <a:pt x="184" y="2917"/>
                      </a:lnTo>
                      <a:lnTo>
                        <a:pt x="179" y="2915"/>
                      </a:lnTo>
                      <a:lnTo>
                        <a:pt x="175" y="2915"/>
                      </a:lnTo>
                      <a:lnTo>
                        <a:pt x="170" y="2913"/>
                      </a:lnTo>
                      <a:lnTo>
                        <a:pt x="165" y="2910"/>
                      </a:lnTo>
                      <a:lnTo>
                        <a:pt x="163" y="2910"/>
                      </a:lnTo>
                      <a:lnTo>
                        <a:pt x="156" y="2908"/>
                      </a:lnTo>
                      <a:lnTo>
                        <a:pt x="153" y="2906"/>
                      </a:lnTo>
                      <a:lnTo>
                        <a:pt x="149" y="2903"/>
                      </a:lnTo>
                      <a:lnTo>
                        <a:pt x="144" y="2903"/>
                      </a:lnTo>
                      <a:lnTo>
                        <a:pt x="137" y="2901"/>
                      </a:lnTo>
                      <a:lnTo>
                        <a:pt x="130" y="2898"/>
                      </a:lnTo>
                      <a:lnTo>
                        <a:pt x="125" y="2896"/>
                      </a:lnTo>
                      <a:lnTo>
                        <a:pt x="120" y="2894"/>
                      </a:lnTo>
                      <a:lnTo>
                        <a:pt x="116" y="2894"/>
                      </a:lnTo>
                      <a:lnTo>
                        <a:pt x="111" y="2891"/>
                      </a:lnTo>
                      <a:lnTo>
                        <a:pt x="109" y="2891"/>
                      </a:lnTo>
                      <a:lnTo>
                        <a:pt x="104" y="2889"/>
                      </a:lnTo>
                      <a:lnTo>
                        <a:pt x="101" y="2889"/>
                      </a:lnTo>
                      <a:lnTo>
                        <a:pt x="94" y="2889"/>
                      </a:lnTo>
                      <a:lnTo>
                        <a:pt x="94" y="2887"/>
                      </a:lnTo>
                      <a:lnTo>
                        <a:pt x="90" y="2887"/>
                      </a:lnTo>
                      <a:lnTo>
                        <a:pt x="85" y="2884"/>
                      </a:lnTo>
                      <a:lnTo>
                        <a:pt x="80" y="2884"/>
                      </a:lnTo>
                      <a:lnTo>
                        <a:pt x="75" y="2882"/>
                      </a:lnTo>
                      <a:lnTo>
                        <a:pt x="71" y="2882"/>
                      </a:lnTo>
                      <a:lnTo>
                        <a:pt x="66" y="2880"/>
                      </a:lnTo>
                      <a:lnTo>
                        <a:pt x="61" y="2880"/>
                      </a:lnTo>
                      <a:lnTo>
                        <a:pt x="59" y="2877"/>
                      </a:lnTo>
                      <a:lnTo>
                        <a:pt x="54" y="2877"/>
                      </a:lnTo>
                      <a:lnTo>
                        <a:pt x="47" y="2877"/>
                      </a:lnTo>
                      <a:lnTo>
                        <a:pt x="42" y="2875"/>
                      </a:lnTo>
                      <a:lnTo>
                        <a:pt x="38" y="2875"/>
                      </a:lnTo>
                      <a:lnTo>
                        <a:pt x="38" y="2875"/>
                      </a:lnTo>
                      <a:lnTo>
                        <a:pt x="35" y="2875"/>
                      </a:lnTo>
                      <a:lnTo>
                        <a:pt x="31" y="2875"/>
                      </a:lnTo>
                      <a:lnTo>
                        <a:pt x="26" y="2875"/>
                      </a:lnTo>
                      <a:lnTo>
                        <a:pt x="21" y="2875"/>
                      </a:lnTo>
                      <a:lnTo>
                        <a:pt x="12" y="2875"/>
                      </a:lnTo>
                      <a:lnTo>
                        <a:pt x="5" y="2875"/>
                      </a:lnTo>
                      <a:lnTo>
                        <a:pt x="5" y="2880"/>
                      </a:lnTo>
                      <a:lnTo>
                        <a:pt x="5" y="2875"/>
                      </a:lnTo>
                      <a:lnTo>
                        <a:pt x="5" y="2863"/>
                      </a:lnTo>
                      <a:lnTo>
                        <a:pt x="5" y="2828"/>
                      </a:lnTo>
                      <a:lnTo>
                        <a:pt x="5" y="2797"/>
                      </a:lnTo>
                      <a:lnTo>
                        <a:pt x="7" y="2735"/>
                      </a:lnTo>
                      <a:lnTo>
                        <a:pt x="7" y="2709"/>
                      </a:lnTo>
                      <a:lnTo>
                        <a:pt x="7" y="2672"/>
                      </a:lnTo>
                      <a:lnTo>
                        <a:pt x="7" y="2669"/>
                      </a:lnTo>
                      <a:lnTo>
                        <a:pt x="7" y="2667"/>
                      </a:lnTo>
                      <a:lnTo>
                        <a:pt x="9" y="2667"/>
                      </a:lnTo>
                      <a:lnTo>
                        <a:pt x="12" y="2667"/>
                      </a:lnTo>
                      <a:lnTo>
                        <a:pt x="14" y="2667"/>
                      </a:lnTo>
                      <a:lnTo>
                        <a:pt x="16" y="2665"/>
                      </a:lnTo>
                      <a:lnTo>
                        <a:pt x="19" y="2662"/>
                      </a:lnTo>
                      <a:lnTo>
                        <a:pt x="21" y="2662"/>
                      </a:lnTo>
                      <a:lnTo>
                        <a:pt x="21" y="2662"/>
                      </a:lnTo>
                      <a:lnTo>
                        <a:pt x="24" y="2662"/>
                      </a:lnTo>
                      <a:lnTo>
                        <a:pt x="26" y="2662"/>
                      </a:lnTo>
                      <a:lnTo>
                        <a:pt x="28" y="2662"/>
                      </a:lnTo>
                      <a:lnTo>
                        <a:pt x="31" y="2662"/>
                      </a:lnTo>
                      <a:lnTo>
                        <a:pt x="31" y="2660"/>
                      </a:lnTo>
                      <a:lnTo>
                        <a:pt x="33" y="2660"/>
                      </a:lnTo>
                      <a:lnTo>
                        <a:pt x="35" y="2660"/>
                      </a:lnTo>
                      <a:lnTo>
                        <a:pt x="38" y="2660"/>
                      </a:lnTo>
                      <a:lnTo>
                        <a:pt x="38" y="2660"/>
                      </a:lnTo>
                      <a:lnTo>
                        <a:pt x="38" y="2657"/>
                      </a:lnTo>
                      <a:lnTo>
                        <a:pt x="40" y="2657"/>
                      </a:lnTo>
                      <a:lnTo>
                        <a:pt x="42" y="2657"/>
                      </a:lnTo>
                      <a:lnTo>
                        <a:pt x="45" y="2657"/>
                      </a:lnTo>
                      <a:lnTo>
                        <a:pt x="47" y="2657"/>
                      </a:lnTo>
                      <a:lnTo>
                        <a:pt x="49" y="2657"/>
                      </a:lnTo>
                      <a:lnTo>
                        <a:pt x="52" y="2657"/>
                      </a:lnTo>
                      <a:lnTo>
                        <a:pt x="54" y="2657"/>
                      </a:lnTo>
                      <a:lnTo>
                        <a:pt x="57" y="2657"/>
                      </a:lnTo>
                      <a:lnTo>
                        <a:pt x="57" y="2655"/>
                      </a:lnTo>
                      <a:lnTo>
                        <a:pt x="57" y="2653"/>
                      </a:lnTo>
                      <a:lnTo>
                        <a:pt x="57" y="2650"/>
                      </a:lnTo>
                      <a:lnTo>
                        <a:pt x="57" y="2648"/>
                      </a:lnTo>
                      <a:lnTo>
                        <a:pt x="57" y="2646"/>
                      </a:lnTo>
                      <a:lnTo>
                        <a:pt x="57" y="2643"/>
                      </a:lnTo>
                      <a:lnTo>
                        <a:pt x="57" y="2641"/>
                      </a:lnTo>
                      <a:lnTo>
                        <a:pt x="59" y="2641"/>
                      </a:lnTo>
                      <a:lnTo>
                        <a:pt x="59" y="2639"/>
                      </a:lnTo>
                      <a:lnTo>
                        <a:pt x="59" y="2636"/>
                      </a:lnTo>
                      <a:lnTo>
                        <a:pt x="59" y="2634"/>
                      </a:lnTo>
                      <a:lnTo>
                        <a:pt x="59" y="2631"/>
                      </a:lnTo>
                      <a:lnTo>
                        <a:pt x="59" y="2629"/>
                      </a:lnTo>
                      <a:lnTo>
                        <a:pt x="61" y="2629"/>
                      </a:lnTo>
                      <a:lnTo>
                        <a:pt x="61" y="2627"/>
                      </a:lnTo>
                      <a:lnTo>
                        <a:pt x="61" y="2624"/>
                      </a:lnTo>
                      <a:lnTo>
                        <a:pt x="64" y="2624"/>
                      </a:lnTo>
                      <a:lnTo>
                        <a:pt x="64" y="2622"/>
                      </a:lnTo>
                      <a:lnTo>
                        <a:pt x="64" y="2620"/>
                      </a:lnTo>
                      <a:lnTo>
                        <a:pt x="64" y="2617"/>
                      </a:lnTo>
                      <a:lnTo>
                        <a:pt x="66" y="2617"/>
                      </a:lnTo>
                      <a:lnTo>
                        <a:pt x="66" y="2615"/>
                      </a:lnTo>
                      <a:lnTo>
                        <a:pt x="68" y="2615"/>
                      </a:lnTo>
                      <a:lnTo>
                        <a:pt x="68" y="2613"/>
                      </a:lnTo>
                      <a:lnTo>
                        <a:pt x="68" y="2610"/>
                      </a:lnTo>
                      <a:lnTo>
                        <a:pt x="71" y="2610"/>
                      </a:lnTo>
                      <a:lnTo>
                        <a:pt x="71" y="2608"/>
                      </a:lnTo>
                      <a:lnTo>
                        <a:pt x="71" y="2605"/>
                      </a:lnTo>
                      <a:lnTo>
                        <a:pt x="71" y="2605"/>
                      </a:lnTo>
                      <a:lnTo>
                        <a:pt x="71" y="2603"/>
                      </a:lnTo>
                      <a:lnTo>
                        <a:pt x="71" y="2601"/>
                      </a:lnTo>
                      <a:lnTo>
                        <a:pt x="71" y="2598"/>
                      </a:lnTo>
                      <a:lnTo>
                        <a:pt x="68" y="2598"/>
                      </a:lnTo>
                      <a:lnTo>
                        <a:pt x="68" y="2596"/>
                      </a:lnTo>
                      <a:lnTo>
                        <a:pt x="68" y="2594"/>
                      </a:lnTo>
                      <a:lnTo>
                        <a:pt x="68" y="2591"/>
                      </a:lnTo>
                      <a:lnTo>
                        <a:pt x="68" y="2589"/>
                      </a:lnTo>
                      <a:lnTo>
                        <a:pt x="68" y="2587"/>
                      </a:lnTo>
                      <a:lnTo>
                        <a:pt x="66" y="2587"/>
                      </a:lnTo>
                      <a:lnTo>
                        <a:pt x="66" y="2584"/>
                      </a:lnTo>
                      <a:lnTo>
                        <a:pt x="66" y="2582"/>
                      </a:lnTo>
                      <a:lnTo>
                        <a:pt x="66" y="2580"/>
                      </a:lnTo>
                      <a:lnTo>
                        <a:pt x="64" y="2580"/>
                      </a:lnTo>
                      <a:lnTo>
                        <a:pt x="64" y="2577"/>
                      </a:lnTo>
                      <a:lnTo>
                        <a:pt x="64" y="2575"/>
                      </a:lnTo>
                      <a:lnTo>
                        <a:pt x="64" y="2572"/>
                      </a:lnTo>
                      <a:lnTo>
                        <a:pt x="64" y="2570"/>
                      </a:lnTo>
                      <a:lnTo>
                        <a:pt x="64" y="2568"/>
                      </a:lnTo>
                      <a:lnTo>
                        <a:pt x="64" y="2565"/>
                      </a:lnTo>
                      <a:lnTo>
                        <a:pt x="64" y="2563"/>
                      </a:lnTo>
                      <a:lnTo>
                        <a:pt x="64" y="2561"/>
                      </a:lnTo>
                      <a:lnTo>
                        <a:pt x="64" y="2558"/>
                      </a:lnTo>
                      <a:lnTo>
                        <a:pt x="64" y="2556"/>
                      </a:lnTo>
                      <a:lnTo>
                        <a:pt x="64" y="2554"/>
                      </a:lnTo>
                      <a:lnTo>
                        <a:pt x="64" y="2551"/>
                      </a:lnTo>
                      <a:lnTo>
                        <a:pt x="64" y="2549"/>
                      </a:lnTo>
                      <a:lnTo>
                        <a:pt x="66" y="2549"/>
                      </a:lnTo>
                      <a:lnTo>
                        <a:pt x="66" y="2549"/>
                      </a:lnTo>
                      <a:lnTo>
                        <a:pt x="66" y="2546"/>
                      </a:lnTo>
                      <a:lnTo>
                        <a:pt x="66" y="2544"/>
                      </a:lnTo>
                      <a:lnTo>
                        <a:pt x="66" y="2542"/>
                      </a:lnTo>
                      <a:lnTo>
                        <a:pt x="66" y="2539"/>
                      </a:lnTo>
                      <a:lnTo>
                        <a:pt x="66" y="2537"/>
                      </a:lnTo>
                      <a:lnTo>
                        <a:pt x="66" y="2535"/>
                      </a:lnTo>
                      <a:lnTo>
                        <a:pt x="68" y="2535"/>
                      </a:lnTo>
                      <a:lnTo>
                        <a:pt x="68" y="2532"/>
                      </a:lnTo>
                      <a:lnTo>
                        <a:pt x="68" y="2530"/>
                      </a:lnTo>
                      <a:lnTo>
                        <a:pt x="71" y="2530"/>
                      </a:lnTo>
                      <a:lnTo>
                        <a:pt x="71" y="2528"/>
                      </a:lnTo>
                      <a:lnTo>
                        <a:pt x="73" y="2528"/>
                      </a:lnTo>
                      <a:lnTo>
                        <a:pt x="73" y="2525"/>
                      </a:lnTo>
                      <a:lnTo>
                        <a:pt x="73" y="2523"/>
                      </a:lnTo>
                      <a:lnTo>
                        <a:pt x="75" y="2523"/>
                      </a:lnTo>
                      <a:lnTo>
                        <a:pt x="75" y="2520"/>
                      </a:lnTo>
                      <a:lnTo>
                        <a:pt x="78" y="2520"/>
                      </a:lnTo>
                      <a:lnTo>
                        <a:pt x="78" y="2518"/>
                      </a:lnTo>
                      <a:lnTo>
                        <a:pt x="80" y="2518"/>
                      </a:lnTo>
                      <a:lnTo>
                        <a:pt x="80" y="2516"/>
                      </a:lnTo>
                      <a:lnTo>
                        <a:pt x="83" y="2516"/>
                      </a:lnTo>
                      <a:lnTo>
                        <a:pt x="85" y="2516"/>
                      </a:lnTo>
                      <a:lnTo>
                        <a:pt x="87" y="2516"/>
                      </a:lnTo>
                      <a:lnTo>
                        <a:pt x="87" y="2513"/>
                      </a:lnTo>
                      <a:lnTo>
                        <a:pt x="90" y="2513"/>
                      </a:lnTo>
                      <a:lnTo>
                        <a:pt x="92" y="2513"/>
                      </a:lnTo>
                      <a:lnTo>
                        <a:pt x="94" y="2513"/>
                      </a:lnTo>
                      <a:lnTo>
                        <a:pt x="94" y="2511"/>
                      </a:lnTo>
                      <a:lnTo>
                        <a:pt x="94" y="2511"/>
                      </a:lnTo>
                      <a:lnTo>
                        <a:pt x="94" y="2509"/>
                      </a:lnTo>
                      <a:lnTo>
                        <a:pt x="97" y="2509"/>
                      </a:lnTo>
                      <a:lnTo>
                        <a:pt x="97" y="2506"/>
                      </a:lnTo>
                      <a:lnTo>
                        <a:pt x="99" y="2506"/>
                      </a:lnTo>
                      <a:lnTo>
                        <a:pt x="99" y="2504"/>
                      </a:lnTo>
                      <a:lnTo>
                        <a:pt x="101" y="2502"/>
                      </a:lnTo>
                      <a:lnTo>
                        <a:pt x="104" y="2502"/>
                      </a:lnTo>
                      <a:lnTo>
                        <a:pt x="104" y="2499"/>
                      </a:lnTo>
                      <a:lnTo>
                        <a:pt x="104" y="2497"/>
                      </a:lnTo>
                      <a:lnTo>
                        <a:pt x="101" y="2497"/>
                      </a:lnTo>
                      <a:lnTo>
                        <a:pt x="104" y="2497"/>
                      </a:lnTo>
                      <a:lnTo>
                        <a:pt x="104" y="2494"/>
                      </a:lnTo>
                      <a:lnTo>
                        <a:pt x="104" y="2494"/>
                      </a:lnTo>
                      <a:lnTo>
                        <a:pt x="104" y="2492"/>
                      </a:lnTo>
                      <a:lnTo>
                        <a:pt x="106" y="2492"/>
                      </a:lnTo>
                      <a:lnTo>
                        <a:pt x="106" y="2490"/>
                      </a:lnTo>
                      <a:lnTo>
                        <a:pt x="106" y="2487"/>
                      </a:lnTo>
                      <a:lnTo>
                        <a:pt x="106" y="2485"/>
                      </a:lnTo>
                      <a:lnTo>
                        <a:pt x="106" y="2483"/>
                      </a:lnTo>
                      <a:lnTo>
                        <a:pt x="104" y="2483"/>
                      </a:lnTo>
                      <a:lnTo>
                        <a:pt x="104" y="2480"/>
                      </a:lnTo>
                      <a:lnTo>
                        <a:pt x="104" y="2478"/>
                      </a:lnTo>
                      <a:lnTo>
                        <a:pt x="104" y="2476"/>
                      </a:lnTo>
                      <a:lnTo>
                        <a:pt x="101" y="2476"/>
                      </a:lnTo>
                      <a:lnTo>
                        <a:pt x="101" y="2473"/>
                      </a:lnTo>
                      <a:lnTo>
                        <a:pt x="99" y="2473"/>
                      </a:lnTo>
                      <a:lnTo>
                        <a:pt x="99" y="2471"/>
                      </a:lnTo>
                      <a:lnTo>
                        <a:pt x="97" y="2471"/>
                      </a:lnTo>
                      <a:lnTo>
                        <a:pt x="97" y="2468"/>
                      </a:lnTo>
                      <a:lnTo>
                        <a:pt x="94" y="2468"/>
                      </a:lnTo>
                      <a:lnTo>
                        <a:pt x="94" y="2466"/>
                      </a:lnTo>
                      <a:lnTo>
                        <a:pt x="94" y="2464"/>
                      </a:lnTo>
                      <a:lnTo>
                        <a:pt x="94" y="2464"/>
                      </a:lnTo>
                      <a:lnTo>
                        <a:pt x="94" y="2461"/>
                      </a:lnTo>
                      <a:lnTo>
                        <a:pt x="92" y="2461"/>
                      </a:lnTo>
                      <a:lnTo>
                        <a:pt x="92" y="2459"/>
                      </a:lnTo>
                      <a:lnTo>
                        <a:pt x="92" y="2457"/>
                      </a:lnTo>
                      <a:lnTo>
                        <a:pt x="90" y="2457"/>
                      </a:lnTo>
                      <a:lnTo>
                        <a:pt x="90" y="2454"/>
                      </a:lnTo>
                      <a:lnTo>
                        <a:pt x="87" y="2454"/>
                      </a:lnTo>
                      <a:lnTo>
                        <a:pt x="87" y="2452"/>
                      </a:lnTo>
                      <a:lnTo>
                        <a:pt x="85" y="2452"/>
                      </a:lnTo>
                      <a:lnTo>
                        <a:pt x="85" y="2450"/>
                      </a:lnTo>
                      <a:lnTo>
                        <a:pt x="83" y="2450"/>
                      </a:lnTo>
                      <a:lnTo>
                        <a:pt x="83" y="2447"/>
                      </a:lnTo>
                      <a:lnTo>
                        <a:pt x="80" y="2447"/>
                      </a:lnTo>
                      <a:lnTo>
                        <a:pt x="80" y="2445"/>
                      </a:lnTo>
                      <a:lnTo>
                        <a:pt x="78" y="2445"/>
                      </a:lnTo>
                      <a:lnTo>
                        <a:pt x="78" y="2442"/>
                      </a:lnTo>
                      <a:lnTo>
                        <a:pt x="75" y="2442"/>
                      </a:lnTo>
                      <a:lnTo>
                        <a:pt x="75" y="2440"/>
                      </a:lnTo>
                      <a:lnTo>
                        <a:pt x="73" y="2440"/>
                      </a:lnTo>
                      <a:lnTo>
                        <a:pt x="73" y="2438"/>
                      </a:lnTo>
                      <a:lnTo>
                        <a:pt x="71" y="2438"/>
                      </a:lnTo>
                      <a:lnTo>
                        <a:pt x="71" y="2435"/>
                      </a:lnTo>
                      <a:lnTo>
                        <a:pt x="68" y="2435"/>
                      </a:lnTo>
                      <a:lnTo>
                        <a:pt x="68" y="2433"/>
                      </a:lnTo>
                      <a:lnTo>
                        <a:pt x="66" y="2433"/>
                      </a:lnTo>
                      <a:lnTo>
                        <a:pt x="66" y="2431"/>
                      </a:lnTo>
                      <a:lnTo>
                        <a:pt x="64" y="2431"/>
                      </a:lnTo>
                      <a:lnTo>
                        <a:pt x="61" y="2431"/>
                      </a:lnTo>
                      <a:lnTo>
                        <a:pt x="61" y="2428"/>
                      </a:lnTo>
                      <a:lnTo>
                        <a:pt x="59" y="2428"/>
                      </a:lnTo>
                      <a:lnTo>
                        <a:pt x="59" y="2426"/>
                      </a:lnTo>
                      <a:lnTo>
                        <a:pt x="59" y="2424"/>
                      </a:lnTo>
                      <a:lnTo>
                        <a:pt x="57" y="2424"/>
                      </a:lnTo>
                      <a:lnTo>
                        <a:pt x="57" y="2421"/>
                      </a:lnTo>
                      <a:lnTo>
                        <a:pt x="54" y="2421"/>
                      </a:lnTo>
                      <a:lnTo>
                        <a:pt x="54" y="2419"/>
                      </a:lnTo>
                      <a:lnTo>
                        <a:pt x="52" y="2419"/>
                      </a:lnTo>
                      <a:lnTo>
                        <a:pt x="52" y="2417"/>
                      </a:lnTo>
                      <a:lnTo>
                        <a:pt x="49" y="2417"/>
                      </a:lnTo>
                      <a:lnTo>
                        <a:pt x="49" y="2414"/>
                      </a:lnTo>
                      <a:lnTo>
                        <a:pt x="47" y="2414"/>
                      </a:lnTo>
                      <a:lnTo>
                        <a:pt x="47" y="2412"/>
                      </a:lnTo>
                      <a:lnTo>
                        <a:pt x="45" y="2412"/>
                      </a:lnTo>
                      <a:lnTo>
                        <a:pt x="45" y="2409"/>
                      </a:lnTo>
                      <a:lnTo>
                        <a:pt x="42" y="2409"/>
                      </a:lnTo>
                      <a:lnTo>
                        <a:pt x="42" y="2407"/>
                      </a:lnTo>
                      <a:lnTo>
                        <a:pt x="40" y="2407"/>
                      </a:lnTo>
                      <a:lnTo>
                        <a:pt x="38" y="2407"/>
                      </a:lnTo>
                      <a:lnTo>
                        <a:pt x="38" y="2405"/>
                      </a:lnTo>
                      <a:lnTo>
                        <a:pt x="38" y="2405"/>
                      </a:lnTo>
                      <a:lnTo>
                        <a:pt x="35" y="2402"/>
                      </a:lnTo>
                      <a:lnTo>
                        <a:pt x="33" y="2402"/>
                      </a:lnTo>
                      <a:lnTo>
                        <a:pt x="33" y="2400"/>
                      </a:lnTo>
                      <a:lnTo>
                        <a:pt x="31" y="2400"/>
                      </a:lnTo>
                      <a:lnTo>
                        <a:pt x="28" y="2400"/>
                      </a:lnTo>
                      <a:lnTo>
                        <a:pt x="28" y="2398"/>
                      </a:lnTo>
                      <a:lnTo>
                        <a:pt x="26" y="2398"/>
                      </a:lnTo>
                      <a:lnTo>
                        <a:pt x="24" y="2398"/>
                      </a:lnTo>
                      <a:lnTo>
                        <a:pt x="21" y="2398"/>
                      </a:lnTo>
                      <a:lnTo>
                        <a:pt x="21" y="2395"/>
                      </a:lnTo>
                      <a:lnTo>
                        <a:pt x="19" y="2395"/>
                      </a:lnTo>
                      <a:lnTo>
                        <a:pt x="19" y="2393"/>
                      </a:lnTo>
                      <a:lnTo>
                        <a:pt x="16" y="2393"/>
                      </a:lnTo>
                      <a:lnTo>
                        <a:pt x="16" y="2391"/>
                      </a:lnTo>
                      <a:lnTo>
                        <a:pt x="14" y="2391"/>
                      </a:lnTo>
                      <a:lnTo>
                        <a:pt x="12" y="2391"/>
                      </a:lnTo>
                      <a:lnTo>
                        <a:pt x="12" y="2388"/>
                      </a:lnTo>
                      <a:lnTo>
                        <a:pt x="9" y="2388"/>
                      </a:lnTo>
                      <a:lnTo>
                        <a:pt x="9" y="2391"/>
                      </a:lnTo>
                      <a:lnTo>
                        <a:pt x="9" y="2388"/>
                      </a:lnTo>
                      <a:lnTo>
                        <a:pt x="9" y="2386"/>
                      </a:lnTo>
                      <a:lnTo>
                        <a:pt x="9" y="2383"/>
                      </a:lnTo>
                      <a:lnTo>
                        <a:pt x="9" y="2381"/>
                      </a:lnTo>
                      <a:lnTo>
                        <a:pt x="9" y="2350"/>
                      </a:lnTo>
                      <a:lnTo>
                        <a:pt x="12" y="2199"/>
                      </a:lnTo>
                      <a:lnTo>
                        <a:pt x="12" y="2173"/>
                      </a:lnTo>
                      <a:lnTo>
                        <a:pt x="7" y="2015"/>
                      </a:lnTo>
                      <a:lnTo>
                        <a:pt x="5" y="1835"/>
                      </a:lnTo>
                      <a:lnTo>
                        <a:pt x="2" y="1651"/>
                      </a:lnTo>
                      <a:lnTo>
                        <a:pt x="0" y="1474"/>
                      </a:lnTo>
                      <a:lnTo>
                        <a:pt x="0" y="1441"/>
                      </a:lnTo>
                      <a:lnTo>
                        <a:pt x="0" y="1349"/>
                      </a:lnTo>
                      <a:lnTo>
                        <a:pt x="0" y="1292"/>
                      </a:lnTo>
                      <a:lnTo>
                        <a:pt x="0" y="1271"/>
                      </a:lnTo>
                      <a:lnTo>
                        <a:pt x="0" y="1254"/>
                      </a:lnTo>
                      <a:lnTo>
                        <a:pt x="0" y="1167"/>
                      </a:lnTo>
                      <a:lnTo>
                        <a:pt x="0" y="1077"/>
                      </a:lnTo>
                      <a:lnTo>
                        <a:pt x="2" y="987"/>
                      </a:lnTo>
                      <a:lnTo>
                        <a:pt x="2" y="935"/>
                      </a:lnTo>
                      <a:lnTo>
                        <a:pt x="2" y="897"/>
                      </a:lnTo>
                      <a:lnTo>
                        <a:pt x="2" y="853"/>
                      </a:lnTo>
                      <a:lnTo>
                        <a:pt x="2" y="845"/>
                      </a:lnTo>
                      <a:lnTo>
                        <a:pt x="2" y="805"/>
                      </a:lnTo>
                      <a:lnTo>
                        <a:pt x="2" y="763"/>
                      </a:lnTo>
                      <a:lnTo>
                        <a:pt x="2" y="718"/>
                      </a:lnTo>
                      <a:lnTo>
                        <a:pt x="2" y="673"/>
                      </a:lnTo>
                      <a:lnTo>
                        <a:pt x="2" y="626"/>
                      </a:lnTo>
                      <a:lnTo>
                        <a:pt x="2" y="581"/>
                      </a:lnTo>
                      <a:lnTo>
                        <a:pt x="2" y="574"/>
                      </a:lnTo>
                      <a:lnTo>
                        <a:pt x="2" y="538"/>
                      </a:lnTo>
                      <a:lnTo>
                        <a:pt x="5" y="493"/>
                      </a:lnTo>
                      <a:lnTo>
                        <a:pt x="5" y="484"/>
                      </a:lnTo>
                      <a:lnTo>
                        <a:pt x="5" y="458"/>
                      </a:lnTo>
                      <a:lnTo>
                        <a:pt x="5" y="449"/>
                      </a:lnTo>
                      <a:lnTo>
                        <a:pt x="5" y="401"/>
                      </a:lnTo>
                      <a:lnTo>
                        <a:pt x="5" y="399"/>
                      </a:lnTo>
                      <a:lnTo>
                        <a:pt x="5" y="356"/>
                      </a:lnTo>
                      <a:lnTo>
                        <a:pt x="5" y="236"/>
                      </a:lnTo>
                      <a:lnTo>
                        <a:pt x="7" y="236"/>
                      </a:lnTo>
                      <a:lnTo>
                        <a:pt x="7" y="234"/>
                      </a:lnTo>
                      <a:lnTo>
                        <a:pt x="9" y="231"/>
                      </a:lnTo>
                      <a:lnTo>
                        <a:pt x="9" y="229"/>
                      </a:lnTo>
                      <a:lnTo>
                        <a:pt x="12" y="229"/>
                      </a:lnTo>
                      <a:lnTo>
                        <a:pt x="12" y="227"/>
                      </a:lnTo>
                      <a:lnTo>
                        <a:pt x="14" y="224"/>
                      </a:lnTo>
                      <a:lnTo>
                        <a:pt x="14" y="222"/>
                      </a:lnTo>
                      <a:lnTo>
                        <a:pt x="16" y="219"/>
                      </a:lnTo>
                      <a:lnTo>
                        <a:pt x="16" y="217"/>
                      </a:lnTo>
                      <a:lnTo>
                        <a:pt x="16" y="215"/>
                      </a:lnTo>
                      <a:lnTo>
                        <a:pt x="19" y="212"/>
                      </a:lnTo>
                      <a:lnTo>
                        <a:pt x="19" y="210"/>
                      </a:lnTo>
                      <a:lnTo>
                        <a:pt x="21" y="210"/>
                      </a:lnTo>
                      <a:lnTo>
                        <a:pt x="21" y="208"/>
                      </a:lnTo>
                      <a:lnTo>
                        <a:pt x="24" y="205"/>
                      </a:lnTo>
                      <a:lnTo>
                        <a:pt x="24" y="203"/>
                      </a:lnTo>
                      <a:lnTo>
                        <a:pt x="24" y="201"/>
                      </a:lnTo>
                      <a:lnTo>
                        <a:pt x="26" y="201"/>
                      </a:lnTo>
                      <a:lnTo>
                        <a:pt x="28" y="198"/>
                      </a:lnTo>
                      <a:lnTo>
                        <a:pt x="28" y="196"/>
                      </a:lnTo>
                      <a:lnTo>
                        <a:pt x="31" y="196"/>
                      </a:lnTo>
                      <a:lnTo>
                        <a:pt x="33" y="196"/>
                      </a:lnTo>
                      <a:lnTo>
                        <a:pt x="33" y="198"/>
                      </a:lnTo>
                      <a:lnTo>
                        <a:pt x="33" y="201"/>
                      </a:lnTo>
                      <a:lnTo>
                        <a:pt x="33" y="203"/>
                      </a:lnTo>
                      <a:lnTo>
                        <a:pt x="35" y="205"/>
                      </a:lnTo>
                      <a:lnTo>
                        <a:pt x="35" y="208"/>
                      </a:lnTo>
                      <a:lnTo>
                        <a:pt x="38" y="208"/>
                      </a:lnTo>
                      <a:lnTo>
                        <a:pt x="38" y="210"/>
                      </a:lnTo>
                      <a:lnTo>
                        <a:pt x="40" y="212"/>
                      </a:lnTo>
                      <a:lnTo>
                        <a:pt x="42" y="215"/>
                      </a:lnTo>
                      <a:lnTo>
                        <a:pt x="45" y="215"/>
                      </a:lnTo>
                      <a:lnTo>
                        <a:pt x="45" y="217"/>
                      </a:lnTo>
                      <a:lnTo>
                        <a:pt x="47" y="217"/>
                      </a:lnTo>
                      <a:lnTo>
                        <a:pt x="49" y="219"/>
                      </a:lnTo>
                      <a:lnTo>
                        <a:pt x="52" y="222"/>
                      </a:lnTo>
                      <a:lnTo>
                        <a:pt x="54" y="222"/>
                      </a:lnTo>
                      <a:lnTo>
                        <a:pt x="54" y="224"/>
                      </a:lnTo>
                      <a:lnTo>
                        <a:pt x="54" y="227"/>
                      </a:lnTo>
                      <a:lnTo>
                        <a:pt x="57" y="227"/>
                      </a:lnTo>
                      <a:lnTo>
                        <a:pt x="54" y="227"/>
                      </a:lnTo>
                      <a:lnTo>
                        <a:pt x="54" y="229"/>
                      </a:lnTo>
                      <a:lnTo>
                        <a:pt x="52" y="229"/>
                      </a:lnTo>
                      <a:lnTo>
                        <a:pt x="52" y="229"/>
                      </a:lnTo>
                      <a:lnTo>
                        <a:pt x="54" y="231"/>
                      </a:lnTo>
                      <a:lnTo>
                        <a:pt x="54" y="234"/>
                      </a:lnTo>
                      <a:lnTo>
                        <a:pt x="54" y="236"/>
                      </a:lnTo>
                      <a:lnTo>
                        <a:pt x="57" y="236"/>
                      </a:lnTo>
                      <a:lnTo>
                        <a:pt x="57" y="238"/>
                      </a:lnTo>
                      <a:lnTo>
                        <a:pt x="59" y="238"/>
                      </a:lnTo>
                      <a:lnTo>
                        <a:pt x="59" y="241"/>
                      </a:lnTo>
                      <a:lnTo>
                        <a:pt x="61" y="241"/>
                      </a:lnTo>
                      <a:lnTo>
                        <a:pt x="64" y="241"/>
                      </a:lnTo>
                      <a:lnTo>
                        <a:pt x="66" y="241"/>
                      </a:lnTo>
                      <a:lnTo>
                        <a:pt x="68" y="243"/>
                      </a:lnTo>
                      <a:lnTo>
                        <a:pt x="71" y="243"/>
                      </a:lnTo>
                      <a:lnTo>
                        <a:pt x="73" y="243"/>
                      </a:lnTo>
                      <a:lnTo>
                        <a:pt x="75" y="243"/>
                      </a:lnTo>
                      <a:lnTo>
                        <a:pt x="78" y="243"/>
                      </a:lnTo>
                      <a:lnTo>
                        <a:pt x="78" y="241"/>
                      </a:lnTo>
                      <a:lnTo>
                        <a:pt x="80" y="241"/>
                      </a:lnTo>
                      <a:lnTo>
                        <a:pt x="83" y="241"/>
                      </a:lnTo>
                      <a:lnTo>
                        <a:pt x="85" y="241"/>
                      </a:lnTo>
                      <a:lnTo>
                        <a:pt x="85" y="243"/>
                      </a:lnTo>
                      <a:lnTo>
                        <a:pt x="87" y="243"/>
                      </a:lnTo>
                      <a:lnTo>
                        <a:pt x="87" y="241"/>
                      </a:lnTo>
                      <a:lnTo>
                        <a:pt x="90" y="238"/>
                      </a:lnTo>
                      <a:lnTo>
                        <a:pt x="92" y="238"/>
                      </a:lnTo>
                      <a:lnTo>
                        <a:pt x="94" y="238"/>
                      </a:lnTo>
                      <a:lnTo>
                        <a:pt x="94" y="236"/>
                      </a:lnTo>
                      <a:lnTo>
                        <a:pt x="94" y="236"/>
                      </a:lnTo>
                      <a:lnTo>
                        <a:pt x="97" y="236"/>
                      </a:lnTo>
                      <a:lnTo>
                        <a:pt x="99" y="234"/>
                      </a:lnTo>
                      <a:lnTo>
                        <a:pt x="101" y="234"/>
                      </a:lnTo>
                      <a:lnTo>
                        <a:pt x="106" y="234"/>
                      </a:lnTo>
                      <a:lnTo>
                        <a:pt x="109" y="231"/>
                      </a:lnTo>
                      <a:lnTo>
                        <a:pt x="111" y="229"/>
                      </a:lnTo>
                      <a:lnTo>
                        <a:pt x="111" y="229"/>
                      </a:lnTo>
                      <a:lnTo>
                        <a:pt x="113" y="229"/>
                      </a:lnTo>
                      <a:lnTo>
                        <a:pt x="113" y="227"/>
                      </a:lnTo>
                      <a:lnTo>
                        <a:pt x="116" y="227"/>
                      </a:lnTo>
                      <a:lnTo>
                        <a:pt x="116" y="224"/>
                      </a:lnTo>
                      <a:lnTo>
                        <a:pt x="116" y="222"/>
                      </a:lnTo>
                      <a:lnTo>
                        <a:pt x="118" y="222"/>
                      </a:lnTo>
                      <a:lnTo>
                        <a:pt x="120" y="222"/>
                      </a:lnTo>
                      <a:lnTo>
                        <a:pt x="120" y="219"/>
                      </a:lnTo>
                      <a:lnTo>
                        <a:pt x="120" y="217"/>
                      </a:lnTo>
                      <a:lnTo>
                        <a:pt x="120" y="215"/>
                      </a:lnTo>
                      <a:lnTo>
                        <a:pt x="123" y="215"/>
                      </a:lnTo>
                      <a:lnTo>
                        <a:pt x="123" y="212"/>
                      </a:lnTo>
                      <a:lnTo>
                        <a:pt x="125" y="212"/>
                      </a:lnTo>
                      <a:lnTo>
                        <a:pt x="125" y="210"/>
                      </a:lnTo>
                      <a:lnTo>
                        <a:pt x="127" y="208"/>
                      </a:lnTo>
                      <a:lnTo>
                        <a:pt x="130" y="208"/>
                      </a:lnTo>
                      <a:lnTo>
                        <a:pt x="130" y="205"/>
                      </a:lnTo>
                      <a:lnTo>
                        <a:pt x="132" y="205"/>
                      </a:lnTo>
                      <a:lnTo>
                        <a:pt x="132" y="203"/>
                      </a:lnTo>
                      <a:lnTo>
                        <a:pt x="135" y="201"/>
                      </a:lnTo>
                      <a:lnTo>
                        <a:pt x="137" y="198"/>
                      </a:lnTo>
                      <a:lnTo>
                        <a:pt x="137" y="196"/>
                      </a:lnTo>
                      <a:lnTo>
                        <a:pt x="139" y="193"/>
                      </a:lnTo>
                      <a:lnTo>
                        <a:pt x="139" y="191"/>
                      </a:lnTo>
                      <a:lnTo>
                        <a:pt x="142" y="189"/>
                      </a:lnTo>
                      <a:lnTo>
                        <a:pt x="142" y="186"/>
                      </a:lnTo>
                      <a:lnTo>
                        <a:pt x="142" y="184"/>
                      </a:lnTo>
                      <a:lnTo>
                        <a:pt x="144" y="184"/>
                      </a:lnTo>
                      <a:lnTo>
                        <a:pt x="144" y="182"/>
                      </a:lnTo>
                      <a:lnTo>
                        <a:pt x="144" y="179"/>
                      </a:lnTo>
                      <a:lnTo>
                        <a:pt x="146" y="177"/>
                      </a:lnTo>
                      <a:lnTo>
                        <a:pt x="146" y="175"/>
                      </a:lnTo>
                      <a:lnTo>
                        <a:pt x="149" y="172"/>
                      </a:lnTo>
                      <a:lnTo>
                        <a:pt x="149" y="172"/>
                      </a:lnTo>
                      <a:lnTo>
                        <a:pt x="149" y="170"/>
                      </a:lnTo>
                      <a:lnTo>
                        <a:pt x="151" y="170"/>
                      </a:lnTo>
                      <a:lnTo>
                        <a:pt x="151" y="167"/>
                      </a:lnTo>
                      <a:lnTo>
                        <a:pt x="151" y="165"/>
                      </a:lnTo>
                      <a:lnTo>
                        <a:pt x="151" y="163"/>
                      </a:lnTo>
                      <a:lnTo>
                        <a:pt x="151" y="160"/>
                      </a:lnTo>
                      <a:lnTo>
                        <a:pt x="151" y="158"/>
                      </a:lnTo>
                      <a:lnTo>
                        <a:pt x="151" y="156"/>
                      </a:lnTo>
                      <a:lnTo>
                        <a:pt x="151" y="153"/>
                      </a:lnTo>
                      <a:lnTo>
                        <a:pt x="151" y="151"/>
                      </a:lnTo>
                      <a:lnTo>
                        <a:pt x="151" y="149"/>
                      </a:lnTo>
                      <a:lnTo>
                        <a:pt x="153" y="146"/>
                      </a:lnTo>
                      <a:lnTo>
                        <a:pt x="153" y="144"/>
                      </a:lnTo>
                      <a:lnTo>
                        <a:pt x="153" y="141"/>
                      </a:lnTo>
                      <a:lnTo>
                        <a:pt x="153" y="139"/>
                      </a:lnTo>
                      <a:lnTo>
                        <a:pt x="153" y="137"/>
                      </a:lnTo>
                      <a:lnTo>
                        <a:pt x="156" y="134"/>
                      </a:lnTo>
                      <a:lnTo>
                        <a:pt x="156" y="132"/>
                      </a:lnTo>
                      <a:lnTo>
                        <a:pt x="156" y="130"/>
                      </a:lnTo>
                      <a:lnTo>
                        <a:pt x="156" y="127"/>
                      </a:lnTo>
                      <a:lnTo>
                        <a:pt x="156" y="125"/>
                      </a:lnTo>
                      <a:lnTo>
                        <a:pt x="156" y="123"/>
                      </a:lnTo>
                      <a:lnTo>
                        <a:pt x="156" y="120"/>
                      </a:lnTo>
                      <a:lnTo>
                        <a:pt x="156" y="118"/>
                      </a:lnTo>
                      <a:lnTo>
                        <a:pt x="153" y="118"/>
                      </a:lnTo>
                      <a:lnTo>
                        <a:pt x="156" y="118"/>
                      </a:lnTo>
                      <a:lnTo>
                        <a:pt x="156" y="116"/>
                      </a:lnTo>
                      <a:lnTo>
                        <a:pt x="153" y="116"/>
                      </a:lnTo>
                      <a:lnTo>
                        <a:pt x="153" y="116"/>
                      </a:lnTo>
                      <a:lnTo>
                        <a:pt x="156" y="116"/>
                      </a:lnTo>
                      <a:lnTo>
                        <a:pt x="156" y="113"/>
                      </a:lnTo>
                      <a:lnTo>
                        <a:pt x="153" y="113"/>
                      </a:lnTo>
                      <a:lnTo>
                        <a:pt x="153" y="111"/>
                      </a:lnTo>
                      <a:lnTo>
                        <a:pt x="153" y="108"/>
                      </a:lnTo>
                      <a:lnTo>
                        <a:pt x="153" y="106"/>
                      </a:lnTo>
                      <a:lnTo>
                        <a:pt x="153" y="104"/>
                      </a:lnTo>
                      <a:lnTo>
                        <a:pt x="153" y="101"/>
                      </a:lnTo>
                      <a:lnTo>
                        <a:pt x="153" y="99"/>
                      </a:lnTo>
                      <a:lnTo>
                        <a:pt x="151" y="99"/>
                      </a:lnTo>
                      <a:lnTo>
                        <a:pt x="151" y="97"/>
                      </a:lnTo>
                      <a:lnTo>
                        <a:pt x="153" y="97"/>
                      </a:lnTo>
                      <a:lnTo>
                        <a:pt x="151" y="97"/>
                      </a:lnTo>
                      <a:lnTo>
                        <a:pt x="151" y="94"/>
                      </a:lnTo>
                      <a:lnTo>
                        <a:pt x="151" y="92"/>
                      </a:lnTo>
                      <a:lnTo>
                        <a:pt x="151" y="90"/>
                      </a:lnTo>
                      <a:lnTo>
                        <a:pt x="151" y="87"/>
                      </a:lnTo>
                      <a:lnTo>
                        <a:pt x="151" y="85"/>
                      </a:lnTo>
                      <a:lnTo>
                        <a:pt x="151" y="85"/>
                      </a:lnTo>
                      <a:lnTo>
                        <a:pt x="151" y="82"/>
                      </a:lnTo>
                      <a:lnTo>
                        <a:pt x="151" y="80"/>
                      </a:lnTo>
                      <a:lnTo>
                        <a:pt x="151" y="78"/>
                      </a:lnTo>
                      <a:lnTo>
                        <a:pt x="151" y="75"/>
                      </a:lnTo>
                      <a:lnTo>
                        <a:pt x="151" y="73"/>
                      </a:lnTo>
                      <a:lnTo>
                        <a:pt x="151" y="71"/>
                      </a:lnTo>
                      <a:lnTo>
                        <a:pt x="149" y="71"/>
                      </a:lnTo>
                      <a:lnTo>
                        <a:pt x="149" y="68"/>
                      </a:lnTo>
                      <a:lnTo>
                        <a:pt x="149" y="66"/>
                      </a:lnTo>
                      <a:lnTo>
                        <a:pt x="146" y="64"/>
                      </a:lnTo>
                      <a:lnTo>
                        <a:pt x="146" y="61"/>
                      </a:lnTo>
                      <a:lnTo>
                        <a:pt x="146" y="59"/>
                      </a:lnTo>
                      <a:lnTo>
                        <a:pt x="146" y="59"/>
                      </a:lnTo>
                      <a:lnTo>
                        <a:pt x="146" y="56"/>
                      </a:lnTo>
                      <a:lnTo>
                        <a:pt x="146" y="54"/>
                      </a:lnTo>
                      <a:lnTo>
                        <a:pt x="146" y="52"/>
                      </a:lnTo>
                      <a:lnTo>
                        <a:pt x="144" y="49"/>
                      </a:lnTo>
                      <a:lnTo>
                        <a:pt x="144" y="47"/>
                      </a:lnTo>
                      <a:lnTo>
                        <a:pt x="142" y="45"/>
                      </a:lnTo>
                      <a:lnTo>
                        <a:pt x="142" y="42"/>
                      </a:lnTo>
                      <a:lnTo>
                        <a:pt x="139" y="42"/>
                      </a:lnTo>
                      <a:lnTo>
                        <a:pt x="139" y="40"/>
                      </a:lnTo>
                      <a:lnTo>
                        <a:pt x="137" y="38"/>
                      </a:lnTo>
                      <a:lnTo>
                        <a:pt x="137" y="35"/>
                      </a:lnTo>
                      <a:lnTo>
                        <a:pt x="135" y="33"/>
                      </a:lnTo>
                      <a:lnTo>
                        <a:pt x="132" y="30"/>
                      </a:lnTo>
                      <a:lnTo>
                        <a:pt x="132" y="28"/>
                      </a:lnTo>
                      <a:lnTo>
                        <a:pt x="130" y="26"/>
                      </a:lnTo>
                      <a:lnTo>
                        <a:pt x="127" y="23"/>
                      </a:lnTo>
                      <a:lnTo>
                        <a:pt x="125" y="23"/>
                      </a:lnTo>
                      <a:lnTo>
                        <a:pt x="125" y="21"/>
                      </a:lnTo>
                      <a:lnTo>
                        <a:pt x="123" y="19"/>
                      </a:lnTo>
                      <a:lnTo>
                        <a:pt x="125" y="16"/>
                      </a:lnTo>
                      <a:lnTo>
                        <a:pt x="125" y="14"/>
                      </a:lnTo>
                      <a:lnTo>
                        <a:pt x="125" y="12"/>
                      </a:lnTo>
                      <a:lnTo>
                        <a:pt x="127" y="12"/>
                      </a:lnTo>
                      <a:lnTo>
                        <a:pt x="132" y="9"/>
                      </a:lnTo>
                      <a:lnTo>
                        <a:pt x="132" y="7"/>
                      </a:lnTo>
                      <a:lnTo>
                        <a:pt x="135" y="7"/>
                      </a:lnTo>
                      <a:lnTo>
                        <a:pt x="135" y="4"/>
                      </a:lnTo>
                      <a:lnTo>
                        <a:pt x="135" y="4"/>
                      </a:lnTo>
                      <a:lnTo>
                        <a:pt x="137" y="2"/>
                      </a:lnTo>
                      <a:lnTo>
                        <a:pt x="137" y="0"/>
                      </a:lnTo>
                      <a:lnTo>
                        <a:pt x="139" y="0"/>
                      </a:lnTo>
                      <a:lnTo>
                        <a:pt x="186" y="0"/>
                      </a:lnTo>
                      <a:lnTo>
                        <a:pt x="229" y="0"/>
                      </a:lnTo>
                      <a:lnTo>
                        <a:pt x="253" y="0"/>
                      </a:lnTo>
                      <a:lnTo>
                        <a:pt x="274" y="0"/>
                      </a:lnTo>
                      <a:lnTo>
                        <a:pt x="321" y="0"/>
                      </a:lnTo>
                      <a:lnTo>
                        <a:pt x="366" y="0"/>
                      </a:lnTo>
                      <a:lnTo>
                        <a:pt x="409" y="0"/>
                      </a:lnTo>
                      <a:lnTo>
                        <a:pt x="453" y="0"/>
                      </a:lnTo>
                      <a:lnTo>
                        <a:pt x="498" y="0"/>
                      </a:lnTo>
                      <a:lnTo>
                        <a:pt x="546" y="0"/>
                      </a:lnTo>
                      <a:lnTo>
                        <a:pt x="588" y="0"/>
                      </a:lnTo>
                      <a:lnTo>
                        <a:pt x="633" y="0"/>
                      </a:lnTo>
                      <a:lnTo>
                        <a:pt x="678" y="2"/>
                      </a:lnTo>
                      <a:lnTo>
                        <a:pt x="723" y="2"/>
                      </a:lnTo>
                      <a:lnTo>
                        <a:pt x="768" y="2"/>
                      </a:lnTo>
                      <a:lnTo>
                        <a:pt x="812" y="2"/>
                      </a:lnTo>
                      <a:lnTo>
                        <a:pt x="857" y="2"/>
                      </a:lnTo>
                      <a:lnTo>
                        <a:pt x="902" y="2"/>
                      </a:lnTo>
                      <a:lnTo>
                        <a:pt x="945" y="2"/>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6" name="Freeform 19"/>
                <p:cNvSpPr>
                  <a:spLocks/>
                </p:cNvSpPr>
                <p:nvPr/>
              </p:nvSpPr>
              <p:spPr bwMode="auto">
                <a:xfrm>
                  <a:off x="-5728018" y="14691943"/>
                  <a:ext cx="5713414" cy="2890838"/>
                </a:xfrm>
                <a:custGeom>
                  <a:avLst/>
                  <a:gdLst>
                    <a:gd name="T0" fmla="*/ 2281 w 3599"/>
                    <a:gd name="T1" fmla="*/ 520 h 1821"/>
                    <a:gd name="T2" fmla="*/ 2331 w 3599"/>
                    <a:gd name="T3" fmla="*/ 538 h 1821"/>
                    <a:gd name="T4" fmla="*/ 2435 w 3599"/>
                    <a:gd name="T5" fmla="*/ 543 h 1821"/>
                    <a:gd name="T6" fmla="*/ 2650 w 3599"/>
                    <a:gd name="T7" fmla="*/ 543 h 1821"/>
                    <a:gd name="T8" fmla="*/ 2832 w 3599"/>
                    <a:gd name="T9" fmla="*/ 359 h 1821"/>
                    <a:gd name="T10" fmla="*/ 3080 w 3599"/>
                    <a:gd name="T11" fmla="*/ 541 h 1821"/>
                    <a:gd name="T12" fmla="*/ 3592 w 3599"/>
                    <a:gd name="T13" fmla="*/ 546 h 1821"/>
                    <a:gd name="T14" fmla="*/ 3576 w 3599"/>
                    <a:gd name="T15" fmla="*/ 671 h 1821"/>
                    <a:gd name="T16" fmla="*/ 3505 w 3599"/>
                    <a:gd name="T17" fmla="*/ 763 h 1821"/>
                    <a:gd name="T18" fmla="*/ 3484 w 3599"/>
                    <a:gd name="T19" fmla="*/ 824 h 1821"/>
                    <a:gd name="T20" fmla="*/ 3474 w 3599"/>
                    <a:gd name="T21" fmla="*/ 872 h 1821"/>
                    <a:gd name="T22" fmla="*/ 3493 w 3599"/>
                    <a:gd name="T23" fmla="*/ 1001 h 1821"/>
                    <a:gd name="T24" fmla="*/ 3422 w 3599"/>
                    <a:gd name="T25" fmla="*/ 1176 h 1821"/>
                    <a:gd name="T26" fmla="*/ 3462 w 3599"/>
                    <a:gd name="T27" fmla="*/ 1299 h 1821"/>
                    <a:gd name="T28" fmla="*/ 3434 w 3599"/>
                    <a:gd name="T29" fmla="*/ 1323 h 1821"/>
                    <a:gd name="T30" fmla="*/ 3425 w 3599"/>
                    <a:gd name="T31" fmla="*/ 1358 h 1821"/>
                    <a:gd name="T32" fmla="*/ 3415 w 3599"/>
                    <a:gd name="T33" fmla="*/ 1401 h 1821"/>
                    <a:gd name="T34" fmla="*/ 3387 w 3599"/>
                    <a:gd name="T35" fmla="*/ 1427 h 1821"/>
                    <a:gd name="T36" fmla="*/ 3363 w 3599"/>
                    <a:gd name="T37" fmla="*/ 1460 h 1821"/>
                    <a:gd name="T38" fmla="*/ 3382 w 3599"/>
                    <a:gd name="T39" fmla="*/ 1498 h 1821"/>
                    <a:gd name="T40" fmla="*/ 3195 w 3599"/>
                    <a:gd name="T41" fmla="*/ 1819 h 1821"/>
                    <a:gd name="T42" fmla="*/ 2409 w 3599"/>
                    <a:gd name="T43" fmla="*/ 1821 h 1821"/>
                    <a:gd name="T44" fmla="*/ 1795 w 3599"/>
                    <a:gd name="T45" fmla="*/ 1821 h 1821"/>
                    <a:gd name="T46" fmla="*/ 805 w 3599"/>
                    <a:gd name="T47" fmla="*/ 1821 h 1821"/>
                    <a:gd name="T48" fmla="*/ 351 w 3599"/>
                    <a:gd name="T49" fmla="*/ 1741 h 1821"/>
                    <a:gd name="T50" fmla="*/ 354 w 3599"/>
                    <a:gd name="T51" fmla="*/ 1528 h 1821"/>
                    <a:gd name="T52" fmla="*/ 351 w 3599"/>
                    <a:gd name="T53" fmla="*/ 1372 h 1821"/>
                    <a:gd name="T54" fmla="*/ 354 w 3599"/>
                    <a:gd name="T55" fmla="*/ 1247 h 1821"/>
                    <a:gd name="T56" fmla="*/ 351 w 3599"/>
                    <a:gd name="T57" fmla="*/ 1160 h 1821"/>
                    <a:gd name="T58" fmla="*/ 302 w 3599"/>
                    <a:gd name="T59" fmla="*/ 1075 h 1821"/>
                    <a:gd name="T60" fmla="*/ 226 w 3599"/>
                    <a:gd name="T61" fmla="*/ 1056 h 1821"/>
                    <a:gd name="T62" fmla="*/ 139 w 3599"/>
                    <a:gd name="T63" fmla="*/ 1039 h 1821"/>
                    <a:gd name="T64" fmla="*/ 153 w 3599"/>
                    <a:gd name="T65" fmla="*/ 935 h 1821"/>
                    <a:gd name="T66" fmla="*/ 85 w 3599"/>
                    <a:gd name="T67" fmla="*/ 907 h 1821"/>
                    <a:gd name="T68" fmla="*/ 21 w 3599"/>
                    <a:gd name="T69" fmla="*/ 597 h 1821"/>
                    <a:gd name="T70" fmla="*/ 16 w 3599"/>
                    <a:gd name="T71" fmla="*/ 494 h 1821"/>
                    <a:gd name="T72" fmla="*/ 16 w 3599"/>
                    <a:gd name="T73" fmla="*/ 444 h 1821"/>
                    <a:gd name="T74" fmla="*/ 61 w 3599"/>
                    <a:gd name="T75" fmla="*/ 404 h 1821"/>
                    <a:gd name="T76" fmla="*/ 210 w 3599"/>
                    <a:gd name="T77" fmla="*/ 357 h 1821"/>
                    <a:gd name="T78" fmla="*/ 224 w 3599"/>
                    <a:gd name="T79" fmla="*/ 281 h 1821"/>
                    <a:gd name="T80" fmla="*/ 328 w 3599"/>
                    <a:gd name="T81" fmla="*/ 279 h 1821"/>
                    <a:gd name="T82" fmla="*/ 439 w 3599"/>
                    <a:gd name="T83" fmla="*/ 279 h 1821"/>
                    <a:gd name="T84" fmla="*/ 441 w 3599"/>
                    <a:gd name="T85" fmla="*/ 354 h 1821"/>
                    <a:gd name="T86" fmla="*/ 420 w 3599"/>
                    <a:gd name="T87" fmla="*/ 451 h 1821"/>
                    <a:gd name="T88" fmla="*/ 396 w 3599"/>
                    <a:gd name="T89" fmla="*/ 550 h 1821"/>
                    <a:gd name="T90" fmla="*/ 484 w 3599"/>
                    <a:gd name="T91" fmla="*/ 548 h 1821"/>
                    <a:gd name="T92" fmla="*/ 614 w 3599"/>
                    <a:gd name="T93" fmla="*/ 546 h 1821"/>
                    <a:gd name="T94" fmla="*/ 762 w 3599"/>
                    <a:gd name="T95" fmla="*/ 546 h 1821"/>
                    <a:gd name="T96" fmla="*/ 838 w 3599"/>
                    <a:gd name="T97" fmla="*/ 546 h 1821"/>
                    <a:gd name="T98" fmla="*/ 940 w 3599"/>
                    <a:gd name="T99" fmla="*/ 541 h 1821"/>
                    <a:gd name="T100" fmla="*/ 1065 w 3599"/>
                    <a:gd name="T101" fmla="*/ 543 h 1821"/>
                    <a:gd name="T102" fmla="*/ 1133 w 3599"/>
                    <a:gd name="T103" fmla="*/ 527 h 1821"/>
                    <a:gd name="T104" fmla="*/ 1162 w 3599"/>
                    <a:gd name="T105" fmla="*/ 475 h 1821"/>
                    <a:gd name="T106" fmla="*/ 1162 w 3599"/>
                    <a:gd name="T107" fmla="*/ 191 h 1821"/>
                    <a:gd name="T108" fmla="*/ 1322 w 3599"/>
                    <a:gd name="T109" fmla="*/ 182 h 1821"/>
                    <a:gd name="T110" fmla="*/ 1436 w 3599"/>
                    <a:gd name="T111" fmla="*/ 182 h 1821"/>
                    <a:gd name="T112" fmla="*/ 1601 w 3599"/>
                    <a:gd name="T113" fmla="*/ 184 h 1821"/>
                    <a:gd name="T114" fmla="*/ 1651 w 3599"/>
                    <a:gd name="T115" fmla="*/ 220 h 1821"/>
                    <a:gd name="T116" fmla="*/ 1781 w 3599"/>
                    <a:gd name="T117" fmla="*/ 349 h 1821"/>
                    <a:gd name="T118" fmla="*/ 2017 w 3599"/>
                    <a:gd name="T119" fmla="*/ 0 h 1821"/>
                    <a:gd name="T120" fmla="*/ 2111 w 3599"/>
                    <a:gd name="T121" fmla="*/ 47 h 1821"/>
                    <a:gd name="T122" fmla="*/ 2288 w 3599"/>
                    <a:gd name="T123" fmla="*/ 134 h 1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9" h="1821">
                      <a:moveTo>
                        <a:pt x="2286" y="269"/>
                      </a:moveTo>
                      <a:lnTo>
                        <a:pt x="2286" y="314"/>
                      </a:lnTo>
                      <a:lnTo>
                        <a:pt x="2286" y="359"/>
                      </a:lnTo>
                      <a:lnTo>
                        <a:pt x="2286" y="406"/>
                      </a:lnTo>
                      <a:lnTo>
                        <a:pt x="2286" y="411"/>
                      </a:lnTo>
                      <a:lnTo>
                        <a:pt x="2241" y="413"/>
                      </a:lnTo>
                      <a:lnTo>
                        <a:pt x="2232" y="413"/>
                      </a:lnTo>
                      <a:lnTo>
                        <a:pt x="2229" y="416"/>
                      </a:lnTo>
                      <a:lnTo>
                        <a:pt x="2229" y="416"/>
                      </a:lnTo>
                      <a:lnTo>
                        <a:pt x="2232" y="420"/>
                      </a:lnTo>
                      <a:lnTo>
                        <a:pt x="2241" y="437"/>
                      </a:lnTo>
                      <a:lnTo>
                        <a:pt x="2251" y="456"/>
                      </a:lnTo>
                      <a:lnTo>
                        <a:pt x="2253" y="463"/>
                      </a:lnTo>
                      <a:lnTo>
                        <a:pt x="2258" y="472"/>
                      </a:lnTo>
                      <a:lnTo>
                        <a:pt x="2265" y="484"/>
                      </a:lnTo>
                      <a:lnTo>
                        <a:pt x="2267" y="489"/>
                      </a:lnTo>
                      <a:lnTo>
                        <a:pt x="2277" y="508"/>
                      </a:lnTo>
                      <a:lnTo>
                        <a:pt x="2277" y="510"/>
                      </a:lnTo>
                      <a:lnTo>
                        <a:pt x="2279" y="512"/>
                      </a:lnTo>
                      <a:lnTo>
                        <a:pt x="2279" y="515"/>
                      </a:lnTo>
                      <a:lnTo>
                        <a:pt x="2281" y="517"/>
                      </a:lnTo>
                      <a:lnTo>
                        <a:pt x="2281" y="520"/>
                      </a:lnTo>
                      <a:lnTo>
                        <a:pt x="2284" y="520"/>
                      </a:lnTo>
                      <a:lnTo>
                        <a:pt x="2284" y="522"/>
                      </a:lnTo>
                      <a:lnTo>
                        <a:pt x="2286" y="524"/>
                      </a:lnTo>
                      <a:lnTo>
                        <a:pt x="2286" y="527"/>
                      </a:lnTo>
                      <a:lnTo>
                        <a:pt x="2288" y="529"/>
                      </a:lnTo>
                      <a:lnTo>
                        <a:pt x="2291" y="529"/>
                      </a:lnTo>
                      <a:lnTo>
                        <a:pt x="2293" y="529"/>
                      </a:lnTo>
                      <a:lnTo>
                        <a:pt x="2293" y="531"/>
                      </a:lnTo>
                      <a:lnTo>
                        <a:pt x="2296" y="531"/>
                      </a:lnTo>
                      <a:lnTo>
                        <a:pt x="2298" y="534"/>
                      </a:lnTo>
                      <a:lnTo>
                        <a:pt x="2300" y="534"/>
                      </a:lnTo>
                      <a:lnTo>
                        <a:pt x="2303" y="534"/>
                      </a:lnTo>
                      <a:lnTo>
                        <a:pt x="2303" y="536"/>
                      </a:lnTo>
                      <a:lnTo>
                        <a:pt x="2305" y="536"/>
                      </a:lnTo>
                      <a:lnTo>
                        <a:pt x="2307" y="536"/>
                      </a:lnTo>
                      <a:lnTo>
                        <a:pt x="2310" y="536"/>
                      </a:lnTo>
                      <a:lnTo>
                        <a:pt x="2312" y="536"/>
                      </a:lnTo>
                      <a:lnTo>
                        <a:pt x="2314" y="538"/>
                      </a:lnTo>
                      <a:lnTo>
                        <a:pt x="2317" y="538"/>
                      </a:lnTo>
                      <a:lnTo>
                        <a:pt x="2319" y="538"/>
                      </a:lnTo>
                      <a:lnTo>
                        <a:pt x="2324" y="538"/>
                      </a:lnTo>
                      <a:lnTo>
                        <a:pt x="2331" y="538"/>
                      </a:lnTo>
                      <a:lnTo>
                        <a:pt x="2336" y="538"/>
                      </a:lnTo>
                      <a:lnTo>
                        <a:pt x="2350" y="538"/>
                      </a:lnTo>
                      <a:lnTo>
                        <a:pt x="2355" y="541"/>
                      </a:lnTo>
                      <a:lnTo>
                        <a:pt x="2357" y="541"/>
                      </a:lnTo>
                      <a:lnTo>
                        <a:pt x="2364" y="541"/>
                      </a:lnTo>
                      <a:lnTo>
                        <a:pt x="2369" y="541"/>
                      </a:lnTo>
                      <a:lnTo>
                        <a:pt x="2373" y="541"/>
                      </a:lnTo>
                      <a:lnTo>
                        <a:pt x="2381" y="543"/>
                      </a:lnTo>
                      <a:lnTo>
                        <a:pt x="2385" y="543"/>
                      </a:lnTo>
                      <a:lnTo>
                        <a:pt x="2388" y="543"/>
                      </a:lnTo>
                      <a:lnTo>
                        <a:pt x="2392" y="543"/>
                      </a:lnTo>
                      <a:lnTo>
                        <a:pt x="2397" y="543"/>
                      </a:lnTo>
                      <a:lnTo>
                        <a:pt x="2402" y="543"/>
                      </a:lnTo>
                      <a:lnTo>
                        <a:pt x="2407" y="543"/>
                      </a:lnTo>
                      <a:lnTo>
                        <a:pt x="2409" y="543"/>
                      </a:lnTo>
                      <a:lnTo>
                        <a:pt x="2411" y="543"/>
                      </a:lnTo>
                      <a:lnTo>
                        <a:pt x="2414" y="543"/>
                      </a:lnTo>
                      <a:lnTo>
                        <a:pt x="2418" y="543"/>
                      </a:lnTo>
                      <a:lnTo>
                        <a:pt x="2423" y="543"/>
                      </a:lnTo>
                      <a:lnTo>
                        <a:pt x="2425" y="543"/>
                      </a:lnTo>
                      <a:lnTo>
                        <a:pt x="2430" y="543"/>
                      </a:lnTo>
                      <a:lnTo>
                        <a:pt x="2435" y="543"/>
                      </a:lnTo>
                      <a:lnTo>
                        <a:pt x="2468" y="543"/>
                      </a:lnTo>
                      <a:lnTo>
                        <a:pt x="2482" y="543"/>
                      </a:lnTo>
                      <a:lnTo>
                        <a:pt x="2487" y="543"/>
                      </a:lnTo>
                      <a:lnTo>
                        <a:pt x="2501" y="543"/>
                      </a:lnTo>
                      <a:lnTo>
                        <a:pt x="2506" y="543"/>
                      </a:lnTo>
                      <a:lnTo>
                        <a:pt x="2508" y="543"/>
                      </a:lnTo>
                      <a:lnTo>
                        <a:pt x="2522" y="543"/>
                      </a:lnTo>
                      <a:lnTo>
                        <a:pt x="2539" y="543"/>
                      </a:lnTo>
                      <a:lnTo>
                        <a:pt x="2553" y="543"/>
                      </a:lnTo>
                      <a:lnTo>
                        <a:pt x="2558" y="543"/>
                      </a:lnTo>
                      <a:lnTo>
                        <a:pt x="2565" y="543"/>
                      </a:lnTo>
                      <a:lnTo>
                        <a:pt x="2572" y="543"/>
                      </a:lnTo>
                      <a:lnTo>
                        <a:pt x="2577" y="543"/>
                      </a:lnTo>
                      <a:lnTo>
                        <a:pt x="2588" y="543"/>
                      </a:lnTo>
                      <a:lnTo>
                        <a:pt x="2603" y="543"/>
                      </a:lnTo>
                      <a:lnTo>
                        <a:pt x="2614" y="543"/>
                      </a:lnTo>
                      <a:lnTo>
                        <a:pt x="2617" y="543"/>
                      </a:lnTo>
                      <a:lnTo>
                        <a:pt x="2621" y="543"/>
                      </a:lnTo>
                      <a:lnTo>
                        <a:pt x="2626" y="543"/>
                      </a:lnTo>
                      <a:lnTo>
                        <a:pt x="2633" y="543"/>
                      </a:lnTo>
                      <a:lnTo>
                        <a:pt x="2645" y="543"/>
                      </a:lnTo>
                      <a:lnTo>
                        <a:pt x="2650" y="543"/>
                      </a:lnTo>
                      <a:lnTo>
                        <a:pt x="2655" y="543"/>
                      </a:lnTo>
                      <a:lnTo>
                        <a:pt x="2695" y="543"/>
                      </a:lnTo>
                      <a:lnTo>
                        <a:pt x="2716" y="541"/>
                      </a:lnTo>
                      <a:lnTo>
                        <a:pt x="2718" y="541"/>
                      </a:lnTo>
                      <a:lnTo>
                        <a:pt x="2725" y="541"/>
                      </a:lnTo>
                      <a:lnTo>
                        <a:pt x="2737" y="541"/>
                      </a:lnTo>
                      <a:lnTo>
                        <a:pt x="2751" y="541"/>
                      </a:lnTo>
                      <a:lnTo>
                        <a:pt x="2754" y="541"/>
                      </a:lnTo>
                      <a:lnTo>
                        <a:pt x="2777" y="541"/>
                      </a:lnTo>
                      <a:lnTo>
                        <a:pt x="2799" y="541"/>
                      </a:lnTo>
                      <a:lnTo>
                        <a:pt x="2801" y="541"/>
                      </a:lnTo>
                      <a:lnTo>
                        <a:pt x="2810" y="541"/>
                      </a:lnTo>
                      <a:lnTo>
                        <a:pt x="2829" y="541"/>
                      </a:lnTo>
                      <a:lnTo>
                        <a:pt x="2829" y="536"/>
                      </a:lnTo>
                      <a:lnTo>
                        <a:pt x="2829" y="508"/>
                      </a:lnTo>
                      <a:lnTo>
                        <a:pt x="2829" y="475"/>
                      </a:lnTo>
                      <a:lnTo>
                        <a:pt x="2829" y="444"/>
                      </a:lnTo>
                      <a:lnTo>
                        <a:pt x="2829" y="413"/>
                      </a:lnTo>
                      <a:lnTo>
                        <a:pt x="2829" y="392"/>
                      </a:lnTo>
                      <a:lnTo>
                        <a:pt x="2829" y="371"/>
                      </a:lnTo>
                      <a:lnTo>
                        <a:pt x="2829" y="359"/>
                      </a:lnTo>
                      <a:lnTo>
                        <a:pt x="2832" y="359"/>
                      </a:lnTo>
                      <a:lnTo>
                        <a:pt x="2872" y="359"/>
                      </a:lnTo>
                      <a:lnTo>
                        <a:pt x="2910" y="359"/>
                      </a:lnTo>
                      <a:lnTo>
                        <a:pt x="2943" y="359"/>
                      </a:lnTo>
                      <a:lnTo>
                        <a:pt x="3014" y="359"/>
                      </a:lnTo>
                      <a:lnTo>
                        <a:pt x="3014" y="366"/>
                      </a:lnTo>
                      <a:lnTo>
                        <a:pt x="3014" y="383"/>
                      </a:lnTo>
                      <a:lnTo>
                        <a:pt x="3014" y="399"/>
                      </a:lnTo>
                      <a:lnTo>
                        <a:pt x="3014" y="416"/>
                      </a:lnTo>
                      <a:lnTo>
                        <a:pt x="3016" y="439"/>
                      </a:lnTo>
                      <a:lnTo>
                        <a:pt x="3016" y="463"/>
                      </a:lnTo>
                      <a:lnTo>
                        <a:pt x="3016" y="479"/>
                      </a:lnTo>
                      <a:lnTo>
                        <a:pt x="3016" y="494"/>
                      </a:lnTo>
                      <a:lnTo>
                        <a:pt x="3016" y="510"/>
                      </a:lnTo>
                      <a:lnTo>
                        <a:pt x="3016" y="522"/>
                      </a:lnTo>
                      <a:lnTo>
                        <a:pt x="3016" y="529"/>
                      </a:lnTo>
                      <a:lnTo>
                        <a:pt x="3016" y="534"/>
                      </a:lnTo>
                      <a:lnTo>
                        <a:pt x="3016" y="541"/>
                      </a:lnTo>
                      <a:lnTo>
                        <a:pt x="3030" y="541"/>
                      </a:lnTo>
                      <a:lnTo>
                        <a:pt x="3068" y="541"/>
                      </a:lnTo>
                      <a:lnTo>
                        <a:pt x="3068" y="538"/>
                      </a:lnTo>
                      <a:lnTo>
                        <a:pt x="3073" y="541"/>
                      </a:lnTo>
                      <a:lnTo>
                        <a:pt x="3080" y="541"/>
                      </a:lnTo>
                      <a:lnTo>
                        <a:pt x="3082" y="541"/>
                      </a:lnTo>
                      <a:lnTo>
                        <a:pt x="3144" y="543"/>
                      </a:lnTo>
                      <a:lnTo>
                        <a:pt x="3174" y="543"/>
                      </a:lnTo>
                      <a:lnTo>
                        <a:pt x="3177" y="543"/>
                      </a:lnTo>
                      <a:lnTo>
                        <a:pt x="3179" y="543"/>
                      </a:lnTo>
                      <a:lnTo>
                        <a:pt x="3193" y="543"/>
                      </a:lnTo>
                      <a:lnTo>
                        <a:pt x="3240" y="543"/>
                      </a:lnTo>
                      <a:lnTo>
                        <a:pt x="3250" y="543"/>
                      </a:lnTo>
                      <a:lnTo>
                        <a:pt x="3394" y="546"/>
                      </a:lnTo>
                      <a:lnTo>
                        <a:pt x="3434" y="546"/>
                      </a:lnTo>
                      <a:lnTo>
                        <a:pt x="3439" y="546"/>
                      </a:lnTo>
                      <a:lnTo>
                        <a:pt x="3444" y="546"/>
                      </a:lnTo>
                      <a:lnTo>
                        <a:pt x="3481" y="546"/>
                      </a:lnTo>
                      <a:lnTo>
                        <a:pt x="3505" y="546"/>
                      </a:lnTo>
                      <a:lnTo>
                        <a:pt x="3519" y="546"/>
                      </a:lnTo>
                      <a:lnTo>
                        <a:pt x="3547" y="546"/>
                      </a:lnTo>
                      <a:lnTo>
                        <a:pt x="3562" y="546"/>
                      </a:lnTo>
                      <a:lnTo>
                        <a:pt x="3566" y="546"/>
                      </a:lnTo>
                      <a:lnTo>
                        <a:pt x="3573" y="546"/>
                      </a:lnTo>
                      <a:lnTo>
                        <a:pt x="3581" y="546"/>
                      </a:lnTo>
                      <a:lnTo>
                        <a:pt x="3588" y="546"/>
                      </a:lnTo>
                      <a:lnTo>
                        <a:pt x="3592" y="546"/>
                      </a:lnTo>
                      <a:lnTo>
                        <a:pt x="3597" y="546"/>
                      </a:lnTo>
                      <a:lnTo>
                        <a:pt x="3597" y="548"/>
                      </a:lnTo>
                      <a:lnTo>
                        <a:pt x="3597" y="550"/>
                      </a:lnTo>
                      <a:lnTo>
                        <a:pt x="3597" y="553"/>
                      </a:lnTo>
                      <a:lnTo>
                        <a:pt x="3597" y="557"/>
                      </a:lnTo>
                      <a:lnTo>
                        <a:pt x="3599" y="557"/>
                      </a:lnTo>
                      <a:lnTo>
                        <a:pt x="3599" y="560"/>
                      </a:lnTo>
                      <a:lnTo>
                        <a:pt x="3599" y="562"/>
                      </a:lnTo>
                      <a:lnTo>
                        <a:pt x="3599" y="564"/>
                      </a:lnTo>
                      <a:lnTo>
                        <a:pt x="3599" y="567"/>
                      </a:lnTo>
                      <a:lnTo>
                        <a:pt x="3599" y="569"/>
                      </a:lnTo>
                      <a:lnTo>
                        <a:pt x="3599" y="574"/>
                      </a:lnTo>
                      <a:lnTo>
                        <a:pt x="3599" y="576"/>
                      </a:lnTo>
                      <a:lnTo>
                        <a:pt x="3599" y="579"/>
                      </a:lnTo>
                      <a:lnTo>
                        <a:pt x="3597" y="579"/>
                      </a:lnTo>
                      <a:lnTo>
                        <a:pt x="3597" y="581"/>
                      </a:lnTo>
                      <a:lnTo>
                        <a:pt x="3595" y="583"/>
                      </a:lnTo>
                      <a:lnTo>
                        <a:pt x="3595" y="586"/>
                      </a:lnTo>
                      <a:lnTo>
                        <a:pt x="3592" y="586"/>
                      </a:lnTo>
                      <a:lnTo>
                        <a:pt x="3590" y="597"/>
                      </a:lnTo>
                      <a:lnTo>
                        <a:pt x="3583" y="657"/>
                      </a:lnTo>
                      <a:lnTo>
                        <a:pt x="3576" y="671"/>
                      </a:lnTo>
                      <a:lnTo>
                        <a:pt x="3571" y="680"/>
                      </a:lnTo>
                      <a:lnTo>
                        <a:pt x="3562" y="690"/>
                      </a:lnTo>
                      <a:lnTo>
                        <a:pt x="3557" y="694"/>
                      </a:lnTo>
                      <a:lnTo>
                        <a:pt x="3536" y="701"/>
                      </a:lnTo>
                      <a:lnTo>
                        <a:pt x="3533" y="704"/>
                      </a:lnTo>
                      <a:lnTo>
                        <a:pt x="3519" y="723"/>
                      </a:lnTo>
                      <a:lnTo>
                        <a:pt x="3514" y="727"/>
                      </a:lnTo>
                      <a:lnTo>
                        <a:pt x="3514" y="730"/>
                      </a:lnTo>
                      <a:lnTo>
                        <a:pt x="3512" y="732"/>
                      </a:lnTo>
                      <a:lnTo>
                        <a:pt x="3512" y="735"/>
                      </a:lnTo>
                      <a:lnTo>
                        <a:pt x="3512" y="739"/>
                      </a:lnTo>
                      <a:lnTo>
                        <a:pt x="3512" y="742"/>
                      </a:lnTo>
                      <a:lnTo>
                        <a:pt x="3510" y="744"/>
                      </a:lnTo>
                      <a:lnTo>
                        <a:pt x="3507" y="746"/>
                      </a:lnTo>
                      <a:lnTo>
                        <a:pt x="3505" y="751"/>
                      </a:lnTo>
                      <a:lnTo>
                        <a:pt x="3505" y="753"/>
                      </a:lnTo>
                      <a:lnTo>
                        <a:pt x="3505" y="756"/>
                      </a:lnTo>
                      <a:lnTo>
                        <a:pt x="3507" y="756"/>
                      </a:lnTo>
                      <a:lnTo>
                        <a:pt x="3507" y="758"/>
                      </a:lnTo>
                      <a:lnTo>
                        <a:pt x="3505" y="758"/>
                      </a:lnTo>
                      <a:lnTo>
                        <a:pt x="3505" y="760"/>
                      </a:lnTo>
                      <a:lnTo>
                        <a:pt x="3505" y="763"/>
                      </a:lnTo>
                      <a:lnTo>
                        <a:pt x="3503" y="765"/>
                      </a:lnTo>
                      <a:lnTo>
                        <a:pt x="3503" y="768"/>
                      </a:lnTo>
                      <a:lnTo>
                        <a:pt x="3503" y="770"/>
                      </a:lnTo>
                      <a:lnTo>
                        <a:pt x="3500" y="772"/>
                      </a:lnTo>
                      <a:lnTo>
                        <a:pt x="3498" y="779"/>
                      </a:lnTo>
                      <a:lnTo>
                        <a:pt x="3495" y="784"/>
                      </a:lnTo>
                      <a:lnTo>
                        <a:pt x="3493" y="786"/>
                      </a:lnTo>
                      <a:lnTo>
                        <a:pt x="3491" y="786"/>
                      </a:lnTo>
                      <a:lnTo>
                        <a:pt x="3488" y="791"/>
                      </a:lnTo>
                      <a:lnTo>
                        <a:pt x="3488" y="794"/>
                      </a:lnTo>
                      <a:lnTo>
                        <a:pt x="3488" y="796"/>
                      </a:lnTo>
                      <a:lnTo>
                        <a:pt x="3488" y="798"/>
                      </a:lnTo>
                      <a:lnTo>
                        <a:pt x="3488" y="801"/>
                      </a:lnTo>
                      <a:lnTo>
                        <a:pt x="3486" y="805"/>
                      </a:lnTo>
                      <a:lnTo>
                        <a:pt x="3484" y="805"/>
                      </a:lnTo>
                      <a:lnTo>
                        <a:pt x="3484" y="808"/>
                      </a:lnTo>
                      <a:lnTo>
                        <a:pt x="3484" y="810"/>
                      </a:lnTo>
                      <a:lnTo>
                        <a:pt x="3484" y="812"/>
                      </a:lnTo>
                      <a:lnTo>
                        <a:pt x="3484" y="815"/>
                      </a:lnTo>
                      <a:lnTo>
                        <a:pt x="3484" y="820"/>
                      </a:lnTo>
                      <a:lnTo>
                        <a:pt x="3484" y="822"/>
                      </a:lnTo>
                      <a:lnTo>
                        <a:pt x="3484" y="824"/>
                      </a:lnTo>
                      <a:lnTo>
                        <a:pt x="3481" y="827"/>
                      </a:lnTo>
                      <a:lnTo>
                        <a:pt x="3481" y="829"/>
                      </a:lnTo>
                      <a:lnTo>
                        <a:pt x="3481" y="831"/>
                      </a:lnTo>
                      <a:lnTo>
                        <a:pt x="3479" y="834"/>
                      </a:lnTo>
                      <a:lnTo>
                        <a:pt x="3479" y="836"/>
                      </a:lnTo>
                      <a:lnTo>
                        <a:pt x="3479" y="838"/>
                      </a:lnTo>
                      <a:lnTo>
                        <a:pt x="3481" y="841"/>
                      </a:lnTo>
                      <a:lnTo>
                        <a:pt x="3479" y="841"/>
                      </a:lnTo>
                      <a:lnTo>
                        <a:pt x="3479" y="843"/>
                      </a:lnTo>
                      <a:lnTo>
                        <a:pt x="3477" y="846"/>
                      </a:lnTo>
                      <a:lnTo>
                        <a:pt x="3477" y="848"/>
                      </a:lnTo>
                      <a:lnTo>
                        <a:pt x="3477" y="850"/>
                      </a:lnTo>
                      <a:lnTo>
                        <a:pt x="3477" y="853"/>
                      </a:lnTo>
                      <a:lnTo>
                        <a:pt x="3477" y="855"/>
                      </a:lnTo>
                      <a:lnTo>
                        <a:pt x="3477" y="857"/>
                      </a:lnTo>
                      <a:lnTo>
                        <a:pt x="3477" y="862"/>
                      </a:lnTo>
                      <a:lnTo>
                        <a:pt x="3477" y="864"/>
                      </a:lnTo>
                      <a:lnTo>
                        <a:pt x="3477" y="867"/>
                      </a:lnTo>
                      <a:lnTo>
                        <a:pt x="3477" y="869"/>
                      </a:lnTo>
                      <a:lnTo>
                        <a:pt x="3474" y="869"/>
                      </a:lnTo>
                      <a:lnTo>
                        <a:pt x="3474" y="869"/>
                      </a:lnTo>
                      <a:lnTo>
                        <a:pt x="3474" y="872"/>
                      </a:lnTo>
                      <a:lnTo>
                        <a:pt x="3474" y="874"/>
                      </a:lnTo>
                      <a:lnTo>
                        <a:pt x="3474" y="881"/>
                      </a:lnTo>
                      <a:lnTo>
                        <a:pt x="3477" y="883"/>
                      </a:lnTo>
                      <a:lnTo>
                        <a:pt x="3477" y="886"/>
                      </a:lnTo>
                      <a:lnTo>
                        <a:pt x="3477" y="888"/>
                      </a:lnTo>
                      <a:lnTo>
                        <a:pt x="3477" y="890"/>
                      </a:lnTo>
                      <a:lnTo>
                        <a:pt x="3479" y="893"/>
                      </a:lnTo>
                      <a:lnTo>
                        <a:pt x="3479" y="895"/>
                      </a:lnTo>
                      <a:lnTo>
                        <a:pt x="3479" y="898"/>
                      </a:lnTo>
                      <a:lnTo>
                        <a:pt x="3479" y="900"/>
                      </a:lnTo>
                      <a:lnTo>
                        <a:pt x="3479" y="902"/>
                      </a:lnTo>
                      <a:lnTo>
                        <a:pt x="3479" y="905"/>
                      </a:lnTo>
                      <a:lnTo>
                        <a:pt x="3479" y="907"/>
                      </a:lnTo>
                      <a:lnTo>
                        <a:pt x="3479" y="909"/>
                      </a:lnTo>
                      <a:lnTo>
                        <a:pt x="3481" y="909"/>
                      </a:lnTo>
                      <a:lnTo>
                        <a:pt x="3491" y="933"/>
                      </a:lnTo>
                      <a:lnTo>
                        <a:pt x="3491" y="945"/>
                      </a:lnTo>
                      <a:lnTo>
                        <a:pt x="3491" y="961"/>
                      </a:lnTo>
                      <a:lnTo>
                        <a:pt x="3493" y="968"/>
                      </a:lnTo>
                      <a:lnTo>
                        <a:pt x="3493" y="975"/>
                      </a:lnTo>
                      <a:lnTo>
                        <a:pt x="3493" y="994"/>
                      </a:lnTo>
                      <a:lnTo>
                        <a:pt x="3493" y="1001"/>
                      </a:lnTo>
                      <a:lnTo>
                        <a:pt x="3493" y="1009"/>
                      </a:lnTo>
                      <a:lnTo>
                        <a:pt x="3493" y="1016"/>
                      </a:lnTo>
                      <a:lnTo>
                        <a:pt x="3493" y="1030"/>
                      </a:lnTo>
                      <a:lnTo>
                        <a:pt x="3493" y="1039"/>
                      </a:lnTo>
                      <a:lnTo>
                        <a:pt x="3491" y="1044"/>
                      </a:lnTo>
                      <a:lnTo>
                        <a:pt x="3491" y="1049"/>
                      </a:lnTo>
                      <a:lnTo>
                        <a:pt x="3488" y="1053"/>
                      </a:lnTo>
                      <a:lnTo>
                        <a:pt x="3481" y="1061"/>
                      </a:lnTo>
                      <a:lnTo>
                        <a:pt x="3472" y="1072"/>
                      </a:lnTo>
                      <a:lnTo>
                        <a:pt x="3462" y="1079"/>
                      </a:lnTo>
                      <a:lnTo>
                        <a:pt x="3455" y="1087"/>
                      </a:lnTo>
                      <a:lnTo>
                        <a:pt x="3451" y="1091"/>
                      </a:lnTo>
                      <a:lnTo>
                        <a:pt x="3448" y="1096"/>
                      </a:lnTo>
                      <a:lnTo>
                        <a:pt x="3444" y="1101"/>
                      </a:lnTo>
                      <a:lnTo>
                        <a:pt x="3439" y="1110"/>
                      </a:lnTo>
                      <a:lnTo>
                        <a:pt x="3432" y="1124"/>
                      </a:lnTo>
                      <a:lnTo>
                        <a:pt x="3427" y="1138"/>
                      </a:lnTo>
                      <a:lnTo>
                        <a:pt x="3425" y="1150"/>
                      </a:lnTo>
                      <a:lnTo>
                        <a:pt x="3422" y="1157"/>
                      </a:lnTo>
                      <a:lnTo>
                        <a:pt x="3422" y="1164"/>
                      </a:lnTo>
                      <a:lnTo>
                        <a:pt x="3422" y="1172"/>
                      </a:lnTo>
                      <a:lnTo>
                        <a:pt x="3422" y="1176"/>
                      </a:lnTo>
                      <a:lnTo>
                        <a:pt x="3427" y="1190"/>
                      </a:lnTo>
                      <a:lnTo>
                        <a:pt x="3429" y="1198"/>
                      </a:lnTo>
                      <a:lnTo>
                        <a:pt x="3432" y="1202"/>
                      </a:lnTo>
                      <a:lnTo>
                        <a:pt x="3432" y="1207"/>
                      </a:lnTo>
                      <a:lnTo>
                        <a:pt x="3436" y="1209"/>
                      </a:lnTo>
                      <a:lnTo>
                        <a:pt x="3436" y="1212"/>
                      </a:lnTo>
                      <a:lnTo>
                        <a:pt x="3446" y="1224"/>
                      </a:lnTo>
                      <a:lnTo>
                        <a:pt x="3453" y="1231"/>
                      </a:lnTo>
                      <a:lnTo>
                        <a:pt x="3460" y="1238"/>
                      </a:lnTo>
                      <a:lnTo>
                        <a:pt x="3465" y="1252"/>
                      </a:lnTo>
                      <a:lnTo>
                        <a:pt x="3467" y="1259"/>
                      </a:lnTo>
                      <a:lnTo>
                        <a:pt x="3467" y="1271"/>
                      </a:lnTo>
                      <a:lnTo>
                        <a:pt x="3467" y="1276"/>
                      </a:lnTo>
                      <a:lnTo>
                        <a:pt x="3467" y="1285"/>
                      </a:lnTo>
                      <a:lnTo>
                        <a:pt x="3467" y="1287"/>
                      </a:lnTo>
                      <a:lnTo>
                        <a:pt x="3467" y="1290"/>
                      </a:lnTo>
                      <a:lnTo>
                        <a:pt x="3467" y="1292"/>
                      </a:lnTo>
                      <a:lnTo>
                        <a:pt x="3465" y="1292"/>
                      </a:lnTo>
                      <a:lnTo>
                        <a:pt x="3465" y="1294"/>
                      </a:lnTo>
                      <a:lnTo>
                        <a:pt x="3465" y="1297"/>
                      </a:lnTo>
                      <a:lnTo>
                        <a:pt x="3462" y="1297"/>
                      </a:lnTo>
                      <a:lnTo>
                        <a:pt x="3462" y="1299"/>
                      </a:lnTo>
                      <a:lnTo>
                        <a:pt x="3460" y="1299"/>
                      </a:lnTo>
                      <a:lnTo>
                        <a:pt x="3460" y="1301"/>
                      </a:lnTo>
                      <a:lnTo>
                        <a:pt x="3458" y="1301"/>
                      </a:lnTo>
                      <a:lnTo>
                        <a:pt x="3458" y="1304"/>
                      </a:lnTo>
                      <a:lnTo>
                        <a:pt x="3455" y="1304"/>
                      </a:lnTo>
                      <a:lnTo>
                        <a:pt x="3453" y="1304"/>
                      </a:lnTo>
                      <a:lnTo>
                        <a:pt x="3453" y="1306"/>
                      </a:lnTo>
                      <a:lnTo>
                        <a:pt x="3451" y="1306"/>
                      </a:lnTo>
                      <a:lnTo>
                        <a:pt x="3448" y="1306"/>
                      </a:lnTo>
                      <a:lnTo>
                        <a:pt x="3448" y="1309"/>
                      </a:lnTo>
                      <a:lnTo>
                        <a:pt x="3446" y="1309"/>
                      </a:lnTo>
                      <a:lnTo>
                        <a:pt x="3446" y="1311"/>
                      </a:lnTo>
                      <a:lnTo>
                        <a:pt x="3444" y="1311"/>
                      </a:lnTo>
                      <a:lnTo>
                        <a:pt x="3441" y="1311"/>
                      </a:lnTo>
                      <a:lnTo>
                        <a:pt x="3441" y="1313"/>
                      </a:lnTo>
                      <a:lnTo>
                        <a:pt x="3439" y="1313"/>
                      </a:lnTo>
                      <a:lnTo>
                        <a:pt x="3439" y="1316"/>
                      </a:lnTo>
                      <a:lnTo>
                        <a:pt x="3436" y="1316"/>
                      </a:lnTo>
                      <a:lnTo>
                        <a:pt x="3436" y="1318"/>
                      </a:lnTo>
                      <a:lnTo>
                        <a:pt x="3434" y="1318"/>
                      </a:lnTo>
                      <a:lnTo>
                        <a:pt x="3434" y="1320"/>
                      </a:lnTo>
                      <a:lnTo>
                        <a:pt x="3434" y="1323"/>
                      </a:lnTo>
                      <a:lnTo>
                        <a:pt x="3432" y="1323"/>
                      </a:lnTo>
                      <a:lnTo>
                        <a:pt x="3432" y="1323"/>
                      </a:lnTo>
                      <a:lnTo>
                        <a:pt x="3429" y="1323"/>
                      </a:lnTo>
                      <a:lnTo>
                        <a:pt x="3429" y="1325"/>
                      </a:lnTo>
                      <a:lnTo>
                        <a:pt x="3429" y="1327"/>
                      </a:lnTo>
                      <a:lnTo>
                        <a:pt x="3427" y="1327"/>
                      </a:lnTo>
                      <a:lnTo>
                        <a:pt x="3427" y="1330"/>
                      </a:lnTo>
                      <a:lnTo>
                        <a:pt x="3427" y="1332"/>
                      </a:lnTo>
                      <a:lnTo>
                        <a:pt x="3425" y="1332"/>
                      </a:lnTo>
                      <a:lnTo>
                        <a:pt x="3425" y="1335"/>
                      </a:lnTo>
                      <a:lnTo>
                        <a:pt x="3425" y="1337"/>
                      </a:lnTo>
                      <a:lnTo>
                        <a:pt x="3425" y="1339"/>
                      </a:lnTo>
                      <a:lnTo>
                        <a:pt x="3425" y="1342"/>
                      </a:lnTo>
                      <a:lnTo>
                        <a:pt x="3422" y="1342"/>
                      </a:lnTo>
                      <a:lnTo>
                        <a:pt x="3422" y="1344"/>
                      </a:lnTo>
                      <a:lnTo>
                        <a:pt x="3422" y="1346"/>
                      </a:lnTo>
                      <a:lnTo>
                        <a:pt x="3422" y="1349"/>
                      </a:lnTo>
                      <a:lnTo>
                        <a:pt x="3422" y="1351"/>
                      </a:lnTo>
                      <a:lnTo>
                        <a:pt x="3422" y="1353"/>
                      </a:lnTo>
                      <a:lnTo>
                        <a:pt x="3425" y="1353"/>
                      </a:lnTo>
                      <a:lnTo>
                        <a:pt x="3425" y="1356"/>
                      </a:lnTo>
                      <a:lnTo>
                        <a:pt x="3425" y="1358"/>
                      </a:lnTo>
                      <a:lnTo>
                        <a:pt x="3425" y="1361"/>
                      </a:lnTo>
                      <a:lnTo>
                        <a:pt x="3425" y="1363"/>
                      </a:lnTo>
                      <a:lnTo>
                        <a:pt x="3425" y="1365"/>
                      </a:lnTo>
                      <a:lnTo>
                        <a:pt x="3425" y="1368"/>
                      </a:lnTo>
                      <a:lnTo>
                        <a:pt x="3425" y="1370"/>
                      </a:lnTo>
                      <a:lnTo>
                        <a:pt x="3422" y="1370"/>
                      </a:lnTo>
                      <a:lnTo>
                        <a:pt x="3422" y="1372"/>
                      </a:lnTo>
                      <a:lnTo>
                        <a:pt x="3422" y="1375"/>
                      </a:lnTo>
                      <a:lnTo>
                        <a:pt x="3422" y="1377"/>
                      </a:lnTo>
                      <a:lnTo>
                        <a:pt x="3422" y="1379"/>
                      </a:lnTo>
                      <a:lnTo>
                        <a:pt x="3422" y="1379"/>
                      </a:lnTo>
                      <a:lnTo>
                        <a:pt x="3420" y="1382"/>
                      </a:lnTo>
                      <a:lnTo>
                        <a:pt x="3420" y="1384"/>
                      </a:lnTo>
                      <a:lnTo>
                        <a:pt x="3420" y="1387"/>
                      </a:lnTo>
                      <a:lnTo>
                        <a:pt x="3420" y="1389"/>
                      </a:lnTo>
                      <a:lnTo>
                        <a:pt x="3420" y="1391"/>
                      </a:lnTo>
                      <a:lnTo>
                        <a:pt x="3420" y="1394"/>
                      </a:lnTo>
                      <a:lnTo>
                        <a:pt x="3418" y="1394"/>
                      </a:lnTo>
                      <a:lnTo>
                        <a:pt x="3418" y="1396"/>
                      </a:lnTo>
                      <a:lnTo>
                        <a:pt x="3418" y="1398"/>
                      </a:lnTo>
                      <a:lnTo>
                        <a:pt x="3415" y="1398"/>
                      </a:lnTo>
                      <a:lnTo>
                        <a:pt x="3415" y="1401"/>
                      </a:lnTo>
                      <a:lnTo>
                        <a:pt x="3415" y="1403"/>
                      </a:lnTo>
                      <a:lnTo>
                        <a:pt x="3413" y="1403"/>
                      </a:lnTo>
                      <a:lnTo>
                        <a:pt x="3413" y="1405"/>
                      </a:lnTo>
                      <a:lnTo>
                        <a:pt x="3410" y="1405"/>
                      </a:lnTo>
                      <a:lnTo>
                        <a:pt x="3410" y="1408"/>
                      </a:lnTo>
                      <a:lnTo>
                        <a:pt x="3408" y="1408"/>
                      </a:lnTo>
                      <a:lnTo>
                        <a:pt x="3408" y="1410"/>
                      </a:lnTo>
                      <a:lnTo>
                        <a:pt x="3406" y="1410"/>
                      </a:lnTo>
                      <a:lnTo>
                        <a:pt x="3403" y="1410"/>
                      </a:lnTo>
                      <a:lnTo>
                        <a:pt x="3403" y="1413"/>
                      </a:lnTo>
                      <a:lnTo>
                        <a:pt x="3401" y="1413"/>
                      </a:lnTo>
                      <a:lnTo>
                        <a:pt x="3401" y="1415"/>
                      </a:lnTo>
                      <a:lnTo>
                        <a:pt x="3399" y="1415"/>
                      </a:lnTo>
                      <a:lnTo>
                        <a:pt x="3396" y="1417"/>
                      </a:lnTo>
                      <a:lnTo>
                        <a:pt x="3394" y="1417"/>
                      </a:lnTo>
                      <a:lnTo>
                        <a:pt x="3394" y="1420"/>
                      </a:lnTo>
                      <a:lnTo>
                        <a:pt x="3392" y="1420"/>
                      </a:lnTo>
                      <a:lnTo>
                        <a:pt x="3392" y="1422"/>
                      </a:lnTo>
                      <a:lnTo>
                        <a:pt x="3389" y="1422"/>
                      </a:lnTo>
                      <a:lnTo>
                        <a:pt x="3389" y="1424"/>
                      </a:lnTo>
                      <a:lnTo>
                        <a:pt x="3387" y="1424"/>
                      </a:lnTo>
                      <a:lnTo>
                        <a:pt x="3387" y="1427"/>
                      </a:lnTo>
                      <a:lnTo>
                        <a:pt x="3384" y="1427"/>
                      </a:lnTo>
                      <a:lnTo>
                        <a:pt x="3382" y="1429"/>
                      </a:lnTo>
                      <a:lnTo>
                        <a:pt x="3380" y="1431"/>
                      </a:lnTo>
                      <a:lnTo>
                        <a:pt x="3377" y="1434"/>
                      </a:lnTo>
                      <a:lnTo>
                        <a:pt x="3375" y="1434"/>
                      </a:lnTo>
                      <a:lnTo>
                        <a:pt x="3375" y="1436"/>
                      </a:lnTo>
                      <a:lnTo>
                        <a:pt x="3373" y="1436"/>
                      </a:lnTo>
                      <a:lnTo>
                        <a:pt x="3373" y="1439"/>
                      </a:lnTo>
                      <a:lnTo>
                        <a:pt x="3370" y="1439"/>
                      </a:lnTo>
                      <a:lnTo>
                        <a:pt x="3370" y="1441"/>
                      </a:lnTo>
                      <a:lnTo>
                        <a:pt x="3368" y="1441"/>
                      </a:lnTo>
                      <a:lnTo>
                        <a:pt x="3368" y="1443"/>
                      </a:lnTo>
                      <a:lnTo>
                        <a:pt x="3366" y="1443"/>
                      </a:lnTo>
                      <a:lnTo>
                        <a:pt x="3366" y="1446"/>
                      </a:lnTo>
                      <a:lnTo>
                        <a:pt x="3363" y="1446"/>
                      </a:lnTo>
                      <a:lnTo>
                        <a:pt x="3363" y="1448"/>
                      </a:lnTo>
                      <a:lnTo>
                        <a:pt x="3363" y="1450"/>
                      </a:lnTo>
                      <a:lnTo>
                        <a:pt x="3363" y="1450"/>
                      </a:lnTo>
                      <a:lnTo>
                        <a:pt x="3363" y="1453"/>
                      </a:lnTo>
                      <a:lnTo>
                        <a:pt x="3363" y="1455"/>
                      </a:lnTo>
                      <a:lnTo>
                        <a:pt x="3363" y="1457"/>
                      </a:lnTo>
                      <a:lnTo>
                        <a:pt x="3363" y="1460"/>
                      </a:lnTo>
                      <a:lnTo>
                        <a:pt x="3363" y="1462"/>
                      </a:lnTo>
                      <a:lnTo>
                        <a:pt x="3363" y="1464"/>
                      </a:lnTo>
                      <a:lnTo>
                        <a:pt x="3363" y="1467"/>
                      </a:lnTo>
                      <a:lnTo>
                        <a:pt x="3363" y="1469"/>
                      </a:lnTo>
                      <a:lnTo>
                        <a:pt x="3363" y="1472"/>
                      </a:lnTo>
                      <a:lnTo>
                        <a:pt x="3363" y="1474"/>
                      </a:lnTo>
                      <a:lnTo>
                        <a:pt x="3366" y="1474"/>
                      </a:lnTo>
                      <a:lnTo>
                        <a:pt x="3366" y="1476"/>
                      </a:lnTo>
                      <a:lnTo>
                        <a:pt x="3366" y="1479"/>
                      </a:lnTo>
                      <a:lnTo>
                        <a:pt x="3368" y="1481"/>
                      </a:lnTo>
                      <a:lnTo>
                        <a:pt x="3370" y="1483"/>
                      </a:lnTo>
                      <a:lnTo>
                        <a:pt x="3370" y="1486"/>
                      </a:lnTo>
                      <a:lnTo>
                        <a:pt x="3373" y="1486"/>
                      </a:lnTo>
                      <a:lnTo>
                        <a:pt x="3373" y="1488"/>
                      </a:lnTo>
                      <a:lnTo>
                        <a:pt x="3375" y="1490"/>
                      </a:lnTo>
                      <a:lnTo>
                        <a:pt x="3377" y="1490"/>
                      </a:lnTo>
                      <a:lnTo>
                        <a:pt x="3377" y="1490"/>
                      </a:lnTo>
                      <a:lnTo>
                        <a:pt x="3380" y="1490"/>
                      </a:lnTo>
                      <a:lnTo>
                        <a:pt x="3380" y="1493"/>
                      </a:lnTo>
                      <a:lnTo>
                        <a:pt x="3380" y="1495"/>
                      </a:lnTo>
                      <a:lnTo>
                        <a:pt x="3382" y="1495"/>
                      </a:lnTo>
                      <a:lnTo>
                        <a:pt x="3382" y="1498"/>
                      </a:lnTo>
                      <a:lnTo>
                        <a:pt x="3382" y="1500"/>
                      </a:lnTo>
                      <a:lnTo>
                        <a:pt x="3382" y="1502"/>
                      </a:lnTo>
                      <a:lnTo>
                        <a:pt x="3382" y="1505"/>
                      </a:lnTo>
                      <a:lnTo>
                        <a:pt x="3382" y="1507"/>
                      </a:lnTo>
                      <a:lnTo>
                        <a:pt x="3382" y="1509"/>
                      </a:lnTo>
                      <a:lnTo>
                        <a:pt x="3382" y="1512"/>
                      </a:lnTo>
                      <a:lnTo>
                        <a:pt x="3382" y="1514"/>
                      </a:lnTo>
                      <a:lnTo>
                        <a:pt x="3394" y="1568"/>
                      </a:lnTo>
                      <a:lnTo>
                        <a:pt x="3394" y="1594"/>
                      </a:lnTo>
                      <a:lnTo>
                        <a:pt x="3396" y="1627"/>
                      </a:lnTo>
                      <a:lnTo>
                        <a:pt x="3394" y="1661"/>
                      </a:lnTo>
                      <a:lnTo>
                        <a:pt x="3396" y="1703"/>
                      </a:lnTo>
                      <a:lnTo>
                        <a:pt x="3401" y="1739"/>
                      </a:lnTo>
                      <a:lnTo>
                        <a:pt x="3406" y="1762"/>
                      </a:lnTo>
                      <a:lnTo>
                        <a:pt x="3410" y="1774"/>
                      </a:lnTo>
                      <a:lnTo>
                        <a:pt x="3415" y="1788"/>
                      </a:lnTo>
                      <a:lnTo>
                        <a:pt x="3418" y="1795"/>
                      </a:lnTo>
                      <a:lnTo>
                        <a:pt x="3418" y="1821"/>
                      </a:lnTo>
                      <a:lnTo>
                        <a:pt x="3377" y="1821"/>
                      </a:lnTo>
                      <a:lnTo>
                        <a:pt x="3354" y="1821"/>
                      </a:lnTo>
                      <a:lnTo>
                        <a:pt x="3288" y="1821"/>
                      </a:lnTo>
                      <a:lnTo>
                        <a:pt x="3195" y="1819"/>
                      </a:lnTo>
                      <a:lnTo>
                        <a:pt x="3106" y="1819"/>
                      </a:lnTo>
                      <a:lnTo>
                        <a:pt x="3016" y="1819"/>
                      </a:lnTo>
                      <a:lnTo>
                        <a:pt x="2964" y="1819"/>
                      </a:lnTo>
                      <a:lnTo>
                        <a:pt x="2917" y="1819"/>
                      </a:lnTo>
                      <a:lnTo>
                        <a:pt x="2874" y="1819"/>
                      </a:lnTo>
                      <a:lnTo>
                        <a:pt x="2872" y="1819"/>
                      </a:lnTo>
                      <a:lnTo>
                        <a:pt x="2867" y="1819"/>
                      </a:lnTo>
                      <a:lnTo>
                        <a:pt x="2862" y="1819"/>
                      </a:lnTo>
                      <a:lnTo>
                        <a:pt x="2829" y="1819"/>
                      </a:lnTo>
                      <a:lnTo>
                        <a:pt x="2782" y="1819"/>
                      </a:lnTo>
                      <a:lnTo>
                        <a:pt x="2735" y="1821"/>
                      </a:lnTo>
                      <a:lnTo>
                        <a:pt x="2688" y="1821"/>
                      </a:lnTo>
                      <a:lnTo>
                        <a:pt x="2645" y="1821"/>
                      </a:lnTo>
                      <a:lnTo>
                        <a:pt x="2600" y="1821"/>
                      </a:lnTo>
                      <a:lnTo>
                        <a:pt x="2555" y="1821"/>
                      </a:lnTo>
                      <a:lnTo>
                        <a:pt x="2510" y="1821"/>
                      </a:lnTo>
                      <a:lnTo>
                        <a:pt x="2463" y="1821"/>
                      </a:lnTo>
                      <a:lnTo>
                        <a:pt x="2454" y="1821"/>
                      </a:lnTo>
                      <a:lnTo>
                        <a:pt x="2442" y="1821"/>
                      </a:lnTo>
                      <a:lnTo>
                        <a:pt x="2433" y="1821"/>
                      </a:lnTo>
                      <a:lnTo>
                        <a:pt x="2421" y="1821"/>
                      </a:lnTo>
                      <a:lnTo>
                        <a:pt x="2409" y="1821"/>
                      </a:lnTo>
                      <a:lnTo>
                        <a:pt x="2399" y="1821"/>
                      </a:lnTo>
                      <a:lnTo>
                        <a:pt x="2388" y="1821"/>
                      </a:lnTo>
                      <a:lnTo>
                        <a:pt x="2376" y="1821"/>
                      </a:lnTo>
                      <a:lnTo>
                        <a:pt x="2371" y="1821"/>
                      </a:lnTo>
                      <a:lnTo>
                        <a:pt x="2366" y="1821"/>
                      </a:lnTo>
                      <a:lnTo>
                        <a:pt x="2347" y="1821"/>
                      </a:lnTo>
                      <a:lnTo>
                        <a:pt x="2336" y="1821"/>
                      </a:lnTo>
                      <a:lnTo>
                        <a:pt x="2331" y="1821"/>
                      </a:lnTo>
                      <a:lnTo>
                        <a:pt x="2319" y="1821"/>
                      </a:lnTo>
                      <a:lnTo>
                        <a:pt x="2307" y="1821"/>
                      </a:lnTo>
                      <a:lnTo>
                        <a:pt x="2286" y="1821"/>
                      </a:lnTo>
                      <a:lnTo>
                        <a:pt x="2239" y="1821"/>
                      </a:lnTo>
                      <a:lnTo>
                        <a:pt x="2194" y="1821"/>
                      </a:lnTo>
                      <a:lnTo>
                        <a:pt x="2149" y="1821"/>
                      </a:lnTo>
                      <a:lnTo>
                        <a:pt x="2104" y="1821"/>
                      </a:lnTo>
                      <a:lnTo>
                        <a:pt x="2057" y="1821"/>
                      </a:lnTo>
                      <a:lnTo>
                        <a:pt x="2012" y="1821"/>
                      </a:lnTo>
                      <a:lnTo>
                        <a:pt x="1967" y="1821"/>
                      </a:lnTo>
                      <a:lnTo>
                        <a:pt x="1922" y="1821"/>
                      </a:lnTo>
                      <a:lnTo>
                        <a:pt x="1887" y="1821"/>
                      </a:lnTo>
                      <a:lnTo>
                        <a:pt x="1840" y="1821"/>
                      </a:lnTo>
                      <a:lnTo>
                        <a:pt x="1795" y="1821"/>
                      </a:lnTo>
                      <a:lnTo>
                        <a:pt x="1750" y="1821"/>
                      </a:lnTo>
                      <a:lnTo>
                        <a:pt x="1705" y="1821"/>
                      </a:lnTo>
                      <a:lnTo>
                        <a:pt x="1660" y="1821"/>
                      </a:lnTo>
                      <a:lnTo>
                        <a:pt x="1615" y="1821"/>
                      </a:lnTo>
                      <a:lnTo>
                        <a:pt x="1570" y="1821"/>
                      </a:lnTo>
                      <a:lnTo>
                        <a:pt x="1525" y="1821"/>
                      </a:lnTo>
                      <a:lnTo>
                        <a:pt x="1481" y="1821"/>
                      </a:lnTo>
                      <a:lnTo>
                        <a:pt x="1433" y="1821"/>
                      </a:lnTo>
                      <a:lnTo>
                        <a:pt x="1388" y="1821"/>
                      </a:lnTo>
                      <a:lnTo>
                        <a:pt x="1344" y="1821"/>
                      </a:lnTo>
                      <a:lnTo>
                        <a:pt x="1299" y="1821"/>
                      </a:lnTo>
                      <a:lnTo>
                        <a:pt x="1254" y="1821"/>
                      </a:lnTo>
                      <a:lnTo>
                        <a:pt x="1207" y="1821"/>
                      </a:lnTo>
                      <a:lnTo>
                        <a:pt x="1162" y="1821"/>
                      </a:lnTo>
                      <a:lnTo>
                        <a:pt x="1117" y="1821"/>
                      </a:lnTo>
                      <a:lnTo>
                        <a:pt x="1072" y="1821"/>
                      </a:lnTo>
                      <a:lnTo>
                        <a:pt x="1027" y="1821"/>
                      </a:lnTo>
                      <a:lnTo>
                        <a:pt x="980" y="1821"/>
                      </a:lnTo>
                      <a:lnTo>
                        <a:pt x="935" y="1821"/>
                      </a:lnTo>
                      <a:lnTo>
                        <a:pt x="890" y="1821"/>
                      </a:lnTo>
                      <a:lnTo>
                        <a:pt x="848" y="1821"/>
                      </a:lnTo>
                      <a:lnTo>
                        <a:pt x="805" y="1821"/>
                      </a:lnTo>
                      <a:lnTo>
                        <a:pt x="760" y="1821"/>
                      </a:lnTo>
                      <a:lnTo>
                        <a:pt x="713" y="1821"/>
                      </a:lnTo>
                      <a:lnTo>
                        <a:pt x="666" y="1821"/>
                      </a:lnTo>
                      <a:lnTo>
                        <a:pt x="623" y="1819"/>
                      </a:lnTo>
                      <a:lnTo>
                        <a:pt x="578" y="1819"/>
                      </a:lnTo>
                      <a:lnTo>
                        <a:pt x="531" y="1819"/>
                      </a:lnTo>
                      <a:lnTo>
                        <a:pt x="486" y="1819"/>
                      </a:lnTo>
                      <a:lnTo>
                        <a:pt x="441" y="1819"/>
                      </a:lnTo>
                      <a:lnTo>
                        <a:pt x="401" y="1819"/>
                      </a:lnTo>
                      <a:lnTo>
                        <a:pt x="396" y="1819"/>
                      </a:lnTo>
                      <a:lnTo>
                        <a:pt x="356" y="1819"/>
                      </a:lnTo>
                      <a:lnTo>
                        <a:pt x="356" y="1816"/>
                      </a:lnTo>
                      <a:lnTo>
                        <a:pt x="356" y="1812"/>
                      </a:lnTo>
                      <a:lnTo>
                        <a:pt x="354" y="1805"/>
                      </a:lnTo>
                      <a:lnTo>
                        <a:pt x="354" y="1795"/>
                      </a:lnTo>
                      <a:lnTo>
                        <a:pt x="354" y="1788"/>
                      </a:lnTo>
                      <a:lnTo>
                        <a:pt x="354" y="1776"/>
                      </a:lnTo>
                      <a:lnTo>
                        <a:pt x="354" y="1774"/>
                      </a:lnTo>
                      <a:lnTo>
                        <a:pt x="354" y="1767"/>
                      </a:lnTo>
                      <a:lnTo>
                        <a:pt x="354" y="1755"/>
                      </a:lnTo>
                      <a:lnTo>
                        <a:pt x="351" y="1746"/>
                      </a:lnTo>
                      <a:lnTo>
                        <a:pt x="351" y="1741"/>
                      </a:lnTo>
                      <a:lnTo>
                        <a:pt x="351" y="1734"/>
                      </a:lnTo>
                      <a:lnTo>
                        <a:pt x="351" y="1724"/>
                      </a:lnTo>
                      <a:lnTo>
                        <a:pt x="351" y="1713"/>
                      </a:lnTo>
                      <a:lnTo>
                        <a:pt x="351" y="1701"/>
                      </a:lnTo>
                      <a:lnTo>
                        <a:pt x="354" y="1646"/>
                      </a:lnTo>
                      <a:lnTo>
                        <a:pt x="354" y="1644"/>
                      </a:lnTo>
                      <a:lnTo>
                        <a:pt x="354" y="1623"/>
                      </a:lnTo>
                      <a:lnTo>
                        <a:pt x="354" y="1618"/>
                      </a:lnTo>
                      <a:lnTo>
                        <a:pt x="354" y="1613"/>
                      </a:lnTo>
                      <a:lnTo>
                        <a:pt x="354" y="1609"/>
                      </a:lnTo>
                      <a:lnTo>
                        <a:pt x="354" y="1604"/>
                      </a:lnTo>
                      <a:lnTo>
                        <a:pt x="354" y="1597"/>
                      </a:lnTo>
                      <a:lnTo>
                        <a:pt x="354" y="1592"/>
                      </a:lnTo>
                      <a:lnTo>
                        <a:pt x="354" y="1583"/>
                      </a:lnTo>
                      <a:lnTo>
                        <a:pt x="354" y="1578"/>
                      </a:lnTo>
                      <a:lnTo>
                        <a:pt x="354" y="1576"/>
                      </a:lnTo>
                      <a:lnTo>
                        <a:pt x="354" y="1573"/>
                      </a:lnTo>
                      <a:lnTo>
                        <a:pt x="354" y="1571"/>
                      </a:lnTo>
                      <a:lnTo>
                        <a:pt x="351" y="1535"/>
                      </a:lnTo>
                      <a:lnTo>
                        <a:pt x="351" y="1533"/>
                      </a:lnTo>
                      <a:lnTo>
                        <a:pt x="354" y="1531"/>
                      </a:lnTo>
                      <a:lnTo>
                        <a:pt x="354" y="1528"/>
                      </a:lnTo>
                      <a:lnTo>
                        <a:pt x="354" y="1516"/>
                      </a:lnTo>
                      <a:lnTo>
                        <a:pt x="354" y="1514"/>
                      </a:lnTo>
                      <a:lnTo>
                        <a:pt x="354" y="1509"/>
                      </a:lnTo>
                      <a:lnTo>
                        <a:pt x="354" y="1507"/>
                      </a:lnTo>
                      <a:lnTo>
                        <a:pt x="351" y="1483"/>
                      </a:lnTo>
                      <a:lnTo>
                        <a:pt x="354" y="1481"/>
                      </a:lnTo>
                      <a:lnTo>
                        <a:pt x="354" y="1479"/>
                      </a:lnTo>
                      <a:lnTo>
                        <a:pt x="354" y="1474"/>
                      </a:lnTo>
                      <a:lnTo>
                        <a:pt x="354" y="1467"/>
                      </a:lnTo>
                      <a:lnTo>
                        <a:pt x="354" y="1460"/>
                      </a:lnTo>
                      <a:lnTo>
                        <a:pt x="354" y="1455"/>
                      </a:lnTo>
                      <a:lnTo>
                        <a:pt x="354" y="1450"/>
                      </a:lnTo>
                      <a:lnTo>
                        <a:pt x="354" y="1439"/>
                      </a:lnTo>
                      <a:lnTo>
                        <a:pt x="354" y="1436"/>
                      </a:lnTo>
                      <a:lnTo>
                        <a:pt x="354" y="1413"/>
                      </a:lnTo>
                      <a:lnTo>
                        <a:pt x="354" y="1405"/>
                      </a:lnTo>
                      <a:lnTo>
                        <a:pt x="354" y="1401"/>
                      </a:lnTo>
                      <a:lnTo>
                        <a:pt x="351" y="1391"/>
                      </a:lnTo>
                      <a:lnTo>
                        <a:pt x="351" y="1384"/>
                      </a:lnTo>
                      <a:lnTo>
                        <a:pt x="351" y="1382"/>
                      </a:lnTo>
                      <a:lnTo>
                        <a:pt x="351" y="1379"/>
                      </a:lnTo>
                      <a:lnTo>
                        <a:pt x="351" y="1372"/>
                      </a:lnTo>
                      <a:lnTo>
                        <a:pt x="351" y="1365"/>
                      </a:lnTo>
                      <a:lnTo>
                        <a:pt x="351" y="1358"/>
                      </a:lnTo>
                      <a:lnTo>
                        <a:pt x="354" y="1353"/>
                      </a:lnTo>
                      <a:lnTo>
                        <a:pt x="354" y="1346"/>
                      </a:lnTo>
                      <a:lnTo>
                        <a:pt x="351" y="1342"/>
                      </a:lnTo>
                      <a:lnTo>
                        <a:pt x="351" y="1339"/>
                      </a:lnTo>
                      <a:lnTo>
                        <a:pt x="351" y="1335"/>
                      </a:lnTo>
                      <a:lnTo>
                        <a:pt x="351" y="1332"/>
                      </a:lnTo>
                      <a:lnTo>
                        <a:pt x="351" y="1327"/>
                      </a:lnTo>
                      <a:lnTo>
                        <a:pt x="354" y="1318"/>
                      </a:lnTo>
                      <a:lnTo>
                        <a:pt x="354" y="1306"/>
                      </a:lnTo>
                      <a:lnTo>
                        <a:pt x="354" y="1290"/>
                      </a:lnTo>
                      <a:lnTo>
                        <a:pt x="354" y="1285"/>
                      </a:lnTo>
                      <a:lnTo>
                        <a:pt x="354" y="1280"/>
                      </a:lnTo>
                      <a:lnTo>
                        <a:pt x="354" y="1273"/>
                      </a:lnTo>
                      <a:lnTo>
                        <a:pt x="354" y="1271"/>
                      </a:lnTo>
                      <a:lnTo>
                        <a:pt x="354" y="1268"/>
                      </a:lnTo>
                      <a:lnTo>
                        <a:pt x="354" y="1266"/>
                      </a:lnTo>
                      <a:lnTo>
                        <a:pt x="354" y="1259"/>
                      </a:lnTo>
                      <a:lnTo>
                        <a:pt x="354" y="1252"/>
                      </a:lnTo>
                      <a:lnTo>
                        <a:pt x="354" y="1250"/>
                      </a:lnTo>
                      <a:lnTo>
                        <a:pt x="354" y="1247"/>
                      </a:lnTo>
                      <a:lnTo>
                        <a:pt x="354" y="1242"/>
                      </a:lnTo>
                      <a:lnTo>
                        <a:pt x="354" y="1240"/>
                      </a:lnTo>
                      <a:lnTo>
                        <a:pt x="354" y="1238"/>
                      </a:lnTo>
                      <a:lnTo>
                        <a:pt x="354" y="1231"/>
                      </a:lnTo>
                      <a:lnTo>
                        <a:pt x="354" y="1226"/>
                      </a:lnTo>
                      <a:lnTo>
                        <a:pt x="354" y="1219"/>
                      </a:lnTo>
                      <a:lnTo>
                        <a:pt x="354" y="1212"/>
                      </a:lnTo>
                      <a:lnTo>
                        <a:pt x="354" y="1209"/>
                      </a:lnTo>
                      <a:lnTo>
                        <a:pt x="354" y="1207"/>
                      </a:lnTo>
                      <a:lnTo>
                        <a:pt x="354" y="1205"/>
                      </a:lnTo>
                      <a:lnTo>
                        <a:pt x="354" y="1202"/>
                      </a:lnTo>
                      <a:lnTo>
                        <a:pt x="354" y="1198"/>
                      </a:lnTo>
                      <a:lnTo>
                        <a:pt x="354" y="1195"/>
                      </a:lnTo>
                      <a:lnTo>
                        <a:pt x="354" y="1193"/>
                      </a:lnTo>
                      <a:lnTo>
                        <a:pt x="354" y="1190"/>
                      </a:lnTo>
                      <a:lnTo>
                        <a:pt x="354" y="1188"/>
                      </a:lnTo>
                      <a:lnTo>
                        <a:pt x="351" y="1183"/>
                      </a:lnTo>
                      <a:lnTo>
                        <a:pt x="351" y="1181"/>
                      </a:lnTo>
                      <a:lnTo>
                        <a:pt x="351" y="1176"/>
                      </a:lnTo>
                      <a:lnTo>
                        <a:pt x="351" y="1172"/>
                      </a:lnTo>
                      <a:lnTo>
                        <a:pt x="351" y="1167"/>
                      </a:lnTo>
                      <a:lnTo>
                        <a:pt x="351" y="1160"/>
                      </a:lnTo>
                      <a:lnTo>
                        <a:pt x="351" y="1155"/>
                      </a:lnTo>
                      <a:lnTo>
                        <a:pt x="351" y="1150"/>
                      </a:lnTo>
                      <a:lnTo>
                        <a:pt x="351" y="1146"/>
                      </a:lnTo>
                      <a:lnTo>
                        <a:pt x="351" y="1143"/>
                      </a:lnTo>
                      <a:lnTo>
                        <a:pt x="351" y="1141"/>
                      </a:lnTo>
                      <a:lnTo>
                        <a:pt x="351" y="1138"/>
                      </a:lnTo>
                      <a:lnTo>
                        <a:pt x="351" y="1127"/>
                      </a:lnTo>
                      <a:lnTo>
                        <a:pt x="351" y="1110"/>
                      </a:lnTo>
                      <a:lnTo>
                        <a:pt x="351" y="1096"/>
                      </a:lnTo>
                      <a:lnTo>
                        <a:pt x="351" y="1084"/>
                      </a:lnTo>
                      <a:lnTo>
                        <a:pt x="349" y="1084"/>
                      </a:lnTo>
                      <a:lnTo>
                        <a:pt x="347" y="1084"/>
                      </a:lnTo>
                      <a:lnTo>
                        <a:pt x="344" y="1084"/>
                      </a:lnTo>
                      <a:lnTo>
                        <a:pt x="342" y="1084"/>
                      </a:lnTo>
                      <a:lnTo>
                        <a:pt x="340" y="1084"/>
                      </a:lnTo>
                      <a:lnTo>
                        <a:pt x="337" y="1084"/>
                      </a:lnTo>
                      <a:lnTo>
                        <a:pt x="335" y="1084"/>
                      </a:lnTo>
                      <a:lnTo>
                        <a:pt x="333" y="1084"/>
                      </a:lnTo>
                      <a:lnTo>
                        <a:pt x="330" y="1082"/>
                      </a:lnTo>
                      <a:lnTo>
                        <a:pt x="318" y="1079"/>
                      </a:lnTo>
                      <a:lnTo>
                        <a:pt x="307" y="1075"/>
                      </a:lnTo>
                      <a:lnTo>
                        <a:pt x="302" y="1075"/>
                      </a:lnTo>
                      <a:lnTo>
                        <a:pt x="300" y="1072"/>
                      </a:lnTo>
                      <a:lnTo>
                        <a:pt x="290" y="1070"/>
                      </a:lnTo>
                      <a:lnTo>
                        <a:pt x="288" y="1068"/>
                      </a:lnTo>
                      <a:lnTo>
                        <a:pt x="285" y="1068"/>
                      </a:lnTo>
                      <a:lnTo>
                        <a:pt x="283" y="1068"/>
                      </a:lnTo>
                      <a:lnTo>
                        <a:pt x="281" y="1065"/>
                      </a:lnTo>
                      <a:lnTo>
                        <a:pt x="278" y="1065"/>
                      </a:lnTo>
                      <a:lnTo>
                        <a:pt x="274" y="1065"/>
                      </a:lnTo>
                      <a:lnTo>
                        <a:pt x="269" y="1065"/>
                      </a:lnTo>
                      <a:lnTo>
                        <a:pt x="266" y="1063"/>
                      </a:lnTo>
                      <a:lnTo>
                        <a:pt x="262" y="1063"/>
                      </a:lnTo>
                      <a:lnTo>
                        <a:pt x="257" y="1063"/>
                      </a:lnTo>
                      <a:lnTo>
                        <a:pt x="252" y="1063"/>
                      </a:lnTo>
                      <a:lnTo>
                        <a:pt x="245" y="1061"/>
                      </a:lnTo>
                      <a:lnTo>
                        <a:pt x="243" y="1061"/>
                      </a:lnTo>
                      <a:lnTo>
                        <a:pt x="243" y="1061"/>
                      </a:lnTo>
                      <a:lnTo>
                        <a:pt x="240" y="1061"/>
                      </a:lnTo>
                      <a:lnTo>
                        <a:pt x="238" y="1058"/>
                      </a:lnTo>
                      <a:lnTo>
                        <a:pt x="233" y="1058"/>
                      </a:lnTo>
                      <a:lnTo>
                        <a:pt x="231" y="1058"/>
                      </a:lnTo>
                      <a:lnTo>
                        <a:pt x="229" y="1056"/>
                      </a:lnTo>
                      <a:lnTo>
                        <a:pt x="226" y="1056"/>
                      </a:lnTo>
                      <a:lnTo>
                        <a:pt x="224" y="1056"/>
                      </a:lnTo>
                      <a:lnTo>
                        <a:pt x="222" y="1056"/>
                      </a:lnTo>
                      <a:lnTo>
                        <a:pt x="219" y="1053"/>
                      </a:lnTo>
                      <a:lnTo>
                        <a:pt x="214" y="1053"/>
                      </a:lnTo>
                      <a:lnTo>
                        <a:pt x="212" y="1051"/>
                      </a:lnTo>
                      <a:lnTo>
                        <a:pt x="207" y="1051"/>
                      </a:lnTo>
                      <a:lnTo>
                        <a:pt x="203" y="1049"/>
                      </a:lnTo>
                      <a:lnTo>
                        <a:pt x="200" y="1049"/>
                      </a:lnTo>
                      <a:lnTo>
                        <a:pt x="198" y="1049"/>
                      </a:lnTo>
                      <a:lnTo>
                        <a:pt x="196" y="1049"/>
                      </a:lnTo>
                      <a:lnTo>
                        <a:pt x="193" y="1046"/>
                      </a:lnTo>
                      <a:lnTo>
                        <a:pt x="188" y="1046"/>
                      </a:lnTo>
                      <a:lnTo>
                        <a:pt x="186" y="1046"/>
                      </a:lnTo>
                      <a:lnTo>
                        <a:pt x="186" y="1046"/>
                      </a:lnTo>
                      <a:lnTo>
                        <a:pt x="184" y="1046"/>
                      </a:lnTo>
                      <a:lnTo>
                        <a:pt x="181" y="1046"/>
                      </a:lnTo>
                      <a:lnTo>
                        <a:pt x="177" y="1046"/>
                      </a:lnTo>
                      <a:lnTo>
                        <a:pt x="174" y="1046"/>
                      </a:lnTo>
                      <a:lnTo>
                        <a:pt x="155" y="1046"/>
                      </a:lnTo>
                      <a:lnTo>
                        <a:pt x="137" y="1046"/>
                      </a:lnTo>
                      <a:lnTo>
                        <a:pt x="137" y="1044"/>
                      </a:lnTo>
                      <a:lnTo>
                        <a:pt x="139" y="1039"/>
                      </a:lnTo>
                      <a:lnTo>
                        <a:pt x="139" y="1039"/>
                      </a:lnTo>
                      <a:lnTo>
                        <a:pt x="141" y="1037"/>
                      </a:lnTo>
                      <a:lnTo>
                        <a:pt x="144" y="1032"/>
                      </a:lnTo>
                      <a:lnTo>
                        <a:pt x="144" y="1030"/>
                      </a:lnTo>
                      <a:lnTo>
                        <a:pt x="146" y="1027"/>
                      </a:lnTo>
                      <a:lnTo>
                        <a:pt x="146" y="1023"/>
                      </a:lnTo>
                      <a:lnTo>
                        <a:pt x="148" y="1020"/>
                      </a:lnTo>
                      <a:lnTo>
                        <a:pt x="148" y="1016"/>
                      </a:lnTo>
                      <a:lnTo>
                        <a:pt x="151" y="1011"/>
                      </a:lnTo>
                      <a:lnTo>
                        <a:pt x="151" y="1009"/>
                      </a:lnTo>
                      <a:lnTo>
                        <a:pt x="151" y="1004"/>
                      </a:lnTo>
                      <a:lnTo>
                        <a:pt x="153" y="1001"/>
                      </a:lnTo>
                      <a:lnTo>
                        <a:pt x="153" y="997"/>
                      </a:lnTo>
                      <a:lnTo>
                        <a:pt x="153" y="994"/>
                      </a:lnTo>
                      <a:lnTo>
                        <a:pt x="153" y="992"/>
                      </a:lnTo>
                      <a:lnTo>
                        <a:pt x="153" y="990"/>
                      </a:lnTo>
                      <a:lnTo>
                        <a:pt x="153" y="987"/>
                      </a:lnTo>
                      <a:lnTo>
                        <a:pt x="153" y="985"/>
                      </a:lnTo>
                      <a:lnTo>
                        <a:pt x="153" y="973"/>
                      </a:lnTo>
                      <a:lnTo>
                        <a:pt x="153" y="964"/>
                      </a:lnTo>
                      <a:lnTo>
                        <a:pt x="153" y="959"/>
                      </a:lnTo>
                      <a:lnTo>
                        <a:pt x="153" y="935"/>
                      </a:lnTo>
                      <a:lnTo>
                        <a:pt x="151" y="926"/>
                      </a:lnTo>
                      <a:lnTo>
                        <a:pt x="151" y="926"/>
                      </a:lnTo>
                      <a:lnTo>
                        <a:pt x="148" y="924"/>
                      </a:lnTo>
                      <a:lnTo>
                        <a:pt x="148" y="921"/>
                      </a:lnTo>
                      <a:lnTo>
                        <a:pt x="146" y="921"/>
                      </a:lnTo>
                      <a:lnTo>
                        <a:pt x="146" y="919"/>
                      </a:lnTo>
                      <a:lnTo>
                        <a:pt x="144" y="919"/>
                      </a:lnTo>
                      <a:lnTo>
                        <a:pt x="141" y="916"/>
                      </a:lnTo>
                      <a:lnTo>
                        <a:pt x="139" y="916"/>
                      </a:lnTo>
                      <a:lnTo>
                        <a:pt x="137" y="916"/>
                      </a:lnTo>
                      <a:lnTo>
                        <a:pt x="134" y="916"/>
                      </a:lnTo>
                      <a:lnTo>
                        <a:pt x="132" y="916"/>
                      </a:lnTo>
                      <a:lnTo>
                        <a:pt x="129" y="916"/>
                      </a:lnTo>
                      <a:lnTo>
                        <a:pt x="129" y="916"/>
                      </a:lnTo>
                      <a:lnTo>
                        <a:pt x="127" y="916"/>
                      </a:lnTo>
                      <a:lnTo>
                        <a:pt x="120" y="916"/>
                      </a:lnTo>
                      <a:lnTo>
                        <a:pt x="111" y="914"/>
                      </a:lnTo>
                      <a:lnTo>
                        <a:pt x="99" y="914"/>
                      </a:lnTo>
                      <a:lnTo>
                        <a:pt x="94" y="912"/>
                      </a:lnTo>
                      <a:lnTo>
                        <a:pt x="89" y="912"/>
                      </a:lnTo>
                      <a:lnTo>
                        <a:pt x="85" y="912"/>
                      </a:lnTo>
                      <a:lnTo>
                        <a:pt x="85" y="907"/>
                      </a:lnTo>
                      <a:lnTo>
                        <a:pt x="89" y="895"/>
                      </a:lnTo>
                      <a:lnTo>
                        <a:pt x="89" y="886"/>
                      </a:lnTo>
                      <a:lnTo>
                        <a:pt x="89" y="876"/>
                      </a:lnTo>
                      <a:lnTo>
                        <a:pt x="87" y="869"/>
                      </a:lnTo>
                      <a:lnTo>
                        <a:pt x="87" y="864"/>
                      </a:lnTo>
                      <a:lnTo>
                        <a:pt x="87" y="860"/>
                      </a:lnTo>
                      <a:lnTo>
                        <a:pt x="87" y="841"/>
                      </a:lnTo>
                      <a:lnTo>
                        <a:pt x="82" y="820"/>
                      </a:lnTo>
                      <a:lnTo>
                        <a:pt x="94" y="794"/>
                      </a:lnTo>
                      <a:lnTo>
                        <a:pt x="89" y="784"/>
                      </a:lnTo>
                      <a:lnTo>
                        <a:pt x="89" y="782"/>
                      </a:lnTo>
                      <a:lnTo>
                        <a:pt x="80" y="756"/>
                      </a:lnTo>
                      <a:lnTo>
                        <a:pt x="61" y="725"/>
                      </a:lnTo>
                      <a:lnTo>
                        <a:pt x="59" y="720"/>
                      </a:lnTo>
                      <a:lnTo>
                        <a:pt x="51" y="711"/>
                      </a:lnTo>
                      <a:lnTo>
                        <a:pt x="47" y="694"/>
                      </a:lnTo>
                      <a:lnTo>
                        <a:pt x="26" y="661"/>
                      </a:lnTo>
                      <a:lnTo>
                        <a:pt x="14" y="642"/>
                      </a:lnTo>
                      <a:lnTo>
                        <a:pt x="16" y="631"/>
                      </a:lnTo>
                      <a:lnTo>
                        <a:pt x="16" y="626"/>
                      </a:lnTo>
                      <a:lnTo>
                        <a:pt x="16" y="621"/>
                      </a:lnTo>
                      <a:lnTo>
                        <a:pt x="21" y="597"/>
                      </a:lnTo>
                      <a:lnTo>
                        <a:pt x="23" y="557"/>
                      </a:lnTo>
                      <a:lnTo>
                        <a:pt x="26" y="548"/>
                      </a:lnTo>
                      <a:lnTo>
                        <a:pt x="4" y="548"/>
                      </a:lnTo>
                      <a:lnTo>
                        <a:pt x="4" y="536"/>
                      </a:lnTo>
                      <a:lnTo>
                        <a:pt x="4" y="534"/>
                      </a:lnTo>
                      <a:lnTo>
                        <a:pt x="4" y="531"/>
                      </a:lnTo>
                      <a:lnTo>
                        <a:pt x="4" y="529"/>
                      </a:lnTo>
                      <a:lnTo>
                        <a:pt x="2" y="529"/>
                      </a:lnTo>
                      <a:lnTo>
                        <a:pt x="2" y="529"/>
                      </a:lnTo>
                      <a:lnTo>
                        <a:pt x="0" y="529"/>
                      </a:lnTo>
                      <a:lnTo>
                        <a:pt x="0" y="527"/>
                      </a:lnTo>
                      <a:lnTo>
                        <a:pt x="0" y="524"/>
                      </a:lnTo>
                      <a:lnTo>
                        <a:pt x="0" y="515"/>
                      </a:lnTo>
                      <a:lnTo>
                        <a:pt x="0" y="512"/>
                      </a:lnTo>
                      <a:lnTo>
                        <a:pt x="9" y="510"/>
                      </a:lnTo>
                      <a:lnTo>
                        <a:pt x="11" y="510"/>
                      </a:lnTo>
                      <a:lnTo>
                        <a:pt x="11" y="508"/>
                      </a:lnTo>
                      <a:lnTo>
                        <a:pt x="14" y="501"/>
                      </a:lnTo>
                      <a:lnTo>
                        <a:pt x="14" y="498"/>
                      </a:lnTo>
                      <a:lnTo>
                        <a:pt x="14" y="496"/>
                      </a:lnTo>
                      <a:lnTo>
                        <a:pt x="16" y="496"/>
                      </a:lnTo>
                      <a:lnTo>
                        <a:pt x="16" y="494"/>
                      </a:lnTo>
                      <a:lnTo>
                        <a:pt x="23" y="484"/>
                      </a:lnTo>
                      <a:lnTo>
                        <a:pt x="23" y="482"/>
                      </a:lnTo>
                      <a:lnTo>
                        <a:pt x="23" y="479"/>
                      </a:lnTo>
                      <a:lnTo>
                        <a:pt x="23" y="477"/>
                      </a:lnTo>
                      <a:lnTo>
                        <a:pt x="23" y="475"/>
                      </a:lnTo>
                      <a:lnTo>
                        <a:pt x="21" y="472"/>
                      </a:lnTo>
                      <a:lnTo>
                        <a:pt x="21" y="472"/>
                      </a:lnTo>
                      <a:lnTo>
                        <a:pt x="21" y="470"/>
                      </a:lnTo>
                      <a:lnTo>
                        <a:pt x="21" y="468"/>
                      </a:lnTo>
                      <a:lnTo>
                        <a:pt x="26" y="463"/>
                      </a:lnTo>
                      <a:lnTo>
                        <a:pt x="26" y="460"/>
                      </a:lnTo>
                      <a:lnTo>
                        <a:pt x="28" y="460"/>
                      </a:lnTo>
                      <a:lnTo>
                        <a:pt x="28" y="458"/>
                      </a:lnTo>
                      <a:lnTo>
                        <a:pt x="28" y="456"/>
                      </a:lnTo>
                      <a:lnTo>
                        <a:pt x="28" y="453"/>
                      </a:lnTo>
                      <a:lnTo>
                        <a:pt x="26" y="453"/>
                      </a:lnTo>
                      <a:lnTo>
                        <a:pt x="26" y="451"/>
                      </a:lnTo>
                      <a:lnTo>
                        <a:pt x="23" y="451"/>
                      </a:lnTo>
                      <a:lnTo>
                        <a:pt x="18" y="449"/>
                      </a:lnTo>
                      <a:lnTo>
                        <a:pt x="16" y="449"/>
                      </a:lnTo>
                      <a:lnTo>
                        <a:pt x="16" y="446"/>
                      </a:lnTo>
                      <a:lnTo>
                        <a:pt x="16" y="444"/>
                      </a:lnTo>
                      <a:lnTo>
                        <a:pt x="16" y="442"/>
                      </a:lnTo>
                      <a:lnTo>
                        <a:pt x="16" y="439"/>
                      </a:lnTo>
                      <a:lnTo>
                        <a:pt x="16" y="437"/>
                      </a:lnTo>
                      <a:lnTo>
                        <a:pt x="16" y="434"/>
                      </a:lnTo>
                      <a:lnTo>
                        <a:pt x="16" y="432"/>
                      </a:lnTo>
                      <a:lnTo>
                        <a:pt x="18" y="432"/>
                      </a:lnTo>
                      <a:lnTo>
                        <a:pt x="18" y="430"/>
                      </a:lnTo>
                      <a:lnTo>
                        <a:pt x="21" y="430"/>
                      </a:lnTo>
                      <a:lnTo>
                        <a:pt x="21" y="427"/>
                      </a:lnTo>
                      <a:lnTo>
                        <a:pt x="23" y="427"/>
                      </a:lnTo>
                      <a:lnTo>
                        <a:pt x="23" y="420"/>
                      </a:lnTo>
                      <a:lnTo>
                        <a:pt x="28" y="416"/>
                      </a:lnTo>
                      <a:lnTo>
                        <a:pt x="33" y="413"/>
                      </a:lnTo>
                      <a:lnTo>
                        <a:pt x="33" y="411"/>
                      </a:lnTo>
                      <a:lnTo>
                        <a:pt x="37" y="406"/>
                      </a:lnTo>
                      <a:lnTo>
                        <a:pt x="42" y="413"/>
                      </a:lnTo>
                      <a:lnTo>
                        <a:pt x="49" y="416"/>
                      </a:lnTo>
                      <a:lnTo>
                        <a:pt x="54" y="416"/>
                      </a:lnTo>
                      <a:lnTo>
                        <a:pt x="51" y="411"/>
                      </a:lnTo>
                      <a:lnTo>
                        <a:pt x="54" y="408"/>
                      </a:lnTo>
                      <a:lnTo>
                        <a:pt x="59" y="408"/>
                      </a:lnTo>
                      <a:lnTo>
                        <a:pt x="61" y="404"/>
                      </a:lnTo>
                      <a:lnTo>
                        <a:pt x="61" y="401"/>
                      </a:lnTo>
                      <a:lnTo>
                        <a:pt x="63" y="397"/>
                      </a:lnTo>
                      <a:lnTo>
                        <a:pt x="66" y="392"/>
                      </a:lnTo>
                      <a:lnTo>
                        <a:pt x="68" y="390"/>
                      </a:lnTo>
                      <a:lnTo>
                        <a:pt x="73" y="385"/>
                      </a:lnTo>
                      <a:lnTo>
                        <a:pt x="73" y="383"/>
                      </a:lnTo>
                      <a:lnTo>
                        <a:pt x="73" y="378"/>
                      </a:lnTo>
                      <a:lnTo>
                        <a:pt x="73" y="373"/>
                      </a:lnTo>
                      <a:lnTo>
                        <a:pt x="73" y="368"/>
                      </a:lnTo>
                      <a:lnTo>
                        <a:pt x="94" y="371"/>
                      </a:lnTo>
                      <a:lnTo>
                        <a:pt x="144" y="371"/>
                      </a:lnTo>
                      <a:lnTo>
                        <a:pt x="146" y="371"/>
                      </a:lnTo>
                      <a:lnTo>
                        <a:pt x="167" y="371"/>
                      </a:lnTo>
                      <a:lnTo>
                        <a:pt x="186" y="371"/>
                      </a:lnTo>
                      <a:lnTo>
                        <a:pt x="203" y="371"/>
                      </a:lnTo>
                      <a:lnTo>
                        <a:pt x="203" y="368"/>
                      </a:lnTo>
                      <a:lnTo>
                        <a:pt x="205" y="366"/>
                      </a:lnTo>
                      <a:lnTo>
                        <a:pt x="205" y="364"/>
                      </a:lnTo>
                      <a:lnTo>
                        <a:pt x="207" y="361"/>
                      </a:lnTo>
                      <a:lnTo>
                        <a:pt x="207" y="359"/>
                      </a:lnTo>
                      <a:lnTo>
                        <a:pt x="207" y="359"/>
                      </a:lnTo>
                      <a:lnTo>
                        <a:pt x="210" y="357"/>
                      </a:lnTo>
                      <a:lnTo>
                        <a:pt x="210" y="354"/>
                      </a:lnTo>
                      <a:lnTo>
                        <a:pt x="210" y="352"/>
                      </a:lnTo>
                      <a:lnTo>
                        <a:pt x="210" y="349"/>
                      </a:lnTo>
                      <a:lnTo>
                        <a:pt x="212" y="347"/>
                      </a:lnTo>
                      <a:lnTo>
                        <a:pt x="212" y="345"/>
                      </a:lnTo>
                      <a:lnTo>
                        <a:pt x="212" y="340"/>
                      </a:lnTo>
                      <a:lnTo>
                        <a:pt x="214" y="338"/>
                      </a:lnTo>
                      <a:lnTo>
                        <a:pt x="214" y="335"/>
                      </a:lnTo>
                      <a:lnTo>
                        <a:pt x="214" y="331"/>
                      </a:lnTo>
                      <a:lnTo>
                        <a:pt x="214" y="319"/>
                      </a:lnTo>
                      <a:lnTo>
                        <a:pt x="214" y="312"/>
                      </a:lnTo>
                      <a:lnTo>
                        <a:pt x="214" y="307"/>
                      </a:lnTo>
                      <a:lnTo>
                        <a:pt x="214" y="302"/>
                      </a:lnTo>
                      <a:lnTo>
                        <a:pt x="214" y="300"/>
                      </a:lnTo>
                      <a:lnTo>
                        <a:pt x="214" y="295"/>
                      </a:lnTo>
                      <a:lnTo>
                        <a:pt x="214" y="286"/>
                      </a:lnTo>
                      <a:lnTo>
                        <a:pt x="214" y="283"/>
                      </a:lnTo>
                      <a:lnTo>
                        <a:pt x="214" y="281"/>
                      </a:lnTo>
                      <a:lnTo>
                        <a:pt x="217" y="281"/>
                      </a:lnTo>
                      <a:lnTo>
                        <a:pt x="219" y="281"/>
                      </a:lnTo>
                      <a:lnTo>
                        <a:pt x="222" y="281"/>
                      </a:lnTo>
                      <a:lnTo>
                        <a:pt x="224" y="281"/>
                      </a:lnTo>
                      <a:lnTo>
                        <a:pt x="229" y="281"/>
                      </a:lnTo>
                      <a:lnTo>
                        <a:pt x="231" y="281"/>
                      </a:lnTo>
                      <a:lnTo>
                        <a:pt x="233" y="281"/>
                      </a:lnTo>
                      <a:lnTo>
                        <a:pt x="238" y="281"/>
                      </a:lnTo>
                      <a:lnTo>
                        <a:pt x="240" y="281"/>
                      </a:lnTo>
                      <a:lnTo>
                        <a:pt x="243" y="281"/>
                      </a:lnTo>
                      <a:lnTo>
                        <a:pt x="243" y="281"/>
                      </a:lnTo>
                      <a:lnTo>
                        <a:pt x="250" y="281"/>
                      </a:lnTo>
                      <a:lnTo>
                        <a:pt x="252" y="281"/>
                      </a:lnTo>
                      <a:lnTo>
                        <a:pt x="259" y="281"/>
                      </a:lnTo>
                      <a:lnTo>
                        <a:pt x="271" y="281"/>
                      </a:lnTo>
                      <a:lnTo>
                        <a:pt x="285" y="281"/>
                      </a:lnTo>
                      <a:lnTo>
                        <a:pt x="295" y="281"/>
                      </a:lnTo>
                      <a:lnTo>
                        <a:pt x="300" y="281"/>
                      </a:lnTo>
                      <a:lnTo>
                        <a:pt x="300" y="281"/>
                      </a:lnTo>
                      <a:lnTo>
                        <a:pt x="302" y="281"/>
                      </a:lnTo>
                      <a:lnTo>
                        <a:pt x="304" y="281"/>
                      </a:lnTo>
                      <a:lnTo>
                        <a:pt x="307" y="281"/>
                      </a:lnTo>
                      <a:lnTo>
                        <a:pt x="311" y="281"/>
                      </a:lnTo>
                      <a:lnTo>
                        <a:pt x="318" y="279"/>
                      </a:lnTo>
                      <a:lnTo>
                        <a:pt x="323" y="279"/>
                      </a:lnTo>
                      <a:lnTo>
                        <a:pt x="328" y="279"/>
                      </a:lnTo>
                      <a:lnTo>
                        <a:pt x="335" y="279"/>
                      </a:lnTo>
                      <a:lnTo>
                        <a:pt x="344" y="279"/>
                      </a:lnTo>
                      <a:lnTo>
                        <a:pt x="351" y="279"/>
                      </a:lnTo>
                      <a:lnTo>
                        <a:pt x="356" y="279"/>
                      </a:lnTo>
                      <a:lnTo>
                        <a:pt x="359" y="279"/>
                      </a:lnTo>
                      <a:lnTo>
                        <a:pt x="366" y="279"/>
                      </a:lnTo>
                      <a:lnTo>
                        <a:pt x="370" y="279"/>
                      </a:lnTo>
                      <a:lnTo>
                        <a:pt x="375" y="279"/>
                      </a:lnTo>
                      <a:lnTo>
                        <a:pt x="382" y="279"/>
                      </a:lnTo>
                      <a:lnTo>
                        <a:pt x="387" y="279"/>
                      </a:lnTo>
                      <a:lnTo>
                        <a:pt x="394" y="279"/>
                      </a:lnTo>
                      <a:lnTo>
                        <a:pt x="396" y="279"/>
                      </a:lnTo>
                      <a:lnTo>
                        <a:pt x="399" y="279"/>
                      </a:lnTo>
                      <a:lnTo>
                        <a:pt x="401" y="279"/>
                      </a:lnTo>
                      <a:lnTo>
                        <a:pt x="406" y="279"/>
                      </a:lnTo>
                      <a:lnTo>
                        <a:pt x="413" y="279"/>
                      </a:lnTo>
                      <a:lnTo>
                        <a:pt x="415" y="279"/>
                      </a:lnTo>
                      <a:lnTo>
                        <a:pt x="422" y="279"/>
                      </a:lnTo>
                      <a:lnTo>
                        <a:pt x="427" y="279"/>
                      </a:lnTo>
                      <a:lnTo>
                        <a:pt x="429" y="279"/>
                      </a:lnTo>
                      <a:lnTo>
                        <a:pt x="434" y="279"/>
                      </a:lnTo>
                      <a:lnTo>
                        <a:pt x="439" y="279"/>
                      </a:lnTo>
                      <a:lnTo>
                        <a:pt x="441" y="279"/>
                      </a:lnTo>
                      <a:lnTo>
                        <a:pt x="441" y="281"/>
                      </a:lnTo>
                      <a:lnTo>
                        <a:pt x="441" y="283"/>
                      </a:lnTo>
                      <a:lnTo>
                        <a:pt x="441" y="286"/>
                      </a:lnTo>
                      <a:lnTo>
                        <a:pt x="441" y="288"/>
                      </a:lnTo>
                      <a:lnTo>
                        <a:pt x="441" y="293"/>
                      </a:lnTo>
                      <a:lnTo>
                        <a:pt x="441" y="297"/>
                      </a:lnTo>
                      <a:lnTo>
                        <a:pt x="441" y="300"/>
                      </a:lnTo>
                      <a:lnTo>
                        <a:pt x="441" y="302"/>
                      </a:lnTo>
                      <a:lnTo>
                        <a:pt x="441" y="302"/>
                      </a:lnTo>
                      <a:lnTo>
                        <a:pt x="441" y="309"/>
                      </a:lnTo>
                      <a:lnTo>
                        <a:pt x="441" y="314"/>
                      </a:lnTo>
                      <a:lnTo>
                        <a:pt x="441" y="319"/>
                      </a:lnTo>
                      <a:lnTo>
                        <a:pt x="441" y="323"/>
                      </a:lnTo>
                      <a:lnTo>
                        <a:pt x="441" y="328"/>
                      </a:lnTo>
                      <a:lnTo>
                        <a:pt x="441" y="331"/>
                      </a:lnTo>
                      <a:lnTo>
                        <a:pt x="441" y="333"/>
                      </a:lnTo>
                      <a:lnTo>
                        <a:pt x="441" y="335"/>
                      </a:lnTo>
                      <a:lnTo>
                        <a:pt x="441" y="338"/>
                      </a:lnTo>
                      <a:lnTo>
                        <a:pt x="441" y="342"/>
                      </a:lnTo>
                      <a:lnTo>
                        <a:pt x="441" y="347"/>
                      </a:lnTo>
                      <a:lnTo>
                        <a:pt x="441" y="354"/>
                      </a:lnTo>
                      <a:lnTo>
                        <a:pt x="439" y="357"/>
                      </a:lnTo>
                      <a:lnTo>
                        <a:pt x="439" y="361"/>
                      </a:lnTo>
                      <a:lnTo>
                        <a:pt x="439" y="366"/>
                      </a:lnTo>
                      <a:lnTo>
                        <a:pt x="439" y="368"/>
                      </a:lnTo>
                      <a:lnTo>
                        <a:pt x="439" y="371"/>
                      </a:lnTo>
                      <a:lnTo>
                        <a:pt x="437" y="375"/>
                      </a:lnTo>
                      <a:lnTo>
                        <a:pt x="437" y="383"/>
                      </a:lnTo>
                      <a:lnTo>
                        <a:pt x="437" y="387"/>
                      </a:lnTo>
                      <a:lnTo>
                        <a:pt x="434" y="392"/>
                      </a:lnTo>
                      <a:lnTo>
                        <a:pt x="434" y="394"/>
                      </a:lnTo>
                      <a:lnTo>
                        <a:pt x="434" y="397"/>
                      </a:lnTo>
                      <a:lnTo>
                        <a:pt x="434" y="399"/>
                      </a:lnTo>
                      <a:lnTo>
                        <a:pt x="432" y="404"/>
                      </a:lnTo>
                      <a:lnTo>
                        <a:pt x="432" y="411"/>
                      </a:lnTo>
                      <a:lnTo>
                        <a:pt x="429" y="416"/>
                      </a:lnTo>
                      <a:lnTo>
                        <a:pt x="427" y="420"/>
                      </a:lnTo>
                      <a:lnTo>
                        <a:pt x="427" y="425"/>
                      </a:lnTo>
                      <a:lnTo>
                        <a:pt x="425" y="430"/>
                      </a:lnTo>
                      <a:lnTo>
                        <a:pt x="425" y="432"/>
                      </a:lnTo>
                      <a:lnTo>
                        <a:pt x="425" y="437"/>
                      </a:lnTo>
                      <a:lnTo>
                        <a:pt x="422" y="444"/>
                      </a:lnTo>
                      <a:lnTo>
                        <a:pt x="420" y="451"/>
                      </a:lnTo>
                      <a:lnTo>
                        <a:pt x="420" y="456"/>
                      </a:lnTo>
                      <a:lnTo>
                        <a:pt x="418" y="460"/>
                      </a:lnTo>
                      <a:lnTo>
                        <a:pt x="415" y="465"/>
                      </a:lnTo>
                      <a:lnTo>
                        <a:pt x="415" y="470"/>
                      </a:lnTo>
                      <a:lnTo>
                        <a:pt x="415" y="472"/>
                      </a:lnTo>
                      <a:lnTo>
                        <a:pt x="413" y="479"/>
                      </a:lnTo>
                      <a:lnTo>
                        <a:pt x="413" y="484"/>
                      </a:lnTo>
                      <a:lnTo>
                        <a:pt x="413" y="486"/>
                      </a:lnTo>
                      <a:lnTo>
                        <a:pt x="413" y="491"/>
                      </a:lnTo>
                      <a:lnTo>
                        <a:pt x="411" y="498"/>
                      </a:lnTo>
                      <a:lnTo>
                        <a:pt x="408" y="505"/>
                      </a:lnTo>
                      <a:lnTo>
                        <a:pt x="408" y="510"/>
                      </a:lnTo>
                      <a:lnTo>
                        <a:pt x="406" y="515"/>
                      </a:lnTo>
                      <a:lnTo>
                        <a:pt x="403" y="522"/>
                      </a:lnTo>
                      <a:lnTo>
                        <a:pt x="403" y="524"/>
                      </a:lnTo>
                      <a:lnTo>
                        <a:pt x="401" y="529"/>
                      </a:lnTo>
                      <a:lnTo>
                        <a:pt x="401" y="529"/>
                      </a:lnTo>
                      <a:lnTo>
                        <a:pt x="401" y="531"/>
                      </a:lnTo>
                      <a:lnTo>
                        <a:pt x="399" y="536"/>
                      </a:lnTo>
                      <a:lnTo>
                        <a:pt x="399" y="538"/>
                      </a:lnTo>
                      <a:lnTo>
                        <a:pt x="396" y="543"/>
                      </a:lnTo>
                      <a:lnTo>
                        <a:pt x="396" y="550"/>
                      </a:lnTo>
                      <a:lnTo>
                        <a:pt x="394" y="555"/>
                      </a:lnTo>
                      <a:lnTo>
                        <a:pt x="401" y="553"/>
                      </a:lnTo>
                      <a:lnTo>
                        <a:pt x="403" y="553"/>
                      </a:lnTo>
                      <a:lnTo>
                        <a:pt x="411" y="553"/>
                      </a:lnTo>
                      <a:lnTo>
                        <a:pt x="413" y="553"/>
                      </a:lnTo>
                      <a:lnTo>
                        <a:pt x="415" y="553"/>
                      </a:lnTo>
                      <a:lnTo>
                        <a:pt x="418" y="553"/>
                      </a:lnTo>
                      <a:lnTo>
                        <a:pt x="420" y="553"/>
                      </a:lnTo>
                      <a:lnTo>
                        <a:pt x="422" y="553"/>
                      </a:lnTo>
                      <a:lnTo>
                        <a:pt x="427" y="550"/>
                      </a:lnTo>
                      <a:lnTo>
                        <a:pt x="432" y="550"/>
                      </a:lnTo>
                      <a:lnTo>
                        <a:pt x="437" y="550"/>
                      </a:lnTo>
                      <a:lnTo>
                        <a:pt x="441" y="550"/>
                      </a:lnTo>
                      <a:lnTo>
                        <a:pt x="444" y="550"/>
                      </a:lnTo>
                      <a:lnTo>
                        <a:pt x="448" y="550"/>
                      </a:lnTo>
                      <a:lnTo>
                        <a:pt x="453" y="548"/>
                      </a:lnTo>
                      <a:lnTo>
                        <a:pt x="458" y="548"/>
                      </a:lnTo>
                      <a:lnTo>
                        <a:pt x="465" y="548"/>
                      </a:lnTo>
                      <a:lnTo>
                        <a:pt x="470" y="548"/>
                      </a:lnTo>
                      <a:lnTo>
                        <a:pt x="470" y="548"/>
                      </a:lnTo>
                      <a:lnTo>
                        <a:pt x="477" y="548"/>
                      </a:lnTo>
                      <a:lnTo>
                        <a:pt x="484" y="548"/>
                      </a:lnTo>
                      <a:lnTo>
                        <a:pt x="488" y="548"/>
                      </a:lnTo>
                      <a:lnTo>
                        <a:pt x="493" y="548"/>
                      </a:lnTo>
                      <a:lnTo>
                        <a:pt x="498" y="548"/>
                      </a:lnTo>
                      <a:lnTo>
                        <a:pt x="505" y="548"/>
                      </a:lnTo>
                      <a:lnTo>
                        <a:pt x="507" y="548"/>
                      </a:lnTo>
                      <a:lnTo>
                        <a:pt x="512" y="548"/>
                      </a:lnTo>
                      <a:lnTo>
                        <a:pt x="517" y="548"/>
                      </a:lnTo>
                      <a:lnTo>
                        <a:pt x="519" y="548"/>
                      </a:lnTo>
                      <a:lnTo>
                        <a:pt x="524" y="548"/>
                      </a:lnTo>
                      <a:lnTo>
                        <a:pt x="529" y="548"/>
                      </a:lnTo>
                      <a:lnTo>
                        <a:pt x="531" y="548"/>
                      </a:lnTo>
                      <a:lnTo>
                        <a:pt x="533" y="548"/>
                      </a:lnTo>
                      <a:lnTo>
                        <a:pt x="540" y="548"/>
                      </a:lnTo>
                      <a:lnTo>
                        <a:pt x="543" y="548"/>
                      </a:lnTo>
                      <a:lnTo>
                        <a:pt x="555" y="546"/>
                      </a:lnTo>
                      <a:lnTo>
                        <a:pt x="564" y="546"/>
                      </a:lnTo>
                      <a:lnTo>
                        <a:pt x="576" y="546"/>
                      </a:lnTo>
                      <a:lnTo>
                        <a:pt x="578" y="546"/>
                      </a:lnTo>
                      <a:lnTo>
                        <a:pt x="583" y="546"/>
                      </a:lnTo>
                      <a:lnTo>
                        <a:pt x="585" y="546"/>
                      </a:lnTo>
                      <a:lnTo>
                        <a:pt x="592" y="546"/>
                      </a:lnTo>
                      <a:lnTo>
                        <a:pt x="614" y="546"/>
                      </a:lnTo>
                      <a:lnTo>
                        <a:pt x="621" y="546"/>
                      </a:lnTo>
                      <a:lnTo>
                        <a:pt x="623" y="546"/>
                      </a:lnTo>
                      <a:lnTo>
                        <a:pt x="630" y="546"/>
                      </a:lnTo>
                      <a:lnTo>
                        <a:pt x="640" y="546"/>
                      </a:lnTo>
                      <a:lnTo>
                        <a:pt x="651" y="546"/>
                      </a:lnTo>
                      <a:lnTo>
                        <a:pt x="661" y="546"/>
                      </a:lnTo>
                      <a:lnTo>
                        <a:pt x="666" y="546"/>
                      </a:lnTo>
                      <a:lnTo>
                        <a:pt x="668" y="546"/>
                      </a:lnTo>
                      <a:lnTo>
                        <a:pt x="670" y="546"/>
                      </a:lnTo>
                      <a:lnTo>
                        <a:pt x="680" y="546"/>
                      </a:lnTo>
                      <a:lnTo>
                        <a:pt x="689" y="546"/>
                      </a:lnTo>
                      <a:lnTo>
                        <a:pt x="696" y="546"/>
                      </a:lnTo>
                      <a:lnTo>
                        <a:pt x="699" y="546"/>
                      </a:lnTo>
                      <a:lnTo>
                        <a:pt x="708" y="546"/>
                      </a:lnTo>
                      <a:lnTo>
                        <a:pt x="718" y="546"/>
                      </a:lnTo>
                      <a:lnTo>
                        <a:pt x="729" y="546"/>
                      </a:lnTo>
                      <a:lnTo>
                        <a:pt x="734" y="546"/>
                      </a:lnTo>
                      <a:lnTo>
                        <a:pt x="739" y="546"/>
                      </a:lnTo>
                      <a:lnTo>
                        <a:pt x="748" y="546"/>
                      </a:lnTo>
                      <a:lnTo>
                        <a:pt x="755" y="546"/>
                      </a:lnTo>
                      <a:lnTo>
                        <a:pt x="760" y="546"/>
                      </a:lnTo>
                      <a:lnTo>
                        <a:pt x="762" y="546"/>
                      </a:lnTo>
                      <a:lnTo>
                        <a:pt x="765" y="546"/>
                      </a:lnTo>
                      <a:lnTo>
                        <a:pt x="767" y="546"/>
                      </a:lnTo>
                      <a:lnTo>
                        <a:pt x="770" y="546"/>
                      </a:lnTo>
                      <a:lnTo>
                        <a:pt x="774" y="546"/>
                      </a:lnTo>
                      <a:lnTo>
                        <a:pt x="777" y="546"/>
                      </a:lnTo>
                      <a:lnTo>
                        <a:pt x="781" y="546"/>
                      </a:lnTo>
                      <a:lnTo>
                        <a:pt x="784" y="546"/>
                      </a:lnTo>
                      <a:lnTo>
                        <a:pt x="788" y="546"/>
                      </a:lnTo>
                      <a:lnTo>
                        <a:pt x="793" y="546"/>
                      </a:lnTo>
                      <a:lnTo>
                        <a:pt x="796" y="546"/>
                      </a:lnTo>
                      <a:lnTo>
                        <a:pt x="800" y="546"/>
                      </a:lnTo>
                      <a:lnTo>
                        <a:pt x="803" y="546"/>
                      </a:lnTo>
                      <a:lnTo>
                        <a:pt x="807" y="546"/>
                      </a:lnTo>
                      <a:lnTo>
                        <a:pt x="810" y="546"/>
                      </a:lnTo>
                      <a:lnTo>
                        <a:pt x="810" y="546"/>
                      </a:lnTo>
                      <a:lnTo>
                        <a:pt x="812" y="546"/>
                      </a:lnTo>
                      <a:lnTo>
                        <a:pt x="814" y="546"/>
                      </a:lnTo>
                      <a:lnTo>
                        <a:pt x="817" y="546"/>
                      </a:lnTo>
                      <a:lnTo>
                        <a:pt x="822" y="546"/>
                      </a:lnTo>
                      <a:lnTo>
                        <a:pt x="824" y="546"/>
                      </a:lnTo>
                      <a:lnTo>
                        <a:pt x="831" y="546"/>
                      </a:lnTo>
                      <a:lnTo>
                        <a:pt x="838" y="546"/>
                      </a:lnTo>
                      <a:lnTo>
                        <a:pt x="845" y="546"/>
                      </a:lnTo>
                      <a:lnTo>
                        <a:pt x="848" y="546"/>
                      </a:lnTo>
                      <a:lnTo>
                        <a:pt x="852" y="546"/>
                      </a:lnTo>
                      <a:lnTo>
                        <a:pt x="859" y="546"/>
                      </a:lnTo>
                      <a:lnTo>
                        <a:pt x="864" y="546"/>
                      </a:lnTo>
                      <a:lnTo>
                        <a:pt x="869" y="546"/>
                      </a:lnTo>
                      <a:lnTo>
                        <a:pt x="874" y="546"/>
                      </a:lnTo>
                      <a:lnTo>
                        <a:pt x="876" y="546"/>
                      </a:lnTo>
                      <a:lnTo>
                        <a:pt x="881" y="546"/>
                      </a:lnTo>
                      <a:lnTo>
                        <a:pt x="888" y="546"/>
                      </a:lnTo>
                      <a:lnTo>
                        <a:pt x="895" y="546"/>
                      </a:lnTo>
                      <a:lnTo>
                        <a:pt x="902" y="546"/>
                      </a:lnTo>
                      <a:lnTo>
                        <a:pt x="909" y="546"/>
                      </a:lnTo>
                      <a:lnTo>
                        <a:pt x="911" y="543"/>
                      </a:lnTo>
                      <a:lnTo>
                        <a:pt x="914" y="543"/>
                      </a:lnTo>
                      <a:lnTo>
                        <a:pt x="916" y="543"/>
                      </a:lnTo>
                      <a:lnTo>
                        <a:pt x="921" y="543"/>
                      </a:lnTo>
                      <a:lnTo>
                        <a:pt x="923" y="543"/>
                      </a:lnTo>
                      <a:lnTo>
                        <a:pt x="928" y="543"/>
                      </a:lnTo>
                      <a:lnTo>
                        <a:pt x="933" y="543"/>
                      </a:lnTo>
                      <a:lnTo>
                        <a:pt x="935" y="543"/>
                      </a:lnTo>
                      <a:lnTo>
                        <a:pt x="940" y="541"/>
                      </a:lnTo>
                      <a:lnTo>
                        <a:pt x="942" y="541"/>
                      </a:lnTo>
                      <a:lnTo>
                        <a:pt x="947" y="541"/>
                      </a:lnTo>
                      <a:lnTo>
                        <a:pt x="949" y="541"/>
                      </a:lnTo>
                      <a:lnTo>
                        <a:pt x="954" y="541"/>
                      </a:lnTo>
                      <a:lnTo>
                        <a:pt x="956" y="541"/>
                      </a:lnTo>
                      <a:lnTo>
                        <a:pt x="959" y="541"/>
                      </a:lnTo>
                      <a:lnTo>
                        <a:pt x="961" y="541"/>
                      </a:lnTo>
                      <a:lnTo>
                        <a:pt x="966" y="541"/>
                      </a:lnTo>
                      <a:lnTo>
                        <a:pt x="970" y="541"/>
                      </a:lnTo>
                      <a:lnTo>
                        <a:pt x="973" y="541"/>
                      </a:lnTo>
                      <a:lnTo>
                        <a:pt x="980" y="541"/>
                      </a:lnTo>
                      <a:lnTo>
                        <a:pt x="994" y="543"/>
                      </a:lnTo>
                      <a:lnTo>
                        <a:pt x="1003" y="543"/>
                      </a:lnTo>
                      <a:lnTo>
                        <a:pt x="1006" y="543"/>
                      </a:lnTo>
                      <a:lnTo>
                        <a:pt x="1008" y="543"/>
                      </a:lnTo>
                      <a:lnTo>
                        <a:pt x="1022" y="543"/>
                      </a:lnTo>
                      <a:lnTo>
                        <a:pt x="1027" y="543"/>
                      </a:lnTo>
                      <a:lnTo>
                        <a:pt x="1034" y="543"/>
                      </a:lnTo>
                      <a:lnTo>
                        <a:pt x="1041" y="543"/>
                      </a:lnTo>
                      <a:lnTo>
                        <a:pt x="1051" y="543"/>
                      </a:lnTo>
                      <a:lnTo>
                        <a:pt x="1062" y="543"/>
                      </a:lnTo>
                      <a:lnTo>
                        <a:pt x="1065" y="543"/>
                      </a:lnTo>
                      <a:lnTo>
                        <a:pt x="1067" y="543"/>
                      </a:lnTo>
                      <a:lnTo>
                        <a:pt x="1072" y="543"/>
                      </a:lnTo>
                      <a:lnTo>
                        <a:pt x="1079" y="543"/>
                      </a:lnTo>
                      <a:lnTo>
                        <a:pt x="1081" y="543"/>
                      </a:lnTo>
                      <a:lnTo>
                        <a:pt x="1086" y="543"/>
                      </a:lnTo>
                      <a:lnTo>
                        <a:pt x="1093" y="541"/>
                      </a:lnTo>
                      <a:lnTo>
                        <a:pt x="1096" y="541"/>
                      </a:lnTo>
                      <a:lnTo>
                        <a:pt x="1100" y="541"/>
                      </a:lnTo>
                      <a:lnTo>
                        <a:pt x="1105" y="541"/>
                      </a:lnTo>
                      <a:lnTo>
                        <a:pt x="1107" y="541"/>
                      </a:lnTo>
                      <a:lnTo>
                        <a:pt x="1110" y="541"/>
                      </a:lnTo>
                      <a:lnTo>
                        <a:pt x="1112" y="538"/>
                      </a:lnTo>
                      <a:lnTo>
                        <a:pt x="1117" y="538"/>
                      </a:lnTo>
                      <a:lnTo>
                        <a:pt x="1122" y="538"/>
                      </a:lnTo>
                      <a:lnTo>
                        <a:pt x="1126" y="538"/>
                      </a:lnTo>
                      <a:lnTo>
                        <a:pt x="1131" y="538"/>
                      </a:lnTo>
                      <a:lnTo>
                        <a:pt x="1131" y="536"/>
                      </a:lnTo>
                      <a:lnTo>
                        <a:pt x="1131" y="534"/>
                      </a:lnTo>
                      <a:lnTo>
                        <a:pt x="1133" y="531"/>
                      </a:lnTo>
                      <a:lnTo>
                        <a:pt x="1133" y="529"/>
                      </a:lnTo>
                      <a:lnTo>
                        <a:pt x="1133" y="529"/>
                      </a:lnTo>
                      <a:lnTo>
                        <a:pt x="1133" y="527"/>
                      </a:lnTo>
                      <a:lnTo>
                        <a:pt x="1136" y="527"/>
                      </a:lnTo>
                      <a:lnTo>
                        <a:pt x="1136" y="524"/>
                      </a:lnTo>
                      <a:lnTo>
                        <a:pt x="1136" y="522"/>
                      </a:lnTo>
                      <a:lnTo>
                        <a:pt x="1138" y="522"/>
                      </a:lnTo>
                      <a:lnTo>
                        <a:pt x="1138" y="520"/>
                      </a:lnTo>
                      <a:lnTo>
                        <a:pt x="1140" y="517"/>
                      </a:lnTo>
                      <a:lnTo>
                        <a:pt x="1140" y="515"/>
                      </a:lnTo>
                      <a:lnTo>
                        <a:pt x="1143" y="515"/>
                      </a:lnTo>
                      <a:lnTo>
                        <a:pt x="1143" y="512"/>
                      </a:lnTo>
                      <a:lnTo>
                        <a:pt x="1145" y="512"/>
                      </a:lnTo>
                      <a:lnTo>
                        <a:pt x="1148" y="508"/>
                      </a:lnTo>
                      <a:lnTo>
                        <a:pt x="1150" y="501"/>
                      </a:lnTo>
                      <a:lnTo>
                        <a:pt x="1155" y="494"/>
                      </a:lnTo>
                      <a:lnTo>
                        <a:pt x="1157" y="491"/>
                      </a:lnTo>
                      <a:lnTo>
                        <a:pt x="1157" y="489"/>
                      </a:lnTo>
                      <a:lnTo>
                        <a:pt x="1159" y="489"/>
                      </a:lnTo>
                      <a:lnTo>
                        <a:pt x="1159" y="486"/>
                      </a:lnTo>
                      <a:lnTo>
                        <a:pt x="1159" y="484"/>
                      </a:lnTo>
                      <a:lnTo>
                        <a:pt x="1162" y="482"/>
                      </a:lnTo>
                      <a:lnTo>
                        <a:pt x="1162" y="479"/>
                      </a:lnTo>
                      <a:lnTo>
                        <a:pt x="1162" y="477"/>
                      </a:lnTo>
                      <a:lnTo>
                        <a:pt x="1162" y="475"/>
                      </a:lnTo>
                      <a:lnTo>
                        <a:pt x="1162" y="465"/>
                      </a:lnTo>
                      <a:lnTo>
                        <a:pt x="1162" y="456"/>
                      </a:lnTo>
                      <a:lnTo>
                        <a:pt x="1162" y="453"/>
                      </a:lnTo>
                      <a:lnTo>
                        <a:pt x="1162" y="442"/>
                      </a:lnTo>
                      <a:lnTo>
                        <a:pt x="1162" y="430"/>
                      </a:lnTo>
                      <a:lnTo>
                        <a:pt x="1162" y="408"/>
                      </a:lnTo>
                      <a:lnTo>
                        <a:pt x="1162" y="380"/>
                      </a:lnTo>
                      <a:lnTo>
                        <a:pt x="1162" y="371"/>
                      </a:lnTo>
                      <a:lnTo>
                        <a:pt x="1162" y="340"/>
                      </a:lnTo>
                      <a:lnTo>
                        <a:pt x="1162" y="302"/>
                      </a:lnTo>
                      <a:lnTo>
                        <a:pt x="1162" y="267"/>
                      </a:lnTo>
                      <a:lnTo>
                        <a:pt x="1162" y="260"/>
                      </a:lnTo>
                      <a:lnTo>
                        <a:pt x="1162" y="245"/>
                      </a:lnTo>
                      <a:lnTo>
                        <a:pt x="1162" y="241"/>
                      </a:lnTo>
                      <a:lnTo>
                        <a:pt x="1162" y="234"/>
                      </a:lnTo>
                      <a:lnTo>
                        <a:pt x="1162" y="224"/>
                      </a:lnTo>
                      <a:lnTo>
                        <a:pt x="1162" y="217"/>
                      </a:lnTo>
                      <a:lnTo>
                        <a:pt x="1162" y="210"/>
                      </a:lnTo>
                      <a:lnTo>
                        <a:pt x="1162" y="205"/>
                      </a:lnTo>
                      <a:lnTo>
                        <a:pt x="1162" y="201"/>
                      </a:lnTo>
                      <a:lnTo>
                        <a:pt x="1162" y="196"/>
                      </a:lnTo>
                      <a:lnTo>
                        <a:pt x="1162" y="191"/>
                      </a:lnTo>
                      <a:lnTo>
                        <a:pt x="1162" y="186"/>
                      </a:lnTo>
                      <a:lnTo>
                        <a:pt x="1162" y="184"/>
                      </a:lnTo>
                      <a:lnTo>
                        <a:pt x="1192" y="182"/>
                      </a:lnTo>
                      <a:lnTo>
                        <a:pt x="1207" y="182"/>
                      </a:lnTo>
                      <a:lnTo>
                        <a:pt x="1216" y="184"/>
                      </a:lnTo>
                      <a:lnTo>
                        <a:pt x="1228" y="182"/>
                      </a:lnTo>
                      <a:lnTo>
                        <a:pt x="1235" y="182"/>
                      </a:lnTo>
                      <a:lnTo>
                        <a:pt x="1237" y="182"/>
                      </a:lnTo>
                      <a:lnTo>
                        <a:pt x="1240" y="182"/>
                      </a:lnTo>
                      <a:lnTo>
                        <a:pt x="1247" y="182"/>
                      </a:lnTo>
                      <a:lnTo>
                        <a:pt x="1251" y="182"/>
                      </a:lnTo>
                      <a:lnTo>
                        <a:pt x="1259" y="182"/>
                      </a:lnTo>
                      <a:lnTo>
                        <a:pt x="1261" y="182"/>
                      </a:lnTo>
                      <a:lnTo>
                        <a:pt x="1263" y="182"/>
                      </a:lnTo>
                      <a:lnTo>
                        <a:pt x="1268" y="182"/>
                      </a:lnTo>
                      <a:lnTo>
                        <a:pt x="1277" y="182"/>
                      </a:lnTo>
                      <a:lnTo>
                        <a:pt x="1296" y="182"/>
                      </a:lnTo>
                      <a:lnTo>
                        <a:pt x="1299" y="182"/>
                      </a:lnTo>
                      <a:lnTo>
                        <a:pt x="1306" y="182"/>
                      </a:lnTo>
                      <a:lnTo>
                        <a:pt x="1308" y="182"/>
                      </a:lnTo>
                      <a:lnTo>
                        <a:pt x="1315" y="182"/>
                      </a:lnTo>
                      <a:lnTo>
                        <a:pt x="1322" y="182"/>
                      </a:lnTo>
                      <a:lnTo>
                        <a:pt x="1325" y="182"/>
                      </a:lnTo>
                      <a:lnTo>
                        <a:pt x="1327" y="182"/>
                      </a:lnTo>
                      <a:lnTo>
                        <a:pt x="1336" y="182"/>
                      </a:lnTo>
                      <a:lnTo>
                        <a:pt x="1341" y="182"/>
                      </a:lnTo>
                      <a:lnTo>
                        <a:pt x="1344" y="182"/>
                      </a:lnTo>
                      <a:lnTo>
                        <a:pt x="1351" y="182"/>
                      </a:lnTo>
                      <a:lnTo>
                        <a:pt x="1358" y="182"/>
                      </a:lnTo>
                      <a:lnTo>
                        <a:pt x="1360" y="182"/>
                      </a:lnTo>
                      <a:lnTo>
                        <a:pt x="1365" y="182"/>
                      </a:lnTo>
                      <a:lnTo>
                        <a:pt x="1370" y="182"/>
                      </a:lnTo>
                      <a:lnTo>
                        <a:pt x="1372" y="182"/>
                      </a:lnTo>
                      <a:lnTo>
                        <a:pt x="1377" y="182"/>
                      </a:lnTo>
                      <a:lnTo>
                        <a:pt x="1377" y="182"/>
                      </a:lnTo>
                      <a:lnTo>
                        <a:pt x="1379" y="182"/>
                      </a:lnTo>
                      <a:lnTo>
                        <a:pt x="1384" y="182"/>
                      </a:lnTo>
                      <a:lnTo>
                        <a:pt x="1386" y="182"/>
                      </a:lnTo>
                      <a:lnTo>
                        <a:pt x="1391" y="182"/>
                      </a:lnTo>
                      <a:lnTo>
                        <a:pt x="1396" y="182"/>
                      </a:lnTo>
                      <a:lnTo>
                        <a:pt x="1398" y="182"/>
                      </a:lnTo>
                      <a:lnTo>
                        <a:pt x="1407" y="182"/>
                      </a:lnTo>
                      <a:lnTo>
                        <a:pt x="1424" y="182"/>
                      </a:lnTo>
                      <a:lnTo>
                        <a:pt x="1436" y="182"/>
                      </a:lnTo>
                      <a:lnTo>
                        <a:pt x="1438" y="182"/>
                      </a:lnTo>
                      <a:lnTo>
                        <a:pt x="1455" y="182"/>
                      </a:lnTo>
                      <a:lnTo>
                        <a:pt x="1464" y="182"/>
                      </a:lnTo>
                      <a:lnTo>
                        <a:pt x="1471" y="182"/>
                      </a:lnTo>
                      <a:lnTo>
                        <a:pt x="1473" y="182"/>
                      </a:lnTo>
                      <a:lnTo>
                        <a:pt x="1478" y="182"/>
                      </a:lnTo>
                      <a:lnTo>
                        <a:pt x="1485" y="182"/>
                      </a:lnTo>
                      <a:lnTo>
                        <a:pt x="1490" y="182"/>
                      </a:lnTo>
                      <a:lnTo>
                        <a:pt x="1490" y="182"/>
                      </a:lnTo>
                      <a:lnTo>
                        <a:pt x="1495" y="182"/>
                      </a:lnTo>
                      <a:lnTo>
                        <a:pt x="1502" y="182"/>
                      </a:lnTo>
                      <a:lnTo>
                        <a:pt x="1504" y="182"/>
                      </a:lnTo>
                      <a:lnTo>
                        <a:pt x="1523" y="182"/>
                      </a:lnTo>
                      <a:lnTo>
                        <a:pt x="1547" y="182"/>
                      </a:lnTo>
                      <a:lnTo>
                        <a:pt x="1568" y="182"/>
                      </a:lnTo>
                      <a:lnTo>
                        <a:pt x="1573" y="182"/>
                      </a:lnTo>
                      <a:lnTo>
                        <a:pt x="1580" y="182"/>
                      </a:lnTo>
                      <a:lnTo>
                        <a:pt x="1585" y="182"/>
                      </a:lnTo>
                      <a:lnTo>
                        <a:pt x="1596" y="182"/>
                      </a:lnTo>
                      <a:lnTo>
                        <a:pt x="1599" y="182"/>
                      </a:lnTo>
                      <a:lnTo>
                        <a:pt x="1601" y="182"/>
                      </a:lnTo>
                      <a:lnTo>
                        <a:pt x="1601" y="184"/>
                      </a:lnTo>
                      <a:lnTo>
                        <a:pt x="1603" y="184"/>
                      </a:lnTo>
                      <a:lnTo>
                        <a:pt x="1603" y="184"/>
                      </a:lnTo>
                      <a:lnTo>
                        <a:pt x="1606" y="184"/>
                      </a:lnTo>
                      <a:lnTo>
                        <a:pt x="1608" y="186"/>
                      </a:lnTo>
                      <a:lnTo>
                        <a:pt x="1610" y="186"/>
                      </a:lnTo>
                      <a:lnTo>
                        <a:pt x="1613" y="186"/>
                      </a:lnTo>
                      <a:lnTo>
                        <a:pt x="1613" y="189"/>
                      </a:lnTo>
                      <a:lnTo>
                        <a:pt x="1615" y="189"/>
                      </a:lnTo>
                      <a:lnTo>
                        <a:pt x="1615" y="191"/>
                      </a:lnTo>
                      <a:lnTo>
                        <a:pt x="1618" y="191"/>
                      </a:lnTo>
                      <a:lnTo>
                        <a:pt x="1620" y="191"/>
                      </a:lnTo>
                      <a:lnTo>
                        <a:pt x="1620" y="191"/>
                      </a:lnTo>
                      <a:lnTo>
                        <a:pt x="1622" y="191"/>
                      </a:lnTo>
                      <a:lnTo>
                        <a:pt x="1622" y="194"/>
                      </a:lnTo>
                      <a:lnTo>
                        <a:pt x="1625" y="196"/>
                      </a:lnTo>
                      <a:lnTo>
                        <a:pt x="1629" y="198"/>
                      </a:lnTo>
                      <a:lnTo>
                        <a:pt x="1632" y="203"/>
                      </a:lnTo>
                      <a:lnTo>
                        <a:pt x="1634" y="203"/>
                      </a:lnTo>
                      <a:lnTo>
                        <a:pt x="1634" y="205"/>
                      </a:lnTo>
                      <a:lnTo>
                        <a:pt x="1641" y="212"/>
                      </a:lnTo>
                      <a:lnTo>
                        <a:pt x="1648" y="217"/>
                      </a:lnTo>
                      <a:lnTo>
                        <a:pt x="1651" y="220"/>
                      </a:lnTo>
                      <a:lnTo>
                        <a:pt x="1658" y="227"/>
                      </a:lnTo>
                      <a:lnTo>
                        <a:pt x="1667" y="238"/>
                      </a:lnTo>
                      <a:lnTo>
                        <a:pt x="1677" y="245"/>
                      </a:lnTo>
                      <a:lnTo>
                        <a:pt x="1679" y="248"/>
                      </a:lnTo>
                      <a:lnTo>
                        <a:pt x="1688" y="255"/>
                      </a:lnTo>
                      <a:lnTo>
                        <a:pt x="1696" y="264"/>
                      </a:lnTo>
                      <a:lnTo>
                        <a:pt x="1707" y="276"/>
                      </a:lnTo>
                      <a:lnTo>
                        <a:pt x="1710" y="279"/>
                      </a:lnTo>
                      <a:lnTo>
                        <a:pt x="1712" y="283"/>
                      </a:lnTo>
                      <a:lnTo>
                        <a:pt x="1717" y="290"/>
                      </a:lnTo>
                      <a:lnTo>
                        <a:pt x="1719" y="297"/>
                      </a:lnTo>
                      <a:lnTo>
                        <a:pt x="1724" y="302"/>
                      </a:lnTo>
                      <a:lnTo>
                        <a:pt x="1726" y="305"/>
                      </a:lnTo>
                      <a:lnTo>
                        <a:pt x="1729" y="309"/>
                      </a:lnTo>
                      <a:lnTo>
                        <a:pt x="1731" y="314"/>
                      </a:lnTo>
                      <a:lnTo>
                        <a:pt x="1733" y="319"/>
                      </a:lnTo>
                      <a:lnTo>
                        <a:pt x="1736" y="321"/>
                      </a:lnTo>
                      <a:lnTo>
                        <a:pt x="1743" y="333"/>
                      </a:lnTo>
                      <a:lnTo>
                        <a:pt x="1755" y="349"/>
                      </a:lnTo>
                      <a:lnTo>
                        <a:pt x="1769" y="349"/>
                      </a:lnTo>
                      <a:lnTo>
                        <a:pt x="1773" y="349"/>
                      </a:lnTo>
                      <a:lnTo>
                        <a:pt x="1781" y="349"/>
                      </a:lnTo>
                      <a:lnTo>
                        <a:pt x="1785" y="349"/>
                      </a:lnTo>
                      <a:lnTo>
                        <a:pt x="1792" y="349"/>
                      </a:lnTo>
                      <a:lnTo>
                        <a:pt x="1792" y="316"/>
                      </a:lnTo>
                      <a:lnTo>
                        <a:pt x="1792" y="271"/>
                      </a:lnTo>
                      <a:lnTo>
                        <a:pt x="1792" y="227"/>
                      </a:lnTo>
                      <a:lnTo>
                        <a:pt x="1792" y="182"/>
                      </a:lnTo>
                      <a:lnTo>
                        <a:pt x="1837" y="182"/>
                      </a:lnTo>
                      <a:lnTo>
                        <a:pt x="1882" y="182"/>
                      </a:lnTo>
                      <a:lnTo>
                        <a:pt x="1927" y="182"/>
                      </a:lnTo>
                      <a:lnTo>
                        <a:pt x="1927" y="90"/>
                      </a:lnTo>
                      <a:lnTo>
                        <a:pt x="1948" y="90"/>
                      </a:lnTo>
                      <a:lnTo>
                        <a:pt x="1951" y="90"/>
                      </a:lnTo>
                      <a:lnTo>
                        <a:pt x="1951" y="49"/>
                      </a:lnTo>
                      <a:lnTo>
                        <a:pt x="1927" y="49"/>
                      </a:lnTo>
                      <a:lnTo>
                        <a:pt x="1927" y="45"/>
                      </a:lnTo>
                      <a:lnTo>
                        <a:pt x="1927" y="0"/>
                      </a:lnTo>
                      <a:lnTo>
                        <a:pt x="1960" y="0"/>
                      </a:lnTo>
                      <a:lnTo>
                        <a:pt x="1972" y="0"/>
                      </a:lnTo>
                      <a:lnTo>
                        <a:pt x="1986" y="0"/>
                      </a:lnTo>
                      <a:lnTo>
                        <a:pt x="1991" y="0"/>
                      </a:lnTo>
                      <a:lnTo>
                        <a:pt x="2000" y="0"/>
                      </a:lnTo>
                      <a:lnTo>
                        <a:pt x="2017" y="0"/>
                      </a:lnTo>
                      <a:lnTo>
                        <a:pt x="2019" y="0"/>
                      </a:lnTo>
                      <a:lnTo>
                        <a:pt x="2031" y="0"/>
                      </a:lnTo>
                      <a:lnTo>
                        <a:pt x="2062" y="0"/>
                      </a:lnTo>
                      <a:lnTo>
                        <a:pt x="2083" y="0"/>
                      </a:lnTo>
                      <a:lnTo>
                        <a:pt x="2090" y="0"/>
                      </a:lnTo>
                      <a:lnTo>
                        <a:pt x="2092" y="0"/>
                      </a:lnTo>
                      <a:lnTo>
                        <a:pt x="2097" y="0"/>
                      </a:lnTo>
                      <a:lnTo>
                        <a:pt x="2109" y="0"/>
                      </a:lnTo>
                      <a:lnTo>
                        <a:pt x="2114" y="0"/>
                      </a:lnTo>
                      <a:lnTo>
                        <a:pt x="2114" y="7"/>
                      </a:lnTo>
                      <a:lnTo>
                        <a:pt x="2114" y="9"/>
                      </a:lnTo>
                      <a:lnTo>
                        <a:pt x="2114" y="14"/>
                      </a:lnTo>
                      <a:lnTo>
                        <a:pt x="2114" y="19"/>
                      </a:lnTo>
                      <a:lnTo>
                        <a:pt x="2114" y="21"/>
                      </a:lnTo>
                      <a:lnTo>
                        <a:pt x="2114" y="21"/>
                      </a:lnTo>
                      <a:lnTo>
                        <a:pt x="2114" y="23"/>
                      </a:lnTo>
                      <a:lnTo>
                        <a:pt x="2114" y="26"/>
                      </a:lnTo>
                      <a:lnTo>
                        <a:pt x="2114" y="31"/>
                      </a:lnTo>
                      <a:lnTo>
                        <a:pt x="2114" y="33"/>
                      </a:lnTo>
                      <a:lnTo>
                        <a:pt x="2114" y="40"/>
                      </a:lnTo>
                      <a:lnTo>
                        <a:pt x="2111" y="45"/>
                      </a:lnTo>
                      <a:lnTo>
                        <a:pt x="2111" y="47"/>
                      </a:lnTo>
                      <a:lnTo>
                        <a:pt x="2109" y="47"/>
                      </a:lnTo>
                      <a:lnTo>
                        <a:pt x="2109" y="68"/>
                      </a:lnTo>
                      <a:lnTo>
                        <a:pt x="2133" y="73"/>
                      </a:lnTo>
                      <a:lnTo>
                        <a:pt x="2142" y="73"/>
                      </a:lnTo>
                      <a:lnTo>
                        <a:pt x="2144" y="73"/>
                      </a:lnTo>
                      <a:lnTo>
                        <a:pt x="2149" y="73"/>
                      </a:lnTo>
                      <a:lnTo>
                        <a:pt x="2151" y="73"/>
                      </a:lnTo>
                      <a:lnTo>
                        <a:pt x="2156" y="73"/>
                      </a:lnTo>
                      <a:lnTo>
                        <a:pt x="2159" y="73"/>
                      </a:lnTo>
                      <a:lnTo>
                        <a:pt x="2187" y="73"/>
                      </a:lnTo>
                      <a:lnTo>
                        <a:pt x="2189" y="73"/>
                      </a:lnTo>
                      <a:lnTo>
                        <a:pt x="2194" y="73"/>
                      </a:lnTo>
                      <a:lnTo>
                        <a:pt x="2227" y="73"/>
                      </a:lnTo>
                      <a:lnTo>
                        <a:pt x="2248" y="78"/>
                      </a:lnTo>
                      <a:lnTo>
                        <a:pt x="2253" y="90"/>
                      </a:lnTo>
                      <a:lnTo>
                        <a:pt x="2244" y="90"/>
                      </a:lnTo>
                      <a:lnTo>
                        <a:pt x="2244" y="111"/>
                      </a:lnTo>
                      <a:lnTo>
                        <a:pt x="2244" y="125"/>
                      </a:lnTo>
                      <a:lnTo>
                        <a:pt x="2244" y="134"/>
                      </a:lnTo>
                      <a:lnTo>
                        <a:pt x="2258" y="134"/>
                      </a:lnTo>
                      <a:lnTo>
                        <a:pt x="2272" y="134"/>
                      </a:lnTo>
                      <a:lnTo>
                        <a:pt x="2288" y="134"/>
                      </a:lnTo>
                      <a:lnTo>
                        <a:pt x="2288" y="153"/>
                      </a:lnTo>
                      <a:lnTo>
                        <a:pt x="2288" y="168"/>
                      </a:lnTo>
                      <a:lnTo>
                        <a:pt x="2288" y="179"/>
                      </a:lnTo>
                      <a:lnTo>
                        <a:pt x="2286" y="269"/>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7" name="Freeform 22"/>
                <p:cNvSpPr>
                  <a:spLocks/>
                </p:cNvSpPr>
                <p:nvPr/>
              </p:nvSpPr>
              <p:spPr bwMode="auto">
                <a:xfrm>
                  <a:off x="-1108392" y="12377368"/>
                  <a:ext cx="5208589" cy="5221288"/>
                </a:xfrm>
                <a:custGeom>
                  <a:avLst/>
                  <a:gdLst>
                    <a:gd name="T0" fmla="*/ 2017 w 3281"/>
                    <a:gd name="T1" fmla="*/ 24 h 3289"/>
                    <a:gd name="T2" fmla="*/ 2055 w 3281"/>
                    <a:gd name="T3" fmla="*/ 36 h 3289"/>
                    <a:gd name="T4" fmla="*/ 2133 w 3281"/>
                    <a:gd name="T5" fmla="*/ 71 h 3289"/>
                    <a:gd name="T6" fmla="*/ 2194 w 3281"/>
                    <a:gd name="T7" fmla="*/ 64 h 3289"/>
                    <a:gd name="T8" fmla="*/ 2255 w 3281"/>
                    <a:gd name="T9" fmla="*/ 106 h 3289"/>
                    <a:gd name="T10" fmla="*/ 2338 w 3281"/>
                    <a:gd name="T11" fmla="*/ 132 h 3289"/>
                    <a:gd name="T12" fmla="*/ 2376 w 3281"/>
                    <a:gd name="T13" fmla="*/ 158 h 3289"/>
                    <a:gd name="T14" fmla="*/ 2423 w 3281"/>
                    <a:gd name="T15" fmla="*/ 182 h 3289"/>
                    <a:gd name="T16" fmla="*/ 2459 w 3281"/>
                    <a:gd name="T17" fmla="*/ 232 h 3289"/>
                    <a:gd name="T18" fmla="*/ 2468 w 3281"/>
                    <a:gd name="T19" fmla="*/ 291 h 3289"/>
                    <a:gd name="T20" fmla="*/ 2447 w 3281"/>
                    <a:gd name="T21" fmla="*/ 336 h 3289"/>
                    <a:gd name="T22" fmla="*/ 2478 w 3281"/>
                    <a:gd name="T23" fmla="*/ 395 h 3289"/>
                    <a:gd name="T24" fmla="*/ 2515 w 3281"/>
                    <a:gd name="T25" fmla="*/ 454 h 3289"/>
                    <a:gd name="T26" fmla="*/ 2534 w 3281"/>
                    <a:gd name="T27" fmla="*/ 510 h 3289"/>
                    <a:gd name="T28" fmla="*/ 2584 w 3281"/>
                    <a:gd name="T29" fmla="*/ 558 h 3289"/>
                    <a:gd name="T30" fmla="*/ 2624 w 3281"/>
                    <a:gd name="T31" fmla="*/ 629 h 3289"/>
                    <a:gd name="T32" fmla="*/ 2610 w 3281"/>
                    <a:gd name="T33" fmla="*/ 699 h 3289"/>
                    <a:gd name="T34" fmla="*/ 2591 w 3281"/>
                    <a:gd name="T35" fmla="*/ 777 h 3289"/>
                    <a:gd name="T36" fmla="*/ 2605 w 3281"/>
                    <a:gd name="T37" fmla="*/ 884 h 3289"/>
                    <a:gd name="T38" fmla="*/ 2525 w 3281"/>
                    <a:gd name="T39" fmla="*/ 966 h 3289"/>
                    <a:gd name="T40" fmla="*/ 2603 w 3281"/>
                    <a:gd name="T41" fmla="*/ 969 h 3289"/>
                    <a:gd name="T42" fmla="*/ 2733 w 3281"/>
                    <a:gd name="T43" fmla="*/ 1096 h 3289"/>
                    <a:gd name="T44" fmla="*/ 2827 w 3281"/>
                    <a:gd name="T45" fmla="*/ 1099 h 3289"/>
                    <a:gd name="T46" fmla="*/ 2874 w 3281"/>
                    <a:gd name="T47" fmla="*/ 1170 h 3289"/>
                    <a:gd name="T48" fmla="*/ 2884 w 3281"/>
                    <a:gd name="T49" fmla="*/ 1255 h 3289"/>
                    <a:gd name="T50" fmla="*/ 2959 w 3281"/>
                    <a:gd name="T51" fmla="*/ 1269 h 3289"/>
                    <a:gd name="T52" fmla="*/ 3068 w 3281"/>
                    <a:gd name="T53" fmla="*/ 1259 h 3289"/>
                    <a:gd name="T54" fmla="*/ 3177 w 3281"/>
                    <a:gd name="T55" fmla="*/ 1415 h 3289"/>
                    <a:gd name="T56" fmla="*/ 3229 w 3281"/>
                    <a:gd name="T57" fmla="*/ 1536 h 3289"/>
                    <a:gd name="T58" fmla="*/ 3250 w 3281"/>
                    <a:gd name="T59" fmla="*/ 1666 h 3289"/>
                    <a:gd name="T60" fmla="*/ 3243 w 3281"/>
                    <a:gd name="T61" fmla="*/ 1772 h 3289"/>
                    <a:gd name="T62" fmla="*/ 3163 w 3281"/>
                    <a:gd name="T63" fmla="*/ 1784 h 3289"/>
                    <a:gd name="T64" fmla="*/ 3063 w 3281"/>
                    <a:gd name="T65" fmla="*/ 1817 h 3289"/>
                    <a:gd name="T66" fmla="*/ 3004 w 3281"/>
                    <a:gd name="T67" fmla="*/ 1862 h 3289"/>
                    <a:gd name="T68" fmla="*/ 2981 w 3281"/>
                    <a:gd name="T69" fmla="*/ 1930 h 3289"/>
                    <a:gd name="T70" fmla="*/ 3063 w 3281"/>
                    <a:gd name="T71" fmla="*/ 2074 h 3289"/>
                    <a:gd name="T72" fmla="*/ 3018 w 3281"/>
                    <a:gd name="T73" fmla="*/ 2152 h 3289"/>
                    <a:gd name="T74" fmla="*/ 2969 w 3281"/>
                    <a:gd name="T75" fmla="*/ 2211 h 3289"/>
                    <a:gd name="T76" fmla="*/ 2969 w 3281"/>
                    <a:gd name="T77" fmla="*/ 2249 h 3289"/>
                    <a:gd name="T78" fmla="*/ 2976 w 3281"/>
                    <a:gd name="T79" fmla="*/ 2318 h 3289"/>
                    <a:gd name="T80" fmla="*/ 3007 w 3281"/>
                    <a:gd name="T81" fmla="*/ 2377 h 3289"/>
                    <a:gd name="T82" fmla="*/ 3054 w 3281"/>
                    <a:gd name="T83" fmla="*/ 2441 h 3289"/>
                    <a:gd name="T84" fmla="*/ 3111 w 3281"/>
                    <a:gd name="T85" fmla="*/ 2497 h 3289"/>
                    <a:gd name="T86" fmla="*/ 3144 w 3281"/>
                    <a:gd name="T87" fmla="*/ 2563 h 3289"/>
                    <a:gd name="T88" fmla="*/ 3115 w 3281"/>
                    <a:gd name="T89" fmla="*/ 2656 h 3289"/>
                    <a:gd name="T90" fmla="*/ 3075 w 3281"/>
                    <a:gd name="T91" fmla="*/ 2748 h 3289"/>
                    <a:gd name="T92" fmla="*/ 3151 w 3281"/>
                    <a:gd name="T93" fmla="*/ 2868 h 3289"/>
                    <a:gd name="T94" fmla="*/ 3174 w 3281"/>
                    <a:gd name="T95" fmla="*/ 2967 h 3289"/>
                    <a:gd name="T96" fmla="*/ 3243 w 3281"/>
                    <a:gd name="T97" fmla="*/ 3081 h 3289"/>
                    <a:gd name="T98" fmla="*/ 647 w 3281"/>
                    <a:gd name="T99" fmla="*/ 3282 h 3289"/>
                    <a:gd name="T100" fmla="*/ 453 w 3281"/>
                    <a:gd name="T101" fmla="*/ 2908 h 3289"/>
                    <a:gd name="T102" fmla="*/ 510 w 3281"/>
                    <a:gd name="T103" fmla="*/ 2842 h 3289"/>
                    <a:gd name="T104" fmla="*/ 538 w 3281"/>
                    <a:gd name="T105" fmla="*/ 2764 h 3289"/>
                    <a:gd name="T106" fmla="*/ 581 w 3281"/>
                    <a:gd name="T107" fmla="*/ 2502 h 3289"/>
                    <a:gd name="T108" fmla="*/ 571 w 3281"/>
                    <a:gd name="T109" fmla="*/ 2285 h 3289"/>
                    <a:gd name="T110" fmla="*/ 682 w 3281"/>
                    <a:gd name="T111" fmla="*/ 2044 h 3289"/>
                    <a:gd name="T112" fmla="*/ 285 w 3281"/>
                    <a:gd name="T113" fmla="*/ 1507 h 3289"/>
                    <a:gd name="T114" fmla="*/ 392 w 3281"/>
                    <a:gd name="T115" fmla="*/ 1092 h 3289"/>
                    <a:gd name="T116" fmla="*/ 373 w 3281"/>
                    <a:gd name="T117" fmla="*/ 940 h 3289"/>
                    <a:gd name="T118" fmla="*/ 191 w 3281"/>
                    <a:gd name="T119" fmla="*/ 822 h 3289"/>
                    <a:gd name="T120" fmla="*/ 106 w 3281"/>
                    <a:gd name="T121" fmla="*/ 685 h 3289"/>
                    <a:gd name="T122" fmla="*/ 113 w 3281"/>
                    <a:gd name="T123" fmla="*/ 501 h 3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1" h="3289">
                      <a:moveTo>
                        <a:pt x="361" y="12"/>
                      </a:moveTo>
                      <a:lnTo>
                        <a:pt x="406" y="12"/>
                      </a:lnTo>
                      <a:lnTo>
                        <a:pt x="453" y="12"/>
                      </a:lnTo>
                      <a:lnTo>
                        <a:pt x="498" y="12"/>
                      </a:lnTo>
                      <a:lnTo>
                        <a:pt x="543" y="12"/>
                      </a:lnTo>
                      <a:lnTo>
                        <a:pt x="588" y="12"/>
                      </a:lnTo>
                      <a:lnTo>
                        <a:pt x="633" y="10"/>
                      </a:lnTo>
                      <a:lnTo>
                        <a:pt x="680" y="10"/>
                      </a:lnTo>
                      <a:lnTo>
                        <a:pt x="725" y="10"/>
                      </a:lnTo>
                      <a:lnTo>
                        <a:pt x="770" y="10"/>
                      </a:lnTo>
                      <a:lnTo>
                        <a:pt x="812" y="10"/>
                      </a:lnTo>
                      <a:lnTo>
                        <a:pt x="857" y="10"/>
                      </a:lnTo>
                      <a:lnTo>
                        <a:pt x="904" y="10"/>
                      </a:lnTo>
                      <a:lnTo>
                        <a:pt x="949" y="7"/>
                      </a:lnTo>
                      <a:lnTo>
                        <a:pt x="994" y="7"/>
                      </a:lnTo>
                      <a:lnTo>
                        <a:pt x="1039" y="7"/>
                      </a:lnTo>
                      <a:lnTo>
                        <a:pt x="1082" y="7"/>
                      </a:lnTo>
                      <a:lnTo>
                        <a:pt x="1131" y="7"/>
                      </a:lnTo>
                      <a:lnTo>
                        <a:pt x="1176" y="7"/>
                      </a:lnTo>
                      <a:lnTo>
                        <a:pt x="1266" y="7"/>
                      </a:lnTo>
                      <a:lnTo>
                        <a:pt x="1306" y="7"/>
                      </a:lnTo>
                      <a:lnTo>
                        <a:pt x="1356" y="7"/>
                      </a:lnTo>
                      <a:lnTo>
                        <a:pt x="1445" y="7"/>
                      </a:lnTo>
                      <a:lnTo>
                        <a:pt x="1457" y="7"/>
                      </a:lnTo>
                      <a:lnTo>
                        <a:pt x="1540" y="7"/>
                      </a:lnTo>
                      <a:lnTo>
                        <a:pt x="1608" y="5"/>
                      </a:lnTo>
                      <a:lnTo>
                        <a:pt x="1632" y="5"/>
                      </a:lnTo>
                      <a:lnTo>
                        <a:pt x="1715" y="5"/>
                      </a:lnTo>
                      <a:lnTo>
                        <a:pt x="1757" y="3"/>
                      </a:lnTo>
                      <a:lnTo>
                        <a:pt x="1804" y="3"/>
                      </a:lnTo>
                      <a:lnTo>
                        <a:pt x="1896" y="3"/>
                      </a:lnTo>
                      <a:lnTo>
                        <a:pt x="1908" y="3"/>
                      </a:lnTo>
                      <a:lnTo>
                        <a:pt x="1979" y="0"/>
                      </a:lnTo>
                      <a:lnTo>
                        <a:pt x="1981" y="3"/>
                      </a:lnTo>
                      <a:lnTo>
                        <a:pt x="1984" y="3"/>
                      </a:lnTo>
                      <a:lnTo>
                        <a:pt x="1989" y="5"/>
                      </a:lnTo>
                      <a:lnTo>
                        <a:pt x="1991" y="5"/>
                      </a:lnTo>
                      <a:lnTo>
                        <a:pt x="1993" y="7"/>
                      </a:lnTo>
                      <a:lnTo>
                        <a:pt x="1996" y="7"/>
                      </a:lnTo>
                      <a:lnTo>
                        <a:pt x="1998" y="7"/>
                      </a:lnTo>
                      <a:lnTo>
                        <a:pt x="2000" y="7"/>
                      </a:lnTo>
                      <a:lnTo>
                        <a:pt x="2003" y="10"/>
                      </a:lnTo>
                      <a:lnTo>
                        <a:pt x="2005" y="12"/>
                      </a:lnTo>
                      <a:lnTo>
                        <a:pt x="2007" y="14"/>
                      </a:lnTo>
                      <a:lnTo>
                        <a:pt x="2010" y="17"/>
                      </a:lnTo>
                      <a:lnTo>
                        <a:pt x="2012" y="21"/>
                      </a:lnTo>
                      <a:lnTo>
                        <a:pt x="2015" y="21"/>
                      </a:lnTo>
                      <a:lnTo>
                        <a:pt x="2017" y="24"/>
                      </a:lnTo>
                      <a:lnTo>
                        <a:pt x="2019" y="26"/>
                      </a:lnTo>
                      <a:lnTo>
                        <a:pt x="2022" y="26"/>
                      </a:lnTo>
                      <a:lnTo>
                        <a:pt x="2024" y="26"/>
                      </a:lnTo>
                      <a:lnTo>
                        <a:pt x="2026" y="26"/>
                      </a:lnTo>
                      <a:lnTo>
                        <a:pt x="2029" y="26"/>
                      </a:lnTo>
                      <a:lnTo>
                        <a:pt x="2029" y="24"/>
                      </a:lnTo>
                      <a:lnTo>
                        <a:pt x="2029" y="21"/>
                      </a:lnTo>
                      <a:lnTo>
                        <a:pt x="2026" y="21"/>
                      </a:lnTo>
                      <a:lnTo>
                        <a:pt x="2026" y="19"/>
                      </a:lnTo>
                      <a:lnTo>
                        <a:pt x="2026" y="17"/>
                      </a:lnTo>
                      <a:lnTo>
                        <a:pt x="2026" y="14"/>
                      </a:lnTo>
                      <a:lnTo>
                        <a:pt x="2026" y="12"/>
                      </a:lnTo>
                      <a:lnTo>
                        <a:pt x="2026" y="10"/>
                      </a:lnTo>
                      <a:lnTo>
                        <a:pt x="2029" y="10"/>
                      </a:lnTo>
                      <a:lnTo>
                        <a:pt x="2029" y="7"/>
                      </a:lnTo>
                      <a:lnTo>
                        <a:pt x="2031" y="7"/>
                      </a:lnTo>
                      <a:lnTo>
                        <a:pt x="2033" y="7"/>
                      </a:lnTo>
                      <a:lnTo>
                        <a:pt x="2036" y="7"/>
                      </a:lnTo>
                      <a:lnTo>
                        <a:pt x="2036" y="10"/>
                      </a:lnTo>
                      <a:lnTo>
                        <a:pt x="2038" y="10"/>
                      </a:lnTo>
                      <a:lnTo>
                        <a:pt x="2038" y="12"/>
                      </a:lnTo>
                      <a:lnTo>
                        <a:pt x="2041" y="12"/>
                      </a:lnTo>
                      <a:lnTo>
                        <a:pt x="2041" y="14"/>
                      </a:lnTo>
                      <a:lnTo>
                        <a:pt x="2041" y="17"/>
                      </a:lnTo>
                      <a:lnTo>
                        <a:pt x="2041" y="19"/>
                      </a:lnTo>
                      <a:lnTo>
                        <a:pt x="2041" y="19"/>
                      </a:lnTo>
                      <a:lnTo>
                        <a:pt x="2041" y="21"/>
                      </a:lnTo>
                      <a:lnTo>
                        <a:pt x="2041" y="24"/>
                      </a:lnTo>
                      <a:lnTo>
                        <a:pt x="2041" y="26"/>
                      </a:lnTo>
                      <a:lnTo>
                        <a:pt x="2041" y="29"/>
                      </a:lnTo>
                      <a:lnTo>
                        <a:pt x="2041" y="31"/>
                      </a:lnTo>
                      <a:lnTo>
                        <a:pt x="2041" y="33"/>
                      </a:lnTo>
                      <a:lnTo>
                        <a:pt x="2041" y="36"/>
                      </a:lnTo>
                      <a:lnTo>
                        <a:pt x="2041" y="38"/>
                      </a:lnTo>
                      <a:lnTo>
                        <a:pt x="2041" y="40"/>
                      </a:lnTo>
                      <a:lnTo>
                        <a:pt x="2041" y="43"/>
                      </a:lnTo>
                      <a:lnTo>
                        <a:pt x="2041" y="45"/>
                      </a:lnTo>
                      <a:lnTo>
                        <a:pt x="2043" y="45"/>
                      </a:lnTo>
                      <a:lnTo>
                        <a:pt x="2043" y="47"/>
                      </a:lnTo>
                      <a:lnTo>
                        <a:pt x="2045" y="50"/>
                      </a:lnTo>
                      <a:lnTo>
                        <a:pt x="2048" y="50"/>
                      </a:lnTo>
                      <a:lnTo>
                        <a:pt x="2050" y="50"/>
                      </a:lnTo>
                      <a:lnTo>
                        <a:pt x="2050" y="47"/>
                      </a:lnTo>
                      <a:lnTo>
                        <a:pt x="2052" y="45"/>
                      </a:lnTo>
                      <a:lnTo>
                        <a:pt x="2052" y="43"/>
                      </a:lnTo>
                      <a:lnTo>
                        <a:pt x="2052" y="40"/>
                      </a:lnTo>
                      <a:lnTo>
                        <a:pt x="2055" y="38"/>
                      </a:lnTo>
                      <a:lnTo>
                        <a:pt x="2055" y="36"/>
                      </a:lnTo>
                      <a:lnTo>
                        <a:pt x="2057" y="36"/>
                      </a:lnTo>
                      <a:lnTo>
                        <a:pt x="2059" y="36"/>
                      </a:lnTo>
                      <a:lnTo>
                        <a:pt x="2059" y="33"/>
                      </a:lnTo>
                      <a:lnTo>
                        <a:pt x="2062" y="33"/>
                      </a:lnTo>
                      <a:lnTo>
                        <a:pt x="2064" y="31"/>
                      </a:lnTo>
                      <a:lnTo>
                        <a:pt x="2067" y="31"/>
                      </a:lnTo>
                      <a:lnTo>
                        <a:pt x="2067" y="29"/>
                      </a:lnTo>
                      <a:lnTo>
                        <a:pt x="2069" y="29"/>
                      </a:lnTo>
                      <a:lnTo>
                        <a:pt x="2071" y="29"/>
                      </a:lnTo>
                      <a:lnTo>
                        <a:pt x="2071" y="31"/>
                      </a:lnTo>
                      <a:lnTo>
                        <a:pt x="2074" y="31"/>
                      </a:lnTo>
                      <a:lnTo>
                        <a:pt x="2076" y="31"/>
                      </a:lnTo>
                      <a:lnTo>
                        <a:pt x="2076" y="33"/>
                      </a:lnTo>
                      <a:lnTo>
                        <a:pt x="2076" y="36"/>
                      </a:lnTo>
                      <a:lnTo>
                        <a:pt x="2076" y="38"/>
                      </a:lnTo>
                      <a:lnTo>
                        <a:pt x="2076" y="40"/>
                      </a:lnTo>
                      <a:lnTo>
                        <a:pt x="2074" y="40"/>
                      </a:lnTo>
                      <a:lnTo>
                        <a:pt x="2071" y="40"/>
                      </a:lnTo>
                      <a:lnTo>
                        <a:pt x="2071" y="43"/>
                      </a:lnTo>
                      <a:lnTo>
                        <a:pt x="2071" y="45"/>
                      </a:lnTo>
                      <a:lnTo>
                        <a:pt x="2074" y="47"/>
                      </a:lnTo>
                      <a:lnTo>
                        <a:pt x="2076" y="50"/>
                      </a:lnTo>
                      <a:lnTo>
                        <a:pt x="2078" y="52"/>
                      </a:lnTo>
                      <a:lnTo>
                        <a:pt x="2081" y="55"/>
                      </a:lnTo>
                      <a:lnTo>
                        <a:pt x="2083" y="55"/>
                      </a:lnTo>
                      <a:lnTo>
                        <a:pt x="2085" y="57"/>
                      </a:lnTo>
                      <a:lnTo>
                        <a:pt x="2088" y="57"/>
                      </a:lnTo>
                      <a:lnTo>
                        <a:pt x="2090" y="57"/>
                      </a:lnTo>
                      <a:lnTo>
                        <a:pt x="2093" y="57"/>
                      </a:lnTo>
                      <a:lnTo>
                        <a:pt x="2095" y="57"/>
                      </a:lnTo>
                      <a:lnTo>
                        <a:pt x="2097" y="57"/>
                      </a:lnTo>
                      <a:lnTo>
                        <a:pt x="2097" y="55"/>
                      </a:lnTo>
                      <a:lnTo>
                        <a:pt x="2097" y="55"/>
                      </a:lnTo>
                      <a:lnTo>
                        <a:pt x="2100" y="55"/>
                      </a:lnTo>
                      <a:lnTo>
                        <a:pt x="2102" y="55"/>
                      </a:lnTo>
                      <a:lnTo>
                        <a:pt x="2104" y="57"/>
                      </a:lnTo>
                      <a:lnTo>
                        <a:pt x="2107" y="57"/>
                      </a:lnTo>
                      <a:lnTo>
                        <a:pt x="2109" y="59"/>
                      </a:lnTo>
                      <a:lnTo>
                        <a:pt x="2111" y="62"/>
                      </a:lnTo>
                      <a:lnTo>
                        <a:pt x="2114" y="64"/>
                      </a:lnTo>
                      <a:lnTo>
                        <a:pt x="2116" y="64"/>
                      </a:lnTo>
                      <a:lnTo>
                        <a:pt x="2118" y="66"/>
                      </a:lnTo>
                      <a:lnTo>
                        <a:pt x="2121" y="69"/>
                      </a:lnTo>
                      <a:lnTo>
                        <a:pt x="2123" y="69"/>
                      </a:lnTo>
                      <a:lnTo>
                        <a:pt x="2126" y="71"/>
                      </a:lnTo>
                      <a:lnTo>
                        <a:pt x="2128" y="71"/>
                      </a:lnTo>
                      <a:lnTo>
                        <a:pt x="2130" y="71"/>
                      </a:lnTo>
                      <a:lnTo>
                        <a:pt x="2133" y="71"/>
                      </a:lnTo>
                      <a:lnTo>
                        <a:pt x="2133" y="69"/>
                      </a:lnTo>
                      <a:lnTo>
                        <a:pt x="2135" y="69"/>
                      </a:lnTo>
                      <a:lnTo>
                        <a:pt x="2135" y="66"/>
                      </a:lnTo>
                      <a:lnTo>
                        <a:pt x="2137" y="66"/>
                      </a:lnTo>
                      <a:lnTo>
                        <a:pt x="2137" y="64"/>
                      </a:lnTo>
                      <a:lnTo>
                        <a:pt x="2140" y="64"/>
                      </a:lnTo>
                      <a:lnTo>
                        <a:pt x="2142" y="62"/>
                      </a:lnTo>
                      <a:lnTo>
                        <a:pt x="2142" y="59"/>
                      </a:lnTo>
                      <a:lnTo>
                        <a:pt x="2144" y="55"/>
                      </a:lnTo>
                      <a:lnTo>
                        <a:pt x="2144" y="52"/>
                      </a:lnTo>
                      <a:lnTo>
                        <a:pt x="2147" y="52"/>
                      </a:lnTo>
                      <a:lnTo>
                        <a:pt x="2147" y="50"/>
                      </a:lnTo>
                      <a:lnTo>
                        <a:pt x="2149" y="47"/>
                      </a:lnTo>
                      <a:lnTo>
                        <a:pt x="2149" y="43"/>
                      </a:lnTo>
                      <a:lnTo>
                        <a:pt x="2152" y="43"/>
                      </a:lnTo>
                      <a:lnTo>
                        <a:pt x="2152" y="40"/>
                      </a:lnTo>
                      <a:lnTo>
                        <a:pt x="2154" y="38"/>
                      </a:lnTo>
                      <a:lnTo>
                        <a:pt x="2154" y="38"/>
                      </a:lnTo>
                      <a:lnTo>
                        <a:pt x="2154" y="36"/>
                      </a:lnTo>
                      <a:lnTo>
                        <a:pt x="2154" y="33"/>
                      </a:lnTo>
                      <a:lnTo>
                        <a:pt x="2156" y="31"/>
                      </a:lnTo>
                      <a:lnTo>
                        <a:pt x="2156" y="29"/>
                      </a:lnTo>
                      <a:lnTo>
                        <a:pt x="2156" y="26"/>
                      </a:lnTo>
                      <a:lnTo>
                        <a:pt x="2159" y="26"/>
                      </a:lnTo>
                      <a:lnTo>
                        <a:pt x="2161" y="26"/>
                      </a:lnTo>
                      <a:lnTo>
                        <a:pt x="2163" y="26"/>
                      </a:lnTo>
                      <a:lnTo>
                        <a:pt x="2166" y="26"/>
                      </a:lnTo>
                      <a:lnTo>
                        <a:pt x="2166" y="29"/>
                      </a:lnTo>
                      <a:lnTo>
                        <a:pt x="2168" y="29"/>
                      </a:lnTo>
                      <a:lnTo>
                        <a:pt x="2170" y="29"/>
                      </a:lnTo>
                      <a:lnTo>
                        <a:pt x="2173" y="29"/>
                      </a:lnTo>
                      <a:lnTo>
                        <a:pt x="2175" y="29"/>
                      </a:lnTo>
                      <a:lnTo>
                        <a:pt x="2178" y="29"/>
                      </a:lnTo>
                      <a:lnTo>
                        <a:pt x="2180" y="31"/>
                      </a:lnTo>
                      <a:lnTo>
                        <a:pt x="2182" y="31"/>
                      </a:lnTo>
                      <a:lnTo>
                        <a:pt x="2185" y="33"/>
                      </a:lnTo>
                      <a:lnTo>
                        <a:pt x="2185" y="36"/>
                      </a:lnTo>
                      <a:lnTo>
                        <a:pt x="2185" y="38"/>
                      </a:lnTo>
                      <a:lnTo>
                        <a:pt x="2185" y="43"/>
                      </a:lnTo>
                      <a:lnTo>
                        <a:pt x="2185" y="45"/>
                      </a:lnTo>
                      <a:lnTo>
                        <a:pt x="2182" y="52"/>
                      </a:lnTo>
                      <a:lnTo>
                        <a:pt x="2182" y="55"/>
                      </a:lnTo>
                      <a:lnTo>
                        <a:pt x="2182" y="57"/>
                      </a:lnTo>
                      <a:lnTo>
                        <a:pt x="2182" y="59"/>
                      </a:lnTo>
                      <a:lnTo>
                        <a:pt x="2185" y="64"/>
                      </a:lnTo>
                      <a:lnTo>
                        <a:pt x="2189" y="64"/>
                      </a:lnTo>
                      <a:lnTo>
                        <a:pt x="2192" y="64"/>
                      </a:lnTo>
                      <a:lnTo>
                        <a:pt x="2194" y="64"/>
                      </a:lnTo>
                      <a:lnTo>
                        <a:pt x="2199" y="64"/>
                      </a:lnTo>
                      <a:lnTo>
                        <a:pt x="2199" y="66"/>
                      </a:lnTo>
                      <a:lnTo>
                        <a:pt x="2201" y="66"/>
                      </a:lnTo>
                      <a:lnTo>
                        <a:pt x="2201" y="69"/>
                      </a:lnTo>
                      <a:lnTo>
                        <a:pt x="2201" y="71"/>
                      </a:lnTo>
                      <a:lnTo>
                        <a:pt x="2201" y="73"/>
                      </a:lnTo>
                      <a:lnTo>
                        <a:pt x="2199" y="76"/>
                      </a:lnTo>
                      <a:lnTo>
                        <a:pt x="2199" y="78"/>
                      </a:lnTo>
                      <a:lnTo>
                        <a:pt x="2196" y="83"/>
                      </a:lnTo>
                      <a:lnTo>
                        <a:pt x="2196" y="88"/>
                      </a:lnTo>
                      <a:lnTo>
                        <a:pt x="2196" y="90"/>
                      </a:lnTo>
                      <a:lnTo>
                        <a:pt x="2199" y="95"/>
                      </a:lnTo>
                      <a:lnTo>
                        <a:pt x="2196" y="99"/>
                      </a:lnTo>
                      <a:lnTo>
                        <a:pt x="2196" y="102"/>
                      </a:lnTo>
                      <a:lnTo>
                        <a:pt x="2196" y="104"/>
                      </a:lnTo>
                      <a:lnTo>
                        <a:pt x="2199" y="106"/>
                      </a:lnTo>
                      <a:lnTo>
                        <a:pt x="2201" y="109"/>
                      </a:lnTo>
                      <a:lnTo>
                        <a:pt x="2204" y="114"/>
                      </a:lnTo>
                      <a:lnTo>
                        <a:pt x="2206" y="116"/>
                      </a:lnTo>
                      <a:lnTo>
                        <a:pt x="2208" y="116"/>
                      </a:lnTo>
                      <a:lnTo>
                        <a:pt x="2211" y="116"/>
                      </a:lnTo>
                      <a:lnTo>
                        <a:pt x="2211" y="118"/>
                      </a:lnTo>
                      <a:lnTo>
                        <a:pt x="2211" y="116"/>
                      </a:lnTo>
                      <a:lnTo>
                        <a:pt x="2213" y="116"/>
                      </a:lnTo>
                      <a:lnTo>
                        <a:pt x="2215" y="116"/>
                      </a:lnTo>
                      <a:lnTo>
                        <a:pt x="2215" y="114"/>
                      </a:lnTo>
                      <a:lnTo>
                        <a:pt x="2215" y="111"/>
                      </a:lnTo>
                      <a:lnTo>
                        <a:pt x="2215" y="109"/>
                      </a:lnTo>
                      <a:lnTo>
                        <a:pt x="2215" y="106"/>
                      </a:lnTo>
                      <a:lnTo>
                        <a:pt x="2215" y="104"/>
                      </a:lnTo>
                      <a:lnTo>
                        <a:pt x="2218" y="104"/>
                      </a:lnTo>
                      <a:lnTo>
                        <a:pt x="2220" y="104"/>
                      </a:lnTo>
                      <a:lnTo>
                        <a:pt x="2220" y="106"/>
                      </a:lnTo>
                      <a:lnTo>
                        <a:pt x="2222" y="106"/>
                      </a:lnTo>
                      <a:lnTo>
                        <a:pt x="2225" y="106"/>
                      </a:lnTo>
                      <a:lnTo>
                        <a:pt x="2227" y="106"/>
                      </a:lnTo>
                      <a:lnTo>
                        <a:pt x="2230" y="106"/>
                      </a:lnTo>
                      <a:lnTo>
                        <a:pt x="2232" y="106"/>
                      </a:lnTo>
                      <a:lnTo>
                        <a:pt x="2234" y="106"/>
                      </a:lnTo>
                      <a:lnTo>
                        <a:pt x="2234" y="109"/>
                      </a:lnTo>
                      <a:lnTo>
                        <a:pt x="2237" y="111"/>
                      </a:lnTo>
                      <a:lnTo>
                        <a:pt x="2239" y="114"/>
                      </a:lnTo>
                      <a:lnTo>
                        <a:pt x="2241" y="114"/>
                      </a:lnTo>
                      <a:lnTo>
                        <a:pt x="2244" y="114"/>
                      </a:lnTo>
                      <a:lnTo>
                        <a:pt x="2246" y="114"/>
                      </a:lnTo>
                      <a:lnTo>
                        <a:pt x="2248" y="111"/>
                      </a:lnTo>
                      <a:lnTo>
                        <a:pt x="2251" y="109"/>
                      </a:lnTo>
                      <a:lnTo>
                        <a:pt x="2255" y="106"/>
                      </a:lnTo>
                      <a:lnTo>
                        <a:pt x="2258" y="106"/>
                      </a:lnTo>
                      <a:lnTo>
                        <a:pt x="2263" y="104"/>
                      </a:lnTo>
                      <a:lnTo>
                        <a:pt x="2265" y="104"/>
                      </a:lnTo>
                      <a:lnTo>
                        <a:pt x="2267" y="104"/>
                      </a:lnTo>
                      <a:lnTo>
                        <a:pt x="2272" y="102"/>
                      </a:lnTo>
                      <a:lnTo>
                        <a:pt x="2274" y="102"/>
                      </a:lnTo>
                      <a:lnTo>
                        <a:pt x="2277" y="102"/>
                      </a:lnTo>
                      <a:lnTo>
                        <a:pt x="2279" y="99"/>
                      </a:lnTo>
                      <a:lnTo>
                        <a:pt x="2281" y="99"/>
                      </a:lnTo>
                      <a:lnTo>
                        <a:pt x="2284" y="99"/>
                      </a:lnTo>
                      <a:lnTo>
                        <a:pt x="2286" y="102"/>
                      </a:lnTo>
                      <a:lnTo>
                        <a:pt x="2289" y="102"/>
                      </a:lnTo>
                      <a:lnTo>
                        <a:pt x="2291" y="102"/>
                      </a:lnTo>
                      <a:lnTo>
                        <a:pt x="2291" y="104"/>
                      </a:lnTo>
                      <a:lnTo>
                        <a:pt x="2293" y="104"/>
                      </a:lnTo>
                      <a:lnTo>
                        <a:pt x="2296" y="106"/>
                      </a:lnTo>
                      <a:lnTo>
                        <a:pt x="2296" y="109"/>
                      </a:lnTo>
                      <a:lnTo>
                        <a:pt x="2298" y="111"/>
                      </a:lnTo>
                      <a:lnTo>
                        <a:pt x="2298" y="114"/>
                      </a:lnTo>
                      <a:lnTo>
                        <a:pt x="2298" y="118"/>
                      </a:lnTo>
                      <a:lnTo>
                        <a:pt x="2298" y="121"/>
                      </a:lnTo>
                      <a:lnTo>
                        <a:pt x="2298" y="121"/>
                      </a:lnTo>
                      <a:lnTo>
                        <a:pt x="2298" y="123"/>
                      </a:lnTo>
                      <a:lnTo>
                        <a:pt x="2298" y="125"/>
                      </a:lnTo>
                      <a:lnTo>
                        <a:pt x="2298" y="128"/>
                      </a:lnTo>
                      <a:lnTo>
                        <a:pt x="2300" y="128"/>
                      </a:lnTo>
                      <a:lnTo>
                        <a:pt x="2300" y="130"/>
                      </a:lnTo>
                      <a:lnTo>
                        <a:pt x="2303" y="132"/>
                      </a:lnTo>
                      <a:lnTo>
                        <a:pt x="2305" y="135"/>
                      </a:lnTo>
                      <a:lnTo>
                        <a:pt x="2307" y="135"/>
                      </a:lnTo>
                      <a:lnTo>
                        <a:pt x="2310" y="137"/>
                      </a:lnTo>
                      <a:lnTo>
                        <a:pt x="2312" y="137"/>
                      </a:lnTo>
                      <a:lnTo>
                        <a:pt x="2315" y="140"/>
                      </a:lnTo>
                      <a:lnTo>
                        <a:pt x="2317" y="140"/>
                      </a:lnTo>
                      <a:lnTo>
                        <a:pt x="2322" y="142"/>
                      </a:lnTo>
                      <a:lnTo>
                        <a:pt x="2324" y="142"/>
                      </a:lnTo>
                      <a:lnTo>
                        <a:pt x="2324" y="142"/>
                      </a:lnTo>
                      <a:lnTo>
                        <a:pt x="2326" y="144"/>
                      </a:lnTo>
                      <a:lnTo>
                        <a:pt x="2329" y="144"/>
                      </a:lnTo>
                      <a:lnTo>
                        <a:pt x="2331" y="144"/>
                      </a:lnTo>
                      <a:lnTo>
                        <a:pt x="2333" y="144"/>
                      </a:lnTo>
                      <a:lnTo>
                        <a:pt x="2336" y="144"/>
                      </a:lnTo>
                      <a:lnTo>
                        <a:pt x="2338" y="144"/>
                      </a:lnTo>
                      <a:lnTo>
                        <a:pt x="2338" y="142"/>
                      </a:lnTo>
                      <a:lnTo>
                        <a:pt x="2341" y="142"/>
                      </a:lnTo>
                      <a:lnTo>
                        <a:pt x="2341" y="140"/>
                      </a:lnTo>
                      <a:lnTo>
                        <a:pt x="2341" y="137"/>
                      </a:lnTo>
                      <a:lnTo>
                        <a:pt x="2338" y="132"/>
                      </a:lnTo>
                      <a:lnTo>
                        <a:pt x="2338" y="128"/>
                      </a:lnTo>
                      <a:lnTo>
                        <a:pt x="2336" y="125"/>
                      </a:lnTo>
                      <a:lnTo>
                        <a:pt x="2338" y="123"/>
                      </a:lnTo>
                      <a:lnTo>
                        <a:pt x="2338" y="121"/>
                      </a:lnTo>
                      <a:lnTo>
                        <a:pt x="2338" y="121"/>
                      </a:lnTo>
                      <a:lnTo>
                        <a:pt x="2341" y="121"/>
                      </a:lnTo>
                      <a:lnTo>
                        <a:pt x="2345" y="121"/>
                      </a:lnTo>
                      <a:lnTo>
                        <a:pt x="2348" y="123"/>
                      </a:lnTo>
                      <a:lnTo>
                        <a:pt x="2350" y="123"/>
                      </a:lnTo>
                      <a:lnTo>
                        <a:pt x="2352" y="123"/>
                      </a:lnTo>
                      <a:lnTo>
                        <a:pt x="2355" y="123"/>
                      </a:lnTo>
                      <a:lnTo>
                        <a:pt x="2357" y="121"/>
                      </a:lnTo>
                      <a:lnTo>
                        <a:pt x="2359" y="118"/>
                      </a:lnTo>
                      <a:lnTo>
                        <a:pt x="2362" y="111"/>
                      </a:lnTo>
                      <a:lnTo>
                        <a:pt x="2364" y="109"/>
                      </a:lnTo>
                      <a:lnTo>
                        <a:pt x="2367" y="106"/>
                      </a:lnTo>
                      <a:lnTo>
                        <a:pt x="2369" y="106"/>
                      </a:lnTo>
                      <a:lnTo>
                        <a:pt x="2371" y="109"/>
                      </a:lnTo>
                      <a:lnTo>
                        <a:pt x="2374" y="111"/>
                      </a:lnTo>
                      <a:lnTo>
                        <a:pt x="2376" y="114"/>
                      </a:lnTo>
                      <a:lnTo>
                        <a:pt x="2378" y="116"/>
                      </a:lnTo>
                      <a:lnTo>
                        <a:pt x="2381" y="116"/>
                      </a:lnTo>
                      <a:lnTo>
                        <a:pt x="2381" y="118"/>
                      </a:lnTo>
                      <a:lnTo>
                        <a:pt x="2383" y="118"/>
                      </a:lnTo>
                      <a:lnTo>
                        <a:pt x="2383" y="116"/>
                      </a:lnTo>
                      <a:lnTo>
                        <a:pt x="2385" y="116"/>
                      </a:lnTo>
                      <a:lnTo>
                        <a:pt x="2388" y="116"/>
                      </a:lnTo>
                      <a:lnTo>
                        <a:pt x="2388" y="118"/>
                      </a:lnTo>
                      <a:lnTo>
                        <a:pt x="2388" y="121"/>
                      </a:lnTo>
                      <a:lnTo>
                        <a:pt x="2385" y="121"/>
                      </a:lnTo>
                      <a:lnTo>
                        <a:pt x="2385" y="123"/>
                      </a:lnTo>
                      <a:lnTo>
                        <a:pt x="2383" y="128"/>
                      </a:lnTo>
                      <a:lnTo>
                        <a:pt x="2383" y="130"/>
                      </a:lnTo>
                      <a:lnTo>
                        <a:pt x="2381" y="132"/>
                      </a:lnTo>
                      <a:lnTo>
                        <a:pt x="2381" y="135"/>
                      </a:lnTo>
                      <a:lnTo>
                        <a:pt x="2383" y="135"/>
                      </a:lnTo>
                      <a:lnTo>
                        <a:pt x="2383" y="137"/>
                      </a:lnTo>
                      <a:lnTo>
                        <a:pt x="2385" y="137"/>
                      </a:lnTo>
                      <a:lnTo>
                        <a:pt x="2388" y="137"/>
                      </a:lnTo>
                      <a:lnTo>
                        <a:pt x="2388" y="140"/>
                      </a:lnTo>
                      <a:lnTo>
                        <a:pt x="2388" y="142"/>
                      </a:lnTo>
                      <a:lnTo>
                        <a:pt x="2385" y="144"/>
                      </a:lnTo>
                      <a:lnTo>
                        <a:pt x="2381" y="147"/>
                      </a:lnTo>
                      <a:lnTo>
                        <a:pt x="2381" y="149"/>
                      </a:lnTo>
                      <a:lnTo>
                        <a:pt x="2378" y="151"/>
                      </a:lnTo>
                      <a:lnTo>
                        <a:pt x="2378" y="154"/>
                      </a:lnTo>
                      <a:lnTo>
                        <a:pt x="2376" y="156"/>
                      </a:lnTo>
                      <a:lnTo>
                        <a:pt x="2376" y="158"/>
                      </a:lnTo>
                      <a:lnTo>
                        <a:pt x="2378" y="161"/>
                      </a:lnTo>
                      <a:lnTo>
                        <a:pt x="2381" y="163"/>
                      </a:lnTo>
                      <a:lnTo>
                        <a:pt x="2381" y="166"/>
                      </a:lnTo>
                      <a:lnTo>
                        <a:pt x="2381" y="166"/>
                      </a:lnTo>
                      <a:lnTo>
                        <a:pt x="2381" y="168"/>
                      </a:lnTo>
                      <a:lnTo>
                        <a:pt x="2383" y="168"/>
                      </a:lnTo>
                      <a:lnTo>
                        <a:pt x="2385" y="168"/>
                      </a:lnTo>
                      <a:lnTo>
                        <a:pt x="2388" y="166"/>
                      </a:lnTo>
                      <a:lnTo>
                        <a:pt x="2388" y="163"/>
                      </a:lnTo>
                      <a:lnTo>
                        <a:pt x="2390" y="163"/>
                      </a:lnTo>
                      <a:lnTo>
                        <a:pt x="2392" y="163"/>
                      </a:lnTo>
                      <a:lnTo>
                        <a:pt x="2395" y="163"/>
                      </a:lnTo>
                      <a:lnTo>
                        <a:pt x="2397" y="163"/>
                      </a:lnTo>
                      <a:lnTo>
                        <a:pt x="2397" y="166"/>
                      </a:lnTo>
                      <a:lnTo>
                        <a:pt x="2395" y="168"/>
                      </a:lnTo>
                      <a:lnTo>
                        <a:pt x="2397" y="168"/>
                      </a:lnTo>
                      <a:lnTo>
                        <a:pt x="2400" y="168"/>
                      </a:lnTo>
                      <a:lnTo>
                        <a:pt x="2400" y="170"/>
                      </a:lnTo>
                      <a:lnTo>
                        <a:pt x="2400" y="173"/>
                      </a:lnTo>
                      <a:lnTo>
                        <a:pt x="2402" y="173"/>
                      </a:lnTo>
                      <a:lnTo>
                        <a:pt x="2404" y="173"/>
                      </a:lnTo>
                      <a:lnTo>
                        <a:pt x="2407" y="170"/>
                      </a:lnTo>
                      <a:lnTo>
                        <a:pt x="2407" y="168"/>
                      </a:lnTo>
                      <a:lnTo>
                        <a:pt x="2409" y="168"/>
                      </a:lnTo>
                      <a:lnTo>
                        <a:pt x="2411" y="166"/>
                      </a:lnTo>
                      <a:lnTo>
                        <a:pt x="2414" y="166"/>
                      </a:lnTo>
                      <a:lnTo>
                        <a:pt x="2414" y="163"/>
                      </a:lnTo>
                      <a:lnTo>
                        <a:pt x="2416" y="163"/>
                      </a:lnTo>
                      <a:lnTo>
                        <a:pt x="2418" y="163"/>
                      </a:lnTo>
                      <a:lnTo>
                        <a:pt x="2418" y="166"/>
                      </a:lnTo>
                      <a:lnTo>
                        <a:pt x="2421" y="168"/>
                      </a:lnTo>
                      <a:lnTo>
                        <a:pt x="2421" y="170"/>
                      </a:lnTo>
                      <a:lnTo>
                        <a:pt x="2418" y="170"/>
                      </a:lnTo>
                      <a:lnTo>
                        <a:pt x="2416" y="170"/>
                      </a:lnTo>
                      <a:lnTo>
                        <a:pt x="2416" y="173"/>
                      </a:lnTo>
                      <a:lnTo>
                        <a:pt x="2416" y="175"/>
                      </a:lnTo>
                      <a:lnTo>
                        <a:pt x="2416" y="177"/>
                      </a:lnTo>
                      <a:lnTo>
                        <a:pt x="2418" y="177"/>
                      </a:lnTo>
                      <a:lnTo>
                        <a:pt x="2418" y="177"/>
                      </a:lnTo>
                      <a:lnTo>
                        <a:pt x="2416" y="180"/>
                      </a:lnTo>
                      <a:lnTo>
                        <a:pt x="2416" y="182"/>
                      </a:lnTo>
                      <a:lnTo>
                        <a:pt x="2416" y="184"/>
                      </a:lnTo>
                      <a:lnTo>
                        <a:pt x="2416" y="187"/>
                      </a:lnTo>
                      <a:lnTo>
                        <a:pt x="2418" y="187"/>
                      </a:lnTo>
                      <a:lnTo>
                        <a:pt x="2418" y="184"/>
                      </a:lnTo>
                      <a:lnTo>
                        <a:pt x="2421" y="184"/>
                      </a:lnTo>
                      <a:lnTo>
                        <a:pt x="2421" y="182"/>
                      </a:lnTo>
                      <a:lnTo>
                        <a:pt x="2423" y="182"/>
                      </a:lnTo>
                      <a:lnTo>
                        <a:pt x="2426" y="182"/>
                      </a:lnTo>
                      <a:lnTo>
                        <a:pt x="2428" y="182"/>
                      </a:lnTo>
                      <a:lnTo>
                        <a:pt x="2428" y="184"/>
                      </a:lnTo>
                      <a:lnTo>
                        <a:pt x="2428" y="187"/>
                      </a:lnTo>
                      <a:lnTo>
                        <a:pt x="2426" y="187"/>
                      </a:lnTo>
                      <a:lnTo>
                        <a:pt x="2426" y="189"/>
                      </a:lnTo>
                      <a:lnTo>
                        <a:pt x="2423" y="189"/>
                      </a:lnTo>
                      <a:lnTo>
                        <a:pt x="2423" y="192"/>
                      </a:lnTo>
                      <a:lnTo>
                        <a:pt x="2423" y="194"/>
                      </a:lnTo>
                      <a:lnTo>
                        <a:pt x="2426" y="194"/>
                      </a:lnTo>
                      <a:lnTo>
                        <a:pt x="2428" y="196"/>
                      </a:lnTo>
                      <a:lnTo>
                        <a:pt x="2430" y="199"/>
                      </a:lnTo>
                      <a:lnTo>
                        <a:pt x="2433" y="199"/>
                      </a:lnTo>
                      <a:lnTo>
                        <a:pt x="2435" y="199"/>
                      </a:lnTo>
                      <a:lnTo>
                        <a:pt x="2437" y="199"/>
                      </a:lnTo>
                      <a:lnTo>
                        <a:pt x="2437" y="199"/>
                      </a:lnTo>
                      <a:lnTo>
                        <a:pt x="2440" y="199"/>
                      </a:lnTo>
                      <a:lnTo>
                        <a:pt x="2442" y="199"/>
                      </a:lnTo>
                      <a:lnTo>
                        <a:pt x="2444" y="201"/>
                      </a:lnTo>
                      <a:lnTo>
                        <a:pt x="2447" y="203"/>
                      </a:lnTo>
                      <a:lnTo>
                        <a:pt x="2449" y="206"/>
                      </a:lnTo>
                      <a:lnTo>
                        <a:pt x="2449" y="208"/>
                      </a:lnTo>
                      <a:lnTo>
                        <a:pt x="2447" y="210"/>
                      </a:lnTo>
                      <a:lnTo>
                        <a:pt x="2444" y="210"/>
                      </a:lnTo>
                      <a:lnTo>
                        <a:pt x="2442" y="208"/>
                      </a:lnTo>
                      <a:lnTo>
                        <a:pt x="2440" y="208"/>
                      </a:lnTo>
                      <a:lnTo>
                        <a:pt x="2437" y="208"/>
                      </a:lnTo>
                      <a:lnTo>
                        <a:pt x="2437" y="210"/>
                      </a:lnTo>
                      <a:lnTo>
                        <a:pt x="2437" y="210"/>
                      </a:lnTo>
                      <a:lnTo>
                        <a:pt x="2437" y="213"/>
                      </a:lnTo>
                      <a:lnTo>
                        <a:pt x="2437" y="215"/>
                      </a:lnTo>
                      <a:lnTo>
                        <a:pt x="2435" y="215"/>
                      </a:lnTo>
                      <a:lnTo>
                        <a:pt x="2435" y="218"/>
                      </a:lnTo>
                      <a:lnTo>
                        <a:pt x="2433" y="220"/>
                      </a:lnTo>
                      <a:lnTo>
                        <a:pt x="2433" y="222"/>
                      </a:lnTo>
                      <a:lnTo>
                        <a:pt x="2435" y="222"/>
                      </a:lnTo>
                      <a:lnTo>
                        <a:pt x="2437" y="222"/>
                      </a:lnTo>
                      <a:lnTo>
                        <a:pt x="2437" y="222"/>
                      </a:lnTo>
                      <a:lnTo>
                        <a:pt x="2440" y="222"/>
                      </a:lnTo>
                      <a:lnTo>
                        <a:pt x="2442" y="222"/>
                      </a:lnTo>
                      <a:lnTo>
                        <a:pt x="2442" y="220"/>
                      </a:lnTo>
                      <a:lnTo>
                        <a:pt x="2444" y="220"/>
                      </a:lnTo>
                      <a:lnTo>
                        <a:pt x="2447" y="220"/>
                      </a:lnTo>
                      <a:lnTo>
                        <a:pt x="2449" y="222"/>
                      </a:lnTo>
                      <a:lnTo>
                        <a:pt x="2452" y="225"/>
                      </a:lnTo>
                      <a:lnTo>
                        <a:pt x="2454" y="227"/>
                      </a:lnTo>
                      <a:lnTo>
                        <a:pt x="2456" y="229"/>
                      </a:lnTo>
                      <a:lnTo>
                        <a:pt x="2459" y="232"/>
                      </a:lnTo>
                      <a:lnTo>
                        <a:pt x="2461" y="234"/>
                      </a:lnTo>
                      <a:lnTo>
                        <a:pt x="2463" y="234"/>
                      </a:lnTo>
                      <a:lnTo>
                        <a:pt x="2466" y="234"/>
                      </a:lnTo>
                      <a:lnTo>
                        <a:pt x="2468" y="234"/>
                      </a:lnTo>
                      <a:lnTo>
                        <a:pt x="2473" y="236"/>
                      </a:lnTo>
                      <a:lnTo>
                        <a:pt x="2478" y="239"/>
                      </a:lnTo>
                      <a:lnTo>
                        <a:pt x="2480" y="241"/>
                      </a:lnTo>
                      <a:lnTo>
                        <a:pt x="2482" y="241"/>
                      </a:lnTo>
                      <a:lnTo>
                        <a:pt x="2482" y="244"/>
                      </a:lnTo>
                      <a:lnTo>
                        <a:pt x="2482" y="246"/>
                      </a:lnTo>
                      <a:lnTo>
                        <a:pt x="2482" y="248"/>
                      </a:lnTo>
                      <a:lnTo>
                        <a:pt x="2482" y="251"/>
                      </a:lnTo>
                      <a:lnTo>
                        <a:pt x="2480" y="253"/>
                      </a:lnTo>
                      <a:lnTo>
                        <a:pt x="2480" y="255"/>
                      </a:lnTo>
                      <a:lnTo>
                        <a:pt x="2478" y="258"/>
                      </a:lnTo>
                      <a:lnTo>
                        <a:pt x="2478" y="260"/>
                      </a:lnTo>
                      <a:lnTo>
                        <a:pt x="2475" y="260"/>
                      </a:lnTo>
                      <a:lnTo>
                        <a:pt x="2475" y="258"/>
                      </a:lnTo>
                      <a:lnTo>
                        <a:pt x="2473" y="258"/>
                      </a:lnTo>
                      <a:lnTo>
                        <a:pt x="2473" y="255"/>
                      </a:lnTo>
                      <a:lnTo>
                        <a:pt x="2470" y="255"/>
                      </a:lnTo>
                      <a:lnTo>
                        <a:pt x="2470" y="253"/>
                      </a:lnTo>
                      <a:lnTo>
                        <a:pt x="2468" y="253"/>
                      </a:lnTo>
                      <a:lnTo>
                        <a:pt x="2468" y="255"/>
                      </a:lnTo>
                      <a:lnTo>
                        <a:pt x="2466" y="258"/>
                      </a:lnTo>
                      <a:lnTo>
                        <a:pt x="2466" y="260"/>
                      </a:lnTo>
                      <a:lnTo>
                        <a:pt x="2463" y="262"/>
                      </a:lnTo>
                      <a:lnTo>
                        <a:pt x="2463" y="265"/>
                      </a:lnTo>
                      <a:lnTo>
                        <a:pt x="2466" y="267"/>
                      </a:lnTo>
                      <a:lnTo>
                        <a:pt x="2466" y="270"/>
                      </a:lnTo>
                      <a:lnTo>
                        <a:pt x="2466" y="272"/>
                      </a:lnTo>
                      <a:lnTo>
                        <a:pt x="2468" y="272"/>
                      </a:lnTo>
                      <a:lnTo>
                        <a:pt x="2468" y="274"/>
                      </a:lnTo>
                      <a:lnTo>
                        <a:pt x="2468" y="277"/>
                      </a:lnTo>
                      <a:lnTo>
                        <a:pt x="2470" y="277"/>
                      </a:lnTo>
                      <a:lnTo>
                        <a:pt x="2473" y="277"/>
                      </a:lnTo>
                      <a:lnTo>
                        <a:pt x="2473" y="274"/>
                      </a:lnTo>
                      <a:lnTo>
                        <a:pt x="2475" y="277"/>
                      </a:lnTo>
                      <a:lnTo>
                        <a:pt x="2478" y="277"/>
                      </a:lnTo>
                      <a:lnTo>
                        <a:pt x="2478" y="279"/>
                      </a:lnTo>
                      <a:lnTo>
                        <a:pt x="2478" y="281"/>
                      </a:lnTo>
                      <a:lnTo>
                        <a:pt x="2478" y="284"/>
                      </a:lnTo>
                      <a:lnTo>
                        <a:pt x="2478" y="286"/>
                      </a:lnTo>
                      <a:lnTo>
                        <a:pt x="2475" y="286"/>
                      </a:lnTo>
                      <a:lnTo>
                        <a:pt x="2475" y="288"/>
                      </a:lnTo>
                      <a:lnTo>
                        <a:pt x="2473" y="286"/>
                      </a:lnTo>
                      <a:lnTo>
                        <a:pt x="2470" y="288"/>
                      </a:lnTo>
                      <a:lnTo>
                        <a:pt x="2468" y="291"/>
                      </a:lnTo>
                      <a:lnTo>
                        <a:pt x="2468" y="291"/>
                      </a:lnTo>
                      <a:lnTo>
                        <a:pt x="2468" y="293"/>
                      </a:lnTo>
                      <a:lnTo>
                        <a:pt x="2468" y="295"/>
                      </a:lnTo>
                      <a:lnTo>
                        <a:pt x="2470" y="298"/>
                      </a:lnTo>
                      <a:lnTo>
                        <a:pt x="2473" y="300"/>
                      </a:lnTo>
                      <a:lnTo>
                        <a:pt x="2473" y="303"/>
                      </a:lnTo>
                      <a:lnTo>
                        <a:pt x="2473" y="305"/>
                      </a:lnTo>
                      <a:lnTo>
                        <a:pt x="2470" y="305"/>
                      </a:lnTo>
                      <a:lnTo>
                        <a:pt x="2468" y="305"/>
                      </a:lnTo>
                      <a:lnTo>
                        <a:pt x="2466" y="305"/>
                      </a:lnTo>
                      <a:lnTo>
                        <a:pt x="2463" y="305"/>
                      </a:lnTo>
                      <a:lnTo>
                        <a:pt x="2463" y="307"/>
                      </a:lnTo>
                      <a:lnTo>
                        <a:pt x="2463" y="310"/>
                      </a:lnTo>
                      <a:lnTo>
                        <a:pt x="2461" y="312"/>
                      </a:lnTo>
                      <a:lnTo>
                        <a:pt x="2461" y="314"/>
                      </a:lnTo>
                      <a:lnTo>
                        <a:pt x="2459" y="314"/>
                      </a:lnTo>
                      <a:lnTo>
                        <a:pt x="2459" y="317"/>
                      </a:lnTo>
                      <a:lnTo>
                        <a:pt x="2459" y="319"/>
                      </a:lnTo>
                      <a:lnTo>
                        <a:pt x="2459" y="321"/>
                      </a:lnTo>
                      <a:lnTo>
                        <a:pt x="2459" y="324"/>
                      </a:lnTo>
                      <a:lnTo>
                        <a:pt x="2461" y="326"/>
                      </a:lnTo>
                      <a:lnTo>
                        <a:pt x="2461" y="329"/>
                      </a:lnTo>
                      <a:lnTo>
                        <a:pt x="2461" y="331"/>
                      </a:lnTo>
                      <a:lnTo>
                        <a:pt x="2461" y="333"/>
                      </a:lnTo>
                      <a:lnTo>
                        <a:pt x="2461" y="336"/>
                      </a:lnTo>
                      <a:lnTo>
                        <a:pt x="2459" y="336"/>
                      </a:lnTo>
                      <a:lnTo>
                        <a:pt x="2456" y="336"/>
                      </a:lnTo>
                      <a:lnTo>
                        <a:pt x="2454" y="336"/>
                      </a:lnTo>
                      <a:lnTo>
                        <a:pt x="2454" y="333"/>
                      </a:lnTo>
                      <a:lnTo>
                        <a:pt x="2454" y="331"/>
                      </a:lnTo>
                      <a:lnTo>
                        <a:pt x="2454" y="329"/>
                      </a:lnTo>
                      <a:lnTo>
                        <a:pt x="2452" y="326"/>
                      </a:lnTo>
                      <a:lnTo>
                        <a:pt x="2452" y="324"/>
                      </a:lnTo>
                      <a:lnTo>
                        <a:pt x="2449" y="321"/>
                      </a:lnTo>
                      <a:lnTo>
                        <a:pt x="2447" y="321"/>
                      </a:lnTo>
                      <a:lnTo>
                        <a:pt x="2444" y="321"/>
                      </a:lnTo>
                      <a:lnTo>
                        <a:pt x="2442" y="321"/>
                      </a:lnTo>
                      <a:lnTo>
                        <a:pt x="2442" y="324"/>
                      </a:lnTo>
                      <a:lnTo>
                        <a:pt x="2440" y="324"/>
                      </a:lnTo>
                      <a:lnTo>
                        <a:pt x="2440" y="326"/>
                      </a:lnTo>
                      <a:lnTo>
                        <a:pt x="2440" y="329"/>
                      </a:lnTo>
                      <a:lnTo>
                        <a:pt x="2442" y="329"/>
                      </a:lnTo>
                      <a:lnTo>
                        <a:pt x="2442" y="326"/>
                      </a:lnTo>
                      <a:lnTo>
                        <a:pt x="2444" y="326"/>
                      </a:lnTo>
                      <a:lnTo>
                        <a:pt x="2444" y="329"/>
                      </a:lnTo>
                      <a:lnTo>
                        <a:pt x="2447" y="331"/>
                      </a:lnTo>
                      <a:lnTo>
                        <a:pt x="2447" y="333"/>
                      </a:lnTo>
                      <a:lnTo>
                        <a:pt x="2447" y="336"/>
                      </a:lnTo>
                      <a:lnTo>
                        <a:pt x="2449" y="338"/>
                      </a:lnTo>
                      <a:lnTo>
                        <a:pt x="2449" y="340"/>
                      </a:lnTo>
                      <a:lnTo>
                        <a:pt x="2449" y="343"/>
                      </a:lnTo>
                      <a:lnTo>
                        <a:pt x="2449" y="345"/>
                      </a:lnTo>
                      <a:lnTo>
                        <a:pt x="2447" y="345"/>
                      </a:lnTo>
                      <a:lnTo>
                        <a:pt x="2447" y="347"/>
                      </a:lnTo>
                      <a:lnTo>
                        <a:pt x="2447" y="347"/>
                      </a:lnTo>
                      <a:lnTo>
                        <a:pt x="2444" y="347"/>
                      </a:lnTo>
                      <a:lnTo>
                        <a:pt x="2444" y="350"/>
                      </a:lnTo>
                      <a:lnTo>
                        <a:pt x="2442" y="350"/>
                      </a:lnTo>
                      <a:lnTo>
                        <a:pt x="2442" y="352"/>
                      </a:lnTo>
                      <a:lnTo>
                        <a:pt x="2440" y="352"/>
                      </a:lnTo>
                      <a:lnTo>
                        <a:pt x="2440" y="355"/>
                      </a:lnTo>
                      <a:lnTo>
                        <a:pt x="2442" y="355"/>
                      </a:lnTo>
                      <a:lnTo>
                        <a:pt x="2444" y="355"/>
                      </a:lnTo>
                      <a:lnTo>
                        <a:pt x="2447" y="355"/>
                      </a:lnTo>
                      <a:lnTo>
                        <a:pt x="2447" y="357"/>
                      </a:lnTo>
                      <a:lnTo>
                        <a:pt x="2449" y="357"/>
                      </a:lnTo>
                      <a:lnTo>
                        <a:pt x="2449" y="359"/>
                      </a:lnTo>
                      <a:lnTo>
                        <a:pt x="2452" y="359"/>
                      </a:lnTo>
                      <a:lnTo>
                        <a:pt x="2454" y="359"/>
                      </a:lnTo>
                      <a:lnTo>
                        <a:pt x="2456" y="362"/>
                      </a:lnTo>
                      <a:lnTo>
                        <a:pt x="2459" y="362"/>
                      </a:lnTo>
                      <a:lnTo>
                        <a:pt x="2461" y="362"/>
                      </a:lnTo>
                      <a:lnTo>
                        <a:pt x="2463" y="364"/>
                      </a:lnTo>
                      <a:lnTo>
                        <a:pt x="2466" y="364"/>
                      </a:lnTo>
                      <a:lnTo>
                        <a:pt x="2468" y="366"/>
                      </a:lnTo>
                      <a:lnTo>
                        <a:pt x="2466" y="369"/>
                      </a:lnTo>
                      <a:lnTo>
                        <a:pt x="2463" y="371"/>
                      </a:lnTo>
                      <a:lnTo>
                        <a:pt x="2461" y="371"/>
                      </a:lnTo>
                      <a:lnTo>
                        <a:pt x="2461" y="373"/>
                      </a:lnTo>
                      <a:lnTo>
                        <a:pt x="2459" y="376"/>
                      </a:lnTo>
                      <a:lnTo>
                        <a:pt x="2456" y="378"/>
                      </a:lnTo>
                      <a:lnTo>
                        <a:pt x="2454" y="381"/>
                      </a:lnTo>
                      <a:lnTo>
                        <a:pt x="2454" y="383"/>
                      </a:lnTo>
                      <a:lnTo>
                        <a:pt x="2456" y="383"/>
                      </a:lnTo>
                      <a:lnTo>
                        <a:pt x="2459" y="383"/>
                      </a:lnTo>
                      <a:lnTo>
                        <a:pt x="2461" y="383"/>
                      </a:lnTo>
                      <a:lnTo>
                        <a:pt x="2463" y="383"/>
                      </a:lnTo>
                      <a:lnTo>
                        <a:pt x="2466" y="383"/>
                      </a:lnTo>
                      <a:lnTo>
                        <a:pt x="2468" y="383"/>
                      </a:lnTo>
                      <a:lnTo>
                        <a:pt x="2470" y="383"/>
                      </a:lnTo>
                      <a:lnTo>
                        <a:pt x="2470" y="385"/>
                      </a:lnTo>
                      <a:lnTo>
                        <a:pt x="2473" y="385"/>
                      </a:lnTo>
                      <a:lnTo>
                        <a:pt x="2475" y="388"/>
                      </a:lnTo>
                      <a:lnTo>
                        <a:pt x="2475" y="390"/>
                      </a:lnTo>
                      <a:lnTo>
                        <a:pt x="2478" y="392"/>
                      </a:lnTo>
                      <a:lnTo>
                        <a:pt x="2478" y="395"/>
                      </a:lnTo>
                      <a:lnTo>
                        <a:pt x="2478" y="397"/>
                      </a:lnTo>
                      <a:lnTo>
                        <a:pt x="2478" y="399"/>
                      </a:lnTo>
                      <a:lnTo>
                        <a:pt x="2478" y="402"/>
                      </a:lnTo>
                      <a:lnTo>
                        <a:pt x="2475" y="402"/>
                      </a:lnTo>
                      <a:lnTo>
                        <a:pt x="2473" y="402"/>
                      </a:lnTo>
                      <a:lnTo>
                        <a:pt x="2473" y="404"/>
                      </a:lnTo>
                      <a:lnTo>
                        <a:pt x="2470" y="407"/>
                      </a:lnTo>
                      <a:lnTo>
                        <a:pt x="2470" y="409"/>
                      </a:lnTo>
                      <a:lnTo>
                        <a:pt x="2470" y="411"/>
                      </a:lnTo>
                      <a:lnTo>
                        <a:pt x="2473" y="414"/>
                      </a:lnTo>
                      <a:lnTo>
                        <a:pt x="2475" y="414"/>
                      </a:lnTo>
                      <a:lnTo>
                        <a:pt x="2478" y="414"/>
                      </a:lnTo>
                      <a:lnTo>
                        <a:pt x="2478" y="411"/>
                      </a:lnTo>
                      <a:lnTo>
                        <a:pt x="2480" y="411"/>
                      </a:lnTo>
                      <a:lnTo>
                        <a:pt x="2482" y="411"/>
                      </a:lnTo>
                      <a:lnTo>
                        <a:pt x="2485" y="414"/>
                      </a:lnTo>
                      <a:lnTo>
                        <a:pt x="2487" y="414"/>
                      </a:lnTo>
                      <a:lnTo>
                        <a:pt x="2489" y="414"/>
                      </a:lnTo>
                      <a:lnTo>
                        <a:pt x="2489" y="416"/>
                      </a:lnTo>
                      <a:lnTo>
                        <a:pt x="2492" y="416"/>
                      </a:lnTo>
                      <a:lnTo>
                        <a:pt x="2494" y="416"/>
                      </a:lnTo>
                      <a:lnTo>
                        <a:pt x="2494" y="418"/>
                      </a:lnTo>
                      <a:lnTo>
                        <a:pt x="2494" y="418"/>
                      </a:lnTo>
                      <a:lnTo>
                        <a:pt x="2494" y="421"/>
                      </a:lnTo>
                      <a:lnTo>
                        <a:pt x="2494" y="423"/>
                      </a:lnTo>
                      <a:lnTo>
                        <a:pt x="2496" y="423"/>
                      </a:lnTo>
                      <a:lnTo>
                        <a:pt x="2496" y="425"/>
                      </a:lnTo>
                      <a:lnTo>
                        <a:pt x="2499" y="425"/>
                      </a:lnTo>
                      <a:lnTo>
                        <a:pt x="2499" y="428"/>
                      </a:lnTo>
                      <a:lnTo>
                        <a:pt x="2501" y="428"/>
                      </a:lnTo>
                      <a:lnTo>
                        <a:pt x="2501" y="430"/>
                      </a:lnTo>
                      <a:lnTo>
                        <a:pt x="2501" y="433"/>
                      </a:lnTo>
                      <a:lnTo>
                        <a:pt x="2501" y="435"/>
                      </a:lnTo>
                      <a:lnTo>
                        <a:pt x="2501" y="437"/>
                      </a:lnTo>
                      <a:lnTo>
                        <a:pt x="2501" y="440"/>
                      </a:lnTo>
                      <a:lnTo>
                        <a:pt x="2504" y="440"/>
                      </a:lnTo>
                      <a:lnTo>
                        <a:pt x="2506" y="440"/>
                      </a:lnTo>
                      <a:lnTo>
                        <a:pt x="2508" y="437"/>
                      </a:lnTo>
                      <a:lnTo>
                        <a:pt x="2511" y="437"/>
                      </a:lnTo>
                      <a:lnTo>
                        <a:pt x="2513" y="437"/>
                      </a:lnTo>
                      <a:lnTo>
                        <a:pt x="2513" y="440"/>
                      </a:lnTo>
                      <a:lnTo>
                        <a:pt x="2515" y="440"/>
                      </a:lnTo>
                      <a:lnTo>
                        <a:pt x="2515" y="442"/>
                      </a:lnTo>
                      <a:lnTo>
                        <a:pt x="2515" y="444"/>
                      </a:lnTo>
                      <a:lnTo>
                        <a:pt x="2515" y="447"/>
                      </a:lnTo>
                      <a:lnTo>
                        <a:pt x="2515" y="449"/>
                      </a:lnTo>
                      <a:lnTo>
                        <a:pt x="2515" y="451"/>
                      </a:lnTo>
                      <a:lnTo>
                        <a:pt x="2515" y="454"/>
                      </a:lnTo>
                      <a:lnTo>
                        <a:pt x="2515" y="456"/>
                      </a:lnTo>
                      <a:lnTo>
                        <a:pt x="2515" y="458"/>
                      </a:lnTo>
                      <a:lnTo>
                        <a:pt x="2515" y="458"/>
                      </a:lnTo>
                      <a:lnTo>
                        <a:pt x="2515" y="461"/>
                      </a:lnTo>
                      <a:lnTo>
                        <a:pt x="2515" y="463"/>
                      </a:lnTo>
                      <a:lnTo>
                        <a:pt x="2515" y="466"/>
                      </a:lnTo>
                      <a:lnTo>
                        <a:pt x="2518" y="466"/>
                      </a:lnTo>
                      <a:lnTo>
                        <a:pt x="2518" y="468"/>
                      </a:lnTo>
                      <a:lnTo>
                        <a:pt x="2520" y="468"/>
                      </a:lnTo>
                      <a:lnTo>
                        <a:pt x="2522" y="468"/>
                      </a:lnTo>
                      <a:lnTo>
                        <a:pt x="2525" y="468"/>
                      </a:lnTo>
                      <a:lnTo>
                        <a:pt x="2527" y="468"/>
                      </a:lnTo>
                      <a:lnTo>
                        <a:pt x="2527" y="470"/>
                      </a:lnTo>
                      <a:lnTo>
                        <a:pt x="2530" y="470"/>
                      </a:lnTo>
                      <a:lnTo>
                        <a:pt x="2530" y="473"/>
                      </a:lnTo>
                      <a:lnTo>
                        <a:pt x="2530" y="475"/>
                      </a:lnTo>
                      <a:lnTo>
                        <a:pt x="2530" y="477"/>
                      </a:lnTo>
                      <a:lnTo>
                        <a:pt x="2530" y="480"/>
                      </a:lnTo>
                      <a:lnTo>
                        <a:pt x="2527" y="480"/>
                      </a:lnTo>
                      <a:lnTo>
                        <a:pt x="2527" y="482"/>
                      </a:lnTo>
                      <a:lnTo>
                        <a:pt x="2525" y="482"/>
                      </a:lnTo>
                      <a:lnTo>
                        <a:pt x="2525" y="480"/>
                      </a:lnTo>
                      <a:lnTo>
                        <a:pt x="2522" y="480"/>
                      </a:lnTo>
                      <a:lnTo>
                        <a:pt x="2520" y="480"/>
                      </a:lnTo>
                      <a:lnTo>
                        <a:pt x="2518" y="480"/>
                      </a:lnTo>
                      <a:lnTo>
                        <a:pt x="2515" y="482"/>
                      </a:lnTo>
                      <a:lnTo>
                        <a:pt x="2515" y="484"/>
                      </a:lnTo>
                      <a:lnTo>
                        <a:pt x="2515" y="487"/>
                      </a:lnTo>
                      <a:lnTo>
                        <a:pt x="2518" y="487"/>
                      </a:lnTo>
                      <a:lnTo>
                        <a:pt x="2518" y="489"/>
                      </a:lnTo>
                      <a:lnTo>
                        <a:pt x="2518" y="492"/>
                      </a:lnTo>
                      <a:lnTo>
                        <a:pt x="2520" y="492"/>
                      </a:lnTo>
                      <a:lnTo>
                        <a:pt x="2520" y="494"/>
                      </a:lnTo>
                      <a:lnTo>
                        <a:pt x="2522" y="496"/>
                      </a:lnTo>
                      <a:lnTo>
                        <a:pt x="2522" y="499"/>
                      </a:lnTo>
                      <a:lnTo>
                        <a:pt x="2525" y="499"/>
                      </a:lnTo>
                      <a:lnTo>
                        <a:pt x="2525" y="501"/>
                      </a:lnTo>
                      <a:lnTo>
                        <a:pt x="2527" y="501"/>
                      </a:lnTo>
                      <a:lnTo>
                        <a:pt x="2527" y="503"/>
                      </a:lnTo>
                      <a:lnTo>
                        <a:pt x="2525" y="503"/>
                      </a:lnTo>
                      <a:lnTo>
                        <a:pt x="2525" y="506"/>
                      </a:lnTo>
                      <a:lnTo>
                        <a:pt x="2525" y="508"/>
                      </a:lnTo>
                      <a:lnTo>
                        <a:pt x="2527" y="508"/>
                      </a:lnTo>
                      <a:lnTo>
                        <a:pt x="2527" y="510"/>
                      </a:lnTo>
                      <a:lnTo>
                        <a:pt x="2530" y="510"/>
                      </a:lnTo>
                      <a:lnTo>
                        <a:pt x="2532" y="508"/>
                      </a:lnTo>
                      <a:lnTo>
                        <a:pt x="2534" y="508"/>
                      </a:lnTo>
                      <a:lnTo>
                        <a:pt x="2534" y="510"/>
                      </a:lnTo>
                      <a:lnTo>
                        <a:pt x="2537" y="510"/>
                      </a:lnTo>
                      <a:lnTo>
                        <a:pt x="2539" y="513"/>
                      </a:lnTo>
                      <a:lnTo>
                        <a:pt x="2539" y="515"/>
                      </a:lnTo>
                      <a:lnTo>
                        <a:pt x="2539" y="515"/>
                      </a:lnTo>
                      <a:lnTo>
                        <a:pt x="2539" y="518"/>
                      </a:lnTo>
                      <a:lnTo>
                        <a:pt x="2539" y="520"/>
                      </a:lnTo>
                      <a:lnTo>
                        <a:pt x="2541" y="520"/>
                      </a:lnTo>
                      <a:lnTo>
                        <a:pt x="2541" y="522"/>
                      </a:lnTo>
                      <a:lnTo>
                        <a:pt x="2544" y="522"/>
                      </a:lnTo>
                      <a:lnTo>
                        <a:pt x="2544" y="525"/>
                      </a:lnTo>
                      <a:lnTo>
                        <a:pt x="2546" y="525"/>
                      </a:lnTo>
                      <a:lnTo>
                        <a:pt x="2546" y="527"/>
                      </a:lnTo>
                      <a:lnTo>
                        <a:pt x="2548" y="527"/>
                      </a:lnTo>
                      <a:lnTo>
                        <a:pt x="2551" y="527"/>
                      </a:lnTo>
                      <a:lnTo>
                        <a:pt x="2551" y="525"/>
                      </a:lnTo>
                      <a:lnTo>
                        <a:pt x="2551" y="525"/>
                      </a:lnTo>
                      <a:lnTo>
                        <a:pt x="2551" y="522"/>
                      </a:lnTo>
                      <a:lnTo>
                        <a:pt x="2553" y="522"/>
                      </a:lnTo>
                      <a:lnTo>
                        <a:pt x="2555" y="522"/>
                      </a:lnTo>
                      <a:lnTo>
                        <a:pt x="2555" y="520"/>
                      </a:lnTo>
                      <a:lnTo>
                        <a:pt x="2558" y="520"/>
                      </a:lnTo>
                      <a:lnTo>
                        <a:pt x="2560" y="520"/>
                      </a:lnTo>
                      <a:lnTo>
                        <a:pt x="2563" y="520"/>
                      </a:lnTo>
                      <a:lnTo>
                        <a:pt x="2563" y="522"/>
                      </a:lnTo>
                      <a:lnTo>
                        <a:pt x="2565" y="522"/>
                      </a:lnTo>
                      <a:lnTo>
                        <a:pt x="2565" y="525"/>
                      </a:lnTo>
                      <a:lnTo>
                        <a:pt x="2565" y="527"/>
                      </a:lnTo>
                      <a:lnTo>
                        <a:pt x="2565" y="529"/>
                      </a:lnTo>
                      <a:lnTo>
                        <a:pt x="2565" y="532"/>
                      </a:lnTo>
                      <a:lnTo>
                        <a:pt x="2567" y="534"/>
                      </a:lnTo>
                      <a:lnTo>
                        <a:pt x="2570" y="534"/>
                      </a:lnTo>
                      <a:lnTo>
                        <a:pt x="2570" y="536"/>
                      </a:lnTo>
                      <a:lnTo>
                        <a:pt x="2572" y="536"/>
                      </a:lnTo>
                      <a:lnTo>
                        <a:pt x="2572" y="539"/>
                      </a:lnTo>
                      <a:lnTo>
                        <a:pt x="2574" y="539"/>
                      </a:lnTo>
                      <a:lnTo>
                        <a:pt x="2577" y="541"/>
                      </a:lnTo>
                      <a:lnTo>
                        <a:pt x="2577" y="544"/>
                      </a:lnTo>
                      <a:lnTo>
                        <a:pt x="2579" y="544"/>
                      </a:lnTo>
                      <a:lnTo>
                        <a:pt x="2579" y="546"/>
                      </a:lnTo>
                      <a:lnTo>
                        <a:pt x="2581" y="546"/>
                      </a:lnTo>
                      <a:lnTo>
                        <a:pt x="2581" y="548"/>
                      </a:lnTo>
                      <a:lnTo>
                        <a:pt x="2579" y="548"/>
                      </a:lnTo>
                      <a:lnTo>
                        <a:pt x="2579" y="551"/>
                      </a:lnTo>
                      <a:lnTo>
                        <a:pt x="2579" y="553"/>
                      </a:lnTo>
                      <a:lnTo>
                        <a:pt x="2579" y="555"/>
                      </a:lnTo>
                      <a:lnTo>
                        <a:pt x="2581" y="555"/>
                      </a:lnTo>
                      <a:lnTo>
                        <a:pt x="2581" y="558"/>
                      </a:lnTo>
                      <a:lnTo>
                        <a:pt x="2584" y="558"/>
                      </a:lnTo>
                      <a:lnTo>
                        <a:pt x="2584" y="560"/>
                      </a:lnTo>
                      <a:lnTo>
                        <a:pt x="2586" y="560"/>
                      </a:lnTo>
                      <a:lnTo>
                        <a:pt x="2586" y="562"/>
                      </a:lnTo>
                      <a:lnTo>
                        <a:pt x="2584" y="562"/>
                      </a:lnTo>
                      <a:lnTo>
                        <a:pt x="2584" y="565"/>
                      </a:lnTo>
                      <a:lnTo>
                        <a:pt x="2586" y="567"/>
                      </a:lnTo>
                      <a:lnTo>
                        <a:pt x="2586" y="570"/>
                      </a:lnTo>
                      <a:lnTo>
                        <a:pt x="2589" y="570"/>
                      </a:lnTo>
                      <a:lnTo>
                        <a:pt x="2593" y="572"/>
                      </a:lnTo>
                      <a:lnTo>
                        <a:pt x="2596" y="572"/>
                      </a:lnTo>
                      <a:lnTo>
                        <a:pt x="2598" y="572"/>
                      </a:lnTo>
                      <a:lnTo>
                        <a:pt x="2598" y="572"/>
                      </a:lnTo>
                      <a:lnTo>
                        <a:pt x="2598" y="574"/>
                      </a:lnTo>
                      <a:lnTo>
                        <a:pt x="2596" y="577"/>
                      </a:lnTo>
                      <a:lnTo>
                        <a:pt x="2596" y="579"/>
                      </a:lnTo>
                      <a:lnTo>
                        <a:pt x="2596" y="581"/>
                      </a:lnTo>
                      <a:lnTo>
                        <a:pt x="2596" y="584"/>
                      </a:lnTo>
                      <a:lnTo>
                        <a:pt x="2598" y="584"/>
                      </a:lnTo>
                      <a:lnTo>
                        <a:pt x="2600" y="584"/>
                      </a:lnTo>
                      <a:lnTo>
                        <a:pt x="2607" y="581"/>
                      </a:lnTo>
                      <a:lnTo>
                        <a:pt x="2607" y="581"/>
                      </a:lnTo>
                      <a:lnTo>
                        <a:pt x="2607" y="584"/>
                      </a:lnTo>
                      <a:lnTo>
                        <a:pt x="2607" y="586"/>
                      </a:lnTo>
                      <a:lnTo>
                        <a:pt x="2607" y="588"/>
                      </a:lnTo>
                      <a:lnTo>
                        <a:pt x="2605" y="591"/>
                      </a:lnTo>
                      <a:lnTo>
                        <a:pt x="2605" y="593"/>
                      </a:lnTo>
                      <a:lnTo>
                        <a:pt x="2607" y="596"/>
                      </a:lnTo>
                      <a:lnTo>
                        <a:pt x="2607" y="600"/>
                      </a:lnTo>
                      <a:lnTo>
                        <a:pt x="2607" y="605"/>
                      </a:lnTo>
                      <a:lnTo>
                        <a:pt x="2607" y="607"/>
                      </a:lnTo>
                      <a:lnTo>
                        <a:pt x="2610" y="607"/>
                      </a:lnTo>
                      <a:lnTo>
                        <a:pt x="2610" y="605"/>
                      </a:lnTo>
                      <a:lnTo>
                        <a:pt x="2612" y="605"/>
                      </a:lnTo>
                      <a:lnTo>
                        <a:pt x="2615" y="607"/>
                      </a:lnTo>
                      <a:lnTo>
                        <a:pt x="2615" y="610"/>
                      </a:lnTo>
                      <a:lnTo>
                        <a:pt x="2615" y="614"/>
                      </a:lnTo>
                      <a:lnTo>
                        <a:pt x="2617" y="614"/>
                      </a:lnTo>
                      <a:lnTo>
                        <a:pt x="2619" y="614"/>
                      </a:lnTo>
                      <a:lnTo>
                        <a:pt x="2622" y="612"/>
                      </a:lnTo>
                      <a:lnTo>
                        <a:pt x="2624" y="614"/>
                      </a:lnTo>
                      <a:lnTo>
                        <a:pt x="2624" y="617"/>
                      </a:lnTo>
                      <a:lnTo>
                        <a:pt x="2624" y="619"/>
                      </a:lnTo>
                      <a:lnTo>
                        <a:pt x="2626" y="622"/>
                      </a:lnTo>
                      <a:lnTo>
                        <a:pt x="2629" y="624"/>
                      </a:lnTo>
                      <a:lnTo>
                        <a:pt x="2629" y="626"/>
                      </a:lnTo>
                      <a:lnTo>
                        <a:pt x="2626" y="629"/>
                      </a:lnTo>
                      <a:lnTo>
                        <a:pt x="2626" y="629"/>
                      </a:lnTo>
                      <a:lnTo>
                        <a:pt x="2624" y="629"/>
                      </a:lnTo>
                      <a:lnTo>
                        <a:pt x="2619" y="631"/>
                      </a:lnTo>
                      <a:lnTo>
                        <a:pt x="2615" y="633"/>
                      </a:lnTo>
                      <a:lnTo>
                        <a:pt x="2612" y="633"/>
                      </a:lnTo>
                      <a:lnTo>
                        <a:pt x="2610" y="633"/>
                      </a:lnTo>
                      <a:lnTo>
                        <a:pt x="2607" y="636"/>
                      </a:lnTo>
                      <a:lnTo>
                        <a:pt x="2607" y="638"/>
                      </a:lnTo>
                      <a:lnTo>
                        <a:pt x="2607" y="638"/>
                      </a:lnTo>
                      <a:lnTo>
                        <a:pt x="2605" y="638"/>
                      </a:lnTo>
                      <a:lnTo>
                        <a:pt x="2605" y="640"/>
                      </a:lnTo>
                      <a:lnTo>
                        <a:pt x="2605" y="643"/>
                      </a:lnTo>
                      <a:lnTo>
                        <a:pt x="2607" y="647"/>
                      </a:lnTo>
                      <a:lnTo>
                        <a:pt x="2607" y="652"/>
                      </a:lnTo>
                      <a:lnTo>
                        <a:pt x="2607" y="657"/>
                      </a:lnTo>
                      <a:lnTo>
                        <a:pt x="2610" y="659"/>
                      </a:lnTo>
                      <a:lnTo>
                        <a:pt x="2610" y="662"/>
                      </a:lnTo>
                      <a:lnTo>
                        <a:pt x="2610" y="664"/>
                      </a:lnTo>
                      <a:lnTo>
                        <a:pt x="2610" y="666"/>
                      </a:lnTo>
                      <a:lnTo>
                        <a:pt x="2607" y="666"/>
                      </a:lnTo>
                      <a:lnTo>
                        <a:pt x="2605" y="666"/>
                      </a:lnTo>
                      <a:lnTo>
                        <a:pt x="2603" y="669"/>
                      </a:lnTo>
                      <a:lnTo>
                        <a:pt x="2598" y="669"/>
                      </a:lnTo>
                      <a:lnTo>
                        <a:pt x="2598" y="671"/>
                      </a:lnTo>
                      <a:lnTo>
                        <a:pt x="2596" y="671"/>
                      </a:lnTo>
                      <a:lnTo>
                        <a:pt x="2591" y="671"/>
                      </a:lnTo>
                      <a:lnTo>
                        <a:pt x="2589" y="671"/>
                      </a:lnTo>
                      <a:lnTo>
                        <a:pt x="2584" y="671"/>
                      </a:lnTo>
                      <a:lnTo>
                        <a:pt x="2581" y="671"/>
                      </a:lnTo>
                      <a:lnTo>
                        <a:pt x="2581" y="673"/>
                      </a:lnTo>
                      <a:lnTo>
                        <a:pt x="2581" y="676"/>
                      </a:lnTo>
                      <a:lnTo>
                        <a:pt x="2584" y="678"/>
                      </a:lnTo>
                      <a:lnTo>
                        <a:pt x="2586" y="681"/>
                      </a:lnTo>
                      <a:lnTo>
                        <a:pt x="2589" y="681"/>
                      </a:lnTo>
                      <a:lnTo>
                        <a:pt x="2591" y="681"/>
                      </a:lnTo>
                      <a:lnTo>
                        <a:pt x="2593" y="683"/>
                      </a:lnTo>
                      <a:lnTo>
                        <a:pt x="2596" y="683"/>
                      </a:lnTo>
                      <a:lnTo>
                        <a:pt x="2596" y="685"/>
                      </a:lnTo>
                      <a:lnTo>
                        <a:pt x="2598" y="685"/>
                      </a:lnTo>
                      <a:lnTo>
                        <a:pt x="2598" y="685"/>
                      </a:lnTo>
                      <a:lnTo>
                        <a:pt x="2598" y="688"/>
                      </a:lnTo>
                      <a:lnTo>
                        <a:pt x="2598" y="690"/>
                      </a:lnTo>
                      <a:lnTo>
                        <a:pt x="2600" y="690"/>
                      </a:lnTo>
                      <a:lnTo>
                        <a:pt x="2600" y="692"/>
                      </a:lnTo>
                      <a:lnTo>
                        <a:pt x="2603" y="695"/>
                      </a:lnTo>
                      <a:lnTo>
                        <a:pt x="2607" y="695"/>
                      </a:lnTo>
                      <a:lnTo>
                        <a:pt x="2607" y="695"/>
                      </a:lnTo>
                      <a:lnTo>
                        <a:pt x="2607" y="697"/>
                      </a:lnTo>
                      <a:lnTo>
                        <a:pt x="2610" y="697"/>
                      </a:lnTo>
                      <a:lnTo>
                        <a:pt x="2610" y="699"/>
                      </a:lnTo>
                      <a:lnTo>
                        <a:pt x="2610" y="702"/>
                      </a:lnTo>
                      <a:lnTo>
                        <a:pt x="2610" y="704"/>
                      </a:lnTo>
                      <a:lnTo>
                        <a:pt x="2610" y="707"/>
                      </a:lnTo>
                      <a:lnTo>
                        <a:pt x="2610" y="709"/>
                      </a:lnTo>
                      <a:lnTo>
                        <a:pt x="2610" y="711"/>
                      </a:lnTo>
                      <a:lnTo>
                        <a:pt x="2607" y="714"/>
                      </a:lnTo>
                      <a:lnTo>
                        <a:pt x="2607" y="714"/>
                      </a:lnTo>
                      <a:lnTo>
                        <a:pt x="2607" y="716"/>
                      </a:lnTo>
                      <a:lnTo>
                        <a:pt x="2605" y="716"/>
                      </a:lnTo>
                      <a:lnTo>
                        <a:pt x="2600" y="716"/>
                      </a:lnTo>
                      <a:lnTo>
                        <a:pt x="2598" y="718"/>
                      </a:lnTo>
                      <a:lnTo>
                        <a:pt x="2596" y="718"/>
                      </a:lnTo>
                      <a:lnTo>
                        <a:pt x="2593" y="721"/>
                      </a:lnTo>
                      <a:lnTo>
                        <a:pt x="2591" y="721"/>
                      </a:lnTo>
                      <a:lnTo>
                        <a:pt x="2589" y="723"/>
                      </a:lnTo>
                      <a:lnTo>
                        <a:pt x="2586" y="725"/>
                      </a:lnTo>
                      <a:lnTo>
                        <a:pt x="2584" y="725"/>
                      </a:lnTo>
                      <a:lnTo>
                        <a:pt x="2584" y="728"/>
                      </a:lnTo>
                      <a:lnTo>
                        <a:pt x="2584" y="730"/>
                      </a:lnTo>
                      <a:lnTo>
                        <a:pt x="2584" y="733"/>
                      </a:lnTo>
                      <a:lnTo>
                        <a:pt x="2584" y="735"/>
                      </a:lnTo>
                      <a:lnTo>
                        <a:pt x="2584" y="737"/>
                      </a:lnTo>
                      <a:lnTo>
                        <a:pt x="2584" y="740"/>
                      </a:lnTo>
                      <a:lnTo>
                        <a:pt x="2584" y="742"/>
                      </a:lnTo>
                      <a:lnTo>
                        <a:pt x="2586" y="742"/>
                      </a:lnTo>
                      <a:lnTo>
                        <a:pt x="2589" y="744"/>
                      </a:lnTo>
                      <a:lnTo>
                        <a:pt x="2591" y="747"/>
                      </a:lnTo>
                      <a:lnTo>
                        <a:pt x="2593" y="747"/>
                      </a:lnTo>
                      <a:lnTo>
                        <a:pt x="2593" y="749"/>
                      </a:lnTo>
                      <a:lnTo>
                        <a:pt x="2593" y="751"/>
                      </a:lnTo>
                      <a:lnTo>
                        <a:pt x="2593" y="754"/>
                      </a:lnTo>
                      <a:lnTo>
                        <a:pt x="2591" y="756"/>
                      </a:lnTo>
                      <a:lnTo>
                        <a:pt x="2589" y="759"/>
                      </a:lnTo>
                      <a:lnTo>
                        <a:pt x="2589" y="761"/>
                      </a:lnTo>
                      <a:lnTo>
                        <a:pt x="2591" y="761"/>
                      </a:lnTo>
                      <a:lnTo>
                        <a:pt x="2591" y="763"/>
                      </a:lnTo>
                      <a:lnTo>
                        <a:pt x="2593" y="763"/>
                      </a:lnTo>
                      <a:lnTo>
                        <a:pt x="2596" y="761"/>
                      </a:lnTo>
                      <a:lnTo>
                        <a:pt x="2598" y="761"/>
                      </a:lnTo>
                      <a:lnTo>
                        <a:pt x="2598" y="763"/>
                      </a:lnTo>
                      <a:lnTo>
                        <a:pt x="2600" y="763"/>
                      </a:lnTo>
                      <a:lnTo>
                        <a:pt x="2600" y="766"/>
                      </a:lnTo>
                      <a:lnTo>
                        <a:pt x="2600" y="768"/>
                      </a:lnTo>
                      <a:lnTo>
                        <a:pt x="2600" y="770"/>
                      </a:lnTo>
                      <a:lnTo>
                        <a:pt x="2598" y="770"/>
                      </a:lnTo>
                      <a:lnTo>
                        <a:pt x="2593" y="775"/>
                      </a:lnTo>
                      <a:lnTo>
                        <a:pt x="2593" y="777"/>
                      </a:lnTo>
                      <a:lnTo>
                        <a:pt x="2591" y="777"/>
                      </a:lnTo>
                      <a:lnTo>
                        <a:pt x="2591" y="780"/>
                      </a:lnTo>
                      <a:lnTo>
                        <a:pt x="2591" y="782"/>
                      </a:lnTo>
                      <a:lnTo>
                        <a:pt x="2593" y="785"/>
                      </a:lnTo>
                      <a:lnTo>
                        <a:pt x="2593" y="787"/>
                      </a:lnTo>
                      <a:lnTo>
                        <a:pt x="2593" y="789"/>
                      </a:lnTo>
                      <a:lnTo>
                        <a:pt x="2593" y="792"/>
                      </a:lnTo>
                      <a:lnTo>
                        <a:pt x="2593" y="794"/>
                      </a:lnTo>
                      <a:lnTo>
                        <a:pt x="2593" y="796"/>
                      </a:lnTo>
                      <a:lnTo>
                        <a:pt x="2591" y="799"/>
                      </a:lnTo>
                      <a:lnTo>
                        <a:pt x="2591" y="799"/>
                      </a:lnTo>
                      <a:lnTo>
                        <a:pt x="2589" y="803"/>
                      </a:lnTo>
                      <a:lnTo>
                        <a:pt x="2586" y="808"/>
                      </a:lnTo>
                      <a:lnTo>
                        <a:pt x="2586" y="810"/>
                      </a:lnTo>
                      <a:lnTo>
                        <a:pt x="2584" y="810"/>
                      </a:lnTo>
                      <a:lnTo>
                        <a:pt x="2584" y="813"/>
                      </a:lnTo>
                      <a:lnTo>
                        <a:pt x="2584" y="818"/>
                      </a:lnTo>
                      <a:lnTo>
                        <a:pt x="2581" y="820"/>
                      </a:lnTo>
                      <a:lnTo>
                        <a:pt x="2581" y="825"/>
                      </a:lnTo>
                      <a:lnTo>
                        <a:pt x="2581" y="827"/>
                      </a:lnTo>
                      <a:lnTo>
                        <a:pt x="2581" y="829"/>
                      </a:lnTo>
                      <a:lnTo>
                        <a:pt x="2581" y="832"/>
                      </a:lnTo>
                      <a:lnTo>
                        <a:pt x="2581" y="834"/>
                      </a:lnTo>
                      <a:lnTo>
                        <a:pt x="2581" y="836"/>
                      </a:lnTo>
                      <a:lnTo>
                        <a:pt x="2581" y="839"/>
                      </a:lnTo>
                      <a:lnTo>
                        <a:pt x="2581" y="844"/>
                      </a:lnTo>
                      <a:lnTo>
                        <a:pt x="2581" y="846"/>
                      </a:lnTo>
                      <a:lnTo>
                        <a:pt x="2581" y="848"/>
                      </a:lnTo>
                      <a:lnTo>
                        <a:pt x="2581" y="851"/>
                      </a:lnTo>
                      <a:lnTo>
                        <a:pt x="2584" y="851"/>
                      </a:lnTo>
                      <a:lnTo>
                        <a:pt x="2584" y="853"/>
                      </a:lnTo>
                      <a:lnTo>
                        <a:pt x="2586" y="853"/>
                      </a:lnTo>
                      <a:lnTo>
                        <a:pt x="2591" y="855"/>
                      </a:lnTo>
                      <a:lnTo>
                        <a:pt x="2593" y="855"/>
                      </a:lnTo>
                      <a:lnTo>
                        <a:pt x="2596" y="858"/>
                      </a:lnTo>
                      <a:lnTo>
                        <a:pt x="2596" y="860"/>
                      </a:lnTo>
                      <a:lnTo>
                        <a:pt x="2598" y="860"/>
                      </a:lnTo>
                      <a:lnTo>
                        <a:pt x="2598" y="862"/>
                      </a:lnTo>
                      <a:lnTo>
                        <a:pt x="2598" y="865"/>
                      </a:lnTo>
                      <a:lnTo>
                        <a:pt x="2600" y="865"/>
                      </a:lnTo>
                      <a:lnTo>
                        <a:pt x="2600" y="867"/>
                      </a:lnTo>
                      <a:lnTo>
                        <a:pt x="2603" y="870"/>
                      </a:lnTo>
                      <a:lnTo>
                        <a:pt x="2605" y="870"/>
                      </a:lnTo>
                      <a:lnTo>
                        <a:pt x="2605" y="872"/>
                      </a:lnTo>
                      <a:lnTo>
                        <a:pt x="2607" y="874"/>
                      </a:lnTo>
                      <a:lnTo>
                        <a:pt x="2607" y="877"/>
                      </a:lnTo>
                      <a:lnTo>
                        <a:pt x="2607" y="879"/>
                      </a:lnTo>
                      <a:lnTo>
                        <a:pt x="2605" y="881"/>
                      </a:lnTo>
                      <a:lnTo>
                        <a:pt x="2605" y="884"/>
                      </a:lnTo>
                      <a:lnTo>
                        <a:pt x="2605" y="886"/>
                      </a:lnTo>
                      <a:lnTo>
                        <a:pt x="2603" y="888"/>
                      </a:lnTo>
                      <a:lnTo>
                        <a:pt x="2603" y="891"/>
                      </a:lnTo>
                      <a:lnTo>
                        <a:pt x="2600" y="891"/>
                      </a:lnTo>
                      <a:lnTo>
                        <a:pt x="2598" y="893"/>
                      </a:lnTo>
                      <a:lnTo>
                        <a:pt x="2598" y="896"/>
                      </a:lnTo>
                      <a:lnTo>
                        <a:pt x="2596" y="896"/>
                      </a:lnTo>
                      <a:lnTo>
                        <a:pt x="2593" y="898"/>
                      </a:lnTo>
                      <a:lnTo>
                        <a:pt x="2591" y="900"/>
                      </a:lnTo>
                      <a:lnTo>
                        <a:pt x="2589" y="900"/>
                      </a:lnTo>
                      <a:lnTo>
                        <a:pt x="2586" y="903"/>
                      </a:lnTo>
                      <a:lnTo>
                        <a:pt x="2584" y="903"/>
                      </a:lnTo>
                      <a:lnTo>
                        <a:pt x="2584" y="905"/>
                      </a:lnTo>
                      <a:lnTo>
                        <a:pt x="2581" y="905"/>
                      </a:lnTo>
                      <a:lnTo>
                        <a:pt x="2579" y="905"/>
                      </a:lnTo>
                      <a:lnTo>
                        <a:pt x="2574" y="903"/>
                      </a:lnTo>
                      <a:lnTo>
                        <a:pt x="2572" y="898"/>
                      </a:lnTo>
                      <a:lnTo>
                        <a:pt x="2570" y="893"/>
                      </a:lnTo>
                      <a:lnTo>
                        <a:pt x="2570" y="891"/>
                      </a:lnTo>
                      <a:lnTo>
                        <a:pt x="2567" y="891"/>
                      </a:lnTo>
                      <a:lnTo>
                        <a:pt x="2567" y="888"/>
                      </a:lnTo>
                      <a:lnTo>
                        <a:pt x="2565" y="888"/>
                      </a:lnTo>
                      <a:lnTo>
                        <a:pt x="2563" y="888"/>
                      </a:lnTo>
                      <a:lnTo>
                        <a:pt x="2560" y="888"/>
                      </a:lnTo>
                      <a:lnTo>
                        <a:pt x="2553" y="886"/>
                      </a:lnTo>
                      <a:lnTo>
                        <a:pt x="2548" y="888"/>
                      </a:lnTo>
                      <a:lnTo>
                        <a:pt x="2539" y="886"/>
                      </a:lnTo>
                      <a:lnTo>
                        <a:pt x="2537" y="886"/>
                      </a:lnTo>
                      <a:lnTo>
                        <a:pt x="2534" y="886"/>
                      </a:lnTo>
                      <a:lnTo>
                        <a:pt x="2532" y="886"/>
                      </a:lnTo>
                      <a:lnTo>
                        <a:pt x="2532" y="884"/>
                      </a:lnTo>
                      <a:lnTo>
                        <a:pt x="2527" y="888"/>
                      </a:lnTo>
                      <a:lnTo>
                        <a:pt x="2525" y="893"/>
                      </a:lnTo>
                      <a:lnTo>
                        <a:pt x="2525" y="898"/>
                      </a:lnTo>
                      <a:lnTo>
                        <a:pt x="2522" y="903"/>
                      </a:lnTo>
                      <a:lnTo>
                        <a:pt x="2525" y="905"/>
                      </a:lnTo>
                      <a:lnTo>
                        <a:pt x="2530" y="912"/>
                      </a:lnTo>
                      <a:lnTo>
                        <a:pt x="2532" y="914"/>
                      </a:lnTo>
                      <a:lnTo>
                        <a:pt x="2532" y="919"/>
                      </a:lnTo>
                      <a:lnTo>
                        <a:pt x="2532" y="929"/>
                      </a:lnTo>
                      <a:lnTo>
                        <a:pt x="2530" y="933"/>
                      </a:lnTo>
                      <a:lnTo>
                        <a:pt x="2530" y="943"/>
                      </a:lnTo>
                      <a:lnTo>
                        <a:pt x="2530" y="945"/>
                      </a:lnTo>
                      <a:lnTo>
                        <a:pt x="2530" y="950"/>
                      </a:lnTo>
                      <a:lnTo>
                        <a:pt x="2527" y="955"/>
                      </a:lnTo>
                      <a:lnTo>
                        <a:pt x="2525" y="962"/>
                      </a:lnTo>
                      <a:lnTo>
                        <a:pt x="2525" y="964"/>
                      </a:lnTo>
                      <a:lnTo>
                        <a:pt x="2525" y="966"/>
                      </a:lnTo>
                      <a:lnTo>
                        <a:pt x="2525" y="969"/>
                      </a:lnTo>
                      <a:lnTo>
                        <a:pt x="2527" y="969"/>
                      </a:lnTo>
                      <a:lnTo>
                        <a:pt x="2527" y="971"/>
                      </a:lnTo>
                      <a:lnTo>
                        <a:pt x="2530" y="971"/>
                      </a:lnTo>
                      <a:lnTo>
                        <a:pt x="2530" y="974"/>
                      </a:lnTo>
                      <a:lnTo>
                        <a:pt x="2532" y="974"/>
                      </a:lnTo>
                      <a:lnTo>
                        <a:pt x="2534" y="974"/>
                      </a:lnTo>
                      <a:lnTo>
                        <a:pt x="2537" y="976"/>
                      </a:lnTo>
                      <a:lnTo>
                        <a:pt x="2539" y="976"/>
                      </a:lnTo>
                      <a:lnTo>
                        <a:pt x="2541" y="976"/>
                      </a:lnTo>
                      <a:lnTo>
                        <a:pt x="2544" y="976"/>
                      </a:lnTo>
                      <a:lnTo>
                        <a:pt x="2544" y="974"/>
                      </a:lnTo>
                      <a:lnTo>
                        <a:pt x="2546" y="974"/>
                      </a:lnTo>
                      <a:lnTo>
                        <a:pt x="2548" y="966"/>
                      </a:lnTo>
                      <a:lnTo>
                        <a:pt x="2548" y="959"/>
                      </a:lnTo>
                      <a:lnTo>
                        <a:pt x="2548" y="957"/>
                      </a:lnTo>
                      <a:lnTo>
                        <a:pt x="2551" y="957"/>
                      </a:lnTo>
                      <a:lnTo>
                        <a:pt x="2551" y="955"/>
                      </a:lnTo>
                      <a:lnTo>
                        <a:pt x="2551" y="952"/>
                      </a:lnTo>
                      <a:lnTo>
                        <a:pt x="2553" y="950"/>
                      </a:lnTo>
                      <a:lnTo>
                        <a:pt x="2555" y="950"/>
                      </a:lnTo>
                      <a:lnTo>
                        <a:pt x="2558" y="950"/>
                      </a:lnTo>
                      <a:lnTo>
                        <a:pt x="2560" y="950"/>
                      </a:lnTo>
                      <a:lnTo>
                        <a:pt x="2563" y="950"/>
                      </a:lnTo>
                      <a:lnTo>
                        <a:pt x="2565" y="952"/>
                      </a:lnTo>
                      <a:lnTo>
                        <a:pt x="2565" y="955"/>
                      </a:lnTo>
                      <a:lnTo>
                        <a:pt x="2567" y="955"/>
                      </a:lnTo>
                      <a:lnTo>
                        <a:pt x="2567" y="957"/>
                      </a:lnTo>
                      <a:lnTo>
                        <a:pt x="2567" y="959"/>
                      </a:lnTo>
                      <a:lnTo>
                        <a:pt x="2567" y="966"/>
                      </a:lnTo>
                      <a:lnTo>
                        <a:pt x="2567" y="971"/>
                      </a:lnTo>
                      <a:lnTo>
                        <a:pt x="2570" y="976"/>
                      </a:lnTo>
                      <a:lnTo>
                        <a:pt x="2572" y="983"/>
                      </a:lnTo>
                      <a:lnTo>
                        <a:pt x="2574" y="985"/>
                      </a:lnTo>
                      <a:lnTo>
                        <a:pt x="2577" y="988"/>
                      </a:lnTo>
                      <a:lnTo>
                        <a:pt x="2584" y="990"/>
                      </a:lnTo>
                      <a:lnTo>
                        <a:pt x="2589" y="992"/>
                      </a:lnTo>
                      <a:lnTo>
                        <a:pt x="2593" y="990"/>
                      </a:lnTo>
                      <a:lnTo>
                        <a:pt x="2596" y="990"/>
                      </a:lnTo>
                      <a:lnTo>
                        <a:pt x="2598" y="985"/>
                      </a:lnTo>
                      <a:lnTo>
                        <a:pt x="2600" y="981"/>
                      </a:lnTo>
                      <a:lnTo>
                        <a:pt x="2600" y="978"/>
                      </a:lnTo>
                      <a:lnTo>
                        <a:pt x="2600" y="976"/>
                      </a:lnTo>
                      <a:lnTo>
                        <a:pt x="2600" y="974"/>
                      </a:lnTo>
                      <a:lnTo>
                        <a:pt x="2600" y="971"/>
                      </a:lnTo>
                      <a:lnTo>
                        <a:pt x="2600" y="969"/>
                      </a:lnTo>
                      <a:lnTo>
                        <a:pt x="2603" y="969"/>
                      </a:lnTo>
                      <a:lnTo>
                        <a:pt x="2603" y="969"/>
                      </a:lnTo>
                      <a:lnTo>
                        <a:pt x="2603" y="966"/>
                      </a:lnTo>
                      <a:lnTo>
                        <a:pt x="2605" y="966"/>
                      </a:lnTo>
                      <a:lnTo>
                        <a:pt x="2607" y="966"/>
                      </a:lnTo>
                      <a:lnTo>
                        <a:pt x="2607" y="969"/>
                      </a:lnTo>
                      <a:lnTo>
                        <a:pt x="2610" y="969"/>
                      </a:lnTo>
                      <a:lnTo>
                        <a:pt x="2615" y="971"/>
                      </a:lnTo>
                      <a:lnTo>
                        <a:pt x="2622" y="981"/>
                      </a:lnTo>
                      <a:lnTo>
                        <a:pt x="2631" y="988"/>
                      </a:lnTo>
                      <a:lnTo>
                        <a:pt x="2638" y="995"/>
                      </a:lnTo>
                      <a:lnTo>
                        <a:pt x="2645" y="997"/>
                      </a:lnTo>
                      <a:lnTo>
                        <a:pt x="2648" y="997"/>
                      </a:lnTo>
                      <a:lnTo>
                        <a:pt x="2648" y="999"/>
                      </a:lnTo>
                      <a:lnTo>
                        <a:pt x="2650" y="999"/>
                      </a:lnTo>
                      <a:lnTo>
                        <a:pt x="2655" y="999"/>
                      </a:lnTo>
                      <a:lnTo>
                        <a:pt x="2657" y="999"/>
                      </a:lnTo>
                      <a:lnTo>
                        <a:pt x="2659" y="999"/>
                      </a:lnTo>
                      <a:lnTo>
                        <a:pt x="2667" y="997"/>
                      </a:lnTo>
                      <a:lnTo>
                        <a:pt x="2674" y="995"/>
                      </a:lnTo>
                      <a:lnTo>
                        <a:pt x="2678" y="995"/>
                      </a:lnTo>
                      <a:lnTo>
                        <a:pt x="2681" y="992"/>
                      </a:lnTo>
                      <a:lnTo>
                        <a:pt x="2685" y="992"/>
                      </a:lnTo>
                      <a:lnTo>
                        <a:pt x="2688" y="995"/>
                      </a:lnTo>
                      <a:lnTo>
                        <a:pt x="2690" y="995"/>
                      </a:lnTo>
                      <a:lnTo>
                        <a:pt x="2695" y="997"/>
                      </a:lnTo>
                      <a:lnTo>
                        <a:pt x="2697" y="997"/>
                      </a:lnTo>
                      <a:lnTo>
                        <a:pt x="2700" y="997"/>
                      </a:lnTo>
                      <a:lnTo>
                        <a:pt x="2702" y="999"/>
                      </a:lnTo>
                      <a:lnTo>
                        <a:pt x="2704" y="1004"/>
                      </a:lnTo>
                      <a:lnTo>
                        <a:pt x="2707" y="1009"/>
                      </a:lnTo>
                      <a:lnTo>
                        <a:pt x="2711" y="1018"/>
                      </a:lnTo>
                      <a:lnTo>
                        <a:pt x="2714" y="1025"/>
                      </a:lnTo>
                      <a:lnTo>
                        <a:pt x="2716" y="1028"/>
                      </a:lnTo>
                      <a:lnTo>
                        <a:pt x="2721" y="1037"/>
                      </a:lnTo>
                      <a:lnTo>
                        <a:pt x="2723" y="1044"/>
                      </a:lnTo>
                      <a:lnTo>
                        <a:pt x="2726" y="1047"/>
                      </a:lnTo>
                      <a:lnTo>
                        <a:pt x="2726" y="1051"/>
                      </a:lnTo>
                      <a:lnTo>
                        <a:pt x="2726" y="1059"/>
                      </a:lnTo>
                      <a:lnTo>
                        <a:pt x="2726" y="1063"/>
                      </a:lnTo>
                      <a:lnTo>
                        <a:pt x="2726" y="1068"/>
                      </a:lnTo>
                      <a:lnTo>
                        <a:pt x="2726" y="1073"/>
                      </a:lnTo>
                      <a:lnTo>
                        <a:pt x="2726" y="1077"/>
                      </a:lnTo>
                      <a:lnTo>
                        <a:pt x="2726" y="1082"/>
                      </a:lnTo>
                      <a:lnTo>
                        <a:pt x="2728" y="1085"/>
                      </a:lnTo>
                      <a:lnTo>
                        <a:pt x="2730" y="1089"/>
                      </a:lnTo>
                      <a:lnTo>
                        <a:pt x="2730" y="1092"/>
                      </a:lnTo>
                      <a:lnTo>
                        <a:pt x="2730" y="1094"/>
                      </a:lnTo>
                      <a:lnTo>
                        <a:pt x="2733" y="1094"/>
                      </a:lnTo>
                      <a:lnTo>
                        <a:pt x="2733" y="1096"/>
                      </a:lnTo>
                      <a:lnTo>
                        <a:pt x="2735" y="1096"/>
                      </a:lnTo>
                      <a:lnTo>
                        <a:pt x="2740" y="1103"/>
                      </a:lnTo>
                      <a:lnTo>
                        <a:pt x="2742" y="1103"/>
                      </a:lnTo>
                      <a:lnTo>
                        <a:pt x="2742" y="1106"/>
                      </a:lnTo>
                      <a:lnTo>
                        <a:pt x="2744" y="1106"/>
                      </a:lnTo>
                      <a:lnTo>
                        <a:pt x="2744" y="1108"/>
                      </a:lnTo>
                      <a:lnTo>
                        <a:pt x="2752" y="1111"/>
                      </a:lnTo>
                      <a:lnTo>
                        <a:pt x="2754" y="1113"/>
                      </a:lnTo>
                      <a:lnTo>
                        <a:pt x="2756" y="1115"/>
                      </a:lnTo>
                      <a:lnTo>
                        <a:pt x="2759" y="1115"/>
                      </a:lnTo>
                      <a:lnTo>
                        <a:pt x="2759" y="1118"/>
                      </a:lnTo>
                      <a:lnTo>
                        <a:pt x="2761" y="1118"/>
                      </a:lnTo>
                      <a:lnTo>
                        <a:pt x="2763" y="1118"/>
                      </a:lnTo>
                      <a:lnTo>
                        <a:pt x="2763" y="1120"/>
                      </a:lnTo>
                      <a:lnTo>
                        <a:pt x="2766" y="1120"/>
                      </a:lnTo>
                      <a:lnTo>
                        <a:pt x="2768" y="1120"/>
                      </a:lnTo>
                      <a:lnTo>
                        <a:pt x="2768" y="1122"/>
                      </a:lnTo>
                      <a:lnTo>
                        <a:pt x="2770" y="1122"/>
                      </a:lnTo>
                      <a:lnTo>
                        <a:pt x="2773" y="1122"/>
                      </a:lnTo>
                      <a:lnTo>
                        <a:pt x="2775" y="1122"/>
                      </a:lnTo>
                      <a:lnTo>
                        <a:pt x="2778" y="1122"/>
                      </a:lnTo>
                      <a:lnTo>
                        <a:pt x="2780" y="1122"/>
                      </a:lnTo>
                      <a:lnTo>
                        <a:pt x="2780" y="1122"/>
                      </a:lnTo>
                      <a:lnTo>
                        <a:pt x="2780" y="1120"/>
                      </a:lnTo>
                      <a:lnTo>
                        <a:pt x="2782" y="1120"/>
                      </a:lnTo>
                      <a:lnTo>
                        <a:pt x="2785" y="1118"/>
                      </a:lnTo>
                      <a:lnTo>
                        <a:pt x="2787" y="1118"/>
                      </a:lnTo>
                      <a:lnTo>
                        <a:pt x="2789" y="1115"/>
                      </a:lnTo>
                      <a:lnTo>
                        <a:pt x="2792" y="1115"/>
                      </a:lnTo>
                      <a:lnTo>
                        <a:pt x="2794" y="1115"/>
                      </a:lnTo>
                      <a:lnTo>
                        <a:pt x="2796" y="1113"/>
                      </a:lnTo>
                      <a:lnTo>
                        <a:pt x="2799" y="1113"/>
                      </a:lnTo>
                      <a:lnTo>
                        <a:pt x="2801" y="1113"/>
                      </a:lnTo>
                      <a:lnTo>
                        <a:pt x="2804" y="1113"/>
                      </a:lnTo>
                      <a:lnTo>
                        <a:pt x="2804" y="1111"/>
                      </a:lnTo>
                      <a:lnTo>
                        <a:pt x="2806" y="1111"/>
                      </a:lnTo>
                      <a:lnTo>
                        <a:pt x="2808" y="1111"/>
                      </a:lnTo>
                      <a:lnTo>
                        <a:pt x="2811" y="1111"/>
                      </a:lnTo>
                      <a:lnTo>
                        <a:pt x="2813" y="1111"/>
                      </a:lnTo>
                      <a:lnTo>
                        <a:pt x="2815" y="1108"/>
                      </a:lnTo>
                      <a:lnTo>
                        <a:pt x="2818" y="1108"/>
                      </a:lnTo>
                      <a:lnTo>
                        <a:pt x="2818" y="1106"/>
                      </a:lnTo>
                      <a:lnTo>
                        <a:pt x="2820" y="1106"/>
                      </a:lnTo>
                      <a:lnTo>
                        <a:pt x="2820" y="1103"/>
                      </a:lnTo>
                      <a:lnTo>
                        <a:pt x="2822" y="1101"/>
                      </a:lnTo>
                      <a:lnTo>
                        <a:pt x="2822" y="1099"/>
                      </a:lnTo>
                      <a:lnTo>
                        <a:pt x="2825" y="1099"/>
                      </a:lnTo>
                      <a:lnTo>
                        <a:pt x="2827" y="1099"/>
                      </a:lnTo>
                      <a:lnTo>
                        <a:pt x="2829" y="1099"/>
                      </a:lnTo>
                      <a:lnTo>
                        <a:pt x="2832" y="1099"/>
                      </a:lnTo>
                      <a:lnTo>
                        <a:pt x="2834" y="1103"/>
                      </a:lnTo>
                      <a:lnTo>
                        <a:pt x="2837" y="1106"/>
                      </a:lnTo>
                      <a:lnTo>
                        <a:pt x="2837" y="1108"/>
                      </a:lnTo>
                      <a:lnTo>
                        <a:pt x="2837" y="1111"/>
                      </a:lnTo>
                      <a:lnTo>
                        <a:pt x="2839" y="1113"/>
                      </a:lnTo>
                      <a:lnTo>
                        <a:pt x="2839" y="1115"/>
                      </a:lnTo>
                      <a:lnTo>
                        <a:pt x="2839" y="1120"/>
                      </a:lnTo>
                      <a:lnTo>
                        <a:pt x="2837" y="1120"/>
                      </a:lnTo>
                      <a:lnTo>
                        <a:pt x="2837" y="1120"/>
                      </a:lnTo>
                      <a:lnTo>
                        <a:pt x="2834" y="1120"/>
                      </a:lnTo>
                      <a:lnTo>
                        <a:pt x="2832" y="1120"/>
                      </a:lnTo>
                      <a:lnTo>
                        <a:pt x="2827" y="1118"/>
                      </a:lnTo>
                      <a:lnTo>
                        <a:pt x="2822" y="1118"/>
                      </a:lnTo>
                      <a:lnTo>
                        <a:pt x="2820" y="1118"/>
                      </a:lnTo>
                      <a:lnTo>
                        <a:pt x="2820" y="1120"/>
                      </a:lnTo>
                      <a:lnTo>
                        <a:pt x="2820" y="1122"/>
                      </a:lnTo>
                      <a:lnTo>
                        <a:pt x="2820" y="1125"/>
                      </a:lnTo>
                      <a:lnTo>
                        <a:pt x="2822" y="1129"/>
                      </a:lnTo>
                      <a:lnTo>
                        <a:pt x="2822" y="1132"/>
                      </a:lnTo>
                      <a:lnTo>
                        <a:pt x="2825" y="1137"/>
                      </a:lnTo>
                      <a:lnTo>
                        <a:pt x="2827" y="1139"/>
                      </a:lnTo>
                      <a:lnTo>
                        <a:pt x="2832" y="1139"/>
                      </a:lnTo>
                      <a:lnTo>
                        <a:pt x="2837" y="1139"/>
                      </a:lnTo>
                      <a:lnTo>
                        <a:pt x="2837" y="1139"/>
                      </a:lnTo>
                      <a:lnTo>
                        <a:pt x="2837" y="1139"/>
                      </a:lnTo>
                      <a:lnTo>
                        <a:pt x="2839" y="1137"/>
                      </a:lnTo>
                      <a:lnTo>
                        <a:pt x="2841" y="1134"/>
                      </a:lnTo>
                      <a:lnTo>
                        <a:pt x="2844" y="1134"/>
                      </a:lnTo>
                      <a:lnTo>
                        <a:pt x="2846" y="1134"/>
                      </a:lnTo>
                      <a:lnTo>
                        <a:pt x="2848" y="1134"/>
                      </a:lnTo>
                      <a:lnTo>
                        <a:pt x="2851" y="1137"/>
                      </a:lnTo>
                      <a:lnTo>
                        <a:pt x="2855" y="1139"/>
                      </a:lnTo>
                      <a:lnTo>
                        <a:pt x="2858" y="1139"/>
                      </a:lnTo>
                      <a:lnTo>
                        <a:pt x="2863" y="1141"/>
                      </a:lnTo>
                      <a:lnTo>
                        <a:pt x="2865" y="1144"/>
                      </a:lnTo>
                      <a:lnTo>
                        <a:pt x="2867" y="1146"/>
                      </a:lnTo>
                      <a:lnTo>
                        <a:pt x="2872" y="1146"/>
                      </a:lnTo>
                      <a:lnTo>
                        <a:pt x="2874" y="1148"/>
                      </a:lnTo>
                      <a:lnTo>
                        <a:pt x="2877" y="1148"/>
                      </a:lnTo>
                      <a:lnTo>
                        <a:pt x="2879" y="1151"/>
                      </a:lnTo>
                      <a:lnTo>
                        <a:pt x="2881" y="1153"/>
                      </a:lnTo>
                      <a:lnTo>
                        <a:pt x="2881" y="1158"/>
                      </a:lnTo>
                      <a:lnTo>
                        <a:pt x="2879" y="1162"/>
                      </a:lnTo>
                      <a:lnTo>
                        <a:pt x="2877" y="1165"/>
                      </a:lnTo>
                      <a:lnTo>
                        <a:pt x="2877" y="1167"/>
                      </a:lnTo>
                      <a:lnTo>
                        <a:pt x="2874" y="1170"/>
                      </a:lnTo>
                      <a:lnTo>
                        <a:pt x="2872" y="1174"/>
                      </a:lnTo>
                      <a:lnTo>
                        <a:pt x="2872" y="1177"/>
                      </a:lnTo>
                      <a:lnTo>
                        <a:pt x="2870" y="1179"/>
                      </a:lnTo>
                      <a:lnTo>
                        <a:pt x="2870" y="1181"/>
                      </a:lnTo>
                      <a:lnTo>
                        <a:pt x="2870" y="1184"/>
                      </a:lnTo>
                      <a:lnTo>
                        <a:pt x="2872" y="1184"/>
                      </a:lnTo>
                      <a:lnTo>
                        <a:pt x="2874" y="1184"/>
                      </a:lnTo>
                      <a:lnTo>
                        <a:pt x="2879" y="1184"/>
                      </a:lnTo>
                      <a:lnTo>
                        <a:pt x="2881" y="1184"/>
                      </a:lnTo>
                      <a:lnTo>
                        <a:pt x="2884" y="1184"/>
                      </a:lnTo>
                      <a:lnTo>
                        <a:pt x="2886" y="1184"/>
                      </a:lnTo>
                      <a:lnTo>
                        <a:pt x="2889" y="1181"/>
                      </a:lnTo>
                      <a:lnTo>
                        <a:pt x="2891" y="1181"/>
                      </a:lnTo>
                      <a:lnTo>
                        <a:pt x="2893" y="1181"/>
                      </a:lnTo>
                      <a:lnTo>
                        <a:pt x="2893" y="1184"/>
                      </a:lnTo>
                      <a:lnTo>
                        <a:pt x="2893" y="1186"/>
                      </a:lnTo>
                      <a:lnTo>
                        <a:pt x="2893" y="1191"/>
                      </a:lnTo>
                      <a:lnTo>
                        <a:pt x="2896" y="1193"/>
                      </a:lnTo>
                      <a:lnTo>
                        <a:pt x="2896" y="1196"/>
                      </a:lnTo>
                      <a:lnTo>
                        <a:pt x="2896" y="1198"/>
                      </a:lnTo>
                      <a:lnTo>
                        <a:pt x="2896" y="1203"/>
                      </a:lnTo>
                      <a:lnTo>
                        <a:pt x="2896" y="1205"/>
                      </a:lnTo>
                      <a:lnTo>
                        <a:pt x="2893" y="1207"/>
                      </a:lnTo>
                      <a:lnTo>
                        <a:pt x="2893" y="1210"/>
                      </a:lnTo>
                      <a:lnTo>
                        <a:pt x="2893" y="1212"/>
                      </a:lnTo>
                      <a:lnTo>
                        <a:pt x="2889" y="1214"/>
                      </a:lnTo>
                      <a:lnTo>
                        <a:pt x="2886" y="1217"/>
                      </a:lnTo>
                      <a:lnTo>
                        <a:pt x="2884" y="1217"/>
                      </a:lnTo>
                      <a:lnTo>
                        <a:pt x="2881" y="1219"/>
                      </a:lnTo>
                      <a:lnTo>
                        <a:pt x="2879" y="1222"/>
                      </a:lnTo>
                      <a:lnTo>
                        <a:pt x="2879" y="1224"/>
                      </a:lnTo>
                      <a:lnTo>
                        <a:pt x="2879" y="1226"/>
                      </a:lnTo>
                      <a:lnTo>
                        <a:pt x="2879" y="1229"/>
                      </a:lnTo>
                      <a:lnTo>
                        <a:pt x="2879" y="1233"/>
                      </a:lnTo>
                      <a:lnTo>
                        <a:pt x="2881" y="1236"/>
                      </a:lnTo>
                      <a:lnTo>
                        <a:pt x="2881" y="1238"/>
                      </a:lnTo>
                      <a:lnTo>
                        <a:pt x="2884" y="1240"/>
                      </a:lnTo>
                      <a:lnTo>
                        <a:pt x="2886" y="1240"/>
                      </a:lnTo>
                      <a:lnTo>
                        <a:pt x="2889" y="1243"/>
                      </a:lnTo>
                      <a:lnTo>
                        <a:pt x="2891" y="1243"/>
                      </a:lnTo>
                      <a:lnTo>
                        <a:pt x="2893" y="1245"/>
                      </a:lnTo>
                      <a:lnTo>
                        <a:pt x="2893" y="1245"/>
                      </a:lnTo>
                      <a:lnTo>
                        <a:pt x="2893" y="1248"/>
                      </a:lnTo>
                      <a:lnTo>
                        <a:pt x="2893" y="1250"/>
                      </a:lnTo>
                      <a:lnTo>
                        <a:pt x="2891" y="1252"/>
                      </a:lnTo>
                      <a:lnTo>
                        <a:pt x="2889" y="1252"/>
                      </a:lnTo>
                      <a:lnTo>
                        <a:pt x="2886" y="1252"/>
                      </a:lnTo>
                      <a:lnTo>
                        <a:pt x="2884" y="1255"/>
                      </a:lnTo>
                      <a:lnTo>
                        <a:pt x="2884" y="1257"/>
                      </a:lnTo>
                      <a:lnTo>
                        <a:pt x="2884" y="1259"/>
                      </a:lnTo>
                      <a:lnTo>
                        <a:pt x="2886" y="1259"/>
                      </a:lnTo>
                      <a:lnTo>
                        <a:pt x="2889" y="1262"/>
                      </a:lnTo>
                      <a:lnTo>
                        <a:pt x="2891" y="1262"/>
                      </a:lnTo>
                      <a:lnTo>
                        <a:pt x="2893" y="1264"/>
                      </a:lnTo>
                      <a:lnTo>
                        <a:pt x="2893" y="1264"/>
                      </a:lnTo>
                      <a:lnTo>
                        <a:pt x="2896" y="1264"/>
                      </a:lnTo>
                      <a:lnTo>
                        <a:pt x="2898" y="1266"/>
                      </a:lnTo>
                      <a:lnTo>
                        <a:pt x="2900" y="1269"/>
                      </a:lnTo>
                      <a:lnTo>
                        <a:pt x="2903" y="1269"/>
                      </a:lnTo>
                      <a:lnTo>
                        <a:pt x="2905" y="1271"/>
                      </a:lnTo>
                      <a:lnTo>
                        <a:pt x="2905" y="1274"/>
                      </a:lnTo>
                      <a:lnTo>
                        <a:pt x="2907" y="1274"/>
                      </a:lnTo>
                      <a:lnTo>
                        <a:pt x="2907" y="1276"/>
                      </a:lnTo>
                      <a:lnTo>
                        <a:pt x="2910" y="1276"/>
                      </a:lnTo>
                      <a:lnTo>
                        <a:pt x="2912" y="1274"/>
                      </a:lnTo>
                      <a:lnTo>
                        <a:pt x="2912" y="1271"/>
                      </a:lnTo>
                      <a:lnTo>
                        <a:pt x="2912" y="1269"/>
                      </a:lnTo>
                      <a:lnTo>
                        <a:pt x="2915" y="1269"/>
                      </a:lnTo>
                      <a:lnTo>
                        <a:pt x="2915" y="1266"/>
                      </a:lnTo>
                      <a:lnTo>
                        <a:pt x="2917" y="1266"/>
                      </a:lnTo>
                      <a:lnTo>
                        <a:pt x="2919" y="1266"/>
                      </a:lnTo>
                      <a:lnTo>
                        <a:pt x="2922" y="1266"/>
                      </a:lnTo>
                      <a:lnTo>
                        <a:pt x="2924" y="1266"/>
                      </a:lnTo>
                      <a:lnTo>
                        <a:pt x="2926" y="1269"/>
                      </a:lnTo>
                      <a:lnTo>
                        <a:pt x="2931" y="1271"/>
                      </a:lnTo>
                      <a:lnTo>
                        <a:pt x="2933" y="1274"/>
                      </a:lnTo>
                      <a:lnTo>
                        <a:pt x="2936" y="1274"/>
                      </a:lnTo>
                      <a:lnTo>
                        <a:pt x="2938" y="1276"/>
                      </a:lnTo>
                      <a:lnTo>
                        <a:pt x="2941" y="1276"/>
                      </a:lnTo>
                      <a:lnTo>
                        <a:pt x="2941" y="1274"/>
                      </a:lnTo>
                      <a:lnTo>
                        <a:pt x="2943" y="1274"/>
                      </a:lnTo>
                      <a:lnTo>
                        <a:pt x="2945" y="1274"/>
                      </a:lnTo>
                      <a:lnTo>
                        <a:pt x="2945" y="1271"/>
                      </a:lnTo>
                      <a:lnTo>
                        <a:pt x="2948" y="1269"/>
                      </a:lnTo>
                      <a:lnTo>
                        <a:pt x="2950" y="1266"/>
                      </a:lnTo>
                      <a:lnTo>
                        <a:pt x="2950" y="1264"/>
                      </a:lnTo>
                      <a:lnTo>
                        <a:pt x="2950" y="1262"/>
                      </a:lnTo>
                      <a:lnTo>
                        <a:pt x="2952" y="1262"/>
                      </a:lnTo>
                      <a:lnTo>
                        <a:pt x="2952" y="1259"/>
                      </a:lnTo>
                      <a:lnTo>
                        <a:pt x="2955" y="1259"/>
                      </a:lnTo>
                      <a:lnTo>
                        <a:pt x="2955" y="1262"/>
                      </a:lnTo>
                      <a:lnTo>
                        <a:pt x="2957" y="1262"/>
                      </a:lnTo>
                      <a:lnTo>
                        <a:pt x="2957" y="1264"/>
                      </a:lnTo>
                      <a:lnTo>
                        <a:pt x="2957" y="1266"/>
                      </a:lnTo>
                      <a:lnTo>
                        <a:pt x="2959" y="1266"/>
                      </a:lnTo>
                      <a:lnTo>
                        <a:pt x="2959" y="1269"/>
                      </a:lnTo>
                      <a:lnTo>
                        <a:pt x="2962" y="1271"/>
                      </a:lnTo>
                      <a:lnTo>
                        <a:pt x="2962" y="1274"/>
                      </a:lnTo>
                      <a:lnTo>
                        <a:pt x="2964" y="1276"/>
                      </a:lnTo>
                      <a:lnTo>
                        <a:pt x="2964" y="1278"/>
                      </a:lnTo>
                      <a:lnTo>
                        <a:pt x="2964" y="1281"/>
                      </a:lnTo>
                      <a:lnTo>
                        <a:pt x="2966" y="1281"/>
                      </a:lnTo>
                      <a:lnTo>
                        <a:pt x="2969" y="1281"/>
                      </a:lnTo>
                      <a:lnTo>
                        <a:pt x="2969" y="1283"/>
                      </a:lnTo>
                      <a:lnTo>
                        <a:pt x="2971" y="1283"/>
                      </a:lnTo>
                      <a:lnTo>
                        <a:pt x="2974" y="1283"/>
                      </a:lnTo>
                      <a:lnTo>
                        <a:pt x="2976" y="1283"/>
                      </a:lnTo>
                      <a:lnTo>
                        <a:pt x="2978" y="1283"/>
                      </a:lnTo>
                      <a:lnTo>
                        <a:pt x="2981" y="1283"/>
                      </a:lnTo>
                      <a:lnTo>
                        <a:pt x="2983" y="1283"/>
                      </a:lnTo>
                      <a:lnTo>
                        <a:pt x="2985" y="1283"/>
                      </a:lnTo>
                      <a:lnTo>
                        <a:pt x="2988" y="1283"/>
                      </a:lnTo>
                      <a:lnTo>
                        <a:pt x="2990" y="1285"/>
                      </a:lnTo>
                      <a:lnTo>
                        <a:pt x="2992" y="1285"/>
                      </a:lnTo>
                      <a:lnTo>
                        <a:pt x="2995" y="1288"/>
                      </a:lnTo>
                      <a:lnTo>
                        <a:pt x="2997" y="1288"/>
                      </a:lnTo>
                      <a:lnTo>
                        <a:pt x="3000" y="1288"/>
                      </a:lnTo>
                      <a:lnTo>
                        <a:pt x="3002" y="1288"/>
                      </a:lnTo>
                      <a:lnTo>
                        <a:pt x="3004" y="1288"/>
                      </a:lnTo>
                      <a:lnTo>
                        <a:pt x="3004" y="1285"/>
                      </a:lnTo>
                      <a:lnTo>
                        <a:pt x="3007" y="1285"/>
                      </a:lnTo>
                      <a:lnTo>
                        <a:pt x="3007" y="1283"/>
                      </a:lnTo>
                      <a:lnTo>
                        <a:pt x="3009" y="1281"/>
                      </a:lnTo>
                      <a:lnTo>
                        <a:pt x="3011" y="1278"/>
                      </a:lnTo>
                      <a:lnTo>
                        <a:pt x="3014" y="1276"/>
                      </a:lnTo>
                      <a:lnTo>
                        <a:pt x="3016" y="1274"/>
                      </a:lnTo>
                      <a:lnTo>
                        <a:pt x="3016" y="1271"/>
                      </a:lnTo>
                      <a:lnTo>
                        <a:pt x="3018" y="1271"/>
                      </a:lnTo>
                      <a:lnTo>
                        <a:pt x="3018" y="1269"/>
                      </a:lnTo>
                      <a:lnTo>
                        <a:pt x="3021" y="1266"/>
                      </a:lnTo>
                      <a:lnTo>
                        <a:pt x="3021" y="1264"/>
                      </a:lnTo>
                      <a:lnTo>
                        <a:pt x="3023" y="1262"/>
                      </a:lnTo>
                      <a:lnTo>
                        <a:pt x="3023" y="1259"/>
                      </a:lnTo>
                      <a:lnTo>
                        <a:pt x="3026" y="1257"/>
                      </a:lnTo>
                      <a:lnTo>
                        <a:pt x="3028" y="1257"/>
                      </a:lnTo>
                      <a:lnTo>
                        <a:pt x="3033" y="1255"/>
                      </a:lnTo>
                      <a:lnTo>
                        <a:pt x="3035" y="1255"/>
                      </a:lnTo>
                      <a:lnTo>
                        <a:pt x="3040" y="1252"/>
                      </a:lnTo>
                      <a:lnTo>
                        <a:pt x="3044" y="1252"/>
                      </a:lnTo>
                      <a:lnTo>
                        <a:pt x="3049" y="1252"/>
                      </a:lnTo>
                      <a:lnTo>
                        <a:pt x="3054" y="1255"/>
                      </a:lnTo>
                      <a:lnTo>
                        <a:pt x="3061" y="1255"/>
                      </a:lnTo>
                      <a:lnTo>
                        <a:pt x="3063" y="1257"/>
                      </a:lnTo>
                      <a:lnTo>
                        <a:pt x="3068" y="1259"/>
                      </a:lnTo>
                      <a:lnTo>
                        <a:pt x="3075" y="1262"/>
                      </a:lnTo>
                      <a:lnTo>
                        <a:pt x="3080" y="1264"/>
                      </a:lnTo>
                      <a:lnTo>
                        <a:pt x="3082" y="1266"/>
                      </a:lnTo>
                      <a:lnTo>
                        <a:pt x="3085" y="1266"/>
                      </a:lnTo>
                      <a:lnTo>
                        <a:pt x="3089" y="1269"/>
                      </a:lnTo>
                      <a:lnTo>
                        <a:pt x="3094" y="1269"/>
                      </a:lnTo>
                      <a:lnTo>
                        <a:pt x="3101" y="1271"/>
                      </a:lnTo>
                      <a:lnTo>
                        <a:pt x="3103" y="1271"/>
                      </a:lnTo>
                      <a:lnTo>
                        <a:pt x="3108" y="1274"/>
                      </a:lnTo>
                      <a:lnTo>
                        <a:pt x="3113" y="1276"/>
                      </a:lnTo>
                      <a:lnTo>
                        <a:pt x="3118" y="1281"/>
                      </a:lnTo>
                      <a:lnTo>
                        <a:pt x="3120" y="1285"/>
                      </a:lnTo>
                      <a:lnTo>
                        <a:pt x="3120" y="1290"/>
                      </a:lnTo>
                      <a:lnTo>
                        <a:pt x="3120" y="1297"/>
                      </a:lnTo>
                      <a:lnTo>
                        <a:pt x="3122" y="1304"/>
                      </a:lnTo>
                      <a:lnTo>
                        <a:pt x="3122" y="1309"/>
                      </a:lnTo>
                      <a:lnTo>
                        <a:pt x="3125" y="1314"/>
                      </a:lnTo>
                      <a:lnTo>
                        <a:pt x="3125" y="1316"/>
                      </a:lnTo>
                      <a:lnTo>
                        <a:pt x="3127" y="1318"/>
                      </a:lnTo>
                      <a:lnTo>
                        <a:pt x="3129" y="1318"/>
                      </a:lnTo>
                      <a:lnTo>
                        <a:pt x="3129" y="1323"/>
                      </a:lnTo>
                      <a:lnTo>
                        <a:pt x="3132" y="1330"/>
                      </a:lnTo>
                      <a:lnTo>
                        <a:pt x="3132" y="1335"/>
                      </a:lnTo>
                      <a:lnTo>
                        <a:pt x="3134" y="1340"/>
                      </a:lnTo>
                      <a:lnTo>
                        <a:pt x="3137" y="1344"/>
                      </a:lnTo>
                      <a:lnTo>
                        <a:pt x="3137" y="1349"/>
                      </a:lnTo>
                      <a:lnTo>
                        <a:pt x="3139" y="1351"/>
                      </a:lnTo>
                      <a:lnTo>
                        <a:pt x="3139" y="1354"/>
                      </a:lnTo>
                      <a:lnTo>
                        <a:pt x="3141" y="1354"/>
                      </a:lnTo>
                      <a:lnTo>
                        <a:pt x="3144" y="1356"/>
                      </a:lnTo>
                      <a:lnTo>
                        <a:pt x="3151" y="1356"/>
                      </a:lnTo>
                      <a:lnTo>
                        <a:pt x="3158" y="1354"/>
                      </a:lnTo>
                      <a:lnTo>
                        <a:pt x="3160" y="1356"/>
                      </a:lnTo>
                      <a:lnTo>
                        <a:pt x="3165" y="1359"/>
                      </a:lnTo>
                      <a:lnTo>
                        <a:pt x="3165" y="1361"/>
                      </a:lnTo>
                      <a:lnTo>
                        <a:pt x="3165" y="1366"/>
                      </a:lnTo>
                      <a:lnTo>
                        <a:pt x="3165" y="1366"/>
                      </a:lnTo>
                      <a:lnTo>
                        <a:pt x="3165" y="1368"/>
                      </a:lnTo>
                      <a:lnTo>
                        <a:pt x="3167" y="1373"/>
                      </a:lnTo>
                      <a:lnTo>
                        <a:pt x="3170" y="1377"/>
                      </a:lnTo>
                      <a:lnTo>
                        <a:pt x="3172" y="1385"/>
                      </a:lnTo>
                      <a:lnTo>
                        <a:pt x="3174" y="1389"/>
                      </a:lnTo>
                      <a:lnTo>
                        <a:pt x="3174" y="1394"/>
                      </a:lnTo>
                      <a:lnTo>
                        <a:pt x="3177" y="1399"/>
                      </a:lnTo>
                      <a:lnTo>
                        <a:pt x="3177" y="1403"/>
                      </a:lnTo>
                      <a:lnTo>
                        <a:pt x="3177" y="1408"/>
                      </a:lnTo>
                      <a:lnTo>
                        <a:pt x="3177" y="1413"/>
                      </a:lnTo>
                      <a:lnTo>
                        <a:pt x="3177" y="1415"/>
                      </a:lnTo>
                      <a:lnTo>
                        <a:pt x="3177" y="1420"/>
                      </a:lnTo>
                      <a:lnTo>
                        <a:pt x="3177" y="1422"/>
                      </a:lnTo>
                      <a:lnTo>
                        <a:pt x="3177" y="1425"/>
                      </a:lnTo>
                      <a:lnTo>
                        <a:pt x="3177" y="1429"/>
                      </a:lnTo>
                      <a:lnTo>
                        <a:pt x="3177" y="1432"/>
                      </a:lnTo>
                      <a:lnTo>
                        <a:pt x="3174" y="1437"/>
                      </a:lnTo>
                      <a:lnTo>
                        <a:pt x="3172" y="1441"/>
                      </a:lnTo>
                      <a:lnTo>
                        <a:pt x="3165" y="1446"/>
                      </a:lnTo>
                      <a:lnTo>
                        <a:pt x="3153" y="1448"/>
                      </a:lnTo>
                      <a:lnTo>
                        <a:pt x="3144" y="1451"/>
                      </a:lnTo>
                      <a:lnTo>
                        <a:pt x="3139" y="1451"/>
                      </a:lnTo>
                      <a:lnTo>
                        <a:pt x="3134" y="1453"/>
                      </a:lnTo>
                      <a:lnTo>
                        <a:pt x="3132" y="1455"/>
                      </a:lnTo>
                      <a:lnTo>
                        <a:pt x="3129" y="1460"/>
                      </a:lnTo>
                      <a:lnTo>
                        <a:pt x="3129" y="1465"/>
                      </a:lnTo>
                      <a:lnTo>
                        <a:pt x="3129" y="1467"/>
                      </a:lnTo>
                      <a:lnTo>
                        <a:pt x="3132" y="1472"/>
                      </a:lnTo>
                      <a:lnTo>
                        <a:pt x="3134" y="1477"/>
                      </a:lnTo>
                      <a:lnTo>
                        <a:pt x="3137" y="1479"/>
                      </a:lnTo>
                      <a:lnTo>
                        <a:pt x="3139" y="1489"/>
                      </a:lnTo>
                      <a:lnTo>
                        <a:pt x="3144" y="1500"/>
                      </a:lnTo>
                      <a:lnTo>
                        <a:pt x="3146" y="1510"/>
                      </a:lnTo>
                      <a:lnTo>
                        <a:pt x="3151" y="1514"/>
                      </a:lnTo>
                      <a:lnTo>
                        <a:pt x="3153" y="1512"/>
                      </a:lnTo>
                      <a:lnTo>
                        <a:pt x="3158" y="1512"/>
                      </a:lnTo>
                      <a:lnTo>
                        <a:pt x="3160" y="1510"/>
                      </a:lnTo>
                      <a:lnTo>
                        <a:pt x="3165" y="1510"/>
                      </a:lnTo>
                      <a:lnTo>
                        <a:pt x="3167" y="1512"/>
                      </a:lnTo>
                      <a:lnTo>
                        <a:pt x="3170" y="1512"/>
                      </a:lnTo>
                      <a:lnTo>
                        <a:pt x="3172" y="1514"/>
                      </a:lnTo>
                      <a:lnTo>
                        <a:pt x="3174" y="1514"/>
                      </a:lnTo>
                      <a:lnTo>
                        <a:pt x="3177" y="1517"/>
                      </a:lnTo>
                      <a:lnTo>
                        <a:pt x="3177" y="1519"/>
                      </a:lnTo>
                      <a:lnTo>
                        <a:pt x="3177" y="1522"/>
                      </a:lnTo>
                      <a:lnTo>
                        <a:pt x="3177" y="1524"/>
                      </a:lnTo>
                      <a:lnTo>
                        <a:pt x="3174" y="1526"/>
                      </a:lnTo>
                      <a:lnTo>
                        <a:pt x="3177" y="1529"/>
                      </a:lnTo>
                      <a:lnTo>
                        <a:pt x="3177" y="1529"/>
                      </a:lnTo>
                      <a:lnTo>
                        <a:pt x="3189" y="1531"/>
                      </a:lnTo>
                      <a:lnTo>
                        <a:pt x="3198" y="1531"/>
                      </a:lnTo>
                      <a:lnTo>
                        <a:pt x="3205" y="1529"/>
                      </a:lnTo>
                      <a:lnTo>
                        <a:pt x="3212" y="1529"/>
                      </a:lnTo>
                      <a:lnTo>
                        <a:pt x="3217" y="1526"/>
                      </a:lnTo>
                      <a:lnTo>
                        <a:pt x="3219" y="1526"/>
                      </a:lnTo>
                      <a:lnTo>
                        <a:pt x="3222" y="1526"/>
                      </a:lnTo>
                      <a:lnTo>
                        <a:pt x="3224" y="1529"/>
                      </a:lnTo>
                      <a:lnTo>
                        <a:pt x="3226" y="1531"/>
                      </a:lnTo>
                      <a:lnTo>
                        <a:pt x="3229" y="1536"/>
                      </a:lnTo>
                      <a:lnTo>
                        <a:pt x="3229" y="1536"/>
                      </a:lnTo>
                      <a:lnTo>
                        <a:pt x="3226" y="1543"/>
                      </a:lnTo>
                      <a:lnTo>
                        <a:pt x="3222" y="1545"/>
                      </a:lnTo>
                      <a:lnTo>
                        <a:pt x="3219" y="1548"/>
                      </a:lnTo>
                      <a:lnTo>
                        <a:pt x="3215" y="1548"/>
                      </a:lnTo>
                      <a:lnTo>
                        <a:pt x="3210" y="1550"/>
                      </a:lnTo>
                      <a:lnTo>
                        <a:pt x="3205" y="1552"/>
                      </a:lnTo>
                      <a:lnTo>
                        <a:pt x="3200" y="1555"/>
                      </a:lnTo>
                      <a:lnTo>
                        <a:pt x="3198" y="1562"/>
                      </a:lnTo>
                      <a:lnTo>
                        <a:pt x="3196" y="1564"/>
                      </a:lnTo>
                      <a:lnTo>
                        <a:pt x="3196" y="1569"/>
                      </a:lnTo>
                      <a:lnTo>
                        <a:pt x="3198" y="1571"/>
                      </a:lnTo>
                      <a:lnTo>
                        <a:pt x="3200" y="1574"/>
                      </a:lnTo>
                      <a:lnTo>
                        <a:pt x="3205" y="1574"/>
                      </a:lnTo>
                      <a:lnTo>
                        <a:pt x="3210" y="1574"/>
                      </a:lnTo>
                      <a:lnTo>
                        <a:pt x="3215" y="1574"/>
                      </a:lnTo>
                      <a:lnTo>
                        <a:pt x="3217" y="1574"/>
                      </a:lnTo>
                      <a:lnTo>
                        <a:pt x="3219" y="1576"/>
                      </a:lnTo>
                      <a:lnTo>
                        <a:pt x="3222" y="1578"/>
                      </a:lnTo>
                      <a:lnTo>
                        <a:pt x="3224" y="1578"/>
                      </a:lnTo>
                      <a:lnTo>
                        <a:pt x="3224" y="1583"/>
                      </a:lnTo>
                      <a:lnTo>
                        <a:pt x="3226" y="1585"/>
                      </a:lnTo>
                      <a:lnTo>
                        <a:pt x="3226" y="1590"/>
                      </a:lnTo>
                      <a:lnTo>
                        <a:pt x="3226" y="1592"/>
                      </a:lnTo>
                      <a:lnTo>
                        <a:pt x="3226" y="1595"/>
                      </a:lnTo>
                      <a:lnTo>
                        <a:pt x="3226" y="1597"/>
                      </a:lnTo>
                      <a:lnTo>
                        <a:pt x="3226" y="1600"/>
                      </a:lnTo>
                      <a:lnTo>
                        <a:pt x="3226" y="1602"/>
                      </a:lnTo>
                      <a:lnTo>
                        <a:pt x="3226" y="1607"/>
                      </a:lnTo>
                      <a:lnTo>
                        <a:pt x="3229" y="1609"/>
                      </a:lnTo>
                      <a:lnTo>
                        <a:pt x="3233" y="1611"/>
                      </a:lnTo>
                      <a:lnTo>
                        <a:pt x="3233" y="1616"/>
                      </a:lnTo>
                      <a:lnTo>
                        <a:pt x="3240" y="1618"/>
                      </a:lnTo>
                      <a:lnTo>
                        <a:pt x="3243" y="1621"/>
                      </a:lnTo>
                      <a:lnTo>
                        <a:pt x="3248" y="1623"/>
                      </a:lnTo>
                      <a:lnTo>
                        <a:pt x="3248" y="1626"/>
                      </a:lnTo>
                      <a:lnTo>
                        <a:pt x="3248" y="1628"/>
                      </a:lnTo>
                      <a:lnTo>
                        <a:pt x="3248" y="1633"/>
                      </a:lnTo>
                      <a:lnTo>
                        <a:pt x="3248" y="1637"/>
                      </a:lnTo>
                      <a:lnTo>
                        <a:pt x="3243" y="1640"/>
                      </a:lnTo>
                      <a:lnTo>
                        <a:pt x="3240" y="1644"/>
                      </a:lnTo>
                      <a:lnTo>
                        <a:pt x="3240" y="1647"/>
                      </a:lnTo>
                      <a:lnTo>
                        <a:pt x="3240" y="1649"/>
                      </a:lnTo>
                      <a:lnTo>
                        <a:pt x="3240" y="1652"/>
                      </a:lnTo>
                      <a:lnTo>
                        <a:pt x="3245" y="1656"/>
                      </a:lnTo>
                      <a:lnTo>
                        <a:pt x="3248" y="1661"/>
                      </a:lnTo>
                      <a:lnTo>
                        <a:pt x="3248" y="1663"/>
                      </a:lnTo>
                      <a:lnTo>
                        <a:pt x="3250" y="1666"/>
                      </a:lnTo>
                      <a:lnTo>
                        <a:pt x="3250" y="1668"/>
                      </a:lnTo>
                      <a:lnTo>
                        <a:pt x="3248" y="1668"/>
                      </a:lnTo>
                      <a:lnTo>
                        <a:pt x="3243" y="1670"/>
                      </a:lnTo>
                      <a:lnTo>
                        <a:pt x="3240" y="1673"/>
                      </a:lnTo>
                      <a:lnTo>
                        <a:pt x="3240" y="1675"/>
                      </a:lnTo>
                      <a:lnTo>
                        <a:pt x="3238" y="1680"/>
                      </a:lnTo>
                      <a:lnTo>
                        <a:pt x="3238" y="1685"/>
                      </a:lnTo>
                      <a:lnTo>
                        <a:pt x="3236" y="1687"/>
                      </a:lnTo>
                      <a:lnTo>
                        <a:pt x="3236" y="1689"/>
                      </a:lnTo>
                      <a:lnTo>
                        <a:pt x="3236" y="1694"/>
                      </a:lnTo>
                      <a:lnTo>
                        <a:pt x="3238" y="1699"/>
                      </a:lnTo>
                      <a:lnTo>
                        <a:pt x="3238" y="1701"/>
                      </a:lnTo>
                      <a:lnTo>
                        <a:pt x="3243" y="1703"/>
                      </a:lnTo>
                      <a:lnTo>
                        <a:pt x="3243" y="1703"/>
                      </a:lnTo>
                      <a:lnTo>
                        <a:pt x="3245" y="1706"/>
                      </a:lnTo>
                      <a:lnTo>
                        <a:pt x="3248" y="1708"/>
                      </a:lnTo>
                      <a:lnTo>
                        <a:pt x="3248" y="1713"/>
                      </a:lnTo>
                      <a:lnTo>
                        <a:pt x="3250" y="1718"/>
                      </a:lnTo>
                      <a:lnTo>
                        <a:pt x="3250" y="1720"/>
                      </a:lnTo>
                      <a:lnTo>
                        <a:pt x="3252" y="1722"/>
                      </a:lnTo>
                      <a:lnTo>
                        <a:pt x="3255" y="1725"/>
                      </a:lnTo>
                      <a:lnTo>
                        <a:pt x="3257" y="1727"/>
                      </a:lnTo>
                      <a:lnTo>
                        <a:pt x="3259" y="1729"/>
                      </a:lnTo>
                      <a:lnTo>
                        <a:pt x="3259" y="1732"/>
                      </a:lnTo>
                      <a:lnTo>
                        <a:pt x="3262" y="1737"/>
                      </a:lnTo>
                      <a:lnTo>
                        <a:pt x="3264" y="1739"/>
                      </a:lnTo>
                      <a:lnTo>
                        <a:pt x="3266" y="1744"/>
                      </a:lnTo>
                      <a:lnTo>
                        <a:pt x="3271" y="1746"/>
                      </a:lnTo>
                      <a:lnTo>
                        <a:pt x="3274" y="1748"/>
                      </a:lnTo>
                      <a:lnTo>
                        <a:pt x="3276" y="1751"/>
                      </a:lnTo>
                      <a:lnTo>
                        <a:pt x="3276" y="1755"/>
                      </a:lnTo>
                      <a:lnTo>
                        <a:pt x="3276" y="1758"/>
                      </a:lnTo>
                      <a:lnTo>
                        <a:pt x="3276" y="1760"/>
                      </a:lnTo>
                      <a:lnTo>
                        <a:pt x="3276" y="1760"/>
                      </a:lnTo>
                      <a:lnTo>
                        <a:pt x="3274" y="1763"/>
                      </a:lnTo>
                      <a:lnTo>
                        <a:pt x="3271" y="1765"/>
                      </a:lnTo>
                      <a:lnTo>
                        <a:pt x="3269" y="1765"/>
                      </a:lnTo>
                      <a:lnTo>
                        <a:pt x="3266" y="1765"/>
                      </a:lnTo>
                      <a:lnTo>
                        <a:pt x="3262" y="1763"/>
                      </a:lnTo>
                      <a:lnTo>
                        <a:pt x="3259" y="1760"/>
                      </a:lnTo>
                      <a:lnTo>
                        <a:pt x="3257" y="1760"/>
                      </a:lnTo>
                      <a:lnTo>
                        <a:pt x="3255" y="1760"/>
                      </a:lnTo>
                      <a:lnTo>
                        <a:pt x="3252" y="1760"/>
                      </a:lnTo>
                      <a:lnTo>
                        <a:pt x="3250" y="1760"/>
                      </a:lnTo>
                      <a:lnTo>
                        <a:pt x="3250" y="1765"/>
                      </a:lnTo>
                      <a:lnTo>
                        <a:pt x="3248" y="1767"/>
                      </a:lnTo>
                      <a:lnTo>
                        <a:pt x="3245" y="1772"/>
                      </a:lnTo>
                      <a:lnTo>
                        <a:pt x="3243" y="1772"/>
                      </a:lnTo>
                      <a:lnTo>
                        <a:pt x="3240" y="1774"/>
                      </a:lnTo>
                      <a:lnTo>
                        <a:pt x="3236" y="1777"/>
                      </a:lnTo>
                      <a:lnTo>
                        <a:pt x="3233" y="1781"/>
                      </a:lnTo>
                      <a:lnTo>
                        <a:pt x="3233" y="1784"/>
                      </a:lnTo>
                      <a:lnTo>
                        <a:pt x="3231" y="1786"/>
                      </a:lnTo>
                      <a:lnTo>
                        <a:pt x="3229" y="1789"/>
                      </a:lnTo>
                      <a:lnTo>
                        <a:pt x="3226" y="1789"/>
                      </a:lnTo>
                      <a:lnTo>
                        <a:pt x="3222" y="1786"/>
                      </a:lnTo>
                      <a:lnTo>
                        <a:pt x="3219" y="1786"/>
                      </a:lnTo>
                      <a:lnTo>
                        <a:pt x="3217" y="1784"/>
                      </a:lnTo>
                      <a:lnTo>
                        <a:pt x="3215" y="1781"/>
                      </a:lnTo>
                      <a:lnTo>
                        <a:pt x="3215" y="1779"/>
                      </a:lnTo>
                      <a:lnTo>
                        <a:pt x="3217" y="1777"/>
                      </a:lnTo>
                      <a:lnTo>
                        <a:pt x="3219" y="1777"/>
                      </a:lnTo>
                      <a:lnTo>
                        <a:pt x="3222" y="1777"/>
                      </a:lnTo>
                      <a:lnTo>
                        <a:pt x="3224" y="1777"/>
                      </a:lnTo>
                      <a:lnTo>
                        <a:pt x="3226" y="1774"/>
                      </a:lnTo>
                      <a:lnTo>
                        <a:pt x="3226" y="1772"/>
                      </a:lnTo>
                      <a:lnTo>
                        <a:pt x="3224" y="1767"/>
                      </a:lnTo>
                      <a:lnTo>
                        <a:pt x="3224" y="1765"/>
                      </a:lnTo>
                      <a:lnTo>
                        <a:pt x="3222" y="1763"/>
                      </a:lnTo>
                      <a:lnTo>
                        <a:pt x="3219" y="1763"/>
                      </a:lnTo>
                      <a:lnTo>
                        <a:pt x="3217" y="1763"/>
                      </a:lnTo>
                      <a:lnTo>
                        <a:pt x="3215" y="1765"/>
                      </a:lnTo>
                      <a:lnTo>
                        <a:pt x="3212" y="1767"/>
                      </a:lnTo>
                      <a:lnTo>
                        <a:pt x="3207" y="1767"/>
                      </a:lnTo>
                      <a:lnTo>
                        <a:pt x="3203" y="1770"/>
                      </a:lnTo>
                      <a:lnTo>
                        <a:pt x="3200" y="1770"/>
                      </a:lnTo>
                      <a:lnTo>
                        <a:pt x="3198" y="1772"/>
                      </a:lnTo>
                      <a:lnTo>
                        <a:pt x="3193" y="1774"/>
                      </a:lnTo>
                      <a:lnTo>
                        <a:pt x="3186" y="1777"/>
                      </a:lnTo>
                      <a:lnTo>
                        <a:pt x="3184" y="1777"/>
                      </a:lnTo>
                      <a:lnTo>
                        <a:pt x="3181" y="1779"/>
                      </a:lnTo>
                      <a:lnTo>
                        <a:pt x="3179" y="1781"/>
                      </a:lnTo>
                      <a:lnTo>
                        <a:pt x="3179" y="1784"/>
                      </a:lnTo>
                      <a:lnTo>
                        <a:pt x="3179" y="1786"/>
                      </a:lnTo>
                      <a:lnTo>
                        <a:pt x="3181" y="1789"/>
                      </a:lnTo>
                      <a:lnTo>
                        <a:pt x="3181" y="1791"/>
                      </a:lnTo>
                      <a:lnTo>
                        <a:pt x="3179" y="1793"/>
                      </a:lnTo>
                      <a:lnTo>
                        <a:pt x="3177" y="1796"/>
                      </a:lnTo>
                      <a:lnTo>
                        <a:pt x="3177" y="1796"/>
                      </a:lnTo>
                      <a:lnTo>
                        <a:pt x="3170" y="1796"/>
                      </a:lnTo>
                      <a:lnTo>
                        <a:pt x="3167" y="1796"/>
                      </a:lnTo>
                      <a:lnTo>
                        <a:pt x="3165" y="1793"/>
                      </a:lnTo>
                      <a:lnTo>
                        <a:pt x="3163" y="1793"/>
                      </a:lnTo>
                      <a:lnTo>
                        <a:pt x="3163" y="1789"/>
                      </a:lnTo>
                      <a:lnTo>
                        <a:pt x="3163" y="1786"/>
                      </a:lnTo>
                      <a:lnTo>
                        <a:pt x="3163" y="1784"/>
                      </a:lnTo>
                      <a:lnTo>
                        <a:pt x="3165" y="1784"/>
                      </a:lnTo>
                      <a:lnTo>
                        <a:pt x="3165" y="1781"/>
                      </a:lnTo>
                      <a:lnTo>
                        <a:pt x="3165" y="1779"/>
                      </a:lnTo>
                      <a:lnTo>
                        <a:pt x="3163" y="1777"/>
                      </a:lnTo>
                      <a:lnTo>
                        <a:pt x="3160" y="1774"/>
                      </a:lnTo>
                      <a:lnTo>
                        <a:pt x="3160" y="1772"/>
                      </a:lnTo>
                      <a:lnTo>
                        <a:pt x="3160" y="1770"/>
                      </a:lnTo>
                      <a:lnTo>
                        <a:pt x="3158" y="1770"/>
                      </a:lnTo>
                      <a:lnTo>
                        <a:pt x="3155" y="1772"/>
                      </a:lnTo>
                      <a:lnTo>
                        <a:pt x="3155" y="1774"/>
                      </a:lnTo>
                      <a:lnTo>
                        <a:pt x="3155" y="1777"/>
                      </a:lnTo>
                      <a:lnTo>
                        <a:pt x="3153" y="1777"/>
                      </a:lnTo>
                      <a:lnTo>
                        <a:pt x="3151" y="1779"/>
                      </a:lnTo>
                      <a:lnTo>
                        <a:pt x="3148" y="1779"/>
                      </a:lnTo>
                      <a:lnTo>
                        <a:pt x="3144" y="1779"/>
                      </a:lnTo>
                      <a:lnTo>
                        <a:pt x="3141" y="1779"/>
                      </a:lnTo>
                      <a:lnTo>
                        <a:pt x="3139" y="1777"/>
                      </a:lnTo>
                      <a:lnTo>
                        <a:pt x="3137" y="1777"/>
                      </a:lnTo>
                      <a:lnTo>
                        <a:pt x="3134" y="1777"/>
                      </a:lnTo>
                      <a:lnTo>
                        <a:pt x="3129" y="1779"/>
                      </a:lnTo>
                      <a:lnTo>
                        <a:pt x="3127" y="1781"/>
                      </a:lnTo>
                      <a:lnTo>
                        <a:pt x="3125" y="1786"/>
                      </a:lnTo>
                      <a:lnTo>
                        <a:pt x="3122" y="1789"/>
                      </a:lnTo>
                      <a:lnTo>
                        <a:pt x="3122" y="1791"/>
                      </a:lnTo>
                      <a:lnTo>
                        <a:pt x="3120" y="1791"/>
                      </a:lnTo>
                      <a:lnTo>
                        <a:pt x="3120" y="1791"/>
                      </a:lnTo>
                      <a:lnTo>
                        <a:pt x="3115" y="1789"/>
                      </a:lnTo>
                      <a:lnTo>
                        <a:pt x="3113" y="1786"/>
                      </a:lnTo>
                      <a:lnTo>
                        <a:pt x="3111" y="1784"/>
                      </a:lnTo>
                      <a:lnTo>
                        <a:pt x="3111" y="1779"/>
                      </a:lnTo>
                      <a:lnTo>
                        <a:pt x="3108" y="1779"/>
                      </a:lnTo>
                      <a:lnTo>
                        <a:pt x="3106" y="1779"/>
                      </a:lnTo>
                      <a:lnTo>
                        <a:pt x="3103" y="1779"/>
                      </a:lnTo>
                      <a:lnTo>
                        <a:pt x="3101" y="1781"/>
                      </a:lnTo>
                      <a:lnTo>
                        <a:pt x="3101" y="1786"/>
                      </a:lnTo>
                      <a:lnTo>
                        <a:pt x="3099" y="1789"/>
                      </a:lnTo>
                      <a:lnTo>
                        <a:pt x="3096" y="1791"/>
                      </a:lnTo>
                      <a:lnTo>
                        <a:pt x="3096" y="1793"/>
                      </a:lnTo>
                      <a:lnTo>
                        <a:pt x="3092" y="1798"/>
                      </a:lnTo>
                      <a:lnTo>
                        <a:pt x="3085" y="1803"/>
                      </a:lnTo>
                      <a:lnTo>
                        <a:pt x="3082" y="1805"/>
                      </a:lnTo>
                      <a:lnTo>
                        <a:pt x="3080" y="1805"/>
                      </a:lnTo>
                      <a:lnTo>
                        <a:pt x="3075" y="1812"/>
                      </a:lnTo>
                      <a:lnTo>
                        <a:pt x="3073" y="1815"/>
                      </a:lnTo>
                      <a:lnTo>
                        <a:pt x="3070" y="1817"/>
                      </a:lnTo>
                      <a:lnTo>
                        <a:pt x="3068" y="1817"/>
                      </a:lnTo>
                      <a:lnTo>
                        <a:pt x="3063" y="1817"/>
                      </a:lnTo>
                      <a:lnTo>
                        <a:pt x="3063" y="1817"/>
                      </a:lnTo>
                      <a:lnTo>
                        <a:pt x="3061" y="1817"/>
                      </a:lnTo>
                      <a:lnTo>
                        <a:pt x="3059" y="1817"/>
                      </a:lnTo>
                      <a:lnTo>
                        <a:pt x="3056" y="1815"/>
                      </a:lnTo>
                      <a:lnTo>
                        <a:pt x="3056" y="1810"/>
                      </a:lnTo>
                      <a:lnTo>
                        <a:pt x="3056" y="1805"/>
                      </a:lnTo>
                      <a:lnTo>
                        <a:pt x="3056" y="1803"/>
                      </a:lnTo>
                      <a:lnTo>
                        <a:pt x="3061" y="1800"/>
                      </a:lnTo>
                      <a:lnTo>
                        <a:pt x="3061" y="1798"/>
                      </a:lnTo>
                      <a:lnTo>
                        <a:pt x="3059" y="1796"/>
                      </a:lnTo>
                      <a:lnTo>
                        <a:pt x="3049" y="1798"/>
                      </a:lnTo>
                      <a:lnTo>
                        <a:pt x="3042" y="1800"/>
                      </a:lnTo>
                      <a:lnTo>
                        <a:pt x="3026" y="1807"/>
                      </a:lnTo>
                      <a:lnTo>
                        <a:pt x="3021" y="1810"/>
                      </a:lnTo>
                      <a:lnTo>
                        <a:pt x="3016" y="1812"/>
                      </a:lnTo>
                      <a:lnTo>
                        <a:pt x="3014" y="1817"/>
                      </a:lnTo>
                      <a:lnTo>
                        <a:pt x="3014" y="1817"/>
                      </a:lnTo>
                      <a:lnTo>
                        <a:pt x="3014" y="1822"/>
                      </a:lnTo>
                      <a:lnTo>
                        <a:pt x="3014" y="1826"/>
                      </a:lnTo>
                      <a:lnTo>
                        <a:pt x="3014" y="1831"/>
                      </a:lnTo>
                      <a:lnTo>
                        <a:pt x="3018" y="1838"/>
                      </a:lnTo>
                      <a:lnTo>
                        <a:pt x="3018" y="1841"/>
                      </a:lnTo>
                      <a:lnTo>
                        <a:pt x="3021" y="1841"/>
                      </a:lnTo>
                      <a:lnTo>
                        <a:pt x="3023" y="1841"/>
                      </a:lnTo>
                      <a:lnTo>
                        <a:pt x="3026" y="1838"/>
                      </a:lnTo>
                      <a:lnTo>
                        <a:pt x="3028" y="1838"/>
                      </a:lnTo>
                      <a:lnTo>
                        <a:pt x="3030" y="1836"/>
                      </a:lnTo>
                      <a:lnTo>
                        <a:pt x="3033" y="1836"/>
                      </a:lnTo>
                      <a:lnTo>
                        <a:pt x="3035" y="1836"/>
                      </a:lnTo>
                      <a:lnTo>
                        <a:pt x="3035" y="1838"/>
                      </a:lnTo>
                      <a:lnTo>
                        <a:pt x="3037" y="1841"/>
                      </a:lnTo>
                      <a:lnTo>
                        <a:pt x="3037" y="1843"/>
                      </a:lnTo>
                      <a:lnTo>
                        <a:pt x="3035" y="1845"/>
                      </a:lnTo>
                      <a:lnTo>
                        <a:pt x="3035" y="1848"/>
                      </a:lnTo>
                      <a:lnTo>
                        <a:pt x="3033" y="1852"/>
                      </a:lnTo>
                      <a:lnTo>
                        <a:pt x="3030" y="1852"/>
                      </a:lnTo>
                      <a:lnTo>
                        <a:pt x="3030" y="1855"/>
                      </a:lnTo>
                      <a:lnTo>
                        <a:pt x="3030" y="1857"/>
                      </a:lnTo>
                      <a:lnTo>
                        <a:pt x="3028" y="1857"/>
                      </a:lnTo>
                      <a:lnTo>
                        <a:pt x="3023" y="1859"/>
                      </a:lnTo>
                      <a:lnTo>
                        <a:pt x="3018" y="1862"/>
                      </a:lnTo>
                      <a:lnTo>
                        <a:pt x="3016" y="1862"/>
                      </a:lnTo>
                      <a:lnTo>
                        <a:pt x="3011" y="1857"/>
                      </a:lnTo>
                      <a:lnTo>
                        <a:pt x="3007" y="1855"/>
                      </a:lnTo>
                      <a:lnTo>
                        <a:pt x="3007" y="1852"/>
                      </a:lnTo>
                      <a:lnTo>
                        <a:pt x="3004" y="1855"/>
                      </a:lnTo>
                      <a:lnTo>
                        <a:pt x="3004" y="1857"/>
                      </a:lnTo>
                      <a:lnTo>
                        <a:pt x="3004" y="1859"/>
                      </a:lnTo>
                      <a:lnTo>
                        <a:pt x="3004" y="1862"/>
                      </a:lnTo>
                      <a:lnTo>
                        <a:pt x="3007" y="1864"/>
                      </a:lnTo>
                      <a:lnTo>
                        <a:pt x="3007" y="1866"/>
                      </a:lnTo>
                      <a:lnTo>
                        <a:pt x="3009" y="1869"/>
                      </a:lnTo>
                      <a:lnTo>
                        <a:pt x="3011" y="1871"/>
                      </a:lnTo>
                      <a:lnTo>
                        <a:pt x="3014" y="1874"/>
                      </a:lnTo>
                      <a:lnTo>
                        <a:pt x="3014" y="1878"/>
                      </a:lnTo>
                      <a:lnTo>
                        <a:pt x="3011" y="1883"/>
                      </a:lnTo>
                      <a:lnTo>
                        <a:pt x="3011" y="1885"/>
                      </a:lnTo>
                      <a:lnTo>
                        <a:pt x="3011" y="1890"/>
                      </a:lnTo>
                      <a:lnTo>
                        <a:pt x="3011" y="1892"/>
                      </a:lnTo>
                      <a:lnTo>
                        <a:pt x="3011" y="1895"/>
                      </a:lnTo>
                      <a:lnTo>
                        <a:pt x="3014" y="1897"/>
                      </a:lnTo>
                      <a:lnTo>
                        <a:pt x="3016" y="1900"/>
                      </a:lnTo>
                      <a:lnTo>
                        <a:pt x="3021" y="1900"/>
                      </a:lnTo>
                      <a:lnTo>
                        <a:pt x="3023" y="1900"/>
                      </a:lnTo>
                      <a:lnTo>
                        <a:pt x="3026" y="1897"/>
                      </a:lnTo>
                      <a:lnTo>
                        <a:pt x="3028" y="1897"/>
                      </a:lnTo>
                      <a:lnTo>
                        <a:pt x="3030" y="1897"/>
                      </a:lnTo>
                      <a:lnTo>
                        <a:pt x="3030" y="1900"/>
                      </a:lnTo>
                      <a:lnTo>
                        <a:pt x="3030" y="1902"/>
                      </a:lnTo>
                      <a:lnTo>
                        <a:pt x="3030" y="1907"/>
                      </a:lnTo>
                      <a:lnTo>
                        <a:pt x="3030" y="1911"/>
                      </a:lnTo>
                      <a:lnTo>
                        <a:pt x="3028" y="1911"/>
                      </a:lnTo>
                      <a:lnTo>
                        <a:pt x="3028" y="1914"/>
                      </a:lnTo>
                      <a:lnTo>
                        <a:pt x="3026" y="1918"/>
                      </a:lnTo>
                      <a:lnTo>
                        <a:pt x="3023" y="1921"/>
                      </a:lnTo>
                      <a:lnTo>
                        <a:pt x="3021" y="1923"/>
                      </a:lnTo>
                      <a:lnTo>
                        <a:pt x="3018" y="1923"/>
                      </a:lnTo>
                      <a:lnTo>
                        <a:pt x="3014" y="1923"/>
                      </a:lnTo>
                      <a:lnTo>
                        <a:pt x="3009" y="1923"/>
                      </a:lnTo>
                      <a:lnTo>
                        <a:pt x="3007" y="1923"/>
                      </a:lnTo>
                      <a:lnTo>
                        <a:pt x="3004" y="1926"/>
                      </a:lnTo>
                      <a:lnTo>
                        <a:pt x="3002" y="1926"/>
                      </a:lnTo>
                      <a:lnTo>
                        <a:pt x="3000" y="1928"/>
                      </a:lnTo>
                      <a:lnTo>
                        <a:pt x="3000" y="1930"/>
                      </a:lnTo>
                      <a:lnTo>
                        <a:pt x="2997" y="1935"/>
                      </a:lnTo>
                      <a:lnTo>
                        <a:pt x="2997" y="1937"/>
                      </a:lnTo>
                      <a:lnTo>
                        <a:pt x="2995" y="1940"/>
                      </a:lnTo>
                      <a:lnTo>
                        <a:pt x="2992" y="1940"/>
                      </a:lnTo>
                      <a:lnTo>
                        <a:pt x="2990" y="1937"/>
                      </a:lnTo>
                      <a:lnTo>
                        <a:pt x="2988" y="1937"/>
                      </a:lnTo>
                      <a:lnTo>
                        <a:pt x="2988" y="1933"/>
                      </a:lnTo>
                      <a:lnTo>
                        <a:pt x="2988" y="1930"/>
                      </a:lnTo>
                      <a:lnTo>
                        <a:pt x="2988" y="1930"/>
                      </a:lnTo>
                      <a:lnTo>
                        <a:pt x="2988" y="1928"/>
                      </a:lnTo>
                      <a:lnTo>
                        <a:pt x="2985" y="1926"/>
                      </a:lnTo>
                      <a:lnTo>
                        <a:pt x="2983" y="1928"/>
                      </a:lnTo>
                      <a:lnTo>
                        <a:pt x="2981" y="1930"/>
                      </a:lnTo>
                      <a:lnTo>
                        <a:pt x="2978" y="1935"/>
                      </a:lnTo>
                      <a:lnTo>
                        <a:pt x="2976" y="1940"/>
                      </a:lnTo>
                      <a:lnTo>
                        <a:pt x="2976" y="1944"/>
                      </a:lnTo>
                      <a:lnTo>
                        <a:pt x="2976" y="1949"/>
                      </a:lnTo>
                      <a:lnTo>
                        <a:pt x="2976" y="1954"/>
                      </a:lnTo>
                      <a:lnTo>
                        <a:pt x="2976" y="1961"/>
                      </a:lnTo>
                      <a:lnTo>
                        <a:pt x="2978" y="1963"/>
                      </a:lnTo>
                      <a:lnTo>
                        <a:pt x="2981" y="1963"/>
                      </a:lnTo>
                      <a:lnTo>
                        <a:pt x="2985" y="1963"/>
                      </a:lnTo>
                      <a:lnTo>
                        <a:pt x="2988" y="1963"/>
                      </a:lnTo>
                      <a:lnTo>
                        <a:pt x="2990" y="1963"/>
                      </a:lnTo>
                      <a:lnTo>
                        <a:pt x="2990" y="1968"/>
                      </a:lnTo>
                      <a:lnTo>
                        <a:pt x="2990" y="1970"/>
                      </a:lnTo>
                      <a:lnTo>
                        <a:pt x="2988" y="1973"/>
                      </a:lnTo>
                      <a:lnTo>
                        <a:pt x="2988" y="1975"/>
                      </a:lnTo>
                      <a:lnTo>
                        <a:pt x="2988" y="1980"/>
                      </a:lnTo>
                      <a:lnTo>
                        <a:pt x="2985" y="1982"/>
                      </a:lnTo>
                      <a:lnTo>
                        <a:pt x="2988" y="1987"/>
                      </a:lnTo>
                      <a:lnTo>
                        <a:pt x="2988" y="1989"/>
                      </a:lnTo>
                      <a:lnTo>
                        <a:pt x="2990" y="1994"/>
                      </a:lnTo>
                      <a:lnTo>
                        <a:pt x="2992" y="1996"/>
                      </a:lnTo>
                      <a:lnTo>
                        <a:pt x="2997" y="1999"/>
                      </a:lnTo>
                      <a:lnTo>
                        <a:pt x="3000" y="2004"/>
                      </a:lnTo>
                      <a:lnTo>
                        <a:pt x="3002" y="2006"/>
                      </a:lnTo>
                      <a:lnTo>
                        <a:pt x="3002" y="2008"/>
                      </a:lnTo>
                      <a:lnTo>
                        <a:pt x="3007" y="2008"/>
                      </a:lnTo>
                      <a:lnTo>
                        <a:pt x="3007" y="2006"/>
                      </a:lnTo>
                      <a:lnTo>
                        <a:pt x="3011" y="2008"/>
                      </a:lnTo>
                      <a:lnTo>
                        <a:pt x="3014" y="2008"/>
                      </a:lnTo>
                      <a:lnTo>
                        <a:pt x="3018" y="2011"/>
                      </a:lnTo>
                      <a:lnTo>
                        <a:pt x="3023" y="2013"/>
                      </a:lnTo>
                      <a:lnTo>
                        <a:pt x="3026" y="2015"/>
                      </a:lnTo>
                      <a:lnTo>
                        <a:pt x="3035" y="2020"/>
                      </a:lnTo>
                      <a:lnTo>
                        <a:pt x="3037" y="2022"/>
                      </a:lnTo>
                      <a:lnTo>
                        <a:pt x="3040" y="2025"/>
                      </a:lnTo>
                      <a:lnTo>
                        <a:pt x="3044" y="2032"/>
                      </a:lnTo>
                      <a:lnTo>
                        <a:pt x="3044" y="2034"/>
                      </a:lnTo>
                      <a:lnTo>
                        <a:pt x="3049" y="2041"/>
                      </a:lnTo>
                      <a:lnTo>
                        <a:pt x="3054" y="2046"/>
                      </a:lnTo>
                      <a:lnTo>
                        <a:pt x="3056" y="2051"/>
                      </a:lnTo>
                      <a:lnTo>
                        <a:pt x="3059" y="2055"/>
                      </a:lnTo>
                      <a:lnTo>
                        <a:pt x="3059" y="2058"/>
                      </a:lnTo>
                      <a:lnTo>
                        <a:pt x="3061" y="2060"/>
                      </a:lnTo>
                      <a:lnTo>
                        <a:pt x="3061" y="2065"/>
                      </a:lnTo>
                      <a:lnTo>
                        <a:pt x="3063" y="2067"/>
                      </a:lnTo>
                      <a:lnTo>
                        <a:pt x="3063" y="2070"/>
                      </a:lnTo>
                      <a:lnTo>
                        <a:pt x="3063" y="2072"/>
                      </a:lnTo>
                      <a:lnTo>
                        <a:pt x="3063" y="2074"/>
                      </a:lnTo>
                      <a:lnTo>
                        <a:pt x="3063" y="2077"/>
                      </a:lnTo>
                      <a:lnTo>
                        <a:pt x="3063" y="2079"/>
                      </a:lnTo>
                      <a:lnTo>
                        <a:pt x="3063" y="2081"/>
                      </a:lnTo>
                      <a:lnTo>
                        <a:pt x="3063" y="2084"/>
                      </a:lnTo>
                      <a:lnTo>
                        <a:pt x="3061" y="2084"/>
                      </a:lnTo>
                      <a:lnTo>
                        <a:pt x="3059" y="2086"/>
                      </a:lnTo>
                      <a:lnTo>
                        <a:pt x="3056" y="2089"/>
                      </a:lnTo>
                      <a:lnTo>
                        <a:pt x="3054" y="2089"/>
                      </a:lnTo>
                      <a:lnTo>
                        <a:pt x="3052" y="2091"/>
                      </a:lnTo>
                      <a:lnTo>
                        <a:pt x="3049" y="2091"/>
                      </a:lnTo>
                      <a:lnTo>
                        <a:pt x="3047" y="2091"/>
                      </a:lnTo>
                      <a:lnTo>
                        <a:pt x="3044" y="2091"/>
                      </a:lnTo>
                      <a:lnTo>
                        <a:pt x="3044" y="2089"/>
                      </a:lnTo>
                      <a:lnTo>
                        <a:pt x="3040" y="2089"/>
                      </a:lnTo>
                      <a:lnTo>
                        <a:pt x="3037" y="2089"/>
                      </a:lnTo>
                      <a:lnTo>
                        <a:pt x="3033" y="2091"/>
                      </a:lnTo>
                      <a:lnTo>
                        <a:pt x="3030" y="2091"/>
                      </a:lnTo>
                      <a:lnTo>
                        <a:pt x="3028" y="2093"/>
                      </a:lnTo>
                      <a:lnTo>
                        <a:pt x="3026" y="2096"/>
                      </a:lnTo>
                      <a:lnTo>
                        <a:pt x="3023" y="2098"/>
                      </a:lnTo>
                      <a:lnTo>
                        <a:pt x="3023" y="2100"/>
                      </a:lnTo>
                      <a:lnTo>
                        <a:pt x="3021" y="2100"/>
                      </a:lnTo>
                      <a:lnTo>
                        <a:pt x="3021" y="2103"/>
                      </a:lnTo>
                      <a:lnTo>
                        <a:pt x="3021" y="2105"/>
                      </a:lnTo>
                      <a:lnTo>
                        <a:pt x="3021" y="2107"/>
                      </a:lnTo>
                      <a:lnTo>
                        <a:pt x="3021" y="2110"/>
                      </a:lnTo>
                      <a:lnTo>
                        <a:pt x="3023" y="2110"/>
                      </a:lnTo>
                      <a:lnTo>
                        <a:pt x="3023" y="2115"/>
                      </a:lnTo>
                      <a:lnTo>
                        <a:pt x="3026" y="2117"/>
                      </a:lnTo>
                      <a:lnTo>
                        <a:pt x="3028" y="2117"/>
                      </a:lnTo>
                      <a:lnTo>
                        <a:pt x="3030" y="2119"/>
                      </a:lnTo>
                      <a:lnTo>
                        <a:pt x="3033" y="2122"/>
                      </a:lnTo>
                      <a:lnTo>
                        <a:pt x="3033" y="2124"/>
                      </a:lnTo>
                      <a:lnTo>
                        <a:pt x="3033" y="2126"/>
                      </a:lnTo>
                      <a:lnTo>
                        <a:pt x="3030" y="2126"/>
                      </a:lnTo>
                      <a:lnTo>
                        <a:pt x="3030" y="2129"/>
                      </a:lnTo>
                      <a:lnTo>
                        <a:pt x="3028" y="2129"/>
                      </a:lnTo>
                      <a:lnTo>
                        <a:pt x="3026" y="2129"/>
                      </a:lnTo>
                      <a:lnTo>
                        <a:pt x="3026" y="2131"/>
                      </a:lnTo>
                      <a:lnTo>
                        <a:pt x="3023" y="2131"/>
                      </a:lnTo>
                      <a:lnTo>
                        <a:pt x="3023" y="2133"/>
                      </a:lnTo>
                      <a:lnTo>
                        <a:pt x="3021" y="2133"/>
                      </a:lnTo>
                      <a:lnTo>
                        <a:pt x="3021" y="2136"/>
                      </a:lnTo>
                      <a:lnTo>
                        <a:pt x="3021" y="2141"/>
                      </a:lnTo>
                      <a:lnTo>
                        <a:pt x="3021" y="2143"/>
                      </a:lnTo>
                      <a:lnTo>
                        <a:pt x="3021" y="2148"/>
                      </a:lnTo>
                      <a:lnTo>
                        <a:pt x="3018" y="2150"/>
                      </a:lnTo>
                      <a:lnTo>
                        <a:pt x="3018" y="2152"/>
                      </a:lnTo>
                      <a:lnTo>
                        <a:pt x="3016" y="2155"/>
                      </a:lnTo>
                      <a:lnTo>
                        <a:pt x="3016" y="2157"/>
                      </a:lnTo>
                      <a:lnTo>
                        <a:pt x="3014" y="2157"/>
                      </a:lnTo>
                      <a:lnTo>
                        <a:pt x="3014" y="2159"/>
                      </a:lnTo>
                      <a:lnTo>
                        <a:pt x="3014" y="2162"/>
                      </a:lnTo>
                      <a:lnTo>
                        <a:pt x="3016" y="2164"/>
                      </a:lnTo>
                      <a:lnTo>
                        <a:pt x="3016" y="2167"/>
                      </a:lnTo>
                      <a:lnTo>
                        <a:pt x="3018" y="2167"/>
                      </a:lnTo>
                      <a:lnTo>
                        <a:pt x="3021" y="2169"/>
                      </a:lnTo>
                      <a:lnTo>
                        <a:pt x="3023" y="2171"/>
                      </a:lnTo>
                      <a:lnTo>
                        <a:pt x="3023" y="2174"/>
                      </a:lnTo>
                      <a:lnTo>
                        <a:pt x="3023" y="2176"/>
                      </a:lnTo>
                      <a:lnTo>
                        <a:pt x="3023" y="2178"/>
                      </a:lnTo>
                      <a:lnTo>
                        <a:pt x="3021" y="2181"/>
                      </a:lnTo>
                      <a:lnTo>
                        <a:pt x="3018" y="2181"/>
                      </a:lnTo>
                      <a:lnTo>
                        <a:pt x="3018" y="2183"/>
                      </a:lnTo>
                      <a:lnTo>
                        <a:pt x="3016" y="2185"/>
                      </a:lnTo>
                      <a:lnTo>
                        <a:pt x="3014" y="2185"/>
                      </a:lnTo>
                      <a:lnTo>
                        <a:pt x="3011" y="2188"/>
                      </a:lnTo>
                      <a:lnTo>
                        <a:pt x="3011" y="2190"/>
                      </a:lnTo>
                      <a:lnTo>
                        <a:pt x="3009" y="2190"/>
                      </a:lnTo>
                      <a:lnTo>
                        <a:pt x="3009" y="2193"/>
                      </a:lnTo>
                      <a:lnTo>
                        <a:pt x="3007" y="2193"/>
                      </a:lnTo>
                      <a:lnTo>
                        <a:pt x="3007" y="2195"/>
                      </a:lnTo>
                      <a:lnTo>
                        <a:pt x="3007" y="2197"/>
                      </a:lnTo>
                      <a:lnTo>
                        <a:pt x="3007" y="2200"/>
                      </a:lnTo>
                      <a:lnTo>
                        <a:pt x="3004" y="2200"/>
                      </a:lnTo>
                      <a:lnTo>
                        <a:pt x="3004" y="2202"/>
                      </a:lnTo>
                      <a:lnTo>
                        <a:pt x="3002" y="2202"/>
                      </a:lnTo>
                      <a:lnTo>
                        <a:pt x="3000" y="2202"/>
                      </a:lnTo>
                      <a:lnTo>
                        <a:pt x="2997" y="2202"/>
                      </a:lnTo>
                      <a:lnTo>
                        <a:pt x="2995" y="2202"/>
                      </a:lnTo>
                      <a:lnTo>
                        <a:pt x="2995" y="2200"/>
                      </a:lnTo>
                      <a:lnTo>
                        <a:pt x="2995" y="2202"/>
                      </a:lnTo>
                      <a:lnTo>
                        <a:pt x="2992" y="2202"/>
                      </a:lnTo>
                      <a:lnTo>
                        <a:pt x="2990" y="2202"/>
                      </a:lnTo>
                      <a:lnTo>
                        <a:pt x="2990" y="2204"/>
                      </a:lnTo>
                      <a:lnTo>
                        <a:pt x="2988" y="2204"/>
                      </a:lnTo>
                      <a:lnTo>
                        <a:pt x="2985" y="2204"/>
                      </a:lnTo>
                      <a:lnTo>
                        <a:pt x="2983" y="2207"/>
                      </a:lnTo>
                      <a:lnTo>
                        <a:pt x="2981" y="2207"/>
                      </a:lnTo>
                      <a:lnTo>
                        <a:pt x="2978" y="2207"/>
                      </a:lnTo>
                      <a:lnTo>
                        <a:pt x="2976" y="2207"/>
                      </a:lnTo>
                      <a:lnTo>
                        <a:pt x="2976" y="2209"/>
                      </a:lnTo>
                      <a:lnTo>
                        <a:pt x="2974" y="2209"/>
                      </a:lnTo>
                      <a:lnTo>
                        <a:pt x="2971" y="2209"/>
                      </a:lnTo>
                      <a:lnTo>
                        <a:pt x="2971" y="2211"/>
                      </a:lnTo>
                      <a:lnTo>
                        <a:pt x="2969" y="2211"/>
                      </a:lnTo>
                      <a:lnTo>
                        <a:pt x="2969" y="2214"/>
                      </a:lnTo>
                      <a:lnTo>
                        <a:pt x="2966" y="2214"/>
                      </a:lnTo>
                      <a:lnTo>
                        <a:pt x="2966" y="2214"/>
                      </a:lnTo>
                      <a:lnTo>
                        <a:pt x="2966" y="2216"/>
                      </a:lnTo>
                      <a:lnTo>
                        <a:pt x="2964" y="2216"/>
                      </a:lnTo>
                      <a:lnTo>
                        <a:pt x="2964" y="2218"/>
                      </a:lnTo>
                      <a:lnTo>
                        <a:pt x="2966" y="2221"/>
                      </a:lnTo>
                      <a:lnTo>
                        <a:pt x="2964" y="2221"/>
                      </a:lnTo>
                      <a:lnTo>
                        <a:pt x="2964" y="2223"/>
                      </a:lnTo>
                      <a:lnTo>
                        <a:pt x="2964" y="2226"/>
                      </a:lnTo>
                      <a:lnTo>
                        <a:pt x="2964" y="2228"/>
                      </a:lnTo>
                      <a:lnTo>
                        <a:pt x="2962" y="2228"/>
                      </a:lnTo>
                      <a:lnTo>
                        <a:pt x="2959" y="2228"/>
                      </a:lnTo>
                      <a:lnTo>
                        <a:pt x="2957" y="2228"/>
                      </a:lnTo>
                      <a:lnTo>
                        <a:pt x="2955" y="2228"/>
                      </a:lnTo>
                      <a:lnTo>
                        <a:pt x="2955" y="2226"/>
                      </a:lnTo>
                      <a:lnTo>
                        <a:pt x="2952" y="2226"/>
                      </a:lnTo>
                      <a:lnTo>
                        <a:pt x="2950" y="2226"/>
                      </a:lnTo>
                      <a:lnTo>
                        <a:pt x="2950" y="2223"/>
                      </a:lnTo>
                      <a:lnTo>
                        <a:pt x="2950" y="2223"/>
                      </a:lnTo>
                      <a:lnTo>
                        <a:pt x="2948" y="2223"/>
                      </a:lnTo>
                      <a:lnTo>
                        <a:pt x="2948" y="2226"/>
                      </a:lnTo>
                      <a:lnTo>
                        <a:pt x="2945" y="2226"/>
                      </a:lnTo>
                      <a:lnTo>
                        <a:pt x="2943" y="2226"/>
                      </a:lnTo>
                      <a:lnTo>
                        <a:pt x="2945" y="2226"/>
                      </a:lnTo>
                      <a:lnTo>
                        <a:pt x="2945" y="2228"/>
                      </a:lnTo>
                      <a:lnTo>
                        <a:pt x="2945" y="2230"/>
                      </a:lnTo>
                      <a:lnTo>
                        <a:pt x="2945" y="2235"/>
                      </a:lnTo>
                      <a:lnTo>
                        <a:pt x="2945" y="2237"/>
                      </a:lnTo>
                      <a:lnTo>
                        <a:pt x="2948" y="2240"/>
                      </a:lnTo>
                      <a:lnTo>
                        <a:pt x="2948" y="2242"/>
                      </a:lnTo>
                      <a:lnTo>
                        <a:pt x="2950" y="2244"/>
                      </a:lnTo>
                      <a:lnTo>
                        <a:pt x="2950" y="2249"/>
                      </a:lnTo>
                      <a:lnTo>
                        <a:pt x="2952" y="2252"/>
                      </a:lnTo>
                      <a:lnTo>
                        <a:pt x="2955" y="2254"/>
                      </a:lnTo>
                      <a:lnTo>
                        <a:pt x="2955" y="2256"/>
                      </a:lnTo>
                      <a:lnTo>
                        <a:pt x="2957" y="2256"/>
                      </a:lnTo>
                      <a:lnTo>
                        <a:pt x="2959" y="2259"/>
                      </a:lnTo>
                      <a:lnTo>
                        <a:pt x="2962" y="2259"/>
                      </a:lnTo>
                      <a:lnTo>
                        <a:pt x="2962" y="2261"/>
                      </a:lnTo>
                      <a:lnTo>
                        <a:pt x="2964" y="2261"/>
                      </a:lnTo>
                      <a:lnTo>
                        <a:pt x="2966" y="2261"/>
                      </a:lnTo>
                      <a:lnTo>
                        <a:pt x="2969" y="2261"/>
                      </a:lnTo>
                      <a:lnTo>
                        <a:pt x="2969" y="2259"/>
                      </a:lnTo>
                      <a:lnTo>
                        <a:pt x="2969" y="2256"/>
                      </a:lnTo>
                      <a:lnTo>
                        <a:pt x="2969" y="2254"/>
                      </a:lnTo>
                      <a:lnTo>
                        <a:pt x="2969" y="2252"/>
                      </a:lnTo>
                      <a:lnTo>
                        <a:pt x="2969" y="2249"/>
                      </a:lnTo>
                      <a:lnTo>
                        <a:pt x="2969" y="2247"/>
                      </a:lnTo>
                      <a:lnTo>
                        <a:pt x="2971" y="2247"/>
                      </a:lnTo>
                      <a:lnTo>
                        <a:pt x="2974" y="2247"/>
                      </a:lnTo>
                      <a:lnTo>
                        <a:pt x="2974" y="2249"/>
                      </a:lnTo>
                      <a:lnTo>
                        <a:pt x="2976" y="2249"/>
                      </a:lnTo>
                      <a:lnTo>
                        <a:pt x="2976" y="2252"/>
                      </a:lnTo>
                      <a:lnTo>
                        <a:pt x="2976" y="2254"/>
                      </a:lnTo>
                      <a:lnTo>
                        <a:pt x="2978" y="2256"/>
                      </a:lnTo>
                      <a:lnTo>
                        <a:pt x="2978" y="2261"/>
                      </a:lnTo>
                      <a:lnTo>
                        <a:pt x="2978" y="2263"/>
                      </a:lnTo>
                      <a:lnTo>
                        <a:pt x="2978" y="2266"/>
                      </a:lnTo>
                      <a:lnTo>
                        <a:pt x="2978" y="2268"/>
                      </a:lnTo>
                      <a:lnTo>
                        <a:pt x="2981" y="2268"/>
                      </a:lnTo>
                      <a:lnTo>
                        <a:pt x="2981" y="2270"/>
                      </a:lnTo>
                      <a:lnTo>
                        <a:pt x="2981" y="2270"/>
                      </a:lnTo>
                      <a:lnTo>
                        <a:pt x="2981" y="2273"/>
                      </a:lnTo>
                      <a:lnTo>
                        <a:pt x="2981" y="2275"/>
                      </a:lnTo>
                      <a:lnTo>
                        <a:pt x="2983" y="2278"/>
                      </a:lnTo>
                      <a:lnTo>
                        <a:pt x="2983" y="2280"/>
                      </a:lnTo>
                      <a:lnTo>
                        <a:pt x="2985" y="2280"/>
                      </a:lnTo>
                      <a:lnTo>
                        <a:pt x="2985" y="2282"/>
                      </a:lnTo>
                      <a:lnTo>
                        <a:pt x="2985" y="2285"/>
                      </a:lnTo>
                      <a:lnTo>
                        <a:pt x="2988" y="2285"/>
                      </a:lnTo>
                      <a:lnTo>
                        <a:pt x="2988" y="2287"/>
                      </a:lnTo>
                      <a:lnTo>
                        <a:pt x="2988" y="2289"/>
                      </a:lnTo>
                      <a:lnTo>
                        <a:pt x="2990" y="2289"/>
                      </a:lnTo>
                      <a:lnTo>
                        <a:pt x="2990" y="2292"/>
                      </a:lnTo>
                      <a:lnTo>
                        <a:pt x="2992" y="2294"/>
                      </a:lnTo>
                      <a:lnTo>
                        <a:pt x="2992" y="2296"/>
                      </a:lnTo>
                      <a:lnTo>
                        <a:pt x="2992" y="2299"/>
                      </a:lnTo>
                      <a:lnTo>
                        <a:pt x="2995" y="2299"/>
                      </a:lnTo>
                      <a:lnTo>
                        <a:pt x="2995" y="2301"/>
                      </a:lnTo>
                      <a:lnTo>
                        <a:pt x="2995" y="2304"/>
                      </a:lnTo>
                      <a:lnTo>
                        <a:pt x="2992" y="2304"/>
                      </a:lnTo>
                      <a:lnTo>
                        <a:pt x="2992" y="2306"/>
                      </a:lnTo>
                      <a:lnTo>
                        <a:pt x="2992" y="2308"/>
                      </a:lnTo>
                      <a:lnTo>
                        <a:pt x="2992" y="2311"/>
                      </a:lnTo>
                      <a:lnTo>
                        <a:pt x="2992" y="2313"/>
                      </a:lnTo>
                      <a:lnTo>
                        <a:pt x="2992" y="2315"/>
                      </a:lnTo>
                      <a:lnTo>
                        <a:pt x="2992" y="2318"/>
                      </a:lnTo>
                      <a:lnTo>
                        <a:pt x="2992" y="2320"/>
                      </a:lnTo>
                      <a:lnTo>
                        <a:pt x="2990" y="2320"/>
                      </a:lnTo>
                      <a:lnTo>
                        <a:pt x="2988" y="2320"/>
                      </a:lnTo>
                      <a:lnTo>
                        <a:pt x="2985" y="2320"/>
                      </a:lnTo>
                      <a:lnTo>
                        <a:pt x="2983" y="2320"/>
                      </a:lnTo>
                      <a:lnTo>
                        <a:pt x="2981" y="2320"/>
                      </a:lnTo>
                      <a:lnTo>
                        <a:pt x="2978" y="2318"/>
                      </a:lnTo>
                      <a:lnTo>
                        <a:pt x="2976" y="2318"/>
                      </a:lnTo>
                      <a:lnTo>
                        <a:pt x="2974" y="2315"/>
                      </a:lnTo>
                      <a:lnTo>
                        <a:pt x="2971" y="2315"/>
                      </a:lnTo>
                      <a:lnTo>
                        <a:pt x="2969" y="2315"/>
                      </a:lnTo>
                      <a:lnTo>
                        <a:pt x="2969" y="2318"/>
                      </a:lnTo>
                      <a:lnTo>
                        <a:pt x="2969" y="2320"/>
                      </a:lnTo>
                      <a:lnTo>
                        <a:pt x="2969" y="2322"/>
                      </a:lnTo>
                      <a:lnTo>
                        <a:pt x="2971" y="2325"/>
                      </a:lnTo>
                      <a:lnTo>
                        <a:pt x="2974" y="2327"/>
                      </a:lnTo>
                      <a:lnTo>
                        <a:pt x="2976" y="2327"/>
                      </a:lnTo>
                      <a:lnTo>
                        <a:pt x="2976" y="2330"/>
                      </a:lnTo>
                      <a:lnTo>
                        <a:pt x="2981" y="2330"/>
                      </a:lnTo>
                      <a:lnTo>
                        <a:pt x="2983" y="2332"/>
                      </a:lnTo>
                      <a:lnTo>
                        <a:pt x="2985" y="2332"/>
                      </a:lnTo>
                      <a:lnTo>
                        <a:pt x="2988" y="2330"/>
                      </a:lnTo>
                      <a:lnTo>
                        <a:pt x="2990" y="2330"/>
                      </a:lnTo>
                      <a:lnTo>
                        <a:pt x="2992" y="2330"/>
                      </a:lnTo>
                      <a:lnTo>
                        <a:pt x="2995" y="2327"/>
                      </a:lnTo>
                      <a:lnTo>
                        <a:pt x="2995" y="2330"/>
                      </a:lnTo>
                      <a:lnTo>
                        <a:pt x="2997" y="2332"/>
                      </a:lnTo>
                      <a:lnTo>
                        <a:pt x="2997" y="2334"/>
                      </a:lnTo>
                      <a:lnTo>
                        <a:pt x="3000" y="2334"/>
                      </a:lnTo>
                      <a:lnTo>
                        <a:pt x="3000" y="2337"/>
                      </a:lnTo>
                      <a:lnTo>
                        <a:pt x="2997" y="2337"/>
                      </a:lnTo>
                      <a:lnTo>
                        <a:pt x="2997" y="2339"/>
                      </a:lnTo>
                      <a:lnTo>
                        <a:pt x="2997" y="2341"/>
                      </a:lnTo>
                      <a:lnTo>
                        <a:pt x="2997" y="2344"/>
                      </a:lnTo>
                      <a:lnTo>
                        <a:pt x="2995" y="2344"/>
                      </a:lnTo>
                      <a:lnTo>
                        <a:pt x="2995" y="2346"/>
                      </a:lnTo>
                      <a:lnTo>
                        <a:pt x="2992" y="2346"/>
                      </a:lnTo>
                      <a:lnTo>
                        <a:pt x="2992" y="2348"/>
                      </a:lnTo>
                      <a:lnTo>
                        <a:pt x="2990" y="2348"/>
                      </a:lnTo>
                      <a:lnTo>
                        <a:pt x="2990" y="2351"/>
                      </a:lnTo>
                      <a:lnTo>
                        <a:pt x="2990" y="2353"/>
                      </a:lnTo>
                      <a:lnTo>
                        <a:pt x="2990" y="2356"/>
                      </a:lnTo>
                      <a:lnTo>
                        <a:pt x="2992" y="2356"/>
                      </a:lnTo>
                      <a:lnTo>
                        <a:pt x="2992" y="2358"/>
                      </a:lnTo>
                      <a:lnTo>
                        <a:pt x="2995" y="2358"/>
                      </a:lnTo>
                      <a:lnTo>
                        <a:pt x="2997" y="2358"/>
                      </a:lnTo>
                      <a:lnTo>
                        <a:pt x="3000" y="2358"/>
                      </a:lnTo>
                      <a:lnTo>
                        <a:pt x="3000" y="2360"/>
                      </a:lnTo>
                      <a:lnTo>
                        <a:pt x="3002" y="2363"/>
                      </a:lnTo>
                      <a:lnTo>
                        <a:pt x="3004" y="2365"/>
                      </a:lnTo>
                      <a:lnTo>
                        <a:pt x="3004" y="2367"/>
                      </a:lnTo>
                      <a:lnTo>
                        <a:pt x="3004" y="2370"/>
                      </a:lnTo>
                      <a:lnTo>
                        <a:pt x="3007" y="2370"/>
                      </a:lnTo>
                      <a:lnTo>
                        <a:pt x="3007" y="2372"/>
                      </a:lnTo>
                      <a:lnTo>
                        <a:pt x="3007" y="2374"/>
                      </a:lnTo>
                      <a:lnTo>
                        <a:pt x="3007" y="2377"/>
                      </a:lnTo>
                      <a:lnTo>
                        <a:pt x="3007" y="2379"/>
                      </a:lnTo>
                      <a:lnTo>
                        <a:pt x="3007" y="2382"/>
                      </a:lnTo>
                      <a:lnTo>
                        <a:pt x="3007" y="2384"/>
                      </a:lnTo>
                      <a:lnTo>
                        <a:pt x="3007" y="2384"/>
                      </a:lnTo>
                      <a:lnTo>
                        <a:pt x="3007" y="2386"/>
                      </a:lnTo>
                      <a:lnTo>
                        <a:pt x="3004" y="2386"/>
                      </a:lnTo>
                      <a:lnTo>
                        <a:pt x="3004" y="2391"/>
                      </a:lnTo>
                      <a:lnTo>
                        <a:pt x="3007" y="2391"/>
                      </a:lnTo>
                      <a:lnTo>
                        <a:pt x="3007" y="2393"/>
                      </a:lnTo>
                      <a:lnTo>
                        <a:pt x="3007" y="2396"/>
                      </a:lnTo>
                      <a:lnTo>
                        <a:pt x="3007" y="2398"/>
                      </a:lnTo>
                      <a:lnTo>
                        <a:pt x="3007" y="2400"/>
                      </a:lnTo>
                      <a:lnTo>
                        <a:pt x="3009" y="2403"/>
                      </a:lnTo>
                      <a:lnTo>
                        <a:pt x="3011" y="2403"/>
                      </a:lnTo>
                      <a:lnTo>
                        <a:pt x="3014" y="2403"/>
                      </a:lnTo>
                      <a:lnTo>
                        <a:pt x="3014" y="2405"/>
                      </a:lnTo>
                      <a:lnTo>
                        <a:pt x="3016" y="2405"/>
                      </a:lnTo>
                      <a:lnTo>
                        <a:pt x="3018" y="2407"/>
                      </a:lnTo>
                      <a:lnTo>
                        <a:pt x="3021" y="2407"/>
                      </a:lnTo>
                      <a:lnTo>
                        <a:pt x="3021" y="2410"/>
                      </a:lnTo>
                      <a:lnTo>
                        <a:pt x="3023" y="2410"/>
                      </a:lnTo>
                      <a:lnTo>
                        <a:pt x="3026" y="2410"/>
                      </a:lnTo>
                      <a:lnTo>
                        <a:pt x="3028" y="2410"/>
                      </a:lnTo>
                      <a:lnTo>
                        <a:pt x="3030" y="2410"/>
                      </a:lnTo>
                      <a:lnTo>
                        <a:pt x="3033" y="2410"/>
                      </a:lnTo>
                      <a:lnTo>
                        <a:pt x="3035" y="2410"/>
                      </a:lnTo>
                      <a:lnTo>
                        <a:pt x="3037" y="2410"/>
                      </a:lnTo>
                      <a:lnTo>
                        <a:pt x="3040" y="2410"/>
                      </a:lnTo>
                      <a:lnTo>
                        <a:pt x="3042" y="2410"/>
                      </a:lnTo>
                      <a:lnTo>
                        <a:pt x="3042" y="2412"/>
                      </a:lnTo>
                      <a:lnTo>
                        <a:pt x="3044" y="2412"/>
                      </a:lnTo>
                      <a:lnTo>
                        <a:pt x="3044" y="2415"/>
                      </a:lnTo>
                      <a:lnTo>
                        <a:pt x="3044" y="2417"/>
                      </a:lnTo>
                      <a:lnTo>
                        <a:pt x="3044" y="2419"/>
                      </a:lnTo>
                      <a:lnTo>
                        <a:pt x="3047" y="2419"/>
                      </a:lnTo>
                      <a:lnTo>
                        <a:pt x="3047" y="2422"/>
                      </a:lnTo>
                      <a:lnTo>
                        <a:pt x="3047" y="2424"/>
                      </a:lnTo>
                      <a:lnTo>
                        <a:pt x="3047" y="2426"/>
                      </a:lnTo>
                      <a:lnTo>
                        <a:pt x="3047" y="2429"/>
                      </a:lnTo>
                      <a:lnTo>
                        <a:pt x="3049" y="2429"/>
                      </a:lnTo>
                      <a:lnTo>
                        <a:pt x="3049" y="2431"/>
                      </a:lnTo>
                      <a:lnTo>
                        <a:pt x="3049" y="2433"/>
                      </a:lnTo>
                      <a:lnTo>
                        <a:pt x="3049" y="2436"/>
                      </a:lnTo>
                      <a:lnTo>
                        <a:pt x="3049" y="2438"/>
                      </a:lnTo>
                      <a:lnTo>
                        <a:pt x="3052" y="2438"/>
                      </a:lnTo>
                      <a:lnTo>
                        <a:pt x="3052" y="2441"/>
                      </a:lnTo>
                      <a:lnTo>
                        <a:pt x="3054" y="2441"/>
                      </a:lnTo>
                      <a:lnTo>
                        <a:pt x="3054" y="2441"/>
                      </a:lnTo>
                      <a:lnTo>
                        <a:pt x="3056" y="2441"/>
                      </a:lnTo>
                      <a:lnTo>
                        <a:pt x="3059" y="2441"/>
                      </a:lnTo>
                      <a:lnTo>
                        <a:pt x="3059" y="2443"/>
                      </a:lnTo>
                      <a:lnTo>
                        <a:pt x="3061" y="2443"/>
                      </a:lnTo>
                      <a:lnTo>
                        <a:pt x="3063" y="2443"/>
                      </a:lnTo>
                      <a:lnTo>
                        <a:pt x="3063" y="2445"/>
                      </a:lnTo>
                      <a:lnTo>
                        <a:pt x="3066" y="2445"/>
                      </a:lnTo>
                      <a:lnTo>
                        <a:pt x="3070" y="2445"/>
                      </a:lnTo>
                      <a:lnTo>
                        <a:pt x="3073" y="2445"/>
                      </a:lnTo>
                      <a:lnTo>
                        <a:pt x="3075" y="2443"/>
                      </a:lnTo>
                      <a:lnTo>
                        <a:pt x="3078" y="2443"/>
                      </a:lnTo>
                      <a:lnTo>
                        <a:pt x="3080" y="2443"/>
                      </a:lnTo>
                      <a:lnTo>
                        <a:pt x="3082" y="2443"/>
                      </a:lnTo>
                      <a:lnTo>
                        <a:pt x="3085" y="2443"/>
                      </a:lnTo>
                      <a:lnTo>
                        <a:pt x="3087" y="2443"/>
                      </a:lnTo>
                      <a:lnTo>
                        <a:pt x="3089" y="2445"/>
                      </a:lnTo>
                      <a:lnTo>
                        <a:pt x="3089" y="2448"/>
                      </a:lnTo>
                      <a:lnTo>
                        <a:pt x="3089" y="2450"/>
                      </a:lnTo>
                      <a:lnTo>
                        <a:pt x="3089" y="2452"/>
                      </a:lnTo>
                      <a:lnTo>
                        <a:pt x="3089" y="2455"/>
                      </a:lnTo>
                      <a:lnTo>
                        <a:pt x="3087" y="2455"/>
                      </a:lnTo>
                      <a:lnTo>
                        <a:pt x="3087" y="2457"/>
                      </a:lnTo>
                      <a:lnTo>
                        <a:pt x="3087" y="2459"/>
                      </a:lnTo>
                      <a:lnTo>
                        <a:pt x="3087" y="2462"/>
                      </a:lnTo>
                      <a:lnTo>
                        <a:pt x="3085" y="2462"/>
                      </a:lnTo>
                      <a:lnTo>
                        <a:pt x="3085" y="2464"/>
                      </a:lnTo>
                      <a:lnTo>
                        <a:pt x="3085" y="2467"/>
                      </a:lnTo>
                      <a:lnTo>
                        <a:pt x="3085" y="2469"/>
                      </a:lnTo>
                      <a:lnTo>
                        <a:pt x="3085" y="2471"/>
                      </a:lnTo>
                      <a:lnTo>
                        <a:pt x="3085" y="2474"/>
                      </a:lnTo>
                      <a:lnTo>
                        <a:pt x="3085" y="2476"/>
                      </a:lnTo>
                      <a:lnTo>
                        <a:pt x="3087" y="2478"/>
                      </a:lnTo>
                      <a:lnTo>
                        <a:pt x="3087" y="2481"/>
                      </a:lnTo>
                      <a:lnTo>
                        <a:pt x="3087" y="2483"/>
                      </a:lnTo>
                      <a:lnTo>
                        <a:pt x="3089" y="2483"/>
                      </a:lnTo>
                      <a:lnTo>
                        <a:pt x="3092" y="2485"/>
                      </a:lnTo>
                      <a:lnTo>
                        <a:pt x="3094" y="2485"/>
                      </a:lnTo>
                      <a:lnTo>
                        <a:pt x="3094" y="2488"/>
                      </a:lnTo>
                      <a:lnTo>
                        <a:pt x="3096" y="2488"/>
                      </a:lnTo>
                      <a:lnTo>
                        <a:pt x="3096" y="2490"/>
                      </a:lnTo>
                      <a:lnTo>
                        <a:pt x="3099" y="2490"/>
                      </a:lnTo>
                      <a:lnTo>
                        <a:pt x="3101" y="2493"/>
                      </a:lnTo>
                      <a:lnTo>
                        <a:pt x="3103" y="2493"/>
                      </a:lnTo>
                      <a:lnTo>
                        <a:pt x="3103" y="2495"/>
                      </a:lnTo>
                      <a:lnTo>
                        <a:pt x="3106" y="2495"/>
                      </a:lnTo>
                      <a:lnTo>
                        <a:pt x="3108" y="2497"/>
                      </a:lnTo>
                      <a:lnTo>
                        <a:pt x="3111" y="2497"/>
                      </a:lnTo>
                      <a:lnTo>
                        <a:pt x="3111" y="2497"/>
                      </a:lnTo>
                      <a:lnTo>
                        <a:pt x="3113" y="2497"/>
                      </a:lnTo>
                      <a:lnTo>
                        <a:pt x="3115" y="2497"/>
                      </a:lnTo>
                      <a:lnTo>
                        <a:pt x="3115" y="2500"/>
                      </a:lnTo>
                      <a:lnTo>
                        <a:pt x="3118" y="2500"/>
                      </a:lnTo>
                      <a:lnTo>
                        <a:pt x="3118" y="2502"/>
                      </a:lnTo>
                      <a:lnTo>
                        <a:pt x="3120" y="2502"/>
                      </a:lnTo>
                      <a:lnTo>
                        <a:pt x="3120" y="2504"/>
                      </a:lnTo>
                      <a:lnTo>
                        <a:pt x="3120" y="2504"/>
                      </a:lnTo>
                      <a:lnTo>
                        <a:pt x="3120" y="2507"/>
                      </a:lnTo>
                      <a:lnTo>
                        <a:pt x="3122" y="2507"/>
                      </a:lnTo>
                      <a:lnTo>
                        <a:pt x="3122" y="2509"/>
                      </a:lnTo>
                      <a:lnTo>
                        <a:pt x="3122" y="2511"/>
                      </a:lnTo>
                      <a:lnTo>
                        <a:pt x="3122" y="2514"/>
                      </a:lnTo>
                      <a:lnTo>
                        <a:pt x="3122" y="2516"/>
                      </a:lnTo>
                      <a:lnTo>
                        <a:pt x="3122" y="2519"/>
                      </a:lnTo>
                      <a:lnTo>
                        <a:pt x="3122" y="2521"/>
                      </a:lnTo>
                      <a:lnTo>
                        <a:pt x="3120" y="2521"/>
                      </a:lnTo>
                      <a:lnTo>
                        <a:pt x="3120" y="2523"/>
                      </a:lnTo>
                      <a:lnTo>
                        <a:pt x="3120" y="2526"/>
                      </a:lnTo>
                      <a:lnTo>
                        <a:pt x="3120" y="2528"/>
                      </a:lnTo>
                      <a:lnTo>
                        <a:pt x="3120" y="2530"/>
                      </a:lnTo>
                      <a:lnTo>
                        <a:pt x="3122" y="2530"/>
                      </a:lnTo>
                      <a:lnTo>
                        <a:pt x="3122" y="2533"/>
                      </a:lnTo>
                      <a:lnTo>
                        <a:pt x="3125" y="2533"/>
                      </a:lnTo>
                      <a:lnTo>
                        <a:pt x="3125" y="2535"/>
                      </a:lnTo>
                      <a:lnTo>
                        <a:pt x="3127" y="2535"/>
                      </a:lnTo>
                      <a:lnTo>
                        <a:pt x="3129" y="2535"/>
                      </a:lnTo>
                      <a:lnTo>
                        <a:pt x="3132" y="2535"/>
                      </a:lnTo>
                      <a:lnTo>
                        <a:pt x="3134" y="2535"/>
                      </a:lnTo>
                      <a:lnTo>
                        <a:pt x="3134" y="2537"/>
                      </a:lnTo>
                      <a:lnTo>
                        <a:pt x="3137" y="2537"/>
                      </a:lnTo>
                      <a:lnTo>
                        <a:pt x="3139" y="2537"/>
                      </a:lnTo>
                      <a:lnTo>
                        <a:pt x="3141" y="2537"/>
                      </a:lnTo>
                      <a:lnTo>
                        <a:pt x="3141" y="2540"/>
                      </a:lnTo>
                      <a:lnTo>
                        <a:pt x="3144" y="2540"/>
                      </a:lnTo>
                      <a:lnTo>
                        <a:pt x="3144" y="2542"/>
                      </a:lnTo>
                      <a:lnTo>
                        <a:pt x="3144" y="2545"/>
                      </a:lnTo>
                      <a:lnTo>
                        <a:pt x="3144" y="2547"/>
                      </a:lnTo>
                      <a:lnTo>
                        <a:pt x="3146" y="2547"/>
                      </a:lnTo>
                      <a:lnTo>
                        <a:pt x="3146" y="2549"/>
                      </a:lnTo>
                      <a:lnTo>
                        <a:pt x="3146" y="2552"/>
                      </a:lnTo>
                      <a:lnTo>
                        <a:pt x="3146" y="2554"/>
                      </a:lnTo>
                      <a:lnTo>
                        <a:pt x="3146" y="2554"/>
                      </a:lnTo>
                      <a:lnTo>
                        <a:pt x="3146" y="2556"/>
                      </a:lnTo>
                      <a:lnTo>
                        <a:pt x="3146" y="2559"/>
                      </a:lnTo>
                      <a:lnTo>
                        <a:pt x="3144" y="2559"/>
                      </a:lnTo>
                      <a:lnTo>
                        <a:pt x="3144" y="2561"/>
                      </a:lnTo>
                      <a:lnTo>
                        <a:pt x="3144" y="2563"/>
                      </a:lnTo>
                      <a:lnTo>
                        <a:pt x="3141" y="2563"/>
                      </a:lnTo>
                      <a:lnTo>
                        <a:pt x="3139" y="2563"/>
                      </a:lnTo>
                      <a:lnTo>
                        <a:pt x="3139" y="2566"/>
                      </a:lnTo>
                      <a:lnTo>
                        <a:pt x="3137" y="2566"/>
                      </a:lnTo>
                      <a:lnTo>
                        <a:pt x="3134" y="2566"/>
                      </a:lnTo>
                      <a:lnTo>
                        <a:pt x="3134" y="2563"/>
                      </a:lnTo>
                      <a:lnTo>
                        <a:pt x="3132" y="2563"/>
                      </a:lnTo>
                      <a:lnTo>
                        <a:pt x="3129" y="2563"/>
                      </a:lnTo>
                      <a:lnTo>
                        <a:pt x="3127" y="2561"/>
                      </a:lnTo>
                      <a:lnTo>
                        <a:pt x="3125" y="2561"/>
                      </a:lnTo>
                      <a:lnTo>
                        <a:pt x="3122" y="2561"/>
                      </a:lnTo>
                      <a:lnTo>
                        <a:pt x="3120" y="2561"/>
                      </a:lnTo>
                      <a:lnTo>
                        <a:pt x="3120" y="2563"/>
                      </a:lnTo>
                      <a:lnTo>
                        <a:pt x="3120" y="2566"/>
                      </a:lnTo>
                      <a:lnTo>
                        <a:pt x="3120" y="2568"/>
                      </a:lnTo>
                      <a:lnTo>
                        <a:pt x="3120" y="2570"/>
                      </a:lnTo>
                      <a:lnTo>
                        <a:pt x="3120" y="2570"/>
                      </a:lnTo>
                      <a:lnTo>
                        <a:pt x="3120" y="2573"/>
                      </a:lnTo>
                      <a:lnTo>
                        <a:pt x="3115" y="2578"/>
                      </a:lnTo>
                      <a:lnTo>
                        <a:pt x="3113" y="2580"/>
                      </a:lnTo>
                      <a:lnTo>
                        <a:pt x="3108" y="2582"/>
                      </a:lnTo>
                      <a:lnTo>
                        <a:pt x="3108" y="2585"/>
                      </a:lnTo>
                      <a:lnTo>
                        <a:pt x="3106" y="2585"/>
                      </a:lnTo>
                      <a:lnTo>
                        <a:pt x="3106" y="2587"/>
                      </a:lnTo>
                      <a:lnTo>
                        <a:pt x="3106" y="2589"/>
                      </a:lnTo>
                      <a:lnTo>
                        <a:pt x="3106" y="2592"/>
                      </a:lnTo>
                      <a:lnTo>
                        <a:pt x="3106" y="2594"/>
                      </a:lnTo>
                      <a:lnTo>
                        <a:pt x="3108" y="2596"/>
                      </a:lnTo>
                      <a:lnTo>
                        <a:pt x="3111" y="2601"/>
                      </a:lnTo>
                      <a:lnTo>
                        <a:pt x="3113" y="2604"/>
                      </a:lnTo>
                      <a:lnTo>
                        <a:pt x="3115" y="2606"/>
                      </a:lnTo>
                      <a:lnTo>
                        <a:pt x="3115" y="2608"/>
                      </a:lnTo>
                      <a:lnTo>
                        <a:pt x="3118" y="2608"/>
                      </a:lnTo>
                      <a:lnTo>
                        <a:pt x="3118" y="2611"/>
                      </a:lnTo>
                      <a:lnTo>
                        <a:pt x="3118" y="2611"/>
                      </a:lnTo>
                      <a:lnTo>
                        <a:pt x="3118" y="2615"/>
                      </a:lnTo>
                      <a:lnTo>
                        <a:pt x="3115" y="2627"/>
                      </a:lnTo>
                      <a:lnTo>
                        <a:pt x="3113" y="2634"/>
                      </a:lnTo>
                      <a:lnTo>
                        <a:pt x="3111" y="2637"/>
                      </a:lnTo>
                      <a:lnTo>
                        <a:pt x="3106" y="2639"/>
                      </a:lnTo>
                      <a:lnTo>
                        <a:pt x="3103" y="2641"/>
                      </a:lnTo>
                      <a:lnTo>
                        <a:pt x="3103" y="2644"/>
                      </a:lnTo>
                      <a:lnTo>
                        <a:pt x="3103" y="2646"/>
                      </a:lnTo>
                      <a:lnTo>
                        <a:pt x="3106" y="2648"/>
                      </a:lnTo>
                      <a:lnTo>
                        <a:pt x="3108" y="2653"/>
                      </a:lnTo>
                      <a:lnTo>
                        <a:pt x="3111" y="2653"/>
                      </a:lnTo>
                      <a:lnTo>
                        <a:pt x="3113" y="2656"/>
                      </a:lnTo>
                      <a:lnTo>
                        <a:pt x="3115" y="2656"/>
                      </a:lnTo>
                      <a:lnTo>
                        <a:pt x="3120" y="2658"/>
                      </a:lnTo>
                      <a:lnTo>
                        <a:pt x="3122" y="2660"/>
                      </a:lnTo>
                      <a:lnTo>
                        <a:pt x="3125" y="2663"/>
                      </a:lnTo>
                      <a:lnTo>
                        <a:pt x="3125" y="2665"/>
                      </a:lnTo>
                      <a:lnTo>
                        <a:pt x="3127" y="2667"/>
                      </a:lnTo>
                      <a:lnTo>
                        <a:pt x="3129" y="2672"/>
                      </a:lnTo>
                      <a:lnTo>
                        <a:pt x="3129" y="2679"/>
                      </a:lnTo>
                      <a:lnTo>
                        <a:pt x="3129" y="2682"/>
                      </a:lnTo>
                      <a:lnTo>
                        <a:pt x="3129" y="2686"/>
                      </a:lnTo>
                      <a:lnTo>
                        <a:pt x="3127" y="2689"/>
                      </a:lnTo>
                      <a:lnTo>
                        <a:pt x="3127" y="2691"/>
                      </a:lnTo>
                      <a:lnTo>
                        <a:pt x="3125" y="2693"/>
                      </a:lnTo>
                      <a:lnTo>
                        <a:pt x="3122" y="2693"/>
                      </a:lnTo>
                      <a:lnTo>
                        <a:pt x="3120" y="2693"/>
                      </a:lnTo>
                      <a:lnTo>
                        <a:pt x="3120" y="2696"/>
                      </a:lnTo>
                      <a:lnTo>
                        <a:pt x="3120" y="2696"/>
                      </a:lnTo>
                      <a:lnTo>
                        <a:pt x="3118" y="2693"/>
                      </a:lnTo>
                      <a:lnTo>
                        <a:pt x="3115" y="2693"/>
                      </a:lnTo>
                      <a:lnTo>
                        <a:pt x="3115" y="2691"/>
                      </a:lnTo>
                      <a:lnTo>
                        <a:pt x="3113" y="2691"/>
                      </a:lnTo>
                      <a:lnTo>
                        <a:pt x="3111" y="2686"/>
                      </a:lnTo>
                      <a:lnTo>
                        <a:pt x="3108" y="2684"/>
                      </a:lnTo>
                      <a:lnTo>
                        <a:pt x="3108" y="2682"/>
                      </a:lnTo>
                      <a:lnTo>
                        <a:pt x="3106" y="2682"/>
                      </a:lnTo>
                      <a:lnTo>
                        <a:pt x="3103" y="2682"/>
                      </a:lnTo>
                      <a:lnTo>
                        <a:pt x="3101" y="2684"/>
                      </a:lnTo>
                      <a:lnTo>
                        <a:pt x="3101" y="2686"/>
                      </a:lnTo>
                      <a:lnTo>
                        <a:pt x="3101" y="2696"/>
                      </a:lnTo>
                      <a:lnTo>
                        <a:pt x="3101" y="2700"/>
                      </a:lnTo>
                      <a:lnTo>
                        <a:pt x="3101" y="2705"/>
                      </a:lnTo>
                      <a:lnTo>
                        <a:pt x="3099" y="2708"/>
                      </a:lnTo>
                      <a:lnTo>
                        <a:pt x="3099" y="2710"/>
                      </a:lnTo>
                      <a:lnTo>
                        <a:pt x="3099" y="2715"/>
                      </a:lnTo>
                      <a:lnTo>
                        <a:pt x="3092" y="2722"/>
                      </a:lnTo>
                      <a:lnTo>
                        <a:pt x="3089" y="2724"/>
                      </a:lnTo>
                      <a:lnTo>
                        <a:pt x="3087" y="2724"/>
                      </a:lnTo>
                      <a:lnTo>
                        <a:pt x="3082" y="2724"/>
                      </a:lnTo>
                      <a:lnTo>
                        <a:pt x="3080" y="2724"/>
                      </a:lnTo>
                      <a:lnTo>
                        <a:pt x="3078" y="2724"/>
                      </a:lnTo>
                      <a:lnTo>
                        <a:pt x="3075" y="2724"/>
                      </a:lnTo>
                      <a:lnTo>
                        <a:pt x="3073" y="2724"/>
                      </a:lnTo>
                      <a:lnTo>
                        <a:pt x="3073" y="2724"/>
                      </a:lnTo>
                      <a:lnTo>
                        <a:pt x="3070" y="2724"/>
                      </a:lnTo>
                      <a:lnTo>
                        <a:pt x="3070" y="2726"/>
                      </a:lnTo>
                      <a:lnTo>
                        <a:pt x="3070" y="2729"/>
                      </a:lnTo>
                      <a:lnTo>
                        <a:pt x="3070" y="2731"/>
                      </a:lnTo>
                      <a:lnTo>
                        <a:pt x="3070" y="2734"/>
                      </a:lnTo>
                      <a:lnTo>
                        <a:pt x="3075" y="2748"/>
                      </a:lnTo>
                      <a:lnTo>
                        <a:pt x="3075" y="2750"/>
                      </a:lnTo>
                      <a:lnTo>
                        <a:pt x="3075" y="2752"/>
                      </a:lnTo>
                      <a:lnTo>
                        <a:pt x="3078" y="2755"/>
                      </a:lnTo>
                      <a:lnTo>
                        <a:pt x="3078" y="2757"/>
                      </a:lnTo>
                      <a:lnTo>
                        <a:pt x="3080" y="2759"/>
                      </a:lnTo>
                      <a:lnTo>
                        <a:pt x="3080" y="2762"/>
                      </a:lnTo>
                      <a:lnTo>
                        <a:pt x="3082" y="2767"/>
                      </a:lnTo>
                      <a:lnTo>
                        <a:pt x="3085" y="2769"/>
                      </a:lnTo>
                      <a:lnTo>
                        <a:pt x="3085" y="2771"/>
                      </a:lnTo>
                      <a:lnTo>
                        <a:pt x="3087" y="2774"/>
                      </a:lnTo>
                      <a:lnTo>
                        <a:pt x="3087" y="2776"/>
                      </a:lnTo>
                      <a:lnTo>
                        <a:pt x="3089" y="2781"/>
                      </a:lnTo>
                      <a:lnTo>
                        <a:pt x="3089" y="2781"/>
                      </a:lnTo>
                      <a:lnTo>
                        <a:pt x="3089" y="2783"/>
                      </a:lnTo>
                      <a:lnTo>
                        <a:pt x="3089" y="2788"/>
                      </a:lnTo>
                      <a:lnTo>
                        <a:pt x="3089" y="2793"/>
                      </a:lnTo>
                      <a:lnTo>
                        <a:pt x="3087" y="2802"/>
                      </a:lnTo>
                      <a:lnTo>
                        <a:pt x="3087" y="2807"/>
                      </a:lnTo>
                      <a:lnTo>
                        <a:pt x="3085" y="2811"/>
                      </a:lnTo>
                      <a:lnTo>
                        <a:pt x="3082" y="2814"/>
                      </a:lnTo>
                      <a:lnTo>
                        <a:pt x="3082" y="2816"/>
                      </a:lnTo>
                      <a:lnTo>
                        <a:pt x="3082" y="2819"/>
                      </a:lnTo>
                      <a:lnTo>
                        <a:pt x="3082" y="2821"/>
                      </a:lnTo>
                      <a:lnTo>
                        <a:pt x="3085" y="2821"/>
                      </a:lnTo>
                      <a:lnTo>
                        <a:pt x="3085" y="2823"/>
                      </a:lnTo>
                      <a:lnTo>
                        <a:pt x="3087" y="2823"/>
                      </a:lnTo>
                      <a:lnTo>
                        <a:pt x="3092" y="2823"/>
                      </a:lnTo>
                      <a:lnTo>
                        <a:pt x="3094" y="2823"/>
                      </a:lnTo>
                      <a:lnTo>
                        <a:pt x="3096" y="2823"/>
                      </a:lnTo>
                      <a:lnTo>
                        <a:pt x="3099" y="2823"/>
                      </a:lnTo>
                      <a:lnTo>
                        <a:pt x="3101" y="2823"/>
                      </a:lnTo>
                      <a:lnTo>
                        <a:pt x="3101" y="2826"/>
                      </a:lnTo>
                      <a:lnTo>
                        <a:pt x="3103" y="2826"/>
                      </a:lnTo>
                      <a:lnTo>
                        <a:pt x="3106" y="2826"/>
                      </a:lnTo>
                      <a:lnTo>
                        <a:pt x="3113" y="2828"/>
                      </a:lnTo>
                      <a:lnTo>
                        <a:pt x="3118" y="2833"/>
                      </a:lnTo>
                      <a:lnTo>
                        <a:pt x="3122" y="2837"/>
                      </a:lnTo>
                      <a:lnTo>
                        <a:pt x="3129" y="2847"/>
                      </a:lnTo>
                      <a:lnTo>
                        <a:pt x="3132" y="2849"/>
                      </a:lnTo>
                      <a:lnTo>
                        <a:pt x="3137" y="2852"/>
                      </a:lnTo>
                      <a:lnTo>
                        <a:pt x="3139" y="2854"/>
                      </a:lnTo>
                      <a:lnTo>
                        <a:pt x="3141" y="2854"/>
                      </a:lnTo>
                      <a:lnTo>
                        <a:pt x="3146" y="2859"/>
                      </a:lnTo>
                      <a:lnTo>
                        <a:pt x="3148" y="2861"/>
                      </a:lnTo>
                      <a:lnTo>
                        <a:pt x="3148" y="2863"/>
                      </a:lnTo>
                      <a:lnTo>
                        <a:pt x="3151" y="2863"/>
                      </a:lnTo>
                      <a:lnTo>
                        <a:pt x="3151" y="2866"/>
                      </a:lnTo>
                      <a:lnTo>
                        <a:pt x="3151" y="2868"/>
                      </a:lnTo>
                      <a:lnTo>
                        <a:pt x="3151" y="2871"/>
                      </a:lnTo>
                      <a:lnTo>
                        <a:pt x="3151" y="2873"/>
                      </a:lnTo>
                      <a:lnTo>
                        <a:pt x="3151" y="2875"/>
                      </a:lnTo>
                      <a:lnTo>
                        <a:pt x="3153" y="2875"/>
                      </a:lnTo>
                      <a:lnTo>
                        <a:pt x="3153" y="2878"/>
                      </a:lnTo>
                      <a:lnTo>
                        <a:pt x="3153" y="2880"/>
                      </a:lnTo>
                      <a:lnTo>
                        <a:pt x="3155" y="2880"/>
                      </a:lnTo>
                      <a:lnTo>
                        <a:pt x="3158" y="2880"/>
                      </a:lnTo>
                      <a:lnTo>
                        <a:pt x="3158" y="2882"/>
                      </a:lnTo>
                      <a:lnTo>
                        <a:pt x="3160" y="2882"/>
                      </a:lnTo>
                      <a:lnTo>
                        <a:pt x="3167" y="2880"/>
                      </a:lnTo>
                      <a:lnTo>
                        <a:pt x="3172" y="2880"/>
                      </a:lnTo>
                      <a:lnTo>
                        <a:pt x="3174" y="2880"/>
                      </a:lnTo>
                      <a:lnTo>
                        <a:pt x="3177" y="2880"/>
                      </a:lnTo>
                      <a:lnTo>
                        <a:pt x="3177" y="2880"/>
                      </a:lnTo>
                      <a:lnTo>
                        <a:pt x="3177" y="2882"/>
                      </a:lnTo>
                      <a:lnTo>
                        <a:pt x="3179" y="2892"/>
                      </a:lnTo>
                      <a:lnTo>
                        <a:pt x="3181" y="2906"/>
                      </a:lnTo>
                      <a:lnTo>
                        <a:pt x="3181" y="2908"/>
                      </a:lnTo>
                      <a:lnTo>
                        <a:pt x="3184" y="2915"/>
                      </a:lnTo>
                      <a:lnTo>
                        <a:pt x="3181" y="2918"/>
                      </a:lnTo>
                      <a:lnTo>
                        <a:pt x="3181" y="2920"/>
                      </a:lnTo>
                      <a:lnTo>
                        <a:pt x="3179" y="2925"/>
                      </a:lnTo>
                      <a:lnTo>
                        <a:pt x="3177" y="2930"/>
                      </a:lnTo>
                      <a:lnTo>
                        <a:pt x="3167" y="2937"/>
                      </a:lnTo>
                      <a:lnTo>
                        <a:pt x="3160" y="2941"/>
                      </a:lnTo>
                      <a:lnTo>
                        <a:pt x="3155" y="2944"/>
                      </a:lnTo>
                      <a:lnTo>
                        <a:pt x="3155" y="2946"/>
                      </a:lnTo>
                      <a:lnTo>
                        <a:pt x="3155" y="2948"/>
                      </a:lnTo>
                      <a:lnTo>
                        <a:pt x="3155" y="2948"/>
                      </a:lnTo>
                      <a:lnTo>
                        <a:pt x="3155" y="2951"/>
                      </a:lnTo>
                      <a:lnTo>
                        <a:pt x="3158" y="2951"/>
                      </a:lnTo>
                      <a:lnTo>
                        <a:pt x="3158" y="2953"/>
                      </a:lnTo>
                      <a:lnTo>
                        <a:pt x="3160" y="2953"/>
                      </a:lnTo>
                      <a:lnTo>
                        <a:pt x="3163" y="2951"/>
                      </a:lnTo>
                      <a:lnTo>
                        <a:pt x="3167" y="2948"/>
                      </a:lnTo>
                      <a:lnTo>
                        <a:pt x="3167" y="2948"/>
                      </a:lnTo>
                      <a:lnTo>
                        <a:pt x="3170" y="2948"/>
                      </a:lnTo>
                      <a:lnTo>
                        <a:pt x="3172" y="2946"/>
                      </a:lnTo>
                      <a:lnTo>
                        <a:pt x="3174" y="2946"/>
                      </a:lnTo>
                      <a:lnTo>
                        <a:pt x="3177" y="2948"/>
                      </a:lnTo>
                      <a:lnTo>
                        <a:pt x="3177" y="2948"/>
                      </a:lnTo>
                      <a:lnTo>
                        <a:pt x="3177" y="2951"/>
                      </a:lnTo>
                      <a:lnTo>
                        <a:pt x="3177" y="2953"/>
                      </a:lnTo>
                      <a:lnTo>
                        <a:pt x="3174" y="2956"/>
                      </a:lnTo>
                      <a:lnTo>
                        <a:pt x="3174" y="2958"/>
                      </a:lnTo>
                      <a:lnTo>
                        <a:pt x="3174" y="2965"/>
                      </a:lnTo>
                      <a:lnTo>
                        <a:pt x="3174" y="2967"/>
                      </a:lnTo>
                      <a:lnTo>
                        <a:pt x="3174" y="2970"/>
                      </a:lnTo>
                      <a:lnTo>
                        <a:pt x="3174" y="2972"/>
                      </a:lnTo>
                      <a:lnTo>
                        <a:pt x="3177" y="2974"/>
                      </a:lnTo>
                      <a:lnTo>
                        <a:pt x="3177" y="2979"/>
                      </a:lnTo>
                      <a:lnTo>
                        <a:pt x="3186" y="2984"/>
                      </a:lnTo>
                      <a:lnTo>
                        <a:pt x="3193" y="2986"/>
                      </a:lnTo>
                      <a:lnTo>
                        <a:pt x="3196" y="2986"/>
                      </a:lnTo>
                      <a:lnTo>
                        <a:pt x="3198" y="2986"/>
                      </a:lnTo>
                      <a:lnTo>
                        <a:pt x="3200" y="2984"/>
                      </a:lnTo>
                      <a:lnTo>
                        <a:pt x="3203" y="2984"/>
                      </a:lnTo>
                      <a:lnTo>
                        <a:pt x="3205" y="2982"/>
                      </a:lnTo>
                      <a:lnTo>
                        <a:pt x="3207" y="2977"/>
                      </a:lnTo>
                      <a:lnTo>
                        <a:pt x="3210" y="2974"/>
                      </a:lnTo>
                      <a:lnTo>
                        <a:pt x="3210" y="2972"/>
                      </a:lnTo>
                      <a:lnTo>
                        <a:pt x="3212" y="2972"/>
                      </a:lnTo>
                      <a:lnTo>
                        <a:pt x="3212" y="2970"/>
                      </a:lnTo>
                      <a:lnTo>
                        <a:pt x="3215" y="2970"/>
                      </a:lnTo>
                      <a:lnTo>
                        <a:pt x="3217" y="2970"/>
                      </a:lnTo>
                      <a:lnTo>
                        <a:pt x="3217" y="2967"/>
                      </a:lnTo>
                      <a:lnTo>
                        <a:pt x="3219" y="2967"/>
                      </a:lnTo>
                      <a:lnTo>
                        <a:pt x="3224" y="2967"/>
                      </a:lnTo>
                      <a:lnTo>
                        <a:pt x="3226" y="2967"/>
                      </a:lnTo>
                      <a:lnTo>
                        <a:pt x="3231" y="2970"/>
                      </a:lnTo>
                      <a:lnTo>
                        <a:pt x="3233" y="2970"/>
                      </a:lnTo>
                      <a:lnTo>
                        <a:pt x="3231" y="2974"/>
                      </a:lnTo>
                      <a:lnTo>
                        <a:pt x="3231" y="2982"/>
                      </a:lnTo>
                      <a:lnTo>
                        <a:pt x="3231" y="2984"/>
                      </a:lnTo>
                      <a:lnTo>
                        <a:pt x="3233" y="2984"/>
                      </a:lnTo>
                      <a:lnTo>
                        <a:pt x="3233" y="2986"/>
                      </a:lnTo>
                      <a:lnTo>
                        <a:pt x="3233" y="2991"/>
                      </a:lnTo>
                      <a:lnTo>
                        <a:pt x="3240" y="2998"/>
                      </a:lnTo>
                      <a:lnTo>
                        <a:pt x="3243" y="3000"/>
                      </a:lnTo>
                      <a:lnTo>
                        <a:pt x="3250" y="3005"/>
                      </a:lnTo>
                      <a:lnTo>
                        <a:pt x="3252" y="3010"/>
                      </a:lnTo>
                      <a:lnTo>
                        <a:pt x="3255" y="3012"/>
                      </a:lnTo>
                      <a:lnTo>
                        <a:pt x="3255" y="3015"/>
                      </a:lnTo>
                      <a:lnTo>
                        <a:pt x="3257" y="3019"/>
                      </a:lnTo>
                      <a:lnTo>
                        <a:pt x="3259" y="3024"/>
                      </a:lnTo>
                      <a:lnTo>
                        <a:pt x="3259" y="3026"/>
                      </a:lnTo>
                      <a:lnTo>
                        <a:pt x="3259" y="3029"/>
                      </a:lnTo>
                      <a:lnTo>
                        <a:pt x="3259" y="3034"/>
                      </a:lnTo>
                      <a:lnTo>
                        <a:pt x="3259" y="3038"/>
                      </a:lnTo>
                      <a:lnTo>
                        <a:pt x="3259" y="3043"/>
                      </a:lnTo>
                      <a:lnTo>
                        <a:pt x="3259" y="3045"/>
                      </a:lnTo>
                      <a:lnTo>
                        <a:pt x="3257" y="3050"/>
                      </a:lnTo>
                      <a:lnTo>
                        <a:pt x="3252" y="3062"/>
                      </a:lnTo>
                      <a:lnTo>
                        <a:pt x="3248" y="3069"/>
                      </a:lnTo>
                      <a:lnTo>
                        <a:pt x="3243" y="3081"/>
                      </a:lnTo>
                      <a:lnTo>
                        <a:pt x="3243" y="3085"/>
                      </a:lnTo>
                      <a:lnTo>
                        <a:pt x="3243" y="3088"/>
                      </a:lnTo>
                      <a:lnTo>
                        <a:pt x="3243" y="3090"/>
                      </a:lnTo>
                      <a:lnTo>
                        <a:pt x="3243" y="3095"/>
                      </a:lnTo>
                      <a:lnTo>
                        <a:pt x="3240" y="3104"/>
                      </a:lnTo>
                      <a:lnTo>
                        <a:pt x="3243" y="3116"/>
                      </a:lnTo>
                      <a:lnTo>
                        <a:pt x="3245" y="3119"/>
                      </a:lnTo>
                      <a:lnTo>
                        <a:pt x="3245" y="3121"/>
                      </a:lnTo>
                      <a:lnTo>
                        <a:pt x="3248" y="3133"/>
                      </a:lnTo>
                      <a:lnTo>
                        <a:pt x="3250" y="3135"/>
                      </a:lnTo>
                      <a:lnTo>
                        <a:pt x="3281" y="3187"/>
                      </a:lnTo>
                      <a:lnTo>
                        <a:pt x="3281" y="3289"/>
                      </a:lnTo>
                      <a:lnTo>
                        <a:pt x="3186" y="3289"/>
                      </a:lnTo>
                      <a:lnTo>
                        <a:pt x="3096" y="3289"/>
                      </a:lnTo>
                      <a:lnTo>
                        <a:pt x="3007" y="3289"/>
                      </a:lnTo>
                      <a:lnTo>
                        <a:pt x="2915" y="3289"/>
                      </a:lnTo>
                      <a:lnTo>
                        <a:pt x="2827" y="3289"/>
                      </a:lnTo>
                      <a:lnTo>
                        <a:pt x="2735" y="3289"/>
                      </a:lnTo>
                      <a:lnTo>
                        <a:pt x="2645" y="3289"/>
                      </a:lnTo>
                      <a:lnTo>
                        <a:pt x="2520" y="3289"/>
                      </a:lnTo>
                      <a:lnTo>
                        <a:pt x="2513" y="3289"/>
                      </a:lnTo>
                      <a:lnTo>
                        <a:pt x="2463" y="3289"/>
                      </a:lnTo>
                      <a:lnTo>
                        <a:pt x="2371" y="3289"/>
                      </a:lnTo>
                      <a:lnTo>
                        <a:pt x="2284" y="3289"/>
                      </a:lnTo>
                      <a:lnTo>
                        <a:pt x="2220" y="3289"/>
                      </a:lnTo>
                      <a:lnTo>
                        <a:pt x="2185" y="3289"/>
                      </a:lnTo>
                      <a:lnTo>
                        <a:pt x="2137" y="3289"/>
                      </a:lnTo>
                      <a:lnTo>
                        <a:pt x="2095" y="3289"/>
                      </a:lnTo>
                      <a:lnTo>
                        <a:pt x="2003" y="3286"/>
                      </a:lnTo>
                      <a:lnTo>
                        <a:pt x="1915" y="3286"/>
                      </a:lnTo>
                      <a:lnTo>
                        <a:pt x="1823" y="3286"/>
                      </a:lnTo>
                      <a:lnTo>
                        <a:pt x="1733" y="3286"/>
                      </a:lnTo>
                      <a:lnTo>
                        <a:pt x="1644" y="3286"/>
                      </a:lnTo>
                      <a:lnTo>
                        <a:pt x="1554" y="3284"/>
                      </a:lnTo>
                      <a:lnTo>
                        <a:pt x="1464" y="3284"/>
                      </a:lnTo>
                      <a:lnTo>
                        <a:pt x="1372" y="3284"/>
                      </a:lnTo>
                      <a:lnTo>
                        <a:pt x="1282" y="3284"/>
                      </a:lnTo>
                      <a:lnTo>
                        <a:pt x="1190" y="3284"/>
                      </a:lnTo>
                      <a:lnTo>
                        <a:pt x="1169" y="3284"/>
                      </a:lnTo>
                      <a:lnTo>
                        <a:pt x="1098" y="3282"/>
                      </a:lnTo>
                      <a:lnTo>
                        <a:pt x="1020" y="3282"/>
                      </a:lnTo>
                      <a:lnTo>
                        <a:pt x="1008" y="3282"/>
                      </a:lnTo>
                      <a:lnTo>
                        <a:pt x="916" y="3282"/>
                      </a:lnTo>
                      <a:lnTo>
                        <a:pt x="869" y="3282"/>
                      </a:lnTo>
                      <a:lnTo>
                        <a:pt x="838" y="3282"/>
                      </a:lnTo>
                      <a:lnTo>
                        <a:pt x="826" y="3282"/>
                      </a:lnTo>
                      <a:lnTo>
                        <a:pt x="737" y="3282"/>
                      </a:lnTo>
                      <a:lnTo>
                        <a:pt x="647" y="3282"/>
                      </a:lnTo>
                      <a:lnTo>
                        <a:pt x="557" y="3279"/>
                      </a:lnTo>
                      <a:lnTo>
                        <a:pt x="467" y="3279"/>
                      </a:lnTo>
                      <a:lnTo>
                        <a:pt x="508" y="3279"/>
                      </a:lnTo>
                      <a:lnTo>
                        <a:pt x="508" y="3253"/>
                      </a:lnTo>
                      <a:lnTo>
                        <a:pt x="505" y="3246"/>
                      </a:lnTo>
                      <a:lnTo>
                        <a:pt x="500" y="3232"/>
                      </a:lnTo>
                      <a:lnTo>
                        <a:pt x="496" y="3220"/>
                      </a:lnTo>
                      <a:lnTo>
                        <a:pt x="491" y="3197"/>
                      </a:lnTo>
                      <a:lnTo>
                        <a:pt x="486" y="3161"/>
                      </a:lnTo>
                      <a:lnTo>
                        <a:pt x="484" y="3119"/>
                      </a:lnTo>
                      <a:lnTo>
                        <a:pt x="486" y="3085"/>
                      </a:lnTo>
                      <a:lnTo>
                        <a:pt x="484" y="3052"/>
                      </a:lnTo>
                      <a:lnTo>
                        <a:pt x="484" y="3026"/>
                      </a:lnTo>
                      <a:lnTo>
                        <a:pt x="472" y="2972"/>
                      </a:lnTo>
                      <a:lnTo>
                        <a:pt x="472" y="2970"/>
                      </a:lnTo>
                      <a:lnTo>
                        <a:pt x="472" y="2967"/>
                      </a:lnTo>
                      <a:lnTo>
                        <a:pt x="472" y="2965"/>
                      </a:lnTo>
                      <a:lnTo>
                        <a:pt x="472" y="2963"/>
                      </a:lnTo>
                      <a:lnTo>
                        <a:pt x="472" y="2960"/>
                      </a:lnTo>
                      <a:lnTo>
                        <a:pt x="472" y="2958"/>
                      </a:lnTo>
                      <a:lnTo>
                        <a:pt x="472" y="2956"/>
                      </a:lnTo>
                      <a:lnTo>
                        <a:pt x="472" y="2953"/>
                      </a:lnTo>
                      <a:lnTo>
                        <a:pt x="470" y="2953"/>
                      </a:lnTo>
                      <a:lnTo>
                        <a:pt x="470" y="2951"/>
                      </a:lnTo>
                      <a:lnTo>
                        <a:pt x="470" y="2948"/>
                      </a:lnTo>
                      <a:lnTo>
                        <a:pt x="467" y="2948"/>
                      </a:lnTo>
                      <a:lnTo>
                        <a:pt x="467" y="2948"/>
                      </a:lnTo>
                      <a:lnTo>
                        <a:pt x="465" y="2948"/>
                      </a:lnTo>
                      <a:lnTo>
                        <a:pt x="463" y="2946"/>
                      </a:lnTo>
                      <a:lnTo>
                        <a:pt x="463" y="2944"/>
                      </a:lnTo>
                      <a:lnTo>
                        <a:pt x="460" y="2944"/>
                      </a:lnTo>
                      <a:lnTo>
                        <a:pt x="460" y="2941"/>
                      </a:lnTo>
                      <a:lnTo>
                        <a:pt x="458" y="2939"/>
                      </a:lnTo>
                      <a:lnTo>
                        <a:pt x="456" y="2937"/>
                      </a:lnTo>
                      <a:lnTo>
                        <a:pt x="456" y="2934"/>
                      </a:lnTo>
                      <a:lnTo>
                        <a:pt x="456" y="2932"/>
                      </a:lnTo>
                      <a:lnTo>
                        <a:pt x="453" y="2932"/>
                      </a:lnTo>
                      <a:lnTo>
                        <a:pt x="453" y="2930"/>
                      </a:lnTo>
                      <a:lnTo>
                        <a:pt x="453" y="2927"/>
                      </a:lnTo>
                      <a:lnTo>
                        <a:pt x="453" y="2925"/>
                      </a:lnTo>
                      <a:lnTo>
                        <a:pt x="453" y="2922"/>
                      </a:lnTo>
                      <a:lnTo>
                        <a:pt x="453" y="2920"/>
                      </a:lnTo>
                      <a:lnTo>
                        <a:pt x="453" y="2918"/>
                      </a:lnTo>
                      <a:lnTo>
                        <a:pt x="453" y="2915"/>
                      </a:lnTo>
                      <a:lnTo>
                        <a:pt x="453" y="2913"/>
                      </a:lnTo>
                      <a:lnTo>
                        <a:pt x="453" y="2911"/>
                      </a:lnTo>
                      <a:lnTo>
                        <a:pt x="453" y="2908"/>
                      </a:lnTo>
                      <a:lnTo>
                        <a:pt x="453" y="2908"/>
                      </a:lnTo>
                      <a:lnTo>
                        <a:pt x="453" y="2906"/>
                      </a:lnTo>
                      <a:lnTo>
                        <a:pt x="453" y="2904"/>
                      </a:lnTo>
                      <a:lnTo>
                        <a:pt x="456" y="2904"/>
                      </a:lnTo>
                      <a:lnTo>
                        <a:pt x="456" y="2901"/>
                      </a:lnTo>
                      <a:lnTo>
                        <a:pt x="458" y="2901"/>
                      </a:lnTo>
                      <a:lnTo>
                        <a:pt x="458" y="2899"/>
                      </a:lnTo>
                      <a:lnTo>
                        <a:pt x="460" y="2899"/>
                      </a:lnTo>
                      <a:lnTo>
                        <a:pt x="460" y="2897"/>
                      </a:lnTo>
                      <a:lnTo>
                        <a:pt x="463" y="2897"/>
                      </a:lnTo>
                      <a:lnTo>
                        <a:pt x="463" y="2894"/>
                      </a:lnTo>
                      <a:lnTo>
                        <a:pt x="465" y="2894"/>
                      </a:lnTo>
                      <a:lnTo>
                        <a:pt x="465" y="2892"/>
                      </a:lnTo>
                      <a:lnTo>
                        <a:pt x="467" y="2892"/>
                      </a:lnTo>
                      <a:lnTo>
                        <a:pt x="470" y="2889"/>
                      </a:lnTo>
                      <a:lnTo>
                        <a:pt x="472" y="2887"/>
                      </a:lnTo>
                      <a:lnTo>
                        <a:pt x="474" y="2885"/>
                      </a:lnTo>
                      <a:lnTo>
                        <a:pt x="477" y="2885"/>
                      </a:lnTo>
                      <a:lnTo>
                        <a:pt x="477" y="2882"/>
                      </a:lnTo>
                      <a:lnTo>
                        <a:pt x="479" y="2882"/>
                      </a:lnTo>
                      <a:lnTo>
                        <a:pt x="479" y="2880"/>
                      </a:lnTo>
                      <a:lnTo>
                        <a:pt x="482" y="2880"/>
                      </a:lnTo>
                      <a:lnTo>
                        <a:pt x="482" y="2878"/>
                      </a:lnTo>
                      <a:lnTo>
                        <a:pt x="484" y="2878"/>
                      </a:lnTo>
                      <a:lnTo>
                        <a:pt x="484" y="2875"/>
                      </a:lnTo>
                      <a:lnTo>
                        <a:pt x="486" y="2875"/>
                      </a:lnTo>
                      <a:lnTo>
                        <a:pt x="489" y="2873"/>
                      </a:lnTo>
                      <a:lnTo>
                        <a:pt x="491" y="2873"/>
                      </a:lnTo>
                      <a:lnTo>
                        <a:pt x="491" y="2871"/>
                      </a:lnTo>
                      <a:lnTo>
                        <a:pt x="493" y="2871"/>
                      </a:lnTo>
                      <a:lnTo>
                        <a:pt x="493" y="2868"/>
                      </a:lnTo>
                      <a:lnTo>
                        <a:pt x="496" y="2868"/>
                      </a:lnTo>
                      <a:lnTo>
                        <a:pt x="498" y="2868"/>
                      </a:lnTo>
                      <a:lnTo>
                        <a:pt x="498" y="2866"/>
                      </a:lnTo>
                      <a:lnTo>
                        <a:pt x="500" y="2866"/>
                      </a:lnTo>
                      <a:lnTo>
                        <a:pt x="500" y="2863"/>
                      </a:lnTo>
                      <a:lnTo>
                        <a:pt x="503" y="2863"/>
                      </a:lnTo>
                      <a:lnTo>
                        <a:pt x="503" y="2861"/>
                      </a:lnTo>
                      <a:lnTo>
                        <a:pt x="505" y="2861"/>
                      </a:lnTo>
                      <a:lnTo>
                        <a:pt x="505" y="2859"/>
                      </a:lnTo>
                      <a:lnTo>
                        <a:pt x="505" y="2856"/>
                      </a:lnTo>
                      <a:lnTo>
                        <a:pt x="508" y="2856"/>
                      </a:lnTo>
                      <a:lnTo>
                        <a:pt x="508" y="2854"/>
                      </a:lnTo>
                      <a:lnTo>
                        <a:pt x="508" y="2852"/>
                      </a:lnTo>
                      <a:lnTo>
                        <a:pt x="510" y="2852"/>
                      </a:lnTo>
                      <a:lnTo>
                        <a:pt x="510" y="2849"/>
                      </a:lnTo>
                      <a:lnTo>
                        <a:pt x="510" y="2847"/>
                      </a:lnTo>
                      <a:lnTo>
                        <a:pt x="510" y="2845"/>
                      </a:lnTo>
                      <a:lnTo>
                        <a:pt x="510" y="2842"/>
                      </a:lnTo>
                      <a:lnTo>
                        <a:pt x="510" y="2840"/>
                      </a:lnTo>
                      <a:lnTo>
                        <a:pt x="512" y="2837"/>
                      </a:lnTo>
                      <a:lnTo>
                        <a:pt x="512" y="2837"/>
                      </a:lnTo>
                      <a:lnTo>
                        <a:pt x="512" y="2835"/>
                      </a:lnTo>
                      <a:lnTo>
                        <a:pt x="512" y="2833"/>
                      </a:lnTo>
                      <a:lnTo>
                        <a:pt x="512" y="2830"/>
                      </a:lnTo>
                      <a:lnTo>
                        <a:pt x="512" y="2828"/>
                      </a:lnTo>
                      <a:lnTo>
                        <a:pt x="515" y="2828"/>
                      </a:lnTo>
                      <a:lnTo>
                        <a:pt x="515" y="2826"/>
                      </a:lnTo>
                      <a:lnTo>
                        <a:pt x="515" y="2823"/>
                      </a:lnTo>
                      <a:lnTo>
                        <a:pt x="515" y="2821"/>
                      </a:lnTo>
                      <a:lnTo>
                        <a:pt x="515" y="2819"/>
                      </a:lnTo>
                      <a:lnTo>
                        <a:pt x="515" y="2816"/>
                      </a:lnTo>
                      <a:lnTo>
                        <a:pt x="515" y="2814"/>
                      </a:lnTo>
                      <a:lnTo>
                        <a:pt x="515" y="2811"/>
                      </a:lnTo>
                      <a:lnTo>
                        <a:pt x="512" y="2811"/>
                      </a:lnTo>
                      <a:lnTo>
                        <a:pt x="512" y="2809"/>
                      </a:lnTo>
                      <a:lnTo>
                        <a:pt x="512" y="2807"/>
                      </a:lnTo>
                      <a:lnTo>
                        <a:pt x="512" y="2804"/>
                      </a:lnTo>
                      <a:lnTo>
                        <a:pt x="512" y="2802"/>
                      </a:lnTo>
                      <a:lnTo>
                        <a:pt x="512" y="2800"/>
                      </a:lnTo>
                      <a:lnTo>
                        <a:pt x="515" y="2800"/>
                      </a:lnTo>
                      <a:lnTo>
                        <a:pt x="515" y="2797"/>
                      </a:lnTo>
                      <a:lnTo>
                        <a:pt x="515" y="2795"/>
                      </a:lnTo>
                      <a:lnTo>
                        <a:pt x="515" y="2793"/>
                      </a:lnTo>
                      <a:lnTo>
                        <a:pt x="515" y="2790"/>
                      </a:lnTo>
                      <a:lnTo>
                        <a:pt x="517" y="2790"/>
                      </a:lnTo>
                      <a:lnTo>
                        <a:pt x="517" y="2788"/>
                      </a:lnTo>
                      <a:lnTo>
                        <a:pt x="517" y="2785"/>
                      </a:lnTo>
                      <a:lnTo>
                        <a:pt x="519" y="2785"/>
                      </a:lnTo>
                      <a:lnTo>
                        <a:pt x="519" y="2783"/>
                      </a:lnTo>
                      <a:lnTo>
                        <a:pt x="519" y="2781"/>
                      </a:lnTo>
                      <a:lnTo>
                        <a:pt x="522" y="2781"/>
                      </a:lnTo>
                      <a:lnTo>
                        <a:pt x="522" y="2781"/>
                      </a:lnTo>
                      <a:lnTo>
                        <a:pt x="524" y="2781"/>
                      </a:lnTo>
                      <a:lnTo>
                        <a:pt x="524" y="2778"/>
                      </a:lnTo>
                      <a:lnTo>
                        <a:pt x="524" y="2776"/>
                      </a:lnTo>
                      <a:lnTo>
                        <a:pt x="526" y="2776"/>
                      </a:lnTo>
                      <a:lnTo>
                        <a:pt x="526" y="2774"/>
                      </a:lnTo>
                      <a:lnTo>
                        <a:pt x="529" y="2774"/>
                      </a:lnTo>
                      <a:lnTo>
                        <a:pt x="529" y="2771"/>
                      </a:lnTo>
                      <a:lnTo>
                        <a:pt x="531" y="2771"/>
                      </a:lnTo>
                      <a:lnTo>
                        <a:pt x="531" y="2769"/>
                      </a:lnTo>
                      <a:lnTo>
                        <a:pt x="534" y="2769"/>
                      </a:lnTo>
                      <a:lnTo>
                        <a:pt x="536" y="2769"/>
                      </a:lnTo>
                      <a:lnTo>
                        <a:pt x="536" y="2767"/>
                      </a:lnTo>
                      <a:lnTo>
                        <a:pt x="538" y="2767"/>
                      </a:lnTo>
                      <a:lnTo>
                        <a:pt x="538" y="2764"/>
                      </a:lnTo>
                      <a:lnTo>
                        <a:pt x="541" y="2764"/>
                      </a:lnTo>
                      <a:lnTo>
                        <a:pt x="543" y="2764"/>
                      </a:lnTo>
                      <a:lnTo>
                        <a:pt x="543" y="2762"/>
                      </a:lnTo>
                      <a:lnTo>
                        <a:pt x="545" y="2762"/>
                      </a:lnTo>
                      <a:lnTo>
                        <a:pt x="548" y="2762"/>
                      </a:lnTo>
                      <a:lnTo>
                        <a:pt x="548" y="2759"/>
                      </a:lnTo>
                      <a:lnTo>
                        <a:pt x="550" y="2759"/>
                      </a:lnTo>
                      <a:lnTo>
                        <a:pt x="550" y="2757"/>
                      </a:lnTo>
                      <a:lnTo>
                        <a:pt x="552" y="2757"/>
                      </a:lnTo>
                      <a:lnTo>
                        <a:pt x="552" y="2755"/>
                      </a:lnTo>
                      <a:lnTo>
                        <a:pt x="555" y="2755"/>
                      </a:lnTo>
                      <a:lnTo>
                        <a:pt x="555" y="2752"/>
                      </a:lnTo>
                      <a:lnTo>
                        <a:pt x="555" y="2750"/>
                      </a:lnTo>
                      <a:lnTo>
                        <a:pt x="557" y="2750"/>
                      </a:lnTo>
                      <a:lnTo>
                        <a:pt x="557" y="2748"/>
                      </a:lnTo>
                      <a:lnTo>
                        <a:pt x="557" y="2745"/>
                      </a:lnTo>
                      <a:lnTo>
                        <a:pt x="557" y="2743"/>
                      </a:lnTo>
                      <a:lnTo>
                        <a:pt x="557" y="2734"/>
                      </a:lnTo>
                      <a:lnTo>
                        <a:pt x="557" y="2729"/>
                      </a:lnTo>
                      <a:lnTo>
                        <a:pt x="557" y="2717"/>
                      </a:lnTo>
                      <a:lnTo>
                        <a:pt x="555" y="2710"/>
                      </a:lnTo>
                      <a:lnTo>
                        <a:pt x="550" y="2696"/>
                      </a:lnTo>
                      <a:lnTo>
                        <a:pt x="543" y="2689"/>
                      </a:lnTo>
                      <a:lnTo>
                        <a:pt x="536" y="2682"/>
                      </a:lnTo>
                      <a:lnTo>
                        <a:pt x="526" y="2670"/>
                      </a:lnTo>
                      <a:lnTo>
                        <a:pt x="526" y="2667"/>
                      </a:lnTo>
                      <a:lnTo>
                        <a:pt x="522" y="2665"/>
                      </a:lnTo>
                      <a:lnTo>
                        <a:pt x="522" y="2660"/>
                      </a:lnTo>
                      <a:lnTo>
                        <a:pt x="519" y="2656"/>
                      </a:lnTo>
                      <a:lnTo>
                        <a:pt x="517" y="2648"/>
                      </a:lnTo>
                      <a:lnTo>
                        <a:pt x="512" y="2634"/>
                      </a:lnTo>
                      <a:lnTo>
                        <a:pt x="512" y="2630"/>
                      </a:lnTo>
                      <a:lnTo>
                        <a:pt x="512" y="2622"/>
                      </a:lnTo>
                      <a:lnTo>
                        <a:pt x="512" y="2615"/>
                      </a:lnTo>
                      <a:lnTo>
                        <a:pt x="515" y="2608"/>
                      </a:lnTo>
                      <a:lnTo>
                        <a:pt x="517" y="2596"/>
                      </a:lnTo>
                      <a:lnTo>
                        <a:pt x="522" y="2582"/>
                      </a:lnTo>
                      <a:lnTo>
                        <a:pt x="529" y="2568"/>
                      </a:lnTo>
                      <a:lnTo>
                        <a:pt x="534" y="2559"/>
                      </a:lnTo>
                      <a:lnTo>
                        <a:pt x="538" y="2554"/>
                      </a:lnTo>
                      <a:lnTo>
                        <a:pt x="541" y="2549"/>
                      </a:lnTo>
                      <a:lnTo>
                        <a:pt x="545" y="2545"/>
                      </a:lnTo>
                      <a:lnTo>
                        <a:pt x="552" y="2537"/>
                      </a:lnTo>
                      <a:lnTo>
                        <a:pt x="562" y="2530"/>
                      </a:lnTo>
                      <a:lnTo>
                        <a:pt x="571" y="2519"/>
                      </a:lnTo>
                      <a:lnTo>
                        <a:pt x="578" y="2511"/>
                      </a:lnTo>
                      <a:lnTo>
                        <a:pt x="581" y="2507"/>
                      </a:lnTo>
                      <a:lnTo>
                        <a:pt x="581" y="2502"/>
                      </a:lnTo>
                      <a:lnTo>
                        <a:pt x="583" y="2497"/>
                      </a:lnTo>
                      <a:lnTo>
                        <a:pt x="583" y="2488"/>
                      </a:lnTo>
                      <a:lnTo>
                        <a:pt x="583" y="2474"/>
                      </a:lnTo>
                      <a:lnTo>
                        <a:pt x="583" y="2467"/>
                      </a:lnTo>
                      <a:lnTo>
                        <a:pt x="583" y="2459"/>
                      </a:lnTo>
                      <a:lnTo>
                        <a:pt x="583" y="2452"/>
                      </a:lnTo>
                      <a:lnTo>
                        <a:pt x="583" y="2433"/>
                      </a:lnTo>
                      <a:lnTo>
                        <a:pt x="583" y="2426"/>
                      </a:lnTo>
                      <a:lnTo>
                        <a:pt x="581" y="2419"/>
                      </a:lnTo>
                      <a:lnTo>
                        <a:pt x="581" y="2403"/>
                      </a:lnTo>
                      <a:lnTo>
                        <a:pt x="581" y="2391"/>
                      </a:lnTo>
                      <a:lnTo>
                        <a:pt x="571" y="2367"/>
                      </a:lnTo>
                      <a:lnTo>
                        <a:pt x="569" y="2367"/>
                      </a:lnTo>
                      <a:lnTo>
                        <a:pt x="569" y="2365"/>
                      </a:lnTo>
                      <a:lnTo>
                        <a:pt x="569" y="2363"/>
                      </a:lnTo>
                      <a:lnTo>
                        <a:pt x="569" y="2360"/>
                      </a:lnTo>
                      <a:lnTo>
                        <a:pt x="569" y="2358"/>
                      </a:lnTo>
                      <a:lnTo>
                        <a:pt x="569" y="2356"/>
                      </a:lnTo>
                      <a:lnTo>
                        <a:pt x="569" y="2353"/>
                      </a:lnTo>
                      <a:lnTo>
                        <a:pt x="569" y="2351"/>
                      </a:lnTo>
                      <a:lnTo>
                        <a:pt x="567" y="2348"/>
                      </a:lnTo>
                      <a:lnTo>
                        <a:pt x="567" y="2346"/>
                      </a:lnTo>
                      <a:lnTo>
                        <a:pt x="567" y="2344"/>
                      </a:lnTo>
                      <a:lnTo>
                        <a:pt x="567" y="2341"/>
                      </a:lnTo>
                      <a:lnTo>
                        <a:pt x="564" y="2339"/>
                      </a:lnTo>
                      <a:lnTo>
                        <a:pt x="564" y="2332"/>
                      </a:lnTo>
                      <a:lnTo>
                        <a:pt x="564" y="2330"/>
                      </a:lnTo>
                      <a:lnTo>
                        <a:pt x="564" y="2327"/>
                      </a:lnTo>
                      <a:lnTo>
                        <a:pt x="564" y="2327"/>
                      </a:lnTo>
                      <a:lnTo>
                        <a:pt x="567" y="2327"/>
                      </a:lnTo>
                      <a:lnTo>
                        <a:pt x="567" y="2325"/>
                      </a:lnTo>
                      <a:lnTo>
                        <a:pt x="567" y="2322"/>
                      </a:lnTo>
                      <a:lnTo>
                        <a:pt x="567" y="2320"/>
                      </a:lnTo>
                      <a:lnTo>
                        <a:pt x="567" y="2315"/>
                      </a:lnTo>
                      <a:lnTo>
                        <a:pt x="567" y="2313"/>
                      </a:lnTo>
                      <a:lnTo>
                        <a:pt x="567" y="2311"/>
                      </a:lnTo>
                      <a:lnTo>
                        <a:pt x="567" y="2308"/>
                      </a:lnTo>
                      <a:lnTo>
                        <a:pt x="567" y="2306"/>
                      </a:lnTo>
                      <a:lnTo>
                        <a:pt x="567" y="2304"/>
                      </a:lnTo>
                      <a:lnTo>
                        <a:pt x="569" y="2301"/>
                      </a:lnTo>
                      <a:lnTo>
                        <a:pt x="569" y="2299"/>
                      </a:lnTo>
                      <a:lnTo>
                        <a:pt x="571" y="2299"/>
                      </a:lnTo>
                      <a:lnTo>
                        <a:pt x="569" y="2296"/>
                      </a:lnTo>
                      <a:lnTo>
                        <a:pt x="569" y="2294"/>
                      </a:lnTo>
                      <a:lnTo>
                        <a:pt x="569" y="2292"/>
                      </a:lnTo>
                      <a:lnTo>
                        <a:pt x="571" y="2289"/>
                      </a:lnTo>
                      <a:lnTo>
                        <a:pt x="571" y="2287"/>
                      </a:lnTo>
                      <a:lnTo>
                        <a:pt x="571" y="2285"/>
                      </a:lnTo>
                      <a:lnTo>
                        <a:pt x="574" y="2282"/>
                      </a:lnTo>
                      <a:lnTo>
                        <a:pt x="574" y="2280"/>
                      </a:lnTo>
                      <a:lnTo>
                        <a:pt x="574" y="2278"/>
                      </a:lnTo>
                      <a:lnTo>
                        <a:pt x="574" y="2273"/>
                      </a:lnTo>
                      <a:lnTo>
                        <a:pt x="574" y="2270"/>
                      </a:lnTo>
                      <a:lnTo>
                        <a:pt x="574" y="2268"/>
                      </a:lnTo>
                      <a:lnTo>
                        <a:pt x="574" y="2266"/>
                      </a:lnTo>
                      <a:lnTo>
                        <a:pt x="574" y="2263"/>
                      </a:lnTo>
                      <a:lnTo>
                        <a:pt x="576" y="2263"/>
                      </a:lnTo>
                      <a:lnTo>
                        <a:pt x="578" y="2259"/>
                      </a:lnTo>
                      <a:lnTo>
                        <a:pt x="578" y="2256"/>
                      </a:lnTo>
                      <a:lnTo>
                        <a:pt x="578" y="2254"/>
                      </a:lnTo>
                      <a:lnTo>
                        <a:pt x="578" y="2252"/>
                      </a:lnTo>
                      <a:lnTo>
                        <a:pt x="578" y="2249"/>
                      </a:lnTo>
                      <a:lnTo>
                        <a:pt x="581" y="2244"/>
                      </a:lnTo>
                      <a:lnTo>
                        <a:pt x="583" y="2244"/>
                      </a:lnTo>
                      <a:lnTo>
                        <a:pt x="585" y="2242"/>
                      </a:lnTo>
                      <a:lnTo>
                        <a:pt x="588" y="2237"/>
                      </a:lnTo>
                      <a:lnTo>
                        <a:pt x="590" y="2230"/>
                      </a:lnTo>
                      <a:lnTo>
                        <a:pt x="593" y="2228"/>
                      </a:lnTo>
                      <a:lnTo>
                        <a:pt x="593" y="2226"/>
                      </a:lnTo>
                      <a:lnTo>
                        <a:pt x="593" y="2223"/>
                      </a:lnTo>
                      <a:lnTo>
                        <a:pt x="595" y="2221"/>
                      </a:lnTo>
                      <a:lnTo>
                        <a:pt x="595" y="2218"/>
                      </a:lnTo>
                      <a:lnTo>
                        <a:pt x="595" y="2216"/>
                      </a:lnTo>
                      <a:lnTo>
                        <a:pt x="597" y="2216"/>
                      </a:lnTo>
                      <a:lnTo>
                        <a:pt x="597" y="2214"/>
                      </a:lnTo>
                      <a:lnTo>
                        <a:pt x="595" y="2214"/>
                      </a:lnTo>
                      <a:lnTo>
                        <a:pt x="595" y="2211"/>
                      </a:lnTo>
                      <a:lnTo>
                        <a:pt x="595" y="2209"/>
                      </a:lnTo>
                      <a:lnTo>
                        <a:pt x="597" y="2204"/>
                      </a:lnTo>
                      <a:lnTo>
                        <a:pt x="600" y="2202"/>
                      </a:lnTo>
                      <a:lnTo>
                        <a:pt x="602" y="2200"/>
                      </a:lnTo>
                      <a:lnTo>
                        <a:pt x="602" y="2197"/>
                      </a:lnTo>
                      <a:lnTo>
                        <a:pt x="602" y="2193"/>
                      </a:lnTo>
                      <a:lnTo>
                        <a:pt x="602" y="2190"/>
                      </a:lnTo>
                      <a:lnTo>
                        <a:pt x="604" y="2188"/>
                      </a:lnTo>
                      <a:lnTo>
                        <a:pt x="604" y="2185"/>
                      </a:lnTo>
                      <a:lnTo>
                        <a:pt x="609" y="2181"/>
                      </a:lnTo>
                      <a:lnTo>
                        <a:pt x="623" y="2162"/>
                      </a:lnTo>
                      <a:lnTo>
                        <a:pt x="626" y="2159"/>
                      </a:lnTo>
                      <a:lnTo>
                        <a:pt x="647" y="2152"/>
                      </a:lnTo>
                      <a:lnTo>
                        <a:pt x="652" y="2148"/>
                      </a:lnTo>
                      <a:lnTo>
                        <a:pt x="661" y="2138"/>
                      </a:lnTo>
                      <a:lnTo>
                        <a:pt x="666" y="2129"/>
                      </a:lnTo>
                      <a:lnTo>
                        <a:pt x="673" y="2115"/>
                      </a:lnTo>
                      <a:lnTo>
                        <a:pt x="680" y="2055"/>
                      </a:lnTo>
                      <a:lnTo>
                        <a:pt x="682" y="2044"/>
                      </a:lnTo>
                      <a:lnTo>
                        <a:pt x="685" y="2044"/>
                      </a:lnTo>
                      <a:lnTo>
                        <a:pt x="685" y="2041"/>
                      </a:lnTo>
                      <a:lnTo>
                        <a:pt x="687" y="2039"/>
                      </a:lnTo>
                      <a:lnTo>
                        <a:pt x="687" y="2037"/>
                      </a:lnTo>
                      <a:lnTo>
                        <a:pt x="689" y="2037"/>
                      </a:lnTo>
                      <a:lnTo>
                        <a:pt x="689" y="2034"/>
                      </a:lnTo>
                      <a:lnTo>
                        <a:pt x="689" y="2032"/>
                      </a:lnTo>
                      <a:lnTo>
                        <a:pt x="689" y="2027"/>
                      </a:lnTo>
                      <a:lnTo>
                        <a:pt x="689" y="2025"/>
                      </a:lnTo>
                      <a:lnTo>
                        <a:pt x="689" y="2022"/>
                      </a:lnTo>
                      <a:lnTo>
                        <a:pt x="689" y="2020"/>
                      </a:lnTo>
                      <a:lnTo>
                        <a:pt x="689" y="2018"/>
                      </a:lnTo>
                      <a:lnTo>
                        <a:pt x="689" y="2015"/>
                      </a:lnTo>
                      <a:lnTo>
                        <a:pt x="687" y="2015"/>
                      </a:lnTo>
                      <a:lnTo>
                        <a:pt x="687" y="2011"/>
                      </a:lnTo>
                      <a:lnTo>
                        <a:pt x="687" y="2008"/>
                      </a:lnTo>
                      <a:lnTo>
                        <a:pt x="687" y="2006"/>
                      </a:lnTo>
                      <a:lnTo>
                        <a:pt x="687" y="2004"/>
                      </a:lnTo>
                      <a:lnTo>
                        <a:pt x="682" y="2004"/>
                      </a:lnTo>
                      <a:lnTo>
                        <a:pt x="678" y="2004"/>
                      </a:lnTo>
                      <a:lnTo>
                        <a:pt x="671" y="2004"/>
                      </a:lnTo>
                      <a:lnTo>
                        <a:pt x="663" y="2004"/>
                      </a:lnTo>
                      <a:lnTo>
                        <a:pt x="656" y="2004"/>
                      </a:lnTo>
                      <a:lnTo>
                        <a:pt x="652" y="2004"/>
                      </a:lnTo>
                      <a:lnTo>
                        <a:pt x="637" y="2004"/>
                      </a:lnTo>
                      <a:lnTo>
                        <a:pt x="609" y="2004"/>
                      </a:lnTo>
                      <a:lnTo>
                        <a:pt x="595" y="2004"/>
                      </a:lnTo>
                      <a:lnTo>
                        <a:pt x="571" y="2004"/>
                      </a:lnTo>
                      <a:lnTo>
                        <a:pt x="534" y="2004"/>
                      </a:lnTo>
                      <a:lnTo>
                        <a:pt x="529" y="2004"/>
                      </a:lnTo>
                      <a:lnTo>
                        <a:pt x="524" y="2004"/>
                      </a:lnTo>
                      <a:lnTo>
                        <a:pt x="484" y="2004"/>
                      </a:lnTo>
                      <a:lnTo>
                        <a:pt x="456" y="2004"/>
                      </a:lnTo>
                      <a:lnTo>
                        <a:pt x="420" y="2001"/>
                      </a:lnTo>
                      <a:lnTo>
                        <a:pt x="340" y="2001"/>
                      </a:lnTo>
                      <a:lnTo>
                        <a:pt x="330" y="2001"/>
                      </a:lnTo>
                      <a:lnTo>
                        <a:pt x="283" y="2001"/>
                      </a:lnTo>
                      <a:lnTo>
                        <a:pt x="283" y="1994"/>
                      </a:lnTo>
                      <a:lnTo>
                        <a:pt x="283" y="1989"/>
                      </a:lnTo>
                      <a:lnTo>
                        <a:pt x="283" y="1987"/>
                      </a:lnTo>
                      <a:lnTo>
                        <a:pt x="283" y="1907"/>
                      </a:lnTo>
                      <a:lnTo>
                        <a:pt x="283" y="1871"/>
                      </a:lnTo>
                      <a:lnTo>
                        <a:pt x="283" y="1862"/>
                      </a:lnTo>
                      <a:lnTo>
                        <a:pt x="283" y="1817"/>
                      </a:lnTo>
                      <a:lnTo>
                        <a:pt x="283" y="1659"/>
                      </a:lnTo>
                      <a:lnTo>
                        <a:pt x="283" y="1635"/>
                      </a:lnTo>
                      <a:lnTo>
                        <a:pt x="285" y="1543"/>
                      </a:lnTo>
                      <a:lnTo>
                        <a:pt x="285" y="1507"/>
                      </a:lnTo>
                      <a:lnTo>
                        <a:pt x="283" y="1479"/>
                      </a:lnTo>
                      <a:lnTo>
                        <a:pt x="283" y="1467"/>
                      </a:lnTo>
                      <a:lnTo>
                        <a:pt x="283" y="1460"/>
                      </a:lnTo>
                      <a:lnTo>
                        <a:pt x="283" y="1455"/>
                      </a:lnTo>
                      <a:lnTo>
                        <a:pt x="288" y="1448"/>
                      </a:lnTo>
                      <a:lnTo>
                        <a:pt x="297" y="1437"/>
                      </a:lnTo>
                      <a:lnTo>
                        <a:pt x="300" y="1437"/>
                      </a:lnTo>
                      <a:lnTo>
                        <a:pt x="302" y="1437"/>
                      </a:lnTo>
                      <a:lnTo>
                        <a:pt x="302" y="1441"/>
                      </a:lnTo>
                      <a:lnTo>
                        <a:pt x="302" y="1446"/>
                      </a:lnTo>
                      <a:lnTo>
                        <a:pt x="342" y="1446"/>
                      </a:lnTo>
                      <a:lnTo>
                        <a:pt x="378" y="1446"/>
                      </a:lnTo>
                      <a:lnTo>
                        <a:pt x="397" y="1446"/>
                      </a:lnTo>
                      <a:lnTo>
                        <a:pt x="399" y="1446"/>
                      </a:lnTo>
                      <a:lnTo>
                        <a:pt x="389" y="1437"/>
                      </a:lnTo>
                      <a:lnTo>
                        <a:pt x="387" y="1432"/>
                      </a:lnTo>
                      <a:lnTo>
                        <a:pt x="385" y="1418"/>
                      </a:lnTo>
                      <a:lnTo>
                        <a:pt x="375" y="1366"/>
                      </a:lnTo>
                      <a:lnTo>
                        <a:pt x="375" y="1366"/>
                      </a:lnTo>
                      <a:lnTo>
                        <a:pt x="375" y="1363"/>
                      </a:lnTo>
                      <a:lnTo>
                        <a:pt x="371" y="1356"/>
                      </a:lnTo>
                      <a:lnTo>
                        <a:pt x="352" y="1323"/>
                      </a:lnTo>
                      <a:lnTo>
                        <a:pt x="349" y="1323"/>
                      </a:lnTo>
                      <a:lnTo>
                        <a:pt x="347" y="1316"/>
                      </a:lnTo>
                      <a:lnTo>
                        <a:pt x="347" y="1314"/>
                      </a:lnTo>
                      <a:lnTo>
                        <a:pt x="354" y="1250"/>
                      </a:lnTo>
                      <a:lnTo>
                        <a:pt x="356" y="1233"/>
                      </a:lnTo>
                      <a:lnTo>
                        <a:pt x="356" y="1226"/>
                      </a:lnTo>
                      <a:lnTo>
                        <a:pt x="385" y="1198"/>
                      </a:lnTo>
                      <a:lnTo>
                        <a:pt x="392" y="1193"/>
                      </a:lnTo>
                      <a:lnTo>
                        <a:pt x="397" y="1186"/>
                      </a:lnTo>
                      <a:lnTo>
                        <a:pt x="399" y="1181"/>
                      </a:lnTo>
                      <a:lnTo>
                        <a:pt x="413" y="1160"/>
                      </a:lnTo>
                      <a:lnTo>
                        <a:pt x="427" y="1139"/>
                      </a:lnTo>
                      <a:lnTo>
                        <a:pt x="439" y="1122"/>
                      </a:lnTo>
                      <a:lnTo>
                        <a:pt x="439" y="1118"/>
                      </a:lnTo>
                      <a:lnTo>
                        <a:pt x="439" y="1108"/>
                      </a:lnTo>
                      <a:lnTo>
                        <a:pt x="439" y="1092"/>
                      </a:lnTo>
                      <a:lnTo>
                        <a:pt x="413" y="1092"/>
                      </a:lnTo>
                      <a:lnTo>
                        <a:pt x="411" y="1092"/>
                      </a:lnTo>
                      <a:lnTo>
                        <a:pt x="406" y="1092"/>
                      </a:lnTo>
                      <a:lnTo>
                        <a:pt x="404" y="1092"/>
                      </a:lnTo>
                      <a:lnTo>
                        <a:pt x="401" y="1092"/>
                      </a:lnTo>
                      <a:lnTo>
                        <a:pt x="399" y="1092"/>
                      </a:lnTo>
                      <a:lnTo>
                        <a:pt x="397" y="1092"/>
                      </a:lnTo>
                      <a:lnTo>
                        <a:pt x="397" y="1092"/>
                      </a:lnTo>
                      <a:lnTo>
                        <a:pt x="394" y="1092"/>
                      </a:lnTo>
                      <a:lnTo>
                        <a:pt x="392" y="1092"/>
                      </a:lnTo>
                      <a:lnTo>
                        <a:pt x="389" y="1092"/>
                      </a:lnTo>
                      <a:lnTo>
                        <a:pt x="387" y="1092"/>
                      </a:lnTo>
                      <a:lnTo>
                        <a:pt x="385" y="1092"/>
                      </a:lnTo>
                      <a:lnTo>
                        <a:pt x="382" y="1092"/>
                      </a:lnTo>
                      <a:lnTo>
                        <a:pt x="378" y="1092"/>
                      </a:lnTo>
                      <a:lnTo>
                        <a:pt x="375" y="1092"/>
                      </a:lnTo>
                      <a:lnTo>
                        <a:pt x="373" y="1092"/>
                      </a:lnTo>
                      <a:lnTo>
                        <a:pt x="373" y="1089"/>
                      </a:lnTo>
                      <a:lnTo>
                        <a:pt x="373" y="1087"/>
                      </a:lnTo>
                      <a:lnTo>
                        <a:pt x="373" y="1082"/>
                      </a:lnTo>
                      <a:lnTo>
                        <a:pt x="373" y="1077"/>
                      </a:lnTo>
                      <a:lnTo>
                        <a:pt x="373" y="1075"/>
                      </a:lnTo>
                      <a:lnTo>
                        <a:pt x="373" y="1073"/>
                      </a:lnTo>
                      <a:lnTo>
                        <a:pt x="373" y="1068"/>
                      </a:lnTo>
                      <a:lnTo>
                        <a:pt x="373" y="1066"/>
                      </a:lnTo>
                      <a:lnTo>
                        <a:pt x="373" y="1063"/>
                      </a:lnTo>
                      <a:lnTo>
                        <a:pt x="373" y="1056"/>
                      </a:lnTo>
                      <a:lnTo>
                        <a:pt x="373" y="1047"/>
                      </a:lnTo>
                      <a:lnTo>
                        <a:pt x="373" y="1042"/>
                      </a:lnTo>
                      <a:lnTo>
                        <a:pt x="373" y="1037"/>
                      </a:lnTo>
                      <a:lnTo>
                        <a:pt x="373" y="1035"/>
                      </a:lnTo>
                      <a:lnTo>
                        <a:pt x="373" y="1033"/>
                      </a:lnTo>
                      <a:lnTo>
                        <a:pt x="373" y="1030"/>
                      </a:lnTo>
                      <a:lnTo>
                        <a:pt x="373" y="1028"/>
                      </a:lnTo>
                      <a:lnTo>
                        <a:pt x="373" y="1025"/>
                      </a:lnTo>
                      <a:lnTo>
                        <a:pt x="373" y="1025"/>
                      </a:lnTo>
                      <a:lnTo>
                        <a:pt x="373" y="1023"/>
                      </a:lnTo>
                      <a:lnTo>
                        <a:pt x="373" y="1021"/>
                      </a:lnTo>
                      <a:lnTo>
                        <a:pt x="373" y="1018"/>
                      </a:lnTo>
                      <a:lnTo>
                        <a:pt x="373" y="1016"/>
                      </a:lnTo>
                      <a:lnTo>
                        <a:pt x="373" y="1014"/>
                      </a:lnTo>
                      <a:lnTo>
                        <a:pt x="373" y="1011"/>
                      </a:lnTo>
                      <a:lnTo>
                        <a:pt x="373" y="1009"/>
                      </a:lnTo>
                      <a:lnTo>
                        <a:pt x="373" y="1007"/>
                      </a:lnTo>
                      <a:lnTo>
                        <a:pt x="373" y="1004"/>
                      </a:lnTo>
                      <a:lnTo>
                        <a:pt x="373" y="1002"/>
                      </a:lnTo>
                      <a:lnTo>
                        <a:pt x="373" y="997"/>
                      </a:lnTo>
                      <a:lnTo>
                        <a:pt x="373" y="995"/>
                      </a:lnTo>
                      <a:lnTo>
                        <a:pt x="373" y="990"/>
                      </a:lnTo>
                      <a:lnTo>
                        <a:pt x="373" y="988"/>
                      </a:lnTo>
                      <a:lnTo>
                        <a:pt x="373" y="983"/>
                      </a:lnTo>
                      <a:lnTo>
                        <a:pt x="373" y="976"/>
                      </a:lnTo>
                      <a:lnTo>
                        <a:pt x="373" y="969"/>
                      </a:lnTo>
                      <a:lnTo>
                        <a:pt x="373" y="964"/>
                      </a:lnTo>
                      <a:lnTo>
                        <a:pt x="373" y="957"/>
                      </a:lnTo>
                      <a:lnTo>
                        <a:pt x="373" y="952"/>
                      </a:lnTo>
                      <a:lnTo>
                        <a:pt x="373" y="950"/>
                      </a:lnTo>
                      <a:lnTo>
                        <a:pt x="373" y="940"/>
                      </a:lnTo>
                      <a:lnTo>
                        <a:pt x="373" y="938"/>
                      </a:lnTo>
                      <a:lnTo>
                        <a:pt x="373" y="936"/>
                      </a:lnTo>
                      <a:lnTo>
                        <a:pt x="373" y="929"/>
                      </a:lnTo>
                      <a:lnTo>
                        <a:pt x="373" y="926"/>
                      </a:lnTo>
                      <a:lnTo>
                        <a:pt x="373" y="924"/>
                      </a:lnTo>
                      <a:lnTo>
                        <a:pt x="373" y="922"/>
                      </a:lnTo>
                      <a:lnTo>
                        <a:pt x="373" y="917"/>
                      </a:lnTo>
                      <a:lnTo>
                        <a:pt x="373" y="912"/>
                      </a:lnTo>
                      <a:lnTo>
                        <a:pt x="366" y="912"/>
                      </a:lnTo>
                      <a:lnTo>
                        <a:pt x="361" y="912"/>
                      </a:lnTo>
                      <a:lnTo>
                        <a:pt x="356" y="912"/>
                      </a:lnTo>
                      <a:lnTo>
                        <a:pt x="349" y="912"/>
                      </a:lnTo>
                      <a:lnTo>
                        <a:pt x="345" y="912"/>
                      </a:lnTo>
                      <a:lnTo>
                        <a:pt x="340" y="912"/>
                      </a:lnTo>
                      <a:lnTo>
                        <a:pt x="335" y="912"/>
                      </a:lnTo>
                      <a:lnTo>
                        <a:pt x="328" y="912"/>
                      </a:lnTo>
                      <a:lnTo>
                        <a:pt x="323" y="912"/>
                      </a:lnTo>
                      <a:lnTo>
                        <a:pt x="316" y="912"/>
                      </a:lnTo>
                      <a:lnTo>
                        <a:pt x="290" y="912"/>
                      </a:lnTo>
                      <a:lnTo>
                        <a:pt x="283" y="912"/>
                      </a:lnTo>
                      <a:lnTo>
                        <a:pt x="283" y="898"/>
                      </a:lnTo>
                      <a:lnTo>
                        <a:pt x="283" y="896"/>
                      </a:lnTo>
                      <a:lnTo>
                        <a:pt x="283" y="891"/>
                      </a:lnTo>
                      <a:lnTo>
                        <a:pt x="283" y="888"/>
                      </a:lnTo>
                      <a:lnTo>
                        <a:pt x="283" y="881"/>
                      </a:lnTo>
                      <a:lnTo>
                        <a:pt x="283" y="865"/>
                      </a:lnTo>
                      <a:lnTo>
                        <a:pt x="283" y="862"/>
                      </a:lnTo>
                      <a:lnTo>
                        <a:pt x="283" y="860"/>
                      </a:lnTo>
                      <a:lnTo>
                        <a:pt x="281" y="858"/>
                      </a:lnTo>
                      <a:lnTo>
                        <a:pt x="281" y="855"/>
                      </a:lnTo>
                      <a:lnTo>
                        <a:pt x="281" y="853"/>
                      </a:lnTo>
                      <a:lnTo>
                        <a:pt x="281" y="851"/>
                      </a:lnTo>
                      <a:lnTo>
                        <a:pt x="281" y="848"/>
                      </a:lnTo>
                      <a:lnTo>
                        <a:pt x="281" y="846"/>
                      </a:lnTo>
                      <a:lnTo>
                        <a:pt x="281" y="844"/>
                      </a:lnTo>
                      <a:lnTo>
                        <a:pt x="281" y="841"/>
                      </a:lnTo>
                      <a:lnTo>
                        <a:pt x="281" y="839"/>
                      </a:lnTo>
                      <a:lnTo>
                        <a:pt x="281" y="836"/>
                      </a:lnTo>
                      <a:lnTo>
                        <a:pt x="281" y="822"/>
                      </a:lnTo>
                      <a:lnTo>
                        <a:pt x="281" y="820"/>
                      </a:lnTo>
                      <a:lnTo>
                        <a:pt x="236" y="822"/>
                      </a:lnTo>
                      <a:lnTo>
                        <a:pt x="215" y="822"/>
                      </a:lnTo>
                      <a:lnTo>
                        <a:pt x="212" y="822"/>
                      </a:lnTo>
                      <a:lnTo>
                        <a:pt x="210" y="822"/>
                      </a:lnTo>
                      <a:lnTo>
                        <a:pt x="203" y="822"/>
                      </a:lnTo>
                      <a:lnTo>
                        <a:pt x="200" y="822"/>
                      </a:lnTo>
                      <a:lnTo>
                        <a:pt x="198" y="822"/>
                      </a:lnTo>
                      <a:lnTo>
                        <a:pt x="191" y="822"/>
                      </a:lnTo>
                      <a:lnTo>
                        <a:pt x="191" y="820"/>
                      </a:lnTo>
                      <a:lnTo>
                        <a:pt x="191" y="806"/>
                      </a:lnTo>
                      <a:lnTo>
                        <a:pt x="191" y="799"/>
                      </a:lnTo>
                      <a:lnTo>
                        <a:pt x="191" y="794"/>
                      </a:lnTo>
                      <a:lnTo>
                        <a:pt x="191" y="775"/>
                      </a:lnTo>
                      <a:lnTo>
                        <a:pt x="184" y="775"/>
                      </a:lnTo>
                      <a:lnTo>
                        <a:pt x="148" y="777"/>
                      </a:lnTo>
                      <a:lnTo>
                        <a:pt x="148" y="775"/>
                      </a:lnTo>
                      <a:lnTo>
                        <a:pt x="148" y="761"/>
                      </a:lnTo>
                      <a:lnTo>
                        <a:pt x="184" y="761"/>
                      </a:lnTo>
                      <a:lnTo>
                        <a:pt x="191" y="761"/>
                      </a:lnTo>
                      <a:lnTo>
                        <a:pt x="191" y="742"/>
                      </a:lnTo>
                      <a:lnTo>
                        <a:pt x="191" y="742"/>
                      </a:lnTo>
                      <a:lnTo>
                        <a:pt x="191" y="737"/>
                      </a:lnTo>
                      <a:lnTo>
                        <a:pt x="191" y="730"/>
                      </a:lnTo>
                      <a:lnTo>
                        <a:pt x="186" y="730"/>
                      </a:lnTo>
                      <a:lnTo>
                        <a:pt x="177" y="730"/>
                      </a:lnTo>
                      <a:lnTo>
                        <a:pt x="174" y="730"/>
                      </a:lnTo>
                      <a:lnTo>
                        <a:pt x="170" y="730"/>
                      </a:lnTo>
                      <a:lnTo>
                        <a:pt x="170" y="730"/>
                      </a:lnTo>
                      <a:lnTo>
                        <a:pt x="167" y="730"/>
                      </a:lnTo>
                      <a:lnTo>
                        <a:pt x="165" y="730"/>
                      </a:lnTo>
                      <a:lnTo>
                        <a:pt x="163" y="730"/>
                      </a:lnTo>
                      <a:lnTo>
                        <a:pt x="160" y="730"/>
                      </a:lnTo>
                      <a:lnTo>
                        <a:pt x="158" y="730"/>
                      </a:lnTo>
                      <a:lnTo>
                        <a:pt x="156" y="730"/>
                      </a:lnTo>
                      <a:lnTo>
                        <a:pt x="153" y="730"/>
                      </a:lnTo>
                      <a:lnTo>
                        <a:pt x="151" y="730"/>
                      </a:lnTo>
                      <a:lnTo>
                        <a:pt x="148" y="730"/>
                      </a:lnTo>
                      <a:lnTo>
                        <a:pt x="148" y="728"/>
                      </a:lnTo>
                      <a:lnTo>
                        <a:pt x="148" y="725"/>
                      </a:lnTo>
                      <a:lnTo>
                        <a:pt x="148" y="723"/>
                      </a:lnTo>
                      <a:lnTo>
                        <a:pt x="148" y="721"/>
                      </a:lnTo>
                      <a:lnTo>
                        <a:pt x="148" y="714"/>
                      </a:lnTo>
                      <a:lnTo>
                        <a:pt x="148" y="709"/>
                      </a:lnTo>
                      <a:lnTo>
                        <a:pt x="148" y="704"/>
                      </a:lnTo>
                      <a:lnTo>
                        <a:pt x="146" y="704"/>
                      </a:lnTo>
                      <a:lnTo>
                        <a:pt x="146" y="685"/>
                      </a:lnTo>
                      <a:lnTo>
                        <a:pt x="144" y="685"/>
                      </a:lnTo>
                      <a:lnTo>
                        <a:pt x="141" y="685"/>
                      </a:lnTo>
                      <a:lnTo>
                        <a:pt x="139" y="685"/>
                      </a:lnTo>
                      <a:lnTo>
                        <a:pt x="137" y="685"/>
                      </a:lnTo>
                      <a:lnTo>
                        <a:pt x="134" y="685"/>
                      </a:lnTo>
                      <a:lnTo>
                        <a:pt x="132" y="685"/>
                      </a:lnTo>
                      <a:lnTo>
                        <a:pt x="122" y="685"/>
                      </a:lnTo>
                      <a:lnTo>
                        <a:pt x="115" y="685"/>
                      </a:lnTo>
                      <a:lnTo>
                        <a:pt x="111" y="685"/>
                      </a:lnTo>
                      <a:lnTo>
                        <a:pt x="106" y="685"/>
                      </a:lnTo>
                      <a:lnTo>
                        <a:pt x="104" y="685"/>
                      </a:lnTo>
                      <a:lnTo>
                        <a:pt x="104" y="685"/>
                      </a:lnTo>
                      <a:lnTo>
                        <a:pt x="104" y="678"/>
                      </a:lnTo>
                      <a:lnTo>
                        <a:pt x="104" y="666"/>
                      </a:lnTo>
                      <a:lnTo>
                        <a:pt x="104" y="647"/>
                      </a:lnTo>
                      <a:lnTo>
                        <a:pt x="104" y="645"/>
                      </a:lnTo>
                      <a:lnTo>
                        <a:pt x="104" y="643"/>
                      </a:lnTo>
                      <a:lnTo>
                        <a:pt x="104" y="640"/>
                      </a:lnTo>
                      <a:lnTo>
                        <a:pt x="104" y="638"/>
                      </a:lnTo>
                      <a:lnTo>
                        <a:pt x="104" y="636"/>
                      </a:lnTo>
                      <a:lnTo>
                        <a:pt x="104" y="633"/>
                      </a:lnTo>
                      <a:lnTo>
                        <a:pt x="104" y="631"/>
                      </a:lnTo>
                      <a:lnTo>
                        <a:pt x="104" y="629"/>
                      </a:lnTo>
                      <a:lnTo>
                        <a:pt x="104" y="629"/>
                      </a:lnTo>
                      <a:lnTo>
                        <a:pt x="104" y="626"/>
                      </a:lnTo>
                      <a:lnTo>
                        <a:pt x="104" y="624"/>
                      </a:lnTo>
                      <a:lnTo>
                        <a:pt x="101" y="622"/>
                      </a:lnTo>
                      <a:lnTo>
                        <a:pt x="101" y="619"/>
                      </a:lnTo>
                      <a:lnTo>
                        <a:pt x="101" y="612"/>
                      </a:lnTo>
                      <a:lnTo>
                        <a:pt x="101" y="610"/>
                      </a:lnTo>
                      <a:lnTo>
                        <a:pt x="97" y="607"/>
                      </a:lnTo>
                      <a:lnTo>
                        <a:pt x="94" y="607"/>
                      </a:lnTo>
                      <a:lnTo>
                        <a:pt x="92" y="605"/>
                      </a:lnTo>
                      <a:lnTo>
                        <a:pt x="89" y="605"/>
                      </a:lnTo>
                      <a:lnTo>
                        <a:pt x="85" y="603"/>
                      </a:lnTo>
                      <a:lnTo>
                        <a:pt x="82" y="603"/>
                      </a:lnTo>
                      <a:lnTo>
                        <a:pt x="80" y="600"/>
                      </a:lnTo>
                      <a:lnTo>
                        <a:pt x="78" y="596"/>
                      </a:lnTo>
                      <a:lnTo>
                        <a:pt x="78" y="591"/>
                      </a:lnTo>
                      <a:lnTo>
                        <a:pt x="80" y="591"/>
                      </a:lnTo>
                      <a:lnTo>
                        <a:pt x="99" y="591"/>
                      </a:lnTo>
                      <a:lnTo>
                        <a:pt x="101" y="591"/>
                      </a:lnTo>
                      <a:lnTo>
                        <a:pt x="106" y="591"/>
                      </a:lnTo>
                      <a:lnTo>
                        <a:pt x="108" y="591"/>
                      </a:lnTo>
                      <a:lnTo>
                        <a:pt x="118" y="591"/>
                      </a:lnTo>
                      <a:lnTo>
                        <a:pt x="122" y="591"/>
                      </a:lnTo>
                      <a:lnTo>
                        <a:pt x="122" y="570"/>
                      </a:lnTo>
                      <a:lnTo>
                        <a:pt x="122" y="558"/>
                      </a:lnTo>
                      <a:lnTo>
                        <a:pt x="122" y="551"/>
                      </a:lnTo>
                      <a:lnTo>
                        <a:pt x="125" y="551"/>
                      </a:lnTo>
                      <a:lnTo>
                        <a:pt x="130" y="551"/>
                      </a:lnTo>
                      <a:lnTo>
                        <a:pt x="130" y="548"/>
                      </a:lnTo>
                      <a:lnTo>
                        <a:pt x="130" y="544"/>
                      </a:lnTo>
                      <a:lnTo>
                        <a:pt x="130" y="541"/>
                      </a:lnTo>
                      <a:lnTo>
                        <a:pt x="134" y="536"/>
                      </a:lnTo>
                      <a:lnTo>
                        <a:pt x="118" y="515"/>
                      </a:lnTo>
                      <a:lnTo>
                        <a:pt x="113" y="503"/>
                      </a:lnTo>
                      <a:lnTo>
                        <a:pt x="113" y="501"/>
                      </a:lnTo>
                      <a:lnTo>
                        <a:pt x="111" y="501"/>
                      </a:lnTo>
                      <a:lnTo>
                        <a:pt x="104" y="494"/>
                      </a:lnTo>
                      <a:lnTo>
                        <a:pt x="61" y="461"/>
                      </a:lnTo>
                      <a:lnTo>
                        <a:pt x="61" y="458"/>
                      </a:lnTo>
                      <a:lnTo>
                        <a:pt x="56" y="449"/>
                      </a:lnTo>
                      <a:lnTo>
                        <a:pt x="45" y="430"/>
                      </a:lnTo>
                      <a:lnTo>
                        <a:pt x="37" y="428"/>
                      </a:lnTo>
                      <a:lnTo>
                        <a:pt x="40" y="425"/>
                      </a:lnTo>
                      <a:lnTo>
                        <a:pt x="42" y="414"/>
                      </a:lnTo>
                      <a:lnTo>
                        <a:pt x="11" y="383"/>
                      </a:lnTo>
                      <a:lnTo>
                        <a:pt x="9" y="381"/>
                      </a:lnTo>
                      <a:lnTo>
                        <a:pt x="2" y="373"/>
                      </a:lnTo>
                      <a:lnTo>
                        <a:pt x="0" y="366"/>
                      </a:lnTo>
                      <a:lnTo>
                        <a:pt x="0" y="359"/>
                      </a:lnTo>
                      <a:lnTo>
                        <a:pt x="0" y="307"/>
                      </a:lnTo>
                      <a:lnTo>
                        <a:pt x="0" y="303"/>
                      </a:lnTo>
                      <a:lnTo>
                        <a:pt x="0" y="300"/>
                      </a:lnTo>
                      <a:lnTo>
                        <a:pt x="7" y="293"/>
                      </a:lnTo>
                      <a:lnTo>
                        <a:pt x="9" y="291"/>
                      </a:lnTo>
                      <a:lnTo>
                        <a:pt x="11" y="291"/>
                      </a:lnTo>
                      <a:lnTo>
                        <a:pt x="26" y="281"/>
                      </a:lnTo>
                      <a:lnTo>
                        <a:pt x="40" y="270"/>
                      </a:lnTo>
                      <a:lnTo>
                        <a:pt x="49" y="262"/>
                      </a:lnTo>
                      <a:lnTo>
                        <a:pt x="54" y="258"/>
                      </a:lnTo>
                      <a:lnTo>
                        <a:pt x="71" y="246"/>
                      </a:lnTo>
                      <a:lnTo>
                        <a:pt x="89" y="234"/>
                      </a:lnTo>
                      <a:lnTo>
                        <a:pt x="99" y="222"/>
                      </a:lnTo>
                      <a:lnTo>
                        <a:pt x="101" y="218"/>
                      </a:lnTo>
                      <a:lnTo>
                        <a:pt x="106" y="210"/>
                      </a:lnTo>
                      <a:lnTo>
                        <a:pt x="108" y="199"/>
                      </a:lnTo>
                      <a:lnTo>
                        <a:pt x="106" y="182"/>
                      </a:lnTo>
                      <a:lnTo>
                        <a:pt x="104" y="170"/>
                      </a:lnTo>
                      <a:lnTo>
                        <a:pt x="99" y="151"/>
                      </a:lnTo>
                      <a:lnTo>
                        <a:pt x="97" y="132"/>
                      </a:lnTo>
                      <a:lnTo>
                        <a:pt x="97" y="114"/>
                      </a:lnTo>
                      <a:lnTo>
                        <a:pt x="99" y="92"/>
                      </a:lnTo>
                      <a:lnTo>
                        <a:pt x="104" y="76"/>
                      </a:lnTo>
                      <a:lnTo>
                        <a:pt x="111" y="50"/>
                      </a:lnTo>
                      <a:lnTo>
                        <a:pt x="111" y="47"/>
                      </a:lnTo>
                      <a:lnTo>
                        <a:pt x="113" y="14"/>
                      </a:lnTo>
                      <a:lnTo>
                        <a:pt x="134" y="14"/>
                      </a:lnTo>
                      <a:lnTo>
                        <a:pt x="179" y="14"/>
                      </a:lnTo>
                      <a:lnTo>
                        <a:pt x="226" y="14"/>
                      </a:lnTo>
                      <a:lnTo>
                        <a:pt x="271" y="14"/>
                      </a:lnTo>
                      <a:lnTo>
                        <a:pt x="316" y="14"/>
                      </a:lnTo>
                      <a:lnTo>
                        <a:pt x="361" y="12"/>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grpSp>
        </p:grpSp>
        <p:grpSp>
          <p:nvGrpSpPr>
            <p:cNvPr id="62" name="Group 126"/>
            <p:cNvGrpSpPr>
              <a:grpSpLocks/>
            </p:cNvGrpSpPr>
            <p:nvPr/>
          </p:nvGrpSpPr>
          <p:grpSpPr bwMode="auto">
            <a:xfrm>
              <a:off x="736542" y="2790785"/>
              <a:ext cx="8677202" cy="4243381"/>
              <a:chOff x="736163" y="2791129"/>
              <a:chExt cx="8677037" cy="4243797"/>
            </a:xfrm>
          </p:grpSpPr>
          <p:sp>
            <p:nvSpPr>
              <p:cNvPr id="63" name="Rectangle 62"/>
              <p:cNvSpPr/>
              <p:nvPr/>
            </p:nvSpPr>
            <p:spPr>
              <a:xfrm>
                <a:off x="736163" y="2791129"/>
                <a:ext cx="1667445" cy="420823"/>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NORTHWEST</a:t>
                </a:r>
              </a:p>
            </p:txBody>
          </p:sp>
          <p:sp>
            <p:nvSpPr>
              <p:cNvPr id="64" name="Rectangle 63"/>
              <p:cNvSpPr/>
              <p:nvPr/>
            </p:nvSpPr>
            <p:spPr>
              <a:xfrm>
                <a:off x="941630" y="6614102"/>
                <a:ext cx="1627932" cy="420824"/>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SOUTHWEST</a:t>
                </a:r>
              </a:p>
            </p:txBody>
          </p:sp>
          <p:sp>
            <p:nvSpPr>
              <p:cNvPr id="65" name="Rectangle 64"/>
              <p:cNvSpPr/>
              <p:nvPr/>
            </p:nvSpPr>
            <p:spPr>
              <a:xfrm>
                <a:off x="4756603" y="6614102"/>
                <a:ext cx="1023385" cy="420824"/>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SOUTH</a:t>
                </a:r>
              </a:p>
            </p:txBody>
          </p:sp>
          <p:sp>
            <p:nvSpPr>
              <p:cNvPr id="66" name="Rectangle 65"/>
              <p:cNvSpPr/>
              <p:nvPr/>
            </p:nvSpPr>
            <p:spPr>
              <a:xfrm>
                <a:off x="7787244" y="5545251"/>
                <a:ext cx="1625956" cy="420823"/>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RURAL EAST</a:t>
                </a:r>
              </a:p>
            </p:txBody>
          </p:sp>
          <p:sp>
            <p:nvSpPr>
              <p:cNvPr id="67" name="Rectangle 66"/>
              <p:cNvSpPr/>
              <p:nvPr/>
            </p:nvSpPr>
            <p:spPr>
              <a:xfrm>
                <a:off x="5582423" y="4662113"/>
                <a:ext cx="794210" cy="422799"/>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EAST</a:t>
                </a:r>
              </a:p>
            </p:txBody>
          </p:sp>
          <p:sp>
            <p:nvSpPr>
              <p:cNvPr id="68" name="Rectangle 67"/>
              <p:cNvSpPr/>
              <p:nvPr/>
            </p:nvSpPr>
            <p:spPr>
              <a:xfrm>
                <a:off x="3583307" y="3958003"/>
                <a:ext cx="926577" cy="422799"/>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CORE</a:t>
                </a:r>
              </a:p>
            </p:txBody>
          </p:sp>
        </p:grpSp>
      </p:grpSp>
      <p:sp>
        <p:nvSpPr>
          <p:cNvPr id="32"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28" tIns="54864" rIns="109728" bIns="54864"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400">
              <a:defRPr/>
            </a:pPr>
            <a:r>
              <a:rPr sz="4800" i="0" dirty="0" smtClean="0">
                <a:solidFill>
                  <a:srgbClr val="FFCC00"/>
                </a:solidFill>
                <a:effectLst>
                  <a:glow rad="50800">
                    <a:srgbClr val="000000">
                      <a:alpha val="20000"/>
                    </a:srgbClr>
                  </a:glow>
                  <a:outerShdw blurRad="38100" dist="38100" dir="2700000" algn="tl">
                    <a:srgbClr val="000000">
                      <a:alpha val="43137"/>
                    </a:srgbClr>
                  </a:outerShdw>
                </a:effectLst>
                <a:latin typeface="Franklin Gothic Demi"/>
              </a:rPr>
              <a:t>Market Areas</a:t>
            </a:r>
          </a:p>
          <a:p>
            <a:pPr defTabSz="914400">
              <a:defRPr/>
            </a:pPr>
            <a:r>
              <a:rPr sz="2800" i="0" dirty="0" smtClean="0">
                <a:solidFill>
                  <a:sysClr val="window" lastClr="FFFFFF"/>
                </a:solidFill>
                <a:effectLst>
                  <a:glow rad="254000">
                    <a:sysClr val="windowText" lastClr="000000">
                      <a:alpha val="40000"/>
                    </a:sysClr>
                  </a:glow>
                </a:effectLst>
                <a:latin typeface="Franklin Gothic Demi"/>
              </a:rPr>
              <a:t>Place Based - LDC Update</a:t>
            </a:r>
            <a:endParaRPr sz="2800" i="0" dirty="0">
              <a:solidFill>
                <a:sysClr val="window" lastClr="FFFFFF"/>
              </a:solidFill>
              <a:effectLst>
                <a:glow rad="254000">
                  <a:sysClr val="windowText" lastClr="000000">
                    <a:alpha val="40000"/>
                  </a:sysClr>
                </a:glow>
              </a:effectLst>
              <a:latin typeface="Franklin Gothic Demi"/>
            </a:endParaRPr>
          </a:p>
        </p:txBody>
      </p:sp>
    </p:spTree>
    <p:extLst>
      <p:ext uri="{BB962C8B-B14F-4D97-AF65-F5344CB8AC3E}">
        <p14:creationId xmlns:p14="http://schemas.microsoft.com/office/powerpoint/2010/main" val="206196659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circle(out)">
                                      <p:cBhvr>
                                        <p:cTn id="7" dur="2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1"/>
            <a:ext cx="14630400" cy="8686800"/>
          </a:xfrm>
          <a:prstGeom prst="rect">
            <a:avLst/>
          </a:prstGeom>
        </p:spPr>
      </p:pic>
      <p:sp>
        <p:nvSpPr>
          <p:cNvPr id="6" name="Rectangle 5"/>
          <p:cNvSpPr/>
          <p:nvPr/>
        </p:nvSpPr>
        <p:spPr>
          <a:xfrm>
            <a:off x="0" y="0"/>
            <a:ext cx="5760738" cy="8229600"/>
          </a:xfrm>
          <a:prstGeom prst="rect">
            <a:avLst/>
          </a:prstGeom>
          <a:gradFill flip="none" rotWithShape="0">
            <a:gsLst>
              <a:gs pos="0">
                <a:schemeClr val="tx1">
                  <a:alpha val="80000"/>
                </a:schemeClr>
              </a:gs>
              <a:gs pos="100000">
                <a:schemeClr val="tx1">
                  <a:alpha val="0"/>
                  <a:lumMod val="0"/>
                </a:schemeClr>
              </a:gs>
            </a:gsLst>
            <a:lin ang="0" scaled="1"/>
            <a:tileRect/>
          </a:gradFill>
          <a:ln w="38100" cap="rnd">
            <a:noFill/>
            <a:prstDash val="sysDot"/>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7" name="Content Placeholder 2"/>
          <p:cNvSpPr txBox="1">
            <a:spLocks/>
          </p:cNvSpPr>
          <p:nvPr/>
        </p:nvSpPr>
        <p:spPr bwMode="auto">
          <a:xfrm>
            <a:off x="4576631" y="454817"/>
            <a:ext cx="9660451" cy="60200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7" tIns="45704" rIns="91407" bIns="45704" numCol="1" anchor="t" anchorCtr="0" compatLnSpc="1">
            <a:prstTxWarp prst="textNoShape">
              <a:avLst/>
            </a:prstTxWarp>
            <a:noAutofit/>
          </a:bodyPr>
          <a:lstStyle>
            <a:lvl1pPr marL="227013" indent="-227013" algn="l" rtl="0" eaLnBrk="0" fontAlgn="base" hangingPunct="0">
              <a:spcBef>
                <a:spcPts val="600"/>
              </a:spcBef>
              <a:spcAft>
                <a:spcPct val="0"/>
              </a:spcAft>
              <a:buClr>
                <a:schemeClr val="bg1"/>
              </a:buClr>
              <a:buFont typeface="Wingdings" pitchFamily="2" charset="2"/>
              <a:buChar char="§"/>
              <a:defRPr sz="3200" b="1" kern="1200">
                <a:solidFill>
                  <a:schemeClr val="bg1"/>
                </a:solidFill>
                <a:latin typeface="+mj-lt"/>
                <a:ea typeface="Verdana" pitchFamily="34" charset="0"/>
                <a:cs typeface="Verdana" pitchFamily="34" charset="0"/>
              </a:defRPr>
            </a:lvl1pPr>
            <a:lvl2pPr marL="455613" indent="-227013" algn="l" rtl="0" eaLnBrk="0" fontAlgn="base" hangingPunct="0">
              <a:spcBef>
                <a:spcPts val="600"/>
              </a:spcBef>
              <a:spcAft>
                <a:spcPct val="0"/>
              </a:spcAft>
              <a:buClr>
                <a:schemeClr val="bg1"/>
              </a:buClr>
              <a:buFont typeface="Arial" charset="0"/>
              <a:buChar char="–"/>
              <a:defRPr sz="2800" b="1" kern="1200">
                <a:solidFill>
                  <a:schemeClr val="bg1"/>
                </a:solidFill>
                <a:latin typeface="+mj-lt"/>
                <a:ea typeface="Verdana" pitchFamily="34" charset="0"/>
                <a:cs typeface="Verdana" pitchFamily="34" charset="0"/>
              </a:defRPr>
            </a:lvl2pPr>
            <a:lvl3pPr marL="684213" indent="-227013" algn="l" rtl="0" eaLnBrk="0" fontAlgn="base" hangingPunct="0">
              <a:spcBef>
                <a:spcPts val="600"/>
              </a:spcBef>
              <a:spcAft>
                <a:spcPct val="0"/>
              </a:spcAft>
              <a:buClr>
                <a:schemeClr val="bg1"/>
              </a:buClr>
              <a:buFont typeface="Arial" charset="0"/>
              <a:buChar char="•"/>
              <a:defRPr sz="2400" b="1" kern="1200">
                <a:solidFill>
                  <a:schemeClr val="bg1"/>
                </a:solidFill>
                <a:latin typeface="+mj-lt"/>
                <a:ea typeface="Verdana" pitchFamily="34" charset="0"/>
                <a:cs typeface="Verdana" pitchFamily="34" charset="0"/>
              </a:defRPr>
            </a:lvl3pPr>
            <a:lvl4pPr marL="912813" indent="-227013" algn="l" rtl="0" eaLnBrk="0" fontAlgn="base" hangingPunct="0">
              <a:spcBef>
                <a:spcPts val="600"/>
              </a:spcBef>
              <a:spcAft>
                <a:spcPct val="0"/>
              </a:spcAft>
              <a:buClr>
                <a:schemeClr val="bg1"/>
              </a:buClr>
              <a:buFont typeface="Arial" charset="0"/>
              <a:buChar char="–"/>
              <a:defRPr sz="2000" b="1" kern="1200">
                <a:solidFill>
                  <a:schemeClr val="bg1"/>
                </a:solidFill>
                <a:latin typeface="+mj-lt"/>
                <a:ea typeface="Verdana" pitchFamily="34" charset="0"/>
                <a:cs typeface="Verdana" pitchFamily="34" charset="0"/>
              </a:defRPr>
            </a:lvl4pPr>
            <a:lvl5pPr marL="1141413" indent="-227013" algn="l" rtl="0" eaLnBrk="0" fontAlgn="base" hangingPunct="0">
              <a:spcBef>
                <a:spcPts val="600"/>
              </a:spcBef>
              <a:spcAft>
                <a:spcPct val="0"/>
              </a:spcAft>
              <a:buClr>
                <a:schemeClr val="bg1"/>
              </a:buClr>
              <a:buFont typeface="Arial" charset="0"/>
              <a:buChar char="»"/>
              <a:defRPr sz="2000" b="1" kern="1200">
                <a:solidFill>
                  <a:schemeClr val="bg1"/>
                </a:solidFill>
                <a:latin typeface="+mj-lt"/>
                <a:ea typeface="Verdana" pitchFamily="34" charset="0"/>
                <a:cs typeface="Verdana" pitchFamily="34" charset="0"/>
              </a:defRPr>
            </a:lvl5pPr>
            <a:lvl6pPr marL="2513718" indent="-228519" algn="l" defTabSz="914081"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759" indent="-228519" algn="l" defTabSz="914081"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800" indent="-228519" algn="l" defTabSz="914081"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840" indent="-228519" algn="l" defTabSz="91408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0" marR="0" lvl="0" indent="0" algn="l" defTabSz="914400" rtl="0" eaLnBrk="1" fontAlgn="base" latinLnBrk="0" hangingPunct="1">
              <a:lnSpc>
                <a:spcPct val="100000"/>
              </a:lnSpc>
              <a:spcBef>
                <a:spcPts val="600"/>
              </a:spcBef>
              <a:spcAft>
                <a:spcPct val="0"/>
              </a:spcAft>
              <a:buClr>
                <a:sysClr val="window" lastClr="FFFFFF"/>
              </a:buClr>
              <a:buSzTx/>
              <a:buFont typeface="Wingdings" pitchFamily="2" charset="2"/>
              <a:buNone/>
              <a:tabLst/>
              <a:defRPr/>
            </a:pPr>
            <a:endParaRPr kumimoji="0" lang="en-US" sz="3200" b="1" i="0" u="none" strike="noStrike" kern="1200" cap="none" spc="0" normalizeH="0" baseline="0" noProof="0" dirty="0">
              <a:ln>
                <a:noFill/>
              </a:ln>
              <a:solidFill>
                <a:sysClr val="window" lastClr="FFFFFF"/>
              </a:solidFill>
              <a:effectLst/>
              <a:uLnTx/>
              <a:uFillTx/>
              <a:latin typeface="Calibri"/>
              <a:ea typeface="Verdana" pitchFamily="34" charset="0"/>
              <a:cs typeface="Verdana" pitchFamily="34" charset="0"/>
            </a:endParaRPr>
          </a:p>
        </p:txBody>
      </p:sp>
      <p:pic>
        <p:nvPicPr>
          <p:cNvPr id="40" name="Picture 4" descr="\\ocnas\Planning\Divisional_Projects\2016 Special Projects\Affordable Housing\3-Research &amp; Development\Images\Employment Growth COMB.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14550" y="-1414586"/>
            <a:ext cx="20663712" cy="11663486"/>
          </a:xfrm>
          <a:prstGeom prst="rect">
            <a:avLst/>
          </a:prstGeom>
          <a:noFill/>
          <a:extLst>
            <a:ext uri="{909E8E84-426E-40DD-AFC4-6F175D3DCCD1}">
              <a14:hiddenFill xmlns:a14="http://schemas.microsoft.com/office/drawing/2010/main">
                <a:solidFill>
                  <a:srgbClr val="FFFFFF"/>
                </a:solidFill>
              </a14:hiddenFill>
            </a:ext>
          </a:extLst>
        </p:spPr>
      </p:pic>
      <p:grpSp>
        <p:nvGrpSpPr>
          <p:cNvPr id="60" name="Group 252"/>
          <p:cNvGrpSpPr>
            <a:grpSpLocks/>
          </p:cNvGrpSpPr>
          <p:nvPr/>
        </p:nvGrpSpPr>
        <p:grpSpPr bwMode="auto">
          <a:xfrm>
            <a:off x="4721819" y="559729"/>
            <a:ext cx="9240905" cy="5805213"/>
            <a:chOff x="495300" y="1397000"/>
            <a:chExt cx="10160000" cy="6400800"/>
          </a:xfrm>
        </p:grpSpPr>
        <p:grpSp>
          <p:nvGrpSpPr>
            <p:cNvPr id="61" name="Group 110"/>
            <p:cNvGrpSpPr>
              <a:grpSpLocks/>
            </p:cNvGrpSpPr>
            <p:nvPr/>
          </p:nvGrpSpPr>
          <p:grpSpPr bwMode="auto">
            <a:xfrm>
              <a:off x="495300" y="1397000"/>
              <a:ext cx="10160000" cy="6400800"/>
              <a:chOff x="495300" y="1397000"/>
              <a:chExt cx="10172700" cy="6400800"/>
            </a:xfrm>
          </p:grpSpPr>
          <p:grpSp>
            <p:nvGrpSpPr>
              <p:cNvPr id="69" name="Group 111"/>
              <p:cNvGrpSpPr>
                <a:grpSpLocks/>
              </p:cNvGrpSpPr>
              <p:nvPr/>
            </p:nvGrpSpPr>
            <p:grpSpPr bwMode="auto">
              <a:xfrm>
                <a:off x="495300" y="1418341"/>
                <a:ext cx="10172700" cy="6379459"/>
                <a:chOff x="808614" y="8850160"/>
                <a:chExt cx="10172700" cy="6379459"/>
              </a:xfrm>
            </p:grpSpPr>
            <p:sp>
              <p:nvSpPr>
                <p:cNvPr id="78" name="Freeform 7"/>
                <p:cNvSpPr>
                  <a:spLocks/>
                </p:cNvSpPr>
                <p:nvPr/>
              </p:nvSpPr>
              <p:spPr bwMode="auto">
                <a:xfrm>
                  <a:off x="808823" y="12213912"/>
                  <a:ext cx="3372752" cy="3010666"/>
                </a:xfrm>
                <a:custGeom>
                  <a:avLst/>
                  <a:gdLst>
                    <a:gd name="T0" fmla="*/ 907 w 2853"/>
                    <a:gd name="T1" fmla="*/ 2551 h 2556"/>
                    <a:gd name="T2" fmla="*/ 0 w 2853"/>
                    <a:gd name="T3" fmla="*/ 2504 h 2556"/>
                    <a:gd name="T4" fmla="*/ 2 w 2853"/>
                    <a:gd name="T5" fmla="*/ 1561 h 2556"/>
                    <a:gd name="T6" fmla="*/ 7 w 2853"/>
                    <a:gd name="T7" fmla="*/ 524 h 2556"/>
                    <a:gd name="T8" fmla="*/ 38 w 2853"/>
                    <a:gd name="T9" fmla="*/ 0 h 2556"/>
                    <a:gd name="T10" fmla="*/ 123 w 2853"/>
                    <a:gd name="T11" fmla="*/ 19 h 2556"/>
                    <a:gd name="T12" fmla="*/ 219 w 2853"/>
                    <a:gd name="T13" fmla="*/ 54 h 2556"/>
                    <a:gd name="T14" fmla="*/ 312 w 2853"/>
                    <a:gd name="T15" fmla="*/ 61 h 2556"/>
                    <a:gd name="T16" fmla="*/ 411 w 2853"/>
                    <a:gd name="T17" fmla="*/ 82 h 2556"/>
                    <a:gd name="T18" fmla="*/ 531 w 2853"/>
                    <a:gd name="T19" fmla="*/ 101 h 2556"/>
                    <a:gd name="T20" fmla="*/ 642 w 2853"/>
                    <a:gd name="T21" fmla="*/ 101 h 2556"/>
                    <a:gd name="T22" fmla="*/ 810 w 2853"/>
                    <a:gd name="T23" fmla="*/ 101 h 2556"/>
                    <a:gd name="T24" fmla="*/ 1006 w 2853"/>
                    <a:gd name="T25" fmla="*/ 97 h 2556"/>
                    <a:gd name="T26" fmla="*/ 1056 w 2853"/>
                    <a:gd name="T27" fmla="*/ 87 h 2556"/>
                    <a:gd name="T28" fmla="*/ 1110 w 2853"/>
                    <a:gd name="T29" fmla="*/ 85 h 2556"/>
                    <a:gd name="T30" fmla="*/ 1195 w 2853"/>
                    <a:gd name="T31" fmla="*/ 85 h 2556"/>
                    <a:gd name="T32" fmla="*/ 1249 w 2853"/>
                    <a:gd name="T33" fmla="*/ 90 h 2556"/>
                    <a:gd name="T34" fmla="*/ 1297 w 2853"/>
                    <a:gd name="T35" fmla="*/ 111 h 2556"/>
                    <a:gd name="T36" fmla="*/ 1341 w 2853"/>
                    <a:gd name="T37" fmla="*/ 151 h 2556"/>
                    <a:gd name="T38" fmla="*/ 1377 w 2853"/>
                    <a:gd name="T39" fmla="*/ 205 h 2556"/>
                    <a:gd name="T40" fmla="*/ 1427 w 2853"/>
                    <a:gd name="T41" fmla="*/ 222 h 2556"/>
                    <a:gd name="T42" fmla="*/ 1467 w 2853"/>
                    <a:gd name="T43" fmla="*/ 184 h 2556"/>
                    <a:gd name="T44" fmla="*/ 1509 w 2853"/>
                    <a:gd name="T45" fmla="*/ 146 h 2556"/>
                    <a:gd name="T46" fmla="*/ 1561 w 2853"/>
                    <a:gd name="T47" fmla="*/ 127 h 2556"/>
                    <a:gd name="T48" fmla="*/ 1660 w 2853"/>
                    <a:gd name="T49" fmla="*/ 139 h 2556"/>
                    <a:gd name="T50" fmla="*/ 1748 w 2853"/>
                    <a:gd name="T51" fmla="*/ 158 h 2556"/>
                    <a:gd name="T52" fmla="*/ 1731 w 2853"/>
                    <a:gd name="T53" fmla="*/ 241 h 2556"/>
                    <a:gd name="T54" fmla="*/ 1684 w 2853"/>
                    <a:gd name="T55" fmla="*/ 297 h 2556"/>
                    <a:gd name="T56" fmla="*/ 1646 w 2853"/>
                    <a:gd name="T57" fmla="*/ 401 h 2556"/>
                    <a:gd name="T58" fmla="*/ 1958 w 2853"/>
                    <a:gd name="T59" fmla="*/ 671 h 2556"/>
                    <a:gd name="T60" fmla="*/ 2114 w 2853"/>
                    <a:gd name="T61" fmla="*/ 746 h 2556"/>
                    <a:gd name="T62" fmla="*/ 2223 w 2853"/>
                    <a:gd name="T63" fmla="*/ 742 h 2556"/>
                    <a:gd name="T64" fmla="*/ 2279 w 2853"/>
                    <a:gd name="T65" fmla="*/ 720 h 2556"/>
                    <a:gd name="T66" fmla="*/ 2326 w 2853"/>
                    <a:gd name="T67" fmla="*/ 701 h 2556"/>
                    <a:gd name="T68" fmla="*/ 2388 w 2853"/>
                    <a:gd name="T69" fmla="*/ 709 h 2556"/>
                    <a:gd name="T70" fmla="*/ 2459 w 2853"/>
                    <a:gd name="T71" fmla="*/ 753 h 2556"/>
                    <a:gd name="T72" fmla="*/ 2508 w 2853"/>
                    <a:gd name="T73" fmla="*/ 772 h 2556"/>
                    <a:gd name="T74" fmla="*/ 2541 w 2853"/>
                    <a:gd name="T75" fmla="*/ 742 h 2556"/>
                    <a:gd name="T76" fmla="*/ 2825 w 2853"/>
                    <a:gd name="T77" fmla="*/ 739 h 2556"/>
                    <a:gd name="T78" fmla="*/ 2853 w 2853"/>
                    <a:gd name="T79" fmla="*/ 876 h 2556"/>
                    <a:gd name="T80" fmla="*/ 2853 w 2853"/>
                    <a:gd name="T81" fmla="*/ 954 h 2556"/>
                    <a:gd name="T82" fmla="*/ 2818 w 2853"/>
                    <a:gd name="T83" fmla="*/ 1009 h 2556"/>
                    <a:gd name="T84" fmla="*/ 2714 w 2853"/>
                    <a:gd name="T85" fmla="*/ 1011 h 2556"/>
                    <a:gd name="T86" fmla="*/ 2626 w 2853"/>
                    <a:gd name="T87" fmla="*/ 1013 h 2556"/>
                    <a:gd name="T88" fmla="*/ 2617 w 2853"/>
                    <a:gd name="T89" fmla="*/ 1094 h 2556"/>
                    <a:gd name="T90" fmla="*/ 2463 w 2853"/>
                    <a:gd name="T91" fmla="*/ 1141 h 2556"/>
                    <a:gd name="T92" fmla="*/ 2428 w 2853"/>
                    <a:gd name="T93" fmla="*/ 1179 h 2556"/>
                    <a:gd name="T94" fmla="*/ 2428 w 2853"/>
                    <a:gd name="T95" fmla="*/ 1226 h 2556"/>
                    <a:gd name="T96" fmla="*/ 2433 w 2853"/>
                    <a:gd name="T97" fmla="*/ 1327 h 2556"/>
                    <a:gd name="T98" fmla="*/ 2501 w 2853"/>
                    <a:gd name="T99" fmla="*/ 1625 h 2556"/>
                    <a:gd name="T100" fmla="*/ 2563 w 2853"/>
                    <a:gd name="T101" fmla="*/ 1656 h 2556"/>
                    <a:gd name="T102" fmla="*/ 2556 w 2853"/>
                    <a:gd name="T103" fmla="*/ 1762 h 2556"/>
                    <a:gd name="T104" fmla="*/ 2626 w 2853"/>
                    <a:gd name="T105" fmla="*/ 1783 h 2556"/>
                    <a:gd name="T106" fmla="*/ 2695 w 2853"/>
                    <a:gd name="T107" fmla="*/ 1798 h 2556"/>
                    <a:gd name="T108" fmla="*/ 2763 w 2853"/>
                    <a:gd name="T109" fmla="*/ 1868 h 2556"/>
                    <a:gd name="T110" fmla="*/ 2766 w 2853"/>
                    <a:gd name="T111" fmla="*/ 1942 h 2556"/>
                    <a:gd name="T112" fmla="*/ 2763 w 2853"/>
                    <a:gd name="T113" fmla="*/ 2065 h 2556"/>
                    <a:gd name="T114" fmla="*/ 2766 w 2853"/>
                    <a:gd name="T115" fmla="*/ 2204 h 2556"/>
                    <a:gd name="T116" fmla="*/ 2766 w 2853"/>
                    <a:gd name="T117" fmla="*/ 2343 h 2556"/>
                    <a:gd name="T118" fmla="*/ 2763 w 2853"/>
                    <a:gd name="T119" fmla="*/ 2549 h 2556"/>
                    <a:gd name="T120" fmla="*/ 1809 w 2853"/>
                    <a:gd name="T121" fmla="*/ 2556 h 2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3" h="2556">
                      <a:moveTo>
                        <a:pt x="1809" y="2556"/>
                      </a:moveTo>
                      <a:lnTo>
                        <a:pt x="1764" y="2556"/>
                      </a:lnTo>
                      <a:lnTo>
                        <a:pt x="1722" y="2556"/>
                      </a:lnTo>
                      <a:lnTo>
                        <a:pt x="1679" y="2554"/>
                      </a:lnTo>
                      <a:lnTo>
                        <a:pt x="1634" y="2554"/>
                      </a:lnTo>
                      <a:lnTo>
                        <a:pt x="1587" y="2554"/>
                      </a:lnTo>
                      <a:lnTo>
                        <a:pt x="1542" y="2554"/>
                      </a:lnTo>
                      <a:lnTo>
                        <a:pt x="1495" y="2554"/>
                      </a:lnTo>
                      <a:lnTo>
                        <a:pt x="1450" y="2554"/>
                      </a:lnTo>
                      <a:lnTo>
                        <a:pt x="1405" y="2554"/>
                      </a:lnTo>
                      <a:lnTo>
                        <a:pt x="1358" y="2551"/>
                      </a:lnTo>
                      <a:lnTo>
                        <a:pt x="1316" y="2551"/>
                      </a:lnTo>
                      <a:lnTo>
                        <a:pt x="1271" y="2551"/>
                      </a:lnTo>
                      <a:lnTo>
                        <a:pt x="1226" y="2551"/>
                      </a:lnTo>
                      <a:lnTo>
                        <a:pt x="1181" y="2551"/>
                      </a:lnTo>
                      <a:lnTo>
                        <a:pt x="1134" y="2551"/>
                      </a:lnTo>
                      <a:lnTo>
                        <a:pt x="1086" y="2551"/>
                      </a:lnTo>
                      <a:lnTo>
                        <a:pt x="1044" y="2551"/>
                      </a:lnTo>
                      <a:lnTo>
                        <a:pt x="999" y="2551"/>
                      </a:lnTo>
                      <a:lnTo>
                        <a:pt x="952" y="2551"/>
                      </a:lnTo>
                      <a:lnTo>
                        <a:pt x="907" y="2551"/>
                      </a:lnTo>
                      <a:lnTo>
                        <a:pt x="862" y="2551"/>
                      </a:lnTo>
                      <a:lnTo>
                        <a:pt x="817" y="2551"/>
                      </a:lnTo>
                      <a:lnTo>
                        <a:pt x="772" y="2551"/>
                      </a:lnTo>
                      <a:lnTo>
                        <a:pt x="725" y="2551"/>
                      </a:lnTo>
                      <a:lnTo>
                        <a:pt x="680" y="2551"/>
                      </a:lnTo>
                      <a:lnTo>
                        <a:pt x="635" y="2551"/>
                      </a:lnTo>
                      <a:lnTo>
                        <a:pt x="590" y="2551"/>
                      </a:lnTo>
                      <a:lnTo>
                        <a:pt x="545" y="2551"/>
                      </a:lnTo>
                      <a:lnTo>
                        <a:pt x="498" y="2551"/>
                      </a:lnTo>
                      <a:lnTo>
                        <a:pt x="456" y="2551"/>
                      </a:lnTo>
                      <a:lnTo>
                        <a:pt x="411" y="2551"/>
                      </a:lnTo>
                      <a:lnTo>
                        <a:pt x="366" y="2551"/>
                      </a:lnTo>
                      <a:lnTo>
                        <a:pt x="321" y="2551"/>
                      </a:lnTo>
                      <a:lnTo>
                        <a:pt x="274" y="2551"/>
                      </a:lnTo>
                      <a:lnTo>
                        <a:pt x="229" y="2551"/>
                      </a:lnTo>
                      <a:lnTo>
                        <a:pt x="184" y="2551"/>
                      </a:lnTo>
                      <a:lnTo>
                        <a:pt x="139" y="2551"/>
                      </a:lnTo>
                      <a:lnTo>
                        <a:pt x="94" y="2551"/>
                      </a:lnTo>
                      <a:lnTo>
                        <a:pt x="47" y="2551"/>
                      </a:lnTo>
                      <a:lnTo>
                        <a:pt x="0" y="2551"/>
                      </a:lnTo>
                      <a:lnTo>
                        <a:pt x="0" y="2504"/>
                      </a:lnTo>
                      <a:lnTo>
                        <a:pt x="0" y="2461"/>
                      </a:lnTo>
                      <a:lnTo>
                        <a:pt x="0" y="2417"/>
                      </a:lnTo>
                      <a:lnTo>
                        <a:pt x="0" y="2372"/>
                      </a:lnTo>
                      <a:lnTo>
                        <a:pt x="0" y="2327"/>
                      </a:lnTo>
                      <a:lnTo>
                        <a:pt x="0" y="2282"/>
                      </a:lnTo>
                      <a:lnTo>
                        <a:pt x="0" y="2237"/>
                      </a:lnTo>
                      <a:lnTo>
                        <a:pt x="0" y="2192"/>
                      </a:lnTo>
                      <a:lnTo>
                        <a:pt x="0" y="2147"/>
                      </a:lnTo>
                      <a:lnTo>
                        <a:pt x="0" y="2102"/>
                      </a:lnTo>
                      <a:lnTo>
                        <a:pt x="0" y="2055"/>
                      </a:lnTo>
                      <a:lnTo>
                        <a:pt x="0" y="2013"/>
                      </a:lnTo>
                      <a:lnTo>
                        <a:pt x="2" y="1968"/>
                      </a:lnTo>
                      <a:lnTo>
                        <a:pt x="2" y="1923"/>
                      </a:lnTo>
                      <a:lnTo>
                        <a:pt x="2" y="1878"/>
                      </a:lnTo>
                      <a:lnTo>
                        <a:pt x="2" y="1831"/>
                      </a:lnTo>
                      <a:lnTo>
                        <a:pt x="2" y="1786"/>
                      </a:lnTo>
                      <a:lnTo>
                        <a:pt x="2" y="1741"/>
                      </a:lnTo>
                      <a:lnTo>
                        <a:pt x="2" y="1696"/>
                      </a:lnTo>
                      <a:lnTo>
                        <a:pt x="2" y="1654"/>
                      </a:lnTo>
                      <a:lnTo>
                        <a:pt x="2" y="1606"/>
                      </a:lnTo>
                      <a:lnTo>
                        <a:pt x="2" y="1561"/>
                      </a:lnTo>
                      <a:lnTo>
                        <a:pt x="2" y="1516"/>
                      </a:lnTo>
                      <a:lnTo>
                        <a:pt x="2" y="1472"/>
                      </a:lnTo>
                      <a:lnTo>
                        <a:pt x="2" y="1427"/>
                      </a:lnTo>
                      <a:lnTo>
                        <a:pt x="2" y="1379"/>
                      </a:lnTo>
                      <a:lnTo>
                        <a:pt x="2" y="1335"/>
                      </a:lnTo>
                      <a:lnTo>
                        <a:pt x="2" y="1292"/>
                      </a:lnTo>
                      <a:lnTo>
                        <a:pt x="2" y="1247"/>
                      </a:lnTo>
                      <a:lnTo>
                        <a:pt x="2" y="1202"/>
                      </a:lnTo>
                      <a:lnTo>
                        <a:pt x="2" y="1155"/>
                      </a:lnTo>
                      <a:lnTo>
                        <a:pt x="2" y="1110"/>
                      </a:lnTo>
                      <a:lnTo>
                        <a:pt x="2" y="1065"/>
                      </a:lnTo>
                      <a:lnTo>
                        <a:pt x="2" y="1020"/>
                      </a:lnTo>
                      <a:lnTo>
                        <a:pt x="2" y="975"/>
                      </a:lnTo>
                      <a:lnTo>
                        <a:pt x="2" y="931"/>
                      </a:lnTo>
                      <a:lnTo>
                        <a:pt x="5" y="886"/>
                      </a:lnTo>
                      <a:lnTo>
                        <a:pt x="5" y="841"/>
                      </a:lnTo>
                      <a:lnTo>
                        <a:pt x="5" y="796"/>
                      </a:lnTo>
                      <a:lnTo>
                        <a:pt x="5" y="751"/>
                      </a:lnTo>
                      <a:lnTo>
                        <a:pt x="7" y="614"/>
                      </a:lnTo>
                      <a:lnTo>
                        <a:pt x="7" y="572"/>
                      </a:lnTo>
                      <a:lnTo>
                        <a:pt x="7" y="524"/>
                      </a:lnTo>
                      <a:lnTo>
                        <a:pt x="7" y="479"/>
                      </a:lnTo>
                      <a:lnTo>
                        <a:pt x="7" y="434"/>
                      </a:lnTo>
                      <a:lnTo>
                        <a:pt x="9" y="390"/>
                      </a:lnTo>
                      <a:lnTo>
                        <a:pt x="9" y="345"/>
                      </a:lnTo>
                      <a:lnTo>
                        <a:pt x="9" y="300"/>
                      </a:lnTo>
                      <a:lnTo>
                        <a:pt x="9" y="255"/>
                      </a:lnTo>
                      <a:lnTo>
                        <a:pt x="9" y="210"/>
                      </a:lnTo>
                      <a:lnTo>
                        <a:pt x="9" y="168"/>
                      </a:lnTo>
                      <a:lnTo>
                        <a:pt x="12" y="123"/>
                      </a:lnTo>
                      <a:lnTo>
                        <a:pt x="12" y="85"/>
                      </a:lnTo>
                      <a:lnTo>
                        <a:pt x="12" y="82"/>
                      </a:lnTo>
                      <a:lnTo>
                        <a:pt x="12" y="75"/>
                      </a:lnTo>
                      <a:lnTo>
                        <a:pt x="12" y="61"/>
                      </a:lnTo>
                      <a:lnTo>
                        <a:pt x="12" y="57"/>
                      </a:lnTo>
                      <a:lnTo>
                        <a:pt x="12" y="40"/>
                      </a:lnTo>
                      <a:lnTo>
                        <a:pt x="12" y="5"/>
                      </a:lnTo>
                      <a:lnTo>
                        <a:pt x="12" y="0"/>
                      </a:lnTo>
                      <a:lnTo>
                        <a:pt x="19" y="0"/>
                      </a:lnTo>
                      <a:lnTo>
                        <a:pt x="28" y="0"/>
                      </a:lnTo>
                      <a:lnTo>
                        <a:pt x="33" y="0"/>
                      </a:lnTo>
                      <a:lnTo>
                        <a:pt x="38" y="0"/>
                      </a:lnTo>
                      <a:lnTo>
                        <a:pt x="42" y="0"/>
                      </a:lnTo>
                      <a:lnTo>
                        <a:pt x="45" y="0"/>
                      </a:lnTo>
                      <a:lnTo>
                        <a:pt x="45" y="0"/>
                      </a:lnTo>
                      <a:lnTo>
                        <a:pt x="49" y="0"/>
                      </a:lnTo>
                      <a:lnTo>
                        <a:pt x="54" y="2"/>
                      </a:lnTo>
                      <a:lnTo>
                        <a:pt x="61" y="2"/>
                      </a:lnTo>
                      <a:lnTo>
                        <a:pt x="66" y="2"/>
                      </a:lnTo>
                      <a:lnTo>
                        <a:pt x="68" y="5"/>
                      </a:lnTo>
                      <a:lnTo>
                        <a:pt x="73" y="5"/>
                      </a:lnTo>
                      <a:lnTo>
                        <a:pt x="78" y="7"/>
                      </a:lnTo>
                      <a:lnTo>
                        <a:pt x="82" y="7"/>
                      </a:lnTo>
                      <a:lnTo>
                        <a:pt x="87" y="9"/>
                      </a:lnTo>
                      <a:lnTo>
                        <a:pt x="92" y="9"/>
                      </a:lnTo>
                      <a:lnTo>
                        <a:pt x="97" y="12"/>
                      </a:lnTo>
                      <a:lnTo>
                        <a:pt x="101" y="12"/>
                      </a:lnTo>
                      <a:lnTo>
                        <a:pt x="101" y="14"/>
                      </a:lnTo>
                      <a:lnTo>
                        <a:pt x="108" y="14"/>
                      </a:lnTo>
                      <a:lnTo>
                        <a:pt x="111" y="14"/>
                      </a:lnTo>
                      <a:lnTo>
                        <a:pt x="116" y="16"/>
                      </a:lnTo>
                      <a:lnTo>
                        <a:pt x="118" y="16"/>
                      </a:lnTo>
                      <a:lnTo>
                        <a:pt x="123" y="19"/>
                      </a:lnTo>
                      <a:lnTo>
                        <a:pt x="127" y="19"/>
                      </a:lnTo>
                      <a:lnTo>
                        <a:pt x="132" y="21"/>
                      </a:lnTo>
                      <a:lnTo>
                        <a:pt x="137" y="23"/>
                      </a:lnTo>
                      <a:lnTo>
                        <a:pt x="144" y="26"/>
                      </a:lnTo>
                      <a:lnTo>
                        <a:pt x="151" y="28"/>
                      </a:lnTo>
                      <a:lnTo>
                        <a:pt x="156" y="28"/>
                      </a:lnTo>
                      <a:lnTo>
                        <a:pt x="160" y="31"/>
                      </a:lnTo>
                      <a:lnTo>
                        <a:pt x="163" y="33"/>
                      </a:lnTo>
                      <a:lnTo>
                        <a:pt x="170" y="35"/>
                      </a:lnTo>
                      <a:lnTo>
                        <a:pt x="172" y="35"/>
                      </a:lnTo>
                      <a:lnTo>
                        <a:pt x="177" y="38"/>
                      </a:lnTo>
                      <a:lnTo>
                        <a:pt x="182" y="40"/>
                      </a:lnTo>
                      <a:lnTo>
                        <a:pt x="186" y="40"/>
                      </a:lnTo>
                      <a:lnTo>
                        <a:pt x="191" y="42"/>
                      </a:lnTo>
                      <a:lnTo>
                        <a:pt x="193" y="42"/>
                      </a:lnTo>
                      <a:lnTo>
                        <a:pt x="198" y="45"/>
                      </a:lnTo>
                      <a:lnTo>
                        <a:pt x="203" y="47"/>
                      </a:lnTo>
                      <a:lnTo>
                        <a:pt x="210" y="49"/>
                      </a:lnTo>
                      <a:lnTo>
                        <a:pt x="215" y="52"/>
                      </a:lnTo>
                      <a:lnTo>
                        <a:pt x="217" y="52"/>
                      </a:lnTo>
                      <a:lnTo>
                        <a:pt x="219" y="54"/>
                      </a:lnTo>
                      <a:lnTo>
                        <a:pt x="227" y="57"/>
                      </a:lnTo>
                      <a:lnTo>
                        <a:pt x="229" y="57"/>
                      </a:lnTo>
                      <a:lnTo>
                        <a:pt x="236" y="59"/>
                      </a:lnTo>
                      <a:lnTo>
                        <a:pt x="243" y="59"/>
                      </a:lnTo>
                      <a:lnTo>
                        <a:pt x="248" y="61"/>
                      </a:lnTo>
                      <a:lnTo>
                        <a:pt x="250" y="61"/>
                      </a:lnTo>
                      <a:lnTo>
                        <a:pt x="255" y="61"/>
                      </a:lnTo>
                      <a:lnTo>
                        <a:pt x="262" y="61"/>
                      </a:lnTo>
                      <a:lnTo>
                        <a:pt x="267" y="61"/>
                      </a:lnTo>
                      <a:lnTo>
                        <a:pt x="271" y="61"/>
                      </a:lnTo>
                      <a:lnTo>
                        <a:pt x="274" y="61"/>
                      </a:lnTo>
                      <a:lnTo>
                        <a:pt x="276" y="61"/>
                      </a:lnTo>
                      <a:lnTo>
                        <a:pt x="281" y="61"/>
                      </a:lnTo>
                      <a:lnTo>
                        <a:pt x="283" y="61"/>
                      </a:lnTo>
                      <a:lnTo>
                        <a:pt x="286" y="61"/>
                      </a:lnTo>
                      <a:lnTo>
                        <a:pt x="290" y="61"/>
                      </a:lnTo>
                      <a:lnTo>
                        <a:pt x="295" y="61"/>
                      </a:lnTo>
                      <a:lnTo>
                        <a:pt x="297" y="61"/>
                      </a:lnTo>
                      <a:lnTo>
                        <a:pt x="302" y="61"/>
                      </a:lnTo>
                      <a:lnTo>
                        <a:pt x="309" y="61"/>
                      </a:lnTo>
                      <a:lnTo>
                        <a:pt x="312" y="61"/>
                      </a:lnTo>
                      <a:lnTo>
                        <a:pt x="319" y="61"/>
                      </a:lnTo>
                      <a:lnTo>
                        <a:pt x="323" y="61"/>
                      </a:lnTo>
                      <a:lnTo>
                        <a:pt x="328" y="61"/>
                      </a:lnTo>
                      <a:lnTo>
                        <a:pt x="330" y="61"/>
                      </a:lnTo>
                      <a:lnTo>
                        <a:pt x="335" y="61"/>
                      </a:lnTo>
                      <a:lnTo>
                        <a:pt x="342" y="64"/>
                      </a:lnTo>
                      <a:lnTo>
                        <a:pt x="347" y="64"/>
                      </a:lnTo>
                      <a:lnTo>
                        <a:pt x="354" y="64"/>
                      </a:lnTo>
                      <a:lnTo>
                        <a:pt x="359" y="66"/>
                      </a:lnTo>
                      <a:lnTo>
                        <a:pt x="364" y="66"/>
                      </a:lnTo>
                      <a:lnTo>
                        <a:pt x="371" y="68"/>
                      </a:lnTo>
                      <a:lnTo>
                        <a:pt x="373" y="68"/>
                      </a:lnTo>
                      <a:lnTo>
                        <a:pt x="378" y="71"/>
                      </a:lnTo>
                      <a:lnTo>
                        <a:pt x="382" y="71"/>
                      </a:lnTo>
                      <a:lnTo>
                        <a:pt x="385" y="71"/>
                      </a:lnTo>
                      <a:lnTo>
                        <a:pt x="387" y="73"/>
                      </a:lnTo>
                      <a:lnTo>
                        <a:pt x="390" y="73"/>
                      </a:lnTo>
                      <a:lnTo>
                        <a:pt x="394" y="75"/>
                      </a:lnTo>
                      <a:lnTo>
                        <a:pt x="399" y="78"/>
                      </a:lnTo>
                      <a:lnTo>
                        <a:pt x="408" y="80"/>
                      </a:lnTo>
                      <a:lnTo>
                        <a:pt x="411" y="82"/>
                      </a:lnTo>
                      <a:lnTo>
                        <a:pt x="418" y="82"/>
                      </a:lnTo>
                      <a:lnTo>
                        <a:pt x="423" y="85"/>
                      </a:lnTo>
                      <a:lnTo>
                        <a:pt x="432" y="87"/>
                      </a:lnTo>
                      <a:lnTo>
                        <a:pt x="439" y="90"/>
                      </a:lnTo>
                      <a:lnTo>
                        <a:pt x="442" y="92"/>
                      </a:lnTo>
                      <a:lnTo>
                        <a:pt x="451" y="92"/>
                      </a:lnTo>
                      <a:lnTo>
                        <a:pt x="460" y="94"/>
                      </a:lnTo>
                      <a:lnTo>
                        <a:pt x="467" y="97"/>
                      </a:lnTo>
                      <a:lnTo>
                        <a:pt x="477" y="97"/>
                      </a:lnTo>
                      <a:lnTo>
                        <a:pt x="486" y="99"/>
                      </a:lnTo>
                      <a:lnTo>
                        <a:pt x="489" y="99"/>
                      </a:lnTo>
                      <a:lnTo>
                        <a:pt x="493" y="99"/>
                      </a:lnTo>
                      <a:lnTo>
                        <a:pt x="498" y="99"/>
                      </a:lnTo>
                      <a:lnTo>
                        <a:pt x="501" y="101"/>
                      </a:lnTo>
                      <a:lnTo>
                        <a:pt x="505" y="101"/>
                      </a:lnTo>
                      <a:lnTo>
                        <a:pt x="510" y="101"/>
                      </a:lnTo>
                      <a:lnTo>
                        <a:pt x="515" y="101"/>
                      </a:lnTo>
                      <a:lnTo>
                        <a:pt x="517" y="101"/>
                      </a:lnTo>
                      <a:lnTo>
                        <a:pt x="522" y="101"/>
                      </a:lnTo>
                      <a:lnTo>
                        <a:pt x="527" y="101"/>
                      </a:lnTo>
                      <a:lnTo>
                        <a:pt x="531" y="101"/>
                      </a:lnTo>
                      <a:lnTo>
                        <a:pt x="534" y="101"/>
                      </a:lnTo>
                      <a:lnTo>
                        <a:pt x="538" y="101"/>
                      </a:lnTo>
                      <a:lnTo>
                        <a:pt x="541" y="101"/>
                      </a:lnTo>
                      <a:lnTo>
                        <a:pt x="545" y="101"/>
                      </a:lnTo>
                      <a:lnTo>
                        <a:pt x="548" y="101"/>
                      </a:lnTo>
                      <a:lnTo>
                        <a:pt x="553" y="101"/>
                      </a:lnTo>
                      <a:lnTo>
                        <a:pt x="557" y="101"/>
                      </a:lnTo>
                      <a:lnTo>
                        <a:pt x="562" y="101"/>
                      </a:lnTo>
                      <a:lnTo>
                        <a:pt x="567" y="101"/>
                      </a:lnTo>
                      <a:lnTo>
                        <a:pt x="574" y="101"/>
                      </a:lnTo>
                      <a:lnTo>
                        <a:pt x="576" y="101"/>
                      </a:lnTo>
                      <a:lnTo>
                        <a:pt x="583" y="101"/>
                      </a:lnTo>
                      <a:lnTo>
                        <a:pt x="586" y="101"/>
                      </a:lnTo>
                      <a:lnTo>
                        <a:pt x="593" y="101"/>
                      </a:lnTo>
                      <a:lnTo>
                        <a:pt x="600" y="101"/>
                      </a:lnTo>
                      <a:lnTo>
                        <a:pt x="609" y="101"/>
                      </a:lnTo>
                      <a:lnTo>
                        <a:pt x="614" y="101"/>
                      </a:lnTo>
                      <a:lnTo>
                        <a:pt x="616" y="101"/>
                      </a:lnTo>
                      <a:lnTo>
                        <a:pt x="621" y="101"/>
                      </a:lnTo>
                      <a:lnTo>
                        <a:pt x="628" y="101"/>
                      </a:lnTo>
                      <a:lnTo>
                        <a:pt x="642" y="101"/>
                      </a:lnTo>
                      <a:lnTo>
                        <a:pt x="649" y="101"/>
                      </a:lnTo>
                      <a:lnTo>
                        <a:pt x="654" y="101"/>
                      </a:lnTo>
                      <a:lnTo>
                        <a:pt x="661" y="101"/>
                      </a:lnTo>
                      <a:lnTo>
                        <a:pt x="671" y="101"/>
                      </a:lnTo>
                      <a:lnTo>
                        <a:pt x="682" y="101"/>
                      </a:lnTo>
                      <a:lnTo>
                        <a:pt x="690" y="101"/>
                      </a:lnTo>
                      <a:lnTo>
                        <a:pt x="697" y="101"/>
                      </a:lnTo>
                      <a:lnTo>
                        <a:pt x="704" y="101"/>
                      </a:lnTo>
                      <a:lnTo>
                        <a:pt x="711" y="101"/>
                      </a:lnTo>
                      <a:lnTo>
                        <a:pt x="718" y="101"/>
                      </a:lnTo>
                      <a:lnTo>
                        <a:pt x="723" y="101"/>
                      </a:lnTo>
                      <a:lnTo>
                        <a:pt x="730" y="101"/>
                      </a:lnTo>
                      <a:lnTo>
                        <a:pt x="737" y="101"/>
                      </a:lnTo>
                      <a:lnTo>
                        <a:pt x="742" y="101"/>
                      </a:lnTo>
                      <a:lnTo>
                        <a:pt x="749" y="101"/>
                      </a:lnTo>
                      <a:lnTo>
                        <a:pt x="753" y="101"/>
                      </a:lnTo>
                      <a:lnTo>
                        <a:pt x="760" y="101"/>
                      </a:lnTo>
                      <a:lnTo>
                        <a:pt x="777" y="101"/>
                      </a:lnTo>
                      <a:lnTo>
                        <a:pt x="786" y="101"/>
                      </a:lnTo>
                      <a:lnTo>
                        <a:pt x="798" y="101"/>
                      </a:lnTo>
                      <a:lnTo>
                        <a:pt x="810" y="101"/>
                      </a:lnTo>
                      <a:lnTo>
                        <a:pt x="827" y="101"/>
                      </a:lnTo>
                      <a:lnTo>
                        <a:pt x="838" y="101"/>
                      </a:lnTo>
                      <a:lnTo>
                        <a:pt x="855" y="101"/>
                      </a:lnTo>
                      <a:lnTo>
                        <a:pt x="881" y="101"/>
                      </a:lnTo>
                      <a:lnTo>
                        <a:pt x="900" y="101"/>
                      </a:lnTo>
                      <a:lnTo>
                        <a:pt x="926" y="101"/>
                      </a:lnTo>
                      <a:lnTo>
                        <a:pt x="942" y="101"/>
                      </a:lnTo>
                      <a:lnTo>
                        <a:pt x="954" y="101"/>
                      </a:lnTo>
                      <a:lnTo>
                        <a:pt x="968" y="101"/>
                      </a:lnTo>
                      <a:lnTo>
                        <a:pt x="973" y="101"/>
                      </a:lnTo>
                      <a:lnTo>
                        <a:pt x="980" y="101"/>
                      </a:lnTo>
                      <a:lnTo>
                        <a:pt x="982" y="101"/>
                      </a:lnTo>
                      <a:lnTo>
                        <a:pt x="985" y="101"/>
                      </a:lnTo>
                      <a:lnTo>
                        <a:pt x="990" y="101"/>
                      </a:lnTo>
                      <a:lnTo>
                        <a:pt x="992" y="99"/>
                      </a:lnTo>
                      <a:lnTo>
                        <a:pt x="994" y="99"/>
                      </a:lnTo>
                      <a:lnTo>
                        <a:pt x="997" y="99"/>
                      </a:lnTo>
                      <a:lnTo>
                        <a:pt x="999" y="99"/>
                      </a:lnTo>
                      <a:lnTo>
                        <a:pt x="1001" y="99"/>
                      </a:lnTo>
                      <a:lnTo>
                        <a:pt x="1004" y="97"/>
                      </a:lnTo>
                      <a:lnTo>
                        <a:pt x="1006" y="97"/>
                      </a:lnTo>
                      <a:lnTo>
                        <a:pt x="1008" y="97"/>
                      </a:lnTo>
                      <a:lnTo>
                        <a:pt x="1008" y="97"/>
                      </a:lnTo>
                      <a:lnTo>
                        <a:pt x="1011" y="97"/>
                      </a:lnTo>
                      <a:lnTo>
                        <a:pt x="1013" y="94"/>
                      </a:lnTo>
                      <a:lnTo>
                        <a:pt x="1016" y="94"/>
                      </a:lnTo>
                      <a:lnTo>
                        <a:pt x="1018" y="94"/>
                      </a:lnTo>
                      <a:lnTo>
                        <a:pt x="1023" y="92"/>
                      </a:lnTo>
                      <a:lnTo>
                        <a:pt x="1025" y="92"/>
                      </a:lnTo>
                      <a:lnTo>
                        <a:pt x="1027" y="92"/>
                      </a:lnTo>
                      <a:lnTo>
                        <a:pt x="1030" y="92"/>
                      </a:lnTo>
                      <a:lnTo>
                        <a:pt x="1034" y="90"/>
                      </a:lnTo>
                      <a:lnTo>
                        <a:pt x="1037" y="90"/>
                      </a:lnTo>
                      <a:lnTo>
                        <a:pt x="1039" y="90"/>
                      </a:lnTo>
                      <a:lnTo>
                        <a:pt x="1041" y="90"/>
                      </a:lnTo>
                      <a:lnTo>
                        <a:pt x="1044" y="90"/>
                      </a:lnTo>
                      <a:lnTo>
                        <a:pt x="1044" y="87"/>
                      </a:lnTo>
                      <a:lnTo>
                        <a:pt x="1046" y="87"/>
                      </a:lnTo>
                      <a:lnTo>
                        <a:pt x="1049" y="87"/>
                      </a:lnTo>
                      <a:lnTo>
                        <a:pt x="1051" y="87"/>
                      </a:lnTo>
                      <a:lnTo>
                        <a:pt x="1053" y="87"/>
                      </a:lnTo>
                      <a:lnTo>
                        <a:pt x="1056" y="87"/>
                      </a:lnTo>
                      <a:lnTo>
                        <a:pt x="1058" y="87"/>
                      </a:lnTo>
                      <a:lnTo>
                        <a:pt x="1060" y="87"/>
                      </a:lnTo>
                      <a:lnTo>
                        <a:pt x="1063" y="85"/>
                      </a:lnTo>
                      <a:lnTo>
                        <a:pt x="1065" y="85"/>
                      </a:lnTo>
                      <a:lnTo>
                        <a:pt x="1065" y="85"/>
                      </a:lnTo>
                      <a:lnTo>
                        <a:pt x="1067" y="85"/>
                      </a:lnTo>
                      <a:lnTo>
                        <a:pt x="1070" y="85"/>
                      </a:lnTo>
                      <a:lnTo>
                        <a:pt x="1072" y="85"/>
                      </a:lnTo>
                      <a:lnTo>
                        <a:pt x="1075" y="85"/>
                      </a:lnTo>
                      <a:lnTo>
                        <a:pt x="1077" y="85"/>
                      </a:lnTo>
                      <a:lnTo>
                        <a:pt x="1079" y="85"/>
                      </a:lnTo>
                      <a:lnTo>
                        <a:pt x="1082" y="85"/>
                      </a:lnTo>
                      <a:lnTo>
                        <a:pt x="1084" y="85"/>
                      </a:lnTo>
                      <a:lnTo>
                        <a:pt x="1086" y="85"/>
                      </a:lnTo>
                      <a:lnTo>
                        <a:pt x="1089" y="85"/>
                      </a:lnTo>
                      <a:lnTo>
                        <a:pt x="1093" y="85"/>
                      </a:lnTo>
                      <a:lnTo>
                        <a:pt x="1098" y="85"/>
                      </a:lnTo>
                      <a:lnTo>
                        <a:pt x="1103" y="85"/>
                      </a:lnTo>
                      <a:lnTo>
                        <a:pt x="1105" y="85"/>
                      </a:lnTo>
                      <a:lnTo>
                        <a:pt x="1108" y="85"/>
                      </a:lnTo>
                      <a:lnTo>
                        <a:pt x="1110" y="85"/>
                      </a:lnTo>
                      <a:lnTo>
                        <a:pt x="1112" y="85"/>
                      </a:lnTo>
                      <a:lnTo>
                        <a:pt x="1115" y="85"/>
                      </a:lnTo>
                      <a:lnTo>
                        <a:pt x="1117" y="85"/>
                      </a:lnTo>
                      <a:lnTo>
                        <a:pt x="1119" y="85"/>
                      </a:lnTo>
                      <a:lnTo>
                        <a:pt x="1122" y="85"/>
                      </a:lnTo>
                      <a:lnTo>
                        <a:pt x="1122" y="85"/>
                      </a:lnTo>
                      <a:lnTo>
                        <a:pt x="1124" y="85"/>
                      </a:lnTo>
                      <a:lnTo>
                        <a:pt x="1127" y="85"/>
                      </a:lnTo>
                      <a:lnTo>
                        <a:pt x="1134" y="85"/>
                      </a:lnTo>
                      <a:lnTo>
                        <a:pt x="1136" y="85"/>
                      </a:lnTo>
                      <a:lnTo>
                        <a:pt x="1150" y="85"/>
                      </a:lnTo>
                      <a:lnTo>
                        <a:pt x="1160" y="85"/>
                      </a:lnTo>
                      <a:lnTo>
                        <a:pt x="1167" y="85"/>
                      </a:lnTo>
                      <a:lnTo>
                        <a:pt x="1169" y="85"/>
                      </a:lnTo>
                      <a:lnTo>
                        <a:pt x="1178" y="85"/>
                      </a:lnTo>
                      <a:lnTo>
                        <a:pt x="1181" y="85"/>
                      </a:lnTo>
                      <a:lnTo>
                        <a:pt x="1183" y="85"/>
                      </a:lnTo>
                      <a:lnTo>
                        <a:pt x="1188" y="85"/>
                      </a:lnTo>
                      <a:lnTo>
                        <a:pt x="1190" y="85"/>
                      </a:lnTo>
                      <a:lnTo>
                        <a:pt x="1193" y="85"/>
                      </a:lnTo>
                      <a:lnTo>
                        <a:pt x="1195" y="85"/>
                      </a:lnTo>
                      <a:lnTo>
                        <a:pt x="1200" y="85"/>
                      </a:lnTo>
                      <a:lnTo>
                        <a:pt x="1202" y="85"/>
                      </a:lnTo>
                      <a:lnTo>
                        <a:pt x="1207" y="85"/>
                      </a:lnTo>
                      <a:lnTo>
                        <a:pt x="1209" y="85"/>
                      </a:lnTo>
                      <a:lnTo>
                        <a:pt x="1214" y="85"/>
                      </a:lnTo>
                      <a:lnTo>
                        <a:pt x="1216" y="85"/>
                      </a:lnTo>
                      <a:lnTo>
                        <a:pt x="1219" y="85"/>
                      </a:lnTo>
                      <a:lnTo>
                        <a:pt x="1221" y="85"/>
                      </a:lnTo>
                      <a:lnTo>
                        <a:pt x="1223" y="85"/>
                      </a:lnTo>
                      <a:lnTo>
                        <a:pt x="1226" y="85"/>
                      </a:lnTo>
                      <a:lnTo>
                        <a:pt x="1228" y="85"/>
                      </a:lnTo>
                      <a:lnTo>
                        <a:pt x="1230" y="85"/>
                      </a:lnTo>
                      <a:lnTo>
                        <a:pt x="1233" y="87"/>
                      </a:lnTo>
                      <a:lnTo>
                        <a:pt x="1235" y="87"/>
                      </a:lnTo>
                      <a:lnTo>
                        <a:pt x="1235" y="87"/>
                      </a:lnTo>
                      <a:lnTo>
                        <a:pt x="1238" y="87"/>
                      </a:lnTo>
                      <a:lnTo>
                        <a:pt x="1240" y="87"/>
                      </a:lnTo>
                      <a:lnTo>
                        <a:pt x="1242" y="87"/>
                      </a:lnTo>
                      <a:lnTo>
                        <a:pt x="1245" y="87"/>
                      </a:lnTo>
                      <a:lnTo>
                        <a:pt x="1247" y="90"/>
                      </a:lnTo>
                      <a:lnTo>
                        <a:pt x="1249" y="90"/>
                      </a:lnTo>
                      <a:lnTo>
                        <a:pt x="1252" y="90"/>
                      </a:lnTo>
                      <a:lnTo>
                        <a:pt x="1254" y="90"/>
                      </a:lnTo>
                      <a:lnTo>
                        <a:pt x="1256" y="92"/>
                      </a:lnTo>
                      <a:lnTo>
                        <a:pt x="1259" y="92"/>
                      </a:lnTo>
                      <a:lnTo>
                        <a:pt x="1261" y="92"/>
                      </a:lnTo>
                      <a:lnTo>
                        <a:pt x="1264" y="94"/>
                      </a:lnTo>
                      <a:lnTo>
                        <a:pt x="1266" y="94"/>
                      </a:lnTo>
                      <a:lnTo>
                        <a:pt x="1268" y="94"/>
                      </a:lnTo>
                      <a:lnTo>
                        <a:pt x="1271" y="97"/>
                      </a:lnTo>
                      <a:lnTo>
                        <a:pt x="1273" y="97"/>
                      </a:lnTo>
                      <a:lnTo>
                        <a:pt x="1275" y="97"/>
                      </a:lnTo>
                      <a:lnTo>
                        <a:pt x="1278" y="99"/>
                      </a:lnTo>
                      <a:lnTo>
                        <a:pt x="1280" y="99"/>
                      </a:lnTo>
                      <a:lnTo>
                        <a:pt x="1282" y="101"/>
                      </a:lnTo>
                      <a:lnTo>
                        <a:pt x="1285" y="101"/>
                      </a:lnTo>
                      <a:lnTo>
                        <a:pt x="1287" y="104"/>
                      </a:lnTo>
                      <a:lnTo>
                        <a:pt x="1290" y="104"/>
                      </a:lnTo>
                      <a:lnTo>
                        <a:pt x="1292" y="106"/>
                      </a:lnTo>
                      <a:lnTo>
                        <a:pt x="1292" y="106"/>
                      </a:lnTo>
                      <a:lnTo>
                        <a:pt x="1294" y="108"/>
                      </a:lnTo>
                      <a:lnTo>
                        <a:pt x="1297" y="111"/>
                      </a:lnTo>
                      <a:lnTo>
                        <a:pt x="1299" y="111"/>
                      </a:lnTo>
                      <a:lnTo>
                        <a:pt x="1301" y="113"/>
                      </a:lnTo>
                      <a:lnTo>
                        <a:pt x="1304" y="116"/>
                      </a:lnTo>
                      <a:lnTo>
                        <a:pt x="1306" y="116"/>
                      </a:lnTo>
                      <a:lnTo>
                        <a:pt x="1306" y="118"/>
                      </a:lnTo>
                      <a:lnTo>
                        <a:pt x="1308" y="118"/>
                      </a:lnTo>
                      <a:lnTo>
                        <a:pt x="1311" y="120"/>
                      </a:lnTo>
                      <a:lnTo>
                        <a:pt x="1313" y="123"/>
                      </a:lnTo>
                      <a:lnTo>
                        <a:pt x="1316" y="125"/>
                      </a:lnTo>
                      <a:lnTo>
                        <a:pt x="1318" y="127"/>
                      </a:lnTo>
                      <a:lnTo>
                        <a:pt x="1323" y="127"/>
                      </a:lnTo>
                      <a:lnTo>
                        <a:pt x="1325" y="130"/>
                      </a:lnTo>
                      <a:lnTo>
                        <a:pt x="1327" y="132"/>
                      </a:lnTo>
                      <a:lnTo>
                        <a:pt x="1330" y="134"/>
                      </a:lnTo>
                      <a:lnTo>
                        <a:pt x="1330" y="137"/>
                      </a:lnTo>
                      <a:lnTo>
                        <a:pt x="1332" y="139"/>
                      </a:lnTo>
                      <a:lnTo>
                        <a:pt x="1334" y="142"/>
                      </a:lnTo>
                      <a:lnTo>
                        <a:pt x="1337" y="146"/>
                      </a:lnTo>
                      <a:lnTo>
                        <a:pt x="1339" y="146"/>
                      </a:lnTo>
                      <a:lnTo>
                        <a:pt x="1339" y="149"/>
                      </a:lnTo>
                      <a:lnTo>
                        <a:pt x="1341" y="151"/>
                      </a:lnTo>
                      <a:lnTo>
                        <a:pt x="1344" y="153"/>
                      </a:lnTo>
                      <a:lnTo>
                        <a:pt x="1344" y="156"/>
                      </a:lnTo>
                      <a:lnTo>
                        <a:pt x="1346" y="158"/>
                      </a:lnTo>
                      <a:lnTo>
                        <a:pt x="1349" y="160"/>
                      </a:lnTo>
                      <a:lnTo>
                        <a:pt x="1351" y="165"/>
                      </a:lnTo>
                      <a:lnTo>
                        <a:pt x="1351" y="170"/>
                      </a:lnTo>
                      <a:lnTo>
                        <a:pt x="1353" y="172"/>
                      </a:lnTo>
                      <a:lnTo>
                        <a:pt x="1353" y="175"/>
                      </a:lnTo>
                      <a:lnTo>
                        <a:pt x="1356" y="177"/>
                      </a:lnTo>
                      <a:lnTo>
                        <a:pt x="1358" y="179"/>
                      </a:lnTo>
                      <a:lnTo>
                        <a:pt x="1358" y="182"/>
                      </a:lnTo>
                      <a:lnTo>
                        <a:pt x="1360" y="184"/>
                      </a:lnTo>
                      <a:lnTo>
                        <a:pt x="1363" y="184"/>
                      </a:lnTo>
                      <a:lnTo>
                        <a:pt x="1363" y="186"/>
                      </a:lnTo>
                      <a:lnTo>
                        <a:pt x="1365" y="189"/>
                      </a:lnTo>
                      <a:lnTo>
                        <a:pt x="1367" y="191"/>
                      </a:lnTo>
                      <a:lnTo>
                        <a:pt x="1367" y="194"/>
                      </a:lnTo>
                      <a:lnTo>
                        <a:pt x="1370" y="196"/>
                      </a:lnTo>
                      <a:lnTo>
                        <a:pt x="1372" y="201"/>
                      </a:lnTo>
                      <a:lnTo>
                        <a:pt x="1375" y="203"/>
                      </a:lnTo>
                      <a:lnTo>
                        <a:pt x="1377" y="205"/>
                      </a:lnTo>
                      <a:lnTo>
                        <a:pt x="1379" y="208"/>
                      </a:lnTo>
                      <a:lnTo>
                        <a:pt x="1382" y="210"/>
                      </a:lnTo>
                      <a:lnTo>
                        <a:pt x="1384" y="212"/>
                      </a:lnTo>
                      <a:lnTo>
                        <a:pt x="1386" y="212"/>
                      </a:lnTo>
                      <a:lnTo>
                        <a:pt x="1389" y="215"/>
                      </a:lnTo>
                      <a:lnTo>
                        <a:pt x="1391" y="217"/>
                      </a:lnTo>
                      <a:lnTo>
                        <a:pt x="1393" y="220"/>
                      </a:lnTo>
                      <a:lnTo>
                        <a:pt x="1396" y="222"/>
                      </a:lnTo>
                      <a:lnTo>
                        <a:pt x="1398" y="222"/>
                      </a:lnTo>
                      <a:lnTo>
                        <a:pt x="1401" y="224"/>
                      </a:lnTo>
                      <a:lnTo>
                        <a:pt x="1403" y="224"/>
                      </a:lnTo>
                      <a:lnTo>
                        <a:pt x="1405" y="224"/>
                      </a:lnTo>
                      <a:lnTo>
                        <a:pt x="1408" y="227"/>
                      </a:lnTo>
                      <a:lnTo>
                        <a:pt x="1408" y="227"/>
                      </a:lnTo>
                      <a:lnTo>
                        <a:pt x="1410" y="227"/>
                      </a:lnTo>
                      <a:lnTo>
                        <a:pt x="1415" y="227"/>
                      </a:lnTo>
                      <a:lnTo>
                        <a:pt x="1417" y="227"/>
                      </a:lnTo>
                      <a:lnTo>
                        <a:pt x="1419" y="227"/>
                      </a:lnTo>
                      <a:lnTo>
                        <a:pt x="1422" y="224"/>
                      </a:lnTo>
                      <a:lnTo>
                        <a:pt x="1424" y="224"/>
                      </a:lnTo>
                      <a:lnTo>
                        <a:pt x="1427" y="222"/>
                      </a:lnTo>
                      <a:lnTo>
                        <a:pt x="1429" y="222"/>
                      </a:lnTo>
                      <a:lnTo>
                        <a:pt x="1429" y="220"/>
                      </a:lnTo>
                      <a:lnTo>
                        <a:pt x="1431" y="220"/>
                      </a:lnTo>
                      <a:lnTo>
                        <a:pt x="1434" y="217"/>
                      </a:lnTo>
                      <a:lnTo>
                        <a:pt x="1436" y="217"/>
                      </a:lnTo>
                      <a:lnTo>
                        <a:pt x="1436" y="215"/>
                      </a:lnTo>
                      <a:lnTo>
                        <a:pt x="1438" y="215"/>
                      </a:lnTo>
                      <a:lnTo>
                        <a:pt x="1438" y="212"/>
                      </a:lnTo>
                      <a:lnTo>
                        <a:pt x="1441" y="210"/>
                      </a:lnTo>
                      <a:lnTo>
                        <a:pt x="1443" y="208"/>
                      </a:lnTo>
                      <a:lnTo>
                        <a:pt x="1445" y="205"/>
                      </a:lnTo>
                      <a:lnTo>
                        <a:pt x="1448" y="203"/>
                      </a:lnTo>
                      <a:lnTo>
                        <a:pt x="1450" y="201"/>
                      </a:lnTo>
                      <a:lnTo>
                        <a:pt x="1453" y="198"/>
                      </a:lnTo>
                      <a:lnTo>
                        <a:pt x="1455" y="196"/>
                      </a:lnTo>
                      <a:lnTo>
                        <a:pt x="1457" y="194"/>
                      </a:lnTo>
                      <a:lnTo>
                        <a:pt x="1460" y="191"/>
                      </a:lnTo>
                      <a:lnTo>
                        <a:pt x="1462" y="191"/>
                      </a:lnTo>
                      <a:lnTo>
                        <a:pt x="1462" y="189"/>
                      </a:lnTo>
                      <a:lnTo>
                        <a:pt x="1464" y="186"/>
                      </a:lnTo>
                      <a:lnTo>
                        <a:pt x="1467" y="184"/>
                      </a:lnTo>
                      <a:lnTo>
                        <a:pt x="1467" y="184"/>
                      </a:lnTo>
                      <a:lnTo>
                        <a:pt x="1469" y="182"/>
                      </a:lnTo>
                      <a:lnTo>
                        <a:pt x="1471" y="179"/>
                      </a:lnTo>
                      <a:lnTo>
                        <a:pt x="1474" y="179"/>
                      </a:lnTo>
                      <a:lnTo>
                        <a:pt x="1476" y="177"/>
                      </a:lnTo>
                      <a:lnTo>
                        <a:pt x="1476" y="175"/>
                      </a:lnTo>
                      <a:lnTo>
                        <a:pt x="1478" y="175"/>
                      </a:lnTo>
                      <a:lnTo>
                        <a:pt x="1481" y="172"/>
                      </a:lnTo>
                      <a:lnTo>
                        <a:pt x="1481" y="170"/>
                      </a:lnTo>
                      <a:lnTo>
                        <a:pt x="1483" y="170"/>
                      </a:lnTo>
                      <a:lnTo>
                        <a:pt x="1486" y="168"/>
                      </a:lnTo>
                      <a:lnTo>
                        <a:pt x="1488" y="165"/>
                      </a:lnTo>
                      <a:lnTo>
                        <a:pt x="1490" y="163"/>
                      </a:lnTo>
                      <a:lnTo>
                        <a:pt x="1493" y="160"/>
                      </a:lnTo>
                      <a:lnTo>
                        <a:pt x="1495" y="158"/>
                      </a:lnTo>
                      <a:lnTo>
                        <a:pt x="1497" y="156"/>
                      </a:lnTo>
                      <a:lnTo>
                        <a:pt x="1500" y="156"/>
                      </a:lnTo>
                      <a:lnTo>
                        <a:pt x="1502" y="153"/>
                      </a:lnTo>
                      <a:lnTo>
                        <a:pt x="1504" y="151"/>
                      </a:lnTo>
                      <a:lnTo>
                        <a:pt x="1507" y="149"/>
                      </a:lnTo>
                      <a:lnTo>
                        <a:pt x="1509" y="146"/>
                      </a:lnTo>
                      <a:lnTo>
                        <a:pt x="1512" y="144"/>
                      </a:lnTo>
                      <a:lnTo>
                        <a:pt x="1514" y="144"/>
                      </a:lnTo>
                      <a:lnTo>
                        <a:pt x="1516" y="142"/>
                      </a:lnTo>
                      <a:lnTo>
                        <a:pt x="1519" y="139"/>
                      </a:lnTo>
                      <a:lnTo>
                        <a:pt x="1521" y="139"/>
                      </a:lnTo>
                      <a:lnTo>
                        <a:pt x="1521" y="137"/>
                      </a:lnTo>
                      <a:lnTo>
                        <a:pt x="1523" y="134"/>
                      </a:lnTo>
                      <a:lnTo>
                        <a:pt x="1526" y="134"/>
                      </a:lnTo>
                      <a:lnTo>
                        <a:pt x="1528" y="132"/>
                      </a:lnTo>
                      <a:lnTo>
                        <a:pt x="1530" y="130"/>
                      </a:lnTo>
                      <a:lnTo>
                        <a:pt x="1533" y="130"/>
                      </a:lnTo>
                      <a:lnTo>
                        <a:pt x="1535" y="127"/>
                      </a:lnTo>
                      <a:lnTo>
                        <a:pt x="1538" y="127"/>
                      </a:lnTo>
                      <a:lnTo>
                        <a:pt x="1540" y="127"/>
                      </a:lnTo>
                      <a:lnTo>
                        <a:pt x="1545" y="125"/>
                      </a:lnTo>
                      <a:lnTo>
                        <a:pt x="1547" y="125"/>
                      </a:lnTo>
                      <a:lnTo>
                        <a:pt x="1549" y="125"/>
                      </a:lnTo>
                      <a:lnTo>
                        <a:pt x="1552" y="127"/>
                      </a:lnTo>
                      <a:lnTo>
                        <a:pt x="1554" y="127"/>
                      </a:lnTo>
                      <a:lnTo>
                        <a:pt x="1556" y="127"/>
                      </a:lnTo>
                      <a:lnTo>
                        <a:pt x="1561" y="127"/>
                      </a:lnTo>
                      <a:lnTo>
                        <a:pt x="1564" y="127"/>
                      </a:lnTo>
                      <a:lnTo>
                        <a:pt x="1571" y="130"/>
                      </a:lnTo>
                      <a:lnTo>
                        <a:pt x="1575" y="130"/>
                      </a:lnTo>
                      <a:lnTo>
                        <a:pt x="1578" y="130"/>
                      </a:lnTo>
                      <a:lnTo>
                        <a:pt x="1580" y="132"/>
                      </a:lnTo>
                      <a:lnTo>
                        <a:pt x="1582" y="132"/>
                      </a:lnTo>
                      <a:lnTo>
                        <a:pt x="1587" y="132"/>
                      </a:lnTo>
                      <a:lnTo>
                        <a:pt x="1594" y="134"/>
                      </a:lnTo>
                      <a:lnTo>
                        <a:pt x="1599" y="134"/>
                      </a:lnTo>
                      <a:lnTo>
                        <a:pt x="1601" y="134"/>
                      </a:lnTo>
                      <a:lnTo>
                        <a:pt x="1608" y="134"/>
                      </a:lnTo>
                      <a:lnTo>
                        <a:pt x="1623" y="137"/>
                      </a:lnTo>
                      <a:lnTo>
                        <a:pt x="1625" y="137"/>
                      </a:lnTo>
                      <a:lnTo>
                        <a:pt x="1627" y="137"/>
                      </a:lnTo>
                      <a:lnTo>
                        <a:pt x="1630" y="137"/>
                      </a:lnTo>
                      <a:lnTo>
                        <a:pt x="1632" y="137"/>
                      </a:lnTo>
                      <a:lnTo>
                        <a:pt x="1634" y="137"/>
                      </a:lnTo>
                      <a:lnTo>
                        <a:pt x="1644" y="137"/>
                      </a:lnTo>
                      <a:lnTo>
                        <a:pt x="1651" y="137"/>
                      </a:lnTo>
                      <a:lnTo>
                        <a:pt x="1653" y="137"/>
                      </a:lnTo>
                      <a:lnTo>
                        <a:pt x="1660" y="139"/>
                      </a:lnTo>
                      <a:lnTo>
                        <a:pt x="1672" y="139"/>
                      </a:lnTo>
                      <a:lnTo>
                        <a:pt x="1677" y="139"/>
                      </a:lnTo>
                      <a:lnTo>
                        <a:pt x="1679" y="139"/>
                      </a:lnTo>
                      <a:lnTo>
                        <a:pt x="1682" y="139"/>
                      </a:lnTo>
                      <a:lnTo>
                        <a:pt x="1689" y="142"/>
                      </a:lnTo>
                      <a:lnTo>
                        <a:pt x="1691" y="142"/>
                      </a:lnTo>
                      <a:lnTo>
                        <a:pt x="1693" y="144"/>
                      </a:lnTo>
                      <a:lnTo>
                        <a:pt x="1698" y="144"/>
                      </a:lnTo>
                      <a:lnTo>
                        <a:pt x="1701" y="146"/>
                      </a:lnTo>
                      <a:lnTo>
                        <a:pt x="1705" y="149"/>
                      </a:lnTo>
                      <a:lnTo>
                        <a:pt x="1712" y="151"/>
                      </a:lnTo>
                      <a:lnTo>
                        <a:pt x="1722" y="153"/>
                      </a:lnTo>
                      <a:lnTo>
                        <a:pt x="1722" y="156"/>
                      </a:lnTo>
                      <a:lnTo>
                        <a:pt x="1724" y="156"/>
                      </a:lnTo>
                      <a:lnTo>
                        <a:pt x="1727" y="156"/>
                      </a:lnTo>
                      <a:lnTo>
                        <a:pt x="1727" y="158"/>
                      </a:lnTo>
                      <a:lnTo>
                        <a:pt x="1729" y="158"/>
                      </a:lnTo>
                      <a:lnTo>
                        <a:pt x="1731" y="158"/>
                      </a:lnTo>
                      <a:lnTo>
                        <a:pt x="1734" y="158"/>
                      </a:lnTo>
                      <a:lnTo>
                        <a:pt x="1736" y="158"/>
                      </a:lnTo>
                      <a:lnTo>
                        <a:pt x="1748" y="158"/>
                      </a:lnTo>
                      <a:lnTo>
                        <a:pt x="1748" y="168"/>
                      </a:lnTo>
                      <a:lnTo>
                        <a:pt x="1748" y="172"/>
                      </a:lnTo>
                      <a:lnTo>
                        <a:pt x="1748" y="179"/>
                      </a:lnTo>
                      <a:lnTo>
                        <a:pt x="1748" y="184"/>
                      </a:lnTo>
                      <a:lnTo>
                        <a:pt x="1748" y="194"/>
                      </a:lnTo>
                      <a:lnTo>
                        <a:pt x="1748" y="196"/>
                      </a:lnTo>
                      <a:lnTo>
                        <a:pt x="1748" y="198"/>
                      </a:lnTo>
                      <a:lnTo>
                        <a:pt x="1748" y="203"/>
                      </a:lnTo>
                      <a:lnTo>
                        <a:pt x="1748" y="205"/>
                      </a:lnTo>
                      <a:lnTo>
                        <a:pt x="1748" y="208"/>
                      </a:lnTo>
                      <a:lnTo>
                        <a:pt x="1748" y="210"/>
                      </a:lnTo>
                      <a:lnTo>
                        <a:pt x="1748" y="215"/>
                      </a:lnTo>
                      <a:lnTo>
                        <a:pt x="1745" y="215"/>
                      </a:lnTo>
                      <a:lnTo>
                        <a:pt x="1743" y="224"/>
                      </a:lnTo>
                      <a:lnTo>
                        <a:pt x="1741" y="227"/>
                      </a:lnTo>
                      <a:lnTo>
                        <a:pt x="1741" y="229"/>
                      </a:lnTo>
                      <a:lnTo>
                        <a:pt x="1738" y="234"/>
                      </a:lnTo>
                      <a:lnTo>
                        <a:pt x="1736" y="236"/>
                      </a:lnTo>
                      <a:lnTo>
                        <a:pt x="1734" y="238"/>
                      </a:lnTo>
                      <a:lnTo>
                        <a:pt x="1731" y="241"/>
                      </a:lnTo>
                      <a:lnTo>
                        <a:pt x="1731" y="241"/>
                      </a:lnTo>
                      <a:lnTo>
                        <a:pt x="1729" y="241"/>
                      </a:lnTo>
                      <a:lnTo>
                        <a:pt x="1729" y="243"/>
                      </a:lnTo>
                      <a:lnTo>
                        <a:pt x="1727" y="243"/>
                      </a:lnTo>
                      <a:lnTo>
                        <a:pt x="1727" y="246"/>
                      </a:lnTo>
                      <a:lnTo>
                        <a:pt x="1724" y="246"/>
                      </a:lnTo>
                      <a:lnTo>
                        <a:pt x="1722" y="248"/>
                      </a:lnTo>
                      <a:lnTo>
                        <a:pt x="1715" y="253"/>
                      </a:lnTo>
                      <a:lnTo>
                        <a:pt x="1703" y="262"/>
                      </a:lnTo>
                      <a:lnTo>
                        <a:pt x="1701" y="264"/>
                      </a:lnTo>
                      <a:lnTo>
                        <a:pt x="1701" y="267"/>
                      </a:lnTo>
                      <a:lnTo>
                        <a:pt x="1698" y="269"/>
                      </a:lnTo>
                      <a:lnTo>
                        <a:pt x="1696" y="269"/>
                      </a:lnTo>
                      <a:lnTo>
                        <a:pt x="1696" y="271"/>
                      </a:lnTo>
                      <a:lnTo>
                        <a:pt x="1693" y="274"/>
                      </a:lnTo>
                      <a:lnTo>
                        <a:pt x="1691" y="274"/>
                      </a:lnTo>
                      <a:lnTo>
                        <a:pt x="1691" y="276"/>
                      </a:lnTo>
                      <a:lnTo>
                        <a:pt x="1691" y="279"/>
                      </a:lnTo>
                      <a:lnTo>
                        <a:pt x="1686" y="290"/>
                      </a:lnTo>
                      <a:lnTo>
                        <a:pt x="1684" y="293"/>
                      </a:lnTo>
                      <a:lnTo>
                        <a:pt x="1684" y="295"/>
                      </a:lnTo>
                      <a:lnTo>
                        <a:pt x="1684" y="297"/>
                      </a:lnTo>
                      <a:lnTo>
                        <a:pt x="1682" y="297"/>
                      </a:lnTo>
                      <a:lnTo>
                        <a:pt x="1682" y="300"/>
                      </a:lnTo>
                      <a:lnTo>
                        <a:pt x="1682" y="302"/>
                      </a:lnTo>
                      <a:lnTo>
                        <a:pt x="1679" y="309"/>
                      </a:lnTo>
                      <a:lnTo>
                        <a:pt x="1675" y="326"/>
                      </a:lnTo>
                      <a:lnTo>
                        <a:pt x="1670" y="347"/>
                      </a:lnTo>
                      <a:lnTo>
                        <a:pt x="1667" y="357"/>
                      </a:lnTo>
                      <a:lnTo>
                        <a:pt x="1665" y="361"/>
                      </a:lnTo>
                      <a:lnTo>
                        <a:pt x="1663" y="368"/>
                      </a:lnTo>
                      <a:lnTo>
                        <a:pt x="1663" y="373"/>
                      </a:lnTo>
                      <a:lnTo>
                        <a:pt x="1660" y="375"/>
                      </a:lnTo>
                      <a:lnTo>
                        <a:pt x="1660" y="378"/>
                      </a:lnTo>
                      <a:lnTo>
                        <a:pt x="1658" y="380"/>
                      </a:lnTo>
                      <a:lnTo>
                        <a:pt x="1658" y="383"/>
                      </a:lnTo>
                      <a:lnTo>
                        <a:pt x="1656" y="387"/>
                      </a:lnTo>
                      <a:lnTo>
                        <a:pt x="1653" y="390"/>
                      </a:lnTo>
                      <a:lnTo>
                        <a:pt x="1649" y="394"/>
                      </a:lnTo>
                      <a:lnTo>
                        <a:pt x="1649" y="397"/>
                      </a:lnTo>
                      <a:lnTo>
                        <a:pt x="1649" y="399"/>
                      </a:lnTo>
                      <a:lnTo>
                        <a:pt x="1646" y="399"/>
                      </a:lnTo>
                      <a:lnTo>
                        <a:pt x="1646" y="401"/>
                      </a:lnTo>
                      <a:lnTo>
                        <a:pt x="1644" y="404"/>
                      </a:lnTo>
                      <a:lnTo>
                        <a:pt x="1641" y="406"/>
                      </a:lnTo>
                      <a:lnTo>
                        <a:pt x="1651" y="413"/>
                      </a:lnTo>
                      <a:lnTo>
                        <a:pt x="1658" y="418"/>
                      </a:lnTo>
                      <a:lnTo>
                        <a:pt x="1809" y="550"/>
                      </a:lnTo>
                      <a:lnTo>
                        <a:pt x="1812" y="553"/>
                      </a:lnTo>
                      <a:lnTo>
                        <a:pt x="1826" y="564"/>
                      </a:lnTo>
                      <a:lnTo>
                        <a:pt x="1859" y="588"/>
                      </a:lnTo>
                      <a:lnTo>
                        <a:pt x="1866" y="598"/>
                      </a:lnTo>
                      <a:lnTo>
                        <a:pt x="1868" y="600"/>
                      </a:lnTo>
                      <a:lnTo>
                        <a:pt x="1871" y="602"/>
                      </a:lnTo>
                      <a:lnTo>
                        <a:pt x="1904" y="631"/>
                      </a:lnTo>
                      <a:lnTo>
                        <a:pt x="1915" y="638"/>
                      </a:lnTo>
                      <a:lnTo>
                        <a:pt x="1920" y="645"/>
                      </a:lnTo>
                      <a:lnTo>
                        <a:pt x="1923" y="647"/>
                      </a:lnTo>
                      <a:lnTo>
                        <a:pt x="1927" y="649"/>
                      </a:lnTo>
                      <a:lnTo>
                        <a:pt x="1939" y="659"/>
                      </a:lnTo>
                      <a:lnTo>
                        <a:pt x="1941" y="661"/>
                      </a:lnTo>
                      <a:lnTo>
                        <a:pt x="1949" y="666"/>
                      </a:lnTo>
                      <a:lnTo>
                        <a:pt x="1951" y="666"/>
                      </a:lnTo>
                      <a:lnTo>
                        <a:pt x="1958" y="671"/>
                      </a:lnTo>
                      <a:lnTo>
                        <a:pt x="1963" y="673"/>
                      </a:lnTo>
                      <a:lnTo>
                        <a:pt x="1967" y="675"/>
                      </a:lnTo>
                      <a:lnTo>
                        <a:pt x="1972" y="680"/>
                      </a:lnTo>
                      <a:lnTo>
                        <a:pt x="1975" y="680"/>
                      </a:lnTo>
                      <a:lnTo>
                        <a:pt x="1979" y="683"/>
                      </a:lnTo>
                      <a:lnTo>
                        <a:pt x="1982" y="685"/>
                      </a:lnTo>
                      <a:lnTo>
                        <a:pt x="1984" y="685"/>
                      </a:lnTo>
                      <a:lnTo>
                        <a:pt x="2005" y="694"/>
                      </a:lnTo>
                      <a:lnTo>
                        <a:pt x="2017" y="697"/>
                      </a:lnTo>
                      <a:lnTo>
                        <a:pt x="2029" y="701"/>
                      </a:lnTo>
                      <a:lnTo>
                        <a:pt x="2074" y="723"/>
                      </a:lnTo>
                      <a:lnTo>
                        <a:pt x="2081" y="725"/>
                      </a:lnTo>
                      <a:lnTo>
                        <a:pt x="2081" y="727"/>
                      </a:lnTo>
                      <a:lnTo>
                        <a:pt x="2086" y="727"/>
                      </a:lnTo>
                      <a:lnTo>
                        <a:pt x="2088" y="732"/>
                      </a:lnTo>
                      <a:lnTo>
                        <a:pt x="2093" y="735"/>
                      </a:lnTo>
                      <a:lnTo>
                        <a:pt x="2095" y="737"/>
                      </a:lnTo>
                      <a:lnTo>
                        <a:pt x="2100" y="739"/>
                      </a:lnTo>
                      <a:lnTo>
                        <a:pt x="2104" y="742"/>
                      </a:lnTo>
                      <a:lnTo>
                        <a:pt x="2109" y="746"/>
                      </a:lnTo>
                      <a:lnTo>
                        <a:pt x="2114" y="746"/>
                      </a:lnTo>
                      <a:lnTo>
                        <a:pt x="2123" y="744"/>
                      </a:lnTo>
                      <a:lnTo>
                        <a:pt x="2133" y="744"/>
                      </a:lnTo>
                      <a:lnTo>
                        <a:pt x="2135" y="744"/>
                      </a:lnTo>
                      <a:lnTo>
                        <a:pt x="2140" y="744"/>
                      </a:lnTo>
                      <a:lnTo>
                        <a:pt x="2142" y="744"/>
                      </a:lnTo>
                      <a:lnTo>
                        <a:pt x="2149" y="744"/>
                      </a:lnTo>
                      <a:lnTo>
                        <a:pt x="2152" y="744"/>
                      </a:lnTo>
                      <a:lnTo>
                        <a:pt x="2159" y="744"/>
                      </a:lnTo>
                      <a:lnTo>
                        <a:pt x="2164" y="744"/>
                      </a:lnTo>
                      <a:lnTo>
                        <a:pt x="2171" y="744"/>
                      </a:lnTo>
                      <a:lnTo>
                        <a:pt x="2173" y="742"/>
                      </a:lnTo>
                      <a:lnTo>
                        <a:pt x="2180" y="742"/>
                      </a:lnTo>
                      <a:lnTo>
                        <a:pt x="2185" y="742"/>
                      </a:lnTo>
                      <a:lnTo>
                        <a:pt x="2187" y="742"/>
                      </a:lnTo>
                      <a:lnTo>
                        <a:pt x="2194" y="742"/>
                      </a:lnTo>
                      <a:lnTo>
                        <a:pt x="2199" y="742"/>
                      </a:lnTo>
                      <a:lnTo>
                        <a:pt x="2201" y="742"/>
                      </a:lnTo>
                      <a:lnTo>
                        <a:pt x="2206" y="742"/>
                      </a:lnTo>
                      <a:lnTo>
                        <a:pt x="2213" y="742"/>
                      </a:lnTo>
                      <a:lnTo>
                        <a:pt x="2218" y="742"/>
                      </a:lnTo>
                      <a:lnTo>
                        <a:pt x="2223" y="742"/>
                      </a:lnTo>
                      <a:lnTo>
                        <a:pt x="2225" y="739"/>
                      </a:lnTo>
                      <a:lnTo>
                        <a:pt x="2232" y="739"/>
                      </a:lnTo>
                      <a:lnTo>
                        <a:pt x="2234" y="739"/>
                      </a:lnTo>
                      <a:lnTo>
                        <a:pt x="2237" y="739"/>
                      </a:lnTo>
                      <a:lnTo>
                        <a:pt x="2241" y="739"/>
                      </a:lnTo>
                      <a:lnTo>
                        <a:pt x="2244" y="737"/>
                      </a:lnTo>
                      <a:lnTo>
                        <a:pt x="2249" y="737"/>
                      </a:lnTo>
                      <a:lnTo>
                        <a:pt x="2251" y="737"/>
                      </a:lnTo>
                      <a:lnTo>
                        <a:pt x="2253" y="735"/>
                      </a:lnTo>
                      <a:lnTo>
                        <a:pt x="2256" y="735"/>
                      </a:lnTo>
                      <a:lnTo>
                        <a:pt x="2258" y="735"/>
                      </a:lnTo>
                      <a:lnTo>
                        <a:pt x="2258" y="732"/>
                      </a:lnTo>
                      <a:lnTo>
                        <a:pt x="2260" y="732"/>
                      </a:lnTo>
                      <a:lnTo>
                        <a:pt x="2263" y="732"/>
                      </a:lnTo>
                      <a:lnTo>
                        <a:pt x="2265" y="730"/>
                      </a:lnTo>
                      <a:lnTo>
                        <a:pt x="2267" y="730"/>
                      </a:lnTo>
                      <a:lnTo>
                        <a:pt x="2267" y="727"/>
                      </a:lnTo>
                      <a:lnTo>
                        <a:pt x="2270" y="727"/>
                      </a:lnTo>
                      <a:lnTo>
                        <a:pt x="2272" y="725"/>
                      </a:lnTo>
                      <a:lnTo>
                        <a:pt x="2277" y="723"/>
                      </a:lnTo>
                      <a:lnTo>
                        <a:pt x="2279" y="720"/>
                      </a:lnTo>
                      <a:lnTo>
                        <a:pt x="2284" y="718"/>
                      </a:lnTo>
                      <a:lnTo>
                        <a:pt x="2286" y="716"/>
                      </a:lnTo>
                      <a:lnTo>
                        <a:pt x="2289" y="716"/>
                      </a:lnTo>
                      <a:lnTo>
                        <a:pt x="2291" y="713"/>
                      </a:lnTo>
                      <a:lnTo>
                        <a:pt x="2293" y="713"/>
                      </a:lnTo>
                      <a:lnTo>
                        <a:pt x="2296" y="711"/>
                      </a:lnTo>
                      <a:lnTo>
                        <a:pt x="2298" y="711"/>
                      </a:lnTo>
                      <a:lnTo>
                        <a:pt x="2301" y="709"/>
                      </a:lnTo>
                      <a:lnTo>
                        <a:pt x="2303" y="709"/>
                      </a:lnTo>
                      <a:lnTo>
                        <a:pt x="2305" y="706"/>
                      </a:lnTo>
                      <a:lnTo>
                        <a:pt x="2308" y="706"/>
                      </a:lnTo>
                      <a:lnTo>
                        <a:pt x="2310" y="704"/>
                      </a:lnTo>
                      <a:lnTo>
                        <a:pt x="2312" y="704"/>
                      </a:lnTo>
                      <a:lnTo>
                        <a:pt x="2315" y="704"/>
                      </a:lnTo>
                      <a:lnTo>
                        <a:pt x="2315" y="704"/>
                      </a:lnTo>
                      <a:lnTo>
                        <a:pt x="2315" y="701"/>
                      </a:lnTo>
                      <a:lnTo>
                        <a:pt x="2317" y="701"/>
                      </a:lnTo>
                      <a:lnTo>
                        <a:pt x="2319" y="701"/>
                      </a:lnTo>
                      <a:lnTo>
                        <a:pt x="2322" y="701"/>
                      </a:lnTo>
                      <a:lnTo>
                        <a:pt x="2324" y="701"/>
                      </a:lnTo>
                      <a:lnTo>
                        <a:pt x="2326" y="701"/>
                      </a:lnTo>
                      <a:lnTo>
                        <a:pt x="2329" y="701"/>
                      </a:lnTo>
                      <a:lnTo>
                        <a:pt x="2331" y="701"/>
                      </a:lnTo>
                      <a:lnTo>
                        <a:pt x="2334" y="701"/>
                      </a:lnTo>
                      <a:lnTo>
                        <a:pt x="2336" y="701"/>
                      </a:lnTo>
                      <a:lnTo>
                        <a:pt x="2341" y="701"/>
                      </a:lnTo>
                      <a:lnTo>
                        <a:pt x="2343" y="701"/>
                      </a:lnTo>
                      <a:lnTo>
                        <a:pt x="2348" y="701"/>
                      </a:lnTo>
                      <a:lnTo>
                        <a:pt x="2355" y="701"/>
                      </a:lnTo>
                      <a:lnTo>
                        <a:pt x="2364" y="701"/>
                      </a:lnTo>
                      <a:lnTo>
                        <a:pt x="2367" y="701"/>
                      </a:lnTo>
                      <a:lnTo>
                        <a:pt x="2369" y="701"/>
                      </a:lnTo>
                      <a:lnTo>
                        <a:pt x="2371" y="704"/>
                      </a:lnTo>
                      <a:lnTo>
                        <a:pt x="2371" y="704"/>
                      </a:lnTo>
                      <a:lnTo>
                        <a:pt x="2374" y="704"/>
                      </a:lnTo>
                      <a:lnTo>
                        <a:pt x="2376" y="704"/>
                      </a:lnTo>
                      <a:lnTo>
                        <a:pt x="2378" y="704"/>
                      </a:lnTo>
                      <a:lnTo>
                        <a:pt x="2381" y="704"/>
                      </a:lnTo>
                      <a:lnTo>
                        <a:pt x="2381" y="706"/>
                      </a:lnTo>
                      <a:lnTo>
                        <a:pt x="2383" y="706"/>
                      </a:lnTo>
                      <a:lnTo>
                        <a:pt x="2386" y="706"/>
                      </a:lnTo>
                      <a:lnTo>
                        <a:pt x="2388" y="709"/>
                      </a:lnTo>
                      <a:lnTo>
                        <a:pt x="2390" y="709"/>
                      </a:lnTo>
                      <a:lnTo>
                        <a:pt x="2393" y="709"/>
                      </a:lnTo>
                      <a:lnTo>
                        <a:pt x="2395" y="711"/>
                      </a:lnTo>
                      <a:lnTo>
                        <a:pt x="2397" y="713"/>
                      </a:lnTo>
                      <a:lnTo>
                        <a:pt x="2402" y="716"/>
                      </a:lnTo>
                      <a:lnTo>
                        <a:pt x="2407" y="718"/>
                      </a:lnTo>
                      <a:lnTo>
                        <a:pt x="2409" y="720"/>
                      </a:lnTo>
                      <a:lnTo>
                        <a:pt x="2412" y="720"/>
                      </a:lnTo>
                      <a:lnTo>
                        <a:pt x="2414" y="723"/>
                      </a:lnTo>
                      <a:lnTo>
                        <a:pt x="2419" y="725"/>
                      </a:lnTo>
                      <a:lnTo>
                        <a:pt x="2423" y="727"/>
                      </a:lnTo>
                      <a:lnTo>
                        <a:pt x="2426" y="732"/>
                      </a:lnTo>
                      <a:lnTo>
                        <a:pt x="2428" y="732"/>
                      </a:lnTo>
                      <a:lnTo>
                        <a:pt x="2428" y="732"/>
                      </a:lnTo>
                      <a:lnTo>
                        <a:pt x="2428" y="735"/>
                      </a:lnTo>
                      <a:lnTo>
                        <a:pt x="2433" y="737"/>
                      </a:lnTo>
                      <a:lnTo>
                        <a:pt x="2438" y="742"/>
                      </a:lnTo>
                      <a:lnTo>
                        <a:pt x="2445" y="746"/>
                      </a:lnTo>
                      <a:lnTo>
                        <a:pt x="2449" y="749"/>
                      </a:lnTo>
                      <a:lnTo>
                        <a:pt x="2454" y="751"/>
                      </a:lnTo>
                      <a:lnTo>
                        <a:pt x="2459" y="753"/>
                      </a:lnTo>
                      <a:lnTo>
                        <a:pt x="2468" y="758"/>
                      </a:lnTo>
                      <a:lnTo>
                        <a:pt x="2478" y="765"/>
                      </a:lnTo>
                      <a:lnTo>
                        <a:pt x="2480" y="768"/>
                      </a:lnTo>
                      <a:lnTo>
                        <a:pt x="2482" y="770"/>
                      </a:lnTo>
                      <a:lnTo>
                        <a:pt x="2485" y="770"/>
                      </a:lnTo>
                      <a:lnTo>
                        <a:pt x="2485" y="772"/>
                      </a:lnTo>
                      <a:lnTo>
                        <a:pt x="2487" y="775"/>
                      </a:lnTo>
                      <a:lnTo>
                        <a:pt x="2487" y="777"/>
                      </a:lnTo>
                      <a:lnTo>
                        <a:pt x="2489" y="777"/>
                      </a:lnTo>
                      <a:lnTo>
                        <a:pt x="2489" y="779"/>
                      </a:lnTo>
                      <a:lnTo>
                        <a:pt x="2492" y="782"/>
                      </a:lnTo>
                      <a:lnTo>
                        <a:pt x="2492" y="784"/>
                      </a:lnTo>
                      <a:lnTo>
                        <a:pt x="2494" y="794"/>
                      </a:lnTo>
                      <a:lnTo>
                        <a:pt x="2504" y="786"/>
                      </a:lnTo>
                      <a:lnTo>
                        <a:pt x="2506" y="784"/>
                      </a:lnTo>
                      <a:lnTo>
                        <a:pt x="2506" y="782"/>
                      </a:lnTo>
                      <a:lnTo>
                        <a:pt x="2506" y="779"/>
                      </a:lnTo>
                      <a:lnTo>
                        <a:pt x="2508" y="779"/>
                      </a:lnTo>
                      <a:lnTo>
                        <a:pt x="2508" y="777"/>
                      </a:lnTo>
                      <a:lnTo>
                        <a:pt x="2508" y="775"/>
                      </a:lnTo>
                      <a:lnTo>
                        <a:pt x="2508" y="772"/>
                      </a:lnTo>
                      <a:lnTo>
                        <a:pt x="2508" y="770"/>
                      </a:lnTo>
                      <a:lnTo>
                        <a:pt x="2508" y="768"/>
                      </a:lnTo>
                      <a:lnTo>
                        <a:pt x="2508" y="765"/>
                      </a:lnTo>
                      <a:lnTo>
                        <a:pt x="2508" y="763"/>
                      </a:lnTo>
                      <a:lnTo>
                        <a:pt x="2511" y="761"/>
                      </a:lnTo>
                      <a:lnTo>
                        <a:pt x="2511" y="758"/>
                      </a:lnTo>
                      <a:lnTo>
                        <a:pt x="2511" y="756"/>
                      </a:lnTo>
                      <a:lnTo>
                        <a:pt x="2513" y="753"/>
                      </a:lnTo>
                      <a:lnTo>
                        <a:pt x="2513" y="751"/>
                      </a:lnTo>
                      <a:lnTo>
                        <a:pt x="2515" y="751"/>
                      </a:lnTo>
                      <a:lnTo>
                        <a:pt x="2515" y="751"/>
                      </a:lnTo>
                      <a:lnTo>
                        <a:pt x="2518" y="749"/>
                      </a:lnTo>
                      <a:lnTo>
                        <a:pt x="2520" y="746"/>
                      </a:lnTo>
                      <a:lnTo>
                        <a:pt x="2525" y="744"/>
                      </a:lnTo>
                      <a:lnTo>
                        <a:pt x="2527" y="744"/>
                      </a:lnTo>
                      <a:lnTo>
                        <a:pt x="2527" y="742"/>
                      </a:lnTo>
                      <a:lnTo>
                        <a:pt x="2530" y="742"/>
                      </a:lnTo>
                      <a:lnTo>
                        <a:pt x="2532" y="742"/>
                      </a:lnTo>
                      <a:lnTo>
                        <a:pt x="2534" y="742"/>
                      </a:lnTo>
                      <a:lnTo>
                        <a:pt x="2537" y="742"/>
                      </a:lnTo>
                      <a:lnTo>
                        <a:pt x="2541" y="742"/>
                      </a:lnTo>
                      <a:lnTo>
                        <a:pt x="2546" y="742"/>
                      </a:lnTo>
                      <a:lnTo>
                        <a:pt x="2551" y="742"/>
                      </a:lnTo>
                      <a:lnTo>
                        <a:pt x="2560" y="742"/>
                      </a:lnTo>
                      <a:lnTo>
                        <a:pt x="2572" y="742"/>
                      </a:lnTo>
                      <a:lnTo>
                        <a:pt x="2582" y="742"/>
                      </a:lnTo>
                      <a:lnTo>
                        <a:pt x="2589" y="742"/>
                      </a:lnTo>
                      <a:lnTo>
                        <a:pt x="2596" y="739"/>
                      </a:lnTo>
                      <a:lnTo>
                        <a:pt x="2608" y="739"/>
                      </a:lnTo>
                      <a:lnTo>
                        <a:pt x="2617" y="739"/>
                      </a:lnTo>
                      <a:lnTo>
                        <a:pt x="2624" y="739"/>
                      </a:lnTo>
                      <a:lnTo>
                        <a:pt x="2626" y="739"/>
                      </a:lnTo>
                      <a:lnTo>
                        <a:pt x="2716" y="739"/>
                      </a:lnTo>
                      <a:lnTo>
                        <a:pt x="2740" y="739"/>
                      </a:lnTo>
                      <a:lnTo>
                        <a:pt x="2745" y="739"/>
                      </a:lnTo>
                      <a:lnTo>
                        <a:pt x="2756" y="739"/>
                      </a:lnTo>
                      <a:lnTo>
                        <a:pt x="2763" y="739"/>
                      </a:lnTo>
                      <a:lnTo>
                        <a:pt x="2806" y="739"/>
                      </a:lnTo>
                      <a:lnTo>
                        <a:pt x="2808" y="739"/>
                      </a:lnTo>
                      <a:lnTo>
                        <a:pt x="2811" y="739"/>
                      </a:lnTo>
                      <a:lnTo>
                        <a:pt x="2815" y="739"/>
                      </a:lnTo>
                      <a:lnTo>
                        <a:pt x="2825" y="739"/>
                      </a:lnTo>
                      <a:lnTo>
                        <a:pt x="2851" y="739"/>
                      </a:lnTo>
                      <a:lnTo>
                        <a:pt x="2853" y="751"/>
                      </a:lnTo>
                      <a:lnTo>
                        <a:pt x="2853" y="758"/>
                      </a:lnTo>
                      <a:lnTo>
                        <a:pt x="2853" y="770"/>
                      </a:lnTo>
                      <a:lnTo>
                        <a:pt x="2853" y="775"/>
                      </a:lnTo>
                      <a:lnTo>
                        <a:pt x="2853" y="782"/>
                      </a:lnTo>
                      <a:lnTo>
                        <a:pt x="2853" y="786"/>
                      </a:lnTo>
                      <a:lnTo>
                        <a:pt x="2853" y="794"/>
                      </a:lnTo>
                      <a:lnTo>
                        <a:pt x="2853" y="801"/>
                      </a:lnTo>
                      <a:lnTo>
                        <a:pt x="2853" y="808"/>
                      </a:lnTo>
                      <a:lnTo>
                        <a:pt x="2853" y="812"/>
                      </a:lnTo>
                      <a:lnTo>
                        <a:pt x="2853" y="827"/>
                      </a:lnTo>
                      <a:lnTo>
                        <a:pt x="2853" y="831"/>
                      </a:lnTo>
                      <a:lnTo>
                        <a:pt x="2853" y="848"/>
                      </a:lnTo>
                      <a:lnTo>
                        <a:pt x="2853" y="850"/>
                      </a:lnTo>
                      <a:lnTo>
                        <a:pt x="2853" y="857"/>
                      </a:lnTo>
                      <a:lnTo>
                        <a:pt x="2853" y="862"/>
                      </a:lnTo>
                      <a:lnTo>
                        <a:pt x="2853" y="864"/>
                      </a:lnTo>
                      <a:lnTo>
                        <a:pt x="2853" y="864"/>
                      </a:lnTo>
                      <a:lnTo>
                        <a:pt x="2853" y="869"/>
                      </a:lnTo>
                      <a:lnTo>
                        <a:pt x="2853" y="876"/>
                      </a:lnTo>
                      <a:lnTo>
                        <a:pt x="2853" y="879"/>
                      </a:lnTo>
                      <a:lnTo>
                        <a:pt x="2853" y="881"/>
                      </a:lnTo>
                      <a:lnTo>
                        <a:pt x="2853" y="883"/>
                      </a:lnTo>
                      <a:lnTo>
                        <a:pt x="2853" y="890"/>
                      </a:lnTo>
                      <a:lnTo>
                        <a:pt x="2853" y="893"/>
                      </a:lnTo>
                      <a:lnTo>
                        <a:pt x="2853" y="898"/>
                      </a:lnTo>
                      <a:lnTo>
                        <a:pt x="2853" y="900"/>
                      </a:lnTo>
                      <a:lnTo>
                        <a:pt x="2853" y="905"/>
                      </a:lnTo>
                      <a:lnTo>
                        <a:pt x="2853" y="907"/>
                      </a:lnTo>
                      <a:lnTo>
                        <a:pt x="2853" y="912"/>
                      </a:lnTo>
                      <a:lnTo>
                        <a:pt x="2853" y="919"/>
                      </a:lnTo>
                      <a:lnTo>
                        <a:pt x="2853" y="921"/>
                      </a:lnTo>
                      <a:lnTo>
                        <a:pt x="2853" y="921"/>
                      </a:lnTo>
                      <a:lnTo>
                        <a:pt x="2853" y="924"/>
                      </a:lnTo>
                      <a:lnTo>
                        <a:pt x="2853" y="926"/>
                      </a:lnTo>
                      <a:lnTo>
                        <a:pt x="2853" y="931"/>
                      </a:lnTo>
                      <a:lnTo>
                        <a:pt x="2853" y="935"/>
                      </a:lnTo>
                      <a:lnTo>
                        <a:pt x="2853" y="940"/>
                      </a:lnTo>
                      <a:lnTo>
                        <a:pt x="2853" y="942"/>
                      </a:lnTo>
                      <a:lnTo>
                        <a:pt x="2853" y="947"/>
                      </a:lnTo>
                      <a:lnTo>
                        <a:pt x="2853" y="954"/>
                      </a:lnTo>
                      <a:lnTo>
                        <a:pt x="2853" y="959"/>
                      </a:lnTo>
                      <a:lnTo>
                        <a:pt x="2853" y="964"/>
                      </a:lnTo>
                      <a:lnTo>
                        <a:pt x="2853" y="968"/>
                      </a:lnTo>
                      <a:lnTo>
                        <a:pt x="2853" y="973"/>
                      </a:lnTo>
                      <a:lnTo>
                        <a:pt x="2853" y="975"/>
                      </a:lnTo>
                      <a:lnTo>
                        <a:pt x="2853" y="978"/>
                      </a:lnTo>
                      <a:lnTo>
                        <a:pt x="2853" y="985"/>
                      </a:lnTo>
                      <a:lnTo>
                        <a:pt x="2853" y="987"/>
                      </a:lnTo>
                      <a:lnTo>
                        <a:pt x="2853" y="994"/>
                      </a:lnTo>
                      <a:lnTo>
                        <a:pt x="2853" y="999"/>
                      </a:lnTo>
                      <a:lnTo>
                        <a:pt x="2853" y="1004"/>
                      </a:lnTo>
                      <a:lnTo>
                        <a:pt x="2853" y="1006"/>
                      </a:lnTo>
                      <a:lnTo>
                        <a:pt x="2853" y="1009"/>
                      </a:lnTo>
                      <a:lnTo>
                        <a:pt x="2851" y="1009"/>
                      </a:lnTo>
                      <a:lnTo>
                        <a:pt x="2846" y="1009"/>
                      </a:lnTo>
                      <a:lnTo>
                        <a:pt x="2841" y="1009"/>
                      </a:lnTo>
                      <a:lnTo>
                        <a:pt x="2839" y="1009"/>
                      </a:lnTo>
                      <a:lnTo>
                        <a:pt x="2834" y="1009"/>
                      </a:lnTo>
                      <a:lnTo>
                        <a:pt x="2827" y="1009"/>
                      </a:lnTo>
                      <a:lnTo>
                        <a:pt x="2825" y="1009"/>
                      </a:lnTo>
                      <a:lnTo>
                        <a:pt x="2818" y="1009"/>
                      </a:lnTo>
                      <a:lnTo>
                        <a:pt x="2813" y="1009"/>
                      </a:lnTo>
                      <a:lnTo>
                        <a:pt x="2811" y="1009"/>
                      </a:lnTo>
                      <a:lnTo>
                        <a:pt x="2808" y="1009"/>
                      </a:lnTo>
                      <a:lnTo>
                        <a:pt x="2806" y="1009"/>
                      </a:lnTo>
                      <a:lnTo>
                        <a:pt x="2799" y="1009"/>
                      </a:lnTo>
                      <a:lnTo>
                        <a:pt x="2794" y="1009"/>
                      </a:lnTo>
                      <a:lnTo>
                        <a:pt x="2787" y="1009"/>
                      </a:lnTo>
                      <a:lnTo>
                        <a:pt x="2782" y="1009"/>
                      </a:lnTo>
                      <a:lnTo>
                        <a:pt x="2778" y="1009"/>
                      </a:lnTo>
                      <a:lnTo>
                        <a:pt x="2771" y="1009"/>
                      </a:lnTo>
                      <a:lnTo>
                        <a:pt x="2768" y="1009"/>
                      </a:lnTo>
                      <a:lnTo>
                        <a:pt x="2763" y="1009"/>
                      </a:lnTo>
                      <a:lnTo>
                        <a:pt x="2756" y="1009"/>
                      </a:lnTo>
                      <a:lnTo>
                        <a:pt x="2747" y="1009"/>
                      </a:lnTo>
                      <a:lnTo>
                        <a:pt x="2740" y="1009"/>
                      </a:lnTo>
                      <a:lnTo>
                        <a:pt x="2735" y="1009"/>
                      </a:lnTo>
                      <a:lnTo>
                        <a:pt x="2730" y="1009"/>
                      </a:lnTo>
                      <a:lnTo>
                        <a:pt x="2723" y="1011"/>
                      </a:lnTo>
                      <a:lnTo>
                        <a:pt x="2719" y="1011"/>
                      </a:lnTo>
                      <a:lnTo>
                        <a:pt x="2716" y="1011"/>
                      </a:lnTo>
                      <a:lnTo>
                        <a:pt x="2714" y="1011"/>
                      </a:lnTo>
                      <a:lnTo>
                        <a:pt x="2712" y="1011"/>
                      </a:lnTo>
                      <a:lnTo>
                        <a:pt x="2712" y="1011"/>
                      </a:lnTo>
                      <a:lnTo>
                        <a:pt x="2707" y="1011"/>
                      </a:lnTo>
                      <a:lnTo>
                        <a:pt x="2697" y="1011"/>
                      </a:lnTo>
                      <a:lnTo>
                        <a:pt x="2683" y="1011"/>
                      </a:lnTo>
                      <a:lnTo>
                        <a:pt x="2671" y="1011"/>
                      </a:lnTo>
                      <a:lnTo>
                        <a:pt x="2664" y="1011"/>
                      </a:lnTo>
                      <a:lnTo>
                        <a:pt x="2662" y="1011"/>
                      </a:lnTo>
                      <a:lnTo>
                        <a:pt x="2655" y="1011"/>
                      </a:lnTo>
                      <a:lnTo>
                        <a:pt x="2655" y="1011"/>
                      </a:lnTo>
                      <a:lnTo>
                        <a:pt x="2652" y="1011"/>
                      </a:lnTo>
                      <a:lnTo>
                        <a:pt x="2650" y="1011"/>
                      </a:lnTo>
                      <a:lnTo>
                        <a:pt x="2645" y="1011"/>
                      </a:lnTo>
                      <a:lnTo>
                        <a:pt x="2643" y="1011"/>
                      </a:lnTo>
                      <a:lnTo>
                        <a:pt x="2641" y="1011"/>
                      </a:lnTo>
                      <a:lnTo>
                        <a:pt x="2636" y="1011"/>
                      </a:lnTo>
                      <a:lnTo>
                        <a:pt x="2634" y="1011"/>
                      </a:lnTo>
                      <a:lnTo>
                        <a:pt x="2631" y="1011"/>
                      </a:lnTo>
                      <a:lnTo>
                        <a:pt x="2629" y="1011"/>
                      </a:lnTo>
                      <a:lnTo>
                        <a:pt x="2626" y="1011"/>
                      </a:lnTo>
                      <a:lnTo>
                        <a:pt x="2626" y="1013"/>
                      </a:lnTo>
                      <a:lnTo>
                        <a:pt x="2626" y="1016"/>
                      </a:lnTo>
                      <a:lnTo>
                        <a:pt x="2626" y="1025"/>
                      </a:lnTo>
                      <a:lnTo>
                        <a:pt x="2626" y="1030"/>
                      </a:lnTo>
                      <a:lnTo>
                        <a:pt x="2626" y="1032"/>
                      </a:lnTo>
                      <a:lnTo>
                        <a:pt x="2626" y="1037"/>
                      </a:lnTo>
                      <a:lnTo>
                        <a:pt x="2626" y="1042"/>
                      </a:lnTo>
                      <a:lnTo>
                        <a:pt x="2626" y="1049"/>
                      </a:lnTo>
                      <a:lnTo>
                        <a:pt x="2626" y="1061"/>
                      </a:lnTo>
                      <a:lnTo>
                        <a:pt x="2626" y="1065"/>
                      </a:lnTo>
                      <a:lnTo>
                        <a:pt x="2626" y="1068"/>
                      </a:lnTo>
                      <a:lnTo>
                        <a:pt x="2624" y="1070"/>
                      </a:lnTo>
                      <a:lnTo>
                        <a:pt x="2624" y="1075"/>
                      </a:lnTo>
                      <a:lnTo>
                        <a:pt x="2624" y="1077"/>
                      </a:lnTo>
                      <a:lnTo>
                        <a:pt x="2622" y="1079"/>
                      </a:lnTo>
                      <a:lnTo>
                        <a:pt x="2622" y="1082"/>
                      </a:lnTo>
                      <a:lnTo>
                        <a:pt x="2622" y="1084"/>
                      </a:lnTo>
                      <a:lnTo>
                        <a:pt x="2622" y="1087"/>
                      </a:lnTo>
                      <a:lnTo>
                        <a:pt x="2619" y="1089"/>
                      </a:lnTo>
                      <a:lnTo>
                        <a:pt x="2619" y="1089"/>
                      </a:lnTo>
                      <a:lnTo>
                        <a:pt x="2619" y="1091"/>
                      </a:lnTo>
                      <a:lnTo>
                        <a:pt x="2617" y="1094"/>
                      </a:lnTo>
                      <a:lnTo>
                        <a:pt x="2617" y="1096"/>
                      </a:lnTo>
                      <a:lnTo>
                        <a:pt x="2615" y="1098"/>
                      </a:lnTo>
                      <a:lnTo>
                        <a:pt x="2615" y="1101"/>
                      </a:lnTo>
                      <a:lnTo>
                        <a:pt x="2598" y="1101"/>
                      </a:lnTo>
                      <a:lnTo>
                        <a:pt x="2579" y="1101"/>
                      </a:lnTo>
                      <a:lnTo>
                        <a:pt x="2558" y="1101"/>
                      </a:lnTo>
                      <a:lnTo>
                        <a:pt x="2556" y="1101"/>
                      </a:lnTo>
                      <a:lnTo>
                        <a:pt x="2506" y="1101"/>
                      </a:lnTo>
                      <a:lnTo>
                        <a:pt x="2485" y="1098"/>
                      </a:lnTo>
                      <a:lnTo>
                        <a:pt x="2485" y="1103"/>
                      </a:lnTo>
                      <a:lnTo>
                        <a:pt x="2485" y="1108"/>
                      </a:lnTo>
                      <a:lnTo>
                        <a:pt x="2485" y="1113"/>
                      </a:lnTo>
                      <a:lnTo>
                        <a:pt x="2485" y="1115"/>
                      </a:lnTo>
                      <a:lnTo>
                        <a:pt x="2480" y="1120"/>
                      </a:lnTo>
                      <a:lnTo>
                        <a:pt x="2478" y="1122"/>
                      </a:lnTo>
                      <a:lnTo>
                        <a:pt x="2475" y="1127"/>
                      </a:lnTo>
                      <a:lnTo>
                        <a:pt x="2473" y="1131"/>
                      </a:lnTo>
                      <a:lnTo>
                        <a:pt x="2473" y="1134"/>
                      </a:lnTo>
                      <a:lnTo>
                        <a:pt x="2471" y="1138"/>
                      </a:lnTo>
                      <a:lnTo>
                        <a:pt x="2466" y="1138"/>
                      </a:lnTo>
                      <a:lnTo>
                        <a:pt x="2463" y="1141"/>
                      </a:lnTo>
                      <a:lnTo>
                        <a:pt x="2466" y="1146"/>
                      </a:lnTo>
                      <a:lnTo>
                        <a:pt x="2461" y="1146"/>
                      </a:lnTo>
                      <a:lnTo>
                        <a:pt x="2454" y="1143"/>
                      </a:lnTo>
                      <a:lnTo>
                        <a:pt x="2449" y="1136"/>
                      </a:lnTo>
                      <a:lnTo>
                        <a:pt x="2445" y="1141"/>
                      </a:lnTo>
                      <a:lnTo>
                        <a:pt x="2445" y="1143"/>
                      </a:lnTo>
                      <a:lnTo>
                        <a:pt x="2440" y="1146"/>
                      </a:lnTo>
                      <a:lnTo>
                        <a:pt x="2435" y="1150"/>
                      </a:lnTo>
                      <a:lnTo>
                        <a:pt x="2435" y="1157"/>
                      </a:lnTo>
                      <a:lnTo>
                        <a:pt x="2433" y="1157"/>
                      </a:lnTo>
                      <a:lnTo>
                        <a:pt x="2433" y="1160"/>
                      </a:lnTo>
                      <a:lnTo>
                        <a:pt x="2430" y="1160"/>
                      </a:lnTo>
                      <a:lnTo>
                        <a:pt x="2430" y="1162"/>
                      </a:lnTo>
                      <a:lnTo>
                        <a:pt x="2428" y="1162"/>
                      </a:lnTo>
                      <a:lnTo>
                        <a:pt x="2428" y="1164"/>
                      </a:lnTo>
                      <a:lnTo>
                        <a:pt x="2428" y="1167"/>
                      </a:lnTo>
                      <a:lnTo>
                        <a:pt x="2428" y="1169"/>
                      </a:lnTo>
                      <a:lnTo>
                        <a:pt x="2428" y="1172"/>
                      </a:lnTo>
                      <a:lnTo>
                        <a:pt x="2428" y="1174"/>
                      </a:lnTo>
                      <a:lnTo>
                        <a:pt x="2428" y="1176"/>
                      </a:lnTo>
                      <a:lnTo>
                        <a:pt x="2428" y="1179"/>
                      </a:lnTo>
                      <a:lnTo>
                        <a:pt x="2430" y="1179"/>
                      </a:lnTo>
                      <a:lnTo>
                        <a:pt x="2435" y="1181"/>
                      </a:lnTo>
                      <a:lnTo>
                        <a:pt x="2438" y="1181"/>
                      </a:lnTo>
                      <a:lnTo>
                        <a:pt x="2438" y="1183"/>
                      </a:lnTo>
                      <a:lnTo>
                        <a:pt x="2440" y="1183"/>
                      </a:lnTo>
                      <a:lnTo>
                        <a:pt x="2440" y="1186"/>
                      </a:lnTo>
                      <a:lnTo>
                        <a:pt x="2440" y="1188"/>
                      </a:lnTo>
                      <a:lnTo>
                        <a:pt x="2440" y="1190"/>
                      </a:lnTo>
                      <a:lnTo>
                        <a:pt x="2438" y="1190"/>
                      </a:lnTo>
                      <a:lnTo>
                        <a:pt x="2438" y="1193"/>
                      </a:lnTo>
                      <a:lnTo>
                        <a:pt x="2433" y="1198"/>
                      </a:lnTo>
                      <a:lnTo>
                        <a:pt x="2433" y="1200"/>
                      </a:lnTo>
                      <a:lnTo>
                        <a:pt x="2433" y="1202"/>
                      </a:lnTo>
                      <a:lnTo>
                        <a:pt x="2433" y="1202"/>
                      </a:lnTo>
                      <a:lnTo>
                        <a:pt x="2435" y="1205"/>
                      </a:lnTo>
                      <a:lnTo>
                        <a:pt x="2435" y="1207"/>
                      </a:lnTo>
                      <a:lnTo>
                        <a:pt x="2435" y="1209"/>
                      </a:lnTo>
                      <a:lnTo>
                        <a:pt x="2435" y="1212"/>
                      </a:lnTo>
                      <a:lnTo>
                        <a:pt x="2435" y="1214"/>
                      </a:lnTo>
                      <a:lnTo>
                        <a:pt x="2428" y="1224"/>
                      </a:lnTo>
                      <a:lnTo>
                        <a:pt x="2428" y="1226"/>
                      </a:lnTo>
                      <a:lnTo>
                        <a:pt x="2426" y="1226"/>
                      </a:lnTo>
                      <a:lnTo>
                        <a:pt x="2426" y="1228"/>
                      </a:lnTo>
                      <a:lnTo>
                        <a:pt x="2426" y="1231"/>
                      </a:lnTo>
                      <a:lnTo>
                        <a:pt x="2423" y="1238"/>
                      </a:lnTo>
                      <a:lnTo>
                        <a:pt x="2423" y="1240"/>
                      </a:lnTo>
                      <a:lnTo>
                        <a:pt x="2421" y="1240"/>
                      </a:lnTo>
                      <a:lnTo>
                        <a:pt x="2412" y="1242"/>
                      </a:lnTo>
                      <a:lnTo>
                        <a:pt x="2412" y="1245"/>
                      </a:lnTo>
                      <a:lnTo>
                        <a:pt x="2412" y="1254"/>
                      </a:lnTo>
                      <a:lnTo>
                        <a:pt x="2412" y="1257"/>
                      </a:lnTo>
                      <a:lnTo>
                        <a:pt x="2412" y="1259"/>
                      </a:lnTo>
                      <a:lnTo>
                        <a:pt x="2414" y="1259"/>
                      </a:lnTo>
                      <a:lnTo>
                        <a:pt x="2414" y="1259"/>
                      </a:lnTo>
                      <a:lnTo>
                        <a:pt x="2416" y="1259"/>
                      </a:lnTo>
                      <a:lnTo>
                        <a:pt x="2416" y="1261"/>
                      </a:lnTo>
                      <a:lnTo>
                        <a:pt x="2416" y="1264"/>
                      </a:lnTo>
                      <a:lnTo>
                        <a:pt x="2416" y="1266"/>
                      </a:lnTo>
                      <a:lnTo>
                        <a:pt x="2416" y="1278"/>
                      </a:lnTo>
                      <a:lnTo>
                        <a:pt x="2438" y="1278"/>
                      </a:lnTo>
                      <a:lnTo>
                        <a:pt x="2435" y="1287"/>
                      </a:lnTo>
                      <a:lnTo>
                        <a:pt x="2433" y="1327"/>
                      </a:lnTo>
                      <a:lnTo>
                        <a:pt x="2428" y="1351"/>
                      </a:lnTo>
                      <a:lnTo>
                        <a:pt x="2428" y="1356"/>
                      </a:lnTo>
                      <a:lnTo>
                        <a:pt x="2428" y="1361"/>
                      </a:lnTo>
                      <a:lnTo>
                        <a:pt x="2426" y="1372"/>
                      </a:lnTo>
                      <a:lnTo>
                        <a:pt x="2438" y="1391"/>
                      </a:lnTo>
                      <a:lnTo>
                        <a:pt x="2459" y="1424"/>
                      </a:lnTo>
                      <a:lnTo>
                        <a:pt x="2463" y="1441"/>
                      </a:lnTo>
                      <a:lnTo>
                        <a:pt x="2471" y="1450"/>
                      </a:lnTo>
                      <a:lnTo>
                        <a:pt x="2473" y="1455"/>
                      </a:lnTo>
                      <a:lnTo>
                        <a:pt x="2492" y="1486"/>
                      </a:lnTo>
                      <a:lnTo>
                        <a:pt x="2501" y="1512"/>
                      </a:lnTo>
                      <a:lnTo>
                        <a:pt x="2501" y="1514"/>
                      </a:lnTo>
                      <a:lnTo>
                        <a:pt x="2506" y="1524"/>
                      </a:lnTo>
                      <a:lnTo>
                        <a:pt x="2494" y="1550"/>
                      </a:lnTo>
                      <a:lnTo>
                        <a:pt x="2499" y="1571"/>
                      </a:lnTo>
                      <a:lnTo>
                        <a:pt x="2499" y="1590"/>
                      </a:lnTo>
                      <a:lnTo>
                        <a:pt x="2499" y="1594"/>
                      </a:lnTo>
                      <a:lnTo>
                        <a:pt x="2499" y="1599"/>
                      </a:lnTo>
                      <a:lnTo>
                        <a:pt x="2501" y="1606"/>
                      </a:lnTo>
                      <a:lnTo>
                        <a:pt x="2501" y="1616"/>
                      </a:lnTo>
                      <a:lnTo>
                        <a:pt x="2501" y="1625"/>
                      </a:lnTo>
                      <a:lnTo>
                        <a:pt x="2497" y="1637"/>
                      </a:lnTo>
                      <a:lnTo>
                        <a:pt x="2497" y="1642"/>
                      </a:lnTo>
                      <a:lnTo>
                        <a:pt x="2501" y="1642"/>
                      </a:lnTo>
                      <a:lnTo>
                        <a:pt x="2506" y="1642"/>
                      </a:lnTo>
                      <a:lnTo>
                        <a:pt x="2511" y="1644"/>
                      </a:lnTo>
                      <a:lnTo>
                        <a:pt x="2523" y="1644"/>
                      </a:lnTo>
                      <a:lnTo>
                        <a:pt x="2532" y="1646"/>
                      </a:lnTo>
                      <a:lnTo>
                        <a:pt x="2539" y="1646"/>
                      </a:lnTo>
                      <a:lnTo>
                        <a:pt x="2541" y="1646"/>
                      </a:lnTo>
                      <a:lnTo>
                        <a:pt x="2541" y="1646"/>
                      </a:lnTo>
                      <a:lnTo>
                        <a:pt x="2544" y="1646"/>
                      </a:lnTo>
                      <a:lnTo>
                        <a:pt x="2546" y="1646"/>
                      </a:lnTo>
                      <a:lnTo>
                        <a:pt x="2549" y="1646"/>
                      </a:lnTo>
                      <a:lnTo>
                        <a:pt x="2551" y="1646"/>
                      </a:lnTo>
                      <a:lnTo>
                        <a:pt x="2553" y="1646"/>
                      </a:lnTo>
                      <a:lnTo>
                        <a:pt x="2556" y="1649"/>
                      </a:lnTo>
                      <a:lnTo>
                        <a:pt x="2558" y="1649"/>
                      </a:lnTo>
                      <a:lnTo>
                        <a:pt x="2558" y="1651"/>
                      </a:lnTo>
                      <a:lnTo>
                        <a:pt x="2560" y="1651"/>
                      </a:lnTo>
                      <a:lnTo>
                        <a:pt x="2560" y="1654"/>
                      </a:lnTo>
                      <a:lnTo>
                        <a:pt x="2563" y="1656"/>
                      </a:lnTo>
                      <a:lnTo>
                        <a:pt x="2563" y="1656"/>
                      </a:lnTo>
                      <a:lnTo>
                        <a:pt x="2565" y="1665"/>
                      </a:lnTo>
                      <a:lnTo>
                        <a:pt x="2565" y="1689"/>
                      </a:lnTo>
                      <a:lnTo>
                        <a:pt x="2565" y="1694"/>
                      </a:lnTo>
                      <a:lnTo>
                        <a:pt x="2565" y="1703"/>
                      </a:lnTo>
                      <a:lnTo>
                        <a:pt x="2565" y="1715"/>
                      </a:lnTo>
                      <a:lnTo>
                        <a:pt x="2565" y="1717"/>
                      </a:lnTo>
                      <a:lnTo>
                        <a:pt x="2565" y="1720"/>
                      </a:lnTo>
                      <a:lnTo>
                        <a:pt x="2565" y="1722"/>
                      </a:lnTo>
                      <a:lnTo>
                        <a:pt x="2565" y="1724"/>
                      </a:lnTo>
                      <a:lnTo>
                        <a:pt x="2565" y="1727"/>
                      </a:lnTo>
                      <a:lnTo>
                        <a:pt x="2565" y="1731"/>
                      </a:lnTo>
                      <a:lnTo>
                        <a:pt x="2563" y="1734"/>
                      </a:lnTo>
                      <a:lnTo>
                        <a:pt x="2563" y="1739"/>
                      </a:lnTo>
                      <a:lnTo>
                        <a:pt x="2563" y="1741"/>
                      </a:lnTo>
                      <a:lnTo>
                        <a:pt x="2560" y="1746"/>
                      </a:lnTo>
                      <a:lnTo>
                        <a:pt x="2560" y="1750"/>
                      </a:lnTo>
                      <a:lnTo>
                        <a:pt x="2558" y="1753"/>
                      </a:lnTo>
                      <a:lnTo>
                        <a:pt x="2558" y="1757"/>
                      </a:lnTo>
                      <a:lnTo>
                        <a:pt x="2556" y="1760"/>
                      </a:lnTo>
                      <a:lnTo>
                        <a:pt x="2556" y="1762"/>
                      </a:lnTo>
                      <a:lnTo>
                        <a:pt x="2553" y="1767"/>
                      </a:lnTo>
                      <a:lnTo>
                        <a:pt x="2551" y="1769"/>
                      </a:lnTo>
                      <a:lnTo>
                        <a:pt x="2551" y="1769"/>
                      </a:lnTo>
                      <a:lnTo>
                        <a:pt x="2549" y="1774"/>
                      </a:lnTo>
                      <a:lnTo>
                        <a:pt x="2549" y="1776"/>
                      </a:lnTo>
                      <a:lnTo>
                        <a:pt x="2567" y="1776"/>
                      </a:lnTo>
                      <a:lnTo>
                        <a:pt x="2586" y="1776"/>
                      </a:lnTo>
                      <a:lnTo>
                        <a:pt x="2589" y="1776"/>
                      </a:lnTo>
                      <a:lnTo>
                        <a:pt x="2593" y="1776"/>
                      </a:lnTo>
                      <a:lnTo>
                        <a:pt x="2596" y="1776"/>
                      </a:lnTo>
                      <a:lnTo>
                        <a:pt x="2598" y="1776"/>
                      </a:lnTo>
                      <a:lnTo>
                        <a:pt x="2598" y="1776"/>
                      </a:lnTo>
                      <a:lnTo>
                        <a:pt x="2600" y="1776"/>
                      </a:lnTo>
                      <a:lnTo>
                        <a:pt x="2605" y="1776"/>
                      </a:lnTo>
                      <a:lnTo>
                        <a:pt x="2608" y="1779"/>
                      </a:lnTo>
                      <a:lnTo>
                        <a:pt x="2610" y="1779"/>
                      </a:lnTo>
                      <a:lnTo>
                        <a:pt x="2612" y="1779"/>
                      </a:lnTo>
                      <a:lnTo>
                        <a:pt x="2615" y="1779"/>
                      </a:lnTo>
                      <a:lnTo>
                        <a:pt x="2619" y="1781"/>
                      </a:lnTo>
                      <a:lnTo>
                        <a:pt x="2624" y="1781"/>
                      </a:lnTo>
                      <a:lnTo>
                        <a:pt x="2626" y="1783"/>
                      </a:lnTo>
                      <a:lnTo>
                        <a:pt x="2631" y="1783"/>
                      </a:lnTo>
                      <a:lnTo>
                        <a:pt x="2634" y="1786"/>
                      </a:lnTo>
                      <a:lnTo>
                        <a:pt x="2636" y="1786"/>
                      </a:lnTo>
                      <a:lnTo>
                        <a:pt x="2638" y="1786"/>
                      </a:lnTo>
                      <a:lnTo>
                        <a:pt x="2641" y="1786"/>
                      </a:lnTo>
                      <a:lnTo>
                        <a:pt x="2643" y="1788"/>
                      </a:lnTo>
                      <a:lnTo>
                        <a:pt x="2645" y="1788"/>
                      </a:lnTo>
                      <a:lnTo>
                        <a:pt x="2650" y="1788"/>
                      </a:lnTo>
                      <a:lnTo>
                        <a:pt x="2652" y="1791"/>
                      </a:lnTo>
                      <a:lnTo>
                        <a:pt x="2655" y="1791"/>
                      </a:lnTo>
                      <a:lnTo>
                        <a:pt x="2655" y="1791"/>
                      </a:lnTo>
                      <a:lnTo>
                        <a:pt x="2657" y="1791"/>
                      </a:lnTo>
                      <a:lnTo>
                        <a:pt x="2664" y="1793"/>
                      </a:lnTo>
                      <a:lnTo>
                        <a:pt x="2669" y="1793"/>
                      </a:lnTo>
                      <a:lnTo>
                        <a:pt x="2674" y="1793"/>
                      </a:lnTo>
                      <a:lnTo>
                        <a:pt x="2678" y="1793"/>
                      </a:lnTo>
                      <a:lnTo>
                        <a:pt x="2681" y="1795"/>
                      </a:lnTo>
                      <a:lnTo>
                        <a:pt x="2686" y="1795"/>
                      </a:lnTo>
                      <a:lnTo>
                        <a:pt x="2690" y="1795"/>
                      </a:lnTo>
                      <a:lnTo>
                        <a:pt x="2693" y="1795"/>
                      </a:lnTo>
                      <a:lnTo>
                        <a:pt x="2695" y="1798"/>
                      </a:lnTo>
                      <a:lnTo>
                        <a:pt x="2697" y="1798"/>
                      </a:lnTo>
                      <a:lnTo>
                        <a:pt x="2700" y="1798"/>
                      </a:lnTo>
                      <a:lnTo>
                        <a:pt x="2702" y="1800"/>
                      </a:lnTo>
                      <a:lnTo>
                        <a:pt x="2712" y="1802"/>
                      </a:lnTo>
                      <a:lnTo>
                        <a:pt x="2714" y="1805"/>
                      </a:lnTo>
                      <a:lnTo>
                        <a:pt x="2719" y="1805"/>
                      </a:lnTo>
                      <a:lnTo>
                        <a:pt x="2730" y="1809"/>
                      </a:lnTo>
                      <a:lnTo>
                        <a:pt x="2742" y="1812"/>
                      </a:lnTo>
                      <a:lnTo>
                        <a:pt x="2745" y="1814"/>
                      </a:lnTo>
                      <a:lnTo>
                        <a:pt x="2747" y="1814"/>
                      </a:lnTo>
                      <a:lnTo>
                        <a:pt x="2749" y="1814"/>
                      </a:lnTo>
                      <a:lnTo>
                        <a:pt x="2752" y="1814"/>
                      </a:lnTo>
                      <a:lnTo>
                        <a:pt x="2754" y="1814"/>
                      </a:lnTo>
                      <a:lnTo>
                        <a:pt x="2756" y="1814"/>
                      </a:lnTo>
                      <a:lnTo>
                        <a:pt x="2759" y="1814"/>
                      </a:lnTo>
                      <a:lnTo>
                        <a:pt x="2761" y="1814"/>
                      </a:lnTo>
                      <a:lnTo>
                        <a:pt x="2763" y="1814"/>
                      </a:lnTo>
                      <a:lnTo>
                        <a:pt x="2763" y="1826"/>
                      </a:lnTo>
                      <a:lnTo>
                        <a:pt x="2763" y="1840"/>
                      </a:lnTo>
                      <a:lnTo>
                        <a:pt x="2763" y="1857"/>
                      </a:lnTo>
                      <a:lnTo>
                        <a:pt x="2763" y="1868"/>
                      </a:lnTo>
                      <a:lnTo>
                        <a:pt x="2763" y="1871"/>
                      </a:lnTo>
                      <a:lnTo>
                        <a:pt x="2763" y="1873"/>
                      </a:lnTo>
                      <a:lnTo>
                        <a:pt x="2763" y="1876"/>
                      </a:lnTo>
                      <a:lnTo>
                        <a:pt x="2763" y="1880"/>
                      </a:lnTo>
                      <a:lnTo>
                        <a:pt x="2763" y="1885"/>
                      </a:lnTo>
                      <a:lnTo>
                        <a:pt x="2763" y="1890"/>
                      </a:lnTo>
                      <a:lnTo>
                        <a:pt x="2763" y="1897"/>
                      </a:lnTo>
                      <a:lnTo>
                        <a:pt x="2763" y="1902"/>
                      </a:lnTo>
                      <a:lnTo>
                        <a:pt x="2763" y="1906"/>
                      </a:lnTo>
                      <a:lnTo>
                        <a:pt x="2763" y="1911"/>
                      </a:lnTo>
                      <a:lnTo>
                        <a:pt x="2763" y="1913"/>
                      </a:lnTo>
                      <a:lnTo>
                        <a:pt x="2766" y="1918"/>
                      </a:lnTo>
                      <a:lnTo>
                        <a:pt x="2766" y="1920"/>
                      </a:lnTo>
                      <a:lnTo>
                        <a:pt x="2766" y="1923"/>
                      </a:lnTo>
                      <a:lnTo>
                        <a:pt x="2766" y="1925"/>
                      </a:lnTo>
                      <a:lnTo>
                        <a:pt x="2766" y="1928"/>
                      </a:lnTo>
                      <a:lnTo>
                        <a:pt x="2766" y="1932"/>
                      </a:lnTo>
                      <a:lnTo>
                        <a:pt x="2766" y="1935"/>
                      </a:lnTo>
                      <a:lnTo>
                        <a:pt x="2766" y="1937"/>
                      </a:lnTo>
                      <a:lnTo>
                        <a:pt x="2766" y="1939"/>
                      </a:lnTo>
                      <a:lnTo>
                        <a:pt x="2766" y="1942"/>
                      </a:lnTo>
                      <a:lnTo>
                        <a:pt x="2766" y="1949"/>
                      </a:lnTo>
                      <a:lnTo>
                        <a:pt x="2766" y="1956"/>
                      </a:lnTo>
                      <a:lnTo>
                        <a:pt x="2766" y="1961"/>
                      </a:lnTo>
                      <a:lnTo>
                        <a:pt x="2766" y="1968"/>
                      </a:lnTo>
                      <a:lnTo>
                        <a:pt x="2766" y="1970"/>
                      </a:lnTo>
                      <a:lnTo>
                        <a:pt x="2766" y="1972"/>
                      </a:lnTo>
                      <a:lnTo>
                        <a:pt x="2766" y="1977"/>
                      </a:lnTo>
                      <a:lnTo>
                        <a:pt x="2766" y="1982"/>
                      </a:lnTo>
                      <a:lnTo>
                        <a:pt x="2766" y="1989"/>
                      </a:lnTo>
                      <a:lnTo>
                        <a:pt x="2766" y="1996"/>
                      </a:lnTo>
                      <a:lnTo>
                        <a:pt x="2766" y="1998"/>
                      </a:lnTo>
                      <a:lnTo>
                        <a:pt x="2766" y="2001"/>
                      </a:lnTo>
                      <a:lnTo>
                        <a:pt x="2766" y="2003"/>
                      </a:lnTo>
                      <a:lnTo>
                        <a:pt x="2766" y="2010"/>
                      </a:lnTo>
                      <a:lnTo>
                        <a:pt x="2766" y="2015"/>
                      </a:lnTo>
                      <a:lnTo>
                        <a:pt x="2766" y="2020"/>
                      </a:lnTo>
                      <a:lnTo>
                        <a:pt x="2766" y="2036"/>
                      </a:lnTo>
                      <a:lnTo>
                        <a:pt x="2766" y="2048"/>
                      </a:lnTo>
                      <a:lnTo>
                        <a:pt x="2763" y="2057"/>
                      </a:lnTo>
                      <a:lnTo>
                        <a:pt x="2763" y="2062"/>
                      </a:lnTo>
                      <a:lnTo>
                        <a:pt x="2763" y="2065"/>
                      </a:lnTo>
                      <a:lnTo>
                        <a:pt x="2763" y="2069"/>
                      </a:lnTo>
                      <a:lnTo>
                        <a:pt x="2763" y="2072"/>
                      </a:lnTo>
                      <a:lnTo>
                        <a:pt x="2766" y="2076"/>
                      </a:lnTo>
                      <a:lnTo>
                        <a:pt x="2766" y="2083"/>
                      </a:lnTo>
                      <a:lnTo>
                        <a:pt x="2763" y="2088"/>
                      </a:lnTo>
                      <a:lnTo>
                        <a:pt x="2763" y="2095"/>
                      </a:lnTo>
                      <a:lnTo>
                        <a:pt x="2763" y="2102"/>
                      </a:lnTo>
                      <a:lnTo>
                        <a:pt x="2763" y="2109"/>
                      </a:lnTo>
                      <a:lnTo>
                        <a:pt x="2763" y="2112"/>
                      </a:lnTo>
                      <a:lnTo>
                        <a:pt x="2763" y="2114"/>
                      </a:lnTo>
                      <a:lnTo>
                        <a:pt x="2763" y="2121"/>
                      </a:lnTo>
                      <a:lnTo>
                        <a:pt x="2766" y="2131"/>
                      </a:lnTo>
                      <a:lnTo>
                        <a:pt x="2766" y="2135"/>
                      </a:lnTo>
                      <a:lnTo>
                        <a:pt x="2766" y="2143"/>
                      </a:lnTo>
                      <a:lnTo>
                        <a:pt x="2766" y="2166"/>
                      </a:lnTo>
                      <a:lnTo>
                        <a:pt x="2766" y="2169"/>
                      </a:lnTo>
                      <a:lnTo>
                        <a:pt x="2766" y="2180"/>
                      </a:lnTo>
                      <a:lnTo>
                        <a:pt x="2766" y="2185"/>
                      </a:lnTo>
                      <a:lnTo>
                        <a:pt x="2766" y="2190"/>
                      </a:lnTo>
                      <a:lnTo>
                        <a:pt x="2766" y="2197"/>
                      </a:lnTo>
                      <a:lnTo>
                        <a:pt x="2766" y="2204"/>
                      </a:lnTo>
                      <a:lnTo>
                        <a:pt x="2766" y="2209"/>
                      </a:lnTo>
                      <a:lnTo>
                        <a:pt x="2766" y="2211"/>
                      </a:lnTo>
                      <a:lnTo>
                        <a:pt x="2763" y="2213"/>
                      </a:lnTo>
                      <a:lnTo>
                        <a:pt x="2766" y="2237"/>
                      </a:lnTo>
                      <a:lnTo>
                        <a:pt x="2766" y="2239"/>
                      </a:lnTo>
                      <a:lnTo>
                        <a:pt x="2766" y="2244"/>
                      </a:lnTo>
                      <a:lnTo>
                        <a:pt x="2766" y="2246"/>
                      </a:lnTo>
                      <a:lnTo>
                        <a:pt x="2766" y="2258"/>
                      </a:lnTo>
                      <a:lnTo>
                        <a:pt x="2766" y="2261"/>
                      </a:lnTo>
                      <a:lnTo>
                        <a:pt x="2763" y="2263"/>
                      </a:lnTo>
                      <a:lnTo>
                        <a:pt x="2763" y="2265"/>
                      </a:lnTo>
                      <a:lnTo>
                        <a:pt x="2766" y="2301"/>
                      </a:lnTo>
                      <a:lnTo>
                        <a:pt x="2766" y="2303"/>
                      </a:lnTo>
                      <a:lnTo>
                        <a:pt x="2766" y="2306"/>
                      </a:lnTo>
                      <a:lnTo>
                        <a:pt x="2766" y="2308"/>
                      </a:lnTo>
                      <a:lnTo>
                        <a:pt x="2766" y="2313"/>
                      </a:lnTo>
                      <a:lnTo>
                        <a:pt x="2766" y="2322"/>
                      </a:lnTo>
                      <a:lnTo>
                        <a:pt x="2766" y="2327"/>
                      </a:lnTo>
                      <a:lnTo>
                        <a:pt x="2766" y="2334"/>
                      </a:lnTo>
                      <a:lnTo>
                        <a:pt x="2766" y="2339"/>
                      </a:lnTo>
                      <a:lnTo>
                        <a:pt x="2766" y="2343"/>
                      </a:lnTo>
                      <a:lnTo>
                        <a:pt x="2766" y="2348"/>
                      </a:lnTo>
                      <a:lnTo>
                        <a:pt x="2766" y="2353"/>
                      </a:lnTo>
                      <a:lnTo>
                        <a:pt x="2766" y="2374"/>
                      </a:lnTo>
                      <a:lnTo>
                        <a:pt x="2766" y="2376"/>
                      </a:lnTo>
                      <a:lnTo>
                        <a:pt x="2763" y="2431"/>
                      </a:lnTo>
                      <a:lnTo>
                        <a:pt x="2763" y="2443"/>
                      </a:lnTo>
                      <a:lnTo>
                        <a:pt x="2763" y="2454"/>
                      </a:lnTo>
                      <a:lnTo>
                        <a:pt x="2763" y="2464"/>
                      </a:lnTo>
                      <a:lnTo>
                        <a:pt x="2763" y="2471"/>
                      </a:lnTo>
                      <a:lnTo>
                        <a:pt x="2763" y="2476"/>
                      </a:lnTo>
                      <a:lnTo>
                        <a:pt x="2766" y="2485"/>
                      </a:lnTo>
                      <a:lnTo>
                        <a:pt x="2766" y="2497"/>
                      </a:lnTo>
                      <a:lnTo>
                        <a:pt x="2766" y="2504"/>
                      </a:lnTo>
                      <a:lnTo>
                        <a:pt x="2766" y="2506"/>
                      </a:lnTo>
                      <a:lnTo>
                        <a:pt x="2766" y="2518"/>
                      </a:lnTo>
                      <a:lnTo>
                        <a:pt x="2766" y="2525"/>
                      </a:lnTo>
                      <a:lnTo>
                        <a:pt x="2766" y="2535"/>
                      </a:lnTo>
                      <a:lnTo>
                        <a:pt x="2768" y="2542"/>
                      </a:lnTo>
                      <a:lnTo>
                        <a:pt x="2768" y="2546"/>
                      </a:lnTo>
                      <a:lnTo>
                        <a:pt x="2768" y="2549"/>
                      </a:lnTo>
                      <a:lnTo>
                        <a:pt x="2763" y="2549"/>
                      </a:lnTo>
                      <a:lnTo>
                        <a:pt x="2721" y="2549"/>
                      </a:lnTo>
                      <a:lnTo>
                        <a:pt x="2716" y="2549"/>
                      </a:lnTo>
                      <a:lnTo>
                        <a:pt x="2674" y="2549"/>
                      </a:lnTo>
                      <a:lnTo>
                        <a:pt x="2655" y="2549"/>
                      </a:lnTo>
                      <a:lnTo>
                        <a:pt x="2629" y="2549"/>
                      </a:lnTo>
                      <a:lnTo>
                        <a:pt x="2598" y="2549"/>
                      </a:lnTo>
                      <a:lnTo>
                        <a:pt x="2589" y="2549"/>
                      </a:lnTo>
                      <a:lnTo>
                        <a:pt x="2404" y="2551"/>
                      </a:lnTo>
                      <a:lnTo>
                        <a:pt x="2180" y="2549"/>
                      </a:lnTo>
                      <a:lnTo>
                        <a:pt x="2180" y="2554"/>
                      </a:lnTo>
                      <a:lnTo>
                        <a:pt x="2180" y="2556"/>
                      </a:lnTo>
                      <a:lnTo>
                        <a:pt x="2128" y="2556"/>
                      </a:lnTo>
                      <a:lnTo>
                        <a:pt x="2086" y="2556"/>
                      </a:lnTo>
                      <a:lnTo>
                        <a:pt x="2038" y="2556"/>
                      </a:lnTo>
                      <a:lnTo>
                        <a:pt x="1977" y="2556"/>
                      </a:lnTo>
                      <a:lnTo>
                        <a:pt x="1970" y="2556"/>
                      </a:lnTo>
                      <a:lnTo>
                        <a:pt x="1946" y="2556"/>
                      </a:lnTo>
                      <a:lnTo>
                        <a:pt x="1944" y="2556"/>
                      </a:lnTo>
                      <a:lnTo>
                        <a:pt x="1899" y="2556"/>
                      </a:lnTo>
                      <a:lnTo>
                        <a:pt x="1854" y="2556"/>
                      </a:lnTo>
                      <a:lnTo>
                        <a:pt x="1809" y="2556"/>
                      </a:lnTo>
                      <a:close/>
                    </a:path>
                  </a:pathLst>
                </a:custGeom>
                <a:solidFill>
                  <a:srgbClr val="1F497D">
                    <a:lumMod val="20000"/>
                    <a:lumOff val="80000"/>
                    <a:alpha val="25000"/>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sp>
              <p:nvSpPr>
                <p:cNvPr id="79" name="Freeform 10"/>
                <p:cNvSpPr>
                  <a:spLocks/>
                </p:cNvSpPr>
                <p:nvPr/>
              </p:nvSpPr>
              <p:spPr bwMode="auto">
                <a:xfrm>
                  <a:off x="5291318" y="11374322"/>
                  <a:ext cx="2330264" cy="2338995"/>
                </a:xfrm>
                <a:custGeom>
                  <a:avLst/>
                  <a:gdLst>
                    <a:gd name="T0" fmla="*/ 33 w 1970"/>
                    <a:gd name="T1" fmla="*/ 33 h 1987"/>
                    <a:gd name="T2" fmla="*/ 588 w 1970"/>
                    <a:gd name="T3" fmla="*/ 7 h 1987"/>
                    <a:gd name="T4" fmla="*/ 1358 w 1970"/>
                    <a:gd name="T5" fmla="*/ 3 h 1987"/>
                    <a:gd name="T6" fmla="*/ 1639 w 1970"/>
                    <a:gd name="T7" fmla="*/ 185 h 1987"/>
                    <a:gd name="T8" fmla="*/ 1531 w 1970"/>
                    <a:gd name="T9" fmla="*/ 352 h 1987"/>
                    <a:gd name="T10" fmla="*/ 1661 w 1970"/>
                    <a:gd name="T11" fmla="*/ 527 h 1987"/>
                    <a:gd name="T12" fmla="*/ 1611 w 1970"/>
                    <a:gd name="T13" fmla="*/ 586 h 1987"/>
                    <a:gd name="T14" fmla="*/ 1635 w 1970"/>
                    <a:gd name="T15" fmla="*/ 622 h 1987"/>
                    <a:gd name="T16" fmla="*/ 1670 w 1970"/>
                    <a:gd name="T17" fmla="*/ 671 h 1987"/>
                    <a:gd name="T18" fmla="*/ 1691 w 1970"/>
                    <a:gd name="T19" fmla="*/ 716 h 1987"/>
                    <a:gd name="T20" fmla="*/ 1679 w 1970"/>
                    <a:gd name="T21" fmla="*/ 763 h 1987"/>
                    <a:gd name="T22" fmla="*/ 1812 w 1970"/>
                    <a:gd name="T23" fmla="*/ 822 h 1987"/>
                    <a:gd name="T24" fmla="*/ 1814 w 1970"/>
                    <a:gd name="T25" fmla="*/ 884 h 1987"/>
                    <a:gd name="T26" fmla="*/ 1904 w 1970"/>
                    <a:gd name="T27" fmla="*/ 912 h 1987"/>
                    <a:gd name="T28" fmla="*/ 1904 w 1970"/>
                    <a:gd name="T29" fmla="*/ 990 h 1987"/>
                    <a:gd name="T30" fmla="*/ 1904 w 1970"/>
                    <a:gd name="T31" fmla="*/ 1033 h 1987"/>
                    <a:gd name="T32" fmla="*/ 1920 w 1970"/>
                    <a:gd name="T33" fmla="*/ 1078 h 1987"/>
                    <a:gd name="T34" fmla="*/ 1930 w 1970"/>
                    <a:gd name="T35" fmla="*/ 1167 h 1987"/>
                    <a:gd name="T36" fmla="*/ 1920 w 1970"/>
                    <a:gd name="T37" fmla="*/ 1423 h 1987"/>
                    <a:gd name="T38" fmla="*/ 1814 w 1970"/>
                    <a:gd name="T39" fmla="*/ 1621 h 1987"/>
                    <a:gd name="T40" fmla="*/ 1689 w 1970"/>
                    <a:gd name="T41" fmla="*/ 1985 h 1987"/>
                    <a:gd name="T42" fmla="*/ 1531 w 1970"/>
                    <a:gd name="T43" fmla="*/ 1803 h 1987"/>
                    <a:gd name="T44" fmla="*/ 1361 w 1970"/>
                    <a:gd name="T45" fmla="*/ 1985 h 1987"/>
                    <a:gd name="T46" fmla="*/ 1129 w 1970"/>
                    <a:gd name="T47" fmla="*/ 1987 h 1987"/>
                    <a:gd name="T48" fmla="*/ 945 w 1970"/>
                    <a:gd name="T49" fmla="*/ 1982 h 1987"/>
                    <a:gd name="T50" fmla="*/ 907 w 1970"/>
                    <a:gd name="T51" fmla="*/ 1971 h 1987"/>
                    <a:gd name="T52" fmla="*/ 850 w 1970"/>
                    <a:gd name="T53" fmla="*/ 1860 h 1987"/>
                    <a:gd name="T54" fmla="*/ 874 w 1970"/>
                    <a:gd name="T55" fmla="*/ 1534 h 1987"/>
                    <a:gd name="T56" fmla="*/ 735 w 1970"/>
                    <a:gd name="T57" fmla="*/ 1484 h 1987"/>
                    <a:gd name="T58" fmla="*/ 683 w 1970"/>
                    <a:gd name="T59" fmla="*/ 1444 h 1987"/>
                    <a:gd name="T60" fmla="*/ 503 w 1970"/>
                    <a:gd name="T61" fmla="*/ 1626 h 1987"/>
                    <a:gd name="T62" fmla="*/ 347 w 1970"/>
                    <a:gd name="T63" fmla="*/ 1749 h 1987"/>
                    <a:gd name="T64" fmla="*/ 255 w 1970"/>
                    <a:gd name="T65" fmla="*/ 1647 h 1987"/>
                    <a:gd name="T66" fmla="*/ 224 w 1970"/>
                    <a:gd name="T67" fmla="*/ 1628 h 1987"/>
                    <a:gd name="T68" fmla="*/ 99 w 1970"/>
                    <a:gd name="T69" fmla="*/ 1626 h 1987"/>
                    <a:gd name="T70" fmla="*/ 7 w 1970"/>
                    <a:gd name="T71" fmla="*/ 1597 h 1987"/>
                    <a:gd name="T72" fmla="*/ 7 w 1970"/>
                    <a:gd name="T73" fmla="*/ 1477 h 1987"/>
                    <a:gd name="T74" fmla="*/ 7 w 1970"/>
                    <a:gd name="T75" fmla="*/ 1359 h 1987"/>
                    <a:gd name="T76" fmla="*/ 7 w 1970"/>
                    <a:gd name="T77" fmla="*/ 1293 h 1987"/>
                    <a:gd name="T78" fmla="*/ 7 w 1970"/>
                    <a:gd name="T79" fmla="*/ 1182 h 1987"/>
                    <a:gd name="T80" fmla="*/ 38 w 1970"/>
                    <a:gd name="T81" fmla="*/ 1108 h 1987"/>
                    <a:gd name="T82" fmla="*/ 142 w 1970"/>
                    <a:gd name="T83" fmla="*/ 1151 h 1987"/>
                    <a:gd name="T84" fmla="*/ 229 w 1970"/>
                    <a:gd name="T85" fmla="*/ 1191 h 1987"/>
                    <a:gd name="T86" fmla="*/ 236 w 1970"/>
                    <a:gd name="T87" fmla="*/ 1156 h 1987"/>
                    <a:gd name="T88" fmla="*/ 265 w 1970"/>
                    <a:gd name="T89" fmla="*/ 1125 h 1987"/>
                    <a:gd name="T90" fmla="*/ 279 w 1970"/>
                    <a:gd name="T91" fmla="*/ 1099 h 1987"/>
                    <a:gd name="T92" fmla="*/ 279 w 1970"/>
                    <a:gd name="T93" fmla="*/ 1023 h 1987"/>
                    <a:gd name="T94" fmla="*/ 276 w 1970"/>
                    <a:gd name="T95" fmla="*/ 952 h 1987"/>
                    <a:gd name="T96" fmla="*/ 276 w 1970"/>
                    <a:gd name="T97" fmla="*/ 825 h 1987"/>
                    <a:gd name="T98" fmla="*/ 274 w 1970"/>
                    <a:gd name="T99" fmla="*/ 690 h 1987"/>
                    <a:gd name="T100" fmla="*/ 260 w 1970"/>
                    <a:gd name="T101" fmla="*/ 544 h 1987"/>
                    <a:gd name="T102" fmla="*/ 170 w 1970"/>
                    <a:gd name="T103" fmla="*/ 584 h 1987"/>
                    <a:gd name="T104" fmla="*/ 102 w 1970"/>
                    <a:gd name="T105" fmla="*/ 615 h 1987"/>
                    <a:gd name="T106" fmla="*/ 26 w 1970"/>
                    <a:gd name="T107" fmla="*/ 622 h 1987"/>
                    <a:gd name="T108" fmla="*/ 0 w 1970"/>
                    <a:gd name="T109" fmla="*/ 534 h 1987"/>
                    <a:gd name="T110" fmla="*/ 0 w 1970"/>
                    <a:gd name="T111" fmla="*/ 473 h 1987"/>
                    <a:gd name="T112" fmla="*/ 26 w 1970"/>
                    <a:gd name="T113" fmla="*/ 404 h 1987"/>
                    <a:gd name="T114" fmla="*/ 47 w 1970"/>
                    <a:gd name="T115" fmla="*/ 348 h 1987"/>
                    <a:gd name="T116" fmla="*/ 45 w 1970"/>
                    <a:gd name="T117" fmla="*/ 274 h 1987"/>
                    <a:gd name="T118" fmla="*/ 43 w 1970"/>
                    <a:gd name="T119" fmla="*/ 147 h 1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70" h="1987">
                      <a:moveTo>
                        <a:pt x="43" y="107"/>
                      </a:moveTo>
                      <a:lnTo>
                        <a:pt x="43" y="100"/>
                      </a:lnTo>
                      <a:lnTo>
                        <a:pt x="43" y="95"/>
                      </a:lnTo>
                      <a:lnTo>
                        <a:pt x="43" y="92"/>
                      </a:lnTo>
                      <a:lnTo>
                        <a:pt x="43" y="90"/>
                      </a:lnTo>
                      <a:lnTo>
                        <a:pt x="43" y="85"/>
                      </a:lnTo>
                      <a:lnTo>
                        <a:pt x="43" y="78"/>
                      </a:lnTo>
                      <a:lnTo>
                        <a:pt x="43" y="74"/>
                      </a:lnTo>
                      <a:lnTo>
                        <a:pt x="40" y="67"/>
                      </a:lnTo>
                      <a:lnTo>
                        <a:pt x="40" y="62"/>
                      </a:lnTo>
                      <a:lnTo>
                        <a:pt x="40" y="57"/>
                      </a:lnTo>
                      <a:lnTo>
                        <a:pt x="40" y="55"/>
                      </a:lnTo>
                      <a:lnTo>
                        <a:pt x="40" y="52"/>
                      </a:lnTo>
                      <a:lnTo>
                        <a:pt x="38" y="50"/>
                      </a:lnTo>
                      <a:lnTo>
                        <a:pt x="38" y="48"/>
                      </a:lnTo>
                      <a:lnTo>
                        <a:pt x="35" y="43"/>
                      </a:lnTo>
                      <a:lnTo>
                        <a:pt x="33" y="33"/>
                      </a:lnTo>
                      <a:lnTo>
                        <a:pt x="31" y="31"/>
                      </a:lnTo>
                      <a:lnTo>
                        <a:pt x="28" y="26"/>
                      </a:lnTo>
                      <a:lnTo>
                        <a:pt x="26" y="19"/>
                      </a:lnTo>
                      <a:lnTo>
                        <a:pt x="26" y="17"/>
                      </a:lnTo>
                      <a:lnTo>
                        <a:pt x="40" y="17"/>
                      </a:lnTo>
                      <a:lnTo>
                        <a:pt x="85" y="17"/>
                      </a:lnTo>
                      <a:lnTo>
                        <a:pt x="130" y="15"/>
                      </a:lnTo>
                      <a:lnTo>
                        <a:pt x="175" y="15"/>
                      </a:lnTo>
                      <a:lnTo>
                        <a:pt x="222" y="15"/>
                      </a:lnTo>
                      <a:lnTo>
                        <a:pt x="267" y="12"/>
                      </a:lnTo>
                      <a:lnTo>
                        <a:pt x="312" y="12"/>
                      </a:lnTo>
                      <a:lnTo>
                        <a:pt x="357" y="12"/>
                      </a:lnTo>
                      <a:lnTo>
                        <a:pt x="402" y="10"/>
                      </a:lnTo>
                      <a:lnTo>
                        <a:pt x="449" y="10"/>
                      </a:lnTo>
                      <a:lnTo>
                        <a:pt x="494" y="10"/>
                      </a:lnTo>
                      <a:lnTo>
                        <a:pt x="539" y="7"/>
                      </a:lnTo>
                      <a:lnTo>
                        <a:pt x="588" y="7"/>
                      </a:lnTo>
                      <a:lnTo>
                        <a:pt x="633" y="7"/>
                      </a:lnTo>
                      <a:lnTo>
                        <a:pt x="678" y="7"/>
                      </a:lnTo>
                      <a:lnTo>
                        <a:pt x="728" y="7"/>
                      </a:lnTo>
                      <a:lnTo>
                        <a:pt x="770" y="7"/>
                      </a:lnTo>
                      <a:lnTo>
                        <a:pt x="815" y="7"/>
                      </a:lnTo>
                      <a:lnTo>
                        <a:pt x="860" y="5"/>
                      </a:lnTo>
                      <a:lnTo>
                        <a:pt x="907" y="5"/>
                      </a:lnTo>
                      <a:lnTo>
                        <a:pt x="952" y="5"/>
                      </a:lnTo>
                      <a:lnTo>
                        <a:pt x="997" y="5"/>
                      </a:lnTo>
                      <a:lnTo>
                        <a:pt x="1042" y="5"/>
                      </a:lnTo>
                      <a:lnTo>
                        <a:pt x="1084" y="5"/>
                      </a:lnTo>
                      <a:lnTo>
                        <a:pt x="1131" y="5"/>
                      </a:lnTo>
                      <a:lnTo>
                        <a:pt x="1176" y="5"/>
                      </a:lnTo>
                      <a:lnTo>
                        <a:pt x="1221" y="5"/>
                      </a:lnTo>
                      <a:lnTo>
                        <a:pt x="1266" y="3"/>
                      </a:lnTo>
                      <a:lnTo>
                        <a:pt x="1311" y="3"/>
                      </a:lnTo>
                      <a:lnTo>
                        <a:pt x="1358" y="3"/>
                      </a:lnTo>
                      <a:lnTo>
                        <a:pt x="1401" y="3"/>
                      </a:lnTo>
                      <a:lnTo>
                        <a:pt x="1446" y="3"/>
                      </a:lnTo>
                      <a:lnTo>
                        <a:pt x="1491" y="3"/>
                      </a:lnTo>
                      <a:lnTo>
                        <a:pt x="1535" y="3"/>
                      </a:lnTo>
                      <a:lnTo>
                        <a:pt x="1583" y="3"/>
                      </a:lnTo>
                      <a:lnTo>
                        <a:pt x="1628" y="0"/>
                      </a:lnTo>
                      <a:lnTo>
                        <a:pt x="1644" y="0"/>
                      </a:lnTo>
                      <a:lnTo>
                        <a:pt x="1642" y="33"/>
                      </a:lnTo>
                      <a:lnTo>
                        <a:pt x="1642" y="36"/>
                      </a:lnTo>
                      <a:lnTo>
                        <a:pt x="1635" y="62"/>
                      </a:lnTo>
                      <a:lnTo>
                        <a:pt x="1630" y="78"/>
                      </a:lnTo>
                      <a:lnTo>
                        <a:pt x="1628" y="100"/>
                      </a:lnTo>
                      <a:lnTo>
                        <a:pt x="1628" y="118"/>
                      </a:lnTo>
                      <a:lnTo>
                        <a:pt x="1630" y="137"/>
                      </a:lnTo>
                      <a:lnTo>
                        <a:pt x="1635" y="156"/>
                      </a:lnTo>
                      <a:lnTo>
                        <a:pt x="1637" y="168"/>
                      </a:lnTo>
                      <a:lnTo>
                        <a:pt x="1639" y="185"/>
                      </a:lnTo>
                      <a:lnTo>
                        <a:pt x="1637" y="196"/>
                      </a:lnTo>
                      <a:lnTo>
                        <a:pt x="1632" y="204"/>
                      </a:lnTo>
                      <a:lnTo>
                        <a:pt x="1630" y="208"/>
                      </a:lnTo>
                      <a:lnTo>
                        <a:pt x="1620" y="220"/>
                      </a:lnTo>
                      <a:lnTo>
                        <a:pt x="1602" y="232"/>
                      </a:lnTo>
                      <a:lnTo>
                        <a:pt x="1585" y="244"/>
                      </a:lnTo>
                      <a:lnTo>
                        <a:pt x="1580" y="248"/>
                      </a:lnTo>
                      <a:lnTo>
                        <a:pt x="1571" y="256"/>
                      </a:lnTo>
                      <a:lnTo>
                        <a:pt x="1557" y="267"/>
                      </a:lnTo>
                      <a:lnTo>
                        <a:pt x="1542" y="277"/>
                      </a:lnTo>
                      <a:lnTo>
                        <a:pt x="1540" y="277"/>
                      </a:lnTo>
                      <a:lnTo>
                        <a:pt x="1538" y="279"/>
                      </a:lnTo>
                      <a:lnTo>
                        <a:pt x="1531" y="286"/>
                      </a:lnTo>
                      <a:lnTo>
                        <a:pt x="1531" y="289"/>
                      </a:lnTo>
                      <a:lnTo>
                        <a:pt x="1531" y="293"/>
                      </a:lnTo>
                      <a:lnTo>
                        <a:pt x="1531" y="345"/>
                      </a:lnTo>
                      <a:lnTo>
                        <a:pt x="1531" y="352"/>
                      </a:lnTo>
                      <a:lnTo>
                        <a:pt x="1533" y="359"/>
                      </a:lnTo>
                      <a:lnTo>
                        <a:pt x="1540" y="367"/>
                      </a:lnTo>
                      <a:lnTo>
                        <a:pt x="1542" y="369"/>
                      </a:lnTo>
                      <a:lnTo>
                        <a:pt x="1573" y="400"/>
                      </a:lnTo>
                      <a:lnTo>
                        <a:pt x="1571" y="411"/>
                      </a:lnTo>
                      <a:lnTo>
                        <a:pt x="1568" y="414"/>
                      </a:lnTo>
                      <a:lnTo>
                        <a:pt x="1576" y="416"/>
                      </a:lnTo>
                      <a:lnTo>
                        <a:pt x="1587" y="435"/>
                      </a:lnTo>
                      <a:lnTo>
                        <a:pt x="1592" y="444"/>
                      </a:lnTo>
                      <a:lnTo>
                        <a:pt x="1592" y="447"/>
                      </a:lnTo>
                      <a:lnTo>
                        <a:pt x="1635" y="480"/>
                      </a:lnTo>
                      <a:lnTo>
                        <a:pt x="1642" y="487"/>
                      </a:lnTo>
                      <a:lnTo>
                        <a:pt x="1644" y="487"/>
                      </a:lnTo>
                      <a:lnTo>
                        <a:pt x="1644" y="489"/>
                      </a:lnTo>
                      <a:lnTo>
                        <a:pt x="1649" y="501"/>
                      </a:lnTo>
                      <a:lnTo>
                        <a:pt x="1665" y="522"/>
                      </a:lnTo>
                      <a:lnTo>
                        <a:pt x="1661" y="527"/>
                      </a:lnTo>
                      <a:lnTo>
                        <a:pt x="1661" y="530"/>
                      </a:lnTo>
                      <a:lnTo>
                        <a:pt x="1661" y="534"/>
                      </a:lnTo>
                      <a:lnTo>
                        <a:pt x="1661" y="537"/>
                      </a:lnTo>
                      <a:lnTo>
                        <a:pt x="1656" y="537"/>
                      </a:lnTo>
                      <a:lnTo>
                        <a:pt x="1653" y="537"/>
                      </a:lnTo>
                      <a:lnTo>
                        <a:pt x="1653" y="544"/>
                      </a:lnTo>
                      <a:lnTo>
                        <a:pt x="1653" y="556"/>
                      </a:lnTo>
                      <a:lnTo>
                        <a:pt x="1653" y="577"/>
                      </a:lnTo>
                      <a:lnTo>
                        <a:pt x="1649" y="577"/>
                      </a:lnTo>
                      <a:lnTo>
                        <a:pt x="1639" y="577"/>
                      </a:lnTo>
                      <a:lnTo>
                        <a:pt x="1637" y="577"/>
                      </a:lnTo>
                      <a:lnTo>
                        <a:pt x="1632" y="577"/>
                      </a:lnTo>
                      <a:lnTo>
                        <a:pt x="1630" y="577"/>
                      </a:lnTo>
                      <a:lnTo>
                        <a:pt x="1611" y="577"/>
                      </a:lnTo>
                      <a:lnTo>
                        <a:pt x="1609" y="577"/>
                      </a:lnTo>
                      <a:lnTo>
                        <a:pt x="1609" y="582"/>
                      </a:lnTo>
                      <a:lnTo>
                        <a:pt x="1611" y="586"/>
                      </a:lnTo>
                      <a:lnTo>
                        <a:pt x="1613" y="589"/>
                      </a:lnTo>
                      <a:lnTo>
                        <a:pt x="1616" y="589"/>
                      </a:lnTo>
                      <a:lnTo>
                        <a:pt x="1620" y="591"/>
                      </a:lnTo>
                      <a:lnTo>
                        <a:pt x="1623" y="591"/>
                      </a:lnTo>
                      <a:lnTo>
                        <a:pt x="1625" y="593"/>
                      </a:lnTo>
                      <a:lnTo>
                        <a:pt x="1628" y="593"/>
                      </a:lnTo>
                      <a:lnTo>
                        <a:pt x="1632" y="596"/>
                      </a:lnTo>
                      <a:lnTo>
                        <a:pt x="1632" y="598"/>
                      </a:lnTo>
                      <a:lnTo>
                        <a:pt x="1632" y="605"/>
                      </a:lnTo>
                      <a:lnTo>
                        <a:pt x="1632" y="608"/>
                      </a:lnTo>
                      <a:lnTo>
                        <a:pt x="1635" y="610"/>
                      </a:lnTo>
                      <a:lnTo>
                        <a:pt x="1635" y="612"/>
                      </a:lnTo>
                      <a:lnTo>
                        <a:pt x="1635" y="615"/>
                      </a:lnTo>
                      <a:lnTo>
                        <a:pt x="1635" y="615"/>
                      </a:lnTo>
                      <a:lnTo>
                        <a:pt x="1635" y="617"/>
                      </a:lnTo>
                      <a:lnTo>
                        <a:pt x="1635" y="619"/>
                      </a:lnTo>
                      <a:lnTo>
                        <a:pt x="1635" y="622"/>
                      </a:lnTo>
                      <a:lnTo>
                        <a:pt x="1635" y="624"/>
                      </a:lnTo>
                      <a:lnTo>
                        <a:pt x="1635" y="626"/>
                      </a:lnTo>
                      <a:lnTo>
                        <a:pt x="1635" y="629"/>
                      </a:lnTo>
                      <a:lnTo>
                        <a:pt x="1635" y="631"/>
                      </a:lnTo>
                      <a:lnTo>
                        <a:pt x="1635" y="633"/>
                      </a:lnTo>
                      <a:lnTo>
                        <a:pt x="1635" y="652"/>
                      </a:lnTo>
                      <a:lnTo>
                        <a:pt x="1635" y="664"/>
                      </a:lnTo>
                      <a:lnTo>
                        <a:pt x="1635" y="671"/>
                      </a:lnTo>
                      <a:lnTo>
                        <a:pt x="1635" y="671"/>
                      </a:lnTo>
                      <a:lnTo>
                        <a:pt x="1637" y="671"/>
                      </a:lnTo>
                      <a:lnTo>
                        <a:pt x="1642" y="671"/>
                      </a:lnTo>
                      <a:lnTo>
                        <a:pt x="1646" y="671"/>
                      </a:lnTo>
                      <a:lnTo>
                        <a:pt x="1653" y="671"/>
                      </a:lnTo>
                      <a:lnTo>
                        <a:pt x="1663" y="671"/>
                      </a:lnTo>
                      <a:lnTo>
                        <a:pt x="1665" y="671"/>
                      </a:lnTo>
                      <a:lnTo>
                        <a:pt x="1668" y="671"/>
                      </a:lnTo>
                      <a:lnTo>
                        <a:pt x="1670" y="671"/>
                      </a:lnTo>
                      <a:lnTo>
                        <a:pt x="1672" y="671"/>
                      </a:lnTo>
                      <a:lnTo>
                        <a:pt x="1675" y="671"/>
                      </a:lnTo>
                      <a:lnTo>
                        <a:pt x="1677" y="671"/>
                      </a:lnTo>
                      <a:lnTo>
                        <a:pt x="1677" y="690"/>
                      </a:lnTo>
                      <a:lnTo>
                        <a:pt x="1679" y="690"/>
                      </a:lnTo>
                      <a:lnTo>
                        <a:pt x="1679" y="695"/>
                      </a:lnTo>
                      <a:lnTo>
                        <a:pt x="1679" y="700"/>
                      </a:lnTo>
                      <a:lnTo>
                        <a:pt x="1679" y="707"/>
                      </a:lnTo>
                      <a:lnTo>
                        <a:pt x="1679" y="709"/>
                      </a:lnTo>
                      <a:lnTo>
                        <a:pt x="1679" y="711"/>
                      </a:lnTo>
                      <a:lnTo>
                        <a:pt x="1679" y="714"/>
                      </a:lnTo>
                      <a:lnTo>
                        <a:pt x="1679" y="716"/>
                      </a:lnTo>
                      <a:lnTo>
                        <a:pt x="1682" y="716"/>
                      </a:lnTo>
                      <a:lnTo>
                        <a:pt x="1684" y="716"/>
                      </a:lnTo>
                      <a:lnTo>
                        <a:pt x="1687" y="716"/>
                      </a:lnTo>
                      <a:lnTo>
                        <a:pt x="1689" y="716"/>
                      </a:lnTo>
                      <a:lnTo>
                        <a:pt x="1691" y="716"/>
                      </a:lnTo>
                      <a:lnTo>
                        <a:pt x="1694" y="716"/>
                      </a:lnTo>
                      <a:lnTo>
                        <a:pt x="1696" y="716"/>
                      </a:lnTo>
                      <a:lnTo>
                        <a:pt x="1698" y="716"/>
                      </a:lnTo>
                      <a:lnTo>
                        <a:pt x="1701" y="716"/>
                      </a:lnTo>
                      <a:lnTo>
                        <a:pt x="1701" y="716"/>
                      </a:lnTo>
                      <a:lnTo>
                        <a:pt x="1705" y="716"/>
                      </a:lnTo>
                      <a:lnTo>
                        <a:pt x="1708" y="716"/>
                      </a:lnTo>
                      <a:lnTo>
                        <a:pt x="1717" y="716"/>
                      </a:lnTo>
                      <a:lnTo>
                        <a:pt x="1722" y="716"/>
                      </a:lnTo>
                      <a:lnTo>
                        <a:pt x="1722" y="723"/>
                      </a:lnTo>
                      <a:lnTo>
                        <a:pt x="1722" y="728"/>
                      </a:lnTo>
                      <a:lnTo>
                        <a:pt x="1722" y="728"/>
                      </a:lnTo>
                      <a:lnTo>
                        <a:pt x="1722" y="747"/>
                      </a:lnTo>
                      <a:lnTo>
                        <a:pt x="1715" y="747"/>
                      </a:lnTo>
                      <a:lnTo>
                        <a:pt x="1679" y="747"/>
                      </a:lnTo>
                      <a:lnTo>
                        <a:pt x="1679" y="761"/>
                      </a:lnTo>
                      <a:lnTo>
                        <a:pt x="1679" y="763"/>
                      </a:lnTo>
                      <a:lnTo>
                        <a:pt x="1715" y="761"/>
                      </a:lnTo>
                      <a:lnTo>
                        <a:pt x="1722" y="761"/>
                      </a:lnTo>
                      <a:lnTo>
                        <a:pt x="1722" y="780"/>
                      </a:lnTo>
                      <a:lnTo>
                        <a:pt x="1722" y="785"/>
                      </a:lnTo>
                      <a:lnTo>
                        <a:pt x="1722" y="792"/>
                      </a:lnTo>
                      <a:lnTo>
                        <a:pt x="1722" y="806"/>
                      </a:lnTo>
                      <a:lnTo>
                        <a:pt x="1722" y="808"/>
                      </a:lnTo>
                      <a:lnTo>
                        <a:pt x="1729" y="808"/>
                      </a:lnTo>
                      <a:lnTo>
                        <a:pt x="1731" y="808"/>
                      </a:lnTo>
                      <a:lnTo>
                        <a:pt x="1734" y="808"/>
                      </a:lnTo>
                      <a:lnTo>
                        <a:pt x="1741" y="808"/>
                      </a:lnTo>
                      <a:lnTo>
                        <a:pt x="1743" y="808"/>
                      </a:lnTo>
                      <a:lnTo>
                        <a:pt x="1746" y="808"/>
                      </a:lnTo>
                      <a:lnTo>
                        <a:pt x="1767" y="808"/>
                      </a:lnTo>
                      <a:lnTo>
                        <a:pt x="1812" y="806"/>
                      </a:lnTo>
                      <a:lnTo>
                        <a:pt x="1812" y="808"/>
                      </a:lnTo>
                      <a:lnTo>
                        <a:pt x="1812" y="822"/>
                      </a:lnTo>
                      <a:lnTo>
                        <a:pt x="1812" y="825"/>
                      </a:lnTo>
                      <a:lnTo>
                        <a:pt x="1812" y="827"/>
                      </a:lnTo>
                      <a:lnTo>
                        <a:pt x="1812" y="830"/>
                      </a:lnTo>
                      <a:lnTo>
                        <a:pt x="1812" y="832"/>
                      </a:lnTo>
                      <a:lnTo>
                        <a:pt x="1812" y="834"/>
                      </a:lnTo>
                      <a:lnTo>
                        <a:pt x="1812" y="837"/>
                      </a:lnTo>
                      <a:lnTo>
                        <a:pt x="1812" y="839"/>
                      </a:lnTo>
                      <a:lnTo>
                        <a:pt x="1812" y="841"/>
                      </a:lnTo>
                      <a:lnTo>
                        <a:pt x="1812" y="844"/>
                      </a:lnTo>
                      <a:lnTo>
                        <a:pt x="1814" y="846"/>
                      </a:lnTo>
                      <a:lnTo>
                        <a:pt x="1814" y="848"/>
                      </a:lnTo>
                      <a:lnTo>
                        <a:pt x="1814" y="851"/>
                      </a:lnTo>
                      <a:lnTo>
                        <a:pt x="1814" y="867"/>
                      </a:lnTo>
                      <a:lnTo>
                        <a:pt x="1814" y="874"/>
                      </a:lnTo>
                      <a:lnTo>
                        <a:pt x="1814" y="877"/>
                      </a:lnTo>
                      <a:lnTo>
                        <a:pt x="1814" y="882"/>
                      </a:lnTo>
                      <a:lnTo>
                        <a:pt x="1814" y="884"/>
                      </a:lnTo>
                      <a:lnTo>
                        <a:pt x="1814" y="898"/>
                      </a:lnTo>
                      <a:lnTo>
                        <a:pt x="1821" y="898"/>
                      </a:lnTo>
                      <a:lnTo>
                        <a:pt x="1847" y="898"/>
                      </a:lnTo>
                      <a:lnTo>
                        <a:pt x="1854" y="898"/>
                      </a:lnTo>
                      <a:lnTo>
                        <a:pt x="1859" y="898"/>
                      </a:lnTo>
                      <a:lnTo>
                        <a:pt x="1866" y="898"/>
                      </a:lnTo>
                      <a:lnTo>
                        <a:pt x="1871" y="898"/>
                      </a:lnTo>
                      <a:lnTo>
                        <a:pt x="1876" y="898"/>
                      </a:lnTo>
                      <a:lnTo>
                        <a:pt x="1880" y="898"/>
                      </a:lnTo>
                      <a:lnTo>
                        <a:pt x="1887" y="898"/>
                      </a:lnTo>
                      <a:lnTo>
                        <a:pt x="1892" y="898"/>
                      </a:lnTo>
                      <a:lnTo>
                        <a:pt x="1897" y="898"/>
                      </a:lnTo>
                      <a:lnTo>
                        <a:pt x="1904" y="898"/>
                      </a:lnTo>
                      <a:lnTo>
                        <a:pt x="1904" y="903"/>
                      </a:lnTo>
                      <a:lnTo>
                        <a:pt x="1904" y="908"/>
                      </a:lnTo>
                      <a:lnTo>
                        <a:pt x="1904" y="910"/>
                      </a:lnTo>
                      <a:lnTo>
                        <a:pt x="1904" y="912"/>
                      </a:lnTo>
                      <a:lnTo>
                        <a:pt x="1904" y="915"/>
                      </a:lnTo>
                      <a:lnTo>
                        <a:pt x="1904" y="922"/>
                      </a:lnTo>
                      <a:lnTo>
                        <a:pt x="1904" y="924"/>
                      </a:lnTo>
                      <a:lnTo>
                        <a:pt x="1904" y="926"/>
                      </a:lnTo>
                      <a:lnTo>
                        <a:pt x="1904" y="936"/>
                      </a:lnTo>
                      <a:lnTo>
                        <a:pt x="1904" y="938"/>
                      </a:lnTo>
                      <a:lnTo>
                        <a:pt x="1904" y="943"/>
                      </a:lnTo>
                      <a:lnTo>
                        <a:pt x="1904" y="950"/>
                      </a:lnTo>
                      <a:lnTo>
                        <a:pt x="1904" y="955"/>
                      </a:lnTo>
                      <a:lnTo>
                        <a:pt x="1904" y="962"/>
                      </a:lnTo>
                      <a:lnTo>
                        <a:pt x="1904" y="969"/>
                      </a:lnTo>
                      <a:lnTo>
                        <a:pt x="1904" y="974"/>
                      </a:lnTo>
                      <a:lnTo>
                        <a:pt x="1904" y="976"/>
                      </a:lnTo>
                      <a:lnTo>
                        <a:pt x="1904" y="981"/>
                      </a:lnTo>
                      <a:lnTo>
                        <a:pt x="1904" y="983"/>
                      </a:lnTo>
                      <a:lnTo>
                        <a:pt x="1904" y="988"/>
                      </a:lnTo>
                      <a:lnTo>
                        <a:pt x="1904" y="990"/>
                      </a:lnTo>
                      <a:lnTo>
                        <a:pt x="1904" y="993"/>
                      </a:lnTo>
                      <a:lnTo>
                        <a:pt x="1904" y="995"/>
                      </a:lnTo>
                      <a:lnTo>
                        <a:pt x="1904" y="997"/>
                      </a:lnTo>
                      <a:lnTo>
                        <a:pt x="1904" y="1000"/>
                      </a:lnTo>
                      <a:lnTo>
                        <a:pt x="1904" y="1002"/>
                      </a:lnTo>
                      <a:lnTo>
                        <a:pt x="1904" y="1004"/>
                      </a:lnTo>
                      <a:lnTo>
                        <a:pt x="1904" y="1007"/>
                      </a:lnTo>
                      <a:lnTo>
                        <a:pt x="1904" y="1009"/>
                      </a:lnTo>
                      <a:lnTo>
                        <a:pt x="1904" y="1011"/>
                      </a:lnTo>
                      <a:lnTo>
                        <a:pt x="1904" y="1011"/>
                      </a:lnTo>
                      <a:lnTo>
                        <a:pt x="1904" y="1014"/>
                      </a:lnTo>
                      <a:lnTo>
                        <a:pt x="1904" y="1016"/>
                      </a:lnTo>
                      <a:lnTo>
                        <a:pt x="1904" y="1019"/>
                      </a:lnTo>
                      <a:lnTo>
                        <a:pt x="1904" y="1021"/>
                      </a:lnTo>
                      <a:lnTo>
                        <a:pt x="1904" y="1023"/>
                      </a:lnTo>
                      <a:lnTo>
                        <a:pt x="1904" y="1028"/>
                      </a:lnTo>
                      <a:lnTo>
                        <a:pt x="1904" y="1033"/>
                      </a:lnTo>
                      <a:lnTo>
                        <a:pt x="1904" y="1042"/>
                      </a:lnTo>
                      <a:lnTo>
                        <a:pt x="1904" y="1049"/>
                      </a:lnTo>
                      <a:lnTo>
                        <a:pt x="1904" y="1052"/>
                      </a:lnTo>
                      <a:lnTo>
                        <a:pt x="1904" y="1054"/>
                      </a:lnTo>
                      <a:lnTo>
                        <a:pt x="1904" y="1059"/>
                      </a:lnTo>
                      <a:lnTo>
                        <a:pt x="1904" y="1061"/>
                      </a:lnTo>
                      <a:lnTo>
                        <a:pt x="1904" y="1063"/>
                      </a:lnTo>
                      <a:lnTo>
                        <a:pt x="1904" y="1068"/>
                      </a:lnTo>
                      <a:lnTo>
                        <a:pt x="1904" y="1073"/>
                      </a:lnTo>
                      <a:lnTo>
                        <a:pt x="1904" y="1075"/>
                      </a:lnTo>
                      <a:lnTo>
                        <a:pt x="1904" y="1078"/>
                      </a:lnTo>
                      <a:lnTo>
                        <a:pt x="1906" y="1078"/>
                      </a:lnTo>
                      <a:lnTo>
                        <a:pt x="1909" y="1078"/>
                      </a:lnTo>
                      <a:lnTo>
                        <a:pt x="1913" y="1078"/>
                      </a:lnTo>
                      <a:lnTo>
                        <a:pt x="1916" y="1078"/>
                      </a:lnTo>
                      <a:lnTo>
                        <a:pt x="1918" y="1078"/>
                      </a:lnTo>
                      <a:lnTo>
                        <a:pt x="1920" y="1078"/>
                      </a:lnTo>
                      <a:lnTo>
                        <a:pt x="1923" y="1078"/>
                      </a:lnTo>
                      <a:lnTo>
                        <a:pt x="1925" y="1078"/>
                      </a:lnTo>
                      <a:lnTo>
                        <a:pt x="1928" y="1078"/>
                      </a:lnTo>
                      <a:lnTo>
                        <a:pt x="1928" y="1078"/>
                      </a:lnTo>
                      <a:lnTo>
                        <a:pt x="1930" y="1078"/>
                      </a:lnTo>
                      <a:lnTo>
                        <a:pt x="1932" y="1078"/>
                      </a:lnTo>
                      <a:lnTo>
                        <a:pt x="1935" y="1078"/>
                      </a:lnTo>
                      <a:lnTo>
                        <a:pt x="1937" y="1078"/>
                      </a:lnTo>
                      <a:lnTo>
                        <a:pt x="1942" y="1078"/>
                      </a:lnTo>
                      <a:lnTo>
                        <a:pt x="1944" y="1078"/>
                      </a:lnTo>
                      <a:lnTo>
                        <a:pt x="1970" y="1078"/>
                      </a:lnTo>
                      <a:lnTo>
                        <a:pt x="1970" y="1094"/>
                      </a:lnTo>
                      <a:lnTo>
                        <a:pt x="1970" y="1104"/>
                      </a:lnTo>
                      <a:lnTo>
                        <a:pt x="1970" y="1108"/>
                      </a:lnTo>
                      <a:lnTo>
                        <a:pt x="1958" y="1125"/>
                      </a:lnTo>
                      <a:lnTo>
                        <a:pt x="1944" y="1146"/>
                      </a:lnTo>
                      <a:lnTo>
                        <a:pt x="1930" y="1167"/>
                      </a:lnTo>
                      <a:lnTo>
                        <a:pt x="1928" y="1172"/>
                      </a:lnTo>
                      <a:lnTo>
                        <a:pt x="1923" y="1179"/>
                      </a:lnTo>
                      <a:lnTo>
                        <a:pt x="1916" y="1184"/>
                      </a:lnTo>
                      <a:lnTo>
                        <a:pt x="1887" y="1212"/>
                      </a:lnTo>
                      <a:lnTo>
                        <a:pt x="1887" y="1219"/>
                      </a:lnTo>
                      <a:lnTo>
                        <a:pt x="1885" y="1236"/>
                      </a:lnTo>
                      <a:lnTo>
                        <a:pt x="1878" y="1300"/>
                      </a:lnTo>
                      <a:lnTo>
                        <a:pt x="1878" y="1302"/>
                      </a:lnTo>
                      <a:lnTo>
                        <a:pt x="1880" y="1309"/>
                      </a:lnTo>
                      <a:lnTo>
                        <a:pt x="1883" y="1309"/>
                      </a:lnTo>
                      <a:lnTo>
                        <a:pt x="1902" y="1342"/>
                      </a:lnTo>
                      <a:lnTo>
                        <a:pt x="1906" y="1349"/>
                      </a:lnTo>
                      <a:lnTo>
                        <a:pt x="1906" y="1352"/>
                      </a:lnTo>
                      <a:lnTo>
                        <a:pt x="1906" y="1352"/>
                      </a:lnTo>
                      <a:lnTo>
                        <a:pt x="1916" y="1404"/>
                      </a:lnTo>
                      <a:lnTo>
                        <a:pt x="1918" y="1418"/>
                      </a:lnTo>
                      <a:lnTo>
                        <a:pt x="1920" y="1423"/>
                      </a:lnTo>
                      <a:lnTo>
                        <a:pt x="1930" y="1432"/>
                      </a:lnTo>
                      <a:lnTo>
                        <a:pt x="1928" y="1432"/>
                      </a:lnTo>
                      <a:lnTo>
                        <a:pt x="1909" y="1432"/>
                      </a:lnTo>
                      <a:lnTo>
                        <a:pt x="1873" y="1432"/>
                      </a:lnTo>
                      <a:lnTo>
                        <a:pt x="1833" y="1432"/>
                      </a:lnTo>
                      <a:lnTo>
                        <a:pt x="1833" y="1427"/>
                      </a:lnTo>
                      <a:lnTo>
                        <a:pt x="1833" y="1423"/>
                      </a:lnTo>
                      <a:lnTo>
                        <a:pt x="1831" y="1423"/>
                      </a:lnTo>
                      <a:lnTo>
                        <a:pt x="1828" y="1423"/>
                      </a:lnTo>
                      <a:lnTo>
                        <a:pt x="1819" y="1434"/>
                      </a:lnTo>
                      <a:lnTo>
                        <a:pt x="1814" y="1441"/>
                      </a:lnTo>
                      <a:lnTo>
                        <a:pt x="1814" y="1446"/>
                      </a:lnTo>
                      <a:lnTo>
                        <a:pt x="1814" y="1453"/>
                      </a:lnTo>
                      <a:lnTo>
                        <a:pt x="1814" y="1465"/>
                      </a:lnTo>
                      <a:lnTo>
                        <a:pt x="1816" y="1493"/>
                      </a:lnTo>
                      <a:lnTo>
                        <a:pt x="1816" y="1529"/>
                      </a:lnTo>
                      <a:lnTo>
                        <a:pt x="1814" y="1621"/>
                      </a:lnTo>
                      <a:lnTo>
                        <a:pt x="1814" y="1645"/>
                      </a:lnTo>
                      <a:lnTo>
                        <a:pt x="1814" y="1803"/>
                      </a:lnTo>
                      <a:lnTo>
                        <a:pt x="1814" y="1848"/>
                      </a:lnTo>
                      <a:lnTo>
                        <a:pt x="1814" y="1857"/>
                      </a:lnTo>
                      <a:lnTo>
                        <a:pt x="1814" y="1893"/>
                      </a:lnTo>
                      <a:lnTo>
                        <a:pt x="1814" y="1973"/>
                      </a:lnTo>
                      <a:lnTo>
                        <a:pt x="1814" y="1975"/>
                      </a:lnTo>
                      <a:lnTo>
                        <a:pt x="1814" y="1980"/>
                      </a:lnTo>
                      <a:lnTo>
                        <a:pt x="1814" y="1987"/>
                      </a:lnTo>
                      <a:lnTo>
                        <a:pt x="1800" y="1987"/>
                      </a:lnTo>
                      <a:lnTo>
                        <a:pt x="1795" y="1987"/>
                      </a:lnTo>
                      <a:lnTo>
                        <a:pt x="1765" y="1987"/>
                      </a:lnTo>
                      <a:lnTo>
                        <a:pt x="1703" y="1985"/>
                      </a:lnTo>
                      <a:lnTo>
                        <a:pt x="1701" y="1985"/>
                      </a:lnTo>
                      <a:lnTo>
                        <a:pt x="1694" y="1985"/>
                      </a:lnTo>
                      <a:lnTo>
                        <a:pt x="1689" y="1982"/>
                      </a:lnTo>
                      <a:lnTo>
                        <a:pt x="1689" y="1985"/>
                      </a:lnTo>
                      <a:lnTo>
                        <a:pt x="1651" y="1985"/>
                      </a:lnTo>
                      <a:lnTo>
                        <a:pt x="1637" y="1985"/>
                      </a:lnTo>
                      <a:lnTo>
                        <a:pt x="1637" y="1978"/>
                      </a:lnTo>
                      <a:lnTo>
                        <a:pt x="1637" y="1973"/>
                      </a:lnTo>
                      <a:lnTo>
                        <a:pt x="1637" y="1966"/>
                      </a:lnTo>
                      <a:lnTo>
                        <a:pt x="1637" y="1954"/>
                      </a:lnTo>
                      <a:lnTo>
                        <a:pt x="1637" y="1938"/>
                      </a:lnTo>
                      <a:lnTo>
                        <a:pt x="1637" y="1923"/>
                      </a:lnTo>
                      <a:lnTo>
                        <a:pt x="1637" y="1907"/>
                      </a:lnTo>
                      <a:lnTo>
                        <a:pt x="1637" y="1883"/>
                      </a:lnTo>
                      <a:lnTo>
                        <a:pt x="1635" y="1860"/>
                      </a:lnTo>
                      <a:lnTo>
                        <a:pt x="1635" y="1843"/>
                      </a:lnTo>
                      <a:lnTo>
                        <a:pt x="1635" y="1827"/>
                      </a:lnTo>
                      <a:lnTo>
                        <a:pt x="1635" y="1810"/>
                      </a:lnTo>
                      <a:lnTo>
                        <a:pt x="1635" y="1803"/>
                      </a:lnTo>
                      <a:lnTo>
                        <a:pt x="1564" y="1803"/>
                      </a:lnTo>
                      <a:lnTo>
                        <a:pt x="1531" y="1803"/>
                      </a:lnTo>
                      <a:lnTo>
                        <a:pt x="1493" y="1803"/>
                      </a:lnTo>
                      <a:lnTo>
                        <a:pt x="1453" y="1803"/>
                      </a:lnTo>
                      <a:lnTo>
                        <a:pt x="1450" y="1803"/>
                      </a:lnTo>
                      <a:lnTo>
                        <a:pt x="1450" y="1815"/>
                      </a:lnTo>
                      <a:lnTo>
                        <a:pt x="1450" y="1836"/>
                      </a:lnTo>
                      <a:lnTo>
                        <a:pt x="1450" y="1857"/>
                      </a:lnTo>
                      <a:lnTo>
                        <a:pt x="1450" y="1888"/>
                      </a:lnTo>
                      <a:lnTo>
                        <a:pt x="1450" y="1919"/>
                      </a:lnTo>
                      <a:lnTo>
                        <a:pt x="1450" y="1952"/>
                      </a:lnTo>
                      <a:lnTo>
                        <a:pt x="1450" y="1980"/>
                      </a:lnTo>
                      <a:lnTo>
                        <a:pt x="1450" y="1985"/>
                      </a:lnTo>
                      <a:lnTo>
                        <a:pt x="1441" y="1985"/>
                      </a:lnTo>
                      <a:lnTo>
                        <a:pt x="1420" y="1985"/>
                      </a:lnTo>
                      <a:lnTo>
                        <a:pt x="1398" y="1985"/>
                      </a:lnTo>
                      <a:lnTo>
                        <a:pt x="1375" y="1985"/>
                      </a:lnTo>
                      <a:lnTo>
                        <a:pt x="1365" y="1985"/>
                      </a:lnTo>
                      <a:lnTo>
                        <a:pt x="1361" y="1985"/>
                      </a:lnTo>
                      <a:lnTo>
                        <a:pt x="1354" y="1985"/>
                      </a:lnTo>
                      <a:lnTo>
                        <a:pt x="1337" y="1985"/>
                      </a:lnTo>
                      <a:lnTo>
                        <a:pt x="1316" y="1987"/>
                      </a:lnTo>
                      <a:lnTo>
                        <a:pt x="1271" y="1987"/>
                      </a:lnTo>
                      <a:lnTo>
                        <a:pt x="1266" y="1987"/>
                      </a:lnTo>
                      <a:lnTo>
                        <a:pt x="1254" y="1987"/>
                      </a:lnTo>
                      <a:lnTo>
                        <a:pt x="1247" y="1987"/>
                      </a:lnTo>
                      <a:lnTo>
                        <a:pt x="1238" y="1987"/>
                      </a:lnTo>
                      <a:lnTo>
                        <a:pt x="1235" y="1987"/>
                      </a:lnTo>
                      <a:lnTo>
                        <a:pt x="1224" y="1987"/>
                      </a:lnTo>
                      <a:lnTo>
                        <a:pt x="1209" y="1987"/>
                      </a:lnTo>
                      <a:lnTo>
                        <a:pt x="1195" y="1987"/>
                      </a:lnTo>
                      <a:lnTo>
                        <a:pt x="1181" y="1987"/>
                      </a:lnTo>
                      <a:lnTo>
                        <a:pt x="1174" y="1987"/>
                      </a:lnTo>
                      <a:lnTo>
                        <a:pt x="1160" y="1987"/>
                      </a:lnTo>
                      <a:lnTo>
                        <a:pt x="1143" y="1987"/>
                      </a:lnTo>
                      <a:lnTo>
                        <a:pt x="1129" y="1987"/>
                      </a:lnTo>
                      <a:lnTo>
                        <a:pt x="1122" y="1987"/>
                      </a:lnTo>
                      <a:lnTo>
                        <a:pt x="1105" y="1987"/>
                      </a:lnTo>
                      <a:lnTo>
                        <a:pt x="1089" y="1987"/>
                      </a:lnTo>
                      <a:lnTo>
                        <a:pt x="1049" y="1987"/>
                      </a:lnTo>
                      <a:lnTo>
                        <a:pt x="1039" y="1987"/>
                      </a:lnTo>
                      <a:lnTo>
                        <a:pt x="1011" y="1987"/>
                      </a:lnTo>
                      <a:lnTo>
                        <a:pt x="1006" y="1987"/>
                      </a:lnTo>
                      <a:lnTo>
                        <a:pt x="1002" y="1987"/>
                      </a:lnTo>
                      <a:lnTo>
                        <a:pt x="994" y="1985"/>
                      </a:lnTo>
                      <a:lnTo>
                        <a:pt x="990" y="1985"/>
                      </a:lnTo>
                      <a:lnTo>
                        <a:pt x="985" y="1985"/>
                      </a:lnTo>
                      <a:lnTo>
                        <a:pt x="978" y="1985"/>
                      </a:lnTo>
                      <a:lnTo>
                        <a:pt x="976" y="1985"/>
                      </a:lnTo>
                      <a:lnTo>
                        <a:pt x="971" y="1982"/>
                      </a:lnTo>
                      <a:lnTo>
                        <a:pt x="957" y="1982"/>
                      </a:lnTo>
                      <a:lnTo>
                        <a:pt x="952" y="1982"/>
                      </a:lnTo>
                      <a:lnTo>
                        <a:pt x="945" y="1982"/>
                      </a:lnTo>
                      <a:lnTo>
                        <a:pt x="940" y="1982"/>
                      </a:lnTo>
                      <a:lnTo>
                        <a:pt x="938" y="1982"/>
                      </a:lnTo>
                      <a:lnTo>
                        <a:pt x="935" y="1982"/>
                      </a:lnTo>
                      <a:lnTo>
                        <a:pt x="933" y="1980"/>
                      </a:lnTo>
                      <a:lnTo>
                        <a:pt x="931" y="1980"/>
                      </a:lnTo>
                      <a:lnTo>
                        <a:pt x="928" y="1980"/>
                      </a:lnTo>
                      <a:lnTo>
                        <a:pt x="926" y="1980"/>
                      </a:lnTo>
                      <a:lnTo>
                        <a:pt x="924" y="1980"/>
                      </a:lnTo>
                      <a:lnTo>
                        <a:pt x="924" y="1978"/>
                      </a:lnTo>
                      <a:lnTo>
                        <a:pt x="921" y="1978"/>
                      </a:lnTo>
                      <a:lnTo>
                        <a:pt x="919" y="1978"/>
                      </a:lnTo>
                      <a:lnTo>
                        <a:pt x="917" y="1975"/>
                      </a:lnTo>
                      <a:lnTo>
                        <a:pt x="914" y="1975"/>
                      </a:lnTo>
                      <a:lnTo>
                        <a:pt x="914" y="1973"/>
                      </a:lnTo>
                      <a:lnTo>
                        <a:pt x="912" y="1973"/>
                      </a:lnTo>
                      <a:lnTo>
                        <a:pt x="909" y="1973"/>
                      </a:lnTo>
                      <a:lnTo>
                        <a:pt x="907" y="1971"/>
                      </a:lnTo>
                      <a:lnTo>
                        <a:pt x="907" y="1968"/>
                      </a:lnTo>
                      <a:lnTo>
                        <a:pt x="905" y="1966"/>
                      </a:lnTo>
                      <a:lnTo>
                        <a:pt x="905" y="1964"/>
                      </a:lnTo>
                      <a:lnTo>
                        <a:pt x="902" y="1964"/>
                      </a:lnTo>
                      <a:lnTo>
                        <a:pt x="902" y="1961"/>
                      </a:lnTo>
                      <a:lnTo>
                        <a:pt x="900" y="1959"/>
                      </a:lnTo>
                      <a:lnTo>
                        <a:pt x="900" y="1956"/>
                      </a:lnTo>
                      <a:lnTo>
                        <a:pt x="898" y="1954"/>
                      </a:lnTo>
                      <a:lnTo>
                        <a:pt x="898" y="1952"/>
                      </a:lnTo>
                      <a:lnTo>
                        <a:pt x="888" y="1933"/>
                      </a:lnTo>
                      <a:lnTo>
                        <a:pt x="886" y="1928"/>
                      </a:lnTo>
                      <a:lnTo>
                        <a:pt x="879" y="1916"/>
                      </a:lnTo>
                      <a:lnTo>
                        <a:pt x="874" y="1907"/>
                      </a:lnTo>
                      <a:lnTo>
                        <a:pt x="872" y="1900"/>
                      </a:lnTo>
                      <a:lnTo>
                        <a:pt x="853" y="1864"/>
                      </a:lnTo>
                      <a:lnTo>
                        <a:pt x="850" y="1860"/>
                      </a:lnTo>
                      <a:lnTo>
                        <a:pt x="850" y="1860"/>
                      </a:lnTo>
                      <a:lnTo>
                        <a:pt x="853" y="1857"/>
                      </a:lnTo>
                      <a:lnTo>
                        <a:pt x="907" y="1855"/>
                      </a:lnTo>
                      <a:lnTo>
                        <a:pt x="907" y="1850"/>
                      </a:lnTo>
                      <a:lnTo>
                        <a:pt x="907" y="1803"/>
                      </a:lnTo>
                      <a:lnTo>
                        <a:pt x="907" y="1758"/>
                      </a:lnTo>
                      <a:lnTo>
                        <a:pt x="907" y="1713"/>
                      </a:lnTo>
                      <a:lnTo>
                        <a:pt x="909" y="1623"/>
                      </a:lnTo>
                      <a:lnTo>
                        <a:pt x="909" y="1612"/>
                      </a:lnTo>
                      <a:lnTo>
                        <a:pt x="909" y="1597"/>
                      </a:lnTo>
                      <a:lnTo>
                        <a:pt x="909" y="1578"/>
                      </a:lnTo>
                      <a:lnTo>
                        <a:pt x="893" y="1578"/>
                      </a:lnTo>
                      <a:lnTo>
                        <a:pt x="879" y="1578"/>
                      </a:lnTo>
                      <a:lnTo>
                        <a:pt x="865" y="1578"/>
                      </a:lnTo>
                      <a:lnTo>
                        <a:pt x="865" y="1569"/>
                      </a:lnTo>
                      <a:lnTo>
                        <a:pt x="865" y="1555"/>
                      </a:lnTo>
                      <a:lnTo>
                        <a:pt x="865" y="1534"/>
                      </a:lnTo>
                      <a:lnTo>
                        <a:pt x="874" y="1534"/>
                      </a:lnTo>
                      <a:lnTo>
                        <a:pt x="869" y="1522"/>
                      </a:lnTo>
                      <a:lnTo>
                        <a:pt x="848" y="1517"/>
                      </a:lnTo>
                      <a:lnTo>
                        <a:pt x="815" y="1517"/>
                      </a:lnTo>
                      <a:lnTo>
                        <a:pt x="810" y="1517"/>
                      </a:lnTo>
                      <a:lnTo>
                        <a:pt x="808" y="1517"/>
                      </a:lnTo>
                      <a:lnTo>
                        <a:pt x="780" y="1517"/>
                      </a:lnTo>
                      <a:lnTo>
                        <a:pt x="777" y="1517"/>
                      </a:lnTo>
                      <a:lnTo>
                        <a:pt x="772" y="1517"/>
                      </a:lnTo>
                      <a:lnTo>
                        <a:pt x="770" y="1517"/>
                      </a:lnTo>
                      <a:lnTo>
                        <a:pt x="765" y="1517"/>
                      </a:lnTo>
                      <a:lnTo>
                        <a:pt x="763" y="1517"/>
                      </a:lnTo>
                      <a:lnTo>
                        <a:pt x="754" y="1517"/>
                      </a:lnTo>
                      <a:lnTo>
                        <a:pt x="730" y="1512"/>
                      </a:lnTo>
                      <a:lnTo>
                        <a:pt x="730" y="1491"/>
                      </a:lnTo>
                      <a:lnTo>
                        <a:pt x="732" y="1491"/>
                      </a:lnTo>
                      <a:lnTo>
                        <a:pt x="732" y="1489"/>
                      </a:lnTo>
                      <a:lnTo>
                        <a:pt x="735" y="1484"/>
                      </a:lnTo>
                      <a:lnTo>
                        <a:pt x="735" y="1477"/>
                      </a:lnTo>
                      <a:lnTo>
                        <a:pt x="735" y="1475"/>
                      </a:lnTo>
                      <a:lnTo>
                        <a:pt x="735" y="1470"/>
                      </a:lnTo>
                      <a:lnTo>
                        <a:pt x="735" y="1467"/>
                      </a:lnTo>
                      <a:lnTo>
                        <a:pt x="735" y="1465"/>
                      </a:lnTo>
                      <a:lnTo>
                        <a:pt x="735" y="1465"/>
                      </a:lnTo>
                      <a:lnTo>
                        <a:pt x="735" y="1463"/>
                      </a:lnTo>
                      <a:lnTo>
                        <a:pt x="735" y="1458"/>
                      </a:lnTo>
                      <a:lnTo>
                        <a:pt x="735" y="1453"/>
                      </a:lnTo>
                      <a:lnTo>
                        <a:pt x="735" y="1451"/>
                      </a:lnTo>
                      <a:lnTo>
                        <a:pt x="735" y="1444"/>
                      </a:lnTo>
                      <a:lnTo>
                        <a:pt x="730" y="1444"/>
                      </a:lnTo>
                      <a:lnTo>
                        <a:pt x="718" y="1444"/>
                      </a:lnTo>
                      <a:lnTo>
                        <a:pt x="713" y="1444"/>
                      </a:lnTo>
                      <a:lnTo>
                        <a:pt x="711" y="1444"/>
                      </a:lnTo>
                      <a:lnTo>
                        <a:pt x="704" y="1444"/>
                      </a:lnTo>
                      <a:lnTo>
                        <a:pt x="683" y="1444"/>
                      </a:lnTo>
                      <a:lnTo>
                        <a:pt x="652" y="1444"/>
                      </a:lnTo>
                      <a:lnTo>
                        <a:pt x="640" y="1444"/>
                      </a:lnTo>
                      <a:lnTo>
                        <a:pt x="638" y="1444"/>
                      </a:lnTo>
                      <a:lnTo>
                        <a:pt x="621" y="1444"/>
                      </a:lnTo>
                      <a:lnTo>
                        <a:pt x="612" y="1444"/>
                      </a:lnTo>
                      <a:lnTo>
                        <a:pt x="607" y="1444"/>
                      </a:lnTo>
                      <a:lnTo>
                        <a:pt x="593" y="1444"/>
                      </a:lnTo>
                      <a:lnTo>
                        <a:pt x="581" y="1444"/>
                      </a:lnTo>
                      <a:lnTo>
                        <a:pt x="548" y="1444"/>
                      </a:lnTo>
                      <a:lnTo>
                        <a:pt x="548" y="1489"/>
                      </a:lnTo>
                      <a:lnTo>
                        <a:pt x="548" y="1493"/>
                      </a:lnTo>
                      <a:lnTo>
                        <a:pt x="572" y="1493"/>
                      </a:lnTo>
                      <a:lnTo>
                        <a:pt x="572" y="1534"/>
                      </a:lnTo>
                      <a:lnTo>
                        <a:pt x="569" y="1534"/>
                      </a:lnTo>
                      <a:lnTo>
                        <a:pt x="548" y="1534"/>
                      </a:lnTo>
                      <a:lnTo>
                        <a:pt x="548" y="1626"/>
                      </a:lnTo>
                      <a:lnTo>
                        <a:pt x="503" y="1626"/>
                      </a:lnTo>
                      <a:lnTo>
                        <a:pt x="458" y="1626"/>
                      </a:lnTo>
                      <a:lnTo>
                        <a:pt x="413" y="1626"/>
                      </a:lnTo>
                      <a:lnTo>
                        <a:pt x="413" y="1671"/>
                      </a:lnTo>
                      <a:lnTo>
                        <a:pt x="413" y="1715"/>
                      </a:lnTo>
                      <a:lnTo>
                        <a:pt x="413" y="1760"/>
                      </a:lnTo>
                      <a:lnTo>
                        <a:pt x="413" y="1793"/>
                      </a:lnTo>
                      <a:lnTo>
                        <a:pt x="406" y="1793"/>
                      </a:lnTo>
                      <a:lnTo>
                        <a:pt x="402" y="1793"/>
                      </a:lnTo>
                      <a:lnTo>
                        <a:pt x="394" y="1793"/>
                      </a:lnTo>
                      <a:lnTo>
                        <a:pt x="390" y="1793"/>
                      </a:lnTo>
                      <a:lnTo>
                        <a:pt x="376" y="1793"/>
                      </a:lnTo>
                      <a:lnTo>
                        <a:pt x="364" y="1777"/>
                      </a:lnTo>
                      <a:lnTo>
                        <a:pt x="357" y="1765"/>
                      </a:lnTo>
                      <a:lnTo>
                        <a:pt x="354" y="1763"/>
                      </a:lnTo>
                      <a:lnTo>
                        <a:pt x="352" y="1758"/>
                      </a:lnTo>
                      <a:lnTo>
                        <a:pt x="350" y="1753"/>
                      </a:lnTo>
                      <a:lnTo>
                        <a:pt x="347" y="1749"/>
                      </a:lnTo>
                      <a:lnTo>
                        <a:pt x="345" y="1746"/>
                      </a:lnTo>
                      <a:lnTo>
                        <a:pt x="340" y="1741"/>
                      </a:lnTo>
                      <a:lnTo>
                        <a:pt x="338" y="1734"/>
                      </a:lnTo>
                      <a:lnTo>
                        <a:pt x="333" y="1727"/>
                      </a:lnTo>
                      <a:lnTo>
                        <a:pt x="331" y="1723"/>
                      </a:lnTo>
                      <a:lnTo>
                        <a:pt x="328" y="1720"/>
                      </a:lnTo>
                      <a:lnTo>
                        <a:pt x="317" y="1708"/>
                      </a:lnTo>
                      <a:lnTo>
                        <a:pt x="309" y="1699"/>
                      </a:lnTo>
                      <a:lnTo>
                        <a:pt x="300" y="1692"/>
                      </a:lnTo>
                      <a:lnTo>
                        <a:pt x="298" y="1689"/>
                      </a:lnTo>
                      <a:lnTo>
                        <a:pt x="288" y="1682"/>
                      </a:lnTo>
                      <a:lnTo>
                        <a:pt x="279" y="1671"/>
                      </a:lnTo>
                      <a:lnTo>
                        <a:pt x="272" y="1664"/>
                      </a:lnTo>
                      <a:lnTo>
                        <a:pt x="269" y="1661"/>
                      </a:lnTo>
                      <a:lnTo>
                        <a:pt x="262" y="1656"/>
                      </a:lnTo>
                      <a:lnTo>
                        <a:pt x="255" y="1649"/>
                      </a:lnTo>
                      <a:lnTo>
                        <a:pt x="255" y="1647"/>
                      </a:lnTo>
                      <a:lnTo>
                        <a:pt x="253" y="1647"/>
                      </a:lnTo>
                      <a:lnTo>
                        <a:pt x="250" y="1642"/>
                      </a:lnTo>
                      <a:lnTo>
                        <a:pt x="246" y="1640"/>
                      </a:lnTo>
                      <a:lnTo>
                        <a:pt x="243" y="1638"/>
                      </a:lnTo>
                      <a:lnTo>
                        <a:pt x="243" y="1635"/>
                      </a:lnTo>
                      <a:lnTo>
                        <a:pt x="241" y="1635"/>
                      </a:lnTo>
                      <a:lnTo>
                        <a:pt x="241" y="1635"/>
                      </a:lnTo>
                      <a:lnTo>
                        <a:pt x="239" y="1635"/>
                      </a:lnTo>
                      <a:lnTo>
                        <a:pt x="236" y="1635"/>
                      </a:lnTo>
                      <a:lnTo>
                        <a:pt x="236" y="1633"/>
                      </a:lnTo>
                      <a:lnTo>
                        <a:pt x="234" y="1633"/>
                      </a:lnTo>
                      <a:lnTo>
                        <a:pt x="234" y="1630"/>
                      </a:lnTo>
                      <a:lnTo>
                        <a:pt x="231" y="1630"/>
                      </a:lnTo>
                      <a:lnTo>
                        <a:pt x="229" y="1630"/>
                      </a:lnTo>
                      <a:lnTo>
                        <a:pt x="227" y="1628"/>
                      </a:lnTo>
                      <a:lnTo>
                        <a:pt x="224" y="1628"/>
                      </a:lnTo>
                      <a:lnTo>
                        <a:pt x="224" y="1628"/>
                      </a:lnTo>
                      <a:lnTo>
                        <a:pt x="222" y="1628"/>
                      </a:lnTo>
                      <a:lnTo>
                        <a:pt x="222" y="1626"/>
                      </a:lnTo>
                      <a:lnTo>
                        <a:pt x="220" y="1626"/>
                      </a:lnTo>
                      <a:lnTo>
                        <a:pt x="217" y="1626"/>
                      </a:lnTo>
                      <a:lnTo>
                        <a:pt x="206" y="1626"/>
                      </a:lnTo>
                      <a:lnTo>
                        <a:pt x="201" y="1626"/>
                      </a:lnTo>
                      <a:lnTo>
                        <a:pt x="194" y="1626"/>
                      </a:lnTo>
                      <a:lnTo>
                        <a:pt x="189" y="1626"/>
                      </a:lnTo>
                      <a:lnTo>
                        <a:pt x="168" y="1626"/>
                      </a:lnTo>
                      <a:lnTo>
                        <a:pt x="144" y="1626"/>
                      </a:lnTo>
                      <a:lnTo>
                        <a:pt x="125" y="1626"/>
                      </a:lnTo>
                      <a:lnTo>
                        <a:pt x="123" y="1626"/>
                      </a:lnTo>
                      <a:lnTo>
                        <a:pt x="116" y="1626"/>
                      </a:lnTo>
                      <a:lnTo>
                        <a:pt x="111" y="1626"/>
                      </a:lnTo>
                      <a:lnTo>
                        <a:pt x="111" y="1626"/>
                      </a:lnTo>
                      <a:lnTo>
                        <a:pt x="106" y="1626"/>
                      </a:lnTo>
                      <a:lnTo>
                        <a:pt x="99" y="1626"/>
                      </a:lnTo>
                      <a:lnTo>
                        <a:pt x="94" y="1626"/>
                      </a:lnTo>
                      <a:lnTo>
                        <a:pt x="92" y="1626"/>
                      </a:lnTo>
                      <a:lnTo>
                        <a:pt x="85" y="1626"/>
                      </a:lnTo>
                      <a:lnTo>
                        <a:pt x="76" y="1626"/>
                      </a:lnTo>
                      <a:lnTo>
                        <a:pt x="59" y="1626"/>
                      </a:lnTo>
                      <a:lnTo>
                        <a:pt x="57" y="1626"/>
                      </a:lnTo>
                      <a:lnTo>
                        <a:pt x="45" y="1626"/>
                      </a:lnTo>
                      <a:lnTo>
                        <a:pt x="28" y="1626"/>
                      </a:lnTo>
                      <a:lnTo>
                        <a:pt x="19" y="1626"/>
                      </a:lnTo>
                      <a:lnTo>
                        <a:pt x="17" y="1626"/>
                      </a:lnTo>
                      <a:lnTo>
                        <a:pt x="12" y="1626"/>
                      </a:lnTo>
                      <a:lnTo>
                        <a:pt x="7" y="1626"/>
                      </a:lnTo>
                      <a:lnTo>
                        <a:pt x="7" y="1623"/>
                      </a:lnTo>
                      <a:lnTo>
                        <a:pt x="7" y="1619"/>
                      </a:lnTo>
                      <a:lnTo>
                        <a:pt x="7" y="1612"/>
                      </a:lnTo>
                      <a:lnTo>
                        <a:pt x="7" y="1607"/>
                      </a:lnTo>
                      <a:lnTo>
                        <a:pt x="7" y="1597"/>
                      </a:lnTo>
                      <a:lnTo>
                        <a:pt x="7" y="1588"/>
                      </a:lnTo>
                      <a:lnTo>
                        <a:pt x="7" y="1578"/>
                      </a:lnTo>
                      <a:lnTo>
                        <a:pt x="7" y="1574"/>
                      </a:lnTo>
                      <a:lnTo>
                        <a:pt x="7" y="1571"/>
                      </a:lnTo>
                      <a:lnTo>
                        <a:pt x="7" y="1569"/>
                      </a:lnTo>
                      <a:lnTo>
                        <a:pt x="7" y="1567"/>
                      </a:lnTo>
                      <a:lnTo>
                        <a:pt x="7" y="1552"/>
                      </a:lnTo>
                      <a:lnTo>
                        <a:pt x="7" y="1545"/>
                      </a:lnTo>
                      <a:lnTo>
                        <a:pt x="7" y="1543"/>
                      </a:lnTo>
                      <a:lnTo>
                        <a:pt x="7" y="1541"/>
                      </a:lnTo>
                      <a:lnTo>
                        <a:pt x="7" y="1538"/>
                      </a:lnTo>
                      <a:lnTo>
                        <a:pt x="7" y="1534"/>
                      </a:lnTo>
                      <a:lnTo>
                        <a:pt x="7" y="1524"/>
                      </a:lnTo>
                      <a:lnTo>
                        <a:pt x="7" y="1515"/>
                      </a:lnTo>
                      <a:lnTo>
                        <a:pt x="7" y="1505"/>
                      </a:lnTo>
                      <a:lnTo>
                        <a:pt x="7" y="1493"/>
                      </a:lnTo>
                      <a:lnTo>
                        <a:pt x="7" y="1477"/>
                      </a:lnTo>
                      <a:lnTo>
                        <a:pt x="7" y="1475"/>
                      </a:lnTo>
                      <a:lnTo>
                        <a:pt x="7" y="1470"/>
                      </a:lnTo>
                      <a:lnTo>
                        <a:pt x="7" y="1467"/>
                      </a:lnTo>
                      <a:lnTo>
                        <a:pt x="7" y="1460"/>
                      </a:lnTo>
                      <a:lnTo>
                        <a:pt x="7" y="1451"/>
                      </a:lnTo>
                      <a:lnTo>
                        <a:pt x="7" y="1444"/>
                      </a:lnTo>
                      <a:lnTo>
                        <a:pt x="7" y="1432"/>
                      </a:lnTo>
                      <a:lnTo>
                        <a:pt x="7" y="1420"/>
                      </a:lnTo>
                      <a:lnTo>
                        <a:pt x="7" y="1411"/>
                      </a:lnTo>
                      <a:lnTo>
                        <a:pt x="7" y="1401"/>
                      </a:lnTo>
                      <a:lnTo>
                        <a:pt x="7" y="1389"/>
                      </a:lnTo>
                      <a:lnTo>
                        <a:pt x="7" y="1387"/>
                      </a:lnTo>
                      <a:lnTo>
                        <a:pt x="7" y="1380"/>
                      </a:lnTo>
                      <a:lnTo>
                        <a:pt x="7" y="1378"/>
                      </a:lnTo>
                      <a:lnTo>
                        <a:pt x="7" y="1375"/>
                      </a:lnTo>
                      <a:lnTo>
                        <a:pt x="7" y="1373"/>
                      </a:lnTo>
                      <a:lnTo>
                        <a:pt x="7" y="1359"/>
                      </a:lnTo>
                      <a:lnTo>
                        <a:pt x="7" y="1356"/>
                      </a:lnTo>
                      <a:lnTo>
                        <a:pt x="7" y="1354"/>
                      </a:lnTo>
                      <a:lnTo>
                        <a:pt x="7" y="1352"/>
                      </a:lnTo>
                      <a:lnTo>
                        <a:pt x="7" y="1352"/>
                      </a:lnTo>
                      <a:lnTo>
                        <a:pt x="7" y="1347"/>
                      </a:lnTo>
                      <a:lnTo>
                        <a:pt x="7" y="1340"/>
                      </a:lnTo>
                      <a:lnTo>
                        <a:pt x="7" y="1337"/>
                      </a:lnTo>
                      <a:lnTo>
                        <a:pt x="7" y="1333"/>
                      </a:lnTo>
                      <a:lnTo>
                        <a:pt x="7" y="1330"/>
                      </a:lnTo>
                      <a:lnTo>
                        <a:pt x="7" y="1321"/>
                      </a:lnTo>
                      <a:lnTo>
                        <a:pt x="7" y="1316"/>
                      </a:lnTo>
                      <a:lnTo>
                        <a:pt x="7" y="1314"/>
                      </a:lnTo>
                      <a:lnTo>
                        <a:pt x="7" y="1312"/>
                      </a:lnTo>
                      <a:lnTo>
                        <a:pt x="7" y="1300"/>
                      </a:lnTo>
                      <a:lnTo>
                        <a:pt x="7" y="1295"/>
                      </a:lnTo>
                      <a:lnTo>
                        <a:pt x="7" y="1295"/>
                      </a:lnTo>
                      <a:lnTo>
                        <a:pt x="7" y="1293"/>
                      </a:lnTo>
                      <a:lnTo>
                        <a:pt x="7" y="1283"/>
                      </a:lnTo>
                      <a:lnTo>
                        <a:pt x="7" y="1274"/>
                      </a:lnTo>
                      <a:lnTo>
                        <a:pt x="7" y="1271"/>
                      </a:lnTo>
                      <a:lnTo>
                        <a:pt x="7" y="1267"/>
                      </a:lnTo>
                      <a:lnTo>
                        <a:pt x="7" y="1264"/>
                      </a:lnTo>
                      <a:lnTo>
                        <a:pt x="7" y="1245"/>
                      </a:lnTo>
                      <a:lnTo>
                        <a:pt x="7" y="1238"/>
                      </a:lnTo>
                      <a:lnTo>
                        <a:pt x="7" y="1234"/>
                      </a:lnTo>
                      <a:lnTo>
                        <a:pt x="7" y="1231"/>
                      </a:lnTo>
                      <a:lnTo>
                        <a:pt x="7" y="1229"/>
                      </a:lnTo>
                      <a:lnTo>
                        <a:pt x="5" y="1210"/>
                      </a:lnTo>
                      <a:lnTo>
                        <a:pt x="5" y="1208"/>
                      </a:lnTo>
                      <a:lnTo>
                        <a:pt x="5" y="1205"/>
                      </a:lnTo>
                      <a:lnTo>
                        <a:pt x="5" y="1203"/>
                      </a:lnTo>
                      <a:lnTo>
                        <a:pt x="5" y="1193"/>
                      </a:lnTo>
                      <a:lnTo>
                        <a:pt x="7" y="1184"/>
                      </a:lnTo>
                      <a:lnTo>
                        <a:pt x="7" y="1182"/>
                      </a:lnTo>
                      <a:lnTo>
                        <a:pt x="7" y="1177"/>
                      </a:lnTo>
                      <a:lnTo>
                        <a:pt x="7" y="1174"/>
                      </a:lnTo>
                      <a:lnTo>
                        <a:pt x="5" y="1156"/>
                      </a:lnTo>
                      <a:lnTo>
                        <a:pt x="5" y="1151"/>
                      </a:lnTo>
                      <a:lnTo>
                        <a:pt x="5" y="1148"/>
                      </a:lnTo>
                      <a:lnTo>
                        <a:pt x="5" y="1146"/>
                      </a:lnTo>
                      <a:lnTo>
                        <a:pt x="5" y="1141"/>
                      </a:lnTo>
                      <a:lnTo>
                        <a:pt x="5" y="1139"/>
                      </a:lnTo>
                      <a:lnTo>
                        <a:pt x="5" y="1097"/>
                      </a:lnTo>
                      <a:lnTo>
                        <a:pt x="5" y="1094"/>
                      </a:lnTo>
                      <a:lnTo>
                        <a:pt x="7" y="1094"/>
                      </a:lnTo>
                      <a:lnTo>
                        <a:pt x="7" y="1097"/>
                      </a:lnTo>
                      <a:lnTo>
                        <a:pt x="19" y="1101"/>
                      </a:lnTo>
                      <a:lnTo>
                        <a:pt x="28" y="1104"/>
                      </a:lnTo>
                      <a:lnTo>
                        <a:pt x="31" y="1106"/>
                      </a:lnTo>
                      <a:lnTo>
                        <a:pt x="33" y="1106"/>
                      </a:lnTo>
                      <a:lnTo>
                        <a:pt x="38" y="1108"/>
                      </a:lnTo>
                      <a:lnTo>
                        <a:pt x="40" y="1111"/>
                      </a:lnTo>
                      <a:lnTo>
                        <a:pt x="47" y="1113"/>
                      </a:lnTo>
                      <a:lnTo>
                        <a:pt x="54" y="1115"/>
                      </a:lnTo>
                      <a:lnTo>
                        <a:pt x="59" y="1118"/>
                      </a:lnTo>
                      <a:lnTo>
                        <a:pt x="64" y="1120"/>
                      </a:lnTo>
                      <a:lnTo>
                        <a:pt x="85" y="1127"/>
                      </a:lnTo>
                      <a:lnTo>
                        <a:pt x="97" y="1132"/>
                      </a:lnTo>
                      <a:lnTo>
                        <a:pt x="99" y="1132"/>
                      </a:lnTo>
                      <a:lnTo>
                        <a:pt x="109" y="1137"/>
                      </a:lnTo>
                      <a:lnTo>
                        <a:pt x="111" y="1139"/>
                      </a:lnTo>
                      <a:lnTo>
                        <a:pt x="113" y="1139"/>
                      </a:lnTo>
                      <a:lnTo>
                        <a:pt x="120" y="1141"/>
                      </a:lnTo>
                      <a:lnTo>
                        <a:pt x="120" y="1144"/>
                      </a:lnTo>
                      <a:lnTo>
                        <a:pt x="125" y="1144"/>
                      </a:lnTo>
                      <a:lnTo>
                        <a:pt x="132" y="1148"/>
                      </a:lnTo>
                      <a:lnTo>
                        <a:pt x="135" y="1148"/>
                      </a:lnTo>
                      <a:lnTo>
                        <a:pt x="142" y="1151"/>
                      </a:lnTo>
                      <a:lnTo>
                        <a:pt x="142" y="1153"/>
                      </a:lnTo>
                      <a:lnTo>
                        <a:pt x="156" y="1158"/>
                      </a:lnTo>
                      <a:lnTo>
                        <a:pt x="158" y="1158"/>
                      </a:lnTo>
                      <a:lnTo>
                        <a:pt x="158" y="1160"/>
                      </a:lnTo>
                      <a:lnTo>
                        <a:pt x="165" y="1163"/>
                      </a:lnTo>
                      <a:lnTo>
                        <a:pt x="170" y="1165"/>
                      </a:lnTo>
                      <a:lnTo>
                        <a:pt x="184" y="1172"/>
                      </a:lnTo>
                      <a:lnTo>
                        <a:pt x="187" y="1172"/>
                      </a:lnTo>
                      <a:lnTo>
                        <a:pt x="191" y="1174"/>
                      </a:lnTo>
                      <a:lnTo>
                        <a:pt x="194" y="1174"/>
                      </a:lnTo>
                      <a:lnTo>
                        <a:pt x="198" y="1177"/>
                      </a:lnTo>
                      <a:lnTo>
                        <a:pt x="208" y="1182"/>
                      </a:lnTo>
                      <a:lnTo>
                        <a:pt x="213" y="1182"/>
                      </a:lnTo>
                      <a:lnTo>
                        <a:pt x="217" y="1184"/>
                      </a:lnTo>
                      <a:lnTo>
                        <a:pt x="222" y="1184"/>
                      </a:lnTo>
                      <a:lnTo>
                        <a:pt x="224" y="1186"/>
                      </a:lnTo>
                      <a:lnTo>
                        <a:pt x="229" y="1191"/>
                      </a:lnTo>
                      <a:lnTo>
                        <a:pt x="231" y="1191"/>
                      </a:lnTo>
                      <a:lnTo>
                        <a:pt x="231" y="1189"/>
                      </a:lnTo>
                      <a:lnTo>
                        <a:pt x="231" y="1186"/>
                      </a:lnTo>
                      <a:lnTo>
                        <a:pt x="231" y="1184"/>
                      </a:lnTo>
                      <a:lnTo>
                        <a:pt x="231" y="1182"/>
                      </a:lnTo>
                      <a:lnTo>
                        <a:pt x="231" y="1182"/>
                      </a:lnTo>
                      <a:lnTo>
                        <a:pt x="231" y="1179"/>
                      </a:lnTo>
                      <a:lnTo>
                        <a:pt x="231" y="1177"/>
                      </a:lnTo>
                      <a:lnTo>
                        <a:pt x="231" y="1174"/>
                      </a:lnTo>
                      <a:lnTo>
                        <a:pt x="231" y="1172"/>
                      </a:lnTo>
                      <a:lnTo>
                        <a:pt x="231" y="1170"/>
                      </a:lnTo>
                      <a:lnTo>
                        <a:pt x="234" y="1167"/>
                      </a:lnTo>
                      <a:lnTo>
                        <a:pt x="234" y="1165"/>
                      </a:lnTo>
                      <a:lnTo>
                        <a:pt x="234" y="1163"/>
                      </a:lnTo>
                      <a:lnTo>
                        <a:pt x="236" y="1160"/>
                      </a:lnTo>
                      <a:lnTo>
                        <a:pt x="236" y="1158"/>
                      </a:lnTo>
                      <a:lnTo>
                        <a:pt x="236" y="1156"/>
                      </a:lnTo>
                      <a:lnTo>
                        <a:pt x="239" y="1156"/>
                      </a:lnTo>
                      <a:lnTo>
                        <a:pt x="239" y="1153"/>
                      </a:lnTo>
                      <a:lnTo>
                        <a:pt x="241" y="1151"/>
                      </a:lnTo>
                      <a:lnTo>
                        <a:pt x="241" y="1148"/>
                      </a:lnTo>
                      <a:lnTo>
                        <a:pt x="243" y="1148"/>
                      </a:lnTo>
                      <a:lnTo>
                        <a:pt x="243" y="1146"/>
                      </a:lnTo>
                      <a:lnTo>
                        <a:pt x="246" y="1144"/>
                      </a:lnTo>
                      <a:lnTo>
                        <a:pt x="246" y="1141"/>
                      </a:lnTo>
                      <a:lnTo>
                        <a:pt x="248" y="1141"/>
                      </a:lnTo>
                      <a:lnTo>
                        <a:pt x="248" y="1139"/>
                      </a:lnTo>
                      <a:lnTo>
                        <a:pt x="250" y="1139"/>
                      </a:lnTo>
                      <a:lnTo>
                        <a:pt x="250" y="1137"/>
                      </a:lnTo>
                      <a:lnTo>
                        <a:pt x="253" y="1137"/>
                      </a:lnTo>
                      <a:lnTo>
                        <a:pt x="253" y="1134"/>
                      </a:lnTo>
                      <a:lnTo>
                        <a:pt x="257" y="1132"/>
                      </a:lnTo>
                      <a:lnTo>
                        <a:pt x="262" y="1127"/>
                      </a:lnTo>
                      <a:lnTo>
                        <a:pt x="265" y="1125"/>
                      </a:lnTo>
                      <a:lnTo>
                        <a:pt x="267" y="1125"/>
                      </a:lnTo>
                      <a:lnTo>
                        <a:pt x="267" y="1125"/>
                      </a:lnTo>
                      <a:lnTo>
                        <a:pt x="269" y="1125"/>
                      </a:lnTo>
                      <a:lnTo>
                        <a:pt x="269" y="1123"/>
                      </a:lnTo>
                      <a:lnTo>
                        <a:pt x="272" y="1123"/>
                      </a:lnTo>
                      <a:lnTo>
                        <a:pt x="272" y="1120"/>
                      </a:lnTo>
                      <a:lnTo>
                        <a:pt x="274" y="1118"/>
                      </a:lnTo>
                      <a:lnTo>
                        <a:pt x="274" y="1115"/>
                      </a:lnTo>
                      <a:lnTo>
                        <a:pt x="276" y="1115"/>
                      </a:lnTo>
                      <a:lnTo>
                        <a:pt x="276" y="1113"/>
                      </a:lnTo>
                      <a:lnTo>
                        <a:pt x="276" y="1111"/>
                      </a:lnTo>
                      <a:lnTo>
                        <a:pt x="276" y="1108"/>
                      </a:lnTo>
                      <a:lnTo>
                        <a:pt x="279" y="1108"/>
                      </a:lnTo>
                      <a:lnTo>
                        <a:pt x="279" y="1106"/>
                      </a:lnTo>
                      <a:lnTo>
                        <a:pt x="279" y="1104"/>
                      </a:lnTo>
                      <a:lnTo>
                        <a:pt x="279" y="1101"/>
                      </a:lnTo>
                      <a:lnTo>
                        <a:pt x="279" y="1099"/>
                      </a:lnTo>
                      <a:lnTo>
                        <a:pt x="279" y="1097"/>
                      </a:lnTo>
                      <a:lnTo>
                        <a:pt x="279" y="1094"/>
                      </a:lnTo>
                      <a:lnTo>
                        <a:pt x="279" y="1089"/>
                      </a:lnTo>
                      <a:lnTo>
                        <a:pt x="279" y="1082"/>
                      </a:lnTo>
                      <a:lnTo>
                        <a:pt x="279" y="1080"/>
                      </a:lnTo>
                      <a:lnTo>
                        <a:pt x="279" y="1078"/>
                      </a:lnTo>
                      <a:lnTo>
                        <a:pt x="279" y="1068"/>
                      </a:lnTo>
                      <a:lnTo>
                        <a:pt x="279" y="1068"/>
                      </a:lnTo>
                      <a:lnTo>
                        <a:pt x="279" y="1059"/>
                      </a:lnTo>
                      <a:lnTo>
                        <a:pt x="279" y="1056"/>
                      </a:lnTo>
                      <a:lnTo>
                        <a:pt x="279" y="1052"/>
                      </a:lnTo>
                      <a:lnTo>
                        <a:pt x="279" y="1049"/>
                      </a:lnTo>
                      <a:lnTo>
                        <a:pt x="279" y="1047"/>
                      </a:lnTo>
                      <a:lnTo>
                        <a:pt x="279" y="1035"/>
                      </a:lnTo>
                      <a:lnTo>
                        <a:pt x="279" y="1033"/>
                      </a:lnTo>
                      <a:lnTo>
                        <a:pt x="279" y="1028"/>
                      </a:lnTo>
                      <a:lnTo>
                        <a:pt x="279" y="1023"/>
                      </a:lnTo>
                      <a:lnTo>
                        <a:pt x="279" y="1016"/>
                      </a:lnTo>
                      <a:lnTo>
                        <a:pt x="279" y="1014"/>
                      </a:lnTo>
                      <a:lnTo>
                        <a:pt x="279" y="1007"/>
                      </a:lnTo>
                      <a:lnTo>
                        <a:pt x="279" y="1004"/>
                      </a:lnTo>
                      <a:lnTo>
                        <a:pt x="276" y="1000"/>
                      </a:lnTo>
                      <a:lnTo>
                        <a:pt x="276" y="995"/>
                      </a:lnTo>
                      <a:lnTo>
                        <a:pt x="276" y="993"/>
                      </a:lnTo>
                      <a:lnTo>
                        <a:pt x="276" y="990"/>
                      </a:lnTo>
                      <a:lnTo>
                        <a:pt x="276" y="988"/>
                      </a:lnTo>
                      <a:lnTo>
                        <a:pt x="276" y="983"/>
                      </a:lnTo>
                      <a:lnTo>
                        <a:pt x="276" y="974"/>
                      </a:lnTo>
                      <a:lnTo>
                        <a:pt x="276" y="969"/>
                      </a:lnTo>
                      <a:lnTo>
                        <a:pt x="276" y="967"/>
                      </a:lnTo>
                      <a:lnTo>
                        <a:pt x="276" y="960"/>
                      </a:lnTo>
                      <a:lnTo>
                        <a:pt x="276" y="957"/>
                      </a:lnTo>
                      <a:lnTo>
                        <a:pt x="276" y="955"/>
                      </a:lnTo>
                      <a:lnTo>
                        <a:pt x="276" y="952"/>
                      </a:lnTo>
                      <a:lnTo>
                        <a:pt x="276" y="950"/>
                      </a:lnTo>
                      <a:lnTo>
                        <a:pt x="276" y="943"/>
                      </a:lnTo>
                      <a:lnTo>
                        <a:pt x="276" y="938"/>
                      </a:lnTo>
                      <a:lnTo>
                        <a:pt x="276" y="936"/>
                      </a:lnTo>
                      <a:lnTo>
                        <a:pt x="276" y="931"/>
                      </a:lnTo>
                      <a:lnTo>
                        <a:pt x="276" y="929"/>
                      </a:lnTo>
                      <a:lnTo>
                        <a:pt x="276" y="926"/>
                      </a:lnTo>
                      <a:lnTo>
                        <a:pt x="276" y="922"/>
                      </a:lnTo>
                      <a:lnTo>
                        <a:pt x="276" y="915"/>
                      </a:lnTo>
                      <a:lnTo>
                        <a:pt x="276" y="905"/>
                      </a:lnTo>
                      <a:lnTo>
                        <a:pt x="276" y="903"/>
                      </a:lnTo>
                      <a:lnTo>
                        <a:pt x="276" y="900"/>
                      </a:lnTo>
                      <a:lnTo>
                        <a:pt x="276" y="858"/>
                      </a:lnTo>
                      <a:lnTo>
                        <a:pt x="276" y="851"/>
                      </a:lnTo>
                      <a:lnTo>
                        <a:pt x="276" y="841"/>
                      </a:lnTo>
                      <a:lnTo>
                        <a:pt x="276" y="827"/>
                      </a:lnTo>
                      <a:lnTo>
                        <a:pt x="276" y="825"/>
                      </a:lnTo>
                      <a:lnTo>
                        <a:pt x="276" y="813"/>
                      </a:lnTo>
                      <a:lnTo>
                        <a:pt x="276" y="801"/>
                      </a:lnTo>
                      <a:lnTo>
                        <a:pt x="276" y="794"/>
                      </a:lnTo>
                      <a:lnTo>
                        <a:pt x="276" y="789"/>
                      </a:lnTo>
                      <a:lnTo>
                        <a:pt x="276" y="778"/>
                      </a:lnTo>
                      <a:lnTo>
                        <a:pt x="276" y="766"/>
                      </a:lnTo>
                      <a:lnTo>
                        <a:pt x="276" y="752"/>
                      </a:lnTo>
                      <a:lnTo>
                        <a:pt x="276" y="740"/>
                      </a:lnTo>
                      <a:lnTo>
                        <a:pt x="276" y="735"/>
                      </a:lnTo>
                      <a:lnTo>
                        <a:pt x="276" y="730"/>
                      </a:lnTo>
                      <a:lnTo>
                        <a:pt x="274" y="723"/>
                      </a:lnTo>
                      <a:lnTo>
                        <a:pt x="274" y="721"/>
                      </a:lnTo>
                      <a:lnTo>
                        <a:pt x="274" y="716"/>
                      </a:lnTo>
                      <a:lnTo>
                        <a:pt x="274" y="711"/>
                      </a:lnTo>
                      <a:lnTo>
                        <a:pt x="274" y="702"/>
                      </a:lnTo>
                      <a:lnTo>
                        <a:pt x="274" y="697"/>
                      </a:lnTo>
                      <a:lnTo>
                        <a:pt x="274" y="690"/>
                      </a:lnTo>
                      <a:lnTo>
                        <a:pt x="274" y="678"/>
                      </a:lnTo>
                      <a:lnTo>
                        <a:pt x="274" y="671"/>
                      </a:lnTo>
                      <a:lnTo>
                        <a:pt x="274" y="659"/>
                      </a:lnTo>
                      <a:lnTo>
                        <a:pt x="274" y="657"/>
                      </a:lnTo>
                      <a:lnTo>
                        <a:pt x="274" y="650"/>
                      </a:lnTo>
                      <a:lnTo>
                        <a:pt x="274" y="638"/>
                      </a:lnTo>
                      <a:lnTo>
                        <a:pt x="274" y="631"/>
                      </a:lnTo>
                      <a:lnTo>
                        <a:pt x="274" y="582"/>
                      </a:lnTo>
                      <a:lnTo>
                        <a:pt x="274" y="565"/>
                      </a:lnTo>
                      <a:lnTo>
                        <a:pt x="274" y="560"/>
                      </a:lnTo>
                      <a:lnTo>
                        <a:pt x="274" y="558"/>
                      </a:lnTo>
                      <a:lnTo>
                        <a:pt x="274" y="556"/>
                      </a:lnTo>
                      <a:lnTo>
                        <a:pt x="274" y="553"/>
                      </a:lnTo>
                      <a:lnTo>
                        <a:pt x="274" y="544"/>
                      </a:lnTo>
                      <a:lnTo>
                        <a:pt x="269" y="544"/>
                      </a:lnTo>
                      <a:lnTo>
                        <a:pt x="265" y="544"/>
                      </a:lnTo>
                      <a:lnTo>
                        <a:pt x="260" y="544"/>
                      </a:lnTo>
                      <a:lnTo>
                        <a:pt x="260" y="546"/>
                      </a:lnTo>
                      <a:lnTo>
                        <a:pt x="257" y="548"/>
                      </a:lnTo>
                      <a:lnTo>
                        <a:pt x="255" y="548"/>
                      </a:lnTo>
                      <a:lnTo>
                        <a:pt x="253" y="548"/>
                      </a:lnTo>
                      <a:lnTo>
                        <a:pt x="250" y="551"/>
                      </a:lnTo>
                      <a:lnTo>
                        <a:pt x="246" y="553"/>
                      </a:lnTo>
                      <a:lnTo>
                        <a:pt x="241" y="556"/>
                      </a:lnTo>
                      <a:lnTo>
                        <a:pt x="236" y="556"/>
                      </a:lnTo>
                      <a:lnTo>
                        <a:pt x="231" y="558"/>
                      </a:lnTo>
                      <a:lnTo>
                        <a:pt x="227" y="558"/>
                      </a:lnTo>
                      <a:lnTo>
                        <a:pt x="220" y="563"/>
                      </a:lnTo>
                      <a:lnTo>
                        <a:pt x="208" y="567"/>
                      </a:lnTo>
                      <a:lnTo>
                        <a:pt x="206" y="567"/>
                      </a:lnTo>
                      <a:lnTo>
                        <a:pt x="196" y="572"/>
                      </a:lnTo>
                      <a:lnTo>
                        <a:pt x="182" y="577"/>
                      </a:lnTo>
                      <a:lnTo>
                        <a:pt x="170" y="582"/>
                      </a:lnTo>
                      <a:lnTo>
                        <a:pt x="170" y="584"/>
                      </a:lnTo>
                      <a:lnTo>
                        <a:pt x="163" y="586"/>
                      </a:lnTo>
                      <a:lnTo>
                        <a:pt x="156" y="589"/>
                      </a:lnTo>
                      <a:lnTo>
                        <a:pt x="154" y="591"/>
                      </a:lnTo>
                      <a:lnTo>
                        <a:pt x="151" y="591"/>
                      </a:lnTo>
                      <a:lnTo>
                        <a:pt x="146" y="593"/>
                      </a:lnTo>
                      <a:lnTo>
                        <a:pt x="139" y="596"/>
                      </a:lnTo>
                      <a:lnTo>
                        <a:pt x="132" y="600"/>
                      </a:lnTo>
                      <a:lnTo>
                        <a:pt x="125" y="603"/>
                      </a:lnTo>
                      <a:lnTo>
                        <a:pt x="123" y="603"/>
                      </a:lnTo>
                      <a:lnTo>
                        <a:pt x="116" y="605"/>
                      </a:lnTo>
                      <a:lnTo>
                        <a:pt x="113" y="608"/>
                      </a:lnTo>
                      <a:lnTo>
                        <a:pt x="111" y="608"/>
                      </a:lnTo>
                      <a:lnTo>
                        <a:pt x="109" y="610"/>
                      </a:lnTo>
                      <a:lnTo>
                        <a:pt x="106" y="612"/>
                      </a:lnTo>
                      <a:lnTo>
                        <a:pt x="104" y="612"/>
                      </a:lnTo>
                      <a:lnTo>
                        <a:pt x="102" y="612"/>
                      </a:lnTo>
                      <a:lnTo>
                        <a:pt x="102" y="615"/>
                      </a:lnTo>
                      <a:lnTo>
                        <a:pt x="99" y="615"/>
                      </a:lnTo>
                      <a:lnTo>
                        <a:pt x="97" y="615"/>
                      </a:lnTo>
                      <a:lnTo>
                        <a:pt x="94" y="615"/>
                      </a:lnTo>
                      <a:lnTo>
                        <a:pt x="92" y="615"/>
                      </a:lnTo>
                      <a:lnTo>
                        <a:pt x="90" y="615"/>
                      </a:lnTo>
                      <a:lnTo>
                        <a:pt x="87" y="615"/>
                      </a:lnTo>
                      <a:lnTo>
                        <a:pt x="78" y="617"/>
                      </a:lnTo>
                      <a:lnTo>
                        <a:pt x="71" y="617"/>
                      </a:lnTo>
                      <a:lnTo>
                        <a:pt x="69" y="617"/>
                      </a:lnTo>
                      <a:lnTo>
                        <a:pt x="61" y="617"/>
                      </a:lnTo>
                      <a:lnTo>
                        <a:pt x="57" y="617"/>
                      </a:lnTo>
                      <a:lnTo>
                        <a:pt x="54" y="617"/>
                      </a:lnTo>
                      <a:lnTo>
                        <a:pt x="50" y="619"/>
                      </a:lnTo>
                      <a:lnTo>
                        <a:pt x="43" y="619"/>
                      </a:lnTo>
                      <a:lnTo>
                        <a:pt x="35" y="619"/>
                      </a:lnTo>
                      <a:lnTo>
                        <a:pt x="28" y="622"/>
                      </a:lnTo>
                      <a:lnTo>
                        <a:pt x="26" y="622"/>
                      </a:lnTo>
                      <a:lnTo>
                        <a:pt x="19" y="622"/>
                      </a:lnTo>
                      <a:lnTo>
                        <a:pt x="14" y="622"/>
                      </a:lnTo>
                      <a:lnTo>
                        <a:pt x="7" y="624"/>
                      </a:lnTo>
                      <a:lnTo>
                        <a:pt x="5" y="624"/>
                      </a:lnTo>
                      <a:lnTo>
                        <a:pt x="2" y="624"/>
                      </a:lnTo>
                      <a:lnTo>
                        <a:pt x="2" y="622"/>
                      </a:lnTo>
                      <a:lnTo>
                        <a:pt x="2" y="617"/>
                      </a:lnTo>
                      <a:lnTo>
                        <a:pt x="2" y="612"/>
                      </a:lnTo>
                      <a:lnTo>
                        <a:pt x="2" y="603"/>
                      </a:lnTo>
                      <a:lnTo>
                        <a:pt x="2" y="589"/>
                      </a:lnTo>
                      <a:lnTo>
                        <a:pt x="2" y="584"/>
                      </a:lnTo>
                      <a:lnTo>
                        <a:pt x="0" y="579"/>
                      </a:lnTo>
                      <a:lnTo>
                        <a:pt x="0" y="574"/>
                      </a:lnTo>
                      <a:lnTo>
                        <a:pt x="0" y="563"/>
                      </a:lnTo>
                      <a:lnTo>
                        <a:pt x="0" y="558"/>
                      </a:lnTo>
                      <a:lnTo>
                        <a:pt x="0" y="541"/>
                      </a:lnTo>
                      <a:lnTo>
                        <a:pt x="0" y="534"/>
                      </a:lnTo>
                      <a:lnTo>
                        <a:pt x="0" y="525"/>
                      </a:lnTo>
                      <a:lnTo>
                        <a:pt x="0" y="520"/>
                      </a:lnTo>
                      <a:lnTo>
                        <a:pt x="0" y="515"/>
                      </a:lnTo>
                      <a:lnTo>
                        <a:pt x="0" y="513"/>
                      </a:lnTo>
                      <a:lnTo>
                        <a:pt x="0" y="508"/>
                      </a:lnTo>
                      <a:lnTo>
                        <a:pt x="0" y="506"/>
                      </a:lnTo>
                      <a:lnTo>
                        <a:pt x="0" y="501"/>
                      </a:lnTo>
                      <a:lnTo>
                        <a:pt x="0" y="501"/>
                      </a:lnTo>
                      <a:lnTo>
                        <a:pt x="0" y="496"/>
                      </a:lnTo>
                      <a:lnTo>
                        <a:pt x="0" y="494"/>
                      </a:lnTo>
                      <a:lnTo>
                        <a:pt x="0" y="492"/>
                      </a:lnTo>
                      <a:lnTo>
                        <a:pt x="0" y="489"/>
                      </a:lnTo>
                      <a:lnTo>
                        <a:pt x="0" y="485"/>
                      </a:lnTo>
                      <a:lnTo>
                        <a:pt x="0" y="480"/>
                      </a:lnTo>
                      <a:lnTo>
                        <a:pt x="0" y="478"/>
                      </a:lnTo>
                      <a:lnTo>
                        <a:pt x="0" y="475"/>
                      </a:lnTo>
                      <a:lnTo>
                        <a:pt x="0" y="473"/>
                      </a:lnTo>
                      <a:lnTo>
                        <a:pt x="0" y="470"/>
                      </a:lnTo>
                      <a:lnTo>
                        <a:pt x="0" y="468"/>
                      </a:lnTo>
                      <a:lnTo>
                        <a:pt x="2" y="466"/>
                      </a:lnTo>
                      <a:lnTo>
                        <a:pt x="2" y="463"/>
                      </a:lnTo>
                      <a:lnTo>
                        <a:pt x="2" y="461"/>
                      </a:lnTo>
                      <a:lnTo>
                        <a:pt x="2" y="456"/>
                      </a:lnTo>
                      <a:lnTo>
                        <a:pt x="5" y="452"/>
                      </a:lnTo>
                      <a:lnTo>
                        <a:pt x="7" y="444"/>
                      </a:lnTo>
                      <a:lnTo>
                        <a:pt x="12" y="435"/>
                      </a:lnTo>
                      <a:lnTo>
                        <a:pt x="12" y="433"/>
                      </a:lnTo>
                      <a:lnTo>
                        <a:pt x="14" y="428"/>
                      </a:lnTo>
                      <a:lnTo>
                        <a:pt x="17" y="423"/>
                      </a:lnTo>
                      <a:lnTo>
                        <a:pt x="19" y="421"/>
                      </a:lnTo>
                      <a:lnTo>
                        <a:pt x="21" y="416"/>
                      </a:lnTo>
                      <a:lnTo>
                        <a:pt x="24" y="411"/>
                      </a:lnTo>
                      <a:lnTo>
                        <a:pt x="24" y="409"/>
                      </a:lnTo>
                      <a:lnTo>
                        <a:pt x="26" y="404"/>
                      </a:lnTo>
                      <a:lnTo>
                        <a:pt x="28" y="400"/>
                      </a:lnTo>
                      <a:lnTo>
                        <a:pt x="31" y="395"/>
                      </a:lnTo>
                      <a:lnTo>
                        <a:pt x="33" y="390"/>
                      </a:lnTo>
                      <a:lnTo>
                        <a:pt x="35" y="388"/>
                      </a:lnTo>
                      <a:lnTo>
                        <a:pt x="35" y="385"/>
                      </a:lnTo>
                      <a:lnTo>
                        <a:pt x="38" y="385"/>
                      </a:lnTo>
                      <a:lnTo>
                        <a:pt x="38" y="383"/>
                      </a:lnTo>
                      <a:lnTo>
                        <a:pt x="40" y="378"/>
                      </a:lnTo>
                      <a:lnTo>
                        <a:pt x="40" y="376"/>
                      </a:lnTo>
                      <a:lnTo>
                        <a:pt x="43" y="374"/>
                      </a:lnTo>
                      <a:lnTo>
                        <a:pt x="43" y="369"/>
                      </a:lnTo>
                      <a:lnTo>
                        <a:pt x="45" y="364"/>
                      </a:lnTo>
                      <a:lnTo>
                        <a:pt x="45" y="359"/>
                      </a:lnTo>
                      <a:lnTo>
                        <a:pt x="47" y="355"/>
                      </a:lnTo>
                      <a:lnTo>
                        <a:pt x="47" y="352"/>
                      </a:lnTo>
                      <a:lnTo>
                        <a:pt x="47" y="350"/>
                      </a:lnTo>
                      <a:lnTo>
                        <a:pt x="47" y="348"/>
                      </a:lnTo>
                      <a:lnTo>
                        <a:pt x="47" y="345"/>
                      </a:lnTo>
                      <a:lnTo>
                        <a:pt x="47" y="343"/>
                      </a:lnTo>
                      <a:lnTo>
                        <a:pt x="47" y="338"/>
                      </a:lnTo>
                      <a:lnTo>
                        <a:pt x="47" y="336"/>
                      </a:lnTo>
                      <a:lnTo>
                        <a:pt x="47" y="331"/>
                      </a:lnTo>
                      <a:lnTo>
                        <a:pt x="47" y="329"/>
                      </a:lnTo>
                      <a:lnTo>
                        <a:pt x="47" y="326"/>
                      </a:lnTo>
                      <a:lnTo>
                        <a:pt x="47" y="322"/>
                      </a:lnTo>
                      <a:lnTo>
                        <a:pt x="47" y="319"/>
                      </a:lnTo>
                      <a:lnTo>
                        <a:pt x="47" y="317"/>
                      </a:lnTo>
                      <a:lnTo>
                        <a:pt x="47" y="315"/>
                      </a:lnTo>
                      <a:lnTo>
                        <a:pt x="47" y="312"/>
                      </a:lnTo>
                      <a:lnTo>
                        <a:pt x="47" y="296"/>
                      </a:lnTo>
                      <a:lnTo>
                        <a:pt x="47" y="291"/>
                      </a:lnTo>
                      <a:lnTo>
                        <a:pt x="45" y="284"/>
                      </a:lnTo>
                      <a:lnTo>
                        <a:pt x="45" y="277"/>
                      </a:lnTo>
                      <a:lnTo>
                        <a:pt x="45" y="274"/>
                      </a:lnTo>
                      <a:lnTo>
                        <a:pt x="45" y="251"/>
                      </a:lnTo>
                      <a:lnTo>
                        <a:pt x="45" y="246"/>
                      </a:lnTo>
                      <a:lnTo>
                        <a:pt x="45" y="234"/>
                      </a:lnTo>
                      <a:lnTo>
                        <a:pt x="45" y="230"/>
                      </a:lnTo>
                      <a:lnTo>
                        <a:pt x="45" y="220"/>
                      </a:lnTo>
                      <a:lnTo>
                        <a:pt x="45" y="218"/>
                      </a:lnTo>
                      <a:lnTo>
                        <a:pt x="45" y="208"/>
                      </a:lnTo>
                      <a:lnTo>
                        <a:pt x="45" y="199"/>
                      </a:lnTo>
                      <a:lnTo>
                        <a:pt x="43" y="192"/>
                      </a:lnTo>
                      <a:lnTo>
                        <a:pt x="43" y="187"/>
                      </a:lnTo>
                      <a:lnTo>
                        <a:pt x="43" y="185"/>
                      </a:lnTo>
                      <a:lnTo>
                        <a:pt x="43" y="182"/>
                      </a:lnTo>
                      <a:lnTo>
                        <a:pt x="43" y="170"/>
                      </a:lnTo>
                      <a:lnTo>
                        <a:pt x="43" y="163"/>
                      </a:lnTo>
                      <a:lnTo>
                        <a:pt x="43" y="161"/>
                      </a:lnTo>
                      <a:lnTo>
                        <a:pt x="43" y="149"/>
                      </a:lnTo>
                      <a:lnTo>
                        <a:pt x="43" y="147"/>
                      </a:lnTo>
                      <a:lnTo>
                        <a:pt x="43" y="144"/>
                      </a:lnTo>
                      <a:lnTo>
                        <a:pt x="43" y="140"/>
                      </a:lnTo>
                      <a:lnTo>
                        <a:pt x="43" y="135"/>
                      </a:lnTo>
                      <a:lnTo>
                        <a:pt x="43" y="133"/>
                      </a:lnTo>
                      <a:lnTo>
                        <a:pt x="43" y="130"/>
                      </a:lnTo>
                      <a:lnTo>
                        <a:pt x="43" y="123"/>
                      </a:lnTo>
                      <a:lnTo>
                        <a:pt x="43" y="121"/>
                      </a:lnTo>
                      <a:lnTo>
                        <a:pt x="43" y="118"/>
                      </a:lnTo>
                      <a:lnTo>
                        <a:pt x="43" y="116"/>
                      </a:lnTo>
                      <a:lnTo>
                        <a:pt x="43" y="107"/>
                      </a:lnTo>
                      <a:close/>
                    </a:path>
                  </a:pathLst>
                </a:custGeom>
                <a:solidFill>
                  <a:srgbClr val="920000">
                    <a:alpha val="62000"/>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sp>
              <p:nvSpPr>
                <p:cNvPr id="80" name="Freeform 13"/>
                <p:cNvSpPr>
                  <a:spLocks/>
                </p:cNvSpPr>
                <p:nvPr/>
              </p:nvSpPr>
              <p:spPr bwMode="auto">
                <a:xfrm>
                  <a:off x="2634659" y="10959467"/>
                  <a:ext cx="2987011" cy="2769655"/>
                </a:xfrm>
                <a:custGeom>
                  <a:avLst/>
                  <a:gdLst>
                    <a:gd name="T0" fmla="*/ 2289 w 2525"/>
                    <a:gd name="T1" fmla="*/ 430 h 2351"/>
                    <a:gd name="T2" fmla="*/ 2291 w 2525"/>
                    <a:gd name="T3" fmla="*/ 551 h 2351"/>
                    <a:gd name="T4" fmla="*/ 2293 w 2525"/>
                    <a:gd name="T5" fmla="*/ 700 h 2351"/>
                    <a:gd name="T6" fmla="*/ 2258 w 2525"/>
                    <a:gd name="T7" fmla="*/ 787 h 2351"/>
                    <a:gd name="T8" fmla="*/ 2246 w 2525"/>
                    <a:gd name="T9" fmla="*/ 877 h 2351"/>
                    <a:gd name="T10" fmla="*/ 2307 w 2525"/>
                    <a:gd name="T11" fmla="*/ 969 h 2351"/>
                    <a:gd name="T12" fmla="*/ 2402 w 2525"/>
                    <a:gd name="T13" fmla="*/ 941 h 2351"/>
                    <a:gd name="T14" fmla="*/ 2520 w 2525"/>
                    <a:gd name="T15" fmla="*/ 910 h 2351"/>
                    <a:gd name="T16" fmla="*/ 2522 w 2525"/>
                    <a:gd name="T17" fmla="*/ 1146 h 2351"/>
                    <a:gd name="T18" fmla="*/ 2522 w 2525"/>
                    <a:gd name="T19" fmla="*/ 1321 h 2351"/>
                    <a:gd name="T20" fmla="*/ 2525 w 2525"/>
                    <a:gd name="T21" fmla="*/ 1434 h 2351"/>
                    <a:gd name="T22" fmla="*/ 2499 w 2525"/>
                    <a:gd name="T23" fmla="*/ 1489 h 2351"/>
                    <a:gd name="T24" fmla="*/ 2477 w 2525"/>
                    <a:gd name="T25" fmla="*/ 1534 h 2351"/>
                    <a:gd name="T26" fmla="*/ 2371 w 2525"/>
                    <a:gd name="T27" fmla="*/ 1496 h 2351"/>
                    <a:gd name="T28" fmla="*/ 2251 w 2525"/>
                    <a:gd name="T29" fmla="*/ 1498 h 2351"/>
                    <a:gd name="T30" fmla="*/ 2253 w 2525"/>
                    <a:gd name="T31" fmla="*/ 1647 h 2351"/>
                    <a:gd name="T32" fmla="*/ 2253 w 2525"/>
                    <a:gd name="T33" fmla="*/ 1784 h 2351"/>
                    <a:gd name="T34" fmla="*/ 2253 w 2525"/>
                    <a:gd name="T35" fmla="*/ 1959 h 2351"/>
                    <a:gd name="T36" fmla="*/ 2163 w 2525"/>
                    <a:gd name="T37" fmla="*/ 1978 h 2351"/>
                    <a:gd name="T38" fmla="*/ 2029 w 2525"/>
                    <a:gd name="T39" fmla="*/ 2037 h 2351"/>
                    <a:gd name="T40" fmla="*/ 2015 w 2525"/>
                    <a:gd name="T41" fmla="*/ 2304 h 2351"/>
                    <a:gd name="T42" fmla="*/ 1967 w 2525"/>
                    <a:gd name="T43" fmla="*/ 2337 h 2351"/>
                    <a:gd name="T44" fmla="*/ 1823 w 2525"/>
                    <a:gd name="T45" fmla="*/ 2337 h 2351"/>
                    <a:gd name="T46" fmla="*/ 1715 w 2525"/>
                    <a:gd name="T47" fmla="*/ 2342 h 2351"/>
                    <a:gd name="T48" fmla="*/ 1627 w 2525"/>
                    <a:gd name="T49" fmla="*/ 2342 h 2351"/>
                    <a:gd name="T50" fmla="*/ 1445 w 2525"/>
                    <a:gd name="T51" fmla="*/ 2342 h 2351"/>
                    <a:gd name="T52" fmla="*/ 1315 w 2525"/>
                    <a:gd name="T53" fmla="*/ 2346 h 2351"/>
                    <a:gd name="T54" fmla="*/ 1275 w 2525"/>
                    <a:gd name="T55" fmla="*/ 2306 h 2351"/>
                    <a:gd name="T56" fmla="*/ 1301 w 2525"/>
                    <a:gd name="T57" fmla="*/ 2188 h 2351"/>
                    <a:gd name="T58" fmla="*/ 1308 w 2525"/>
                    <a:gd name="T59" fmla="*/ 2089 h 2351"/>
                    <a:gd name="T60" fmla="*/ 1308 w 2525"/>
                    <a:gd name="T61" fmla="*/ 1990 h 2351"/>
                    <a:gd name="T62" fmla="*/ 1308 w 2525"/>
                    <a:gd name="T63" fmla="*/ 1874 h 2351"/>
                    <a:gd name="T64" fmla="*/ 1044 w 2525"/>
                    <a:gd name="T65" fmla="*/ 1808 h 2351"/>
                    <a:gd name="T66" fmla="*/ 963 w 2525"/>
                    <a:gd name="T67" fmla="*/ 1834 h 2351"/>
                    <a:gd name="T68" fmla="*/ 904 w 2525"/>
                    <a:gd name="T69" fmla="*/ 1815 h 2351"/>
                    <a:gd name="T70" fmla="*/ 831 w 2525"/>
                    <a:gd name="T71" fmla="*/ 1770 h 2351"/>
                    <a:gd name="T72" fmla="*/ 763 w 2525"/>
                    <a:gd name="T73" fmla="*/ 1772 h 2351"/>
                    <a:gd name="T74" fmla="*/ 704 w 2525"/>
                    <a:gd name="T75" fmla="*/ 1803 h 2351"/>
                    <a:gd name="T76" fmla="*/ 590 w 2525"/>
                    <a:gd name="T77" fmla="*/ 1810 h 2351"/>
                    <a:gd name="T78" fmla="*/ 406 w 2525"/>
                    <a:gd name="T79" fmla="*/ 1732 h 2351"/>
                    <a:gd name="T80" fmla="*/ 108 w 2525"/>
                    <a:gd name="T81" fmla="*/ 1456 h 2351"/>
                    <a:gd name="T82" fmla="*/ 151 w 2525"/>
                    <a:gd name="T83" fmla="*/ 1335 h 2351"/>
                    <a:gd name="T84" fmla="*/ 203 w 2525"/>
                    <a:gd name="T85" fmla="*/ 1269 h 2351"/>
                    <a:gd name="T86" fmla="*/ 137 w 2525"/>
                    <a:gd name="T87" fmla="*/ 1205 h 2351"/>
                    <a:gd name="T88" fmla="*/ 16 w 2525"/>
                    <a:gd name="T89" fmla="*/ 1193 h 2351"/>
                    <a:gd name="T90" fmla="*/ 61 w 2525"/>
                    <a:gd name="T91" fmla="*/ 1172 h 2351"/>
                    <a:gd name="T92" fmla="*/ 132 w 2525"/>
                    <a:gd name="T93" fmla="*/ 1125 h 2351"/>
                    <a:gd name="T94" fmla="*/ 259 w 2525"/>
                    <a:gd name="T95" fmla="*/ 1087 h 2351"/>
                    <a:gd name="T96" fmla="*/ 281 w 2525"/>
                    <a:gd name="T97" fmla="*/ 1009 h 2351"/>
                    <a:gd name="T98" fmla="*/ 276 w 2525"/>
                    <a:gd name="T99" fmla="*/ 898 h 2351"/>
                    <a:gd name="T100" fmla="*/ 231 w 2525"/>
                    <a:gd name="T101" fmla="*/ 773 h 2351"/>
                    <a:gd name="T102" fmla="*/ 264 w 2525"/>
                    <a:gd name="T103" fmla="*/ 655 h 2351"/>
                    <a:gd name="T104" fmla="*/ 269 w 2525"/>
                    <a:gd name="T105" fmla="*/ 553 h 2351"/>
                    <a:gd name="T106" fmla="*/ 276 w 2525"/>
                    <a:gd name="T107" fmla="*/ 504 h 2351"/>
                    <a:gd name="T108" fmla="*/ 264 w 2525"/>
                    <a:gd name="T109" fmla="*/ 397 h 2351"/>
                    <a:gd name="T110" fmla="*/ 283 w 2525"/>
                    <a:gd name="T111" fmla="*/ 341 h 2351"/>
                    <a:gd name="T112" fmla="*/ 380 w 2525"/>
                    <a:gd name="T113" fmla="*/ 324 h 2351"/>
                    <a:gd name="T114" fmla="*/ 446 w 2525"/>
                    <a:gd name="T115" fmla="*/ 163 h 2351"/>
                    <a:gd name="T116" fmla="*/ 571 w 2525"/>
                    <a:gd name="T117" fmla="*/ 74 h 2351"/>
                    <a:gd name="T118" fmla="*/ 682 w 2525"/>
                    <a:gd name="T119" fmla="*/ 81 h 2351"/>
                    <a:gd name="T120" fmla="*/ 756 w 2525"/>
                    <a:gd name="T121" fmla="*/ 52 h 2351"/>
                    <a:gd name="T122" fmla="*/ 1070 w 2525"/>
                    <a:gd name="T123" fmla="*/ 3 h 2351"/>
                    <a:gd name="T124" fmla="*/ 1733 w 2525"/>
                    <a:gd name="T125" fmla="*/ 12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25" h="2351">
                      <a:moveTo>
                        <a:pt x="2064" y="199"/>
                      </a:moveTo>
                      <a:lnTo>
                        <a:pt x="2064" y="237"/>
                      </a:lnTo>
                      <a:lnTo>
                        <a:pt x="2064" y="281"/>
                      </a:lnTo>
                      <a:lnTo>
                        <a:pt x="2064" y="326"/>
                      </a:lnTo>
                      <a:lnTo>
                        <a:pt x="2066" y="371"/>
                      </a:lnTo>
                      <a:lnTo>
                        <a:pt x="2107" y="371"/>
                      </a:lnTo>
                      <a:lnTo>
                        <a:pt x="2152" y="371"/>
                      </a:lnTo>
                      <a:lnTo>
                        <a:pt x="2194" y="369"/>
                      </a:lnTo>
                      <a:lnTo>
                        <a:pt x="2211" y="369"/>
                      </a:lnTo>
                      <a:lnTo>
                        <a:pt x="2241" y="369"/>
                      </a:lnTo>
                      <a:lnTo>
                        <a:pt x="2272" y="369"/>
                      </a:lnTo>
                      <a:lnTo>
                        <a:pt x="2272" y="371"/>
                      </a:lnTo>
                      <a:lnTo>
                        <a:pt x="2274" y="378"/>
                      </a:lnTo>
                      <a:lnTo>
                        <a:pt x="2277" y="383"/>
                      </a:lnTo>
                      <a:lnTo>
                        <a:pt x="2279" y="385"/>
                      </a:lnTo>
                      <a:lnTo>
                        <a:pt x="2281" y="395"/>
                      </a:lnTo>
                      <a:lnTo>
                        <a:pt x="2284" y="400"/>
                      </a:lnTo>
                      <a:lnTo>
                        <a:pt x="2284" y="402"/>
                      </a:lnTo>
                      <a:lnTo>
                        <a:pt x="2286" y="404"/>
                      </a:lnTo>
                      <a:lnTo>
                        <a:pt x="2286" y="407"/>
                      </a:lnTo>
                      <a:lnTo>
                        <a:pt x="2286" y="409"/>
                      </a:lnTo>
                      <a:lnTo>
                        <a:pt x="2286" y="414"/>
                      </a:lnTo>
                      <a:lnTo>
                        <a:pt x="2286" y="419"/>
                      </a:lnTo>
                      <a:lnTo>
                        <a:pt x="2289" y="426"/>
                      </a:lnTo>
                      <a:lnTo>
                        <a:pt x="2289" y="430"/>
                      </a:lnTo>
                      <a:lnTo>
                        <a:pt x="2289" y="437"/>
                      </a:lnTo>
                      <a:lnTo>
                        <a:pt x="2289" y="442"/>
                      </a:lnTo>
                      <a:lnTo>
                        <a:pt x="2289" y="444"/>
                      </a:lnTo>
                      <a:lnTo>
                        <a:pt x="2289" y="447"/>
                      </a:lnTo>
                      <a:lnTo>
                        <a:pt x="2289" y="452"/>
                      </a:lnTo>
                      <a:lnTo>
                        <a:pt x="2289" y="459"/>
                      </a:lnTo>
                      <a:lnTo>
                        <a:pt x="2289" y="468"/>
                      </a:lnTo>
                      <a:lnTo>
                        <a:pt x="2289" y="470"/>
                      </a:lnTo>
                      <a:lnTo>
                        <a:pt x="2289" y="473"/>
                      </a:lnTo>
                      <a:lnTo>
                        <a:pt x="2289" y="475"/>
                      </a:lnTo>
                      <a:lnTo>
                        <a:pt x="2289" y="482"/>
                      </a:lnTo>
                      <a:lnTo>
                        <a:pt x="2289" y="485"/>
                      </a:lnTo>
                      <a:lnTo>
                        <a:pt x="2289" y="487"/>
                      </a:lnTo>
                      <a:lnTo>
                        <a:pt x="2289" y="492"/>
                      </a:lnTo>
                      <a:lnTo>
                        <a:pt x="2289" y="496"/>
                      </a:lnTo>
                      <a:lnTo>
                        <a:pt x="2289" y="499"/>
                      </a:lnTo>
                      <a:lnTo>
                        <a:pt x="2289" y="501"/>
                      </a:lnTo>
                      <a:lnTo>
                        <a:pt x="2289" y="513"/>
                      </a:lnTo>
                      <a:lnTo>
                        <a:pt x="2289" y="515"/>
                      </a:lnTo>
                      <a:lnTo>
                        <a:pt x="2289" y="522"/>
                      </a:lnTo>
                      <a:lnTo>
                        <a:pt x="2289" y="534"/>
                      </a:lnTo>
                      <a:lnTo>
                        <a:pt x="2289" y="537"/>
                      </a:lnTo>
                      <a:lnTo>
                        <a:pt x="2289" y="539"/>
                      </a:lnTo>
                      <a:lnTo>
                        <a:pt x="2289" y="544"/>
                      </a:lnTo>
                      <a:lnTo>
                        <a:pt x="2291" y="551"/>
                      </a:lnTo>
                      <a:lnTo>
                        <a:pt x="2291" y="560"/>
                      </a:lnTo>
                      <a:lnTo>
                        <a:pt x="2291" y="570"/>
                      </a:lnTo>
                      <a:lnTo>
                        <a:pt x="2291" y="572"/>
                      </a:lnTo>
                      <a:lnTo>
                        <a:pt x="2291" y="582"/>
                      </a:lnTo>
                      <a:lnTo>
                        <a:pt x="2291" y="586"/>
                      </a:lnTo>
                      <a:lnTo>
                        <a:pt x="2291" y="598"/>
                      </a:lnTo>
                      <a:lnTo>
                        <a:pt x="2291" y="603"/>
                      </a:lnTo>
                      <a:lnTo>
                        <a:pt x="2291" y="626"/>
                      </a:lnTo>
                      <a:lnTo>
                        <a:pt x="2291" y="629"/>
                      </a:lnTo>
                      <a:lnTo>
                        <a:pt x="2291" y="636"/>
                      </a:lnTo>
                      <a:lnTo>
                        <a:pt x="2293" y="643"/>
                      </a:lnTo>
                      <a:lnTo>
                        <a:pt x="2293" y="648"/>
                      </a:lnTo>
                      <a:lnTo>
                        <a:pt x="2293" y="664"/>
                      </a:lnTo>
                      <a:lnTo>
                        <a:pt x="2293" y="667"/>
                      </a:lnTo>
                      <a:lnTo>
                        <a:pt x="2293" y="669"/>
                      </a:lnTo>
                      <a:lnTo>
                        <a:pt x="2293" y="671"/>
                      </a:lnTo>
                      <a:lnTo>
                        <a:pt x="2293" y="674"/>
                      </a:lnTo>
                      <a:lnTo>
                        <a:pt x="2293" y="678"/>
                      </a:lnTo>
                      <a:lnTo>
                        <a:pt x="2293" y="681"/>
                      </a:lnTo>
                      <a:lnTo>
                        <a:pt x="2293" y="683"/>
                      </a:lnTo>
                      <a:lnTo>
                        <a:pt x="2293" y="688"/>
                      </a:lnTo>
                      <a:lnTo>
                        <a:pt x="2293" y="690"/>
                      </a:lnTo>
                      <a:lnTo>
                        <a:pt x="2293" y="695"/>
                      </a:lnTo>
                      <a:lnTo>
                        <a:pt x="2293" y="697"/>
                      </a:lnTo>
                      <a:lnTo>
                        <a:pt x="2293" y="700"/>
                      </a:lnTo>
                      <a:lnTo>
                        <a:pt x="2293" y="702"/>
                      </a:lnTo>
                      <a:lnTo>
                        <a:pt x="2293" y="704"/>
                      </a:lnTo>
                      <a:lnTo>
                        <a:pt x="2293" y="707"/>
                      </a:lnTo>
                      <a:lnTo>
                        <a:pt x="2291" y="711"/>
                      </a:lnTo>
                      <a:lnTo>
                        <a:pt x="2291" y="716"/>
                      </a:lnTo>
                      <a:lnTo>
                        <a:pt x="2289" y="721"/>
                      </a:lnTo>
                      <a:lnTo>
                        <a:pt x="2289" y="726"/>
                      </a:lnTo>
                      <a:lnTo>
                        <a:pt x="2286" y="728"/>
                      </a:lnTo>
                      <a:lnTo>
                        <a:pt x="2286" y="730"/>
                      </a:lnTo>
                      <a:lnTo>
                        <a:pt x="2284" y="735"/>
                      </a:lnTo>
                      <a:lnTo>
                        <a:pt x="2284" y="737"/>
                      </a:lnTo>
                      <a:lnTo>
                        <a:pt x="2281" y="737"/>
                      </a:lnTo>
                      <a:lnTo>
                        <a:pt x="2281" y="740"/>
                      </a:lnTo>
                      <a:lnTo>
                        <a:pt x="2279" y="742"/>
                      </a:lnTo>
                      <a:lnTo>
                        <a:pt x="2277" y="747"/>
                      </a:lnTo>
                      <a:lnTo>
                        <a:pt x="2274" y="752"/>
                      </a:lnTo>
                      <a:lnTo>
                        <a:pt x="2272" y="756"/>
                      </a:lnTo>
                      <a:lnTo>
                        <a:pt x="2270" y="761"/>
                      </a:lnTo>
                      <a:lnTo>
                        <a:pt x="2270" y="763"/>
                      </a:lnTo>
                      <a:lnTo>
                        <a:pt x="2267" y="768"/>
                      </a:lnTo>
                      <a:lnTo>
                        <a:pt x="2265" y="773"/>
                      </a:lnTo>
                      <a:lnTo>
                        <a:pt x="2263" y="775"/>
                      </a:lnTo>
                      <a:lnTo>
                        <a:pt x="2260" y="780"/>
                      </a:lnTo>
                      <a:lnTo>
                        <a:pt x="2258" y="785"/>
                      </a:lnTo>
                      <a:lnTo>
                        <a:pt x="2258" y="787"/>
                      </a:lnTo>
                      <a:lnTo>
                        <a:pt x="2253" y="796"/>
                      </a:lnTo>
                      <a:lnTo>
                        <a:pt x="2251" y="804"/>
                      </a:lnTo>
                      <a:lnTo>
                        <a:pt x="2248" y="808"/>
                      </a:lnTo>
                      <a:lnTo>
                        <a:pt x="2248" y="813"/>
                      </a:lnTo>
                      <a:lnTo>
                        <a:pt x="2248" y="815"/>
                      </a:lnTo>
                      <a:lnTo>
                        <a:pt x="2248" y="818"/>
                      </a:lnTo>
                      <a:lnTo>
                        <a:pt x="2246" y="820"/>
                      </a:lnTo>
                      <a:lnTo>
                        <a:pt x="2246" y="822"/>
                      </a:lnTo>
                      <a:lnTo>
                        <a:pt x="2246" y="825"/>
                      </a:lnTo>
                      <a:lnTo>
                        <a:pt x="2246" y="827"/>
                      </a:lnTo>
                      <a:lnTo>
                        <a:pt x="2246" y="830"/>
                      </a:lnTo>
                      <a:lnTo>
                        <a:pt x="2246" y="832"/>
                      </a:lnTo>
                      <a:lnTo>
                        <a:pt x="2246" y="837"/>
                      </a:lnTo>
                      <a:lnTo>
                        <a:pt x="2246" y="841"/>
                      </a:lnTo>
                      <a:lnTo>
                        <a:pt x="2246" y="844"/>
                      </a:lnTo>
                      <a:lnTo>
                        <a:pt x="2246" y="846"/>
                      </a:lnTo>
                      <a:lnTo>
                        <a:pt x="2246" y="848"/>
                      </a:lnTo>
                      <a:lnTo>
                        <a:pt x="2246" y="853"/>
                      </a:lnTo>
                      <a:lnTo>
                        <a:pt x="2246" y="853"/>
                      </a:lnTo>
                      <a:lnTo>
                        <a:pt x="2246" y="858"/>
                      </a:lnTo>
                      <a:lnTo>
                        <a:pt x="2246" y="860"/>
                      </a:lnTo>
                      <a:lnTo>
                        <a:pt x="2246" y="865"/>
                      </a:lnTo>
                      <a:lnTo>
                        <a:pt x="2246" y="867"/>
                      </a:lnTo>
                      <a:lnTo>
                        <a:pt x="2246" y="872"/>
                      </a:lnTo>
                      <a:lnTo>
                        <a:pt x="2246" y="877"/>
                      </a:lnTo>
                      <a:lnTo>
                        <a:pt x="2246" y="886"/>
                      </a:lnTo>
                      <a:lnTo>
                        <a:pt x="2246" y="893"/>
                      </a:lnTo>
                      <a:lnTo>
                        <a:pt x="2246" y="910"/>
                      </a:lnTo>
                      <a:lnTo>
                        <a:pt x="2246" y="915"/>
                      </a:lnTo>
                      <a:lnTo>
                        <a:pt x="2246" y="926"/>
                      </a:lnTo>
                      <a:lnTo>
                        <a:pt x="2246" y="931"/>
                      </a:lnTo>
                      <a:lnTo>
                        <a:pt x="2248" y="936"/>
                      </a:lnTo>
                      <a:lnTo>
                        <a:pt x="2248" y="941"/>
                      </a:lnTo>
                      <a:lnTo>
                        <a:pt x="2248" y="955"/>
                      </a:lnTo>
                      <a:lnTo>
                        <a:pt x="2248" y="964"/>
                      </a:lnTo>
                      <a:lnTo>
                        <a:pt x="2248" y="969"/>
                      </a:lnTo>
                      <a:lnTo>
                        <a:pt x="2248" y="974"/>
                      </a:lnTo>
                      <a:lnTo>
                        <a:pt x="2248" y="976"/>
                      </a:lnTo>
                      <a:lnTo>
                        <a:pt x="2251" y="976"/>
                      </a:lnTo>
                      <a:lnTo>
                        <a:pt x="2253" y="976"/>
                      </a:lnTo>
                      <a:lnTo>
                        <a:pt x="2260" y="974"/>
                      </a:lnTo>
                      <a:lnTo>
                        <a:pt x="2265" y="974"/>
                      </a:lnTo>
                      <a:lnTo>
                        <a:pt x="2272" y="974"/>
                      </a:lnTo>
                      <a:lnTo>
                        <a:pt x="2274" y="974"/>
                      </a:lnTo>
                      <a:lnTo>
                        <a:pt x="2281" y="971"/>
                      </a:lnTo>
                      <a:lnTo>
                        <a:pt x="2289" y="971"/>
                      </a:lnTo>
                      <a:lnTo>
                        <a:pt x="2296" y="971"/>
                      </a:lnTo>
                      <a:lnTo>
                        <a:pt x="2300" y="969"/>
                      </a:lnTo>
                      <a:lnTo>
                        <a:pt x="2303" y="969"/>
                      </a:lnTo>
                      <a:lnTo>
                        <a:pt x="2307" y="969"/>
                      </a:lnTo>
                      <a:lnTo>
                        <a:pt x="2315" y="969"/>
                      </a:lnTo>
                      <a:lnTo>
                        <a:pt x="2317" y="969"/>
                      </a:lnTo>
                      <a:lnTo>
                        <a:pt x="2324" y="969"/>
                      </a:lnTo>
                      <a:lnTo>
                        <a:pt x="2333" y="967"/>
                      </a:lnTo>
                      <a:lnTo>
                        <a:pt x="2336" y="967"/>
                      </a:lnTo>
                      <a:lnTo>
                        <a:pt x="2338" y="967"/>
                      </a:lnTo>
                      <a:lnTo>
                        <a:pt x="2340" y="967"/>
                      </a:lnTo>
                      <a:lnTo>
                        <a:pt x="2343" y="967"/>
                      </a:lnTo>
                      <a:lnTo>
                        <a:pt x="2345" y="967"/>
                      </a:lnTo>
                      <a:lnTo>
                        <a:pt x="2348" y="967"/>
                      </a:lnTo>
                      <a:lnTo>
                        <a:pt x="2348" y="964"/>
                      </a:lnTo>
                      <a:lnTo>
                        <a:pt x="2350" y="964"/>
                      </a:lnTo>
                      <a:lnTo>
                        <a:pt x="2352" y="964"/>
                      </a:lnTo>
                      <a:lnTo>
                        <a:pt x="2355" y="962"/>
                      </a:lnTo>
                      <a:lnTo>
                        <a:pt x="2357" y="960"/>
                      </a:lnTo>
                      <a:lnTo>
                        <a:pt x="2359" y="960"/>
                      </a:lnTo>
                      <a:lnTo>
                        <a:pt x="2362" y="957"/>
                      </a:lnTo>
                      <a:lnTo>
                        <a:pt x="2369" y="955"/>
                      </a:lnTo>
                      <a:lnTo>
                        <a:pt x="2371" y="955"/>
                      </a:lnTo>
                      <a:lnTo>
                        <a:pt x="2378" y="952"/>
                      </a:lnTo>
                      <a:lnTo>
                        <a:pt x="2385" y="948"/>
                      </a:lnTo>
                      <a:lnTo>
                        <a:pt x="2392" y="945"/>
                      </a:lnTo>
                      <a:lnTo>
                        <a:pt x="2397" y="943"/>
                      </a:lnTo>
                      <a:lnTo>
                        <a:pt x="2400" y="943"/>
                      </a:lnTo>
                      <a:lnTo>
                        <a:pt x="2402" y="941"/>
                      </a:lnTo>
                      <a:lnTo>
                        <a:pt x="2409" y="938"/>
                      </a:lnTo>
                      <a:lnTo>
                        <a:pt x="2416" y="936"/>
                      </a:lnTo>
                      <a:lnTo>
                        <a:pt x="2416" y="934"/>
                      </a:lnTo>
                      <a:lnTo>
                        <a:pt x="2428" y="929"/>
                      </a:lnTo>
                      <a:lnTo>
                        <a:pt x="2442" y="924"/>
                      </a:lnTo>
                      <a:lnTo>
                        <a:pt x="2452" y="919"/>
                      </a:lnTo>
                      <a:lnTo>
                        <a:pt x="2454" y="919"/>
                      </a:lnTo>
                      <a:lnTo>
                        <a:pt x="2466" y="915"/>
                      </a:lnTo>
                      <a:lnTo>
                        <a:pt x="2473" y="910"/>
                      </a:lnTo>
                      <a:lnTo>
                        <a:pt x="2477" y="910"/>
                      </a:lnTo>
                      <a:lnTo>
                        <a:pt x="2482" y="908"/>
                      </a:lnTo>
                      <a:lnTo>
                        <a:pt x="2487" y="908"/>
                      </a:lnTo>
                      <a:lnTo>
                        <a:pt x="2492" y="905"/>
                      </a:lnTo>
                      <a:lnTo>
                        <a:pt x="2496" y="903"/>
                      </a:lnTo>
                      <a:lnTo>
                        <a:pt x="2499" y="900"/>
                      </a:lnTo>
                      <a:lnTo>
                        <a:pt x="2501" y="900"/>
                      </a:lnTo>
                      <a:lnTo>
                        <a:pt x="2503" y="900"/>
                      </a:lnTo>
                      <a:lnTo>
                        <a:pt x="2506" y="898"/>
                      </a:lnTo>
                      <a:lnTo>
                        <a:pt x="2506" y="896"/>
                      </a:lnTo>
                      <a:lnTo>
                        <a:pt x="2511" y="896"/>
                      </a:lnTo>
                      <a:lnTo>
                        <a:pt x="2515" y="896"/>
                      </a:lnTo>
                      <a:lnTo>
                        <a:pt x="2520" y="896"/>
                      </a:lnTo>
                      <a:lnTo>
                        <a:pt x="2520" y="905"/>
                      </a:lnTo>
                      <a:lnTo>
                        <a:pt x="2520" y="908"/>
                      </a:lnTo>
                      <a:lnTo>
                        <a:pt x="2520" y="910"/>
                      </a:lnTo>
                      <a:lnTo>
                        <a:pt x="2520" y="912"/>
                      </a:lnTo>
                      <a:lnTo>
                        <a:pt x="2520" y="917"/>
                      </a:lnTo>
                      <a:lnTo>
                        <a:pt x="2520" y="934"/>
                      </a:lnTo>
                      <a:lnTo>
                        <a:pt x="2520" y="983"/>
                      </a:lnTo>
                      <a:lnTo>
                        <a:pt x="2520" y="990"/>
                      </a:lnTo>
                      <a:lnTo>
                        <a:pt x="2520" y="1002"/>
                      </a:lnTo>
                      <a:lnTo>
                        <a:pt x="2520" y="1009"/>
                      </a:lnTo>
                      <a:lnTo>
                        <a:pt x="2520" y="1011"/>
                      </a:lnTo>
                      <a:lnTo>
                        <a:pt x="2520" y="1023"/>
                      </a:lnTo>
                      <a:lnTo>
                        <a:pt x="2520" y="1030"/>
                      </a:lnTo>
                      <a:lnTo>
                        <a:pt x="2520" y="1042"/>
                      </a:lnTo>
                      <a:lnTo>
                        <a:pt x="2520" y="1049"/>
                      </a:lnTo>
                      <a:lnTo>
                        <a:pt x="2520" y="1054"/>
                      </a:lnTo>
                      <a:lnTo>
                        <a:pt x="2520" y="1063"/>
                      </a:lnTo>
                      <a:lnTo>
                        <a:pt x="2520" y="1068"/>
                      </a:lnTo>
                      <a:lnTo>
                        <a:pt x="2520" y="1073"/>
                      </a:lnTo>
                      <a:lnTo>
                        <a:pt x="2520" y="1075"/>
                      </a:lnTo>
                      <a:lnTo>
                        <a:pt x="2522" y="1082"/>
                      </a:lnTo>
                      <a:lnTo>
                        <a:pt x="2522" y="1087"/>
                      </a:lnTo>
                      <a:lnTo>
                        <a:pt x="2522" y="1092"/>
                      </a:lnTo>
                      <a:lnTo>
                        <a:pt x="2522" y="1104"/>
                      </a:lnTo>
                      <a:lnTo>
                        <a:pt x="2522" y="1118"/>
                      </a:lnTo>
                      <a:lnTo>
                        <a:pt x="2522" y="1130"/>
                      </a:lnTo>
                      <a:lnTo>
                        <a:pt x="2522" y="1141"/>
                      </a:lnTo>
                      <a:lnTo>
                        <a:pt x="2522" y="1146"/>
                      </a:lnTo>
                      <a:lnTo>
                        <a:pt x="2522" y="1153"/>
                      </a:lnTo>
                      <a:lnTo>
                        <a:pt x="2522" y="1165"/>
                      </a:lnTo>
                      <a:lnTo>
                        <a:pt x="2522" y="1177"/>
                      </a:lnTo>
                      <a:lnTo>
                        <a:pt x="2522" y="1179"/>
                      </a:lnTo>
                      <a:lnTo>
                        <a:pt x="2522" y="1193"/>
                      </a:lnTo>
                      <a:lnTo>
                        <a:pt x="2522" y="1203"/>
                      </a:lnTo>
                      <a:lnTo>
                        <a:pt x="2522" y="1210"/>
                      </a:lnTo>
                      <a:lnTo>
                        <a:pt x="2522" y="1252"/>
                      </a:lnTo>
                      <a:lnTo>
                        <a:pt x="2522" y="1255"/>
                      </a:lnTo>
                      <a:lnTo>
                        <a:pt x="2522" y="1257"/>
                      </a:lnTo>
                      <a:lnTo>
                        <a:pt x="2522" y="1267"/>
                      </a:lnTo>
                      <a:lnTo>
                        <a:pt x="2522" y="1274"/>
                      </a:lnTo>
                      <a:lnTo>
                        <a:pt x="2522" y="1278"/>
                      </a:lnTo>
                      <a:lnTo>
                        <a:pt x="2522" y="1281"/>
                      </a:lnTo>
                      <a:lnTo>
                        <a:pt x="2522" y="1283"/>
                      </a:lnTo>
                      <a:lnTo>
                        <a:pt x="2522" y="1288"/>
                      </a:lnTo>
                      <a:lnTo>
                        <a:pt x="2522" y="1290"/>
                      </a:lnTo>
                      <a:lnTo>
                        <a:pt x="2522" y="1295"/>
                      </a:lnTo>
                      <a:lnTo>
                        <a:pt x="2522" y="1302"/>
                      </a:lnTo>
                      <a:lnTo>
                        <a:pt x="2522" y="1304"/>
                      </a:lnTo>
                      <a:lnTo>
                        <a:pt x="2522" y="1307"/>
                      </a:lnTo>
                      <a:lnTo>
                        <a:pt x="2522" y="1309"/>
                      </a:lnTo>
                      <a:lnTo>
                        <a:pt x="2522" y="1312"/>
                      </a:lnTo>
                      <a:lnTo>
                        <a:pt x="2522" y="1319"/>
                      </a:lnTo>
                      <a:lnTo>
                        <a:pt x="2522" y="1321"/>
                      </a:lnTo>
                      <a:lnTo>
                        <a:pt x="2522" y="1326"/>
                      </a:lnTo>
                      <a:lnTo>
                        <a:pt x="2522" y="1335"/>
                      </a:lnTo>
                      <a:lnTo>
                        <a:pt x="2522" y="1340"/>
                      </a:lnTo>
                      <a:lnTo>
                        <a:pt x="2522" y="1342"/>
                      </a:lnTo>
                      <a:lnTo>
                        <a:pt x="2522" y="1345"/>
                      </a:lnTo>
                      <a:lnTo>
                        <a:pt x="2522" y="1347"/>
                      </a:lnTo>
                      <a:lnTo>
                        <a:pt x="2522" y="1352"/>
                      </a:lnTo>
                      <a:lnTo>
                        <a:pt x="2525" y="1356"/>
                      </a:lnTo>
                      <a:lnTo>
                        <a:pt x="2525" y="1359"/>
                      </a:lnTo>
                      <a:lnTo>
                        <a:pt x="2525" y="1366"/>
                      </a:lnTo>
                      <a:lnTo>
                        <a:pt x="2525" y="1368"/>
                      </a:lnTo>
                      <a:lnTo>
                        <a:pt x="2525" y="1375"/>
                      </a:lnTo>
                      <a:lnTo>
                        <a:pt x="2525" y="1380"/>
                      </a:lnTo>
                      <a:lnTo>
                        <a:pt x="2525" y="1385"/>
                      </a:lnTo>
                      <a:lnTo>
                        <a:pt x="2525" y="1387"/>
                      </a:lnTo>
                      <a:lnTo>
                        <a:pt x="2525" y="1399"/>
                      </a:lnTo>
                      <a:lnTo>
                        <a:pt x="2525" y="1401"/>
                      </a:lnTo>
                      <a:lnTo>
                        <a:pt x="2525" y="1404"/>
                      </a:lnTo>
                      <a:lnTo>
                        <a:pt x="2525" y="1408"/>
                      </a:lnTo>
                      <a:lnTo>
                        <a:pt x="2525" y="1411"/>
                      </a:lnTo>
                      <a:lnTo>
                        <a:pt x="2525" y="1420"/>
                      </a:lnTo>
                      <a:lnTo>
                        <a:pt x="2525" y="1420"/>
                      </a:lnTo>
                      <a:lnTo>
                        <a:pt x="2525" y="1430"/>
                      </a:lnTo>
                      <a:lnTo>
                        <a:pt x="2525" y="1432"/>
                      </a:lnTo>
                      <a:lnTo>
                        <a:pt x="2525" y="1434"/>
                      </a:lnTo>
                      <a:lnTo>
                        <a:pt x="2525" y="1441"/>
                      </a:lnTo>
                      <a:lnTo>
                        <a:pt x="2525" y="1446"/>
                      </a:lnTo>
                      <a:lnTo>
                        <a:pt x="2525" y="1449"/>
                      </a:lnTo>
                      <a:lnTo>
                        <a:pt x="2525" y="1451"/>
                      </a:lnTo>
                      <a:lnTo>
                        <a:pt x="2525" y="1453"/>
                      </a:lnTo>
                      <a:lnTo>
                        <a:pt x="2525" y="1456"/>
                      </a:lnTo>
                      <a:lnTo>
                        <a:pt x="2525" y="1458"/>
                      </a:lnTo>
                      <a:lnTo>
                        <a:pt x="2525" y="1460"/>
                      </a:lnTo>
                      <a:lnTo>
                        <a:pt x="2522" y="1460"/>
                      </a:lnTo>
                      <a:lnTo>
                        <a:pt x="2522" y="1463"/>
                      </a:lnTo>
                      <a:lnTo>
                        <a:pt x="2522" y="1465"/>
                      </a:lnTo>
                      <a:lnTo>
                        <a:pt x="2522" y="1467"/>
                      </a:lnTo>
                      <a:lnTo>
                        <a:pt x="2520" y="1467"/>
                      </a:lnTo>
                      <a:lnTo>
                        <a:pt x="2520" y="1470"/>
                      </a:lnTo>
                      <a:lnTo>
                        <a:pt x="2518" y="1472"/>
                      </a:lnTo>
                      <a:lnTo>
                        <a:pt x="2518" y="1475"/>
                      </a:lnTo>
                      <a:lnTo>
                        <a:pt x="2515" y="1475"/>
                      </a:lnTo>
                      <a:lnTo>
                        <a:pt x="2515" y="1477"/>
                      </a:lnTo>
                      <a:lnTo>
                        <a:pt x="2513" y="1477"/>
                      </a:lnTo>
                      <a:lnTo>
                        <a:pt x="2513" y="1477"/>
                      </a:lnTo>
                      <a:lnTo>
                        <a:pt x="2511" y="1477"/>
                      </a:lnTo>
                      <a:lnTo>
                        <a:pt x="2508" y="1479"/>
                      </a:lnTo>
                      <a:lnTo>
                        <a:pt x="2503" y="1484"/>
                      </a:lnTo>
                      <a:lnTo>
                        <a:pt x="2499" y="1486"/>
                      </a:lnTo>
                      <a:lnTo>
                        <a:pt x="2499" y="1489"/>
                      </a:lnTo>
                      <a:lnTo>
                        <a:pt x="2496" y="1489"/>
                      </a:lnTo>
                      <a:lnTo>
                        <a:pt x="2496" y="1491"/>
                      </a:lnTo>
                      <a:lnTo>
                        <a:pt x="2494" y="1491"/>
                      </a:lnTo>
                      <a:lnTo>
                        <a:pt x="2494" y="1493"/>
                      </a:lnTo>
                      <a:lnTo>
                        <a:pt x="2492" y="1493"/>
                      </a:lnTo>
                      <a:lnTo>
                        <a:pt x="2492" y="1496"/>
                      </a:lnTo>
                      <a:lnTo>
                        <a:pt x="2489" y="1498"/>
                      </a:lnTo>
                      <a:lnTo>
                        <a:pt x="2489" y="1500"/>
                      </a:lnTo>
                      <a:lnTo>
                        <a:pt x="2487" y="1500"/>
                      </a:lnTo>
                      <a:lnTo>
                        <a:pt x="2487" y="1503"/>
                      </a:lnTo>
                      <a:lnTo>
                        <a:pt x="2485" y="1505"/>
                      </a:lnTo>
                      <a:lnTo>
                        <a:pt x="2485" y="1508"/>
                      </a:lnTo>
                      <a:lnTo>
                        <a:pt x="2482" y="1508"/>
                      </a:lnTo>
                      <a:lnTo>
                        <a:pt x="2482" y="1510"/>
                      </a:lnTo>
                      <a:lnTo>
                        <a:pt x="2482" y="1512"/>
                      </a:lnTo>
                      <a:lnTo>
                        <a:pt x="2480" y="1515"/>
                      </a:lnTo>
                      <a:lnTo>
                        <a:pt x="2480" y="1517"/>
                      </a:lnTo>
                      <a:lnTo>
                        <a:pt x="2480" y="1519"/>
                      </a:lnTo>
                      <a:lnTo>
                        <a:pt x="2477" y="1522"/>
                      </a:lnTo>
                      <a:lnTo>
                        <a:pt x="2477" y="1524"/>
                      </a:lnTo>
                      <a:lnTo>
                        <a:pt x="2477" y="1526"/>
                      </a:lnTo>
                      <a:lnTo>
                        <a:pt x="2477" y="1529"/>
                      </a:lnTo>
                      <a:lnTo>
                        <a:pt x="2477" y="1531"/>
                      </a:lnTo>
                      <a:lnTo>
                        <a:pt x="2477" y="1534"/>
                      </a:lnTo>
                      <a:lnTo>
                        <a:pt x="2477" y="1534"/>
                      </a:lnTo>
                      <a:lnTo>
                        <a:pt x="2477" y="1536"/>
                      </a:lnTo>
                      <a:lnTo>
                        <a:pt x="2477" y="1538"/>
                      </a:lnTo>
                      <a:lnTo>
                        <a:pt x="2477" y="1541"/>
                      </a:lnTo>
                      <a:lnTo>
                        <a:pt x="2477" y="1543"/>
                      </a:lnTo>
                      <a:lnTo>
                        <a:pt x="2475" y="1543"/>
                      </a:lnTo>
                      <a:lnTo>
                        <a:pt x="2470" y="1538"/>
                      </a:lnTo>
                      <a:lnTo>
                        <a:pt x="2468" y="1536"/>
                      </a:lnTo>
                      <a:lnTo>
                        <a:pt x="2463" y="1536"/>
                      </a:lnTo>
                      <a:lnTo>
                        <a:pt x="2459" y="1534"/>
                      </a:lnTo>
                      <a:lnTo>
                        <a:pt x="2454" y="1534"/>
                      </a:lnTo>
                      <a:lnTo>
                        <a:pt x="2444" y="1529"/>
                      </a:lnTo>
                      <a:lnTo>
                        <a:pt x="2440" y="1526"/>
                      </a:lnTo>
                      <a:lnTo>
                        <a:pt x="2437" y="1526"/>
                      </a:lnTo>
                      <a:lnTo>
                        <a:pt x="2433" y="1524"/>
                      </a:lnTo>
                      <a:lnTo>
                        <a:pt x="2430" y="1524"/>
                      </a:lnTo>
                      <a:lnTo>
                        <a:pt x="2416" y="1517"/>
                      </a:lnTo>
                      <a:lnTo>
                        <a:pt x="2411" y="1515"/>
                      </a:lnTo>
                      <a:lnTo>
                        <a:pt x="2404" y="1512"/>
                      </a:lnTo>
                      <a:lnTo>
                        <a:pt x="2404" y="1510"/>
                      </a:lnTo>
                      <a:lnTo>
                        <a:pt x="2402" y="1510"/>
                      </a:lnTo>
                      <a:lnTo>
                        <a:pt x="2388" y="1505"/>
                      </a:lnTo>
                      <a:lnTo>
                        <a:pt x="2388" y="1503"/>
                      </a:lnTo>
                      <a:lnTo>
                        <a:pt x="2381" y="1500"/>
                      </a:lnTo>
                      <a:lnTo>
                        <a:pt x="2378" y="1500"/>
                      </a:lnTo>
                      <a:lnTo>
                        <a:pt x="2371" y="1496"/>
                      </a:lnTo>
                      <a:lnTo>
                        <a:pt x="2366" y="1496"/>
                      </a:lnTo>
                      <a:lnTo>
                        <a:pt x="2366" y="1493"/>
                      </a:lnTo>
                      <a:lnTo>
                        <a:pt x="2359" y="1491"/>
                      </a:lnTo>
                      <a:lnTo>
                        <a:pt x="2357" y="1491"/>
                      </a:lnTo>
                      <a:lnTo>
                        <a:pt x="2355" y="1489"/>
                      </a:lnTo>
                      <a:lnTo>
                        <a:pt x="2345" y="1484"/>
                      </a:lnTo>
                      <a:lnTo>
                        <a:pt x="2343" y="1484"/>
                      </a:lnTo>
                      <a:lnTo>
                        <a:pt x="2331" y="1479"/>
                      </a:lnTo>
                      <a:lnTo>
                        <a:pt x="2310" y="1472"/>
                      </a:lnTo>
                      <a:lnTo>
                        <a:pt x="2305" y="1470"/>
                      </a:lnTo>
                      <a:lnTo>
                        <a:pt x="2300" y="1467"/>
                      </a:lnTo>
                      <a:lnTo>
                        <a:pt x="2293" y="1465"/>
                      </a:lnTo>
                      <a:lnTo>
                        <a:pt x="2286" y="1463"/>
                      </a:lnTo>
                      <a:lnTo>
                        <a:pt x="2284" y="1460"/>
                      </a:lnTo>
                      <a:lnTo>
                        <a:pt x="2279" y="1458"/>
                      </a:lnTo>
                      <a:lnTo>
                        <a:pt x="2277" y="1458"/>
                      </a:lnTo>
                      <a:lnTo>
                        <a:pt x="2274" y="1456"/>
                      </a:lnTo>
                      <a:lnTo>
                        <a:pt x="2265" y="1453"/>
                      </a:lnTo>
                      <a:lnTo>
                        <a:pt x="2253" y="1449"/>
                      </a:lnTo>
                      <a:lnTo>
                        <a:pt x="2253" y="1446"/>
                      </a:lnTo>
                      <a:lnTo>
                        <a:pt x="2251" y="1446"/>
                      </a:lnTo>
                      <a:lnTo>
                        <a:pt x="2251" y="1449"/>
                      </a:lnTo>
                      <a:lnTo>
                        <a:pt x="2251" y="1491"/>
                      </a:lnTo>
                      <a:lnTo>
                        <a:pt x="2251" y="1493"/>
                      </a:lnTo>
                      <a:lnTo>
                        <a:pt x="2251" y="1498"/>
                      </a:lnTo>
                      <a:lnTo>
                        <a:pt x="2251" y="1500"/>
                      </a:lnTo>
                      <a:lnTo>
                        <a:pt x="2251" y="1503"/>
                      </a:lnTo>
                      <a:lnTo>
                        <a:pt x="2251" y="1508"/>
                      </a:lnTo>
                      <a:lnTo>
                        <a:pt x="2253" y="1526"/>
                      </a:lnTo>
                      <a:lnTo>
                        <a:pt x="2253" y="1529"/>
                      </a:lnTo>
                      <a:lnTo>
                        <a:pt x="2253" y="1534"/>
                      </a:lnTo>
                      <a:lnTo>
                        <a:pt x="2253" y="1536"/>
                      </a:lnTo>
                      <a:lnTo>
                        <a:pt x="2251" y="1545"/>
                      </a:lnTo>
                      <a:lnTo>
                        <a:pt x="2251" y="1555"/>
                      </a:lnTo>
                      <a:lnTo>
                        <a:pt x="2251" y="1557"/>
                      </a:lnTo>
                      <a:lnTo>
                        <a:pt x="2251" y="1560"/>
                      </a:lnTo>
                      <a:lnTo>
                        <a:pt x="2251" y="1562"/>
                      </a:lnTo>
                      <a:lnTo>
                        <a:pt x="2253" y="1581"/>
                      </a:lnTo>
                      <a:lnTo>
                        <a:pt x="2253" y="1583"/>
                      </a:lnTo>
                      <a:lnTo>
                        <a:pt x="2253" y="1586"/>
                      </a:lnTo>
                      <a:lnTo>
                        <a:pt x="2253" y="1590"/>
                      </a:lnTo>
                      <a:lnTo>
                        <a:pt x="2253" y="1597"/>
                      </a:lnTo>
                      <a:lnTo>
                        <a:pt x="2253" y="1616"/>
                      </a:lnTo>
                      <a:lnTo>
                        <a:pt x="2253" y="1619"/>
                      </a:lnTo>
                      <a:lnTo>
                        <a:pt x="2253" y="1623"/>
                      </a:lnTo>
                      <a:lnTo>
                        <a:pt x="2253" y="1626"/>
                      </a:lnTo>
                      <a:lnTo>
                        <a:pt x="2253" y="1635"/>
                      </a:lnTo>
                      <a:lnTo>
                        <a:pt x="2253" y="1645"/>
                      </a:lnTo>
                      <a:lnTo>
                        <a:pt x="2253" y="1647"/>
                      </a:lnTo>
                      <a:lnTo>
                        <a:pt x="2253" y="1647"/>
                      </a:lnTo>
                      <a:lnTo>
                        <a:pt x="2253" y="1652"/>
                      </a:lnTo>
                      <a:lnTo>
                        <a:pt x="2253" y="1664"/>
                      </a:lnTo>
                      <a:lnTo>
                        <a:pt x="2253" y="1666"/>
                      </a:lnTo>
                      <a:lnTo>
                        <a:pt x="2253" y="1668"/>
                      </a:lnTo>
                      <a:lnTo>
                        <a:pt x="2253" y="1673"/>
                      </a:lnTo>
                      <a:lnTo>
                        <a:pt x="2253" y="1682"/>
                      </a:lnTo>
                      <a:lnTo>
                        <a:pt x="2253" y="1685"/>
                      </a:lnTo>
                      <a:lnTo>
                        <a:pt x="2253" y="1689"/>
                      </a:lnTo>
                      <a:lnTo>
                        <a:pt x="2253" y="1692"/>
                      </a:lnTo>
                      <a:lnTo>
                        <a:pt x="2253" y="1699"/>
                      </a:lnTo>
                      <a:lnTo>
                        <a:pt x="2253" y="1704"/>
                      </a:lnTo>
                      <a:lnTo>
                        <a:pt x="2253" y="1704"/>
                      </a:lnTo>
                      <a:lnTo>
                        <a:pt x="2253" y="1706"/>
                      </a:lnTo>
                      <a:lnTo>
                        <a:pt x="2253" y="1708"/>
                      </a:lnTo>
                      <a:lnTo>
                        <a:pt x="2253" y="1711"/>
                      </a:lnTo>
                      <a:lnTo>
                        <a:pt x="2253" y="1725"/>
                      </a:lnTo>
                      <a:lnTo>
                        <a:pt x="2253" y="1727"/>
                      </a:lnTo>
                      <a:lnTo>
                        <a:pt x="2253" y="1730"/>
                      </a:lnTo>
                      <a:lnTo>
                        <a:pt x="2253" y="1732"/>
                      </a:lnTo>
                      <a:lnTo>
                        <a:pt x="2253" y="1739"/>
                      </a:lnTo>
                      <a:lnTo>
                        <a:pt x="2253" y="1741"/>
                      </a:lnTo>
                      <a:lnTo>
                        <a:pt x="2253" y="1753"/>
                      </a:lnTo>
                      <a:lnTo>
                        <a:pt x="2253" y="1763"/>
                      </a:lnTo>
                      <a:lnTo>
                        <a:pt x="2253" y="1772"/>
                      </a:lnTo>
                      <a:lnTo>
                        <a:pt x="2253" y="1784"/>
                      </a:lnTo>
                      <a:lnTo>
                        <a:pt x="2253" y="1796"/>
                      </a:lnTo>
                      <a:lnTo>
                        <a:pt x="2253" y="1803"/>
                      </a:lnTo>
                      <a:lnTo>
                        <a:pt x="2253" y="1812"/>
                      </a:lnTo>
                      <a:lnTo>
                        <a:pt x="2253" y="1819"/>
                      </a:lnTo>
                      <a:lnTo>
                        <a:pt x="2253" y="1822"/>
                      </a:lnTo>
                      <a:lnTo>
                        <a:pt x="2253" y="1827"/>
                      </a:lnTo>
                      <a:lnTo>
                        <a:pt x="2253" y="1829"/>
                      </a:lnTo>
                      <a:lnTo>
                        <a:pt x="2253" y="1845"/>
                      </a:lnTo>
                      <a:lnTo>
                        <a:pt x="2253" y="1857"/>
                      </a:lnTo>
                      <a:lnTo>
                        <a:pt x="2253" y="1867"/>
                      </a:lnTo>
                      <a:lnTo>
                        <a:pt x="2253" y="1876"/>
                      </a:lnTo>
                      <a:lnTo>
                        <a:pt x="2253" y="1886"/>
                      </a:lnTo>
                      <a:lnTo>
                        <a:pt x="2253" y="1890"/>
                      </a:lnTo>
                      <a:lnTo>
                        <a:pt x="2253" y="1893"/>
                      </a:lnTo>
                      <a:lnTo>
                        <a:pt x="2253" y="1895"/>
                      </a:lnTo>
                      <a:lnTo>
                        <a:pt x="2253" y="1897"/>
                      </a:lnTo>
                      <a:lnTo>
                        <a:pt x="2253" y="1904"/>
                      </a:lnTo>
                      <a:lnTo>
                        <a:pt x="2253" y="1919"/>
                      </a:lnTo>
                      <a:lnTo>
                        <a:pt x="2253" y="1921"/>
                      </a:lnTo>
                      <a:lnTo>
                        <a:pt x="2253" y="1923"/>
                      </a:lnTo>
                      <a:lnTo>
                        <a:pt x="2253" y="1926"/>
                      </a:lnTo>
                      <a:lnTo>
                        <a:pt x="2253" y="1930"/>
                      </a:lnTo>
                      <a:lnTo>
                        <a:pt x="2253" y="1940"/>
                      </a:lnTo>
                      <a:lnTo>
                        <a:pt x="2253" y="1949"/>
                      </a:lnTo>
                      <a:lnTo>
                        <a:pt x="2253" y="1959"/>
                      </a:lnTo>
                      <a:lnTo>
                        <a:pt x="2253" y="1964"/>
                      </a:lnTo>
                      <a:lnTo>
                        <a:pt x="2253" y="1971"/>
                      </a:lnTo>
                      <a:lnTo>
                        <a:pt x="2253" y="1975"/>
                      </a:lnTo>
                      <a:lnTo>
                        <a:pt x="2253" y="1978"/>
                      </a:lnTo>
                      <a:lnTo>
                        <a:pt x="2251" y="1978"/>
                      </a:lnTo>
                      <a:lnTo>
                        <a:pt x="2246" y="1978"/>
                      </a:lnTo>
                      <a:lnTo>
                        <a:pt x="2244" y="1978"/>
                      </a:lnTo>
                      <a:lnTo>
                        <a:pt x="2244" y="1978"/>
                      </a:lnTo>
                      <a:lnTo>
                        <a:pt x="2239" y="1978"/>
                      </a:lnTo>
                      <a:lnTo>
                        <a:pt x="2237" y="1978"/>
                      </a:lnTo>
                      <a:lnTo>
                        <a:pt x="2232" y="1978"/>
                      </a:lnTo>
                      <a:lnTo>
                        <a:pt x="2227" y="1978"/>
                      </a:lnTo>
                      <a:lnTo>
                        <a:pt x="2225" y="1978"/>
                      </a:lnTo>
                      <a:lnTo>
                        <a:pt x="2218" y="1978"/>
                      </a:lnTo>
                      <a:lnTo>
                        <a:pt x="2211" y="1978"/>
                      </a:lnTo>
                      <a:lnTo>
                        <a:pt x="2208" y="1978"/>
                      </a:lnTo>
                      <a:lnTo>
                        <a:pt x="2203" y="1978"/>
                      </a:lnTo>
                      <a:lnTo>
                        <a:pt x="2194" y="1978"/>
                      </a:lnTo>
                      <a:lnTo>
                        <a:pt x="2192" y="1978"/>
                      </a:lnTo>
                      <a:lnTo>
                        <a:pt x="2189" y="1978"/>
                      </a:lnTo>
                      <a:lnTo>
                        <a:pt x="2182" y="1978"/>
                      </a:lnTo>
                      <a:lnTo>
                        <a:pt x="2175" y="1978"/>
                      </a:lnTo>
                      <a:lnTo>
                        <a:pt x="2173" y="1978"/>
                      </a:lnTo>
                      <a:lnTo>
                        <a:pt x="2166" y="1978"/>
                      </a:lnTo>
                      <a:lnTo>
                        <a:pt x="2163" y="1978"/>
                      </a:lnTo>
                      <a:lnTo>
                        <a:pt x="2144" y="1978"/>
                      </a:lnTo>
                      <a:lnTo>
                        <a:pt x="2135" y="1978"/>
                      </a:lnTo>
                      <a:lnTo>
                        <a:pt x="2130" y="1978"/>
                      </a:lnTo>
                      <a:lnTo>
                        <a:pt x="2128" y="1978"/>
                      </a:lnTo>
                      <a:lnTo>
                        <a:pt x="2126" y="1978"/>
                      </a:lnTo>
                      <a:lnTo>
                        <a:pt x="2118" y="1978"/>
                      </a:lnTo>
                      <a:lnTo>
                        <a:pt x="2114" y="1978"/>
                      </a:lnTo>
                      <a:lnTo>
                        <a:pt x="2107" y="1978"/>
                      </a:lnTo>
                      <a:lnTo>
                        <a:pt x="2104" y="1978"/>
                      </a:lnTo>
                      <a:lnTo>
                        <a:pt x="2102" y="1978"/>
                      </a:lnTo>
                      <a:lnTo>
                        <a:pt x="2095" y="1978"/>
                      </a:lnTo>
                      <a:lnTo>
                        <a:pt x="2083" y="1980"/>
                      </a:lnTo>
                      <a:lnTo>
                        <a:pt x="2074" y="1978"/>
                      </a:lnTo>
                      <a:lnTo>
                        <a:pt x="2059" y="1978"/>
                      </a:lnTo>
                      <a:lnTo>
                        <a:pt x="2029" y="1980"/>
                      </a:lnTo>
                      <a:lnTo>
                        <a:pt x="2029" y="1982"/>
                      </a:lnTo>
                      <a:lnTo>
                        <a:pt x="2029" y="1987"/>
                      </a:lnTo>
                      <a:lnTo>
                        <a:pt x="2029" y="1992"/>
                      </a:lnTo>
                      <a:lnTo>
                        <a:pt x="2029" y="1997"/>
                      </a:lnTo>
                      <a:lnTo>
                        <a:pt x="2029" y="2001"/>
                      </a:lnTo>
                      <a:lnTo>
                        <a:pt x="2029" y="2006"/>
                      </a:lnTo>
                      <a:lnTo>
                        <a:pt x="2029" y="2013"/>
                      </a:lnTo>
                      <a:lnTo>
                        <a:pt x="2029" y="2020"/>
                      </a:lnTo>
                      <a:lnTo>
                        <a:pt x="2029" y="2030"/>
                      </a:lnTo>
                      <a:lnTo>
                        <a:pt x="2029" y="2037"/>
                      </a:lnTo>
                      <a:lnTo>
                        <a:pt x="2029" y="2041"/>
                      </a:lnTo>
                      <a:lnTo>
                        <a:pt x="2029" y="2056"/>
                      </a:lnTo>
                      <a:lnTo>
                        <a:pt x="2029" y="2063"/>
                      </a:lnTo>
                      <a:lnTo>
                        <a:pt x="2029" y="2098"/>
                      </a:lnTo>
                      <a:lnTo>
                        <a:pt x="2029" y="2136"/>
                      </a:lnTo>
                      <a:lnTo>
                        <a:pt x="2029" y="2167"/>
                      </a:lnTo>
                      <a:lnTo>
                        <a:pt x="2029" y="2176"/>
                      </a:lnTo>
                      <a:lnTo>
                        <a:pt x="2029" y="2204"/>
                      </a:lnTo>
                      <a:lnTo>
                        <a:pt x="2029" y="2226"/>
                      </a:lnTo>
                      <a:lnTo>
                        <a:pt x="2029" y="2238"/>
                      </a:lnTo>
                      <a:lnTo>
                        <a:pt x="2029" y="2249"/>
                      </a:lnTo>
                      <a:lnTo>
                        <a:pt x="2029" y="2252"/>
                      </a:lnTo>
                      <a:lnTo>
                        <a:pt x="2029" y="2261"/>
                      </a:lnTo>
                      <a:lnTo>
                        <a:pt x="2029" y="2271"/>
                      </a:lnTo>
                      <a:lnTo>
                        <a:pt x="2029" y="2273"/>
                      </a:lnTo>
                      <a:lnTo>
                        <a:pt x="2029" y="2275"/>
                      </a:lnTo>
                      <a:lnTo>
                        <a:pt x="2029" y="2278"/>
                      </a:lnTo>
                      <a:lnTo>
                        <a:pt x="2026" y="2280"/>
                      </a:lnTo>
                      <a:lnTo>
                        <a:pt x="2026" y="2282"/>
                      </a:lnTo>
                      <a:lnTo>
                        <a:pt x="2026" y="2285"/>
                      </a:lnTo>
                      <a:lnTo>
                        <a:pt x="2024" y="2285"/>
                      </a:lnTo>
                      <a:lnTo>
                        <a:pt x="2024" y="2287"/>
                      </a:lnTo>
                      <a:lnTo>
                        <a:pt x="2022" y="2290"/>
                      </a:lnTo>
                      <a:lnTo>
                        <a:pt x="2017" y="2297"/>
                      </a:lnTo>
                      <a:lnTo>
                        <a:pt x="2015" y="2304"/>
                      </a:lnTo>
                      <a:lnTo>
                        <a:pt x="2012" y="2308"/>
                      </a:lnTo>
                      <a:lnTo>
                        <a:pt x="2010" y="2308"/>
                      </a:lnTo>
                      <a:lnTo>
                        <a:pt x="2010" y="2311"/>
                      </a:lnTo>
                      <a:lnTo>
                        <a:pt x="2007" y="2311"/>
                      </a:lnTo>
                      <a:lnTo>
                        <a:pt x="2007" y="2313"/>
                      </a:lnTo>
                      <a:lnTo>
                        <a:pt x="2005" y="2316"/>
                      </a:lnTo>
                      <a:lnTo>
                        <a:pt x="2005" y="2318"/>
                      </a:lnTo>
                      <a:lnTo>
                        <a:pt x="2003" y="2318"/>
                      </a:lnTo>
                      <a:lnTo>
                        <a:pt x="2003" y="2320"/>
                      </a:lnTo>
                      <a:lnTo>
                        <a:pt x="2003" y="2323"/>
                      </a:lnTo>
                      <a:lnTo>
                        <a:pt x="2000" y="2323"/>
                      </a:lnTo>
                      <a:lnTo>
                        <a:pt x="2000" y="2325"/>
                      </a:lnTo>
                      <a:lnTo>
                        <a:pt x="2000" y="2325"/>
                      </a:lnTo>
                      <a:lnTo>
                        <a:pt x="2000" y="2327"/>
                      </a:lnTo>
                      <a:lnTo>
                        <a:pt x="1998" y="2330"/>
                      </a:lnTo>
                      <a:lnTo>
                        <a:pt x="1998" y="2332"/>
                      </a:lnTo>
                      <a:lnTo>
                        <a:pt x="1998" y="2334"/>
                      </a:lnTo>
                      <a:lnTo>
                        <a:pt x="1993" y="2334"/>
                      </a:lnTo>
                      <a:lnTo>
                        <a:pt x="1989" y="2334"/>
                      </a:lnTo>
                      <a:lnTo>
                        <a:pt x="1984" y="2334"/>
                      </a:lnTo>
                      <a:lnTo>
                        <a:pt x="1979" y="2334"/>
                      </a:lnTo>
                      <a:lnTo>
                        <a:pt x="1977" y="2337"/>
                      </a:lnTo>
                      <a:lnTo>
                        <a:pt x="1974" y="2337"/>
                      </a:lnTo>
                      <a:lnTo>
                        <a:pt x="1972" y="2337"/>
                      </a:lnTo>
                      <a:lnTo>
                        <a:pt x="1967" y="2337"/>
                      </a:lnTo>
                      <a:lnTo>
                        <a:pt x="1963" y="2337"/>
                      </a:lnTo>
                      <a:lnTo>
                        <a:pt x="1960" y="2337"/>
                      </a:lnTo>
                      <a:lnTo>
                        <a:pt x="1953" y="2339"/>
                      </a:lnTo>
                      <a:lnTo>
                        <a:pt x="1948" y="2339"/>
                      </a:lnTo>
                      <a:lnTo>
                        <a:pt x="1946" y="2339"/>
                      </a:lnTo>
                      <a:lnTo>
                        <a:pt x="1939" y="2339"/>
                      </a:lnTo>
                      <a:lnTo>
                        <a:pt x="1934" y="2339"/>
                      </a:lnTo>
                      <a:lnTo>
                        <a:pt x="1932" y="2339"/>
                      </a:lnTo>
                      <a:lnTo>
                        <a:pt x="1929" y="2339"/>
                      </a:lnTo>
                      <a:lnTo>
                        <a:pt x="1918" y="2339"/>
                      </a:lnTo>
                      <a:lnTo>
                        <a:pt x="1908" y="2339"/>
                      </a:lnTo>
                      <a:lnTo>
                        <a:pt x="1901" y="2339"/>
                      </a:lnTo>
                      <a:lnTo>
                        <a:pt x="1894" y="2339"/>
                      </a:lnTo>
                      <a:lnTo>
                        <a:pt x="1889" y="2339"/>
                      </a:lnTo>
                      <a:lnTo>
                        <a:pt x="1875" y="2339"/>
                      </a:lnTo>
                      <a:lnTo>
                        <a:pt x="1873" y="2339"/>
                      </a:lnTo>
                      <a:lnTo>
                        <a:pt x="1870" y="2339"/>
                      </a:lnTo>
                      <a:lnTo>
                        <a:pt x="1861" y="2339"/>
                      </a:lnTo>
                      <a:lnTo>
                        <a:pt x="1847" y="2337"/>
                      </a:lnTo>
                      <a:lnTo>
                        <a:pt x="1840" y="2337"/>
                      </a:lnTo>
                      <a:lnTo>
                        <a:pt x="1837" y="2337"/>
                      </a:lnTo>
                      <a:lnTo>
                        <a:pt x="1833" y="2337"/>
                      </a:lnTo>
                      <a:lnTo>
                        <a:pt x="1828" y="2337"/>
                      </a:lnTo>
                      <a:lnTo>
                        <a:pt x="1826" y="2337"/>
                      </a:lnTo>
                      <a:lnTo>
                        <a:pt x="1823" y="2337"/>
                      </a:lnTo>
                      <a:lnTo>
                        <a:pt x="1821" y="2337"/>
                      </a:lnTo>
                      <a:lnTo>
                        <a:pt x="1816" y="2337"/>
                      </a:lnTo>
                      <a:lnTo>
                        <a:pt x="1814" y="2337"/>
                      </a:lnTo>
                      <a:lnTo>
                        <a:pt x="1809" y="2337"/>
                      </a:lnTo>
                      <a:lnTo>
                        <a:pt x="1807" y="2337"/>
                      </a:lnTo>
                      <a:lnTo>
                        <a:pt x="1802" y="2339"/>
                      </a:lnTo>
                      <a:lnTo>
                        <a:pt x="1800" y="2339"/>
                      </a:lnTo>
                      <a:lnTo>
                        <a:pt x="1795" y="2339"/>
                      </a:lnTo>
                      <a:lnTo>
                        <a:pt x="1790" y="2339"/>
                      </a:lnTo>
                      <a:lnTo>
                        <a:pt x="1788" y="2339"/>
                      </a:lnTo>
                      <a:lnTo>
                        <a:pt x="1783" y="2339"/>
                      </a:lnTo>
                      <a:lnTo>
                        <a:pt x="1781" y="2339"/>
                      </a:lnTo>
                      <a:lnTo>
                        <a:pt x="1778" y="2339"/>
                      </a:lnTo>
                      <a:lnTo>
                        <a:pt x="1776" y="2342"/>
                      </a:lnTo>
                      <a:lnTo>
                        <a:pt x="1769" y="2342"/>
                      </a:lnTo>
                      <a:lnTo>
                        <a:pt x="1762" y="2342"/>
                      </a:lnTo>
                      <a:lnTo>
                        <a:pt x="1755" y="2342"/>
                      </a:lnTo>
                      <a:lnTo>
                        <a:pt x="1748" y="2342"/>
                      </a:lnTo>
                      <a:lnTo>
                        <a:pt x="1743" y="2342"/>
                      </a:lnTo>
                      <a:lnTo>
                        <a:pt x="1741" y="2342"/>
                      </a:lnTo>
                      <a:lnTo>
                        <a:pt x="1736" y="2342"/>
                      </a:lnTo>
                      <a:lnTo>
                        <a:pt x="1731" y="2342"/>
                      </a:lnTo>
                      <a:lnTo>
                        <a:pt x="1726" y="2342"/>
                      </a:lnTo>
                      <a:lnTo>
                        <a:pt x="1719" y="2342"/>
                      </a:lnTo>
                      <a:lnTo>
                        <a:pt x="1715" y="2342"/>
                      </a:lnTo>
                      <a:lnTo>
                        <a:pt x="1712" y="2342"/>
                      </a:lnTo>
                      <a:lnTo>
                        <a:pt x="1705" y="2342"/>
                      </a:lnTo>
                      <a:lnTo>
                        <a:pt x="1698" y="2342"/>
                      </a:lnTo>
                      <a:lnTo>
                        <a:pt x="1691" y="2342"/>
                      </a:lnTo>
                      <a:lnTo>
                        <a:pt x="1689" y="2342"/>
                      </a:lnTo>
                      <a:lnTo>
                        <a:pt x="1684" y="2342"/>
                      </a:lnTo>
                      <a:lnTo>
                        <a:pt x="1681" y="2342"/>
                      </a:lnTo>
                      <a:lnTo>
                        <a:pt x="1679" y="2342"/>
                      </a:lnTo>
                      <a:lnTo>
                        <a:pt x="1677" y="2342"/>
                      </a:lnTo>
                      <a:lnTo>
                        <a:pt x="1677" y="2342"/>
                      </a:lnTo>
                      <a:lnTo>
                        <a:pt x="1674" y="2342"/>
                      </a:lnTo>
                      <a:lnTo>
                        <a:pt x="1670" y="2342"/>
                      </a:lnTo>
                      <a:lnTo>
                        <a:pt x="1667" y="2342"/>
                      </a:lnTo>
                      <a:lnTo>
                        <a:pt x="1663" y="2342"/>
                      </a:lnTo>
                      <a:lnTo>
                        <a:pt x="1660" y="2342"/>
                      </a:lnTo>
                      <a:lnTo>
                        <a:pt x="1655" y="2342"/>
                      </a:lnTo>
                      <a:lnTo>
                        <a:pt x="1651" y="2342"/>
                      </a:lnTo>
                      <a:lnTo>
                        <a:pt x="1648" y="2342"/>
                      </a:lnTo>
                      <a:lnTo>
                        <a:pt x="1644" y="2342"/>
                      </a:lnTo>
                      <a:lnTo>
                        <a:pt x="1641" y="2342"/>
                      </a:lnTo>
                      <a:lnTo>
                        <a:pt x="1637" y="2342"/>
                      </a:lnTo>
                      <a:lnTo>
                        <a:pt x="1634" y="2342"/>
                      </a:lnTo>
                      <a:lnTo>
                        <a:pt x="1632" y="2342"/>
                      </a:lnTo>
                      <a:lnTo>
                        <a:pt x="1629" y="2342"/>
                      </a:lnTo>
                      <a:lnTo>
                        <a:pt x="1627" y="2342"/>
                      </a:lnTo>
                      <a:lnTo>
                        <a:pt x="1622" y="2342"/>
                      </a:lnTo>
                      <a:lnTo>
                        <a:pt x="1615" y="2342"/>
                      </a:lnTo>
                      <a:lnTo>
                        <a:pt x="1606" y="2342"/>
                      </a:lnTo>
                      <a:lnTo>
                        <a:pt x="1601" y="2342"/>
                      </a:lnTo>
                      <a:lnTo>
                        <a:pt x="1596" y="2342"/>
                      </a:lnTo>
                      <a:lnTo>
                        <a:pt x="1585" y="2342"/>
                      </a:lnTo>
                      <a:lnTo>
                        <a:pt x="1575" y="2342"/>
                      </a:lnTo>
                      <a:lnTo>
                        <a:pt x="1566" y="2342"/>
                      </a:lnTo>
                      <a:lnTo>
                        <a:pt x="1563" y="2342"/>
                      </a:lnTo>
                      <a:lnTo>
                        <a:pt x="1556" y="2342"/>
                      </a:lnTo>
                      <a:lnTo>
                        <a:pt x="1547" y="2342"/>
                      </a:lnTo>
                      <a:lnTo>
                        <a:pt x="1537" y="2342"/>
                      </a:lnTo>
                      <a:lnTo>
                        <a:pt x="1535" y="2342"/>
                      </a:lnTo>
                      <a:lnTo>
                        <a:pt x="1533" y="2342"/>
                      </a:lnTo>
                      <a:lnTo>
                        <a:pt x="1528" y="2342"/>
                      </a:lnTo>
                      <a:lnTo>
                        <a:pt x="1518" y="2342"/>
                      </a:lnTo>
                      <a:lnTo>
                        <a:pt x="1507" y="2342"/>
                      </a:lnTo>
                      <a:lnTo>
                        <a:pt x="1497" y="2342"/>
                      </a:lnTo>
                      <a:lnTo>
                        <a:pt x="1490" y="2342"/>
                      </a:lnTo>
                      <a:lnTo>
                        <a:pt x="1488" y="2342"/>
                      </a:lnTo>
                      <a:lnTo>
                        <a:pt x="1481" y="2342"/>
                      </a:lnTo>
                      <a:lnTo>
                        <a:pt x="1459" y="2342"/>
                      </a:lnTo>
                      <a:lnTo>
                        <a:pt x="1452" y="2342"/>
                      </a:lnTo>
                      <a:lnTo>
                        <a:pt x="1450" y="2342"/>
                      </a:lnTo>
                      <a:lnTo>
                        <a:pt x="1445" y="2342"/>
                      </a:lnTo>
                      <a:lnTo>
                        <a:pt x="1443" y="2342"/>
                      </a:lnTo>
                      <a:lnTo>
                        <a:pt x="1431" y="2342"/>
                      </a:lnTo>
                      <a:lnTo>
                        <a:pt x="1422" y="2342"/>
                      </a:lnTo>
                      <a:lnTo>
                        <a:pt x="1410" y="2344"/>
                      </a:lnTo>
                      <a:lnTo>
                        <a:pt x="1407" y="2344"/>
                      </a:lnTo>
                      <a:lnTo>
                        <a:pt x="1400" y="2344"/>
                      </a:lnTo>
                      <a:lnTo>
                        <a:pt x="1398" y="2344"/>
                      </a:lnTo>
                      <a:lnTo>
                        <a:pt x="1396" y="2344"/>
                      </a:lnTo>
                      <a:lnTo>
                        <a:pt x="1391" y="2344"/>
                      </a:lnTo>
                      <a:lnTo>
                        <a:pt x="1386" y="2344"/>
                      </a:lnTo>
                      <a:lnTo>
                        <a:pt x="1384" y="2344"/>
                      </a:lnTo>
                      <a:lnTo>
                        <a:pt x="1379" y="2344"/>
                      </a:lnTo>
                      <a:lnTo>
                        <a:pt x="1374" y="2344"/>
                      </a:lnTo>
                      <a:lnTo>
                        <a:pt x="1372" y="2344"/>
                      </a:lnTo>
                      <a:lnTo>
                        <a:pt x="1365" y="2344"/>
                      </a:lnTo>
                      <a:lnTo>
                        <a:pt x="1360" y="2344"/>
                      </a:lnTo>
                      <a:lnTo>
                        <a:pt x="1355" y="2344"/>
                      </a:lnTo>
                      <a:lnTo>
                        <a:pt x="1351" y="2344"/>
                      </a:lnTo>
                      <a:lnTo>
                        <a:pt x="1344" y="2344"/>
                      </a:lnTo>
                      <a:lnTo>
                        <a:pt x="1337" y="2344"/>
                      </a:lnTo>
                      <a:lnTo>
                        <a:pt x="1337" y="2344"/>
                      </a:lnTo>
                      <a:lnTo>
                        <a:pt x="1332" y="2344"/>
                      </a:lnTo>
                      <a:lnTo>
                        <a:pt x="1325" y="2344"/>
                      </a:lnTo>
                      <a:lnTo>
                        <a:pt x="1320" y="2344"/>
                      </a:lnTo>
                      <a:lnTo>
                        <a:pt x="1315" y="2346"/>
                      </a:lnTo>
                      <a:lnTo>
                        <a:pt x="1311" y="2346"/>
                      </a:lnTo>
                      <a:lnTo>
                        <a:pt x="1308" y="2346"/>
                      </a:lnTo>
                      <a:lnTo>
                        <a:pt x="1304" y="2346"/>
                      </a:lnTo>
                      <a:lnTo>
                        <a:pt x="1299" y="2346"/>
                      </a:lnTo>
                      <a:lnTo>
                        <a:pt x="1294" y="2346"/>
                      </a:lnTo>
                      <a:lnTo>
                        <a:pt x="1289" y="2349"/>
                      </a:lnTo>
                      <a:lnTo>
                        <a:pt x="1287" y="2349"/>
                      </a:lnTo>
                      <a:lnTo>
                        <a:pt x="1285" y="2349"/>
                      </a:lnTo>
                      <a:lnTo>
                        <a:pt x="1282" y="2349"/>
                      </a:lnTo>
                      <a:lnTo>
                        <a:pt x="1280" y="2349"/>
                      </a:lnTo>
                      <a:lnTo>
                        <a:pt x="1278" y="2349"/>
                      </a:lnTo>
                      <a:lnTo>
                        <a:pt x="1270" y="2349"/>
                      </a:lnTo>
                      <a:lnTo>
                        <a:pt x="1268" y="2349"/>
                      </a:lnTo>
                      <a:lnTo>
                        <a:pt x="1261" y="2351"/>
                      </a:lnTo>
                      <a:lnTo>
                        <a:pt x="1263" y="2346"/>
                      </a:lnTo>
                      <a:lnTo>
                        <a:pt x="1263" y="2339"/>
                      </a:lnTo>
                      <a:lnTo>
                        <a:pt x="1266" y="2334"/>
                      </a:lnTo>
                      <a:lnTo>
                        <a:pt x="1266" y="2332"/>
                      </a:lnTo>
                      <a:lnTo>
                        <a:pt x="1268" y="2327"/>
                      </a:lnTo>
                      <a:lnTo>
                        <a:pt x="1268" y="2325"/>
                      </a:lnTo>
                      <a:lnTo>
                        <a:pt x="1268" y="2325"/>
                      </a:lnTo>
                      <a:lnTo>
                        <a:pt x="1270" y="2320"/>
                      </a:lnTo>
                      <a:lnTo>
                        <a:pt x="1270" y="2318"/>
                      </a:lnTo>
                      <a:lnTo>
                        <a:pt x="1273" y="2311"/>
                      </a:lnTo>
                      <a:lnTo>
                        <a:pt x="1275" y="2306"/>
                      </a:lnTo>
                      <a:lnTo>
                        <a:pt x="1275" y="2301"/>
                      </a:lnTo>
                      <a:lnTo>
                        <a:pt x="1278" y="2294"/>
                      </a:lnTo>
                      <a:lnTo>
                        <a:pt x="1280" y="2287"/>
                      </a:lnTo>
                      <a:lnTo>
                        <a:pt x="1280" y="2282"/>
                      </a:lnTo>
                      <a:lnTo>
                        <a:pt x="1280" y="2280"/>
                      </a:lnTo>
                      <a:lnTo>
                        <a:pt x="1280" y="2275"/>
                      </a:lnTo>
                      <a:lnTo>
                        <a:pt x="1282" y="2268"/>
                      </a:lnTo>
                      <a:lnTo>
                        <a:pt x="1282" y="2266"/>
                      </a:lnTo>
                      <a:lnTo>
                        <a:pt x="1282" y="2261"/>
                      </a:lnTo>
                      <a:lnTo>
                        <a:pt x="1285" y="2256"/>
                      </a:lnTo>
                      <a:lnTo>
                        <a:pt x="1287" y="2252"/>
                      </a:lnTo>
                      <a:lnTo>
                        <a:pt x="1287" y="2247"/>
                      </a:lnTo>
                      <a:lnTo>
                        <a:pt x="1289" y="2240"/>
                      </a:lnTo>
                      <a:lnTo>
                        <a:pt x="1292" y="2233"/>
                      </a:lnTo>
                      <a:lnTo>
                        <a:pt x="1292" y="2228"/>
                      </a:lnTo>
                      <a:lnTo>
                        <a:pt x="1292" y="2226"/>
                      </a:lnTo>
                      <a:lnTo>
                        <a:pt x="1294" y="2221"/>
                      </a:lnTo>
                      <a:lnTo>
                        <a:pt x="1294" y="2216"/>
                      </a:lnTo>
                      <a:lnTo>
                        <a:pt x="1296" y="2212"/>
                      </a:lnTo>
                      <a:lnTo>
                        <a:pt x="1299" y="2207"/>
                      </a:lnTo>
                      <a:lnTo>
                        <a:pt x="1299" y="2200"/>
                      </a:lnTo>
                      <a:lnTo>
                        <a:pt x="1301" y="2195"/>
                      </a:lnTo>
                      <a:lnTo>
                        <a:pt x="1301" y="2193"/>
                      </a:lnTo>
                      <a:lnTo>
                        <a:pt x="1301" y="2190"/>
                      </a:lnTo>
                      <a:lnTo>
                        <a:pt x="1301" y="2188"/>
                      </a:lnTo>
                      <a:lnTo>
                        <a:pt x="1304" y="2183"/>
                      </a:lnTo>
                      <a:lnTo>
                        <a:pt x="1304" y="2179"/>
                      </a:lnTo>
                      <a:lnTo>
                        <a:pt x="1304" y="2171"/>
                      </a:lnTo>
                      <a:lnTo>
                        <a:pt x="1306" y="2167"/>
                      </a:lnTo>
                      <a:lnTo>
                        <a:pt x="1306" y="2164"/>
                      </a:lnTo>
                      <a:lnTo>
                        <a:pt x="1306" y="2162"/>
                      </a:lnTo>
                      <a:lnTo>
                        <a:pt x="1306" y="2157"/>
                      </a:lnTo>
                      <a:lnTo>
                        <a:pt x="1306" y="2153"/>
                      </a:lnTo>
                      <a:lnTo>
                        <a:pt x="1308" y="2150"/>
                      </a:lnTo>
                      <a:lnTo>
                        <a:pt x="1308" y="2143"/>
                      </a:lnTo>
                      <a:lnTo>
                        <a:pt x="1308" y="2138"/>
                      </a:lnTo>
                      <a:lnTo>
                        <a:pt x="1308" y="2134"/>
                      </a:lnTo>
                      <a:lnTo>
                        <a:pt x="1308" y="2131"/>
                      </a:lnTo>
                      <a:lnTo>
                        <a:pt x="1308" y="2129"/>
                      </a:lnTo>
                      <a:lnTo>
                        <a:pt x="1308" y="2127"/>
                      </a:lnTo>
                      <a:lnTo>
                        <a:pt x="1308" y="2124"/>
                      </a:lnTo>
                      <a:lnTo>
                        <a:pt x="1308" y="2119"/>
                      </a:lnTo>
                      <a:lnTo>
                        <a:pt x="1308" y="2115"/>
                      </a:lnTo>
                      <a:lnTo>
                        <a:pt x="1308" y="2110"/>
                      </a:lnTo>
                      <a:lnTo>
                        <a:pt x="1308" y="2105"/>
                      </a:lnTo>
                      <a:lnTo>
                        <a:pt x="1308" y="2098"/>
                      </a:lnTo>
                      <a:lnTo>
                        <a:pt x="1308" y="2098"/>
                      </a:lnTo>
                      <a:lnTo>
                        <a:pt x="1308" y="2096"/>
                      </a:lnTo>
                      <a:lnTo>
                        <a:pt x="1308" y="2093"/>
                      </a:lnTo>
                      <a:lnTo>
                        <a:pt x="1308" y="2089"/>
                      </a:lnTo>
                      <a:lnTo>
                        <a:pt x="1308" y="2084"/>
                      </a:lnTo>
                      <a:lnTo>
                        <a:pt x="1308" y="2082"/>
                      </a:lnTo>
                      <a:lnTo>
                        <a:pt x="1308" y="2079"/>
                      </a:lnTo>
                      <a:lnTo>
                        <a:pt x="1308" y="2077"/>
                      </a:lnTo>
                      <a:lnTo>
                        <a:pt x="1308" y="2075"/>
                      </a:lnTo>
                      <a:lnTo>
                        <a:pt x="1308" y="2072"/>
                      </a:lnTo>
                      <a:lnTo>
                        <a:pt x="1308" y="2070"/>
                      </a:lnTo>
                      <a:lnTo>
                        <a:pt x="1308" y="2065"/>
                      </a:lnTo>
                      <a:lnTo>
                        <a:pt x="1308" y="2060"/>
                      </a:lnTo>
                      <a:lnTo>
                        <a:pt x="1308" y="2053"/>
                      </a:lnTo>
                      <a:lnTo>
                        <a:pt x="1308" y="2051"/>
                      </a:lnTo>
                      <a:lnTo>
                        <a:pt x="1308" y="2044"/>
                      </a:lnTo>
                      <a:lnTo>
                        <a:pt x="1308" y="2041"/>
                      </a:lnTo>
                      <a:lnTo>
                        <a:pt x="1308" y="2039"/>
                      </a:lnTo>
                      <a:lnTo>
                        <a:pt x="1308" y="2034"/>
                      </a:lnTo>
                      <a:lnTo>
                        <a:pt x="1308" y="2030"/>
                      </a:lnTo>
                      <a:lnTo>
                        <a:pt x="1308" y="2025"/>
                      </a:lnTo>
                      <a:lnTo>
                        <a:pt x="1308" y="2020"/>
                      </a:lnTo>
                      <a:lnTo>
                        <a:pt x="1308" y="2013"/>
                      </a:lnTo>
                      <a:lnTo>
                        <a:pt x="1308" y="2008"/>
                      </a:lnTo>
                      <a:lnTo>
                        <a:pt x="1308" y="2006"/>
                      </a:lnTo>
                      <a:lnTo>
                        <a:pt x="1308" y="2001"/>
                      </a:lnTo>
                      <a:lnTo>
                        <a:pt x="1308" y="1997"/>
                      </a:lnTo>
                      <a:lnTo>
                        <a:pt x="1308" y="1992"/>
                      </a:lnTo>
                      <a:lnTo>
                        <a:pt x="1308" y="1990"/>
                      </a:lnTo>
                      <a:lnTo>
                        <a:pt x="1308" y="1987"/>
                      </a:lnTo>
                      <a:lnTo>
                        <a:pt x="1308" y="1987"/>
                      </a:lnTo>
                      <a:lnTo>
                        <a:pt x="1308" y="1985"/>
                      </a:lnTo>
                      <a:lnTo>
                        <a:pt x="1308" y="1978"/>
                      </a:lnTo>
                      <a:lnTo>
                        <a:pt x="1308" y="1973"/>
                      </a:lnTo>
                      <a:lnTo>
                        <a:pt x="1308" y="1971"/>
                      </a:lnTo>
                      <a:lnTo>
                        <a:pt x="1308" y="1966"/>
                      </a:lnTo>
                      <a:lnTo>
                        <a:pt x="1308" y="1964"/>
                      </a:lnTo>
                      <a:lnTo>
                        <a:pt x="1308" y="1959"/>
                      </a:lnTo>
                      <a:lnTo>
                        <a:pt x="1308" y="1956"/>
                      </a:lnTo>
                      <a:lnTo>
                        <a:pt x="1308" y="1949"/>
                      </a:lnTo>
                      <a:lnTo>
                        <a:pt x="1308" y="1947"/>
                      </a:lnTo>
                      <a:lnTo>
                        <a:pt x="1308" y="1945"/>
                      </a:lnTo>
                      <a:lnTo>
                        <a:pt x="1308" y="1942"/>
                      </a:lnTo>
                      <a:lnTo>
                        <a:pt x="1308" y="1935"/>
                      </a:lnTo>
                      <a:lnTo>
                        <a:pt x="1308" y="1930"/>
                      </a:lnTo>
                      <a:lnTo>
                        <a:pt x="1308" y="1930"/>
                      </a:lnTo>
                      <a:lnTo>
                        <a:pt x="1308" y="1928"/>
                      </a:lnTo>
                      <a:lnTo>
                        <a:pt x="1308" y="1923"/>
                      </a:lnTo>
                      <a:lnTo>
                        <a:pt x="1308" y="1916"/>
                      </a:lnTo>
                      <a:lnTo>
                        <a:pt x="1308" y="1914"/>
                      </a:lnTo>
                      <a:lnTo>
                        <a:pt x="1308" y="1897"/>
                      </a:lnTo>
                      <a:lnTo>
                        <a:pt x="1308" y="1893"/>
                      </a:lnTo>
                      <a:lnTo>
                        <a:pt x="1308" y="1878"/>
                      </a:lnTo>
                      <a:lnTo>
                        <a:pt x="1308" y="1874"/>
                      </a:lnTo>
                      <a:lnTo>
                        <a:pt x="1308" y="1867"/>
                      </a:lnTo>
                      <a:lnTo>
                        <a:pt x="1308" y="1860"/>
                      </a:lnTo>
                      <a:lnTo>
                        <a:pt x="1308" y="1852"/>
                      </a:lnTo>
                      <a:lnTo>
                        <a:pt x="1308" y="1848"/>
                      </a:lnTo>
                      <a:lnTo>
                        <a:pt x="1308" y="1841"/>
                      </a:lnTo>
                      <a:lnTo>
                        <a:pt x="1308" y="1836"/>
                      </a:lnTo>
                      <a:lnTo>
                        <a:pt x="1308" y="1824"/>
                      </a:lnTo>
                      <a:lnTo>
                        <a:pt x="1308" y="1817"/>
                      </a:lnTo>
                      <a:lnTo>
                        <a:pt x="1306" y="1805"/>
                      </a:lnTo>
                      <a:lnTo>
                        <a:pt x="1280" y="1805"/>
                      </a:lnTo>
                      <a:lnTo>
                        <a:pt x="1270" y="1805"/>
                      </a:lnTo>
                      <a:lnTo>
                        <a:pt x="1266" y="1805"/>
                      </a:lnTo>
                      <a:lnTo>
                        <a:pt x="1263" y="1805"/>
                      </a:lnTo>
                      <a:lnTo>
                        <a:pt x="1261" y="1805"/>
                      </a:lnTo>
                      <a:lnTo>
                        <a:pt x="1218" y="1805"/>
                      </a:lnTo>
                      <a:lnTo>
                        <a:pt x="1211" y="1805"/>
                      </a:lnTo>
                      <a:lnTo>
                        <a:pt x="1200" y="1805"/>
                      </a:lnTo>
                      <a:lnTo>
                        <a:pt x="1195" y="1805"/>
                      </a:lnTo>
                      <a:lnTo>
                        <a:pt x="1171" y="1805"/>
                      </a:lnTo>
                      <a:lnTo>
                        <a:pt x="1081" y="1805"/>
                      </a:lnTo>
                      <a:lnTo>
                        <a:pt x="1079" y="1805"/>
                      </a:lnTo>
                      <a:lnTo>
                        <a:pt x="1072" y="1805"/>
                      </a:lnTo>
                      <a:lnTo>
                        <a:pt x="1063" y="1805"/>
                      </a:lnTo>
                      <a:lnTo>
                        <a:pt x="1051" y="1805"/>
                      </a:lnTo>
                      <a:lnTo>
                        <a:pt x="1044" y="1808"/>
                      </a:lnTo>
                      <a:lnTo>
                        <a:pt x="1037" y="1808"/>
                      </a:lnTo>
                      <a:lnTo>
                        <a:pt x="1027" y="1808"/>
                      </a:lnTo>
                      <a:lnTo>
                        <a:pt x="1015" y="1808"/>
                      </a:lnTo>
                      <a:lnTo>
                        <a:pt x="1006" y="1808"/>
                      </a:lnTo>
                      <a:lnTo>
                        <a:pt x="1001" y="1808"/>
                      </a:lnTo>
                      <a:lnTo>
                        <a:pt x="996" y="1808"/>
                      </a:lnTo>
                      <a:lnTo>
                        <a:pt x="992" y="1808"/>
                      </a:lnTo>
                      <a:lnTo>
                        <a:pt x="989" y="1808"/>
                      </a:lnTo>
                      <a:lnTo>
                        <a:pt x="987" y="1808"/>
                      </a:lnTo>
                      <a:lnTo>
                        <a:pt x="985" y="1808"/>
                      </a:lnTo>
                      <a:lnTo>
                        <a:pt x="982" y="1808"/>
                      </a:lnTo>
                      <a:lnTo>
                        <a:pt x="982" y="1810"/>
                      </a:lnTo>
                      <a:lnTo>
                        <a:pt x="980" y="1810"/>
                      </a:lnTo>
                      <a:lnTo>
                        <a:pt x="975" y="1812"/>
                      </a:lnTo>
                      <a:lnTo>
                        <a:pt x="973" y="1815"/>
                      </a:lnTo>
                      <a:lnTo>
                        <a:pt x="970" y="1817"/>
                      </a:lnTo>
                      <a:lnTo>
                        <a:pt x="970" y="1817"/>
                      </a:lnTo>
                      <a:lnTo>
                        <a:pt x="968" y="1817"/>
                      </a:lnTo>
                      <a:lnTo>
                        <a:pt x="968" y="1819"/>
                      </a:lnTo>
                      <a:lnTo>
                        <a:pt x="966" y="1822"/>
                      </a:lnTo>
                      <a:lnTo>
                        <a:pt x="966" y="1824"/>
                      </a:lnTo>
                      <a:lnTo>
                        <a:pt x="966" y="1827"/>
                      </a:lnTo>
                      <a:lnTo>
                        <a:pt x="963" y="1829"/>
                      </a:lnTo>
                      <a:lnTo>
                        <a:pt x="963" y="1831"/>
                      </a:lnTo>
                      <a:lnTo>
                        <a:pt x="963" y="1834"/>
                      </a:lnTo>
                      <a:lnTo>
                        <a:pt x="963" y="1836"/>
                      </a:lnTo>
                      <a:lnTo>
                        <a:pt x="963" y="1838"/>
                      </a:lnTo>
                      <a:lnTo>
                        <a:pt x="963" y="1841"/>
                      </a:lnTo>
                      <a:lnTo>
                        <a:pt x="963" y="1843"/>
                      </a:lnTo>
                      <a:lnTo>
                        <a:pt x="963" y="1845"/>
                      </a:lnTo>
                      <a:lnTo>
                        <a:pt x="961" y="1845"/>
                      </a:lnTo>
                      <a:lnTo>
                        <a:pt x="961" y="1848"/>
                      </a:lnTo>
                      <a:lnTo>
                        <a:pt x="961" y="1850"/>
                      </a:lnTo>
                      <a:lnTo>
                        <a:pt x="959" y="1852"/>
                      </a:lnTo>
                      <a:lnTo>
                        <a:pt x="949" y="1860"/>
                      </a:lnTo>
                      <a:lnTo>
                        <a:pt x="947" y="1850"/>
                      </a:lnTo>
                      <a:lnTo>
                        <a:pt x="947" y="1848"/>
                      </a:lnTo>
                      <a:lnTo>
                        <a:pt x="944" y="1845"/>
                      </a:lnTo>
                      <a:lnTo>
                        <a:pt x="944" y="1843"/>
                      </a:lnTo>
                      <a:lnTo>
                        <a:pt x="942" y="1843"/>
                      </a:lnTo>
                      <a:lnTo>
                        <a:pt x="942" y="1841"/>
                      </a:lnTo>
                      <a:lnTo>
                        <a:pt x="940" y="1838"/>
                      </a:lnTo>
                      <a:lnTo>
                        <a:pt x="940" y="1836"/>
                      </a:lnTo>
                      <a:lnTo>
                        <a:pt x="937" y="1836"/>
                      </a:lnTo>
                      <a:lnTo>
                        <a:pt x="935" y="1834"/>
                      </a:lnTo>
                      <a:lnTo>
                        <a:pt x="933" y="1831"/>
                      </a:lnTo>
                      <a:lnTo>
                        <a:pt x="923" y="1824"/>
                      </a:lnTo>
                      <a:lnTo>
                        <a:pt x="914" y="1819"/>
                      </a:lnTo>
                      <a:lnTo>
                        <a:pt x="909" y="1817"/>
                      </a:lnTo>
                      <a:lnTo>
                        <a:pt x="904" y="1815"/>
                      </a:lnTo>
                      <a:lnTo>
                        <a:pt x="900" y="1812"/>
                      </a:lnTo>
                      <a:lnTo>
                        <a:pt x="893" y="1808"/>
                      </a:lnTo>
                      <a:lnTo>
                        <a:pt x="888" y="1803"/>
                      </a:lnTo>
                      <a:lnTo>
                        <a:pt x="883" y="1801"/>
                      </a:lnTo>
                      <a:lnTo>
                        <a:pt x="883" y="1798"/>
                      </a:lnTo>
                      <a:lnTo>
                        <a:pt x="883" y="1798"/>
                      </a:lnTo>
                      <a:lnTo>
                        <a:pt x="881" y="1798"/>
                      </a:lnTo>
                      <a:lnTo>
                        <a:pt x="878" y="1793"/>
                      </a:lnTo>
                      <a:lnTo>
                        <a:pt x="874" y="1791"/>
                      </a:lnTo>
                      <a:lnTo>
                        <a:pt x="869" y="1789"/>
                      </a:lnTo>
                      <a:lnTo>
                        <a:pt x="867" y="1786"/>
                      </a:lnTo>
                      <a:lnTo>
                        <a:pt x="864" y="1786"/>
                      </a:lnTo>
                      <a:lnTo>
                        <a:pt x="862" y="1784"/>
                      </a:lnTo>
                      <a:lnTo>
                        <a:pt x="857" y="1782"/>
                      </a:lnTo>
                      <a:lnTo>
                        <a:pt x="852" y="1779"/>
                      </a:lnTo>
                      <a:lnTo>
                        <a:pt x="850" y="1777"/>
                      </a:lnTo>
                      <a:lnTo>
                        <a:pt x="848" y="1775"/>
                      </a:lnTo>
                      <a:lnTo>
                        <a:pt x="845" y="1775"/>
                      </a:lnTo>
                      <a:lnTo>
                        <a:pt x="843" y="1775"/>
                      </a:lnTo>
                      <a:lnTo>
                        <a:pt x="841" y="1772"/>
                      </a:lnTo>
                      <a:lnTo>
                        <a:pt x="838" y="1772"/>
                      </a:lnTo>
                      <a:lnTo>
                        <a:pt x="836" y="1772"/>
                      </a:lnTo>
                      <a:lnTo>
                        <a:pt x="836" y="1770"/>
                      </a:lnTo>
                      <a:lnTo>
                        <a:pt x="833" y="1770"/>
                      </a:lnTo>
                      <a:lnTo>
                        <a:pt x="831" y="1770"/>
                      </a:lnTo>
                      <a:lnTo>
                        <a:pt x="829" y="1770"/>
                      </a:lnTo>
                      <a:lnTo>
                        <a:pt x="826" y="1770"/>
                      </a:lnTo>
                      <a:lnTo>
                        <a:pt x="826" y="1770"/>
                      </a:lnTo>
                      <a:lnTo>
                        <a:pt x="824" y="1767"/>
                      </a:lnTo>
                      <a:lnTo>
                        <a:pt x="822" y="1767"/>
                      </a:lnTo>
                      <a:lnTo>
                        <a:pt x="819" y="1767"/>
                      </a:lnTo>
                      <a:lnTo>
                        <a:pt x="810" y="1767"/>
                      </a:lnTo>
                      <a:lnTo>
                        <a:pt x="803" y="1767"/>
                      </a:lnTo>
                      <a:lnTo>
                        <a:pt x="798" y="1767"/>
                      </a:lnTo>
                      <a:lnTo>
                        <a:pt x="796" y="1767"/>
                      </a:lnTo>
                      <a:lnTo>
                        <a:pt x="791" y="1767"/>
                      </a:lnTo>
                      <a:lnTo>
                        <a:pt x="789" y="1767"/>
                      </a:lnTo>
                      <a:lnTo>
                        <a:pt x="786" y="1767"/>
                      </a:lnTo>
                      <a:lnTo>
                        <a:pt x="784" y="1767"/>
                      </a:lnTo>
                      <a:lnTo>
                        <a:pt x="781" y="1767"/>
                      </a:lnTo>
                      <a:lnTo>
                        <a:pt x="779" y="1767"/>
                      </a:lnTo>
                      <a:lnTo>
                        <a:pt x="777" y="1767"/>
                      </a:lnTo>
                      <a:lnTo>
                        <a:pt x="774" y="1767"/>
                      </a:lnTo>
                      <a:lnTo>
                        <a:pt x="772" y="1767"/>
                      </a:lnTo>
                      <a:lnTo>
                        <a:pt x="770" y="1767"/>
                      </a:lnTo>
                      <a:lnTo>
                        <a:pt x="770" y="1770"/>
                      </a:lnTo>
                      <a:lnTo>
                        <a:pt x="770" y="1770"/>
                      </a:lnTo>
                      <a:lnTo>
                        <a:pt x="767" y="1770"/>
                      </a:lnTo>
                      <a:lnTo>
                        <a:pt x="765" y="1770"/>
                      </a:lnTo>
                      <a:lnTo>
                        <a:pt x="763" y="1772"/>
                      </a:lnTo>
                      <a:lnTo>
                        <a:pt x="760" y="1772"/>
                      </a:lnTo>
                      <a:lnTo>
                        <a:pt x="758" y="1775"/>
                      </a:lnTo>
                      <a:lnTo>
                        <a:pt x="756" y="1775"/>
                      </a:lnTo>
                      <a:lnTo>
                        <a:pt x="753" y="1777"/>
                      </a:lnTo>
                      <a:lnTo>
                        <a:pt x="751" y="1777"/>
                      </a:lnTo>
                      <a:lnTo>
                        <a:pt x="748" y="1779"/>
                      </a:lnTo>
                      <a:lnTo>
                        <a:pt x="746" y="1779"/>
                      </a:lnTo>
                      <a:lnTo>
                        <a:pt x="744" y="1782"/>
                      </a:lnTo>
                      <a:lnTo>
                        <a:pt x="741" y="1782"/>
                      </a:lnTo>
                      <a:lnTo>
                        <a:pt x="739" y="1784"/>
                      </a:lnTo>
                      <a:lnTo>
                        <a:pt x="734" y="1786"/>
                      </a:lnTo>
                      <a:lnTo>
                        <a:pt x="732" y="1789"/>
                      </a:lnTo>
                      <a:lnTo>
                        <a:pt x="727" y="1791"/>
                      </a:lnTo>
                      <a:lnTo>
                        <a:pt x="725" y="1793"/>
                      </a:lnTo>
                      <a:lnTo>
                        <a:pt x="722" y="1793"/>
                      </a:lnTo>
                      <a:lnTo>
                        <a:pt x="722" y="1796"/>
                      </a:lnTo>
                      <a:lnTo>
                        <a:pt x="720" y="1796"/>
                      </a:lnTo>
                      <a:lnTo>
                        <a:pt x="718" y="1798"/>
                      </a:lnTo>
                      <a:lnTo>
                        <a:pt x="715" y="1798"/>
                      </a:lnTo>
                      <a:lnTo>
                        <a:pt x="713" y="1798"/>
                      </a:lnTo>
                      <a:lnTo>
                        <a:pt x="713" y="1801"/>
                      </a:lnTo>
                      <a:lnTo>
                        <a:pt x="711" y="1801"/>
                      </a:lnTo>
                      <a:lnTo>
                        <a:pt x="708" y="1801"/>
                      </a:lnTo>
                      <a:lnTo>
                        <a:pt x="706" y="1803"/>
                      </a:lnTo>
                      <a:lnTo>
                        <a:pt x="704" y="1803"/>
                      </a:lnTo>
                      <a:lnTo>
                        <a:pt x="699" y="1803"/>
                      </a:lnTo>
                      <a:lnTo>
                        <a:pt x="696" y="1805"/>
                      </a:lnTo>
                      <a:lnTo>
                        <a:pt x="692" y="1805"/>
                      </a:lnTo>
                      <a:lnTo>
                        <a:pt x="689" y="1805"/>
                      </a:lnTo>
                      <a:lnTo>
                        <a:pt x="687" y="1805"/>
                      </a:lnTo>
                      <a:lnTo>
                        <a:pt x="680" y="1805"/>
                      </a:lnTo>
                      <a:lnTo>
                        <a:pt x="678" y="1808"/>
                      </a:lnTo>
                      <a:lnTo>
                        <a:pt x="673" y="1808"/>
                      </a:lnTo>
                      <a:lnTo>
                        <a:pt x="668" y="1808"/>
                      </a:lnTo>
                      <a:lnTo>
                        <a:pt x="661" y="1808"/>
                      </a:lnTo>
                      <a:lnTo>
                        <a:pt x="656" y="1808"/>
                      </a:lnTo>
                      <a:lnTo>
                        <a:pt x="654" y="1808"/>
                      </a:lnTo>
                      <a:lnTo>
                        <a:pt x="649" y="1808"/>
                      </a:lnTo>
                      <a:lnTo>
                        <a:pt x="642" y="1808"/>
                      </a:lnTo>
                      <a:lnTo>
                        <a:pt x="640" y="1808"/>
                      </a:lnTo>
                      <a:lnTo>
                        <a:pt x="635" y="1808"/>
                      </a:lnTo>
                      <a:lnTo>
                        <a:pt x="628" y="1808"/>
                      </a:lnTo>
                      <a:lnTo>
                        <a:pt x="626" y="1810"/>
                      </a:lnTo>
                      <a:lnTo>
                        <a:pt x="619" y="1810"/>
                      </a:lnTo>
                      <a:lnTo>
                        <a:pt x="614" y="1810"/>
                      </a:lnTo>
                      <a:lnTo>
                        <a:pt x="607" y="1810"/>
                      </a:lnTo>
                      <a:lnTo>
                        <a:pt x="604" y="1810"/>
                      </a:lnTo>
                      <a:lnTo>
                        <a:pt x="597" y="1810"/>
                      </a:lnTo>
                      <a:lnTo>
                        <a:pt x="595" y="1810"/>
                      </a:lnTo>
                      <a:lnTo>
                        <a:pt x="590" y="1810"/>
                      </a:lnTo>
                      <a:lnTo>
                        <a:pt x="588" y="1810"/>
                      </a:lnTo>
                      <a:lnTo>
                        <a:pt x="578" y="1810"/>
                      </a:lnTo>
                      <a:lnTo>
                        <a:pt x="569" y="1812"/>
                      </a:lnTo>
                      <a:lnTo>
                        <a:pt x="564" y="1812"/>
                      </a:lnTo>
                      <a:lnTo>
                        <a:pt x="559" y="1808"/>
                      </a:lnTo>
                      <a:lnTo>
                        <a:pt x="555" y="1805"/>
                      </a:lnTo>
                      <a:lnTo>
                        <a:pt x="550" y="1803"/>
                      </a:lnTo>
                      <a:lnTo>
                        <a:pt x="548" y="1801"/>
                      </a:lnTo>
                      <a:lnTo>
                        <a:pt x="543" y="1798"/>
                      </a:lnTo>
                      <a:lnTo>
                        <a:pt x="541" y="1793"/>
                      </a:lnTo>
                      <a:lnTo>
                        <a:pt x="536" y="1793"/>
                      </a:lnTo>
                      <a:lnTo>
                        <a:pt x="536" y="1791"/>
                      </a:lnTo>
                      <a:lnTo>
                        <a:pt x="529" y="1789"/>
                      </a:lnTo>
                      <a:lnTo>
                        <a:pt x="484" y="1767"/>
                      </a:lnTo>
                      <a:lnTo>
                        <a:pt x="472" y="1763"/>
                      </a:lnTo>
                      <a:lnTo>
                        <a:pt x="460" y="1760"/>
                      </a:lnTo>
                      <a:lnTo>
                        <a:pt x="439" y="1751"/>
                      </a:lnTo>
                      <a:lnTo>
                        <a:pt x="437" y="1751"/>
                      </a:lnTo>
                      <a:lnTo>
                        <a:pt x="434" y="1749"/>
                      </a:lnTo>
                      <a:lnTo>
                        <a:pt x="430" y="1746"/>
                      </a:lnTo>
                      <a:lnTo>
                        <a:pt x="427" y="1746"/>
                      </a:lnTo>
                      <a:lnTo>
                        <a:pt x="422" y="1741"/>
                      </a:lnTo>
                      <a:lnTo>
                        <a:pt x="418" y="1739"/>
                      </a:lnTo>
                      <a:lnTo>
                        <a:pt x="413" y="1737"/>
                      </a:lnTo>
                      <a:lnTo>
                        <a:pt x="406" y="1732"/>
                      </a:lnTo>
                      <a:lnTo>
                        <a:pt x="404" y="1732"/>
                      </a:lnTo>
                      <a:lnTo>
                        <a:pt x="396" y="1727"/>
                      </a:lnTo>
                      <a:lnTo>
                        <a:pt x="394" y="1725"/>
                      </a:lnTo>
                      <a:lnTo>
                        <a:pt x="382" y="1715"/>
                      </a:lnTo>
                      <a:lnTo>
                        <a:pt x="378" y="1713"/>
                      </a:lnTo>
                      <a:lnTo>
                        <a:pt x="375" y="1711"/>
                      </a:lnTo>
                      <a:lnTo>
                        <a:pt x="370" y="1704"/>
                      </a:lnTo>
                      <a:lnTo>
                        <a:pt x="359" y="1697"/>
                      </a:lnTo>
                      <a:lnTo>
                        <a:pt x="326" y="1668"/>
                      </a:lnTo>
                      <a:lnTo>
                        <a:pt x="323" y="1666"/>
                      </a:lnTo>
                      <a:lnTo>
                        <a:pt x="321" y="1664"/>
                      </a:lnTo>
                      <a:lnTo>
                        <a:pt x="314" y="1654"/>
                      </a:lnTo>
                      <a:lnTo>
                        <a:pt x="281" y="1630"/>
                      </a:lnTo>
                      <a:lnTo>
                        <a:pt x="267" y="1619"/>
                      </a:lnTo>
                      <a:lnTo>
                        <a:pt x="264" y="1616"/>
                      </a:lnTo>
                      <a:lnTo>
                        <a:pt x="113" y="1484"/>
                      </a:lnTo>
                      <a:lnTo>
                        <a:pt x="106" y="1479"/>
                      </a:lnTo>
                      <a:lnTo>
                        <a:pt x="96" y="1472"/>
                      </a:lnTo>
                      <a:lnTo>
                        <a:pt x="99" y="1470"/>
                      </a:lnTo>
                      <a:lnTo>
                        <a:pt x="101" y="1467"/>
                      </a:lnTo>
                      <a:lnTo>
                        <a:pt x="101" y="1465"/>
                      </a:lnTo>
                      <a:lnTo>
                        <a:pt x="104" y="1465"/>
                      </a:lnTo>
                      <a:lnTo>
                        <a:pt x="104" y="1463"/>
                      </a:lnTo>
                      <a:lnTo>
                        <a:pt x="104" y="1460"/>
                      </a:lnTo>
                      <a:lnTo>
                        <a:pt x="108" y="1456"/>
                      </a:lnTo>
                      <a:lnTo>
                        <a:pt x="111" y="1453"/>
                      </a:lnTo>
                      <a:lnTo>
                        <a:pt x="113" y="1449"/>
                      </a:lnTo>
                      <a:lnTo>
                        <a:pt x="113" y="1446"/>
                      </a:lnTo>
                      <a:lnTo>
                        <a:pt x="115" y="1444"/>
                      </a:lnTo>
                      <a:lnTo>
                        <a:pt x="115" y="1441"/>
                      </a:lnTo>
                      <a:lnTo>
                        <a:pt x="118" y="1439"/>
                      </a:lnTo>
                      <a:lnTo>
                        <a:pt x="118" y="1434"/>
                      </a:lnTo>
                      <a:lnTo>
                        <a:pt x="120" y="1427"/>
                      </a:lnTo>
                      <a:lnTo>
                        <a:pt x="122" y="1423"/>
                      </a:lnTo>
                      <a:lnTo>
                        <a:pt x="125" y="1413"/>
                      </a:lnTo>
                      <a:lnTo>
                        <a:pt x="130" y="1392"/>
                      </a:lnTo>
                      <a:lnTo>
                        <a:pt x="134" y="1375"/>
                      </a:lnTo>
                      <a:lnTo>
                        <a:pt x="137" y="1368"/>
                      </a:lnTo>
                      <a:lnTo>
                        <a:pt x="137" y="1366"/>
                      </a:lnTo>
                      <a:lnTo>
                        <a:pt x="137" y="1363"/>
                      </a:lnTo>
                      <a:lnTo>
                        <a:pt x="139" y="1363"/>
                      </a:lnTo>
                      <a:lnTo>
                        <a:pt x="139" y="1361"/>
                      </a:lnTo>
                      <a:lnTo>
                        <a:pt x="139" y="1359"/>
                      </a:lnTo>
                      <a:lnTo>
                        <a:pt x="141" y="1356"/>
                      </a:lnTo>
                      <a:lnTo>
                        <a:pt x="146" y="1345"/>
                      </a:lnTo>
                      <a:lnTo>
                        <a:pt x="146" y="1342"/>
                      </a:lnTo>
                      <a:lnTo>
                        <a:pt x="146" y="1340"/>
                      </a:lnTo>
                      <a:lnTo>
                        <a:pt x="148" y="1340"/>
                      </a:lnTo>
                      <a:lnTo>
                        <a:pt x="151" y="1337"/>
                      </a:lnTo>
                      <a:lnTo>
                        <a:pt x="151" y="1335"/>
                      </a:lnTo>
                      <a:lnTo>
                        <a:pt x="153" y="1335"/>
                      </a:lnTo>
                      <a:lnTo>
                        <a:pt x="156" y="1333"/>
                      </a:lnTo>
                      <a:lnTo>
                        <a:pt x="156" y="1330"/>
                      </a:lnTo>
                      <a:lnTo>
                        <a:pt x="158" y="1328"/>
                      </a:lnTo>
                      <a:lnTo>
                        <a:pt x="170" y="1319"/>
                      </a:lnTo>
                      <a:lnTo>
                        <a:pt x="177" y="1314"/>
                      </a:lnTo>
                      <a:lnTo>
                        <a:pt x="179" y="1312"/>
                      </a:lnTo>
                      <a:lnTo>
                        <a:pt x="182" y="1312"/>
                      </a:lnTo>
                      <a:lnTo>
                        <a:pt x="182" y="1309"/>
                      </a:lnTo>
                      <a:lnTo>
                        <a:pt x="184" y="1309"/>
                      </a:lnTo>
                      <a:lnTo>
                        <a:pt x="184" y="1307"/>
                      </a:lnTo>
                      <a:lnTo>
                        <a:pt x="186" y="1307"/>
                      </a:lnTo>
                      <a:lnTo>
                        <a:pt x="186" y="1307"/>
                      </a:lnTo>
                      <a:lnTo>
                        <a:pt x="189" y="1304"/>
                      </a:lnTo>
                      <a:lnTo>
                        <a:pt x="191" y="1302"/>
                      </a:lnTo>
                      <a:lnTo>
                        <a:pt x="193" y="1300"/>
                      </a:lnTo>
                      <a:lnTo>
                        <a:pt x="196" y="1295"/>
                      </a:lnTo>
                      <a:lnTo>
                        <a:pt x="196" y="1293"/>
                      </a:lnTo>
                      <a:lnTo>
                        <a:pt x="198" y="1290"/>
                      </a:lnTo>
                      <a:lnTo>
                        <a:pt x="200" y="1281"/>
                      </a:lnTo>
                      <a:lnTo>
                        <a:pt x="203" y="1281"/>
                      </a:lnTo>
                      <a:lnTo>
                        <a:pt x="203" y="1276"/>
                      </a:lnTo>
                      <a:lnTo>
                        <a:pt x="203" y="1274"/>
                      </a:lnTo>
                      <a:lnTo>
                        <a:pt x="203" y="1271"/>
                      </a:lnTo>
                      <a:lnTo>
                        <a:pt x="203" y="1269"/>
                      </a:lnTo>
                      <a:lnTo>
                        <a:pt x="203" y="1264"/>
                      </a:lnTo>
                      <a:lnTo>
                        <a:pt x="203" y="1262"/>
                      </a:lnTo>
                      <a:lnTo>
                        <a:pt x="203" y="1260"/>
                      </a:lnTo>
                      <a:lnTo>
                        <a:pt x="203" y="1250"/>
                      </a:lnTo>
                      <a:lnTo>
                        <a:pt x="203" y="1245"/>
                      </a:lnTo>
                      <a:lnTo>
                        <a:pt x="203" y="1238"/>
                      </a:lnTo>
                      <a:lnTo>
                        <a:pt x="203" y="1234"/>
                      </a:lnTo>
                      <a:lnTo>
                        <a:pt x="203" y="1224"/>
                      </a:lnTo>
                      <a:lnTo>
                        <a:pt x="191" y="1224"/>
                      </a:lnTo>
                      <a:lnTo>
                        <a:pt x="189" y="1224"/>
                      </a:lnTo>
                      <a:lnTo>
                        <a:pt x="186" y="1224"/>
                      </a:lnTo>
                      <a:lnTo>
                        <a:pt x="184" y="1224"/>
                      </a:lnTo>
                      <a:lnTo>
                        <a:pt x="182" y="1224"/>
                      </a:lnTo>
                      <a:lnTo>
                        <a:pt x="182" y="1222"/>
                      </a:lnTo>
                      <a:lnTo>
                        <a:pt x="179" y="1222"/>
                      </a:lnTo>
                      <a:lnTo>
                        <a:pt x="177" y="1222"/>
                      </a:lnTo>
                      <a:lnTo>
                        <a:pt x="177" y="1219"/>
                      </a:lnTo>
                      <a:lnTo>
                        <a:pt x="167" y="1217"/>
                      </a:lnTo>
                      <a:lnTo>
                        <a:pt x="160" y="1215"/>
                      </a:lnTo>
                      <a:lnTo>
                        <a:pt x="156" y="1212"/>
                      </a:lnTo>
                      <a:lnTo>
                        <a:pt x="153" y="1210"/>
                      </a:lnTo>
                      <a:lnTo>
                        <a:pt x="148" y="1210"/>
                      </a:lnTo>
                      <a:lnTo>
                        <a:pt x="146" y="1208"/>
                      </a:lnTo>
                      <a:lnTo>
                        <a:pt x="144" y="1208"/>
                      </a:lnTo>
                      <a:lnTo>
                        <a:pt x="137" y="1205"/>
                      </a:lnTo>
                      <a:lnTo>
                        <a:pt x="134" y="1205"/>
                      </a:lnTo>
                      <a:lnTo>
                        <a:pt x="132" y="1205"/>
                      </a:lnTo>
                      <a:lnTo>
                        <a:pt x="127" y="1205"/>
                      </a:lnTo>
                      <a:lnTo>
                        <a:pt x="115" y="1205"/>
                      </a:lnTo>
                      <a:lnTo>
                        <a:pt x="108" y="1203"/>
                      </a:lnTo>
                      <a:lnTo>
                        <a:pt x="106" y="1203"/>
                      </a:lnTo>
                      <a:lnTo>
                        <a:pt x="99" y="1203"/>
                      </a:lnTo>
                      <a:lnTo>
                        <a:pt x="89" y="1203"/>
                      </a:lnTo>
                      <a:lnTo>
                        <a:pt x="87" y="1203"/>
                      </a:lnTo>
                      <a:lnTo>
                        <a:pt x="85" y="1203"/>
                      </a:lnTo>
                      <a:lnTo>
                        <a:pt x="82" y="1203"/>
                      </a:lnTo>
                      <a:lnTo>
                        <a:pt x="80" y="1203"/>
                      </a:lnTo>
                      <a:lnTo>
                        <a:pt x="78" y="1203"/>
                      </a:lnTo>
                      <a:lnTo>
                        <a:pt x="63" y="1200"/>
                      </a:lnTo>
                      <a:lnTo>
                        <a:pt x="56" y="1200"/>
                      </a:lnTo>
                      <a:lnTo>
                        <a:pt x="54" y="1200"/>
                      </a:lnTo>
                      <a:lnTo>
                        <a:pt x="49" y="1200"/>
                      </a:lnTo>
                      <a:lnTo>
                        <a:pt x="42" y="1198"/>
                      </a:lnTo>
                      <a:lnTo>
                        <a:pt x="37" y="1198"/>
                      </a:lnTo>
                      <a:lnTo>
                        <a:pt x="35" y="1198"/>
                      </a:lnTo>
                      <a:lnTo>
                        <a:pt x="33" y="1196"/>
                      </a:lnTo>
                      <a:lnTo>
                        <a:pt x="30" y="1196"/>
                      </a:lnTo>
                      <a:lnTo>
                        <a:pt x="26" y="1196"/>
                      </a:lnTo>
                      <a:lnTo>
                        <a:pt x="19" y="1193"/>
                      </a:lnTo>
                      <a:lnTo>
                        <a:pt x="16" y="1193"/>
                      </a:lnTo>
                      <a:lnTo>
                        <a:pt x="11" y="1193"/>
                      </a:lnTo>
                      <a:lnTo>
                        <a:pt x="9" y="1193"/>
                      </a:lnTo>
                      <a:lnTo>
                        <a:pt x="7" y="1193"/>
                      </a:lnTo>
                      <a:lnTo>
                        <a:pt x="4" y="1191"/>
                      </a:lnTo>
                      <a:lnTo>
                        <a:pt x="2" y="1191"/>
                      </a:lnTo>
                      <a:lnTo>
                        <a:pt x="0" y="1191"/>
                      </a:lnTo>
                      <a:lnTo>
                        <a:pt x="2" y="1191"/>
                      </a:lnTo>
                      <a:lnTo>
                        <a:pt x="4" y="1189"/>
                      </a:lnTo>
                      <a:lnTo>
                        <a:pt x="7" y="1189"/>
                      </a:lnTo>
                      <a:lnTo>
                        <a:pt x="11" y="1186"/>
                      </a:lnTo>
                      <a:lnTo>
                        <a:pt x="14" y="1186"/>
                      </a:lnTo>
                      <a:lnTo>
                        <a:pt x="16" y="1184"/>
                      </a:lnTo>
                      <a:lnTo>
                        <a:pt x="19" y="1184"/>
                      </a:lnTo>
                      <a:lnTo>
                        <a:pt x="21" y="1182"/>
                      </a:lnTo>
                      <a:lnTo>
                        <a:pt x="23" y="1182"/>
                      </a:lnTo>
                      <a:lnTo>
                        <a:pt x="28" y="1179"/>
                      </a:lnTo>
                      <a:lnTo>
                        <a:pt x="30" y="1179"/>
                      </a:lnTo>
                      <a:lnTo>
                        <a:pt x="33" y="1179"/>
                      </a:lnTo>
                      <a:lnTo>
                        <a:pt x="37" y="1177"/>
                      </a:lnTo>
                      <a:lnTo>
                        <a:pt x="40" y="1177"/>
                      </a:lnTo>
                      <a:lnTo>
                        <a:pt x="45" y="1177"/>
                      </a:lnTo>
                      <a:lnTo>
                        <a:pt x="47" y="1174"/>
                      </a:lnTo>
                      <a:lnTo>
                        <a:pt x="52" y="1174"/>
                      </a:lnTo>
                      <a:lnTo>
                        <a:pt x="56" y="1174"/>
                      </a:lnTo>
                      <a:lnTo>
                        <a:pt x="61" y="1172"/>
                      </a:lnTo>
                      <a:lnTo>
                        <a:pt x="66" y="1172"/>
                      </a:lnTo>
                      <a:lnTo>
                        <a:pt x="73" y="1172"/>
                      </a:lnTo>
                      <a:lnTo>
                        <a:pt x="78" y="1170"/>
                      </a:lnTo>
                      <a:lnTo>
                        <a:pt x="82" y="1170"/>
                      </a:lnTo>
                      <a:lnTo>
                        <a:pt x="87" y="1167"/>
                      </a:lnTo>
                      <a:lnTo>
                        <a:pt x="89" y="1167"/>
                      </a:lnTo>
                      <a:lnTo>
                        <a:pt x="94" y="1167"/>
                      </a:lnTo>
                      <a:lnTo>
                        <a:pt x="99" y="1165"/>
                      </a:lnTo>
                      <a:lnTo>
                        <a:pt x="101" y="1165"/>
                      </a:lnTo>
                      <a:lnTo>
                        <a:pt x="106" y="1165"/>
                      </a:lnTo>
                      <a:lnTo>
                        <a:pt x="108" y="1165"/>
                      </a:lnTo>
                      <a:lnTo>
                        <a:pt x="111" y="1165"/>
                      </a:lnTo>
                      <a:lnTo>
                        <a:pt x="113" y="1163"/>
                      </a:lnTo>
                      <a:lnTo>
                        <a:pt x="118" y="1163"/>
                      </a:lnTo>
                      <a:lnTo>
                        <a:pt x="120" y="1163"/>
                      </a:lnTo>
                      <a:lnTo>
                        <a:pt x="122" y="1163"/>
                      </a:lnTo>
                      <a:lnTo>
                        <a:pt x="125" y="1163"/>
                      </a:lnTo>
                      <a:lnTo>
                        <a:pt x="127" y="1160"/>
                      </a:lnTo>
                      <a:lnTo>
                        <a:pt x="130" y="1160"/>
                      </a:lnTo>
                      <a:lnTo>
                        <a:pt x="132" y="1160"/>
                      </a:lnTo>
                      <a:lnTo>
                        <a:pt x="132" y="1158"/>
                      </a:lnTo>
                      <a:lnTo>
                        <a:pt x="132" y="1148"/>
                      </a:lnTo>
                      <a:lnTo>
                        <a:pt x="132" y="1137"/>
                      </a:lnTo>
                      <a:lnTo>
                        <a:pt x="132" y="1134"/>
                      </a:lnTo>
                      <a:lnTo>
                        <a:pt x="132" y="1125"/>
                      </a:lnTo>
                      <a:lnTo>
                        <a:pt x="132" y="1120"/>
                      </a:lnTo>
                      <a:lnTo>
                        <a:pt x="132" y="1113"/>
                      </a:lnTo>
                      <a:lnTo>
                        <a:pt x="132" y="1106"/>
                      </a:lnTo>
                      <a:lnTo>
                        <a:pt x="132" y="1099"/>
                      </a:lnTo>
                      <a:lnTo>
                        <a:pt x="132" y="1092"/>
                      </a:lnTo>
                      <a:lnTo>
                        <a:pt x="130" y="1089"/>
                      </a:lnTo>
                      <a:lnTo>
                        <a:pt x="137" y="1089"/>
                      </a:lnTo>
                      <a:lnTo>
                        <a:pt x="146" y="1089"/>
                      </a:lnTo>
                      <a:lnTo>
                        <a:pt x="151" y="1089"/>
                      </a:lnTo>
                      <a:lnTo>
                        <a:pt x="160" y="1089"/>
                      </a:lnTo>
                      <a:lnTo>
                        <a:pt x="165" y="1089"/>
                      </a:lnTo>
                      <a:lnTo>
                        <a:pt x="172" y="1089"/>
                      </a:lnTo>
                      <a:lnTo>
                        <a:pt x="184" y="1089"/>
                      </a:lnTo>
                      <a:lnTo>
                        <a:pt x="189" y="1089"/>
                      </a:lnTo>
                      <a:lnTo>
                        <a:pt x="196" y="1089"/>
                      </a:lnTo>
                      <a:lnTo>
                        <a:pt x="203" y="1089"/>
                      </a:lnTo>
                      <a:lnTo>
                        <a:pt x="207" y="1087"/>
                      </a:lnTo>
                      <a:lnTo>
                        <a:pt x="215" y="1087"/>
                      </a:lnTo>
                      <a:lnTo>
                        <a:pt x="222" y="1087"/>
                      </a:lnTo>
                      <a:lnTo>
                        <a:pt x="229" y="1087"/>
                      </a:lnTo>
                      <a:lnTo>
                        <a:pt x="231" y="1087"/>
                      </a:lnTo>
                      <a:lnTo>
                        <a:pt x="238" y="1087"/>
                      </a:lnTo>
                      <a:lnTo>
                        <a:pt x="245" y="1087"/>
                      </a:lnTo>
                      <a:lnTo>
                        <a:pt x="252" y="1087"/>
                      </a:lnTo>
                      <a:lnTo>
                        <a:pt x="259" y="1087"/>
                      </a:lnTo>
                      <a:lnTo>
                        <a:pt x="262" y="1087"/>
                      </a:lnTo>
                      <a:lnTo>
                        <a:pt x="267" y="1087"/>
                      </a:lnTo>
                      <a:lnTo>
                        <a:pt x="274" y="1087"/>
                      </a:lnTo>
                      <a:lnTo>
                        <a:pt x="281" y="1087"/>
                      </a:lnTo>
                      <a:lnTo>
                        <a:pt x="290" y="1087"/>
                      </a:lnTo>
                      <a:lnTo>
                        <a:pt x="297" y="1087"/>
                      </a:lnTo>
                      <a:lnTo>
                        <a:pt x="293" y="1087"/>
                      </a:lnTo>
                      <a:lnTo>
                        <a:pt x="281" y="1085"/>
                      </a:lnTo>
                      <a:lnTo>
                        <a:pt x="281" y="1080"/>
                      </a:lnTo>
                      <a:lnTo>
                        <a:pt x="281" y="1075"/>
                      </a:lnTo>
                      <a:lnTo>
                        <a:pt x="281" y="1073"/>
                      </a:lnTo>
                      <a:lnTo>
                        <a:pt x="290" y="1061"/>
                      </a:lnTo>
                      <a:lnTo>
                        <a:pt x="293" y="1056"/>
                      </a:lnTo>
                      <a:lnTo>
                        <a:pt x="295" y="1056"/>
                      </a:lnTo>
                      <a:lnTo>
                        <a:pt x="295" y="1054"/>
                      </a:lnTo>
                      <a:lnTo>
                        <a:pt x="297" y="1054"/>
                      </a:lnTo>
                      <a:lnTo>
                        <a:pt x="297" y="1049"/>
                      </a:lnTo>
                      <a:lnTo>
                        <a:pt x="295" y="1045"/>
                      </a:lnTo>
                      <a:lnTo>
                        <a:pt x="295" y="1042"/>
                      </a:lnTo>
                      <a:lnTo>
                        <a:pt x="293" y="1042"/>
                      </a:lnTo>
                      <a:lnTo>
                        <a:pt x="290" y="1028"/>
                      </a:lnTo>
                      <a:lnTo>
                        <a:pt x="290" y="1023"/>
                      </a:lnTo>
                      <a:lnTo>
                        <a:pt x="288" y="1021"/>
                      </a:lnTo>
                      <a:lnTo>
                        <a:pt x="285" y="1014"/>
                      </a:lnTo>
                      <a:lnTo>
                        <a:pt x="281" y="1009"/>
                      </a:lnTo>
                      <a:lnTo>
                        <a:pt x="278" y="1007"/>
                      </a:lnTo>
                      <a:lnTo>
                        <a:pt x="276" y="1002"/>
                      </a:lnTo>
                      <a:lnTo>
                        <a:pt x="276" y="1000"/>
                      </a:lnTo>
                      <a:lnTo>
                        <a:pt x="276" y="997"/>
                      </a:lnTo>
                      <a:lnTo>
                        <a:pt x="276" y="995"/>
                      </a:lnTo>
                      <a:lnTo>
                        <a:pt x="276" y="993"/>
                      </a:lnTo>
                      <a:lnTo>
                        <a:pt x="274" y="990"/>
                      </a:lnTo>
                      <a:lnTo>
                        <a:pt x="274" y="985"/>
                      </a:lnTo>
                      <a:lnTo>
                        <a:pt x="271" y="983"/>
                      </a:lnTo>
                      <a:lnTo>
                        <a:pt x="271" y="981"/>
                      </a:lnTo>
                      <a:lnTo>
                        <a:pt x="271" y="976"/>
                      </a:lnTo>
                      <a:lnTo>
                        <a:pt x="271" y="974"/>
                      </a:lnTo>
                      <a:lnTo>
                        <a:pt x="269" y="971"/>
                      </a:lnTo>
                      <a:lnTo>
                        <a:pt x="269" y="969"/>
                      </a:lnTo>
                      <a:lnTo>
                        <a:pt x="269" y="938"/>
                      </a:lnTo>
                      <a:lnTo>
                        <a:pt x="269" y="934"/>
                      </a:lnTo>
                      <a:lnTo>
                        <a:pt x="269" y="931"/>
                      </a:lnTo>
                      <a:lnTo>
                        <a:pt x="271" y="924"/>
                      </a:lnTo>
                      <a:lnTo>
                        <a:pt x="271" y="915"/>
                      </a:lnTo>
                      <a:lnTo>
                        <a:pt x="274" y="910"/>
                      </a:lnTo>
                      <a:lnTo>
                        <a:pt x="274" y="908"/>
                      </a:lnTo>
                      <a:lnTo>
                        <a:pt x="274" y="905"/>
                      </a:lnTo>
                      <a:lnTo>
                        <a:pt x="274" y="900"/>
                      </a:lnTo>
                      <a:lnTo>
                        <a:pt x="276" y="900"/>
                      </a:lnTo>
                      <a:lnTo>
                        <a:pt x="276" y="898"/>
                      </a:lnTo>
                      <a:lnTo>
                        <a:pt x="276" y="896"/>
                      </a:lnTo>
                      <a:lnTo>
                        <a:pt x="278" y="889"/>
                      </a:lnTo>
                      <a:lnTo>
                        <a:pt x="281" y="884"/>
                      </a:lnTo>
                      <a:lnTo>
                        <a:pt x="281" y="877"/>
                      </a:lnTo>
                      <a:lnTo>
                        <a:pt x="283" y="874"/>
                      </a:lnTo>
                      <a:lnTo>
                        <a:pt x="283" y="870"/>
                      </a:lnTo>
                      <a:lnTo>
                        <a:pt x="283" y="863"/>
                      </a:lnTo>
                      <a:lnTo>
                        <a:pt x="283" y="860"/>
                      </a:lnTo>
                      <a:lnTo>
                        <a:pt x="283" y="853"/>
                      </a:lnTo>
                      <a:lnTo>
                        <a:pt x="283" y="834"/>
                      </a:lnTo>
                      <a:lnTo>
                        <a:pt x="283" y="832"/>
                      </a:lnTo>
                      <a:lnTo>
                        <a:pt x="283" y="822"/>
                      </a:lnTo>
                      <a:lnTo>
                        <a:pt x="283" y="818"/>
                      </a:lnTo>
                      <a:lnTo>
                        <a:pt x="283" y="813"/>
                      </a:lnTo>
                      <a:lnTo>
                        <a:pt x="283" y="804"/>
                      </a:lnTo>
                      <a:lnTo>
                        <a:pt x="283" y="799"/>
                      </a:lnTo>
                      <a:lnTo>
                        <a:pt x="283" y="785"/>
                      </a:lnTo>
                      <a:lnTo>
                        <a:pt x="283" y="773"/>
                      </a:lnTo>
                      <a:lnTo>
                        <a:pt x="281" y="773"/>
                      </a:lnTo>
                      <a:lnTo>
                        <a:pt x="271" y="773"/>
                      </a:lnTo>
                      <a:lnTo>
                        <a:pt x="267" y="773"/>
                      </a:lnTo>
                      <a:lnTo>
                        <a:pt x="252" y="773"/>
                      </a:lnTo>
                      <a:lnTo>
                        <a:pt x="236" y="773"/>
                      </a:lnTo>
                      <a:lnTo>
                        <a:pt x="233" y="773"/>
                      </a:lnTo>
                      <a:lnTo>
                        <a:pt x="231" y="773"/>
                      </a:lnTo>
                      <a:lnTo>
                        <a:pt x="226" y="773"/>
                      </a:lnTo>
                      <a:lnTo>
                        <a:pt x="222" y="773"/>
                      </a:lnTo>
                      <a:lnTo>
                        <a:pt x="219" y="773"/>
                      </a:lnTo>
                      <a:lnTo>
                        <a:pt x="219" y="766"/>
                      </a:lnTo>
                      <a:lnTo>
                        <a:pt x="219" y="761"/>
                      </a:lnTo>
                      <a:lnTo>
                        <a:pt x="219" y="756"/>
                      </a:lnTo>
                      <a:lnTo>
                        <a:pt x="219" y="752"/>
                      </a:lnTo>
                      <a:lnTo>
                        <a:pt x="219" y="747"/>
                      </a:lnTo>
                      <a:lnTo>
                        <a:pt x="219" y="728"/>
                      </a:lnTo>
                      <a:lnTo>
                        <a:pt x="222" y="728"/>
                      </a:lnTo>
                      <a:lnTo>
                        <a:pt x="264" y="728"/>
                      </a:lnTo>
                      <a:lnTo>
                        <a:pt x="264" y="704"/>
                      </a:lnTo>
                      <a:lnTo>
                        <a:pt x="264" y="690"/>
                      </a:lnTo>
                      <a:lnTo>
                        <a:pt x="264" y="683"/>
                      </a:lnTo>
                      <a:lnTo>
                        <a:pt x="264" y="681"/>
                      </a:lnTo>
                      <a:lnTo>
                        <a:pt x="264" y="678"/>
                      </a:lnTo>
                      <a:lnTo>
                        <a:pt x="264" y="676"/>
                      </a:lnTo>
                      <a:lnTo>
                        <a:pt x="264" y="674"/>
                      </a:lnTo>
                      <a:lnTo>
                        <a:pt x="264" y="669"/>
                      </a:lnTo>
                      <a:lnTo>
                        <a:pt x="264" y="667"/>
                      </a:lnTo>
                      <a:lnTo>
                        <a:pt x="264" y="664"/>
                      </a:lnTo>
                      <a:lnTo>
                        <a:pt x="264" y="662"/>
                      </a:lnTo>
                      <a:lnTo>
                        <a:pt x="264" y="659"/>
                      </a:lnTo>
                      <a:lnTo>
                        <a:pt x="264" y="657"/>
                      </a:lnTo>
                      <a:lnTo>
                        <a:pt x="264" y="655"/>
                      </a:lnTo>
                      <a:lnTo>
                        <a:pt x="264" y="652"/>
                      </a:lnTo>
                      <a:lnTo>
                        <a:pt x="264" y="648"/>
                      </a:lnTo>
                      <a:lnTo>
                        <a:pt x="264" y="645"/>
                      </a:lnTo>
                      <a:lnTo>
                        <a:pt x="264" y="641"/>
                      </a:lnTo>
                      <a:lnTo>
                        <a:pt x="264" y="638"/>
                      </a:lnTo>
                      <a:lnTo>
                        <a:pt x="264" y="636"/>
                      </a:lnTo>
                      <a:lnTo>
                        <a:pt x="264" y="629"/>
                      </a:lnTo>
                      <a:lnTo>
                        <a:pt x="264" y="626"/>
                      </a:lnTo>
                      <a:lnTo>
                        <a:pt x="264" y="619"/>
                      </a:lnTo>
                      <a:lnTo>
                        <a:pt x="264" y="615"/>
                      </a:lnTo>
                      <a:lnTo>
                        <a:pt x="264" y="610"/>
                      </a:lnTo>
                      <a:lnTo>
                        <a:pt x="264" y="603"/>
                      </a:lnTo>
                      <a:lnTo>
                        <a:pt x="264" y="591"/>
                      </a:lnTo>
                      <a:lnTo>
                        <a:pt x="267" y="591"/>
                      </a:lnTo>
                      <a:lnTo>
                        <a:pt x="267" y="586"/>
                      </a:lnTo>
                      <a:lnTo>
                        <a:pt x="267" y="577"/>
                      </a:lnTo>
                      <a:lnTo>
                        <a:pt x="269" y="574"/>
                      </a:lnTo>
                      <a:lnTo>
                        <a:pt x="271" y="574"/>
                      </a:lnTo>
                      <a:lnTo>
                        <a:pt x="271" y="570"/>
                      </a:lnTo>
                      <a:lnTo>
                        <a:pt x="271" y="567"/>
                      </a:lnTo>
                      <a:lnTo>
                        <a:pt x="271" y="565"/>
                      </a:lnTo>
                      <a:lnTo>
                        <a:pt x="271" y="558"/>
                      </a:lnTo>
                      <a:lnTo>
                        <a:pt x="271" y="556"/>
                      </a:lnTo>
                      <a:lnTo>
                        <a:pt x="269" y="556"/>
                      </a:lnTo>
                      <a:lnTo>
                        <a:pt x="269" y="553"/>
                      </a:lnTo>
                      <a:lnTo>
                        <a:pt x="267" y="553"/>
                      </a:lnTo>
                      <a:lnTo>
                        <a:pt x="267" y="551"/>
                      </a:lnTo>
                      <a:lnTo>
                        <a:pt x="264" y="551"/>
                      </a:lnTo>
                      <a:lnTo>
                        <a:pt x="262" y="551"/>
                      </a:lnTo>
                      <a:lnTo>
                        <a:pt x="264" y="546"/>
                      </a:lnTo>
                      <a:lnTo>
                        <a:pt x="264" y="544"/>
                      </a:lnTo>
                      <a:lnTo>
                        <a:pt x="269" y="544"/>
                      </a:lnTo>
                      <a:lnTo>
                        <a:pt x="276" y="544"/>
                      </a:lnTo>
                      <a:lnTo>
                        <a:pt x="281" y="544"/>
                      </a:lnTo>
                      <a:lnTo>
                        <a:pt x="281" y="541"/>
                      </a:lnTo>
                      <a:lnTo>
                        <a:pt x="281" y="539"/>
                      </a:lnTo>
                      <a:lnTo>
                        <a:pt x="281" y="537"/>
                      </a:lnTo>
                      <a:lnTo>
                        <a:pt x="281" y="534"/>
                      </a:lnTo>
                      <a:lnTo>
                        <a:pt x="281" y="532"/>
                      </a:lnTo>
                      <a:lnTo>
                        <a:pt x="281" y="530"/>
                      </a:lnTo>
                      <a:lnTo>
                        <a:pt x="281" y="527"/>
                      </a:lnTo>
                      <a:lnTo>
                        <a:pt x="281" y="525"/>
                      </a:lnTo>
                      <a:lnTo>
                        <a:pt x="281" y="520"/>
                      </a:lnTo>
                      <a:lnTo>
                        <a:pt x="281" y="515"/>
                      </a:lnTo>
                      <a:lnTo>
                        <a:pt x="281" y="513"/>
                      </a:lnTo>
                      <a:lnTo>
                        <a:pt x="278" y="513"/>
                      </a:lnTo>
                      <a:lnTo>
                        <a:pt x="274" y="513"/>
                      </a:lnTo>
                      <a:lnTo>
                        <a:pt x="276" y="511"/>
                      </a:lnTo>
                      <a:lnTo>
                        <a:pt x="276" y="506"/>
                      </a:lnTo>
                      <a:lnTo>
                        <a:pt x="276" y="504"/>
                      </a:lnTo>
                      <a:lnTo>
                        <a:pt x="276" y="501"/>
                      </a:lnTo>
                      <a:lnTo>
                        <a:pt x="276" y="496"/>
                      </a:lnTo>
                      <a:lnTo>
                        <a:pt x="278" y="489"/>
                      </a:lnTo>
                      <a:lnTo>
                        <a:pt x="285" y="489"/>
                      </a:lnTo>
                      <a:lnTo>
                        <a:pt x="293" y="489"/>
                      </a:lnTo>
                      <a:lnTo>
                        <a:pt x="297" y="489"/>
                      </a:lnTo>
                      <a:lnTo>
                        <a:pt x="297" y="482"/>
                      </a:lnTo>
                      <a:lnTo>
                        <a:pt x="297" y="480"/>
                      </a:lnTo>
                      <a:lnTo>
                        <a:pt x="297" y="478"/>
                      </a:lnTo>
                      <a:lnTo>
                        <a:pt x="297" y="470"/>
                      </a:lnTo>
                      <a:lnTo>
                        <a:pt x="297" y="468"/>
                      </a:lnTo>
                      <a:lnTo>
                        <a:pt x="297" y="463"/>
                      </a:lnTo>
                      <a:lnTo>
                        <a:pt x="297" y="459"/>
                      </a:lnTo>
                      <a:lnTo>
                        <a:pt x="290" y="459"/>
                      </a:lnTo>
                      <a:lnTo>
                        <a:pt x="283" y="459"/>
                      </a:lnTo>
                      <a:lnTo>
                        <a:pt x="271" y="459"/>
                      </a:lnTo>
                      <a:lnTo>
                        <a:pt x="264" y="459"/>
                      </a:lnTo>
                      <a:lnTo>
                        <a:pt x="264" y="456"/>
                      </a:lnTo>
                      <a:lnTo>
                        <a:pt x="264" y="426"/>
                      </a:lnTo>
                      <a:lnTo>
                        <a:pt x="264" y="423"/>
                      </a:lnTo>
                      <a:lnTo>
                        <a:pt x="264" y="411"/>
                      </a:lnTo>
                      <a:lnTo>
                        <a:pt x="264" y="407"/>
                      </a:lnTo>
                      <a:lnTo>
                        <a:pt x="264" y="404"/>
                      </a:lnTo>
                      <a:lnTo>
                        <a:pt x="264" y="402"/>
                      </a:lnTo>
                      <a:lnTo>
                        <a:pt x="264" y="397"/>
                      </a:lnTo>
                      <a:lnTo>
                        <a:pt x="264" y="395"/>
                      </a:lnTo>
                      <a:lnTo>
                        <a:pt x="264" y="390"/>
                      </a:lnTo>
                      <a:lnTo>
                        <a:pt x="267" y="376"/>
                      </a:lnTo>
                      <a:lnTo>
                        <a:pt x="267" y="367"/>
                      </a:lnTo>
                      <a:lnTo>
                        <a:pt x="264" y="367"/>
                      </a:lnTo>
                      <a:lnTo>
                        <a:pt x="262" y="367"/>
                      </a:lnTo>
                      <a:lnTo>
                        <a:pt x="262" y="357"/>
                      </a:lnTo>
                      <a:lnTo>
                        <a:pt x="259" y="357"/>
                      </a:lnTo>
                      <a:lnTo>
                        <a:pt x="259" y="357"/>
                      </a:lnTo>
                      <a:lnTo>
                        <a:pt x="257" y="357"/>
                      </a:lnTo>
                      <a:lnTo>
                        <a:pt x="255" y="357"/>
                      </a:lnTo>
                      <a:lnTo>
                        <a:pt x="252" y="357"/>
                      </a:lnTo>
                      <a:lnTo>
                        <a:pt x="250" y="357"/>
                      </a:lnTo>
                      <a:lnTo>
                        <a:pt x="250" y="343"/>
                      </a:lnTo>
                      <a:lnTo>
                        <a:pt x="252" y="343"/>
                      </a:lnTo>
                      <a:lnTo>
                        <a:pt x="257" y="343"/>
                      </a:lnTo>
                      <a:lnTo>
                        <a:pt x="262" y="343"/>
                      </a:lnTo>
                      <a:lnTo>
                        <a:pt x="264" y="343"/>
                      </a:lnTo>
                      <a:lnTo>
                        <a:pt x="271" y="343"/>
                      </a:lnTo>
                      <a:lnTo>
                        <a:pt x="274" y="343"/>
                      </a:lnTo>
                      <a:lnTo>
                        <a:pt x="276" y="343"/>
                      </a:lnTo>
                      <a:lnTo>
                        <a:pt x="278" y="343"/>
                      </a:lnTo>
                      <a:lnTo>
                        <a:pt x="278" y="341"/>
                      </a:lnTo>
                      <a:lnTo>
                        <a:pt x="281" y="341"/>
                      </a:lnTo>
                      <a:lnTo>
                        <a:pt x="283" y="341"/>
                      </a:lnTo>
                      <a:lnTo>
                        <a:pt x="283" y="338"/>
                      </a:lnTo>
                      <a:lnTo>
                        <a:pt x="288" y="336"/>
                      </a:lnTo>
                      <a:lnTo>
                        <a:pt x="288" y="333"/>
                      </a:lnTo>
                      <a:lnTo>
                        <a:pt x="290" y="333"/>
                      </a:lnTo>
                      <a:lnTo>
                        <a:pt x="290" y="331"/>
                      </a:lnTo>
                      <a:lnTo>
                        <a:pt x="293" y="331"/>
                      </a:lnTo>
                      <a:lnTo>
                        <a:pt x="295" y="331"/>
                      </a:lnTo>
                      <a:lnTo>
                        <a:pt x="297" y="329"/>
                      </a:lnTo>
                      <a:lnTo>
                        <a:pt x="300" y="329"/>
                      </a:lnTo>
                      <a:lnTo>
                        <a:pt x="304" y="329"/>
                      </a:lnTo>
                      <a:lnTo>
                        <a:pt x="307" y="329"/>
                      </a:lnTo>
                      <a:lnTo>
                        <a:pt x="309" y="329"/>
                      </a:lnTo>
                      <a:lnTo>
                        <a:pt x="311" y="326"/>
                      </a:lnTo>
                      <a:lnTo>
                        <a:pt x="326" y="326"/>
                      </a:lnTo>
                      <a:lnTo>
                        <a:pt x="328" y="326"/>
                      </a:lnTo>
                      <a:lnTo>
                        <a:pt x="335" y="324"/>
                      </a:lnTo>
                      <a:lnTo>
                        <a:pt x="347" y="324"/>
                      </a:lnTo>
                      <a:lnTo>
                        <a:pt x="349" y="324"/>
                      </a:lnTo>
                      <a:lnTo>
                        <a:pt x="352" y="324"/>
                      </a:lnTo>
                      <a:lnTo>
                        <a:pt x="359" y="322"/>
                      </a:lnTo>
                      <a:lnTo>
                        <a:pt x="361" y="322"/>
                      </a:lnTo>
                      <a:lnTo>
                        <a:pt x="363" y="322"/>
                      </a:lnTo>
                      <a:lnTo>
                        <a:pt x="366" y="322"/>
                      </a:lnTo>
                      <a:lnTo>
                        <a:pt x="373" y="324"/>
                      </a:lnTo>
                      <a:lnTo>
                        <a:pt x="380" y="324"/>
                      </a:lnTo>
                      <a:lnTo>
                        <a:pt x="401" y="326"/>
                      </a:lnTo>
                      <a:lnTo>
                        <a:pt x="406" y="326"/>
                      </a:lnTo>
                      <a:lnTo>
                        <a:pt x="444" y="326"/>
                      </a:lnTo>
                      <a:lnTo>
                        <a:pt x="446" y="326"/>
                      </a:lnTo>
                      <a:lnTo>
                        <a:pt x="446" y="324"/>
                      </a:lnTo>
                      <a:lnTo>
                        <a:pt x="446" y="319"/>
                      </a:lnTo>
                      <a:lnTo>
                        <a:pt x="446" y="312"/>
                      </a:lnTo>
                      <a:lnTo>
                        <a:pt x="446" y="303"/>
                      </a:lnTo>
                      <a:lnTo>
                        <a:pt x="446" y="289"/>
                      </a:lnTo>
                      <a:lnTo>
                        <a:pt x="446" y="293"/>
                      </a:lnTo>
                      <a:lnTo>
                        <a:pt x="446" y="286"/>
                      </a:lnTo>
                      <a:lnTo>
                        <a:pt x="446" y="279"/>
                      </a:lnTo>
                      <a:lnTo>
                        <a:pt x="446" y="270"/>
                      </a:lnTo>
                      <a:lnTo>
                        <a:pt x="446" y="260"/>
                      </a:lnTo>
                      <a:lnTo>
                        <a:pt x="446" y="253"/>
                      </a:lnTo>
                      <a:lnTo>
                        <a:pt x="446" y="244"/>
                      </a:lnTo>
                      <a:lnTo>
                        <a:pt x="446" y="234"/>
                      </a:lnTo>
                      <a:lnTo>
                        <a:pt x="446" y="227"/>
                      </a:lnTo>
                      <a:lnTo>
                        <a:pt x="446" y="218"/>
                      </a:lnTo>
                      <a:lnTo>
                        <a:pt x="446" y="213"/>
                      </a:lnTo>
                      <a:lnTo>
                        <a:pt x="446" y="194"/>
                      </a:lnTo>
                      <a:lnTo>
                        <a:pt x="446" y="185"/>
                      </a:lnTo>
                      <a:lnTo>
                        <a:pt x="446" y="178"/>
                      </a:lnTo>
                      <a:lnTo>
                        <a:pt x="446" y="173"/>
                      </a:lnTo>
                      <a:lnTo>
                        <a:pt x="446" y="163"/>
                      </a:lnTo>
                      <a:lnTo>
                        <a:pt x="446" y="156"/>
                      </a:lnTo>
                      <a:lnTo>
                        <a:pt x="444" y="147"/>
                      </a:lnTo>
                      <a:lnTo>
                        <a:pt x="444" y="140"/>
                      </a:lnTo>
                      <a:lnTo>
                        <a:pt x="444" y="123"/>
                      </a:lnTo>
                      <a:lnTo>
                        <a:pt x="444" y="121"/>
                      </a:lnTo>
                      <a:lnTo>
                        <a:pt x="444" y="116"/>
                      </a:lnTo>
                      <a:lnTo>
                        <a:pt x="444" y="109"/>
                      </a:lnTo>
                      <a:lnTo>
                        <a:pt x="444" y="100"/>
                      </a:lnTo>
                      <a:lnTo>
                        <a:pt x="444" y="97"/>
                      </a:lnTo>
                      <a:lnTo>
                        <a:pt x="444" y="90"/>
                      </a:lnTo>
                      <a:lnTo>
                        <a:pt x="444" y="85"/>
                      </a:lnTo>
                      <a:lnTo>
                        <a:pt x="444" y="83"/>
                      </a:lnTo>
                      <a:lnTo>
                        <a:pt x="446" y="78"/>
                      </a:lnTo>
                      <a:lnTo>
                        <a:pt x="446" y="74"/>
                      </a:lnTo>
                      <a:lnTo>
                        <a:pt x="463" y="74"/>
                      </a:lnTo>
                      <a:lnTo>
                        <a:pt x="496" y="74"/>
                      </a:lnTo>
                      <a:lnTo>
                        <a:pt x="507" y="74"/>
                      </a:lnTo>
                      <a:lnTo>
                        <a:pt x="519" y="74"/>
                      </a:lnTo>
                      <a:lnTo>
                        <a:pt x="529" y="74"/>
                      </a:lnTo>
                      <a:lnTo>
                        <a:pt x="538" y="74"/>
                      </a:lnTo>
                      <a:lnTo>
                        <a:pt x="543" y="74"/>
                      </a:lnTo>
                      <a:lnTo>
                        <a:pt x="555" y="74"/>
                      </a:lnTo>
                      <a:lnTo>
                        <a:pt x="562" y="74"/>
                      </a:lnTo>
                      <a:lnTo>
                        <a:pt x="567" y="74"/>
                      </a:lnTo>
                      <a:lnTo>
                        <a:pt x="571" y="74"/>
                      </a:lnTo>
                      <a:lnTo>
                        <a:pt x="576" y="74"/>
                      </a:lnTo>
                      <a:lnTo>
                        <a:pt x="581" y="74"/>
                      </a:lnTo>
                      <a:lnTo>
                        <a:pt x="583" y="76"/>
                      </a:lnTo>
                      <a:lnTo>
                        <a:pt x="588" y="76"/>
                      </a:lnTo>
                      <a:lnTo>
                        <a:pt x="593" y="76"/>
                      </a:lnTo>
                      <a:lnTo>
                        <a:pt x="597" y="76"/>
                      </a:lnTo>
                      <a:lnTo>
                        <a:pt x="600" y="78"/>
                      </a:lnTo>
                      <a:lnTo>
                        <a:pt x="604" y="78"/>
                      </a:lnTo>
                      <a:lnTo>
                        <a:pt x="609" y="78"/>
                      </a:lnTo>
                      <a:lnTo>
                        <a:pt x="614" y="81"/>
                      </a:lnTo>
                      <a:lnTo>
                        <a:pt x="616" y="81"/>
                      </a:lnTo>
                      <a:lnTo>
                        <a:pt x="619" y="81"/>
                      </a:lnTo>
                      <a:lnTo>
                        <a:pt x="623" y="81"/>
                      </a:lnTo>
                      <a:lnTo>
                        <a:pt x="628" y="83"/>
                      </a:lnTo>
                      <a:lnTo>
                        <a:pt x="630" y="83"/>
                      </a:lnTo>
                      <a:lnTo>
                        <a:pt x="635" y="83"/>
                      </a:lnTo>
                      <a:lnTo>
                        <a:pt x="637" y="83"/>
                      </a:lnTo>
                      <a:lnTo>
                        <a:pt x="642" y="83"/>
                      </a:lnTo>
                      <a:lnTo>
                        <a:pt x="644" y="83"/>
                      </a:lnTo>
                      <a:lnTo>
                        <a:pt x="649" y="83"/>
                      </a:lnTo>
                      <a:lnTo>
                        <a:pt x="656" y="83"/>
                      </a:lnTo>
                      <a:lnTo>
                        <a:pt x="661" y="83"/>
                      </a:lnTo>
                      <a:lnTo>
                        <a:pt x="668" y="83"/>
                      </a:lnTo>
                      <a:lnTo>
                        <a:pt x="675" y="81"/>
                      </a:lnTo>
                      <a:lnTo>
                        <a:pt x="682" y="81"/>
                      </a:lnTo>
                      <a:lnTo>
                        <a:pt x="689" y="81"/>
                      </a:lnTo>
                      <a:lnTo>
                        <a:pt x="694" y="81"/>
                      </a:lnTo>
                      <a:lnTo>
                        <a:pt x="701" y="78"/>
                      </a:lnTo>
                      <a:lnTo>
                        <a:pt x="708" y="78"/>
                      </a:lnTo>
                      <a:lnTo>
                        <a:pt x="711" y="78"/>
                      </a:lnTo>
                      <a:lnTo>
                        <a:pt x="713" y="76"/>
                      </a:lnTo>
                      <a:lnTo>
                        <a:pt x="713" y="76"/>
                      </a:lnTo>
                      <a:lnTo>
                        <a:pt x="715" y="76"/>
                      </a:lnTo>
                      <a:lnTo>
                        <a:pt x="720" y="74"/>
                      </a:lnTo>
                      <a:lnTo>
                        <a:pt x="722" y="74"/>
                      </a:lnTo>
                      <a:lnTo>
                        <a:pt x="725" y="74"/>
                      </a:lnTo>
                      <a:lnTo>
                        <a:pt x="727" y="71"/>
                      </a:lnTo>
                      <a:lnTo>
                        <a:pt x="730" y="71"/>
                      </a:lnTo>
                      <a:lnTo>
                        <a:pt x="732" y="69"/>
                      </a:lnTo>
                      <a:lnTo>
                        <a:pt x="734" y="69"/>
                      </a:lnTo>
                      <a:lnTo>
                        <a:pt x="737" y="67"/>
                      </a:lnTo>
                      <a:lnTo>
                        <a:pt x="737" y="64"/>
                      </a:lnTo>
                      <a:lnTo>
                        <a:pt x="739" y="64"/>
                      </a:lnTo>
                      <a:lnTo>
                        <a:pt x="741" y="62"/>
                      </a:lnTo>
                      <a:lnTo>
                        <a:pt x="744" y="62"/>
                      </a:lnTo>
                      <a:lnTo>
                        <a:pt x="746" y="62"/>
                      </a:lnTo>
                      <a:lnTo>
                        <a:pt x="748" y="59"/>
                      </a:lnTo>
                      <a:lnTo>
                        <a:pt x="751" y="57"/>
                      </a:lnTo>
                      <a:lnTo>
                        <a:pt x="753" y="55"/>
                      </a:lnTo>
                      <a:lnTo>
                        <a:pt x="756" y="52"/>
                      </a:lnTo>
                      <a:lnTo>
                        <a:pt x="758" y="50"/>
                      </a:lnTo>
                      <a:lnTo>
                        <a:pt x="763" y="45"/>
                      </a:lnTo>
                      <a:lnTo>
                        <a:pt x="765" y="41"/>
                      </a:lnTo>
                      <a:lnTo>
                        <a:pt x="767" y="38"/>
                      </a:lnTo>
                      <a:lnTo>
                        <a:pt x="770" y="33"/>
                      </a:lnTo>
                      <a:lnTo>
                        <a:pt x="772" y="29"/>
                      </a:lnTo>
                      <a:lnTo>
                        <a:pt x="777" y="22"/>
                      </a:lnTo>
                      <a:lnTo>
                        <a:pt x="779" y="19"/>
                      </a:lnTo>
                      <a:lnTo>
                        <a:pt x="781" y="17"/>
                      </a:lnTo>
                      <a:lnTo>
                        <a:pt x="784" y="15"/>
                      </a:lnTo>
                      <a:lnTo>
                        <a:pt x="786" y="12"/>
                      </a:lnTo>
                      <a:lnTo>
                        <a:pt x="789" y="10"/>
                      </a:lnTo>
                      <a:lnTo>
                        <a:pt x="791" y="10"/>
                      </a:lnTo>
                      <a:lnTo>
                        <a:pt x="793" y="7"/>
                      </a:lnTo>
                      <a:lnTo>
                        <a:pt x="796" y="5"/>
                      </a:lnTo>
                      <a:lnTo>
                        <a:pt x="798" y="5"/>
                      </a:lnTo>
                      <a:lnTo>
                        <a:pt x="800" y="5"/>
                      </a:lnTo>
                      <a:lnTo>
                        <a:pt x="803" y="5"/>
                      </a:lnTo>
                      <a:lnTo>
                        <a:pt x="822" y="3"/>
                      </a:lnTo>
                      <a:lnTo>
                        <a:pt x="848" y="3"/>
                      </a:lnTo>
                      <a:lnTo>
                        <a:pt x="890" y="3"/>
                      </a:lnTo>
                      <a:lnTo>
                        <a:pt x="937" y="3"/>
                      </a:lnTo>
                      <a:lnTo>
                        <a:pt x="980" y="3"/>
                      </a:lnTo>
                      <a:lnTo>
                        <a:pt x="1025" y="3"/>
                      </a:lnTo>
                      <a:lnTo>
                        <a:pt x="1070" y="3"/>
                      </a:lnTo>
                      <a:lnTo>
                        <a:pt x="1115" y="5"/>
                      </a:lnTo>
                      <a:lnTo>
                        <a:pt x="1162" y="5"/>
                      </a:lnTo>
                      <a:lnTo>
                        <a:pt x="1178" y="5"/>
                      </a:lnTo>
                      <a:lnTo>
                        <a:pt x="1204" y="5"/>
                      </a:lnTo>
                      <a:lnTo>
                        <a:pt x="1249" y="3"/>
                      </a:lnTo>
                      <a:lnTo>
                        <a:pt x="1292" y="3"/>
                      </a:lnTo>
                      <a:lnTo>
                        <a:pt x="1294" y="3"/>
                      </a:lnTo>
                      <a:lnTo>
                        <a:pt x="1339" y="3"/>
                      </a:lnTo>
                      <a:lnTo>
                        <a:pt x="1384" y="3"/>
                      </a:lnTo>
                      <a:lnTo>
                        <a:pt x="1417" y="3"/>
                      </a:lnTo>
                      <a:lnTo>
                        <a:pt x="1429" y="3"/>
                      </a:lnTo>
                      <a:lnTo>
                        <a:pt x="1474" y="3"/>
                      </a:lnTo>
                      <a:lnTo>
                        <a:pt x="1518" y="3"/>
                      </a:lnTo>
                      <a:lnTo>
                        <a:pt x="1563" y="3"/>
                      </a:lnTo>
                      <a:lnTo>
                        <a:pt x="1611" y="0"/>
                      </a:lnTo>
                      <a:lnTo>
                        <a:pt x="1625" y="0"/>
                      </a:lnTo>
                      <a:lnTo>
                        <a:pt x="1653" y="0"/>
                      </a:lnTo>
                      <a:lnTo>
                        <a:pt x="1655" y="0"/>
                      </a:lnTo>
                      <a:lnTo>
                        <a:pt x="1696" y="0"/>
                      </a:lnTo>
                      <a:lnTo>
                        <a:pt x="1698" y="12"/>
                      </a:lnTo>
                      <a:lnTo>
                        <a:pt x="1700" y="12"/>
                      </a:lnTo>
                      <a:lnTo>
                        <a:pt x="1724" y="12"/>
                      </a:lnTo>
                      <a:lnTo>
                        <a:pt x="1726" y="12"/>
                      </a:lnTo>
                      <a:lnTo>
                        <a:pt x="1729" y="12"/>
                      </a:lnTo>
                      <a:lnTo>
                        <a:pt x="1733" y="12"/>
                      </a:lnTo>
                      <a:lnTo>
                        <a:pt x="1733" y="12"/>
                      </a:lnTo>
                      <a:lnTo>
                        <a:pt x="1741" y="12"/>
                      </a:lnTo>
                      <a:lnTo>
                        <a:pt x="1743" y="12"/>
                      </a:lnTo>
                      <a:lnTo>
                        <a:pt x="1766" y="12"/>
                      </a:lnTo>
                      <a:lnTo>
                        <a:pt x="1790" y="12"/>
                      </a:lnTo>
                      <a:lnTo>
                        <a:pt x="1835" y="12"/>
                      </a:lnTo>
                      <a:lnTo>
                        <a:pt x="1880" y="12"/>
                      </a:lnTo>
                      <a:lnTo>
                        <a:pt x="1922" y="12"/>
                      </a:lnTo>
                      <a:lnTo>
                        <a:pt x="1967" y="12"/>
                      </a:lnTo>
                      <a:lnTo>
                        <a:pt x="2015" y="10"/>
                      </a:lnTo>
                      <a:lnTo>
                        <a:pt x="2029" y="10"/>
                      </a:lnTo>
                      <a:lnTo>
                        <a:pt x="2059" y="10"/>
                      </a:lnTo>
                      <a:lnTo>
                        <a:pt x="2059" y="57"/>
                      </a:lnTo>
                      <a:lnTo>
                        <a:pt x="2062" y="102"/>
                      </a:lnTo>
                      <a:lnTo>
                        <a:pt x="2062" y="104"/>
                      </a:lnTo>
                      <a:lnTo>
                        <a:pt x="2062" y="116"/>
                      </a:lnTo>
                      <a:lnTo>
                        <a:pt x="2062" y="147"/>
                      </a:lnTo>
                      <a:lnTo>
                        <a:pt x="2062" y="168"/>
                      </a:lnTo>
                      <a:lnTo>
                        <a:pt x="2064" y="199"/>
                      </a:lnTo>
                      <a:close/>
                    </a:path>
                  </a:pathLst>
                </a:custGeom>
                <a:solidFill>
                  <a:srgbClr val="FFFF00">
                    <a:alpha val="25000"/>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sp>
              <p:nvSpPr>
                <p:cNvPr id="81" name="Freeform 16"/>
                <p:cNvSpPr>
                  <a:spLocks/>
                </p:cNvSpPr>
                <p:nvPr/>
              </p:nvSpPr>
              <p:spPr bwMode="auto">
                <a:xfrm>
                  <a:off x="816736" y="8849630"/>
                  <a:ext cx="3153176" cy="3652705"/>
                </a:xfrm>
                <a:custGeom>
                  <a:avLst/>
                  <a:gdLst>
                    <a:gd name="T0" fmla="*/ 2627 w 2667"/>
                    <a:gd name="T1" fmla="*/ 12 h 3102"/>
                    <a:gd name="T2" fmla="*/ 2657 w 2667"/>
                    <a:gd name="T3" fmla="*/ 80 h 3102"/>
                    <a:gd name="T4" fmla="*/ 2660 w 2667"/>
                    <a:gd name="T5" fmla="*/ 146 h 3102"/>
                    <a:gd name="T6" fmla="*/ 2648 w 2667"/>
                    <a:gd name="T7" fmla="*/ 201 h 3102"/>
                    <a:gd name="T8" fmla="*/ 2655 w 2667"/>
                    <a:gd name="T9" fmla="*/ 281 h 3102"/>
                    <a:gd name="T10" fmla="*/ 2645 w 2667"/>
                    <a:gd name="T11" fmla="*/ 352 h 3102"/>
                    <a:gd name="T12" fmla="*/ 2631 w 2667"/>
                    <a:gd name="T13" fmla="*/ 420 h 3102"/>
                    <a:gd name="T14" fmla="*/ 2615 w 2667"/>
                    <a:gd name="T15" fmla="*/ 489 h 3102"/>
                    <a:gd name="T16" fmla="*/ 2596 w 2667"/>
                    <a:gd name="T17" fmla="*/ 555 h 3102"/>
                    <a:gd name="T18" fmla="*/ 2553 w 2667"/>
                    <a:gd name="T19" fmla="*/ 640 h 3102"/>
                    <a:gd name="T20" fmla="*/ 2511 w 2667"/>
                    <a:gd name="T21" fmla="*/ 694 h 3102"/>
                    <a:gd name="T22" fmla="*/ 2485 w 2667"/>
                    <a:gd name="T23" fmla="*/ 744 h 3102"/>
                    <a:gd name="T24" fmla="*/ 2435 w 2667"/>
                    <a:gd name="T25" fmla="*/ 796 h 3102"/>
                    <a:gd name="T26" fmla="*/ 2402 w 2667"/>
                    <a:gd name="T27" fmla="*/ 853 h 3102"/>
                    <a:gd name="T28" fmla="*/ 2338 w 2667"/>
                    <a:gd name="T29" fmla="*/ 900 h 3102"/>
                    <a:gd name="T30" fmla="*/ 2282 w 2667"/>
                    <a:gd name="T31" fmla="*/ 886 h 3102"/>
                    <a:gd name="T32" fmla="*/ 2213 w 2667"/>
                    <a:gd name="T33" fmla="*/ 893 h 3102"/>
                    <a:gd name="T34" fmla="*/ 2168 w 2667"/>
                    <a:gd name="T35" fmla="*/ 1179 h 3102"/>
                    <a:gd name="T36" fmla="*/ 2334 w 2667"/>
                    <a:gd name="T37" fmla="*/ 1814 h 3102"/>
                    <a:gd name="T38" fmla="*/ 2263 w 2667"/>
                    <a:gd name="T39" fmla="*/ 1883 h 3102"/>
                    <a:gd name="T40" fmla="*/ 2138 w 2667"/>
                    <a:gd name="T41" fmla="*/ 1887 h 3102"/>
                    <a:gd name="T42" fmla="*/ 1982 w 2667"/>
                    <a:gd name="T43" fmla="*/ 1949 h 3102"/>
                    <a:gd name="T44" fmla="*/ 1911 w 2667"/>
                    <a:gd name="T45" fmla="*/ 2133 h 3102"/>
                    <a:gd name="T46" fmla="*/ 1812 w 2667"/>
                    <a:gd name="T47" fmla="*/ 2152 h 3102"/>
                    <a:gd name="T48" fmla="*/ 1809 w 2667"/>
                    <a:gd name="T49" fmla="*/ 2268 h 3102"/>
                    <a:gd name="T50" fmla="*/ 1819 w 2667"/>
                    <a:gd name="T51" fmla="*/ 2346 h 3102"/>
                    <a:gd name="T52" fmla="*/ 1802 w 2667"/>
                    <a:gd name="T53" fmla="*/ 2435 h 3102"/>
                    <a:gd name="T54" fmla="*/ 1764 w 2667"/>
                    <a:gd name="T55" fmla="*/ 2582 h 3102"/>
                    <a:gd name="T56" fmla="*/ 1812 w 2667"/>
                    <a:gd name="T57" fmla="*/ 2714 h 3102"/>
                    <a:gd name="T58" fmla="*/ 1833 w 2667"/>
                    <a:gd name="T59" fmla="*/ 2854 h 3102"/>
                    <a:gd name="T60" fmla="*/ 1727 w 2667"/>
                    <a:gd name="T61" fmla="*/ 2898 h 3102"/>
                    <a:gd name="T62" fmla="*/ 1644 w 2667"/>
                    <a:gd name="T63" fmla="*/ 2974 h 3102"/>
                    <a:gd name="T64" fmla="*/ 1538 w 2667"/>
                    <a:gd name="T65" fmla="*/ 3000 h 3102"/>
                    <a:gd name="T66" fmla="*/ 1471 w 2667"/>
                    <a:gd name="T67" fmla="*/ 3050 h 3102"/>
                    <a:gd name="T68" fmla="*/ 1417 w 2667"/>
                    <a:gd name="T69" fmla="*/ 3099 h 3102"/>
                    <a:gd name="T70" fmla="*/ 1353 w 2667"/>
                    <a:gd name="T71" fmla="*/ 3059 h 3102"/>
                    <a:gd name="T72" fmla="*/ 1299 w 2667"/>
                    <a:gd name="T73" fmla="*/ 2991 h 3102"/>
                    <a:gd name="T74" fmla="*/ 1233 w 2667"/>
                    <a:gd name="T75" fmla="*/ 2962 h 3102"/>
                    <a:gd name="T76" fmla="*/ 1127 w 2667"/>
                    <a:gd name="T77" fmla="*/ 2960 h 3102"/>
                    <a:gd name="T78" fmla="*/ 1051 w 2667"/>
                    <a:gd name="T79" fmla="*/ 2962 h 3102"/>
                    <a:gd name="T80" fmla="*/ 983 w 2667"/>
                    <a:gd name="T81" fmla="*/ 2976 h 3102"/>
                    <a:gd name="T82" fmla="*/ 675 w 2667"/>
                    <a:gd name="T83" fmla="*/ 2976 h 3102"/>
                    <a:gd name="T84" fmla="*/ 510 w 2667"/>
                    <a:gd name="T85" fmla="*/ 2976 h 3102"/>
                    <a:gd name="T86" fmla="*/ 357 w 2667"/>
                    <a:gd name="T87" fmla="*/ 2941 h 3102"/>
                    <a:gd name="T88" fmla="*/ 222 w 2667"/>
                    <a:gd name="T89" fmla="*/ 2932 h 3102"/>
                    <a:gd name="T90" fmla="*/ 94 w 2667"/>
                    <a:gd name="T91" fmla="*/ 2887 h 3102"/>
                    <a:gd name="T92" fmla="*/ 7 w 2667"/>
                    <a:gd name="T93" fmla="*/ 2667 h 3102"/>
                    <a:gd name="T94" fmla="*/ 57 w 2667"/>
                    <a:gd name="T95" fmla="*/ 2648 h 3102"/>
                    <a:gd name="T96" fmla="*/ 68 w 2667"/>
                    <a:gd name="T97" fmla="*/ 2598 h 3102"/>
                    <a:gd name="T98" fmla="*/ 66 w 2667"/>
                    <a:gd name="T99" fmla="*/ 2539 h 3102"/>
                    <a:gd name="T100" fmla="*/ 99 w 2667"/>
                    <a:gd name="T101" fmla="*/ 2506 h 3102"/>
                    <a:gd name="T102" fmla="*/ 94 w 2667"/>
                    <a:gd name="T103" fmla="*/ 2464 h 3102"/>
                    <a:gd name="T104" fmla="*/ 61 w 2667"/>
                    <a:gd name="T105" fmla="*/ 2428 h 3102"/>
                    <a:gd name="T106" fmla="*/ 24 w 2667"/>
                    <a:gd name="T107" fmla="*/ 2398 h 3102"/>
                    <a:gd name="T108" fmla="*/ 0 w 2667"/>
                    <a:gd name="T109" fmla="*/ 1077 h 3102"/>
                    <a:gd name="T110" fmla="*/ 14 w 2667"/>
                    <a:gd name="T111" fmla="*/ 222 h 3102"/>
                    <a:gd name="T112" fmla="*/ 52 w 2667"/>
                    <a:gd name="T113" fmla="*/ 222 h 3102"/>
                    <a:gd name="T114" fmla="*/ 87 w 2667"/>
                    <a:gd name="T115" fmla="*/ 243 h 3102"/>
                    <a:gd name="T116" fmla="*/ 130 w 2667"/>
                    <a:gd name="T117" fmla="*/ 208 h 3102"/>
                    <a:gd name="T118" fmla="*/ 151 w 2667"/>
                    <a:gd name="T119" fmla="*/ 149 h 3102"/>
                    <a:gd name="T120" fmla="*/ 151 w 2667"/>
                    <a:gd name="T121" fmla="*/ 97 h 3102"/>
                    <a:gd name="T122" fmla="*/ 139 w 2667"/>
                    <a:gd name="T123" fmla="*/ 42 h 3102"/>
                    <a:gd name="T124" fmla="*/ 366 w 2667"/>
                    <a:gd name="T125" fmla="*/ 0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7" h="3102">
                      <a:moveTo>
                        <a:pt x="945" y="2"/>
                      </a:moveTo>
                      <a:lnTo>
                        <a:pt x="992" y="2"/>
                      </a:lnTo>
                      <a:lnTo>
                        <a:pt x="1082" y="2"/>
                      </a:lnTo>
                      <a:lnTo>
                        <a:pt x="1124" y="2"/>
                      </a:lnTo>
                      <a:lnTo>
                        <a:pt x="1171" y="2"/>
                      </a:lnTo>
                      <a:lnTo>
                        <a:pt x="1216" y="2"/>
                      </a:lnTo>
                      <a:lnTo>
                        <a:pt x="1261" y="2"/>
                      </a:lnTo>
                      <a:lnTo>
                        <a:pt x="1306" y="2"/>
                      </a:lnTo>
                      <a:lnTo>
                        <a:pt x="1351" y="2"/>
                      </a:lnTo>
                      <a:lnTo>
                        <a:pt x="1398" y="2"/>
                      </a:lnTo>
                      <a:lnTo>
                        <a:pt x="1436" y="2"/>
                      </a:lnTo>
                      <a:lnTo>
                        <a:pt x="1443" y="2"/>
                      </a:lnTo>
                      <a:lnTo>
                        <a:pt x="1488" y="2"/>
                      </a:lnTo>
                      <a:lnTo>
                        <a:pt x="1533" y="2"/>
                      </a:lnTo>
                      <a:lnTo>
                        <a:pt x="1547" y="2"/>
                      </a:lnTo>
                      <a:lnTo>
                        <a:pt x="1578" y="4"/>
                      </a:lnTo>
                      <a:lnTo>
                        <a:pt x="1623" y="4"/>
                      </a:lnTo>
                      <a:lnTo>
                        <a:pt x="1712" y="4"/>
                      </a:lnTo>
                      <a:lnTo>
                        <a:pt x="1802" y="4"/>
                      </a:lnTo>
                      <a:lnTo>
                        <a:pt x="1892" y="4"/>
                      </a:lnTo>
                      <a:lnTo>
                        <a:pt x="1979" y="4"/>
                      </a:lnTo>
                      <a:lnTo>
                        <a:pt x="2067" y="7"/>
                      </a:lnTo>
                      <a:lnTo>
                        <a:pt x="2154" y="9"/>
                      </a:lnTo>
                      <a:lnTo>
                        <a:pt x="2180" y="9"/>
                      </a:lnTo>
                      <a:lnTo>
                        <a:pt x="2263" y="9"/>
                      </a:lnTo>
                      <a:lnTo>
                        <a:pt x="2355" y="9"/>
                      </a:lnTo>
                      <a:lnTo>
                        <a:pt x="2445" y="12"/>
                      </a:lnTo>
                      <a:lnTo>
                        <a:pt x="2534" y="12"/>
                      </a:lnTo>
                      <a:lnTo>
                        <a:pt x="2627" y="12"/>
                      </a:lnTo>
                      <a:lnTo>
                        <a:pt x="2664" y="12"/>
                      </a:lnTo>
                      <a:lnTo>
                        <a:pt x="2667" y="16"/>
                      </a:lnTo>
                      <a:lnTo>
                        <a:pt x="2667" y="19"/>
                      </a:lnTo>
                      <a:lnTo>
                        <a:pt x="2667" y="21"/>
                      </a:lnTo>
                      <a:lnTo>
                        <a:pt x="2664" y="21"/>
                      </a:lnTo>
                      <a:lnTo>
                        <a:pt x="2662" y="21"/>
                      </a:lnTo>
                      <a:lnTo>
                        <a:pt x="2657" y="23"/>
                      </a:lnTo>
                      <a:lnTo>
                        <a:pt x="2657" y="26"/>
                      </a:lnTo>
                      <a:lnTo>
                        <a:pt x="2657" y="28"/>
                      </a:lnTo>
                      <a:lnTo>
                        <a:pt x="2657" y="30"/>
                      </a:lnTo>
                      <a:lnTo>
                        <a:pt x="2655" y="30"/>
                      </a:lnTo>
                      <a:lnTo>
                        <a:pt x="2655" y="35"/>
                      </a:lnTo>
                      <a:lnTo>
                        <a:pt x="2655" y="38"/>
                      </a:lnTo>
                      <a:lnTo>
                        <a:pt x="2655" y="40"/>
                      </a:lnTo>
                      <a:lnTo>
                        <a:pt x="2655" y="45"/>
                      </a:lnTo>
                      <a:lnTo>
                        <a:pt x="2655" y="47"/>
                      </a:lnTo>
                      <a:lnTo>
                        <a:pt x="2653" y="49"/>
                      </a:lnTo>
                      <a:lnTo>
                        <a:pt x="2653" y="52"/>
                      </a:lnTo>
                      <a:lnTo>
                        <a:pt x="2653" y="54"/>
                      </a:lnTo>
                      <a:lnTo>
                        <a:pt x="2653" y="56"/>
                      </a:lnTo>
                      <a:lnTo>
                        <a:pt x="2653" y="59"/>
                      </a:lnTo>
                      <a:lnTo>
                        <a:pt x="2653" y="61"/>
                      </a:lnTo>
                      <a:lnTo>
                        <a:pt x="2653" y="68"/>
                      </a:lnTo>
                      <a:lnTo>
                        <a:pt x="2653" y="71"/>
                      </a:lnTo>
                      <a:lnTo>
                        <a:pt x="2653" y="73"/>
                      </a:lnTo>
                      <a:lnTo>
                        <a:pt x="2655" y="73"/>
                      </a:lnTo>
                      <a:lnTo>
                        <a:pt x="2655" y="75"/>
                      </a:lnTo>
                      <a:lnTo>
                        <a:pt x="2657" y="78"/>
                      </a:lnTo>
                      <a:lnTo>
                        <a:pt x="2657" y="80"/>
                      </a:lnTo>
                      <a:lnTo>
                        <a:pt x="2657" y="82"/>
                      </a:lnTo>
                      <a:lnTo>
                        <a:pt x="2657" y="85"/>
                      </a:lnTo>
                      <a:lnTo>
                        <a:pt x="2657" y="87"/>
                      </a:lnTo>
                      <a:lnTo>
                        <a:pt x="2655" y="90"/>
                      </a:lnTo>
                      <a:lnTo>
                        <a:pt x="2655" y="92"/>
                      </a:lnTo>
                      <a:lnTo>
                        <a:pt x="2655" y="94"/>
                      </a:lnTo>
                      <a:lnTo>
                        <a:pt x="2655" y="99"/>
                      </a:lnTo>
                      <a:lnTo>
                        <a:pt x="2655" y="101"/>
                      </a:lnTo>
                      <a:lnTo>
                        <a:pt x="2655" y="104"/>
                      </a:lnTo>
                      <a:lnTo>
                        <a:pt x="2657" y="104"/>
                      </a:lnTo>
                      <a:lnTo>
                        <a:pt x="2657" y="106"/>
                      </a:lnTo>
                      <a:lnTo>
                        <a:pt x="2660" y="106"/>
                      </a:lnTo>
                      <a:lnTo>
                        <a:pt x="2660" y="108"/>
                      </a:lnTo>
                      <a:lnTo>
                        <a:pt x="2660" y="111"/>
                      </a:lnTo>
                      <a:lnTo>
                        <a:pt x="2660" y="113"/>
                      </a:lnTo>
                      <a:lnTo>
                        <a:pt x="2662" y="116"/>
                      </a:lnTo>
                      <a:lnTo>
                        <a:pt x="2662" y="116"/>
                      </a:lnTo>
                      <a:lnTo>
                        <a:pt x="2662" y="118"/>
                      </a:lnTo>
                      <a:lnTo>
                        <a:pt x="2662" y="120"/>
                      </a:lnTo>
                      <a:lnTo>
                        <a:pt x="2662" y="123"/>
                      </a:lnTo>
                      <a:lnTo>
                        <a:pt x="2662" y="125"/>
                      </a:lnTo>
                      <a:lnTo>
                        <a:pt x="2660" y="127"/>
                      </a:lnTo>
                      <a:lnTo>
                        <a:pt x="2660" y="132"/>
                      </a:lnTo>
                      <a:lnTo>
                        <a:pt x="2660" y="134"/>
                      </a:lnTo>
                      <a:lnTo>
                        <a:pt x="2660" y="137"/>
                      </a:lnTo>
                      <a:lnTo>
                        <a:pt x="2660" y="139"/>
                      </a:lnTo>
                      <a:lnTo>
                        <a:pt x="2660" y="141"/>
                      </a:lnTo>
                      <a:lnTo>
                        <a:pt x="2660" y="144"/>
                      </a:lnTo>
                      <a:lnTo>
                        <a:pt x="2660" y="146"/>
                      </a:lnTo>
                      <a:lnTo>
                        <a:pt x="2660" y="149"/>
                      </a:lnTo>
                      <a:lnTo>
                        <a:pt x="2660" y="151"/>
                      </a:lnTo>
                      <a:lnTo>
                        <a:pt x="2657" y="151"/>
                      </a:lnTo>
                      <a:lnTo>
                        <a:pt x="2657" y="153"/>
                      </a:lnTo>
                      <a:lnTo>
                        <a:pt x="2655" y="156"/>
                      </a:lnTo>
                      <a:lnTo>
                        <a:pt x="2653" y="156"/>
                      </a:lnTo>
                      <a:lnTo>
                        <a:pt x="2653" y="158"/>
                      </a:lnTo>
                      <a:lnTo>
                        <a:pt x="2650" y="158"/>
                      </a:lnTo>
                      <a:lnTo>
                        <a:pt x="2650" y="160"/>
                      </a:lnTo>
                      <a:lnTo>
                        <a:pt x="2648" y="160"/>
                      </a:lnTo>
                      <a:lnTo>
                        <a:pt x="2648" y="165"/>
                      </a:lnTo>
                      <a:lnTo>
                        <a:pt x="2650" y="167"/>
                      </a:lnTo>
                      <a:lnTo>
                        <a:pt x="2650" y="170"/>
                      </a:lnTo>
                      <a:lnTo>
                        <a:pt x="2653" y="170"/>
                      </a:lnTo>
                      <a:lnTo>
                        <a:pt x="2653" y="172"/>
                      </a:lnTo>
                      <a:lnTo>
                        <a:pt x="2653" y="172"/>
                      </a:lnTo>
                      <a:lnTo>
                        <a:pt x="2653" y="175"/>
                      </a:lnTo>
                      <a:lnTo>
                        <a:pt x="2650" y="175"/>
                      </a:lnTo>
                      <a:lnTo>
                        <a:pt x="2650" y="177"/>
                      </a:lnTo>
                      <a:lnTo>
                        <a:pt x="2650" y="179"/>
                      </a:lnTo>
                      <a:lnTo>
                        <a:pt x="2648" y="182"/>
                      </a:lnTo>
                      <a:lnTo>
                        <a:pt x="2648" y="184"/>
                      </a:lnTo>
                      <a:lnTo>
                        <a:pt x="2650" y="186"/>
                      </a:lnTo>
                      <a:lnTo>
                        <a:pt x="2650" y="189"/>
                      </a:lnTo>
                      <a:lnTo>
                        <a:pt x="2650" y="191"/>
                      </a:lnTo>
                      <a:lnTo>
                        <a:pt x="2648" y="191"/>
                      </a:lnTo>
                      <a:lnTo>
                        <a:pt x="2648" y="196"/>
                      </a:lnTo>
                      <a:lnTo>
                        <a:pt x="2648" y="198"/>
                      </a:lnTo>
                      <a:lnTo>
                        <a:pt x="2648" y="201"/>
                      </a:lnTo>
                      <a:lnTo>
                        <a:pt x="2648" y="203"/>
                      </a:lnTo>
                      <a:lnTo>
                        <a:pt x="2645" y="203"/>
                      </a:lnTo>
                      <a:lnTo>
                        <a:pt x="2645" y="205"/>
                      </a:lnTo>
                      <a:lnTo>
                        <a:pt x="2645" y="210"/>
                      </a:lnTo>
                      <a:lnTo>
                        <a:pt x="2645" y="212"/>
                      </a:lnTo>
                      <a:lnTo>
                        <a:pt x="2645" y="215"/>
                      </a:lnTo>
                      <a:lnTo>
                        <a:pt x="2645" y="217"/>
                      </a:lnTo>
                      <a:lnTo>
                        <a:pt x="2645" y="219"/>
                      </a:lnTo>
                      <a:lnTo>
                        <a:pt x="2648" y="222"/>
                      </a:lnTo>
                      <a:lnTo>
                        <a:pt x="2648" y="224"/>
                      </a:lnTo>
                      <a:lnTo>
                        <a:pt x="2648" y="229"/>
                      </a:lnTo>
                      <a:lnTo>
                        <a:pt x="2648" y="229"/>
                      </a:lnTo>
                      <a:lnTo>
                        <a:pt x="2648" y="234"/>
                      </a:lnTo>
                      <a:lnTo>
                        <a:pt x="2648" y="236"/>
                      </a:lnTo>
                      <a:lnTo>
                        <a:pt x="2648" y="238"/>
                      </a:lnTo>
                      <a:lnTo>
                        <a:pt x="2648" y="241"/>
                      </a:lnTo>
                      <a:lnTo>
                        <a:pt x="2650" y="245"/>
                      </a:lnTo>
                      <a:lnTo>
                        <a:pt x="2650" y="248"/>
                      </a:lnTo>
                      <a:lnTo>
                        <a:pt x="2650" y="250"/>
                      </a:lnTo>
                      <a:lnTo>
                        <a:pt x="2650" y="253"/>
                      </a:lnTo>
                      <a:lnTo>
                        <a:pt x="2650" y="255"/>
                      </a:lnTo>
                      <a:lnTo>
                        <a:pt x="2650" y="257"/>
                      </a:lnTo>
                      <a:lnTo>
                        <a:pt x="2650" y="260"/>
                      </a:lnTo>
                      <a:lnTo>
                        <a:pt x="2650" y="262"/>
                      </a:lnTo>
                      <a:lnTo>
                        <a:pt x="2648" y="269"/>
                      </a:lnTo>
                      <a:lnTo>
                        <a:pt x="2648" y="271"/>
                      </a:lnTo>
                      <a:lnTo>
                        <a:pt x="2648" y="274"/>
                      </a:lnTo>
                      <a:lnTo>
                        <a:pt x="2650" y="276"/>
                      </a:lnTo>
                      <a:lnTo>
                        <a:pt x="2655" y="281"/>
                      </a:lnTo>
                      <a:lnTo>
                        <a:pt x="2655" y="283"/>
                      </a:lnTo>
                      <a:lnTo>
                        <a:pt x="2655" y="286"/>
                      </a:lnTo>
                      <a:lnTo>
                        <a:pt x="2655" y="286"/>
                      </a:lnTo>
                      <a:lnTo>
                        <a:pt x="2655" y="288"/>
                      </a:lnTo>
                      <a:lnTo>
                        <a:pt x="2655" y="293"/>
                      </a:lnTo>
                      <a:lnTo>
                        <a:pt x="2653" y="297"/>
                      </a:lnTo>
                      <a:lnTo>
                        <a:pt x="2653" y="300"/>
                      </a:lnTo>
                      <a:lnTo>
                        <a:pt x="2653" y="302"/>
                      </a:lnTo>
                      <a:lnTo>
                        <a:pt x="2653" y="305"/>
                      </a:lnTo>
                      <a:lnTo>
                        <a:pt x="2653" y="307"/>
                      </a:lnTo>
                      <a:lnTo>
                        <a:pt x="2653" y="312"/>
                      </a:lnTo>
                      <a:lnTo>
                        <a:pt x="2653" y="316"/>
                      </a:lnTo>
                      <a:lnTo>
                        <a:pt x="2650" y="319"/>
                      </a:lnTo>
                      <a:lnTo>
                        <a:pt x="2650" y="321"/>
                      </a:lnTo>
                      <a:lnTo>
                        <a:pt x="2650" y="326"/>
                      </a:lnTo>
                      <a:lnTo>
                        <a:pt x="2650" y="328"/>
                      </a:lnTo>
                      <a:lnTo>
                        <a:pt x="2650" y="330"/>
                      </a:lnTo>
                      <a:lnTo>
                        <a:pt x="2650" y="333"/>
                      </a:lnTo>
                      <a:lnTo>
                        <a:pt x="2650" y="335"/>
                      </a:lnTo>
                      <a:lnTo>
                        <a:pt x="2648" y="335"/>
                      </a:lnTo>
                      <a:lnTo>
                        <a:pt x="2648" y="338"/>
                      </a:lnTo>
                      <a:lnTo>
                        <a:pt x="2648" y="340"/>
                      </a:lnTo>
                      <a:lnTo>
                        <a:pt x="2648" y="340"/>
                      </a:lnTo>
                      <a:lnTo>
                        <a:pt x="2648" y="342"/>
                      </a:lnTo>
                      <a:lnTo>
                        <a:pt x="2648" y="342"/>
                      </a:lnTo>
                      <a:lnTo>
                        <a:pt x="2645" y="345"/>
                      </a:lnTo>
                      <a:lnTo>
                        <a:pt x="2645" y="347"/>
                      </a:lnTo>
                      <a:lnTo>
                        <a:pt x="2645" y="349"/>
                      </a:lnTo>
                      <a:lnTo>
                        <a:pt x="2645" y="352"/>
                      </a:lnTo>
                      <a:lnTo>
                        <a:pt x="2645" y="354"/>
                      </a:lnTo>
                      <a:lnTo>
                        <a:pt x="2645" y="356"/>
                      </a:lnTo>
                      <a:lnTo>
                        <a:pt x="2643" y="364"/>
                      </a:lnTo>
                      <a:lnTo>
                        <a:pt x="2643" y="368"/>
                      </a:lnTo>
                      <a:lnTo>
                        <a:pt x="2643" y="371"/>
                      </a:lnTo>
                      <a:lnTo>
                        <a:pt x="2641" y="371"/>
                      </a:lnTo>
                      <a:lnTo>
                        <a:pt x="2643" y="373"/>
                      </a:lnTo>
                      <a:lnTo>
                        <a:pt x="2643" y="378"/>
                      </a:lnTo>
                      <a:lnTo>
                        <a:pt x="2643" y="380"/>
                      </a:lnTo>
                      <a:lnTo>
                        <a:pt x="2643" y="382"/>
                      </a:lnTo>
                      <a:lnTo>
                        <a:pt x="2643" y="385"/>
                      </a:lnTo>
                      <a:lnTo>
                        <a:pt x="2643" y="387"/>
                      </a:lnTo>
                      <a:lnTo>
                        <a:pt x="2643" y="390"/>
                      </a:lnTo>
                      <a:lnTo>
                        <a:pt x="2641" y="390"/>
                      </a:lnTo>
                      <a:lnTo>
                        <a:pt x="2641" y="392"/>
                      </a:lnTo>
                      <a:lnTo>
                        <a:pt x="2638" y="392"/>
                      </a:lnTo>
                      <a:lnTo>
                        <a:pt x="2636" y="392"/>
                      </a:lnTo>
                      <a:lnTo>
                        <a:pt x="2634" y="392"/>
                      </a:lnTo>
                      <a:lnTo>
                        <a:pt x="2634" y="394"/>
                      </a:lnTo>
                      <a:lnTo>
                        <a:pt x="2634" y="397"/>
                      </a:lnTo>
                      <a:lnTo>
                        <a:pt x="2634" y="399"/>
                      </a:lnTo>
                      <a:lnTo>
                        <a:pt x="2634" y="399"/>
                      </a:lnTo>
                      <a:lnTo>
                        <a:pt x="2634" y="401"/>
                      </a:lnTo>
                      <a:lnTo>
                        <a:pt x="2634" y="404"/>
                      </a:lnTo>
                      <a:lnTo>
                        <a:pt x="2631" y="406"/>
                      </a:lnTo>
                      <a:lnTo>
                        <a:pt x="2631" y="408"/>
                      </a:lnTo>
                      <a:lnTo>
                        <a:pt x="2631" y="411"/>
                      </a:lnTo>
                      <a:lnTo>
                        <a:pt x="2631" y="418"/>
                      </a:lnTo>
                      <a:lnTo>
                        <a:pt x="2631" y="420"/>
                      </a:lnTo>
                      <a:lnTo>
                        <a:pt x="2631" y="423"/>
                      </a:lnTo>
                      <a:lnTo>
                        <a:pt x="2629" y="427"/>
                      </a:lnTo>
                      <a:lnTo>
                        <a:pt x="2629" y="430"/>
                      </a:lnTo>
                      <a:lnTo>
                        <a:pt x="2627" y="430"/>
                      </a:lnTo>
                      <a:lnTo>
                        <a:pt x="2627" y="432"/>
                      </a:lnTo>
                      <a:lnTo>
                        <a:pt x="2627" y="434"/>
                      </a:lnTo>
                      <a:lnTo>
                        <a:pt x="2627" y="437"/>
                      </a:lnTo>
                      <a:lnTo>
                        <a:pt x="2624" y="442"/>
                      </a:lnTo>
                      <a:lnTo>
                        <a:pt x="2624" y="444"/>
                      </a:lnTo>
                      <a:lnTo>
                        <a:pt x="2624" y="446"/>
                      </a:lnTo>
                      <a:lnTo>
                        <a:pt x="2624" y="449"/>
                      </a:lnTo>
                      <a:lnTo>
                        <a:pt x="2624" y="451"/>
                      </a:lnTo>
                      <a:lnTo>
                        <a:pt x="2622" y="451"/>
                      </a:lnTo>
                      <a:lnTo>
                        <a:pt x="2622" y="453"/>
                      </a:lnTo>
                      <a:lnTo>
                        <a:pt x="2622" y="456"/>
                      </a:lnTo>
                      <a:lnTo>
                        <a:pt x="2622" y="456"/>
                      </a:lnTo>
                      <a:lnTo>
                        <a:pt x="2619" y="458"/>
                      </a:lnTo>
                      <a:lnTo>
                        <a:pt x="2619" y="460"/>
                      </a:lnTo>
                      <a:lnTo>
                        <a:pt x="2622" y="465"/>
                      </a:lnTo>
                      <a:lnTo>
                        <a:pt x="2619" y="465"/>
                      </a:lnTo>
                      <a:lnTo>
                        <a:pt x="2619" y="468"/>
                      </a:lnTo>
                      <a:lnTo>
                        <a:pt x="2617" y="470"/>
                      </a:lnTo>
                      <a:lnTo>
                        <a:pt x="2615" y="472"/>
                      </a:lnTo>
                      <a:lnTo>
                        <a:pt x="2615" y="475"/>
                      </a:lnTo>
                      <a:lnTo>
                        <a:pt x="2615" y="477"/>
                      </a:lnTo>
                      <a:lnTo>
                        <a:pt x="2615" y="479"/>
                      </a:lnTo>
                      <a:lnTo>
                        <a:pt x="2615" y="482"/>
                      </a:lnTo>
                      <a:lnTo>
                        <a:pt x="2615" y="484"/>
                      </a:lnTo>
                      <a:lnTo>
                        <a:pt x="2615" y="489"/>
                      </a:lnTo>
                      <a:lnTo>
                        <a:pt x="2615" y="491"/>
                      </a:lnTo>
                      <a:lnTo>
                        <a:pt x="2615" y="493"/>
                      </a:lnTo>
                      <a:lnTo>
                        <a:pt x="2615" y="496"/>
                      </a:lnTo>
                      <a:lnTo>
                        <a:pt x="2612" y="498"/>
                      </a:lnTo>
                      <a:lnTo>
                        <a:pt x="2612" y="501"/>
                      </a:lnTo>
                      <a:lnTo>
                        <a:pt x="2612" y="503"/>
                      </a:lnTo>
                      <a:lnTo>
                        <a:pt x="2612" y="505"/>
                      </a:lnTo>
                      <a:lnTo>
                        <a:pt x="2612" y="508"/>
                      </a:lnTo>
                      <a:lnTo>
                        <a:pt x="2612" y="512"/>
                      </a:lnTo>
                      <a:lnTo>
                        <a:pt x="2610" y="512"/>
                      </a:lnTo>
                      <a:lnTo>
                        <a:pt x="2610" y="515"/>
                      </a:lnTo>
                      <a:lnTo>
                        <a:pt x="2608" y="515"/>
                      </a:lnTo>
                      <a:lnTo>
                        <a:pt x="2608" y="517"/>
                      </a:lnTo>
                      <a:lnTo>
                        <a:pt x="2605" y="517"/>
                      </a:lnTo>
                      <a:lnTo>
                        <a:pt x="2605" y="519"/>
                      </a:lnTo>
                      <a:lnTo>
                        <a:pt x="2605" y="524"/>
                      </a:lnTo>
                      <a:lnTo>
                        <a:pt x="2605" y="527"/>
                      </a:lnTo>
                      <a:lnTo>
                        <a:pt x="2605" y="529"/>
                      </a:lnTo>
                      <a:lnTo>
                        <a:pt x="2603" y="529"/>
                      </a:lnTo>
                      <a:lnTo>
                        <a:pt x="2603" y="531"/>
                      </a:lnTo>
                      <a:lnTo>
                        <a:pt x="2603" y="534"/>
                      </a:lnTo>
                      <a:lnTo>
                        <a:pt x="2603" y="536"/>
                      </a:lnTo>
                      <a:lnTo>
                        <a:pt x="2603" y="538"/>
                      </a:lnTo>
                      <a:lnTo>
                        <a:pt x="2603" y="541"/>
                      </a:lnTo>
                      <a:lnTo>
                        <a:pt x="2603" y="543"/>
                      </a:lnTo>
                      <a:lnTo>
                        <a:pt x="2603" y="545"/>
                      </a:lnTo>
                      <a:lnTo>
                        <a:pt x="2601" y="548"/>
                      </a:lnTo>
                      <a:lnTo>
                        <a:pt x="2598" y="553"/>
                      </a:lnTo>
                      <a:lnTo>
                        <a:pt x="2596" y="555"/>
                      </a:lnTo>
                      <a:lnTo>
                        <a:pt x="2596" y="560"/>
                      </a:lnTo>
                      <a:lnTo>
                        <a:pt x="2593" y="562"/>
                      </a:lnTo>
                      <a:lnTo>
                        <a:pt x="2591" y="567"/>
                      </a:lnTo>
                      <a:lnTo>
                        <a:pt x="2591" y="569"/>
                      </a:lnTo>
                      <a:lnTo>
                        <a:pt x="2591" y="569"/>
                      </a:lnTo>
                      <a:lnTo>
                        <a:pt x="2586" y="576"/>
                      </a:lnTo>
                      <a:lnTo>
                        <a:pt x="2584" y="579"/>
                      </a:lnTo>
                      <a:lnTo>
                        <a:pt x="2582" y="583"/>
                      </a:lnTo>
                      <a:lnTo>
                        <a:pt x="2582" y="586"/>
                      </a:lnTo>
                      <a:lnTo>
                        <a:pt x="2582" y="590"/>
                      </a:lnTo>
                      <a:lnTo>
                        <a:pt x="2579" y="597"/>
                      </a:lnTo>
                      <a:lnTo>
                        <a:pt x="2579" y="600"/>
                      </a:lnTo>
                      <a:lnTo>
                        <a:pt x="2577" y="605"/>
                      </a:lnTo>
                      <a:lnTo>
                        <a:pt x="2577" y="607"/>
                      </a:lnTo>
                      <a:lnTo>
                        <a:pt x="2575" y="612"/>
                      </a:lnTo>
                      <a:lnTo>
                        <a:pt x="2575" y="614"/>
                      </a:lnTo>
                      <a:lnTo>
                        <a:pt x="2572" y="614"/>
                      </a:lnTo>
                      <a:lnTo>
                        <a:pt x="2570" y="621"/>
                      </a:lnTo>
                      <a:lnTo>
                        <a:pt x="2568" y="623"/>
                      </a:lnTo>
                      <a:lnTo>
                        <a:pt x="2568" y="626"/>
                      </a:lnTo>
                      <a:lnTo>
                        <a:pt x="2565" y="626"/>
                      </a:lnTo>
                      <a:lnTo>
                        <a:pt x="2565" y="628"/>
                      </a:lnTo>
                      <a:lnTo>
                        <a:pt x="2563" y="631"/>
                      </a:lnTo>
                      <a:lnTo>
                        <a:pt x="2563" y="633"/>
                      </a:lnTo>
                      <a:lnTo>
                        <a:pt x="2560" y="633"/>
                      </a:lnTo>
                      <a:lnTo>
                        <a:pt x="2560" y="635"/>
                      </a:lnTo>
                      <a:lnTo>
                        <a:pt x="2558" y="638"/>
                      </a:lnTo>
                      <a:lnTo>
                        <a:pt x="2556" y="640"/>
                      </a:lnTo>
                      <a:lnTo>
                        <a:pt x="2553" y="640"/>
                      </a:lnTo>
                      <a:lnTo>
                        <a:pt x="2553" y="642"/>
                      </a:lnTo>
                      <a:lnTo>
                        <a:pt x="2551" y="642"/>
                      </a:lnTo>
                      <a:lnTo>
                        <a:pt x="2549" y="645"/>
                      </a:lnTo>
                      <a:lnTo>
                        <a:pt x="2549" y="647"/>
                      </a:lnTo>
                      <a:lnTo>
                        <a:pt x="2546" y="649"/>
                      </a:lnTo>
                      <a:lnTo>
                        <a:pt x="2544" y="652"/>
                      </a:lnTo>
                      <a:lnTo>
                        <a:pt x="2539" y="657"/>
                      </a:lnTo>
                      <a:lnTo>
                        <a:pt x="2537" y="659"/>
                      </a:lnTo>
                      <a:lnTo>
                        <a:pt x="2534" y="661"/>
                      </a:lnTo>
                      <a:lnTo>
                        <a:pt x="2534" y="664"/>
                      </a:lnTo>
                      <a:lnTo>
                        <a:pt x="2534" y="666"/>
                      </a:lnTo>
                      <a:lnTo>
                        <a:pt x="2532" y="666"/>
                      </a:lnTo>
                      <a:lnTo>
                        <a:pt x="2532" y="668"/>
                      </a:lnTo>
                      <a:lnTo>
                        <a:pt x="2530" y="668"/>
                      </a:lnTo>
                      <a:lnTo>
                        <a:pt x="2530" y="671"/>
                      </a:lnTo>
                      <a:lnTo>
                        <a:pt x="2527" y="671"/>
                      </a:lnTo>
                      <a:lnTo>
                        <a:pt x="2527" y="673"/>
                      </a:lnTo>
                      <a:lnTo>
                        <a:pt x="2527" y="675"/>
                      </a:lnTo>
                      <a:lnTo>
                        <a:pt x="2525" y="675"/>
                      </a:lnTo>
                      <a:lnTo>
                        <a:pt x="2525" y="678"/>
                      </a:lnTo>
                      <a:lnTo>
                        <a:pt x="2523" y="678"/>
                      </a:lnTo>
                      <a:lnTo>
                        <a:pt x="2523" y="680"/>
                      </a:lnTo>
                      <a:lnTo>
                        <a:pt x="2520" y="682"/>
                      </a:lnTo>
                      <a:lnTo>
                        <a:pt x="2520" y="682"/>
                      </a:lnTo>
                      <a:lnTo>
                        <a:pt x="2520" y="685"/>
                      </a:lnTo>
                      <a:lnTo>
                        <a:pt x="2518" y="685"/>
                      </a:lnTo>
                      <a:lnTo>
                        <a:pt x="2518" y="687"/>
                      </a:lnTo>
                      <a:lnTo>
                        <a:pt x="2513" y="692"/>
                      </a:lnTo>
                      <a:lnTo>
                        <a:pt x="2511" y="694"/>
                      </a:lnTo>
                      <a:lnTo>
                        <a:pt x="2508" y="697"/>
                      </a:lnTo>
                      <a:lnTo>
                        <a:pt x="2506" y="697"/>
                      </a:lnTo>
                      <a:lnTo>
                        <a:pt x="2506" y="699"/>
                      </a:lnTo>
                      <a:lnTo>
                        <a:pt x="2506" y="701"/>
                      </a:lnTo>
                      <a:lnTo>
                        <a:pt x="2504" y="701"/>
                      </a:lnTo>
                      <a:lnTo>
                        <a:pt x="2504" y="704"/>
                      </a:lnTo>
                      <a:lnTo>
                        <a:pt x="2501" y="704"/>
                      </a:lnTo>
                      <a:lnTo>
                        <a:pt x="2501" y="706"/>
                      </a:lnTo>
                      <a:lnTo>
                        <a:pt x="2499" y="708"/>
                      </a:lnTo>
                      <a:lnTo>
                        <a:pt x="2497" y="711"/>
                      </a:lnTo>
                      <a:lnTo>
                        <a:pt x="2494" y="713"/>
                      </a:lnTo>
                      <a:lnTo>
                        <a:pt x="2492" y="716"/>
                      </a:lnTo>
                      <a:lnTo>
                        <a:pt x="2492" y="718"/>
                      </a:lnTo>
                      <a:lnTo>
                        <a:pt x="2492" y="720"/>
                      </a:lnTo>
                      <a:lnTo>
                        <a:pt x="2492" y="723"/>
                      </a:lnTo>
                      <a:lnTo>
                        <a:pt x="2492" y="725"/>
                      </a:lnTo>
                      <a:lnTo>
                        <a:pt x="2492" y="727"/>
                      </a:lnTo>
                      <a:lnTo>
                        <a:pt x="2492" y="730"/>
                      </a:lnTo>
                      <a:lnTo>
                        <a:pt x="2490" y="730"/>
                      </a:lnTo>
                      <a:lnTo>
                        <a:pt x="2492" y="732"/>
                      </a:lnTo>
                      <a:lnTo>
                        <a:pt x="2492" y="734"/>
                      </a:lnTo>
                      <a:lnTo>
                        <a:pt x="2492" y="737"/>
                      </a:lnTo>
                      <a:lnTo>
                        <a:pt x="2492" y="739"/>
                      </a:lnTo>
                      <a:lnTo>
                        <a:pt x="2494" y="739"/>
                      </a:lnTo>
                      <a:lnTo>
                        <a:pt x="2492" y="739"/>
                      </a:lnTo>
                      <a:lnTo>
                        <a:pt x="2490" y="739"/>
                      </a:lnTo>
                      <a:lnTo>
                        <a:pt x="2487" y="742"/>
                      </a:lnTo>
                      <a:lnTo>
                        <a:pt x="2487" y="744"/>
                      </a:lnTo>
                      <a:lnTo>
                        <a:pt x="2485" y="744"/>
                      </a:lnTo>
                      <a:lnTo>
                        <a:pt x="2485" y="746"/>
                      </a:lnTo>
                      <a:lnTo>
                        <a:pt x="2482" y="746"/>
                      </a:lnTo>
                      <a:lnTo>
                        <a:pt x="2482" y="749"/>
                      </a:lnTo>
                      <a:lnTo>
                        <a:pt x="2482" y="751"/>
                      </a:lnTo>
                      <a:lnTo>
                        <a:pt x="2480" y="751"/>
                      </a:lnTo>
                      <a:lnTo>
                        <a:pt x="2480" y="753"/>
                      </a:lnTo>
                      <a:lnTo>
                        <a:pt x="2478" y="753"/>
                      </a:lnTo>
                      <a:lnTo>
                        <a:pt x="2478" y="753"/>
                      </a:lnTo>
                      <a:lnTo>
                        <a:pt x="2475" y="753"/>
                      </a:lnTo>
                      <a:lnTo>
                        <a:pt x="2475" y="756"/>
                      </a:lnTo>
                      <a:lnTo>
                        <a:pt x="2473" y="756"/>
                      </a:lnTo>
                      <a:lnTo>
                        <a:pt x="2473" y="758"/>
                      </a:lnTo>
                      <a:lnTo>
                        <a:pt x="2471" y="760"/>
                      </a:lnTo>
                      <a:lnTo>
                        <a:pt x="2468" y="763"/>
                      </a:lnTo>
                      <a:lnTo>
                        <a:pt x="2468" y="765"/>
                      </a:lnTo>
                      <a:lnTo>
                        <a:pt x="2464" y="768"/>
                      </a:lnTo>
                      <a:lnTo>
                        <a:pt x="2464" y="770"/>
                      </a:lnTo>
                      <a:lnTo>
                        <a:pt x="2461" y="770"/>
                      </a:lnTo>
                      <a:lnTo>
                        <a:pt x="2461" y="772"/>
                      </a:lnTo>
                      <a:lnTo>
                        <a:pt x="2456" y="779"/>
                      </a:lnTo>
                      <a:lnTo>
                        <a:pt x="2454" y="782"/>
                      </a:lnTo>
                      <a:lnTo>
                        <a:pt x="2454" y="784"/>
                      </a:lnTo>
                      <a:lnTo>
                        <a:pt x="2452" y="784"/>
                      </a:lnTo>
                      <a:lnTo>
                        <a:pt x="2452" y="786"/>
                      </a:lnTo>
                      <a:lnTo>
                        <a:pt x="2449" y="786"/>
                      </a:lnTo>
                      <a:lnTo>
                        <a:pt x="2447" y="789"/>
                      </a:lnTo>
                      <a:lnTo>
                        <a:pt x="2445" y="791"/>
                      </a:lnTo>
                      <a:lnTo>
                        <a:pt x="2440" y="796"/>
                      </a:lnTo>
                      <a:lnTo>
                        <a:pt x="2435" y="796"/>
                      </a:lnTo>
                      <a:lnTo>
                        <a:pt x="2433" y="798"/>
                      </a:lnTo>
                      <a:lnTo>
                        <a:pt x="2431" y="801"/>
                      </a:lnTo>
                      <a:lnTo>
                        <a:pt x="2428" y="801"/>
                      </a:lnTo>
                      <a:lnTo>
                        <a:pt x="2423" y="805"/>
                      </a:lnTo>
                      <a:lnTo>
                        <a:pt x="2421" y="805"/>
                      </a:lnTo>
                      <a:lnTo>
                        <a:pt x="2421" y="808"/>
                      </a:lnTo>
                      <a:lnTo>
                        <a:pt x="2421" y="808"/>
                      </a:lnTo>
                      <a:lnTo>
                        <a:pt x="2421" y="810"/>
                      </a:lnTo>
                      <a:lnTo>
                        <a:pt x="2421" y="812"/>
                      </a:lnTo>
                      <a:lnTo>
                        <a:pt x="2421" y="815"/>
                      </a:lnTo>
                      <a:lnTo>
                        <a:pt x="2419" y="817"/>
                      </a:lnTo>
                      <a:lnTo>
                        <a:pt x="2419" y="820"/>
                      </a:lnTo>
                      <a:lnTo>
                        <a:pt x="2416" y="820"/>
                      </a:lnTo>
                      <a:lnTo>
                        <a:pt x="2414" y="822"/>
                      </a:lnTo>
                      <a:lnTo>
                        <a:pt x="2409" y="827"/>
                      </a:lnTo>
                      <a:lnTo>
                        <a:pt x="2409" y="829"/>
                      </a:lnTo>
                      <a:lnTo>
                        <a:pt x="2409" y="831"/>
                      </a:lnTo>
                      <a:lnTo>
                        <a:pt x="2409" y="834"/>
                      </a:lnTo>
                      <a:lnTo>
                        <a:pt x="2409" y="836"/>
                      </a:lnTo>
                      <a:lnTo>
                        <a:pt x="2409" y="838"/>
                      </a:lnTo>
                      <a:lnTo>
                        <a:pt x="2407" y="841"/>
                      </a:lnTo>
                      <a:lnTo>
                        <a:pt x="2407" y="843"/>
                      </a:lnTo>
                      <a:lnTo>
                        <a:pt x="2405" y="843"/>
                      </a:lnTo>
                      <a:lnTo>
                        <a:pt x="2405" y="845"/>
                      </a:lnTo>
                      <a:lnTo>
                        <a:pt x="2405" y="848"/>
                      </a:lnTo>
                      <a:lnTo>
                        <a:pt x="2405" y="850"/>
                      </a:lnTo>
                      <a:lnTo>
                        <a:pt x="2405" y="853"/>
                      </a:lnTo>
                      <a:lnTo>
                        <a:pt x="2402" y="853"/>
                      </a:lnTo>
                      <a:lnTo>
                        <a:pt x="2402" y="853"/>
                      </a:lnTo>
                      <a:lnTo>
                        <a:pt x="2402" y="855"/>
                      </a:lnTo>
                      <a:lnTo>
                        <a:pt x="2400" y="855"/>
                      </a:lnTo>
                      <a:lnTo>
                        <a:pt x="2400" y="857"/>
                      </a:lnTo>
                      <a:lnTo>
                        <a:pt x="2397" y="857"/>
                      </a:lnTo>
                      <a:lnTo>
                        <a:pt x="2397" y="860"/>
                      </a:lnTo>
                      <a:lnTo>
                        <a:pt x="2395" y="860"/>
                      </a:lnTo>
                      <a:lnTo>
                        <a:pt x="2393" y="860"/>
                      </a:lnTo>
                      <a:lnTo>
                        <a:pt x="2390" y="862"/>
                      </a:lnTo>
                      <a:lnTo>
                        <a:pt x="2386" y="864"/>
                      </a:lnTo>
                      <a:lnTo>
                        <a:pt x="2383" y="867"/>
                      </a:lnTo>
                      <a:lnTo>
                        <a:pt x="2381" y="869"/>
                      </a:lnTo>
                      <a:lnTo>
                        <a:pt x="2379" y="871"/>
                      </a:lnTo>
                      <a:lnTo>
                        <a:pt x="2379" y="874"/>
                      </a:lnTo>
                      <a:lnTo>
                        <a:pt x="2374" y="876"/>
                      </a:lnTo>
                      <a:lnTo>
                        <a:pt x="2371" y="879"/>
                      </a:lnTo>
                      <a:lnTo>
                        <a:pt x="2369" y="881"/>
                      </a:lnTo>
                      <a:lnTo>
                        <a:pt x="2367" y="883"/>
                      </a:lnTo>
                      <a:lnTo>
                        <a:pt x="2364" y="886"/>
                      </a:lnTo>
                      <a:lnTo>
                        <a:pt x="2362" y="888"/>
                      </a:lnTo>
                      <a:lnTo>
                        <a:pt x="2360" y="888"/>
                      </a:lnTo>
                      <a:lnTo>
                        <a:pt x="2355" y="888"/>
                      </a:lnTo>
                      <a:lnTo>
                        <a:pt x="2353" y="890"/>
                      </a:lnTo>
                      <a:lnTo>
                        <a:pt x="2348" y="890"/>
                      </a:lnTo>
                      <a:lnTo>
                        <a:pt x="2345" y="893"/>
                      </a:lnTo>
                      <a:lnTo>
                        <a:pt x="2343" y="895"/>
                      </a:lnTo>
                      <a:lnTo>
                        <a:pt x="2341" y="895"/>
                      </a:lnTo>
                      <a:lnTo>
                        <a:pt x="2341" y="897"/>
                      </a:lnTo>
                      <a:lnTo>
                        <a:pt x="2338" y="897"/>
                      </a:lnTo>
                      <a:lnTo>
                        <a:pt x="2338" y="900"/>
                      </a:lnTo>
                      <a:lnTo>
                        <a:pt x="2336" y="900"/>
                      </a:lnTo>
                      <a:lnTo>
                        <a:pt x="2334" y="900"/>
                      </a:lnTo>
                      <a:lnTo>
                        <a:pt x="2331" y="900"/>
                      </a:lnTo>
                      <a:lnTo>
                        <a:pt x="2329" y="900"/>
                      </a:lnTo>
                      <a:lnTo>
                        <a:pt x="2327" y="900"/>
                      </a:lnTo>
                      <a:lnTo>
                        <a:pt x="2324" y="900"/>
                      </a:lnTo>
                      <a:lnTo>
                        <a:pt x="2324" y="902"/>
                      </a:lnTo>
                      <a:lnTo>
                        <a:pt x="2322" y="902"/>
                      </a:lnTo>
                      <a:lnTo>
                        <a:pt x="2319" y="902"/>
                      </a:lnTo>
                      <a:lnTo>
                        <a:pt x="2317" y="902"/>
                      </a:lnTo>
                      <a:lnTo>
                        <a:pt x="2315" y="902"/>
                      </a:lnTo>
                      <a:lnTo>
                        <a:pt x="2312" y="902"/>
                      </a:lnTo>
                      <a:lnTo>
                        <a:pt x="2312" y="900"/>
                      </a:lnTo>
                      <a:lnTo>
                        <a:pt x="2310" y="897"/>
                      </a:lnTo>
                      <a:lnTo>
                        <a:pt x="2310" y="895"/>
                      </a:lnTo>
                      <a:lnTo>
                        <a:pt x="2308" y="893"/>
                      </a:lnTo>
                      <a:lnTo>
                        <a:pt x="2308" y="890"/>
                      </a:lnTo>
                      <a:lnTo>
                        <a:pt x="2308" y="888"/>
                      </a:lnTo>
                      <a:lnTo>
                        <a:pt x="2305" y="886"/>
                      </a:lnTo>
                      <a:lnTo>
                        <a:pt x="2303" y="883"/>
                      </a:lnTo>
                      <a:lnTo>
                        <a:pt x="2303" y="881"/>
                      </a:lnTo>
                      <a:lnTo>
                        <a:pt x="2301" y="881"/>
                      </a:lnTo>
                      <a:lnTo>
                        <a:pt x="2296" y="881"/>
                      </a:lnTo>
                      <a:lnTo>
                        <a:pt x="2294" y="881"/>
                      </a:lnTo>
                      <a:lnTo>
                        <a:pt x="2291" y="881"/>
                      </a:lnTo>
                      <a:lnTo>
                        <a:pt x="2289" y="881"/>
                      </a:lnTo>
                      <a:lnTo>
                        <a:pt x="2286" y="881"/>
                      </a:lnTo>
                      <a:lnTo>
                        <a:pt x="2284" y="883"/>
                      </a:lnTo>
                      <a:lnTo>
                        <a:pt x="2282" y="886"/>
                      </a:lnTo>
                      <a:lnTo>
                        <a:pt x="2279" y="886"/>
                      </a:lnTo>
                      <a:lnTo>
                        <a:pt x="2277" y="888"/>
                      </a:lnTo>
                      <a:lnTo>
                        <a:pt x="2275" y="888"/>
                      </a:lnTo>
                      <a:lnTo>
                        <a:pt x="2275" y="890"/>
                      </a:lnTo>
                      <a:lnTo>
                        <a:pt x="2272" y="890"/>
                      </a:lnTo>
                      <a:lnTo>
                        <a:pt x="2270" y="893"/>
                      </a:lnTo>
                      <a:lnTo>
                        <a:pt x="2268" y="893"/>
                      </a:lnTo>
                      <a:lnTo>
                        <a:pt x="2265" y="893"/>
                      </a:lnTo>
                      <a:lnTo>
                        <a:pt x="2263" y="893"/>
                      </a:lnTo>
                      <a:lnTo>
                        <a:pt x="2260" y="893"/>
                      </a:lnTo>
                      <a:lnTo>
                        <a:pt x="2258" y="893"/>
                      </a:lnTo>
                      <a:lnTo>
                        <a:pt x="2256" y="893"/>
                      </a:lnTo>
                      <a:lnTo>
                        <a:pt x="2251" y="893"/>
                      </a:lnTo>
                      <a:lnTo>
                        <a:pt x="2251" y="893"/>
                      </a:lnTo>
                      <a:lnTo>
                        <a:pt x="2249" y="893"/>
                      </a:lnTo>
                      <a:lnTo>
                        <a:pt x="2246" y="893"/>
                      </a:lnTo>
                      <a:lnTo>
                        <a:pt x="2244" y="893"/>
                      </a:lnTo>
                      <a:lnTo>
                        <a:pt x="2242" y="893"/>
                      </a:lnTo>
                      <a:lnTo>
                        <a:pt x="2239" y="893"/>
                      </a:lnTo>
                      <a:lnTo>
                        <a:pt x="2237" y="893"/>
                      </a:lnTo>
                      <a:lnTo>
                        <a:pt x="2232" y="895"/>
                      </a:lnTo>
                      <a:lnTo>
                        <a:pt x="2230" y="893"/>
                      </a:lnTo>
                      <a:lnTo>
                        <a:pt x="2227" y="893"/>
                      </a:lnTo>
                      <a:lnTo>
                        <a:pt x="2223" y="893"/>
                      </a:lnTo>
                      <a:lnTo>
                        <a:pt x="2220" y="890"/>
                      </a:lnTo>
                      <a:lnTo>
                        <a:pt x="2220" y="893"/>
                      </a:lnTo>
                      <a:lnTo>
                        <a:pt x="2218" y="893"/>
                      </a:lnTo>
                      <a:lnTo>
                        <a:pt x="2216" y="893"/>
                      </a:lnTo>
                      <a:lnTo>
                        <a:pt x="2213" y="893"/>
                      </a:lnTo>
                      <a:lnTo>
                        <a:pt x="2211" y="893"/>
                      </a:lnTo>
                      <a:lnTo>
                        <a:pt x="2211" y="895"/>
                      </a:lnTo>
                      <a:lnTo>
                        <a:pt x="2208" y="895"/>
                      </a:lnTo>
                      <a:lnTo>
                        <a:pt x="2206" y="895"/>
                      </a:lnTo>
                      <a:lnTo>
                        <a:pt x="2201" y="895"/>
                      </a:lnTo>
                      <a:lnTo>
                        <a:pt x="2199" y="895"/>
                      </a:lnTo>
                      <a:lnTo>
                        <a:pt x="2197" y="895"/>
                      </a:lnTo>
                      <a:lnTo>
                        <a:pt x="2194" y="895"/>
                      </a:lnTo>
                      <a:lnTo>
                        <a:pt x="2194" y="893"/>
                      </a:lnTo>
                      <a:lnTo>
                        <a:pt x="2192" y="893"/>
                      </a:lnTo>
                      <a:lnTo>
                        <a:pt x="2190" y="893"/>
                      </a:lnTo>
                      <a:lnTo>
                        <a:pt x="2187" y="893"/>
                      </a:lnTo>
                      <a:lnTo>
                        <a:pt x="2187" y="895"/>
                      </a:lnTo>
                      <a:lnTo>
                        <a:pt x="2185" y="895"/>
                      </a:lnTo>
                      <a:lnTo>
                        <a:pt x="2182" y="895"/>
                      </a:lnTo>
                      <a:lnTo>
                        <a:pt x="2182" y="897"/>
                      </a:lnTo>
                      <a:lnTo>
                        <a:pt x="2180" y="900"/>
                      </a:lnTo>
                      <a:lnTo>
                        <a:pt x="2180" y="902"/>
                      </a:lnTo>
                      <a:lnTo>
                        <a:pt x="2178" y="905"/>
                      </a:lnTo>
                      <a:lnTo>
                        <a:pt x="2175" y="907"/>
                      </a:lnTo>
                      <a:lnTo>
                        <a:pt x="2173" y="909"/>
                      </a:lnTo>
                      <a:lnTo>
                        <a:pt x="2171" y="909"/>
                      </a:lnTo>
                      <a:lnTo>
                        <a:pt x="2171" y="954"/>
                      </a:lnTo>
                      <a:lnTo>
                        <a:pt x="2171" y="999"/>
                      </a:lnTo>
                      <a:lnTo>
                        <a:pt x="2171" y="1042"/>
                      </a:lnTo>
                      <a:lnTo>
                        <a:pt x="2171" y="1086"/>
                      </a:lnTo>
                      <a:lnTo>
                        <a:pt x="2171" y="1098"/>
                      </a:lnTo>
                      <a:lnTo>
                        <a:pt x="2171" y="1134"/>
                      </a:lnTo>
                      <a:lnTo>
                        <a:pt x="2168" y="1179"/>
                      </a:lnTo>
                      <a:lnTo>
                        <a:pt x="2168" y="1223"/>
                      </a:lnTo>
                      <a:lnTo>
                        <a:pt x="2168" y="1268"/>
                      </a:lnTo>
                      <a:lnTo>
                        <a:pt x="2168" y="1313"/>
                      </a:lnTo>
                      <a:lnTo>
                        <a:pt x="2168" y="1361"/>
                      </a:lnTo>
                      <a:lnTo>
                        <a:pt x="2168" y="1405"/>
                      </a:lnTo>
                      <a:lnTo>
                        <a:pt x="2168" y="1410"/>
                      </a:lnTo>
                      <a:lnTo>
                        <a:pt x="2168" y="1450"/>
                      </a:lnTo>
                      <a:lnTo>
                        <a:pt x="2168" y="1490"/>
                      </a:lnTo>
                      <a:lnTo>
                        <a:pt x="2166" y="1500"/>
                      </a:lnTo>
                      <a:lnTo>
                        <a:pt x="2166" y="1507"/>
                      </a:lnTo>
                      <a:lnTo>
                        <a:pt x="2166" y="1531"/>
                      </a:lnTo>
                      <a:lnTo>
                        <a:pt x="2166" y="1533"/>
                      </a:lnTo>
                      <a:lnTo>
                        <a:pt x="2166" y="1535"/>
                      </a:lnTo>
                      <a:lnTo>
                        <a:pt x="2166" y="1538"/>
                      </a:lnTo>
                      <a:lnTo>
                        <a:pt x="2166" y="1583"/>
                      </a:lnTo>
                      <a:lnTo>
                        <a:pt x="2166" y="1630"/>
                      </a:lnTo>
                      <a:lnTo>
                        <a:pt x="2166" y="1675"/>
                      </a:lnTo>
                      <a:lnTo>
                        <a:pt x="2166" y="1717"/>
                      </a:lnTo>
                      <a:lnTo>
                        <a:pt x="2166" y="1762"/>
                      </a:lnTo>
                      <a:lnTo>
                        <a:pt x="2166" y="1809"/>
                      </a:lnTo>
                      <a:lnTo>
                        <a:pt x="2208" y="1809"/>
                      </a:lnTo>
                      <a:lnTo>
                        <a:pt x="2253" y="1809"/>
                      </a:lnTo>
                      <a:lnTo>
                        <a:pt x="2298" y="1809"/>
                      </a:lnTo>
                      <a:lnTo>
                        <a:pt x="2341" y="1812"/>
                      </a:lnTo>
                      <a:lnTo>
                        <a:pt x="2360" y="1812"/>
                      </a:lnTo>
                      <a:lnTo>
                        <a:pt x="2341" y="1814"/>
                      </a:lnTo>
                      <a:lnTo>
                        <a:pt x="2338" y="1814"/>
                      </a:lnTo>
                      <a:lnTo>
                        <a:pt x="2336" y="1814"/>
                      </a:lnTo>
                      <a:lnTo>
                        <a:pt x="2334" y="1814"/>
                      </a:lnTo>
                      <a:lnTo>
                        <a:pt x="2331" y="1816"/>
                      </a:lnTo>
                      <a:lnTo>
                        <a:pt x="2329" y="1819"/>
                      </a:lnTo>
                      <a:lnTo>
                        <a:pt x="2327" y="1819"/>
                      </a:lnTo>
                      <a:lnTo>
                        <a:pt x="2324" y="1821"/>
                      </a:lnTo>
                      <a:lnTo>
                        <a:pt x="2322" y="1824"/>
                      </a:lnTo>
                      <a:lnTo>
                        <a:pt x="2319" y="1826"/>
                      </a:lnTo>
                      <a:lnTo>
                        <a:pt x="2317" y="1828"/>
                      </a:lnTo>
                      <a:lnTo>
                        <a:pt x="2315" y="1831"/>
                      </a:lnTo>
                      <a:lnTo>
                        <a:pt x="2310" y="1838"/>
                      </a:lnTo>
                      <a:lnTo>
                        <a:pt x="2308" y="1842"/>
                      </a:lnTo>
                      <a:lnTo>
                        <a:pt x="2305" y="1847"/>
                      </a:lnTo>
                      <a:lnTo>
                        <a:pt x="2303" y="1850"/>
                      </a:lnTo>
                      <a:lnTo>
                        <a:pt x="2301" y="1854"/>
                      </a:lnTo>
                      <a:lnTo>
                        <a:pt x="2296" y="1859"/>
                      </a:lnTo>
                      <a:lnTo>
                        <a:pt x="2294" y="1861"/>
                      </a:lnTo>
                      <a:lnTo>
                        <a:pt x="2291" y="1864"/>
                      </a:lnTo>
                      <a:lnTo>
                        <a:pt x="2289" y="1866"/>
                      </a:lnTo>
                      <a:lnTo>
                        <a:pt x="2286" y="1868"/>
                      </a:lnTo>
                      <a:lnTo>
                        <a:pt x="2284" y="1871"/>
                      </a:lnTo>
                      <a:lnTo>
                        <a:pt x="2282" y="1871"/>
                      </a:lnTo>
                      <a:lnTo>
                        <a:pt x="2279" y="1871"/>
                      </a:lnTo>
                      <a:lnTo>
                        <a:pt x="2277" y="1873"/>
                      </a:lnTo>
                      <a:lnTo>
                        <a:pt x="2275" y="1873"/>
                      </a:lnTo>
                      <a:lnTo>
                        <a:pt x="2275" y="1876"/>
                      </a:lnTo>
                      <a:lnTo>
                        <a:pt x="2272" y="1878"/>
                      </a:lnTo>
                      <a:lnTo>
                        <a:pt x="2270" y="1878"/>
                      </a:lnTo>
                      <a:lnTo>
                        <a:pt x="2268" y="1880"/>
                      </a:lnTo>
                      <a:lnTo>
                        <a:pt x="2265" y="1880"/>
                      </a:lnTo>
                      <a:lnTo>
                        <a:pt x="2263" y="1883"/>
                      </a:lnTo>
                      <a:lnTo>
                        <a:pt x="2260" y="1883"/>
                      </a:lnTo>
                      <a:lnTo>
                        <a:pt x="2258" y="1883"/>
                      </a:lnTo>
                      <a:lnTo>
                        <a:pt x="2253" y="1885"/>
                      </a:lnTo>
                      <a:lnTo>
                        <a:pt x="2251" y="1885"/>
                      </a:lnTo>
                      <a:lnTo>
                        <a:pt x="2251" y="1885"/>
                      </a:lnTo>
                      <a:lnTo>
                        <a:pt x="2249" y="1887"/>
                      </a:lnTo>
                      <a:lnTo>
                        <a:pt x="2246" y="1887"/>
                      </a:lnTo>
                      <a:lnTo>
                        <a:pt x="2239" y="1887"/>
                      </a:lnTo>
                      <a:lnTo>
                        <a:pt x="2232" y="1890"/>
                      </a:lnTo>
                      <a:lnTo>
                        <a:pt x="2227" y="1890"/>
                      </a:lnTo>
                      <a:lnTo>
                        <a:pt x="2220" y="1890"/>
                      </a:lnTo>
                      <a:lnTo>
                        <a:pt x="2213" y="1890"/>
                      </a:lnTo>
                      <a:lnTo>
                        <a:pt x="2206" y="1892"/>
                      </a:lnTo>
                      <a:lnTo>
                        <a:pt x="2199" y="1892"/>
                      </a:lnTo>
                      <a:lnTo>
                        <a:pt x="2194" y="1892"/>
                      </a:lnTo>
                      <a:lnTo>
                        <a:pt x="2187" y="1892"/>
                      </a:lnTo>
                      <a:lnTo>
                        <a:pt x="2182" y="1892"/>
                      </a:lnTo>
                      <a:lnTo>
                        <a:pt x="2180" y="1892"/>
                      </a:lnTo>
                      <a:lnTo>
                        <a:pt x="2175" y="1892"/>
                      </a:lnTo>
                      <a:lnTo>
                        <a:pt x="2173" y="1892"/>
                      </a:lnTo>
                      <a:lnTo>
                        <a:pt x="2168" y="1892"/>
                      </a:lnTo>
                      <a:lnTo>
                        <a:pt x="2166" y="1892"/>
                      </a:lnTo>
                      <a:lnTo>
                        <a:pt x="2161" y="1890"/>
                      </a:lnTo>
                      <a:lnTo>
                        <a:pt x="2157" y="1890"/>
                      </a:lnTo>
                      <a:lnTo>
                        <a:pt x="2154" y="1890"/>
                      </a:lnTo>
                      <a:lnTo>
                        <a:pt x="2152" y="1890"/>
                      </a:lnTo>
                      <a:lnTo>
                        <a:pt x="2147" y="1887"/>
                      </a:lnTo>
                      <a:lnTo>
                        <a:pt x="2142" y="1887"/>
                      </a:lnTo>
                      <a:lnTo>
                        <a:pt x="2138" y="1887"/>
                      </a:lnTo>
                      <a:lnTo>
                        <a:pt x="2135" y="1885"/>
                      </a:lnTo>
                      <a:lnTo>
                        <a:pt x="2131" y="1885"/>
                      </a:lnTo>
                      <a:lnTo>
                        <a:pt x="2126" y="1885"/>
                      </a:lnTo>
                      <a:lnTo>
                        <a:pt x="2121" y="1885"/>
                      </a:lnTo>
                      <a:lnTo>
                        <a:pt x="2119" y="1883"/>
                      </a:lnTo>
                      <a:lnTo>
                        <a:pt x="2114" y="1883"/>
                      </a:lnTo>
                      <a:lnTo>
                        <a:pt x="2109" y="1883"/>
                      </a:lnTo>
                      <a:lnTo>
                        <a:pt x="2105" y="1883"/>
                      </a:lnTo>
                      <a:lnTo>
                        <a:pt x="2100" y="1883"/>
                      </a:lnTo>
                      <a:lnTo>
                        <a:pt x="2093" y="1883"/>
                      </a:lnTo>
                      <a:lnTo>
                        <a:pt x="2081" y="1883"/>
                      </a:lnTo>
                      <a:lnTo>
                        <a:pt x="2076" y="1883"/>
                      </a:lnTo>
                      <a:lnTo>
                        <a:pt x="2067" y="1883"/>
                      </a:lnTo>
                      <a:lnTo>
                        <a:pt x="2057" y="1883"/>
                      </a:lnTo>
                      <a:lnTo>
                        <a:pt x="2045" y="1883"/>
                      </a:lnTo>
                      <a:lnTo>
                        <a:pt x="2034" y="1883"/>
                      </a:lnTo>
                      <a:lnTo>
                        <a:pt x="2001" y="1883"/>
                      </a:lnTo>
                      <a:lnTo>
                        <a:pt x="1984" y="1883"/>
                      </a:lnTo>
                      <a:lnTo>
                        <a:pt x="1984" y="1887"/>
                      </a:lnTo>
                      <a:lnTo>
                        <a:pt x="1982" y="1892"/>
                      </a:lnTo>
                      <a:lnTo>
                        <a:pt x="1982" y="1894"/>
                      </a:lnTo>
                      <a:lnTo>
                        <a:pt x="1982" y="1899"/>
                      </a:lnTo>
                      <a:lnTo>
                        <a:pt x="1982" y="1906"/>
                      </a:lnTo>
                      <a:lnTo>
                        <a:pt x="1982" y="1909"/>
                      </a:lnTo>
                      <a:lnTo>
                        <a:pt x="1982" y="1918"/>
                      </a:lnTo>
                      <a:lnTo>
                        <a:pt x="1982" y="1925"/>
                      </a:lnTo>
                      <a:lnTo>
                        <a:pt x="1982" y="1930"/>
                      </a:lnTo>
                      <a:lnTo>
                        <a:pt x="1982" y="1932"/>
                      </a:lnTo>
                      <a:lnTo>
                        <a:pt x="1982" y="1949"/>
                      </a:lnTo>
                      <a:lnTo>
                        <a:pt x="1982" y="1956"/>
                      </a:lnTo>
                      <a:lnTo>
                        <a:pt x="1984" y="1965"/>
                      </a:lnTo>
                      <a:lnTo>
                        <a:pt x="1984" y="1972"/>
                      </a:lnTo>
                      <a:lnTo>
                        <a:pt x="1984" y="1982"/>
                      </a:lnTo>
                      <a:lnTo>
                        <a:pt x="1984" y="1987"/>
                      </a:lnTo>
                      <a:lnTo>
                        <a:pt x="1984" y="1994"/>
                      </a:lnTo>
                      <a:lnTo>
                        <a:pt x="1984" y="2003"/>
                      </a:lnTo>
                      <a:lnTo>
                        <a:pt x="1984" y="2022"/>
                      </a:lnTo>
                      <a:lnTo>
                        <a:pt x="1984" y="2027"/>
                      </a:lnTo>
                      <a:lnTo>
                        <a:pt x="1984" y="2036"/>
                      </a:lnTo>
                      <a:lnTo>
                        <a:pt x="1984" y="2043"/>
                      </a:lnTo>
                      <a:lnTo>
                        <a:pt x="1984" y="2053"/>
                      </a:lnTo>
                      <a:lnTo>
                        <a:pt x="1984" y="2062"/>
                      </a:lnTo>
                      <a:lnTo>
                        <a:pt x="1984" y="2069"/>
                      </a:lnTo>
                      <a:lnTo>
                        <a:pt x="1984" y="2079"/>
                      </a:lnTo>
                      <a:lnTo>
                        <a:pt x="1984" y="2088"/>
                      </a:lnTo>
                      <a:lnTo>
                        <a:pt x="1984" y="2095"/>
                      </a:lnTo>
                      <a:lnTo>
                        <a:pt x="1984" y="2102"/>
                      </a:lnTo>
                      <a:lnTo>
                        <a:pt x="1984" y="2098"/>
                      </a:lnTo>
                      <a:lnTo>
                        <a:pt x="1984" y="2112"/>
                      </a:lnTo>
                      <a:lnTo>
                        <a:pt x="1984" y="2121"/>
                      </a:lnTo>
                      <a:lnTo>
                        <a:pt x="1984" y="2128"/>
                      </a:lnTo>
                      <a:lnTo>
                        <a:pt x="1984" y="2133"/>
                      </a:lnTo>
                      <a:lnTo>
                        <a:pt x="1984" y="2135"/>
                      </a:lnTo>
                      <a:lnTo>
                        <a:pt x="1982" y="2135"/>
                      </a:lnTo>
                      <a:lnTo>
                        <a:pt x="1944" y="2135"/>
                      </a:lnTo>
                      <a:lnTo>
                        <a:pt x="1939" y="2135"/>
                      </a:lnTo>
                      <a:lnTo>
                        <a:pt x="1918" y="2133"/>
                      </a:lnTo>
                      <a:lnTo>
                        <a:pt x="1911" y="2133"/>
                      </a:lnTo>
                      <a:lnTo>
                        <a:pt x="1904" y="2131"/>
                      </a:lnTo>
                      <a:lnTo>
                        <a:pt x="1901" y="2131"/>
                      </a:lnTo>
                      <a:lnTo>
                        <a:pt x="1899" y="2131"/>
                      </a:lnTo>
                      <a:lnTo>
                        <a:pt x="1897" y="2131"/>
                      </a:lnTo>
                      <a:lnTo>
                        <a:pt x="1890" y="2133"/>
                      </a:lnTo>
                      <a:lnTo>
                        <a:pt x="1887" y="2133"/>
                      </a:lnTo>
                      <a:lnTo>
                        <a:pt x="1885" y="2133"/>
                      </a:lnTo>
                      <a:lnTo>
                        <a:pt x="1873" y="2133"/>
                      </a:lnTo>
                      <a:lnTo>
                        <a:pt x="1866" y="2135"/>
                      </a:lnTo>
                      <a:lnTo>
                        <a:pt x="1864" y="2135"/>
                      </a:lnTo>
                      <a:lnTo>
                        <a:pt x="1849" y="2135"/>
                      </a:lnTo>
                      <a:lnTo>
                        <a:pt x="1847" y="2138"/>
                      </a:lnTo>
                      <a:lnTo>
                        <a:pt x="1845" y="2138"/>
                      </a:lnTo>
                      <a:lnTo>
                        <a:pt x="1842" y="2138"/>
                      </a:lnTo>
                      <a:lnTo>
                        <a:pt x="1838" y="2138"/>
                      </a:lnTo>
                      <a:lnTo>
                        <a:pt x="1835" y="2138"/>
                      </a:lnTo>
                      <a:lnTo>
                        <a:pt x="1833" y="2140"/>
                      </a:lnTo>
                      <a:lnTo>
                        <a:pt x="1831" y="2140"/>
                      </a:lnTo>
                      <a:lnTo>
                        <a:pt x="1828" y="2140"/>
                      </a:lnTo>
                      <a:lnTo>
                        <a:pt x="1828" y="2142"/>
                      </a:lnTo>
                      <a:lnTo>
                        <a:pt x="1826" y="2142"/>
                      </a:lnTo>
                      <a:lnTo>
                        <a:pt x="1826" y="2145"/>
                      </a:lnTo>
                      <a:lnTo>
                        <a:pt x="1821" y="2147"/>
                      </a:lnTo>
                      <a:lnTo>
                        <a:pt x="1821" y="2150"/>
                      </a:lnTo>
                      <a:lnTo>
                        <a:pt x="1819" y="2150"/>
                      </a:lnTo>
                      <a:lnTo>
                        <a:pt x="1816" y="2150"/>
                      </a:lnTo>
                      <a:lnTo>
                        <a:pt x="1816" y="2152"/>
                      </a:lnTo>
                      <a:lnTo>
                        <a:pt x="1814" y="2152"/>
                      </a:lnTo>
                      <a:lnTo>
                        <a:pt x="1812" y="2152"/>
                      </a:lnTo>
                      <a:lnTo>
                        <a:pt x="1809" y="2152"/>
                      </a:lnTo>
                      <a:lnTo>
                        <a:pt x="1802" y="2152"/>
                      </a:lnTo>
                      <a:lnTo>
                        <a:pt x="1800" y="2152"/>
                      </a:lnTo>
                      <a:lnTo>
                        <a:pt x="1795" y="2152"/>
                      </a:lnTo>
                      <a:lnTo>
                        <a:pt x="1790" y="2152"/>
                      </a:lnTo>
                      <a:lnTo>
                        <a:pt x="1788" y="2152"/>
                      </a:lnTo>
                      <a:lnTo>
                        <a:pt x="1788" y="2166"/>
                      </a:lnTo>
                      <a:lnTo>
                        <a:pt x="1790" y="2166"/>
                      </a:lnTo>
                      <a:lnTo>
                        <a:pt x="1793" y="2166"/>
                      </a:lnTo>
                      <a:lnTo>
                        <a:pt x="1795" y="2166"/>
                      </a:lnTo>
                      <a:lnTo>
                        <a:pt x="1797" y="2166"/>
                      </a:lnTo>
                      <a:lnTo>
                        <a:pt x="1797" y="2166"/>
                      </a:lnTo>
                      <a:lnTo>
                        <a:pt x="1800" y="2166"/>
                      </a:lnTo>
                      <a:lnTo>
                        <a:pt x="1800" y="2176"/>
                      </a:lnTo>
                      <a:lnTo>
                        <a:pt x="1802" y="2176"/>
                      </a:lnTo>
                      <a:lnTo>
                        <a:pt x="1805" y="2176"/>
                      </a:lnTo>
                      <a:lnTo>
                        <a:pt x="1805" y="2185"/>
                      </a:lnTo>
                      <a:lnTo>
                        <a:pt x="1802" y="2199"/>
                      </a:lnTo>
                      <a:lnTo>
                        <a:pt x="1802" y="2204"/>
                      </a:lnTo>
                      <a:lnTo>
                        <a:pt x="1802" y="2206"/>
                      </a:lnTo>
                      <a:lnTo>
                        <a:pt x="1802" y="2211"/>
                      </a:lnTo>
                      <a:lnTo>
                        <a:pt x="1802" y="2213"/>
                      </a:lnTo>
                      <a:lnTo>
                        <a:pt x="1802" y="2216"/>
                      </a:lnTo>
                      <a:lnTo>
                        <a:pt x="1802" y="2220"/>
                      </a:lnTo>
                      <a:lnTo>
                        <a:pt x="1802" y="2232"/>
                      </a:lnTo>
                      <a:lnTo>
                        <a:pt x="1802" y="2235"/>
                      </a:lnTo>
                      <a:lnTo>
                        <a:pt x="1802" y="2265"/>
                      </a:lnTo>
                      <a:lnTo>
                        <a:pt x="1802" y="2268"/>
                      </a:lnTo>
                      <a:lnTo>
                        <a:pt x="1809" y="2268"/>
                      </a:lnTo>
                      <a:lnTo>
                        <a:pt x="1821" y="2268"/>
                      </a:lnTo>
                      <a:lnTo>
                        <a:pt x="1828" y="2268"/>
                      </a:lnTo>
                      <a:lnTo>
                        <a:pt x="1835" y="2268"/>
                      </a:lnTo>
                      <a:lnTo>
                        <a:pt x="1835" y="2272"/>
                      </a:lnTo>
                      <a:lnTo>
                        <a:pt x="1835" y="2277"/>
                      </a:lnTo>
                      <a:lnTo>
                        <a:pt x="1835" y="2279"/>
                      </a:lnTo>
                      <a:lnTo>
                        <a:pt x="1835" y="2287"/>
                      </a:lnTo>
                      <a:lnTo>
                        <a:pt x="1835" y="2289"/>
                      </a:lnTo>
                      <a:lnTo>
                        <a:pt x="1835" y="2291"/>
                      </a:lnTo>
                      <a:lnTo>
                        <a:pt x="1835" y="2298"/>
                      </a:lnTo>
                      <a:lnTo>
                        <a:pt x="1831" y="2298"/>
                      </a:lnTo>
                      <a:lnTo>
                        <a:pt x="1823" y="2298"/>
                      </a:lnTo>
                      <a:lnTo>
                        <a:pt x="1816" y="2298"/>
                      </a:lnTo>
                      <a:lnTo>
                        <a:pt x="1814" y="2305"/>
                      </a:lnTo>
                      <a:lnTo>
                        <a:pt x="1814" y="2310"/>
                      </a:lnTo>
                      <a:lnTo>
                        <a:pt x="1814" y="2313"/>
                      </a:lnTo>
                      <a:lnTo>
                        <a:pt x="1814" y="2315"/>
                      </a:lnTo>
                      <a:lnTo>
                        <a:pt x="1814" y="2320"/>
                      </a:lnTo>
                      <a:lnTo>
                        <a:pt x="1812" y="2322"/>
                      </a:lnTo>
                      <a:lnTo>
                        <a:pt x="1816" y="2322"/>
                      </a:lnTo>
                      <a:lnTo>
                        <a:pt x="1819" y="2322"/>
                      </a:lnTo>
                      <a:lnTo>
                        <a:pt x="1819" y="2324"/>
                      </a:lnTo>
                      <a:lnTo>
                        <a:pt x="1819" y="2329"/>
                      </a:lnTo>
                      <a:lnTo>
                        <a:pt x="1819" y="2334"/>
                      </a:lnTo>
                      <a:lnTo>
                        <a:pt x="1819" y="2336"/>
                      </a:lnTo>
                      <a:lnTo>
                        <a:pt x="1819" y="2339"/>
                      </a:lnTo>
                      <a:lnTo>
                        <a:pt x="1819" y="2341"/>
                      </a:lnTo>
                      <a:lnTo>
                        <a:pt x="1819" y="2343"/>
                      </a:lnTo>
                      <a:lnTo>
                        <a:pt x="1819" y="2346"/>
                      </a:lnTo>
                      <a:lnTo>
                        <a:pt x="1819" y="2348"/>
                      </a:lnTo>
                      <a:lnTo>
                        <a:pt x="1819" y="2350"/>
                      </a:lnTo>
                      <a:lnTo>
                        <a:pt x="1819" y="2353"/>
                      </a:lnTo>
                      <a:lnTo>
                        <a:pt x="1814" y="2353"/>
                      </a:lnTo>
                      <a:lnTo>
                        <a:pt x="1807" y="2353"/>
                      </a:lnTo>
                      <a:lnTo>
                        <a:pt x="1802" y="2353"/>
                      </a:lnTo>
                      <a:lnTo>
                        <a:pt x="1802" y="2355"/>
                      </a:lnTo>
                      <a:lnTo>
                        <a:pt x="1800" y="2360"/>
                      </a:lnTo>
                      <a:lnTo>
                        <a:pt x="1802" y="2360"/>
                      </a:lnTo>
                      <a:lnTo>
                        <a:pt x="1805" y="2360"/>
                      </a:lnTo>
                      <a:lnTo>
                        <a:pt x="1805" y="2362"/>
                      </a:lnTo>
                      <a:lnTo>
                        <a:pt x="1807" y="2362"/>
                      </a:lnTo>
                      <a:lnTo>
                        <a:pt x="1807" y="2365"/>
                      </a:lnTo>
                      <a:lnTo>
                        <a:pt x="1809" y="2365"/>
                      </a:lnTo>
                      <a:lnTo>
                        <a:pt x="1809" y="2367"/>
                      </a:lnTo>
                      <a:lnTo>
                        <a:pt x="1809" y="2374"/>
                      </a:lnTo>
                      <a:lnTo>
                        <a:pt x="1809" y="2376"/>
                      </a:lnTo>
                      <a:lnTo>
                        <a:pt x="1809" y="2379"/>
                      </a:lnTo>
                      <a:lnTo>
                        <a:pt x="1809" y="2383"/>
                      </a:lnTo>
                      <a:lnTo>
                        <a:pt x="1807" y="2383"/>
                      </a:lnTo>
                      <a:lnTo>
                        <a:pt x="1805" y="2386"/>
                      </a:lnTo>
                      <a:lnTo>
                        <a:pt x="1805" y="2395"/>
                      </a:lnTo>
                      <a:lnTo>
                        <a:pt x="1805" y="2400"/>
                      </a:lnTo>
                      <a:lnTo>
                        <a:pt x="1802" y="2400"/>
                      </a:lnTo>
                      <a:lnTo>
                        <a:pt x="1802" y="2412"/>
                      </a:lnTo>
                      <a:lnTo>
                        <a:pt x="1802" y="2419"/>
                      </a:lnTo>
                      <a:lnTo>
                        <a:pt x="1802" y="2424"/>
                      </a:lnTo>
                      <a:lnTo>
                        <a:pt x="1802" y="2428"/>
                      </a:lnTo>
                      <a:lnTo>
                        <a:pt x="1802" y="2435"/>
                      </a:lnTo>
                      <a:lnTo>
                        <a:pt x="1802" y="2438"/>
                      </a:lnTo>
                      <a:lnTo>
                        <a:pt x="1802" y="2454"/>
                      </a:lnTo>
                      <a:lnTo>
                        <a:pt x="1802" y="2457"/>
                      </a:lnTo>
                      <a:lnTo>
                        <a:pt x="1802" y="2461"/>
                      </a:lnTo>
                      <a:lnTo>
                        <a:pt x="1802" y="2464"/>
                      </a:lnTo>
                      <a:lnTo>
                        <a:pt x="1802" y="2466"/>
                      </a:lnTo>
                      <a:lnTo>
                        <a:pt x="1802" y="2468"/>
                      </a:lnTo>
                      <a:lnTo>
                        <a:pt x="1802" y="2471"/>
                      </a:lnTo>
                      <a:lnTo>
                        <a:pt x="1802" y="2473"/>
                      </a:lnTo>
                      <a:lnTo>
                        <a:pt x="1802" y="2476"/>
                      </a:lnTo>
                      <a:lnTo>
                        <a:pt x="1802" y="2478"/>
                      </a:lnTo>
                      <a:lnTo>
                        <a:pt x="1802" y="2483"/>
                      </a:lnTo>
                      <a:lnTo>
                        <a:pt x="1802" y="2485"/>
                      </a:lnTo>
                      <a:lnTo>
                        <a:pt x="1802" y="2487"/>
                      </a:lnTo>
                      <a:lnTo>
                        <a:pt x="1802" y="2490"/>
                      </a:lnTo>
                      <a:lnTo>
                        <a:pt x="1802" y="2492"/>
                      </a:lnTo>
                      <a:lnTo>
                        <a:pt x="1802" y="2499"/>
                      </a:lnTo>
                      <a:lnTo>
                        <a:pt x="1802" y="2513"/>
                      </a:lnTo>
                      <a:lnTo>
                        <a:pt x="1802" y="2537"/>
                      </a:lnTo>
                      <a:lnTo>
                        <a:pt x="1760" y="2537"/>
                      </a:lnTo>
                      <a:lnTo>
                        <a:pt x="1757" y="2537"/>
                      </a:lnTo>
                      <a:lnTo>
                        <a:pt x="1757" y="2556"/>
                      </a:lnTo>
                      <a:lnTo>
                        <a:pt x="1757" y="2561"/>
                      </a:lnTo>
                      <a:lnTo>
                        <a:pt x="1757" y="2565"/>
                      </a:lnTo>
                      <a:lnTo>
                        <a:pt x="1757" y="2570"/>
                      </a:lnTo>
                      <a:lnTo>
                        <a:pt x="1757" y="2575"/>
                      </a:lnTo>
                      <a:lnTo>
                        <a:pt x="1757" y="2582"/>
                      </a:lnTo>
                      <a:lnTo>
                        <a:pt x="1760" y="2582"/>
                      </a:lnTo>
                      <a:lnTo>
                        <a:pt x="1764" y="2582"/>
                      </a:lnTo>
                      <a:lnTo>
                        <a:pt x="1769" y="2582"/>
                      </a:lnTo>
                      <a:lnTo>
                        <a:pt x="1771" y="2582"/>
                      </a:lnTo>
                      <a:lnTo>
                        <a:pt x="1774" y="2582"/>
                      </a:lnTo>
                      <a:lnTo>
                        <a:pt x="1790" y="2582"/>
                      </a:lnTo>
                      <a:lnTo>
                        <a:pt x="1805" y="2582"/>
                      </a:lnTo>
                      <a:lnTo>
                        <a:pt x="1809" y="2582"/>
                      </a:lnTo>
                      <a:lnTo>
                        <a:pt x="1819" y="2582"/>
                      </a:lnTo>
                      <a:lnTo>
                        <a:pt x="1821" y="2582"/>
                      </a:lnTo>
                      <a:lnTo>
                        <a:pt x="1821" y="2594"/>
                      </a:lnTo>
                      <a:lnTo>
                        <a:pt x="1821" y="2608"/>
                      </a:lnTo>
                      <a:lnTo>
                        <a:pt x="1821" y="2613"/>
                      </a:lnTo>
                      <a:lnTo>
                        <a:pt x="1821" y="2622"/>
                      </a:lnTo>
                      <a:lnTo>
                        <a:pt x="1821" y="2627"/>
                      </a:lnTo>
                      <a:lnTo>
                        <a:pt x="1821" y="2631"/>
                      </a:lnTo>
                      <a:lnTo>
                        <a:pt x="1821" y="2641"/>
                      </a:lnTo>
                      <a:lnTo>
                        <a:pt x="1821" y="2643"/>
                      </a:lnTo>
                      <a:lnTo>
                        <a:pt x="1821" y="2662"/>
                      </a:lnTo>
                      <a:lnTo>
                        <a:pt x="1821" y="2669"/>
                      </a:lnTo>
                      <a:lnTo>
                        <a:pt x="1821" y="2672"/>
                      </a:lnTo>
                      <a:lnTo>
                        <a:pt x="1821" y="2679"/>
                      </a:lnTo>
                      <a:lnTo>
                        <a:pt x="1821" y="2683"/>
                      </a:lnTo>
                      <a:lnTo>
                        <a:pt x="1819" y="2686"/>
                      </a:lnTo>
                      <a:lnTo>
                        <a:pt x="1819" y="2693"/>
                      </a:lnTo>
                      <a:lnTo>
                        <a:pt x="1816" y="2698"/>
                      </a:lnTo>
                      <a:lnTo>
                        <a:pt x="1814" y="2705"/>
                      </a:lnTo>
                      <a:lnTo>
                        <a:pt x="1814" y="2707"/>
                      </a:lnTo>
                      <a:lnTo>
                        <a:pt x="1814" y="2709"/>
                      </a:lnTo>
                      <a:lnTo>
                        <a:pt x="1812" y="2709"/>
                      </a:lnTo>
                      <a:lnTo>
                        <a:pt x="1812" y="2714"/>
                      </a:lnTo>
                      <a:lnTo>
                        <a:pt x="1812" y="2717"/>
                      </a:lnTo>
                      <a:lnTo>
                        <a:pt x="1812" y="2719"/>
                      </a:lnTo>
                      <a:lnTo>
                        <a:pt x="1809" y="2724"/>
                      </a:lnTo>
                      <a:lnTo>
                        <a:pt x="1809" y="2733"/>
                      </a:lnTo>
                      <a:lnTo>
                        <a:pt x="1807" y="2740"/>
                      </a:lnTo>
                      <a:lnTo>
                        <a:pt x="1807" y="2743"/>
                      </a:lnTo>
                      <a:lnTo>
                        <a:pt x="1807" y="2747"/>
                      </a:lnTo>
                      <a:lnTo>
                        <a:pt x="1807" y="2778"/>
                      </a:lnTo>
                      <a:lnTo>
                        <a:pt x="1807" y="2780"/>
                      </a:lnTo>
                      <a:lnTo>
                        <a:pt x="1809" y="2783"/>
                      </a:lnTo>
                      <a:lnTo>
                        <a:pt x="1809" y="2785"/>
                      </a:lnTo>
                      <a:lnTo>
                        <a:pt x="1809" y="2790"/>
                      </a:lnTo>
                      <a:lnTo>
                        <a:pt x="1809" y="2792"/>
                      </a:lnTo>
                      <a:lnTo>
                        <a:pt x="1812" y="2794"/>
                      </a:lnTo>
                      <a:lnTo>
                        <a:pt x="1812" y="2799"/>
                      </a:lnTo>
                      <a:lnTo>
                        <a:pt x="1814" y="2802"/>
                      </a:lnTo>
                      <a:lnTo>
                        <a:pt x="1814" y="2804"/>
                      </a:lnTo>
                      <a:lnTo>
                        <a:pt x="1814" y="2806"/>
                      </a:lnTo>
                      <a:lnTo>
                        <a:pt x="1814" y="2809"/>
                      </a:lnTo>
                      <a:lnTo>
                        <a:pt x="1814" y="2811"/>
                      </a:lnTo>
                      <a:lnTo>
                        <a:pt x="1816" y="2816"/>
                      </a:lnTo>
                      <a:lnTo>
                        <a:pt x="1819" y="2818"/>
                      </a:lnTo>
                      <a:lnTo>
                        <a:pt x="1823" y="2823"/>
                      </a:lnTo>
                      <a:lnTo>
                        <a:pt x="1826" y="2830"/>
                      </a:lnTo>
                      <a:lnTo>
                        <a:pt x="1828" y="2832"/>
                      </a:lnTo>
                      <a:lnTo>
                        <a:pt x="1828" y="2837"/>
                      </a:lnTo>
                      <a:lnTo>
                        <a:pt x="1831" y="2851"/>
                      </a:lnTo>
                      <a:lnTo>
                        <a:pt x="1833" y="2851"/>
                      </a:lnTo>
                      <a:lnTo>
                        <a:pt x="1833" y="2854"/>
                      </a:lnTo>
                      <a:lnTo>
                        <a:pt x="1835" y="2858"/>
                      </a:lnTo>
                      <a:lnTo>
                        <a:pt x="1835" y="2863"/>
                      </a:lnTo>
                      <a:lnTo>
                        <a:pt x="1833" y="2863"/>
                      </a:lnTo>
                      <a:lnTo>
                        <a:pt x="1833" y="2865"/>
                      </a:lnTo>
                      <a:lnTo>
                        <a:pt x="1831" y="2865"/>
                      </a:lnTo>
                      <a:lnTo>
                        <a:pt x="1828" y="2870"/>
                      </a:lnTo>
                      <a:lnTo>
                        <a:pt x="1819" y="2882"/>
                      </a:lnTo>
                      <a:lnTo>
                        <a:pt x="1819" y="2884"/>
                      </a:lnTo>
                      <a:lnTo>
                        <a:pt x="1819" y="2889"/>
                      </a:lnTo>
                      <a:lnTo>
                        <a:pt x="1819" y="2894"/>
                      </a:lnTo>
                      <a:lnTo>
                        <a:pt x="1831" y="2896"/>
                      </a:lnTo>
                      <a:lnTo>
                        <a:pt x="1835" y="2896"/>
                      </a:lnTo>
                      <a:lnTo>
                        <a:pt x="1828" y="2896"/>
                      </a:lnTo>
                      <a:lnTo>
                        <a:pt x="1819" y="2896"/>
                      </a:lnTo>
                      <a:lnTo>
                        <a:pt x="1812" y="2896"/>
                      </a:lnTo>
                      <a:lnTo>
                        <a:pt x="1805" y="2896"/>
                      </a:lnTo>
                      <a:lnTo>
                        <a:pt x="1800" y="2896"/>
                      </a:lnTo>
                      <a:lnTo>
                        <a:pt x="1797" y="2896"/>
                      </a:lnTo>
                      <a:lnTo>
                        <a:pt x="1790" y="2896"/>
                      </a:lnTo>
                      <a:lnTo>
                        <a:pt x="1783" y="2896"/>
                      </a:lnTo>
                      <a:lnTo>
                        <a:pt x="1776" y="2896"/>
                      </a:lnTo>
                      <a:lnTo>
                        <a:pt x="1769" y="2896"/>
                      </a:lnTo>
                      <a:lnTo>
                        <a:pt x="1767" y="2896"/>
                      </a:lnTo>
                      <a:lnTo>
                        <a:pt x="1760" y="2896"/>
                      </a:lnTo>
                      <a:lnTo>
                        <a:pt x="1753" y="2896"/>
                      </a:lnTo>
                      <a:lnTo>
                        <a:pt x="1745" y="2896"/>
                      </a:lnTo>
                      <a:lnTo>
                        <a:pt x="1741" y="2898"/>
                      </a:lnTo>
                      <a:lnTo>
                        <a:pt x="1734" y="2898"/>
                      </a:lnTo>
                      <a:lnTo>
                        <a:pt x="1727" y="2898"/>
                      </a:lnTo>
                      <a:lnTo>
                        <a:pt x="1722" y="2898"/>
                      </a:lnTo>
                      <a:lnTo>
                        <a:pt x="1710" y="2898"/>
                      </a:lnTo>
                      <a:lnTo>
                        <a:pt x="1703" y="2898"/>
                      </a:lnTo>
                      <a:lnTo>
                        <a:pt x="1698" y="2898"/>
                      </a:lnTo>
                      <a:lnTo>
                        <a:pt x="1689" y="2898"/>
                      </a:lnTo>
                      <a:lnTo>
                        <a:pt x="1684" y="2898"/>
                      </a:lnTo>
                      <a:lnTo>
                        <a:pt x="1675" y="2898"/>
                      </a:lnTo>
                      <a:lnTo>
                        <a:pt x="1668" y="2898"/>
                      </a:lnTo>
                      <a:lnTo>
                        <a:pt x="1670" y="2901"/>
                      </a:lnTo>
                      <a:lnTo>
                        <a:pt x="1670" y="2908"/>
                      </a:lnTo>
                      <a:lnTo>
                        <a:pt x="1670" y="2915"/>
                      </a:lnTo>
                      <a:lnTo>
                        <a:pt x="1670" y="2922"/>
                      </a:lnTo>
                      <a:lnTo>
                        <a:pt x="1670" y="2929"/>
                      </a:lnTo>
                      <a:lnTo>
                        <a:pt x="1670" y="2934"/>
                      </a:lnTo>
                      <a:lnTo>
                        <a:pt x="1670" y="2943"/>
                      </a:lnTo>
                      <a:lnTo>
                        <a:pt x="1670" y="2946"/>
                      </a:lnTo>
                      <a:lnTo>
                        <a:pt x="1670" y="2957"/>
                      </a:lnTo>
                      <a:lnTo>
                        <a:pt x="1670" y="2967"/>
                      </a:lnTo>
                      <a:lnTo>
                        <a:pt x="1670" y="2969"/>
                      </a:lnTo>
                      <a:lnTo>
                        <a:pt x="1668" y="2969"/>
                      </a:lnTo>
                      <a:lnTo>
                        <a:pt x="1665" y="2969"/>
                      </a:lnTo>
                      <a:lnTo>
                        <a:pt x="1663" y="2972"/>
                      </a:lnTo>
                      <a:lnTo>
                        <a:pt x="1660" y="2972"/>
                      </a:lnTo>
                      <a:lnTo>
                        <a:pt x="1658" y="2972"/>
                      </a:lnTo>
                      <a:lnTo>
                        <a:pt x="1656" y="2972"/>
                      </a:lnTo>
                      <a:lnTo>
                        <a:pt x="1651" y="2972"/>
                      </a:lnTo>
                      <a:lnTo>
                        <a:pt x="1649" y="2974"/>
                      </a:lnTo>
                      <a:lnTo>
                        <a:pt x="1646" y="2974"/>
                      </a:lnTo>
                      <a:lnTo>
                        <a:pt x="1644" y="2974"/>
                      </a:lnTo>
                      <a:lnTo>
                        <a:pt x="1639" y="2974"/>
                      </a:lnTo>
                      <a:lnTo>
                        <a:pt x="1637" y="2974"/>
                      </a:lnTo>
                      <a:lnTo>
                        <a:pt x="1632" y="2976"/>
                      </a:lnTo>
                      <a:lnTo>
                        <a:pt x="1627" y="2976"/>
                      </a:lnTo>
                      <a:lnTo>
                        <a:pt x="1625" y="2976"/>
                      </a:lnTo>
                      <a:lnTo>
                        <a:pt x="1620" y="2979"/>
                      </a:lnTo>
                      <a:lnTo>
                        <a:pt x="1616" y="2979"/>
                      </a:lnTo>
                      <a:lnTo>
                        <a:pt x="1611" y="2981"/>
                      </a:lnTo>
                      <a:lnTo>
                        <a:pt x="1604" y="2981"/>
                      </a:lnTo>
                      <a:lnTo>
                        <a:pt x="1599" y="2981"/>
                      </a:lnTo>
                      <a:lnTo>
                        <a:pt x="1594" y="2983"/>
                      </a:lnTo>
                      <a:lnTo>
                        <a:pt x="1590" y="2983"/>
                      </a:lnTo>
                      <a:lnTo>
                        <a:pt x="1585" y="2983"/>
                      </a:lnTo>
                      <a:lnTo>
                        <a:pt x="1583" y="2986"/>
                      </a:lnTo>
                      <a:lnTo>
                        <a:pt x="1578" y="2986"/>
                      </a:lnTo>
                      <a:lnTo>
                        <a:pt x="1575" y="2986"/>
                      </a:lnTo>
                      <a:lnTo>
                        <a:pt x="1571" y="2988"/>
                      </a:lnTo>
                      <a:lnTo>
                        <a:pt x="1568" y="2988"/>
                      </a:lnTo>
                      <a:lnTo>
                        <a:pt x="1566" y="2988"/>
                      </a:lnTo>
                      <a:lnTo>
                        <a:pt x="1561" y="2991"/>
                      </a:lnTo>
                      <a:lnTo>
                        <a:pt x="1559" y="2991"/>
                      </a:lnTo>
                      <a:lnTo>
                        <a:pt x="1557" y="2993"/>
                      </a:lnTo>
                      <a:lnTo>
                        <a:pt x="1554" y="2993"/>
                      </a:lnTo>
                      <a:lnTo>
                        <a:pt x="1552" y="2995"/>
                      </a:lnTo>
                      <a:lnTo>
                        <a:pt x="1549" y="2995"/>
                      </a:lnTo>
                      <a:lnTo>
                        <a:pt x="1545" y="2998"/>
                      </a:lnTo>
                      <a:lnTo>
                        <a:pt x="1542" y="2998"/>
                      </a:lnTo>
                      <a:lnTo>
                        <a:pt x="1540" y="3000"/>
                      </a:lnTo>
                      <a:lnTo>
                        <a:pt x="1538" y="3000"/>
                      </a:lnTo>
                      <a:lnTo>
                        <a:pt x="1533" y="3002"/>
                      </a:lnTo>
                      <a:lnTo>
                        <a:pt x="1531" y="3002"/>
                      </a:lnTo>
                      <a:lnTo>
                        <a:pt x="1528" y="3002"/>
                      </a:lnTo>
                      <a:lnTo>
                        <a:pt x="1526" y="3005"/>
                      </a:lnTo>
                      <a:lnTo>
                        <a:pt x="1523" y="3005"/>
                      </a:lnTo>
                      <a:lnTo>
                        <a:pt x="1521" y="3007"/>
                      </a:lnTo>
                      <a:lnTo>
                        <a:pt x="1519" y="3009"/>
                      </a:lnTo>
                      <a:lnTo>
                        <a:pt x="1516" y="3009"/>
                      </a:lnTo>
                      <a:lnTo>
                        <a:pt x="1514" y="3012"/>
                      </a:lnTo>
                      <a:lnTo>
                        <a:pt x="1514" y="3014"/>
                      </a:lnTo>
                      <a:lnTo>
                        <a:pt x="1512" y="3014"/>
                      </a:lnTo>
                      <a:lnTo>
                        <a:pt x="1509" y="3017"/>
                      </a:lnTo>
                      <a:lnTo>
                        <a:pt x="1507" y="3019"/>
                      </a:lnTo>
                      <a:lnTo>
                        <a:pt x="1505" y="3019"/>
                      </a:lnTo>
                      <a:lnTo>
                        <a:pt x="1502" y="3021"/>
                      </a:lnTo>
                      <a:lnTo>
                        <a:pt x="1500" y="3024"/>
                      </a:lnTo>
                      <a:lnTo>
                        <a:pt x="1497" y="3026"/>
                      </a:lnTo>
                      <a:lnTo>
                        <a:pt x="1495" y="3028"/>
                      </a:lnTo>
                      <a:lnTo>
                        <a:pt x="1493" y="3031"/>
                      </a:lnTo>
                      <a:lnTo>
                        <a:pt x="1490" y="3031"/>
                      </a:lnTo>
                      <a:lnTo>
                        <a:pt x="1488" y="3033"/>
                      </a:lnTo>
                      <a:lnTo>
                        <a:pt x="1486" y="3035"/>
                      </a:lnTo>
                      <a:lnTo>
                        <a:pt x="1483" y="3038"/>
                      </a:lnTo>
                      <a:lnTo>
                        <a:pt x="1481" y="3040"/>
                      </a:lnTo>
                      <a:lnTo>
                        <a:pt x="1479" y="3043"/>
                      </a:lnTo>
                      <a:lnTo>
                        <a:pt x="1476" y="3045"/>
                      </a:lnTo>
                      <a:lnTo>
                        <a:pt x="1474" y="3045"/>
                      </a:lnTo>
                      <a:lnTo>
                        <a:pt x="1474" y="3047"/>
                      </a:lnTo>
                      <a:lnTo>
                        <a:pt x="1471" y="3050"/>
                      </a:lnTo>
                      <a:lnTo>
                        <a:pt x="1469" y="3050"/>
                      </a:lnTo>
                      <a:lnTo>
                        <a:pt x="1469" y="3052"/>
                      </a:lnTo>
                      <a:lnTo>
                        <a:pt x="1467" y="3054"/>
                      </a:lnTo>
                      <a:lnTo>
                        <a:pt x="1464" y="3054"/>
                      </a:lnTo>
                      <a:lnTo>
                        <a:pt x="1462" y="3057"/>
                      </a:lnTo>
                      <a:lnTo>
                        <a:pt x="1460" y="3059"/>
                      </a:lnTo>
                      <a:lnTo>
                        <a:pt x="1460" y="3059"/>
                      </a:lnTo>
                      <a:lnTo>
                        <a:pt x="1457" y="3061"/>
                      </a:lnTo>
                      <a:lnTo>
                        <a:pt x="1455" y="3064"/>
                      </a:lnTo>
                      <a:lnTo>
                        <a:pt x="1455" y="3066"/>
                      </a:lnTo>
                      <a:lnTo>
                        <a:pt x="1453" y="3066"/>
                      </a:lnTo>
                      <a:lnTo>
                        <a:pt x="1450" y="3069"/>
                      </a:lnTo>
                      <a:lnTo>
                        <a:pt x="1448" y="3071"/>
                      </a:lnTo>
                      <a:lnTo>
                        <a:pt x="1446" y="3073"/>
                      </a:lnTo>
                      <a:lnTo>
                        <a:pt x="1443" y="3076"/>
                      </a:lnTo>
                      <a:lnTo>
                        <a:pt x="1441" y="3078"/>
                      </a:lnTo>
                      <a:lnTo>
                        <a:pt x="1438" y="3080"/>
                      </a:lnTo>
                      <a:lnTo>
                        <a:pt x="1436" y="3083"/>
                      </a:lnTo>
                      <a:lnTo>
                        <a:pt x="1434" y="3085"/>
                      </a:lnTo>
                      <a:lnTo>
                        <a:pt x="1431" y="3087"/>
                      </a:lnTo>
                      <a:lnTo>
                        <a:pt x="1431" y="3090"/>
                      </a:lnTo>
                      <a:lnTo>
                        <a:pt x="1429" y="3090"/>
                      </a:lnTo>
                      <a:lnTo>
                        <a:pt x="1429" y="3092"/>
                      </a:lnTo>
                      <a:lnTo>
                        <a:pt x="1427" y="3092"/>
                      </a:lnTo>
                      <a:lnTo>
                        <a:pt x="1424" y="3095"/>
                      </a:lnTo>
                      <a:lnTo>
                        <a:pt x="1422" y="3095"/>
                      </a:lnTo>
                      <a:lnTo>
                        <a:pt x="1422" y="3097"/>
                      </a:lnTo>
                      <a:lnTo>
                        <a:pt x="1420" y="3097"/>
                      </a:lnTo>
                      <a:lnTo>
                        <a:pt x="1417" y="3099"/>
                      </a:lnTo>
                      <a:lnTo>
                        <a:pt x="1415" y="3099"/>
                      </a:lnTo>
                      <a:lnTo>
                        <a:pt x="1412" y="3102"/>
                      </a:lnTo>
                      <a:lnTo>
                        <a:pt x="1410" y="3102"/>
                      </a:lnTo>
                      <a:lnTo>
                        <a:pt x="1408" y="3102"/>
                      </a:lnTo>
                      <a:lnTo>
                        <a:pt x="1403" y="3102"/>
                      </a:lnTo>
                      <a:lnTo>
                        <a:pt x="1401" y="3102"/>
                      </a:lnTo>
                      <a:lnTo>
                        <a:pt x="1401" y="3102"/>
                      </a:lnTo>
                      <a:lnTo>
                        <a:pt x="1398" y="3099"/>
                      </a:lnTo>
                      <a:lnTo>
                        <a:pt x="1396" y="3099"/>
                      </a:lnTo>
                      <a:lnTo>
                        <a:pt x="1394" y="3099"/>
                      </a:lnTo>
                      <a:lnTo>
                        <a:pt x="1391" y="3097"/>
                      </a:lnTo>
                      <a:lnTo>
                        <a:pt x="1389" y="3097"/>
                      </a:lnTo>
                      <a:lnTo>
                        <a:pt x="1386" y="3095"/>
                      </a:lnTo>
                      <a:lnTo>
                        <a:pt x="1384" y="3092"/>
                      </a:lnTo>
                      <a:lnTo>
                        <a:pt x="1382" y="3090"/>
                      </a:lnTo>
                      <a:lnTo>
                        <a:pt x="1379" y="3087"/>
                      </a:lnTo>
                      <a:lnTo>
                        <a:pt x="1377" y="3087"/>
                      </a:lnTo>
                      <a:lnTo>
                        <a:pt x="1375" y="3085"/>
                      </a:lnTo>
                      <a:lnTo>
                        <a:pt x="1372" y="3083"/>
                      </a:lnTo>
                      <a:lnTo>
                        <a:pt x="1370" y="3080"/>
                      </a:lnTo>
                      <a:lnTo>
                        <a:pt x="1368" y="3078"/>
                      </a:lnTo>
                      <a:lnTo>
                        <a:pt x="1365" y="3076"/>
                      </a:lnTo>
                      <a:lnTo>
                        <a:pt x="1363" y="3071"/>
                      </a:lnTo>
                      <a:lnTo>
                        <a:pt x="1360" y="3069"/>
                      </a:lnTo>
                      <a:lnTo>
                        <a:pt x="1360" y="3066"/>
                      </a:lnTo>
                      <a:lnTo>
                        <a:pt x="1358" y="3064"/>
                      </a:lnTo>
                      <a:lnTo>
                        <a:pt x="1356" y="3061"/>
                      </a:lnTo>
                      <a:lnTo>
                        <a:pt x="1356" y="3059"/>
                      </a:lnTo>
                      <a:lnTo>
                        <a:pt x="1353" y="3059"/>
                      </a:lnTo>
                      <a:lnTo>
                        <a:pt x="1351" y="3057"/>
                      </a:lnTo>
                      <a:lnTo>
                        <a:pt x="1351" y="3054"/>
                      </a:lnTo>
                      <a:lnTo>
                        <a:pt x="1349" y="3052"/>
                      </a:lnTo>
                      <a:lnTo>
                        <a:pt x="1346" y="3050"/>
                      </a:lnTo>
                      <a:lnTo>
                        <a:pt x="1346" y="3047"/>
                      </a:lnTo>
                      <a:lnTo>
                        <a:pt x="1344" y="3045"/>
                      </a:lnTo>
                      <a:lnTo>
                        <a:pt x="1344" y="3040"/>
                      </a:lnTo>
                      <a:lnTo>
                        <a:pt x="1342" y="3035"/>
                      </a:lnTo>
                      <a:lnTo>
                        <a:pt x="1339" y="3033"/>
                      </a:lnTo>
                      <a:lnTo>
                        <a:pt x="1337" y="3031"/>
                      </a:lnTo>
                      <a:lnTo>
                        <a:pt x="1337" y="3028"/>
                      </a:lnTo>
                      <a:lnTo>
                        <a:pt x="1334" y="3026"/>
                      </a:lnTo>
                      <a:lnTo>
                        <a:pt x="1332" y="3024"/>
                      </a:lnTo>
                      <a:lnTo>
                        <a:pt x="1332" y="3021"/>
                      </a:lnTo>
                      <a:lnTo>
                        <a:pt x="1330" y="3021"/>
                      </a:lnTo>
                      <a:lnTo>
                        <a:pt x="1327" y="3017"/>
                      </a:lnTo>
                      <a:lnTo>
                        <a:pt x="1325" y="3014"/>
                      </a:lnTo>
                      <a:lnTo>
                        <a:pt x="1323" y="3012"/>
                      </a:lnTo>
                      <a:lnTo>
                        <a:pt x="1323" y="3009"/>
                      </a:lnTo>
                      <a:lnTo>
                        <a:pt x="1320" y="3007"/>
                      </a:lnTo>
                      <a:lnTo>
                        <a:pt x="1318" y="3005"/>
                      </a:lnTo>
                      <a:lnTo>
                        <a:pt x="1316" y="3002"/>
                      </a:lnTo>
                      <a:lnTo>
                        <a:pt x="1311" y="3002"/>
                      </a:lnTo>
                      <a:lnTo>
                        <a:pt x="1309" y="3000"/>
                      </a:lnTo>
                      <a:lnTo>
                        <a:pt x="1306" y="2998"/>
                      </a:lnTo>
                      <a:lnTo>
                        <a:pt x="1304" y="2995"/>
                      </a:lnTo>
                      <a:lnTo>
                        <a:pt x="1301" y="2993"/>
                      </a:lnTo>
                      <a:lnTo>
                        <a:pt x="1299" y="2993"/>
                      </a:lnTo>
                      <a:lnTo>
                        <a:pt x="1299" y="2991"/>
                      </a:lnTo>
                      <a:lnTo>
                        <a:pt x="1297" y="2991"/>
                      </a:lnTo>
                      <a:lnTo>
                        <a:pt x="1294" y="2988"/>
                      </a:lnTo>
                      <a:lnTo>
                        <a:pt x="1292" y="2986"/>
                      </a:lnTo>
                      <a:lnTo>
                        <a:pt x="1290" y="2986"/>
                      </a:lnTo>
                      <a:lnTo>
                        <a:pt x="1287" y="2983"/>
                      </a:lnTo>
                      <a:lnTo>
                        <a:pt x="1285" y="2981"/>
                      </a:lnTo>
                      <a:lnTo>
                        <a:pt x="1285" y="2981"/>
                      </a:lnTo>
                      <a:lnTo>
                        <a:pt x="1283" y="2979"/>
                      </a:lnTo>
                      <a:lnTo>
                        <a:pt x="1280" y="2979"/>
                      </a:lnTo>
                      <a:lnTo>
                        <a:pt x="1278" y="2976"/>
                      </a:lnTo>
                      <a:lnTo>
                        <a:pt x="1275" y="2976"/>
                      </a:lnTo>
                      <a:lnTo>
                        <a:pt x="1273" y="2974"/>
                      </a:lnTo>
                      <a:lnTo>
                        <a:pt x="1271" y="2974"/>
                      </a:lnTo>
                      <a:lnTo>
                        <a:pt x="1268" y="2972"/>
                      </a:lnTo>
                      <a:lnTo>
                        <a:pt x="1266" y="2972"/>
                      </a:lnTo>
                      <a:lnTo>
                        <a:pt x="1264" y="2972"/>
                      </a:lnTo>
                      <a:lnTo>
                        <a:pt x="1261" y="2969"/>
                      </a:lnTo>
                      <a:lnTo>
                        <a:pt x="1259" y="2969"/>
                      </a:lnTo>
                      <a:lnTo>
                        <a:pt x="1257" y="2969"/>
                      </a:lnTo>
                      <a:lnTo>
                        <a:pt x="1254" y="2967"/>
                      </a:lnTo>
                      <a:lnTo>
                        <a:pt x="1252" y="2967"/>
                      </a:lnTo>
                      <a:lnTo>
                        <a:pt x="1249" y="2967"/>
                      </a:lnTo>
                      <a:lnTo>
                        <a:pt x="1247" y="2965"/>
                      </a:lnTo>
                      <a:lnTo>
                        <a:pt x="1245" y="2965"/>
                      </a:lnTo>
                      <a:lnTo>
                        <a:pt x="1242" y="2965"/>
                      </a:lnTo>
                      <a:lnTo>
                        <a:pt x="1240" y="2965"/>
                      </a:lnTo>
                      <a:lnTo>
                        <a:pt x="1238" y="2962"/>
                      </a:lnTo>
                      <a:lnTo>
                        <a:pt x="1235" y="2962"/>
                      </a:lnTo>
                      <a:lnTo>
                        <a:pt x="1233" y="2962"/>
                      </a:lnTo>
                      <a:lnTo>
                        <a:pt x="1231" y="2962"/>
                      </a:lnTo>
                      <a:lnTo>
                        <a:pt x="1228" y="2962"/>
                      </a:lnTo>
                      <a:lnTo>
                        <a:pt x="1228" y="2962"/>
                      </a:lnTo>
                      <a:lnTo>
                        <a:pt x="1226" y="2962"/>
                      </a:lnTo>
                      <a:lnTo>
                        <a:pt x="1223" y="2960"/>
                      </a:lnTo>
                      <a:lnTo>
                        <a:pt x="1221" y="2960"/>
                      </a:lnTo>
                      <a:lnTo>
                        <a:pt x="1219" y="2960"/>
                      </a:lnTo>
                      <a:lnTo>
                        <a:pt x="1216" y="2960"/>
                      </a:lnTo>
                      <a:lnTo>
                        <a:pt x="1214" y="2960"/>
                      </a:lnTo>
                      <a:lnTo>
                        <a:pt x="1212" y="2960"/>
                      </a:lnTo>
                      <a:lnTo>
                        <a:pt x="1209" y="2960"/>
                      </a:lnTo>
                      <a:lnTo>
                        <a:pt x="1207" y="2960"/>
                      </a:lnTo>
                      <a:lnTo>
                        <a:pt x="1202" y="2960"/>
                      </a:lnTo>
                      <a:lnTo>
                        <a:pt x="1200" y="2960"/>
                      </a:lnTo>
                      <a:lnTo>
                        <a:pt x="1195" y="2960"/>
                      </a:lnTo>
                      <a:lnTo>
                        <a:pt x="1193" y="2960"/>
                      </a:lnTo>
                      <a:lnTo>
                        <a:pt x="1188" y="2960"/>
                      </a:lnTo>
                      <a:lnTo>
                        <a:pt x="1186" y="2960"/>
                      </a:lnTo>
                      <a:lnTo>
                        <a:pt x="1183" y="2960"/>
                      </a:lnTo>
                      <a:lnTo>
                        <a:pt x="1181" y="2960"/>
                      </a:lnTo>
                      <a:lnTo>
                        <a:pt x="1176" y="2960"/>
                      </a:lnTo>
                      <a:lnTo>
                        <a:pt x="1174" y="2960"/>
                      </a:lnTo>
                      <a:lnTo>
                        <a:pt x="1171" y="2960"/>
                      </a:lnTo>
                      <a:lnTo>
                        <a:pt x="1162" y="2960"/>
                      </a:lnTo>
                      <a:lnTo>
                        <a:pt x="1160" y="2960"/>
                      </a:lnTo>
                      <a:lnTo>
                        <a:pt x="1153" y="2960"/>
                      </a:lnTo>
                      <a:lnTo>
                        <a:pt x="1143" y="2960"/>
                      </a:lnTo>
                      <a:lnTo>
                        <a:pt x="1129" y="2960"/>
                      </a:lnTo>
                      <a:lnTo>
                        <a:pt x="1127" y="2960"/>
                      </a:lnTo>
                      <a:lnTo>
                        <a:pt x="1120" y="2960"/>
                      </a:lnTo>
                      <a:lnTo>
                        <a:pt x="1117" y="2960"/>
                      </a:lnTo>
                      <a:lnTo>
                        <a:pt x="1115" y="2960"/>
                      </a:lnTo>
                      <a:lnTo>
                        <a:pt x="1115" y="2960"/>
                      </a:lnTo>
                      <a:lnTo>
                        <a:pt x="1112" y="2960"/>
                      </a:lnTo>
                      <a:lnTo>
                        <a:pt x="1110" y="2960"/>
                      </a:lnTo>
                      <a:lnTo>
                        <a:pt x="1108" y="2960"/>
                      </a:lnTo>
                      <a:lnTo>
                        <a:pt x="1105" y="2960"/>
                      </a:lnTo>
                      <a:lnTo>
                        <a:pt x="1103" y="2960"/>
                      </a:lnTo>
                      <a:lnTo>
                        <a:pt x="1101" y="2960"/>
                      </a:lnTo>
                      <a:lnTo>
                        <a:pt x="1098" y="2960"/>
                      </a:lnTo>
                      <a:lnTo>
                        <a:pt x="1096" y="2960"/>
                      </a:lnTo>
                      <a:lnTo>
                        <a:pt x="1091" y="2960"/>
                      </a:lnTo>
                      <a:lnTo>
                        <a:pt x="1086" y="2960"/>
                      </a:lnTo>
                      <a:lnTo>
                        <a:pt x="1082" y="2960"/>
                      </a:lnTo>
                      <a:lnTo>
                        <a:pt x="1079" y="2960"/>
                      </a:lnTo>
                      <a:lnTo>
                        <a:pt x="1077" y="2960"/>
                      </a:lnTo>
                      <a:lnTo>
                        <a:pt x="1075" y="2960"/>
                      </a:lnTo>
                      <a:lnTo>
                        <a:pt x="1072" y="2960"/>
                      </a:lnTo>
                      <a:lnTo>
                        <a:pt x="1070" y="2960"/>
                      </a:lnTo>
                      <a:lnTo>
                        <a:pt x="1068" y="2960"/>
                      </a:lnTo>
                      <a:lnTo>
                        <a:pt x="1065" y="2960"/>
                      </a:lnTo>
                      <a:lnTo>
                        <a:pt x="1063" y="2960"/>
                      </a:lnTo>
                      <a:lnTo>
                        <a:pt x="1060" y="2960"/>
                      </a:lnTo>
                      <a:lnTo>
                        <a:pt x="1058" y="2960"/>
                      </a:lnTo>
                      <a:lnTo>
                        <a:pt x="1058" y="2960"/>
                      </a:lnTo>
                      <a:lnTo>
                        <a:pt x="1056" y="2960"/>
                      </a:lnTo>
                      <a:lnTo>
                        <a:pt x="1053" y="2962"/>
                      </a:lnTo>
                      <a:lnTo>
                        <a:pt x="1051" y="2962"/>
                      </a:lnTo>
                      <a:lnTo>
                        <a:pt x="1049" y="2962"/>
                      </a:lnTo>
                      <a:lnTo>
                        <a:pt x="1046" y="2962"/>
                      </a:lnTo>
                      <a:lnTo>
                        <a:pt x="1044" y="2962"/>
                      </a:lnTo>
                      <a:lnTo>
                        <a:pt x="1042" y="2962"/>
                      </a:lnTo>
                      <a:lnTo>
                        <a:pt x="1039" y="2962"/>
                      </a:lnTo>
                      <a:lnTo>
                        <a:pt x="1037" y="2962"/>
                      </a:lnTo>
                      <a:lnTo>
                        <a:pt x="1037" y="2965"/>
                      </a:lnTo>
                      <a:lnTo>
                        <a:pt x="1034" y="2965"/>
                      </a:lnTo>
                      <a:lnTo>
                        <a:pt x="1032" y="2965"/>
                      </a:lnTo>
                      <a:lnTo>
                        <a:pt x="1030" y="2965"/>
                      </a:lnTo>
                      <a:lnTo>
                        <a:pt x="1027" y="2965"/>
                      </a:lnTo>
                      <a:lnTo>
                        <a:pt x="1023" y="2967"/>
                      </a:lnTo>
                      <a:lnTo>
                        <a:pt x="1020" y="2967"/>
                      </a:lnTo>
                      <a:lnTo>
                        <a:pt x="1018" y="2967"/>
                      </a:lnTo>
                      <a:lnTo>
                        <a:pt x="1016" y="2967"/>
                      </a:lnTo>
                      <a:lnTo>
                        <a:pt x="1011" y="2969"/>
                      </a:lnTo>
                      <a:lnTo>
                        <a:pt x="1009" y="2969"/>
                      </a:lnTo>
                      <a:lnTo>
                        <a:pt x="1006" y="2969"/>
                      </a:lnTo>
                      <a:lnTo>
                        <a:pt x="1004" y="2972"/>
                      </a:lnTo>
                      <a:lnTo>
                        <a:pt x="1001" y="2972"/>
                      </a:lnTo>
                      <a:lnTo>
                        <a:pt x="1001" y="2972"/>
                      </a:lnTo>
                      <a:lnTo>
                        <a:pt x="999" y="2972"/>
                      </a:lnTo>
                      <a:lnTo>
                        <a:pt x="997" y="2972"/>
                      </a:lnTo>
                      <a:lnTo>
                        <a:pt x="994" y="2974"/>
                      </a:lnTo>
                      <a:lnTo>
                        <a:pt x="992" y="2974"/>
                      </a:lnTo>
                      <a:lnTo>
                        <a:pt x="990" y="2974"/>
                      </a:lnTo>
                      <a:lnTo>
                        <a:pt x="987" y="2974"/>
                      </a:lnTo>
                      <a:lnTo>
                        <a:pt x="985" y="2974"/>
                      </a:lnTo>
                      <a:lnTo>
                        <a:pt x="983" y="2976"/>
                      </a:lnTo>
                      <a:lnTo>
                        <a:pt x="978" y="2976"/>
                      </a:lnTo>
                      <a:lnTo>
                        <a:pt x="975" y="2976"/>
                      </a:lnTo>
                      <a:lnTo>
                        <a:pt x="973" y="2976"/>
                      </a:lnTo>
                      <a:lnTo>
                        <a:pt x="966" y="2976"/>
                      </a:lnTo>
                      <a:lnTo>
                        <a:pt x="961" y="2976"/>
                      </a:lnTo>
                      <a:lnTo>
                        <a:pt x="947" y="2976"/>
                      </a:lnTo>
                      <a:lnTo>
                        <a:pt x="935" y="2976"/>
                      </a:lnTo>
                      <a:lnTo>
                        <a:pt x="919" y="2976"/>
                      </a:lnTo>
                      <a:lnTo>
                        <a:pt x="893" y="2976"/>
                      </a:lnTo>
                      <a:lnTo>
                        <a:pt x="874" y="2976"/>
                      </a:lnTo>
                      <a:lnTo>
                        <a:pt x="848" y="2976"/>
                      </a:lnTo>
                      <a:lnTo>
                        <a:pt x="831" y="2976"/>
                      </a:lnTo>
                      <a:lnTo>
                        <a:pt x="803" y="2976"/>
                      </a:lnTo>
                      <a:lnTo>
                        <a:pt x="791" y="2976"/>
                      </a:lnTo>
                      <a:lnTo>
                        <a:pt x="779" y="2976"/>
                      </a:lnTo>
                      <a:lnTo>
                        <a:pt x="770" y="2976"/>
                      </a:lnTo>
                      <a:lnTo>
                        <a:pt x="753" y="2976"/>
                      </a:lnTo>
                      <a:lnTo>
                        <a:pt x="746" y="2976"/>
                      </a:lnTo>
                      <a:lnTo>
                        <a:pt x="742" y="2976"/>
                      </a:lnTo>
                      <a:lnTo>
                        <a:pt x="735" y="2976"/>
                      </a:lnTo>
                      <a:lnTo>
                        <a:pt x="730" y="2976"/>
                      </a:lnTo>
                      <a:lnTo>
                        <a:pt x="723" y="2976"/>
                      </a:lnTo>
                      <a:lnTo>
                        <a:pt x="716" y="2976"/>
                      </a:lnTo>
                      <a:lnTo>
                        <a:pt x="711" y="2976"/>
                      </a:lnTo>
                      <a:lnTo>
                        <a:pt x="704" y="2976"/>
                      </a:lnTo>
                      <a:lnTo>
                        <a:pt x="697" y="2976"/>
                      </a:lnTo>
                      <a:lnTo>
                        <a:pt x="690" y="2976"/>
                      </a:lnTo>
                      <a:lnTo>
                        <a:pt x="683" y="2976"/>
                      </a:lnTo>
                      <a:lnTo>
                        <a:pt x="675" y="2976"/>
                      </a:lnTo>
                      <a:lnTo>
                        <a:pt x="664" y="2976"/>
                      </a:lnTo>
                      <a:lnTo>
                        <a:pt x="654" y="2976"/>
                      </a:lnTo>
                      <a:lnTo>
                        <a:pt x="647" y="2976"/>
                      </a:lnTo>
                      <a:lnTo>
                        <a:pt x="642" y="2976"/>
                      </a:lnTo>
                      <a:lnTo>
                        <a:pt x="635" y="2976"/>
                      </a:lnTo>
                      <a:lnTo>
                        <a:pt x="621" y="2976"/>
                      </a:lnTo>
                      <a:lnTo>
                        <a:pt x="614" y="2976"/>
                      </a:lnTo>
                      <a:lnTo>
                        <a:pt x="609" y="2976"/>
                      </a:lnTo>
                      <a:lnTo>
                        <a:pt x="607" y="2976"/>
                      </a:lnTo>
                      <a:lnTo>
                        <a:pt x="602" y="2976"/>
                      </a:lnTo>
                      <a:lnTo>
                        <a:pt x="593" y="2976"/>
                      </a:lnTo>
                      <a:lnTo>
                        <a:pt x="586" y="2976"/>
                      </a:lnTo>
                      <a:lnTo>
                        <a:pt x="579" y="2976"/>
                      </a:lnTo>
                      <a:lnTo>
                        <a:pt x="576" y="2976"/>
                      </a:lnTo>
                      <a:lnTo>
                        <a:pt x="569" y="2976"/>
                      </a:lnTo>
                      <a:lnTo>
                        <a:pt x="567" y="2976"/>
                      </a:lnTo>
                      <a:lnTo>
                        <a:pt x="560" y="2976"/>
                      </a:lnTo>
                      <a:lnTo>
                        <a:pt x="555" y="2976"/>
                      </a:lnTo>
                      <a:lnTo>
                        <a:pt x="550" y="2976"/>
                      </a:lnTo>
                      <a:lnTo>
                        <a:pt x="546" y="2976"/>
                      </a:lnTo>
                      <a:lnTo>
                        <a:pt x="541" y="2976"/>
                      </a:lnTo>
                      <a:lnTo>
                        <a:pt x="538" y="2976"/>
                      </a:lnTo>
                      <a:lnTo>
                        <a:pt x="534" y="2976"/>
                      </a:lnTo>
                      <a:lnTo>
                        <a:pt x="531" y="2976"/>
                      </a:lnTo>
                      <a:lnTo>
                        <a:pt x="527" y="2976"/>
                      </a:lnTo>
                      <a:lnTo>
                        <a:pt x="524" y="2976"/>
                      </a:lnTo>
                      <a:lnTo>
                        <a:pt x="520" y="2976"/>
                      </a:lnTo>
                      <a:lnTo>
                        <a:pt x="515" y="2976"/>
                      </a:lnTo>
                      <a:lnTo>
                        <a:pt x="510" y="2976"/>
                      </a:lnTo>
                      <a:lnTo>
                        <a:pt x="508" y="2976"/>
                      </a:lnTo>
                      <a:lnTo>
                        <a:pt x="503" y="2976"/>
                      </a:lnTo>
                      <a:lnTo>
                        <a:pt x="498" y="2976"/>
                      </a:lnTo>
                      <a:lnTo>
                        <a:pt x="494" y="2976"/>
                      </a:lnTo>
                      <a:lnTo>
                        <a:pt x="491" y="2974"/>
                      </a:lnTo>
                      <a:lnTo>
                        <a:pt x="486" y="2974"/>
                      </a:lnTo>
                      <a:lnTo>
                        <a:pt x="482" y="2974"/>
                      </a:lnTo>
                      <a:lnTo>
                        <a:pt x="479" y="2974"/>
                      </a:lnTo>
                      <a:lnTo>
                        <a:pt x="470" y="2972"/>
                      </a:lnTo>
                      <a:lnTo>
                        <a:pt x="460" y="2972"/>
                      </a:lnTo>
                      <a:lnTo>
                        <a:pt x="453" y="2969"/>
                      </a:lnTo>
                      <a:lnTo>
                        <a:pt x="444" y="2967"/>
                      </a:lnTo>
                      <a:lnTo>
                        <a:pt x="435" y="2967"/>
                      </a:lnTo>
                      <a:lnTo>
                        <a:pt x="432" y="2965"/>
                      </a:lnTo>
                      <a:lnTo>
                        <a:pt x="425" y="2962"/>
                      </a:lnTo>
                      <a:lnTo>
                        <a:pt x="416" y="2960"/>
                      </a:lnTo>
                      <a:lnTo>
                        <a:pt x="411" y="2957"/>
                      </a:lnTo>
                      <a:lnTo>
                        <a:pt x="404" y="2957"/>
                      </a:lnTo>
                      <a:lnTo>
                        <a:pt x="401" y="2955"/>
                      </a:lnTo>
                      <a:lnTo>
                        <a:pt x="392" y="2953"/>
                      </a:lnTo>
                      <a:lnTo>
                        <a:pt x="387" y="2950"/>
                      </a:lnTo>
                      <a:lnTo>
                        <a:pt x="383" y="2948"/>
                      </a:lnTo>
                      <a:lnTo>
                        <a:pt x="380" y="2948"/>
                      </a:lnTo>
                      <a:lnTo>
                        <a:pt x="378" y="2946"/>
                      </a:lnTo>
                      <a:lnTo>
                        <a:pt x="375" y="2946"/>
                      </a:lnTo>
                      <a:lnTo>
                        <a:pt x="371" y="2946"/>
                      </a:lnTo>
                      <a:lnTo>
                        <a:pt x="366" y="2943"/>
                      </a:lnTo>
                      <a:lnTo>
                        <a:pt x="364" y="2943"/>
                      </a:lnTo>
                      <a:lnTo>
                        <a:pt x="357" y="2941"/>
                      </a:lnTo>
                      <a:lnTo>
                        <a:pt x="352" y="2941"/>
                      </a:lnTo>
                      <a:lnTo>
                        <a:pt x="347" y="2939"/>
                      </a:lnTo>
                      <a:lnTo>
                        <a:pt x="340" y="2939"/>
                      </a:lnTo>
                      <a:lnTo>
                        <a:pt x="335" y="2939"/>
                      </a:lnTo>
                      <a:lnTo>
                        <a:pt x="328" y="2936"/>
                      </a:lnTo>
                      <a:lnTo>
                        <a:pt x="323" y="2936"/>
                      </a:lnTo>
                      <a:lnTo>
                        <a:pt x="321" y="2936"/>
                      </a:lnTo>
                      <a:lnTo>
                        <a:pt x="316" y="2936"/>
                      </a:lnTo>
                      <a:lnTo>
                        <a:pt x="312" y="2936"/>
                      </a:lnTo>
                      <a:lnTo>
                        <a:pt x="305" y="2936"/>
                      </a:lnTo>
                      <a:lnTo>
                        <a:pt x="302" y="2936"/>
                      </a:lnTo>
                      <a:lnTo>
                        <a:pt x="295" y="2936"/>
                      </a:lnTo>
                      <a:lnTo>
                        <a:pt x="290" y="2936"/>
                      </a:lnTo>
                      <a:lnTo>
                        <a:pt x="288" y="2936"/>
                      </a:lnTo>
                      <a:lnTo>
                        <a:pt x="283" y="2936"/>
                      </a:lnTo>
                      <a:lnTo>
                        <a:pt x="279" y="2936"/>
                      </a:lnTo>
                      <a:lnTo>
                        <a:pt x="276" y="2936"/>
                      </a:lnTo>
                      <a:lnTo>
                        <a:pt x="274" y="2936"/>
                      </a:lnTo>
                      <a:lnTo>
                        <a:pt x="269" y="2936"/>
                      </a:lnTo>
                      <a:lnTo>
                        <a:pt x="267" y="2936"/>
                      </a:lnTo>
                      <a:lnTo>
                        <a:pt x="264" y="2936"/>
                      </a:lnTo>
                      <a:lnTo>
                        <a:pt x="260" y="2936"/>
                      </a:lnTo>
                      <a:lnTo>
                        <a:pt x="255" y="2936"/>
                      </a:lnTo>
                      <a:lnTo>
                        <a:pt x="248" y="2936"/>
                      </a:lnTo>
                      <a:lnTo>
                        <a:pt x="243" y="2936"/>
                      </a:lnTo>
                      <a:lnTo>
                        <a:pt x="241" y="2936"/>
                      </a:lnTo>
                      <a:lnTo>
                        <a:pt x="236" y="2934"/>
                      </a:lnTo>
                      <a:lnTo>
                        <a:pt x="229" y="2934"/>
                      </a:lnTo>
                      <a:lnTo>
                        <a:pt x="222" y="2932"/>
                      </a:lnTo>
                      <a:lnTo>
                        <a:pt x="220" y="2932"/>
                      </a:lnTo>
                      <a:lnTo>
                        <a:pt x="212" y="2929"/>
                      </a:lnTo>
                      <a:lnTo>
                        <a:pt x="210" y="2927"/>
                      </a:lnTo>
                      <a:lnTo>
                        <a:pt x="208" y="2927"/>
                      </a:lnTo>
                      <a:lnTo>
                        <a:pt x="203" y="2924"/>
                      </a:lnTo>
                      <a:lnTo>
                        <a:pt x="196" y="2922"/>
                      </a:lnTo>
                      <a:lnTo>
                        <a:pt x="191" y="2920"/>
                      </a:lnTo>
                      <a:lnTo>
                        <a:pt x="186" y="2917"/>
                      </a:lnTo>
                      <a:lnTo>
                        <a:pt x="184" y="2917"/>
                      </a:lnTo>
                      <a:lnTo>
                        <a:pt x="179" y="2915"/>
                      </a:lnTo>
                      <a:lnTo>
                        <a:pt x="175" y="2915"/>
                      </a:lnTo>
                      <a:lnTo>
                        <a:pt x="170" y="2913"/>
                      </a:lnTo>
                      <a:lnTo>
                        <a:pt x="165" y="2910"/>
                      </a:lnTo>
                      <a:lnTo>
                        <a:pt x="163" y="2910"/>
                      </a:lnTo>
                      <a:lnTo>
                        <a:pt x="156" y="2908"/>
                      </a:lnTo>
                      <a:lnTo>
                        <a:pt x="153" y="2906"/>
                      </a:lnTo>
                      <a:lnTo>
                        <a:pt x="149" y="2903"/>
                      </a:lnTo>
                      <a:lnTo>
                        <a:pt x="144" y="2903"/>
                      </a:lnTo>
                      <a:lnTo>
                        <a:pt x="137" y="2901"/>
                      </a:lnTo>
                      <a:lnTo>
                        <a:pt x="130" y="2898"/>
                      </a:lnTo>
                      <a:lnTo>
                        <a:pt x="125" y="2896"/>
                      </a:lnTo>
                      <a:lnTo>
                        <a:pt x="120" y="2894"/>
                      </a:lnTo>
                      <a:lnTo>
                        <a:pt x="116" y="2894"/>
                      </a:lnTo>
                      <a:lnTo>
                        <a:pt x="111" y="2891"/>
                      </a:lnTo>
                      <a:lnTo>
                        <a:pt x="109" y="2891"/>
                      </a:lnTo>
                      <a:lnTo>
                        <a:pt x="104" y="2889"/>
                      </a:lnTo>
                      <a:lnTo>
                        <a:pt x="101" y="2889"/>
                      </a:lnTo>
                      <a:lnTo>
                        <a:pt x="94" y="2889"/>
                      </a:lnTo>
                      <a:lnTo>
                        <a:pt x="94" y="2887"/>
                      </a:lnTo>
                      <a:lnTo>
                        <a:pt x="90" y="2887"/>
                      </a:lnTo>
                      <a:lnTo>
                        <a:pt x="85" y="2884"/>
                      </a:lnTo>
                      <a:lnTo>
                        <a:pt x="80" y="2884"/>
                      </a:lnTo>
                      <a:lnTo>
                        <a:pt x="75" y="2882"/>
                      </a:lnTo>
                      <a:lnTo>
                        <a:pt x="71" y="2882"/>
                      </a:lnTo>
                      <a:lnTo>
                        <a:pt x="66" y="2880"/>
                      </a:lnTo>
                      <a:lnTo>
                        <a:pt x="61" y="2880"/>
                      </a:lnTo>
                      <a:lnTo>
                        <a:pt x="59" y="2877"/>
                      </a:lnTo>
                      <a:lnTo>
                        <a:pt x="54" y="2877"/>
                      </a:lnTo>
                      <a:lnTo>
                        <a:pt x="47" y="2877"/>
                      </a:lnTo>
                      <a:lnTo>
                        <a:pt x="42" y="2875"/>
                      </a:lnTo>
                      <a:lnTo>
                        <a:pt x="38" y="2875"/>
                      </a:lnTo>
                      <a:lnTo>
                        <a:pt x="38" y="2875"/>
                      </a:lnTo>
                      <a:lnTo>
                        <a:pt x="35" y="2875"/>
                      </a:lnTo>
                      <a:lnTo>
                        <a:pt x="31" y="2875"/>
                      </a:lnTo>
                      <a:lnTo>
                        <a:pt x="26" y="2875"/>
                      </a:lnTo>
                      <a:lnTo>
                        <a:pt x="21" y="2875"/>
                      </a:lnTo>
                      <a:lnTo>
                        <a:pt x="12" y="2875"/>
                      </a:lnTo>
                      <a:lnTo>
                        <a:pt x="5" y="2875"/>
                      </a:lnTo>
                      <a:lnTo>
                        <a:pt x="5" y="2880"/>
                      </a:lnTo>
                      <a:lnTo>
                        <a:pt x="5" y="2875"/>
                      </a:lnTo>
                      <a:lnTo>
                        <a:pt x="5" y="2863"/>
                      </a:lnTo>
                      <a:lnTo>
                        <a:pt x="5" y="2828"/>
                      </a:lnTo>
                      <a:lnTo>
                        <a:pt x="5" y="2797"/>
                      </a:lnTo>
                      <a:lnTo>
                        <a:pt x="7" y="2735"/>
                      </a:lnTo>
                      <a:lnTo>
                        <a:pt x="7" y="2709"/>
                      </a:lnTo>
                      <a:lnTo>
                        <a:pt x="7" y="2672"/>
                      </a:lnTo>
                      <a:lnTo>
                        <a:pt x="7" y="2669"/>
                      </a:lnTo>
                      <a:lnTo>
                        <a:pt x="7" y="2667"/>
                      </a:lnTo>
                      <a:lnTo>
                        <a:pt x="9" y="2667"/>
                      </a:lnTo>
                      <a:lnTo>
                        <a:pt x="12" y="2667"/>
                      </a:lnTo>
                      <a:lnTo>
                        <a:pt x="14" y="2667"/>
                      </a:lnTo>
                      <a:lnTo>
                        <a:pt x="16" y="2665"/>
                      </a:lnTo>
                      <a:lnTo>
                        <a:pt x="19" y="2662"/>
                      </a:lnTo>
                      <a:lnTo>
                        <a:pt x="21" y="2662"/>
                      </a:lnTo>
                      <a:lnTo>
                        <a:pt x="21" y="2662"/>
                      </a:lnTo>
                      <a:lnTo>
                        <a:pt x="24" y="2662"/>
                      </a:lnTo>
                      <a:lnTo>
                        <a:pt x="26" y="2662"/>
                      </a:lnTo>
                      <a:lnTo>
                        <a:pt x="28" y="2662"/>
                      </a:lnTo>
                      <a:lnTo>
                        <a:pt x="31" y="2662"/>
                      </a:lnTo>
                      <a:lnTo>
                        <a:pt x="31" y="2660"/>
                      </a:lnTo>
                      <a:lnTo>
                        <a:pt x="33" y="2660"/>
                      </a:lnTo>
                      <a:lnTo>
                        <a:pt x="35" y="2660"/>
                      </a:lnTo>
                      <a:lnTo>
                        <a:pt x="38" y="2660"/>
                      </a:lnTo>
                      <a:lnTo>
                        <a:pt x="38" y="2660"/>
                      </a:lnTo>
                      <a:lnTo>
                        <a:pt x="38" y="2657"/>
                      </a:lnTo>
                      <a:lnTo>
                        <a:pt x="40" y="2657"/>
                      </a:lnTo>
                      <a:lnTo>
                        <a:pt x="42" y="2657"/>
                      </a:lnTo>
                      <a:lnTo>
                        <a:pt x="45" y="2657"/>
                      </a:lnTo>
                      <a:lnTo>
                        <a:pt x="47" y="2657"/>
                      </a:lnTo>
                      <a:lnTo>
                        <a:pt x="49" y="2657"/>
                      </a:lnTo>
                      <a:lnTo>
                        <a:pt x="52" y="2657"/>
                      </a:lnTo>
                      <a:lnTo>
                        <a:pt x="54" y="2657"/>
                      </a:lnTo>
                      <a:lnTo>
                        <a:pt x="57" y="2657"/>
                      </a:lnTo>
                      <a:lnTo>
                        <a:pt x="57" y="2655"/>
                      </a:lnTo>
                      <a:lnTo>
                        <a:pt x="57" y="2653"/>
                      </a:lnTo>
                      <a:lnTo>
                        <a:pt x="57" y="2650"/>
                      </a:lnTo>
                      <a:lnTo>
                        <a:pt x="57" y="2648"/>
                      </a:lnTo>
                      <a:lnTo>
                        <a:pt x="57" y="2646"/>
                      </a:lnTo>
                      <a:lnTo>
                        <a:pt x="57" y="2643"/>
                      </a:lnTo>
                      <a:lnTo>
                        <a:pt x="57" y="2641"/>
                      </a:lnTo>
                      <a:lnTo>
                        <a:pt x="59" y="2641"/>
                      </a:lnTo>
                      <a:lnTo>
                        <a:pt x="59" y="2639"/>
                      </a:lnTo>
                      <a:lnTo>
                        <a:pt x="59" y="2636"/>
                      </a:lnTo>
                      <a:lnTo>
                        <a:pt x="59" y="2634"/>
                      </a:lnTo>
                      <a:lnTo>
                        <a:pt x="59" y="2631"/>
                      </a:lnTo>
                      <a:lnTo>
                        <a:pt x="59" y="2629"/>
                      </a:lnTo>
                      <a:lnTo>
                        <a:pt x="61" y="2629"/>
                      </a:lnTo>
                      <a:lnTo>
                        <a:pt x="61" y="2627"/>
                      </a:lnTo>
                      <a:lnTo>
                        <a:pt x="61" y="2624"/>
                      </a:lnTo>
                      <a:lnTo>
                        <a:pt x="64" y="2624"/>
                      </a:lnTo>
                      <a:lnTo>
                        <a:pt x="64" y="2622"/>
                      </a:lnTo>
                      <a:lnTo>
                        <a:pt x="64" y="2620"/>
                      </a:lnTo>
                      <a:lnTo>
                        <a:pt x="64" y="2617"/>
                      </a:lnTo>
                      <a:lnTo>
                        <a:pt x="66" y="2617"/>
                      </a:lnTo>
                      <a:lnTo>
                        <a:pt x="66" y="2615"/>
                      </a:lnTo>
                      <a:lnTo>
                        <a:pt x="68" y="2615"/>
                      </a:lnTo>
                      <a:lnTo>
                        <a:pt x="68" y="2613"/>
                      </a:lnTo>
                      <a:lnTo>
                        <a:pt x="68" y="2610"/>
                      </a:lnTo>
                      <a:lnTo>
                        <a:pt x="71" y="2610"/>
                      </a:lnTo>
                      <a:lnTo>
                        <a:pt x="71" y="2608"/>
                      </a:lnTo>
                      <a:lnTo>
                        <a:pt x="71" y="2605"/>
                      </a:lnTo>
                      <a:lnTo>
                        <a:pt x="71" y="2605"/>
                      </a:lnTo>
                      <a:lnTo>
                        <a:pt x="71" y="2603"/>
                      </a:lnTo>
                      <a:lnTo>
                        <a:pt x="71" y="2601"/>
                      </a:lnTo>
                      <a:lnTo>
                        <a:pt x="71" y="2598"/>
                      </a:lnTo>
                      <a:lnTo>
                        <a:pt x="68" y="2598"/>
                      </a:lnTo>
                      <a:lnTo>
                        <a:pt x="68" y="2596"/>
                      </a:lnTo>
                      <a:lnTo>
                        <a:pt x="68" y="2594"/>
                      </a:lnTo>
                      <a:lnTo>
                        <a:pt x="68" y="2591"/>
                      </a:lnTo>
                      <a:lnTo>
                        <a:pt x="68" y="2589"/>
                      </a:lnTo>
                      <a:lnTo>
                        <a:pt x="68" y="2587"/>
                      </a:lnTo>
                      <a:lnTo>
                        <a:pt x="66" y="2587"/>
                      </a:lnTo>
                      <a:lnTo>
                        <a:pt x="66" y="2584"/>
                      </a:lnTo>
                      <a:lnTo>
                        <a:pt x="66" y="2582"/>
                      </a:lnTo>
                      <a:lnTo>
                        <a:pt x="66" y="2580"/>
                      </a:lnTo>
                      <a:lnTo>
                        <a:pt x="64" y="2580"/>
                      </a:lnTo>
                      <a:lnTo>
                        <a:pt x="64" y="2577"/>
                      </a:lnTo>
                      <a:lnTo>
                        <a:pt x="64" y="2575"/>
                      </a:lnTo>
                      <a:lnTo>
                        <a:pt x="64" y="2572"/>
                      </a:lnTo>
                      <a:lnTo>
                        <a:pt x="64" y="2570"/>
                      </a:lnTo>
                      <a:lnTo>
                        <a:pt x="64" y="2568"/>
                      </a:lnTo>
                      <a:lnTo>
                        <a:pt x="64" y="2565"/>
                      </a:lnTo>
                      <a:lnTo>
                        <a:pt x="64" y="2563"/>
                      </a:lnTo>
                      <a:lnTo>
                        <a:pt x="64" y="2561"/>
                      </a:lnTo>
                      <a:lnTo>
                        <a:pt x="64" y="2558"/>
                      </a:lnTo>
                      <a:lnTo>
                        <a:pt x="64" y="2556"/>
                      </a:lnTo>
                      <a:lnTo>
                        <a:pt x="64" y="2554"/>
                      </a:lnTo>
                      <a:lnTo>
                        <a:pt x="64" y="2551"/>
                      </a:lnTo>
                      <a:lnTo>
                        <a:pt x="64" y="2549"/>
                      </a:lnTo>
                      <a:lnTo>
                        <a:pt x="66" y="2549"/>
                      </a:lnTo>
                      <a:lnTo>
                        <a:pt x="66" y="2549"/>
                      </a:lnTo>
                      <a:lnTo>
                        <a:pt x="66" y="2546"/>
                      </a:lnTo>
                      <a:lnTo>
                        <a:pt x="66" y="2544"/>
                      </a:lnTo>
                      <a:lnTo>
                        <a:pt x="66" y="2542"/>
                      </a:lnTo>
                      <a:lnTo>
                        <a:pt x="66" y="2539"/>
                      </a:lnTo>
                      <a:lnTo>
                        <a:pt x="66" y="2537"/>
                      </a:lnTo>
                      <a:lnTo>
                        <a:pt x="66" y="2535"/>
                      </a:lnTo>
                      <a:lnTo>
                        <a:pt x="68" y="2535"/>
                      </a:lnTo>
                      <a:lnTo>
                        <a:pt x="68" y="2532"/>
                      </a:lnTo>
                      <a:lnTo>
                        <a:pt x="68" y="2530"/>
                      </a:lnTo>
                      <a:lnTo>
                        <a:pt x="71" y="2530"/>
                      </a:lnTo>
                      <a:lnTo>
                        <a:pt x="71" y="2528"/>
                      </a:lnTo>
                      <a:lnTo>
                        <a:pt x="73" y="2528"/>
                      </a:lnTo>
                      <a:lnTo>
                        <a:pt x="73" y="2525"/>
                      </a:lnTo>
                      <a:lnTo>
                        <a:pt x="73" y="2523"/>
                      </a:lnTo>
                      <a:lnTo>
                        <a:pt x="75" y="2523"/>
                      </a:lnTo>
                      <a:lnTo>
                        <a:pt x="75" y="2520"/>
                      </a:lnTo>
                      <a:lnTo>
                        <a:pt x="78" y="2520"/>
                      </a:lnTo>
                      <a:lnTo>
                        <a:pt x="78" y="2518"/>
                      </a:lnTo>
                      <a:lnTo>
                        <a:pt x="80" y="2518"/>
                      </a:lnTo>
                      <a:lnTo>
                        <a:pt x="80" y="2516"/>
                      </a:lnTo>
                      <a:lnTo>
                        <a:pt x="83" y="2516"/>
                      </a:lnTo>
                      <a:lnTo>
                        <a:pt x="85" y="2516"/>
                      </a:lnTo>
                      <a:lnTo>
                        <a:pt x="87" y="2516"/>
                      </a:lnTo>
                      <a:lnTo>
                        <a:pt x="87" y="2513"/>
                      </a:lnTo>
                      <a:lnTo>
                        <a:pt x="90" y="2513"/>
                      </a:lnTo>
                      <a:lnTo>
                        <a:pt x="92" y="2513"/>
                      </a:lnTo>
                      <a:lnTo>
                        <a:pt x="94" y="2513"/>
                      </a:lnTo>
                      <a:lnTo>
                        <a:pt x="94" y="2511"/>
                      </a:lnTo>
                      <a:lnTo>
                        <a:pt x="94" y="2511"/>
                      </a:lnTo>
                      <a:lnTo>
                        <a:pt x="94" y="2509"/>
                      </a:lnTo>
                      <a:lnTo>
                        <a:pt x="97" y="2509"/>
                      </a:lnTo>
                      <a:lnTo>
                        <a:pt x="97" y="2506"/>
                      </a:lnTo>
                      <a:lnTo>
                        <a:pt x="99" y="2506"/>
                      </a:lnTo>
                      <a:lnTo>
                        <a:pt x="99" y="2504"/>
                      </a:lnTo>
                      <a:lnTo>
                        <a:pt x="101" y="2502"/>
                      </a:lnTo>
                      <a:lnTo>
                        <a:pt x="104" y="2502"/>
                      </a:lnTo>
                      <a:lnTo>
                        <a:pt x="104" y="2499"/>
                      </a:lnTo>
                      <a:lnTo>
                        <a:pt x="104" y="2497"/>
                      </a:lnTo>
                      <a:lnTo>
                        <a:pt x="101" y="2497"/>
                      </a:lnTo>
                      <a:lnTo>
                        <a:pt x="104" y="2497"/>
                      </a:lnTo>
                      <a:lnTo>
                        <a:pt x="104" y="2494"/>
                      </a:lnTo>
                      <a:lnTo>
                        <a:pt x="104" y="2494"/>
                      </a:lnTo>
                      <a:lnTo>
                        <a:pt x="104" y="2492"/>
                      </a:lnTo>
                      <a:lnTo>
                        <a:pt x="106" y="2492"/>
                      </a:lnTo>
                      <a:lnTo>
                        <a:pt x="106" y="2490"/>
                      </a:lnTo>
                      <a:lnTo>
                        <a:pt x="106" y="2487"/>
                      </a:lnTo>
                      <a:lnTo>
                        <a:pt x="106" y="2485"/>
                      </a:lnTo>
                      <a:lnTo>
                        <a:pt x="106" y="2483"/>
                      </a:lnTo>
                      <a:lnTo>
                        <a:pt x="104" y="2483"/>
                      </a:lnTo>
                      <a:lnTo>
                        <a:pt x="104" y="2480"/>
                      </a:lnTo>
                      <a:lnTo>
                        <a:pt x="104" y="2478"/>
                      </a:lnTo>
                      <a:lnTo>
                        <a:pt x="104" y="2476"/>
                      </a:lnTo>
                      <a:lnTo>
                        <a:pt x="101" y="2476"/>
                      </a:lnTo>
                      <a:lnTo>
                        <a:pt x="101" y="2473"/>
                      </a:lnTo>
                      <a:lnTo>
                        <a:pt x="99" y="2473"/>
                      </a:lnTo>
                      <a:lnTo>
                        <a:pt x="99" y="2471"/>
                      </a:lnTo>
                      <a:lnTo>
                        <a:pt x="97" y="2471"/>
                      </a:lnTo>
                      <a:lnTo>
                        <a:pt x="97" y="2468"/>
                      </a:lnTo>
                      <a:lnTo>
                        <a:pt x="94" y="2468"/>
                      </a:lnTo>
                      <a:lnTo>
                        <a:pt x="94" y="2466"/>
                      </a:lnTo>
                      <a:lnTo>
                        <a:pt x="94" y="2464"/>
                      </a:lnTo>
                      <a:lnTo>
                        <a:pt x="94" y="2464"/>
                      </a:lnTo>
                      <a:lnTo>
                        <a:pt x="94" y="2461"/>
                      </a:lnTo>
                      <a:lnTo>
                        <a:pt x="92" y="2461"/>
                      </a:lnTo>
                      <a:lnTo>
                        <a:pt x="92" y="2459"/>
                      </a:lnTo>
                      <a:lnTo>
                        <a:pt x="92" y="2457"/>
                      </a:lnTo>
                      <a:lnTo>
                        <a:pt x="90" y="2457"/>
                      </a:lnTo>
                      <a:lnTo>
                        <a:pt x="90" y="2454"/>
                      </a:lnTo>
                      <a:lnTo>
                        <a:pt x="87" y="2454"/>
                      </a:lnTo>
                      <a:lnTo>
                        <a:pt x="87" y="2452"/>
                      </a:lnTo>
                      <a:lnTo>
                        <a:pt x="85" y="2452"/>
                      </a:lnTo>
                      <a:lnTo>
                        <a:pt x="85" y="2450"/>
                      </a:lnTo>
                      <a:lnTo>
                        <a:pt x="83" y="2450"/>
                      </a:lnTo>
                      <a:lnTo>
                        <a:pt x="83" y="2447"/>
                      </a:lnTo>
                      <a:lnTo>
                        <a:pt x="80" y="2447"/>
                      </a:lnTo>
                      <a:lnTo>
                        <a:pt x="80" y="2445"/>
                      </a:lnTo>
                      <a:lnTo>
                        <a:pt x="78" y="2445"/>
                      </a:lnTo>
                      <a:lnTo>
                        <a:pt x="78" y="2442"/>
                      </a:lnTo>
                      <a:lnTo>
                        <a:pt x="75" y="2442"/>
                      </a:lnTo>
                      <a:lnTo>
                        <a:pt x="75" y="2440"/>
                      </a:lnTo>
                      <a:lnTo>
                        <a:pt x="73" y="2440"/>
                      </a:lnTo>
                      <a:lnTo>
                        <a:pt x="73" y="2438"/>
                      </a:lnTo>
                      <a:lnTo>
                        <a:pt x="71" y="2438"/>
                      </a:lnTo>
                      <a:lnTo>
                        <a:pt x="71" y="2435"/>
                      </a:lnTo>
                      <a:lnTo>
                        <a:pt x="68" y="2435"/>
                      </a:lnTo>
                      <a:lnTo>
                        <a:pt x="68" y="2433"/>
                      </a:lnTo>
                      <a:lnTo>
                        <a:pt x="66" y="2433"/>
                      </a:lnTo>
                      <a:lnTo>
                        <a:pt x="66" y="2431"/>
                      </a:lnTo>
                      <a:lnTo>
                        <a:pt x="64" y="2431"/>
                      </a:lnTo>
                      <a:lnTo>
                        <a:pt x="61" y="2431"/>
                      </a:lnTo>
                      <a:lnTo>
                        <a:pt x="61" y="2428"/>
                      </a:lnTo>
                      <a:lnTo>
                        <a:pt x="59" y="2428"/>
                      </a:lnTo>
                      <a:lnTo>
                        <a:pt x="59" y="2426"/>
                      </a:lnTo>
                      <a:lnTo>
                        <a:pt x="59" y="2424"/>
                      </a:lnTo>
                      <a:lnTo>
                        <a:pt x="57" y="2424"/>
                      </a:lnTo>
                      <a:lnTo>
                        <a:pt x="57" y="2421"/>
                      </a:lnTo>
                      <a:lnTo>
                        <a:pt x="54" y="2421"/>
                      </a:lnTo>
                      <a:lnTo>
                        <a:pt x="54" y="2419"/>
                      </a:lnTo>
                      <a:lnTo>
                        <a:pt x="52" y="2419"/>
                      </a:lnTo>
                      <a:lnTo>
                        <a:pt x="52" y="2417"/>
                      </a:lnTo>
                      <a:lnTo>
                        <a:pt x="49" y="2417"/>
                      </a:lnTo>
                      <a:lnTo>
                        <a:pt x="49" y="2414"/>
                      </a:lnTo>
                      <a:lnTo>
                        <a:pt x="47" y="2414"/>
                      </a:lnTo>
                      <a:lnTo>
                        <a:pt x="47" y="2412"/>
                      </a:lnTo>
                      <a:lnTo>
                        <a:pt x="45" y="2412"/>
                      </a:lnTo>
                      <a:lnTo>
                        <a:pt x="45" y="2409"/>
                      </a:lnTo>
                      <a:lnTo>
                        <a:pt x="42" y="2409"/>
                      </a:lnTo>
                      <a:lnTo>
                        <a:pt x="42" y="2407"/>
                      </a:lnTo>
                      <a:lnTo>
                        <a:pt x="40" y="2407"/>
                      </a:lnTo>
                      <a:lnTo>
                        <a:pt x="38" y="2407"/>
                      </a:lnTo>
                      <a:lnTo>
                        <a:pt x="38" y="2405"/>
                      </a:lnTo>
                      <a:lnTo>
                        <a:pt x="38" y="2405"/>
                      </a:lnTo>
                      <a:lnTo>
                        <a:pt x="35" y="2402"/>
                      </a:lnTo>
                      <a:lnTo>
                        <a:pt x="33" y="2402"/>
                      </a:lnTo>
                      <a:lnTo>
                        <a:pt x="33" y="2400"/>
                      </a:lnTo>
                      <a:lnTo>
                        <a:pt x="31" y="2400"/>
                      </a:lnTo>
                      <a:lnTo>
                        <a:pt x="28" y="2400"/>
                      </a:lnTo>
                      <a:lnTo>
                        <a:pt x="28" y="2398"/>
                      </a:lnTo>
                      <a:lnTo>
                        <a:pt x="26" y="2398"/>
                      </a:lnTo>
                      <a:lnTo>
                        <a:pt x="24" y="2398"/>
                      </a:lnTo>
                      <a:lnTo>
                        <a:pt x="21" y="2398"/>
                      </a:lnTo>
                      <a:lnTo>
                        <a:pt x="21" y="2395"/>
                      </a:lnTo>
                      <a:lnTo>
                        <a:pt x="19" y="2395"/>
                      </a:lnTo>
                      <a:lnTo>
                        <a:pt x="19" y="2393"/>
                      </a:lnTo>
                      <a:lnTo>
                        <a:pt x="16" y="2393"/>
                      </a:lnTo>
                      <a:lnTo>
                        <a:pt x="16" y="2391"/>
                      </a:lnTo>
                      <a:lnTo>
                        <a:pt x="14" y="2391"/>
                      </a:lnTo>
                      <a:lnTo>
                        <a:pt x="12" y="2391"/>
                      </a:lnTo>
                      <a:lnTo>
                        <a:pt x="12" y="2388"/>
                      </a:lnTo>
                      <a:lnTo>
                        <a:pt x="9" y="2388"/>
                      </a:lnTo>
                      <a:lnTo>
                        <a:pt x="9" y="2391"/>
                      </a:lnTo>
                      <a:lnTo>
                        <a:pt x="9" y="2388"/>
                      </a:lnTo>
                      <a:lnTo>
                        <a:pt x="9" y="2386"/>
                      </a:lnTo>
                      <a:lnTo>
                        <a:pt x="9" y="2383"/>
                      </a:lnTo>
                      <a:lnTo>
                        <a:pt x="9" y="2381"/>
                      </a:lnTo>
                      <a:lnTo>
                        <a:pt x="9" y="2350"/>
                      </a:lnTo>
                      <a:lnTo>
                        <a:pt x="12" y="2199"/>
                      </a:lnTo>
                      <a:lnTo>
                        <a:pt x="12" y="2173"/>
                      </a:lnTo>
                      <a:lnTo>
                        <a:pt x="7" y="2015"/>
                      </a:lnTo>
                      <a:lnTo>
                        <a:pt x="5" y="1835"/>
                      </a:lnTo>
                      <a:lnTo>
                        <a:pt x="2" y="1651"/>
                      </a:lnTo>
                      <a:lnTo>
                        <a:pt x="0" y="1474"/>
                      </a:lnTo>
                      <a:lnTo>
                        <a:pt x="0" y="1441"/>
                      </a:lnTo>
                      <a:lnTo>
                        <a:pt x="0" y="1349"/>
                      </a:lnTo>
                      <a:lnTo>
                        <a:pt x="0" y="1292"/>
                      </a:lnTo>
                      <a:lnTo>
                        <a:pt x="0" y="1271"/>
                      </a:lnTo>
                      <a:lnTo>
                        <a:pt x="0" y="1254"/>
                      </a:lnTo>
                      <a:lnTo>
                        <a:pt x="0" y="1167"/>
                      </a:lnTo>
                      <a:lnTo>
                        <a:pt x="0" y="1077"/>
                      </a:lnTo>
                      <a:lnTo>
                        <a:pt x="2" y="987"/>
                      </a:lnTo>
                      <a:lnTo>
                        <a:pt x="2" y="935"/>
                      </a:lnTo>
                      <a:lnTo>
                        <a:pt x="2" y="897"/>
                      </a:lnTo>
                      <a:lnTo>
                        <a:pt x="2" y="853"/>
                      </a:lnTo>
                      <a:lnTo>
                        <a:pt x="2" y="845"/>
                      </a:lnTo>
                      <a:lnTo>
                        <a:pt x="2" y="805"/>
                      </a:lnTo>
                      <a:lnTo>
                        <a:pt x="2" y="763"/>
                      </a:lnTo>
                      <a:lnTo>
                        <a:pt x="2" y="718"/>
                      </a:lnTo>
                      <a:lnTo>
                        <a:pt x="2" y="673"/>
                      </a:lnTo>
                      <a:lnTo>
                        <a:pt x="2" y="626"/>
                      </a:lnTo>
                      <a:lnTo>
                        <a:pt x="2" y="581"/>
                      </a:lnTo>
                      <a:lnTo>
                        <a:pt x="2" y="574"/>
                      </a:lnTo>
                      <a:lnTo>
                        <a:pt x="2" y="538"/>
                      </a:lnTo>
                      <a:lnTo>
                        <a:pt x="5" y="493"/>
                      </a:lnTo>
                      <a:lnTo>
                        <a:pt x="5" y="484"/>
                      </a:lnTo>
                      <a:lnTo>
                        <a:pt x="5" y="458"/>
                      </a:lnTo>
                      <a:lnTo>
                        <a:pt x="5" y="449"/>
                      </a:lnTo>
                      <a:lnTo>
                        <a:pt x="5" y="401"/>
                      </a:lnTo>
                      <a:lnTo>
                        <a:pt x="5" y="399"/>
                      </a:lnTo>
                      <a:lnTo>
                        <a:pt x="5" y="356"/>
                      </a:lnTo>
                      <a:lnTo>
                        <a:pt x="5" y="236"/>
                      </a:lnTo>
                      <a:lnTo>
                        <a:pt x="7" y="236"/>
                      </a:lnTo>
                      <a:lnTo>
                        <a:pt x="7" y="234"/>
                      </a:lnTo>
                      <a:lnTo>
                        <a:pt x="9" y="231"/>
                      </a:lnTo>
                      <a:lnTo>
                        <a:pt x="9" y="229"/>
                      </a:lnTo>
                      <a:lnTo>
                        <a:pt x="12" y="229"/>
                      </a:lnTo>
                      <a:lnTo>
                        <a:pt x="12" y="227"/>
                      </a:lnTo>
                      <a:lnTo>
                        <a:pt x="14" y="224"/>
                      </a:lnTo>
                      <a:lnTo>
                        <a:pt x="14" y="222"/>
                      </a:lnTo>
                      <a:lnTo>
                        <a:pt x="16" y="219"/>
                      </a:lnTo>
                      <a:lnTo>
                        <a:pt x="16" y="217"/>
                      </a:lnTo>
                      <a:lnTo>
                        <a:pt x="16" y="215"/>
                      </a:lnTo>
                      <a:lnTo>
                        <a:pt x="19" y="212"/>
                      </a:lnTo>
                      <a:lnTo>
                        <a:pt x="19" y="210"/>
                      </a:lnTo>
                      <a:lnTo>
                        <a:pt x="21" y="210"/>
                      </a:lnTo>
                      <a:lnTo>
                        <a:pt x="21" y="208"/>
                      </a:lnTo>
                      <a:lnTo>
                        <a:pt x="24" y="205"/>
                      </a:lnTo>
                      <a:lnTo>
                        <a:pt x="24" y="203"/>
                      </a:lnTo>
                      <a:lnTo>
                        <a:pt x="24" y="201"/>
                      </a:lnTo>
                      <a:lnTo>
                        <a:pt x="26" y="201"/>
                      </a:lnTo>
                      <a:lnTo>
                        <a:pt x="28" y="198"/>
                      </a:lnTo>
                      <a:lnTo>
                        <a:pt x="28" y="196"/>
                      </a:lnTo>
                      <a:lnTo>
                        <a:pt x="31" y="196"/>
                      </a:lnTo>
                      <a:lnTo>
                        <a:pt x="33" y="196"/>
                      </a:lnTo>
                      <a:lnTo>
                        <a:pt x="33" y="198"/>
                      </a:lnTo>
                      <a:lnTo>
                        <a:pt x="33" y="201"/>
                      </a:lnTo>
                      <a:lnTo>
                        <a:pt x="33" y="203"/>
                      </a:lnTo>
                      <a:lnTo>
                        <a:pt x="35" y="205"/>
                      </a:lnTo>
                      <a:lnTo>
                        <a:pt x="35" y="208"/>
                      </a:lnTo>
                      <a:lnTo>
                        <a:pt x="38" y="208"/>
                      </a:lnTo>
                      <a:lnTo>
                        <a:pt x="38" y="210"/>
                      </a:lnTo>
                      <a:lnTo>
                        <a:pt x="40" y="212"/>
                      </a:lnTo>
                      <a:lnTo>
                        <a:pt x="42" y="215"/>
                      </a:lnTo>
                      <a:lnTo>
                        <a:pt x="45" y="215"/>
                      </a:lnTo>
                      <a:lnTo>
                        <a:pt x="45" y="217"/>
                      </a:lnTo>
                      <a:lnTo>
                        <a:pt x="47" y="217"/>
                      </a:lnTo>
                      <a:lnTo>
                        <a:pt x="49" y="219"/>
                      </a:lnTo>
                      <a:lnTo>
                        <a:pt x="52" y="222"/>
                      </a:lnTo>
                      <a:lnTo>
                        <a:pt x="54" y="222"/>
                      </a:lnTo>
                      <a:lnTo>
                        <a:pt x="54" y="224"/>
                      </a:lnTo>
                      <a:lnTo>
                        <a:pt x="54" y="227"/>
                      </a:lnTo>
                      <a:lnTo>
                        <a:pt x="57" y="227"/>
                      </a:lnTo>
                      <a:lnTo>
                        <a:pt x="54" y="227"/>
                      </a:lnTo>
                      <a:lnTo>
                        <a:pt x="54" y="229"/>
                      </a:lnTo>
                      <a:lnTo>
                        <a:pt x="52" y="229"/>
                      </a:lnTo>
                      <a:lnTo>
                        <a:pt x="52" y="229"/>
                      </a:lnTo>
                      <a:lnTo>
                        <a:pt x="54" y="231"/>
                      </a:lnTo>
                      <a:lnTo>
                        <a:pt x="54" y="234"/>
                      </a:lnTo>
                      <a:lnTo>
                        <a:pt x="54" y="236"/>
                      </a:lnTo>
                      <a:lnTo>
                        <a:pt x="57" y="236"/>
                      </a:lnTo>
                      <a:lnTo>
                        <a:pt x="57" y="238"/>
                      </a:lnTo>
                      <a:lnTo>
                        <a:pt x="59" y="238"/>
                      </a:lnTo>
                      <a:lnTo>
                        <a:pt x="59" y="241"/>
                      </a:lnTo>
                      <a:lnTo>
                        <a:pt x="61" y="241"/>
                      </a:lnTo>
                      <a:lnTo>
                        <a:pt x="64" y="241"/>
                      </a:lnTo>
                      <a:lnTo>
                        <a:pt x="66" y="241"/>
                      </a:lnTo>
                      <a:lnTo>
                        <a:pt x="68" y="243"/>
                      </a:lnTo>
                      <a:lnTo>
                        <a:pt x="71" y="243"/>
                      </a:lnTo>
                      <a:lnTo>
                        <a:pt x="73" y="243"/>
                      </a:lnTo>
                      <a:lnTo>
                        <a:pt x="75" y="243"/>
                      </a:lnTo>
                      <a:lnTo>
                        <a:pt x="78" y="243"/>
                      </a:lnTo>
                      <a:lnTo>
                        <a:pt x="78" y="241"/>
                      </a:lnTo>
                      <a:lnTo>
                        <a:pt x="80" y="241"/>
                      </a:lnTo>
                      <a:lnTo>
                        <a:pt x="83" y="241"/>
                      </a:lnTo>
                      <a:lnTo>
                        <a:pt x="85" y="241"/>
                      </a:lnTo>
                      <a:lnTo>
                        <a:pt x="85" y="243"/>
                      </a:lnTo>
                      <a:lnTo>
                        <a:pt x="87" y="243"/>
                      </a:lnTo>
                      <a:lnTo>
                        <a:pt x="87" y="241"/>
                      </a:lnTo>
                      <a:lnTo>
                        <a:pt x="90" y="238"/>
                      </a:lnTo>
                      <a:lnTo>
                        <a:pt x="92" y="238"/>
                      </a:lnTo>
                      <a:lnTo>
                        <a:pt x="94" y="238"/>
                      </a:lnTo>
                      <a:lnTo>
                        <a:pt x="94" y="236"/>
                      </a:lnTo>
                      <a:lnTo>
                        <a:pt x="94" y="236"/>
                      </a:lnTo>
                      <a:lnTo>
                        <a:pt x="97" y="236"/>
                      </a:lnTo>
                      <a:lnTo>
                        <a:pt x="99" y="234"/>
                      </a:lnTo>
                      <a:lnTo>
                        <a:pt x="101" y="234"/>
                      </a:lnTo>
                      <a:lnTo>
                        <a:pt x="106" y="234"/>
                      </a:lnTo>
                      <a:lnTo>
                        <a:pt x="109" y="231"/>
                      </a:lnTo>
                      <a:lnTo>
                        <a:pt x="111" y="229"/>
                      </a:lnTo>
                      <a:lnTo>
                        <a:pt x="111" y="229"/>
                      </a:lnTo>
                      <a:lnTo>
                        <a:pt x="113" y="229"/>
                      </a:lnTo>
                      <a:lnTo>
                        <a:pt x="113" y="227"/>
                      </a:lnTo>
                      <a:lnTo>
                        <a:pt x="116" y="227"/>
                      </a:lnTo>
                      <a:lnTo>
                        <a:pt x="116" y="224"/>
                      </a:lnTo>
                      <a:lnTo>
                        <a:pt x="116" y="222"/>
                      </a:lnTo>
                      <a:lnTo>
                        <a:pt x="118" y="222"/>
                      </a:lnTo>
                      <a:lnTo>
                        <a:pt x="120" y="222"/>
                      </a:lnTo>
                      <a:lnTo>
                        <a:pt x="120" y="219"/>
                      </a:lnTo>
                      <a:lnTo>
                        <a:pt x="120" y="217"/>
                      </a:lnTo>
                      <a:lnTo>
                        <a:pt x="120" y="215"/>
                      </a:lnTo>
                      <a:lnTo>
                        <a:pt x="123" y="215"/>
                      </a:lnTo>
                      <a:lnTo>
                        <a:pt x="123" y="212"/>
                      </a:lnTo>
                      <a:lnTo>
                        <a:pt x="125" y="212"/>
                      </a:lnTo>
                      <a:lnTo>
                        <a:pt x="125" y="210"/>
                      </a:lnTo>
                      <a:lnTo>
                        <a:pt x="127" y="208"/>
                      </a:lnTo>
                      <a:lnTo>
                        <a:pt x="130" y="208"/>
                      </a:lnTo>
                      <a:lnTo>
                        <a:pt x="130" y="205"/>
                      </a:lnTo>
                      <a:lnTo>
                        <a:pt x="132" y="205"/>
                      </a:lnTo>
                      <a:lnTo>
                        <a:pt x="132" y="203"/>
                      </a:lnTo>
                      <a:lnTo>
                        <a:pt x="135" y="201"/>
                      </a:lnTo>
                      <a:lnTo>
                        <a:pt x="137" y="198"/>
                      </a:lnTo>
                      <a:lnTo>
                        <a:pt x="137" y="196"/>
                      </a:lnTo>
                      <a:lnTo>
                        <a:pt x="139" y="193"/>
                      </a:lnTo>
                      <a:lnTo>
                        <a:pt x="139" y="191"/>
                      </a:lnTo>
                      <a:lnTo>
                        <a:pt x="142" y="189"/>
                      </a:lnTo>
                      <a:lnTo>
                        <a:pt x="142" y="186"/>
                      </a:lnTo>
                      <a:lnTo>
                        <a:pt x="142" y="184"/>
                      </a:lnTo>
                      <a:lnTo>
                        <a:pt x="144" y="184"/>
                      </a:lnTo>
                      <a:lnTo>
                        <a:pt x="144" y="182"/>
                      </a:lnTo>
                      <a:lnTo>
                        <a:pt x="144" y="179"/>
                      </a:lnTo>
                      <a:lnTo>
                        <a:pt x="146" y="177"/>
                      </a:lnTo>
                      <a:lnTo>
                        <a:pt x="146" y="175"/>
                      </a:lnTo>
                      <a:lnTo>
                        <a:pt x="149" y="172"/>
                      </a:lnTo>
                      <a:lnTo>
                        <a:pt x="149" y="172"/>
                      </a:lnTo>
                      <a:lnTo>
                        <a:pt x="149" y="170"/>
                      </a:lnTo>
                      <a:lnTo>
                        <a:pt x="151" y="170"/>
                      </a:lnTo>
                      <a:lnTo>
                        <a:pt x="151" y="167"/>
                      </a:lnTo>
                      <a:lnTo>
                        <a:pt x="151" y="165"/>
                      </a:lnTo>
                      <a:lnTo>
                        <a:pt x="151" y="163"/>
                      </a:lnTo>
                      <a:lnTo>
                        <a:pt x="151" y="160"/>
                      </a:lnTo>
                      <a:lnTo>
                        <a:pt x="151" y="158"/>
                      </a:lnTo>
                      <a:lnTo>
                        <a:pt x="151" y="156"/>
                      </a:lnTo>
                      <a:lnTo>
                        <a:pt x="151" y="153"/>
                      </a:lnTo>
                      <a:lnTo>
                        <a:pt x="151" y="151"/>
                      </a:lnTo>
                      <a:lnTo>
                        <a:pt x="151" y="149"/>
                      </a:lnTo>
                      <a:lnTo>
                        <a:pt x="153" y="146"/>
                      </a:lnTo>
                      <a:lnTo>
                        <a:pt x="153" y="144"/>
                      </a:lnTo>
                      <a:lnTo>
                        <a:pt x="153" y="141"/>
                      </a:lnTo>
                      <a:lnTo>
                        <a:pt x="153" y="139"/>
                      </a:lnTo>
                      <a:lnTo>
                        <a:pt x="153" y="137"/>
                      </a:lnTo>
                      <a:lnTo>
                        <a:pt x="156" y="134"/>
                      </a:lnTo>
                      <a:lnTo>
                        <a:pt x="156" y="132"/>
                      </a:lnTo>
                      <a:lnTo>
                        <a:pt x="156" y="130"/>
                      </a:lnTo>
                      <a:lnTo>
                        <a:pt x="156" y="127"/>
                      </a:lnTo>
                      <a:lnTo>
                        <a:pt x="156" y="125"/>
                      </a:lnTo>
                      <a:lnTo>
                        <a:pt x="156" y="123"/>
                      </a:lnTo>
                      <a:lnTo>
                        <a:pt x="156" y="120"/>
                      </a:lnTo>
                      <a:lnTo>
                        <a:pt x="156" y="118"/>
                      </a:lnTo>
                      <a:lnTo>
                        <a:pt x="153" y="118"/>
                      </a:lnTo>
                      <a:lnTo>
                        <a:pt x="156" y="118"/>
                      </a:lnTo>
                      <a:lnTo>
                        <a:pt x="156" y="116"/>
                      </a:lnTo>
                      <a:lnTo>
                        <a:pt x="153" y="116"/>
                      </a:lnTo>
                      <a:lnTo>
                        <a:pt x="153" y="116"/>
                      </a:lnTo>
                      <a:lnTo>
                        <a:pt x="156" y="116"/>
                      </a:lnTo>
                      <a:lnTo>
                        <a:pt x="156" y="113"/>
                      </a:lnTo>
                      <a:lnTo>
                        <a:pt x="153" y="113"/>
                      </a:lnTo>
                      <a:lnTo>
                        <a:pt x="153" y="111"/>
                      </a:lnTo>
                      <a:lnTo>
                        <a:pt x="153" y="108"/>
                      </a:lnTo>
                      <a:lnTo>
                        <a:pt x="153" y="106"/>
                      </a:lnTo>
                      <a:lnTo>
                        <a:pt x="153" y="104"/>
                      </a:lnTo>
                      <a:lnTo>
                        <a:pt x="153" y="101"/>
                      </a:lnTo>
                      <a:lnTo>
                        <a:pt x="153" y="99"/>
                      </a:lnTo>
                      <a:lnTo>
                        <a:pt x="151" y="99"/>
                      </a:lnTo>
                      <a:lnTo>
                        <a:pt x="151" y="97"/>
                      </a:lnTo>
                      <a:lnTo>
                        <a:pt x="153" y="97"/>
                      </a:lnTo>
                      <a:lnTo>
                        <a:pt x="151" y="97"/>
                      </a:lnTo>
                      <a:lnTo>
                        <a:pt x="151" y="94"/>
                      </a:lnTo>
                      <a:lnTo>
                        <a:pt x="151" y="92"/>
                      </a:lnTo>
                      <a:lnTo>
                        <a:pt x="151" y="90"/>
                      </a:lnTo>
                      <a:lnTo>
                        <a:pt x="151" y="87"/>
                      </a:lnTo>
                      <a:lnTo>
                        <a:pt x="151" y="85"/>
                      </a:lnTo>
                      <a:lnTo>
                        <a:pt x="151" y="85"/>
                      </a:lnTo>
                      <a:lnTo>
                        <a:pt x="151" y="82"/>
                      </a:lnTo>
                      <a:lnTo>
                        <a:pt x="151" y="80"/>
                      </a:lnTo>
                      <a:lnTo>
                        <a:pt x="151" y="78"/>
                      </a:lnTo>
                      <a:lnTo>
                        <a:pt x="151" y="75"/>
                      </a:lnTo>
                      <a:lnTo>
                        <a:pt x="151" y="73"/>
                      </a:lnTo>
                      <a:lnTo>
                        <a:pt x="151" y="71"/>
                      </a:lnTo>
                      <a:lnTo>
                        <a:pt x="149" y="71"/>
                      </a:lnTo>
                      <a:lnTo>
                        <a:pt x="149" y="68"/>
                      </a:lnTo>
                      <a:lnTo>
                        <a:pt x="149" y="66"/>
                      </a:lnTo>
                      <a:lnTo>
                        <a:pt x="146" y="64"/>
                      </a:lnTo>
                      <a:lnTo>
                        <a:pt x="146" y="61"/>
                      </a:lnTo>
                      <a:lnTo>
                        <a:pt x="146" y="59"/>
                      </a:lnTo>
                      <a:lnTo>
                        <a:pt x="146" y="59"/>
                      </a:lnTo>
                      <a:lnTo>
                        <a:pt x="146" y="56"/>
                      </a:lnTo>
                      <a:lnTo>
                        <a:pt x="146" y="54"/>
                      </a:lnTo>
                      <a:lnTo>
                        <a:pt x="146" y="52"/>
                      </a:lnTo>
                      <a:lnTo>
                        <a:pt x="144" y="49"/>
                      </a:lnTo>
                      <a:lnTo>
                        <a:pt x="144" y="47"/>
                      </a:lnTo>
                      <a:lnTo>
                        <a:pt x="142" y="45"/>
                      </a:lnTo>
                      <a:lnTo>
                        <a:pt x="142" y="42"/>
                      </a:lnTo>
                      <a:lnTo>
                        <a:pt x="139" y="42"/>
                      </a:lnTo>
                      <a:lnTo>
                        <a:pt x="139" y="40"/>
                      </a:lnTo>
                      <a:lnTo>
                        <a:pt x="137" y="38"/>
                      </a:lnTo>
                      <a:lnTo>
                        <a:pt x="137" y="35"/>
                      </a:lnTo>
                      <a:lnTo>
                        <a:pt x="135" y="33"/>
                      </a:lnTo>
                      <a:lnTo>
                        <a:pt x="132" y="30"/>
                      </a:lnTo>
                      <a:lnTo>
                        <a:pt x="132" y="28"/>
                      </a:lnTo>
                      <a:lnTo>
                        <a:pt x="130" y="26"/>
                      </a:lnTo>
                      <a:lnTo>
                        <a:pt x="127" y="23"/>
                      </a:lnTo>
                      <a:lnTo>
                        <a:pt x="125" y="23"/>
                      </a:lnTo>
                      <a:lnTo>
                        <a:pt x="125" y="21"/>
                      </a:lnTo>
                      <a:lnTo>
                        <a:pt x="123" y="19"/>
                      </a:lnTo>
                      <a:lnTo>
                        <a:pt x="125" y="16"/>
                      </a:lnTo>
                      <a:lnTo>
                        <a:pt x="125" y="14"/>
                      </a:lnTo>
                      <a:lnTo>
                        <a:pt x="125" y="12"/>
                      </a:lnTo>
                      <a:lnTo>
                        <a:pt x="127" y="12"/>
                      </a:lnTo>
                      <a:lnTo>
                        <a:pt x="132" y="9"/>
                      </a:lnTo>
                      <a:lnTo>
                        <a:pt x="132" y="7"/>
                      </a:lnTo>
                      <a:lnTo>
                        <a:pt x="135" y="7"/>
                      </a:lnTo>
                      <a:lnTo>
                        <a:pt x="135" y="4"/>
                      </a:lnTo>
                      <a:lnTo>
                        <a:pt x="135" y="4"/>
                      </a:lnTo>
                      <a:lnTo>
                        <a:pt x="137" y="2"/>
                      </a:lnTo>
                      <a:lnTo>
                        <a:pt x="137" y="0"/>
                      </a:lnTo>
                      <a:lnTo>
                        <a:pt x="139" y="0"/>
                      </a:lnTo>
                      <a:lnTo>
                        <a:pt x="186" y="0"/>
                      </a:lnTo>
                      <a:lnTo>
                        <a:pt x="229" y="0"/>
                      </a:lnTo>
                      <a:lnTo>
                        <a:pt x="253" y="0"/>
                      </a:lnTo>
                      <a:lnTo>
                        <a:pt x="274" y="0"/>
                      </a:lnTo>
                      <a:lnTo>
                        <a:pt x="321" y="0"/>
                      </a:lnTo>
                      <a:lnTo>
                        <a:pt x="366" y="0"/>
                      </a:lnTo>
                      <a:lnTo>
                        <a:pt x="409" y="0"/>
                      </a:lnTo>
                      <a:lnTo>
                        <a:pt x="453" y="0"/>
                      </a:lnTo>
                      <a:lnTo>
                        <a:pt x="498" y="0"/>
                      </a:lnTo>
                      <a:lnTo>
                        <a:pt x="546" y="0"/>
                      </a:lnTo>
                      <a:lnTo>
                        <a:pt x="588" y="0"/>
                      </a:lnTo>
                      <a:lnTo>
                        <a:pt x="633" y="0"/>
                      </a:lnTo>
                      <a:lnTo>
                        <a:pt x="678" y="2"/>
                      </a:lnTo>
                      <a:lnTo>
                        <a:pt x="723" y="2"/>
                      </a:lnTo>
                      <a:lnTo>
                        <a:pt x="768" y="2"/>
                      </a:lnTo>
                      <a:lnTo>
                        <a:pt x="812" y="2"/>
                      </a:lnTo>
                      <a:lnTo>
                        <a:pt x="857" y="2"/>
                      </a:lnTo>
                      <a:lnTo>
                        <a:pt x="902" y="2"/>
                      </a:lnTo>
                      <a:lnTo>
                        <a:pt x="945" y="2"/>
                      </a:lnTo>
                      <a:close/>
                    </a:path>
                  </a:pathLst>
                </a:custGeom>
                <a:solidFill>
                  <a:srgbClr val="E8BAE9">
                    <a:alpha val="61961"/>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sp>
              <p:nvSpPr>
                <p:cNvPr id="82" name="Freeform 19"/>
                <p:cNvSpPr>
                  <a:spLocks/>
                </p:cNvSpPr>
                <p:nvPr/>
              </p:nvSpPr>
              <p:spPr bwMode="auto">
                <a:xfrm>
                  <a:off x="3659343" y="13073255"/>
                  <a:ext cx="4256985" cy="2145396"/>
                </a:xfrm>
                <a:custGeom>
                  <a:avLst/>
                  <a:gdLst>
                    <a:gd name="T0" fmla="*/ 2281 w 3599"/>
                    <a:gd name="T1" fmla="*/ 520 h 1821"/>
                    <a:gd name="T2" fmla="*/ 2331 w 3599"/>
                    <a:gd name="T3" fmla="*/ 538 h 1821"/>
                    <a:gd name="T4" fmla="*/ 2435 w 3599"/>
                    <a:gd name="T5" fmla="*/ 543 h 1821"/>
                    <a:gd name="T6" fmla="*/ 2650 w 3599"/>
                    <a:gd name="T7" fmla="*/ 543 h 1821"/>
                    <a:gd name="T8" fmla="*/ 2832 w 3599"/>
                    <a:gd name="T9" fmla="*/ 359 h 1821"/>
                    <a:gd name="T10" fmla="*/ 3080 w 3599"/>
                    <a:gd name="T11" fmla="*/ 541 h 1821"/>
                    <a:gd name="T12" fmla="*/ 3592 w 3599"/>
                    <a:gd name="T13" fmla="*/ 546 h 1821"/>
                    <a:gd name="T14" fmla="*/ 3576 w 3599"/>
                    <a:gd name="T15" fmla="*/ 671 h 1821"/>
                    <a:gd name="T16" fmla="*/ 3505 w 3599"/>
                    <a:gd name="T17" fmla="*/ 763 h 1821"/>
                    <a:gd name="T18" fmla="*/ 3484 w 3599"/>
                    <a:gd name="T19" fmla="*/ 824 h 1821"/>
                    <a:gd name="T20" fmla="*/ 3474 w 3599"/>
                    <a:gd name="T21" fmla="*/ 872 h 1821"/>
                    <a:gd name="T22" fmla="*/ 3493 w 3599"/>
                    <a:gd name="T23" fmla="*/ 1001 h 1821"/>
                    <a:gd name="T24" fmla="*/ 3422 w 3599"/>
                    <a:gd name="T25" fmla="*/ 1176 h 1821"/>
                    <a:gd name="T26" fmla="*/ 3462 w 3599"/>
                    <a:gd name="T27" fmla="*/ 1299 h 1821"/>
                    <a:gd name="T28" fmla="*/ 3434 w 3599"/>
                    <a:gd name="T29" fmla="*/ 1323 h 1821"/>
                    <a:gd name="T30" fmla="*/ 3425 w 3599"/>
                    <a:gd name="T31" fmla="*/ 1358 h 1821"/>
                    <a:gd name="T32" fmla="*/ 3415 w 3599"/>
                    <a:gd name="T33" fmla="*/ 1401 h 1821"/>
                    <a:gd name="T34" fmla="*/ 3387 w 3599"/>
                    <a:gd name="T35" fmla="*/ 1427 h 1821"/>
                    <a:gd name="T36" fmla="*/ 3363 w 3599"/>
                    <a:gd name="T37" fmla="*/ 1460 h 1821"/>
                    <a:gd name="T38" fmla="*/ 3382 w 3599"/>
                    <a:gd name="T39" fmla="*/ 1498 h 1821"/>
                    <a:gd name="T40" fmla="*/ 3195 w 3599"/>
                    <a:gd name="T41" fmla="*/ 1819 h 1821"/>
                    <a:gd name="T42" fmla="*/ 2409 w 3599"/>
                    <a:gd name="T43" fmla="*/ 1821 h 1821"/>
                    <a:gd name="T44" fmla="*/ 1795 w 3599"/>
                    <a:gd name="T45" fmla="*/ 1821 h 1821"/>
                    <a:gd name="T46" fmla="*/ 805 w 3599"/>
                    <a:gd name="T47" fmla="*/ 1821 h 1821"/>
                    <a:gd name="T48" fmla="*/ 351 w 3599"/>
                    <a:gd name="T49" fmla="*/ 1741 h 1821"/>
                    <a:gd name="T50" fmla="*/ 354 w 3599"/>
                    <a:gd name="T51" fmla="*/ 1528 h 1821"/>
                    <a:gd name="T52" fmla="*/ 351 w 3599"/>
                    <a:gd name="T53" fmla="*/ 1372 h 1821"/>
                    <a:gd name="T54" fmla="*/ 354 w 3599"/>
                    <a:gd name="T55" fmla="*/ 1247 h 1821"/>
                    <a:gd name="T56" fmla="*/ 351 w 3599"/>
                    <a:gd name="T57" fmla="*/ 1160 h 1821"/>
                    <a:gd name="T58" fmla="*/ 302 w 3599"/>
                    <a:gd name="T59" fmla="*/ 1075 h 1821"/>
                    <a:gd name="T60" fmla="*/ 226 w 3599"/>
                    <a:gd name="T61" fmla="*/ 1056 h 1821"/>
                    <a:gd name="T62" fmla="*/ 139 w 3599"/>
                    <a:gd name="T63" fmla="*/ 1039 h 1821"/>
                    <a:gd name="T64" fmla="*/ 153 w 3599"/>
                    <a:gd name="T65" fmla="*/ 935 h 1821"/>
                    <a:gd name="T66" fmla="*/ 85 w 3599"/>
                    <a:gd name="T67" fmla="*/ 907 h 1821"/>
                    <a:gd name="T68" fmla="*/ 21 w 3599"/>
                    <a:gd name="T69" fmla="*/ 597 h 1821"/>
                    <a:gd name="T70" fmla="*/ 16 w 3599"/>
                    <a:gd name="T71" fmla="*/ 494 h 1821"/>
                    <a:gd name="T72" fmla="*/ 16 w 3599"/>
                    <a:gd name="T73" fmla="*/ 444 h 1821"/>
                    <a:gd name="T74" fmla="*/ 61 w 3599"/>
                    <a:gd name="T75" fmla="*/ 404 h 1821"/>
                    <a:gd name="T76" fmla="*/ 210 w 3599"/>
                    <a:gd name="T77" fmla="*/ 357 h 1821"/>
                    <a:gd name="T78" fmla="*/ 224 w 3599"/>
                    <a:gd name="T79" fmla="*/ 281 h 1821"/>
                    <a:gd name="T80" fmla="*/ 328 w 3599"/>
                    <a:gd name="T81" fmla="*/ 279 h 1821"/>
                    <a:gd name="T82" fmla="*/ 439 w 3599"/>
                    <a:gd name="T83" fmla="*/ 279 h 1821"/>
                    <a:gd name="T84" fmla="*/ 441 w 3599"/>
                    <a:gd name="T85" fmla="*/ 354 h 1821"/>
                    <a:gd name="T86" fmla="*/ 420 w 3599"/>
                    <a:gd name="T87" fmla="*/ 451 h 1821"/>
                    <a:gd name="T88" fmla="*/ 396 w 3599"/>
                    <a:gd name="T89" fmla="*/ 550 h 1821"/>
                    <a:gd name="T90" fmla="*/ 484 w 3599"/>
                    <a:gd name="T91" fmla="*/ 548 h 1821"/>
                    <a:gd name="T92" fmla="*/ 614 w 3599"/>
                    <a:gd name="T93" fmla="*/ 546 h 1821"/>
                    <a:gd name="T94" fmla="*/ 762 w 3599"/>
                    <a:gd name="T95" fmla="*/ 546 h 1821"/>
                    <a:gd name="T96" fmla="*/ 838 w 3599"/>
                    <a:gd name="T97" fmla="*/ 546 h 1821"/>
                    <a:gd name="T98" fmla="*/ 940 w 3599"/>
                    <a:gd name="T99" fmla="*/ 541 h 1821"/>
                    <a:gd name="T100" fmla="*/ 1065 w 3599"/>
                    <a:gd name="T101" fmla="*/ 543 h 1821"/>
                    <a:gd name="T102" fmla="*/ 1133 w 3599"/>
                    <a:gd name="T103" fmla="*/ 527 h 1821"/>
                    <a:gd name="T104" fmla="*/ 1162 w 3599"/>
                    <a:gd name="T105" fmla="*/ 475 h 1821"/>
                    <a:gd name="T106" fmla="*/ 1162 w 3599"/>
                    <a:gd name="T107" fmla="*/ 191 h 1821"/>
                    <a:gd name="T108" fmla="*/ 1322 w 3599"/>
                    <a:gd name="T109" fmla="*/ 182 h 1821"/>
                    <a:gd name="T110" fmla="*/ 1436 w 3599"/>
                    <a:gd name="T111" fmla="*/ 182 h 1821"/>
                    <a:gd name="T112" fmla="*/ 1601 w 3599"/>
                    <a:gd name="T113" fmla="*/ 184 h 1821"/>
                    <a:gd name="T114" fmla="*/ 1651 w 3599"/>
                    <a:gd name="T115" fmla="*/ 220 h 1821"/>
                    <a:gd name="T116" fmla="*/ 1781 w 3599"/>
                    <a:gd name="T117" fmla="*/ 349 h 1821"/>
                    <a:gd name="T118" fmla="*/ 2017 w 3599"/>
                    <a:gd name="T119" fmla="*/ 0 h 1821"/>
                    <a:gd name="T120" fmla="*/ 2111 w 3599"/>
                    <a:gd name="T121" fmla="*/ 47 h 1821"/>
                    <a:gd name="T122" fmla="*/ 2288 w 3599"/>
                    <a:gd name="T123" fmla="*/ 134 h 1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9" h="1821">
                      <a:moveTo>
                        <a:pt x="2286" y="269"/>
                      </a:moveTo>
                      <a:lnTo>
                        <a:pt x="2286" y="314"/>
                      </a:lnTo>
                      <a:lnTo>
                        <a:pt x="2286" y="359"/>
                      </a:lnTo>
                      <a:lnTo>
                        <a:pt x="2286" y="406"/>
                      </a:lnTo>
                      <a:lnTo>
                        <a:pt x="2286" y="411"/>
                      </a:lnTo>
                      <a:lnTo>
                        <a:pt x="2241" y="413"/>
                      </a:lnTo>
                      <a:lnTo>
                        <a:pt x="2232" y="413"/>
                      </a:lnTo>
                      <a:lnTo>
                        <a:pt x="2229" y="416"/>
                      </a:lnTo>
                      <a:lnTo>
                        <a:pt x="2229" y="416"/>
                      </a:lnTo>
                      <a:lnTo>
                        <a:pt x="2232" y="420"/>
                      </a:lnTo>
                      <a:lnTo>
                        <a:pt x="2241" y="437"/>
                      </a:lnTo>
                      <a:lnTo>
                        <a:pt x="2251" y="456"/>
                      </a:lnTo>
                      <a:lnTo>
                        <a:pt x="2253" y="463"/>
                      </a:lnTo>
                      <a:lnTo>
                        <a:pt x="2258" y="472"/>
                      </a:lnTo>
                      <a:lnTo>
                        <a:pt x="2265" y="484"/>
                      </a:lnTo>
                      <a:lnTo>
                        <a:pt x="2267" y="489"/>
                      </a:lnTo>
                      <a:lnTo>
                        <a:pt x="2277" y="508"/>
                      </a:lnTo>
                      <a:lnTo>
                        <a:pt x="2277" y="510"/>
                      </a:lnTo>
                      <a:lnTo>
                        <a:pt x="2279" y="512"/>
                      </a:lnTo>
                      <a:lnTo>
                        <a:pt x="2279" y="515"/>
                      </a:lnTo>
                      <a:lnTo>
                        <a:pt x="2281" y="517"/>
                      </a:lnTo>
                      <a:lnTo>
                        <a:pt x="2281" y="520"/>
                      </a:lnTo>
                      <a:lnTo>
                        <a:pt x="2284" y="520"/>
                      </a:lnTo>
                      <a:lnTo>
                        <a:pt x="2284" y="522"/>
                      </a:lnTo>
                      <a:lnTo>
                        <a:pt x="2286" y="524"/>
                      </a:lnTo>
                      <a:lnTo>
                        <a:pt x="2286" y="527"/>
                      </a:lnTo>
                      <a:lnTo>
                        <a:pt x="2288" y="529"/>
                      </a:lnTo>
                      <a:lnTo>
                        <a:pt x="2291" y="529"/>
                      </a:lnTo>
                      <a:lnTo>
                        <a:pt x="2293" y="529"/>
                      </a:lnTo>
                      <a:lnTo>
                        <a:pt x="2293" y="531"/>
                      </a:lnTo>
                      <a:lnTo>
                        <a:pt x="2296" y="531"/>
                      </a:lnTo>
                      <a:lnTo>
                        <a:pt x="2298" y="534"/>
                      </a:lnTo>
                      <a:lnTo>
                        <a:pt x="2300" y="534"/>
                      </a:lnTo>
                      <a:lnTo>
                        <a:pt x="2303" y="534"/>
                      </a:lnTo>
                      <a:lnTo>
                        <a:pt x="2303" y="536"/>
                      </a:lnTo>
                      <a:lnTo>
                        <a:pt x="2305" y="536"/>
                      </a:lnTo>
                      <a:lnTo>
                        <a:pt x="2307" y="536"/>
                      </a:lnTo>
                      <a:lnTo>
                        <a:pt x="2310" y="536"/>
                      </a:lnTo>
                      <a:lnTo>
                        <a:pt x="2312" y="536"/>
                      </a:lnTo>
                      <a:lnTo>
                        <a:pt x="2314" y="538"/>
                      </a:lnTo>
                      <a:lnTo>
                        <a:pt x="2317" y="538"/>
                      </a:lnTo>
                      <a:lnTo>
                        <a:pt x="2319" y="538"/>
                      </a:lnTo>
                      <a:lnTo>
                        <a:pt x="2324" y="538"/>
                      </a:lnTo>
                      <a:lnTo>
                        <a:pt x="2331" y="538"/>
                      </a:lnTo>
                      <a:lnTo>
                        <a:pt x="2336" y="538"/>
                      </a:lnTo>
                      <a:lnTo>
                        <a:pt x="2350" y="538"/>
                      </a:lnTo>
                      <a:lnTo>
                        <a:pt x="2355" y="541"/>
                      </a:lnTo>
                      <a:lnTo>
                        <a:pt x="2357" y="541"/>
                      </a:lnTo>
                      <a:lnTo>
                        <a:pt x="2364" y="541"/>
                      </a:lnTo>
                      <a:lnTo>
                        <a:pt x="2369" y="541"/>
                      </a:lnTo>
                      <a:lnTo>
                        <a:pt x="2373" y="541"/>
                      </a:lnTo>
                      <a:lnTo>
                        <a:pt x="2381" y="543"/>
                      </a:lnTo>
                      <a:lnTo>
                        <a:pt x="2385" y="543"/>
                      </a:lnTo>
                      <a:lnTo>
                        <a:pt x="2388" y="543"/>
                      </a:lnTo>
                      <a:lnTo>
                        <a:pt x="2392" y="543"/>
                      </a:lnTo>
                      <a:lnTo>
                        <a:pt x="2397" y="543"/>
                      </a:lnTo>
                      <a:lnTo>
                        <a:pt x="2402" y="543"/>
                      </a:lnTo>
                      <a:lnTo>
                        <a:pt x="2407" y="543"/>
                      </a:lnTo>
                      <a:lnTo>
                        <a:pt x="2409" y="543"/>
                      </a:lnTo>
                      <a:lnTo>
                        <a:pt x="2411" y="543"/>
                      </a:lnTo>
                      <a:lnTo>
                        <a:pt x="2414" y="543"/>
                      </a:lnTo>
                      <a:lnTo>
                        <a:pt x="2418" y="543"/>
                      </a:lnTo>
                      <a:lnTo>
                        <a:pt x="2423" y="543"/>
                      </a:lnTo>
                      <a:lnTo>
                        <a:pt x="2425" y="543"/>
                      </a:lnTo>
                      <a:lnTo>
                        <a:pt x="2430" y="543"/>
                      </a:lnTo>
                      <a:lnTo>
                        <a:pt x="2435" y="543"/>
                      </a:lnTo>
                      <a:lnTo>
                        <a:pt x="2468" y="543"/>
                      </a:lnTo>
                      <a:lnTo>
                        <a:pt x="2482" y="543"/>
                      </a:lnTo>
                      <a:lnTo>
                        <a:pt x="2487" y="543"/>
                      </a:lnTo>
                      <a:lnTo>
                        <a:pt x="2501" y="543"/>
                      </a:lnTo>
                      <a:lnTo>
                        <a:pt x="2506" y="543"/>
                      </a:lnTo>
                      <a:lnTo>
                        <a:pt x="2508" y="543"/>
                      </a:lnTo>
                      <a:lnTo>
                        <a:pt x="2522" y="543"/>
                      </a:lnTo>
                      <a:lnTo>
                        <a:pt x="2539" y="543"/>
                      </a:lnTo>
                      <a:lnTo>
                        <a:pt x="2553" y="543"/>
                      </a:lnTo>
                      <a:lnTo>
                        <a:pt x="2558" y="543"/>
                      </a:lnTo>
                      <a:lnTo>
                        <a:pt x="2565" y="543"/>
                      </a:lnTo>
                      <a:lnTo>
                        <a:pt x="2572" y="543"/>
                      </a:lnTo>
                      <a:lnTo>
                        <a:pt x="2577" y="543"/>
                      </a:lnTo>
                      <a:lnTo>
                        <a:pt x="2588" y="543"/>
                      </a:lnTo>
                      <a:lnTo>
                        <a:pt x="2603" y="543"/>
                      </a:lnTo>
                      <a:lnTo>
                        <a:pt x="2614" y="543"/>
                      </a:lnTo>
                      <a:lnTo>
                        <a:pt x="2617" y="543"/>
                      </a:lnTo>
                      <a:lnTo>
                        <a:pt x="2621" y="543"/>
                      </a:lnTo>
                      <a:lnTo>
                        <a:pt x="2626" y="543"/>
                      </a:lnTo>
                      <a:lnTo>
                        <a:pt x="2633" y="543"/>
                      </a:lnTo>
                      <a:lnTo>
                        <a:pt x="2645" y="543"/>
                      </a:lnTo>
                      <a:lnTo>
                        <a:pt x="2650" y="543"/>
                      </a:lnTo>
                      <a:lnTo>
                        <a:pt x="2655" y="543"/>
                      </a:lnTo>
                      <a:lnTo>
                        <a:pt x="2695" y="543"/>
                      </a:lnTo>
                      <a:lnTo>
                        <a:pt x="2716" y="541"/>
                      </a:lnTo>
                      <a:lnTo>
                        <a:pt x="2718" y="541"/>
                      </a:lnTo>
                      <a:lnTo>
                        <a:pt x="2725" y="541"/>
                      </a:lnTo>
                      <a:lnTo>
                        <a:pt x="2737" y="541"/>
                      </a:lnTo>
                      <a:lnTo>
                        <a:pt x="2751" y="541"/>
                      </a:lnTo>
                      <a:lnTo>
                        <a:pt x="2754" y="541"/>
                      </a:lnTo>
                      <a:lnTo>
                        <a:pt x="2777" y="541"/>
                      </a:lnTo>
                      <a:lnTo>
                        <a:pt x="2799" y="541"/>
                      </a:lnTo>
                      <a:lnTo>
                        <a:pt x="2801" y="541"/>
                      </a:lnTo>
                      <a:lnTo>
                        <a:pt x="2810" y="541"/>
                      </a:lnTo>
                      <a:lnTo>
                        <a:pt x="2829" y="541"/>
                      </a:lnTo>
                      <a:lnTo>
                        <a:pt x="2829" y="536"/>
                      </a:lnTo>
                      <a:lnTo>
                        <a:pt x="2829" y="508"/>
                      </a:lnTo>
                      <a:lnTo>
                        <a:pt x="2829" y="475"/>
                      </a:lnTo>
                      <a:lnTo>
                        <a:pt x="2829" y="444"/>
                      </a:lnTo>
                      <a:lnTo>
                        <a:pt x="2829" y="413"/>
                      </a:lnTo>
                      <a:lnTo>
                        <a:pt x="2829" y="392"/>
                      </a:lnTo>
                      <a:lnTo>
                        <a:pt x="2829" y="371"/>
                      </a:lnTo>
                      <a:lnTo>
                        <a:pt x="2829" y="359"/>
                      </a:lnTo>
                      <a:lnTo>
                        <a:pt x="2832" y="359"/>
                      </a:lnTo>
                      <a:lnTo>
                        <a:pt x="2872" y="359"/>
                      </a:lnTo>
                      <a:lnTo>
                        <a:pt x="2910" y="359"/>
                      </a:lnTo>
                      <a:lnTo>
                        <a:pt x="2943" y="359"/>
                      </a:lnTo>
                      <a:lnTo>
                        <a:pt x="3014" y="359"/>
                      </a:lnTo>
                      <a:lnTo>
                        <a:pt x="3014" y="366"/>
                      </a:lnTo>
                      <a:lnTo>
                        <a:pt x="3014" y="383"/>
                      </a:lnTo>
                      <a:lnTo>
                        <a:pt x="3014" y="399"/>
                      </a:lnTo>
                      <a:lnTo>
                        <a:pt x="3014" y="416"/>
                      </a:lnTo>
                      <a:lnTo>
                        <a:pt x="3016" y="439"/>
                      </a:lnTo>
                      <a:lnTo>
                        <a:pt x="3016" y="463"/>
                      </a:lnTo>
                      <a:lnTo>
                        <a:pt x="3016" y="479"/>
                      </a:lnTo>
                      <a:lnTo>
                        <a:pt x="3016" y="494"/>
                      </a:lnTo>
                      <a:lnTo>
                        <a:pt x="3016" y="510"/>
                      </a:lnTo>
                      <a:lnTo>
                        <a:pt x="3016" y="522"/>
                      </a:lnTo>
                      <a:lnTo>
                        <a:pt x="3016" y="529"/>
                      </a:lnTo>
                      <a:lnTo>
                        <a:pt x="3016" y="534"/>
                      </a:lnTo>
                      <a:lnTo>
                        <a:pt x="3016" y="541"/>
                      </a:lnTo>
                      <a:lnTo>
                        <a:pt x="3030" y="541"/>
                      </a:lnTo>
                      <a:lnTo>
                        <a:pt x="3068" y="541"/>
                      </a:lnTo>
                      <a:lnTo>
                        <a:pt x="3068" y="538"/>
                      </a:lnTo>
                      <a:lnTo>
                        <a:pt x="3073" y="541"/>
                      </a:lnTo>
                      <a:lnTo>
                        <a:pt x="3080" y="541"/>
                      </a:lnTo>
                      <a:lnTo>
                        <a:pt x="3082" y="541"/>
                      </a:lnTo>
                      <a:lnTo>
                        <a:pt x="3144" y="543"/>
                      </a:lnTo>
                      <a:lnTo>
                        <a:pt x="3174" y="543"/>
                      </a:lnTo>
                      <a:lnTo>
                        <a:pt x="3177" y="543"/>
                      </a:lnTo>
                      <a:lnTo>
                        <a:pt x="3179" y="543"/>
                      </a:lnTo>
                      <a:lnTo>
                        <a:pt x="3193" y="543"/>
                      </a:lnTo>
                      <a:lnTo>
                        <a:pt x="3240" y="543"/>
                      </a:lnTo>
                      <a:lnTo>
                        <a:pt x="3250" y="543"/>
                      </a:lnTo>
                      <a:lnTo>
                        <a:pt x="3394" y="546"/>
                      </a:lnTo>
                      <a:lnTo>
                        <a:pt x="3434" y="546"/>
                      </a:lnTo>
                      <a:lnTo>
                        <a:pt x="3439" y="546"/>
                      </a:lnTo>
                      <a:lnTo>
                        <a:pt x="3444" y="546"/>
                      </a:lnTo>
                      <a:lnTo>
                        <a:pt x="3481" y="546"/>
                      </a:lnTo>
                      <a:lnTo>
                        <a:pt x="3505" y="546"/>
                      </a:lnTo>
                      <a:lnTo>
                        <a:pt x="3519" y="546"/>
                      </a:lnTo>
                      <a:lnTo>
                        <a:pt x="3547" y="546"/>
                      </a:lnTo>
                      <a:lnTo>
                        <a:pt x="3562" y="546"/>
                      </a:lnTo>
                      <a:lnTo>
                        <a:pt x="3566" y="546"/>
                      </a:lnTo>
                      <a:lnTo>
                        <a:pt x="3573" y="546"/>
                      </a:lnTo>
                      <a:lnTo>
                        <a:pt x="3581" y="546"/>
                      </a:lnTo>
                      <a:lnTo>
                        <a:pt x="3588" y="546"/>
                      </a:lnTo>
                      <a:lnTo>
                        <a:pt x="3592" y="546"/>
                      </a:lnTo>
                      <a:lnTo>
                        <a:pt x="3597" y="546"/>
                      </a:lnTo>
                      <a:lnTo>
                        <a:pt x="3597" y="548"/>
                      </a:lnTo>
                      <a:lnTo>
                        <a:pt x="3597" y="550"/>
                      </a:lnTo>
                      <a:lnTo>
                        <a:pt x="3597" y="553"/>
                      </a:lnTo>
                      <a:lnTo>
                        <a:pt x="3597" y="557"/>
                      </a:lnTo>
                      <a:lnTo>
                        <a:pt x="3599" y="557"/>
                      </a:lnTo>
                      <a:lnTo>
                        <a:pt x="3599" y="560"/>
                      </a:lnTo>
                      <a:lnTo>
                        <a:pt x="3599" y="562"/>
                      </a:lnTo>
                      <a:lnTo>
                        <a:pt x="3599" y="564"/>
                      </a:lnTo>
                      <a:lnTo>
                        <a:pt x="3599" y="567"/>
                      </a:lnTo>
                      <a:lnTo>
                        <a:pt x="3599" y="569"/>
                      </a:lnTo>
                      <a:lnTo>
                        <a:pt x="3599" y="574"/>
                      </a:lnTo>
                      <a:lnTo>
                        <a:pt x="3599" y="576"/>
                      </a:lnTo>
                      <a:lnTo>
                        <a:pt x="3599" y="579"/>
                      </a:lnTo>
                      <a:lnTo>
                        <a:pt x="3597" y="579"/>
                      </a:lnTo>
                      <a:lnTo>
                        <a:pt x="3597" y="581"/>
                      </a:lnTo>
                      <a:lnTo>
                        <a:pt x="3595" y="583"/>
                      </a:lnTo>
                      <a:lnTo>
                        <a:pt x="3595" y="586"/>
                      </a:lnTo>
                      <a:lnTo>
                        <a:pt x="3592" y="586"/>
                      </a:lnTo>
                      <a:lnTo>
                        <a:pt x="3590" y="597"/>
                      </a:lnTo>
                      <a:lnTo>
                        <a:pt x="3583" y="657"/>
                      </a:lnTo>
                      <a:lnTo>
                        <a:pt x="3576" y="671"/>
                      </a:lnTo>
                      <a:lnTo>
                        <a:pt x="3571" y="680"/>
                      </a:lnTo>
                      <a:lnTo>
                        <a:pt x="3562" y="690"/>
                      </a:lnTo>
                      <a:lnTo>
                        <a:pt x="3557" y="694"/>
                      </a:lnTo>
                      <a:lnTo>
                        <a:pt x="3536" y="701"/>
                      </a:lnTo>
                      <a:lnTo>
                        <a:pt x="3533" y="704"/>
                      </a:lnTo>
                      <a:lnTo>
                        <a:pt x="3519" y="723"/>
                      </a:lnTo>
                      <a:lnTo>
                        <a:pt x="3514" y="727"/>
                      </a:lnTo>
                      <a:lnTo>
                        <a:pt x="3514" y="730"/>
                      </a:lnTo>
                      <a:lnTo>
                        <a:pt x="3512" y="732"/>
                      </a:lnTo>
                      <a:lnTo>
                        <a:pt x="3512" y="735"/>
                      </a:lnTo>
                      <a:lnTo>
                        <a:pt x="3512" y="739"/>
                      </a:lnTo>
                      <a:lnTo>
                        <a:pt x="3512" y="742"/>
                      </a:lnTo>
                      <a:lnTo>
                        <a:pt x="3510" y="744"/>
                      </a:lnTo>
                      <a:lnTo>
                        <a:pt x="3507" y="746"/>
                      </a:lnTo>
                      <a:lnTo>
                        <a:pt x="3505" y="751"/>
                      </a:lnTo>
                      <a:lnTo>
                        <a:pt x="3505" y="753"/>
                      </a:lnTo>
                      <a:lnTo>
                        <a:pt x="3505" y="756"/>
                      </a:lnTo>
                      <a:lnTo>
                        <a:pt x="3507" y="756"/>
                      </a:lnTo>
                      <a:lnTo>
                        <a:pt x="3507" y="758"/>
                      </a:lnTo>
                      <a:lnTo>
                        <a:pt x="3505" y="758"/>
                      </a:lnTo>
                      <a:lnTo>
                        <a:pt x="3505" y="760"/>
                      </a:lnTo>
                      <a:lnTo>
                        <a:pt x="3505" y="763"/>
                      </a:lnTo>
                      <a:lnTo>
                        <a:pt x="3503" y="765"/>
                      </a:lnTo>
                      <a:lnTo>
                        <a:pt x="3503" y="768"/>
                      </a:lnTo>
                      <a:lnTo>
                        <a:pt x="3503" y="770"/>
                      </a:lnTo>
                      <a:lnTo>
                        <a:pt x="3500" y="772"/>
                      </a:lnTo>
                      <a:lnTo>
                        <a:pt x="3498" y="779"/>
                      </a:lnTo>
                      <a:lnTo>
                        <a:pt x="3495" y="784"/>
                      </a:lnTo>
                      <a:lnTo>
                        <a:pt x="3493" y="786"/>
                      </a:lnTo>
                      <a:lnTo>
                        <a:pt x="3491" y="786"/>
                      </a:lnTo>
                      <a:lnTo>
                        <a:pt x="3488" y="791"/>
                      </a:lnTo>
                      <a:lnTo>
                        <a:pt x="3488" y="794"/>
                      </a:lnTo>
                      <a:lnTo>
                        <a:pt x="3488" y="796"/>
                      </a:lnTo>
                      <a:lnTo>
                        <a:pt x="3488" y="798"/>
                      </a:lnTo>
                      <a:lnTo>
                        <a:pt x="3488" y="801"/>
                      </a:lnTo>
                      <a:lnTo>
                        <a:pt x="3486" y="805"/>
                      </a:lnTo>
                      <a:lnTo>
                        <a:pt x="3484" y="805"/>
                      </a:lnTo>
                      <a:lnTo>
                        <a:pt x="3484" y="808"/>
                      </a:lnTo>
                      <a:lnTo>
                        <a:pt x="3484" y="810"/>
                      </a:lnTo>
                      <a:lnTo>
                        <a:pt x="3484" y="812"/>
                      </a:lnTo>
                      <a:lnTo>
                        <a:pt x="3484" y="815"/>
                      </a:lnTo>
                      <a:lnTo>
                        <a:pt x="3484" y="820"/>
                      </a:lnTo>
                      <a:lnTo>
                        <a:pt x="3484" y="822"/>
                      </a:lnTo>
                      <a:lnTo>
                        <a:pt x="3484" y="824"/>
                      </a:lnTo>
                      <a:lnTo>
                        <a:pt x="3481" y="827"/>
                      </a:lnTo>
                      <a:lnTo>
                        <a:pt x="3481" y="829"/>
                      </a:lnTo>
                      <a:lnTo>
                        <a:pt x="3481" y="831"/>
                      </a:lnTo>
                      <a:lnTo>
                        <a:pt x="3479" y="834"/>
                      </a:lnTo>
                      <a:lnTo>
                        <a:pt x="3479" y="836"/>
                      </a:lnTo>
                      <a:lnTo>
                        <a:pt x="3479" y="838"/>
                      </a:lnTo>
                      <a:lnTo>
                        <a:pt x="3481" y="841"/>
                      </a:lnTo>
                      <a:lnTo>
                        <a:pt x="3479" y="841"/>
                      </a:lnTo>
                      <a:lnTo>
                        <a:pt x="3479" y="843"/>
                      </a:lnTo>
                      <a:lnTo>
                        <a:pt x="3477" y="846"/>
                      </a:lnTo>
                      <a:lnTo>
                        <a:pt x="3477" y="848"/>
                      </a:lnTo>
                      <a:lnTo>
                        <a:pt x="3477" y="850"/>
                      </a:lnTo>
                      <a:lnTo>
                        <a:pt x="3477" y="853"/>
                      </a:lnTo>
                      <a:lnTo>
                        <a:pt x="3477" y="855"/>
                      </a:lnTo>
                      <a:lnTo>
                        <a:pt x="3477" y="857"/>
                      </a:lnTo>
                      <a:lnTo>
                        <a:pt x="3477" y="862"/>
                      </a:lnTo>
                      <a:lnTo>
                        <a:pt x="3477" y="864"/>
                      </a:lnTo>
                      <a:lnTo>
                        <a:pt x="3477" y="867"/>
                      </a:lnTo>
                      <a:lnTo>
                        <a:pt x="3477" y="869"/>
                      </a:lnTo>
                      <a:lnTo>
                        <a:pt x="3474" y="869"/>
                      </a:lnTo>
                      <a:lnTo>
                        <a:pt x="3474" y="869"/>
                      </a:lnTo>
                      <a:lnTo>
                        <a:pt x="3474" y="872"/>
                      </a:lnTo>
                      <a:lnTo>
                        <a:pt x="3474" y="874"/>
                      </a:lnTo>
                      <a:lnTo>
                        <a:pt x="3474" y="881"/>
                      </a:lnTo>
                      <a:lnTo>
                        <a:pt x="3477" y="883"/>
                      </a:lnTo>
                      <a:lnTo>
                        <a:pt x="3477" y="886"/>
                      </a:lnTo>
                      <a:lnTo>
                        <a:pt x="3477" y="888"/>
                      </a:lnTo>
                      <a:lnTo>
                        <a:pt x="3477" y="890"/>
                      </a:lnTo>
                      <a:lnTo>
                        <a:pt x="3479" y="893"/>
                      </a:lnTo>
                      <a:lnTo>
                        <a:pt x="3479" y="895"/>
                      </a:lnTo>
                      <a:lnTo>
                        <a:pt x="3479" y="898"/>
                      </a:lnTo>
                      <a:lnTo>
                        <a:pt x="3479" y="900"/>
                      </a:lnTo>
                      <a:lnTo>
                        <a:pt x="3479" y="902"/>
                      </a:lnTo>
                      <a:lnTo>
                        <a:pt x="3479" y="905"/>
                      </a:lnTo>
                      <a:lnTo>
                        <a:pt x="3479" y="907"/>
                      </a:lnTo>
                      <a:lnTo>
                        <a:pt x="3479" y="909"/>
                      </a:lnTo>
                      <a:lnTo>
                        <a:pt x="3481" y="909"/>
                      </a:lnTo>
                      <a:lnTo>
                        <a:pt x="3491" y="933"/>
                      </a:lnTo>
                      <a:lnTo>
                        <a:pt x="3491" y="945"/>
                      </a:lnTo>
                      <a:lnTo>
                        <a:pt x="3491" y="961"/>
                      </a:lnTo>
                      <a:lnTo>
                        <a:pt x="3493" y="968"/>
                      </a:lnTo>
                      <a:lnTo>
                        <a:pt x="3493" y="975"/>
                      </a:lnTo>
                      <a:lnTo>
                        <a:pt x="3493" y="994"/>
                      </a:lnTo>
                      <a:lnTo>
                        <a:pt x="3493" y="1001"/>
                      </a:lnTo>
                      <a:lnTo>
                        <a:pt x="3493" y="1009"/>
                      </a:lnTo>
                      <a:lnTo>
                        <a:pt x="3493" y="1016"/>
                      </a:lnTo>
                      <a:lnTo>
                        <a:pt x="3493" y="1030"/>
                      </a:lnTo>
                      <a:lnTo>
                        <a:pt x="3493" y="1039"/>
                      </a:lnTo>
                      <a:lnTo>
                        <a:pt x="3491" y="1044"/>
                      </a:lnTo>
                      <a:lnTo>
                        <a:pt x="3491" y="1049"/>
                      </a:lnTo>
                      <a:lnTo>
                        <a:pt x="3488" y="1053"/>
                      </a:lnTo>
                      <a:lnTo>
                        <a:pt x="3481" y="1061"/>
                      </a:lnTo>
                      <a:lnTo>
                        <a:pt x="3472" y="1072"/>
                      </a:lnTo>
                      <a:lnTo>
                        <a:pt x="3462" y="1079"/>
                      </a:lnTo>
                      <a:lnTo>
                        <a:pt x="3455" y="1087"/>
                      </a:lnTo>
                      <a:lnTo>
                        <a:pt x="3451" y="1091"/>
                      </a:lnTo>
                      <a:lnTo>
                        <a:pt x="3448" y="1096"/>
                      </a:lnTo>
                      <a:lnTo>
                        <a:pt x="3444" y="1101"/>
                      </a:lnTo>
                      <a:lnTo>
                        <a:pt x="3439" y="1110"/>
                      </a:lnTo>
                      <a:lnTo>
                        <a:pt x="3432" y="1124"/>
                      </a:lnTo>
                      <a:lnTo>
                        <a:pt x="3427" y="1138"/>
                      </a:lnTo>
                      <a:lnTo>
                        <a:pt x="3425" y="1150"/>
                      </a:lnTo>
                      <a:lnTo>
                        <a:pt x="3422" y="1157"/>
                      </a:lnTo>
                      <a:lnTo>
                        <a:pt x="3422" y="1164"/>
                      </a:lnTo>
                      <a:lnTo>
                        <a:pt x="3422" y="1172"/>
                      </a:lnTo>
                      <a:lnTo>
                        <a:pt x="3422" y="1176"/>
                      </a:lnTo>
                      <a:lnTo>
                        <a:pt x="3427" y="1190"/>
                      </a:lnTo>
                      <a:lnTo>
                        <a:pt x="3429" y="1198"/>
                      </a:lnTo>
                      <a:lnTo>
                        <a:pt x="3432" y="1202"/>
                      </a:lnTo>
                      <a:lnTo>
                        <a:pt x="3432" y="1207"/>
                      </a:lnTo>
                      <a:lnTo>
                        <a:pt x="3436" y="1209"/>
                      </a:lnTo>
                      <a:lnTo>
                        <a:pt x="3436" y="1212"/>
                      </a:lnTo>
                      <a:lnTo>
                        <a:pt x="3446" y="1224"/>
                      </a:lnTo>
                      <a:lnTo>
                        <a:pt x="3453" y="1231"/>
                      </a:lnTo>
                      <a:lnTo>
                        <a:pt x="3460" y="1238"/>
                      </a:lnTo>
                      <a:lnTo>
                        <a:pt x="3465" y="1252"/>
                      </a:lnTo>
                      <a:lnTo>
                        <a:pt x="3467" y="1259"/>
                      </a:lnTo>
                      <a:lnTo>
                        <a:pt x="3467" y="1271"/>
                      </a:lnTo>
                      <a:lnTo>
                        <a:pt x="3467" y="1276"/>
                      </a:lnTo>
                      <a:lnTo>
                        <a:pt x="3467" y="1285"/>
                      </a:lnTo>
                      <a:lnTo>
                        <a:pt x="3467" y="1287"/>
                      </a:lnTo>
                      <a:lnTo>
                        <a:pt x="3467" y="1290"/>
                      </a:lnTo>
                      <a:lnTo>
                        <a:pt x="3467" y="1292"/>
                      </a:lnTo>
                      <a:lnTo>
                        <a:pt x="3465" y="1292"/>
                      </a:lnTo>
                      <a:lnTo>
                        <a:pt x="3465" y="1294"/>
                      </a:lnTo>
                      <a:lnTo>
                        <a:pt x="3465" y="1297"/>
                      </a:lnTo>
                      <a:lnTo>
                        <a:pt x="3462" y="1297"/>
                      </a:lnTo>
                      <a:lnTo>
                        <a:pt x="3462" y="1299"/>
                      </a:lnTo>
                      <a:lnTo>
                        <a:pt x="3460" y="1299"/>
                      </a:lnTo>
                      <a:lnTo>
                        <a:pt x="3460" y="1301"/>
                      </a:lnTo>
                      <a:lnTo>
                        <a:pt x="3458" y="1301"/>
                      </a:lnTo>
                      <a:lnTo>
                        <a:pt x="3458" y="1304"/>
                      </a:lnTo>
                      <a:lnTo>
                        <a:pt x="3455" y="1304"/>
                      </a:lnTo>
                      <a:lnTo>
                        <a:pt x="3453" y="1304"/>
                      </a:lnTo>
                      <a:lnTo>
                        <a:pt x="3453" y="1306"/>
                      </a:lnTo>
                      <a:lnTo>
                        <a:pt x="3451" y="1306"/>
                      </a:lnTo>
                      <a:lnTo>
                        <a:pt x="3448" y="1306"/>
                      </a:lnTo>
                      <a:lnTo>
                        <a:pt x="3448" y="1309"/>
                      </a:lnTo>
                      <a:lnTo>
                        <a:pt x="3446" y="1309"/>
                      </a:lnTo>
                      <a:lnTo>
                        <a:pt x="3446" y="1311"/>
                      </a:lnTo>
                      <a:lnTo>
                        <a:pt x="3444" y="1311"/>
                      </a:lnTo>
                      <a:lnTo>
                        <a:pt x="3441" y="1311"/>
                      </a:lnTo>
                      <a:lnTo>
                        <a:pt x="3441" y="1313"/>
                      </a:lnTo>
                      <a:lnTo>
                        <a:pt x="3439" y="1313"/>
                      </a:lnTo>
                      <a:lnTo>
                        <a:pt x="3439" y="1316"/>
                      </a:lnTo>
                      <a:lnTo>
                        <a:pt x="3436" y="1316"/>
                      </a:lnTo>
                      <a:lnTo>
                        <a:pt x="3436" y="1318"/>
                      </a:lnTo>
                      <a:lnTo>
                        <a:pt x="3434" y="1318"/>
                      </a:lnTo>
                      <a:lnTo>
                        <a:pt x="3434" y="1320"/>
                      </a:lnTo>
                      <a:lnTo>
                        <a:pt x="3434" y="1323"/>
                      </a:lnTo>
                      <a:lnTo>
                        <a:pt x="3432" y="1323"/>
                      </a:lnTo>
                      <a:lnTo>
                        <a:pt x="3432" y="1323"/>
                      </a:lnTo>
                      <a:lnTo>
                        <a:pt x="3429" y="1323"/>
                      </a:lnTo>
                      <a:lnTo>
                        <a:pt x="3429" y="1325"/>
                      </a:lnTo>
                      <a:lnTo>
                        <a:pt x="3429" y="1327"/>
                      </a:lnTo>
                      <a:lnTo>
                        <a:pt x="3427" y="1327"/>
                      </a:lnTo>
                      <a:lnTo>
                        <a:pt x="3427" y="1330"/>
                      </a:lnTo>
                      <a:lnTo>
                        <a:pt x="3427" y="1332"/>
                      </a:lnTo>
                      <a:lnTo>
                        <a:pt x="3425" y="1332"/>
                      </a:lnTo>
                      <a:lnTo>
                        <a:pt x="3425" y="1335"/>
                      </a:lnTo>
                      <a:lnTo>
                        <a:pt x="3425" y="1337"/>
                      </a:lnTo>
                      <a:lnTo>
                        <a:pt x="3425" y="1339"/>
                      </a:lnTo>
                      <a:lnTo>
                        <a:pt x="3425" y="1342"/>
                      </a:lnTo>
                      <a:lnTo>
                        <a:pt x="3422" y="1342"/>
                      </a:lnTo>
                      <a:lnTo>
                        <a:pt x="3422" y="1344"/>
                      </a:lnTo>
                      <a:lnTo>
                        <a:pt x="3422" y="1346"/>
                      </a:lnTo>
                      <a:lnTo>
                        <a:pt x="3422" y="1349"/>
                      </a:lnTo>
                      <a:lnTo>
                        <a:pt x="3422" y="1351"/>
                      </a:lnTo>
                      <a:lnTo>
                        <a:pt x="3422" y="1353"/>
                      </a:lnTo>
                      <a:lnTo>
                        <a:pt x="3425" y="1353"/>
                      </a:lnTo>
                      <a:lnTo>
                        <a:pt x="3425" y="1356"/>
                      </a:lnTo>
                      <a:lnTo>
                        <a:pt x="3425" y="1358"/>
                      </a:lnTo>
                      <a:lnTo>
                        <a:pt x="3425" y="1361"/>
                      </a:lnTo>
                      <a:lnTo>
                        <a:pt x="3425" y="1363"/>
                      </a:lnTo>
                      <a:lnTo>
                        <a:pt x="3425" y="1365"/>
                      </a:lnTo>
                      <a:lnTo>
                        <a:pt x="3425" y="1368"/>
                      </a:lnTo>
                      <a:lnTo>
                        <a:pt x="3425" y="1370"/>
                      </a:lnTo>
                      <a:lnTo>
                        <a:pt x="3422" y="1370"/>
                      </a:lnTo>
                      <a:lnTo>
                        <a:pt x="3422" y="1372"/>
                      </a:lnTo>
                      <a:lnTo>
                        <a:pt x="3422" y="1375"/>
                      </a:lnTo>
                      <a:lnTo>
                        <a:pt x="3422" y="1377"/>
                      </a:lnTo>
                      <a:lnTo>
                        <a:pt x="3422" y="1379"/>
                      </a:lnTo>
                      <a:lnTo>
                        <a:pt x="3422" y="1379"/>
                      </a:lnTo>
                      <a:lnTo>
                        <a:pt x="3420" y="1382"/>
                      </a:lnTo>
                      <a:lnTo>
                        <a:pt x="3420" y="1384"/>
                      </a:lnTo>
                      <a:lnTo>
                        <a:pt x="3420" y="1387"/>
                      </a:lnTo>
                      <a:lnTo>
                        <a:pt x="3420" y="1389"/>
                      </a:lnTo>
                      <a:lnTo>
                        <a:pt x="3420" y="1391"/>
                      </a:lnTo>
                      <a:lnTo>
                        <a:pt x="3420" y="1394"/>
                      </a:lnTo>
                      <a:lnTo>
                        <a:pt x="3418" y="1394"/>
                      </a:lnTo>
                      <a:lnTo>
                        <a:pt x="3418" y="1396"/>
                      </a:lnTo>
                      <a:lnTo>
                        <a:pt x="3418" y="1398"/>
                      </a:lnTo>
                      <a:lnTo>
                        <a:pt x="3415" y="1398"/>
                      </a:lnTo>
                      <a:lnTo>
                        <a:pt x="3415" y="1401"/>
                      </a:lnTo>
                      <a:lnTo>
                        <a:pt x="3415" y="1403"/>
                      </a:lnTo>
                      <a:lnTo>
                        <a:pt x="3413" y="1403"/>
                      </a:lnTo>
                      <a:lnTo>
                        <a:pt x="3413" y="1405"/>
                      </a:lnTo>
                      <a:lnTo>
                        <a:pt x="3410" y="1405"/>
                      </a:lnTo>
                      <a:lnTo>
                        <a:pt x="3410" y="1408"/>
                      </a:lnTo>
                      <a:lnTo>
                        <a:pt x="3408" y="1408"/>
                      </a:lnTo>
                      <a:lnTo>
                        <a:pt x="3408" y="1410"/>
                      </a:lnTo>
                      <a:lnTo>
                        <a:pt x="3406" y="1410"/>
                      </a:lnTo>
                      <a:lnTo>
                        <a:pt x="3403" y="1410"/>
                      </a:lnTo>
                      <a:lnTo>
                        <a:pt x="3403" y="1413"/>
                      </a:lnTo>
                      <a:lnTo>
                        <a:pt x="3401" y="1413"/>
                      </a:lnTo>
                      <a:lnTo>
                        <a:pt x="3401" y="1415"/>
                      </a:lnTo>
                      <a:lnTo>
                        <a:pt x="3399" y="1415"/>
                      </a:lnTo>
                      <a:lnTo>
                        <a:pt x="3396" y="1417"/>
                      </a:lnTo>
                      <a:lnTo>
                        <a:pt x="3394" y="1417"/>
                      </a:lnTo>
                      <a:lnTo>
                        <a:pt x="3394" y="1420"/>
                      </a:lnTo>
                      <a:lnTo>
                        <a:pt x="3392" y="1420"/>
                      </a:lnTo>
                      <a:lnTo>
                        <a:pt x="3392" y="1422"/>
                      </a:lnTo>
                      <a:lnTo>
                        <a:pt x="3389" y="1422"/>
                      </a:lnTo>
                      <a:lnTo>
                        <a:pt x="3389" y="1424"/>
                      </a:lnTo>
                      <a:lnTo>
                        <a:pt x="3387" y="1424"/>
                      </a:lnTo>
                      <a:lnTo>
                        <a:pt x="3387" y="1427"/>
                      </a:lnTo>
                      <a:lnTo>
                        <a:pt x="3384" y="1427"/>
                      </a:lnTo>
                      <a:lnTo>
                        <a:pt x="3382" y="1429"/>
                      </a:lnTo>
                      <a:lnTo>
                        <a:pt x="3380" y="1431"/>
                      </a:lnTo>
                      <a:lnTo>
                        <a:pt x="3377" y="1434"/>
                      </a:lnTo>
                      <a:lnTo>
                        <a:pt x="3375" y="1434"/>
                      </a:lnTo>
                      <a:lnTo>
                        <a:pt x="3375" y="1436"/>
                      </a:lnTo>
                      <a:lnTo>
                        <a:pt x="3373" y="1436"/>
                      </a:lnTo>
                      <a:lnTo>
                        <a:pt x="3373" y="1439"/>
                      </a:lnTo>
                      <a:lnTo>
                        <a:pt x="3370" y="1439"/>
                      </a:lnTo>
                      <a:lnTo>
                        <a:pt x="3370" y="1441"/>
                      </a:lnTo>
                      <a:lnTo>
                        <a:pt x="3368" y="1441"/>
                      </a:lnTo>
                      <a:lnTo>
                        <a:pt x="3368" y="1443"/>
                      </a:lnTo>
                      <a:lnTo>
                        <a:pt x="3366" y="1443"/>
                      </a:lnTo>
                      <a:lnTo>
                        <a:pt x="3366" y="1446"/>
                      </a:lnTo>
                      <a:lnTo>
                        <a:pt x="3363" y="1446"/>
                      </a:lnTo>
                      <a:lnTo>
                        <a:pt x="3363" y="1448"/>
                      </a:lnTo>
                      <a:lnTo>
                        <a:pt x="3363" y="1450"/>
                      </a:lnTo>
                      <a:lnTo>
                        <a:pt x="3363" y="1450"/>
                      </a:lnTo>
                      <a:lnTo>
                        <a:pt x="3363" y="1453"/>
                      </a:lnTo>
                      <a:lnTo>
                        <a:pt x="3363" y="1455"/>
                      </a:lnTo>
                      <a:lnTo>
                        <a:pt x="3363" y="1457"/>
                      </a:lnTo>
                      <a:lnTo>
                        <a:pt x="3363" y="1460"/>
                      </a:lnTo>
                      <a:lnTo>
                        <a:pt x="3363" y="1462"/>
                      </a:lnTo>
                      <a:lnTo>
                        <a:pt x="3363" y="1464"/>
                      </a:lnTo>
                      <a:lnTo>
                        <a:pt x="3363" y="1467"/>
                      </a:lnTo>
                      <a:lnTo>
                        <a:pt x="3363" y="1469"/>
                      </a:lnTo>
                      <a:lnTo>
                        <a:pt x="3363" y="1472"/>
                      </a:lnTo>
                      <a:lnTo>
                        <a:pt x="3363" y="1474"/>
                      </a:lnTo>
                      <a:lnTo>
                        <a:pt x="3366" y="1474"/>
                      </a:lnTo>
                      <a:lnTo>
                        <a:pt x="3366" y="1476"/>
                      </a:lnTo>
                      <a:lnTo>
                        <a:pt x="3366" y="1479"/>
                      </a:lnTo>
                      <a:lnTo>
                        <a:pt x="3368" y="1481"/>
                      </a:lnTo>
                      <a:lnTo>
                        <a:pt x="3370" y="1483"/>
                      </a:lnTo>
                      <a:lnTo>
                        <a:pt x="3370" y="1486"/>
                      </a:lnTo>
                      <a:lnTo>
                        <a:pt x="3373" y="1486"/>
                      </a:lnTo>
                      <a:lnTo>
                        <a:pt x="3373" y="1488"/>
                      </a:lnTo>
                      <a:lnTo>
                        <a:pt x="3375" y="1490"/>
                      </a:lnTo>
                      <a:lnTo>
                        <a:pt x="3377" y="1490"/>
                      </a:lnTo>
                      <a:lnTo>
                        <a:pt x="3377" y="1490"/>
                      </a:lnTo>
                      <a:lnTo>
                        <a:pt x="3380" y="1490"/>
                      </a:lnTo>
                      <a:lnTo>
                        <a:pt x="3380" y="1493"/>
                      </a:lnTo>
                      <a:lnTo>
                        <a:pt x="3380" y="1495"/>
                      </a:lnTo>
                      <a:lnTo>
                        <a:pt x="3382" y="1495"/>
                      </a:lnTo>
                      <a:lnTo>
                        <a:pt x="3382" y="1498"/>
                      </a:lnTo>
                      <a:lnTo>
                        <a:pt x="3382" y="1500"/>
                      </a:lnTo>
                      <a:lnTo>
                        <a:pt x="3382" y="1502"/>
                      </a:lnTo>
                      <a:lnTo>
                        <a:pt x="3382" y="1505"/>
                      </a:lnTo>
                      <a:lnTo>
                        <a:pt x="3382" y="1507"/>
                      </a:lnTo>
                      <a:lnTo>
                        <a:pt x="3382" y="1509"/>
                      </a:lnTo>
                      <a:lnTo>
                        <a:pt x="3382" y="1512"/>
                      </a:lnTo>
                      <a:lnTo>
                        <a:pt x="3382" y="1514"/>
                      </a:lnTo>
                      <a:lnTo>
                        <a:pt x="3394" y="1568"/>
                      </a:lnTo>
                      <a:lnTo>
                        <a:pt x="3394" y="1594"/>
                      </a:lnTo>
                      <a:lnTo>
                        <a:pt x="3396" y="1627"/>
                      </a:lnTo>
                      <a:lnTo>
                        <a:pt x="3394" y="1661"/>
                      </a:lnTo>
                      <a:lnTo>
                        <a:pt x="3396" y="1703"/>
                      </a:lnTo>
                      <a:lnTo>
                        <a:pt x="3401" y="1739"/>
                      </a:lnTo>
                      <a:lnTo>
                        <a:pt x="3406" y="1762"/>
                      </a:lnTo>
                      <a:lnTo>
                        <a:pt x="3410" y="1774"/>
                      </a:lnTo>
                      <a:lnTo>
                        <a:pt x="3415" y="1788"/>
                      </a:lnTo>
                      <a:lnTo>
                        <a:pt x="3418" y="1795"/>
                      </a:lnTo>
                      <a:lnTo>
                        <a:pt x="3418" y="1821"/>
                      </a:lnTo>
                      <a:lnTo>
                        <a:pt x="3377" y="1821"/>
                      </a:lnTo>
                      <a:lnTo>
                        <a:pt x="3354" y="1821"/>
                      </a:lnTo>
                      <a:lnTo>
                        <a:pt x="3288" y="1821"/>
                      </a:lnTo>
                      <a:lnTo>
                        <a:pt x="3195" y="1819"/>
                      </a:lnTo>
                      <a:lnTo>
                        <a:pt x="3106" y="1819"/>
                      </a:lnTo>
                      <a:lnTo>
                        <a:pt x="3016" y="1819"/>
                      </a:lnTo>
                      <a:lnTo>
                        <a:pt x="2964" y="1819"/>
                      </a:lnTo>
                      <a:lnTo>
                        <a:pt x="2917" y="1819"/>
                      </a:lnTo>
                      <a:lnTo>
                        <a:pt x="2874" y="1819"/>
                      </a:lnTo>
                      <a:lnTo>
                        <a:pt x="2872" y="1819"/>
                      </a:lnTo>
                      <a:lnTo>
                        <a:pt x="2867" y="1819"/>
                      </a:lnTo>
                      <a:lnTo>
                        <a:pt x="2862" y="1819"/>
                      </a:lnTo>
                      <a:lnTo>
                        <a:pt x="2829" y="1819"/>
                      </a:lnTo>
                      <a:lnTo>
                        <a:pt x="2782" y="1819"/>
                      </a:lnTo>
                      <a:lnTo>
                        <a:pt x="2735" y="1821"/>
                      </a:lnTo>
                      <a:lnTo>
                        <a:pt x="2688" y="1821"/>
                      </a:lnTo>
                      <a:lnTo>
                        <a:pt x="2645" y="1821"/>
                      </a:lnTo>
                      <a:lnTo>
                        <a:pt x="2600" y="1821"/>
                      </a:lnTo>
                      <a:lnTo>
                        <a:pt x="2555" y="1821"/>
                      </a:lnTo>
                      <a:lnTo>
                        <a:pt x="2510" y="1821"/>
                      </a:lnTo>
                      <a:lnTo>
                        <a:pt x="2463" y="1821"/>
                      </a:lnTo>
                      <a:lnTo>
                        <a:pt x="2454" y="1821"/>
                      </a:lnTo>
                      <a:lnTo>
                        <a:pt x="2442" y="1821"/>
                      </a:lnTo>
                      <a:lnTo>
                        <a:pt x="2433" y="1821"/>
                      </a:lnTo>
                      <a:lnTo>
                        <a:pt x="2421" y="1821"/>
                      </a:lnTo>
                      <a:lnTo>
                        <a:pt x="2409" y="1821"/>
                      </a:lnTo>
                      <a:lnTo>
                        <a:pt x="2399" y="1821"/>
                      </a:lnTo>
                      <a:lnTo>
                        <a:pt x="2388" y="1821"/>
                      </a:lnTo>
                      <a:lnTo>
                        <a:pt x="2376" y="1821"/>
                      </a:lnTo>
                      <a:lnTo>
                        <a:pt x="2371" y="1821"/>
                      </a:lnTo>
                      <a:lnTo>
                        <a:pt x="2366" y="1821"/>
                      </a:lnTo>
                      <a:lnTo>
                        <a:pt x="2347" y="1821"/>
                      </a:lnTo>
                      <a:lnTo>
                        <a:pt x="2336" y="1821"/>
                      </a:lnTo>
                      <a:lnTo>
                        <a:pt x="2331" y="1821"/>
                      </a:lnTo>
                      <a:lnTo>
                        <a:pt x="2319" y="1821"/>
                      </a:lnTo>
                      <a:lnTo>
                        <a:pt x="2307" y="1821"/>
                      </a:lnTo>
                      <a:lnTo>
                        <a:pt x="2286" y="1821"/>
                      </a:lnTo>
                      <a:lnTo>
                        <a:pt x="2239" y="1821"/>
                      </a:lnTo>
                      <a:lnTo>
                        <a:pt x="2194" y="1821"/>
                      </a:lnTo>
                      <a:lnTo>
                        <a:pt x="2149" y="1821"/>
                      </a:lnTo>
                      <a:lnTo>
                        <a:pt x="2104" y="1821"/>
                      </a:lnTo>
                      <a:lnTo>
                        <a:pt x="2057" y="1821"/>
                      </a:lnTo>
                      <a:lnTo>
                        <a:pt x="2012" y="1821"/>
                      </a:lnTo>
                      <a:lnTo>
                        <a:pt x="1967" y="1821"/>
                      </a:lnTo>
                      <a:lnTo>
                        <a:pt x="1922" y="1821"/>
                      </a:lnTo>
                      <a:lnTo>
                        <a:pt x="1887" y="1821"/>
                      </a:lnTo>
                      <a:lnTo>
                        <a:pt x="1840" y="1821"/>
                      </a:lnTo>
                      <a:lnTo>
                        <a:pt x="1795" y="1821"/>
                      </a:lnTo>
                      <a:lnTo>
                        <a:pt x="1750" y="1821"/>
                      </a:lnTo>
                      <a:lnTo>
                        <a:pt x="1705" y="1821"/>
                      </a:lnTo>
                      <a:lnTo>
                        <a:pt x="1660" y="1821"/>
                      </a:lnTo>
                      <a:lnTo>
                        <a:pt x="1615" y="1821"/>
                      </a:lnTo>
                      <a:lnTo>
                        <a:pt x="1570" y="1821"/>
                      </a:lnTo>
                      <a:lnTo>
                        <a:pt x="1525" y="1821"/>
                      </a:lnTo>
                      <a:lnTo>
                        <a:pt x="1481" y="1821"/>
                      </a:lnTo>
                      <a:lnTo>
                        <a:pt x="1433" y="1821"/>
                      </a:lnTo>
                      <a:lnTo>
                        <a:pt x="1388" y="1821"/>
                      </a:lnTo>
                      <a:lnTo>
                        <a:pt x="1344" y="1821"/>
                      </a:lnTo>
                      <a:lnTo>
                        <a:pt x="1299" y="1821"/>
                      </a:lnTo>
                      <a:lnTo>
                        <a:pt x="1254" y="1821"/>
                      </a:lnTo>
                      <a:lnTo>
                        <a:pt x="1207" y="1821"/>
                      </a:lnTo>
                      <a:lnTo>
                        <a:pt x="1162" y="1821"/>
                      </a:lnTo>
                      <a:lnTo>
                        <a:pt x="1117" y="1821"/>
                      </a:lnTo>
                      <a:lnTo>
                        <a:pt x="1072" y="1821"/>
                      </a:lnTo>
                      <a:lnTo>
                        <a:pt x="1027" y="1821"/>
                      </a:lnTo>
                      <a:lnTo>
                        <a:pt x="980" y="1821"/>
                      </a:lnTo>
                      <a:lnTo>
                        <a:pt x="935" y="1821"/>
                      </a:lnTo>
                      <a:lnTo>
                        <a:pt x="890" y="1821"/>
                      </a:lnTo>
                      <a:lnTo>
                        <a:pt x="848" y="1821"/>
                      </a:lnTo>
                      <a:lnTo>
                        <a:pt x="805" y="1821"/>
                      </a:lnTo>
                      <a:lnTo>
                        <a:pt x="760" y="1821"/>
                      </a:lnTo>
                      <a:lnTo>
                        <a:pt x="713" y="1821"/>
                      </a:lnTo>
                      <a:lnTo>
                        <a:pt x="666" y="1821"/>
                      </a:lnTo>
                      <a:lnTo>
                        <a:pt x="623" y="1819"/>
                      </a:lnTo>
                      <a:lnTo>
                        <a:pt x="578" y="1819"/>
                      </a:lnTo>
                      <a:lnTo>
                        <a:pt x="531" y="1819"/>
                      </a:lnTo>
                      <a:lnTo>
                        <a:pt x="486" y="1819"/>
                      </a:lnTo>
                      <a:lnTo>
                        <a:pt x="441" y="1819"/>
                      </a:lnTo>
                      <a:lnTo>
                        <a:pt x="401" y="1819"/>
                      </a:lnTo>
                      <a:lnTo>
                        <a:pt x="396" y="1819"/>
                      </a:lnTo>
                      <a:lnTo>
                        <a:pt x="356" y="1819"/>
                      </a:lnTo>
                      <a:lnTo>
                        <a:pt x="356" y="1816"/>
                      </a:lnTo>
                      <a:lnTo>
                        <a:pt x="356" y="1812"/>
                      </a:lnTo>
                      <a:lnTo>
                        <a:pt x="354" y="1805"/>
                      </a:lnTo>
                      <a:lnTo>
                        <a:pt x="354" y="1795"/>
                      </a:lnTo>
                      <a:lnTo>
                        <a:pt x="354" y="1788"/>
                      </a:lnTo>
                      <a:lnTo>
                        <a:pt x="354" y="1776"/>
                      </a:lnTo>
                      <a:lnTo>
                        <a:pt x="354" y="1774"/>
                      </a:lnTo>
                      <a:lnTo>
                        <a:pt x="354" y="1767"/>
                      </a:lnTo>
                      <a:lnTo>
                        <a:pt x="354" y="1755"/>
                      </a:lnTo>
                      <a:lnTo>
                        <a:pt x="351" y="1746"/>
                      </a:lnTo>
                      <a:lnTo>
                        <a:pt x="351" y="1741"/>
                      </a:lnTo>
                      <a:lnTo>
                        <a:pt x="351" y="1734"/>
                      </a:lnTo>
                      <a:lnTo>
                        <a:pt x="351" y="1724"/>
                      </a:lnTo>
                      <a:lnTo>
                        <a:pt x="351" y="1713"/>
                      </a:lnTo>
                      <a:lnTo>
                        <a:pt x="351" y="1701"/>
                      </a:lnTo>
                      <a:lnTo>
                        <a:pt x="354" y="1646"/>
                      </a:lnTo>
                      <a:lnTo>
                        <a:pt x="354" y="1644"/>
                      </a:lnTo>
                      <a:lnTo>
                        <a:pt x="354" y="1623"/>
                      </a:lnTo>
                      <a:lnTo>
                        <a:pt x="354" y="1618"/>
                      </a:lnTo>
                      <a:lnTo>
                        <a:pt x="354" y="1613"/>
                      </a:lnTo>
                      <a:lnTo>
                        <a:pt x="354" y="1609"/>
                      </a:lnTo>
                      <a:lnTo>
                        <a:pt x="354" y="1604"/>
                      </a:lnTo>
                      <a:lnTo>
                        <a:pt x="354" y="1597"/>
                      </a:lnTo>
                      <a:lnTo>
                        <a:pt x="354" y="1592"/>
                      </a:lnTo>
                      <a:lnTo>
                        <a:pt x="354" y="1583"/>
                      </a:lnTo>
                      <a:lnTo>
                        <a:pt x="354" y="1578"/>
                      </a:lnTo>
                      <a:lnTo>
                        <a:pt x="354" y="1576"/>
                      </a:lnTo>
                      <a:lnTo>
                        <a:pt x="354" y="1573"/>
                      </a:lnTo>
                      <a:lnTo>
                        <a:pt x="354" y="1571"/>
                      </a:lnTo>
                      <a:lnTo>
                        <a:pt x="351" y="1535"/>
                      </a:lnTo>
                      <a:lnTo>
                        <a:pt x="351" y="1533"/>
                      </a:lnTo>
                      <a:lnTo>
                        <a:pt x="354" y="1531"/>
                      </a:lnTo>
                      <a:lnTo>
                        <a:pt x="354" y="1528"/>
                      </a:lnTo>
                      <a:lnTo>
                        <a:pt x="354" y="1516"/>
                      </a:lnTo>
                      <a:lnTo>
                        <a:pt x="354" y="1514"/>
                      </a:lnTo>
                      <a:lnTo>
                        <a:pt x="354" y="1509"/>
                      </a:lnTo>
                      <a:lnTo>
                        <a:pt x="354" y="1507"/>
                      </a:lnTo>
                      <a:lnTo>
                        <a:pt x="351" y="1483"/>
                      </a:lnTo>
                      <a:lnTo>
                        <a:pt x="354" y="1481"/>
                      </a:lnTo>
                      <a:lnTo>
                        <a:pt x="354" y="1479"/>
                      </a:lnTo>
                      <a:lnTo>
                        <a:pt x="354" y="1474"/>
                      </a:lnTo>
                      <a:lnTo>
                        <a:pt x="354" y="1467"/>
                      </a:lnTo>
                      <a:lnTo>
                        <a:pt x="354" y="1460"/>
                      </a:lnTo>
                      <a:lnTo>
                        <a:pt x="354" y="1455"/>
                      </a:lnTo>
                      <a:lnTo>
                        <a:pt x="354" y="1450"/>
                      </a:lnTo>
                      <a:lnTo>
                        <a:pt x="354" y="1439"/>
                      </a:lnTo>
                      <a:lnTo>
                        <a:pt x="354" y="1436"/>
                      </a:lnTo>
                      <a:lnTo>
                        <a:pt x="354" y="1413"/>
                      </a:lnTo>
                      <a:lnTo>
                        <a:pt x="354" y="1405"/>
                      </a:lnTo>
                      <a:lnTo>
                        <a:pt x="354" y="1401"/>
                      </a:lnTo>
                      <a:lnTo>
                        <a:pt x="351" y="1391"/>
                      </a:lnTo>
                      <a:lnTo>
                        <a:pt x="351" y="1384"/>
                      </a:lnTo>
                      <a:lnTo>
                        <a:pt x="351" y="1382"/>
                      </a:lnTo>
                      <a:lnTo>
                        <a:pt x="351" y="1379"/>
                      </a:lnTo>
                      <a:lnTo>
                        <a:pt x="351" y="1372"/>
                      </a:lnTo>
                      <a:lnTo>
                        <a:pt x="351" y="1365"/>
                      </a:lnTo>
                      <a:lnTo>
                        <a:pt x="351" y="1358"/>
                      </a:lnTo>
                      <a:lnTo>
                        <a:pt x="354" y="1353"/>
                      </a:lnTo>
                      <a:lnTo>
                        <a:pt x="354" y="1346"/>
                      </a:lnTo>
                      <a:lnTo>
                        <a:pt x="351" y="1342"/>
                      </a:lnTo>
                      <a:lnTo>
                        <a:pt x="351" y="1339"/>
                      </a:lnTo>
                      <a:lnTo>
                        <a:pt x="351" y="1335"/>
                      </a:lnTo>
                      <a:lnTo>
                        <a:pt x="351" y="1332"/>
                      </a:lnTo>
                      <a:lnTo>
                        <a:pt x="351" y="1327"/>
                      </a:lnTo>
                      <a:lnTo>
                        <a:pt x="354" y="1318"/>
                      </a:lnTo>
                      <a:lnTo>
                        <a:pt x="354" y="1306"/>
                      </a:lnTo>
                      <a:lnTo>
                        <a:pt x="354" y="1290"/>
                      </a:lnTo>
                      <a:lnTo>
                        <a:pt x="354" y="1285"/>
                      </a:lnTo>
                      <a:lnTo>
                        <a:pt x="354" y="1280"/>
                      </a:lnTo>
                      <a:lnTo>
                        <a:pt x="354" y="1273"/>
                      </a:lnTo>
                      <a:lnTo>
                        <a:pt x="354" y="1271"/>
                      </a:lnTo>
                      <a:lnTo>
                        <a:pt x="354" y="1268"/>
                      </a:lnTo>
                      <a:lnTo>
                        <a:pt x="354" y="1266"/>
                      </a:lnTo>
                      <a:lnTo>
                        <a:pt x="354" y="1259"/>
                      </a:lnTo>
                      <a:lnTo>
                        <a:pt x="354" y="1252"/>
                      </a:lnTo>
                      <a:lnTo>
                        <a:pt x="354" y="1250"/>
                      </a:lnTo>
                      <a:lnTo>
                        <a:pt x="354" y="1247"/>
                      </a:lnTo>
                      <a:lnTo>
                        <a:pt x="354" y="1242"/>
                      </a:lnTo>
                      <a:lnTo>
                        <a:pt x="354" y="1240"/>
                      </a:lnTo>
                      <a:lnTo>
                        <a:pt x="354" y="1238"/>
                      </a:lnTo>
                      <a:lnTo>
                        <a:pt x="354" y="1231"/>
                      </a:lnTo>
                      <a:lnTo>
                        <a:pt x="354" y="1226"/>
                      </a:lnTo>
                      <a:lnTo>
                        <a:pt x="354" y="1219"/>
                      </a:lnTo>
                      <a:lnTo>
                        <a:pt x="354" y="1212"/>
                      </a:lnTo>
                      <a:lnTo>
                        <a:pt x="354" y="1209"/>
                      </a:lnTo>
                      <a:lnTo>
                        <a:pt x="354" y="1207"/>
                      </a:lnTo>
                      <a:lnTo>
                        <a:pt x="354" y="1205"/>
                      </a:lnTo>
                      <a:lnTo>
                        <a:pt x="354" y="1202"/>
                      </a:lnTo>
                      <a:lnTo>
                        <a:pt x="354" y="1198"/>
                      </a:lnTo>
                      <a:lnTo>
                        <a:pt x="354" y="1195"/>
                      </a:lnTo>
                      <a:lnTo>
                        <a:pt x="354" y="1193"/>
                      </a:lnTo>
                      <a:lnTo>
                        <a:pt x="354" y="1190"/>
                      </a:lnTo>
                      <a:lnTo>
                        <a:pt x="354" y="1188"/>
                      </a:lnTo>
                      <a:lnTo>
                        <a:pt x="351" y="1183"/>
                      </a:lnTo>
                      <a:lnTo>
                        <a:pt x="351" y="1181"/>
                      </a:lnTo>
                      <a:lnTo>
                        <a:pt x="351" y="1176"/>
                      </a:lnTo>
                      <a:lnTo>
                        <a:pt x="351" y="1172"/>
                      </a:lnTo>
                      <a:lnTo>
                        <a:pt x="351" y="1167"/>
                      </a:lnTo>
                      <a:lnTo>
                        <a:pt x="351" y="1160"/>
                      </a:lnTo>
                      <a:lnTo>
                        <a:pt x="351" y="1155"/>
                      </a:lnTo>
                      <a:lnTo>
                        <a:pt x="351" y="1150"/>
                      </a:lnTo>
                      <a:lnTo>
                        <a:pt x="351" y="1146"/>
                      </a:lnTo>
                      <a:lnTo>
                        <a:pt x="351" y="1143"/>
                      </a:lnTo>
                      <a:lnTo>
                        <a:pt x="351" y="1141"/>
                      </a:lnTo>
                      <a:lnTo>
                        <a:pt x="351" y="1138"/>
                      </a:lnTo>
                      <a:lnTo>
                        <a:pt x="351" y="1127"/>
                      </a:lnTo>
                      <a:lnTo>
                        <a:pt x="351" y="1110"/>
                      </a:lnTo>
                      <a:lnTo>
                        <a:pt x="351" y="1096"/>
                      </a:lnTo>
                      <a:lnTo>
                        <a:pt x="351" y="1084"/>
                      </a:lnTo>
                      <a:lnTo>
                        <a:pt x="349" y="1084"/>
                      </a:lnTo>
                      <a:lnTo>
                        <a:pt x="347" y="1084"/>
                      </a:lnTo>
                      <a:lnTo>
                        <a:pt x="344" y="1084"/>
                      </a:lnTo>
                      <a:lnTo>
                        <a:pt x="342" y="1084"/>
                      </a:lnTo>
                      <a:lnTo>
                        <a:pt x="340" y="1084"/>
                      </a:lnTo>
                      <a:lnTo>
                        <a:pt x="337" y="1084"/>
                      </a:lnTo>
                      <a:lnTo>
                        <a:pt x="335" y="1084"/>
                      </a:lnTo>
                      <a:lnTo>
                        <a:pt x="333" y="1084"/>
                      </a:lnTo>
                      <a:lnTo>
                        <a:pt x="330" y="1082"/>
                      </a:lnTo>
                      <a:lnTo>
                        <a:pt x="318" y="1079"/>
                      </a:lnTo>
                      <a:lnTo>
                        <a:pt x="307" y="1075"/>
                      </a:lnTo>
                      <a:lnTo>
                        <a:pt x="302" y="1075"/>
                      </a:lnTo>
                      <a:lnTo>
                        <a:pt x="300" y="1072"/>
                      </a:lnTo>
                      <a:lnTo>
                        <a:pt x="290" y="1070"/>
                      </a:lnTo>
                      <a:lnTo>
                        <a:pt x="288" y="1068"/>
                      </a:lnTo>
                      <a:lnTo>
                        <a:pt x="285" y="1068"/>
                      </a:lnTo>
                      <a:lnTo>
                        <a:pt x="283" y="1068"/>
                      </a:lnTo>
                      <a:lnTo>
                        <a:pt x="281" y="1065"/>
                      </a:lnTo>
                      <a:lnTo>
                        <a:pt x="278" y="1065"/>
                      </a:lnTo>
                      <a:lnTo>
                        <a:pt x="274" y="1065"/>
                      </a:lnTo>
                      <a:lnTo>
                        <a:pt x="269" y="1065"/>
                      </a:lnTo>
                      <a:lnTo>
                        <a:pt x="266" y="1063"/>
                      </a:lnTo>
                      <a:lnTo>
                        <a:pt x="262" y="1063"/>
                      </a:lnTo>
                      <a:lnTo>
                        <a:pt x="257" y="1063"/>
                      </a:lnTo>
                      <a:lnTo>
                        <a:pt x="252" y="1063"/>
                      </a:lnTo>
                      <a:lnTo>
                        <a:pt x="245" y="1061"/>
                      </a:lnTo>
                      <a:lnTo>
                        <a:pt x="243" y="1061"/>
                      </a:lnTo>
                      <a:lnTo>
                        <a:pt x="243" y="1061"/>
                      </a:lnTo>
                      <a:lnTo>
                        <a:pt x="240" y="1061"/>
                      </a:lnTo>
                      <a:lnTo>
                        <a:pt x="238" y="1058"/>
                      </a:lnTo>
                      <a:lnTo>
                        <a:pt x="233" y="1058"/>
                      </a:lnTo>
                      <a:lnTo>
                        <a:pt x="231" y="1058"/>
                      </a:lnTo>
                      <a:lnTo>
                        <a:pt x="229" y="1056"/>
                      </a:lnTo>
                      <a:lnTo>
                        <a:pt x="226" y="1056"/>
                      </a:lnTo>
                      <a:lnTo>
                        <a:pt x="224" y="1056"/>
                      </a:lnTo>
                      <a:lnTo>
                        <a:pt x="222" y="1056"/>
                      </a:lnTo>
                      <a:lnTo>
                        <a:pt x="219" y="1053"/>
                      </a:lnTo>
                      <a:lnTo>
                        <a:pt x="214" y="1053"/>
                      </a:lnTo>
                      <a:lnTo>
                        <a:pt x="212" y="1051"/>
                      </a:lnTo>
                      <a:lnTo>
                        <a:pt x="207" y="1051"/>
                      </a:lnTo>
                      <a:lnTo>
                        <a:pt x="203" y="1049"/>
                      </a:lnTo>
                      <a:lnTo>
                        <a:pt x="200" y="1049"/>
                      </a:lnTo>
                      <a:lnTo>
                        <a:pt x="198" y="1049"/>
                      </a:lnTo>
                      <a:lnTo>
                        <a:pt x="196" y="1049"/>
                      </a:lnTo>
                      <a:lnTo>
                        <a:pt x="193" y="1046"/>
                      </a:lnTo>
                      <a:lnTo>
                        <a:pt x="188" y="1046"/>
                      </a:lnTo>
                      <a:lnTo>
                        <a:pt x="186" y="1046"/>
                      </a:lnTo>
                      <a:lnTo>
                        <a:pt x="186" y="1046"/>
                      </a:lnTo>
                      <a:lnTo>
                        <a:pt x="184" y="1046"/>
                      </a:lnTo>
                      <a:lnTo>
                        <a:pt x="181" y="1046"/>
                      </a:lnTo>
                      <a:lnTo>
                        <a:pt x="177" y="1046"/>
                      </a:lnTo>
                      <a:lnTo>
                        <a:pt x="174" y="1046"/>
                      </a:lnTo>
                      <a:lnTo>
                        <a:pt x="155" y="1046"/>
                      </a:lnTo>
                      <a:lnTo>
                        <a:pt x="137" y="1046"/>
                      </a:lnTo>
                      <a:lnTo>
                        <a:pt x="137" y="1044"/>
                      </a:lnTo>
                      <a:lnTo>
                        <a:pt x="139" y="1039"/>
                      </a:lnTo>
                      <a:lnTo>
                        <a:pt x="139" y="1039"/>
                      </a:lnTo>
                      <a:lnTo>
                        <a:pt x="141" y="1037"/>
                      </a:lnTo>
                      <a:lnTo>
                        <a:pt x="144" y="1032"/>
                      </a:lnTo>
                      <a:lnTo>
                        <a:pt x="144" y="1030"/>
                      </a:lnTo>
                      <a:lnTo>
                        <a:pt x="146" y="1027"/>
                      </a:lnTo>
                      <a:lnTo>
                        <a:pt x="146" y="1023"/>
                      </a:lnTo>
                      <a:lnTo>
                        <a:pt x="148" y="1020"/>
                      </a:lnTo>
                      <a:lnTo>
                        <a:pt x="148" y="1016"/>
                      </a:lnTo>
                      <a:lnTo>
                        <a:pt x="151" y="1011"/>
                      </a:lnTo>
                      <a:lnTo>
                        <a:pt x="151" y="1009"/>
                      </a:lnTo>
                      <a:lnTo>
                        <a:pt x="151" y="1004"/>
                      </a:lnTo>
                      <a:lnTo>
                        <a:pt x="153" y="1001"/>
                      </a:lnTo>
                      <a:lnTo>
                        <a:pt x="153" y="997"/>
                      </a:lnTo>
                      <a:lnTo>
                        <a:pt x="153" y="994"/>
                      </a:lnTo>
                      <a:lnTo>
                        <a:pt x="153" y="992"/>
                      </a:lnTo>
                      <a:lnTo>
                        <a:pt x="153" y="990"/>
                      </a:lnTo>
                      <a:lnTo>
                        <a:pt x="153" y="987"/>
                      </a:lnTo>
                      <a:lnTo>
                        <a:pt x="153" y="985"/>
                      </a:lnTo>
                      <a:lnTo>
                        <a:pt x="153" y="973"/>
                      </a:lnTo>
                      <a:lnTo>
                        <a:pt x="153" y="964"/>
                      </a:lnTo>
                      <a:lnTo>
                        <a:pt x="153" y="959"/>
                      </a:lnTo>
                      <a:lnTo>
                        <a:pt x="153" y="935"/>
                      </a:lnTo>
                      <a:lnTo>
                        <a:pt x="151" y="926"/>
                      </a:lnTo>
                      <a:lnTo>
                        <a:pt x="151" y="926"/>
                      </a:lnTo>
                      <a:lnTo>
                        <a:pt x="148" y="924"/>
                      </a:lnTo>
                      <a:lnTo>
                        <a:pt x="148" y="921"/>
                      </a:lnTo>
                      <a:lnTo>
                        <a:pt x="146" y="921"/>
                      </a:lnTo>
                      <a:lnTo>
                        <a:pt x="146" y="919"/>
                      </a:lnTo>
                      <a:lnTo>
                        <a:pt x="144" y="919"/>
                      </a:lnTo>
                      <a:lnTo>
                        <a:pt x="141" y="916"/>
                      </a:lnTo>
                      <a:lnTo>
                        <a:pt x="139" y="916"/>
                      </a:lnTo>
                      <a:lnTo>
                        <a:pt x="137" y="916"/>
                      </a:lnTo>
                      <a:lnTo>
                        <a:pt x="134" y="916"/>
                      </a:lnTo>
                      <a:lnTo>
                        <a:pt x="132" y="916"/>
                      </a:lnTo>
                      <a:lnTo>
                        <a:pt x="129" y="916"/>
                      </a:lnTo>
                      <a:lnTo>
                        <a:pt x="129" y="916"/>
                      </a:lnTo>
                      <a:lnTo>
                        <a:pt x="127" y="916"/>
                      </a:lnTo>
                      <a:lnTo>
                        <a:pt x="120" y="916"/>
                      </a:lnTo>
                      <a:lnTo>
                        <a:pt x="111" y="914"/>
                      </a:lnTo>
                      <a:lnTo>
                        <a:pt x="99" y="914"/>
                      </a:lnTo>
                      <a:lnTo>
                        <a:pt x="94" y="912"/>
                      </a:lnTo>
                      <a:lnTo>
                        <a:pt x="89" y="912"/>
                      </a:lnTo>
                      <a:lnTo>
                        <a:pt x="85" y="912"/>
                      </a:lnTo>
                      <a:lnTo>
                        <a:pt x="85" y="907"/>
                      </a:lnTo>
                      <a:lnTo>
                        <a:pt x="89" y="895"/>
                      </a:lnTo>
                      <a:lnTo>
                        <a:pt x="89" y="886"/>
                      </a:lnTo>
                      <a:lnTo>
                        <a:pt x="89" y="876"/>
                      </a:lnTo>
                      <a:lnTo>
                        <a:pt x="87" y="869"/>
                      </a:lnTo>
                      <a:lnTo>
                        <a:pt x="87" y="864"/>
                      </a:lnTo>
                      <a:lnTo>
                        <a:pt x="87" y="860"/>
                      </a:lnTo>
                      <a:lnTo>
                        <a:pt x="87" y="841"/>
                      </a:lnTo>
                      <a:lnTo>
                        <a:pt x="82" y="820"/>
                      </a:lnTo>
                      <a:lnTo>
                        <a:pt x="94" y="794"/>
                      </a:lnTo>
                      <a:lnTo>
                        <a:pt x="89" y="784"/>
                      </a:lnTo>
                      <a:lnTo>
                        <a:pt x="89" y="782"/>
                      </a:lnTo>
                      <a:lnTo>
                        <a:pt x="80" y="756"/>
                      </a:lnTo>
                      <a:lnTo>
                        <a:pt x="61" y="725"/>
                      </a:lnTo>
                      <a:lnTo>
                        <a:pt x="59" y="720"/>
                      </a:lnTo>
                      <a:lnTo>
                        <a:pt x="51" y="711"/>
                      </a:lnTo>
                      <a:lnTo>
                        <a:pt x="47" y="694"/>
                      </a:lnTo>
                      <a:lnTo>
                        <a:pt x="26" y="661"/>
                      </a:lnTo>
                      <a:lnTo>
                        <a:pt x="14" y="642"/>
                      </a:lnTo>
                      <a:lnTo>
                        <a:pt x="16" y="631"/>
                      </a:lnTo>
                      <a:lnTo>
                        <a:pt x="16" y="626"/>
                      </a:lnTo>
                      <a:lnTo>
                        <a:pt x="16" y="621"/>
                      </a:lnTo>
                      <a:lnTo>
                        <a:pt x="21" y="597"/>
                      </a:lnTo>
                      <a:lnTo>
                        <a:pt x="23" y="557"/>
                      </a:lnTo>
                      <a:lnTo>
                        <a:pt x="26" y="548"/>
                      </a:lnTo>
                      <a:lnTo>
                        <a:pt x="4" y="548"/>
                      </a:lnTo>
                      <a:lnTo>
                        <a:pt x="4" y="536"/>
                      </a:lnTo>
                      <a:lnTo>
                        <a:pt x="4" y="534"/>
                      </a:lnTo>
                      <a:lnTo>
                        <a:pt x="4" y="531"/>
                      </a:lnTo>
                      <a:lnTo>
                        <a:pt x="4" y="529"/>
                      </a:lnTo>
                      <a:lnTo>
                        <a:pt x="2" y="529"/>
                      </a:lnTo>
                      <a:lnTo>
                        <a:pt x="2" y="529"/>
                      </a:lnTo>
                      <a:lnTo>
                        <a:pt x="0" y="529"/>
                      </a:lnTo>
                      <a:lnTo>
                        <a:pt x="0" y="527"/>
                      </a:lnTo>
                      <a:lnTo>
                        <a:pt x="0" y="524"/>
                      </a:lnTo>
                      <a:lnTo>
                        <a:pt x="0" y="515"/>
                      </a:lnTo>
                      <a:lnTo>
                        <a:pt x="0" y="512"/>
                      </a:lnTo>
                      <a:lnTo>
                        <a:pt x="9" y="510"/>
                      </a:lnTo>
                      <a:lnTo>
                        <a:pt x="11" y="510"/>
                      </a:lnTo>
                      <a:lnTo>
                        <a:pt x="11" y="508"/>
                      </a:lnTo>
                      <a:lnTo>
                        <a:pt x="14" y="501"/>
                      </a:lnTo>
                      <a:lnTo>
                        <a:pt x="14" y="498"/>
                      </a:lnTo>
                      <a:lnTo>
                        <a:pt x="14" y="496"/>
                      </a:lnTo>
                      <a:lnTo>
                        <a:pt x="16" y="496"/>
                      </a:lnTo>
                      <a:lnTo>
                        <a:pt x="16" y="494"/>
                      </a:lnTo>
                      <a:lnTo>
                        <a:pt x="23" y="484"/>
                      </a:lnTo>
                      <a:lnTo>
                        <a:pt x="23" y="482"/>
                      </a:lnTo>
                      <a:lnTo>
                        <a:pt x="23" y="479"/>
                      </a:lnTo>
                      <a:lnTo>
                        <a:pt x="23" y="477"/>
                      </a:lnTo>
                      <a:lnTo>
                        <a:pt x="23" y="475"/>
                      </a:lnTo>
                      <a:lnTo>
                        <a:pt x="21" y="472"/>
                      </a:lnTo>
                      <a:lnTo>
                        <a:pt x="21" y="472"/>
                      </a:lnTo>
                      <a:lnTo>
                        <a:pt x="21" y="470"/>
                      </a:lnTo>
                      <a:lnTo>
                        <a:pt x="21" y="468"/>
                      </a:lnTo>
                      <a:lnTo>
                        <a:pt x="26" y="463"/>
                      </a:lnTo>
                      <a:lnTo>
                        <a:pt x="26" y="460"/>
                      </a:lnTo>
                      <a:lnTo>
                        <a:pt x="28" y="460"/>
                      </a:lnTo>
                      <a:lnTo>
                        <a:pt x="28" y="458"/>
                      </a:lnTo>
                      <a:lnTo>
                        <a:pt x="28" y="456"/>
                      </a:lnTo>
                      <a:lnTo>
                        <a:pt x="28" y="453"/>
                      </a:lnTo>
                      <a:lnTo>
                        <a:pt x="26" y="453"/>
                      </a:lnTo>
                      <a:lnTo>
                        <a:pt x="26" y="451"/>
                      </a:lnTo>
                      <a:lnTo>
                        <a:pt x="23" y="451"/>
                      </a:lnTo>
                      <a:lnTo>
                        <a:pt x="18" y="449"/>
                      </a:lnTo>
                      <a:lnTo>
                        <a:pt x="16" y="449"/>
                      </a:lnTo>
                      <a:lnTo>
                        <a:pt x="16" y="446"/>
                      </a:lnTo>
                      <a:lnTo>
                        <a:pt x="16" y="444"/>
                      </a:lnTo>
                      <a:lnTo>
                        <a:pt x="16" y="442"/>
                      </a:lnTo>
                      <a:lnTo>
                        <a:pt x="16" y="439"/>
                      </a:lnTo>
                      <a:lnTo>
                        <a:pt x="16" y="437"/>
                      </a:lnTo>
                      <a:lnTo>
                        <a:pt x="16" y="434"/>
                      </a:lnTo>
                      <a:lnTo>
                        <a:pt x="16" y="432"/>
                      </a:lnTo>
                      <a:lnTo>
                        <a:pt x="18" y="432"/>
                      </a:lnTo>
                      <a:lnTo>
                        <a:pt x="18" y="430"/>
                      </a:lnTo>
                      <a:lnTo>
                        <a:pt x="21" y="430"/>
                      </a:lnTo>
                      <a:lnTo>
                        <a:pt x="21" y="427"/>
                      </a:lnTo>
                      <a:lnTo>
                        <a:pt x="23" y="427"/>
                      </a:lnTo>
                      <a:lnTo>
                        <a:pt x="23" y="420"/>
                      </a:lnTo>
                      <a:lnTo>
                        <a:pt x="28" y="416"/>
                      </a:lnTo>
                      <a:lnTo>
                        <a:pt x="33" y="413"/>
                      </a:lnTo>
                      <a:lnTo>
                        <a:pt x="33" y="411"/>
                      </a:lnTo>
                      <a:lnTo>
                        <a:pt x="37" y="406"/>
                      </a:lnTo>
                      <a:lnTo>
                        <a:pt x="42" y="413"/>
                      </a:lnTo>
                      <a:lnTo>
                        <a:pt x="49" y="416"/>
                      </a:lnTo>
                      <a:lnTo>
                        <a:pt x="54" y="416"/>
                      </a:lnTo>
                      <a:lnTo>
                        <a:pt x="51" y="411"/>
                      </a:lnTo>
                      <a:lnTo>
                        <a:pt x="54" y="408"/>
                      </a:lnTo>
                      <a:lnTo>
                        <a:pt x="59" y="408"/>
                      </a:lnTo>
                      <a:lnTo>
                        <a:pt x="61" y="404"/>
                      </a:lnTo>
                      <a:lnTo>
                        <a:pt x="61" y="401"/>
                      </a:lnTo>
                      <a:lnTo>
                        <a:pt x="63" y="397"/>
                      </a:lnTo>
                      <a:lnTo>
                        <a:pt x="66" y="392"/>
                      </a:lnTo>
                      <a:lnTo>
                        <a:pt x="68" y="390"/>
                      </a:lnTo>
                      <a:lnTo>
                        <a:pt x="73" y="385"/>
                      </a:lnTo>
                      <a:lnTo>
                        <a:pt x="73" y="383"/>
                      </a:lnTo>
                      <a:lnTo>
                        <a:pt x="73" y="378"/>
                      </a:lnTo>
                      <a:lnTo>
                        <a:pt x="73" y="373"/>
                      </a:lnTo>
                      <a:lnTo>
                        <a:pt x="73" y="368"/>
                      </a:lnTo>
                      <a:lnTo>
                        <a:pt x="94" y="371"/>
                      </a:lnTo>
                      <a:lnTo>
                        <a:pt x="144" y="371"/>
                      </a:lnTo>
                      <a:lnTo>
                        <a:pt x="146" y="371"/>
                      </a:lnTo>
                      <a:lnTo>
                        <a:pt x="167" y="371"/>
                      </a:lnTo>
                      <a:lnTo>
                        <a:pt x="186" y="371"/>
                      </a:lnTo>
                      <a:lnTo>
                        <a:pt x="203" y="371"/>
                      </a:lnTo>
                      <a:lnTo>
                        <a:pt x="203" y="368"/>
                      </a:lnTo>
                      <a:lnTo>
                        <a:pt x="205" y="366"/>
                      </a:lnTo>
                      <a:lnTo>
                        <a:pt x="205" y="364"/>
                      </a:lnTo>
                      <a:lnTo>
                        <a:pt x="207" y="361"/>
                      </a:lnTo>
                      <a:lnTo>
                        <a:pt x="207" y="359"/>
                      </a:lnTo>
                      <a:lnTo>
                        <a:pt x="207" y="359"/>
                      </a:lnTo>
                      <a:lnTo>
                        <a:pt x="210" y="357"/>
                      </a:lnTo>
                      <a:lnTo>
                        <a:pt x="210" y="354"/>
                      </a:lnTo>
                      <a:lnTo>
                        <a:pt x="210" y="352"/>
                      </a:lnTo>
                      <a:lnTo>
                        <a:pt x="210" y="349"/>
                      </a:lnTo>
                      <a:lnTo>
                        <a:pt x="212" y="347"/>
                      </a:lnTo>
                      <a:lnTo>
                        <a:pt x="212" y="345"/>
                      </a:lnTo>
                      <a:lnTo>
                        <a:pt x="212" y="340"/>
                      </a:lnTo>
                      <a:lnTo>
                        <a:pt x="214" y="338"/>
                      </a:lnTo>
                      <a:lnTo>
                        <a:pt x="214" y="335"/>
                      </a:lnTo>
                      <a:lnTo>
                        <a:pt x="214" y="331"/>
                      </a:lnTo>
                      <a:lnTo>
                        <a:pt x="214" y="319"/>
                      </a:lnTo>
                      <a:lnTo>
                        <a:pt x="214" y="312"/>
                      </a:lnTo>
                      <a:lnTo>
                        <a:pt x="214" y="307"/>
                      </a:lnTo>
                      <a:lnTo>
                        <a:pt x="214" y="302"/>
                      </a:lnTo>
                      <a:lnTo>
                        <a:pt x="214" y="300"/>
                      </a:lnTo>
                      <a:lnTo>
                        <a:pt x="214" y="295"/>
                      </a:lnTo>
                      <a:lnTo>
                        <a:pt x="214" y="286"/>
                      </a:lnTo>
                      <a:lnTo>
                        <a:pt x="214" y="283"/>
                      </a:lnTo>
                      <a:lnTo>
                        <a:pt x="214" y="281"/>
                      </a:lnTo>
                      <a:lnTo>
                        <a:pt x="217" y="281"/>
                      </a:lnTo>
                      <a:lnTo>
                        <a:pt x="219" y="281"/>
                      </a:lnTo>
                      <a:lnTo>
                        <a:pt x="222" y="281"/>
                      </a:lnTo>
                      <a:lnTo>
                        <a:pt x="224" y="281"/>
                      </a:lnTo>
                      <a:lnTo>
                        <a:pt x="229" y="281"/>
                      </a:lnTo>
                      <a:lnTo>
                        <a:pt x="231" y="281"/>
                      </a:lnTo>
                      <a:lnTo>
                        <a:pt x="233" y="281"/>
                      </a:lnTo>
                      <a:lnTo>
                        <a:pt x="238" y="281"/>
                      </a:lnTo>
                      <a:lnTo>
                        <a:pt x="240" y="281"/>
                      </a:lnTo>
                      <a:lnTo>
                        <a:pt x="243" y="281"/>
                      </a:lnTo>
                      <a:lnTo>
                        <a:pt x="243" y="281"/>
                      </a:lnTo>
                      <a:lnTo>
                        <a:pt x="250" y="281"/>
                      </a:lnTo>
                      <a:lnTo>
                        <a:pt x="252" y="281"/>
                      </a:lnTo>
                      <a:lnTo>
                        <a:pt x="259" y="281"/>
                      </a:lnTo>
                      <a:lnTo>
                        <a:pt x="271" y="281"/>
                      </a:lnTo>
                      <a:lnTo>
                        <a:pt x="285" y="281"/>
                      </a:lnTo>
                      <a:lnTo>
                        <a:pt x="295" y="281"/>
                      </a:lnTo>
                      <a:lnTo>
                        <a:pt x="300" y="281"/>
                      </a:lnTo>
                      <a:lnTo>
                        <a:pt x="300" y="281"/>
                      </a:lnTo>
                      <a:lnTo>
                        <a:pt x="302" y="281"/>
                      </a:lnTo>
                      <a:lnTo>
                        <a:pt x="304" y="281"/>
                      </a:lnTo>
                      <a:lnTo>
                        <a:pt x="307" y="281"/>
                      </a:lnTo>
                      <a:lnTo>
                        <a:pt x="311" y="281"/>
                      </a:lnTo>
                      <a:lnTo>
                        <a:pt x="318" y="279"/>
                      </a:lnTo>
                      <a:lnTo>
                        <a:pt x="323" y="279"/>
                      </a:lnTo>
                      <a:lnTo>
                        <a:pt x="328" y="279"/>
                      </a:lnTo>
                      <a:lnTo>
                        <a:pt x="335" y="279"/>
                      </a:lnTo>
                      <a:lnTo>
                        <a:pt x="344" y="279"/>
                      </a:lnTo>
                      <a:lnTo>
                        <a:pt x="351" y="279"/>
                      </a:lnTo>
                      <a:lnTo>
                        <a:pt x="356" y="279"/>
                      </a:lnTo>
                      <a:lnTo>
                        <a:pt x="359" y="279"/>
                      </a:lnTo>
                      <a:lnTo>
                        <a:pt x="366" y="279"/>
                      </a:lnTo>
                      <a:lnTo>
                        <a:pt x="370" y="279"/>
                      </a:lnTo>
                      <a:lnTo>
                        <a:pt x="375" y="279"/>
                      </a:lnTo>
                      <a:lnTo>
                        <a:pt x="382" y="279"/>
                      </a:lnTo>
                      <a:lnTo>
                        <a:pt x="387" y="279"/>
                      </a:lnTo>
                      <a:lnTo>
                        <a:pt x="394" y="279"/>
                      </a:lnTo>
                      <a:lnTo>
                        <a:pt x="396" y="279"/>
                      </a:lnTo>
                      <a:lnTo>
                        <a:pt x="399" y="279"/>
                      </a:lnTo>
                      <a:lnTo>
                        <a:pt x="401" y="279"/>
                      </a:lnTo>
                      <a:lnTo>
                        <a:pt x="406" y="279"/>
                      </a:lnTo>
                      <a:lnTo>
                        <a:pt x="413" y="279"/>
                      </a:lnTo>
                      <a:lnTo>
                        <a:pt x="415" y="279"/>
                      </a:lnTo>
                      <a:lnTo>
                        <a:pt x="422" y="279"/>
                      </a:lnTo>
                      <a:lnTo>
                        <a:pt x="427" y="279"/>
                      </a:lnTo>
                      <a:lnTo>
                        <a:pt x="429" y="279"/>
                      </a:lnTo>
                      <a:lnTo>
                        <a:pt x="434" y="279"/>
                      </a:lnTo>
                      <a:lnTo>
                        <a:pt x="439" y="279"/>
                      </a:lnTo>
                      <a:lnTo>
                        <a:pt x="441" y="279"/>
                      </a:lnTo>
                      <a:lnTo>
                        <a:pt x="441" y="281"/>
                      </a:lnTo>
                      <a:lnTo>
                        <a:pt x="441" y="283"/>
                      </a:lnTo>
                      <a:lnTo>
                        <a:pt x="441" y="286"/>
                      </a:lnTo>
                      <a:lnTo>
                        <a:pt x="441" y="288"/>
                      </a:lnTo>
                      <a:lnTo>
                        <a:pt x="441" y="293"/>
                      </a:lnTo>
                      <a:lnTo>
                        <a:pt x="441" y="297"/>
                      </a:lnTo>
                      <a:lnTo>
                        <a:pt x="441" y="300"/>
                      </a:lnTo>
                      <a:lnTo>
                        <a:pt x="441" y="302"/>
                      </a:lnTo>
                      <a:lnTo>
                        <a:pt x="441" y="302"/>
                      </a:lnTo>
                      <a:lnTo>
                        <a:pt x="441" y="309"/>
                      </a:lnTo>
                      <a:lnTo>
                        <a:pt x="441" y="314"/>
                      </a:lnTo>
                      <a:lnTo>
                        <a:pt x="441" y="319"/>
                      </a:lnTo>
                      <a:lnTo>
                        <a:pt x="441" y="323"/>
                      </a:lnTo>
                      <a:lnTo>
                        <a:pt x="441" y="328"/>
                      </a:lnTo>
                      <a:lnTo>
                        <a:pt x="441" y="331"/>
                      </a:lnTo>
                      <a:lnTo>
                        <a:pt x="441" y="333"/>
                      </a:lnTo>
                      <a:lnTo>
                        <a:pt x="441" y="335"/>
                      </a:lnTo>
                      <a:lnTo>
                        <a:pt x="441" y="338"/>
                      </a:lnTo>
                      <a:lnTo>
                        <a:pt x="441" y="342"/>
                      </a:lnTo>
                      <a:lnTo>
                        <a:pt x="441" y="347"/>
                      </a:lnTo>
                      <a:lnTo>
                        <a:pt x="441" y="354"/>
                      </a:lnTo>
                      <a:lnTo>
                        <a:pt x="439" y="357"/>
                      </a:lnTo>
                      <a:lnTo>
                        <a:pt x="439" y="361"/>
                      </a:lnTo>
                      <a:lnTo>
                        <a:pt x="439" y="366"/>
                      </a:lnTo>
                      <a:lnTo>
                        <a:pt x="439" y="368"/>
                      </a:lnTo>
                      <a:lnTo>
                        <a:pt x="439" y="371"/>
                      </a:lnTo>
                      <a:lnTo>
                        <a:pt x="437" y="375"/>
                      </a:lnTo>
                      <a:lnTo>
                        <a:pt x="437" y="383"/>
                      </a:lnTo>
                      <a:lnTo>
                        <a:pt x="437" y="387"/>
                      </a:lnTo>
                      <a:lnTo>
                        <a:pt x="434" y="392"/>
                      </a:lnTo>
                      <a:lnTo>
                        <a:pt x="434" y="394"/>
                      </a:lnTo>
                      <a:lnTo>
                        <a:pt x="434" y="397"/>
                      </a:lnTo>
                      <a:lnTo>
                        <a:pt x="434" y="399"/>
                      </a:lnTo>
                      <a:lnTo>
                        <a:pt x="432" y="404"/>
                      </a:lnTo>
                      <a:lnTo>
                        <a:pt x="432" y="411"/>
                      </a:lnTo>
                      <a:lnTo>
                        <a:pt x="429" y="416"/>
                      </a:lnTo>
                      <a:lnTo>
                        <a:pt x="427" y="420"/>
                      </a:lnTo>
                      <a:lnTo>
                        <a:pt x="427" y="425"/>
                      </a:lnTo>
                      <a:lnTo>
                        <a:pt x="425" y="430"/>
                      </a:lnTo>
                      <a:lnTo>
                        <a:pt x="425" y="432"/>
                      </a:lnTo>
                      <a:lnTo>
                        <a:pt x="425" y="437"/>
                      </a:lnTo>
                      <a:lnTo>
                        <a:pt x="422" y="444"/>
                      </a:lnTo>
                      <a:lnTo>
                        <a:pt x="420" y="451"/>
                      </a:lnTo>
                      <a:lnTo>
                        <a:pt x="420" y="456"/>
                      </a:lnTo>
                      <a:lnTo>
                        <a:pt x="418" y="460"/>
                      </a:lnTo>
                      <a:lnTo>
                        <a:pt x="415" y="465"/>
                      </a:lnTo>
                      <a:lnTo>
                        <a:pt x="415" y="470"/>
                      </a:lnTo>
                      <a:lnTo>
                        <a:pt x="415" y="472"/>
                      </a:lnTo>
                      <a:lnTo>
                        <a:pt x="413" y="479"/>
                      </a:lnTo>
                      <a:lnTo>
                        <a:pt x="413" y="484"/>
                      </a:lnTo>
                      <a:lnTo>
                        <a:pt x="413" y="486"/>
                      </a:lnTo>
                      <a:lnTo>
                        <a:pt x="413" y="491"/>
                      </a:lnTo>
                      <a:lnTo>
                        <a:pt x="411" y="498"/>
                      </a:lnTo>
                      <a:lnTo>
                        <a:pt x="408" y="505"/>
                      </a:lnTo>
                      <a:lnTo>
                        <a:pt x="408" y="510"/>
                      </a:lnTo>
                      <a:lnTo>
                        <a:pt x="406" y="515"/>
                      </a:lnTo>
                      <a:lnTo>
                        <a:pt x="403" y="522"/>
                      </a:lnTo>
                      <a:lnTo>
                        <a:pt x="403" y="524"/>
                      </a:lnTo>
                      <a:lnTo>
                        <a:pt x="401" y="529"/>
                      </a:lnTo>
                      <a:lnTo>
                        <a:pt x="401" y="529"/>
                      </a:lnTo>
                      <a:lnTo>
                        <a:pt x="401" y="531"/>
                      </a:lnTo>
                      <a:lnTo>
                        <a:pt x="399" y="536"/>
                      </a:lnTo>
                      <a:lnTo>
                        <a:pt x="399" y="538"/>
                      </a:lnTo>
                      <a:lnTo>
                        <a:pt x="396" y="543"/>
                      </a:lnTo>
                      <a:lnTo>
                        <a:pt x="396" y="550"/>
                      </a:lnTo>
                      <a:lnTo>
                        <a:pt x="394" y="555"/>
                      </a:lnTo>
                      <a:lnTo>
                        <a:pt x="401" y="553"/>
                      </a:lnTo>
                      <a:lnTo>
                        <a:pt x="403" y="553"/>
                      </a:lnTo>
                      <a:lnTo>
                        <a:pt x="411" y="553"/>
                      </a:lnTo>
                      <a:lnTo>
                        <a:pt x="413" y="553"/>
                      </a:lnTo>
                      <a:lnTo>
                        <a:pt x="415" y="553"/>
                      </a:lnTo>
                      <a:lnTo>
                        <a:pt x="418" y="553"/>
                      </a:lnTo>
                      <a:lnTo>
                        <a:pt x="420" y="553"/>
                      </a:lnTo>
                      <a:lnTo>
                        <a:pt x="422" y="553"/>
                      </a:lnTo>
                      <a:lnTo>
                        <a:pt x="427" y="550"/>
                      </a:lnTo>
                      <a:lnTo>
                        <a:pt x="432" y="550"/>
                      </a:lnTo>
                      <a:lnTo>
                        <a:pt x="437" y="550"/>
                      </a:lnTo>
                      <a:lnTo>
                        <a:pt x="441" y="550"/>
                      </a:lnTo>
                      <a:lnTo>
                        <a:pt x="444" y="550"/>
                      </a:lnTo>
                      <a:lnTo>
                        <a:pt x="448" y="550"/>
                      </a:lnTo>
                      <a:lnTo>
                        <a:pt x="453" y="548"/>
                      </a:lnTo>
                      <a:lnTo>
                        <a:pt x="458" y="548"/>
                      </a:lnTo>
                      <a:lnTo>
                        <a:pt x="465" y="548"/>
                      </a:lnTo>
                      <a:lnTo>
                        <a:pt x="470" y="548"/>
                      </a:lnTo>
                      <a:lnTo>
                        <a:pt x="470" y="548"/>
                      </a:lnTo>
                      <a:lnTo>
                        <a:pt x="477" y="548"/>
                      </a:lnTo>
                      <a:lnTo>
                        <a:pt x="484" y="548"/>
                      </a:lnTo>
                      <a:lnTo>
                        <a:pt x="488" y="548"/>
                      </a:lnTo>
                      <a:lnTo>
                        <a:pt x="493" y="548"/>
                      </a:lnTo>
                      <a:lnTo>
                        <a:pt x="498" y="548"/>
                      </a:lnTo>
                      <a:lnTo>
                        <a:pt x="505" y="548"/>
                      </a:lnTo>
                      <a:lnTo>
                        <a:pt x="507" y="548"/>
                      </a:lnTo>
                      <a:lnTo>
                        <a:pt x="512" y="548"/>
                      </a:lnTo>
                      <a:lnTo>
                        <a:pt x="517" y="548"/>
                      </a:lnTo>
                      <a:lnTo>
                        <a:pt x="519" y="548"/>
                      </a:lnTo>
                      <a:lnTo>
                        <a:pt x="524" y="548"/>
                      </a:lnTo>
                      <a:lnTo>
                        <a:pt x="529" y="548"/>
                      </a:lnTo>
                      <a:lnTo>
                        <a:pt x="531" y="548"/>
                      </a:lnTo>
                      <a:lnTo>
                        <a:pt x="533" y="548"/>
                      </a:lnTo>
                      <a:lnTo>
                        <a:pt x="540" y="548"/>
                      </a:lnTo>
                      <a:lnTo>
                        <a:pt x="543" y="548"/>
                      </a:lnTo>
                      <a:lnTo>
                        <a:pt x="555" y="546"/>
                      </a:lnTo>
                      <a:lnTo>
                        <a:pt x="564" y="546"/>
                      </a:lnTo>
                      <a:lnTo>
                        <a:pt x="576" y="546"/>
                      </a:lnTo>
                      <a:lnTo>
                        <a:pt x="578" y="546"/>
                      </a:lnTo>
                      <a:lnTo>
                        <a:pt x="583" y="546"/>
                      </a:lnTo>
                      <a:lnTo>
                        <a:pt x="585" y="546"/>
                      </a:lnTo>
                      <a:lnTo>
                        <a:pt x="592" y="546"/>
                      </a:lnTo>
                      <a:lnTo>
                        <a:pt x="614" y="546"/>
                      </a:lnTo>
                      <a:lnTo>
                        <a:pt x="621" y="546"/>
                      </a:lnTo>
                      <a:lnTo>
                        <a:pt x="623" y="546"/>
                      </a:lnTo>
                      <a:lnTo>
                        <a:pt x="630" y="546"/>
                      </a:lnTo>
                      <a:lnTo>
                        <a:pt x="640" y="546"/>
                      </a:lnTo>
                      <a:lnTo>
                        <a:pt x="651" y="546"/>
                      </a:lnTo>
                      <a:lnTo>
                        <a:pt x="661" y="546"/>
                      </a:lnTo>
                      <a:lnTo>
                        <a:pt x="666" y="546"/>
                      </a:lnTo>
                      <a:lnTo>
                        <a:pt x="668" y="546"/>
                      </a:lnTo>
                      <a:lnTo>
                        <a:pt x="670" y="546"/>
                      </a:lnTo>
                      <a:lnTo>
                        <a:pt x="680" y="546"/>
                      </a:lnTo>
                      <a:lnTo>
                        <a:pt x="689" y="546"/>
                      </a:lnTo>
                      <a:lnTo>
                        <a:pt x="696" y="546"/>
                      </a:lnTo>
                      <a:lnTo>
                        <a:pt x="699" y="546"/>
                      </a:lnTo>
                      <a:lnTo>
                        <a:pt x="708" y="546"/>
                      </a:lnTo>
                      <a:lnTo>
                        <a:pt x="718" y="546"/>
                      </a:lnTo>
                      <a:lnTo>
                        <a:pt x="729" y="546"/>
                      </a:lnTo>
                      <a:lnTo>
                        <a:pt x="734" y="546"/>
                      </a:lnTo>
                      <a:lnTo>
                        <a:pt x="739" y="546"/>
                      </a:lnTo>
                      <a:lnTo>
                        <a:pt x="748" y="546"/>
                      </a:lnTo>
                      <a:lnTo>
                        <a:pt x="755" y="546"/>
                      </a:lnTo>
                      <a:lnTo>
                        <a:pt x="760" y="546"/>
                      </a:lnTo>
                      <a:lnTo>
                        <a:pt x="762" y="546"/>
                      </a:lnTo>
                      <a:lnTo>
                        <a:pt x="765" y="546"/>
                      </a:lnTo>
                      <a:lnTo>
                        <a:pt x="767" y="546"/>
                      </a:lnTo>
                      <a:lnTo>
                        <a:pt x="770" y="546"/>
                      </a:lnTo>
                      <a:lnTo>
                        <a:pt x="774" y="546"/>
                      </a:lnTo>
                      <a:lnTo>
                        <a:pt x="777" y="546"/>
                      </a:lnTo>
                      <a:lnTo>
                        <a:pt x="781" y="546"/>
                      </a:lnTo>
                      <a:lnTo>
                        <a:pt x="784" y="546"/>
                      </a:lnTo>
                      <a:lnTo>
                        <a:pt x="788" y="546"/>
                      </a:lnTo>
                      <a:lnTo>
                        <a:pt x="793" y="546"/>
                      </a:lnTo>
                      <a:lnTo>
                        <a:pt x="796" y="546"/>
                      </a:lnTo>
                      <a:lnTo>
                        <a:pt x="800" y="546"/>
                      </a:lnTo>
                      <a:lnTo>
                        <a:pt x="803" y="546"/>
                      </a:lnTo>
                      <a:lnTo>
                        <a:pt x="807" y="546"/>
                      </a:lnTo>
                      <a:lnTo>
                        <a:pt x="810" y="546"/>
                      </a:lnTo>
                      <a:lnTo>
                        <a:pt x="810" y="546"/>
                      </a:lnTo>
                      <a:lnTo>
                        <a:pt x="812" y="546"/>
                      </a:lnTo>
                      <a:lnTo>
                        <a:pt x="814" y="546"/>
                      </a:lnTo>
                      <a:lnTo>
                        <a:pt x="817" y="546"/>
                      </a:lnTo>
                      <a:lnTo>
                        <a:pt x="822" y="546"/>
                      </a:lnTo>
                      <a:lnTo>
                        <a:pt x="824" y="546"/>
                      </a:lnTo>
                      <a:lnTo>
                        <a:pt x="831" y="546"/>
                      </a:lnTo>
                      <a:lnTo>
                        <a:pt x="838" y="546"/>
                      </a:lnTo>
                      <a:lnTo>
                        <a:pt x="845" y="546"/>
                      </a:lnTo>
                      <a:lnTo>
                        <a:pt x="848" y="546"/>
                      </a:lnTo>
                      <a:lnTo>
                        <a:pt x="852" y="546"/>
                      </a:lnTo>
                      <a:lnTo>
                        <a:pt x="859" y="546"/>
                      </a:lnTo>
                      <a:lnTo>
                        <a:pt x="864" y="546"/>
                      </a:lnTo>
                      <a:lnTo>
                        <a:pt x="869" y="546"/>
                      </a:lnTo>
                      <a:lnTo>
                        <a:pt x="874" y="546"/>
                      </a:lnTo>
                      <a:lnTo>
                        <a:pt x="876" y="546"/>
                      </a:lnTo>
                      <a:lnTo>
                        <a:pt x="881" y="546"/>
                      </a:lnTo>
                      <a:lnTo>
                        <a:pt x="888" y="546"/>
                      </a:lnTo>
                      <a:lnTo>
                        <a:pt x="895" y="546"/>
                      </a:lnTo>
                      <a:lnTo>
                        <a:pt x="902" y="546"/>
                      </a:lnTo>
                      <a:lnTo>
                        <a:pt x="909" y="546"/>
                      </a:lnTo>
                      <a:lnTo>
                        <a:pt x="911" y="543"/>
                      </a:lnTo>
                      <a:lnTo>
                        <a:pt x="914" y="543"/>
                      </a:lnTo>
                      <a:lnTo>
                        <a:pt x="916" y="543"/>
                      </a:lnTo>
                      <a:lnTo>
                        <a:pt x="921" y="543"/>
                      </a:lnTo>
                      <a:lnTo>
                        <a:pt x="923" y="543"/>
                      </a:lnTo>
                      <a:lnTo>
                        <a:pt x="928" y="543"/>
                      </a:lnTo>
                      <a:lnTo>
                        <a:pt x="933" y="543"/>
                      </a:lnTo>
                      <a:lnTo>
                        <a:pt x="935" y="543"/>
                      </a:lnTo>
                      <a:lnTo>
                        <a:pt x="940" y="541"/>
                      </a:lnTo>
                      <a:lnTo>
                        <a:pt x="942" y="541"/>
                      </a:lnTo>
                      <a:lnTo>
                        <a:pt x="947" y="541"/>
                      </a:lnTo>
                      <a:lnTo>
                        <a:pt x="949" y="541"/>
                      </a:lnTo>
                      <a:lnTo>
                        <a:pt x="954" y="541"/>
                      </a:lnTo>
                      <a:lnTo>
                        <a:pt x="956" y="541"/>
                      </a:lnTo>
                      <a:lnTo>
                        <a:pt x="959" y="541"/>
                      </a:lnTo>
                      <a:lnTo>
                        <a:pt x="961" y="541"/>
                      </a:lnTo>
                      <a:lnTo>
                        <a:pt x="966" y="541"/>
                      </a:lnTo>
                      <a:lnTo>
                        <a:pt x="970" y="541"/>
                      </a:lnTo>
                      <a:lnTo>
                        <a:pt x="973" y="541"/>
                      </a:lnTo>
                      <a:lnTo>
                        <a:pt x="980" y="541"/>
                      </a:lnTo>
                      <a:lnTo>
                        <a:pt x="994" y="543"/>
                      </a:lnTo>
                      <a:lnTo>
                        <a:pt x="1003" y="543"/>
                      </a:lnTo>
                      <a:lnTo>
                        <a:pt x="1006" y="543"/>
                      </a:lnTo>
                      <a:lnTo>
                        <a:pt x="1008" y="543"/>
                      </a:lnTo>
                      <a:lnTo>
                        <a:pt x="1022" y="543"/>
                      </a:lnTo>
                      <a:lnTo>
                        <a:pt x="1027" y="543"/>
                      </a:lnTo>
                      <a:lnTo>
                        <a:pt x="1034" y="543"/>
                      </a:lnTo>
                      <a:lnTo>
                        <a:pt x="1041" y="543"/>
                      </a:lnTo>
                      <a:lnTo>
                        <a:pt x="1051" y="543"/>
                      </a:lnTo>
                      <a:lnTo>
                        <a:pt x="1062" y="543"/>
                      </a:lnTo>
                      <a:lnTo>
                        <a:pt x="1065" y="543"/>
                      </a:lnTo>
                      <a:lnTo>
                        <a:pt x="1067" y="543"/>
                      </a:lnTo>
                      <a:lnTo>
                        <a:pt x="1072" y="543"/>
                      </a:lnTo>
                      <a:lnTo>
                        <a:pt x="1079" y="543"/>
                      </a:lnTo>
                      <a:lnTo>
                        <a:pt x="1081" y="543"/>
                      </a:lnTo>
                      <a:lnTo>
                        <a:pt x="1086" y="543"/>
                      </a:lnTo>
                      <a:lnTo>
                        <a:pt x="1093" y="541"/>
                      </a:lnTo>
                      <a:lnTo>
                        <a:pt x="1096" y="541"/>
                      </a:lnTo>
                      <a:lnTo>
                        <a:pt x="1100" y="541"/>
                      </a:lnTo>
                      <a:lnTo>
                        <a:pt x="1105" y="541"/>
                      </a:lnTo>
                      <a:lnTo>
                        <a:pt x="1107" y="541"/>
                      </a:lnTo>
                      <a:lnTo>
                        <a:pt x="1110" y="541"/>
                      </a:lnTo>
                      <a:lnTo>
                        <a:pt x="1112" y="538"/>
                      </a:lnTo>
                      <a:lnTo>
                        <a:pt x="1117" y="538"/>
                      </a:lnTo>
                      <a:lnTo>
                        <a:pt x="1122" y="538"/>
                      </a:lnTo>
                      <a:lnTo>
                        <a:pt x="1126" y="538"/>
                      </a:lnTo>
                      <a:lnTo>
                        <a:pt x="1131" y="538"/>
                      </a:lnTo>
                      <a:lnTo>
                        <a:pt x="1131" y="536"/>
                      </a:lnTo>
                      <a:lnTo>
                        <a:pt x="1131" y="534"/>
                      </a:lnTo>
                      <a:lnTo>
                        <a:pt x="1133" y="531"/>
                      </a:lnTo>
                      <a:lnTo>
                        <a:pt x="1133" y="529"/>
                      </a:lnTo>
                      <a:lnTo>
                        <a:pt x="1133" y="529"/>
                      </a:lnTo>
                      <a:lnTo>
                        <a:pt x="1133" y="527"/>
                      </a:lnTo>
                      <a:lnTo>
                        <a:pt x="1136" y="527"/>
                      </a:lnTo>
                      <a:lnTo>
                        <a:pt x="1136" y="524"/>
                      </a:lnTo>
                      <a:lnTo>
                        <a:pt x="1136" y="522"/>
                      </a:lnTo>
                      <a:lnTo>
                        <a:pt x="1138" y="522"/>
                      </a:lnTo>
                      <a:lnTo>
                        <a:pt x="1138" y="520"/>
                      </a:lnTo>
                      <a:lnTo>
                        <a:pt x="1140" y="517"/>
                      </a:lnTo>
                      <a:lnTo>
                        <a:pt x="1140" y="515"/>
                      </a:lnTo>
                      <a:lnTo>
                        <a:pt x="1143" y="515"/>
                      </a:lnTo>
                      <a:lnTo>
                        <a:pt x="1143" y="512"/>
                      </a:lnTo>
                      <a:lnTo>
                        <a:pt x="1145" y="512"/>
                      </a:lnTo>
                      <a:lnTo>
                        <a:pt x="1148" y="508"/>
                      </a:lnTo>
                      <a:lnTo>
                        <a:pt x="1150" y="501"/>
                      </a:lnTo>
                      <a:lnTo>
                        <a:pt x="1155" y="494"/>
                      </a:lnTo>
                      <a:lnTo>
                        <a:pt x="1157" y="491"/>
                      </a:lnTo>
                      <a:lnTo>
                        <a:pt x="1157" y="489"/>
                      </a:lnTo>
                      <a:lnTo>
                        <a:pt x="1159" y="489"/>
                      </a:lnTo>
                      <a:lnTo>
                        <a:pt x="1159" y="486"/>
                      </a:lnTo>
                      <a:lnTo>
                        <a:pt x="1159" y="484"/>
                      </a:lnTo>
                      <a:lnTo>
                        <a:pt x="1162" y="482"/>
                      </a:lnTo>
                      <a:lnTo>
                        <a:pt x="1162" y="479"/>
                      </a:lnTo>
                      <a:lnTo>
                        <a:pt x="1162" y="477"/>
                      </a:lnTo>
                      <a:lnTo>
                        <a:pt x="1162" y="475"/>
                      </a:lnTo>
                      <a:lnTo>
                        <a:pt x="1162" y="465"/>
                      </a:lnTo>
                      <a:lnTo>
                        <a:pt x="1162" y="456"/>
                      </a:lnTo>
                      <a:lnTo>
                        <a:pt x="1162" y="453"/>
                      </a:lnTo>
                      <a:lnTo>
                        <a:pt x="1162" y="442"/>
                      </a:lnTo>
                      <a:lnTo>
                        <a:pt x="1162" y="430"/>
                      </a:lnTo>
                      <a:lnTo>
                        <a:pt x="1162" y="408"/>
                      </a:lnTo>
                      <a:lnTo>
                        <a:pt x="1162" y="380"/>
                      </a:lnTo>
                      <a:lnTo>
                        <a:pt x="1162" y="371"/>
                      </a:lnTo>
                      <a:lnTo>
                        <a:pt x="1162" y="340"/>
                      </a:lnTo>
                      <a:lnTo>
                        <a:pt x="1162" y="302"/>
                      </a:lnTo>
                      <a:lnTo>
                        <a:pt x="1162" y="267"/>
                      </a:lnTo>
                      <a:lnTo>
                        <a:pt x="1162" y="260"/>
                      </a:lnTo>
                      <a:lnTo>
                        <a:pt x="1162" y="245"/>
                      </a:lnTo>
                      <a:lnTo>
                        <a:pt x="1162" y="241"/>
                      </a:lnTo>
                      <a:lnTo>
                        <a:pt x="1162" y="234"/>
                      </a:lnTo>
                      <a:lnTo>
                        <a:pt x="1162" y="224"/>
                      </a:lnTo>
                      <a:lnTo>
                        <a:pt x="1162" y="217"/>
                      </a:lnTo>
                      <a:lnTo>
                        <a:pt x="1162" y="210"/>
                      </a:lnTo>
                      <a:lnTo>
                        <a:pt x="1162" y="205"/>
                      </a:lnTo>
                      <a:lnTo>
                        <a:pt x="1162" y="201"/>
                      </a:lnTo>
                      <a:lnTo>
                        <a:pt x="1162" y="196"/>
                      </a:lnTo>
                      <a:lnTo>
                        <a:pt x="1162" y="191"/>
                      </a:lnTo>
                      <a:lnTo>
                        <a:pt x="1162" y="186"/>
                      </a:lnTo>
                      <a:lnTo>
                        <a:pt x="1162" y="184"/>
                      </a:lnTo>
                      <a:lnTo>
                        <a:pt x="1192" y="182"/>
                      </a:lnTo>
                      <a:lnTo>
                        <a:pt x="1207" y="182"/>
                      </a:lnTo>
                      <a:lnTo>
                        <a:pt x="1216" y="184"/>
                      </a:lnTo>
                      <a:lnTo>
                        <a:pt x="1228" y="182"/>
                      </a:lnTo>
                      <a:lnTo>
                        <a:pt x="1235" y="182"/>
                      </a:lnTo>
                      <a:lnTo>
                        <a:pt x="1237" y="182"/>
                      </a:lnTo>
                      <a:lnTo>
                        <a:pt x="1240" y="182"/>
                      </a:lnTo>
                      <a:lnTo>
                        <a:pt x="1247" y="182"/>
                      </a:lnTo>
                      <a:lnTo>
                        <a:pt x="1251" y="182"/>
                      </a:lnTo>
                      <a:lnTo>
                        <a:pt x="1259" y="182"/>
                      </a:lnTo>
                      <a:lnTo>
                        <a:pt x="1261" y="182"/>
                      </a:lnTo>
                      <a:lnTo>
                        <a:pt x="1263" y="182"/>
                      </a:lnTo>
                      <a:lnTo>
                        <a:pt x="1268" y="182"/>
                      </a:lnTo>
                      <a:lnTo>
                        <a:pt x="1277" y="182"/>
                      </a:lnTo>
                      <a:lnTo>
                        <a:pt x="1296" y="182"/>
                      </a:lnTo>
                      <a:lnTo>
                        <a:pt x="1299" y="182"/>
                      </a:lnTo>
                      <a:lnTo>
                        <a:pt x="1306" y="182"/>
                      </a:lnTo>
                      <a:lnTo>
                        <a:pt x="1308" y="182"/>
                      </a:lnTo>
                      <a:lnTo>
                        <a:pt x="1315" y="182"/>
                      </a:lnTo>
                      <a:lnTo>
                        <a:pt x="1322" y="182"/>
                      </a:lnTo>
                      <a:lnTo>
                        <a:pt x="1325" y="182"/>
                      </a:lnTo>
                      <a:lnTo>
                        <a:pt x="1327" y="182"/>
                      </a:lnTo>
                      <a:lnTo>
                        <a:pt x="1336" y="182"/>
                      </a:lnTo>
                      <a:lnTo>
                        <a:pt x="1341" y="182"/>
                      </a:lnTo>
                      <a:lnTo>
                        <a:pt x="1344" y="182"/>
                      </a:lnTo>
                      <a:lnTo>
                        <a:pt x="1351" y="182"/>
                      </a:lnTo>
                      <a:lnTo>
                        <a:pt x="1358" y="182"/>
                      </a:lnTo>
                      <a:lnTo>
                        <a:pt x="1360" y="182"/>
                      </a:lnTo>
                      <a:lnTo>
                        <a:pt x="1365" y="182"/>
                      </a:lnTo>
                      <a:lnTo>
                        <a:pt x="1370" y="182"/>
                      </a:lnTo>
                      <a:lnTo>
                        <a:pt x="1372" y="182"/>
                      </a:lnTo>
                      <a:lnTo>
                        <a:pt x="1377" y="182"/>
                      </a:lnTo>
                      <a:lnTo>
                        <a:pt x="1377" y="182"/>
                      </a:lnTo>
                      <a:lnTo>
                        <a:pt x="1379" y="182"/>
                      </a:lnTo>
                      <a:lnTo>
                        <a:pt x="1384" y="182"/>
                      </a:lnTo>
                      <a:lnTo>
                        <a:pt x="1386" y="182"/>
                      </a:lnTo>
                      <a:lnTo>
                        <a:pt x="1391" y="182"/>
                      </a:lnTo>
                      <a:lnTo>
                        <a:pt x="1396" y="182"/>
                      </a:lnTo>
                      <a:lnTo>
                        <a:pt x="1398" y="182"/>
                      </a:lnTo>
                      <a:lnTo>
                        <a:pt x="1407" y="182"/>
                      </a:lnTo>
                      <a:lnTo>
                        <a:pt x="1424" y="182"/>
                      </a:lnTo>
                      <a:lnTo>
                        <a:pt x="1436" y="182"/>
                      </a:lnTo>
                      <a:lnTo>
                        <a:pt x="1438" y="182"/>
                      </a:lnTo>
                      <a:lnTo>
                        <a:pt x="1455" y="182"/>
                      </a:lnTo>
                      <a:lnTo>
                        <a:pt x="1464" y="182"/>
                      </a:lnTo>
                      <a:lnTo>
                        <a:pt x="1471" y="182"/>
                      </a:lnTo>
                      <a:lnTo>
                        <a:pt x="1473" y="182"/>
                      </a:lnTo>
                      <a:lnTo>
                        <a:pt x="1478" y="182"/>
                      </a:lnTo>
                      <a:lnTo>
                        <a:pt x="1485" y="182"/>
                      </a:lnTo>
                      <a:lnTo>
                        <a:pt x="1490" y="182"/>
                      </a:lnTo>
                      <a:lnTo>
                        <a:pt x="1490" y="182"/>
                      </a:lnTo>
                      <a:lnTo>
                        <a:pt x="1495" y="182"/>
                      </a:lnTo>
                      <a:lnTo>
                        <a:pt x="1502" y="182"/>
                      </a:lnTo>
                      <a:lnTo>
                        <a:pt x="1504" y="182"/>
                      </a:lnTo>
                      <a:lnTo>
                        <a:pt x="1523" y="182"/>
                      </a:lnTo>
                      <a:lnTo>
                        <a:pt x="1547" y="182"/>
                      </a:lnTo>
                      <a:lnTo>
                        <a:pt x="1568" y="182"/>
                      </a:lnTo>
                      <a:lnTo>
                        <a:pt x="1573" y="182"/>
                      </a:lnTo>
                      <a:lnTo>
                        <a:pt x="1580" y="182"/>
                      </a:lnTo>
                      <a:lnTo>
                        <a:pt x="1585" y="182"/>
                      </a:lnTo>
                      <a:lnTo>
                        <a:pt x="1596" y="182"/>
                      </a:lnTo>
                      <a:lnTo>
                        <a:pt x="1599" y="182"/>
                      </a:lnTo>
                      <a:lnTo>
                        <a:pt x="1601" y="182"/>
                      </a:lnTo>
                      <a:lnTo>
                        <a:pt x="1601" y="184"/>
                      </a:lnTo>
                      <a:lnTo>
                        <a:pt x="1603" y="184"/>
                      </a:lnTo>
                      <a:lnTo>
                        <a:pt x="1603" y="184"/>
                      </a:lnTo>
                      <a:lnTo>
                        <a:pt x="1606" y="184"/>
                      </a:lnTo>
                      <a:lnTo>
                        <a:pt x="1608" y="186"/>
                      </a:lnTo>
                      <a:lnTo>
                        <a:pt x="1610" y="186"/>
                      </a:lnTo>
                      <a:lnTo>
                        <a:pt x="1613" y="186"/>
                      </a:lnTo>
                      <a:lnTo>
                        <a:pt x="1613" y="189"/>
                      </a:lnTo>
                      <a:lnTo>
                        <a:pt x="1615" y="189"/>
                      </a:lnTo>
                      <a:lnTo>
                        <a:pt x="1615" y="191"/>
                      </a:lnTo>
                      <a:lnTo>
                        <a:pt x="1618" y="191"/>
                      </a:lnTo>
                      <a:lnTo>
                        <a:pt x="1620" y="191"/>
                      </a:lnTo>
                      <a:lnTo>
                        <a:pt x="1620" y="191"/>
                      </a:lnTo>
                      <a:lnTo>
                        <a:pt x="1622" y="191"/>
                      </a:lnTo>
                      <a:lnTo>
                        <a:pt x="1622" y="194"/>
                      </a:lnTo>
                      <a:lnTo>
                        <a:pt x="1625" y="196"/>
                      </a:lnTo>
                      <a:lnTo>
                        <a:pt x="1629" y="198"/>
                      </a:lnTo>
                      <a:lnTo>
                        <a:pt x="1632" y="203"/>
                      </a:lnTo>
                      <a:lnTo>
                        <a:pt x="1634" y="203"/>
                      </a:lnTo>
                      <a:lnTo>
                        <a:pt x="1634" y="205"/>
                      </a:lnTo>
                      <a:lnTo>
                        <a:pt x="1641" y="212"/>
                      </a:lnTo>
                      <a:lnTo>
                        <a:pt x="1648" y="217"/>
                      </a:lnTo>
                      <a:lnTo>
                        <a:pt x="1651" y="220"/>
                      </a:lnTo>
                      <a:lnTo>
                        <a:pt x="1658" y="227"/>
                      </a:lnTo>
                      <a:lnTo>
                        <a:pt x="1667" y="238"/>
                      </a:lnTo>
                      <a:lnTo>
                        <a:pt x="1677" y="245"/>
                      </a:lnTo>
                      <a:lnTo>
                        <a:pt x="1679" y="248"/>
                      </a:lnTo>
                      <a:lnTo>
                        <a:pt x="1688" y="255"/>
                      </a:lnTo>
                      <a:lnTo>
                        <a:pt x="1696" y="264"/>
                      </a:lnTo>
                      <a:lnTo>
                        <a:pt x="1707" y="276"/>
                      </a:lnTo>
                      <a:lnTo>
                        <a:pt x="1710" y="279"/>
                      </a:lnTo>
                      <a:lnTo>
                        <a:pt x="1712" y="283"/>
                      </a:lnTo>
                      <a:lnTo>
                        <a:pt x="1717" y="290"/>
                      </a:lnTo>
                      <a:lnTo>
                        <a:pt x="1719" y="297"/>
                      </a:lnTo>
                      <a:lnTo>
                        <a:pt x="1724" y="302"/>
                      </a:lnTo>
                      <a:lnTo>
                        <a:pt x="1726" y="305"/>
                      </a:lnTo>
                      <a:lnTo>
                        <a:pt x="1729" y="309"/>
                      </a:lnTo>
                      <a:lnTo>
                        <a:pt x="1731" y="314"/>
                      </a:lnTo>
                      <a:lnTo>
                        <a:pt x="1733" y="319"/>
                      </a:lnTo>
                      <a:lnTo>
                        <a:pt x="1736" y="321"/>
                      </a:lnTo>
                      <a:lnTo>
                        <a:pt x="1743" y="333"/>
                      </a:lnTo>
                      <a:lnTo>
                        <a:pt x="1755" y="349"/>
                      </a:lnTo>
                      <a:lnTo>
                        <a:pt x="1769" y="349"/>
                      </a:lnTo>
                      <a:lnTo>
                        <a:pt x="1773" y="349"/>
                      </a:lnTo>
                      <a:lnTo>
                        <a:pt x="1781" y="349"/>
                      </a:lnTo>
                      <a:lnTo>
                        <a:pt x="1785" y="349"/>
                      </a:lnTo>
                      <a:lnTo>
                        <a:pt x="1792" y="349"/>
                      </a:lnTo>
                      <a:lnTo>
                        <a:pt x="1792" y="316"/>
                      </a:lnTo>
                      <a:lnTo>
                        <a:pt x="1792" y="271"/>
                      </a:lnTo>
                      <a:lnTo>
                        <a:pt x="1792" y="227"/>
                      </a:lnTo>
                      <a:lnTo>
                        <a:pt x="1792" y="182"/>
                      </a:lnTo>
                      <a:lnTo>
                        <a:pt x="1837" y="182"/>
                      </a:lnTo>
                      <a:lnTo>
                        <a:pt x="1882" y="182"/>
                      </a:lnTo>
                      <a:lnTo>
                        <a:pt x="1927" y="182"/>
                      </a:lnTo>
                      <a:lnTo>
                        <a:pt x="1927" y="90"/>
                      </a:lnTo>
                      <a:lnTo>
                        <a:pt x="1948" y="90"/>
                      </a:lnTo>
                      <a:lnTo>
                        <a:pt x="1951" y="90"/>
                      </a:lnTo>
                      <a:lnTo>
                        <a:pt x="1951" y="49"/>
                      </a:lnTo>
                      <a:lnTo>
                        <a:pt x="1927" y="49"/>
                      </a:lnTo>
                      <a:lnTo>
                        <a:pt x="1927" y="45"/>
                      </a:lnTo>
                      <a:lnTo>
                        <a:pt x="1927" y="0"/>
                      </a:lnTo>
                      <a:lnTo>
                        <a:pt x="1960" y="0"/>
                      </a:lnTo>
                      <a:lnTo>
                        <a:pt x="1972" y="0"/>
                      </a:lnTo>
                      <a:lnTo>
                        <a:pt x="1986" y="0"/>
                      </a:lnTo>
                      <a:lnTo>
                        <a:pt x="1991" y="0"/>
                      </a:lnTo>
                      <a:lnTo>
                        <a:pt x="2000" y="0"/>
                      </a:lnTo>
                      <a:lnTo>
                        <a:pt x="2017" y="0"/>
                      </a:lnTo>
                      <a:lnTo>
                        <a:pt x="2019" y="0"/>
                      </a:lnTo>
                      <a:lnTo>
                        <a:pt x="2031" y="0"/>
                      </a:lnTo>
                      <a:lnTo>
                        <a:pt x="2062" y="0"/>
                      </a:lnTo>
                      <a:lnTo>
                        <a:pt x="2083" y="0"/>
                      </a:lnTo>
                      <a:lnTo>
                        <a:pt x="2090" y="0"/>
                      </a:lnTo>
                      <a:lnTo>
                        <a:pt x="2092" y="0"/>
                      </a:lnTo>
                      <a:lnTo>
                        <a:pt x="2097" y="0"/>
                      </a:lnTo>
                      <a:lnTo>
                        <a:pt x="2109" y="0"/>
                      </a:lnTo>
                      <a:lnTo>
                        <a:pt x="2114" y="0"/>
                      </a:lnTo>
                      <a:lnTo>
                        <a:pt x="2114" y="7"/>
                      </a:lnTo>
                      <a:lnTo>
                        <a:pt x="2114" y="9"/>
                      </a:lnTo>
                      <a:lnTo>
                        <a:pt x="2114" y="14"/>
                      </a:lnTo>
                      <a:lnTo>
                        <a:pt x="2114" y="19"/>
                      </a:lnTo>
                      <a:lnTo>
                        <a:pt x="2114" y="21"/>
                      </a:lnTo>
                      <a:lnTo>
                        <a:pt x="2114" y="21"/>
                      </a:lnTo>
                      <a:lnTo>
                        <a:pt x="2114" y="23"/>
                      </a:lnTo>
                      <a:lnTo>
                        <a:pt x="2114" y="26"/>
                      </a:lnTo>
                      <a:lnTo>
                        <a:pt x="2114" y="31"/>
                      </a:lnTo>
                      <a:lnTo>
                        <a:pt x="2114" y="33"/>
                      </a:lnTo>
                      <a:lnTo>
                        <a:pt x="2114" y="40"/>
                      </a:lnTo>
                      <a:lnTo>
                        <a:pt x="2111" y="45"/>
                      </a:lnTo>
                      <a:lnTo>
                        <a:pt x="2111" y="47"/>
                      </a:lnTo>
                      <a:lnTo>
                        <a:pt x="2109" y="47"/>
                      </a:lnTo>
                      <a:lnTo>
                        <a:pt x="2109" y="68"/>
                      </a:lnTo>
                      <a:lnTo>
                        <a:pt x="2133" y="73"/>
                      </a:lnTo>
                      <a:lnTo>
                        <a:pt x="2142" y="73"/>
                      </a:lnTo>
                      <a:lnTo>
                        <a:pt x="2144" y="73"/>
                      </a:lnTo>
                      <a:lnTo>
                        <a:pt x="2149" y="73"/>
                      </a:lnTo>
                      <a:lnTo>
                        <a:pt x="2151" y="73"/>
                      </a:lnTo>
                      <a:lnTo>
                        <a:pt x="2156" y="73"/>
                      </a:lnTo>
                      <a:lnTo>
                        <a:pt x="2159" y="73"/>
                      </a:lnTo>
                      <a:lnTo>
                        <a:pt x="2187" y="73"/>
                      </a:lnTo>
                      <a:lnTo>
                        <a:pt x="2189" y="73"/>
                      </a:lnTo>
                      <a:lnTo>
                        <a:pt x="2194" y="73"/>
                      </a:lnTo>
                      <a:lnTo>
                        <a:pt x="2227" y="73"/>
                      </a:lnTo>
                      <a:lnTo>
                        <a:pt x="2248" y="78"/>
                      </a:lnTo>
                      <a:lnTo>
                        <a:pt x="2253" y="90"/>
                      </a:lnTo>
                      <a:lnTo>
                        <a:pt x="2244" y="90"/>
                      </a:lnTo>
                      <a:lnTo>
                        <a:pt x="2244" y="111"/>
                      </a:lnTo>
                      <a:lnTo>
                        <a:pt x="2244" y="125"/>
                      </a:lnTo>
                      <a:lnTo>
                        <a:pt x="2244" y="134"/>
                      </a:lnTo>
                      <a:lnTo>
                        <a:pt x="2258" y="134"/>
                      </a:lnTo>
                      <a:lnTo>
                        <a:pt x="2272" y="134"/>
                      </a:lnTo>
                      <a:lnTo>
                        <a:pt x="2288" y="134"/>
                      </a:lnTo>
                      <a:lnTo>
                        <a:pt x="2288" y="153"/>
                      </a:lnTo>
                      <a:lnTo>
                        <a:pt x="2288" y="168"/>
                      </a:lnTo>
                      <a:lnTo>
                        <a:pt x="2288" y="179"/>
                      </a:lnTo>
                      <a:lnTo>
                        <a:pt x="2286" y="269"/>
                      </a:lnTo>
                      <a:close/>
                    </a:path>
                  </a:pathLst>
                </a:custGeom>
                <a:solidFill>
                  <a:srgbClr val="FFC000">
                    <a:alpha val="25000"/>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sp>
              <p:nvSpPr>
                <p:cNvPr id="83" name="Freeform 22"/>
                <p:cNvSpPr>
                  <a:spLocks/>
                </p:cNvSpPr>
                <p:nvPr/>
              </p:nvSpPr>
              <p:spPr bwMode="auto">
                <a:xfrm>
                  <a:off x="7101329" y="11356543"/>
                  <a:ext cx="3879158" cy="3873960"/>
                </a:xfrm>
                <a:custGeom>
                  <a:avLst/>
                  <a:gdLst>
                    <a:gd name="T0" fmla="*/ 2017 w 3281"/>
                    <a:gd name="T1" fmla="*/ 24 h 3289"/>
                    <a:gd name="T2" fmla="*/ 2055 w 3281"/>
                    <a:gd name="T3" fmla="*/ 36 h 3289"/>
                    <a:gd name="T4" fmla="*/ 2133 w 3281"/>
                    <a:gd name="T5" fmla="*/ 71 h 3289"/>
                    <a:gd name="T6" fmla="*/ 2194 w 3281"/>
                    <a:gd name="T7" fmla="*/ 64 h 3289"/>
                    <a:gd name="T8" fmla="*/ 2255 w 3281"/>
                    <a:gd name="T9" fmla="*/ 106 h 3289"/>
                    <a:gd name="T10" fmla="*/ 2338 w 3281"/>
                    <a:gd name="T11" fmla="*/ 132 h 3289"/>
                    <a:gd name="T12" fmla="*/ 2376 w 3281"/>
                    <a:gd name="T13" fmla="*/ 158 h 3289"/>
                    <a:gd name="T14" fmla="*/ 2423 w 3281"/>
                    <a:gd name="T15" fmla="*/ 182 h 3289"/>
                    <a:gd name="T16" fmla="*/ 2459 w 3281"/>
                    <a:gd name="T17" fmla="*/ 232 h 3289"/>
                    <a:gd name="T18" fmla="*/ 2468 w 3281"/>
                    <a:gd name="T19" fmla="*/ 291 h 3289"/>
                    <a:gd name="T20" fmla="*/ 2447 w 3281"/>
                    <a:gd name="T21" fmla="*/ 336 h 3289"/>
                    <a:gd name="T22" fmla="*/ 2478 w 3281"/>
                    <a:gd name="T23" fmla="*/ 395 h 3289"/>
                    <a:gd name="T24" fmla="*/ 2515 w 3281"/>
                    <a:gd name="T25" fmla="*/ 454 h 3289"/>
                    <a:gd name="T26" fmla="*/ 2534 w 3281"/>
                    <a:gd name="T27" fmla="*/ 510 h 3289"/>
                    <a:gd name="T28" fmla="*/ 2584 w 3281"/>
                    <a:gd name="T29" fmla="*/ 558 h 3289"/>
                    <a:gd name="T30" fmla="*/ 2624 w 3281"/>
                    <a:gd name="T31" fmla="*/ 629 h 3289"/>
                    <a:gd name="T32" fmla="*/ 2610 w 3281"/>
                    <a:gd name="T33" fmla="*/ 699 h 3289"/>
                    <a:gd name="T34" fmla="*/ 2591 w 3281"/>
                    <a:gd name="T35" fmla="*/ 777 h 3289"/>
                    <a:gd name="T36" fmla="*/ 2605 w 3281"/>
                    <a:gd name="T37" fmla="*/ 884 h 3289"/>
                    <a:gd name="T38" fmla="*/ 2525 w 3281"/>
                    <a:gd name="T39" fmla="*/ 966 h 3289"/>
                    <a:gd name="T40" fmla="*/ 2603 w 3281"/>
                    <a:gd name="T41" fmla="*/ 969 h 3289"/>
                    <a:gd name="T42" fmla="*/ 2733 w 3281"/>
                    <a:gd name="T43" fmla="*/ 1096 h 3289"/>
                    <a:gd name="T44" fmla="*/ 2827 w 3281"/>
                    <a:gd name="T45" fmla="*/ 1099 h 3289"/>
                    <a:gd name="T46" fmla="*/ 2874 w 3281"/>
                    <a:gd name="T47" fmla="*/ 1170 h 3289"/>
                    <a:gd name="T48" fmla="*/ 2884 w 3281"/>
                    <a:gd name="T49" fmla="*/ 1255 h 3289"/>
                    <a:gd name="T50" fmla="*/ 2959 w 3281"/>
                    <a:gd name="T51" fmla="*/ 1269 h 3289"/>
                    <a:gd name="T52" fmla="*/ 3068 w 3281"/>
                    <a:gd name="T53" fmla="*/ 1259 h 3289"/>
                    <a:gd name="T54" fmla="*/ 3177 w 3281"/>
                    <a:gd name="T55" fmla="*/ 1415 h 3289"/>
                    <a:gd name="T56" fmla="*/ 3229 w 3281"/>
                    <a:gd name="T57" fmla="*/ 1536 h 3289"/>
                    <a:gd name="T58" fmla="*/ 3250 w 3281"/>
                    <a:gd name="T59" fmla="*/ 1666 h 3289"/>
                    <a:gd name="T60" fmla="*/ 3243 w 3281"/>
                    <a:gd name="T61" fmla="*/ 1772 h 3289"/>
                    <a:gd name="T62" fmla="*/ 3163 w 3281"/>
                    <a:gd name="T63" fmla="*/ 1784 h 3289"/>
                    <a:gd name="T64" fmla="*/ 3063 w 3281"/>
                    <a:gd name="T65" fmla="*/ 1817 h 3289"/>
                    <a:gd name="T66" fmla="*/ 3004 w 3281"/>
                    <a:gd name="T67" fmla="*/ 1862 h 3289"/>
                    <a:gd name="T68" fmla="*/ 2981 w 3281"/>
                    <a:gd name="T69" fmla="*/ 1930 h 3289"/>
                    <a:gd name="T70" fmla="*/ 3063 w 3281"/>
                    <a:gd name="T71" fmla="*/ 2074 h 3289"/>
                    <a:gd name="T72" fmla="*/ 3018 w 3281"/>
                    <a:gd name="T73" fmla="*/ 2152 h 3289"/>
                    <a:gd name="T74" fmla="*/ 2969 w 3281"/>
                    <a:gd name="T75" fmla="*/ 2211 h 3289"/>
                    <a:gd name="T76" fmla="*/ 2969 w 3281"/>
                    <a:gd name="T77" fmla="*/ 2249 h 3289"/>
                    <a:gd name="T78" fmla="*/ 2976 w 3281"/>
                    <a:gd name="T79" fmla="*/ 2318 h 3289"/>
                    <a:gd name="T80" fmla="*/ 3007 w 3281"/>
                    <a:gd name="T81" fmla="*/ 2377 h 3289"/>
                    <a:gd name="T82" fmla="*/ 3054 w 3281"/>
                    <a:gd name="T83" fmla="*/ 2441 h 3289"/>
                    <a:gd name="T84" fmla="*/ 3111 w 3281"/>
                    <a:gd name="T85" fmla="*/ 2497 h 3289"/>
                    <a:gd name="T86" fmla="*/ 3144 w 3281"/>
                    <a:gd name="T87" fmla="*/ 2563 h 3289"/>
                    <a:gd name="T88" fmla="*/ 3115 w 3281"/>
                    <a:gd name="T89" fmla="*/ 2656 h 3289"/>
                    <a:gd name="T90" fmla="*/ 3075 w 3281"/>
                    <a:gd name="T91" fmla="*/ 2748 h 3289"/>
                    <a:gd name="T92" fmla="*/ 3151 w 3281"/>
                    <a:gd name="T93" fmla="*/ 2868 h 3289"/>
                    <a:gd name="T94" fmla="*/ 3174 w 3281"/>
                    <a:gd name="T95" fmla="*/ 2967 h 3289"/>
                    <a:gd name="T96" fmla="*/ 3243 w 3281"/>
                    <a:gd name="T97" fmla="*/ 3081 h 3289"/>
                    <a:gd name="T98" fmla="*/ 647 w 3281"/>
                    <a:gd name="T99" fmla="*/ 3282 h 3289"/>
                    <a:gd name="T100" fmla="*/ 453 w 3281"/>
                    <a:gd name="T101" fmla="*/ 2908 h 3289"/>
                    <a:gd name="T102" fmla="*/ 510 w 3281"/>
                    <a:gd name="T103" fmla="*/ 2842 h 3289"/>
                    <a:gd name="T104" fmla="*/ 538 w 3281"/>
                    <a:gd name="T105" fmla="*/ 2764 h 3289"/>
                    <a:gd name="T106" fmla="*/ 581 w 3281"/>
                    <a:gd name="T107" fmla="*/ 2502 h 3289"/>
                    <a:gd name="T108" fmla="*/ 571 w 3281"/>
                    <a:gd name="T109" fmla="*/ 2285 h 3289"/>
                    <a:gd name="T110" fmla="*/ 682 w 3281"/>
                    <a:gd name="T111" fmla="*/ 2044 h 3289"/>
                    <a:gd name="T112" fmla="*/ 285 w 3281"/>
                    <a:gd name="T113" fmla="*/ 1507 h 3289"/>
                    <a:gd name="T114" fmla="*/ 392 w 3281"/>
                    <a:gd name="T115" fmla="*/ 1092 h 3289"/>
                    <a:gd name="T116" fmla="*/ 373 w 3281"/>
                    <a:gd name="T117" fmla="*/ 940 h 3289"/>
                    <a:gd name="T118" fmla="*/ 191 w 3281"/>
                    <a:gd name="T119" fmla="*/ 822 h 3289"/>
                    <a:gd name="T120" fmla="*/ 106 w 3281"/>
                    <a:gd name="T121" fmla="*/ 685 h 3289"/>
                    <a:gd name="T122" fmla="*/ 113 w 3281"/>
                    <a:gd name="T123" fmla="*/ 501 h 3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1" h="3289">
                      <a:moveTo>
                        <a:pt x="361" y="12"/>
                      </a:moveTo>
                      <a:lnTo>
                        <a:pt x="406" y="12"/>
                      </a:lnTo>
                      <a:lnTo>
                        <a:pt x="453" y="12"/>
                      </a:lnTo>
                      <a:lnTo>
                        <a:pt x="498" y="12"/>
                      </a:lnTo>
                      <a:lnTo>
                        <a:pt x="543" y="12"/>
                      </a:lnTo>
                      <a:lnTo>
                        <a:pt x="588" y="12"/>
                      </a:lnTo>
                      <a:lnTo>
                        <a:pt x="633" y="10"/>
                      </a:lnTo>
                      <a:lnTo>
                        <a:pt x="680" y="10"/>
                      </a:lnTo>
                      <a:lnTo>
                        <a:pt x="725" y="10"/>
                      </a:lnTo>
                      <a:lnTo>
                        <a:pt x="770" y="10"/>
                      </a:lnTo>
                      <a:lnTo>
                        <a:pt x="812" y="10"/>
                      </a:lnTo>
                      <a:lnTo>
                        <a:pt x="857" y="10"/>
                      </a:lnTo>
                      <a:lnTo>
                        <a:pt x="904" y="10"/>
                      </a:lnTo>
                      <a:lnTo>
                        <a:pt x="949" y="7"/>
                      </a:lnTo>
                      <a:lnTo>
                        <a:pt x="994" y="7"/>
                      </a:lnTo>
                      <a:lnTo>
                        <a:pt x="1039" y="7"/>
                      </a:lnTo>
                      <a:lnTo>
                        <a:pt x="1082" y="7"/>
                      </a:lnTo>
                      <a:lnTo>
                        <a:pt x="1131" y="7"/>
                      </a:lnTo>
                      <a:lnTo>
                        <a:pt x="1176" y="7"/>
                      </a:lnTo>
                      <a:lnTo>
                        <a:pt x="1266" y="7"/>
                      </a:lnTo>
                      <a:lnTo>
                        <a:pt x="1306" y="7"/>
                      </a:lnTo>
                      <a:lnTo>
                        <a:pt x="1356" y="7"/>
                      </a:lnTo>
                      <a:lnTo>
                        <a:pt x="1445" y="7"/>
                      </a:lnTo>
                      <a:lnTo>
                        <a:pt x="1457" y="7"/>
                      </a:lnTo>
                      <a:lnTo>
                        <a:pt x="1540" y="7"/>
                      </a:lnTo>
                      <a:lnTo>
                        <a:pt x="1608" y="5"/>
                      </a:lnTo>
                      <a:lnTo>
                        <a:pt x="1632" y="5"/>
                      </a:lnTo>
                      <a:lnTo>
                        <a:pt x="1715" y="5"/>
                      </a:lnTo>
                      <a:lnTo>
                        <a:pt x="1757" y="3"/>
                      </a:lnTo>
                      <a:lnTo>
                        <a:pt x="1804" y="3"/>
                      </a:lnTo>
                      <a:lnTo>
                        <a:pt x="1896" y="3"/>
                      </a:lnTo>
                      <a:lnTo>
                        <a:pt x="1908" y="3"/>
                      </a:lnTo>
                      <a:lnTo>
                        <a:pt x="1979" y="0"/>
                      </a:lnTo>
                      <a:lnTo>
                        <a:pt x="1981" y="3"/>
                      </a:lnTo>
                      <a:lnTo>
                        <a:pt x="1984" y="3"/>
                      </a:lnTo>
                      <a:lnTo>
                        <a:pt x="1989" y="5"/>
                      </a:lnTo>
                      <a:lnTo>
                        <a:pt x="1991" y="5"/>
                      </a:lnTo>
                      <a:lnTo>
                        <a:pt x="1993" y="7"/>
                      </a:lnTo>
                      <a:lnTo>
                        <a:pt x="1996" y="7"/>
                      </a:lnTo>
                      <a:lnTo>
                        <a:pt x="1998" y="7"/>
                      </a:lnTo>
                      <a:lnTo>
                        <a:pt x="2000" y="7"/>
                      </a:lnTo>
                      <a:lnTo>
                        <a:pt x="2003" y="10"/>
                      </a:lnTo>
                      <a:lnTo>
                        <a:pt x="2005" y="12"/>
                      </a:lnTo>
                      <a:lnTo>
                        <a:pt x="2007" y="14"/>
                      </a:lnTo>
                      <a:lnTo>
                        <a:pt x="2010" y="17"/>
                      </a:lnTo>
                      <a:lnTo>
                        <a:pt x="2012" y="21"/>
                      </a:lnTo>
                      <a:lnTo>
                        <a:pt x="2015" y="21"/>
                      </a:lnTo>
                      <a:lnTo>
                        <a:pt x="2017" y="24"/>
                      </a:lnTo>
                      <a:lnTo>
                        <a:pt x="2019" y="26"/>
                      </a:lnTo>
                      <a:lnTo>
                        <a:pt x="2022" y="26"/>
                      </a:lnTo>
                      <a:lnTo>
                        <a:pt x="2024" y="26"/>
                      </a:lnTo>
                      <a:lnTo>
                        <a:pt x="2026" y="26"/>
                      </a:lnTo>
                      <a:lnTo>
                        <a:pt x="2029" y="26"/>
                      </a:lnTo>
                      <a:lnTo>
                        <a:pt x="2029" y="24"/>
                      </a:lnTo>
                      <a:lnTo>
                        <a:pt x="2029" y="21"/>
                      </a:lnTo>
                      <a:lnTo>
                        <a:pt x="2026" y="21"/>
                      </a:lnTo>
                      <a:lnTo>
                        <a:pt x="2026" y="19"/>
                      </a:lnTo>
                      <a:lnTo>
                        <a:pt x="2026" y="17"/>
                      </a:lnTo>
                      <a:lnTo>
                        <a:pt x="2026" y="14"/>
                      </a:lnTo>
                      <a:lnTo>
                        <a:pt x="2026" y="12"/>
                      </a:lnTo>
                      <a:lnTo>
                        <a:pt x="2026" y="10"/>
                      </a:lnTo>
                      <a:lnTo>
                        <a:pt x="2029" y="10"/>
                      </a:lnTo>
                      <a:lnTo>
                        <a:pt x="2029" y="7"/>
                      </a:lnTo>
                      <a:lnTo>
                        <a:pt x="2031" y="7"/>
                      </a:lnTo>
                      <a:lnTo>
                        <a:pt x="2033" y="7"/>
                      </a:lnTo>
                      <a:lnTo>
                        <a:pt x="2036" y="7"/>
                      </a:lnTo>
                      <a:lnTo>
                        <a:pt x="2036" y="10"/>
                      </a:lnTo>
                      <a:lnTo>
                        <a:pt x="2038" y="10"/>
                      </a:lnTo>
                      <a:lnTo>
                        <a:pt x="2038" y="12"/>
                      </a:lnTo>
                      <a:lnTo>
                        <a:pt x="2041" y="12"/>
                      </a:lnTo>
                      <a:lnTo>
                        <a:pt x="2041" y="14"/>
                      </a:lnTo>
                      <a:lnTo>
                        <a:pt x="2041" y="17"/>
                      </a:lnTo>
                      <a:lnTo>
                        <a:pt x="2041" y="19"/>
                      </a:lnTo>
                      <a:lnTo>
                        <a:pt x="2041" y="19"/>
                      </a:lnTo>
                      <a:lnTo>
                        <a:pt x="2041" y="21"/>
                      </a:lnTo>
                      <a:lnTo>
                        <a:pt x="2041" y="24"/>
                      </a:lnTo>
                      <a:lnTo>
                        <a:pt x="2041" y="26"/>
                      </a:lnTo>
                      <a:lnTo>
                        <a:pt x="2041" y="29"/>
                      </a:lnTo>
                      <a:lnTo>
                        <a:pt x="2041" y="31"/>
                      </a:lnTo>
                      <a:lnTo>
                        <a:pt x="2041" y="33"/>
                      </a:lnTo>
                      <a:lnTo>
                        <a:pt x="2041" y="36"/>
                      </a:lnTo>
                      <a:lnTo>
                        <a:pt x="2041" y="38"/>
                      </a:lnTo>
                      <a:lnTo>
                        <a:pt x="2041" y="40"/>
                      </a:lnTo>
                      <a:lnTo>
                        <a:pt x="2041" y="43"/>
                      </a:lnTo>
                      <a:lnTo>
                        <a:pt x="2041" y="45"/>
                      </a:lnTo>
                      <a:lnTo>
                        <a:pt x="2043" y="45"/>
                      </a:lnTo>
                      <a:lnTo>
                        <a:pt x="2043" y="47"/>
                      </a:lnTo>
                      <a:lnTo>
                        <a:pt x="2045" y="50"/>
                      </a:lnTo>
                      <a:lnTo>
                        <a:pt x="2048" y="50"/>
                      </a:lnTo>
                      <a:lnTo>
                        <a:pt x="2050" y="50"/>
                      </a:lnTo>
                      <a:lnTo>
                        <a:pt x="2050" y="47"/>
                      </a:lnTo>
                      <a:lnTo>
                        <a:pt x="2052" y="45"/>
                      </a:lnTo>
                      <a:lnTo>
                        <a:pt x="2052" y="43"/>
                      </a:lnTo>
                      <a:lnTo>
                        <a:pt x="2052" y="40"/>
                      </a:lnTo>
                      <a:lnTo>
                        <a:pt x="2055" y="38"/>
                      </a:lnTo>
                      <a:lnTo>
                        <a:pt x="2055" y="36"/>
                      </a:lnTo>
                      <a:lnTo>
                        <a:pt x="2057" y="36"/>
                      </a:lnTo>
                      <a:lnTo>
                        <a:pt x="2059" y="36"/>
                      </a:lnTo>
                      <a:lnTo>
                        <a:pt x="2059" y="33"/>
                      </a:lnTo>
                      <a:lnTo>
                        <a:pt x="2062" y="33"/>
                      </a:lnTo>
                      <a:lnTo>
                        <a:pt x="2064" y="31"/>
                      </a:lnTo>
                      <a:lnTo>
                        <a:pt x="2067" y="31"/>
                      </a:lnTo>
                      <a:lnTo>
                        <a:pt x="2067" y="29"/>
                      </a:lnTo>
                      <a:lnTo>
                        <a:pt x="2069" y="29"/>
                      </a:lnTo>
                      <a:lnTo>
                        <a:pt x="2071" y="29"/>
                      </a:lnTo>
                      <a:lnTo>
                        <a:pt x="2071" y="31"/>
                      </a:lnTo>
                      <a:lnTo>
                        <a:pt x="2074" y="31"/>
                      </a:lnTo>
                      <a:lnTo>
                        <a:pt x="2076" y="31"/>
                      </a:lnTo>
                      <a:lnTo>
                        <a:pt x="2076" y="33"/>
                      </a:lnTo>
                      <a:lnTo>
                        <a:pt x="2076" y="36"/>
                      </a:lnTo>
                      <a:lnTo>
                        <a:pt x="2076" y="38"/>
                      </a:lnTo>
                      <a:lnTo>
                        <a:pt x="2076" y="40"/>
                      </a:lnTo>
                      <a:lnTo>
                        <a:pt x="2074" y="40"/>
                      </a:lnTo>
                      <a:lnTo>
                        <a:pt x="2071" y="40"/>
                      </a:lnTo>
                      <a:lnTo>
                        <a:pt x="2071" y="43"/>
                      </a:lnTo>
                      <a:lnTo>
                        <a:pt x="2071" y="45"/>
                      </a:lnTo>
                      <a:lnTo>
                        <a:pt x="2074" y="47"/>
                      </a:lnTo>
                      <a:lnTo>
                        <a:pt x="2076" y="50"/>
                      </a:lnTo>
                      <a:lnTo>
                        <a:pt x="2078" y="52"/>
                      </a:lnTo>
                      <a:lnTo>
                        <a:pt x="2081" y="55"/>
                      </a:lnTo>
                      <a:lnTo>
                        <a:pt x="2083" y="55"/>
                      </a:lnTo>
                      <a:lnTo>
                        <a:pt x="2085" y="57"/>
                      </a:lnTo>
                      <a:lnTo>
                        <a:pt x="2088" y="57"/>
                      </a:lnTo>
                      <a:lnTo>
                        <a:pt x="2090" y="57"/>
                      </a:lnTo>
                      <a:lnTo>
                        <a:pt x="2093" y="57"/>
                      </a:lnTo>
                      <a:lnTo>
                        <a:pt x="2095" y="57"/>
                      </a:lnTo>
                      <a:lnTo>
                        <a:pt x="2097" y="57"/>
                      </a:lnTo>
                      <a:lnTo>
                        <a:pt x="2097" y="55"/>
                      </a:lnTo>
                      <a:lnTo>
                        <a:pt x="2097" y="55"/>
                      </a:lnTo>
                      <a:lnTo>
                        <a:pt x="2100" y="55"/>
                      </a:lnTo>
                      <a:lnTo>
                        <a:pt x="2102" y="55"/>
                      </a:lnTo>
                      <a:lnTo>
                        <a:pt x="2104" y="57"/>
                      </a:lnTo>
                      <a:lnTo>
                        <a:pt x="2107" y="57"/>
                      </a:lnTo>
                      <a:lnTo>
                        <a:pt x="2109" y="59"/>
                      </a:lnTo>
                      <a:lnTo>
                        <a:pt x="2111" y="62"/>
                      </a:lnTo>
                      <a:lnTo>
                        <a:pt x="2114" y="64"/>
                      </a:lnTo>
                      <a:lnTo>
                        <a:pt x="2116" y="64"/>
                      </a:lnTo>
                      <a:lnTo>
                        <a:pt x="2118" y="66"/>
                      </a:lnTo>
                      <a:lnTo>
                        <a:pt x="2121" y="69"/>
                      </a:lnTo>
                      <a:lnTo>
                        <a:pt x="2123" y="69"/>
                      </a:lnTo>
                      <a:lnTo>
                        <a:pt x="2126" y="71"/>
                      </a:lnTo>
                      <a:lnTo>
                        <a:pt x="2128" y="71"/>
                      </a:lnTo>
                      <a:lnTo>
                        <a:pt x="2130" y="71"/>
                      </a:lnTo>
                      <a:lnTo>
                        <a:pt x="2133" y="71"/>
                      </a:lnTo>
                      <a:lnTo>
                        <a:pt x="2133" y="69"/>
                      </a:lnTo>
                      <a:lnTo>
                        <a:pt x="2135" y="69"/>
                      </a:lnTo>
                      <a:lnTo>
                        <a:pt x="2135" y="66"/>
                      </a:lnTo>
                      <a:lnTo>
                        <a:pt x="2137" y="66"/>
                      </a:lnTo>
                      <a:lnTo>
                        <a:pt x="2137" y="64"/>
                      </a:lnTo>
                      <a:lnTo>
                        <a:pt x="2140" y="64"/>
                      </a:lnTo>
                      <a:lnTo>
                        <a:pt x="2142" y="62"/>
                      </a:lnTo>
                      <a:lnTo>
                        <a:pt x="2142" y="59"/>
                      </a:lnTo>
                      <a:lnTo>
                        <a:pt x="2144" y="55"/>
                      </a:lnTo>
                      <a:lnTo>
                        <a:pt x="2144" y="52"/>
                      </a:lnTo>
                      <a:lnTo>
                        <a:pt x="2147" y="52"/>
                      </a:lnTo>
                      <a:lnTo>
                        <a:pt x="2147" y="50"/>
                      </a:lnTo>
                      <a:lnTo>
                        <a:pt x="2149" y="47"/>
                      </a:lnTo>
                      <a:lnTo>
                        <a:pt x="2149" y="43"/>
                      </a:lnTo>
                      <a:lnTo>
                        <a:pt x="2152" y="43"/>
                      </a:lnTo>
                      <a:lnTo>
                        <a:pt x="2152" y="40"/>
                      </a:lnTo>
                      <a:lnTo>
                        <a:pt x="2154" y="38"/>
                      </a:lnTo>
                      <a:lnTo>
                        <a:pt x="2154" y="38"/>
                      </a:lnTo>
                      <a:lnTo>
                        <a:pt x="2154" y="36"/>
                      </a:lnTo>
                      <a:lnTo>
                        <a:pt x="2154" y="33"/>
                      </a:lnTo>
                      <a:lnTo>
                        <a:pt x="2156" y="31"/>
                      </a:lnTo>
                      <a:lnTo>
                        <a:pt x="2156" y="29"/>
                      </a:lnTo>
                      <a:lnTo>
                        <a:pt x="2156" y="26"/>
                      </a:lnTo>
                      <a:lnTo>
                        <a:pt x="2159" y="26"/>
                      </a:lnTo>
                      <a:lnTo>
                        <a:pt x="2161" y="26"/>
                      </a:lnTo>
                      <a:lnTo>
                        <a:pt x="2163" y="26"/>
                      </a:lnTo>
                      <a:lnTo>
                        <a:pt x="2166" y="26"/>
                      </a:lnTo>
                      <a:lnTo>
                        <a:pt x="2166" y="29"/>
                      </a:lnTo>
                      <a:lnTo>
                        <a:pt x="2168" y="29"/>
                      </a:lnTo>
                      <a:lnTo>
                        <a:pt x="2170" y="29"/>
                      </a:lnTo>
                      <a:lnTo>
                        <a:pt x="2173" y="29"/>
                      </a:lnTo>
                      <a:lnTo>
                        <a:pt x="2175" y="29"/>
                      </a:lnTo>
                      <a:lnTo>
                        <a:pt x="2178" y="29"/>
                      </a:lnTo>
                      <a:lnTo>
                        <a:pt x="2180" y="31"/>
                      </a:lnTo>
                      <a:lnTo>
                        <a:pt x="2182" y="31"/>
                      </a:lnTo>
                      <a:lnTo>
                        <a:pt x="2185" y="33"/>
                      </a:lnTo>
                      <a:lnTo>
                        <a:pt x="2185" y="36"/>
                      </a:lnTo>
                      <a:lnTo>
                        <a:pt x="2185" y="38"/>
                      </a:lnTo>
                      <a:lnTo>
                        <a:pt x="2185" y="43"/>
                      </a:lnTo>
                      <a:lnTo>
                        <a:pt x="2185" y="45"/>
                      </a:lnTo>
                      <a:lnTo>
                        <a:pt x="2182" y="52"/>
                      </a:lnTo>
                      <a:lnTo>
                        <a:pt x="2182" y="55"/>
                      </a:lnTo>
                      <a:lnTo>
                        <a:pt x="2182" y="57"/>
                      </a:lnTo>
                      <a:lnTo>
                        <a:pt x="2182" y="59"/>
                      </a:lnTo>
                      <a:lnTo>
                        <a:pt x="2185" y="64"/>
                      </a:lnTo>
                      <a:lnTo>
                        <a:pt x="2189" y="64"/>
                      </a:lnTo>
                      <a:lnTo>
                        <a:pt x="2192" y="64"/>
                      </a:lnTo>
                      <a:lnTo>
                        <a:pt x="2194" y="64"/>
                      </a:lnTo>
                      <a:lnTo>
                        <a:pt x="2199" y="64"/>
                      </a:lnTo>
                      <a:lnTo>
                        <a:pt x="2199" y="66"/>
                      </a:lnTo>
                      <a:lnTo>
                        <a:pt x="2201" y="66"/>
                      </a:lnTo>
                      <a:lnTo>
                        <a:pt x="2201" y="69"/>
                      </a:lnTo>
                      <a:lnTo>
                        <a:pt x="2201" y="71"/>
                      </a:lnTo>
                      <a:lnTo>
                        <a:pt x="2201" y="73"/>
                      </a:lnTo>
                      <a:lnTo>
                        <a:pt x="2199" y="76"/>
                      </a:lnTo>
                      <a:lnTo>
                        <a:pt x="2199" y="78"/>
                      </a:lnTo>
                      <a:lnTo>
                        <a:pt x="2196" y="83"/>
                      </a:lnTo>
                      <a:lnTo>
                        <a:pt x="2196" y="88"/>
                      </a:lnTo>
                      <a:lnTo>
                        <a:pt x="2196" y="90"/>
                      </a:lnTo>
                      <a:lnTo>
                        <a:pt x="2199" y="95"/>
                      </a:lnTo>
                      <a:lnTo>
                        <a:pt x="2196" y="99"/>
                      </a:lnTo>
                      <a:lnTo>
                        <a:pt x="2196" y="102"/>
                      </a:lnTo>
                      <a:lnTo>
                        <a:pt x="2196" y="104"/>
                      </a:lnTo>
                      <a:lnTo>
                        <a:pt x="2199" y="106"/>
                      </a:lnTo>
                      <a:lnTo>
                        <a:pt x="2201" y="109"/>
                      </a:lnTo>
                      <a:lnTo>
                        <a:pt x="2204" y="114"/>
                      </a:lnTo>
                      <a:lnTo>
                        <a:pt x="2206" y="116"/>
                      </a:lnTo>
                      <a:lnTo>
                        <a:pt x="2208" y="116"/>
                      </a:lnTo>
                      <a:lnTo>
                        <a:pt x="2211" y="116"/>
                      </a:lnTo>
                      <a:lnTo>
                        <a:pt x="2211" y="118"/>
                      </a:lnTo>
                      <a:lnTo>
                        <a:pt x="2211" y="116"/>
                      </a:lnTo>
                      <a:lnTo>
                        <a:pt x="2213" y="116"/>
                      </a:lnTo>
                      <a:lnTo>
                        <a:pt x="2215" y="116"/>
                      </a:lnTo>
                      <a:lnTo>
                        <a:pt x="2215" y="114"/>
                      </a:lnTo>
                      <a:lnTo>
                        <a:pt x="2215" y="111"/>
                      </a:lnTo>
                      <a:lnTo>
                        <a:pt x="2215" y="109"/>
                      </a:lnTo>
                      <a:lnTo>
                        <a:pt x="2215" y="106"/>
                      </a:lnTo>
                      <a:lnTo>
                        <a:pt x="2215" y="104"/>
                      </a:lnTo>
                      <a:lnTo>
                        <a:pt x="2218" y="104"/>
                      </a:lnTo>
                      <a:lnTo>
                        <a:pt x="2220" y="104"/>
                      </a:lnTo>
                      <a:lnTo>
                        <a:pt x="2220" y="106"/>
                      </a:lnTo>
                      <a:lnTo>
                        <a:pt x="2222" y="106"/>
                      </a:lnTo>
                      <a:lnTo>
                        <a:pt x="2225" y="106"/>
                      </a:lnTo>
                      <a:lnTo>
                        <a:pt x="2227" y="106"/>
                      </a:lnTo>
                      <a:lnTo>
                        <a:pt x="2230" y="106"/>
                      </a:lnTo>
                      <a:lnTo>
                        <a:pt x="2232" y="106"/>
                      </a:lnTo>
                      <a:lnTo>
                        <a:pt x="2234" y="106"/>
                      </a:lnTo>
                      <a:lnTo>
                        <a:pt x="2234" y="109"/>
                      </a:lnTo>
                      <a:lnTo>
                        <a:pt x="2237" y="111"/>
                      </a:lnTo>
                      <a:lnTo>
                        <a:pt x="2239" y="114"/>
                      </a:lnTo>
                      <a:lnTo>
                        <a:pt x="2241" y="114"/>
                      </a:lnTo>
                      <a:lnTo>
                        <a:pt x="2244" y="114"/>
                      </a:lnTo>
                      <a:lnTo>
                        <a:pt x="2246" y="114"/>
                      </a:lnTo>
                      <a:lnTo>
                        <a:pt x="2248" y="111"/>
                      </a:lnTo>
                      <a:lnTo>
                        <a:pt x="2251" y="109"/>
                      </a:lnTo>
                      <a:lnTo>
                        <a:pt x="2255" y="106"/>
                      </a:lnTo>
                      <a:lnTo>
                        <a:pt x="2258" y="106"/>
                      </a:lnTo>
                      <a:lnTo>
                        <a:pt x="2263" y="104"/>
                      </a:lnTo>
                      <a:lnTo>
                        <a:pt x="2265" y="104"/>
                      </a:lnTo>
                      <a:lnTo>
                        <a:pt x="2267" y="104"/>
                      </a:lnTo>
                      <a:lnTo>
                        <a:pt x="2272" y="102"/>
                      </a:lnTo>
                      <a:lnTo>
                        <a:pt x="2274" y="102"/>
                      </a:lnTo>
                      <a:lnTo>
                        <a:pt x="2277" y="102"/>
                      </a:lnTo>
                      <a:lnTo>
                        <a:pt x="2279" y="99"/>
                      </a:lnTo>
                      <a:lnTo>
                        <a:pt x="2281" y="99"/>
                      </a:lnTo>
                      <a:lnTo>
                        <a:pt x="2284" y="99"/>
                      </a:lnTo>
                      <a:lnTo>
                        <a:pt x="2286" y="102"/>
                      </a:lnTo>
                      <a:lnTo>
                        <a:pt x="2289" y="102"/>
                      </a:lnTo>
                      <a:lnTo>
                        <a:pt x="2291" y="102"/>
                      </a:lnTo>
                      <a:lnTo>
                        <a:pt x="2291" y="104"/>
                      </a:lnTo>
                      <a:lnTo>
                        <a:pt x="2293" y="104"/>
                      </a:lnTo>
                      <a:lnTo>
                        <a:pt x="2296" y="106"/>
                      </a:lnTo>
                      <a:lnTo>
                        <a:pt x="2296" y="109"/>
                      </a:lnTo>
                      <a:lnTo>
                        <a:pt x="2298" y="111"/>
                      </a:lnTo>
                      <a:lnTo>
                        <a:pt x="2298" y="114"/>
                      </a:lnTo>
                      <a:lnTo>
                        <a:pt x="2298" y="118"/>
                      </a:lnTo>
                      <a:lnTo>
                        <a:pt x="2298" y="121"/>
                      </a:lnTo>
                      <a:lnTo>
                        <a:pt x="2298" y="121"/>
                      </a:lnTo>
                      <a:lnTo>
                        <a:pt x="2298" y="123"/>
                      </a:lnTo>
                      <a:lnTo>
                        <a:pt x="2298" y="125"/>
                      </a:lnTo>
                      <a:lnTo>
                        <a:pt x="2298" y="128"/>
                      </a:lnTo>
                      <a:lnTo>
                        <a:pt x="2300" y="128"/>
                      </a:lnTo>
                      <a:lnTo>
                        <a:pt x="2300" y="130"/>
                      </a:lnTo>
                      <a:lnTo>
                        <a:pt x="2303" y="132"/>
                      </a:lnTo>
                      <a:lnTo>
                        <a:pt x="2305" y="135"/>
                      </a:lnTo>
                      <a:lnTo>
                        <a:pt x="2307" y="135"/>
                      </a:lnTo>
                      <a:lnTo>
                        <a:pt x="2310" y="137"/>
                      </a:lnTo>
                      <a:lnTo>
                        <a:pt x="2312" y="137"/>
                      </a:lnTo>
                      <a:lnTo>
                        <a:pt x="2315" y="140"/>
                      </a:lnTo>
                      <a:lnTo>
                        <a:pt x="2317" y="140"/>
                      </a:lnTo>
                      <a:lnTo>
                        <a:pt x="2322" y="142"/>
                      </a:lnTo>
                      <a:lnTo>
                        <a:pt x="2324" y="142"/>
                      </a:lnTo>
                      <a:lnTo>
                        <a:pt x="2324" y="142"/>
                      </a:lnTo>
                      <a:lnTo>
                        <a:pt x="2326" y="144"/>
                      </a:lnTo>
                      <a:lnTo>
                        <a:pt x="2329" y="144"/>
                      </a:lnTo>
                      <a:lnTo>
                        <a:pt x="2331" y="144"/>
                      </a:lnTo>
                      <a:lnTo>
                        <a:pt x="2333" y="144"/>
                      </a:lnTo>
                      <a:lnTo>
                        <a:pt x="2336" y="144"/>
                      </a:lnTo>
                      <a:lnTo>
                        <a:pt x="2338" y="144"/>
                      </a:lnTo>
                      <a:lnTo>
                        <a:pt x="2338" y="142"/>
                      </a:lnTo>
                      <a:lnTo>
                        <a:pt x="2341" y="142"/>
                      </a:lnTo>
                      <a:lnTo>
                        <a:pt x="2341" y="140"/>
                      </a:lnTo>
                      <a:lnTo>
                        <a:pt x="2341" y="137"/>
                      </a:lnTo>
                      <a:lnTo>
                        <a:pt x="2338" y="132"/>
                      </a:lnTo>
                      <a:lnTo>
                        <a:pt x="2338" y="128"/>
                      </a:lnTo>
                      <a:lnTo>
                        <a:pt x="2336" y="125"/>
                      </a:lnTo>
                      <a:lnTo>
                        <a:pt x="2338" y="123"/>
                      </a:lnTo>
                      <a:lnTo>
                        <a:pt x="2338" y="121"/>
                      </a:lnTo>
                      <a:lnTo>
                        <a:pt x="2338" y="121"/>
                      </a:lnTo>
                      <a:lnTo>
                        <a:pt x="2341" y="121"/>
                      </a:lnTo>
                      <a:lnTo>
                        <a:pt x="2345" y="121"/>
                      </a:lnTo>
                      <a:lnTo>
                        <a:pt x="2348" y="123"/>
                      </a:lnTo>
                      <a:lnTo>
                        <a:pt x="2350" y="123"/>
                      </a:lnTo>
                      <a:lnTo>
                        <a:pt x="2352" y="123"/>
                      </a:lnTo>
                      <a:lnTo>
                        <a:pt x="2355" y="123"/>
                      </a:lnTo>
                      <a:lnTo>
                        <a:pt x="2357" y="121"/>
                      </a:lnTo>
                      <a:lnTo>
                        <a:pt x="2359" y="118"/>
                      </a:lnTo>
                      <a:lnTo>
                        <a:pt x="2362" y="111"/>
                      </a:lnTo>
                      <a:lnTo>
                        <a:pt x="2364" y="109"/>
                      </a:lnTo>
                      <a:lnTo>
                        <a:pt x="2367" y="106"/>
                      </a:lnTo>
                      <a:lnTo>
                        <a:pt x="2369" y="106"/>
                      </a:lnTo>
                      <a:lnTo>
                        <a:pt x="2371" y="109"/>
                      </a:lnTo>
                      <a:lnTo>
                        <a:pt x="2374" y="111"/>
                      </a:lnTo>
                      <a:lnTo>
                        <a:pt x="2376" y="114"/>
                      </a:lnTo>
                      <a:lnTo>
                        <a:pt x="2378" y="116"/>
                      </a:lnTo>
                      <a:lnTo>
                        <a:pt x="2381" y="116"/>
                      </a:lnTo>
                      <a:lnTo>
                        <a:pt x="2381" y="118"/>
                      </a:lnTo>
                      <a:lnTo>
                        <a:pt x="2383" y="118"/>
                      </a:lnTo>
                      <a:lnTo>
                        <a:pt x="2383" y="116"/>
                      </a:lnTo>
                      <a:lnTo>
                        <a:pt x="2385" y="116"/>
                      </a:lnTo>
                      <a:lnTo>
                        <a:pt x="2388" y="116"/>
                      </a:lnTo>
                      <a:lnTo>
                        <a:pt x="2388" y="118"/>
                      </a:lnTo>
                      <a:lnTo>
                        <a:pt x="2388" y="121"/>
                      </a:lnTo>
                      <a:lnTo>
                        <a:pt x="2385" y="121"/>
                      </a:lnTo>
                      <a:lnTo>
                        <a:pt x="2385" y="123"/>
                      </a:lnTo>
                      <a:lnTo>
                        <a:pt x="2383" y="128"/>
                      </a:lnTo>
                      <a:lnTo>
                        <a:pt x="2383" y="130"/>
                      </a:lnTo>
                      <a:lnTo>
                        <a:pt x="2381" y="132"/>
                      </a:lnTo>
                      <a:lnTo>
                        <a:pt x="2381" y="135"/>
                      </a:lnTo>
                      <a:lnTo>
                        <a:pt x="2383" y="135"/>
                      </a:lnTo>
                      <a:lnTo>
                        <a:pt x="2383" y="137"/>
                      </a:lnTo>
                      <a:lnTo>
                        <a:pt x="2385" y="137"/>
                      </a:lnTo>
                      <a:lnTo>
                        <a:pt x="2388" y="137"/>
                      </a:lnTo>
                      <a:lnTo>
                        <a:pt x="2388" y="140"/>
                      </a:lnTo>
                      <a:lnTo>
                        <a:pt x="2388" y="142"/>
                      </a:lnTo>
                      <a:lnTo>
                        <a:pt x="2385" y="144"/>
                      </a:lnTo>
                      <a:lnTo>
                        <a:pt x="2381" y="147"/>
                      </a:lnTo>
                      <a:lnTo>
                        <a:pt x="2381" y="149"/>
                      </a:lnTo>
                      <a:lnTo>
                        <a:pt x="2378" y="151"/>
                      </a:lnTo>
                      <a:lnTo>
                        <a:pt x="2378" y="154"/>
                      </a:lnTo>
                      <a:lnTo>
                        <a:pt x="2376" y="156"/>
                      </a:lnTo>
                      <a:lnTo>
                        <a:pt x="2376" y="158"/>
                      </a:lnTo>
                      <a:lnTo>
                        <a:pt x="2378" y="161"/>
                      </a:lnTo>
                      <a:lnTo>
                        <a:pt x="2381" y="163"/>
                      </a:lnTo>
                      <a:lnTo>
                        <a:pt x="2381" y="166"/>
                      </a:lnTo>
                      <a:lnTo>
                        <a:pt x="2381" y="166"/>
                      </a:lnTo>
                      <a:lnTo>
                        <a:pt x="2381" y="168"/>
                      </a:lnTo>
                      <a:lnTo>
                        <a:pt x="2383" y="168"/>
                      </a:lnTo>
                      <a:lnTo>
                        <a:pt x="2385" y="168"/>
                      </a:lnTo>
                      <a:lnTo>
                        <a:pt x="2388" y="166"/>
                      </a:lnTo>
                      <a:lnTo>
                        <a:pt x="2388" y="163"/>
                      </a:lnTo>
                      <a:lnTo>
                        <a:pt x="2390" y="163"/>
                      </a:lnTo>
                      <a:lnTo>
                        <a:pt x="2392" y="163"/>
                      </a:lnTo>
                      <a:lnTo>
                        <a:pt x="2395" y="163"/>
                      </a:lnTo>
                      <a:lnTo>
                        <a:pt x="2397" y="163"/>
                      </a:lnTo>
                      <a:lnTo>
                        <a:pt x="2397" y="166"/>
                      </a:lnTo>
                      <a:lnTo>
                        <a:pt x="2395" y="168"/>
                      </a:lnTo>
                      <a:lnTo>
                        <a:pt x="2397" y="168"/>
                      </a:lnTo>
                      <a:lnTo>
                        <a:pt x="2400" y="168"/>
                      </a:lnTo>
                      <a:lnTo>
                        <a:pt x="2400" y="170"/>
                      </a:lnTo>
                      <a:lnTo>
                        <a:pt x="2400" y="173"/>
                      </a:lnTo>
                      <a:lnTo>
                        <a:pt x="2402" y="173"/>
                      </a:lnTo>
                      <a:lnTo>
                        <a:pt x="2404" y="173"/>
                      </a:lnTo>
                      <a:lnTo>
                        <a:pt x="2407" y="170"/>
                      </a:lnTo>
                      <a:lnTo>
                        <a:pt x="2407" y="168"/>
                      </a:lnTo>
                      <a:lnTo>
                        <a:pt x="2409" y="168"/>
                      </a:lnTo>
                      <a:lnTo>
                        <a:pt x="2411" y="166"/>
                      </a:lnTo>
                      <a:lnTo>
                        <a:pt x="2414" y="166"/>
                      </a:lnTo>
                      <a:lnTo>
                        <a:pt x="2414" y="163"/>
                      </a:lnTo>
                      <a:lnTo>
                        <a:pt x="2416" y="163"/>
                      </a:lnTo>
                      <a:lnTo>
                        <a:pt x="2418" y="163"/>
                      </a:lnTo>
                      <a:lnTo>
                        <a:pt x="2418" y="166"/>
                      </a:lnTo>
                      <a:lnTo>
                        <a:pt x="2421" y="168"/>
                      </a:lnTo>
                      <a:lnTo>
                        <a:pt x="2421" y="170"/>
                      </a:lnTo>
                      <a:lnTo>
                        <a:pt x="2418" y="170"/>
                      </a:lnTo>
                      <a:lnTo>
                        <a:pt x="2416" y="170"/>
                      </a:lnTo>
                      <a:lnTo>
                        <a:pt x="2416" y="173"/>
                      </a:lnTo>
                      <a:lnTo>
                        <a:pt x="2416" y="175"/>
                      </a:lnTo>
                      <a:lnTo>
                        <a:pt x="2416" y="177"/>
                      </a:lnTo>
                      <a:lnTo>
                        <a:pt x="2418" y="177"/>
                      </a:lnTo>
                      <a:lnTo>
                        <a:pt x="2418" y="177"/>
                      </a:lnTo>
                      <a:lnTo>
                        <a:pt x="2416" y="180"/>
                      </a:lnTo>
                      <a:lnTo>
                        <a:pt x="2416" y="182"/>
                      </a:lnTo>
                      <a:lnTo>
                        <a:pt x="2416" y="184"/>
                      </a:lnTo>
                      <a:lnTo>
                        <a:pt x="2416" y="187"/>
                      </a:lnTo>
                      <a:lnTo>
                        <a:pt x="2418" y="187"/>
                      </a:lnTo>
                      <a:lnTo>
                        <a:pt x="2418" y="184"/>
                      </a:lnTo>
                      <a:lnTo>
                        <a:pt x="2421" y="184"/>
                      </a:lnTo>
                      <a:lnTo>
                        <a:pt x="2421" y="182"/>
                      </a:lnTo>
                      <a:lnTo>
                        <a:pt x="2423" y="182"/>
                      </a:lnTo>
                      <a:lnTo>
                        <a:pt x="2426" y="182"/>
                      </a:lnTo>
                      <a:lnTo>
                        <a:pt x="2428" y="182"/>
                      </a:lnTo>
                      <a:lnTo>
                        <a:pt x="2428" y="184"/>
                      </a:lnTo>
                      <a:lnTo>
                        <a:pt x="2428" y="187"/>
                      </a:lnTo>
                      <a:lnTo>
                        <a:pt x="2426" y="187"/>
                      </a:lnTo>
                      <a:lnTo>
                        <a:pt x="2426" y="189"/>
                      </a:lnTo>
                      <a:lnTo>
                        <a:pt x="2423" y="189"/>
                      </a:lnTo>
                      <a:lnTo>
                        <a:pt x="2423" y="192"/>
                      </a:lnTo>
                      <a:lnTo>
                        <a:pt x="2423" y="194"/>
                      </a:lnTo>
                      <a:lnTo>
                        <a:pt x="2426" y="194"/>
                      </a:lnTo>
                      <a:lnTo>
                        <a:pt x="2428" y="196"/>
                      </a:lnTo>
                      <a:lnTo>
                        <a:pt x="2430" y="199"/>
                      </a:lnTo>
                      <a:lnTo>
                        <a:pt x="2433" y="199"/>
                      </a:lnTo>
                      <a:lnTo>
                        <a:pt x="2435" y="199"/>
                      </a:lnTo>
                      <a:lnTo>
                        <a:pt x="2437" y="199"/>
                      </a:lnTo>
                      <a:lnTo>
                        <a:pt x="2437" y="199"/>
                      </a:lnTo>
                      <a:lnTo>
                        <a:pt x="2440" y="199"/>
                      </a:lnTo>
                      <a:lnTo>
                        <a:pt x="2442" y="199"/>
                      </a:lnTo>
                      <a:lnTo>
                        <a:pt x="2444" y="201"/>
                      </a:lnTo>
                      <a:lnTo>
                        <a:pt x="2447" y="203"/>
                      </a:lnTo>
                      <a:lnTo>
                        <a:pt x="2449" y="206"/>
                      </a:lnTo>
                      <a:lnTo>
                        <a:pt x="2449" y="208"/>
                      </a:lnTo>
                      <a:lnTo>
                        <a:pt x="2447" y="210"/>
                      </a:lnTo>
                      <a:lnTo>
                        <a:pt x="2444" y="210"/>
                      </a:lnTo>
                      <a:lnTo>
                        <a:pt x="2442" y="208"/>
                      </a:lnTo>
                      <a:lnTo>
                        <a:pt x="2440" y="208"/>
                      </a:lnTo>
                      <a:lnTo>
                        <a:pt x="2437" y="208"/>
                      </a:lnTo>
                      <a:lnTo>
                        <a:pt x="2437" y="210"/>
                      </a:lnTo>
                      <a:lnTo>
                        <a:pt x="2437" y="210"/>
                      </a:lnTo>
                      <a:lnTo>
                        <a:pt x="2437" y="213"/>
                      </a:lnTo>
                      <a:lnTo>
                        <a:pt x="2437" y="215"/>
                      </a:lnTo>
                      <a:lnTo>
                        <a:pt x="2435" y="215"/>
                      </a:lnTo>
                      <a:lnTo>
                        <a:pt x="2435" y="218"/>
                      </a:lnTo>
                      <a:lnTo>
                        <a:pt x="2433" y="220"/>
                      </a:lnTo>
                      <a:lnTo>
                        <a:pt x="2433" y="222"/>
                      </a:lnTo>
                      <a:lnTo>
                        <a:pt x="2435" y="222"/>
                      </a:lnTo>
                      <a:lnTo>
                        <a:pt x="2437" y="222"/>
                      </a:lnTo>
                      <a:lnTo>
                        <a:pt x="2437" y="222"/>
                      </a:lnTo>
                      <a:lnTo>
                        <a:pt x="2440" y="222"/>
                      </a:lnTo>
                      <a:lnTo>
                        <a:pt x="2442" y="222"/>
                      </a:lnTo>
                      <a:lnTo>
                        <a:pt x="2442" y="220"/>
                      </a:lnTo>
                      <a:lnTo>
                        <a:pt x="2444" y="220"/>
                      </a:lnTo>
                      <a:lnTo>
                        <a:pt x="2447" y="220"/>
                      </a:lnTo>
                      <a:lnTo>
                        <a:pt x="2449" y="222"/>
                      </a:lnTo>
                      <a:lnTo>
                        <a:pt x="2452" y="225"/>
                      </a:lnTo>
                      <a:lnTo>
                        <a:pt x="2454" y="227"/>
                      </a:lnTo>
                      <a:lnTo>
                        <a:pt x="2456" y="229"/>
                      </a:lnTo>
                      <a:lnTo>
                        <a:pt x="2459" y="232"/>
                      </a:lnTo>
                      <a:lnTo>
                        <a:pt x="2461" y="234"/>
                      </a:lnTo>
                      <a:lnTo>
                        <a:pt x="2463" y="234"/>
                      </a:lnTo>
                      <a:lnTo>
                        <a:pt x="2466" y="234"/>
                      </a:lnTo>
                      <a:lnTo>
                        <a:pt x="2468" y="234"/>
                      </a:lnTo>
                      <a:lnTo>
                        <a:pt x="2473" y="236"/>
                      </a:lnTo>
                      <a:lnTo>
                        <a:pt x="2478" y="239"/>
                      </a:lnTo>
                      <a:lnTo>
                        <a:pt x="2480" y="241"/>
                      </a:lnTo>
                      <a:lnTo>
                        <a:pt x="2482" y="241"/>
                      </a:lnTo>
                      <a:lnTo>
                        <a:pt x="2482" y="244"/>
                      </a:lnTo>
                      <a:lnTo>
                        <a:pt x="2482" y="246"/>
                      </a:lnTo>
                      <a:lnTo>
                        <a:pt x="2482" y="248"/>
                      </a:lnTo>
                      <a:lnTo>
                        <a:pt x="2482" y="251"/>
                      </a:lnTo>
                      <a:lnTo>
                        <a:pt x="2480" y="253"/>
                      </a:lnTo>
                      <a:lnTo>
                        <a:pt x="2480" y="255"/>
                      </a:lnTo>
                      <a:lnTo>
                        <a:pt x="2478" y="258"/>
                      </a:lnTo>
                      <a:lnTo>
                        <a:pt x="2478" y="260"/>
                      </a:lnTo>
                      <a:lnTo>
                        <a:pt x="2475" y="260"/>
                      </a:lnTo>
                      <a:lnTo>
                        <a:pt x="2475" y="258"/>
                      </a:lnTo>
                      <a:lnTo>
                        <a:pt x="2473" y="258"/>
                      </a:lnTo>
                      <a:lnTo>
                        <a:pt x="2473" y="255"/>
                      </a:lnTo>
                      <a:lnTo>
                        <a:pt x="2470" y="255"/>
                      </a:lnTo>
                      <a:lnTo>
                        <a:pt x="2470" y="253"/>
                      </a:lnTo>
                      <a:lnTo>
                        <a:pt x="2468" y="253"/>
                      </a:lnTo>
                      <a:lnTo>
                        <a:pt x="2468" y="255"/>
                      </a:lnTo>
                      <a:lnTo>
                        <a:pt x="2466" y="258"/>
                      </a:lnTo>
                      <a:lnTo>
                        <a:pt x="2466" y="260"/>
                      </a:lnTo>
                      <a:lnTo>
                        <a:pt x="2463" y="262"/>
                      </a:lnTo>
                      <a:lnTo>
                        <a:pt x="2463" y="265"/>
                      </a:lnTo>
                      <a:lnTo>
                        <a:pt x="2466" y="267"/>
                      </a:lnTo>
                      <a:lnTo>
                        <a:pt x="2466" y="270"/>
                      </a:lnTo>
                      <a:lnTo>
                        <a:pt x="2466" y="272"/>
                      </a:lnTo>
                      <a:lnTo>
                        <a:pt x="2468" y="272"/>
                      </a:lnTo>
                      <a:lnTo>
                        <a:pt x="2468" y="274"/>
                      </a:lnTo>
                      <a:lnTo>
                        <a:pt x="2468" y="277"/>
                      </a:lnTo>
                      <a:lnTo>
                        <a:pt x="2470" y="277"/>
                      </a:lnTo>
                      <a:lnTo>
                        <a:pt x="2473" y="277"/>
                      </a:lnTo>
                      <a:lnTo>
                        <a:pt x="2473" y="274"/>
                      </a:lnTo>
                      <a:lnTo>
                        <a:pt x="2475" y="277"/>
                      </a:lnTo>
                      <a:lnTo>
                        <a:pt x="2478" y="277"/>
                      </a:lnTo>
                      <a:lnTo>
                        <a:pt x="2478" y="279"/>
                      </a:lnTo>
                      <a:lnTo>
                        <a:pt x="2478" y="281"/>
                      </a:lnTo>
                      <a:lnTo>
                        <a:pt x="2478" y="284"/>
                      </a:lnTo>
                      <a:lnTo>
                        <a:pt x="2478" y="286"/>
                      </a:lnTo>
                      <a:lnTo>
                        <a:pt x="2475" y="286"/>
                      </a:lnTo>
                      <a:lnTo>
                        <a:pt x="2475" y="288"/>
                      </a:lnTo>
                      <a:lnTo>
                        <a:pt x="2473" y="286"/>
                      </a:lnTo>
                      <a:lnTo>
                        <a:pt x="2470" y="288"/>
                      </a:lnTo>
                      <a:lnTo>
                        <a:pt x="2468" y="291"/>
                      </a:lnTo>
                      <a:lnTo>
                        <a:pt x="2468" y="291"/>
                      </a:lnTo>
                      <a:lnTo>
                        <a:pt x="2468" y="293"/>
                      </a:lnTo>
                      <a:lnTo>
                        <a:pt x="2468" y="295"/>
                      </a:lnTo>
                      <a:lnTo>
                        <a:pt x="2470" y="298"/>
                      </a:lnTo>
                      <a:lnTo>
                        <a:pt x="2473" y="300"/>
                      </a:lnTo>
                      <a:lnTo>
                        <a:pt x="2473" y="303"/>
                      </a:lnTo>
                      <a:lnTo>
                        <a:pt x="2473" y="305"/>
                      </a:lnTo>
                      <a:lnTo>
                        <a:pt x="2470" y="305"/>
                      </a:lnTo>
                      <a:lnTo>
                        <a:pt x="2468" y="305"/>
                      </a:lnTo>
                      <a:lnTo>
                        <a:pt x="2466" y="305"/>
                      </a:lnTo>
                      <a:lnTo>
                        <a:pt x="2463" y="305"/>
                      </a:lnTo>
                      <a:lnTo>
                        <a:pt x="2463" y="307"/>
                      </a:lnTo>
                      <a:lnTo>
                        <a:pt x="2463" y="310"/>
                      </a:lnTo>
                      <a:lnTo>
                        <a:pt x="2461" y="312"/>
                      </a:lnTo>
                      <a:lnTo>
                        <a:pt x="2461" y="314"/>
                      </a:lnTo>
                      <a:lnTo>
                        <a:pt x="2459" y="314"/>
                      </a:lnTo>
                      <a:lnTo>
                        <a:pt x="2459" y="317"/>
                      </a:lnTo>
                      <a:lnTo>
                        <a:pt x="2459" y="319"/>
                      </a:lnTo>
                      <a:lnTo>
                        <a:pt x="2459" y="321"/>
                      </a:lnTo>
                      <a:lnTo>
                        <a:pt x="2459" y="324"/>
                      </a:lnTo>
                      <a:lnTo>
                        <a:pt x="2461" y="326"/>
                      </a:lnTo>
                      <a:lnTo>
                        <a:pt x="2461" y="329"/>
                      </a:lnTo>
                      <a:lnTo>
                        <a:pt x="2461" y="331"/>
                      </a:lnTo>
                      <a:lnTo>
                        <a:pt x="2461" y="333"/>
                      </a:lnTo>
                      <a:lnTo>
                        <a:pt x="2461" y="336"/>
                      </a:lnTo>
                      <a:lnTo>
                        <a:pt x="2459" y="336"/>
                      </a:lnTo>
                      <a:lnTo>
                        <a:pt x="2456" y="336"/>
                      </a:lnTo>
                      <a:lnTo>
                        <a:pt x="2454" y="336"/>
                      </a:lnTo>
                      <a:lnTo>
                        <a:pt x="2454" y="333"/>
                      </a:lnTo>
                      <a:lnTo>
                        <a:pt x="2454" y="331"/>
                      </a:lnTo>
                      <a:lnTo>
                        <a:pt x="2454" y="329"/>
                      </a:lnTo>
                      <a:lnTo>
                        <a:pt x="2452" y="326"/>
                      </a:lnTo>
                      <a:lnTo>
                        <a:pt x="2452" y="324"/>
                      </a:lnTo>
                      <a:lnTo>
                        <a:pt x="2449" y="321"/>
                      </a:lnTo>
                      <a:lnTo>
                        <a:pt x="2447" y="321"/>
                      </a:lnTo>
                      <a:lnTo>
                        <a:pt x="2444" y="321"/>
                      </a:lnTo>
                      <a:lnTo>
                        <a:pt x="2442" y="321"/>
                      </a:lnTo>
                      <a:lnTo>
                        <a:pt x="2442" y="324"/>
                      </a:lnTo>
                      <a:lnTo>
                        <a:pt x="2440" y="324"/>
                      </a:lnTo>
                      <a:lnTo>
                        <a:pt x="2440" y="326"/>
                      </a:lnTo>
                      <a:lnTo>
                        <a:pt x="2440" y="329"/>
                      </a:lnTo>
                      <a:lnTo>
                        <a:pt x="2442" y="329"/>
                      </a:lnTo>
                      <a:lnTo>
                        <a:pt x="2442" y="326"/>
                      </a:lnTo>
                      <a:lnTo>
                        <a:pt x="2444" y="326"/>
                      </a:lnTo>
                      <a:lnTo>
                        <a:pt x="2444" y="329"/>
                      </a:lnTo>
                      <a:lnTo>
                        <a:pt x="2447" y="331"/>
                      </a:lnTo>
                      <a:lnTo>
                        <a:pt x="2447" y="333"/>
                      </a:lnTo>
                      <a:lnTo>
                        <a:pt x="2447" y="336"/>
                      </a:lnTo>
                      <a:lnTo>
                        <a:pt x="2449" y="338"/>
                      </a:lnTo>
                      <a:lnTo>
                        <a:pt x="2449" y="340"/>
                      </a:lnTo>
                      <a:lnTo>
                        <a:pt x="2449" y="343"/>
                      </a:lnTo>
                      <a:lnTo>
                        <a:pt x="2449" y="345"/>
                      </a:lnTo>
                      <a:lnTo>
                        <a:pt x="2447" y="345"/>
                      </a:lnTo>
                      <a:lnTo>
                        <a:pt x="2447" y="347"/>
                      </a:lnTo>
                      <a:lnTo>
                        <a:pt x="2447" y="347"/>
                      </a:lnTo>
                      <a:lnTo>
                        <a:pt x="2444" y="347"/>
                      </a:lnTo>
                      <a:lnTo>
                        <a:pt x="2444" y="350"/>
                      </a:lnTo>
                      <a:lnTo>
                        <a:pt x="2442" y="350"/>
                      </a:lnTo>
                      <a:lnTo>
                        <a:pt x="2442" y="352"/>
                      </a:lnTo>
                      <a:lnTo>
                        <a:pt x="2440" y="352"/>
                      </a:lnTo>
                      <a:lnTo>
                        <a:pt x="2440" y="355"/>
                      </a:lnTo>
                      <a:lnTo>
                        <a:pt x="2442" y="355"/>
                      </a:lnTo>
                      <a:lnTo>
                        <a:pt x="2444" y="355"/>
                      </a:lnTo>
                      <a:lnTo>
                        <a:pt x="2447" y="355"/>
                      </a:lnTo>
                      <a:lnTo>
                        <a:pt x="2447" y="357"/>
                      </a:lnTo>
                      <a:lnTo>
                        <a:pt x="2449" y="357"/>
                      </a:lnTo>
                      <a:lnTo>
                        <a:pt x="2449" y="359"/>
                      </a:lnTo>
                      <a:lnTo>
                        <a:pt x="2452" y="359"/>
                      </a:lnTo>
                      <a:lnTo>
                        <a:pt x="2454" y="359"/>
                      </a:lnTo>
                      <a:lnTo>
                        <a:pt x="2456" y="362"/>
                      </a:lnTo>
                      <a:lnTo>
                        <a:pt x="2459" y="362"/>
                      </a:lnTo>
                      <a:lnTo>
                        <a:pt x="2461" y="362"/>
                      </a:lnTo>
                      <a:lnTo>
                        <a:pt x="2463" y="364"/>
                      </a:lnTo>
                      <a:lnTo>
                        <a:pt x="2466" y="364"/>
                      </a:lnTo>
                      <a:lnTo>
                        <a:pt x="2468" y="366"/>
                      </a:lnTo>
                      <a:lnTo>
                        <a:pt x="2466" y="369"/>
                      </a:lnTo>
                      <a:lnTo>
                        <a:pt x="2463" y="371"/>
                      </a:lnTo>
                      <a:lnTo>
                        <a:pt x="2461" y="371"/>
                      </a:lnTo>
                      <a:lnTo>
                        <a:pt x="2461" y="373"/>
                      </a:lnTo>
                      <a:lnTo>
                        <a:pt x="2459" y="376"/>
                      </a:lnTo>
                      <a:lnTo>
                        <a:pt x="2456" y="378"/>
                      </a:lnTo>
                      <a:lnTo>
                        <a:pt x="2454" y="381"/>
                      </a:lnTo>
                      <a:lnTo>
                        <a:pt x="2454" y="383"/>
                      </a:lnTo>
                      <a:lnTo>
                        <a:pt x="2456" y="383"/>
                      </a:lnTo>
                      <a:lnTo>
                        <a:pt x="2459" y="383"/>
                      </a:lnTo>
                      <a:lnTo>
                        <a:pt x="2461" y="383"/>
                      </a:lnTo>
                      <a:lnTo>
                        <a:pt x="2463" y="383"/>
                      </a:lnTo>
                      <a:lnTo>
                        <a:pt x="2466" y="383"/>
                      </a:lnTo>
                      <a:lnTo>
                        <a:pt x="2468" y="383"/>
                      </a:lnTo>
                      <a:lnTo>
                        <a:pt x="2470" y="383"/>
                      </a:lnTo>
                      <a:lnTo>
                        <a:pt x="2470" y="385"/>
                      </a:lnTo>
                      <a:lnTo>
                        <a:pt x="2473" y="385"/>
                      </a:lnTo>
                      <a:lnTo>
                        <a:pt x="2475" y="388"/>
                      </a:lnTo>
                      <a:lnTo>
                        <a:pt x="2475" y="390"/>
                      </a:lnTo>
                      <a:lnTo>
                        <a:pt x="2478" y="392"/>
                      </a:lnTo>
                      <a:lnTo>
                        <a:pt x="2478" y="395"/>
                      </a:lnTo>
                      <a:lnTo>
                        <a:pt x="2478" y="397"/>
                      </a:lnTo>
                      <a:lnTo>
                        <a:pt x="2478" y="399"/>
                      </a:lnTo>
                      <a:lnTo>
                        <a:pt x="2478" y="402"/>
                      </a:lnTo>
                      <a:lnTo>
                        <a:pt x="2475" y="402"/>
                      </a:lnTo>
                      <a:lnTo>
                        <a:pt x="2473" y="402"/>
                      </a:lnTo>
                      <a:lnTo>
                        <a:pt x="2473" y="404"/>
                      </a:lnTo>
                      <a:lnTo>
                        <a:pt x="2470" y="407"/>
                      </a:lnTo>
                      <a:lnTo>
                        <a:pt x="2470" y="409"/>
                      </a:lnTo>
                      <a:lnTo>
                        <a:pt x="2470" y="411"/>
                      </a:lnTo>
                      <a:lnTo>
                        <a:pt x="2473" y="414"/>
                      </a:lnTo>
                      <a:lnTo>
                        <a:pt x="2475" y="414"/>
                      </a:lnTo>
                      <a:lnTo>
                        <a:pt x="2478" y="414"/>
                      </a:lnTo>
                      <a:lnTo>
                        <a:pt x="2478" y="411"/>
                      </a:lnTo>
                      <a:lnTo>
                        <a:pt x="2480" y="411"/>
                      </a:lnTo>
                      <a:lnTo>
                        <a:pt x="2482" y="411"/>
                      </a:lnTo>
                      <a:lnTo>
                        <a:pt x="2485" y="414"/>
                      </a:lnTo>
                      <a:lnTo>
                        <a:pt x="2487" y="414"/>
                      </a:lnTo>
                      <a:lnTo>
                        <a:pt x="2489" y="414"/>
                      </a:lnTo>
                      <a:lnTo>
                        <a:pt x="2489" y="416"/>
                      </a:lnTo>
                      <a:lnTo>
                        <a:pt x="2492" y="416"/>
                      </a:lnTo>
                      <a:lnTo>
                        <a:pt x="2494" y="416"/>
                      </a:lnTo>
                      <a:lnTo>
                        <a:pt x="2494" y="418"/>
                      </a:lnTo>
                      <a:lnTo>
                        <a:pt x="2494" y="418"/>
                      </a:lnTo>
                      <a:lnTo>
                        <a:pt x="2494" y="421"/>
                      </a:lnTo>
                      <a:lnTo>
                        <a:pt x="2494" y="423"/>
                      </a:lnTo>
                      <a:lnTo>
                        <a:pt x="2496" y="423"/>
                      </a:lnTo>
                      <a:lnTo>
                        <a:pt x="2496" y="425"/>
                      </a:lnTo>
                      <a:lnTo>
                        <a:pt x="2499" y="425"/>
                      </a:lnTo>
                      <a:lnTo>
                        <a:pt x="2499" y="428"/>
                      </a:lnTo>
                      <a:lnTo>
                        <a:pt x="2501" y="428"/>
                      </a:lnTo>
                      <a:lnTo>
                        <a:pt x="2501" y="430"/>
                      </a:lnTo>
                      <a:lnTo>
                        <a:pt x="2501" y="433"/>
                      </a:lnTo>
                      <a:lnTo>
                        <a:pt x="2501" y="435"/>
                      </a:lnTo>
                      <a:lnTo>
                        <a:pt x="2501" y="437"/>
                      </a:lnTo>
                      <a:lnTo>
                        <a:pt x="2501" y="440"/>
                      </a:lnTo>
                      <a:lnTo>
                        <a:pt x="2504" y="440"/>
                      </a:lnTo>
                      <a:lnTo>
                        <a:pt x="2506" y="440"/>
                      </a:lnTo>
                      <a:lnTo>
                        <a:pt x="2508" y="437"/>
                      </a:lnTo>
                      <a:lnTo>
                        <a:pt x="2511" y="437"/>
                      </a:lnTo>
                      <a:lnTo>
                        <a:pt x="2513" y="437"/>
                      </a:lnTo>
                      <a:lnTo>
                        <a:pt x="2513" y="440"/>
                      </a:lnTo>
                      <a:lnTo>
                        <a:pt x="2515" y="440"/>
                      </a:lnTo>
                      <a:lnTo>
                        <a:pt x="2515" y="442"/>
                      </a:lnTo>
                      <a:lnTo>
                        <a:pt x="2515" y="444"/>
                      </a:lnTo>
                      <a:lnTo>
                        <a:pt x="2515" y="447"/>
                      </a:lnTo>
                      <a:lnTo>
                        <a:pt x="2515" y="449"/>
                      </a:lnTo>
                      <a:lnTo>
                        <a:pt x="2515" y="451"/>
                      </a:lnTo>
                      <a:lnTo>
                        <a:pt x="2515" y="454"/>
                      </a:lnTo>
                      <a:lnTo>
                        <a:pt x="2515" y="456"/>
                      </a:lnTo>
                      <a:lnTo>
                        <a:pt x="2515" y="458"/>
                      </a:lnTo>
                      <a:lnTo>
                        <a:pt x="2515" y="458"/>
                      </a:lnTo>
                      <a:lnTo>
                        <a:pt x="2515" y="461"/>
                      </a:lnTo>
                      <a:lnTo>
                        <a:pt x="2515" y="463"/>
                      </a:lnTo>
                      <a:lnTo>
                        <a:pt x="2515" y="466"/>
                      </a:lnTo>
                      <a:lnTo>
                        <a:pt x="2518" y="466"/>
                      </a:lnTo>
                      <a:lnTo>
                        <a:pt x="2518" y="468"/>
                      </a:lnTo>
                      <a:lnTo>
                        <a:pt x="2520" y="468"/>
                      </a:lnTo>
                      <a:lnTo>
                        <a:pt x="2522" y="468"/>
                      </a:lnTo>
                      <a:lnTo>
                        <a:pt x="2525" y="468"/>
                      </a:lnTo>
                      <a:lnTo>
                        <a:pt x="2527" y="468"/>
                      </a:lnTo>
                      <a:lnTo>
                        <a:pt x="2527" y="470"/>
                      </a:lnTo>
                      <a:lnTo>
                        <a:pt x="2530" y="470"/>
                      </a:lnTo>
                      <a:lnTo>
                        <a:pt x="2530" y="473"/>
                      </a:lnTo>
                      <a:lnTo>
                        <a:pt x="2530" y="475"/>
                      </a:lnTo>
                      <a:lnTo>
                        <a:pt x="2530" y="477"/>
                      </a:lnTo>
                      <a:lnTo>
                        <a:pt x="2530" y="480"/>
                      </a:lnTo>
                      <a:lnTo>
                        <a:pt x="2527" y="480"/>
                      </a:lnTo>
                      <a:lnTo>
                        <a:pt x="2527" y="482"/>
                      </a:lnTo>
                      <a:lnTo>
                        <a:pt x="2525" y="482"/>
                      </a:lnTo>
                      <a:lnTo>
                        <a:pt x="2525" y="480"/>
                      </a:lnTo>
                      <a:lnTo>
                        <a:pt x="2522" y="480"/>
                      </a:lnTo>
                      <a:lnTo>
                        <a:pt x="2520" y="480"/>
                      </a:lnTo>
                      <a:lnTo>
                        <a:pt x="2518" y="480"/>
                      </a:lnTo>
                      <a:lnTo>
                        <a:pt x="2515" y="482"/>
                      </a:lnTo>
                      <a:lnTo>
                        <a:pt x="2515" y="484"/>
                      </a:lnTo>
                      <a:lnTo>
                        <a:pt x="2515" y="487"/>
                      </a:lnTo>
                      <a:lnTo>
                        <a:pt x="2518" y="487"/>
                      </a:lnTo>
                      <a:lnTo>
                        <a:pt x="2518" y="489"/>
                      </a:lnTo>
                      <a:lnTo>
                        <a:pt x="2518" y="492"/>
                      </a:lnTo>
                      <a:lnTo>
                        <a:pt x="2520" y="492"/>
                      </a:lnTo>
                      <a:lnTo>
                        <a:pt x="2520" y="494"/>
                      </a:lnTo>
                      <a:lnTo>
                        <a:pt x="2522" y="496"/>
                      </a:lnTo>
                      <a:lnTo>
                        <a:pt x="2522" y="499"/>
                      </a:lnTo>
                      <a:lnTo>
                        <a:pt x="2525" y="499"/>
                      </a:lnTo>
                      <a:lnTo>
                        <a:pt x="2525" y="501"/>
                      </a:lnTo>
                      <a:lnTo>
                        <a:pt x="2527" y="501"/>
                      </a:lnTo>
                      <a:lnTo>
                        <a:pt x="2527" y="503"/>
                      </a:lnTo>
                      <a:lnTo>
                        <a:pt x="2525" y="503"/>
                      </a:lnTo>
                      <a:lnTo>
                        <a:pt x="2525" y="506"/>
                      </a:lnTo>
                      <a:lnTo>
                        <a:pt x="2525" y="508"/>
                      </a:lnTo>
                      <a:lnTo>
                        <a:pt x="2527" y="508"/>
                      </a:lnTo>
                      <a:lnTo>
                        <a:pt x="2527" y="510"/>
                      </a:lnTo>
                      <a:lnTo>
                        <a:pt x="2530" y="510"/>
                      </a:lnTo>
                      <a:lnTo>
                        <a:pt x="2532" y="508"/>
                      </a:lnTo>
                      <a:lnTo>
                        <a:pt x="2534" y="508"/>
                      </a:lnTo>
                      <a:lnTo>
                        <a:pt x="2534" y="510"/>
                      </a:lnTo>
                      <a:lnTo>
                        <a:pt x="2537" y="510"/>
                      </a:lnTo>
                      <a:lnTo>
                        <a:pt x="2539" y="513"/>
                      </a:lnTo>
                      <a:lnTo>
                        <a:pt x="2539" y="515"/>
                      </a:lnTo>
                      <a:lnTo>
                        <a:pt x="2539" y="515"/>
                      </a:lnTo>
                      <a:lnTo>
                        <a:pt x="2539" y="518"/>
                      </a:lnTo>
                      <a:lnTo>
                        <a:pt x="2539" y="520"/>
                      </a:lnTo>
                      <a:lnTo>
                        <a:pt x="2541" y="520"/>
                      </a:lnTo>
                      <a:lnTo>
                        <a:pt x="2541" y="522"/>
                      </a:lnTo>
                      <a:lnTo>
                        <a:pt x="2544" y="522"/>
                      </a:lnTo>
                      <a:lnTo>
                        <a:pt x="2544" y="525"/>
                      </a:lnTo>
                      <a:lnTo>
                        <a:pt x="2546" y="525"/>
                      </a:lnTo>
                      <a:lnTo>
                        <a:pt x="2546" y="527"/>
                      </a:lnTo>
                      <a:lnTo>
                        <a:pt x="2548" y="527"/>
                      </a:lnTo>
                      <a:lnTo>
                        <a:pt x="2551" y="527"/>
                      </a:lnTo>
                      <a:lnTo>
                        <a:pt x="2551" y="525"/>
                      </a:lnTo>
                      <a:lnTo>
                        <a:pt x="2551" y="525"/>
                      </a:lnTo>
                      <a:lnTo>
                        <a:pt x="2551" y="522"/>
                      </a:lnTo>
                      <a:lnTo>
                        <a:pt x="2553" y="522"/>
                      </a:lnTo>
                      <a:lnTo>
                        <a:pt x="2555" y="522"/>
                      </a:lnTo>
                      <a:lnTo>
                        <a:pt x="2555" y="520"/>
                      </a:lnTo>
                      <a:lnTo>
                        <a:pt x="2558" y="520"/>
                      </a:lnTo>
                      <a:lnTo>
                        <a:pt x="2560" y="520"/>
                      </a:lnTo>
                      <a:lnTo>
                        <a:pt x="2563" y="520"/>
                      </a:lnTo>
                      <a:lnTo>
                        <a:pt x="2563" y="522"/>
                      </a:lnTo>
                      <a:lnTo>
                        <a:pt x="2565" y="522"/>
                      </a:lnTo>
                      <a:lnTo>
                        <a:pt x="2565" y="525"/>
                      </a:lnTo>
                      <a:lnTo>
                        <a:pt x="2565" y="527"/>
                      </a:lnTo>
                      <a:lnTo>
                        <a:pt x="2565" y="529"/>
                      </a:lnTo>
                      <a:lnTo>
                        <a:pt x="2565" y="532"/>
                      </a:lnTo>
                      <a:lnTo>
                        <a:pt x="2567" y="534"/>
                      </a:lnTo>
                      <a:lnTo>
                        <a:pt x="2570" y="534"/>
                      </a:lnTo>
                      <a:lnTo>
                        <a:pt x="2570" y="536"/>
                      </a:lnTo>
                      <a:lnTo>
                        <a:pt x="2572" y="536"/>
                      </a:lnTo>
                      <a:lnTo>
                        <a:pt x="2572" y="539"/>
                      </a:lnTo>
                      <a:lnTo>
                        <a:pt x="2574" y="539"/>
                      </a:lnTo>
                      <a:lnTo>
                        <a:pt x="2577" y="541"/>
                      </a:lnTo>
                      <a:lnTo>
                        <a:pt x="2577" y="544"/>
                      </a:lnTo>
                      <a:lnTo>
                        <a:pt x="2579" y="544"/>
                      </a:lnTo>
                      <a:lnTo>
                        <a:pt x="2579" y="546"/>
                      </a:lnTo>
                      <a:lnTo>
                        <a:pt x="2581" y="546"/>
                      </a:lnTo>
                      <a:lnTo>
                        <a:pt x="2581" y="548"/>
                      </a:lnTo>
                      <a:lnTo>
                        <a:pt x="2579" y="548"/>
                      </a:lnTo>
                      <a:lnTo>
                        <a:pt x="2579" y="551"/>
                      </a:lnTo>
                      <a:lnTo>
                        <a:pt x="2579" y="553"/>
                      </a:lnTo>
                      <a:lnTo>
                        <a:pt x="2579" y="555"/>
                      </a:lnTo>
                      <a:lnTo>
                        <a:pt x="2581" y="555"/>
                      </a:lnTo>
                      <a:lnTo>
                        <a:pt x="2581" y="558"/>
                      </a:lnTo>
                      <a:lnTo>
                        <a:pt x="2584" y="558"/>
                      </a:lnTo>
                      <a:lnTo>
                        <a:pt x="2584" y="560"/>
                      </a:lnTo>
                      <a:lnTo>
                        <a:pt x="2586" y="560"/>
                      </a:lnTo>
                      <a:lnTo>
                        <a:pt x="2586" y="562"/>
                      </a:lnTo>
                      <a:lnTo>
                        <a:pt x="2584" y="562"/>
                      </a:lnTo>
                      <a:lnTo>
                        <a:pt x="2584" y="565"/>
                      </a:lnTo>
                      <a:lnTo>
                        <a:pt x="2586" y="567"/>
                      </a:lnTo>
                      <a:lnTo>
                        <a:pt x="2586" y="570"/>
                      </a:lnTo>
                      <a:lnTo>
                        <a:pt x="2589" y="570"/>
                      </a:lnTo>
                      <a:lnTo>
                        <a:pt x="2593" y="572"/>
                      </a:lnTo>
                      <a:lnTo>
                        <a:pt x="2596" y="572"/>
                      </a:lnTo>
                      <a:lnTo>
                        <a:pt x="2598" y="572"/>
                      </a:lnTo>
                      <a:lnTo>
                        <a:pt x="2598" y="572"/>
                      </a:lnTo>
                      <a:lnTo>
                        <a:pt x="2598" y="574"/>
                      </a:lnTo>
                      <a:lnTo>
                        <a:pt x="2596" y="577"/>
                      </a:lnTo>
                      <a:lnTo>
                        <a:pt x="2596" y="579"/>
                      </a:lnTo>
                      <a:lnTo>
                        <a:pt x="2596" y="581"/>
                      </a:lnTo>
                      <a:lnTo>
                        <a:pt x="2596" y="584"/>
                      </a:lnTo>
                      <a:lnTo>
                        <a:pt x="2598" y="584"/>
                      </a:lnTo>
                      <a:lnTo>
                        <a:pt x="2600" y="584"/>
                      </a:lnTo>
                      <a:lnTo>
                        <a:pt x="2607" y="581"/>
                      </a:lnTo>
                      <a:lnTo>
                        <a:pt x="2607" y="581"/>
                      </a:lnTo>
                      <a:lnTo>
                        <a:pt x="2607" y="584"/>
                      </a:lnTo>
                      <a:lnTo>
                        <a:pt x="2607" y="586"/>
                      </a:lnTo>
                      <a:lnTo>
                        <a:pt x="2607" y="588"/>
                      </a:lnTo>
                      <a:lnTo>
                        <a:pt x="2605" y="591"/>
                      </a:lnTo>
                      <a:lnTo>
                        <a:pt x="2605" y="593"/>
                      </a:lnTo>
                      <a:lnTo>
                        <a:pt x="2607" y="596"/>
                      </a:lnTo>
                      <a:lnTo>
                        <a:pt x="2607" y="600"/>
                      </a:lnTo>
                      <a:lnTo>
                        <a:pt x="2607" y="605"/>
                      </a:lnTo>
                      <a:lnTo>
                        <a:pt x="2607" y="607"/>
                      </a:lnTo>
                      <a:lnTo>
                        <a:pt x="2610" y="607"/>
                      </a:lnTo>
                      <a:lnTo>
                        <a:pt x="2610" y="605"/>
                      </a:lnTo>
                      <a:lnTo>
                        <a:pt x="2612" y="605"/>
                      </a:lnTo>
                      <a:lnTo>
                        <a:pt x="2615" y="607"/>
                      </a:lnTo>
                      <a:lnTo>
                        <a:pt x="2615" y="610"/>
                      </a:lnTo>
                      <a:lnTo>
                        <a:pt x="2615" y="614"/>
                      </a:lnTo>
                      <a:lnTo>
                        <a:pt x="2617" y="614"/>
                      </a:lnTo>
                      <a:lnTo>
                        <a:pt x="2619" y="614"/>
                      </a:lnTo>
                      <a:lnTo>
                        <a:pt x="2622" y="612"/>
                      </a:lnTo>
                      <a:lnTo>
                        <a:pt x="2624" y="614"/>
                      </a:lnTo>
                      <a:lnTo>
                        <a:pt x="2624" y="617"/>
                      </a:lnTo>
                      <a:lnTo>
                        <a:pt x="2624" y="619"/>
                      </a:lnTo>
                      <a:lnTo>
                        <a:pt x="2626" y="622"/>
                      </a:lnTo>
                      <a:lnTo>
                        <a:pt x="2629" y="624"/>
                      </a:lnTo>
                      <a:lnTo>
                        <a:pt x="2629" y="626"/>
                      </a:lnTo>
                      <a:lnTo>
                        <a:pt x="2626" y="629"/>
                      </a:lnTo>
                      <a:lnTo>
                        <a:pt x="2626" y="629"/>
                      </a:lnTo>
                      <a:lnTo>
                        <a:pt x="2624" y="629"/>
                      </a:lnTo>
                      <a:lnTo>
                        <a:pt x="2619" y="631"/>
                      </a:lnTo>
                      <a:lnTo>
                        <a:pt x="2615" y="633"/>
                      </a:lnTo>
                      <a:lnTo>
                        <a:pt x="2612" y="633"/>
                      </a:lnTo>
                      <a:lnTo>
                        <a:pt x="2610" y="633"/>
                      </a:lnTo>
                      <a:lnTo>
                        <a:pt x="2607" y="636"/>
                      </a:lnTo>
                      <a:lnTo>
                        <a:pt x="2607" y="638"/>
                      </a:lnTo>
                      <a:lnTo>
                        <a:pt x="2607" y="638"/>
                      </a:lnTo>
                      <a:lnTo>
                        <a:pt x="2605" y="638"/>
                      </a:lnTo>
                      <a:lnTo>
                        <a:pt x="2605" y="640"/>
                      </a:lnTo>
                      <a:lnTo>
                        <a:pt x="2605" y="643"/>
                      </a:lnTo>
                      <a:lnTo>
                        <a:pt x="2607" y="647"/>
                      </a:lnTo>
                      <a:lnTo>
                        <a:pt x="2607" y="652"/>
                      </a:lnTo>
                      <a:lnTo>
                        <a:pt x="2607" y="657"/>
                      </a:lnTo>
                      <a:lnTo>
                        <a:pt x="2610" y="659"/>
                      </a:lnTo>
                      <a:lnTo>
                        <a:pt x="2610" y="662"/>
                      </a:lnTo>
                      <a:lnTo>
                        <a:pt x="2610" y="664"/>
                      </a:lnTo>
                      <a:lnTo>
                        <a:pt x="2610" y="666"/>
                      </a:lnTo>
                      <a:lnTo>
                        <a:pt x="2607" y="666"/>
                      </a:lnTo>
                      <a:lnTo>
                        <a:pt x="2605" y="666"/>
                      </a:lnTo>
                      <a:lnTo>
                        <a:pt x="2603" y="669"/>
                      </a:lnTo>
                      <a:lnTo>
                        <a:pt x="2598" y="669"/>
                      </a:lnTo>
                      <a:lnTo>
                        <a:pt x="2598" y="671"/>
                      </a:lnTo>
                      <a:lnTo>
                        <a:pt x="2596" y="671"/>
                      </a:lnTo>
                      <a:lnTo>
                        <a:pt x="2591" y="671"/>
                      </a:lnTo>
                      <a:lnTo>
                        <a:pt x="2589" y="671"/>
                      </a:lnTo>
                      <a:lnTo>
                        <a:pt x="2584" y="671"/>
                      </a:lnTo>
                      <a:lnTo>
                        <a:pt x="2581" y="671"/>
                      </a:lnTo>
                      <a:lnTo>
                        <a:pt x="2581" y="673"/>
                      </a:lnTo>
                      <a:lnTo>
                        <a:pt x="2581" y="676"/>
                      </a:lnTo>
                      <a:lnTo>
                        <a:pt x="2584" y="678"/>
                      </a:lnTo>
                      <a:lnTo>
                        <a:pt x="2586" y="681"/>
                      </a:lnTo>
                      <a:lnTo>
                        <a:pt x="2589" y="681"/>
                      </a:lnTo>
                      <a:lnTo>
                        <a:pt x="2591" y="681"/>
                      </a:lnTo>
                      <a:lnTo>
                        <a:pt x="2593" y="683"/>
                      </a:lnTo>
                      <a:lnTo>
                        <a:pt x="2596" y="683"/>
                      </a:lnTo>
                      <a:lnTo>
                        <a:pt x="2596" y="685"/>
                      </a:lnTo>
                      <a:lnTo>
                        <a:pt x="2598" y="685"/>
                      </a:lnTo>
                      <a:lnTo>
                        <a:pt x="2598" y="685"/>
                      </a:lnTo>
                      <a:lnTo>
                        <a:pt x="2598" y="688"/>
                      </a:lnTo>
                      <a:lnTo>
                        <a:pt x="2598" y="690"/>
                      </a:lnTo>
                      <a:lnTo>
                        <a:pt x="2600" y="690"/>
                      </a:lnTo>
                      <a:lnTo>
                        <a:pt x="2600" y="692"/>
                      </a:lnTo>
                      <a:lnTo>
                        <a:pt x="2603" y="695"/>
                      </a:lnTo>
                      <a:lnTo>
                        <a:pt x="2607" y="695"/>
                      </a:lnTo>
                      <a:lnTo>
                        <a:pt x="2607" y="695"/>
                      </a:lnTo>
                      <a:lnTo>
                        <a:pt x="2607" y="697"/>
                      </a:lnTo>
                      <a:lnTo>
                        <a:pt x="2610" y="697"/>
                      </a:lnTo>
                      <a:lnTo>
                        <a:pt x="2610" y="699"/>
                      </a:lnTo>
                      <a:lnTo>
                        <a:pt x="2610" y="702"/>
                      </a:lnTo>
                      <a:lnTo>
                        <a:pt x="2610" y="704"/>
                      </a:lnTo>
                      <a:lnTo>
                        <a:pt x="2610" y="707"/>
                      </a:lnTo>
                      <a:lnTo>
                        <a:pt x="2610" y="709"/>
                      </a:lnTo>
                      <a:lnTo>
                        <a:pt x="2610" y="711"/>
                      </a:lnTo>
                      <a:lnTo>
                        <a:pt x="2607" y="714"/>
                      </a:lnTo>
                      <a:lnTo>
                        <a:pt x="2607" y="714"/>
                      </a:lnTo>
                      <a:lnTo>
                        <a:pt x="2607" y="716"/>
                      </a:lnTo>
                      <a:lnTo>
                        <a:pt x="2605" y="716"/>
                      </a:lnTo>
                      <a:lnTo>
                        <a:pt x="2600" y="716"/>
                      </a:lnTo>
                      <a:lnTo>
                        <a:pt x="2598" y="718"/>
                      </a:lnTo>
                      <a:lnTo>
                        <a:pt x="2596" y="718"/>
                      </a:lnTo>
                      <a:lnTo>
                        <a:pt x="2593" y="721"/>
                      </a:lnTo>
                      <a:lnTo>
                        <a:pt x="2591" y="721"/>
                      </a:lnTo>
                      <a:lnTo>
                        <a:pt x="2589" y="723"/>
                      </a:lnTo>
                      <a:lnTo>
                        <a:pt x="2586" y="725"/>
                      </a:lnTo>
                      <a:lnTo>
                        <a:pt x="2584" y="725"/>
                      </a:lnTo>
                      <a:lnTo>
                        <a:pt x="2584" y="728"/>
                      </a:lnTo>
                      <a:lnTo>
                        <a:pt x="2584" y="730"/>
                      </a:lnTo>
                      <a:lnTo>
                        <a:pt x="2584" y="733"/>
                      </a:lnTo>
                      <a:lnTo>
                        <a:pt x="2584" y="735"/>
                      </a:lnTo>
                      <a:lnTo>
                        <a:pt x="2584" y="737"/>
                      </a:lnTo>
                      <a:lnTo>
                        <a:pt x="2584" y="740"/>
                      </a:lnTo>
                      <a:lnTo>
                        <a:pt x="2584" y="742"/>
                      </a:lnTo>
                      <a:lnTo>
                        <a:pt x="2586" y="742"/>
                      </a:lnTo>
                      <a:lnTo>
                        <a:pt x="2589" y="744"/>
                      </a:lnTo>
                      <a:lnTo>
                        <a:pt x="2591" y="747"/>
                      </a:lnTo>
                      <a:lnTo>
                        <a:pt x="2593" y="747"/>
                      </a:lnTo>
                      <a:lnTo>
                        <a:pt x="2593" y="749"/>
                      </a:lnTo>
                      <a:lnTo>
                        <a:pt x="2593" y="751"/>
                      </a:lnTo>
                      <a:lnTo>
                        <a:pt x="2593" y="754"/>
                      </a:lnTo>
                      <a:lnTo>
                        <a:pt x="2591" y="756"/>
                      </a:lnTo>
                      <a:lnTo>
                        <a:pt x="2589" y="759"/>
                      </a:lnTo>
                      <a:lnTo>
                        <a:pt x="2589" y="761"/>
                      </a:lnTo>
                      <a:lnTo>
                        <a:pt x="2591" y="761"/>
                      </a:lnTo>
                      <a:lnTo>
                        <a:pt x="2591" y="763"/>
                      </a:lnTo>
                      <a:lnTo>
                        <a:pt x="2593" y="763"/>
                      </a:lnTo>
                      <a:lnTo>
                        <a:pt x="2596" y="761"/>
                      </a:lnTo>
                      <a:lnTo>
                        <a:pt x="2598" y="761"/>
                      </a:lnTo>
                      <a:lnTo>
                        <a:pt x="2598" y="763"/>
                      </a:lnTo>
                      <a:lnTo>
                        <a:pt x="2600" y="763"/>
                      </a:lnTo>
                      <a:lnTo>
                        <a:pt x="2600" y="766"/>
                      </a:lnTo>
                      <a:lnTo>
                        <a:pt x="2600" y="768"/>
                      </a:lnTo>
                      <a:lnTo>
                        <a:pt x="2600" y="770"/>
                      </a:lnTo>
                      <a:lnTo>
                        <a:pt x="2598" y="770"/>
                      </a:lnTo>
                      <a:lnTo>
                        <a:pt x="2593" y="775"/>
                      </a:lnTo>
                      <a:lnTo>
                        <a:pt x="2593" y="777"/>
                      </a:lnTo>
                      <a:lnTo>
                        <a:pt x="2591" y="777"/>
                      </a:lnTo>
                      <a:lnTo>
                        <a:pt x="2591" y="780"/>
                      </a:lnTo>
                      <a:lnTo>
                        <a:pt x="2591" y="782"/>
                      </a:lnTo>
                      <a:lnTo>
                        <a:pt x="2593" y="785"/>
                      </a:lnTo>
                      <a:lnTo>
                        <a:pt x="2593" y="787"/>
                      </a:lnTo>
                      <a:lnTo>
                        <a:pt x="2593" y="789"/>
                      </a:lnTo>
                      <a:lnTo>
                        <a:pt x="2593" y="792"/>
                      </a:lnTo>
                      <a:lnTo>
                        <a:pt x="2593" y="794"/>
                      </a:lnTo>
                      <a:lnTo>
                        <a:pt x="2593" y="796"/>
                      </a:lnTo>
                      <a:lnTo>
                        <a:pt x="2591" y="799"/>
                      </a:lnTo>
                      <a:lnTo>
                        <a:pt x="2591" y="799"/>
                      </a:lnTo>
                      <a:lnTo>
                        <a:pt x="2589" y="803"/>
                      </a:lnTo>
                      <a:lnTo>
                        <a:pt x="2586" y="808"/>
                      </a:lnTo>
                      <a:lnTo>
                        <a:pt x="2586" y="810"/>
                      </a:lnTo>
                      <a:lnTo>
                        <a:pt x="2584" y="810"/>
                      </a:lnTo>
                      <a:lnTo>
                        <a:pt x="2584" y="813"/>
                      </a:lnTo>
                      <a:lnTo>
                        <a:pt x="2584" y="818"/>
                      </a:lnTo>
                      <a:lnTo>
                        <a:pt x="2581" y="820"/>
                      </a:lnTo>
                      <a:lnTo>
                        <a:pt x="2581" y="825"/>
                      </a:lnTo>
                      <a:lnTo>
                        <a:pt x="2581" y="827"/>
                      </a:lnTo>
                      <a:lnTo>
                        <a:pt x="2581" y="829"/>
                      </a:lnTo>
                      <a:lnTo>
                        <a:pt x="2581" y="832"/>
                      </a:lnTo>
                      <a:lnTo>
                        <a:pt x="2581" y="834"/>
                      </a:lnTo>
                      <a:lnTo>
                        <a:pt x="2581" y="836"/>
                      </a:lnTo>
                      <a:lnTo>
                        <a:pt x="2581" y="839"/>
                      </a:lnTo>
                      <a:lnTo>
                        <a:pt x="2581" y="844"/>
                      </a:lnTo>
                      <a:lnTo>
                        <a:pt x="2581" y="846"/>
                      </a:lnTo>
                      <a:lnTo>
                        <a:pt x="2581" y="848"/>
                      </a:lnTo>
                      <a:lnTo>
                        <a:pt x="2581" y="851"/>
                      </a:lnTo>
                      <a:lnTo>
                        <a:pt x="2584" y="851"/>
                      </a:lnTo>
                      <a:lnTo>
                        <a:pt x="2584" y="853"/>
                      </a:lnTo>
                      <a:lnTo>
                        <a:pt x="2586" y="853"/>
                      </a:lnTo>
                      <a:lnTo>
                        <a:pt x="2591" y="855"/>
                      </a:lnTo>
                      <a:lnTo>
                        <a:pt x="2593" y="855"/>
                      </a:lnTo>
                      <a:lnTo>
                        <a:pt x="2596" y="858"/>
                      </a:lnTo>
                      <a:lnTo>
                        <a:pt x="2596" y="860"/>
                      </a:lnTo>
                      <a:lnTo>
                        <a:pt x="2598" y="860"/>
                      </a:lnTo>
                      <a:lnTo>
                        <a:pt x="2598" y="862"/>
                      </a:lnTo>
                      <a:lnTo>
                        <a:pt x="2598" y="865"/>
                      </a:lnTo>
                      <a:lnTo>
                        <a:pt x="2600" y="865"/>
                      </a:lnTo>
                      <a:lnTo>
                        <a:pt x="2600" y="867"/>
                      </a:lnTo>
                      <a:lnTo>
                        <a:pt x="2603" y="870"/>
                      </a:lnTo>
                      <a:lnTo>
                        <a:pt x="2605" y="870"/>
                      </a:lnTo>
                      <a:lnTo>
                        <a:pt x="2605" y="872"/>
                      </a:lnTo>
                      <a:lnTo>
                        <a:pt x="2607" y="874"/>
                      </a:lnTo>
                      <a:lnTo>
                        <a:pt x="2607" y="877"/>
                      </a:lnTo>
                      <a:lnTo>
                        <a:pt x="2607" y="879"/>
                      </a:lnTo>
                      <a:lnTo>
                        <a:pt x="2605" y="881"/>
                      </a:lnTo>
                      <a:lnTo>
                        <a:pt x="2605" y="884"/>
                      </a:lnTo>
                      <a:lnTo>
                        <a:pt x="2605" y="886"/>
                      </a:lnTo>
                      <a:lnTo>
                        <a:pt x="2603" y="888"/>
                      </a:lnTo>
                      <a:lnTo>
                        <a:pt x="2603" y="891"/>
                      </a:lnTo>
                      <a:lnTo>
                        <a:pt x="2600" y="891"/>
                      </a:lnTo>
                      <a:lnTo>
                        <a:pt x="2598" y="893"/>
                      </a:lnTo>
                      <a:lnTo>
                        <a:pt x="2598" y="896"/>
                      </a:lnTo>
                      <a:lnTo>
                        <a:pt x="2596" y="896"/>
                      </a:lnTo>
                      <a:lnTo>
                        <a:pt x="2593" y="898"/>
                      </a:lnTo>
                      <a:lnTo>
                        <a:pt x="2591" y="900"/>
                      </a:lnTo>
                      <a:lnTo>
                        <a:pt x="2589" y="900"/>
                      </a:lnTo>
                      <a:lnTo>
                        <a:pt x="2586" y="903"/>
                      </a:lnTo>
                      <a:lnTo>
                        <a:pt x="2584" y="903"/>
                      </a:lnTo>
                      <a:lnTo>
                        <a:pt x="2584" y="905"/>
                      </a:lnTo>
                      <a:lnTo>
                        <a:pt x="2581" y="905"/>
                      </a:lnTo>
                      <a:lnTo>
                        <a:pt x="2579" y="905"/>
                      </a:lnTo>
                      <a:lnTo>
                        <a:pt x="2574" y="903"/>
                      </a:lnTo>
                      <a:lnTo>
                        <a:pt x="2572" y="898"/>
                      </a:lnTo>
                      <a:lnTo>
                        <a:pt x="2570" y="893"/>
                      </a:lnTo>
                      <a:lnTo>
                        <a:pt x="2570" y="891"/>
                      </a:lnTo>
                      <a:lnTo>
                        <a:pt x="2567" y="891"/>
                      </a:lnTo>
                      <a:lnTo>
                        <a:pt x="2567" y="888"/>
                      </a:lnTo>
                      <a:lnTo>
                        <a:pt x="2565" y="888"/>
                      </a:lnTo>
                      <a:lnTo>
                        <a:pt x="2563" y="888"/>
                      </a:lnTo>
                      <a:lnTo>
                        <a:pt x="2560" y="888"/>
                      </a:lnTo>
                      <a:lnTo>
                        <a:pt x="2553" y="886"/>
                      </a:lnTo>
                      <a:lnTo>
                        <a:pt x="2548" y="888"/>
                      </a:lnTo>
                      <a:lnTo>
                        <a:pt x="2539" y="886"/>
                      </a:lnTo>
                      <a:lnTo>
                        <a:pt x="2537" y="886"/>
                      </a:lnTo>
                      <a:lnTo>
                        <a:pt x="2534" y="886"/>
                      </a:lnTo>
                      <a:lnTo>
                        <a:pt x="2532" y="886"/>
                      </a:lnTo>
                      <a:lnTo>
                        <a:pt x="2532" y="884"/>
                      </a:lnTo>
                      <a:lnTo>
                        <a:pt x="2527" y="888"/>
                      </a:lnTo>
                      <a:lnTo>
                        <a:pt x="2525" y="893"/>
                      </a:lnTo>
                      <a:lnTo>
                        <a:pt x="2525" y="898"/>
                      </a:lnTo>
                      <a:lnTo>
                        <a:pt x="2522" y="903"/>
                      </a:lnTo>
                      <a:lnTo>
                        <a:pt x="2525" y="905"/>
                      </a:lnTo>
                      <a:lnTo>
                        <a:pt x="2530" y="912"/>
                      </a:lnTo>
                      <a:lnTo>
                        <a:pt x="2532" y="914"/>
                      </a:lnTo>
                      <a:lnTo>
                        <a:pt x="2532" y="919"/>
                      </a:lnTo>
                      <a:lnTo>
                        <a:pt x="2532" y="929"/>
                      </a:lnTo>
                      <a:lnTo>
                        <a:pt x="2530" y="933"/>
                      </a:lnTo>
                      <a:lnTo>
                        <a:pt x="2530" y="943"/>
                      </a:lnTo>
                      <a:lnTo>
                        <a:pt x="2530" y="945"/>
                      </a:lnTo>
                      <a:lnTo>
                        <a:pt x="2530" y="950"/>
                      </a:lnTo>
                      <a:lnTo>
                        <a:pt x="2527" y="955"/>
                      </a:lnTo>
                      <a:lnTo>
                        <a:pt x="2525" y="962"/>
                      </a:lnTo>
                      <a:lnTo>
                        <a:pt x="2525" y="964"/>
                      </a:lnTo>
                      <a:lnTo>
                        <a:pt x="2525" y="966"/>
                      </a:lnTo>
                      <a:lnTo>
                        <a:pt x="2525" y="969"/>
                      </a:lnTo>
                      <a:lnTo>
                        <a:pt x="2527" y="969"/>
                      </a:lnTo>
                      <a:lnTo>
                        <a:pt x="2527" y="971"/>
                      </a:lnTo>
                      <a:lnTo>
                        <a:pt x="2530" y="971"/>
                      </a:lnTo>
                      <a:lnTo>
                        <a:pt x="2530" y="974"/>
                      </a:lnTo>
                      <a:lnTo>
                        <a:pt x="2532" y="974"/>
                      </a:lnTo>
                      <a:lnTo>
                        <a:pt x="2534" y="974"/>
                      </a:lnTo>
                      <a:lnTo>
                        <a:pt x="2537" y="976"/>
                      </a:lnTo>
                      <a:lnTo>
                        <a:pt x="2539" y="976"/>
                      </a:lnTo>
                      <a:lnTo>
                        <a:pt x="2541" y="976"/>
                      </a:lnTo>
                      <a:lnTo>
                        <a:pt x="2544" y="976"/>
                      </a:lnTo>
                      <a:lnTo>
                        <a:pt x="2544" y="974"/>
                      </a:lnTo>
                      <a:lnTo>
                        <a:pt x="2546" y="974"/>
                      </a:lnTo>
                      <a:lnTo>
                        <a:pt x="2548" y="966"/>
                      </a:lnTo>
                      <a:lnTo>
                        <a:pt x="2548" y="959"/>
                      </a:lnTo>
                      <a:lnTo>
                        <a:pt x="2548" y="957"/>
                      </a:lnTo>
                      <a:lnTo>
                        <a:pt x="2551" y="957"/>
                      </a:lnTo>
                      <a:lnTo>
                        <a:pt x="2551" y="955"/>
                      </a:lnTo>
                      <a:lnTo>
                        <a:pt x="2551" y="952"/>
                      </a:lnTo>
                      <a:lnTo>
                        <a:pt x="2553" y="950"/>
                      </a:lnTo>
                      <a:lnTo>
                        <a:pt x="2555" y="950"/>
                      </a:lnTo>
                      <a:lnTo>
                        <a:pt x="2558" y="950"/>
                      </a:lnTo>
                      <a:lnTo>
                        <a:pt x="2560" y="950"/>
                      </a:lnTo>
                      <a:lnTo>
                        <a:pt x="2563" y="950"/>
                      </a:lnTo>
                      <a:lnTo>
                        <a:pt x="2565" y="952"/>
                      </a:lnTo>
                      <a:lnTo>
                        <a:pt x="2565" y="955"/>
                      </a:lnTo>
                      <a:lnTo>
                        <a:pt x="2567" y="955"/>
                      </a:lnTo>
                      <a:lnTo>
                        <a:pt x="2567" y="957"/>
                      </a:lnTo>
                      <a:lnTo>
                        <a:pt x="2567" y="959"/>
                      </a:lnTo>
                      <a:lnTo>
                        <a:pt x="2567" y="966"/>
                      </a:lnTo>
                      <a:lnTo>
                        <a:pt x="2567" y="971"/>
                      </a:lnTo>
                      <a:lnTo>
                        <a:pt x="2570" y="976"/>
                      </a:lnTo>
                      <a:lnTo>
                        <a:pt x="2572" y="983"/>
                      </a:lnTo>
                      <a:lnTo>
                        <a:pt x="2574" y="985"/>
                      </a:lnTo>
                      <a:lnTo>
                        <a:pt x="2577" y="988"/>
                      </a:lnTo>
                      <a:lnTo>
                        <a:pt x="2584" y="990"/>
                      </a:lnTo>
                      <a:lnTo>
                        <a:pt x="2589" y="992"/>
                      </a:lnTo>
                      <a:lnTo>
                        <a:pt x="2593" y="990"/>
                      </a:lnTo>
                      <a:lnTo>
                        <a:pt x="2596" y="990"/>
                      </a:lnTo>
                      <a:lnTo>
                        <a:pt x="2598" y="985"/>
                      </a:lnTo>
                      <a:lnTo>
                        <a:pt x="2600" y="981"/>
                      </a:lnTo>
                      <a:lnTo>
                        <a:pt x="2600" y="978"/>
                      </a:lnTo>
                      <a:lnTo>
                        <a:pt x="2600" y="976"/>
                      </a:lnTo>
                      <a:lnTo>
                        <a:pt x="2600" y="974"/>
                      </a:lnTo>
                      <a:lnTo>
                        <a:pt x="2600" y="971"/>
                      </a:lnTo>
                      <a:lnTo>
                        <a:pt x="2600" y="969"/>
                      </a:lnTo>
                      <a:lnTo>
                        <a:pt x="2603" y="969"/>
                      </a:lnTo>
                      <a:lnTo>
                        <a:pt x="2603" y="969"/>
                      </a:lnTo>
                      <a:lnTo>
                        <a:pt x="2603" y="966"/>
                      </a:lnTo>
                      <a:lnTo>
                        <a:pt x="2605" y="966"/>
                      </a:lnTo>
                      <a:lnTo>
                        <a:pt x="2607" y="966"/>
                      </a:lnTo>
                      <a:lnTo>
                        <a:pt x="2607" y="969"/>
                      </a:lnTo>
                      <a:lnTo>
                        <a:pt x="2610" y="969"/>
                      </a:lnTo>
                      <a:lnTo>
                        <a:pt x="2615" y="971"/>
                      </a:lnTo>
                      <a:lnTo>
                        <a:pt x="2622" y="981"/>
                      </a:lnTo>
                      <a:lnTo>
                        <a:pt x="2631" y="988"/>
                      </a:lnTo>
                      <a:lnTo>
                        <a:pt x="2638" y="995"/>
                      </a:lnTo>
                      <a:lnTo>
                        <a:pt x="2645" y="997"/>
                      </a:lnTo>
                      <a:lnTo>
                        <a:pt x="2648" y="997"/>
                      </a:lnTo>
                      <a:lnTo>
                        <a:pt x="2648" y="999"/>
                      </a:lnTo>
                      <a:lnTo>
                        <a:pt x="2650" y="999"/>
                      </a:lnTo>
                      <a:lnTo>
                        <a:pt x="2655" y="999"/>
                      </a:lnTo>
                      <a:lnTo>
                        <a:pt x="2657" y="999"/>
                      </a:lnTo>
                      <a:lnTo>
                        <a:pt x="2659" y="999"/>
                      </a:lnTo>
                      <a:lnTo>
                        <a:pt x="2667" y="997"/>
                      </a:lnTo>
                      <a:lnTo>
                        <a:pt x="2674" y="995"/>
                      </a:lnTo>
                      <a:lnTo>
                        <a:pt x="2678" y="995"/>
                      </a:lnTo>
                      <a:lnTo>
                        <a:pt x="2681" y="992"/>
                      </a:lnTo>
                      <a:lnTo>
                        <a:pt x="2685" y="992"/>
                      </a:lnTo>
                      <a:lnTo>
                        <a:pt x="2688" y="995"/>
                      </a:lnTo>
                      <a:lnTo>
                        <a:pt x="2690" y="995"/>
                      </a:lnTo>
                      <a:lnTo>
                        <a:pt x="2695" y="997"/>
                      </a:lnTo>
                      <a:lnTo>
                        <a:pt x="2697" y="997"/>
                      </a:lnTo>
                      <a:lnTo>
                        <a:pt x="2700" y="997"/>
                      </a:lnTo>
                      <a:lnTo>
                        <a:pt x="2702" y="999"/>
                      </a:lnTo>
                      <a:lnTo>
                        <a:pt x="2704" y="1004"/>
                      </a:lnTo>
                      <a:lnTo>
                        <a:pt x="2707" y="1009"/>
                      </a:lnTo>
                      <a:lnTo>
                        <a:pt x="2711" y="1018"/>
                      </a:lnTo>
                      <a:lnTo>
                        <a:pt x="2714" y="1025"/>
                      </a:lnTo>
                      <a:lnTo>
                        <a:pt x="2716" y="1028"/>
                      </a:lnTo>
                      <a:lnTo>
                        <a:pt x="2721" y="1037"/>
                      </a:lnTo>
                      <a:lnTo>
                        <a:pt x="2723" y="1044"/>
                      </a:lnTo>
                      <a:lnTo>
                        <a:pt x="2726" y="1047"/>
                      </a:lnTo>
                      <a:lnTo>
                        <a:pt x="2726" y="1051"/>
                      </a:lnTo>
                      <a:lnTo>
                        <a:pt x="2726" y="1059"/>
                      </a:lnTo>
                      <a:lnTo>
                        <a:pt x="2726" y="1063"/>
                      </a:lnTo>
                      <a:lnTo>
                        <a:pt x="2726" y="1068"/>
                      </a:lnTo>
                      <a:lnTo>
                        <a:pt x="2726" y="1073"/>
                      </a:lnTo>
                      <a:lnTo>
                        <a:pt x="2726" y="1077"/>
                      </a:lnTo>
                      <a:lnTo>
                        <a:pt x="2726" y="1082"/>
                      </a:lnTo>
                      <a:lnTo>
                        <a:pt x="2728" y="1085"/>
                      </a:lnTo>
                      <a:lnTo>
                        <a:pt x="2730" y="1089"/>
                      </a:lnTo>
                      <a:lnTo>
                        <a:pt x="2730" y="1092"/>
                      </a:lnTo>
                      <a:lnTo>
                        <a:pt x="2730" y="1094"/>
                      </a:lnTo>
                      <a:lnTo>
                        <a:pt x="2733" y="1094"/>
                      </a:lnTo>
                      <a:lnTo>
                        <a:pt x="2733" y="1096"/>
                      </a:lnTo>
                      <a:lnTo>
                        <a:pt x="2735" y="1096"/>
                      </a:lnTo>
                      <a:lnTo>
                        <a:pt x="2740" y="1103"/>
                      </a:lnTo>
                      <a:lnTo>
                        <a:pt x="2742" y="1103"/>
                      </a:lnTo>
                      <a:lnTo>
                        <a:pt x="2742" y="1106"/>
                      </a:lnTo>
                      <a:lnTo>
                        <a:pt x="2744" y="1106"/>
                      </a:lnTo>
                      <a:lnTo>
                        <a:pt x="2744" y="1108"/>
                      </a:lnTo>
                      <a:lnTo>
                        <a:pt x="2752" y="1111"/>
                      </a:lnTo>
                      <a:lnTo>
                        <a:pt x="2754" y="1113"/>
                      </a:lnTo>
                      <a:lnTo>
                        <a:pt x="2756" y="1115"/>
                      </a:lnTo>
                      <a:lnTo>
                        <a:pt x="2759" y="1115"/>
                      </a:lnTo>
                      <a:lnTo>
                        <a:pt x="2759" y="1118"/>
                      </a:lnTo>
                      <a:lnTo>
                        <a:pt x="2761" y="1118"/>
                      </a:lnTo>
                      <a:lnTo>
                        <a:pt x="2763" y="1118"/>
                      </a:lnTo>
                      <a:lnTo>
                        <a:pt x="2763" y="1120"/>
                      </a:lnTo>
                      <a:lnTo>
                        <a:pt x="2766" y="1120"/>
                      </a:lnTo>
                      <a:lnTo>
                        <a:pt x="2768" y="1120"/>
                      </a:lnTo>
                      <a:lnTo>
                        <a:pt x="2768" y="1122"/>
                      </a:lnTo>
                      <a:lnTo>
                        <a:pt x="2770" y="1122"/>
                      </a:lnTo>
                      <a:lnTo>
                        <a:pt x="2773" y="1122"/>
                      </a:lnTo>
                      <a:lnTo>
                        <a:pt x="2775" y="1122"/>
                      </a:lnTo>
                      <a:lnTo>
                        <a:pt x="2778" y="1122"/>
                      </a:lnTo>
                      <a:lnTo>
                        <a:pt x="2780" y="1122"/>
                      </a:lnTo>
                      <a:lnTo>
                        <a:pt x="2780" y="1122"/>
                      </a:lnTo>
                      <a:lnTo>
                        <a:pt x="2780" y="1120"/>
                      </a:lnTo>
                      <a:lnTo>
                        <a:pt x="2782" y="1120"/>
                      </a:lnTo>
                      <a:lnTo>
                        <a:pt x="2785" y="1118"/>
                      </a:lnTo>
                      <a:lnTo>
                        <a:pt x="2787" y="1118"/>
                      </a:lnTo>
                      <a:lnTo>
                        <a:pt x="2789" y="1115"/>
                      </a:lnTo>
                      <a:lnTo>
                        <a:pt x="2792" y="1115"/>
                      </a:lnTo>
                      <a:lnTo>
                        <a:pt x="2794" y="1115"/>
                      </a:lnTo>
                      <a:lnTo>
                        <a:pt x="2796" y="1113"/>
                      </a:lnTo>
                      <a:lnTo>
                        <a:pt x="2799" y="1113"/>
                      </a:lnTo>
                      <a:lnTo>
                        <a:pt x="2801" y="1113"/>
                      </a:lnTo>
                      <a:lnTo>
                        <a:pt x="2804" y="1113"/>
                      </a:lnTo>
                      <a:lnTo>
                        <a:pt x="2804" y="1111"/>
                      </a:lnTo>
                      <a:lnTo>
                        <a:pt x="2806" y="1111"/>
                      </a:lnTo>
                      <a:lnTo>
                        <a:pt x="2808" y="1111"/>
                      </a:lnTo>
                      <a:lnTo>
                        <a:pt x="2811" y="1111"/>
                      </a:lnTo>
                      <a:lnTo>
                        <a:pt x="2813" y="1111"/>
                      </a:lnTo>
                      <a:lnTo>
                        <a:pt x="2815" y="1108"/>
                      </a:lnTo>
                      <a:lnTo>
                        <a:pt x="2818" y="1108"/>
                      </a:lnTo>
                      <a:lnTo>
                        <a:pt x="2818" y="1106"/>
                      </a:lnTo>
                      <a:lnTo>
                        <a:pt x="2820" y="1106"/>
                      </a:lnTo>
                      <a:lnTo>
                        <a:pt x="2820" y="1103"/>
                      </a:lnTo>
                      <a:lnTo>
                        <a:pt x="2822" y="1101"/>
                      </a:lnTo>
                      <a:lnTo>
                        <a:pt x="2822" y="1099"/>
                      </a:lnTo>
                      <a:lnTo>
                        <a:pt x="2825" y="1099"/>
                      </a:lnTo>
                      <a:lnTo>
                        <a:pt x="2827" y="1099"/>
                      </a:lnTo>
                      <a:lnTo>
                        <a:pt x="2829" y="1099"/>
                      </a:lnTo>
                      <a:lnTo>
                        <a:pt x="2832" y="1099"/>
                      </a:lnTo>
                      <a:lnTo>
                        <a:pt x="2834" y="1103"/>
                      </a:lnTo>
                      <a:lnTo>
                        <a:pt x="2837" y="1106"/>
                      </a:lnTo>
                      <a:lnTo>
                        <a:pt x="2837" y="1108"/>
                      </a:lnTo>
                      <a:lnTo>
                        <a:pt x="2837" y="1111"/>
                      </a:lnTo>
                      <a:lnTo>
                        <a:pt x="2839" y="1113"/>
                      </a:lnTo>
                      <a:lnTo>
                        <a:pt x="2839" y="1115"/>
                      </a:lnTo>
                      <a:lnTo>
                        <a:pt x="2839" y="1120"/>
                      </a:lnTo>
                      <a:lnTo>
                        <a:pt x="2837" y="1120"/>
                      </a:lnTo>
                      <a:lnTo>
                        <a:pt x="2837" y="1120"/>
                      </a:lnTo>
                      <a:lnTo>
                        <a:pt x="2834" y="1120"/>
                      </a:lnTo>
                      <a:lnTo>
                        <a:pt x="2832" y="1120"/>
                      </a:lnTo>
                      <a:lnTo>
                        <a:pt x="2827" y="1118"/>
                      </a:lnTo>
                      <a:lnTo>
                        <a:pt x="2822" y="1118"/>
                      </a:lnTo>
                      <a:lnTo>
                        <a:pt x="2820" y="1118"/>
                      </a:lnTo>
                      <a:lnTo>
                        <a:pt x="2820" y="1120"/>
                      </a:lnTo>
                      <a:lnTo>
                        <a:pt x="2820" y="1122"/>
                      </a:lnTo>
                      <a:lnTo>
                        <a:pt x="2820" y="1125"/>
                      </a:lnTo>
                      <a:lnTo>
                        <a:pt x="2822" y="1129"/>
                      </a:lnTo>
                      <a:lnTo>
                        <a:pt x="2822" y="1132"/>
                      </a:lnTo>
                      <a:lnTo>
                        <a:pt x="2825" y="1137"/>
                      </a:lnTo>
                      <a:lnTo>
                        <a:pt x="2827" y="1139"/>
                      </a:lnTo>
                      <a:lnTo>
                        <a:pt x="2832" y="1139"/>
                      </a:lnTo>
                      <a:lnTo>
                        <a:pt x="2837" y="1139"/>
                      </a:lnTo>
                      <a:lnTo>
                        <a:pt x="2837" y="1139"/>
                      </a:lnTo>
                      <a:lnTo>
                        <a:pt x="2837" y="1139"/>
                      </a:lnTo>
                      <a:lnTo>
                        <a:pt x="2839" y="1137"/>
                      </a:lnTo>
                      <a:lnTo>
                        <a:pt x="2841" y="1134"/>
                      </a:lnTo>
                      <a:lnTo>
                        <a:pt x="2844" y="1134"/>
                      </a:lnTo>
                      <a:lnTo>
                        <a:pt x="2846" y="1134"/>
                      </a:lnTo>
                      <a:lnTo>
                        <a:pt x="2848" y="1134"/>
                      </a:lnTo>
                      <a:lnTo>
                        <a:pt x="2851" y="1137"/>
                      </a:lnTo>
                      <a:lnTo>
                        <a:pt x="2855" y="1139"/>
                      </a:lnTo>
                      <a:lnTo>
                        <a:pt x="2858" y="1139"/>
                      </a:lnTo>
                      <a:lnTo>
                        <a:pt x="2863" y="1141"/>
                      </a:lnTo>
                      <a:lnTo>
                        <a:pt x="2865" y="1144"/>
                      </a:lnTo>
                      <a:lnTo>
                        <a:pt x="2867" y="1146"/>
                      </a:lnTo>
                      <a:lnTo>
                        <a:pt x="2872" y="1146"/>
                      </a:lnTo>
                      <a:lnTo>
                        <a:pt x="2874" y="1148"/>
                      </a:lnTo>
                      <a:lnTo>
                        <a:pt x="2877" y="1148"/>
                      </a:lnTo>
                      <a:lnTo>
                        <a:pt x="2879" y="1151"/>
                      </a:lnTo>
                      <a:lnTo>
                        <a:pt x="2881" y="1153"/>
                      </a:lnTo>
                      <a:lnTo>
                        <a:pt x="2881" y="1158"/>
                      </a:lnTo>
                      <a:lnTo>
                        <a:pt x="2879" y="1162"/>
                      </a:lnTo>
                      <a:lnTo>
                        <a:pt x="2877" y="1165"/>
                      </a:lnTo>
                      <a:lnTo>
                        <a:pt x="2877" y="1167"/>
                      </a:lnTo>
                      <a:lnTo>
                        <a:pt x="2874" y="1170"/>
                      </a:lnTo>
                      <a:lnTo>
                        <a:pt x="2872" y="1174"/>
                      </a:lnTo>
                      <a:lnTo>
                        <a:pt x="2872" y="1177"/>
                      </a:lnTo>
                      <a:lnTo>
                        <a:pt x="2870" y="1179"/>
                      </a:lnTo>
                      <a:lnTo>
                        <a:pt x="2870" y="1181"/>
                      </a:lnTo>
                      <a:lnTo>
                        <a:pt x="2870" y="1184"/>
                      </a:lnTo>
                      <a:lnTo>
                        <a:pt x="2872" y="1184"/>
                      </a:lnTo>
                      <a:lnTo>
                        <a:pt x="2874" y="1184"/>
                      </a:lnTo>
                      <a:lnTo>
                        <a:pt x="2879" y="1184"/>
                      </a:lnTo>
                      <a:lnTo>
                        <a:pt x="2881" y="1184"/>
                      </a:lnTo>
                      <a:lnTo>
                        <a:pt x="2884" y="1184"/>
                      </a:lnTo>
                      <a:lnTo>
                        <a:pt x="2886" y="1184"/>
                      </a:lnTo>
                      <a:lnTo>
                        <a:pt x="2889" y="1181"/>
                      </a:lnTo>
                      <a:lnTo>
                        <a:pt x="2891" y="1181"/>
                      </a:lnTo>
                      <a:lnTo>
                        <a:pt x="2893" y="1181"/>
                      </a:lnTo>
                      <a:lnTo>
                        <a:pt x="2893" y="1184"/>
                      </a:lnTo>
                      <a:lnTo>
                        <a:pt x="2893" y="1186"/>
                      </a:lnTo>
                      <a:lnTo>
                        <a:pt x="2893" y="1191"/>
                      </a:lnTo>
                      <a:lnTo>
                        <a:pt x="2896" y="1193"/>
                      </a:lnTo>
                      <a:lnTo>
                        <a:pt x="2896" y="1196"/>
                      </a:lnTo>
                      <a:lnTo>
                        <a:pt x="2896" y="1198"/>
                      </a:lnTo>
                      <a:lnTo>
                        <a:pt x="2896" y="1203"/>
                      </a:lnTo>
                      <a:lnTo>
                        <a:pt x="2896" y="1205"/>
                      </a:lnTo>
                      <a:lnTo>
                        <a:pt x="2893" y="1207"/>
                      </a:lnTo>
                      <a:lnTo>
                        <a:pt x="2893" y="1210"/>
                      </a:lnTo>
                      <a:lnTo>
                        <a:pt x="2893" y="1212"/>
                      </a:lnTo>
                      <a:lnTo>
                        <a:pt x="2889" y="1214"/>
                      </a:lnTo>
                      <a:lnTo>
                        <a:pt x="2886" y="1217"/>
                      </a:lnTo>
                      <a:lnTo>
                        <a:pt x="2884" y="1217"/>
                      </a:lnTo>
                      <a:lnTo>
                        <a:pt x="2881" y="1219"/>
                      </a:lnTo>
                      <a:lnTo>
                        <a:pt x="2879" y="1222"/>
                      </a:lnTo>
                      <a:lnTo>
                        <a:pt x="2879" y="1224"/>
                      </a:lnTo>
                      <a:lnTo>
                        <a:pt x="2879" y="1226"/>
                      </a:lnTo>
                      <a:lnTo>
                        <a:pt x="2879" y="1229"/>
                      </a:lnTo>
                      <a:lnTo>
                        <a:pt x="2879" y="1233"/>
                      </a:lnTo>
                      <a:lnTo>
                        <a:pt x="2881" y="1236"/>
                      </a:lnTo>
                      <a:lnTo>
                        <a:pt x="2881" y="1238"/>
                      </a:lnTo>
                      <a:lnTo>
                        <a:pt x="2884" y="1240"/>
                      </a:lnTo>
                      <a:lnTo>
                        <a:pt x="2886" y="1240"/>
                      </a:lnTo>
                      <a:lnTo>
                        <a:pt x="2889" y="1243"/>
                      </a:lnTo>
                      <a:lnTo>
                        <a:pt x="2891" y="1243"/>
                      </a:lnTo>
                      <a:lnTo>
                        <a:pt x="2893" y="1245"/>
                      </a:lnTo>
                      <a:lnTo>
                        <a:pt x="2893" y="1245"/>
                      </a:lnTo>
                      <a:lnTo>
                        <a:pt x="2893" y="1248"/>
                      </a:lnTo>
                      <a:lnTo>
                        <a:pt x="2893" y="1250"/>
                      </a:lnTo>
                      <a:lnTo>
                        <a:pt x="2891" y="1252"/>
                      </a:lnTo>
                      <a:lnTo>
                        <a:pt x="2889" y="1252"/>
                      </a:lnTo>
                      <a:lnTo>
                        <a:pt x="2886" y="1252"/>
                      </a:lnTo>
                      <a:lnTo>
                        <a:pt x="2884" y="1255"/>
                      </a:lnTo>
                      <a:lnTo>
                        <a:pt x="2884" y="1257"/>
                      </a:lnTo>
                      <a:lnTo>
                        <a:pt x="2884" y="1259"/>
                      </a:lnTo>
                      <a:lnTo>
                        <a:pt x="2886" y="1259"/>
                      </a:lnTo>
                      <a:lnTo>
                        <a:pt x="2889" y="1262"/>
                      </a:lnTo>
                      <a:lnTo>
                        <a:pt x="2891" y="1262"/>
                      </a:lnTo>
                      <a:lnTo>
                        <a:pt x="2893" y="1264"/>
                      </a:lnTo>
                      <a:lnTo>
                        <a:pt x="2893" y="1264"/>
                      </a:lnTo>
                      <a:lnTo>
                        <a:pt x="2896" y="1264"/>
                      </a:lnTo>
                      <a:lnTo>
                        <a:pt x="2898" y="1266"/>
                      </a:lnTo>
                      <a:lnTo>
                        <a:pt x="2900" y="1269"/>
                      </a:lnTo>
                      <a:lnTo>
                        <a:pt x="2903" y="1269"/>
                      </a:lnTo>
                      <a:lnTo>
                        <a:pt x="2905" y="1271"/>
                      </a:lnTo>
                      <a:lnTo>
                        <a:pt x="2905" y="1274"/>
                      </a:lnTo>
                      <a:lnTo>
                        <a:pt x="2907" y="1274"/>
                      </a:lnTo>
                      <a:lnTo>
                        <a:pt x="2907" y="1276"/>
                      </a:lnTo>
                      <a:lnTo>
                        <a:pt x="2910" y="1276"/>
                      </a:lnTo>
                      <a:lnTo>
                        <a:pt x="2912" y="1274"/>
                      </a:lnTo>
                      <a:lnTo>
                        <a:pt x="2912" y="1271"/>
                      </a:lnTo>
                      <a:lnTo>
                        <a:pt x="2912" y="1269"/>
                      </a:lnTo>
                      <a:lnTo>
                        <a:pt x="2915" y="1269"/>
                      </a:lnTo>
                      <a:lnTo>
                        <a:pt x="2915" y="1266"/>
                      </a:lnTo>
                      <a:lnTo>
                        <a:pt x="2917" y="1266"/>
                      </a:lnTo>
                      <a:lnTo>
                        <a:pt x="2919" y="1266"/>
                      </a:lnTo>
                      <a:lnTo>
                        <a:pt x="2922" y="1266"/>
                      </a:lnTo>
                      <a:lnTo>
                        <a:pt x="2924" y="1266"/>
                      </a:lnTo>
                      <a:lnTo>
                        <a:pt x="2926" y="1269"/>
                      </a:lnTo>
                      <a:lnTo>
                        <a:pt x="2931" y="1271"/>
                      </a:lnTo>
                      <a:lnTo>
                        <a:pt x="2933" y="1274"/>
                      </a:lnTo>
                      <a:lnTo>
                        <a:pt x="2936" y="1274"/>
                      </a:lnTo>
                      <a:lnTo>
                        <a:pt x="2938" y="1276"/>
                      </a:lnTo>
                      <a:lnTo>
                        <a:pt x="2941" y="1276"/>
                      </a:lnTo>
                      <a:lnTo>
                        <a:pt x="2941" y="1274"/>
                      </a:lnTo>
                      <a:lnTo>
                        <a:pt x="2943" y="1274"/>
                      </a:lnTo>
                      <a:lnTo>
                        <a:pt x="2945" y="1274"/>
                      </a:lnTo>
                      <a:lnTo>
                        <a:pt x="2945" y="1271"/>
                      </a:lnTo>
                      <a:lnTo>
                        <a:pt x="2948" y="1269"/>
                      </a:lnTo>
                      <a:lnTo>
                        <a:pt x="2950" y="1266"/>
                      </a:lnTo>
                      <a:lnTo>
                        <a:pt x="2950" y="1264"/>
                      </a:lnTo>
                      <a:lnTo>
                        <a:pt x="2950" y="1262"/>
                      </a:lnTo>
                      <a:lnTo>
                        <a:pt x="2952" y="1262"/>
                      </a:lnTo>
                      <a:lnTo>
                        <a:pt x="2952" y="1259"/>
                      </a:lnTo>
                      <a:lnTo>
                        <a:pt x="2955" y="1259"/>
                      </a:lnTo>
                      <a:lnTo>
                        <a:pt x="2955" y="1262"/>
                      </a:lnTo>
                      <a:lnTo>
                        <a:pt x="2957" y="1262"/>
                      </a:lnTo>
                      <a:lnTo>
                        <a:pt x="2957" y="1264"/>
                      </a:lnTo>
                      <a:lnTo>
                        <a:pt x="2957" y="1266"/>
                      </a:lnTo>
                      <a:lnTo>
                        <a:pt x="2959" y="1266"/>
                      </a:lnTo>
                      <a:lnTo>
                        <a:pt x="2959" y="1269"/>
                      </a:lnTo>
                      <a:lnTo>
                        <a:pt x="2962" y="1271"/>
                      </a:lnTo>
                      <a:lnTo>
                        <a:pt x="2962" y="1274"/>
                      </a:lnTo>
                      <a:lnTo>
                        <a:pt x="2964" y="1276"/>
                      </a:lnTo>
                      <a:lnTo>
                        <a:pt x="2964" y="1278"/>
                      </a:lnTo>
                      <a:lnTo>
                        <a:pt x="2964" y="1281"/>
                      </a:lnTo>
                      <a:lnTo>
                        <a:pt x="2966" y="1281"/>
                      </a:lnTo>
                      <a:lnTo>
                        <a:pt x="2969" y="1281"/>
                      </a:lnTo>
                      <a:lnTo>
                        <a:pt x="2969" y="1283"/>
                      </a:lnTo>
                      <a:lnTo>
                        <a:pt x="2971" y="1283"/>
                      </a:lnTo>
                      <a:lnTo>
                        <a:pt x="2974" y="1283"/>
                      </a:lnTo>
                      <a:lnTo>
                        <a:pt x="2976" y="1283"/>
                      </a:lnTo>
                      <a:lnTo>
                        <a:pt x="2978" y="1283"/>
                      </a:lnTo>
                      <a:lnTo>
                        <a:pt x="2981" y="1283"/>
                      </a:lnTo>
                      <a:lnTo>
                        <a:pt x="2983" y="1283"/>
                      </a:lnTo>
                      <a:lnTo>
                        <a:pt x="2985" y="1283"/>
                      </a:lnTo>
                      <a:lnTo>
                        <a:pt x="2988" y="1283"/>
                      </a:lnTo>
                      <a:lnTo>
                        <a:pt x="2990" y="1285"/>
                      </a:lnTo>
                      <a:lnTo>
                        <a:pt x="2992" y="1285"/>
                      </a:lnTo>
                      <a:lnTo>
                        <a:pt x="2995" y="1288"/>
                      </a:lnTo>
                      <a:lnTo>
                        <a:pt x="2997" y="1288"/>
                      </a:lnTo>
                      <a:lnTo>
                        <a:pt x="3000" y="1288"/>
                      </a:lnTo>
                      <a:lnTo>
                        <a:pt x="3002" y="1288"/>
                      </a:lnTo>
                      <a:lnTo>
                        <a:pt x="3004" y="1288"/>
                      </a:lnTo>
                      <a:lnTo>
                        <a:pt x="3004" y="1285"/>
                      </a:lnTo>
                      <a:lnTo>
                        <a:pt x="3007" y="1285"/>
                      </a:lnTo>
                      <a:lnTo>
                        <a:pt x="3007" y="1283"/>
                      </a:lnTo>
                      <a:lnTo>
                        <a:pt x="3009" y="1281"/>
                      </a:lnTo>
                      <a:lnTo>
                        <a:pt x="3011" y="1278"/>
                      </a:lnTo>
                      <a:lnTo>
                        <a:pt x="3014" y="1276"/>
                      </a:lnTo>
                      <a:lnTo>
                        <a:pt x="3016" y="1274"/>
                      </a:lnTo>
                      <a:lnTo>
                        <a:pt x="3016" y="1271"/>
                      </a:lnTo>
                      <a:lnTo>
                        <a:pt x="3018" y="1271"/>
                      </a:lnTo>
                      <a:lnTo>
                        <a:pt x="3018" y="1269"/>
                      </a:lnTo>
                      <a:lnTo>
                        <a:pt x="3021" y="1266"/>
                      </a:lnTo>
                      <a:lnTo>
                        <a:pt x="3021" y="1264"/>
                      </a:lnTo>
                      <a:lnTo>
                        <a:pt x="3023" y="1262"/>
                      </a:lnTo>
                      <a:lnTo>
                        <a:pt x="3023" y="1259"/>
                      </a:lnTo>
                      <a:lnTo>
                        <a:pt x="3026" y="1257"/>
                      </a:lnTo>
                      <a:lnTo>
                        <a:pt x="3028" y="1257"/>
                      </a:lnTo>
                      <a:lnTo>
                        <a:pt x="3033" y="1255"/>
                      </a:lnTo>
                      <a:lnTo>
                        <a:pt x="3035" y="1255"/>
                      </a:lnTo>
                      <a:lnTo>
                        <a:pt x="3040" y="1252"/>
                      </a:lnTo>
                      <a:lnTo>
                        <a:pt x="3044" y="1252"/>
                      </a:lnTo>
                      <a:lnTo>
                        <a:pt x="3049" y="1252"/>
                      </a:lnTo>
                      <a:lnTo>
                        <a:pt x="3054" y="1255"/>
                      </a:lnTo>
                      <a:lnTo>
                        <a:pt x="3061" y="1255"/>
                      </a:lnTo>
                      <a:lnTo>
                        <a:pt x="3063" y="1257"/>
                      </a:lnTo>
                      <a:lnTo>
                        <a:pt x="3068" y="1259"/>
                      </a:lnTo>
                      <a:lnTo>
                        <a:pt x="3075" y="1262"/>
                      </a:lnTo>
                      <a:lnTo>
                        <a:pt x="3080" y="1264"/>
                      </a:lnTo>
                      <a:lnTo>
                        <a:pt x="3082" y="1266"/>
                      </a:lnTo>
                      <a:lnTo>
                        <a:pt x="3085" y="1266"/>
                      </a:lnTo>
                      <a:lnTo>
                        <a:pt x="3089" y="1269"/>
                      </a:lnTo>
                      <a:lnTo>
                        <a:pt x="3094" y="1269"/>
                      </a:lnTo>
                      <a:lnTo>
                        <a:pt x="3101" y="1271"/>
                      </a:lnTo>
                      <a:lnTo>
                        <a:pt x="3103" y="1271"/>
                      </a:lnTo>
                      <a:lnTo>
                        <a:pt x="3108" y="1274"/>
                      </a:lnTo>
                      <a:lnTo>
                        <a:pt x="3113" y="1276"/>
                      </a:lnTo>
                      <a:lnTo>
                        <a:pt x="3118" y="1281"/>
                      </a:lnTo>
                      <a:lnTo>
                        <a:pt x="3120" y="1285"/>
                      </a:lnTo>
                      <a:lnTo>
                        <a:pt x="3120" y="1290"/>
                      </a:lnTo>
                      <a:lnTo>
                        <a:pt x="3120" y="1297"/>
                      </a:lnTo>
                      <a:lnTo>
                        <a:pt x="3122" y="1304"/>
                      </a:lnTo>
                      <a:lnTo>
                        <a:pt x="3122" y="1309"/>
                      </a:lnTo>
                      <a:lnTo>
                        <a:pt x="3125" y="1314"/>
                      </a:lnTo>
                      <a:lnTo>
                        <a:pt x="3125" y="1316"/>
                      </a:lnTo>
                      <a:lnTo>
                        <a:pt x="3127" y="1318"/>
                      </a:lnTo>
                      <a:lnTo>
                        <a:pt x="3129" y="1318"/>
                      </a:lnTo>
                      <a:lnTo>
                        <a:pt x="3129" y="1323"/>
                      </a:lnTo>
                      <a:lnTo>
                        <a:pt x="3132" y="1330"/>
                      </a:lnTo>
                      <a:lnTo>
                        <a:pt x="3132" y="1335"/>
                      </a:lnTo>
                      <a:lnTo>
                        <a:pt x="3134" y="1340"/>
                      </a:lnTo>
                      <a:lnTo>
                        <a:pt x="3137" y="1344"/>
                      </a:lnTo>
                      <a:lnTo>
                        <a:pt x="3137" y="1349"/>
                      </a:lnTo>
                      <a:lnTo>
                        <a:pt x="3139" y="1351"/>
                      </a:lnTo>
                      <a:lnTo>
                        <a:pt x="3139" y="1354"/>
                      </a:lnTo>
                      <a:lnTo>
                        <a:pt x="3141" y="1354"/>
                      </a:lnTo>
                      <a:lnTo>
                        <a:pt x="3144" y="1356"/>
                      </a:lnTo>
                      <a:lnTo>
                        <a:pt x="3151" y="1356"/>
                      </a:lnTo>
                      <a:lnTo>
                        <a:pt x="3158" y="1354"/>
                      </a:lnTo>
                      <a:lnTo>
                        <a:pt x="3160" y="1356"/>
                      </a:lnTo>
                      <a:lnTo>
                        <a:pt x="3165" y="1359"/>
                      </a:lnTo>
                      <a:lnTo>
                        <a:pt x="3165" y="1361"/>
                      </a:lnTo>
                      <a:lnTo>
                        <a:pt x="3165" y="1366"/>
                      </a:lnTo>
                      <a:lnTo>
                        <a:pt x="3165" y="1366"/>
                      </a:lnTo>
                      <a:lnTo>
                        <a:pt x="3165" y="1368"/>
                      </a:lnTo>
                      <a:lnTo>
                        <a:pt x="3167" y="1373"/>
                      </a:lnTo>
                      <a:lnTo>
                        <a:pt x="3170" y="1377"/>
                      </a:lnTo>
                      <a:lnTo>
                        <a:pt x="3172" y="1385"/>
                      </a:lnTo>
                      <a:lnTo>
                        <a:pt x="3174" y="1389"/>
                      </a:lnTo>
                      <a:lnTo>
                        <a:pt x="3174" y="1394"/>
                      </a:lnTo>
                      <a:lnTo>
                        <a:pt x="3177" y="1399"/>
                      </a:lnTo>
                      <a:lnTo>
                        <a:pt x="3177" y="1403"/>
                      </a:lnTo>
                      <a:lnTo>
                        <a:pt x="3177" y="1408"/>
                      </a:lnTo>
                      <a:lnTo>
                        <a:pt x="3177" y="1413"/>
                      </a:lnTo>
                      <a:lnTo>
                        <a:pt x="3177" y="1415"/>
                      </a:lnTo>
                      <a:lnTo>
                        <a:pt x="3177" y="1420"/>
                      </a:lnTo>
                      <a:lnTo>
                        <a:pt x="3177" y="1422"/>
                      </a:lnTo>
                      <a:lnTo>
                        <a:pt x="3177" y="1425"/>
                      </a:lnTo>
                      <a:lnTo>
                        <a:pt x="3177" y="1429"/>
                      </a:lnTo>
                      <a:lnTo>
                        <a:pt x="3177" y="1432"/>
                      </a:lnTo>
                      <a:lnTo>
                        <a:pt x="3174" y="1437"/>
                      </a:lnTo>
                      <a:lnTo>
                        <a:pt x="3172" y="1441"/>
                      </a:lnTo>
                      <a:lnTo>
                        <a:pt x="3165" y="1446"/>
                      </a:lnTo>
                      <a:lnTo>
                        <a:pt x="3153" y="1448"/>
                      </a:lnTo>
                      <a:lnTo>
                        <a:pt x="3144" y="1451"/>
                      </a:lnTo>
                      <a:lnTo>
                        <a:pt x="3139" y="1451"/>
                      </a:lnTo>
                      <a:lnTo>
                        <a:pt x="3134" y="1453"/>
                      </a:lnTo>
                      <a:lnTo>
                        <a:pt x="3132" y="1455"/>
                      </a:lnTo>
                      <a:lnTo>
                        <a:pt x="3129" y="1460"/>
                      </a:lnTo>
                      <a:lnTo>
                        <a:pt x="3129" y="1465"/>
                      </a:lnTo>
                      <a:lnTo>
                        <a:pt x="3129" y="1467"/>
                      </a:lnTo>
                      <a:lnTo>
                        <a:pt x="3132" y="1472"/>
                      </a:lnTo>
                      <a:lnTo>
                        <a:pt x="3134" y="1477"/>
                      </a:lnTo>
                      <a:lnTo>
                        <a:pt x="3137" y="1479"/>
                      </a:lnTo>
                      <a:lnTo>
                        <a:pt x="3139" y="1489"/>
                      </a:lnTo>
                      <a:lnTo>
                        <a:pt x="3144" y="1500"/>
                      </a:lnTo>
                      <a:lnTo>
                        <a:pt x="3146" y="1510"/>
                      </a:lnTo>
                      <a:lnTo>
                        <a:pt x="3151" y="1514"/>
                      </a:lnTo>
                      <a:lnTo>
                        <a:pt x="3153" y="1512"/>
                      </a:lnTo>
                      <a:lnTo>
                        <a:pt x="3158" y="1512"/>
                      </a:lnTo>
                      <a:lnTo>
                        <a:pt x="3160" y="1510"/>
                      </a:lnTo>
                      <a:lnTo>
                        <a:pt x="3165" y="1510"/>
                      </a:lnTo>
                      <a:lnTo>
                        <a:pt x="3167" y="1512"/>
                      </a:lnTo>
                      <a:lnTo>
                        <a:pt x="3170" y="1512"/>
                      </a:lnTo>
                      <a:lnTo>
                        <a:pt x="3172" y="1514"/>
                      </a:lnTo>
                      <a:lnTo>
                        <a:pt x="3174" y="1514"/>
                      </a:lnTo>
                      <a:lnTo>
                        <a:pt x="3177" y="1517"/>
                      </a:lnTo>
                      <a:lnTo>
                        <a:pt x="3177" y="1519"/>
                      </a:lnTo>
                      <a:lnTo>
                        <a:pt x="3177" y="1522"/>
                      </a:lnTo>
                      <a:lnTo>
                        <a:pt x="3177" y="1524"/>
                      </a:lnTo>
                      <a:lnTo>
                        <a:pt x="3174" y="1526"/>
                      </a:lnTo>
                      <a:lnTo>
                        <a:pt x="3177" y="1529"/>
                      </a:lnTo>
                      <a:lnTo>
                        <a:pt x="3177" y="1529"/>
                      </a:lnTo>
                      <a:lnTo>
                        <a:pt x="3189" y="1531"/>
                      </a:lnTo>
                      <a:lnTo>
                        <a:pt x="3198" y="1531"/>
                      </a:lnTo>
                      <a:lnTo>
                        <a:pt x="3205" y="1529"/>
                      </a:lnTo>
                      <a:lnTo>
                        <a:pt x="3212" y="1529"/>
                      </a:lnTo>
                      <a:lnTo>
                        <a:pt x="3217" y="1526"/>
                      </a:lnTo>
                      <a:lnTo>
                        <a:pt x="3219" y="1526"/>
                      </a:lnTo>
                      <a:lnTo>
                        <a:pt x="3222" y="1526"/>
                      </a:lnTo>
                      <a:lnTo>
                        <a:pt x="3224" y="1529"/>
                      </a:lnTo>
                      <a:lnTo>
                        <a:pt x="3226" y="1531"/>
                      </a:lnTo>
                      <a:lnTo>
                        <a:pt x="3229" y="1536"/>
                      </a:lnTo>
                      <a:lnTo>
                        <a:pt x="3229" y="1536"/>
                      </a:lnTo>
                      <a:lnTo>
                        <a:pt x="3226" y="1543"/>
                      </a:lnTo>
                      <a:lnTo>
                        <a:pt x="3222" y="1545"/>
                      </a:lnTo>
                      <a:lnTo>
                        <a:pt x="3219" y="1548"/>
                      </a:lnTo>
                      <a:lnTo>
                        <a:pt x="3215" y="1548"/>
                      </a:lnTo>
                      <a:lnTo>
                        <a:pt x="3210" y="1550"/>
                      </a:lnTo>
                      <a:lnTo>
                        <a:pt x="3205" y="1552"/>
                      </a:lnTo>
                      <a:lnTo>
                        <a:pt x="3200" y="1555"/>
                      </a:lnTo>
                      <a:lnTo>
                        <a:pt x="3198" y="1562"/>
                      </a:lnTo>
                      <a:lnTo>
                        <a:pt x="3196" y="1564"/>
                      </a:lnTo>
                      <a:lnTo>
                        <a:pt x="3196" y="1569"/>
                      </a:lnTo>
                      <a:lnTo>
                        <a:pt x="3198" y="1571"/>
                      </a:lnTo>
                      <a:lnTo>
                        <a:pt x="3200" y="1574"/>
                      </a:lnTo>
                      <a:lnTo>
                        <a:pt x="3205" y="1574"/>
                      </a:lnTo>
                      <a:lnTo>
                        <a:pt x="3210" y="1574"/>
                      </a:lnTo>
                      <a:lnTo>
                        <a:pt x="3215" y="1574"/>
                      </a:lnTo>
                      <a:lnTo>
                        <a:pt x="3217" y="1574"/>
                      </a:lnTo>
                      <a:lnTo>
                        <a:pt x="3219" y="1576"/>
                      </a:lnTo>
                      <a:lnTo>
                        <a:pt x="3222" y="1578"/>
                      </a:lnTo>
                      <a:lnTo>
                        <a:pt x="3224" y="1578"/>
                      </a:lnTo>
                      <a:lnTo>
                        <a:pt x="3224" y="1583"/>
                      </a:lnTo>
                      <a:lnTo>
                        <a:pt x="3226" y="1585"/>
                      </a:lnTo>
                      <a:lnTo>
                        <a:pt x="3226" y="1590"/>
                      </a:lnTo>
                      <a:lnTo>
                        <a:pt x="3226" y="1592"/>
                      </a:lnTo>
                      <a:lnTo>
                        <a:pt x="3226" y="1595"/>
                      </a:lnTo>
                      <a:lnTo>
                        <a:pt x="3226" y="1597"/>
                      </a:lnTo>
                      <a:lnTo>
                        <a:pt x="3226" y="1600"/>
                      </a:lnTo>
                      <a:lnTo>
                        <a:pt x="3226" y="1602"/>
                      </a:lnTo>
                      <a:lnTo>
                        <a:pt x="3226" y="1607"/>
                      </a:lnTo>
                      <a:lnTo>
                        <a:pt x="3229" y="1609"/>
                      </a:lnTo>
                      <a:lnTo>
                        <a:pt x="3233" y="1611"/>
                      </a:lnTo>
                      <a:lnTo>
                        <a:pt x="3233" y="1616"/>
                      </a:lnTo>
                      <a:lnTo>
                        <a:pt x="3240" y="1618"/>
                      </a:lnTo>
                      <a:lnTo>
                        <a:pt x="3243" y="1621"/>
                      </a:lnTo>
                      <a:lnTo>
                        <a:pt x="3248" y="1623"/>
                      </a:lnTo>
                      <a:lnTo>
                        <a:pt x="3248" y="1626"/>
                      </a:lnTo>
                      <a:lnTo>
                        <a:pt x="3248" y="1628"/>
                      </a:lnTo>
                      <a:lnTo>
                        <a:pt x="3248" y="1633"/>
                      </a:lnTo>
                      <a:lnTo>
                        <a:pt x="3248" y="1637"/>
                      </a:lnTo>
                      <a:lnTo>
                        <a:pt x="3243" y="1640"/>
                      </a:lnTo>
                      <a:lnTo>
                        <a:pt x="3240" y="1644"/>
                      </a:lnTo>
                      <a:lnTo>
                        <a:pt x="3240" y="1647"/>
                      </a:lnTo>
                      <a:lnTo>
                        <a:pt x="3240" y="1649"/>
                      </a:lnTo>
                      <a:lnTo>
                        <a:pt x="3240" y="1652"/>
                      </a:lnTo>
                      <a:lnTo>
                        <a:pt x="3245" y="1656"/>
                      </a:lnTo>
                      <a:lnTo>
                        <a:pt x="3248" y="1661"/>
                      </a:lnTo>
                      <a:lnTo>
                        <a:pt x="3248" y="1663"/>
                      </a:lnTo>
                      <a:lnTo>
                        <a:pt x="3250" y="1666"/>
                      </a:lnTo>
                      <a:lnTo>
                        <a:pt x="3250" y="1668"/>
                      </a:lnTo>
                      <a:lnTo>
                        <a:pt x="3248" y="1668"/>
                      </a:lnTo>
                      <a:lnTo>
                        <a:pt x="3243" y="1670"/>
                      </a:lnTo>
                      <a:lnTo>
                        <a:pt x="3240" y="1673"/>
                      </a:lnTo>
                      <a:lnTo>
                        <a:pt x="3240" y="1675"/>
                      </a:lnTo>
                      <a:lnTo>
                        <a:pt x="3238" y="1680"/>
                      </a:lnTo>
                      <a:lnTo>
                        <a:pt x="3238" y="1685"/>
                      </a:lnTo>
                      <a:lnTo>
                        <a:pt x="3236" y="1687"/>
                      </a:lnTo>
                      <a:lnTo>
                        <a:pt x="3236" y="1689"/>
                      </a:lnTo>
                      <a:lnTo>
                        <a:pt x="3236" y="1694"/>
                      </a:lnTo>
                      <a:lnTo>
                        <a:pt x="3238" y="1699"/>
                      </a:lnTo>
                      <a:lnTo>
                        <a:pt x="3238" y="1701"/>
                      </a:lnTo>
                      <a:lnTo>
                        <a:pt x="3243" y="1703"/>
                      </a:lnTo>
                      <a:lnTo>
                        <a:pt x="3243" y="1703"/>
                      </a:lnTo>
                      <a:lnTo>
                        <a:pt x="3245" y="1706"/>
                      </a:lnTo>
                      <a:lnTo>
                        <a:pt x="3248" y="1708"/>
                      </a:lnTo>
                      <a:lnTo>
                        <a:pt x="3248" y="1713"/>
                      </a:lnTo>
                      <a:lnTo>
                        <a:pt x="3250" y="1718"/>
                      </a:lnTo>
                      <a:lnTo>
                        <a:pt x="3250" y="1720"/>
                      </a:lnTo>
                      <a:lnTo>
                        <a:pt x="3252" y="1722"/>
                      </a:lnTo>
                      <a:lnTo>
                        <a:pt x="3255" y="1725"/>
                      </a:lnTo>
                      <a:lnTo>
                        <a:pt x="3257" y="1727"/>
                      </a:lnTo>
                      <a:lnTo>
                        <a:pt x="3259" y="1729"/>
                      </a:lnTo>
                      <a:lnTo>
                        <a:pt x="3259" y="1732"/>
                      </a:lnTo>
                      <a:lnTo>
                        <a:pt x="3262" y="1737"/>
                      </a:lnTo>
                      <a:lnTo>
                        <a:pt x="3264" y="1739"/>
                      </a:lnTo>
                      <a:lnTo>
                        <a:pt x="3266" y="1744"/>
                      </a:lnTo>
                      <a:lnTo>
                        <a:pt x="3271" y="1746"/>
                      </a:lnTo>
                      <a:lnTo>
                        <a:pt x="3274" y="1748"/>
                      </a:lnTo>
                      <a:lnTo>
                        <a:pt x="3276" y="1751"/>
                      </a:lnTo>
                      <a:lnTo>
                        <a:pt x="3276" y="1755"/>
                      </a:lnTo>
                      <a:lnTo>
                        <a:pt x="3276" y="1758"/>
                      </a:lnTo>
                      <a:lnTo>
                        <a:pt x="3276" y="1760"/>
                      </a:lnTo>
                      <a:lnTo>
                        <a:pt x="3276" y="1760"/>
                      </a:lnTo>
                      <a:lnTo>
                        <a:pt x="3274" y="1763"/>
                      </a:lnTo>
                      <a:lnTo>
                        <a:pt x="3271" y="1765"/>
                      </a:lnTo>
                      <a:lnTo>
                        <a:pt x="3269" y="1765"/>
                      </a:lnTo>
                      <a:lnTo>
                        <a:pt x="3266" y="1765"/>
                      </a:lnTo>
                      <a:lnTo>
                        <a:pt x="3262" y="1763"/>
                      </a:lnTo>
                      <a:lnTo>
                        <a:pt x="3259" y="1760"/>
                      </a:lnTo>
                      <a:lnTo>
                        <a:pt x="3257" y="1760"/>
                      </a:lnTo>
                      <a:lnTo>
                        <a:pt x="3255" y="1760"/>
                      </a:lnTo>
                      <a:lnTo>
                        <a:pt x="3252" y="1760"/>
                      </a:lnTo>
                      <a:lnTo>
                        <a:pt x="3250" y="1760"/>
                      </a:lnTo>
                      <a:lnTo>
                        <a:pt x="3250" y="1765"/>
                      </a:lnTo>
                      <a:lnTo>
                        <a:pt x="3248" y="1767"/>
                      </a:lnTo>
                      <a:lnTo>
                        <a:pt x="3245" y="1772"/>
                      </a:lnTo>
                      <a:lnTo>
                        <a:pt x="3243" y="1772"/>
                      </a:lnTo>
                      <a:lnTo>
                        <a:pt x="3240" y="1774"/>
                      </a:lnTo>
                      <a:lnTo>
                        <a:pt x="3236" y="1777"/>
                      </a:lnTo>
                      <a:lnTo>
                        <a:pt x="3233" y="1781"/>
                      </a:lnTo>
                      <a:lnTo>
                        <a:pt x="3233" y="1784"/>
                      </a:lnTo>
                      <a:lnTo>
                        <a:pt x="3231" y="1786"/>
                      </a:lnTo>
                      <a:lnTo>
                        <a:pt x="3229" y="1789"/>
                      </a:lnTo>
                      <a:lnTo>
                        <a:pt x="3226" y="1789"/>
                      </a:lnTo>
                      <a:lnTo>
                        <a:pt x="3222" y="1786"/>
                      </a:lnTo>
                      <a:lnTo>
                        <a:pt x="3219" y="1786"/>
                      </a:lnTo>
                      <a:lnTo>
                        <a:pt x="3217" y="1784"/>
                      </a:lnTo>
                      <a:lnTo>
                        <a:pt x="3215" y="1781"/>
                      </a:lnTo>
                      <a:lnTo>
                        <a:pt x="3215" y="1779"/>
                      </a:lnTo>
                      <a:lnTo>
                        <a:pt x="3217" y="1777"/>
                      </a:lnTo>
                      <a:lnTo>
                        <a:pt x="3219" y="1777"/>
                      </a:lnTo>
                      <a:lnTo>
                        <a:pt x="3222" y="1777"/>
                      </a:lnTo>
                      <a:lnTo>
                        <a:pt x="3224" y="1777"/>
                      </a:lnTo>
                      <a:lnTo>
                        <a:pt x="3226" y="1774"/>
                      </a:lnTo>
                      <a:lnTo>
                        <a:pt x="3226" y="1772"/>
                      </a:lnTo>
                      <a:lnTo>
                        <a:pt x="3224" y="1767"/>
                      </a:lnTo>
                      <a:lnTo>
                        <a:pt x="3224" y="1765"/>
                      </a:lnTo>
                      <a:lnTo>
                        <a:pt x="3222" y="1763"/>
                      </a:lnTo>
                      <a:lnTo>
                        <a:pt x="3219" y="1763"/>
                      </a:lnTo>
                      <a:lnTo>
                        <a:pt x="3217" y="1763"/>
                      </a:lnTo>
                      <a:lnTo>
                        <a:pt x="3215" y="1765"/>
                      </a:lnTo>
                      <a:lnTo>
                        <a:pt x="3212" y="1767"/>
                      </a:lnTo>
                      <a:lnTo>
                        <a:pt x="3207" y="1767"/>
                      </a:lnTo>
                      <a:lnTo>
                        <a:pt x="3203" y="1770"/>
                      </a:lnTo>
                      <a:lnTo>
                        <a:pt x="3200" y="1770"/>
                      </a:lnTo>
                      <a:lnTo>
                        <a:pt x="3198" y="1772"/>
                      </a:lnTo>
                      <a:lnTo>
                        <a:pt x="3193" y="1774"/>
                      </a:lnTo>
                      <a:lnTo>
                        <a:pt x="3186" y="1777"/>
                      </a:lnTo>
                      <a:lnTo>
                        <a:pt x="3184" y="1777"/>
                      </a:lnTo>
                      <a:lnTo>
                        <a:pt x="3181" y="1779"/>
                      </a:lnTo>
                      <a:lnTo>
                        <a:pt x="3179" y="1781"/>
                      </a:lnTo>
                      <a:lnTo>
                        <a:pt x="3179" y="1784"/>
                      </a:lnTo>
                      <a:lnTo>
                        <a:pt x="3179" y="1786"/>
                      </a:lnTo>
                      <a:lnTo>
                        <a:pt x="3181" y="1789"/>
                      </a:lnTo>
                      <a:lnTo>
                        <a:pt x="3181" y="1791"/>
                      </a:lnTo>
                      <a:lnTo>
                        <a:pt x="3179" y="1793"/>
                      </a:lnTo>
                      <a:lnTo>
                        <a:pt x="3177" y="1796"/>
                      </a:lnTo>
                      <a:lnTo>
                        <a:pt x="3177" y="1796"/>
                      </a:lnTo>
                      <a:lnTo>
                        <a:pt x="3170" y="1796"/>
                      </a:lnTo>
                      <a:lnTo>
                        <a:pt x="3167" y="1796"/>
                      </a:lnTo>
                      <a:lnTo>
                        <a:pt x="3165" y="1793"/>
                      </a:lnTo>
                      <a:lnTo>
                        <a:pt x="3163" y="1793"/>
                      </a:lnTo>
                      <a:lnTo>
                        <a:pt x="3163" y="1789"/>
                      </a:lnTo>
                      <a:lnTo>
                        <a:pt x="3163" y="1786"/>
                      </a:lnTo>
                      <a:lnTo>
                        <a:pt x="3163" y="1784"/>
                      </a:lnTo>
                      <a:lnTo>
                        <a:pt x="3165" y="1784"/>
                      </a:lnTo>
                      <a:lnTo>
                        <a:pt x="3165" y="1781"/>
                      </a:lnTo>
                      <a:lnTo>
                        <a:pt x="3165" y="1779"/>
                      </a:lnTo>
                      <a:lnTo>
                        <a:pt x="3163" y="1777"/>
                      </a:lnTo>
                      <a:lnTo>
                        <a:pt x="3160" y="1774"/>
                      </a:lnTo>
                      <a:lnTo>
                        <a:pt x="3160" y="1772"/>
                      </a:lnTo>
                      <a:lnTo>
                        <a:pt x="3160" y="1770"/>
                      </a:lnTo>
                      <a:lnTo>
                        <a:pt x="3158" y="1770"/>
                      </a:lnTo>
                      <a:lnTo>
                        <a:pt x="3155" y="1772"/>
                      </a:lnTo>
                      <a:lnTo>
                        <a:pt x="3155" y="1774"/>
                      </a:lnTo>
                      <a:lnTo>
                        <a:pt x="3155" y="1777"/>
                      </a:lnTo>
                      <a:lnTo>
                        <a:pt x="3153" y="1777"/>
                      </a:lnTo>
                      <a:lnTo>
                        <a:pt x="3151" y="1779"/>
                      </a:lnTo>
                      <a:lnTo>
                        <a:pt x="3148" y="1779"/>
                      </a:lnTo>
                      <a:lnTo>
                        <a:pt x="3144" y="1779"/>
                      </a:lnTo>
                      <a:lnTo>
                        <a:pt x="3141" y="1779"/>
                      </a:lnTo>
                      <a:lnTo>
                        <a:pt x="3139" y="1777"/>
                      </a:lnTo>
                      <a:lnTo>
                        <a:pt x="3137" y="1777"/>
                      </a:lnTo>
                      <a:lnTo>
                        <a:pt x="3134" y="1777"/>
                      </a:lnTo>
                      <a:lnTo>
                        <a:pt x="3129" y="1779"/>
                      </a:lnTo>
                      <a:lnTo>
                        <a:pt x="3127" y="1781"/>
                      </a:lnTo>
                      <a:lnTo>
                        <a:pt x="3125" y="1786"/>
                      </a:lnTo>
                      <a:lnTo>
                        <a:pt x="3122" y="1789"/>
                      </a:lnTo>
                      <a:lnTo>
                        <a:pt x="3122" y="1791"/>
                      </a:lnTo>
                      <a:lnTo>
                        <a:pt x="3120" y="1791"/>
                      </a:lnTo>
                      <a:lnTo>
                        <a:pt x="3120" y="1791"/>
                      </a:lnTo>
                      <a:lnTo>
                        <a:pt x="3115" y="1789"/>
                      </a:lnTo>
                      <a:lnTo>
                        <a:pt x="3113" y="1786"/>
                      </a:lnTo>
                      <a:lnTo>
                        <a:pt x="3111" y="1784"/>
                      </a:lnTo>
                      <a:lnTo>
                        <a:pt x="3111" y="1779"/>
                      </a:lnTo>
                      <a:lnTo>
                        <a:pt x="3108" y="1779"/>
                      </a:lnTo>
                      <a:lnTo>
                        <a:pt x="3106" y="1779"/>
                      </a:lnTo>
                      <a:lnTo>
                        <a:pt x="3103" y="1779"/>
                      </a:lnTo>
                      <a:lnTo>
                        <a:pt x="3101" y="1781"/>
                      </a:lnTo>
                      <a:lnTo>
                        <a:pt x="3101" y="1786"/>
                      </a:lnTo>
                      <a:lnTo>
                        <a:pt x="3099" y="1789"/>
                      </a:lnTo>
                      <a:lnTo>
                        <a:pt x="3096" y="1791"/>
                      </a:lnTo>
                      <a:lnTo>
                        <a:pt x="3096" y="1793"/>
                      </a:lnTo>
                      <a:lnTo>
                        <a:pt x="3092" y="1798"/>
                      </a:lnTo>
                      <a:lnTo>
                        <a:pt x="3085" y="1803"/>
                      </a:lnTo>
                      <a:lnTo>
                        <a:pt x="3082" y="1805"/>
                      </a:lnTo>
                      <a:lnTo>
                        <a:pt x="3080" y="1805"/>
                      </a:lnTo>
                      <a:lnTo>
                        <a:pt x="3075" y="1812"/>
                      </a:lnTo>
                      <a:lnTo>
                        <a:pt x="3073" y="1815"/>
                      </a:lnTo>
                      <a:lnTo>
                        <a:pt x="3070" y="1817"/>
                      </a:lnTo>
                      <a:lnTo>
                        <a:pt x="3068" y="1817"/>
                      </a:lnTo>
                      <a:lnTo>
                        <a:pt x="3063" y="1817"/>
                      </a:lnTo>
                      <a:lnTo>
                        <a:pt x="3063" y="1817"/>
                      </a:lnTo>
                      <a:lnTo>
                        <a:pt x="3061" y="1817"/>
                      </a:lnTo>
                      <a:lnTo>
                        <a:pt x="3059" y="1817"/>
                      </a:lnTo>
                      <a:lnTo>
                        <a:pt x="3056" y="1815"/>
                      </a:lnTo>
                      <a:lnTo>
                        <a:pt x="3056" y="1810"/>
                      </a:lnTo>
                      <a:lnTo>
                        <a:pt x="3056" y="1805"/>
                      </a:lnTo>
                      <a:lnTo>
                        <a:pt x="3056" y="1803"/>
                      </a:lnTo>
                      <a:lnTo>
                        <a:pt x="3061" y="1800"/>
                      </a:lnTo>
                      <a:lnTo>
                        <a:pt x="3061" y="1798"/>
                      </a:lnTo>
                      <a:lnTo>
                        <a:pt x="3059" y="1796"/>
                      </a:lnTo>
                      <a:lnTo>
                        <a:pt x="3049" y="1798"/>
                      </a:lnTo>
                      <a:lnTo>
                        <a:pt x="3042" y="1800"/>
                      </a:lnTo>
                      <a:lnTo>
                        <a:pt x="3026" y="1807"/>
                      </a:lnTo>
                      <a:lnTo>
                        <a:pt x="3021" y="1810"/>
                      </a:lnTo>
                      <a:lnTo>
                        <a:pt x="3016" y="1812"/>
                      </a:lnTo>
                      <a:lnTo>
                        <a:pt x="3014" y="1817"/>
                      </a:lnTo>
                      <a:lnTo>
                        <a:pt x="3014" y="1817"/>
                      </a:lnTo>
                      <a:lnTo>
                        <a:pt x="3014" y="1822"/>
                      </a:lnTo>
                      <a:lnTo>
                        <a:pt x="3014" y="1826"/>
                      </a:lnTo>
                      <a:lnTo>
                        <a:pt x="3014" y="1831"/>
                      </a:lnTo>
                      <a:lnTo>
                        <a:pt x="3018" y="1838"/>
                      </a:lnTo>
                      <a:lnTo>
                        <a:pt x="3018" y="1841"/>
                      </a:lnTo>
                      <a:lnTo>
                        <a:pt x="3021" y="1841"/>
                      </a:lnTo>
                      <a:lnTo>
                        <a:pt x="3023" y="1841"/>
                      </a:lnTo>
                      <a:lnTo>
                        <a:pt x="3026" y="1838"/>
                      </a:lnTo>
                      <a:lnTo>
                        <a:pt x="3028" y="1838"/>
                      </a:lnTo>
                      <a:lnTo>
                        <a:pt x="3030" y="1836"/>
                      </a:lnTo>
                      <a:lnTo>
                        <a:pt x="3033" y="1836"/>
                      </a:lnTo>
                      <a:lnTo>
                        <a:pt x="3035" y="1836"/>
                      </a:lnTo>
                      <a:lnTo>
                        <a:pt x="3035" y="1838"/>
                      </a:lnTo>
                      <a:lnTo>
                        <a:pt x="3037" y="1841"/>
                      </a:lnTo>
                      <a:lnTo>
                        <a:pt x="3037" y="1843"/>
                      </a:lnTo>
                      <a:lnTo>
                        <a:pt x="3035" y="1845"/>
                      </a:lnTo>
                      <a:lnTo>
                        <a:pt x="3035" y="1848"/>
                      </a:lnTo>
                      <a:lnTo>
                        <a:pt x="3033" y="1852"/>
                      </a:lnTo>
                      <a:lnTo>
                        <a:pt x="3030" y="1852"/>
                      </a:lnTo>
                      <a:lnTo>
                        <a:pt x="3030" y="1855"/>
                      </a:lnTo>
                      <a:lnTo>
                        <a:pt x="3030" y="1857"/>
                      </a:lnTo>
                      <a:lnTo>
                        <a:pt x="3028" y="1857"/>
                      </a:lnTo>
                      <a:lnTo>
                        <a:pt x="3023" y="1859"/>
                      </a:lnTo>
                      <a:lnTo>
                        <a:pt x="3018" y="1862"/>
                      </a:lnTo>
                      <a:lnTo>
                        <a:pt x="3016" y="1862"/>
                      </a:lnTo>
                      <a:lnTo>
                        <a:pt x="3011" y="1857"/>
                      </a:lnTo>
                      <a:lnTo>
                        <a:pt x="3007" y="1855"/>
                      </a:lnTo>
                      <a:lnTo>
                        <a:pt x="3007" y="1852"/>
                      </a:lnTo>
                      <a:lnTo>
                        <a:pt x="3004" y="1855"/>
                      </a:lnTo>
                      <a:lnTo>
                        <a:pt x="3004" y="1857"/>
                      </a:lnTo>
                      <a:lnTo>
                        <a:pt x="3004" y="1859"/>
                      </a:lnTo>
                      <a:lnTo>
                        <a:pt x="3004" y="1862"/>
                      </a:lnTo>
                      <a:lnTo>
                        <a:pt x="3007" y="1864"/>
                      </a:lnTo>
                      <a:lnTo>
                        <a:pt x="3007" y="1866"/>
                      </a:lnTo>
                      <a:lnTo>
                        <a:pt x="3009" y="1869"/>
                      </a:lnTo>
                      <a:lnTo>
                        <a:pt x="3011" y="1871"/>
                      </a:lnTo>
                      <a:lnTo>
                        <a:pt x="3014" y="1874"/>
                      </a:lnTo>
                      <a:lnTo>
                        <a:pt x="3014" y="1878"/>
                      </a:lnTo>
                      <a:lnTo>
                        <a:pt x="3011" y="1883"/>
                      </a:lnTo>
                      <a:lnTo>
                        <a:pt x="3011" y="1885"/>
                      </a:lnTo>
                      <a:lnTo>
                        <a:pt x="3011" y="1890"/>
                      </a:lnTo>
                      <a:lnTo>
                        <a:pt x="3011" y="1892"/>
                      </a:lnTo>
                      <a:lnTo>
                        <a:pt x="3011" y="1895"/>
                      </a:lnTo>
                      <a:lnTo>
                        <a:pt x="3014" y="1897"/>
                      </a:lnTo>
                      <a:lnTo>
                        <a:pt x="3016" y="1900"/>
                      </a:lnTo>
                      <a:lnTo>
                        <a:pt x="3021" y="1900"/>
                      </a:lnTo>
                      <a:lnTo>
                        <a:pt x="3023" y="1900"/>
                      </a:lnTo>
                      <a:lnTo>
                        <a:pt x="3026" y="1897"/>
                      </a:lnTo>
                      <a:lnTo>
                        <a:pt x="3028" y="1897"/>
                      </a:lnTo>
                      <a:lnTo>
                        <a:pt x="3030" y="1897"/>
                      </a:lnTo>
                      <a:lnTo>
                        <a:pt x="3030" y="1900"/>
                      </a:lnTo>
                      <a:lnTo>
                        <a:pt x="3030" y="1902"/>
                      </a:lnTo>
                      <a:lnTo>
                        <a:pt x="3030" y="1907"/>
                      </a:lnTo>
                      <a:lnTo>
                        <a:pt x="3030" y="1911"/>
                      </a:lnTo>
                      <a:lnTo>
                        <a:pt x="3028" y="1911"/>
                      </a:lnTo>
                      <a:lnTo>
                        <a:pt x="3028" y="1914"/>
                      </a:lnTo>
                      <a:lnTo>
                        <a:pt x="3026" y="1918"/>
                      </a:lnTo>
                      <a:lnTo>
                        <a:pt x="3023" y="1921"/>
                      </a:lnTo>
                      <a:lnTo>
                        <a:pt x="3021" y="1923"/>
                      </a:lnTo>
                      <a:lnTo>
                        <a:pt x="3018" y="1923"/>
                      </a:lnTo>
                      <a:lnTo>
                        <a:pt x="3014" y="1923"/>
                      </a:lnTo>
                      <a:lnTo>
                        <a:pt x="3009" y="1923"/>
                      </a:lnTo>
                      <a:lnTo>
                        <a:pt x="3007" y="1923"/>
                      </a:lnTo>
                      <a:lnTo>
                        <a:pt x="3004" y="1926"/>
                      </a:lnTo>
                      <a:lnTo>
                        <a:pt x="3002" y="1926"/>
                      </a:lnTo>
                      <a:lnTo>
                        <a:pt x="3000" y="1928"/>
                      </a:lnTo>
                      <a:lnTo>
                        <a:pt x="3000" y="1930"/>
                      </a:lnTo>
                      <a:lnTo>
                        <a:pt x="2997" y="1935"/>
                      </a:lnTo>
                      <a:lnTo>
                        <a:pt x="2997" y="1937"/>
                      </a:lnTo>
                      <a:lnTo>
                        <a:pt x="2995" y="1940"/>
                      </a:lnTo>
                      <a:lnTo>
                        <a:pt x="2992" y="1940"/>
                      </a:lnTo>
                      <a:lnTo>
                        <a:pt x="2990" y="1937"/>
                      </a:lnTo>
                      <a:lnTo>
                        <a:pt x="2988" y="1937"/>
                      </a:lnTo>
                      <a:lnTo>
                        <a:pt x="2988" y="1933"/>
                      </a:lnTo>
                      <a:lnTo>
                        <a:pt x="2988" y="1930"/>
                      </a:lnTo>
                      <a:lnTo>
                        <a:pt x="2988" y="1930"/>
                      </a:lnTo>
                      <a:lnTo>
                        <a:pt x="2988" y="1928"/>
                      </a:lnTo>
                      <a:lnTo>
                        <a:pt x="2985" y="1926"/>
                      </a:lnTo>
                      <a:lnTo>
                        <a:pt x="2983" y="1928"/>
                      </a:lnTo>
                      <a:lnTo>
                        <a:pt x="2981" y="1930"/>
                      </a:lnTo>
                      <a:lnTo>
                        <a:pt x="2978" y="1935"/>
                      </a:lnTo>
                      <a:lnTo>
                        <a:pt x="2976" y="1940"/>
                      </a:lnTo>
                      <a:lnTo>
                        <a:pt x="2976" y="1944"/>
                      </a:lnTo>
                      <a:lnTo>
                        <a:pt x="2976" y="1949"/>
                      </a:lnTo>
                      <a:lnTo>
                        <a:pt x="2976" y="1954"/>
                      </a:lnTo>
                      <a:lnTo>
                        <a:pt x="2976" y="1961"/>
                      </a:lnTo>
                      <a:lnTo>
                        <a:pt x="2978" y="1963"/>
                      </a:lnTo>
                      <a:lnTo>
                        <a:pt x="2981" y="1963"/>
                      </a:lnTo>
                      <a:lnTo>
                        <a:pt x="2985" y="1963"/>
                      </a:lnTo>
                      <a:lnTo>
                        <a:pt x="2988" y="1963"/>
                      </a:lnTo>
                      <a:lnTo>
                        <a:pt x="2990" y="1963"/>
                      </a:lnTo>
                      <a:lnTo>
                        <a:pt x="2990" y="1968"/>
                      </a:lnTo>
                      <a:lnTo>
                        <a:pt x="2990" y="1970"/>
                      </a:lnTo>
                      <a:lnTo>
                        <a:pt x="2988" y="1973"/>
                      </a:lnTo>
                      <a:lnTo>
                        <a:pt x="2988" y="1975"/>
                      </a:lnTo>
                      <a:lnTo>
                        <a:pt x="2988" y="1980"/>
                      </a:lnTo>
                      <a:lnTo>
                        <a:pt x="2985" y="1982"/>
                      </a:lnTo>
                      <a:lnTo>
                        <a:pt x="2988" y="1987"/>
                      </a:lnTo>
                      <a:lnTo>
                        <a:pt x="2988" y="1989"/>
                      </a:lnTo>
                      <a:lnTo>
                        <a:pt x="2990" y="1994"/>
                      </a:lnTo>
                      <a:lnTo>
                        <a:pt x="2992" y="1996"/>
                      </a:lnTo>
                      <a:lnTo>
                        <a:pt x="2997" y="1999"/>
                      </a:lnTo>
                      <a:lnTo>
                        <a:pt x="3000" y="2004"/>
                      </a:lnTo>
                      <a:lnTo>
                        <a:pt x="3002" y="2006"/>
                      </a:lnTo>
                      <a:lnTo>
                        <a:pt x="3002" y="2008"/>
                      </a:lnTo>
                      <a:lnTo>
                        <a:pt x="3007" y="2008"/>
                      </a:lnTo>
                      <a:lnTo>
                        <a:pt x="3007" y="2006"/>
                      </a:lnTo>
                      <a:lnTo>
                        <a:pt x="3011" y="2008"/>
                      </a:lnTo>
                      <a:lnTo>
                        <a:pt x="3014" y="2008"/>
                      </a:lnTo>
                      <a:lnTo>
                        <a:pt x="3018" y="2011"/>
                      </a:lnTo>
                      <a:lnTo>
                        <a:pt x="3023" y="2013"/>
                      </a:lnTo>
                      <a:lnTo>
                        <a:pt x="3026" y="2015"/>
                      </a:lnTo>
                      <a:lnTo>
                        <a:pt x="3035" y="2020"/>
                      </a:lnTo>
                      <a:lnTo>
                        <a:pt x="3037" y="2022"/>
                      </a:lnTo>
                      <a:lnTo>
                        <a:pt x="3040" y="2025"/>
                      </a:lnTo>
                      <a:lnTo>
                        <a:pt x="3044" y="2032"/>
                      </a:lnTo>
                      <a:lnTo>
                        <a:pt x="3044" y="2034"/>
                      </a:lnTo>
                      <a:lnTo>
                        <a:pt x="3049" y="2041"/>
                      </a:lnTo>
                      <a:lnTo>
                        <a:pt x="3054" y="2046"/>
                      </a:lnTo>
                      <a:lnTo>
                        <a:pt x="3056" y="2051"/>
                      </a:lnTo>
                      <a:lnTo>
                        <a:pt x="3059" y="2055"/>
                      </a:lnTo>
                      <a:lnTo>
                        <a:pt x="3059" y="2058"/>
                      </a:lnTo>
                      <a:lnTo>
                        <a:pt x="3061" y="2060"/>
                      </a:lnTo>
                      <a:lnTo>
                        <a:pt x="3061" y="2065"/>
                      </a:lnTo>
                      <a:lnTo>
                        <a:pt x="3063" y="2067"/>
                      </a:lnTo>
                      <a:lnTo>
                        <a:pt x="3063" y="2070"/>
                      </a:lnTo>
                      <a:lnTo>
                        <a:pt x="3063" y="2072"/>
                      </a:lnTo>
                      <a:lnTo>
                        <a:pt x="3063" y="2074"/>
                      </a:lnTo>
                      <a:lnTo>
                        <a:pt x="3063" y="2077"/>
                      </a:lnTo>
                      <a:lnTo>
                        <a:pt x="3063" y="2079"/>
                      </a:lnTo>
                      <a:lnTo>
                        <a:pt x="3063" y="2081"/>
                      </a:lnTo>
                      <a:lnTo>
                        <a:pt x="3063" y="2084"/>
                      </a:lnTo>
                      <a:lnTo>
                        <a:pt x="3061" y="2084"/>
                      </a:lnTo>
                      <a:lnTo>
                        <a:pt x="3059" y="2086"/>
                      </a:lnTo>
                      <a:lnTo>
                        <a:pt x="3056" y="2089"/>
                      </a:lnTo>
                      <a:lnTo>
                        <a:pt x="3054" y="2089"/>
                      </a:lnTo>
                      <a:lnTo>
                        <a:pt x="3052" y="2091"/>
                      </a:lnTo>
                      <a:lnTo>
                        <a:pt x="3049" y="2091"/>
                      </a:lnTo>
                      <a:lnTo>
                        <a:pt x="3047" y="2091"/>
                      </a:lnTo>
                      <a:lnTo>
                        <a:pt x="3044" y="2091"/>
                      </a:lnTo>
                      <a:lnTo>
                        <a:pt x="3044" y="2089"/>
                      </a:lnTo>
                      <a:lnTo>
                        <a:pt x="3040" y="2089"/>
                      </a:lnTo>
                      <a:lnTo>
                        <a:pt x="3037" y="2089"/>
                      </a:lnTo>
                      <a:lnTo>
                        <a:pt x="3033" y="2091"/>
                      </a:lnTo>
                      <a:lnTo>
                        <a:pt x="3030" y="2091"/>
                      </a:lnTo>
                      <a:lnTo>
                        <a:pt x="3028" y="2093"/>
                      </a:lnTo>
                      <a:lnTo>
                        <a:pt x="3026" y="2096"/>
                      </a:lnTo>
                      <a:lnTo>
                        <a:pt x="3023" y="2098"/>
                      </a:lnTo>
                      <a:lnTo>
                        <a:pt x="3023" y="2100"/>
                      </a:lnTo>
                      <a:lnTo>
                        <a:pt x="3021" y="2100"/>
                      </a:lnTo>
                      <a:lnTo>
                        <a:pt x="3021" y="2103"/>
                      </a:lnTo>
                      <a:lnTo>
                        <a:pt x="3021" y="2105"/>
                      </a:lnTo>
                      <a:lnTo>
                        <a:pt x="3021" y="2107"/>
                      </a:lnTo>
                      <a:lnTo>
                        <a:pt x="3021" y="2110"/>
                      </a:lnTo>
                      <a:lnTo>
                        <a:pt x="3023" y="2110"/>
                      </a:lnTo>
                      <a:lnTo>
                        <a:pt x="3023" y="2115"/>
                      </a:lnTo>
                      <a:lnTo>
                        <a:pt x="3026" y="2117"/>
                      </a:lnTo>
                      <a:lnTo>
                        <a:pt x="3028" y="2117"/>
                      </a:lnTo>
                      <a:lnTo>
                        <a:pt x="3030" y="2119"/>
                      </a:lnTo>
                      <a:lnTo>
                        <a:pt x="3033" y="2122"/>
                      </a:lnTo>
                      <a:lnTo>
                        <a:pt x="3033" y="2124"/>
                      </a:lnTo>
                      <a:lnTo>
                        <a:pt x="3033" y="2126"/>
                      </a:lnTo>
                      <a:lnTo>
                        <a:pt x="3030" y="2126"/>
                      </a:lnTo>
                      <a:lnTo>
                        <a:pt x="3030" y="2129"/>
                      </a:lnTo>
                      <a:lnTo>
                        <a:pt x="3028" y="2129"/>
                      </a:lnTo>
                      <a:lnTo>
                        <a:pt x="3026" y="2129"/>
                      </a:lnTo>
                      <a:lnTo>
                        <a:pt x="3026" y="2131"/>
                      </a:lnTo>
                      <a:lnTo>
                        <a:pt x="3023" y="2131"/>
                      </a:lnTo>
                      <a:lnTo>
                        <a:pt x="3023" y="2133"/>
                      </a:lnTo>
                      <a:lnTo>
                        <a:pt x="3021" y="2133"/>
                      </a:lnTo>
                      <a:lnTo>
                        <a:pt x="3021" y="2136"/>
                      </a:lnTo>
                      <a:lnTo>
                        <a:pt x="3021" y="2141"/>
                      </a:lnTo>
                      <a:lnTo>
                        <a:pt x="3021" y="2143"/>
                      </a:lnTo>
                      <a:lnTo>
                        <a:pt x="3021" y="2148"/>
                      </a:lnTo>
                      <a:lnTo>
                        <a:pt x="3018" y="2150"/>
                      </a:lnTo>
                      <a:lnTo>
                        <a:pt x="3018" y="2152"/>
                      </a:lnTo>
                      <a:lnTo>
                        <a:pt x="3016" y="2155"/>
                      </a:lnTo>
                      <a:lnTo>
                        <a:pt x="3016" y="2157"/>
                      </a:lnTo>
                      <a:lnTo>
                        <a:pt x="3014" y="2157"/>
                      </a:lnTo>
                      <a:lnTo>
                        <a:pt x="3014" y="2159"/>
                      </a:lnTo>
                      <a:lnTo>
                        <a:pt x="3014" y="2162"/>
                      </a:lnTo>
                      <a:lnTo>
                        <a:pt x="3016" y="2164"/>
                      </a:lnTo>
                      <a:lnTo>
                        <a:pt x="3016" y="2167"/>
                      </a:lnTo>
                      <a:lnTo>
                        <a:pt x="3018" y="2167"/>
                      </a:lnTo>
                      <a:lnTo>
                        <a:pt x="3021" y="2169"/>
                      </a:lnTo>
                      <a:lnTo>
                        <a:pt x="3023" y="2171"/>
                      </a:lnTo>
                      <a:lnTo>
                        <a:pt x="3023" y="2174"/>
                      </a:lnTo>
                      <a:lnTo>
                        <a:pt x="3023" y="2176"/>
                      </a:lnTo>
                      <a:lnTo>
                        <a:pt x="3023" y="2178"/>
                      </a:lnTo>
                      <a:lnTo>
                        <a:pt x="3021" y="2181"/>
                      </a:lnTo>
                      <a:lnTo>
                        <a:pt x="3018" y="2181"/>
                      </a:lnTo>
                      <a:lnTo>
                        <a:pt x="3018" y="2183"/>
                      </a:lnTo>
                      <a:lnTo>
                        <a:pt x="3016" y="2185"/>
                      </a:lnTo>
                      <a:lnTo>
                        <a:pt x="3014" y="2185"/>
                      </a:lnTo>
                      <a:lnTo>
                        <a:pt x="3011" y="2188"/>
                      </a:lnTo>
                      <a:lnTo>
                        <a:pt x="3011" y="2190"/>
                      </a:lnTo>
                      <a:lnTo>
                        <a:pt x="3009" y="2190"/>
                      </a:lnTo>
                      <a:lnTo>
                        <a:pt x="3009" y="2193"/>
                      </a:lnTo>
                      <a:lnTo>
                        <a:pt x="3007" y="2193"/>
                      </a:lnTo>
                      <a:lnTo>
                        <a:pt x="3007" y="2195"/>
                      </a:lnTo>
                      <a:lnTo>
                        <a:pt x="3007" y="2197"/>
                      </a:lnTo>
                      <a:lnTo>
                        <a:pt x="3007" y="2200"/>
                      </a:lnTo>
                      <a:lnTo>
                        <a:pt x="3004" y="2200"/>
                      </a:lnTo>
                      <a:lnTo>
                        <a:pt x="3004" y="2202"/>
                      </a:lnTo>
                      <a:lnTo>
                        <a:pt x="3002" y="2202"/>
                      </a:lnTo>
                      <a:lnTo>
                        <a:pt x="3000" y="2202"/>
                      </a:lnTo>
                      <a:lnTo>
                        <a:pt x="2997" y="2202"/>
                      </a:lnTo>
                      <a:lnTo>
                        <a:pt x="2995" y="2202"/>
                      </a:lnTo>
                      <a:lnTo>
                        <a:pt x="2995" y="2200"/>
                      </a:lnTo>
                      <a:lnTo>
                        <a:pt x="2995" y="2202"/>
                      </a:lnTo>
                      <a:lnTo>
                        <a:pt x="2992" y="2202"/>
                      </a:lnTo>
                      <a:lnTo>
                        <a:pt x="2990" y="2202"/>
                      </a:lnTo>
                      <a:lnTo>
                        <a:pt x="2990" y="2204"/>
                      </a:lnTo>
                      <a:lnTo>
                        <a:pt x="2988" y="2204"/>
                      </a:lnTo>
                      <a:lnTo>
                        <a:pt x="2985" y="2204"/>
                      </a:lnTo>
                      <a:lnTo>
                        <a:pt x="2983" y="2207"/>
                      </a:lnTo>
                      <a:lnTo>
                        <a:pt x="2981" y="2207"/>
                      </a:lnTo>
                      <a:lnTo>
                        <a:pt x="2978" y="2207"/>
                      </a:lnTo>
                      <a:lnTo>
                        <a:pt x="2976" y="2207"/>
                      </a:lnTo>
                      <a:lnTo>
                        <a:pt x="2976" y="2209"/>
                      </a:lnTo>
                      <a:lnTo>
                        <a:pt x="2974" y="2209"/>
                      </a:lnTo>
                      <a:lnTo>
                        <a:pt x="2971" y="2209"/>
                      </a:lnTo>
                      <a:lnTo>
                        <a:pt x="2971" y="2211"/>
                      </a:lnTo>
                      <a:lnTo>
                        <a:pt x="2969" y="2211"/>
                      </a:lnTo>
                      <a:lnTo>
                        <a:pt x="2969" y="2214"/>
                      </a:lnTo>
                      <a:lnTo>
                        <a:pt x="2966" y="2214"/>
                      </a:lnTo>
                      <a:lnTo>
                        <a:pt x="2966" y="2214"/>
                      </a:lnTo>
                      <a:lnTo>
                        <a:pt x="2966" y="2216"/>
                      </a:lnTo>
                      <a:lnTo>
                        <a:pt x="2964" y="2216"/>
                      </a:lnTo>
                      <a:lnTo>
                        <a:pt x="2964" y="2218"/>
                      </a:lnTo>
                      <a:lnTo>
                        <a:pt x="2966" y="2221"/>
                      </a:lnTo>
                      <a:lnTo>
                        <a:pt x="2964" y="2221"/>
                      </a:lnTo>
                      <a:lnTo>
                        <a:pt x="2964" y="2223"/>
                      </a:lnTo>
                      <a:lnTo>
                        <a:pt x="2964" y="2226"/>
                      </a:lnTo>
                      <a:lnTo>
                        <a:pt x="2964" y="2228"/>
                      </a:lnTo>
                      <a:lnTo>
                        <a:pt x="2962" y="2228"/>
                      </a:lnTo>
                      <a:lnTo>
                        <a:pt x="2959" y="2228"/>
                      </a:lnTo>
                      <a:lnTo>
                        <a:pt x="2957" y="2228"/>
                      </a:lnTo>
                      <a:lnTo>
                        <a:pt x="2955" y="2228"/>
                      </a:lnTo>
                      <a:lnTo>
                        <a:pt x="2955" y="2226"/>
                      </a:lnTo>
                      <a:lnTo>
                        <a:pt x="2952" y="2226"/>
                      </a:lnTo>
                      <a:lnTo>
                        <a:pt x="2950" y="2226"/>
                      </a:lnTo>
                      <a:lnTo>
                        <a:pt x="2950" y="2223"/>
                      </a:lnTo>
                      <a:lnTo>
                        <a:pt x="2950" y="2223"/>
                      </a:lnTo>
                      <a:lnTo>
                        <a:pt x="2948" y="2223"/>
                      </a:lnTo>
                      <a:lnTo>
                        <a:pt x="2948" y="2226"/>
                      </a:lnTo>
                      <a:lnTo>
                        <a:pt x="2945" y="2226"/>
                      </a:lnTo>
                      <a:lnTo>
                        <a:pt x="2943" y="2226"/>
                      </a:lnTo>
                      <a:lnTo>
                        <a:pt x="2945" y="2226"/>
                      </a:lnTo>
                      <a:lnTo>
                        <a:pt x="2945" y="2228"/>
                      </a:lnTo>
                      <a:lnTo>
                        <a:pt x="2945" y="2230"/>
                      </a:lnTo>
                      <a:lnTo>
                        <a:pt x="2945" y="2235"/>
                      </a:lnTo>
                      <a:lnTo>
                        <a:pt x="2945" y="2237"/>
                      </a:lnTo>
                      <a:lnTo>
                        <a:pt x="2948" y="2240"/>
                      </a:lnTo>
                      <a:lnTo>
                        <a:pt x="2948" y="2242"/>
                      </a:lnTo>
                      <a:lnTo>
                        <a:pt x="2950" y="2244"/>
                      </a:lnTo>
                      <a:lnTo>
                        <a:pt x="2950" y="2249"/>
                      </a:lnTo>
                      <a:lnTo>
                        <a:pt x="2952" y="2252"/>
                      </a:lnTo>
                      <a:lnTo>
                        <a:pt x="2955" y="2254"/>
                      </a:lnTo>
                      <a:lnTo>
                        <a:pt x="2955" y="2256"/>
                      </a:lnTo>
                      <a:lnTo>
                        <a:pt x="2957" y="2256"/>
                      </a:lnTo>
                      <a:lnTo>
                        <a:pt x="2959" y="2259"/>
                      </a:lnTo>
                      <a:lnTo>
                        <a:pt x="2962" y="2259"/>
                      </a:lnTo>
                      <a:lnTo>
                        <a:pt x="2962" y="2261"/>
                      </a:lnTo>
                      <a:lnTo>
                        <a:pt x="2964" y="2261"/>
                      </a:lnTo>
                      <a:lnTo>
                        <a:pt x="2966" y="2261"/>
                      </a:lnTo>
                      <a:lnTo>
                        <a:pt x="2969" y="2261"/>
                      </a:lnTo>
                      <a:lnTo>
                        <a:pt x="2969" y="2259"/>
                      </a:lnTo>
                      <a:lnTo>
                        <a:pt x="2969" y="2256"/>
                      </a:lnTo>
                      <a:lnTo>
                        <a:pt x="2969" y="2254"/>
                      </a:lnTo>
                      <a:lnTo>
                        <a:pt x="2969" y="2252"/>
                      </a:lnTo>
                      <a:lnTo>
                        <a:pt x="2969" y="2249"/>
                      </a:lnTo>
                      <a:lnTo>
                        <a:pt x="2969" y="2247"/>
                      </a:lnTo>
                      <a:lnTo>
                        <a:pt x="2971" y="2247"/>
                      </a:lnTo>
                      <a:lnTo>
                        <a:pt x="2974" y="2247"/>
                      </a:lnTo>
                      <a:lnTo>
                        <a:pt x="2974" y="2249"/>
                      </a:lnTo>
                      <a:lnTo>
                        <a:pt x="2976" y="2249"/>
                      </a:lnTo>
                      <a:lnTo>
                        <a:pt x="2976" y="2252"/>
                      </a:lnTo>
                      <a:lnTo>
                        <a:pt x="2976" y="2254"/>
                      </a:lnTo>
                      <a:lnTo>
                        <a:pt x="2978" y="2256"/>
                      </a:lnTo>
                      <a:lnTo>
                        <a:pt x="2978" y="2261"/>
                      </a:lnTo>
                      <a:lnTo>
                        <a:pt x="2978" y="2263"/>
                      </a:lnTo>
                      <a:lnTo>
                        <a:pt x="2978" y="2266"/>
                      </a:lnTo>
                      <a:lnTo>
                        <a:pt x="2978" y="2268"/>
                      </a:lnTo>
                      <a:lnTo>
                        <a:pt x="2981" y="2268"/>
                      </a:lnTo>
                      <a:lnTo>
                        <a:pt x="2981" y="2270"/>
                      </a:lnTo>
                      <a:lnTo>
                        <a:pt x="2981" y="2270"/>
                      </a:lnTo>
                      <a:lnTo>
                        <a:pt x="2981" y="2273"/>
                      </a:lnTo>
                      <a:lnTo>
                        <a:pt x="2981" y="2275"/>
                      </a:lnTo>
                      <a:lnTo>
                        <a:pt x="2983" y="2278"/>
                      </a:lnTo>
                      <a:lnTo>
                        <a:pt x="2983" y="2280"/>
                      </a:lnTo>
                      <a:lnTo>
                        <a:pt x="2985" y="2280"/>
                      </a:lnTo>
                      <a:lnTo>
                        <a:pt x="2985" y="2282"/>
                      </a:lnTo>
                      <a:lnTo>
                        <a:pt x="2985" y="2285"/>
                      </a:lnTo>
                      <a:lnTo>
                        <a:pt x="2988" y="2285"/>
                      </a:lnTo>
                      <a:lnTo>
                        <a:pt x="2988" y="2287"/>
                      </a:lnTo>
                      <a:lnTo>
                        <a:pt x="2988" y="2289"/>
                      </a:lnTo>
                      <a:lnTo>
                        <a:pt x="2990" y="2289"/>
                      </a:lnTo>
                      <a:lnTo>
                        <a:pt x="2990" y="2292"/>
                      </a:lnTo>
                      <a:lnTo>
                        <a:pt x="2992" y="2294"/>
                      </a:lnTo>
                      <a:lnTo>
                        <a:pt x="2992" y="2296"/>
                      </a:lnTo>
                      <a:lnTo>
                        <a:pt x="2992" y="2299"/>
                      </a:lnTo>
                      <a:lnTo>
                        <a:pt x="2995" y="2299"/>
                      </a:lnTo>
                      <a:lnTo>
                        <a:pt x="2995" y="2301"/>
                      </a:lnTo>
                      <a:lnTo>
                        <a:pt x="2995" y="2304"/>
                      </a:lnTo>
                      <a:lnTo>
                        <a:pt x="2992" y="2304"/>
                      </a:lnTo>
                      <a:lnTo>
                        <a:pt x="2992" y="2306"/>
                      </a:lnTo>
                      <a:lnTo>
                        <a:pt x="2992" y="2308"/>
                      </a:lnTo>
                      <a:lnTo>
                        <a:pt x="2992" y="2311"/>
                      </a:lnTo>
                      <a:lnTo>
                        <a:pt x="2992" y="2313"/>
                      </a:lnTo>
                      <a:lnTo>
                        <a:pt x="2992" y="2315"/>
                      </a:lnTo>
                      <a:lnTo>
                        <a:pt x="2992" y="2318"/>
                      </a:lnTo>
                      <a:lnTo>
                        <a:pt x="2992" y="2320"/>
                      </a:lnTo>
                      <a:lnTo>
                        <a:pt x="2990" y="2320"/>
                      </a:lnTo>
                      <a:lnTo>
                        <a:pt x="2988" y="2320"/>
                      </a:lnTo>
                      <a:lnTo>
                        <a:pt x="2985" y="2320"/>
                      </a:lnTo>
                      <a:lnTo>
                        <a:pt x="2983" y="2320"/>
                      </a:lnTo>
                      <a:lnTo>
                        <a:pt x="2981" y="2320"/>
                      </a:lnTo>
                      <a:lnTo>
                        <a:pt x="2978" y="2318"/>
                      </a:lnTo>
                      <a:lnTo>
                        <a:pt x="2976" y="2318"/>
                      </a:lnTo>
                      <a:lnTo>
                        <a:pt x="2974" y="2315"/>
                      </a:lnTo>
                      <a:lnTo>
                        <a:pt x="2971" y="2315"/>
                      </a:lnTo>
                      <a:lnTo>
                        <a:pt x="2969" y="2315"/>
                      </a:lnTo>
                      <a:lnTo>
                        <a:pt x="2969" y="2318"/>
                      </a:lnTo>
                      <a:lnTo>
                        <a:pt x="2969" y="2320"/>
                      </a:lnTo>
                      <a:lnTo>
                        <a:pt x="2969" y="2322"/>
                      </a:lnTo>
                      <a:lnTo>
                        <a:pt x="2971" y="2325"/>
                      </a:lnTo>
                      <a:lnTo>
                        <a:pt x="2974" y="2327"/>
                      </a:lnTo>
                      <a:lnTo>
                        <a:pt x="2976" y="2327"/>
                      </a:lnTo>
                      <a:lnTo>
                        <a:pt x="2976" y="2330"/>
                      </a:lnTo>
                      <a:lnTo>
                        <a:pt x="2981" y="2330"/>
                      </a:lnTo>
                      <a:lnTo>
                        <a:pt x="2983" y="2332"/>
                      </a:lnTo>
                      <a:lnTo>
                        <a:pt x="2985" y="2332"/>
                      </a:lnTo>
                      <a:lnTo>
                        <a:pt x="2988" y="2330"/>
                      </a:lnTo>
                      <a:lnTo>
                        <a:pt x="2990" y="2330"/>
                      </a:lnTo>
                      <a:lnTo>
                        <a:pt x="2992" y="2330"/>
                      </a:lnTo>
                      <a:lnTo>
                        <a:pt x="2995" y="2327"/>
                      </a:lnTo>
                      <a:lnTo>
                        <a:pt x="2995" y="2330"/>
                      </a:lnTo>
                      <a:lnTo>
                        <a:pt x="2997" y="2332"/>
                      </a:lnTo>
                      <a:lnTo>
                        <a:pt x="2997" y="2334"/>
                      </a:lnTo>
                      <a:lnTo>
                        <a:pt x="3000" y="2334"/>
                      </a:lnTo>
                      <a:lnTo>
                        <a:pt x="3000" y="2337"/>
                      </a:lnTo>
                      <a:lnTo>
                        <a:pt x="2997" y="2337"/>
                      </a:lnTo>
                      <a:lnTo>
                        <a:pt x="2997" y="2339"/>
                      </a:lnTo>
                      <a:lnTo>
                        <a:pt x="2997" y="2341"/>
                      </a:lnTo>
                      <a:lnTo>
                        <a:pt x="2997" y="2344"/>
                      </a:lnTo>
                      <a:lnTo>
                        <a:pt x="2995" y="2344"/>
                      </a:lnTo>
                      <a:lnTo>
                        <a:pt x="2995" y="2346"/>
                      </a:lnTo>
                      <a:lnTo>
                        <a:pt x="2992" y="2346"/>
                      </a:lnTo>
                      <a:lnTo>
                        <a:pt x="2992" y="2348"/>
                      </a:lnTo>
                      <a:lnTo>
                        <a:pt x="2990" y="2348"/>
                      </a:lnTo>
                      <a:lnTo>
                        <a:pt x="2990" y="2351"/>
                      </a:lnTo>
                      <a:lnTo>
                        <a:pt x="2990" y="2353"/>
                      </a:lnTo>
                      <a:lnTo>
                        <a:pt x="2990" y="2356"/>
                      </a:lnTo>
                      <a:lnTo>
                        <a:pt x="2992" y="2356"/>
                      </a:lnTo>
                      <a:lnTo>
                        <a:pt x="2992" y="2358"/>
                      </a:lnTo>
                      <a:lnTo>
                        <a:pt x="2995" y="2358"/>
                      </a:lnTo>
                      <a:lnTo>
                        <a:pt x="2997" y="2358"/>
                      </a:lnTo>
                      <a:lnTo>
                        <a:pt x="3000" y="2358"/>
                      </a:lnTo>
                      <a:lnTo>
                        <a:pt x="3000" y="2360"/>
                      </a:lnTo>
                      <a:lnTo>
                        <a:pt x="3002" y="2363"/>
                      </a:lnTo>
                      <a:lnTo>
                        <a:pt x="3004" y="2365"/>
                      </a:lnTo>
                      <a:lnTo>
                        <a:pt x="3004" y="2367"/>
                      </a:lnTo>
                      <a:lnTo>
                        <a:pt x="3004" y="2370"/>
                      </a:lnTo>
                      <a:lnTo>
                        <a:pt x="3007" y="2370"/>
                      </a:lnTo>
                      <a:lnTo>
                        <a:pt x="3007" y="2372"/>
                      </a:lnTo>
                      <a:lnTo>
                        <a:pt x="3007" y="2374"/>
                      </a:lnTo>
                      <a:lnTo>
                        <a:pt x="3007" y="2377"/>
                      </a:lnTo>
                      <a:lnTo>
                        <a:pt x="3007" y="2379"/>
                      </a:lnTo>
                      <a:lnTo>
                        <a:pt x="3007" y="2382"/>
                      </a:lnTo>
                      <a:lnTo>
                        <a:pt x="3007" y="2384"/>
                      </a:lnTo>
                      <a:lnTo>
                        <a:pt x="3007" y="2384"/>
                      </a:lnTo>
                      <a:lnTo>
                        <a:pt x="3007" y="2386"/>
                      </a:lnTo>
                      <a:lnTo>
                        <a:pt x="3004" y="2386"/>
                      </a:lnTo>
                      <a:lnTo>
                        <a:pt x="3004" y="2391"/>
                      </a:lnTo>
                      <a:lnTo>
                        <a:pt x="3007" y="2391"/>
                      </a:lnTo>
                      <a:lnTo>
                        <a:pt x="3007" y="2393"/>
                      </a:lnTo>
                      <a:lnTo>
                        <a:pt x="3007" y="2396"/>
                      </a:lnTo>
                      <a:lnTo>
                        <a:pt x="3007" y="2398"/>
                      </a:lnTo>
                      <a:lnTo>
                        <a:pt x="3007" y="2400"/>
                      </a:lnTo>
                      <a:lnTo>
                        <a:pt x="3009" y="2403"/>
                      </a:lnTo>
                      <a:lnTo>
                        <a:pt x="3011" y="2403"/>
                      </a:lnTo>
                      <a:lnTo>
                        <a:pt x="3014" y="2403"/>
                      </a:lnTo>
                      <a:lnTo>
                        <a:pt x="3014" y="2405"/>
                      </a:lnTo>
                      <a:lnTo>
                        <a:pt x="3016" y="2405"/>
                      </a:lnTo>
                      <a:lnTo>
                        <a:pt x="3018" y="2407"/>
                      </a:lnTo>
                      <a:lnTo>
                        <a:pt x="3021" y="2407"/>
                      </a:lnTo>
                      <a:lnTo>
                        <a:pt x="3021" y="2410"/>
                      </a:lnTo>
                      <a:lnTo>
                        <a:pt x="3023" y="2410"/>
                      </a:lnTo>
                      <a:lnTo>
                        <a:pt x="3026" y="2410"/>
                      </a:lnTo>
                      <a:lnTo>
                        <a:pt x="3028" y="2410"/>
                      </a:lnTo>
                      <a:lnTo>
                        <a:pt x="3030" y="2410"/>
                      </a:lnTo>
                      <a:lnTo>
                        <a:pt x="3033" y="2410"/>
                      </a:lnTo>
                      <a:lnTo>
                        <a:pt x="3035" y="2410"/>
                      </a:lnTo>
                      <a:lnTo>
                        <a:pt x="3037" y="2410"/>
                      </a:lnTo>
                      <a:lnTo>
                        <a:pt x="3040" y="2410"/>
                      </a:lnTo>
                      <a:lnTo>
                        <a:pt x="3042" y="2410"/>
                      </a:lnTo>
                      <a:lnTo>
                        <a:pt x="3042" y="2412"/>
                      </a:lnTo>
                      <a:lnTo>
                        <a:pt x="3044" y="2412"/>
                      </a:lnTo>
                      <a:lnTo>
                        <a:pt x="3044" y="2415"/>
                      </a:lnTo>
                      <a:lnTo>
                        <a:pt x="3044" y="2417"/>
                      </a:lnTo>
                      <a:lnTo>
                        <a:pt x="3044" y="2419"/>
                      </a:lnTo>
                      <a:lnTo>
                        <a:pt x="3047" y="2419"/>
                      </a:lnTo>
                      <a:lnTo>
                        <a:pt x="3047" y="2422"/>
                      </a:lnTo>
                      <a:lnTo>
                        <a:pt x="3047" y="2424"/>
                      </a:lnTo>
                      <a:lnTo>
                        <a:pt x="3047" y="2426"/>
                      </a:lnTo>
                      <a:lnTo>
                        <a:pt x="3047" y="2429"/>
                      </a:lnTo>
                      <a:lnTo>
                        <a:pt x="3049" y="2429"/>
                      </a:lnTo>
                      <a:lnTo>
                        <a:pt x="3049" y="2431"/>
                      </a:lnTo>
                      <a:lnTo>
                        <a:pt x="3049" y="2433"/>
                      </a:lnTo>
                      <a:lnTo>
                        <a:pt x="3049" y="2436"/>
                      </a:lnTo>
                      <a:lnTo>
                        <a:pt x="3049" y="2438"/>
                      </a:lnTo>
                      <a:lnTo>
                        <a:pt x="3052" y="2438"/>
                      </a:lnTo>
                      <a:lnTo>
                        <a:pt x="3052" y="2441"/>
                      </a:lnTo>
                      <a:lnTo>
                        <a:pt x="3054" y="2441"/>
                      </a:lnTo>
                      <a:lnTo>
                        <a:pt x="3054" y="2441"/>
                      </a:lnTo>
                      <a:lnTo>
                        <a:pt x="3056" y="2441"/>
                      </a:lnTo>
                      <a:lnTo>
                        <a:pt x="3059" y="2441"/>
                      </a:lnTo>
                      <a:lnTo>
                        <a:pt x="3059" y="2443"/>
                      </a:lnTo>
                      <a:lnTo>
                        <a:pt x="3061" y="2443"/>
                      </a:lnTo>
                      <a:lnTo>
                        <a:pt x="3063" y="2443"/>
                      </a:lnTo>
                      <a:lnTo>
                        <a:pt x="3063" y="2445"/>
                      </a:lnTo>
                      <a:lnTo>
                        <a:pt x="3066" y="2445"/>
                      </a:lnTo>
                      <a:lnTo>
                        <a:pt x="3070" y="2445"/>
                      </a:lnTo>
                      <a:lnTo>
                        <a:pt x="3073" y="2445"/>
                      </a:lnTo>
                      <a:lnTo>
                        <a:pt x="3075" y="2443"/>
                      </a:lnTo>
                      <a:lnTo>
                        <a:pt x="3078" y="2443"/>
                      </a:lnTo>
                      <a:lnTo>
                        <a:pt x="3080" y="2443"/>
                      </a:lnTo>
                      <a:lnTo>
                        <a:pt x="3082" y="2443"/>
                      </a:lnTo>
                      <a:lnTo>
                        <a:pt x="3085" y="2443"/>
                      </a:lnTo>
                      <a:lnTo>
                        <a:pt x="3087" y="2443"/>
                      </a:lnTo>
                      <a:lnTo>
                        <a:pt x="3089" y="2445"/>
                      </a:lnTo>
                      <a:lnTo>
                        <a:pt x="3089" y="2448"/>
                      </a:lnTo>
                      <a:lnTo>
                        <a:pt x="3089" y="2450"/>
                      </a:lnTo>
                      <a:lnTo>
                        <a:pt x="3089" y="2452"/>
                      </a:lnTo>
                      <a:lnTo>
                        <a:pt x="3089" y="2455"/>
                      </a:lnTo>
                      <a:lnTo>
                        <a:pt x="3087" y="2455"/>
                      </a:lnTo>
                      <a:lnTo>
                        <a:pt x="3087" y="2457"/>
                      </a:lnTo>
                      <a:lnTo>
                        <a:pt x="3087" y="2459"/>
                      </a:lnTo>
                      <a:lnTo>
                        <a:pt x="3087" y="2462"/>
                      </a:lnTo>
                      <a:lnTo>
                        <a:pt x="3085" y="2462"/>
                      </a:lnTo>
                      <a:lnTo>
                        <a:pt x="3085" y="2464"/>
                      </a:lnTo>
                      <a:lnTo>
                        <a:pt x="3085" y="2467"/>
                      </a:lnTo>
                      <a:lnTo>
                        <a:pt x="3085" y="2469"/>
                      </a:lnTo>
                      <a:lnTo>
                        <a:pt x="3085" y="2471"/>
                      </a:lnTo>
                      <a:lnTo>
                        <a:pt x="3085" y="2474"/>
                      </a:lnTo>
                      <a:lnTo>
                        <a:pt x="3085" y="2476"/>
                      </a:lnTo>
                      <a:lnTo>
                        <a:pt x="3087" y="2478"/>
                      </a:lnTo>
                      <a:lnTo>
                        <a:pt x="3087" y="2481"/>
                      </a:lnTo>
                      <a:lnTo>
                        <a:pt x="3087" y="2483"/>
                      </a:lnTo>
                      <a:lnTo>
                        <a:pt x="3089" y="2483"/>
                      </a:lnTo>
                      <a:lnTo>
                        <a:pt x="3092" y="2485"/>
                      </a:lnTo>
                      <a:lnTo>
                        <a:pt x="3094" y="2485"/>
                      </a:lnTo>
                      <a:lnTo>
                        <a:pt x="3094" y="2488"/>
                      </a:lnTo>
                      <a:lnTo>
                        <a:pt x="3096" y="2488"/>
                      </a:lnTo>
                      <a:lnTo>
                        <a:pt x="3096" y="2490"/>
                      </a:lnTo>
                      <a:lnTo>
                        <a:pt x="3099" y="2490"/>
                      </a:lnTo>
                      <a:lnTo>
                        <a:pt x="3101" y="2493"/>
                      </a:lnTo>
                      <a:lnTo>
                        <a:pt x="3103" y="2493"/>
                      </a:lnTo>
                      <a:lnTo>
                        <a:pt x="3103" y="2495"/>
                      </a:lnTo>
                      <a:lnTo>
                        <a:pt x="3106" y="2495"/>
                      </a:lnTo>
                      <a:lnTo>
                        <a:pt x="3108" y="2497"/>
                      </a:lnTo>
                      <a:lnTo>
                        <a:pt x="3111" y="2497"/>
                      </a:lnTo>
                      <a:lnTo>
                        <a:pt x="3111" y="2497"/>
                      </a:lnTo>
                      <a:lnTo>
                        <a:pt x="3113" y="2497"/>
                      </a:lnTo>
                      <a:lnTo>
                        <a:pt x="3115" y="2497"/>
                      </a:lnTo>
                      <a:lnTo>
                        <a:pt x="3115" y="2500"/>
                      </a:lnTo>
                      <a:lnTo>
                        <a:pt x="3118" y="2500"/>
                      </a:lnTo>
                      <a:lnTo>
                        <a:pt x="3118" y="2502"/>
                      </a:lnTo>
                      <a:lnTo>
                        <a:pt x="3120" y="2502"/>
                      </a:lnTo>
                      <a:lnTo>
                        <a:pt x="3120" y="2504"/>
                      </a:lnTo>
                      <a:lnTo>
                        <a:pt x="3120" y="2504"/>
                      </a:lnTo>
                      <a:lnTo>
                        <a:pt x="3120" y="2507"/>
                      </a:lnTo>
                      <a:lnTo>
                        <a:pt x="3122" y="2507"/>
                      </a:lnTo>
                      <a:lnTo>
                        <a:pt x="3122" y="2509"/>
                      </a:lnTo>
                      <a:lnTo>
                        <a:pt x="3122" y="2511"/>
                      </a:lnTo>
                      <a:lnTo>
                        <a:pt x="3122" y="2514"/>
                      </a:lnTo>
                      <a:lnTo>
                        <a:pt x="3122" y="2516"/>
                      </a:lnTo>
                      <a:lnTo>
                        <a:pt x="3122" y="2519"/>
                      </a:lnTo>
                      <a:lnTo>
                        <a:pt x="3122" y="2521"/>
                      </a:lnTo>
                      <a:lnTo>
                        <a:pt x="3120" y="2521"/>
                      </a:lnTo>
                      <a:lnTo>
                        <a:pt x="3120" y="2523"/>
                      </a:lnTo>
                      <a:lnTo>
                        <a:pt x="3120" y="2526"/>
                      </a:lnTo>
                      <a:lnTo>
                        <a:pt x="3120" y="2528"/>
                      </a:lnTo>
                      <a:lnTo>
                        <a:pt x="3120" y="2530"/>
                      </a:lnTo>
                      <a:lnTo>
                        <a:pt x="3122" y="2530"/>
                      </a:lnTo>
                      <a:lnTo>
                        <a:pt x="3122" y="2533"/>
                      </a:lnTo>
                      <a:lnTo>
                        <a:pt x="3125" y="2533"/>
                      </a:lnTo>
                      <a:lnTo>
                        <a:pt x="3125" y="2535"/>
                      </a:lnTo>
                      <a:lnTo>
                        <a:pt x="3127" y="2535"/>
                      </a:lnTo>
                      <a:lnTo>
                        <a:pt x="3129" y="2535"/>
                      </a:lnTo>
                      <a:lnTo>
                        <a:pt x="3132" y="2535"/>
                      </a:lnTo>
                      <a:lnTo>
                        <a:pt x="3134" y="2535"/>
                      </a:lnTo>
                      <a:lnTo>
                        <a:pt x="3134" y="2537"/>
                      </a:lnTo>
                      <a:lnTo>
                        <a:pt x="3137" y="2537"/>
                      </a:lnTo>
                      <a:lnTo>
                        <a:pt x="3139" y="2537"/>
                      </a:lnTo>
                      <a:lnTo>
                        <a:pt x="3141" y="2537"/>
                      </a:lnTo>
                      <a:lnTo>
                        <a:pt x="3141" y="2540"/>
                      </a:lnTo>
                      <a:lnTo>
                        <a:pt x="3144" y="2540"/>
                      </a:lnTo>
                      <a:lnTo>
                        <a:pt x="3144" y="2542"/>
                      </a:lnTo>
                      <a:lnTo>
                        <a:pt x="3144" y="2545"/>
                      </a:lnTo>
                      <a:lnTo>
                        <a:pt x="3144" y="2547"/>
                      </a:lnTo>
                      <a:lnTo>
                        <a:pt x="3146" y="2547"/>
                      </a:lnTo>
                      <a:lnTo>
                        <a:pt x="3146" y="2549"/>
                      </a:lnTo>
                      <a:lnTo>
                        <a:pt x="3146" y="2552"/>
                      </a:lnTo>
                      <a:lnTo>
                        <a:pt x="3146" y="2554"/>
                      </a:lnTo>
                      <a:lnTo>
                        <a:pt x="3146" y="2554"/>
                      </a:lnTo>
                      <a:lnTo>
                        <a:pt x="3146" y="2556"/>
                      </a:lnTo>
                      <a:lnTo>
                        <a:pt x="3146" y="2559"/>
                      </a:lnTo>
                      <a:lnTo>
                        <a:pt x="3144" y="2559"/>
                      </a:lnTo>
                      <a:lnTo>
                        <a:pt x="3144" y="2561"/>
                      </a:lnTo>
                      <a:lnTo>
                        <a:pt x="3144" y="2563"/>
                      </a:lnTo>
                      <a:lnTo>
                        <a:pt x="3141" y="2563"/>
                      </a:lnTo>
                      <a:lnTo>
                        <a:pt x="3139" y="2563"/>
                      </a:lnTo>
                      <a:lnTo>
                        <a:pt x="3139" y="2566"/>
                      </a:lnTo>
                      <a:lnTo>
                        <a:pt x="3137" y="2566"/>
                      </a:lnTo>
                      <a:lnTo>
                        <a:pt x="3134" y="2566"/>
                      </a:lnTo>
                      <a:lnTo>
                        <a:pt x="3134" y="2563"/>
                      </a:lnTo>
                      <a:lnTo>
                        <a:pt x="3132" y="2563"/>
                      </a:lnTo>
                      <a:lnTo>
                        <a:pt x="3129" y="2563"/>
                      </a:lnTo>
                      <a:lnTo>
                        <a:pt x="3127" y="2561"/>
                      </a:lnTo>
                      <a:lnTo>
                        <a:pt x="3125" y="2561"/>
                      </a:lnTo>
                      <a:lnTo>
                        <a:pt x="3122" y="2561"/>
                      </a:lnTo>
                      <a:lnTo>
                        <a:pt x="3120" y="2561"/>
                      </a:lnTo>
                      <a:lnTo>
                        <a:pt x="3120" y="2563"/>
                      </a:lnTo>
                      <a:lnTo>
                        <a:pt x="3120" y="2566"/>
                      </a:lnTo>
                      <a:lnTo>
                        <a:pt x="3120" y="2568"/>
                      </a:lnTo>
                      <a:lnTo>
                        <a:pt x="3120" y="2570"/>
                      </a:lnTo>
                      <a:lnTo>
                        <a:pt x="3120" y="2570"/>
                      </a:lnTo>
                      <a:lnTo>
                        <a:pt x="3120" y="2573"/>
                      </a:lnTo>
                      <a:lnTo>
                        <a:pt x="3115" y="2578"/>
                      </a:lnTo>
                      <a:lnTo>
                        <a:pt x="3113" y="2580"/>
                      </a:lnTo>
                      <a:lnTo>
                        <a:pt x="3108" y="2582"/>
                      </a:lnTo>
                      <a:lnTo>
                        <a:pt x="3108" y="2585"/>
                      </a:lnTo>
                      <a:lnTo>
                        <a:pt x="3106" y="2585"/>
                      </a:lnTo>
                      <a:lnTo>
                        <a:pt x="3106" y="2587"/>
                      </a:lnTo>
                      <a:lnTo>
                        <a:pt x="3106" y="2589"/>
                      </a:lnTo>
                      <a:lnTo>
                        <a:pt x="3106" y="2592"/>
                      </a:lnTo>
                      <a:lnTo>
                        <a:pt x="3106" y="2594"/>
                      </a:lnTo>
                      <a:lnTo>
                        <a:pt x="3108" y="2596"/>
                      </a:lnTo>
                      <a:lnTo>
                        <a:pt x="3111" y="2601"/>
                      </a:lnTo>
                      <a:lnTo>
                        <a:pt x="3113" y="2604"/>
                      </a:lnTo>
                      <a:lnTo>
                        <a:pt x="3115" y="2606"/>
                      </a:lnTo>
                      <a:lnTo>
                        <a:pt x="3115" y="2608"/>
                      </a:lnTo>
                      <a:lnTo>
                        <a:pt x="3118" y="2608"/>
                      </a:lnTo>
                      <a:lnTo>
                        <a:pt x="3118" y="2611"/>
                      </a:lnTo>
                      <a:lnTo>
                        <a:pt x="3118" y="2611"/>
                      </a:lnTo>
                      <a:lnTo>
                        <a:pt x="3118" y="2615"/>
                      </a:lnTo>
                      <a:lnTo>
                        <a:pt x="3115" y="2627"/>
                      </a:lnTo>
                      <a:lnTo>
                        <a:pt x="3113" y="2634"/>
                      </a:lnTo>
                      <a:lnTo>
                        <a:pt x="3111" y="2637"/>
                      </a:lnTo>
                      <a:lnTo>
                        <a:pt x="3106" y="2639"/>
                      </a:lnTo>
                      <a:lnTo>
                        <a:pt x="3103" y="2641"/>
                      </a:lnTo>
                      <a:lnTo>
                        <a:pt x="3103" y="2644"/>
                      </a:lnTo>
                      <a:lnTo>
                        <a:pt x="3103" y="2646"/>
                      </a:lnTo>
                      <a:lnTo>
                        <a:pt x="3106" y="2648"/>
                      </a:lnTo>
                      <a:lnTo>
                        <a:pt x="3108" y="2653"/>
                      </a:lnTo>
                      <a:lnTo>
                        <a:pt x="3111" y="2653"/>
                      </a:lnTo>
                      <a:lnTo>
                        <a:pt x="3113" y="2656"/>
                      </a:lnTo>
                      <a:lnTo>
                        <a:pt x="3115" y="2656"/>
                      </a:lnTo>
                      <a:lnTo>
                        <a:pt x="3120" y="2658"/>
                      </a:lnTo>
                      <a:lnTo>
                        <a:pt x="3122" y="2660"/>
                      </a:lnTo>
                      <a:lnTo>
                        <a:pt x="3125" y="2663"/>
                      </a:lnTo>
                      <a:lnTo>
                        <a:pt x="3125" y="2665"/>
                      </a:lnTo>
                      <a:lnTo>
                        <a:pt x="3127" y="2667"/>
                      </a:lnTo>
                      <a:lnTo>
                        <a:pt x="3129" y="2672"/>
                      </a:lnTo>
                      <a:lnTo>
                        <a:pt x="3129" y="2679"/>
                      </a:lnTo>
                      <a:lnTo>
                        <a:pt x="3129" y="2682"/>
                      </a:lnTo>
                      <a:lnTo>
                        <a:pt x="3129" y="2686"/>
                      </a:lnTo>
                      <a:lnTo>
                        <a:pt x="3127" y="2689"/>
                      </a:lnTo>
                      <a:lnTo>
                        <a:pt x="3127" y="2691"/>
                      </a:lnTo>
                      <a:lnTo>
                        <a:pt x="3125" y="2693"/>
                      </a:lnTo>
                      <a:lnTo>
                        <a:pt x="3122" y="2693"/>
                      </a:lnTo>
                      <a:lnTo>
                        <a:pt x="3120" y="2693"/>
                      </a:lnTo>
                      <a:lnTo>
                        <a:pt x="3120" y="2696"/>
                      </a:lnTo>
                      <a:lnTo>
                        <a:pt x="3120" y="2696"/>
                      </a:lnTo>
                      <a:lnTo>
                        <a:pt x="3118" y="2693"/>
                      </a:lnTo>
                      <a:lnTo>
                        <a:pt x="3115" y="2693"/>
                      </a:lnTo>
                      <a:lnTo>
                        <a:pt x="3115" y="2691"/>
                      </a:lnTo>
                      <a:lnTo>
                        <a:pt x="3113" y="2691"/>
                      </a:lnTo>
                      <a:lnTo>
                        <a:pt x="3111" y="2686"/>
                      </a:lnTo>
                      <a:lnTo>
                        <a:pt x="3108" y="2684"/>
                      </a:lnTo>
                      <a:lnTo>
                        <a:pt x="3108" y="2682"/>
                      </a:lnTo>
                      <a:lnTo>
                        <a:pt x="3106" y="2682"/>
                      </a:lnTo>
                      <a:lnTo>
                        <a:pt x="3103" y="2682"/>
                      </a:lnTo>
                      <a:lnTo>
                        <a:pt x="3101" y="2684"/>
                      </a:lnTo>
                      <a:lnTo>
                        <a:pt x="3101" y="2686"/>
                      </a:lnTo>
                      <a:lnTo>
                        <a:pt x="3101" y="2696"/>
                      </a:lnTo>
                      <a:lnTo>
                        <a:pt x="3101" y="2700"/>
                      </a:lnTo>
                      <a:lnTo>
                        <a:pt x="3101" y="2705"/>
                      </a:lnTo>
                      <a:lnTo>
                        <a:pt x="3099" y="2708"/>
                      </a:lnTo>
                      <a:lnTo>
                        <a:pt x="3099" y="2710"/>
                      </a:lnTo>
                      <a:lnTo>
                        <a:pt x="3099" y="2715"/>
                      </a:lnTo>
                      <a:lnTo>
                        <a:pt x="3092" y="2722"/>
                      </a:lnTo>
                      <a:lnTo>
                        <a:pt x="3089" y="2724"/>
                      </a:lnTo>
                      <a:lnTo>
                        <a:pt x="3087" y="2724"/>
                      </a:lnTo>
                      <a:lnTo>
                        <a:pt x="3082" y="2724"/>
                      </a:lnTo>
                      <a:lnTo>
                        <a:pt x="3080" y="2724"/>
                      </a:lnTo>
                      <a:lnTo>
                        <a:pt x="3078" y="2724"/>
                      </a:lnTo>
                      <a:lnTo>
                        <a:pt x="3075" y="2724"/>
                      </a:lnTo>
                      <a:lnTo>
                        <a:pt x="3073" y="2724"/>
                      </a:lnTo>
                      <a:lnTo>
                        <a:pt x="3073" y="2724"/>
                      </a:lnTo>
                      <a:lnTo>
                        <a:pt x="3070" y="2724"/>
                      </a:lnTo>
                      <a:lnTo>
                        <a:pt x="3070" y="2726"/>
                      </a:lnTo>
                      <a:lnTo>
                        <a:pt x="3070" y="2729"/>
                      </a:lnTo>
                      <a:lnTo>
                        <a:pt x="3070" y="2731"/>
                      </a:lnTo>
                      <a:lnTo>
                        <a:pt x="3070" y="2734"/>
                      </a:lnTo>
                      <a:lnTo>
                        <a:pt x="3075" y="2748"/>
                      </a:lnTo>
                      <a:lnTo>
                        <a:pt x="3075" y="2750"/>
                      </a:lnTo>
                      <a:lnTo>
                        <a:pt x="3075" y="2752"/>
                      </a:lnTo>
                      <a:lnTo>
                        <a:pt x="3078" y="2755"/>
                      </a:lnTo>
                      <a:lnTo>
                        <a:pt x="3078" y="2757"/>
                      </a:lnTo>
                      <a:lnTo>
                        <a:pt x="3080" y="2759"/>
                      </a:lnTo>
                      <a:lnTo>
                        <a:pt x="3080" y="2762"/>
                      </a:lnTo>
                      <a:lnTo>
                        <a:pt x="3082" y="2767"/>
                      </a:lnTo>
                      <a:lnTo>
                        <a:pt x="3085" y="2769"/>
                      </a:lnTo>
                      <a:lnTo>
                        <a:pt x="3085" y="2771"/>
                      </a:lnTo>
                      <a:lnTo>
                        <a:pt x="3087" y="2774"/>
                      </a:lnTo>
                      <a:lnTo>
                        <a:pt x="3087" y="2776"/>
                      </a:lnTo>
                      <a:lnTo>
                        <a:pt x="3089" y="2781"/>
                      </a:lnTo>
                      <a:lnTo>
                        <a:pt x="3089" y="2781"/>
                      </a:lnTo>
                      <a:lnTo>
                        <a:pt x="3089" y="2783"/>
                      </a:lnTo>
                      <a:lnTo>
                        <a:pt x="3089" y="2788"/>
                      </a:lnTo>
                      <a:lnTo>
                        <a:pt x="3089" y="2793"/>
                      </a:lnTo>
                      <a:lnTo>
                        <a:pt x="3087" y="2802"/>
                      </a:lnTo>
                      <a:lnTo>
                        <a:pt x="3087" y="2807"/>
                      </a:lnTo>
                      <a:lnTo>
                        <a:pt x="3085" y="2811"/>
                      </a:lnTo>
                      <a:lnTo>
                        <a:pt x="3082" y="2814"/>
                      </a:lnTo>
                      <a:lnTo>
                        <a:pt x="3082" y="2816"/>
                      </a:lnTo>
                      <a:lnTo>
                        <a:pt x="3082" y="2819"/>
                      </a:lnTo>
                      <a:lnTo>
                        <a:pt x="3082" y="2821"/>
                      </a:lnTo>
                      <a:lnTo>
                        <a:pt x="3085" y="2821"/>
                      </a:lnTo>
                      <a:lnTo>
                        <a:pt x="3085" y="2823"/>
                      </a:lnTo>
                      <a:lnTo>
                        <a:pt x="3087" y="2823"/>
                      </a:lnTo>
                      <a:lnTo>
                        <a:pt x="3092" y="2823"/>
                      </a:lnTo>
                      <a:lnTo>
                        <a:pt x="3094" y="2823"/>
                      </a:lnTo>
                      <a:lnTo>
                        <a:pt x="3096" y="2823"/>
                      </a:lnTo>
                      <a:lnTo>
                        <a:pt x="3099" y="2823"/>
                      </a:lnTo>
                      <a:lnTo>
                        <a:pt x="3101" y="2823"/>
                      </a:lnTo>
                      <a:lnTo>
                        <a:pt x="3101" y="2826"/>
                      </a:lnTo>
                      <a:lnTo>
                        <a:pt x="3103" y="2826"/>
                      </a:lnTo>
                      <a:lnTo>
                        <a:pt x="3106" y="2826"/>
                      </a:lnTo>
                      <a:lnTo>
                        <a:pt x="3113" y="2828"/>
                      </a:lnTo>
                      <a:lnTo>
                        <a:pt x="3118" y="2833"/>
                      </a:lnTo>
                      <a:lnTo>
                        <a:pt x="3122" y="2837"/>
                      </a:lnTo>
                      <a:lnTo>
                        <a:pt x="3129" y="2847"/>
                      </a:lnTo>
                      <a:lnTo>
                        <a:pt x="3132" y="2849"/>
                      </a:lnTo>
                      <a:lnTo>
                        <a:pt x="3137" y="2852"/>
                      </a:lnTo>
                      <a:lnTo>
                        <a:pt x="3139" y="2854"/>
                      </a:lnTo>
                      <a:lnTo>
                        <a:pt x="3141" y="2854"/>
                      </a:lnTo>
                      <a:lnTo>
                        <a:pt x="3146" y="2859"/>
                      </a:lnTo>
                      <a:lnTo>
                        <a:pt x="3148" y="2861"/>
                      </a:lnTo>
                      <a:lnTo>
                        <a:pt x="3148" y="2863"/>
                      </a:lnTo>
                      <a:lnTo>
                        <a:pt x="3151" y="2863"/>
                      </a:lnTo>
                      <a:lnTo>
                        <a:pt x="3151" y="2866"/>
                      </a:lnTo>
                      <a:lnTo>
                        <a:pt x="3151" y="2868"/>
                      </a:lnTo>
                      <a:lnTo>
                        <a:pt x="3151" y="2871"/>
                      </a:lnTo>
                      <a:lnTo>
                        <a:pt x="3151" y="2873"/>
                      </a:lnTo>
                      <a:lnTo>
                        <a:pt x="3151" y="2875"/>
                      </a:lnTo>
                      <a:lnTo>
                        <a:pt x="3153" y="2875"/>
                      </a:lnTo>
                      <a:lnTo>
                        <a:pt x="3153" y="2878"/>
                      </a:lnTo>
                      <a:lnTo>
                        <a:pt x="3153" y="2880"/>
                      </a:lnTo>
                      <a:lnTo>
                        <a:pt x="3155" y="2880"/>
                      </a:lnTo>
                      <a:lnTo>
                        <a:pt x="3158" y="2880"/>
                      </a:lnTo>
                      <a:lnTo>
                        <a:pt x="3158" y="2882"/>
                      </a:lnTo>
                      <a:lnTo>
                        <a:pt x="3160" y="2882"/>
                      </a:lnTo>
                      <a:lnTo>
                        <a:pt x="3167" y="2880"/>
                      </a:lnTo>
                      <a:lnTo>
                        <a:pt x="3172" y="2880"/>
                      </a:lnTo>
                      <a:lnTo>
                        <a:pt x="3174" y="2880"/>
                      </a:lnTo>
                      <a:lnTo>
                        <a:pt x="3177" y="2880"/>
                      </a:lnTo>
                      <a:lnTo>
                        <a:pt x="3177" y="2880"/>
                      </a:lnTo>
                      <a:lnTo>
                        <a:pt x="3177" y="2882"/>
                      </a:lnTo>
                      <a:lnTo>
                        <a:pt x="3179" y="2892"/>
                      </a:lnTo>
                      <a:lnTo>
                        <a:pt x="3181" y="2906"/>
                      </a:lnTo>
                      <a:lnTo>
                        <a:pt x="3181" y="2908"/>
                      </a:lnTo>
                      <a:lnTo>
                        <a:pt x="3184" y="2915"/>
                      </a:lnTo>
                      <a:lnTo>
                        <a:pt x="3181" y="2918"/>
                      </a:lnTo>
                      <a:lnTo>
                        <a:pt x="3181" y="2920"/>
                      </a:lnTo>
                      <a:lnTo>
                        <a:pt x="3179" y="2925"/>
                      </a:lnTo>
                      <a:lnTo>
                        <a:pt x="3177" y="2930"/>
                      </a:lnTo>
                      <a:lnTo>
                        <a:pt x="3167" y="2937"/>
                      </a:lnTo>
                      <a:lnTo>
                        <a:pt x="3160" y="2941"/>
                      </a:lnTo>
                      <a:lnTo>
                        <a:pt x="3155" y="2944"/>
                      </a:lnTo>
                      <a:lnTo>
                        <a:pt x="3155" y="2946"/>
                      </a:lnTo>
                      <a:lnTo>
                        <a:pt x="3155" y="2948"/>
                      </a:lnTo>
                      <a:lnTo>
                        <a:pt x="3155" y="2948"/>
                      </a:lnTo>
                      <a:lnTo>
                        <a:pt x="3155" y="2951"/>
                      </a:lnTo>
                      <a:lnTo>
                        <a:pt x="3158" y="2951"/>
                      </a:lnTo>
                      <a:lnTo>
                        <a:pt x="3158" y="2953"/>
                      </a:lnTo>
                      <a:lnTo>
                        <a:pt x="3160" y="2953"/>
                      </a:lnTo>
                      <a:lnTo>
                        <a:pt x="3163" y="2951"/>
                      </a:lnTo>
                      <a:lnTo>
                        <a:pt x="3167" y="2948"/>
                      </a:lnTo>
                      <a:lnTo>
                        <a:pt x="3167" y="2948"/>
                      </a:lnTo>
                      <a:lnTo>
                        <a:pt x="3170" y="2948"/>
                      </a:lnTo>
                      <a:lnTo>
                        <a:pt x="3172" y="2946"/>
                      </a:lnTo>
                      <a:lnTo>
                        <a:pt x="3174" y="2946"/>
                      </a:lnTo>
                      <a:lnTo>
                        <a:pt x="3177" y="2948"/>
                      </a:lnTo>
                      <a:lnTo>
                        <a:pt x="3177" y="2948"/>
                      </a:lnTo>
                      <a:lnTo>
                        <a:pt x="3177" y="2951"/>
                      </a:lnTo>
                      <a:lnTo>
                        <a:pt x="3177" y="2953"/>
                      </a:lnTo>
                      <a:lnTo>
                        <a:pt x="3174" y="2956"/>
                      </a:lnTo>
                      <a:lnTo>
                        <a:pt x="3174" y="2958"/>
                      </a:lnTo>
                      <a:lnTo>
                        <a:pt x="3174" y="2965"/>
                      </a:lnTo>
                      <a:lnTo>
                        <a:pt x="3174" y="2967"/>
                      </a:lnTo>
                      <a:lnTo>
                        <a:pt x="3174" y="2970"/>
                      </a:lnTo>
                      <a:lnTo>
                        <a:pt x="3174" y="2972"/>
                      </a:lnTo>
                      <a:lnTo>
                        <a:pt x="3177" y="2974"/>
                      </a:lnTo>
                      <a:lnTo>
                        <a:pt x="3177" y="2979"/>
                      </a:lnTo>
                      <a:lnTo>
                        <a:pt x="3186" y="2984"/>
                      </a:lnTo>
                      <a:lnTo>
                        <a:pt x="3193" y="2986"/>
                      </a:lnTo>
                      <a:lnTo>
                        <a:pt x="3196" y="2986"/>
                      </a:lnTo>
                      <a:lnTo>
                        <a:pt x="3198" y="2986"/>
                      </a:lnTo>
                      <a:lnTo>
                        <a:pt x="3200" y="2984"/>
                      </a:lnTo>
                      <a:lnTo>
                        <a:pt x="3203" y="2984"/>
                      </a:lnTo>
                      <a:lnTo>
                        <a:pt x="3205" y="2982"/>
                      </a:lnTo>
                      <a:lnTo>
                        <a:pt x="3207" y="2977"/>
                      </a:lnTo>
                      <a:lnTo>
                        <a:pt x="3210" y="2974"/>
                      </a:lnTo>
                      <a:lnTo>
                        <a:pt x="3210" y="2972"/>
                      </a:lnTo>
                      <a:lnTo>
                        <a:pt x="3212" y="2972"/>
                      </a:lnTo>
                      <a:lnTo>
                        <a:pt x="3212" y="2970"/>
                      </a:lnTo>
                      <a:lnTo>
                        <a:pt x="3215" y="2970"/>
                      </a:lnTo>
                      <a:lnTo>
                        <a:pt x="3217" y="2970"/>
                      </a:lnTo>
                      <a:lnTo>
                        <a:pt x="3217" y="2967"/>
                      </a:lnTo>
                      <a:lnTo>
                        <a:pt x="3219" y="2967"/>
                      </a:lnTo>
                      <a:lnTo>
                        <a:pt x="3224" y="2967"/>
                      </a:lnTo>
                      <a:lnTo>
                        <a:pt x="3226" y="2967"/>
                      </a:lnTo>
                      <a:lnTo>
                        <a:pt x="3231" y="2970"/>
                      </a:lnTo>
                      <a:lnTo>
                        <a:pt x="3233" y="2970"/>
                      </a:lnTo>
                      <a:lnTo>
                        <a:pt x="3231" y="2974"/>
                      </a:lnTo>
                      <a:lnTo>
                        <a:pt x="3231" y="2982"/>
                      </a:lnTo>
                      <a:lnTo>
                        <a:pt x="3231" y="2984"/>
                      </a:lnTo>
                      <a:lnTo>
                        <a:pt x="3233" y="2984"/>
                      </a:lnTo>
                      <a:lnTo>
                        <a:pt x="3233" y="2986"/>
                      </a:lnTo>
                      <a:lnTo>
                        <a:pt x="3233" y="2991"/>
                      </a:lnTo>
                      <a:lnTo>
                        <a:pt x="3240" y="2998"/>
                      </a:lnTo>
                      <a:lnTo>
                        <a:pt x="3243" y="3000"/>
                      </a:lnTo>
                      <a:lnTo>
                        <a:pt x="3250" y="3005"/>
                      </a:lnTo>
                      <a:lnTo>
                        <a:pt x="3252" y="3010"/>
                      </a:lnTo>
                      <a:lnTo>
                        <a:pt x="3255" y="3012"/>
                      </a:lnTo>
                      <a:lnTo>
                        <a:pt x="3255" y="3015"/>
                      </a:lnTo>
                      <a:lnTo>
                        <a:pt x="3257" y="3019"/>
                      </a:lnTo>
                      <a:lnTo>
                        <a:pt x="3259" y="3024"/>
                      </a:lnTo>
                      <a:lnTo>
                        <a:pt x="3259" y="3026"/>
                      </a:lnTo>
                      <a:lnTo>
                        <a:pt x="3259" y="3029"/>
                      </a:lnTo>
                      <a:lnTo>
                        <a:pt x="3259" y="3034"/>
                      </a:lnTo>
                      <a:lnTo>
                        <a:pt x="3259" y="3038"/>
                      </a:lnTo>
                      <a:lnTo>
                        <a:pt x="3259" y="3043"/>
                      </a:lnTo>
                      <a:lnTo>
                        <a:pt x="3259" y="3045"/>
                      </a:lnTo>
                      <a:lnTo>
                        <a:pt x="3257" y="3050"/>
                      </a:lnTo>
                      <a:lnTo>
                        <a:pt x="3252" y="3062"/>
                      </a:lnTo>
                      <a:lnTo>
                        <a:pt x="3248" y="3069"/>
                      </a:lnTo>
                      <a:lnTo>
                        <a:pt x="3243" y="3081"/>
                      </a:lnTo>
                      <a:lnTo>
                        <a:pt x="3243" y="3085"/>
                      </a:lnTo>
                      <a:lnTo>
                        <a:pt x="3243" y="3088"/>
                      </a:lnTo>
                      <a:lnTo>
                        <a:pt x="3243" y="3090"/>
                      </a:lnTo>
                      <a:lnTo>
                        <a:pt x="3243" y="3095"/>
                      </a:lnTo>
                      <a:lnTo>
                        <a:pt x="3240" y="3104"/>
                      </a:lnTo>
                      <a:lnTo>
                        <a:pt x="3243" y="3116"/>
                      </a:lnTo>
                      <a:lnTo>
                        <a:pt x="3245" y="3119"/>
                      </a:lnTo>
                      <a:lnTo>
                        <a:pt x="3245" y="3121"/>
                      </a:lnTo>
                      <a:lnTo>
                        <a:pt x="3248" y="3133"/>
                      </a:lnTo>
                      <a:lnTo>
                        <a:pt x="3250" y="3135"/>
                      </a:lnTo>
                      <a:lnTo>
                        <a:pt x="3281" y="3187"/>
                      </a:lnTo>
                      <a:lnTo>
                        <a:pt x="3281" y="3289"/>
                      </a:lnTo>
                      <a:lnTo>
                        <a:pt x="3186" y="3289"/>
                      </a:lnTo>
                      <a:lnTo>
                        <a:pt x="3096" y="3289"/>
                      </a:lnTo>
                      <a:lnTo>
                        <a:pt x="3007" y="3289"/>
                      </a:lnTo>
                      <a:lnTo>
                        <a:pt x="2915" y="3289"/>
                      </a:lnTo>
                      <a:lnTo>
                        <a:pt x="2827" y="3289"/>
                      </a:lnTo>
                      <a:lnTo>
                        <a:pt x="2735" y="3289"/>
                      </a:lnTo>
                      <a:lnTo>
                        <a:pt x="2645" y="3289"/>
                      </a:lnTo>
                      <a:lnTo>
                        <a:pt x="2520" y="3289"/>
                      </a:lnTo>
                      <a:lnTo>
                        <a:pt x="2513" y="3289"/>
                      </a:lnTo>
                      <a:lnTo>
                        <a:pt x="2463" y="3289"/>
                      </a:lnTo>
                      <a:lnTo>
                        <a:pt x="2371" y="3289"/>
                      </a:lnTo>
                      <a:lnTo>
                        <a:pt x="2284" y="3289"/>
                      </a:lnTo>
                      <a:lnTo>
                        <a:pt x="2220" y="3289"/>
                      </a:lnTo>
                      <a:lnTo>
                        <a:pt x="2185" y="3289"/>
                      </a:lnTo>
                      <a:lnTo>
                        <a:pt x="2137" y="3289"/>
                      </a:lnTo>
                      <a:lnTo>
                        <a:pt x="2095" y="3289"/>
                      </a:lnTo>
                      <a:lnTo>
                        <a:pt x="2003" y="3286"/>
                      </a:lnTo>
                      <a:lnTo>
                        <a:pt x="1915" y="3286"/>
                      </a:lnTo>
                      <a:lnTo>
                        <a:pt x="1823" y="3286"/>
                      </a:lnTo>
                      <a:lnTo>
                        <a:pt x="1733" y="3286"/>
                      </a:lnTo>
                      <a:lnTo>
                        <a:pt x="1644" y="3286"/>
                      </a:lnTo>
                      <a:lnTo>
                        <a:pt x="1554" y="3284"/>
                      </a:lnTo>
                      <a:lnTo>
                        <a:pt x="1464" y="3284"/>
                      </a:lnTo>
                      <a:lnTo>
                        <a:pt x="1372" y="3284"/>
                      </a:lnTo>
                      <a:lnTo>
                        <a:pt x="1282" y="3284"/>
                      </a:lnTo>
                      <a:lnTo>
                        <a:pt x="1190" y="3284"/>
                      </a:lnTo>
                      <a:lnTo>
                        <a:pt x="1169" y="3284"/>
                      </a:lnTo>
                      <a:lnTo>
                        <a:pt x="1098" y="3282"/>
                      </a:lnTo>
                      <a:lnTo>
                        <a:pt x="1020" y="3282"/>
                      </a:lnTo>
                      <a:lnTo>
                        <a:pt x="1008" y="3282"/>
                      </a:lnTo>
                      <a:lnTo>
                        <a:pt x="916" y="3282"/>
                      </a:lnTo>
                      <a:lnTo>
                        <a:pt x="869" y="3282"/>
                      </a:lnTo>
                      <a:lnTo>
                        <a:pt x="838" y="3282"/>
                      </a:lnTo>
                      <a:lnTo>
                        <a:pt x="826" y="3282"/>
                      </a:lnTo>
                      <a:lnTo>
                        <a:pt x="737" y="3282"/>
                      </a:lnTo>
                      <a:lnTo>
                        <a:pt x="647" y="3282"/>
                      </a:lnTo>
                      <a:lnTo>
                        <a:pt x="557" y="3279"/>
                      </a:lnTo>
                      <a:lnTo>
                        <a:pt x="467" y="3279"/>
                      </a:lnTo>
                      <a:lnTo>
                        <a:pt x="508" y="3279"/>
                      </a:lnTo>
                      <a:lnTo>
                        <a:pt x="508" y="3253"/>
                      </a:lnTo>
                      <a:lnTo>
                        <a:pt x="505" y="3246"/>
                      </a:lnTo>
                      <a:lnTo>
                        <a:pt x="500" y="3232"/>
                      </a:lnTo>
                      <a:lnTo>
                        <a:pt x="496" y="3220"/>
                      </a:lnTo>
                      <a:lnTo>
                        <a:pt x="491" y="3197"/>
                      </a:lnTo>
                      <a:lnTo>
                        <a:pt x="486" y="3161"/>
                      </a:lnTo>
                      <a:lnTo>
                        <a:pt x="484" y="3119"/>
                      </a:lnTo>
                      <a:lnTo>
                        <a:pt x="486" y="3085"/>
                      </a:lnTo>
                      <a:lnTo>
                        <a:pt x="484" y="3052"/>
                      </a:lnTo>
                      <a:lnTo>
                        <a:pt x="484" y="3026"/>
                      </a:lnTo>
                      <a:lnTo>
                        <a:pt x="472" y="2972"/>
                      </a:lnTo>
                      <a:lnTo>
                        <a:pt x="472" y="2970"/>
                      </a:lnTo>
                      <a:lnTo>
                        <a:pt x="472" y="2967"/>
                      </a:lnTo>
                      <a:lnTo>
                        <a:pt x="472" y="2965"/>
                      </a:lnTo>
                      <a:lnTo>
                        <a:pt x="472" y="2963"/>
                      </a:lnTo>
                      <a:lnTo>
                        <a:pt x="472" y="2960"/>
                      </a:lnTo>
                      <a:lnTo>
                        <a:pt x="472" y="2958"/>
                      </a:lnTo>
                      <a:lnTo>
                        <a:pt x="472" y="2956"/>
                      </a:lnTo>
                      <a:lnTo>
                        <a:pt x="472" y="2953"/>
                      </a:lnTo>
                      <a:lnTo>
                        <a:pt x="470" y="2953"/>
                      </a:lnTo>
                      <a:lnTo>
                        <a:pt x="470" y="2951"/>
                      </a:lnTo>
                      <a:lnTo>
                        <a:pt x="470" y="2948"/>
                      </a:lnTo>
                      <a:lnTo>
                        <a:pt x="467" y="2948"/>
                      </a:lnTo>
                      <a:lnTo>
                        <a:pt x="467" y="2948"/>
                      </a:lnTo>
                      <a:lnTo>
                        <a:pt x="465" y="2948"/>
                      </a:lnTo>
                      <a:lnTo>
                        <a:pt x="463" y="2946"/>
                      </a:lnTo>
                      <a:lnTo>
                        <a:pt x="463" y="2944"/>
                      </a:lnTo>
                      <a:lnTo>
                        <a:pt x="460" y="2944"/>
                      </a:lnTo>
                      <a:lnTo>
                        <a:pt x="460" y="2941"/>
                      </a:lnTo>
                      <a:lnTo>
                        <a:pt x="458" y="2939"/>
                      </a:lnTo>
                      <a:lnTo>
                        <a:pt x="456" y="2937"/>
                      </a:lnTo>
                      <a:lnTo>
                        <a:pt x="456" y="2934"/>
                      </a:lnTo>
                      <a:lnTo>
                        <a:pt x="456" y="2932"/>
                      </a:lnTo>
                      <a:lnTo>
                        <a:pt x="453" y="2932"/>
                      </a:lnTo>
                      <a:lnTo>
                        <a:pt x="453" y="2930"/>
                      </a:lnTo>
                      <a:lnTo>
                        <a:pt x="453" y="2927"/>
                      </a:lnTo>
                      <a:lnTo>
                        <a:pt x="453" y="2925"/>
                      </a:lnTo>
                      <a:lnTo>
                        <a:pt x="453" y="2922"/>
                      </a:lnTo>
                      <a:lnTo>
                        <a:pt x="453" y="2920"/>
                      </a:lnTo>
                      <a:lnTo>
                        <a:pt x="453" y="2918"/>
                      </a:lnTo>
                      <a:lnTo>
                        <a:pt x="453" y="2915"/>
                      </a:lnTo>
                      <a:lnTo>
                        <a:pt x="453" y="2913"/>
                      </a:lnTo>
                      <a:lnTo>
                        <a:pt x="453" y="2911"/>
                      </a:lnTo>
                      <a:lnTo>
                        <a:pt x="453" y="2908"/>
                      </a:lnTo>
                      <a:lnTo>
                        <a:pt x="453" y="2908"/>
                      </a:lnTo>
                      <a:lnTo>
                        <a:pt x="453" y="2906"/>
                      </a:lnTo>
                      <a:lnTo>
                        <a:pt x="453" y="2904"/>
                      </a:lnTo>
                      <a:lnTo>
                        <a:pt x="456" y="2904"/>
                      </a:lnTo>
                      <a:lnTo>
                        <a:pt x="456" y="2901"/>
                      </a:lnTo>
                      <a:lnTo>
                        <a:pt x="458" y="2901"/>
                      </a:lnTo>
                      <a:lnTo>
                        <a:pt x="458" y="2899"/>
                      </a:lnTo>
                      <a:lnTo>
                        <a:pt x="460" y="2899"/>
                      </a:lnTo>
                      <a:lnTo>
                        <a:pt x="460" y="2897"/>
                      </a:lnTo>
                      <a:lnTo>
                        <a:pt x="463" y="2897"/>
                      </a:lnTo>
                      <a:lnTo>
                        <a:pt x="463" y="2894"/>
                      </a:lnTo>
                      <a:lnTo>
                        <a:pt x="465" y="2894"/>
                      </a:lnTo>
                      <a:lnTo>
                        <a:pt x="465" y="2892"/>
                      </a:lnTo>
                      <a:lnTo>
                        <a:pt x="467" y="2892"/>
                      </a:lnTo>
                      <a:lnTo>
                        <a:pt x="470" y="2889"/>
                      </a:lnTo>
                      <a:lnTo>
                        <a:pt x="472" y="2887"/>
                      </a:lnTo>
                      <a:lnTo>
                        <a:pt x="474" y="2885"/>
                      </a:lnTo>
                      <a:lnTo>
                        <a:pt x="477" y="2885"/>
                      </a:lnTo>
                      <a:lnTo>
                        <a:pt x="477" y="2882"/>
                      </a:lnTo>
                      <a:lnTo>
                        <a:pt x="479" y="2882"/>
                      </a:lnTo>
                      <a:lnTo>
                        <a:pt x="479" y="2880"/>
                      </a:lnTo>
                      <a:lnTo>
                        <a:pt x="482" y="2880"/>
                      </a:lnTo>
                      <a:lnTo>
                        <a:pt x="482" y="2878"/>
                      </a:lnTo>
                      <a:lnTo>
                        <a:pt x="484" y="2878"/>
                      </a:lnTo>
                      <a:lnTo>
                        <a:pt x="484" y="2875"/>
                      </a:lnTo>
                      <a:lnTo>
                        <a:pt x="486" y="2875"/>
                      </a:lnTo>
                      <a:lnTo>
                        <a:pt x="489" y="2873"/>
                      </a:lnTo>
                      <a:lnTo>
                        <a:pt x="491" y="2873"/>
                      </a:lnTo>
                      <a:lnTo>
                        <a:pt x="491" y="2871"/>
                      </a:lnTo>
                      <a:lnTo>
                        <a:pt x="493" y="2871"/>
                      </a:lnTo>
                      <a:lnTo>
                        <a:pt x="493" y="2868"/>
                      </a:lnTo>
                      <a:lnTo>
                        <a:pt x="496" y="2868"/>
                      </a:lnTo>
                      <a:lnTo>
                        <a:pt x="498" y="2868"/>
                      </a:lnTo>
                      <a:lnTo>
                        <a:pt x="498" y="2866"/>
                      </a:lnTo>
                      <a:lnTo>
                        <a:pt x="500" y="2866"/>
                      </a:lnTo>
                      <a:lnTo>
                        <a:pt x="500" y="2863"/>
                      </a:lnTo>
                      <a:lnTo>
                        <a:pt x="503" y="2863"/>
                      </a:lnTo>
                      <a:lnTo>
                        <a:pt x="503" y="2861"/>
                      </a:lnTo>
                      <a:lnTo>
                        <a:pt x="505" y="2861"/>
                      </a:lnTo>
                      <a:lnTo>
                        <a:pt x="505" y="2859"/>
                      </a:lnTo>
                      <a:lnTo>
                        <a:pt x="505" y="2856"/>
                      </a:lnTo>
                      <a:lnTo>
                        <a:pt x="508" y="2856"/>
                      </a:lnTo>
                      <a:lnTo>
                        <a:pt x="508" y="2854"/>
                      </a:lnTo>
                      <a:lnTo>
                        <a:pt x="508" y="2852"/>
                      </a:lnTo>
                      <a:lnTo>
                        <a:pt x="510" y="2852"/>
                      </a:lnTo>
                      <a:lnTo>
                        <a:pt x="510" y="2849"/>
                      </a:lnTo>
                      <a:lnTo>
                        <a:pt x="510" y="2847"/>
                      </a:lnTo>
                      <a:lnTo>
                        <a:pt x="510" y="2845"/>
                      </a:lnTo>
                      <a:lnTo>
                        <a:pt x="510" y="2842"/>
                      </a:lnTo>
                      <a:lnTo>
                        <a:pt x="510" y="2840"/>
                      </a:lnTo>
                      <a:lnTo>
                        <a:pt x="512" y="2837"/>
                      </a:lnTo>
                      <a:lnTo>
                        <a:pt x="512" y="2837"/>
                      </a:lnTo>
                      <a:lnTo>
                        <a:pt x="512" y="2835"/>
                      </a:lnTo>
                      <a:lnTo>
                        <a:pt x="512" y="2833"/>
                      </a:lnTo>
                      <a:lnTo>
                        <a:pt x="512" y="2830"/>
                      </a:lnTo>
                      <a:lnTo>
                        <a:pt x="512" y="2828"/>
                      </a:lnTo>
                      <a:lnTo>
                        <a:pt x="515" y="2828"/>
                      </a:lnTo>
                      <a:lnTo>
                        <a:pt x="515" y="2826"/>
                      </a:lnTo>
                      <a:lnTo>
                        <a:pt x="515" y="2823"/>
                      </a:lnTo>
                      <a:lnTo>
                        <a:pt x="515" y="2821"/>
                      </a:lnTo>
                      <a:lnTo>
                        <a:pt x="515" y="2819"/>
                      </a:lnTo>
                      <a:lnTo>
                        <a:pt x="515" y="2816"/>
                      </a:lnTo>
                      <a:lnTo>
                        <a:pt x="515" y="2814"/>
                      </a:lnTo>
                      <a:lnTo>
                        <a:pt x="515" y="2811"/>
                      </a:lnTo>
                      <a:lnTo>
                        <a:pt x="512" y="2811"/>
                      </a:lnTo>
                      <a:lnTo>
                        <a:pt x="512" y="2809"/>
                      </a:lnTo>
                      <a:lnTo>
                        <a:pt x="512" y="2807"/>
                      </a:lnTo>
                      <a:lnTo>
                        <a:pt x="512" y="2804"/>
                      </a:lnTo>
                      <a:lnTo>
                        <a:pt x="512" y="2802"/>
                      </a:lnTo>
                      <a:lnTo>
                        <a:pt x="512" y="2800"/>
                      </a:lnTo>
                      <a:lnTo>
                        <a:pt x="515" y="2800"/>
                      </a:lnTo>
                      <a:lnTo>
                        <a:pt x="515" y="2797"/>
                      </a:lnTo>
                      <a:lnTo>
                        <a:pt x="515" y="2795"/>
                      </a:lnTo>
                      <a:lnTo>
                        <a:pt x="515" y="2793"/>
                      </a:lnTo>
                      <a:lnTo>
                        <a:pt x="515" y="2790"/>
                      </a:lnTo>
                      <a:lnTo>
                        <a:pt x="517" y="2790"/>
                      </a:lnTo>
                      <a:lnTo>
                        <a:pt x="517" y="2788"/>
                      </a:lnTo>
                      <a:lnTo>
                        <a:pt x="517" y="2785"/>
                      </a:lnTo>
                      <a:lnTo>
                        <a:pt x="519" y="2785"/>
                      </a:lnTo>
                      <a:lnTo>
                        <a:pt x="519" y="2783"/>
                      </a:lnTo>
                      <a:lnTo>
                        <a:pt x="519" y="2781"/>
                      </a:lnTo>
                      <a:lnTo>
                        <a:pt x="522" y="2781"/>
                      </a:lnTo>
                      <a:lnTo>
                        <a:pt x="522" y="2781"/>
                      </a:lnTo>
                      <a:lnTo>
                        <a:pt x="524" y="2781"/>
                      </a:lnTo>
                      <a:lnTo>
                        <a:pt x="524" y="2778"/>
                      </a:lnTo>
                      <a:lnTo>
                        <a:pt x="524" y="2776"/>
                      </a:lnTo>
                      <a:lnTo>
                        <a:pt x="526" y="2776"/>
                      </a:lnTo>
                      <a:lnTo>
                        <a:pt x="526" y="2774"/>
                      </a:lnTo>
                      <a:lnTo>
                        <a:pt x="529" y="2774"/>
                      </a:lnTo>
                      <a:lnTo>
                        <a:pt x="529" y="2771"/>
                      </a:lnTo>
                      <a:lnTo>
                        <a:pt x="531" y="2771"/>
                      </a:lnTo>
                      <a:lnTo>
                        <a:pt x="531" y="2769"/>
                      </a:lnTo>
                      <a:lnTo>
                        <a:pt x="534" y="2769"/>
                      </a:lnTo>
                      <a:lnTo>
                        <a:pt x="536" y="2769"/>
                      </a:lnTo>
                      <a:lnTo>
                        <a:pt x="536" y="2767"/>
                      </a:lnTo>
                      <a:lnTo>
                        <a:pt x="538" y="2767"/>
                      </a:lnTo>
                      <a:lnTo>
                        <a:pt x="538" y="2764"/>
                      </a:lnTo>
                      <a:lnTo>
                        <a:pt x="541" y="2764"/>
                      </a:lnTo>
                      <a:lnTo>
                        <a:pt x="543" y="2764"/>
                      </a:lnTo>
                      <a:lnTo>
                        <a:pt x="543" y="2762"/>
                      </a:lnTo>
                      <a:lnTo>
                        <a:pt x="545" y="2762"/>
                      </a:lnTo>
                      <a:lnTo>
                        <a:pt x="548" y="2762"/>
                      </a:lnTo>
                      <a:lnTo>
                        <a:pt x="548" y="2759"/>
                      </a:lnTo>
                      <a:lnTo>
                        <a:pt x="550" y="2759"/>
                      </a:lnTo>
                      <a:lnTo>
                        <a:pt x="550" y="2757"/>
                      </a:lnTo>
                      <a:lnTo>
                        <a:pt x="552" y="2757"/>
                      </a:lnTo>
                      <a:lnTo>
                        <a:pt x="552" y="2755"/>
                      </a:lnTo>
                      <a:lnTo>
                        <a:pt x="555" y="2755"/>
                      </a:lnTo>
                      <a:lnTo>
                        <a:pt x="555" y="2752"/>
                      </a:lnTo>
                      <a:lnTo>
                        <a:pt x="555" y="2750"/>
                      </a:lnTo>
                      <a:lnTo>
                        <a:pt x="557" y="2750"/>
                      </a:lnTo>
                      <a:lnTo>
                        <a:pt x="557" y="2748"/>
                      </a:lnTo>
                      <a:lnTo>
                        <a:pt x="557" y="2745"/>
                      </a:lnTo>
                      <a:lnTo>
                        <a:pt x="557" y="2743"/>
                      </a:lnTo>
                      <a:lnTo>
                        <a:pt x="557" y="2734"/>
                      </a:lnTo>
                      <a:lnTo>
                        <a:pt x="557" y="2729"/>
                      </a:lnTo>
                      <a:lnTo>
                        <a:pt x="557" y="2717"/>
                      </a:lnTo>
                      <a:lnTo>
                        <a:pt x="555" y="2710"/>
                      </a:lnTo>
                      <a:lnTo>
                        <a:pt x="550" y="2696"/>
                      </a:lnTo>
                      <a:lnTo>
                        <a:pt x="543" y="2689"/>
                      </a:lnTo>
                      <a:lnTo>
                        <a:pt x="536" y="2682"/>
                      </a:lnTo>
                      <a:lnTo>
                        <a:pt x="526" y="2670"/>
                      </a:lnTo>
                      <a:lnTo>
                        <a:pt x="526" y="2667"/>
                      </a:lnTo>
                      <a:lnTo>
                        <a:pt x="522" y="2665"/>
                      </a:lnTo>
                      <a:lnTo>
                        <a:pt x="522" y="2660"/>
                      </a:lnTo>
                      <a:lnTo>
                        <a:pt x="519" y="2656"/>
                      </a:lnTo>
                      <a:lnTo>
                        <a:pt x="517" y="2648"/>
                      </a:lnTo>
                      <a:lnTo>
                        <a:pt x="512" y="2634"/>
                      </a:lnTo>
                      <a:lnTo>
                        <a:pt x="512" y="2630"/>
                      </a:lnTo>
                      <a:lnTo>
                        <a:pt x="512" y="2622"/>
                      </a:lnTo>
                      <a:lnTo>
                        <a:pt x="512" y="2615"/>
                      </a:lnTo>
                      <a:lnTo>
                        <a:pt x="515" y="2608"/>
                      </a:lnTo>
                      <a:lnTo>
                        <a:pt x="517" y="2596"/>
                      </a:lnTo>
                      <a:lnTo>
                        <a:pt x="522" y="2582"/>
                      </a:lnTo>
                      <a:lnTo>
                        <a:pt x="529" y="2568"/>
                      </a:lnTo>
                      <a:lnTo>
                        <a:pt x="534" y="2559"/>
                      </a:lnTo>
                      <a:lnTo>
                        <a:pt x="538" y="2554"/>
                      </a:lnTo>
                      <a:lnTo>
                        <a:pt x="541" y="2549"/>
                      </a:lnTo>
                      <a:lnTo>
                        <a:pt x="545" y="2545"/>
                      </a:lnTo>
                      <a:lnTo>
                        <a:pt x="552" y="2537"/>
                      </a:lnTo>
                      <a:lnTo>
                        <a:pt x="562" y="2530"/>
                      </a:lnTo>
                      <a:lnTo>
                        <a:pt x="571" y="2519"/>
                      </a:lnTo>
                      <a:lnTo>
                        <a:pt x="578" y="2511"/>
                      </a:lnTo>
                      <a:lnTo>
                        <a:pt x="581" y="2507"/>
                      </a:lnTo>
                      <a:lnTo>
                        <a:pt x="581" y="2502"/>
                      </a:lnTo>
                      <a:lnTo>
                        <a:pt x="583" y="2497"/>
                      </a:lnTo>
                      <a:lnTo>
                        <a:pt x="583" y="2488"/>
                      </a:lnTo>
                      <a:lnTo>
                        <a:pt x="583" y="2474"/>
                      </a:lnTo>
                      <a:lnTo>
                        <a:pt x="583" y="2467"/>
                      </a:lnTo>
                      <a:lnTo>
                        <a:pt x="583" y="2459"/>
                      </a:lnTo>
                      <a:lnTo>
                        <a:pt x="583" y="2452"/>
                      </a:lnTo>
                      <a:lnTo>
                        <a:pt x="583" y="2433"/>
                      </a:lnTo>
                      <a:lnTo>
                        <a:pt x="583" y="2426"/>
                      </a:lnTo>
                      <a:lnTo>
                        <a:pt x="581" y="2419"/>
                      </a:lnTo>
                      <a:lnTo>
                        <a:pt x="581" y="2403"/>
                      </a:lnTo>
                      <a:lnTo>
                        <a:pt x="581" y="2391"/>
                      </a:lnTo>
                      <a:lnTo>
                        <a:pt x="571" y="2367"/>
                      </a:lnTo>
                      <a:lnTo>
                        <a:pt x="569" y="2367"/>
                      </a:lnTo>
                      <a:lnTo>
                        <a:pt x="569" y="2365"/>
                      </a:lnTo>
                      <a:lnTo>
                        <a:pt x="569" y="2363"/>
                      </a:lnTo>
                      <a:lnTo>
                        <a:pt x="569" y="2360"/>
                      </a:lnTo>
                      <a:lnTo>
                        <a:pt x="569" y="2358"/>
                      </a:lnTo>
                      <a:lnTo>
                        <a:pt x="569" y="2356"/>
                      </a:lnTo>
                      <a:lnTo>
                        <a:pt x="569" y="2353"/>
                      </a:lnTo>
                      <a:lnTo>
                        <a:pt x="569" y="2351"/>
                      </a:lnTo>
                      <a:lnTo>
                        <a:pt x="567" y="2348"/>
                      </a:lnTo>
                      <a:lnTo>
                        <a:pt x="567" y="2346"/>
                      </a:lnTo>
                      <a:lnTo>
                        <a:pt x="567" y="2344"/>
                      </a:lnTo>
                      <a:lnTo>
                        <a:pt x="567" y="2341"/>
                      </a:lnTo>
                      <a:lnTo>
                        <a:pt x="564" y="2339"/>
                      </a:lnTo>
                      <a:lnTo>
                        <a:pt x="564" y="2332"/>
                      </a:lnTo>
                      <a:lnTo>
                        <a:pt x="564" y="2330"/>
                      </a:lnTo>
                      <a:lnTo>
                        <a:pt x="564" y="2327"/>
                      </a:lnTo>
                      <a:lnTo>
                        <a:pt x="564" y="2327"/>
                      </a:lnTo>
                      <a:lnTo>
                        <a:pt x="567" y="2327"/>
                      </a:lnTo>
                      <a:lnTo>
                        <a:pt x="567" y="2325"/>
                      </a:lnTo>
                      <a:lnTo>
                        <a:pt x="567" y="2322"/>
                      </a:lnTo>
                      <a:lnTo>
                        <a:pt x="567" y="2320"/>
                      </a:lnTo>
                      <a:lnTo>
                        <a:pt x="567" y="2315"/>
                      </a:lnTo>
                      <a:lnTo>
                        <a:pt x="567" y="2313"/>
                      </a:lnTo>
                      <a:lnTo>
                        <a:pt x="567" y="2311"/>
                      </a:lnTo>
                      <a:lnTo>
                        <a:pt x="567" y="2308"/>
                      </a:lnTo>
                      <a:lnTo>
                        <a:pt x="567" y="2306"/>
                      </a:lnTo>
                      <a:lnTo>
                        <a:pt x="567" y="2304"/>
                      </a:lnTo>
                      <a:lnTo>
                        <a:pt x="569" y="2301"/>
                      </a:lnTo>
                      <a:lnTo>
                        <a:pt x="569" y="2299"/>
                      </a:lnTo>
                      <a:lnTo>
                        <a:pt x="571" y="2299"/>
                      </a:lnTo>
                      <a:lnTo>
                        <a:pt x="569" y="2296"/>
                      </a:lnTo>
                      <a:lnTo>
                        <a:pt x="569" y="2294"/>
                      </a:lnTo>
                      <a:lnTo>
                        <a:pt x="569" y="2292"/>
                      </a:lnTo>
                      <a:lnTo>
                        <a:pt x="571" y="2289"/>
                      </a:lnTo>
                      <a:lnTo>
                        <a:pt x="571" y="2287"/>
                      </a:lnTo>
                      <a:lnTo>
                        <a:pt x="571" y="2285"/>
                      </a:lnTo>
                      <a:lnTo>
                        <a:pt x="574" y="2282"/>
                      </a:lnTo>
                      <a:lnTo>
                        <a:pt x="574" y="2280"/>
                      </a:lnTo>
                      <a:lnTo>
                        <a:pt x="574" y="2278"/>
                      </a:lnTo>
                      <a:lnTo>
                        <a:pt x="574" y="2273"/>
                      </a:lnTo>
                      <a:lnTo>
                        <a:pt x="574" y="2270"/>
                      </a:lnTo>
                      <a:lnTo>
                        <a:pt x="574" y="2268"/>
                      </a:lnTo>
                      <a:lnTo>
                        <a:pt x="574" y="2266"/>
                      </a:lnTo>
                      <a:lnTo>
                        <a:pt x="574" y="2263"/>
                      </a:lnTo>
                      <a:lnTo>
                        <a:pt x="576" y="2263"/>
                      </a:lnTo>
                      <a:lnTo>
                        <a:pt x="578" y="2259"/>
                      </a:lnTo>
                      <a:lnTo>
                        <a:pt x="578" y="2256"/>
                      </a:lnTo>
                      <a:lnTo>
                        <a:pt x="578" y="2254"/>
                      </a:lnTo>
                      <a:lnTo>
                        <a:pt x="578" y="2252"/>
                      </a:lnTo>
                      <a:lnTo>
                        <a:pt x="578" y="2249"/>
                      </a:lnTo>
                      <a:lnTo>
                        <a:pt x="581" y="2244"/>
                      </a:lnTo>
                      <a:lnTo>
                        <a:pt x="583" y="2244"/>
                      </a:lnTo>
                      <a:lnTo>
                        <a:pt x="585" y="2242"/>
                      </a:lnTo>
                      <a:lnTo>
                        <a:pt x="588" y="2237"/>
                      </a:lnTo>
                      <a:lnTo>
                        <a:pt x="590" y="2230"/>
                      </a:lnTo>
                      <a:lnTo>
                        <a:pt x="593" y="2228"/>
                      </a:lnTo>
                      <a:lnTo>
                        <a:pt x="593" y="2226"/>
                      </a:lnTo>
                      <a:lnTo>
                        <a:pt x="593" y="2223"/>
                      </a:lnTo>
                      <a:lnTo>
                        <a:pt x="595" y="2221"/>
                      </a:lnTo>
                      <a:lnTo>
                        <a:pt x="595" y="2218"/>
                      </a:lnTo>
                      <a:lnTo>
                        <a:pt x="595" y="2216"/>
                      </a:lnTo>
                      <a:lnTo>
                        <a:pt x="597" y="2216"/>
                      </a:lnTo>
                      <a:lnTo>
                        <a:pt x="597" y="2214"/>
                      </a:lnTo>
                      <a:lnTo>
                        <a:pt x="595" y="2214"/>
                      </a:lnTo>
                      <a:lnTo>
                        <a:pt x="595" y="2211"/>
                      </a:lnTo>
                      <a:lnTo>
                        <a:pt x="595" y="2209"/>
                      </a:lnTo>
                      <a:lnTo>
                        <a:pt x="597" y="2204"/>
                      </a:lnTo>
                      <a:lnTo>
                        <a:pt x="600" y="2202"/>
                      </a:lnTo>
                      <a:lnTo>
                        <a:pt x="602" y="2200"/>
                      </a:lnTo>
                      <a:lnTo>
                        <a:pt x="602" y="2197"/>
                      </a:lnTo>
                      <a:lnTo>
                        <a:pt x="602" y="2193"/>
                      </a:lnTo>
                      <a:lnTo>
                        <a:pt x="602" y="2190"/>
                      </a:lnTo>
                      <a:lnTo>
                        <a:pt x="604" y="2188"/>
                      </a:lnTo>
                      <a:lnTo>
                        <a:pt x="604" y="2185"/>
                      </a:lnTo>
                      <a:lnTo>
                        <a:pt x="609" y="2181"/>
                      </a:lnTo>
                      <a:lnTo>
                        <a:pt x="623" y="2162"/>
                      </a:lnTo>
                      <a:lnTo>
                        <a:pt x="626" y="2159"/>
                      </a:lnTo>
                      <a:lnTo>
                        <a:pt x="647" y="2152"/>
                      </a:lnTo>
                      <a:lnTo>
                        <a:pt x="652" y="2148"/>
                      </a:lnTo>
                      <a:lnTo>
                        <a:pt x="661" y="2138"/>
                      </a:lnTo>
                      <a:lnTo>
                        <a:pt x="666" y="2129"/>
                      </a:lnTo>
                      <a:lnTo>
                        <a:pt x="673" y="2115"/>
                      </a:lnTo>
                      <a:lnTo>
                        <a:pt x="680" y="2055"/>
                      </a:lnTo>
                      <a:lnTo>
                        <a:pt x="682" y="2044"/>
                      </a:lnTo>
                      <a:lnTo>
                        <a:pt x="685" y="2044"/>
                      </a:lnTo>
                      <a:lnTo>
                        <a:pt x="685" y="2041"/>
                      </a:lnTo>
                      <a:lnTo>
                        <a:pt x="687" y="2039"/>
                      </a:lnTo>
                      <a:lnTo>
                        <a:pt x="687" y="2037"/>
                      </a:lnTo>
                      <a:lnTo>
                        <a:pt x="689" y="2037"/>
                      </a:lnTo>
                      <a:lnTo>
                        <a:pt x="689" y="2034"/>
                      </a:lnTo>
                      <a:lnTo>
                        <a:pt x="689" y="2032"/>
                      </a:lnTo>
                      <a:lnTo>
                        <a:pt x="689" y="2027"/>
                      </a:lnTo>
                      <a:lnTo>
                        <a:pt x="689" y="2025"/>
                      </a:lnTo>
                      <a:lnTo>
                        <a:pt x="689" y="2022"/>
                      </a:lnTo>
                      <a:lnTo>
                        <a:pt x="689" y="2020"/>
                      </a:lnTo>
                      <a:lnTo>
                        <a:pt x="689" y="2018"/>
                      </a:lnTo>
                      <a:lnTo>
                        <a:pt x="689" y="2015"/>
                      </a:lnTo>
                      <a:lnTo>
                        <a:pt x="687" y="2015"/>
                      </a:lnTo>
                      <a:lnTo>
                        <a:pt x="687" y="2011"/>
                      </a:lnTo>
                      <a:lnTo>
                        <a:pt x="687" y="2008"/>
                      </a:lnTo>
                      <a:lnTo>
                        <a:pt x="687" y="2006"/>
                      </a:lnTo>
                      <a:lnTo>
                        <a:pt x="687" y="2004"/>
                      </a:lnTo>
                      <a:lnTo>
                        <a:pt x="682" y="2004"/>
                      </a:lnTo>
                      <a:lnTo>
                        <a:pt x="678" y="2004"/>
                      </a:lnTo>
                      <a:lnTo>
                        <a:pt x="671" y="2004"/>
                      </a:lnTo>
                      <a:lnTo>
                        <a:pt x="663" y="2004"/>
                      </a:lnTo>
                      <a:lnTo>
                        <a:pt x="656" y="2004"/>
                      </a:lnTo>
                      <a:lnTo>
                        <a:pt x="652" y="2004"/>
                      </a:lnTo>
                      <a:lnTo>
                        <a:pt x="637" y="2004"/>
                      </a:lnTo>
                      <a:lnTo>
                        <a:pt x="609" y="2004"/>
                      </a:lnTo>
                      <a:lnTo>
                        <a:pt x="595" y="2004"/>
                      </a:lnTo>
                      <a:lnTo>
                        <a:pt x="571" y="2004"/>
                      </a:lnTo>
                      <a:lnTo>
                        <a:pt x="534" y="2004"/>
                      </a:lnTo>
                      <a:lnTo>
                        <a:pt x="529" y="2004"/>
                      </a:lnTo>
                      <a:lnTo>
                        <a:pt x="524" y="2004"/>
                      </a:lnTo>
                      <a:lnTo>
                        <a:pt x="484" y="2004"/>
                      </a:lnTo>
                      <a:lnTo>
                        <a:pt x="456" y="2004"/>
                      </a:lnTo>
                      <a:lnTo>
                        <a:pt x="420" y="2001"/>
                      </a:lnTo>
                      <a:lnTo>
                        <a:pt x="340" y="2001"/>
                      </a:lnTo>
                      <a:lnTo>
                        <a:pt x="330" y="2001"/>
                      </a:lnTo>
                      <a:lnTo>
                        <a:pt x="283" y="2001"/>
                      </a:lnTo>
                      <a:lnTo>
                        <a:pt x="283" y="1994"/>
                      </a:lnTo>
                      <a:lnTo>
                        <a:pt x="283" y="1989"/>
                      </a:lnTo>
                      <a:lnTo>
                        <a:pt x="283" y="1987"/>
                      </a:lnTo>
                      <a:lnTo>
                        <a:pt x="283" y="1907"/>
                      </a:lnTo>
                      <a:lnTo>
                        <a:pt x="283" y="1871"/>
                      </a:lnTo>
                      <a:lnTo>
                        <a:pt x="283" y="1862"/>
                      </a:lnTo>
                      <a:lnTo>
                        <a:pt x="283" y="1817"/>
                      </a:lnTo>
                      <a:lnTo>
                        <a:pt x="283" y="1659"/>
                      </a:lnTo>
                      <a:lnTo>
                        <a:pt x="283" y="1635"/>
                      </a:lnTo>
                      <a:lnTo>
                        <a:pt x="285" y="1543"/>
                      </a:lnTo>
                      <a:lnTo>
                        <a:pt x="285" y="1507"/>
                      </a:lnTo>
                      <a:lnTo>
                        <a:pt x="283" y="1479"/>
                      </a:lnTo>
                      <a:lnTo>
                        <a:pt x="283" y="1467"/>
                      </a:lnTo>
                      <a:lnTo>
                        <a:pt x="283" y="1460"/>
                      </a:lnTo>
                      <a:lnTo>
                        <a:pt x="283" y="1455"/>
                      </a:lnTo>
                      <a:lnTo>
                        <a:pt x="288" y="1448"/>
                      </a:lnTo>
                      <a:lnTo>
                        <a:pt x="297" y="1437"/>
                      </a:lnTo>
                      <a:lnTo>
                        <a:pt x="300" y="1437"/>
                      </a:lnTo>
                      <a:lnTo>
                        <a:pt x="302" y="1437"/>
                      </a:lnTo>
                      <a:lnTo>
                        <a:pt x="302" y="1441"/>
                      </a:lnTo>
                      <a:lnTo>
                        <a:pt x="302" y="1446"/>
                      </a:lnTo>
                      <a:lnTo>
                        <a:pt x="342" y="1446"/>
                      </a:lnTo>
                      <a:lnTo>
                        <a:pt x="378" y="1446"/>
                      </a:lnTo>
                      <a:lnTo>
                        <a:pt x="397" y="1446"/>
                      </a:lnTo>
                      <a:lnTo>
                        <a:pt x="399" y="1446"/>
                      </a:lnTo>
                      <a:lnTo>
                        <a:pt x="389" y="1437"/>
                      </a:lnTo>
                      <a:lnTo>
                        <a:pt x="387" y="1432"/>
                      </a:lnTo>
                      <a:lnTo>
                        <a:pt x="385" y="1418"/>
                      </a:lnTo>
                      <a:lnTo>
                        <a:pt x="375" y="1366"/>
                      </a:lnTo>
                      <a:lnTo>
                        <a:pt x="375" y="1366"/>
                      </a:lnTo>
                      <a:lnTo>
                        <a:pt x="375" y="1363"/>
                      </a:lnTo>
                      <a:lnTo>
                        <a:pt x="371" y="1356"/>
                      </a:lnTo>
                      <a:lnTo>
                        <a:pt x="352" y="1323"/>
                      </a:lnTo>
                      <a:lnTo>
                        <a:pt x="349" y="1323"/>
                      </a:lnTo>
                      <a:lnTo>
                        <a:pt x="347" y="1316"/>
                      </a:lnTo>
                      <a:lnTo>
                        <a:pt x="347" y="1314"/>
                      </a:lnTo>
                      <a:lnTo>
                        <a:pt x="354" y="1250"/>
                      </a:lnTo>
                      <a:lnTo>
                        <a:pt x="356" y="1233"/>
                      </a:lnTo>
                      <a:lnTo>
                        <a:pt x="356" y="1226"/>
                      </a:lnTo>
                      <a:lnTo>
                        <a:pt x="385" y="1198"/>
                      </a:lnTo>
                      <a:lnTo>
                        <a:pt x="392" y="1193"/>
                      </a:lnTo>
                      <a:lnTo>
                        <a:pt x="397" y="1186"/>
                      </a:lnTo>
                      <a:lnTo>
                        <a:pt x="399" y="1181"/>
                      </a:lnTo>
                      <a:lnTo>
                        <a:pt x="413" y="1160"/>
                      </a:lnTo>
                      <a:lnTo>
                        <a:pt x="427" y="1139"/>
                      </a:lnTo>
                      <a:lnTo>
                        <a:pt x="439" y="1122"/>
                      </a:lnTo>
                      <a:lnTo>
                        <a:pt x="439" y="1118"/>
                      </a:lnTo>
                      <a:lnTo>
                        <a:pt x="439" y="1108"/>
                      </a:lnTo>
                      <a:lnTo>
                        <a:pt x="439" y="1092"/>
                      </a:lnTo>
                      <a:lnTo>
                        <a:pt x="413" y="1092"/>
                      </a:lnTo>
                      <a:lnTo>
                        <a:pt x="411" y="1092"/>
                      </a:lnTo>
                      <a:lnTo>
                        <a:pt x="406" y="1092"/>
                      </a:lnTo>
                      <a:lnTo>
                        <a:pt x="404" y="1092"/>
                      </a:lnTo>
                      <a:lnTo>
                        <a:pt x="401" y="1092"/>
                      </a:lnTo>
                      <a:lnTo>
                        <a:pt x="399" y="1092"/>
                      </a:lnTo>
                      <a:lnTo>
                        <a:pt x="397" y="1092"/>
                      </a:lnTo>
                      <a:lnTo>
                        <a:pt x="397" y="1092"/>
                      </a:lnTo>
                      <a:lnTo>
                        <a:pt x="394" y="1092"/>
                      </a:lnTo>
                      <a:lnTo>
                        <a:pt x="392" y="1092"/>
                      </a:lnTo>
                      <a:lnTo>
                        <a:pt x="389" y="1092"/>
                      </a:lnTo>
                      <a:lnTo>
                        <a:pt x="387" y="1092"/>
                      </a:lnTo>
                      <a:lnTo>
                        <a:pt x="385" y="1092"/>
                      </a:lnTo>
                      <a:lnTo>
                        <a:pt x="382" y="1092"/>
                      </a:lnTo>
                      <a:lnTo>
                        <a:pt x="378" y="1092"/>
                      </a:lnTo>
                      <a:lnTo>
                        <a:pt x="375" y="1092"/>
                      </a:lnTo>
                      <a:lnTo>
                        <a:pt x="373" y="1092"/>
                      </a:lnTo>
                      <a:lnTo>
                        <a:pt x="373" y="1089"/>
                      </a:lnTo>
                      <a:lnTo>
                        <a:pt x="373" y="1087"/>
                      </a:lnTo>
                      <a:lnTo>
                        <a:pt x="373" y="1082"/>
                      </a:lnTo>
                      <a:lnTo>
                        <a:pt x="373" y="1077"/>
                      </a:lnTo>
                      <a:lnTo>
                        <a:pt x="373" y="1075"/>
                      </a:lnTo>
                      <a:lnTo>
                        <a:pt x="373" y="1073"/>
                      </a:lnTo>
                      <a:lnTo>
                        <a:pt x="373" y="1068"/>
                      </a:lnTo>
                      <a:lnTo>
                        <a:pt x="373" y="1066"/>
                      </a:lnTo>
                      <a:lnTo>
                        <a:pt x="373" y="1063"/>
                      </a:lnTo>
                      <a:lnTo>
                        <a:pt x="373" y="1056"/>
                      </a:lnTo>
                      <a:lnTo>
                        <a:pt x="373" y="1047"/>
                      </a:lnTo>
                      <a:lnTo>
                        <a:pt x="373" y="1042"/>
                      </a:lnTo>
                      <a:lnTo>
                        <a:pt x="373" y="1037"/>
                      </a:lnTo>
                      <a:lnTo>
                        <a:pt x="373" y="1035"/>
                      </a:lnTo>
                      <a:lnTo>
                        <a:pt x="373" y="1033"/>
                      </a:lnTo>
                      <a:lnTo>
                        <a:pt x="373" y="1030"/>
                      </a:lnTo>
                      <a:lnTo>
                        <a:pt x="373" y="1028"/>
                      </a:lnTo>
                      <a:lnTo>
                        <a:pt x="373" y="1025"/>
                      </a:lnTo>
                      <a:lnTo>
                        <a:pt x="373" y="1025"/>
                      </a:lnTo>
                      <a:lnTo>
                        <a:pt x="373" y="1023"/>
                      </a:lnTo>
                      <a:lnTo>
                        <a:pt x="373" y="1021"/>
                      </a:lnTo>
                      <a:lnTo>
                        <a:pt x="373" y="1018"/>
                      </a:lnTo>
                      <a:lnTo>
                        <a:pt x="373" y="1016"/>
                      </a:lnTo>
                      <a:lnTo>
                        <a:pt x="373" y="1014"/>
                      </a:lnTo>
                      <a:lnTo>
                        <a:pt x="373" y="1011"/>
                      </a:lnTo>
                      <a:lnTo>
                        <a:pt x="373" y="1009"/>
                      </a:lnTo>
                      <a:lnTo>
                        <a:pt x="373" y="1007"/>
                      </a:lnTo>
                      <a:lnTo>
                        <a:pt x="373" y="1004"/>
                      </a:lnTo>
                      <a:lnTo>
                        <a:pt x="373" y="1002"/>
                      </a:lnTo>
                      <a:lnTo>
                        <a:pt x="373" y="997"/>
                      </a:lnTo>
                      <a:lnTo>
                        <a:pt x="373" y="995"/>
                      </a:lnTo>
                      <a:lnTo>
                        <a:pt x="373" y="990"/>
                      </a:lnTo>
                      <a:lnTo>
                        <a:pt x="373" y="988"/>
                      </a:lnTo>
                      <a:lnTo>
                        <a:pt x="373" y="983"/>
                      </a:lnTo>
                      <a:lnTo>
                        <a:pt x="373" y="976"/>
                      </a:lnTo>
                      <a:lnTo>
                        <a:pt x="373" y="969"/>
                      </a:lnTo>
                      <a:lnTo>
                        <a:pt x="373" y="964"/>
                      </a:lnTo>
                      <a:lnTo>
                        <a:pt x="373" y="957"/>
                      </a:lnTo>
                      <a:lnTo>
                        <a:pt x="373" y="952"/>
                      </a:lnTo>
                      <a:lnTo>
                        <a:pt x="373" y="950"/>
                      </a:lnTo>
                      <a:lnTo>
                        <a:pt x="373" y="940"/>
                      </a:lnTo>
                      <a:lnTo>
                        <a:pt x="373" y="938"/>
                      </a:lnTo>
                      <a:lnTo>
                        <a:pt x="373" y="936"/>
                      </a:lnTo>
                      <a:lnTo>
                        <a:pt x="373" y="929"/>
                      </a:lnTo>
                      <a:lnTo>
                        <a:pt x="373" y="926"/>
                      </a:lnTo>
                      <a:lnTo>
                        <a:pt x="373" y="924"/>
                      </a:lnTo>
                      <a:lnTo>
                        <a:pt x="373" y="922"/>
                      </a:lnTo>
                      <a:lnTo>
                        <a:pt x="373" y="917"/>
                      </a:lnTo>
                      <a:lnTo>
                        <a:pt x="373" y="912"/>
                      </a:lnTo>
                      <a:lnTo>
                        <a:pt x="366" y="912"/>
                      </a:lnTo>
                      <a:lnTo>
                        <a:pt x="361" y="912"/>
                      </a:lnTo>
                      <a:lnTo>
                        <a:pt x="356" y="912"/>
                      </a:lnTo>
                      <a:lnTo>
                        <a:pt x="349" y="912"/>
                      </a:lnTo>
                      <a:lnTo>
                        <a:pt x="345" y="912"/>
                      </a:lnTo>
                      <a:lnTo>
                        <a:pt x="340" y="912"/>
                      </a:lnTo>
                      <a:lnTo>
                        <a:pt x="335" y="912"/>
                      </a:lnTo>
                      <a:lnTo>
                        <a:pt x="328" y="912"/>
                      </a:lnTo>
                      <a:lnTo>
                        <a:pt x="323" y="912"/>
                      </a:lnTo>
                      <a:lnTo>
                        <a:pt x="316" y="912"/>
                      </a:lnTo>
                      <a:lnTo>
                        <a:pt x="290" y="912"/>
                      </a:lnTo>
                      <a:lnTo>
                        <a:pt x="283" y="912"/>
                      </a:lnTo>
                      <a:lnTo>
                        <a:pt x="283" y="898"/>
                      </a:lnTo>
                      <a:lnTo>
                        <a:pt x="283" y="896"/>
                      </a:lnTo>
                      <a:lnTo>
                        <a:pt x="283" y="891"/>
                      </a:lnTo>
                      <a:lnTo>
                        <a:pt x="283" y="888"/>
                      </a:lnTo>
                      <a:lnTo>
                        <a:pt x="283" y="881"/>
                      </a:lnTo>
                      <a:lnTo>
                        <a:pt x="283" y="865"/>
                      </a:lnTo>
                      <a:lnTo>
                        <a:pt x="283" y="862"/>
                      </a:lnTo>
                      <a:lnTo>
                        <a:pt x="283" y="860"/>
                      </a:lnTo>
                      <a:lnTo>
                        <a:pt x="281" y="858"/>
                      </a:lnTo>
                      <a:lnTo>
                        <a:pt x="281" y="855"/>
                      </a:lnTo>
                      <a:lnTo>
                        <a:pt x="281" y="853"/>
                      </a:lnTo>
                      <a:lnTo>
                        <a:pt x="281" y="851"/>
                      </a:lnTo>
                      <a:lnTo>
                        <a:pt x="281" y="848"/>
                      </a:lnTo>
                      <a:lnTo>
                        <a:pt x="281" y="846"/>
                      </a:lnTo>
                      <a:lnTo>
                        <a:pt x="281" y="844"/>
                      </a:lnTo>
                      <a:lnTo>
                        <a:pt x="281" y="841"/>
                      </a:lnTo>
                      <a:lnTo>
                        <a:pt x="281" y="839"/>
                      </a:lnTo>
                      <a:lnTo>
                        <a:pt x="281" y="836"/>
                      </a:lnTo>
                      <a:lnTo>
                        <a:pt x="281" y="822"/>
                      </a:lnTo>
                      <a:lnTo>
                        <a:pt x="281" y="820"/>
                      </a:lnTo>
                      <a:lnTo>
                        <a:pt x="236" y="822"/>
                      </a:lnTo>
                      <a:lnTo>
                        <a:pt x="215" y="822"/>
                      </a:lnTo>
                      <a:lnTo>
                        <a:pt x="212" y="822"/>
                      </a:lnTo>
                      <a:lnTo>
                        <a:pt x="210" y="822"/>
                      </a:lnTo>
                      <a:lnTo>
                        <a:pt x="203" y="822"/>
                      </a:lnTo>
                      <a:lnTo>
                        <a:pt x="200" y="822"/>
                      </a:lnTo>
                      <a:lnTo>
                        <a:pt x="198" y="822"/>
                      </a:lnTo>
                      <a:lnTo>
                        <a:pt x="191" y="822"/>
                      </a:lnTo>
                      <a:lnTo>
                        <a:pt x="191" y="820"/>
                      </a:lnTo>
                      <a:lnTo>
                        <a:pt x="191" y="806"/>
                      </a:lnTo>
                      <a:lnTo>
                        <a:pt x="191" y="799"/>
                      </a:lnTo>
                      <a:lnTo>
                        <a:pt x="191" y="794"/>
                      </a:lnTo>
                      <a:lnTo>
                        <a:pt x="191" y="775"/>
                      </a:lnTo>
                      <a:lnTo>
                        <a:pt x="184" y="775"/>
                      </a:lnTo>
                      <a:lnTo>
                        <a:pt x="148" y="777"/>
                      </a:lnTo>
                      <a:lnTo>
                        <a:pt x="148" y="775"/>
                      </a:lnTo>
                      <a:lnTo>
                        <a:pt x="148" y="761"/>
                      </a:lnTo>
                      <a:lnTo>
                        <a:pt x="184" y="761"/>
                      </a:lnTo>
                      <a:lnTo>
                        <a:pt x="191" y="761"/>
                      </a:lnTo>
                      <a:lnTo>
                        <a:pt x="191" y="742"/>
                      </a:lnTo>
                      <a:lnTo>
                        <a:pt x="191" y="742"/>
                      </a:lnTo>
                      <a:lnTo>
                        <a:pt x="191" y="737"/>
                      </a:lnTo>
                      <a:lnTo>
                        <a:pt x="191" y="730"/>
                      </a:lnTo>
                      <a:lnTo>
                        <a:pt x="186" y="730"/>
                      </a:lnTo>
                      <a:lnTo>
                        <a:pt x="177" y="730"/>
                      </a:lnTo>
                      <a:lnTo>
                        <a:pt x="174" y="730"/>
                      </a:lnTo>
                      <a:lnTo>
                        <a:pt x="170" y="730"/>
                      </a:lnTo>
                      <a:lnTo>
                        <a:pt x="170" y="730"/>
                      </a:lnTo>
                      <a:lnTo>
                        <a:pt x="167" y="730"/>
                      </a:lnTo>
                      <a:lnTo>
                        <a:pt x="165" y="730"/>
                      </a:lnTo>
                      <a:lnTo>
                        <a:pt x="163" y="730"/>
                      </a:lnTo>
                      <a:lnTo>
                        <a:pt x="160" y="730"/>
                      </a:lnTo>
                      <a:lnTo>
                        <a:pt x="158" y="730"/>
                      </a:lnTo>
                      <a:lnTo>
                        <a:pt x="156" y="730"/>
                      </a:lnTo>
                      <a:lnTo>
                        <a:pt x="153" y="730"/>
                      </a:lnTo>
                      <a:lnTo>
                        <a:pt x="151" y="730"/>
                      </a:lnTo>
                      <a:lnTo>
                        <a:pt x="148" y="730"/>
                      </a:lnTo>
                      <a:lnTo>
                        <a:pt x="148" y="728"/>
                      </a:lnTo>
                      <a:lnTo>
                        <a:pt x="148" y="725"/>
                      </a:lnTo>
                      <a:lnTo>
                        <a:pt x="148" y="723"/>
                      </a:lnTo>
                      <a:lnTo>
                        <a:pt x="148" y="721"/>
                      </a:lnTo>
                      <a:lnTo>
                        <a:pt x="148" y="714"/>
                      </a:lnTo>
                      <a:lnTo>
                        <a:pt x="148" y="709"/>
                      </a:lnTo>
                      <a:lnTo>
                        <a:pt x="148" y="704"/>
                      </a:lnTo>
                      <a:lnTo>
                        <a:pt x="146" y="704"/>
                      </a:lnTo>
                      <a:lnTo>
                        <a:pt x="146" y="685"/>
                      </a:lnTo>
                      <a:lnTo>
                        <a:pt x="144" y="685"/>
                      </a:lnTo>
                      <a:lnTo>
                        <a:pt x="141" y="685"/>
                      </a:lnTo>
                      <a:lnTo>
                        <a:pt x="139" y="685"/>
                      </a:lnTo>
                      <a:lnTo>
                        <a:pt x="137" y="685"/>
                      </a:lnTo>
                      <a:lnTo>
                        <a:pt x="134" y="685"/>
                      </a:lnTo>
                      <a:lnTo>
                        <a:pt x="132" y="685"/>
                      </a:lnTo>
                      <a:lnTo>
                        <a:pt x="122" y="685"/>
                      </a:lnTo>
                      <a:lnTo>
                        <a:pt x="115" y="685"/>
                      </a:lnTo>
                      <a:lnTo>
                        <a:pt x="111" y="685"/>
                      </a:lnTo>
                      <a:lnTo>
                        <a:pt x="106" y="685"/>
                      </a:lnTo>
                      <a:lnTo>
                        <a:pt x="104" y="685"/>
                      </a:lnTo>
                      <a:lnTo>
                        <a:pt x="104" y="685"/>
                      </a:lnTo>
                      <a:lnTo>
                        <a:pt x="104" y="678"/>
                      </a:lnTo>
                      <a:lnTo>
                        <a:pt x="104" y="666"/>
                      </a:lnTo>
                      <a:lnTo>
                        <a:pt x="104" y="647"/>
                      </a:lnTo>
                      <a:lnTo>
                        <a:pt x="104" y="645"/>
                      </a:lnTo>
                      <a:lnTo>
                        <a:pt x="104" y="643"/>
                      </a:lnTo>
                      <a:lnTo>
                        <a:pt x="104" y="640"/>
                      </a:lnTo>
                      <a:lnTo>
                        <a:pt x="104" y="638"/>
                      </a:lnTo>
                      <a:lnTo>
                        <a:pt x="104" y="636"/>
                      </a:lnTo>
                      <a:lnTo>
                        <a:pt x="104" y="633"/>
                      </a:lnTo>
                      <a:lnTo>
                        <a:pt x="104" y="631"/>
                      </a:lnTo>
                      <a:lnTo>
                        <a:pt x="104" y="629"/>
                      </a:lnTo>
                      <a:lnTo>
                        <a:pt x="104" y="629"/>
                      </a:lnTo>
                      <a:lnTo>
                        <a:pt x="104" y="626"/>
                      </a:lnTo>
                      <a:lnTo>
                        <a:pt x="104" y="624"/>
                      </a:lnTo>
                      <a:lnTo>
                        <a:pt x="101" y="622"/>
                      </a:lnTo>
                      <a:lnTo>
                        <a:pt x="101" y="619"/>
                      </a:lnTo>
                      <a:lnTo>
                        <a:pt x="101" y="612"/>
                      </a:lnTo>
                      <a:lnTo>
                        <a:pt x="101" y="610"/>
                      </a:lnTo>
                      <a:lnTo>
                        <a:pt x="97" y="607"/>
                      </a:lnTo>
                      <a:lnTo>
                        <a:pt x="94" y="607"/>
                      </a:lnTo>
                      <a:lnTo>
                        <a:pt x="92" y="605"/>
                      </a:lnTo>
                      <a:lnTo>
                        <a:pt x="89" y="605"/>
                      </a:lnTo>
                      <a:lnTo>
                        <a:pt x="85" y="603"/>
                      </a:lnTo>
                      <a:lnTo>
                        <a:pt x="82" y="603"/>
                      </a:lnTo>
                      <a:lnTo>
                        <a:pt x="80" y="600"/>
                      </a:lnTo>
                      <a:lnTo>
                        <a:pt x="78" y="596"/>
                      </a:lnTo>
                      <a:lnTo>
                        <a:pt x="78" y="591"/>
                      </a:lnTo>
                      <a:lnTo>
                        <a:pt x="80" y="591"/>
                      </a:lnTo>
                      <a:lnTo>
                        <a:pt x="99" y="591"/>
                      </a:lnTo>
                      <a:lnTo>
                        <a:pt x="101" y="591"/>
                      </a:lnTo>
                      <a:lnTo>
                        <a:pt x="106" y="591"/>
                      </a:lnTo>
                      <a:lnTo>
                        <a:pt x="108" y="591"/>
                      </a:lnTo>
                      <a:lnTo>
                        <a:pt x="118" y="591"/>
                      </a:lnTo>
                      <a:lnTo>
                        <a:pt x="122" y="591"/>
                      </a:lnTo>
                      <a:lnTo>
                        <a:pt x="122" y="570"/>
                      </a:lnTo>
                      <a:lnTo>
                        <a:pt x="122" y="558"/>
                      </a:lnTo>
                      <a:lnTo>
                        <a:pt x="122" y="551"/>
                      </a:lnTo>
                      <a:lnTo>
                        <a:pt x="125" y="551"/>
                      </a:lnTo>
                      <a:lnTo>
                        <a:pt x="130" y="551"/>
                      </a:lnTo>
                      <a:lnTo>
                        <a:pt x="130" y="548"/>
                      </a:lnTo>
                      <a:lnTo>
                        <a:pt x="130" y="544"/>
                      </a:lnTo>
                      <a:lnTo>
                        <a:pt x="130" y="541"/>
                      </a:lnTo>
                      <a:lnTo>
                        <a:pt x="134" y="536"/>
                      </a:lnTo>
                      <a:lnTo>
                        <a:pt x="118" y="515"/>
                      </a:lnTo>
                      <a:lnTo>
                        <a:pt x="113" y="503"/>
                      </a:lnTo>
                      <a:lnTo>
                        <a:pt x="113" y="501"/>
                      </a:lnTo>
                      <a:lnTo>
                        <a:pt x="111" y="501"/>
                      </a:lnTo>
                      <a:lnTo>
                        <a:pt x="104" y="494"/>
                      </a:lnTo>
                      <a:lnTo>
                        <a:pt x="61" y="461"/>
                      </a:lnTo>
                      <a:lnTo>
                        <a:pt x="61" y="458"/>
                      </a:lnTo>
                      <a:lnTo>
                        <a:pt x="56" y="449"/>
                      </a:lnTo>
                      <a:lnTo>
                        <a:pt x="45" y="430"/>
                      </a:lnTo>
                      <a:lnTo>
                        <a:pt x="37" y="428"/>
                      </a:lnTo>
                      <a:lnTo>
                        <a:pt x="40" y="425"/>
                      </a:lnTo>
                      <a:lnTo>
                        <a:pt x="42" y="414"/>
                      </a:lnTo>
                      <a:lnTo>
                        <a:pt x="11" y="383"/>
                      </a:lnTo>
                      <a:lnTo>
                        <a:pt x="9" y="381"/>
                      </a:lnTo>
                      <a:lnTo>
                        <a:pt x="2" y="373"/>
                      </a:lnTo>
                      <a:lnTo>
                        <a:pt x="0" y="366"/>
                      </a:lnTo>
                      <a:lnTo>
                        <a:pt x="0" y="359"/>
                      </a:lnTo>
                      <a:lnTo>
                        <a:pt x="0" y="307"/>
                      </a:lnTo>
                      <a:lnTo>
                        <a:pt x="0" y="303"/>
                      </a:lnTo>
                      <a:lnTo>
                        <a:pt x="0" y="300"/>
                      </a:lnTo>
                      <a:lnTo>
                        <a:pt x="7" y="293"/>
                      </a:lnTo>
                      <a:lnTo>
                        <a:pt x="9" y="291"/>
                      </a:lnTo>
                      <a:lnTo>
                        <a:pt x="11" y="291"/>
                      </a:lnTo>
                      <a:lnTo>
                        <a:pt x="26" y="281"/>
                      </a:lnTo>
                      <a:lnTo>
                        <a:pt x="40" y="270"/>
                      </a:lnTo>
                      <a:lnTo>
                        <a:pt x="49" y="262"/>
                      </a:lnTo>
                      <a:lnTo>
                        <a:pt x="54" y="258"/>
                      </a:lnTo>
                      <a:lnTo>
                        <a:pt x="71" y="246"/>
                      </a:lnTo>
                      <a:lnTo>
                        <a:pt x="89" y="234"/>
                      </a:lnTo>
                      <a:lnTo>
                        <a:pt x="99" y="222"/>
                      </a:lnTo>
                      <a:lnTo>
                        <a:pt x="101" y="218"/>
                      </a:lnTo>
                      <a:lnTo>
                        <a:pt x="106" y="210"/>
                      </a:lnTo>
                      <a:lnTo>
                        <a:pt x="108" y="199"/>
                      </a:lnTo>
                      <a:lnTo>
                        <a:pt x="106" y="182"/>
                      </a:lnTo>
                      <a:lnTo>
                        <a:pt x="104" y="170"/>
                      </a:lnTo>
                      <a:lnTo>
                        <a:pt x="99" y="151"/>
                      </a:lnTo>
                      <a:lnTo>
                        <a:pt x="97" y="132"/>
                      </a:lnTo>
                      <a:lnTo>
                        <a:pt x="97" y="114"/>
                      </a:lnTo>
                      <a:lnTo>
                        <a:pt x="99" y="92"/>
                      </a:lnTo>
                      <a:lnTo>
                        <a:pt x="104" y="76"/>
                      </a:lnTo>
                      <a:lnTo>
                        <a:pt x="111" y="50"/>
                      </a:lnTo>
                      <a:lnTo>
                        <a:pt x="111" y="47"/>
                      </a:lnTo>
                      <a:lnTo>
                        <a:pt x="113" y="14"/>
                      </a:lnTo>
                      <a:lnTo>
                        <a:pt x="134" y="14"/>
                      </a:lnTo>
                      <a:lnTo>
                        <a:pt x="179" y="14"/>
                      </a:lnTo>
                      <a:lnTo>
                        <a:pt x="226" y="14"/>
                      </a:lnTo>
                      <a:lnTo>
                        <a:pt x="271" y="14"/>
                      </a:lnTo>
                      <a:lnTo>
                        <a:pt x="316" y="14"/>
                      </a:lnTo>
                      <a:lnTo>
                        <a:pt x="361" y="12"/>
                      </a:lnTo>
                      <a:close/>
                    </a:path>
                  </a:pathLst>
                </a:custGeom>
                <a:solidFill>
                  <a:srgbClr val="9BBB59">
                    <a:lumMod val="50000"/>
                    <a:alpha val="62000"/>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grpSp>
          <p:grpSp>
            <p:nvGrpSpPr>
              <p:cNvPr id="70" name="Group 112"/>
              <p:cNvGrpSpPr/>
              <p:nvPr/>
            </p:nvGrpSpPr>
            <p:grpSpPr>
              <a:xfrm>
                <a:off x="495300" y="1397000"/>
                <a:ext cx="10172700" cy="6400800"/>
                <a:chOff x="-9557068" y="8969005"/>
                <a:chExt cx="13657265" cy="8629651"/>
              </a:xfrm>
              <a:effectLst>
                <a:glow rad="101600">
                  <a:sysClr val="windowText" lastClr="000000">
                    <a:alpha val="49000"/>
                  </a:sysClr>
                </a:glow>
              </a:effectLst>
            </p:grpSpPr>
            <p:sp>
              <p:nvSpPr>
                <p:cNvPr id="71" name="Freeform 7"/>
                <p:cNvSpPr>
                  <a:spLocks/>
                </p:cNvSpPr>
                <p:nvPr/>
              </p:nvSpPr>
              <p:spPr bwMode="auto">
                <a:xfrm>
                  <a:off x="-9557068" y="13533068"/>
                  <a:ext cx="4529138" cy="4057651"/>
                </a:xfrm>
                <a:custGeom>
                  <a:avLst/>
                  <a:gdLst>
                    <a:gd name="T0" fmla="*/ 907 w 2853"/>
                    <a:gd name="T1" fmla="*/ 2551 h 2556"/>
                    <a:gd name="T2" fmla="*/ 0 w 2853"/>
                    <a:gd name="T3" fmla="*/ 2504 h 2556"/>
                    <a:gd name="T4" fmla="*/ 2 w 2853"/>
                    <a:gd name="T5" fmla="*/ 1561 h 2556"/>
                    <a:gd name="T6" fmla="*/ 7 w 2853"/>
                    <a:gd name="T7" fmla="*/ 524 h 2556"/>
                    <a:gd name="T8" fmla="*/ 38 w 2853"/>
                    <a:gd name="T9" fmla="*/ 0 h 2556"/>
                    <a:gd name="T10" fmla="*/ 123 w 2853"/>
                    <a:gd name="T11" fmla="*/ 19 h 2556"/>
                    <a:gd name="T12" fmla="*/ 219 w 2853"/>
                    <a:gd name="T13" fmla="*/ 54 h 2556"/>
                    <a:gd name="T14" fmla="*/ 312 w 2853"/>
                    <a:gd name="T15" fmla="*/ 61 h 2556"/>
                    <a:gd name="T16" fmla="*/ 411 w 2853"/>
                    <a:gd name="T17" fmla="*/ 82 h 2556"/>
                    <a:gd name="T18" fmla="*/ 531 w 2853"/>
                    <a:gd name="T19" fmla="*/ 101 h 2556"/>
                    <a:gd name="T20" fmla="*/ 642 w 2853"/>
                    <a:gd name="T21" fmla="*/ 101 h 2556"/>
                    <a:gd name="T22" fmla="*/ 810 w 2853"/>
                    <a:gd name="T23" fmla="*/ 101 h 2556"/>
                    <a:gd name="T24" fmla="*/ 1006 w 2853"/>
                    <a:gd name="T25" fmla="*/ 97 h 2556"/>
                    <a:gd name="T26" fmla="*/ 1056 w 2853"/>
                    <a:gd name="T27" fmla="*/ 87 h 2556"/>
                    <a:gd name="T28" fmla="*/ 1110 w 2853"/>
                    <a:gd name="T29" fmla="*/ 85 h 2556"/>
                    <a:gd name="T30" fmla="*/ 1195 w 2853"/>
                    <a:gd name="T31" fmla="*/ 85 h 2556"/>
                    <a:gd name="T32" fmla="*/ 1249 w 2853"/>
                    <a:gd name="T33" fmla="*/ 90 h 2556"/>
                    <a:gd name="T34" fmla="*/ 1297 w 2853"/>
                    <a:gd name="T35" fmla="*/ 111 h 2556"/>
                    <a:gd name="T36" fmla="*/ 1341 w 2853"/>
                    <a:gd name="T37" fmla="*/ 151 h 2556"/>
                    <a:gd name="T38" fmla="*/ 1377 w 2853"/>
                    <a:gd name="T39" fmla="*/ 205 h 2556"/>
                    <a:gd name="T40" fmla="*/ 1427 w 2853"/>
                    <a:gd name="T41" fmla="*/ 222 h 2556"/>
                    <a:gd name="T42" fmla="*/ 1467 w 2853"/>
                    <a:gd name="T43" fmla="*/ 184 h 2556"/>
                    <a:gd name="T44" fmla="*/ 1509 w 2853"/>
                    <a:gd name="T45" fmla="*/ 146 h 2556"/>
                    <a:gd name="T46" fmla="*/ 1561 w 2853"/>
                    <a:gd name="T47" fmla="*/ 127 h 2556"/>
                    <a:gd name="T48" fmla="*/ 1660 w 2853"/>
                    <a:gd name="T49" fmla="*/ 139 h 2556"/>
                    <a:gd name="T50" fmla="*/ 1748 w 2853"/>
                    <a:gd name="T51" fmla="*/ 158 h 2556"/>
                    <a:gd name="T52" fmla="*/ 1731 w 2853"/>
                    <a:gd name="T53" fmla="*/ 241 h 2556"/>
                    <a:gd name="T54" fmla="*/ 1684 w 2853"/>
                    <a:gd name="T55" fmla="*/ 297 h 2556"/>
                    <a:gd name="T56" fmla="*/ 1646 w 2853"/>
                    <a:gd name="T57" fmla="*/ 401 h 2556"/>
                    <a:gd name="T58" fmla="*/ 1958 w 2853"/>
                    <a:gd name="T59" fmla="*/ 671 h 2556"/>
                    <a:gd name="T60" fmla="*/ 2114 w 2853"/>
                    <a:gd name="T61" fmla="*/ 746 h 2556"/>
                    <a:gd name="T62" fmla="*/ 2223 w 2853"/>
                    <a:gd name="T63" fmla="*/ 742 h 2556"/>
                    <a:gd name="T64" fmla="*/ 2279 w 2853"/>
                    <a:gd name="T65" fmla="*/ 720 h 2556"/>
                    <a:gd name="T66" fmla="*/ 2326 w 2853"/>
                    <a:gd name="T67" fmla="*/ 701 h 2556"/>
                    <a:gd name="T68" fmla="*/ 2388 w 2853"/>
                    <a:gd name="T69" fmla="*/ 709 h 2556"/>
                    <a:gd name="T70" fmla="*/ 2459 w 2853"/>
                    <a:gd name="T71" fmla="*/ 753 h 2556"/>
                    <a:gd name="T72" fmla="*/ 2508 w 2853"/>
                    <a:gd name="T73" fmla="*/ 772 h 2556"/>
                    <a:gd name="T74" fmla="*/ 2541 w 2853"/>
                    <a:gd name="T75" fmla="*/ 742 h 2556"/>
                    <a:gd name="T76" fmla="*/ 2825 w 2853"/>
                    <a:gd name="T77" fmla="*/ 739 h 2556"/>
                    <a:gd name="T78" fmla="*/ 2853 w 2853"/>
                    <a:gd name="T79" fmla="*/ 876 h 2556"/>
                    <a:gd name="T80" fmla="*/ 2853 w 2853"/>
                    <a:gd name="T81" fmla="*/ 954 h 2556"/>
                    <a:gd name="T82" fmla="*/ 2818 w 2853"/>
                    <a:gd name="T83" fmla="*/ 1009 h 2556"/>
                    <a:gd name="T84" fmla="*/ 2714 w 2853"/>
                    <a:gd name="T85" fmla="*/ 1011 h 2556"/>
                    <a:gd name="T86" fmla="*/ 2626 w 2853"/>
                    <a:gd name="T87" fmla="*/ 1013 h 2556"/>
                    <a:gd name="T88" fmla="*/ 2617 w 2853"/>
                    <a:gd name="T89" fmla="*/ 1094 h 2556"/>
                    <a:gd name="T90" fmla="*/ 2463 w 2853"/>
                    <a:gd name="T91" fmla="*/ 1141 h 2556"/>
                    <a:gd name="T92" fmla="*/ 2428 w 2853"/>
                    <a:gd name="T93" fmla="*/ 1179 h 2556"/>
                    <a:gd name="T94" fmla="*/ 2428 w 2853"/>
                    <a:gd name="T95" fmla="*/ 1226 h 2556"/>
                    <a:gd name="T96" fmla="*/ 2433 w 2853"/>
                    <a:gd name="T97" fmla="*/ 1327 h 2556"/>
                    <a:gd name="T98" fmla="*/ 2501 w 2853"/>
                    <a:gd name="T99" fmla="*/ 1625 h 2556"/>
                    <a:gd name="T100" fmla="*/ 2563 w 2853"/>
                    <a:gd name="T101" fmla="*/ 1656 h 2556"/>
                    <a:gd name="T102" fmla="*/ 2556 w 2853"/>
                    <a:gd name="T103" fmla="*/ 1762 h 2556"/>
                    <a:gd name="T104" fmla="*/ 2626 w 2853"/>
                    <a:gd name="T105" fmla="*/ 1783 h 2556"/>
                    <a:gd name="T106" fmla="*/ 2695 w 2853"/>
                    <a:gd name="T107" fmla="*/ 1798 h 2556"/>
                    <a:gd name="T108" fmla="*/ 2763 w 2853"/>
                    <a:gd name="T109" fmla="*/ 1868 h 2556"/>
                    <a:gd name="T110" fmla="*/ 2766 w 2853"/>
                    <a:gd name="T111" fmla="*/ 1942 h 2556"/>
                    <a:gd name="T112" fmla="*/ 2763 w 2853"/>
                    <a:gd name="T113" fmla="*/ 2065 h 2556"/>
                    <a:gd name="T114" fmla="*/ 2766 w 2853"/>
                    <a:gd name="T115" fmla="*/ 2204 h 2556"/>
                    <a:gd name="T116" fmla="*/ 2766 w 2853"/>
                    <a:gd name="T117" fmla="*/ 2343 h 2556"/>
                    <a:gd name="T118" fmla="*/ 2763 w 2853"/>
                    <a:gd name="T119" fmla="*/ 2549 h 2556"/>
                    <a:gd name="T120" fmla="*/ 1809 w 2853"/>
                    <a:gd name="T121" fmla="*/ 2556 h 2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3" h="2556">
                      <a:moveTo>
                        <a:pt x="1809" y="2556"/>
                      </a:moveTo>
                      <a:lnTo>
                        <a:pt x="1764" y="2556"/>
                      </a:lnTo>
                      <a:lnTo>
                        <a:pt x="1722" y="2556"/>
                      </a:lnTo>
                      <a:lnTo>
                        <a:pt x="1679" y="2554"/>
                      </a:lnTo>
                      <a:lnTo>
                        <a:pt x="1634" y="2554"/>
                      </a:lnTo>
                      <a:lnTo>
                        <a:pt x="1587" y="2554"/>
                      </a:lnTo>
                      <a:lnTo>
                        <a:pt x="1542" y="2554"/>
                      </a:lnTo>
                      <a:lnTo>
                        <a:pt x="1495" y="2554"/>
                      </a:lnTo>
                      <a:lnTo>
                        <a:pt x="1450" y="2554"/>
                      </a:lnTo>
                      <a:lnTo>
                        <a:pt x="1405" y="2554"/>
                      </a:lnTo>
                      <a:lnTo>
                        <a:pt x="1358" y="2551"/>
                      </a:lnTo>
                      <a:lnTo>
                        <a:pt x="1316" y="2551"/>
                      </a:lnTo>
                      <a:lnTo>
                        <a:pt x="1271" y="2551"/>
                      </a:lnTo>
                      <a:lnTo>
                        <a:pt x="1226" y="2551"/>
                      </a:lnTo>
                      <a:lnTo>
                        <a:pt x="1181" y="2551"/>
                      </a:lnTo>
                      <a:lnTo>
                        <a:pt x="1134" y="2551"/>
                      </a:lnTo>
                      <a:lnTo>
                        <a:pt x="1086" y="2551"/>
                      </a:lnTo>
                      <a:lnTo>
                        <a:pt x="1044" y="2551"/>
                      </a:lnTo>
                      <a:lnTo>
                        <a:pt x="999" y="2551"/>
                      </a:lnTo>
                      <a:lnTo>
                        <a:pt x="952" y="2551"/>
                      </a:lnTo>
                      <a:lnTo>
                        <a:pt x="907" y="2551"/>
                      </a:lnTo>
                      <a:lnTo>
                        <a:pt x="862" y="2551"/>
                      </a:lnTo>
                      <a:lnTo>
                        <a:pt x="817" y="2551"/>
                      </a:lnTo>
                      <a:lnTo>
                        <a:pt x="772" y="2551"/>
                      </a:lnTo>
                      <a:lnTo>
                        <a:pt x="725" y="2551"/>
                      </a:lnTo>
                      <a:lnTo>
                        <a:pt x="680" y="2551"/>
                      </a:lnTo>
                      <a:lnTo>
                        <a:pt x="635" y="2551"/>
                      </a:lnTo>
                      <a:lnTo>
                        <a:pt x="590" y="2551"/>
                      </a:lnTo>
                      <a:lnTo>
                        <a:pt x="545" y="2551"/>
                      </a:lnTo>
                      <a:lnTo>
                        <a:pt x="498" y="2551"/>
                      </a:lnTo>
                      <a:lnTo>
                        <a:pt x="456" y="2551"/>
                      </a:lnTo>
                      <a:lnTo>
                        <a:pt x="411" y="2551"/>
                      </a:lnTo>
                      <a:lnTo>
                        <a:pt x="366" y="2551"/>
                      </a:lnTo>
                      <a:lnTo>
                        <a:pt x="321" y="2551"/>
                      </a:lnTo>
                      <a:lnTo>
                        <a:pt x="274" y="2551"/>
                      </a:lnTo>
                      <a:lnTo>
                        <a:pt x="229" y="2551"/>
                      </a:lnTo>
                      <a:lnTo>
                        <a:pt x="184" y="2551"/>
                      </a:lnTo>
                      <a:lnTo>
                        <a:pt x="139" y="2551"/>
                      </a:lnTo>
                      <a:lnTo>
                        <a:pt x="94" y="2551"/>
                      </a:lnTo>
                      <a:lnTo>
                        <a:pt x="47" y="2551"/>
                      </a:lnTo>
                      <a:lnTo>
                        <a:pt x="0" y="2551"/>
                      </a:lnTo>
                      <a:lnTo>
                        <a:pt x="0" y="2504"/>
                      </a:lnTo>
                      <a:lnTo>
                        <a:pt x="0" y="2461"/>
                      </a:lnTo>
                      <a:lnTo>
                        <a:pt x="0" y="2417"/>
                      </a:lnTo>
                      <a:lnTo>
                        <a:pt x="0" y="2372"/>
                      </a:lnTo>
                      <a:lnTo>
                        <a:pt x="0" y="2327"/>
                      </a:lnTo>
                      <a:lnTo>
                        <a:pt x="0" y="2282"/>
                      </a:lnTo>
                      <a:lnTo>
                        <a:pt x="0" y="2237"/>
                      </a:lnTo>
                      <a:lnTo>
                        <a:pt x="0" y="2192"/>
                      </a:lnTo>
                      <a:lnTo>
                        <a:pt x="0" y="2147"/>
                      </a:lnTo>
                      <a:lnTo>
                        <a:pt x="0" y="2102"/>
                      </a:lnTo>
                      <a:lnTo>
                        <a:pt x="0" y="2055"/>
                      </a:lnTo>
                      <a:lnTo>
                        <a:pt x="0" y="2013"/>
                      </a:lnTo>
                      <a:lnTo>
                        <a:pt x="2" y="1968"/>
                      </a:lnTo>
                      <a:lnTo>
                        <a:pt x="2" y="1923"/>
                      </a:lnTo>
                      <a:lnTo>
                        <a:pt x="2" y="1878"/>
                      </a:lnTo>
                      <a:lnTo>
                        <a:pt x="2" y="1831"/>
                      </a:lnTo>
                      <a:lnTo>
                        <a:pt x="2" y="1786"/>
                      </a:lnTo>
                      <a:lnTo>
                        <a:pt x="2" y="1741"/>
                      </a:lnTo>
                      <a:lnTo>
                        <a:pt x="2" y="1696"/>
                      </a:lnTo>
                      <a:lnTo>
                        <a:pt x="2" y="1654"/>
                      </a:lnTo>
                      <a:lnTo>
                        <a:pt x="2" y="1606"/>
                      </a:lnTo>
                      <a:lnTo>
                        <a:pt x="2" y="1561"/>
                      </a:lnTo>
                      <a:lnTo>
                        <a:pt x="2" y="1516"/>
                      </a:lnTo>
                      <a:lnTo>
                        <a:pt x="2" y="1472"/>
                      </a:lnTo>
                      <a:lnTo>
                        <a:pt x="2" y="1427"/>
                      </a:lnTo>
                      <a:lnTo>
                        <a:pt x="2" y="1379"/>
                      </a:lnTo>
                      <a:lnTo>
                        <a:pt x="2" y="1335"/>
                      </a:lnTo>
                      <a:lnTo>
                        <a:pt x="2" y="1292"/>
                      </a:lnTo>
                      <a:lnTo>
                        <a:pt x="2" y="1247"/>
                      </a:lnTo>
                      <a:lnTo>
                        <a:pt x="2" y="1202"/>
                      </a:lnTo>
                      <a:lnTo>
                        <a:pt x="2" y="1155"/>
                      </a:lnTo>
                      <a:lnTo>
                        <a:pt x="2" y="1110"/>
                      </a:lnTo>
                      <a:lnTo>
                        <a:pt x="2" y="1065"/>
                      </a:lnTo>
                      <a:lnTo>
                        <a:pt x="2" y="1020"/>
                      </a:lnTo>
                      <a:lnTo>
                        <a:pt x="2" y="975"/>
                      </a:lnTo>
                      <a:lnTo>
                        <a:pt x="2" y="931"/>
                      </a:lnTo>
                      <a:lnTo>
                        <a:pt x="5" y="886"/>
                      </a:lnTo>
                      <a:lnTo>
                        <a:pt x="5" y="841"/>
                      </a:lnTo>
                      <a:lnTo>
                        <a:pt x="5" y="796"/>
                      </a:lnTo>
                      <a:lnTo>
                        <a:pt x="5" y="751"/>
                      </a:lnTo>
                      <a:lnTo>
                        <a:pt x="7" y="614"/>
                      </a:lnTo>
                      <a:lnTo>
                        <a:pt x="7" y="572"/>
                      </a:lnTo>
                      <a:lnTo>
                        <a:pt x="7" y="524"/>
                      </a:lnTo>
                      <a:lnTo>
                        <a:pt x="7" y="479"/>
                      </a:lnTo>
                      <a:lnTo>
                        <a:pt x="7" y="434"/>
                      </a:lnTo>
                      <a:lnTo>
                        <a:pt x="9" y="390"/>
                      </a:lnTo>
                      <a:lnTo>
                        <a:pt x="9" y="345"/>
                      </a:lnTo>
                      <a:lnTo>
                        <a:pt x="9" y="300"/>
                      </a:lnTo>
                      <a:lnTo>
                        <a:pt x="9" y="255"/>
                      </a:lnTo>
                      <a:lnTo>
                        <a:pt x="9" y="210"/>
                      </a:lnTo>
                      <a:lnTo>
                        <a:pt x="9" y="168"/>
                      </a:lnTo>
                      <a:lnTo>
                        <a:pt x="12" y="123"/>
                      </a:lnTo>
                      <a:lnTo>
                        <a:pt x="12" y="85"/>
                      </a:lnTo>
                      <a:lnTo>
                        <a:pt x="12" y="82"/>
                      </a:lnTo>
                      <a:lnTo>
                        <a:pt x="12" y="75"/>
                      </a:lnTo>
                      <a:lnTo>
                        <a:pt x="12" y="61"/>
                      </a:lnTo>
                      <a:lnTo>
                        <a:pt x="12" y="57"/>
                      </a:lnTo>
                      <a:lnTo>
                        <a:pt x="12" y="40"/>
                      </a:lnTo>
                      <a:lnTo>
                        <a:pt x="12" y="5"/>
                      </a:lnTo>
                      <a:lnTo>
                        <a:pt x="12" y="0"/>
                      </a:lnTo>
                      <a:lnTo>
                        <a:pt x="19" y="0"/>
                      </a:lnTo>
                      <a:lnTo>
                        <a:pt x="28" y="0"/>
                      </a:lnTo>
                      <a:lnTo>
                        <a:pt x="33" y="0"/>
                      </a:lnTo>
                      <a:lnTo>
                        <a:pt x="38" y="0"/>
                      </a:lnTo>
                      <a:lnTo>
                        <a:pt x="42" y="0"/>
                      </a:lnTo>
                      <a:lnTo>
                        <a:pt x="45" y="0"/>
                      </a:lnTo>
                      <a:lnTo>
                        <a:pt x="45" y="0"/>
                      </a:lnTo>
                      <a:lnTo>
                        <a:pt x="49" y="0"/>
                      </a:lnTo>
                      <a:lnTo>
                        <a:pt x="54" y="2"/>
                      </a:lnTo>
                      <a:lnTo>
                        <a:pt x="61" y="2"/>
                      </a:lnTo>
                      <a:lnTo>
                        <a:pt x="66" y="2"/>
                      </a:lnTo>
                      <a:lnTo>
                        <a:pt x="68" y="5"/>
                      </a:lnTo>
                      <a:lnTo>
                        <a:pt x="73" y="5"/>
                      </a:lnTo>
                      <a:lnTo>
                        <a:pt x="78" y="7"/>
                      </a:lnTo>
                      <a:lnTo>
                        <a:pt x="82" y="7"/>
                      </a:lnTo>
                      <a:lnTo>
                        <a:pt x="87" y="9"/>
                      </a:lnTo>
                      <a:lnTo>
                        <a:pt x="92" y="9"/>
                      </a:lnTo>
                      <a:lnTo>
                        <a:pt x="97" y="12"/>
                      </a:lnTo>
                      <a:lnTo>
                        <a:pt x="101" y="12"/>
                      </a:lnTo>
                      <a:lnTo>
                        <a:pt x="101" y="14"/>
                      </a:lnTo>
                      <a:lnTo>
                        <a:pt x="108" y="14"/>
                      </a:lnTo>
                      <a:lnTo>
                        <a:pt x="111" y="14"/>
                      </a:lnTo>
                      <a:lnTo>
                        <a:pt x="116" y="16"/>
                      </a:lnTo>
                      <a:lnTo>
                        <a:pt x="118" y="16"/>
                      </a:lnTo>
                      <a:lnTo>
                        <a:pt x="123" y="19"/>
                      </a:lnTo>
                      <a:lnTo>
                        <a:pt x="127" y="19"/>
                      </a:lnTo>
                      <a:lnTo>
                        <a:pt x="132" y="21"/>
                      </a:lnTo>
                      <a:lnTo>
                        <a:pt x="137" y="23"/>
                      </a:lnTo>
                      <a:lnTo>
                        <a:pt x="144" y="26"/>
                      </a:lnTo>
                      <a:lnTo>
                        <a:pt x="151" y="28"/>
                      </a:lnTo>
                      <a:lnTo>
                        <a:pt x="156" y="28"/>
                      </a:lnTo>
                      <a:lnTo>
                        <a:pt x="160" y="31"/>
                      </a:lnTo>
                      <a:lnTo>
                        <a:pt x="163" y="33"/>
                      </a:lnTo>
                      <a:lnTo>
                        <a:pt x="170" y="35"/>
                      </a:lnTo>
                      <a:lnTo>
                        <a:pt x="172" y="35"/>
                      </a:lnTo>
                      <a:lnTo>
                        <a:pt x="177" y="38"/>
                      </a:lnTo>
                      <a:lnTo>
                        <a:pt x="182" y="40"/>
                      </a:lnTo>
                      <a:lnTo>
                        <a:pt x="186" y="40"/>
                      </a:lnTo>
                      <a:lnTo>
                        <a:pt x="191" y="42"/>
                      </a:lnTo>
                      <a:lnTo>
                        <a:pt x="193" y="42"/>
                      </a:lnTo>
                      <a:lnTo>
                        <a:pt x="198" y="45"/>
                      </a:lnTo>
                      <a:lnTo>
                        <a:pt x="203" y="47"/>
                      </a:lnTo>
                      <a:lnTo>
                        <a:pt x="210" y="49"/>
                      </a:lnTo>
                      <a:lnTo>
                        <a:pt x="215" y="52"/>
                      </a:lnTo>
                      <a:lnTo>
                        <a:pt x="217" y="52"/>
                      </a:lnTo>
                      <a:lnTo>
                        <a:pt x="219" y="54"/>
                      </a:lnTo>
                      <a:lnTo>
                        <a:pt x="227" y="57"/>
                      </a:lnTo>
                      <a:lnTo>
                        <a:pt x="229" y="57"/>
                      </a:lnTo>
                      <a:lnTo>
                        <a:pt x="236" y="59"/>
                      </a:lnTo>
                      <a:lnTo>
                        <a:pt x="243" y="59"/>
                      </a:lnTo>
                      <a:lnTo>
                        <a:pt x="248" y="61"/>
                      </a:lnTo>
                      <a:lnTo>
                        <a:pt x="250" y="61"/>
                      </a:lnTo>
                      <a:lnTo>
                        <a:pt x="255" y="61"/>
                      </a:lnTo>
                      <a:lnTo>
                        <a:pt x="262" y="61"/>
                      </a:lnTo>
                      <a:lnTo>
                        <a:pt x="267" y="61"/>
                      </a:lnTo>
                      <a:lnTo>
                        <a:pt x="271" y="61"/>
                      </a:lnTo>
                      <a:lnTo>
                        <a:pt x="274" y="61"/>
                      </a:lnTo>
                      <a:lnTo>
                        <a:pt x="276" y="61"/>
                      </a:lnTo>
                      <a:lnTo>
                        <a:pt x="281" y="61"/>
                      </a:lnTo>
                      <a:lnTo>
                        <a:pt x="283" y="61"/>
                      </a:lnTo>
                      <a:lnTo>
                        <a:pt x="286" y="61"/>
                      </a:lnTo>
                      <a:lnTo>
                        <a:pt x="290" y="61"/>
                      </a:lnTo>
                      <a:lnTo>
                        <a:pt x="295" y="61"/>
                      </a:lnTo>
                      <a:lnTo>
                        <a:pt x="297" y="61"/>
                      </a:lnTo>
                      <a:lnTo>
                        <a:pt x="302" y="61"/>
                      </a:lnTo>
                      <a:lnTo>
                        <a:pt x="309" y="61"/>
                      </a:lnTo>
                      <a:lnTo>
                        <a:pt x="312" y="61"/>
                      </a:lnTo>
                      <a:lnTo>
                        <a:pt x="319" y="61"/>
                      </a:lnTo>
                      <a:lnTo>
                        <a:pt x="323" y="61"/>
                      </a:lnTo>
                      <a:lnTo>
                        <a:pt x="328" y="61"/>
                      </a:lnTo>
                      <a:lnTo>
                        <a:pt x="330" y="61"/>
                      </a:lnTo>
                      <a:lnTo>
                        <a:pt x="335" y="61"/>
                      </a:lnTo>
                      <a:lnTo>
                        <a:pt x="342" y="64"/>
                      </a:lnTo>
                      <a:lnTo>
                        <a:pt x="347" y="64"/>
                      </a:lnTo>
                      <a:lnTo>
                        <a:pt x="354" y="64"/>
                      </a:lnTo>
                      <a:lnTo>
                        <a:pt x="359" y="66"/>
                      </a:lnTo>
                      <a:lnTo>
                        <a:pt x="364" y="66"/>
                      </a:lnTo>
                      <a:lnTo>
                        <a:pt x="371" y="68"/>
                      </a:lnTo>
                      <a:lnTo>
                        <a:pt x="373" y="68"/>
                      </a:lnTo>
                      <a:lnTo>
                        <a:pt x="378" y="71"/>
                      </a:lnTo>
                      <a:lnTo>
                        <a:pt x="382" y="71"/>
                      </a:lnTo>
                      <a:lnTo>
                        <a:pt x="385" y="71"/>
                      </a:lnTo>
                      <a:lnTo>
                        <a:pt x="387" y="73"/>
                      </a:lnTo>
                      <a:lnTo>
                        <a:pt x="390" y="73"/>
                      </a:lnTo>
                      <a:lnTo>
                        <a:pt x="394" y="75"/>
                      </a:lnTo>
                      <a:lnTo>
                        <a:pt x="399" y="78"/>
                      </a:lnTo>
                      <a:lnTo>
                        <a:pt x="408" y="80"/>
                      </a:lnTo>
                      <a:lnTo>
                        <a:pt x="411" y="82"/>
                      </a:lnTo>
                      <a:lnTo>
                        <a:pt x="418" y="82"/>
                      </a:lnTo>
                      <a:lnTo>
                        <a:pt x="423" y="85"/>
                      </a:lnTo>
                      <a:lnTo>
                        <a:pt x="432" y="87"/>
                      </a:lnTo>
                      <a:lnTo>
                        <a:pt x="439" y="90"/>
                      </a:lnTo>
                      <a:lnTo>
                        <a:pt x="442" y="92"/>
                      </a:lnTo>
                      <a:lnTo>
                        <a:pt x="451" y="92"/>
                      </a:lnTo>
                      <a:lnTo>
                        <a:pt x="460" y="94"/>
                      </a:lnTo>
                      <a:lnTo>
                        <a:pt x="467" y="97"/>
                      </a:lnTo>
                      <a:lnTo>
                        <a:pt x="477" y="97"/>
                      </a:lnTo>
                      <a:lnTo>
                        <a:pt x="486" y="99"/>
                      </a:lnTo>
                      <a:lnTo>
                        <a:pt x="489" y="99"/>
                      </a:lnTo>
                      <a:lnTo>
                        <a:pt x="493" y="99"/>
                      </a:lnTo>
                      <a:lnTo>
                        <a:pt x="498" y="99"/>
                      </a:lnTo>
                      <a:lnTo>
                        <a:pt x="501" y="101"/>
                      </a:lnTo>
                      <a:lnTo>
                        <a:pt x="505" y="101"/>
                      </a:lnTo>
                      <a:lnTo>
                        <a:pt x="510" y="101"/>
                      </a:lnTo>
                      <a:lnTo>
                        <a:pt x="515" y="101"/>
                      </a:lnTo>
                      <a:lnTo>
                        <a:pt x="517" y="101"/>
                      </a:lnTo>
                      <a:lnTo>
                        <a:pt x="522" y="101"/>
                      </a:lnTo>
                      <a:lnTo>
                        <a:pt x="527" y="101"/>
                      </a:lnTo>
                      <a:lnTo>
                        <a:pt x="531" y="101"/>
                      </a:lnTo>
                      <a:lnTo>
                        <a:pt x="534" y="101"/>
                      </a:lnTo>
                      <a:lnTo>
                        <a:pt x="538" y="101"/>
                      </a:lnTo>
                      <a:lnTo>
                        <a:pt x="541" y="101"/>
                      </a:lnTo>
                      <a:lnTo>
                        <a:pt x="545" y="101"/>
                      </a:lnTo>
                      <a:lnTo>
                        <a:pt x="548" y="101"/>
                      </a:lnTo>
                      <a:lnTo>
                        <a:pt x="553" y="101"/>
                      </a:lnTo>
                      <a:lnTo>
                        <a:pt x="557" y="101"/>
                      </a:lnTo>
                      <a:lnTo>
                        <a:pt x="562" y="101"/>
                      </a:lnTo>
                      <a:lnTo>
                        <a:pt x="567" y="101"/>
                      </a:lnTo>
                      <a:lnTo>
                        <a:pt x="574" y="101"/>
                      </a:lnTo>
                      <a:lnTo>
                        <a:pt x="576" y="101"/>
                      </a:lnTo>
                      <a:lnTo>
                        <a:pt x="583" y="101"/>
                      </a:lnTo>
                      <a:lnTo>
                        <a:pt x="586" y="101"/>
                      </a:lnTo>
                      <a:lnTo>
                        <a:pt x="593" y="101"/>
                      </a:lnTo>
                      <a:lnTo>
                        <a:pt x="600" y="101"/>
                      </a:lnTo>
                      <a:lnTo>
                        <a:pt x="609" y="101"/>
                      </a:lnTo>
                      <a:lnTo>
                        <a:pt x="614" y="101"/>
                      </a:lnTo>
                      <a:lnTo>
                        <a:pt x="616" y="101"/>
                      </a:lnTo>
                      <a:lnTo>
                        <a:pt x="621" y="101"/>
                      </a:lnTo>
                      <a:lnTo>
                        <a:pt x="628" y="101"/>
                      </a:lnTo>
                      <a:lnTo>
                        <a:pt x="642" y="101"/>
                      </a:lnTo>
                      <a:lnTo>
                        <a:pt x="649" y="101"/>
                      </a:lnTo>
                      <a:lnTo>
                        <a:pt x="654" y="101"/>
                      </a:lnTo>
                      <a:lnTo>
                        <a:pt x="661" y="101"/>
                      </a:lnTo>
                      <a:lnTo>
                        <a:pt x="671" y="101"/>
                      </a:lnTo>
                      <a:lnTo>
                        <a:pt x="682" y="101"/>
                      </a:lnTo>
                      <a:lnTo>
                        <a:pt x="690" y="101"/>
                      </a:lnTo>
                      <a:lnTo>
                        <a:pt x="697" y="101"/>
                      </a:lnTo>
                      <a:lnTo>
                        <a:pt x="704" y="101"/>
                      </a:lnTo>
                      <a:lnTo>
                        <a:pt x="711" y="101"/>
                      </a:lnTo>
                      <a:lnTo>
                        <a:pt x="718" y="101"/>
                      </a:lnTo>
                      <a:lnTo>
                        <a:pt x="723" y="101"/>
                      </a:lnTo>
                      <a:lnTo>
                        <a:pt x="730" y="101"/>
                      </a:lnTo>
                      <a:lnTo>
                        <a:pt x="737" y="101"/>
                      </a:lnTo>
                      <a:lnTo>
                        <a:pt x="742" y="101"/>
                      </a:lnTo>
                      <a:lnTo>
                        <a:pt x="749" y="101"/>
                      </a:lnTo>
                      <a:lnTo>
                        <a:pt x="753" y="101"/>
                      </a:lnTo>
                      <a:lnTo>
                        <a:pt x="760" y="101"/>
                      </a:lnTo>
                      <a:lnTo>
                        <a:pt x="777" y="101"/>
                      </a:lnTo>
                      <a:lnTo>
                        <a:pt x="786" y="101"/>
                      </a:lnTo>
                      <a:lnTo>
                        <a:pt x="798" y="101"/>
                      </a:lnTo>
                      <a:lnTo>
                        <a:pt x="810" y="101"/>
                      </a:lnTo>
                      <a:lnTo>
                        <a:pt x="827" y="101"/>
                      </a:lnTo>
                      <a:lnTo>
                        <a:pt x="838" y="101"/>
                      </a:lnTo>
                      <a:lnTo>
                        <a:pt x="855" y="101"/>
                      </a:lnTo>
                      <a:lnTo>
                        <a:pt x="881" y="101"/>
                      </a:lnTo>
                      <a:lnTo>
                        <a:pt x="900" y="101"/>
                      </a:lnTo>
                      <a:lnTo>
                        <a:pt x="926" y="101"/>
                      </a:lnTo>
                      <a:lnTo>
                        <a:pt x="942" y="101"/>
                      </a:lnTo>
                      <a:lnTo>
                        <a:pt x="954" y="101"/>
                      </a:lnTo>
                      <a:lnTo>
                        <a:pt x="968" y="101"/>
                      </a:lnTo>
                      <a:lnTo>
                        <a:pt x="973" y="101"/>
                      </a:lnTo>
                      <a:lnTo>
                        <a:pt x="980" y="101"/>
                      </a:lnTo>
                      <a:lnTo>
                        <a:pt x="982" y="101"/>
                      </a:lnTo>
                      <a:lnTo>
                        <a:pt x="985" y="101"/>
                      </a:lnTo>
                      <a:lnTo>
                        <a:pt x="990" y="101"/>
                      </a:lnTo>
                      <a:lnTo>
                        <a:pt x="992" y="99"/>
                      </a:lnTo>
                      <a:lnTo>
                        <a:pt x="994" y="99"/>
                      </a:lnTo>
                      <a:lnTo>
                        <a:pt x="997" y="99"/>
                      </a:lnTo>
                      <a:lnTo>
                        <a:pt x="999" y="99"/>
                      </a:lnTo>
                      <a:lnTo>
                        <a:pt x="1001" y="99"/>
                      </a:lnTo>
                      <a:lnTo>
                        <a:pt x="1004" y="97"/>
                      </a:lnTo>
                      <a:lnTo>
                        <a:pt x="1006" y="97"/>
                      </a:lnTo>
                      <a:lnTo>
                        <a:pt x="1008" y="97"/>
                      </a:lnTo>
                      <a:lnTo>
                        <a:pt x="1008" y="97"/>
                      </a:lnTo>
                      <a:lnTo>
                        <a:pt x="1011" y="97"/>
                      </a:lnTo>
                      <a:lnTo>
                        <a:pt x="1013" y="94"/>
                      </a:lnTo>
                      <a:lnTo>
                        <a:pt x="1016" y="94"/>
                      </a:lnTo>
                      <a:lnTo>
                        <a:pt x="1018" y="94"/>
                      </a:lnTo>
                      <a:lnTo>
                        <a:pt x="1023" y="92"/>
                      </a:lnTo>
                      <a:lnTo>
                        <a:pt x="1025" y="92"/>
                      </a:lnTo>
                      <a:lnTo>
                        <a:pt x="1027" y="92"/>
                      </a:lnTo>
                      <a:lnTo>
                        <a:pt x="1030" y="92"/>
                      </a:lnTo>
                      <a:lnTo>
                        <a:pt x="1034" y="90"/>
                      </a:lnTo>
                      <a:lnTo>
                        <a:pt x="1037" y="90"/>
                      </a:lnTo>
                      <a:lnTo>
                        <a:pt x="1039" y="90"/>
                      </a:lnTo>
                      <a:lnTo>
                        <a:pt x="1041" y="90"/>
                      </a:lnTo>
                      <a:lnTo>
                        <a:pt x="1044" y="90"/>
                      </a:lnTo>
                      <a:lnTo>
                        <a:pt x="1044" y="87"/>
                      </a:lnTo>
                      <a:lnTo>
                        <a:pt x="1046" y="87"/>
                      </a:lnTo>
                      <a:lnTo>
                        <a:pt x="1049" y="87"/>
                      </a:lnTo>
                      <a:lnTo>
                        <a:pt x="1051" y="87"/>
                      </a:lnTo>
                      <a:lnTo>
                        <a:pt x="1053" y="87"/>
                      </a:lnTo>
                      <a:lnTo>
                        <a:pt x="1056" y="87"/>
                      </a:lnTo>
                      <a:lnTo>
                        <a:pt x="1058" y="87"/>
                      </a:lnTo>
                      <a:lnTo>
                        <a:pt x="1060" y="87"/>
                      </a:lnTo>
                      <a:lnTo>
                        <a:pt x="1063" y="85"/>
                      </a:lnTo>
                      <a:lnTo>
                        <a:pt x="1065" y="85"/>
                      </a:lnTo>
                      <a:lnTo>
                        <a:pt x="1065" y="85"/>
                      </a:lnTo>
                      <a:lnTo>
                        <a:pt x="1067" y="85"/>
                      </a:lnTo>
                      <a:lnTo>
                        <a:pt x="1070" y="85"/>
                      </a:lnTo>
                      <a:lnTo>
                        <a:pt x="1072" y="85"/>
                      </a:lnTo>
                      <a:lnTo>
                        <a:pt x="1075" y="85"/>
                      </a:lnTo>
                      <a:lnTo>
                        <a:pt x="1077" y="85"/>
                      </a:lnTo>
                      <a:lnTo>
                        <a:pt x="1079" y="85"/>
                      </a:lnTo>
                      <a:lnTo>
                        <a:pt x="1082" y="85"/>
                      </a:lnTo>
                      <a:lnTo>
                        <a:pt x="1084" y="85"/>
                      </a:lnTo>
                      <a:lnTo>
                        <a:pt x="1086" y="85"/>
                      </a:lnTo>
                      <a:lnTo>
                        <a:pt x="1089" y="85"/>
                      </a:lnTo>
                      <a:lnTo>
                        <a:pt x="1093" y="85"/>
                      </a:lnTo>
                      <a:lnTo>
                        <a:pt x="1098" y="85"/>
                      </a:lnTo>
                      <a:lnTo>
                        <a:pt x="1103" y="85"/>
                      </a:lnTo>
                      <a:lnTo>
                        <a:pt x="1105" y="85"/>
                      </a:lnTo>
                      <a:lnTo>
                        <a:pt x="1108" y="85"/>
                      </a:lnTo>
                      <a:lnTo>
                        <a:pt x="1110" y="85"/>
                      </a:lnTo>
                      <a:lnTo>
                        <a:pt x="1112" y="85"/>
                      </a:lnTo>
                      <a:lnTo>
                        <a:pt x="1115" y="85"/>
                      </a:lnTo>
                      <a:lnTo>
                        <a:pt x="1117" y="85"/>
                      </a:lnTo>
                      <a:lnTo>
                        <a:pt x="1119" y="85"/>
                      </a:lnTo>
                      <a:lnTo>
                        <a:pt x="1122" y="85"/>
                      </a:lnTo>
                      <a:lnTo>
                        <a:pt x="1122" y="85"/>
                      </a:lnTo>
                      <a:lnTo>
                        <a:pt x="1124" y="85"/>
                      </a:lnTo>
                      <a:lnTo>
                        <a:pt x="1127" y="85"/>
                      </a:lnTo>
                      <a:lnTo>
                        <a:pt x="1134" y="85"/>
                      </a:lnTo>
                      <a:lnTo>
                        <a:pt x="1136" y="85"/>
                      </a:lnTo>
                      <a:lnTo>
                        <a:pt x="1150" y="85"/>
                      </a:lnTo>
                      <a:lnTo>
                        <a:pt x="1160" y="85"/>
                      </a:lnTo>
                      <a:lnTo>
                        <a:pt x="1167" y="85"/>
                      </a:lnTo>
                      <a:lnTo>
                        <a:pt x="1169" y="85"/>
                      </a:lnTo>
                      <a:lnTo>
                        <a:pt x="1178" y="85"/>
                      </a:lnTo>
                      <a:lnTo>
                        <a:pt x="1181" y="85"/>
                      </a:lnTo>
                      <a:lnTo>
                        <a:pt x="1183" y="85"/>
                      </a:lnTo>
                      <a:lnTo>
                        <a:pt x="1188" y="85"/>
                      </a:lnTo>
                      <a:lnTo>
                        <a:pt x="1190" y="85"/>
                      </a:lnTo>
                      <a:lnTo>
                        <a:pt x="1193" y="85"/>
                      </a:lnTo>
                      <a:lnTo>
                        <a:pt x="1195" y="85"/>
                      </a:lnTo>
                      <a:lnTo>
                        <a:pt x="1200" y="85"/>
                      </a:lnTo>
                      <a:lnTo>
                        <a:pt x="1202" y="85"/>
                      </a:lnTo>
                      <a:lnTo>
                        <a:pt x="1207" y="85"/>
                      </a:lnTo>
                      <a:lnTo>
                        <a:pt x="1209" y="85"/>
                      </a:lnTo>
                      <a:lnTo>
                        <a:pt x="1214" y="85"/>
                      </a:lnTo>
                      <a:lnTo>
                        <a:pt x="1216" y="85"/>
                      </a:lnTo>
                      <a:lnTo>
                        <a:pt x="1219" y="85"/>
                      </a:lnTo>
                      <a:lnTo>
                        <a:pt x="1221" y="85"/>
                      </a:lnTo>
                      <a:lnTo>
                        <a:pt x="1223" y="85"/>
                      </a:lnTo>
                      <a:lnTo>
                        <a:pt x="1226" y="85"/>
                      </a:lnTo>
                      <a:lnTo>
                        <a:pt x="1228" y="85"/>
                      </a:lnTo>
                      <a:lnTo>
                        <a:pt x="1230" y="85"/>
                      </a:lnTo>
                      <a:lnTo>
                        <a:pt x="1233" y="87"/>
                      </a:lnTo>
                      <a:lnTo>
                        <a:pt x="1235" y="87"/>
                      </a:lnTo>
                      <a:lnTo>
                        <a:pt x="1235" y="87"/>
                      </a:lnTo>
                      <a:lnTo>
                        <a:pt x="1238" y="87"/>
                      </a:lnTo>
                      <a:lnTo>
                        <a:pt x="1240" y="87"/>
                      </a:lnTo>
                      <a:lnTo>
                        <a:pt x="1242" y="87"/>
                      </a:lnTo>
                      <a:lnTo>
                        <a:pt x="1245" y="87"/>
                      </a:lnTo>
                      <a:lnTo>
                        <a:pt x="1247" y="90"/>
                      </a:lnTo>
                      <a:lnTo>
                        <a:pt x="1249" y="90"/>
                      </a:lnTo>
                      <a:lnTo>
                        <a:pt x="1252" y="90"/>
                      </a:lnTo>
                      <a:lnTo>
                        <a:pt x="1254" y="90"/>
                      </a:lnTo>
                      <a:lnTo>
                        <a:pt x="1256" y="92"/>
                      </a:lnTo>
                      <a:lnTo>
                        <a:pt x="1259" y="92"/>
                      </a:lnTo>
                      <a:lnTo>
                        <a:pt x="1261" y="92"/>
                      </a:lnTo>
                      <a:lnTo>
                        <a:pt x="1264" y="94"/>
                      </a:lnTo>
                      <a:lnTo>
                        <a:pt x="1266" y="94"/>
                      </a:lnTo>
                      <a:lnTo>
                        <a:pt x="1268" y="94"/>
                      </a:lnTo>
                      <a:lnTo>
                        <a:pt x="1271" y="97"/>
                      </a:lnTo>
                      <a:lnTo>
                        <a:pt x="1273" y="97"/>
                      </a:lnTo>
                      <a:lnTo>
                        <a:pt x="1275" y="97"/>
                      </a:lnTo>
                      <a:lnTo>
                        <a:pt x="1278" y="99"/>
                      </a:lnTo>
                      <a:lnTo>
                        <a:pt x="1280" y="99"/>
                      </a:lnTo>
                      <a:lnTo>
                        <a:pt x="1282" y="101"/>
                      </a:lnTo>
                      <a:lnTo>
                        <a:pt x="1285" y="101"/>
                      </a:lnTo>
                      <a:lnTo>
                        <a:pt x="1287" y="104"/>
                      </a:lnTo>
                      <a:lnTo>
                        <a:pt x="1290" y="104"/>
                      </a:lnTo>
                      <a:lnTo>
                        <a:pt x="1292" y="106"/>
                      </a:lnTo>
                      <a:lnTo>
                        <a:pt x="1292" y="106"/>
                      </a:lnTo>
                      <a:lnTo>
                        <a:pt x="1294" y="108"/>
                      </a:lnTo>
                      <a:lnTo>
                        <a:pt x="1297" y="111"/>
                      </a:lnTo>
                      <a:lnTo>
                        <a:pt x="1299" y="111"/>
                      </a:lnTo>
                      <a:lnTo>
                        <a:pt x="1301" y="113"/>
                      </a:lnTo>
                      <a:lnTo>
                        <a:pt x="1304" y="116"/>
                      </a:lnTo>
                      <a:lnTo>
                        <a:pt x="1306" y="116"/>
                      </a:lnTo>
                      <a:lnTo>
                        <a:pt x="1306" y="118"/>
                      </a:lnTo>
                      <a:lnTo>
                        <a:pt x="1308" y="118"/>
                      </a:lnTo>
                      <a:lnTo>
                        <a:pt x="1311" y="120"/>
                      </a:lnTo>
                      <a:lnTo>
                        <a:pt x="1313" y="123"/>
                      </a:lnTo>
                      <a:lnTo>
                        <a:pt x="1316" y="125"/>
                      </a:lnTo>
                      <a:lnTo>
                        <a:pt x="1318" y="127"/>
                      </a:lnTo>
                      <a:lnTo>
                        <a:pt x="1323" y="127"/>
                      </a:lnTo>
                      <a:lnTo>
                        <a:pt x="1325" y="130"/>
                      </a:lnTo>
                      <a:lnTo>
                        <a:pt x="1327" y="132"/>
                      </a:lnTo>
                      <a:lnTo>
                        <a:pt x="1330" y="134"/>
                      </a:lnTo>
                      <a:lnTo>
                        <a:pt x="1330" y="137"/>
                      </a:lnTo>
                      <a:lnTo>
                        <a:pt x="1332" y="139"/>
                      </a:lnTo>
                      <a:lnTo>
                        <a:pt x="1334" y="142"/>
                      </a:lnTo>
                      <a:lnTo>
                        <a:pt x="1337" y="146"/>
                      </a:lnTo>
                      <a:lnTo>
                        <a:pt x="1339" y="146"/>
                      </a:lnTo>
                      <a:lnTo>
                        <a:pt x="1339" y="149"/>
                      </a:lnTo>
                      <a:lnTo>
                        <a:pt x="1341" y="151"/>
                      </a:lnTo>
                      <a:lnTo>
                        <a:pt x="1344" y="153"/>
                      </a:lnTo>
                      <a:lnTo>
                        <a:pt x="1344" y="156"/>
                      </a:lnTo>
                      <a:lnTo>
                        <a:pt x="1346" y="158"/>
                      </a:lnTo>
                      <a:lnTo>
                        <a:pt x="1349" y="160"/>
                      </a:lnTo>
                      <a:lnTo>
                        <a:pt x="1351" y="165"/>
                      </a:lnTo>
                      <a:lnTo>
                        <a:pt x="1351" y="170"/>
                      </a:lnTo>
                      <a:lnTo>
                        <a:pt x="1353" y="172"/>
                      </a:lnTo>
                      <a:lnTo>
                        <a:pt x="1353" y="175"/>
                      </a:lnTo>
                      <a:lnTo>
                        <a:pt x="1356" y="177"/>
                      </a:lnTo>
                      <a:lnTo>
                        <a:pt x="1358" y="179"/>
                      </a:lnTo>
                      <a:lnTo>
                        <a:pt x="1358" y="182"/>
                      </a:lnTo>
                      <a:lnTo>
                        <a:pt x="1360" y="184"/>
                      </a:lnTo>
                      <a:lnTo>
                        <a:pt x="1363" y="184"/>
                      </a:lnTo>
                      <a:lnTo>
                        <a:pt x="1363" y="186"/>
                      </a:lnTo>
                      <a:lnTo>
                        <a:pt x="1365" y="189"/>
                      </a:lnTo>
                      <a:lnTo>
                        <a:pt x="1367" y="191"/>
                      </a:lnTo>
                      <a:lnTo>
                        <a:pt x="1367" y="194"/>
                      </a:lnTo>
                      <a:lnTo>
                        <a:pt x="1370" y="196"/>
                      </a:lnTo>
                      <a:lnTo>
                        <a:pt x="1372" y="201"/>
                      </a:lnTo>
                      <a:lnTo>
                        <a:pt x="1375" y="203"/>
                      </a:lnTo>
                      <a:lnTo>
                        <a:pt x="1377" y="205"/>
                      </a:lnTo>
                      <a:lnTo>
                        <a:pt x="1379" y="208"/>
                      </a:lnTo>
                      <a:lnTo>
                        <a:pt x="1382" y="210"/>
                      </a:lnTo>
                      <a:lnTo>
                        <a:pt x="1384" y="212"/>
                      </a:lnTo>
                      <a:lnTo>
                        <a:pt x="1386" y="212"/>
                      </a:lnTo>
                      <a:lnTo>
                        <a:pt x="1389" y="215"/>
                      </a:lnTo>
                      <a:lnTo>
                        <a:pt x="1391" y="217"/>
                      </a:lnTo>
                      <a:lnTo>
                        <a:pt x="1393" y="220"/>
                      </a:lnTo>
                      <a:lnTo>
                        <a:pt x="1396" y="222"/>
                      </a:lnTo>
                      <a:lnTo>
                        <a:pt x="1398" y="222"/>
                      </a:lnTo>
                      <a:lnTo>
                        <a:pt x="1401" y="224"/>
                      </a:lnTo>
                      <a:lnTo>
                        <a:pt x="1403" y="224"/>
                      </a:lnTo>
                      <a:lnTo>
                        <a:pt x="1405" y="224"/>
                      </a:lnTo>
                      <a:lnTo>
                        <a:pt x="1408" y="227"/>
                      </a:lnTo>
                      <a:lnTo>
                        <a:pt x="1408" y="227"/>
                      </a:lnTo>
                      <a:lnTo>
                        <a:pt x="1410" y="227"/>
                      </a:lnTo>
                      <a:lnTo>
                        <a:pt x="1415" y="227"/>
                      </a:lnTo>
                      <a:lnTo>
                        <a:pt x="1417" y="227"/>
                      </a:lnTo>
                      <a:lnTo>
                        <a:pt x="1419" y="227"/>
                      </a:lnTo>
                      <a:lnTo>
                        <a:pt x="1422" y="224"/>
                      </a:lnTo>
                      <a:lnTo>
                        <a:pt x="1424" y="224"/>
                      </a:lnTo>
                      <a:lnTo>
                        <a:pt x="1427" y="222"/>
                      </a:lnTo>
                      <a:lnTo>
                        <a:pt x="1429" y="222"/>
                      </a:lnTo>
                      <a:lnTo>
                        <a:pt x="1429" y="220"/>
                      </a:lnTo>
                      <a:lnTo>
                        <a:pt x="1431" y="220"/>
                      </a:lnTo>
                      <a:lnTo>
                        <a:pt x="1434" y="217"/>
                      </a:lnTo>
                      <a:lnTo>
                        <a:pt x="1436" y="217"/>
                      </a:lnTo>
                      <a:lnTo>
                        <a:pt x="1436" y="215"/>
                      </a:lnTo>
                      <a:lnTo>
                        <a:pt x="1438" y="215"/>
                      </a:lnTo>
                      <a:lnTo>
                        <a:pt x="1438" y="212"/>
                      </a:lnTo>
                      <a:lnTo>
                        <a:pt x="1441" y="210"/>
                      </a:lnTo>
                      <a:lnTo>
                        <a:pt x="1443" y="208"/>
                      </a:lnTo>
                      <a:lnTo>
                        <a:pt x="1445" y="205"/>
                      </a:lnTo>
                      <a:lnTo>
                        <a:pt x="1448" y="203"/>
                      </a:lnTo>
                      <a:lnTo>
                        <a:pt x="1450" y="201"/>
                      </a:lnTo>
                      <a:lnTo>
                        <a:pt x="1453" y="198"/>
                      </a:lnTo>
                      <a:lnTo>
                        <a:pt x="1455" y="196"/>
                      </a:lnTo>
                      <a:lnTo>
                        <a:pt x="1457" y="194"/>
                      </a:lnTo>
                      <a:lnTo>
                        <a:pt x="1460" y="191"/>
                      </a:lnTo>
                      <a:lnTo>
                        <a:pt x="1462" y="191"/>
                      </a:lnTo>
                      <a:lnTo>
                        <a:pt x="1462" y="189"/>
                      </a:lnTo>
                      <a:lnTo>
                        <a:pt x="1464" y="186"/>
                      </a:lnTo>
                      <a:lnTo>
                        <a:pt x="1467" y="184"/>
                      </a:lnTo>
                      <a:lnTo>
                        <a:pt x="1467" y="184"/>
                      </a:lnTo>
                      <a:lnTo>
                        <a:pt x="1469" y="182"/>
                      </a:lnTo>
                      <a:lnTo>
                        <a:pt x="1471" y="179"/>
                      </a:lnTo>
                      <a:lnTo>
                        <a:pt x="1474" y="179"/>
                      </a:lnTo>
                      <a:lnTo>
                        <a:pt x="1476" y="177"/>
                      </a:lnTo>
                      <a:lnTo>
                        <a:pt x="1476" y="175"/>
                      </a:lnTo>
                      <a:lnTo>
                        <a:pt x="1478" y="175"/>
                      </a:lnTo>
                      <a:lnTo>
                        <a:pt x="1481" y="172"/>
                      </a:lnTo>
                      <a:lnTo>
                        <a:pt x="1481" y="170"/>
                      </a:lnTo>
                      <a:lnTo>
                        <a:pt x="1483" y="170"/>
                      </a:lnTo>
                      <a:lnTo>
                        <a:pt x="1486" y="168"/>
                      </a:lnTo>
                      <a:lnTo>
                        <a:pt x="1488" y="165"/>
                      </a:lnTo>
                      <a:lnTo>
                        <a:pt x="1490" y="163"/>
                      </a:lnTo>
                      <a:lnTo>
                        <a:pt x="1493" y="160"/>
                      </a:lnTo>
                      <a:lnTo>
                        <a:pt x="1495" y="158"/>
                      </a:lnTo>
                      <a:lnTo>
                        <a:pt x="1497" y="156"/>
                      </a:lnTo>
                      <a:lnTo>
                        <a:pt x="1500" y="156"/>
                      </a:lnTo>
                      <a:lnTo>
                        <a:pt x="1502" y="153"/>
                      </a:lnTo>
                      <a:lnTo>
                        <a:pt x="1504" y="151"/>
                      </a:lnTo>
                      <a:lnTo>
                        <a:pt x="1507" y="149"/>
                      </a:lnTo>
                      <a:lnTo>
                        <a:pt x="1509" y="146"/>
                      </a:lnTo>
                      <a:lnTo>
                        <a:pt x="1512" y="144"/>
                      </a:lnTo>
                      <a:lnTo>
                        <a:pt x="1514" y="144"/>
                      </a:lnTo>
                      <a:lnTo>
                        <a:pt x="1516" y="142"/>
                      </a:lnTo>
                      <a:lnTo>
                        <a:pt x="1519" y="139"/>
                      </a:lnTo>
                      <a:lnTo>
                        <a:pt x="1521" y="139"/>
                      </a:lnTo>
                      <a:lnTo>
                        <a:pt x="1521" y="137"/>
                      </a:lnTo>
                      <a:lnTo>
                        <a:pt x="1523" y="134"/>
                      </a:lnTo>
                      <a:lnTo>
                        <a:pt x="1526" y="134"/>
                      </a:lnTo>
                      <a:lnTo>
                        <a:pt x="1528" y="132"/>
                      </a:lnTo>
                      <a:lnTo>
                        <a:pt x="1530" y="130"/>
                      </a:lnTo>
                      <a:lnTo>
                        <a:pt x="1533" y="130"/>
                      </a:lnTo>
                      <a:lnTo>
                        <a:pt x="1535" y="127"/>
                      </a:lnTo>
                      <a:lnTo>
                        <a:pt x="1538" y="127"/>
                      </a:lnTo>
                      <a:lnTo>
                        <a:pt x="1540" y="127"/>
                      </a:lnTo>
                      <a:lnTo>
                        <a:pt x="1545" y="125"/>
                      </a:lnTo>
                      <a:lnTo>
                        <a:pt x="1547" y="125"/>
                      </a:lnTo>
                      <a:lnTo>
                        <a:pt x="1549" y="125"/>
                      </a:lnTo>
                      <a:lnTo>
                        <a:pt x="1552" y="127"/>
                      </a:lnTo>
                      <a:lnTo>
                        <a:pt x="1554" y="127"/>
                      </a:lnTo>
                      <a:lnTo>
                        <a:pt x="1556" y="127"/>
                      </a:lnTo>
                      <a:lnTo>
                        <a:pt x="1561" y="127"/>
                      </a:lnTo>
                      <a:lnTo>
                        <a:pt x="1564" y="127"/>
                      </a:lnTo>
                      <a:lnTo>
                        <a:pt x="1571" y="130"/>
                      </a:lnTo>
                      <a:lnTo>
                        <a:pt x="1575" y="130"/>
                      </a:lnTo>
                      <a:lnTo>
                        <a:pt x="1578" y="130"/>
                      </a:lnTo>
                      <a:lnTo>
                        <a:pt x="1580" y="132"/>
                      </a:lnTo>
                      <a:lnTo>
                        <a:pt x="1582" y="132"/>
                      </a:lnTo>
                      <a:lnTo>
                        <a:pt x="1587" y="132"/>
                      </a:lnTo>
                      <a:lnTo>
                        <a:pt x="1594" y="134"/>
                      </a:lnTo>
                      <a:lnTo>
                        <a:pt x="1599" y="134"/>
                      </a:lnTo>
                      <a:lnTo>
                        <a:pt x="1601" y="134"/>
                      </a:lnTo>
                      <a:lnTo>
                        <a:pt x="1608" y="134"/>
                      </a:lnTo>
                      <a:lnTo>
                        <a:pt x="1623" y="137"/>
                      </a:lnTo>
                      <a:lnTo>
                        <a:pt x="1625" y="137"/>
                      </a:lnTo>
                      <a:lnTo>
                        <a:pt x="1627" y="137"/>
                      </a:lnTo>
                      <a:lnTo>
                        <a:pt x="1630" y="137"/>
                      </a:lnTo>
                      <a:lnTo>
                        <a:pt x="1632" y="137"/>
                      </a:lnTo>
                      <a:lnTo>
                        <a:pt x="1634" y="137"/>
                      </a:lnTo>
                      <a:lnTo>
                        <a:pt x="1644" y="137"/>
                      </a:lnTo>
                      <a:lnTo>
                        <a:pt x="1651" y="137"/>
                      </a:lnTo>
                      <a:lnTo>
                        <a:pt x="1653" y="137"/>
                      </a:lnTo>
                      <a:lnTo>
                        <a:pt x="1660" y="139"/>
                      </a:lnTo>
                      <a:lnTo>
                        <a:pt x="1672" y="139"/>
                      </a:lnTo>
                      <a:lnTo>
                        <a:pt x="1677" y="139"/>
                      </a:lnTo>
                      <a:lnTo>
                        <a:pt x="1679" y="139"/>
                      </a:lnTo>
                      <a:lnTo>
                        <a:pt x="1682" y="139"/>
                      </a:lnTo>
                      <a:lnTo>
                        <a:pt x="1689" y="142"/>
                      </a:lnTo>
                      <a:lnTo>
                        <a:pt x="1691" y="142"/>
                      </a:lnTo>
                      <a:lnTo>
                        <a:pt x="1693" y="144"/>
                      </a:lnTo>
                      <a:lnTo>
                        <a:pt x="1698" y="144"/>
                      </a:lnTo>
                      <a:lnTo>
                        <a:pt x="1701" y="146"/>
                      </a:lnTo>
                      <a:lnTo>
                        <a:pt x="1705" y="149"/>
                      </a:lnTo>
                      <a:lnTo>
                        <a:pt x="1712" y="151"/>
                      </a:lnTo>
                      <a:lnTo>
                        <a:pt x="1722" y="153"/>
                      </a:lnTo>
                      <a:lnTo>
                        <a:pt x="1722" y="156"/>
                      </a:lnTo>
                      <a:lnTo>
                        <a:pt x="1724" y="156"/>
                      </a:lnTo>
                      <a:lnTo>
                        <a:pt x="1727" y="156"/>
                      </a:lnTo>
                      <a:lnTo>
                        <a:pt x="1727" y="158"/>
                      </a:lnTo>
                      <a:lnTo>
                        <a:pt x="1729" y="158"/>
                      </a:lnTo>
                      <a:lnTo>
                        <a:pt x="1731" y="158"/>
                      </a:lnTo>
                      <a:lnTo>
                        <a:pt x="1734" y="158"/>
                      </a:lnTo>
                      <a:lnTo>
                        <a:pt x="1736" y="158"/>
                      </a:lnTo>
                      <a:lnTo>
                        <a:pt x="1748" y="158"/>
                      </a:lnTo>
                      <a:lnTo>
                        <a:pt x="1748" y="168"/>
                      </a:lnTo>
                      <a:lnTo>
                        <a:pt x="1748" y="172"/>
                      </a:lnTo>
                      <a:lnTo>
                        <a:pt x="1748" y="179"/>
                      </a:lnTo>
                      <a:lnTo>
                        <a:pt x="1748" y="184"/>
                      </a:lnTo>
                      <a:lnTo>
                        <a:pt x="1748" y="194"/>
                      </a:lnTo>
                      <a:lnTo>
                        <a:pt x="1748" y="196"/>
                      </a:lnTo>
                      <a:lnTo>
                        <a:pt x="1748" y="198"/>
                      </a:lnTo>
                      <a:lnTo>
                        <a:pt x="1748" y="203"/>
                      </a:lnTo>
                      <a:lnTo>
                        <a:pt x="1748" y="205"/>
                      </a:lnTo>
                      <a:lnTo>
                        <a:pt x="1748" y="208"/>
                      </a:lnTo>
                      <a:lnTo>
                        <a:pt x="1748" y="210"/>
                      </a:lnTo>
                      <a:lnTo>
                        <a:pt x="1748" y="215"/>
                      </a:lnTo>
                      <a:lnTo>
                        <a:pt x="1745" y="215"/>
                      </a:lnTo>
                      <a:lnTo>
                        <a:pt x="1743" y="224"/>
                      </a:lnTo>
                      <a:lnTo>
                        <a:pt x="1741" y="227"/>
                      </a:lnTo>
                      <a:lnTo>
                        <a:pt x="1741" y="229"/>
                      </a:lnTo>
                      <a:lnTo>
                        <a:pt x="1738" y="234"/>
                      </a:lnTo>
                      <a:lnTo>
                        <a:pt x="1736" y="236"/>
                      </a:lnTo>
                      <a:lnTo>
                        <a:pt x="1734" y="238"/>
                      </a:lnTo>
                      <a:lnTo>
                        <a:pt x="1731" y="241"/>
                      </a:lnTo>
                      <a:lnTo>
                        <a:pt x="1731" y="241"/>
                      </a:lnTo>
                      <a:lnTo>
                        <a:pt x="1729" y="241"/>
                      </a:lnTo>
                      <a:lnTo>
                        <a:pt x="1729" y="243"/>
                      </a:lnTo>
                      <a:lnTo>
                        <a:pt x="1727" y="243"/>
                      </a:lnTo>
                      <a:lnTo>
                        <a:pt x="1727" y="246"/>
                      </a:lnTo>
                      <a:lnTo>
                        <a:pt x="1724" y="246"/>
                      </a:lnTo>
                      <a:lnTo>
                        <a:pt x="1722" y="248"/>
                      </a:lnTo>
                      <a:lnTo>
                        <a:pt x="1715" y="253"/>
                      </a:lnTo>
                      <a:lnTo>
                        <a:pt x="1703" y="262"/>
                      </a:lnTo>
                      <a:lnTo>
                        <a:pt x="1701" y="264"/>
                      </a:lnTo>
                      <a:lnTo>
                        <a:pt x="1701" y="267"/>
                      </a:lnTo>
                      <a:lnTo>
                        <a:pt x="1698" y="269"/>
                      </a:lnTo>
                      <a:lnTo>
                        <a:pt x="1696" y="269"/>
                      </a:lnTo>
                      <a:lnTo>
                        <a:pt x="1696" y="271"/>
                      </a:lnTo>
                      <a:lnTo>
                        <a:pt x="1693" y="274"/>
                      </a:lnTo>
                      <a:lnTo>
                        <a:pt x="1691" y="274"/>
                      </a:lnTo>
                      <a:lnTo>
                        <a:pt x="1691" y="276"/>
                      </a:lnTo>
                      <a:lnTo>
                        <a:pt x="1691" y="279"/>
                      </a:lnTo>
                      <a:lnTo>
                        <a:pt x="1686" y="290"/>
                      </a:lnTo>
                      <a:lnTo>
                        <a:pt x="1684" y="293"/>
                      </a:lnTo>
                      <a:lnTo>
                        <a:pt x="1684" y="295"/>
                      </a:lnTo>
                      <a:lnTo>
                        <a:pt x="1684" y="297"/>
                      </a:lnTo>
                      <a:lnTo>
                        <a:pt x="1682" y="297"/>
                      </a:lnTo>
                      <a:lnTo>
                        <a:pt x="1682" y="300"/>
                      </a:lnTo>
                      <a:lnTo>
                        <a:pt x="1682" y="302"/>
                      </a:lnTo>
                      <a:lnTo>
                        <a:pt x="1679" y="309"/>
                      </a:lnTo>
                      <a:lnTo>
                        <a:pt x="1675" y="326"/>
                      </a:lnTo>
                      <a:lnTo>
                        <a:pt x="1670" y="347"/>
                      </a:lnTo>
                      <a:lnTo>
                        <a:pt x="1667" y="357"/>
                      </a:lnTo>
                      <a:lnTo>
                        <a:pt x="1665" y="361"/>
                      </a:lnTo>
                      <a:lnTo>
                        <a:pt x="1663" y="368"/>
                      </a:lnTo>
                      <a:lnTo>
                        <a:pt x="1663" y="373"/>
                      </a:lnTo>
                      <a:lnTo>
                        <a:pt x="1660" y="375"/>
                      </a:lnTo>
                      <a:lnTo>
                        <a:pt x="1660" y="378"/>
                      </a:lnTo>
                      <a:lnTo>
                        <a:pt x="1658" y="380"/>
                      </a:lnTo>
                      <a:lnTo>
                        <a:pt x="1658" y="383"/>
                      </a:lnTo>
                      <a:lnTo>
                        <a:pt x="1656" y="387"/>
                      </a:lnTo>
                      <a:lnTo>
                        <a:pt x="1653" y="390"/>
                      </a:lnTo>
                      <a:lnTo>
                        <a:pt x="1649" y="394"/>
                      </a:lnTo>
                      <a:lnTo>
                        <a:pt x="1649" y="397"/>
                      </a:lnTo>
                      <a:lnTo>
                        <a:pt x="1649" y="399"/>
                      </a:lnTo>
                      <a:lnTo>
                        <a:pt x="1646" y="399"/>
                      </a:lnTo>
                      <a:lnTo>
                        <a:pt x="1646" y="401"/>
                      </a:lnTo>
                      <a:lnTo>
                        <a:pt x="1644" y="404"/>
                      </a:lnTo>
                      <a:lnTo>
                        <a:pt x="1641" y="406"/>
                      </a:lnTo>
                      <a:lnTo>
                        <a:pt x="1651" y="413"/>
                      </a:lnTo>
                      <a:lnTo>
                        <a:pt x="1658" y="418"/>
                      </a:lnTo>
                      <a:lnTo>
                        <a:pt x="1809" y="550"/>
                      </a:lnTo>
                      <a:lnTo>
                        <a:pt x="1812" y="553"/>
                      </a:lnTo>
                      <a:lnTo>
                        <a:pt x="1826" y="564"/>
                      </a:lnTo>
                      <a:lnTo>
                        <a:pt x="1859" y="588"/>
                      </a:lnTo>
                      <a:lnTo>
                        <a:pt x="1866" y="598"/>
                      </a:lnTo>
                      <a:lnTo>
                        <a:pt x="1868" y="600"/>
                      </a:lnTo>
                      <a:lnTo>
                        <a:pt x="1871" y="602"/>
                      </a:lnTo>
                      <a:lnTo>
                        <a:pt x="1904" y="631"/>
                      </a:lnTo>
                      <a:lnTo>
                        <a:pt x="1915" y="638"/>
                      </a:lnTo>
                      <a:lnTo>
                        <a:pt x="1920" y="645"/>
                      </a:lnTo>
                      <a:lnTo>
                        <a:pt x="1923" y="647"/>
                      </a:lnTo>
                      <a:lnTo>
                        <a:pt x="1927" y="649"/>
                      </a:lnTo>
                      <a:lnTo>
                        <a:pt x="1939" y="659"/>
                      </a:lnTo>
                      <a:lnTo>
                        <a:pt x="1941" y="661"/>
                      </a:lnTo>
                      <a:lnTo>
                        <a:pt x="1949" y="666"/>
                      </a:lnTo>
                      <a:lnTo>
                        <a:pt x="1951" y="666"/>
                      </a:lnTo>
                      <a:lnTo>
                        <a:pt x="1958" y="671"/>
                      </a:lnTo>
                      <a:lnTo>
                        <a:pt x="1963" y="673"/>
                      </a:lnTo>
                      <a:lnTo>
                        <a:pt x="1967" y="675"/>
                      </a:lnTo>
                      <a:lnTo>
                        <a:pt x="1972" y="680"/>
                      </a:lnTo>
                      <a:lnTo>
                        <a:pt x="1975" y="680"/>
                      </a:lnTo>
                      <a:lnTo>
                        <a:pt x="1979" y="683"/>
                      </a:lnTo>
                      <a:lnTo>
                        <a:pt x="1982" y="685"/>
                      </a:lnTo>
                      <a:lnTo>
                        <a:pt x="1984" y="685"/>
                      </a:lnTo>
                      <a:lnTo>
                        <a:pt x="2005" y="694"/>
                      </a:lnTo>
                      <a:lnTo>
                        <a:pt x="2017" y="697"/>
                      </a:lnTo>
                      <a:lnTo>
                        <a:pt x="2029" y="701"/>
                      </a:lnTo>
                      <a:lnTo>
                        <a:pt x="2074" y="723"/>
                      </a:lnTo>
                      <a:lnTo>
                        <a:pt x="2081" y="725"/>
                      </a:lnTo>
                      <a:lnTo>
                        <a:pt x="2081" y="727"/>
                      </a:lnTo>
                      <a:lnTo>
                        <a:pt x="2086" y="727"/>
                      </a:lnTo>
                      <a:lnTo>
                        <a:pt x="2088" y="732"/>
                      </a:lnTo>
                      <a:lnTo>
                        <a:pt x="2093" y="735"/>
                      </a:lnTo>
                      <a:lnTo>
                        <a:pt x="2095" y="737"/>
                      </a:lnTo>
                      <a:lnTo>
                        <a:pt x="2100" y="739"/>
                      </a:lnTo>
                      <a:lnTo>
                        <a:pt x="2104" y="742"/>
                      </a:lnTo>
                      <a:lnTo>
                        <a:pt x="2109" y="746"/>
                      </a:lnTo>
                      <a:lnTo>
                        <a:pt x="2114" y="746"/>
                      </a:lnTo>
                      <a:lnTo>
                        <a:pt x="2123" y="744"/>
                      </a:lnTo>
                      <a:lnTo>
                        <a:pt x="2133" y="744"/>
                      </a:lnTo>
                      <a:lnTo>
                        <a:pt x="2135" y="744"/>
                      </a:lnTo>
                      <a:lnTo>
                        <a:pt x="2140" y="744"/>
                      </a:lnTo>
                      <a:lnTo>
                        <a:pt x="2142" y="744"/>
                      </a:lnTo>
                      <a:lnTo>
                        <a:pt x="2149" y="744"/>
                      </a:lnTo>
                      <a:lnTo>
                        <a:pt x="2152" y="744"/>
                      </a:lnTo>
                      <a:lnTo>
                        <a:pt x="2159" y="744"/>
                      </a:lnTo>
                      <a:lnTo>
                        <a:pt x="2164" y="744"/>
                      </a:lnTo>
                      <a:lnTo>
                        <a:pt x="2171" y="744"/>
                      </a:lnTo>
                      <a:lnTo>
                        <a:pt x="2173" y="742"/>
                      </a:lnTo>
                      <a:lnTo>
                        <a:pt x="2180" y="742"/>
                      </a:lnTo>
                      <a:lnTo>
                        <a:pt x="2185" y="742"/>
                      </a:lnTo>
                      <a:lnTo>
                        <a:pt x="2187" y="742"/>
                      </a:lnTo>
                      <a:lnTo>
                        <a:pt x="2194" y="742"/>
                      </a:lnTo>
                      <a:lnTo>
                        <a:pt x="2199" y="742"/>
                      </a:lnTo>
                      <a:lnTo>
                        <a:pt x="2201" y="742"/>
                      </a:lnTo>
                      <a:lnTo>
                        <a:pt x="2206" y="742"/>
                      </a:lnTo>
                      <a:lnTo>
                        <a:pt x="2213" y="742"/>
                      </a:lnTo>
                      <a:lnTo>
                        <a:pt x="2218" y="742"/>
                      </a:lnTo>
                      <a:lnTo>
                        <a:pt x="2223" y="742"/>
                      </a:lnTo>
                      <a:lnTo>
                        <a:pt x="2225" y="739"/>
                      </a:lnTo>
                      <a:lnTo>
                        <a:pt x="2232" y="739"/>
                      </a:lnTo>
                      <a:lnTo>
                        <a:pt x="2234" y="739"/>
                      </a:lnTo>
                      <a:lnTo>
                        <a:pt x="2237" y="739"/>
                      </a:lnTo>
                      <a:lnTo>
                        <a:pt x="2241" y="739"/>
                      </a:lnTo>
                      <a:lnTo>
                        <a:pt x="2244" y="737"/>
                      </a:lnTo>
                      <a:lnTo>
                        <a:pt x="2249" y="737"/>
                      </a:lnTo>
                      <a:lnTo>
                        <a:pt x="2251" y="737"/>
                      </a:lnTo>
                      <a:lnTo>
                        <a:pt x="2253" y="735"/>
                      </a:lnTo>
                      <a:lnTo>
                        <a:pt x="2256" y="735"/>
                      </a:lnTo>
                      <a:lnTo>
                        <a:pt x="2258" y="735"/>
                      </a:lnTo>
                      <a:lnTo>
                        <a:pt x="2258" y="732"/>
                      </a:lnTo>
                      <a:lnTo>
                        <a:pt x="2260" y="732"/>
                      </a:lnTo>
                      <a:lnTo>
                        <a:pt x="2263" y="732"/>
                      </a:lnTo>
                      <a:lnTo>
                        <a:pt x="2265" y="730"/>
                      </a:lnTo>
                      <a:lnTo>
                        <a:pt x="2267" y="730"/>
                      </a:lnTo>
                      <a:lnTo>
                        <a:pt x="2267" y="727"/>
                      </a:lnTo>
                      <a:lnTo>
                        <a:pt x="2270" y="727"/>
                      </a:lnTo>
                      <a:lnTo>
                        <a:pt x="2272" y="725"/>
                      </a:lnTo>
                      <a:lnTo>
                        <a:pt x="2277" y="723"/>
                      </a:lnTo>
                      <a:lnTo>
                        <a:pt x="2279" y="720"/>
                      </a:lnTo>
                      <a:lnTo>
                        <a:pt x="2284" y="718"/>
                      </a:lnTo>
                      <a:lnTo>
                        <a:pt x="2286" y="716"/>
                      </a:lnTo>
                      <a:lnTo>
                        <a:pt x="2289" y="716"/>
                      </a:lnTo>
                      <a:lnTo>
                        <a:pt x="2291" y="713"/>
                      </a:lnTo>
                      <a:lnTo>
                        <a:pt x="2293" y="713"/>
                      </a:lnTo>
                      <a:lnTo>
                        <a:pt x="2296" y="711"/>
                      </a:lnTo>
                      <a:lnTo>
                        <a:pt x="2298" y="711"/>
                      </a:lnTo>
                      <a:lnTo>
                        <a:pt x="2301" y="709"/>
                      </a:lnTo>
                      <a:lnTo>
                        <a:pt x="2303" y="709"/>
                      </a:lnTo>
                      <a:lnTo>
                        <a:pt x="2305" y="706"/>
                      </a:lnTo>
                      <a:lnTo>
                        <a:pt x="2308" y="706"/>
                      </a:lnTo>
                      <a:lnTo>
                        <a:pt x="2310" y="704"/>
                      </a:lnTo>
                      <a:lnTo>
                        <a:pt x="2312" y="704"/>
                      </a:lnTo>
                      <a:lnTo>
                        <a:pt x="2315" y="704"/>
                      </a:lnTo>
                      <a:lnTo>
                        <a:pt x="2315" y="704"/>
                      </a:lnTo>
                      <a:lnTo>
                        <a:pt x="2315" y="701"/>
                      </a:lnTo>
                      <a:lnTo>
                        <a:pt x="2317" y="701"/>
                      </a:lnTo>
                      <a:lnTo>
                        <a:pt x="2319" y="701"/>
                      </a:lnTo>
                      <a:lnTo>
                        <a:pt x="2322" y="701"/>
                      </a:lnTo>
                      <a:lnTo>
                        <a:pt x="2324" y="701"/>
                      </a:lnTo>
                      <a:lnTo>
                        <a:pt x="2326" y="701"/>
                      </a:lnTo>
                      <a:lnTo>
                        <a:pt x="2329" y="701"/>
                      </a:lnTo>
                      <a:lnTo>
                        <a:pt x="2331" y="701"/>
                      </a:lnTo>
                      <a:lnTo>
                        <a:pt x="2334" y="701"/>
                      </a:lnTo>
                      <a:lnTo>
                        <a:pt x="2336" y="701"/>
                      </a:lnTo>
                      <a:lnTo>
                        <a:pt x="2341" y="701"/>
                      </a:lnTo>
                      <a:lnTo>
                        <a:pt x="2343" y="701"/>
                      </a:lnTo>
                      <a:lnTo>
                        <a:pt x="2348" y="701"/>
                      </a:lnTo>
                      <a:lnTo>
                        <a:pt x="2355" y="701"/>
                      </a:lnTo>
                      <a:lnTo>
                        <a:pt x="2364" y="701"/>
                      </a:lnTo>
                      <a:lnTo>
                        <a:pt x="2367" y="701"/>
                      </a:lnTo>
                      <a:lnTo>
                        <a:pt x="2369" y="701"/>
                      </a:lnTo>
                      <a:lnTo>
                        <a:pt x="2371" y="704"/>
                      </a:lnTo>
                      <a:lnTo>
                        <a:pt x="2371" y="704"/>
                      </a:lnTo>
                      <a:lnTo>
                        <a:pt x="2374" y="704"/>
                      </a:lnTo>
                      <a:lnTo>
                        <a:pt x="2376" y="704"/>
                      </a:lnTo>
                      <a:lnTo>
                        <a:pt x="2378" y="704"/>
                      </a:lnTo>
                      <a:lnTo>
                        <a:pt x="2381" y="704"/>
                      </a:lnTo>
                      <a:lnTo>
                        <a:pt x="2381" y="706"/>
                      </a:lnTo>
                      <a:lnTo>
                        <a:pt x="2383" y="706"/>
                      </a:lnTo>
                      <a:lnTo>
                        <a:pt x="2386" y="706"/>
                      </a:lnTo>
                      <a:lnTo>
                        <a:pt x="2388" y="709"/>
                      </a:lnTo>
                      <a:lnTo>
                        <a:pt x="2390" y="709"/>
                      </a:lnTo>
                      <a:lnTo>
                        <a:pt x="2393" y="709"/>
                      </a:lnTo>
                      <a:lnTo>
                        <a:pt x="2395" y="711"/>
                      </a:lnTo>
                      <a:lnTo>
                        <a:pt x="2397" y="713"/>
                      </a:lnTo>
                      <a:lnTo>
                        <a:pt x="2402" y="716"/>
                      </a:lnTo>
                      <a:lnTo>
                        <a:pt x="2407" y="718"/>
                      </a:lnTo>
                      <a:lnTo>
                        <a:pt x="2409" y="720"/>
                      </a:lnTo>
                      <a:lnTo>
                        <a:pt x="2412" y="720"/>
                      </a:lnTo>
                      <a:lnTo>
                        <a:pt x="2414" y="723"/>
                      </a:lnTo>
                      <a:lnTo>
                        <a:pt x="2419" y="725"/>
                      </a:lnTo>
                      <a:lnTo>
                        <a:pt x="2423" y="727"/>
                      </a:lnTo>
                      <a:lnTo>
                        <a:pt x="2426" y="732"/>
                      </a:lnTo>
                      <a:lnTo>
                        <a:pt x="2428" y="732"/>
                      </a:lnTo>
                      <a:lnTo>
                        <a:pt x="2428" y="732"/>
                      </a:lnTo>
                      <a:lnTo>
                        <a:pt x="2428" y="735"/>
                      </a:lnTo>
                      <a:lnTo>
                        <a:pt x="2433" y="737"/>
                      </a:lnTo>
                      <a:lnTo>
                        <a:pt x="2438" y="742"/>
                      </a:lnTo>
                      <a:lnTo>
                        <a:pt x="2445" y="746"/>
                      </a:lnTo>
                      <a:lnTo>
                        <a:pt x="2449" y="749"/>
                      </a:lnTo>
                      <a:lnTo>
                        <a:pt x="2454" y="751"/>
                      </a:lnTo>
                      <a:lnTo>
                        <a:pt x="2459" y="753"/>
                      </a:lnTo>
                      <a:lnTo>
                        <a:pt x="2468" y="758"/>
                      </a:lnTo>
                      <a:lnTo>
                        <a:pt x="2478" y="765"/>
                      </a:lnTo>
                      <a:lnTo>
                        <a:pt x="2480" y="768"/>
                      </a:lnTo>
                      <a:lnTo>
                        <a:pt x="2482" y="770"/>
                      </a:lnTo>
                      <a:lnTo>
                        <a:pt x="2485" y="770"/>
                      </a:lnTo>
                      <a:lnTo>
                        <a:pt x="2485" y="772"/>
                      </a:lnTo>
                      <a:lnTo>
                        <a:pt x="2487" y="775"/>
                      </a:lnTo>
                      <a:lnTo>
                        <a:pt x="2487" y="777"/>
                      </a:lnTo>
                      <a:lnTo>
                        <a:pt x="2489" y="777"/>
                      </a:lnTo>
                      <a:lnTo>
                        <a:pt x="2489" y="779"/>
                      </a:lnTo>
                      <a:lnTo>
                        <a:pt x="2492" y="782"/>
                      </a:lnTo>
                      <a:lnTo>
                        <a:pt x="2492" y="784"/>
                      </a:lnTo>
                      <a:lnTo>
                        <a:pt x="2494" y="794"/>
                      </a:lnTo>
                      <a:lnTo>
                        <a:pt x="2504" y="786"/>
                      </a:lnTo>
                      <a:lnTo>
                        <a:pt x="2506" y="784"/>
                      </a:lnTo>
                      <a:lnTo>
                        <a:pt x="2506" y="782"/>
                      </a:lnTo>
                      <a:lnTo>
                        <a:pt x="2506" y="779"/>
                      </a:lnTo>
                      <a:lnTo>
                        <a:pt x="2508" y="779"/>
                      </a:lnTo>
                      <a:lnTo>
                        <a:pt x="2508" y="777"/>
                      </a:lnTo>
                      <a:lnTo>
                        <a:pt x="2508" y="775"/>
                      </a:lnTo>
                      <a:lnTo>
                        <a:pt x="2508" y="772"/>
                      </a:lnTo>
                      <a:lnTo>
                        <a:pt x="2508" y="770"/>
                      </a:lnTo>
                      <a:lnTo>
                        <a:pt x="2508" y="768"/>
                      </a:lnTo>
                      <a:lnTo>
                        <a:pt x="2508" y="765"/>
                      </a:lnTo>
                      <a:lnTo>
                        <a:pt x="2508" y="763"/>
                      </a:lnTo>
                      <a:lnTo>
                        <a:pt x="2511" y="761"/>
                      </a:lnTo>
                      <a:lnTo>
                        <a:pt x="2511" y="758"/>
                      </a:lnTo>
                      <a:lnTo>
                        <a:pt x="2511" y="756"/>
                      </a:lnTo>
                      <a:lnTo>
                        <a:pt x="2513" y="753"/>
                      </a:lnTo>
                      <a:lnTo>
                        <a:pt x="2513" y="751"/>
                      </a:lnTo>
                      <a:lnTo>
                        <a:pt x="2515" y="751"/>
                      </a:lnTo>
                      <a:lnTo>
                        <a:pt x="2515" y="751"/>
                      </a:lnTo>
                      <a:lnTo>
                        <a:pt x="2518" y="749"/>
                      </a:lnTo>
                      <a:lnTo>
                        <a:pt x="2520" y="746"/>
                      </a:lnTo>
                      <a:lnTo>
                        <a:pt x="2525" y="744"/>
                      </a:lnTo>
                      <a:lnTo>
                        <a:pt x="2527" y="744"/>
                      </a:lnTo>
                      <a:lnTo>
                        <a:pt x="2527" y="742"/>
                      </a:lnTo>
                      <a:lnTo>
                        <a:pt x="2530" y="742"/>
                      </a:lnTo>
                      <a:lnTo>
                        <a:pt x="2532" y="742"/>
                      </a:lnTo>
                      <a:lnTo>
                        <a:pt x="2534" y="742"/>
                      </a:lnTo>
                      <a:lnTo>
                        <a:pt x="2537" y="742"/>
                      </a:lnTo>
                      <a:lnTo>
                        <a:pt x="2541" y="742"/>
                      </a:lnTo>
                      <a:lnTo>
                        <a:pt x="2546" y="742"/>
                      </a:lnTo>
                      <a:lnTo>
                        <a:pt x="2551" y="742"/>
                      </a:lnTo>
                      <a:lnTo>
                        <a:pt x="2560" y="742"/>
                      </a:lnTo>
                      <a:lnTo>
                        <a:pt x="2572" y="742"/>
                      </a:lnTo>
                      <a:lnTo>
                        <a:pt x="2582" y="742"/>
                      </a:lnTo>
                      <a:lnTo>
                        <a:pt x="2589" y="742"/>
                      </a:lnTo>
                      <a:lnTo>
                        <a:pt x="2596" y="739"/>
                      </a:lnTo>
                      <a:lnTo>
                        <a:pt x="2608" y="739"/>
                      </a:lnTo>
                      <a:lnTo>
                        <a:pt x="2617" y="739"/>
                      </a:lnTo>
                      <a:lnTo>
                        <a:pt x="2624" y="739"/>
                      </a:lnTo>
                      <a:lnTo>
                        <a:pt x="2626" y="739"/>
                      </a:lnTo>
                      <a:lnTo>
                        <a:pt x="2716" y="739"/>
                      </a:lnTo>
                      <a:lnTo>
                        <a:pt x="2740" y="739"/>
                      </a:lnTo>
                      <a:lnTo>
                        <a:pt x="2745" y="739"/>
                      </a:lnTo>
                      <a:lnTo>
                        <a:pt x="2756" y="739"/>
                      </a:lnTo>
                      <a:lnTo>
                        <a:pt x="2763" y="739"/>
                      </a:lnTo>
                      <a:lnTo>
                        <a:pt x="2806" y="739"/>
                      </a:lnTo>
                      <a:lnTo>
                        <a:pt x="2808" y="739"/>
                      </a:lnTo>
                      <a:lnTo>
                        <a:pt x="2811" y="739"/>
                      </a:lnTo>
                      <a:lnTo>
                        <a:pt x="2815" y="739"/>
                      </a:lnTo>
                      <a:lnTo>
                        <a:pt x="2825" y="739"/>
                      </a:lnTo>
                      <a:lnTo>
                        <a:pt x="2851" y="739"/>
                      </a:lnTo>
                      <a:lnTo>
                        <a:pt x="2853" y="751"/>
                      </a:lnTo>
                      <a:lnTo>
                        <a:pt x="2853" y="758"/>
                      </a:lnTo>
                      <a:lnTo>
                        <a:pt x="2853" y="770"/>
                      </a:lnTo>
                      <a:lnTo>
                        <a:pt x="2853" y="775"/>
                      </a:lnTo>
                      <a:lnTo>
                        <a:pt x="2853" y="782"/>
                      </a:lnTo>
                      <a:lnTo>
                        <a:pt x="2853" y="786"/>
                      </a:lnTo>
                      <a:lnTo>
                        <a:pt x="2853" y="794"/>
                      </a:lnTo>
                      <a:lnTo>
                        <a:pt x="2853" y="801"/>
                      </a:lnTo>
                      <a:lnTo>
                        <a:pt x="2853" y="808"/>
                      </a:lnTo>
                      <a:lnTo>
                        <a:pt x="2853" y="812"/>
                      </a:lnTo>
                      <a:lnTo>
                        <a:pt x="2853" y="827"/>
                      </a:lnTo>
                      <a:lnTo>
                        <a:pt x="2853" y="831"/>
                      </a:lnTo>
                      <a:lnTo>
                        <a:pt x="2853" y="848"/>
                      </a:lnTo>
                      <a:lnTo>
                        <a:pt x="2853" y="850"/>
                      </a:lnTo>
                      <a:lnTo>
                        <a:pt x="2853" y="857"/>
                      </a:lnTo>
                      <a:lnTo>
                        <a:pt x="2853" y="862"/>
                      </a:lnTo>
                      <a:lnTo>
                        <a:pt x="2853" y="864"/>
                      </a:lnTo>
                      <a:lnTo>
                        <a:pt x="2853" y="864"/>
                      </a:lnTo>
                      <a:lnTo>
                        <a:pt x="2853" y="869"/>
                      </a:lnTo>
                      <a:lnTo>
                        <a:pt x="2853" y="876"/>
                      </a:lnTo>
                      <a:lnTo>
                        <a:pt x="2853" y="879"/>
                      </a:lnTo>
                      <a:lnTo>
                        <a:pt x="2853" y="881"/>
                      </a:lnTo>
                      <a:lnTo>
                        <a:pt x="2853" y="883"/>
                      </a:lnTo>
                      <a:lnTo>
                        <a:pt x="2853" y="890"/>
                      </a:lnTo>
                      <a:lnTo>
                        <a:pt x="2853" y="893"/>
                      </a:lnTo>
                      <a:lnTo>
                        <a:pt x="2853" y="898"/>
                      </a:lnTo>
                      <a:lnTo>
                        <a:pt x="2853" y="900"/>
                      </a:lnTo>
                      <a:lnTo>
                        <a:pt x="2853" y="905"/>
                      </a:lnTo>
                      <a:lnTo>
                        <a:pt x="2853" y="907"/>
                      </a:lnTo>
                      <a:lnTo>
                        <a:pt x="2853" y="912"/>
                      </a:lnTo>
                      <a:lnTo>
                        <a:pt x="2853" y="919"/>
                      </a:lnTo>
                      <a:lnTo>
                        <a:pt x="2853" y="921"/>
                      </a:lnTo>
                      <a:lnTo>
                        <a:pt x="2853" y="921"/>
                      </a:lnTo>
                      <a:lnTo>
                        <a:pt x="2853" y="924"/>
                      </a:lnTo>
                      <a:lnTo>
                        <a:pt x="2853" y="926"/>
                      </a:lnTo>
                      <a:lnTo>
                        <a:pt x="2853" y="931"/>
                      </a:lnTo>
                      <a:lnTo>
                        <a:pt x="2853" y="935"/>
                      </a:lnTo>
                      <a:lnTo>
                        <a:pt x="2853" y="940"/>
                      </a:lnTo>
                      <a:lnTo>
                        <a:pt x="2853" y="942"/>
                      </a:lnTo>
                      <a:lnTo>
                        <a:pt x="2853" y="947"/>
                      </a:lnTo>
                      <a:lnTo>
                        <a:pt x="2853" y="954"/>
                      </a:lnTo>
                      <a:lnTo>
                        <a:pt x="2853" y="959"/>
                      </a:lnTo>
                      <a:lnTo>
                        <a:pt x="2853" y="964"/>
                      </a:lnTo>
                      <a:lnTo>
                        <a:pt x="2853" y="968"/>
                      </a:lnTo>
                      <a:lnTo>
                        <a:pt x="2853" y="973"/>
                      </a:lnTo>
                      <a:lnTo>
                        <a:pt x="2853" y="975"/>
                      </a:lnTo>
                      <a:lnTo>
                        <a:pt x="2853" y="978"/>
                      </a:lnTo>
                      <a:lnTo>
                        <a:pt x="2853" y="985"/>
                      </a:lnTo>
                      <a:lnTo>
                        <a:pt x="2853" y="987"/>
                      </a:lnTo>
                      <a:lnTo>
                        <a:pt x="2853" y="994"/>
                      </a:lnTo>
                      <a:lnTo>
                        <a:pt x="2853" y="999"/>
                      </a:lnTo>
                      <a:lnTo>
                        <a:pt x="2853" y="1004"/>
                      </a:lnTo>
                      <a:lnTo>
                        <a:pt x="2853" y="1006"/>
                      </a:lnTo>
                      <a:lnTo>
                        <a:pt x="2853" y="1009"/>
                      </a:lnTo>
                      <a:lnTo>
                        <a:pt x="2851" y="1009"/>
                      </a:lnTo>
                      <a:lnTo>
                        <a:pt x="2846" y="1009"/>
                      </a:lnTo>
                      <a:lnTo>
                        <a:pt x="2841" y="1009"/>
                      </a:lnTo>
                      <a:lnTo>
                        <a:pt x="2839" y="1009"/>
                      </a:lnTo>
                      <a:lnTo>
                        <a:pt x="2834" y="1009"/>
                      </a:lnTo>
                      <a:lnTo>
                        <a:pt x="2827" y="1009"/>
                      </a:lnTo>
                      <a:lnTo>
                        <a:pt x="2825" y="1009"/>
                      </a:lnTo>
                      <a:lnTo>
                        <a:pt x="2818" y="1009"/>
                      </a:lnTo>
                      <a:lnTo>
                        <a:pt x="2813" y="1009"/>
                      </a:lnTo>
                      <a:lnTo>
                        <a:pt x="2811" y="1009"/>
                      </a:lnTo>
                      <a:lnTo>
                        <a:pt x="2808" y="1009"/>
                      </a:lnTo>
                      <a:lnTo>
                        <a:pt x="2806" y="1009"/>
                      </a:lnTo>
                      <a:lnTo>
                        <a:pt x="2799" y="1009"/>
                      </a:lnTo>
                      <a:lnTo>
                        <a:pt x="2794" y="1009"/>
                      </a:lnTo>
                      <a:lnTo>
                        <a:pt x="2787" y="1009"/>
                      </a:lnTo>
                      <a:lnTo>
                        <a:pt x="2782" y="1009"/>
                      </a:lnTo>
                      <a:lnTo>
                        <a:pt x="2778" y="1009"/>
                      </a:lnTo>
                      <a:lnTo>
                        <a:pt x="2771" y="1009"/>
                      </a:lnTo>
                      <a:lnTo>
                        <a:pt x="2768" y="1009"/>
                      </a:lnTo>
                      <a:lnTo>
                        <a:pt x="2763" y="1009"/>
                      </a:lnTo>
                      <a:lnTo>
                        <a:pt x="2756" y="1009"/>
                      </a:lnTo>
                      <a:lnTo>
                        <a:pt x="2747" y="1009"/>
                      </a:lnTo>
                      <a:lnTo>
                        <a:pt x="2740" y="1009"/>
                      </a:lnTo>
                      <a:lnTo>
                        <a:pt x="2735" y="1009"/>
                      </a:lnTo>
                      <a:lnTo>
                        <a:pt x="2730" y="1009"/>
                      </a:lnTo>
                      <a:lnTo>
                        <a:pt x="2723" y="1011"/>
                      </a:lnTo>
                      <a:lnTo>
                        <a:pt x="2719" y="1011"/>
                      </a:lnTo>
                      <a:lnTo>
                        <a:pt x="2716" y="1011"/>
                      </a:lnTo>
                      <a:lnTo>
                        <a:pt x="2714" y="1011"/>
                      </a:lnTo>
                      <a:lnTo>
                        <a:pt x="2712" y="1011"/>
                      </a:lnTo>
                      <a:lnTo>
                        <a:pt x="2712" y="1011"/>
                      </a:lnTo>
                      <a:lnTo>
                        <a:pt x="2707" y="1011"/>
                      </a:lnTo>
                      <a:lnTo>
                        <a:pt x="2697" y="1011"/>
                      </a:lnTo>
                      <a:lnTo>
                        <a:pt x="2683" y="1011"/>
                      </a:lnTo>
                      <a:lnTo>
                        <a:pt x="2671" y="1011"/>
                      </a:lnTo>
                      <a:lnTo>
                        <a:pt x="2664" y="1011"/>
                      </a:lnTo>
                      <a:lnTo>
                        <a:pt x="2662" y="1011"/>
                      </a:lnTo>
                      <a:lnTo>
                        <a:pt x="2655" y="1011"/>
                      </a:lnTo>
                      <a:lnTo>
                        <a:pt x="2655" y="1011"/>
                      </a:lnTo>
                      <a:lnTo>
                        <a:pt x="2652" y="1011"/>
                      </a:lnTo>
                      <a:lnTo>
                        <a:pt x="2650" y="1011"/>
                      </a:lnTo>
                      <a:lnTo>
                        <a:pt x="2645" y="1011"/>
                      </a:lnTo>
                      <a:lnTo>
                        <a:pt x="2643" y="1011"/>
                      </a:lnTo>
                      <a:lnTo>
                        <a:pt x="2641" y="1011"/>
                      </a:lnTo>
                      <a:lnTo>
                        <a:pt x="2636" y="1011"/>
                      </a:lnTo>
                      <a:lnTo>
                        <a:pt x="2634" y="1011"/>
                      </a:lnTo>
                      <a:lnTo>
                        <a:pt x="2631" y="1011"/>
                      </a:lnTo>
                      <a:lnTo>
                        <a:pt x="2629" y="1011"/>
                      </a:lnTo>
                      <a:lnTo>
                        <a:pt x="2626" y="1011"/>
                      </a:lnTo>
                      <a:lnTo>
                        <a:pt x="2626" y="1013"/>
                      </a:lnTo>
                      <a:lnTo>
                        <a:pt x="2626" y="1016"/>
                      </a:lnTo>
                      <a:lnTo>
                        <a:pt x="2626" y="1025"/>
                      </a:lnTo>
                      <a:lnTo>
                        <a:pt x="2626" y="1030"/>
                      </a:lnTo>
                      <a:lnTo>
                        <a:pt x="2626" y="1032"/>
                      </a:lnTo>
                      <a:lnTo>
                        <a:pt x="2626" y="1037"/>
                      </a:lnTo>
                      <a:lnTo>
                        <a:pt x="2626" y="1042"/>
                      </a:lnTo>
                      <a:lnTo>
                        <a:pt x="2626" y="1049"/>
                      </a:lnTo>
                      <a:lnTo>
                        <a:pt x="2626" y="1061"/>
                      </a:lnTo>
                      <a:lnTo>
                        <a:pt x="2626" y="1065"/>
                      </a:lnTo>
                      <a:lnTo>
                        <a:pt x="2626" y="1068"/>
                      </a:lnTo>
                      <a:lnTo>
                        <a:pt x="2624" y="1070"/>
                      </a:lnTo>
                      <a:lnTo>
                        <a:pt x="2624" y="1075"/>
                      </a:lnTo>
                      <a:lnTo>
                        <a:pt x="2624" y="1077"/>
                      </a:lnTo>
                      <a:lnTo>
                        <a:pt x="2622" y="1079"/>
                      </a:lnTo>
                      <a:lnTo>
                        <a:pt x="2622" y="1082"/>
                      </a:lnTo>
                      <a:lnTo>
                        <a:pt x="2622" y="1084"/>
                      </a:lnTo>
                      <a:lnTo>
                        <a:pt x="2622" y="1087"/>
                      </a:lnTo>
                      <a:lnTo>
                        <a:pt x="2619" y="1089"/>
                      </a:lnTo>
                      <a:lnTo>
                        <a:pt x="2619" y="1089"/>
                      </a:lnTo>
                      <a:lnTo>
                        <a:pt x="2619" y="1091"/>
                      </a:lnTo>
                      <a:lnTo>
                        <a:pt x="2617" y="1094"/>
                      </a:lnTo>
                      <a:lnTo>
                        <a:pt x="2617" y="1096"/>
                      </a:lnTo>
                      <a:lnTo>
                        <a:pt x="2615" y="1098"/>
                      </a:lnTo>
                      <a:lnTo>
                        <a:pt x="2615" y="1101"/>
                      </a:lnTo>
                      <a:lnTo>
                        <a:pt x="2598" y="1101"/>
                      </a:lnTo>
                      <a:lnTo>
                        <a:pt x="2579" y="1101"/>
                      </a:lnTo>
                      <a:lnTo>
                        <a:pt x="2558" y="1101"/>
                      </a:lnTo>
                      <a:lnTo>
                        <a:pt x="2556" y="1101"/>
                      </a:lnTo>
                      <a:lnTo>
                        <a:pt x="2506" y="1101"/>
                      </a:lnTo>
                      <a:lnTo>
                        <a:pt x="2485" y="1098"/>
                      </a:lnTo>
                      <a:lnTo>
                        <a:pt x="2485" y="1103"/>
                      </a:lnTo>
                      <a:lnTo>
                        <a:pt x="2485" y="1108"/>
                      </a:lnTo>
                      <a:lnTo>
                        <a:pt x="2485" y="1113"/>
                      </a:lnTo>
                      <a:lnTo>
                        <a:pt x="2485" y="1115"/>
                      </a:lnTo>
                      <a:lnTo>
                        <a:pt x="2480" y="1120"/>
                      </a:lnTo>
                      <a:lnTo>
                        <a:pt x="2478" y="1122"/>
                      </a:lnTo>
                      <a:lnTo>
                        <a:pt x="2475" y="1127"/>
                      </a:lnTo>
                      <a:lnTo>
                        <a:pt x="2473" y="1131"/>
                      </a:lnTo>
                      <a:lnTo>
                        <a:pt x="2473" y="1134"/>
                      </a:lnTo>
                      <a:lnTo>
                        <a:pt x="2471" y="1138"/>
                      </a:lnTo>
                      <a:lnTo>
                        <a:pt x="2466" y="1138"/>
                      </a:lnTo>
                      <a:lnTo>
                        <a:pt x="2463" y="1141"/>
                      </a:lnTo>
                      <a:lnTo>
                        <a:pt x="2466" y="1146"/>
                      </a:lnTo>
                      <a:lnTo>
                        <a:pt x="2461" y="1146"/>
                      </a:lnTo>
                      <a:lnTo>
                        <a:pt x="2454" y="1143"/>
                      </a:lnTo>
                      <a:lnTo>
                        <a:pt x="2449" y="1136"/>
                      </a:lnTo>
                      <a:lnTo>
                        <a:pt x="2445" y="1141"/>
                      </a:lnTo>
                      <a:lnTo>
                        <a:pt x="2445" y="1143"/>
                      </a:lnTo>
                      <a:lnTo>
                        <a:pt x="2440" y="1146"/>
                      </a:lnTo>
                      <a:lnTo>
                        <a:pt x="2435" y="1150"/>
                      </a:lnTo>
                      <a:lnTo>
                        <a:pt x="2435" y="1157"/>
                      </a:lnTo>
                      <a:lnTo>
                        <a:pt x="2433" y="1157"/>
                      </a:lnTo>
                      <a:lnTo>
                        <a:pt x="2433" y="1160"/>
                      </a:lnTo>
                      <a:lnTo>
                        <a:pt x="2430" y="1160"/>
                      </a:lnTo>
                      <a:lnTo>
                        <a:pt x="2430" y="1162"/>
                      </a:lnTo>
                      <a:lnTo>
                        <a:pt x="2428" y="1162"/>
                      </a:lnTo>
                      <a:lnTo>
                        <a:pt x="2428" y="1164"/>
                      </a:lnTo>
                      <a:lnTo>
                        <a:pt x="2428" y="1167"/>
                      </a:lnTo>
                      <a:lnTo>
                        <a:pt x="2428" y="1169"/>
                      </a:lnTo>
                      <a:lnTo>
                        <a:pt x="2428" y="1172"/>
                      </a:lnTo>
                      <a:lnTo>
                        <a:pt x="2428" y="1174"/>
                      </a:lnTo>
                      <a:lnTo>
                        <a:pt x="2428" y="1176"/>
                      </a:lnTo>
                      <a:lnTo>
                        <a:pt x="2428" y="1179"/>
                      </a:lnTo>
                      <a:lnTo>
                        <a:pt x="2430" y="1179"/>
                      </a:lnTo>
                      <a:lnTo>
                        <a:pt x="2435" y="1181"/>
                      </a:lnTo>
                      <a:lnTo>
                        <a:pt x="2438" y="1181"/>
                      </a:lnTo>
                      <a:lnTo>
                        <a:pt x="2438" y="1183"/>
                      </a:lnTo>
                      <a:lnTo>
                        <a:pt x="2440" y="1183"/>
                      </a:lnTo>
                      <a:lnTo>
                        <a:pt x="2440" y="1186"/>
                      </a:lnTo>
                      <a:lnTo>
                        <a:pt x="2440" y="1188"/>
                      </a:lnTo>
                      <a:lnTo>
                        <a:pt x="2440" y="1190"/>
                      </a:lnTo>
                      <a:lnTo>
                        <a:pt x="2438" y="1190"/>
                      </a:lnTo>
                      <a:lnTo>
                        <a:pt x="2438" y="1193"/>
                      </a:lnTo>
                      <a:lnTo>
                        <a:pt x="2433" y="1198"/>
                      </a:lnTo>
                      <a:lnTo>
                        <a:pt x="2433" y="1200"/>
                      </a:lnTo>
                      <a:lnTo>
                        <a:pt x="2433" y="1202"/>
                      </a:lnTo>
                      <a:lnTo>
                        <a:pt x="2433" y="1202"/>
                      </a:lnTo>
                      <a:lnTo>
                        <a:pt x="2435" y="1205"/>
                      </a:lnTo>
                      <a:lnTo>
                        <a:pt x="2435" y="1207"/>
                      </a:lnTo>
                      <a:lnTo>
                        <a:pt x="2435" y="1209"/>
                      </a:lnTo>
                      <a:lnTo>
                        <a:pt x="2435" y="1212"/>
                      </a:lnTo>
                      <a:lnTo>
                        <a:pt x="2435" y="1214"/>
                      </a:lnTo>
                      <a:lnTo>
                        <a:pt x="2428" y="1224"/>
                      </a:lnTo>
                      <a:lnTo>
                        <a:pt x="2428" y="1226"/>
                      </a:lnTo>
                      <a:lnTo>
                        <a:pt x="2426" y="1226"/>
                      </a:lnTo>
                      <a:lnTo>
                        <a:pt x="2426" y="1228"/>
                      </a:lnTo>
                      <a:lnTo>
                        <a:pt x="2426" y="1231"/>
                      </a:lnTo>
                      <a:lnTo>
                        <a:pt x="2423" y="1238"/>
                      </a:lnTo>
                      <a:lnTo>
                        <a:pt x="2423" y="1240"/>
                      </a:lnTo>
                      <a:lnTo>
                        <a:pt x="2421" y="1240"/>
                      </a:lnTo>
                      <a:lnTo>
                        <a:pt x="2412" y="1242"/>
                      </a:lnTo>
                      <a:lnTo>
                        <a:pt x="2412" y="1245"/>
                      </a:lnTo>
                      <a:lnTo>
                        <a:pt x="2412" y="1254"/>
                      </a:lnTo>
                      <a:lnTo>
                        <a:pt x="2412" y="1257"/>
                      </a:lnTo>
                      <a:lnTo>
                        <a:pt x="2412" y="1259"/>
                      </a:lnTo>
                      <a:lnTo>
                        <a:pt x="2414" y="1259"/>
                      </a:lnTo>
                      <a:lnTo>
                        <a:pt x="2414" y="1259"/>
                      </a:lnTo>
                      <a:lnTo>
                        <a:pt x="2416" y="1259"/>
                      </a:lnTo>
                      <a:lnTo>
                        <a:pt x="2416" y="1261"/>
                      </a:lnTo>
                      <a:lnTo>
                        <a:pt x="2416" y="1264"/>
                      </a:lnTo>
                      <a:lnTo>
                        <a:pt x="2416" y="1266"/>
                      </a:lnTo>
                      <a:lnTo>
                        <a:pt x="2416" y="1278"/>
                      </a:lnTo>
                      <a:lnTo>
                        <a:pt x="2438" y="1278"/>
                      </a:lnTo>
                      <a:lnTo>
                        <a:pt x="2435" y="1287"/>
                      </a:lnTo>
                      <a:lnTo>
                        <a:pt x="2433" y="1327"/>
                      </a:lnTo>
                      <a:lnTo>
                        <a:pt x="2428" y="1351"/>
                      </a:lnTo>
                      <a:lnTo>
                        <a:pt x="2428" y="1356"/>
                      </a:lnTo>
                      <a:lnTo>
                        <a:pt x="2428" y="1361"/>
                      </a:lnTo>
                      <a:lnTo>
                        <a:pt x="2426" y="1372"/>
                      </a:lnTo>
                      <a:lnTo>
                        <a:pt x="2438" y="1391"/>
                      </a:lnTo>
                      <a:lnTo>
                        <a:pt x="2459" y="1424"/>
                      </a:lnTo>
                      <a:lnTo>
                        <a:pt x="2463" y="1441"/>
                      </a:lnTo>
                      <a:lnTo>
                        <a:pt x="2471" y="1450"/>
                      </a:lnTo>
                      <a:lnTo>
                        <a:pt x="2473" y="1455"/>
                      </a:lnTo>
                      <a:lnTo>
                        <a:pt x="2492" y="1486"/>
                      </a:lnTo>
                      <a:lnTo>
                        <a:pt x="2501" y="1512"/>
                      </a:lnTo>
                      <a:lnTo>
                        <a:pt x="2501" y="1514"/>
                      </a:lnTo>
                      <a:lnTo>
                        <a:pt x="2506" y="1524"/>
                      </a:lnTo>
                      <a:lnTo>
                        <a:pt x="2494" y="1550"/>
                      </a:lnTo>
                      <a:lnTo>
                        <a:pt x="2499" y="1571"/>
                      </a:lnTo>
                      <a:lnTo>
                        <a:pt x="2499" y="1590"/>
                      </a:lnTo>
                      <a:lnTo>
                        <a:pt x="2499" y="1594"/>
                      </a:lnTo>
                      <a:lnTo>
                        <a:pt x="2499" y="1599"/>
                      </a:lnTo>
                      <a:lnTo>
                        <a:pt x="2501" y="1606"/>
                      </a:lnTo>
                      <a:lnTo>
                        <a:pt x="2501" y="1616"/>
                      </a:lnTo>
                      <a:lnTo>
                        <a:pt x="2501" y="1625"/>
                      </a:lnTo>
                      <a:lnTo>
                        <a:pt x="2497" y="1637"/>
                      </a:lnTo>
                      <a:lnTo>
                        <a:pt x="2497" y="1642"/>
                      </a:lnTo>
                      <a:lnTo>
                        <a:pt x="2501" y="1642"/>
                      </a:lnTo>
                      <a:lnTo>
                        <a:pt x="2506" y="1642"/>
                      </a:lnTo>
                      <a:lnTo>
                        <a:pt x="2511" y="1644"/>
                      </a:lnTo>
                      <a:lnTo>
                        <a:pt x="2523" y="1644"/>
                      </a:lnTo>
                      <a:lnTo>
                        <a:pt x="2532" y="1646"/>
                      </a:lnTo>
                      <a:lnTo>
                        <a:pt x="2539" y="1646"/>
                      </a:lnTo>
                      <a:lnTo>
                        <a:pt x="2541" y="1646"/>
                      </a:lnTo>
                      <a:lnTo>
                        <a:pt x="2541" y="1646"/>
                      </a:lnTo>
                      <a:lnTo>
                        <a:pt x="2544" y="1646"/>
                      </a:lnTo>
                      <a:lnTo>
                        <a:pt x="2546" y="1646"/>
                      </a:lnTo>
                      <a:lnTo>
                        <a:pt x="2549" y="1646"/>
                      </a:lnTo>
                      <a:lnTo>
                        <a:pt x="2551" y="1646"/>
                      </a:lnTo>
                      <a:lnTo>
                        <a:pt x="2553" y="1646"/>
                      </a:lnTo>
                      <a:lnTo>
                        <a:pt x="2556" y="1649"/>
                      </a:lnTo>
                      <a:lnTo>
                        <a:pt x="2558" y="1649"/>
                      </a:lnTo>
                      <a:lnTo>
                        <a:pt x="2558" y="1651"/>
                      </a:lnTo>
                      <a:lnTo>
                        <a:pt x="2560" y="1651"/>
                      </a:lnTo>
                      <a:lnTo>
                        <a:pt x="2560" y="1654"/>
                      </a:lnTo>
                      <a:lnTo>
                        <a:pt x="2563" y="1656"/>
                      </a:lnTo>
                      <a:lnTo>
                        <a:pt x="2563" y="1656"/>
                      </a:lnTo>
                      <a:lnTo>
                        <a:pt x="2565" y="1665"/>
                      </a:lnTo>
                      <a:lnTo>
                        <a:pt x="2565" y="1689"/>
                      </a:lnTo>
                      <a:lnTo>
                        <a:pt x="2565" y="1694"/>
                      </a:lnTo>
                      <a:lnTo>
                        <a:pt x="2565" y="1703"/>
                      </a:lnTo>
                      <a:lnTo>
                        <a:pt x="2565" y="1715"/>
                      </a:lnTo>
                      <a:lnTo>
                        <a:pt x="2565" y="1717"/>
                      </a:lnTo>
                      <a:lnTo>
                        <a:pt x="2565" y="1720"/>
                      </a:lnTo>
                      <a:lnTo>
                        <a:pt x="2565" y="1722"/>
                      </a:lnTo>
                      <a:lnTo>
                        <a:pt x="2565" y="1724"/>
                      </a:lnTo>
                      <a:lnTo>
                        <a:pt x="2565" y="1727"/>
                      </a:lnTo>
                      <a:lnTo>
                        <a:pt x="2565" y="1731"/>
                      </a:lnTo>
                      <a:lnTo>
                        <a:pt x="2563" y="1734"/>
                      </a:lnTo>
                      <a:lnTo>
                        <a:pt x="2563" y="1739"/>
                      </a:lnTo>
                      <a:lnTo>
                        <a:pt x="2563" y="1741"/>
                      </a:lnTo>
                      <a:lnTo>
                        <a:pt x="2560" y="1746"/>
                      </a:lnTo>
                      <a:lnTo>
                        <a:pt x="2560" y="1750"/>
                      </a:lnTo>
                      <a:lnTo>
                        <a:pt x="2558" y="1753"/>
                      </a:lnTo>
                      <a:lnTo>
                        <a:pt x="2558" y="1757"/>
                      </a:lnTo>
                      <a:lnTo>
                        <a:pt x="2556" y="1760"/>
                      </a:lnTo>
                      <a:lnTo>
                        <a:pt x="2556" y="1762"/>
                      </a:lnTo>
                      <a:lnTo>
                        <a:pt x="2553" y="1767"/>
                      </a:lnTo>
                      <a:lnTo>
                        <a:pt x="2551" y="1769"/>
                      </a:lnTo>
                      <a:lnTo>
                        <a:pt x="2551" y="1769"/>
                      </a:lnTo>
                      <a:lnTo>
                        <a:pt x="2549" y="1774"/>
                      </a:lnTo>
                      <a:lnTo>
                        <a:pt x="2549" y="1776"/>
                      </a:lnTo>
                      <a:lnTo>
                        <a:pt x="2567" y="1776"/>
                      </a:lnTo>
                      <a:lnTo>
                        <a:pt x="2586" y="1776"/>
                      </a:lnTo>
                      <a:lnTo>
                        <a:pt x="2589" y="1776"/>
                      </a:lnTo>
                      <a:lnTo>
                        <a:pt x="2593" y="1776"/>
                      </a:lnTo>
                      <a:lnTo>
                        <a:pt x="2596" y="1776"/>
                      </a:lnTo>
                      <a:lnTo>
                        <a:pt x="2598" y="1776"/>
                      </a:lnTo>
                      <a:lnTo>
                        <a:pt x="2598" y="1776"/>
                      </a:lnTo>
                      <a:lnTo>
                        <a:pt x="2600" y="1776"/>
                      </a:lnTo>
                      <a:lnTo>
                        <a:pt x="2605" y="1776"/>
                      </a:lnTo>
                      <a:lnTo>
                        <a:pt x="2608" y="1779"/>
                      </a:lnTo>
                      <a:lnTo>
                        <a:pt x="2610" y="1779"/>
                      </a:lnTo>
                      <a:lnTo>
                        <a:pt x="2612" y="1779"/>
                      </a:lnTo>
                      <a:lnTo>
                        <a:pt x="2615" y="1779"/>
                      </a:lnTo>
                      <a:lnTo>
                        <a:pt x="2619" y="1781"/>
                      </a:lnTo>
                      <a:lnTo>
                        <a:pt x="2624" y="1781"/>
                      </a:lnTo>
                      <a:lnTo>
                        <a:pt x="2626" y="1783"/>
                      </a:lnTo>
                      <a:lnTo>
                        <a:pt x="2631" y="1783"/>
                      </a:lnTo>
                      <a:lnTo>
                        <a:pt x="2634" y="1786"/>
                      </a:lnTo>
                      <a:lnTo>
                        <a:pt x="2636" y="1786"/>
                      </a:lnTo>
                      <a:lnTo>
                        <a:pt x="2638" y="1786"/>
                      </a:lnTo>
                      <a:lnTo>
                        <a:pt x="2641" y="1786"/>
                      </a:lnTo>
                      <a:lnTo>
                        <a:pt x="2643" y="1788"/>
                      </a:lnTo>
                      <a:lnTo>
                        <a:pt x="2645" y="1788"/>
                      </a:lnTo>
                      <a:lnTo>
                        <a:pt x="2650" y="1788"/>
                      </a:lnTo>
                      <a:lnTo>
                        <a:pt x="2652" y="1791"/>
                      </a:lnTo>
                      <a:lnTo>
                        <a:pt x="2655" y="1791"/>
                      </a:lnTo>
                      <a:lnTo>
                        <a:pt x="2655" y="1791"/>
                      </a:lnTo>
                      <a:lnTo>
                        <a:pt x="2657" y="1791"/>
                      </a:lnTo>
                      <a:lnTo>
                        <a:pt x="2664" y="1793"/>
                      </a:lnTo>
                      <a:lnTo>
                        <a:pt x="2669" y="1793"/>
                      </a:lnTo>
                      <a:lnTo>
                        <a:pt x="2674" y="1793"/>
                      </a:lnTo>
                      <a:lnTo>
                        <a:pt x="2678" y="1793"/>
                      </a:lnTo>
                      <a:lnTo>
                        <a:pt x="2681" y="1795"/>
                      </a:lnTo>
                      <a:lnTo>
                        <a:pt x="2686" y="1795"/>
                      </a:lnTo>
                      <a:lnTo>
                        <a:pt x="2690" y="1795"/>
                      </a:lnTo>
                      <a:lnTo>
                        <a:pt x="2693" y="1795"/>
                      </a:lnTo>
                      <a:lnTo>
                        <a:pt x="2695" y="1798"/>
                      </a:lnTo>
                      <a:lnTo>
                        <a:pt x="2697" y="1798"/>
                      </a:lnTo>
                      <a:lnTo>
                        <a:pt x="2700" y="1798"/>
                      </a:lnTo>
                      <a:lnTo>
                        <a:pt x="2702" y="1800"/>
                      </a:lnTo>
                      <a:lnTo>
                        <a:pt x="2712" y="1802"/>
                      </a:lnTo>
                      <a:lnTo>
                        <a:pt x="2714" y="1805"/>
                      </a:lnTo>
                      <a:lnTo>
                        <a:pt x="2719" y="1805"/>
                      </a:lnTo>
                      <a:lnTo>
                        <a:pt x="2730" y="1809"/>
                      </a:lnTo>
                      <a:lnTo>
                        <a:pt x="2742" y="1812"/>
                      </a:lnTo>
                      <a:lnTo>
                        <a:pt x="2745" y="1814"/>
                      </a:lnTo>
                      <a:lnTo>
                        <a:pt x="2747" y="1814"/>
                      </a:lnTo>
                      <a:lnTo>
                        <a:pt x="2749" y="1814"/>
                      </a:lnTo>
                      <a:lnTo>
                        <a:pt x="2752" y="1814"/>
                      </a:lnTo>
                      <a:lnTo>
                        <a:pt x="2754" y="1814"/>
                      </a:lnTo>
                      <a:lnTo>
                        <a:pt x="2756" y="1814"/>
                      </a:lnTo>
                      <a:lnTo>
                        <a:pt x="2759" y="1814"/>
                      </a:lnTo>
                      <a:lnTo>
                        <a:pt x="2761" y="1814"/>
                      </a:lnTo>
                      <a:lnTo>
                        <a:pt x="2763" y="1814"/>
                      </a:lnTo>
                      <a:lnTo>
                        <a:pt x="2763" y="1826"/>
                      </a:lnTo>
                      <a:lnTo>
                        <a:pt x="2763" y="1840"/>
                      </a:lnTo>
                      <a:lnTo>
                        <a:pt x="2763" y="1857"/>
                      </a:lnTo>
                      <a:lnTo>
                        <a:pt x="2763" y="1868"/>
                      </a:lnTo>
                      <a:lnTo>
                        <a:pt x="2763" y="1871"/>
                      </a:lnTo>
                      <a:lnTo>
                        <a:pt x="2763" y="1873"/>
                      </a:lnTo>
                      <a:lnTo>
                        <a:pt x="2763" y="1876"/>
                      </a:lnTo>
                      <a:lnTo>
                        <a:pt x="2763" y="1880"/>
                      </a:lnTo>
                      <a:lnTo>
                        <a:pt x="2763" y="1885"/>
                      </a:lnTo>
                      <a:lnTo>
                        <a:pt x="2763" y="1890"/>
                      </a:lnTo>
                      <a:lnTo>
                        <a:pt x="2763" y="1897"/>
                      </a:lnTo>
                      <a:lnTo>
                        <a:pt x="2763" y="1902"/>
                      </a:lnTo>
                      <a:lnTo>
                        <a:pt x="2763" y="1906"/>
                      </a:lnTo>
                      <a:lnTo>
                        <a:pt x="2763" y="1911"/>
                      </a:lnTo>
                      <a:lnTo>
                        <a:pt x="2763" y="1913"/>
                      </a:lnTo>
                      <a:lnTo>
                        <a:pt x="2766" y="1918"/>
                      </a:lnTo>
                      <a:lnTo>
                        <a:pt x="2766" y="1920"/>
                      </a:lnTo>
                      <a:lnTo>
                        <a:pt x="2766" y="1923"/>
                      </a:lnTo>
                      <a:lnTo>
                        <a:pt x="2766" y="1925"/>
                      </a:lnTo>
                      <a:lnTo>
                        <a:pt x="2766" y="1928"/>
                      </a:lnTo>
                      <a:lnTo>
                        <a:pt x="2766" y="1932"/>
                      </a:lnTo>
                      <a:lnTo>
                        <a:pt x="2766" y="1935"/>
                      </a:lnTo>
                      <a:lnTo>
                        <a:pt x="2766" y="1937"/>
                      </a:lnTo>
                      <a:lnTo>
                        <a:pt x="2766" y="1939"/>
                      </a:lnTo>
                      <a:lnTo>
                        <a:pt x="2766" y="1942"/>
                      </a:lnTo>
                      <a:lnTo>
                        <a:pt x="2766" y="1949"/>
                      </a:lnTo>
                      <a:lnTo>
                        <a:pt x="2766" y="1956"/>
                      </a:lnTo>
                      <a:lnTo>
                        <a:pt x="2766" y="1961"/>
                      </a:lnTo>
                      <a:lnTo>
                        <a:pt x="2766" y="1968"/>
                      </a:lnTo>
                      <a:lnTo>
                        <a:pt x="2766" y="1970"/>
                      </a:lnTo>
                      <a:lnTo>
                        <a:pt x="2766" y="1972"/>
                      </a:lnTo>
                      <a:lnTo>
                        <a:pt x="2766" y="1977"/>
                      </a:lnTo>
                      <a:lnTo>
                        <a:pt x="2766" y="1982"/>
                      </a:lnTo>
                      <a:lnTo>
                        <a:pt x="2766" y="1989"/>
                      </a:lnTo>
                      <a:lnTo>
                        <a:pt x="2766" y="1996"/>
                      </a:lnTo>
                      <a:lnTo>
                        <a:pt x="2766" y="1998"/>
                      </a:lnTo>
                      <a:lnTo>
                        <a:pt x="2766" y="2001"/>
                      </a:lnTo>
                      <a:lnTo>
                        <a:pt x="2766" y="2003"/>
                      </a:lnTo>
                      <a:lnTo>
                        <a:pt x="2766" y="2010"/>
                      </a:lnTo>
                      <a:lnTo>
                        <a:pt x="2766" y="2015"/>
                      </a:lnTo>
                      <a:lnTo>
                        <a:pt x="2766" y="2020"/>
                      </a:lnTo>
                      <a:lnTo>
                        <a:pt x="2766" y="2036"/>
                      </a:lnTo>
                      <a:lnTo>
                        <a:pt x="2766" y="2048"/>
                      </a:lnTo>
                      <a:lnTo>
                        <a:pt x="2763" y="2057"/>
                      </a:lnTo>
                      <a:lnTo>
                        <a:pt x="2763" y="2062"/>
                      </a:lnTo>
                      <a:lnTo>
                        <a:pt x="2763" y="2065"/>
                      </a:lnTo>
                      <a:lnTo>
                        <a:pt x="2763" y="2069"/>
                      </a:lnTo>
                      <a:lnTo>
                        <a:pt x="2763" y="2072"/>
                      </a:lnTo>
                      <a:lnTo>
                        <a:pt x="2766" y="2076"/>
                      </a:lnTo>
                      <a:lnTo>
                        <a:pt x="2766" y="2083"/>
                      </a:lnTo>
                      <a:lnTo>
                        <a:pt x="2763" y="2088"/>
                      </a:lnTo>
                      <a:lnTo>
                        <a:pt x="2763" y="2095"/>
                      </a:lnTo>
                      <a:lnTo>
                        <a:pt x="2763" y="2102"/>
                      </a:lnTo>
                      <a:lnTo>
                        <a:pt x="2763" y="2109"/>
                      </a:lnTo>
                      <a:lnTo>
                        <a:pt x="2763" y="2112"/>
                      </a:lnTo>
                      <a:lnTo>
                        <a:pt x="2763" y="2114"/>
                      </a:lnTo>
                      <a:lnTo>
                        <a:pt x="2763" y="2121"/>
                      </a:lnTo>
                      <a:lnTo>
                        <a:pt x="2766" y="2131"/>
                      </a:lnTo>
                      <a:lnTo>
                        <a:pt x="2766" y="2135"/>
                      </a:lnTo>
                      <a:lnTo>
                        <a:pt x="2766" y="2143"/>
                      </a:lnTo>
                      <a:lnTo>
                        <a:pt x="2766" y="2166"/>
                      </a:lnTo>
                      <a:lnTo>
                        <a:pt x="2766" y="2169"/>
                      </a:lnTo>
                      <a:lnTo>
                        <a:pt x="2766" y="2180"/>
                      </a:lnTo>
                      <a:lnTo>
                        <a:pt x="2766" y="2185"/>
                      </a:lnTo>
                      <a:lnTo>
                        <a:pt x="2766" y="2190"/>
                      </a:lnTo>
                      <a:lnTo>
                        <a:pt x="2766" y="2197"/>
                      </a:lnTo>
                      <a:lnTo>
                        <a:pt x="2766" y="2204"/>
                      </a:lnTo>
                      <a:lnTo>
                        <a:pt x="2766" y="2209"/>
                      </a:lnTo>
                      <a:lnTo>
                        <a:pt x="2766" y="2211"/>
                      </a:lnTo>
                      <a:lnTo>
                        <a:pt x="2763" y="2213"/>
                      </a:lnTo>
                      <a:lnTo>
                        <a:pt x="2766" y="2237"/>
                      </a:lnTo>
                      <a:lnTo>
                        <a:pt x="2766" y="2239"/>
                      </a:lnTo>
                      <a:lnTo>
                        <a:pt x="2766" y="2244"/>
                      </a:lnTo>
                      <a:lnTo>
                        <a:pt x="2766" y="2246"/>
                      </a:lnTo>
                      <a:lnTo>
                        <a:pt x="2766" y="2258"/>
                      </a:lnTo>
                      <a:lnTo>
                        <a:pt x="2766" y="2261"/>
                      </a:lnTo>
                      <a:lnTo>
                        <a:pt x="2763" y="2263"/>
                      </a:lnTo>
                      <a:lnTo>
                        <a:pt x="2763" y="2265"/>
                      </a:lnTo>
                      <a:lnTo>
                        <a:pt x="2766" y="2301"/>
                      </a:lnTo>
                      <a:lnTo>
                        <a:pt x="2766" y="2303"/>
                      </a:lnTo>
                      <a:lnTo>
                        <a:pt x="2766" y="2306"/>
                      </a:lnTo>
                      <a:lnTo>
                        <a:pt x="2766" y="2308"/>
                      </a:lnTo>
                      <a:lnTo>
                        <a:pt x="2766" y="2313"/>
                      </a:lnTo>
                      <a:lnTo>
                        <a:pt x="2766" y="2322"/>
                      </a:lnTo>
                      <a:lnTo>
                        <a:pt x="2766" y="2327"/>
                      </a:lnTo>
                      <a:lnTo>
                        <a:pt x="2766" y="2334"/>
                      </a:lnTo>
                      <a:lnTo>
                        <a:pt x="2766" y="2339"/>
                      </a:lnTo>
                      <a:lnTo>
                        <a:pt x="2766" y="2343"/>
                      </a:lnTo>
                      <a:lnTo>
                        <a:pt x="2766" y="2348"/>
                      </a:lnTo>
                      <a:lnTo>
                        <a:pt x="2766" y="2353"/>
                      </a:lnTo>
                      <a:lnTo>
                        <a:pt x="2766" y="2374"/>
                      </a:lnTo>
                      <a:lnTo>
                        <a:pt x="2766" y="2376"/>
                      </a:lnTo>
                      <a:lnTo>
                        <a:pt x="2763" y="2431"/>
                      </a:lnTo>
                      <a:lnTo>
                        <a:pt x="2763" y="2443"/>
                      </a:lnTo>
                      <a:lnTo>
                        <a:pt x="2763" y="2454"/>
                      </a:lnTo>
                      <a:lnTo>
                        <a:pt x="2763" y="2464"/>
                      </a:lnTo>
                      <a:lnTo>
                        <a:pt x="2763" y="2471"/>
                      </a:lnTo>
                      <a:lnTo>
                        <a:pt x="2763" y="2476"/>
                      </a:lnTo>
                      <a:lnTo>
                        <a:pt x="2766" y="2485"/>
                      </a:lnTo>
                      <a:lnTo>
                        <a:pt x="2766" y="2497"/>
                      </a:lnTo>
                      <a:lnTo>
                        <a:pt x="2766" y="2504"/>
                      </a:lnTo>
                      <a:lnTo>
                        <a:pt x="2766" y="2506"/>
                      </a:lnTo>
                      <a:lnTo>
                        <a:pt x="2766" y="2518"/>
                      </a:lnTo>
                      <a:lnTo>
                        <a:pt x="2766" y="2525"/>
                      </a:lnTo>
                      <a:lnTo>
                        <a:pt x="2766" y="2535"/>
                      </a:lnTo>
                      <a:lnTo>
                        <a:pt x="2768" y="2542"/>
                      </a:lnTo>
                      <a:lnTo>
                        <a:pt x="2768" y="2546"/>
                      </a:lnTo>
                      <a:lnTo>
                        <a:pt x="2768" y="2549"/>
                      </a:lnTo>
                      <a:lnTo>
                        <a:pt x="2763" y="2549"/>
                      </a:lnTo>
                      <a:lnTo>
                        <a:pt x="2721" y="2549"/>
                      </a:lnTo>
                      <a:lnTo>
                        <a:pt x="2716" y="2549"/>
                      </a:lnTo>
                      <a:lnTo>
                        <a:pt x="2674" y="2549"/>
                      </a:lnTo>
                      <a:lnTo>
                        <a:pt x="2655" y="2549"/>
                      </a:lnTo>
                      <a:lnTo>
                        <a:pt x="2629" y="2549"/>
                      </a:lnTo>
                      <a:lnTo>
                        <a:pt x="2598" y="2549"/>
                      </a:lnTo>
                      <a:lnTo>
                        <a:pt x="2589" y="2549"/>
                      </a:lnTo>
                      <a:lnTo>
                        <a:pt x="2404" y="2551"/>
                      </a:lnTo>
                      <a:lnTo>
                        <a:pt x="2180" y="2549"/>
                      </a:lnTo>
                      <a:lnTo>
                        <a:pt x="2180" y="2554"/>
                      </a:lnTo>
                      <a:lnTo>
                        <a:pt x="2180" y="2556"/>
                      </a:lnTo>
                      <a:lnTo>
                        <a:pt x="2128" y="2556"/>
                      </a:lnTo>
                      <a:lnTo>
                        <a:pt x="2086" y="2556"/>
                      </a:lnTo>
                      <a:lnTo>
                        <a:pt x="2038" y="2556"/>
                      </a:lnTo>
                      <a:lnTo>
                        <a:pt x="1977" y="2556"/>
                      </a:lnTo>
                      <a:lnTo>
                        <a:pt x="1970" y="2556"/>
                      </a:lnTo>
                      <a:lnTo>
                        <a:pt x="1946" y="2556"/>
                      </a:lnTo>
                      <a:lnTo>
                        <a:pt x="1944" y="2556"/>
                      </a:lnTo>
                      <a:lnTo>
                        <a:pt x="1899" y="2556"/>
                      </a:lnTo>
                      <a:lnTo>
                        <a:pt x="1854" y="2556"/>
                      </a:lnTo>
                      <a:lnTo>
                        <a:pt x="1809" y="2556"/>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2" name="Freeform 10"/>
                <p:cNvSpPr>
                  <a:spLocks/>
                </p:cNvSpPr>
                <p:nvPr/>
              </p:nvSpPr>
              <p:spPr bwMode="auto">
                <a:xfrm>
                  <a:off x="-3538855" y="12399593"/>
                  <a:ext cx="3127376" cy="3154363"/>
                </a:xfrm>
                <a:custGeom>
                  <a:avLst/>
                  <a:gdLst>
                    <a:gd name="T0" fmla="*/ 33 w 1970"/>
                    <a:gd name="T1" fmla="*/ 33 h 1987"/>
                    <a:gd name="T2" fmla="*/ 588 w 1970"/>
                    <a:gd name="T3" fmla="*/ 7 h 1987"/>
                    <a:gd name="T4" fmla="*/ 1358 w 1970"/>
                    <a:gd name="T5" fmla="*/ 3 h 1987"/>
                    <a:gd name="T6" fmla="*/ 1639 w 1970"/>
                    <a:gd name="T7" fmla="*/ 185 h 1987"/>
                    <a:gd name="T8" fmla="*/ 1531 w 1970"/>
                    <a:gd name="T9" fmla="*/ 352 h 1987"/>
                    <a:gd name="T10" fmla="*/ 1661 w 1970"/>
                    <a:gd name="T11" fmla="*/ 527 h 1987"/>
                    <a:gd name="T12" fmla="*/ 1611 w 1970"/>
                    <a:gd name="T13" fmla="*/ 586 h 1987"/>
                    <a:gd name="T14" fmla="*/ 1635 w 1970"/>
                    <a:gd name="T15" fmla="*/ 622 h 1987"/>
                    <a:gd name="T16" fmla="*/ 1670 w 1970"/>
                    <a:gd name="T17" fmla="*/ 671 h 1987"/>
                    <a:gd name="T18" fmla="*/ 1691 w 1970"/>
                    <a:gd name="T19" fmla="*/ 716 h 1987"/>
                    <a:gd name="T20" fmla="*/ 1679 w 1970"/>
                    <a:gd name="T21" fmla="*/ 763 h 1987"/>
                    <a:gd name="T22" fmla="*/ 1812 w 1970"/>
                    <a:gd name="T23" fmla="*/ 822 h 1987"/>
                    <a:gd name="T24" fmla="*/ 1814 w 1970"/>
                    <a:gd name="T25" fmla="*/ 884 h 1987"/>
                    <a:gd name="T26" fmla="*/ 1904 w 1970"/>
                    <a:gd name="T27" fmla="*/ 912 h 1987"/>
                    <a:gd name="T28" fmla="*/ 1904 w 1970"/>
                    <a:gd name="T29" fmla="*/ 990 h 1987"/>
                    <a:gd name="T30" fmla="*/ 1904 w 1970"/>
                    <a:gd name="T31" fmla="*/ 1033 h 1987"/>
                    <a:gd name="T32" fmla="*/ 1920 w 1970"/>
                    <a:gd name="T33" fmla="*/ 1078 h 1987"/>
                    <a:gd name="T34" fmla="*/ 1930 w 1970"/>
                    <a:gd name="T35" fmla="*/ 1167 h 1987"/>
                    <a:gd name="T36" fmla="*/ 1920 w 1970"/>
                    <a:gd name="T37" fmla="*/ 1423 h 1987"/>
                    <a:gd name="T38" fmla="*/ 1814 w 1970"/>
                    <a:gd name="T39" fmla="*/ 1621 h 1987"/>
                    <a:gd name="T40" fmla="*/ 1689 w 1970"/>
                    <a:gd name="T41" fmla="*/ 1985 h 1987"/>
                    <a:gd name="T42" fmla="*/ 1531 w 1970"/>
                    <a:gd name="T43" fmla="*/ 1803 h 1987"/>
                    <a:gd name="T44" fmla="*/ 1361 w 1970"/>
                    <a:gd name="T45" fmla="*/ 1985 h 1987"/>
                    <a:gd name="T46" fmla="*/ 1129 w 1970"/>
                    <a:gd name="T47" fmla="*/ 1987 h 1987"/>
                    <a:gd name="T48" fmla="*/ 945 w 1970"/>
                    <a:gd name="T49" fmla="*/ 1982 h 1987"/>
                    <a:gd name="T50" fmla="*/ 907 w 1970"/>
                    <a:gd name="T51" fmla="*/ 1971 h 1987"/>
                    <a:gd name="T52" fmla="*/ 850 w 1970"/>
                    <a:gd name="T53" fmla="*/ 1860 h 1987"/>
                    <a:gd name="T54" fmla="*/ 874 w 1970"/>
                    <a:gd name="T55" fmla="*/ 1534 h 1987"/>
                    <a:gd name="T56" fmla="*/ 735 w 1970"/>
                    <a:gd name="T57" fmla="*/ 1484 h 1987"/>
                    <a:gd name="T58" fmla="*/ 683 w 1970"/>
                    <a:gd name="T59" fmla="*/ 1444 h 1987"/>
                    <a:gd name="T60" fmla="*/ 503 w 1970"/>
                    <a:gd name="T61" fmla="*/ 1626 h 1987"/>
                    <a:gd name="T62" fmla="*/ 347 w 1970"/>
                    <a:gd name="T63" fmla="*/ 1749 h 1987"/>
                    <a:gd name="T64" fmla="*/ 255 w 1970"/>
                    <a:gd name="T65" fmla="*/ 1647 h 1987"/>
                    <a:gd name="T66" fmla="*/ 224 w 1970"/>
                    <a:gd name="T67" fmla="*/ 1628 h 1987"/>
                    <a:gd name="T68" fmla="*/ 99 w 1970"/>
                    <a:gd name="T69" fmla="*/ 1626 h 1987"/>
                    <a:gd name="T70" fmla="*/ 7 w 1970"/>
                    <a:gd name="T71" fmla="*/ 1597 h 1987"/>
                    <a:gd name="T72" fmla="*/ 7 w 1970"/>
                    <a:gd name="T73" fmla="*/ 1477 h 1987"/>
                    <a:gd name="T74" fmla="*/ 7 w 1970"/>
                    <a:gd name="T75" fmla="*/ 1359 h 1987"/>
                    <a:gd name="T76" fmla="*/ 7 w 1970"/>
                    <a:gd name="T77" fmla="*/ 1293 h 1987"/>
                    <a:gd name="T78" fmla="*/ 7 w 1970"/>
                    <a:gd name="T79" fmla="*/ 1182 h 1987"/>
                    <a:gd name="T80" fmla="*/ 38 w 1970"/>
                    <a:gd name="T81" fmla="*/ 1108 h 1987"/>
                    <a:gd name="T82" fmla="*/ 142 w 1970"/>
                    <a:gd name="T83" fmla="*/ 1151 h 1987"/>
                    <a:gd name="T84" fmla="*/ 229 w 1970"/>
                    <a:gd name="T85" fmla="*/ 1191 h 1987"/>
                    <a:gd name="T86" fmla="*/ 236 w 1970"/>
                    <a:gd name="T87" fmla="*/ 1156 h 1987"/>
                    <a:gd name="T88" fmla="*/ 265 w 1970"/>
                    <a:gd name="T89" fmla="*/ 1125 h 1987"/>
                    <a:gd name="T90" fmla="*/ 279 w 1970"/>
                    <a:gd name="T91" fmla="*/ 1099 h 1987"/>
                    <a:gd name="T92" fmla="*/ 279 w 1970"/>
                    <a:gd name="T93" fmla="*/ 1023 h 1987"/>
                    <a:gd name="T94" fmla="*/ 276 w 1970"/>
                    <a:gd name="T95" fmla="*/ 952 h 1987"/>
                    <a:gd name="T96" fmla="*/ 276 w 1970"/>
                    <a:gd name="T97" fmla="*/ 825 h 1987"/>
                    <a:gd name="T98" fmla="*/ 274 w 1970"/>
                    <a:gd name="T99" fmla="*/ 690 h 1987"/>
                    <a:gd name="T100" fmla="*/ 260 w 1970"/>
                    <a:gd name="T101" fmla="*/ 544 h 1987"/>
                    <a:gd name="T102" fmla="*/ 170 w 1970"/>
                    <a:gd name="T103" fmla="*/ 584 h 1987"/>
                    <a:gd name="T104" fmla="*/ 102 w 1970"/>
                    <a:gd name="T105" fmla="*/ 615 h 1987"/>
                    <a:gd name="T106" fmla="*/ 26 w 1970"/>
                    <a:gd name="T107" fmla="*/ 622 h 1987"/>
                    <a:gd name="T108" fmla="*/ 0 w 1970"/>
                    <a:gd name="T109" fmla="*/ 534 h 1987"/>
                    <a:gd name="T110" fmla="*/ 0 w 1970"/>
                    <a:gd name="T111" fmla="*/ 473 h 1987"/>
                    <a:gd name="T112" fmla="*/ 26 w 1970"/>
                    <a:gd name="T113" fmla="*/ 404 h 1987"/>
                    <a:gd name="T114" fmla="*/ 47 w 1970"/>
                    <a:gd name="T115" fmla="*/ 348 h 1987"/>
                    <a:gd name="T116" fmla="*/ 45 w 1970"/>
                    <a:gd name="T117" fmla="*/ 274 h 1987"/>
                    <a:gd name="T118" fmla="*/ 43 w 1970"/>
                    <a:gd name="T119" fmla="*/ 147 h 1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70" h="1987">
                      <a:moveTo>
                        <a:pt x="43" y="107"/>
                      </a:moveTo>
                      <a:lnTo>
                        <a:pt x="43" y="100"/>
                      </a:lnTo>
                      <a:lnTo>
                        <a:pt x="43" y="95"/>
                      </a:lnTo>
                      <a:lnTo>
                        <a:pt x="43" y="92"/>
                      </a:lnTo>
                      <a:lnTo>
                        <a:pt x="43" y="90"/>
                      </a:lnTo>
                      <a:lnTo>
                        <a:pt x="43" y="85"/>
                      </a:lnTo>
                      <a:lnTo>
                        <a:pt x="43" y="78"/>
                      </a:lnTo>
                      <a:lnTo>
                        <a:pt x="43" y="74"/>
                      </a:lnTo>
                      <a:lnTo>
                        <a:pt x="40" y="67"/>
                      </a:lnTo>
                      <a:lnTo>
                        <a:pt x="40" y="62"/>
                      </a:lnTo>
                      <a:lnTo>
                        <a:pt x="40" y="57"/>
                      </a:lnTo>
                      <a:lnTo>
                        <a:pt x="40" y="55"/>
                      </a:lnTo>
                      <a:lnTo>
                        <a:pt x="40" y="52"/>
                      </a:lnTo>
                      <a:lnTo>
                        <a:pt x="38" y="50"/>
                      </a:lnTo>
                      <a:lnTo>
                        <a:pt x="38" y="48"/>
                      </a:lnTo>
                      <a:lnTo>
                        <a:pt x="35" y="43"/>
                      </a:lnTo>
                      <a:lnTo>
                        <a:pt x="33" y="33"/>
                      </a:lnTo>
                      <a:lnTo>
                        <a:pt x="31" y="31"/>
                      </a:lnTo>
                      <a:lnTo>
                        <a:pt x="28" y="26"/>
                      </a:lnTo>
                      <a:lnTo>
                        <a:pt x="26" y="19"/>
                      </a:lnTo>
                      <a:lnTo>
                        <a:pt x="26" y="17"/>
                      </a:lnTo>
                      <a:lnTo>
                        <a:pt x="40" y="17"/>
                      </a:lnTo>
                      <a:lnTo>
                        <a:pt x="85" y="17"/>
                      </a:lnTo>
                      <a:lnTo>
                        <a:pt x="130" y="15"/>
                      </a:lnTo>
                      <a:lnTo>
                        <a:pt x="175" y="15"/>
                      </a:lnTo>
                      <a:lnTo>
                        <a:pt x="222" y="15"/>
                      </a:lnTo>
                      <a:lnTo>
                        <a:pt x="267" y="12"/>
                      </a:lnTo>
                      <a:lnTo>
                        <a:pt x="312" y="12"/>
                      </a:lnTo>
                      <a:lnTo>
                        <a:pt x="357" y="12"/>
                      </a:lnTo>
                      <a:lnTo>
                        <a:pt x="402" y="10"/>
                      </a:lnTo>
                      <a:lnTo>
                        <a:pt x="449" y="10"/>
                      </a:lnTo>
                      <a:lnTo>
                        <a:pt x="494" y="10"/>
                      </a:lnTo>
                      <a:lnTo>
                        <a:pt x="539" y="7"/>
                      </a:lnTo>
                      <a:lnTo>
                        <a:pt x="588" y="7"/>
                      </a:lnTo>
                      <a:lnTo>
                        <a:pt x="633" y="7"/>
                      </a:lnTo>
                      <a:lnTo>
                        <a:pt x="678" y="7"/>
                      </a:lnTo>
                      <a:lnTo>
                        <a:pt x="728" y="7"/>
                      </a:lnTo>
                      <a:lnTo>
                        <a:pt x="770" y="7"/>
                      </a:lnTo>
                      <a:lnTo>
                        <a:pt x="815" y="7"/>
                      </a:lnTo>
                      <a:lnTo>
                        <a:pt x="860" y="5"/>
                      </a:lnTo>
                      <a:lnTo>
                        <a:pt x="907" y="5"/>
                      </a:lnTo>
                      <a:lnTo>
                        <a:pt x="952" y="5"/>
                      </a:lnTo>
                      <a:lnTo>
                        <a:pt x="997" y="5"/>
                      </a:lnTo>
                      <a:lnTo>
                        <a:pt x="1042" y="5"/>
                      </a:lnTo>
                      <a:lnTo>
                        <a:pt x="1084" y="5"/>
                      </a:lnTo>
                      <a:lnTo>
                        <a:pt x="1131" y="5"/>
                      </a:lnTo>
                      <a:lnTo>
                        <a:pt x="1176" y="5"/>
                      </a:lnTo>
                      <a:lnTo>
                        <a:pt x="1221" y="5"/>
                      </a:lnTo>
                      <a:lnTo>
                        <a:pt x="1266" y="3"/>
                      </a:lnTo>
                      <a:lnTo>
                        <a:pt x="1311" y="3"/>
                      </a:lnTo>
                      <a:lnTo>
                        <a:pt x="1358" y="3"/>
                      </a:lnTo>
                      <a:lnTo>
                        <a:pt x="1401" y="3"/>
                      </a:lnTo>
                      <a:lnTo>
                        <a:pt x="1446" y="3"/>
                      </a:lnTo>
                      <a:lnTo>
                        <a:pt x="1491" y="3"/>
                      </a:lnTo>
                      <a:lnTo>
                        <a:pt x="1535" y="3"/>
                      </a:lnTo>
                      <a:lnTo>
                        <a:pt x="1583" y="3"/>
                      </a:lnTo>
                      <a:lnTo>
                        <a:pt x="1628" y="0"/>
                      </a:lnTo>
                      <a:lnTo>
                        <a:pt x="1644" y="0"/>
                      </a:lnTo>
                      <a:lnTo>
                        <a:pt x="1642" y="33"/>
                      </a:lnTo>
                      <a:lnTo>
                        <a:pt x="1642" y="36"/>
                      </a:lnTo>
                      <a:lnTo>
                        <a:pt x="1635" y="62"/>
                      </a:lnTo>
                      <a:lnTo>
                        <a:pt x="1630" y="78"/>
                      </a:lnTo>
                      <a:lnTo>
                        <a:pt x="1628" y="100"/>
                      </a:lnTo>
                      <a:lnTo>
                        <a:pt x="1628" y="118"/>
                      </a:lnTo>
                      <a:lnTo>
                        <a:pt x="1630" y="137"/>
                      </a:lnTo>
                      <a:lnTo>
                        <a:pt x="1635" y="156"/>
                      </a:lnTo>
                      <a:lnTo>
                        <a:pt x="1637" y="168"/>
                      </a:lnTo>
                      <a:lnTo>
                        <a:pt x="1639" y="185"/>
                      </a:lnTo>
                      <a:lnTo>
                        <a:pt x="1637" y="196"/>
                      </a:lnTo>
                      <a:lnTo>
                        <a:pt x="1632" y="204"/>
                      </a:lnTo>
                      <a:lnTo>
                        <a:pt x="1630" y="208"/>
                      </a:lnTo>
                      <a:lnTo>
                        <a:pt x="1620" y="220"/>
                      </a:lnTo>
                      <a:lnTo>
                        <a:pt x="1602" y="232"/>
                      </a:lnTo>
                      <a:lnTo>
                        <a:pt x="1585" y="244"/>
                      </a:lnTo>
                      <a:lnTo>
                        <a:pt x="1580" y="248"/>
                      </a:lnTo>
                      <a:lnTo>
                        <a:pt x="1571" y="256"/>
                      </a:lnTo>
                      <a:lnTo>
                        <a:pt x="1557" y="267"/>
                      </a:lnTo>
                      <a:lnTo>
                        <a:pt x="1542" y="277"/>
                      </a:lnTo>
                      <a:lnTo>
                        <a:pt x="1540" y="277"/>
                      </a:lnTo>
                      <a:lnTo>
                        <a:pt x="1538" y="279"/>
                      </a:lnTo>
                      <a:lnTo>
                        <a:pt x="1531" y="286"/>
                      </a:lnTo>
                      <a:lnTo>
                        <a:pt x="1531" y="289"/>
                      </a:lnTo>
                      <a:lnTo>
                        <a:pt x="1531" y="293"/>
                      </a:lnTo>
                      <a:lnTo>
                        <a:pt x="1531" y="345"/>
                      </a:lnTo>
                      <a:lnTo>
                        <a:pt x="1531" y="352"/>
                      </a:lnTo>
                      <a:lnTo>
                        <a:pt x="1533" y="359"/>
                      </a:lnTo>
                      <a:lnTo>
                        <a:pt x="1540" y="367"/>
                      </a:lnTo>
                      <a:lnTo>
                        <a:pt x="1542" y="369"/>
                      </a:lnTo>
                      <a:lnTo>
                        <a:pt x="1573" y="400"/>
                      </a:lnTo>
                      <a:lnTo>
                        <a:pt x="1571" y="411"/>
                      </a:lnTo>
                      <a:lnTo>
                        <a:pt x="1568" y="414"/>
                      </a:lnTo>
                      <a:lnTo>
                        <a:pt x="1576" y="416"/>
                      </a:lnTo>
                      <a:lnTo>
                        <a:pt x="1587" y="435"/>
                      </a:lnTo>
                      <a:lnTo>
                        <a:pt x="1592" y="444"/>
                      </a:lnTo>
                      <a:lnTo>
                        <a:pt x="1592" y="447"/>
                      </a:lnTo>
                      <a:lnTo>
                        <a:pt x="1635" y="480"/>
                      </a:lnTo>
                      <a:lnTo>
                        <a:pt x="1642" y="487"/>
                      </a:lnTo>
                      <a:lnTo>
                        <a:pt x="1644" y="487"/>
                      </a:lnTo>
                      <a:lnTo>
                        <a:pt x="1644" y="489"/>
                      </a:lnTo>
                      <a:lnTo>
                        <a:pt x="1649" y="501"/>
                      </a:lnTo>
                      <a:lnTo>
                        <a:pt x="1665" y="522"/>
                      </a:lnTo>
                      <a:lnTo>
                        <a:pt x="1661" y="527"/>
                      </a:lnTo>
                      <a:lnTo>
                        <a:pt x="1661" y="530"/>
                      </a:lnTo>
                      <a:lnTo>
                        <a:pt x="1661" y="534"/>
                      </a:lnTo>
                      <a:lnTo>
                        <a:pt x="1661" y="537"/>
                      </a:lnTo>
                      <a:lnTo>
                        <a:pt x="1656" y="537"/>
                      </a:lnTo>
                      <a:lnTo>
                        <a:pt x="1653" y="537"/>
                      </a:lnTo>
                      <a:lnTo>
                        <a:pt x="1653" y="544"/>
                      </a:lnTo>
                      <a:lnTo>
                        <a:pt x="1653" y="556"/>
                      </a:lnTo>
                      <a:lnTo>
                        <a:pt x="1653" y="577"/>
                      </a:lnTo>
                      <a:lnTo>
                        <a:pt x="1649" y="577"/>
                      </a:lnTo>
                      <a:lnTo>
                        <a:pt x="1639" y="577"/>
                      </a:lnTo>
                      <a:lnTo>
                        <a:pt x="1637" y="577"/>
                      </a:lnTo>
                      <a:lnTo>
                        <a:pt x="1632" y="577"/>
                      </a:lnTo>
                      <a:lnTo>
                        <a:pt x="1630" y="577"/>
                      </a:lnTo>
                      <a:lnTo>
                        <a:pt x="1611" y="577"/>
                      </a:lnTo>
                      <a:lnTo>
                        <a:pt x="1609" y="577"/>
                      </a:lnTo>
                      <a:lnTo>
                        <a:pt x="1609" y="582"/>
                      </a:lnTo>
                      <a:lnTo>
                        <a:pt x="1611" y="586"/>
                      </a:lnTo>
                      <a:lnTo>
                        <a:pt x="1613" y="589"/>
                      </a:lnTo>
                      <a:lnTo>
                        <a:pt x="1616" y="589"/>
                      </a:lnTo>
                      <a:lnTo>
                        <a:pt x="1620" y="591"/>
                      </a:lnTo>
                      <a:lnTo>
                        <a:pt x="1623" y="591"/>
                      </a:lnTo>
                      <a:lnTo>
                        <a:pt x="1625" y="593"/>
                      </a:lnTo>
                      <a:lnTo>
                        <a:pt x="1628" y="593"/>
                      </a:lnTo>
                      <a:lnTo>
                        <a:pt x="1632" y="596"/>
                      </a:lnTo>
                      <a:lnTo>
                        <a:pt x="1632" y="598"/>
                      </a:lnTo>
                      <a:lnTo>
                        <a:pt x="1632" y="605"/>
                      </a:lnTo>
                      <a:lnTo>
                        <a:pt x="1632" y="608"/>
                      </a:lnTo>
                      <a:lnTo>
                        <a:pt x="1635" y="610"/>
                      </a:lnTo>
                      <a:lnTo>
                        <a:pt x="1635" y="612"/>
                      </a:lnTo>
                      <a:lnTo>
                        <a:pt x="1635" y="615"/>
                      </a:lnTo>
                      <a:lnTo>
                        <a:pt x="1635" y="615"/>
                      </a:lnTo>
                      <a:lnTo>
                        <a:pt x="1635" y="617"/>
                      </a:lnTo>
                      <a:lnTo>
                        <a:pt x="1635" y="619"/>
                      </a:lnTo>
                      <a:lnTo>
                        <a:pt x="1635" y="622"/>
                      </a:lnTo>
                      <a:lnTo>
                        <a:pt x="1635" y="624"/>
                      </a:lnTo>
                      <a:lnTo>
                        <a:pt x="1635" y="626"/>
                      </a:lnTo>
                      <a:lnTo>
                        <a:pt x="1635" y="629"/>
                      </a:lnTo>
                      <a:lnTo>
                        <a:pt x="1635" y="631"/>
                      </a:lnTo>
                      <a:lnTo>
                        <a:pt x="1635" y="633"/>
                      </a:lnTo>
                      <a:lnTo>
                        <a:pt x="1635" y="652"/>
                      </a:lnTo>
                      <a:lnTo>
                        <a:pt x="1635" y="664"/>
                      </a:lnTo>
                      <a:lnTo>
                        <a:pt x="1635" y="671"/>
                      </a:lnTo>
                      <a:lnTo>
                        <a:pt x="1635" y="671"/>
                      </a:lnTo>
                      <a:lnTo>
                        <a:pt x="1637" y="671"/>
                      </a:lnTo>
                      <a:lnTo>
                        <a:pt x="1642" y="671"/>
                      </a:lnTo>
                      <a:lnTo>
                        <a:pt x="1646" y="671"/>
                      </a:lnTo>
                      <a:lnTo>
                        <a:pt x="1653" y="671"/>
                      </a:lnTo>
                      <a:lnTo>
                        <a:pt x="1663" y="671"/>
                      </a:lnTo>
                      <a:lnTo>
                        <a:pt x="1665" y="671"/>
                      </a:lnTo>
                      <a:lnTo>
                        <a:pt x="1668" y="671"/>
                      </a:lnTo>
                      <a:lnTo>
                        <a:pt x="1670" y="671"/>
                      </a:lnTo>
                      <a:lnTo>
                        <a:pt x="1672" y="671"/>
                      </a:lnTo>
                      <a:lnTo>
                        <a:pt x="1675" y="671"/>
                      </a:lnTo>
                      <a:lnTo>
                        <a:pt x="1677" y="671"/>
                      </a:lnTo>
                      <a:lnTo>
                        <a:pt x="1677" y="690"/>
                      </a:lnTo>
                      <a:lnTo>
                        <a:pt x="1679" y="690"/>
                      </a:lnTo>
                      <a:lnTo>
                        <a:pt x="1679" y="695"/>
                      </a:lnTo>
                      <a:lnTo>
                        <a:pt x="1679" y="700"/>
                      </a:lnTo>
                      <a:lnTo>
                        <a:pt x="1679" y="707"/>
                      </a:lnTo>
                      <a:lnTo>
                        <a:pt x="1679" y="709"/>
                      </a:lnTo>
                      <a:lnTo>
                        <a:pt x="1679" y="711"/>
                      </a:lnTo>
                      <a:lnTo>
                        <a:pt x="1679" y="714"/>
                      </a:lnTo>
                      <a:lnTo>
                        <a:pt x="1679" y="716"/>
                      </a:lnTo>
                      <a:lnTo>
                        <a:pt x="1682" y="716"/>
                      </a:lnTo>
                      <a:lnTo>
                        <a:pt x="1684" y="716"/>
                      </a:lnTo>
                      <a:lnTo>
                        <a:pt x="1687" y="716"/>
                      </a:lnTo>
                      <a:lnTo>
                        <a:pt x="1689" y="716"/>
                      </a:lnTo>
                      <a:lnTo>
                        <a:pt x="1691" y="716"/>
                      </a:lnTo>
                      <a:lnTo>
                        <a:pt x="1694" y="716"/>
                      </a:lnTo>
                      <a:lnTo>
                        <a:pt x="1696" y="716"/>
                      </a:lnTo>
                      <a:lnTo>
                        <a:pt x="1698" y="716"/>
                      </a:lnTo>
                      <a:lnTo>
                        <a:pt x="1701" y="716"/>
                      </a:lnTo>
                      <a:lnTo>
                        <a:pt x="1701" y="716"/>
                      </a:lnTo>
                      <a:lnTo>
                        <a:pt x="1705" y="716"/>
                      </a:lnTo>
                      <a:lnTo>
                        <a:pt x="1708" y="716"/>
                      </a:lnTo>
                      <a:lnTo>
                        <a:pt x="1717" y="716"/>
                      </a:lnTo>
                      <a:lnTo>
                        <a:pt x="1722" y="716"/>
                      </a:lnTo>
                      <a:lnTo>
                        <a:pt x="1722" y="723"/>
                      </a:lnTo>
                      <a:lnTo>
                        <a:pt x="1722" y="728"/>
                      </a:lnTo>
                      <a:lnTo>
                        <a:pt x="1722" y="728"/>
                      </a:lnTo>
                      <a:lnTo>
                        <a:pt x="1722" y="747"/>
                      </a:lnTo>
                      <a:lnTo>
                        <a:pt x="1715" y="747"/>
                      </a:lnTo>
                      <a:lnTo>
                        <a:pt x="1679" y="747"/>
                      </a:lnTo>
                      <a:lnTo>
                        <a:pt x="1679" y="761"/>
                      </a:lnTo>
                      <a:lnTo>
                        <a:pt x="1679" y="763"/>
                      </a:lnTo>
                      <a:lnTo>
                        <a:pt x="1715" y="761"/>
                      </a:lnTo>
                      <a:lnTo>
                        <a:pt x="1722" y="761"/>
                      </a:lnTo>
                      <a:lnTo>
                        <a:pt x="1722" y="780"/>
                      </a:lnTo>
                      <a:lnTo>
                        <a:pt x="1722" y="785"/>
                      </a:lnTo>
                      <a:lnTo>
                        <a:pt x="1722" y="792"/>
                      </a:lnTo>
                      <a:lnTo>
                        <a:pt x="1722" y="806"/>
                      </a:lnTo>
                      <a:lnTo>
                        <a:pt x="1722" y="808"/>
                      </a:lnTo>
                      <a:lnTo>
                        <a:pt x="1729" y="808"/>
                      </a:lnTo>
                      <a:lnTo>
                        <a:pt x="1731" y="808"/>
                      </a:lnTo>
                      <a:lnTo>
                        <a:pt x="1734" y="808"/>
                      </a:lnTo>
                      <a:lnTo>
                        <a:pt x="1741" y="808"/>
                      </a:lnTo>
                      <a:lnTo>
                        <a:pt x="1743" y="808"/>
                      </a:lnTo>
                      <a:lnTo>
                        <a:pt x="1746" y="808"/>
                      </a:lnTo>
                      <a:lnTo>
                        <a:pt x="1767" y="808"/>
                      </a:lnTo>
                      <a:lnTo>
                        <a:pt x="1812" y="806"/>
                      </a:lnTo>
                      <a:lnTo>
                        <a:pt x="1812" y="808"/>
                      </a:lnTo>
                      <a:lnTo>
                        <a:pt x="1812" y="822"/>
                      </a:lnTo>
                      <a:lnTo>
                        <a:pt x="1812" y="825"/>
                      </a:lnTo>
                      <a:lnTo>
                        <a:pt x="1812" y="827"/>
                      </a:lnTo>
                      <a:lnTo>
                        <a:pt x="1812" y="830"/>
                      </a:lnTo>
                      <a:lnTo>
                        <a:pt x="1812" y="832"/>
                      </a:lnTo>
                      <a:lnTo>
                        <a:pt x="1812" y="834"/>
                      </a:lnTo>
                      <a:lnTo>
                        <a:pt x="1812" y="837"/>
                      </a:lnTo>
                      <a:lnTo>
                        <a:pt x="1812" y="839"/>
                      </a:lnTo>
                      <a:lnTo>
                        <a:pt x="1812" y="841"/>
                      </a:lnTo>
                      <a:lnTo>
                        <a:pt x="1812" y="844"/>
                      </a:lnTo>
                      <a:lnTo>
                        <a:pt x="1814" y="846"/>
                      </a:lnTo>
                      <a:lnTo>
                        <a:pt x="1814" y="848"/>
                      </a:lnTo>
                      <a:lnTo>
                        <a:pt x="1814" y="851"/>
                      </a:lnTo>
                      <a:lnTo>
                        <a:pt x="1814" y="867"/>
                      </a:lnTo>
                      <a:lnTo>
                        <a:pt x="1814" y="874"/>
                      </a:lnTo>
                      <a:lnTo>
                        <a:pt x="1814" y="877"/>
                      </a:lnTo>
                      <a:lnTo>
                        <a:pt x="1814" y="882"/>
                      </a:lnTo>
                      <a:lnTo>
                        <a:pt x="1814" y="884"/>
                      </a:lnTo>
                      <a:lnTo>
                        <a:pt x="1814" y="898"/>
                      </a:lnTo>
                      <a:lnTo>
                        <a:pt x="1821" y="898"/>
                      </a:lnTo>
                      <a:lnTo>
                        <a:pt x="1847" y="898"/>
                      </a:lnTo>
                      <a:lnTo>
                        <a:pt x="1854" y="898"/>
                      </a:lnTo>
                      <a:lnTo>
                        <a:pt x="1859" y="898"/>
                      </a:lnTo>
                      <a:lnTo>
                        <a:pt x="1866" y="898"/>
                      </a:lnTo>
                      <a:lnTo>
                        <a:pt x="1871" y="898"/>
                      </a:lnTo>
                      <a:lnTo>
                        <a:pt x="1876" y="898"/>
                      </a:lnTo>
                      <a:lnTo>
                        <a:pt x="1880" y="898"/>
                      </a:lnTo>
                      <a:lnTo>
                        <a:pt x="1887" y="898"/>
                      </a:lnTo>
                      <a:lnTo>
                        <a:pt x="1892" y="898"/>
                      </a:lnTo>
                      <a:lnTo>
                        <a:pt x="1897" y="898"/>
                      </a:lnTo>
                      <a:lnTo>
                        <a:pt x="1904" y="898"/>
                      </a:lnTo>
                      <a:lnTo>
                        <a:pt x="1904" y="903"/>
                      </a:lnTo>
                      <a:lnTo>
                        <a:pt x="1904" y="908"/>
                      </a:lnTo>
                      <a:lnTo>
                        <a:pt x="1904" y="910"/>
                      </a:lnTo>
                      <a:lnTo>
                        <a:pt x="1904" y="912"/>
                      </a:lnTo>
                      <a:lnTo>
                        <a:pt x="1904" y="915"/>
                      </a:lnTo>
                      <a:lnTo>
                        <a:pt x="1904" y="922"/>
                      </a:lnTo>
                      <a:lnTo>
                        <a:pt x="1904" y="924"/>
                      </a:lnTo>
                      <a:lnTo>
                        <a:pt x="1904" y="926"/>
                      </a:lnTo>
                      <a:lnTo>
                        <a:pt x="1904" y="936"/>
                      </a:lnTo>
                      <a:lnTo>
                        <a:pt x="1904" y="938"/>
                      </a:lnTo>
                      <a:lnTo>
                        <a:pt x="1904" y="943"/>
                      </a:lnTo>
                      <a:lnTo>
                        <a:pt x="1904" y="950"/>
                      </a:lnTo>
                      <a:lnTo>
                        <a:pt x="1904" y="955"/>
                      </a:lnTo>
                      <a:lnTo>
                        <a:pt x="1904" y="962"/>
                      </a:lnTo>
                      <a:lnTo>
                        <a:pt x="1904" y="969"/>
                      </a:lnTo>
                      <a:lnTo>
                        <a:pt x="1904" y="974"/>
                      </a:lnTo>
                      <a:lnTo>
                        <a:pt x="1904" y="976"/>
                      </a:lnTo>
                      <a:lnTo>
                        <a:pt x="1904" y="981"/>
                      </a:lnTo>
                      <a:lnTo>
                        <a:pt x="1904" y="983"/>
                      </a:lnTo>
                      <a:lnTo>
                        <a:pt x="1904" y="988"/>
                      </a:lnTo>
                      <a:lnTo>
                        <a:pt x="1904" y="990"/>
                      </a:lnTo>
                      <a:lnTo>
                        <a:pt x="1904" y="993"/>
                      </a:lnTo>
                      <a:lnTo>
                        <a:pt x="1904" y="995"/>
                      </a:lnTo>
                      <a:lnTo>
                        <a:pt x="1904" y="997"/>
                      </a:lnTo>
                      <a:lnTo>
                        <a:pt x="1904" y="1000"/>
                      </a:lnTo>
                      <a:lnTo>
                        <a:pt x="1904" y="1002"/>
                      </a:lnTo>
                      <a:lnTo>
                        <a:pt x="1904" y="1004"/>
                      </a:lnTo>
                      <a:lnTo>
                        <a:pt x="1904" y="1007"/>
                      </a:lnTo>
                      <a:lnTo>
                        <a:pt x="1904" y="1009"/>
                      </a:lnTo>
                      <a:lnTo>
                        <a:pt x="1904" y="1011"/>
                      </a:lnTo>
                      <a:lnTo>
                        <a:pt x="1904" y="1011"/>
                      </a:lnTo>
                      <a:lnTo>
                        <a:pt x="1904" y="1014"/>
                      </a:lnTo>
                      <a:lnTo>
                        <a:pt x="1904" y="1016"/>
                      </a:lnTo>
                      <a:lnTo>
                        <a:pt x="1904" y="1019"/>
                      </a:lnTo>
                      <a:lnTo>
                        <a:pt x="1904" y="1021"/>
                      </a:lnTo>
                      <a:lnTo>
                        <a:pt x="1904" y="1023"/>
                      </a:lnTo>
                      <a:lnTo>
                        <a:pt x="1904" y="1028"/>
                      </a:lnTo>
                      <a:lnTo>
                        <a:pt x="1904" y="1033"/>
                      </a:lnTo>
                      <a:lnTo>
                        <a:pt x="1904" y="1042"/>
                      </a:lnTo>
                      <a:lnTo>
                        <a:pt x="1904" y="1049"/>
                      </a:lnTo>
                      <a:lnTo>
                        <a:pt x="1904" y="1052"/>
                      </a:lnTo>
                      <a:lnTo>
                        <a:pt x="1904" y="1054"/>
                      </a:lnTo>
                      <a:lnTo>
                        <a:pt x="1904" y="1059"/>
                      </a:lnTo>
                      <a:lnTo>
                        <a:pt x="1904" y="1061"/>
                      </a:lnTo>
                      <a:lnTo>
                        <a:pt x="1904" y="1063"/>
                      </a:lnTo>
                      <a:lnTo>
                        <a:pt x="1904" y="1068"/>
                      </a:lnTo>
                      <a:lnTo>
                        <a:pt x="1904" y="1073"/>
                      </a:lnTo>
                      <a:lnTo>
                        <a:pt x="1904" y="1075"/>
                      </a:lnTo>
                      <a:lnTo>
                        <a:pt x="1904" y="1078"/>
                      </a:lnTo>
                      <a:lnTo>
                        <a:pt x="1906" y="1078"/>
                      </a:lnTo>
                      <a:lnTo>
                        <a:pt x="1909" y="1078"/>
                      </a:lnTo>
                      <a:lnTo>
                        <a:pt x="1913" y="1078"/>
                      </a:lnTo>
                      <a:lnTo>
                        <a:pt x="1916" y="1078"/>
                      </a:lnTo>
                      <a:lnTo>
                        <a:pt x="1918" y="1078"/>
                      </a:lnTo>
                      <a:lnTo>
                        <a:pt x="1920" y="1078"/>
                      </a:lnTo>
                      <a:lnTo>
                        <a:pt x="1923" y="1078"/>
                      </a:lnTo>
                      <a:lnTo>
                        <a:pt x="1925" y="1078"/>
                      </a:lnTo>
                      <a:lnTo>
                        <a:pt x="1928" y="1078"/>
                      </a:lnTo>
                      <a:lnTo>
                        <a:pt x="1928" y="1078"/>
                      </a:lnTo>
                      <a:lnTo>
                        <a:pt x="1930" y="1078"/>
                      </a:lnTo>
                      <a:lnTo>
                        <a:pt x="1932" y="1078"/>
                      </a:lnTo>
                      <a:lnTo>
                        <a:pt x="1935" y="1078"/>
                      </a:lnTo>
                      <a:lnTo>
                        <a:pt x="1937" y="1078"/>
                      </a:lnTo>
                      <a:lnTo>
                        <a:pt x="1942" y="1078"/>
                      </a:lnTo>
                      <a:lnTo>
                        <a:pt x="1944" y="1078"/>
                      </a:lnTo>
                      <a:lnTo>
                        <a:pt x="1970" y="1078"/>
                      </a:lnTo>
                      <a:lnTo>
                        <a:pt x="1970" y="1094"/>
                      </a:lnTo>
                      <a:lnTo>
                        <a:pt x="1970" y="1104"/>
                      </a:lnTo>
                      <a:lnTo>
                        <a:pt x="1970" y="1108"/>
                      </a:lnTo>
                      <a:lnTo>
                        <a:pt x="1958" y="1125"/>
                      </a:lnTo>
                      <a:lnTo>
                        <a:pt x="1944" y="1146"/>
                      </a:lnTo>
                      <a:lnTo>
                        <a:pt x="1930" y="1167"/>
                      </a:lnTo>
                      <a:lnTo>
                        <a:pt x="1928" y="1172"/>
                      </a:lnTo>
                      <a:lnTo>
                        <a:pt x="1923" y="1179"/>
                      </a:lnTo>
                      <a:lnTo>
                        <a:pt x="1916" y="1184"/>
                      </a:lnTo>
                      <a:lnTo>
                        <a:pt x="1887" y="1212"/>
                      </a:lnTo>
                      <a:lnTo>
                        <a:pt x="1887" y="1219"/>
                      </a:lnTo>
                      <a:lnTo>
                        <a:pt x="1885" y="1236"/>
                      </a:lnTo>
                      <a:lnTo>
                        <a:pt x="1878" y="1300"/>
                      </a:lnTo>
                      <a:lnTo>
                        <a:pt x="1878" y="1302"/>
                      </a:lnTo>
                      <a:lnTo>
                        <a:pt x="1880" y="1309"/>
                      </a:lnTo>
                      <a:lnTo>
                        <a:pt x="1883" y="1309"/>
                      </a:lnTo>
                      <a:lnTo>
                        <a:pt x="1902" y="1342"/>
                      </a:lnTo>
                      <a:lnTo>
                        <a:pt x="1906" y="1349"/>
                      </a:lnTo>
                      <a:lnTo>
                        <a:pt x="1906" y="1352"/>
                      </a:lnTo>
                      <a:lnTo>
                        <a:pt x="1906" y="1352"/>
                      </a:lnTo>
                      <a:lnTo>
                        <a:pt x="1916" y="1404"/>
                      </a:lnTo>
                      <a:lnTo>
                        <a:pt x="1918" y="1418"/>
                      </a:lnTo>
                      <a:lnTo>
                        <a:pt x="1920" y="1423"/>
                      </a:lnTo>
                      <a:lnTo>
                        <a:pt x="1930" y="1432"/>
                      </a:lnTo>
                      <a:lnTo>
                        <a:pt x="1928" y="1432"/>
                      </a:lnTo>
                      <a:lnTo>
                        <a:pt x="1909" y="1432"/>
                      </a:lnTo>
                      <a:lnTo>
                        <a:pt x="1873" y="1432"/>
                      </a:lnTo>
                      <a:lnTo>
                        <a:pt x="1833" y="1432"/>
                      </a:lnTo>
                      <a:lnTo>
                        <a:pt x="1833" y="1427"/>
                      </a:lnTo>
                      <a:lnTo>
                        <a:pt x="1833" y="1423"/>
                      </a:lnTo>
                      <a:lnTo>
                        <a:pt x="1831" y="1423"/>
                      </a:lnTo>
                      <a:lnTo>
                        <a:pt x="1828" y="1423"/>
                      </a:lnTo>
                      <a:lnTo>
                        <a:pt x="1819" y="1434"/>
                      </a:lnTo>
                      <a:lnTo>
                        <a:pt x="1814" y="1441"/>
                      </a:lnTo>
                      <a:lnTo>
                        <a:pt x="1814" y="1446"/>
                      </a:lnTo>
                      <a:lnTo>
                        <a:pt x="1814" y="1453"/>
                      </a:lnTo>
                      <a:lnTo>
                        <a:pt x="1814" y="1465"/>
                      </a:lnTo>
                      <a:lnTo>
                        <a:pt x="1816" y="1493"/>
                      </a:lnTo>
                      <a:lnTo>
                        <a:pt x="1816" y="1529"/>
                      </a:lnTo>
                      <a:lnTo>
                        <a:pt x="1814" y="1621"/>
                      </a:lnTo>
                      <a:lnTo>
                        <a:pt x="1814" y="1645"/>
                      </a:lnTo>
                      <a:lnTo>
                        <a:pt x="1814" y="1803"/>
                      </a:lnTo>
                      <a:lnTo>
                        <a:pt x="1814" y="1848"/>
                      </a:lnTo>
                      <a:lnTo>
                        <a:pt x="1814" y="1857"/>
                      </a:lnTo>
                      <a:lnTo>
                        <a:pt x="1814" y="1893"/>
                      </a:lnTo>
                      <a:lnTo>
                        <a:pt x="1814" y="1973"/>
                      </a:lnTo>
                      <a:lnTo>
                        <a:pt x="1814" y="1975"/>
                      </a:lnTo>
                      <a:lnTo>
                        <a:pt x="1814" y="1980"/>
                      </a:lnTo>
                      <a:lnTo>
                        <a:pt x="1814" y="1987"/>
                      </a:lnTo>
                      <a:lnTo>
                        <a:pt x="1800" y="1987"/>
                      </a:lnTo>
                      <a:lnTo>
                        <a:pt x="1795" y="1987"/>
                      </a:lnTo>
                      <a:lnTo>
                        <a:pt x="1765" y="1987"/>
                      </a:lnTo>
                      <a:lnTo>
                        <a:pt x="1703" y="1985"/>
                      </a:lnTo>
                      <a:lnTo>
                        <a:pt x="1701" y="1985"/>
                      </a:lnTo>
                      <a:lnTo>
                        <a:pt x="1694" y="1985"/>
                      </a:lnTo>
                      <a:lnTo>
                        <a:pt x="1689" y="1982"/>
                      </a:lnTo>
                      <a:lnTo>
                        <a:pt x="1689" y="1985"/>
                      </a:lnTo>
                      <a:lnTo>
                        <a:pt x="1651" y="1985"/>
                      </a:lnTo>
                      <a:lnTo>
                        <a:pt x="1637" y="1985"/>
                      </a:lnTo>
                      <a:lnTo>
                        <a:pt x="1637" y="1978"/>
                      </a:lnTo>
                      <a:lnTo>
                        <a:pt x="1637" y="1973"/>
                      </a:lnTo>
                      <a:lnTo>
                        <a:pt x="1637" y="1966"/>
                      </a:lnTo>
                      <a:lnTo>
                        <a:pt x="1637" y="1954"/>
                      </a:lnTo>
                      <a:lnTo>
                        <a:pt x="1637" y="1938"/>
                      </a:lnTo>
                      <a:lnTo>
                        <a:pt x="1637" y="1923"/>
                      </a:lnTo>
                      <a:lnTo>
                        <a:pt x="1637" y="1907"/>
                      </a:lnTo>
                      <a:lnTo>
                        <a:pt x="1637" y="1883"/>
                      </a:lnTo>
                      <a:lnTo>
                        <a:pt x="1635" y="1860"/>
                      </a:lnTo>
                      <a:lnTo>
                        <a:pt x="1635" y="1843"/>
                      </a:lnTo>
                      <a:lnTo>
                        <a:pt x="1635" y="1827"/>
                      </a:lnTo>
                      <a:lnTo>
                        <a:pt x="1635" y="1810"/>
                      </a:lnTo>
                      <a:lnTo>
                        <a:pt x="1635" y="1803"/>
                      </a:lnTo>
                      <a:lnTo>
                        <a:pt x="1564" y="1803"/>
                      </a:lnTo>
                      <a:lnTo>
                        <a:pt x="1531" y="1803"/>
                      </a:lnTo>
                      <a:lnTo>
                        <a:pt x="1493" y="1803"/>
                      </a:lnTo>
                      <a:lnTo>
                        <a:pt x="1453" y="1803"/>
                      </a:lnTo>
                      <a:lnTo>
                        <a:pt x="1450" y="1803"/>
                      </a:lnTo>
                      <a:lnTo>
                        <a:pt x="1450" y="1815"/>
                      </a:lnTo>
                      <a:lnTo>
                        <a:pt x="1450" y="1836"/>
                      </a:lnTo>
                      <a:lnTo>
                        <a:pt x="1450" y="1857"/>
                      </a:lnTo>
                      <a:lnTo>
                        <a:pt x="1450" y="1888"/>
                      </a:lnTo>
                      <a:lnTo>
                        <a:pt x="1450" y="1919"/>
                      </a:lnTo>
                      <a:lnTo>
                        <a:pt x="1450" y="1952"/>
                      </a:lnTo>
                      <a:lnTo>
                        <a:pt x="1450" y="1980"/>
                      </a:lnTo>
                      <a:lnTo>
                        <a:pt x="1450" y="1985"/>
                      </a:lnTo>
                      <a:lnTo>
                        <a:pt x="1441" y="1985"/>
                      </a:lnTo>
                      <a:lnTo>
                        <a:pt x="1420" y="1985"/>
                      </a:lnTo>
                      <a:lnTo>
                        <a:pt x="1398" y="1985"/>
                      </a:lnTo>
                      <a:lnTo>
                        <a:pt x="1375" y="1985"/>
                      </a:lnTo>
                      <a:lnTo>
                        <a:pt x="1365" y="1985"/>
                      </a:lnTo>
                      <a:lnTo>
                        <a:pt x="1361" y="1985"/>
                      </a:lnTo>
                      <a:lnTo>
                        <a:pt x="1354" y="1985"/>
                      </a:lnTo>
                      <a:lnTo>
                        <a:pt x="1337" y="1985"/>
                      </a:lnTo>
                      <a:lnTo>
                        <a:pt x="1316" y="1987"/>
                      </a:lnTo>
                      <a:lnTo>
                        <a:pt x="1271" y="1987"/>
                      </a:lnTo>
                      <a:lnTo>
                        <a:pt x="1266" y="1987"/>
                      </a:lnTo>
                      <a:lnTo>
                        <a:pt x="1254" y="1987"/>
                      </a:lnTo>
                      <a:lnTo>
                        <a:pt x="1247" y="1987"/>
                      </a:lnTo>
                      <a:lnTo>
                        <a:pt x="1238" y="1987"/>
                      </a:lnTo>
                      <a:lnTo>
                        <a:pt x="1235" y="1987"/>
                      </a:lnTo>
                      <a:lnTo>
                        <a:pt x="1224" y="1987"/>
                      </a:lnTo>
                      <a:lnTo>
                        <a:pt x="1209" y="1987"/>
                      </a:lnTo>
                      <a:lnTo>
                        <a:pt x="1195" y="1987"/>
                      </a:lnTo>
                      <a:lnTo>
                        <a:pt x="1181" y="1987"/>
                      </a:lnTo>
                      <a:lnTo>
                        <a:pt x="1174" y="1987"/>
                      </a:lnTo>
                      <a:lnTo>
                        <a:pt x="1160" y="1987"/>
                      </a:lnTo>
                      <a:lnTo>
                        <a:pt x="1143" y="1987"/>
                      </a:lnTo>
                      <a:lnTo>
                        <a:pt x="1129" y="1987"/>
                      </a:lnTo>
                      <a:lnTo>
                        <a:pt x="1122" y="1987"/>
                      </a:lnTo>
                      <a:lnTo>
                        <a:pt x="1105" y="1987"/>
                      </a:lnTo>
                      <a:lnTo>
                        <a:pt x="1089" y="1987"/>
                      </a:lnTo>
                      <a:lnTo>
                        <a:pt x="1049" y="1987"/>
                      </a:lnTo>
                      <a:lnTo>
                        <a:pt x="1039" y="1987"/>
                      </a:lnTo>
                      <a:lnTo>
                        <a:pt x="1011" y="1987"/>
                      </a:lnTo>
                      <a:lnTo>
                        <a:pt x="1006" y="1987"/>
                      </a:lnTo>
                      <a:lnTo>
                        <a:pt x="1002" y="1987"/>
                      </a:lnTo>
                      <a:lnTo>
                        <a:pt x="994" y="1985"/>
                      </a:lnTo>
                      <a:lnTo>
                        <a:pt x="990" y="1985"/>
                      </a:lnTo>
                      <a:lnTo>
                        <a:pt x="985" y="1985"/>
                      </a:lnTo>
                      <a:lnTo>
                        <a:pt x="978" y="1985"/>
                      </a:lnTo>
                      <a:lnTo>
                        <a:pt x="976" y="1985"/>
                      </a:lnTo>
                      <a:lnTo>
                        <a:pt x="971" y="1982"/>
                      </a:lnTo>
                      <a:lnTo>
                        <a:pt x="957" y="1982"/>
                      </a:lnTo>
                      <a:lnTo>
                        <a:pt x="952" y="1982"/>
                      </a:lnTo>
                      <a:lnTo>
                        <a:pt x="945" y="1982"/>
                      </a:lnTo>
                      <a:lnTo>
                        <a:pt x="940" y="1982"/>
                      </a:lnTo>
                      <a:lnTo>
                        <a:pt x="938" y="1982"/>
                      </a:lnTo>
                      <a:lnTo>
                        <a:pt x="935" y="1982"/>
                      </a:lnTo>
                      <a:lnTo>
                        <a:pt x="933" y="1980"/>
                      </a:lnTo>
                      <a:lnTo>
                        <a:pt x="931" y="1980"/>
                      </a:lnTo>
                      <a:lnTo>
                        <a:pt x="928" y="1980"/>
                      </a:lnTo>
                      <a:lnTo>
                        <a:pt x="926" y="1980"/>
                      </a:lnTo>
                      <a:lnTo>
                        <a:pt x="924" y="1980"/>
                      </a:lnTo>
                      <a:lnTo>
                        <a:pt x="924" y="1978"/>
                      </a:lnTo>
                      <a:lnTo>
                        <a:pt x="921" y="1978"/>
                      </a:lnTo>
                      <a:lnTo>
                        <a:pt x="919" y="1978"/>
                      </a:lnTo>
                      <a:lnTo>
                        <a:pt x="917" y="1975"/>
                      </a:lnTo>
                      <a:lnTo>
                        <a:pt x="914" y="1975"/>
                      </a:lnTo>
                      <a:lnTo>
                        <a:pt x="914" y="1973"/>
                      </a:lnTo>
                      <a:lnTo>
                        <a:pt x="912" y="1973"/>
                      </a:lnTo>
                      <a:lnTo>
                        <a:pt x="909" y="1973"/>
                      </a:lnTo>
                      <a:lnTo>
                        <a:pt x="907" y="1971"/>
                      </a:lnTo>
                      <a:lnTo>
                        <a:pt x="907" y="1968"/>
                      </a:lnTo>
                      <a:lnTo>
                        <a:pt x="905" y="1966"/>
                      </a:lnTo>
                      <a:lnTo>
                        <a:pt x="905" y="1964"/>
                      </a:lnTo>
                      <a:lnTo>
                        <a:pt x="902" y="1964"/>
                      </a:lnTo>
                      <a:lnTo>
                        <a:pt x="902" y="1961"/>
                      </a:lnTo>
                      <a:lnTo>
                        <a:pt x="900" y="1959"/>
                      </a:lnTo>
                      <a:lnTo>
                        <a:pt x="900" y="1956"/>
                      </a:lnTo>
                      <a:lnTo>
                        <a:pt x="898" y="1954"/>
                      </a:lnTo>
                      <a:lnTo>
                        <a:pt x="898" y="1952"/>
                      </a:lnTo>
                      <a:lnTo>
                        <a:pt x="888" y="1933"/>
                      </a:lnTo>
                      <a:lnTo>
                        <a:pt x="886" y="1928"/>
                      </a:lnTo>
                      <a:lnTo>
                        <a:pt x="879" y="1916"/>
                      </a:lnTo>
                      <a:lnTo>
                        <a:pt x="874" y="1907"/>
                      </a:lnTo>
                      <a:lnTo>
                        <a:pt x="872" y="1900"/>
                      </a:lnTo>
                      <a:lnTo>
                        <a:pt x="853" y="1864"/>
                      </a:lnTo>
                      <a:lnTo>
                        <a:pt x="850" y="1860"/>
                      </a:lnTo>
                      <a:lnTo>
                        <a:pt x="850" y="1860"/>
                      </a:lnTo>
                      <a:lnTo>
                        <a:pt x="853" y="1857"/>
                      </a:lnTo>
                      <a:lnTo>
                        <a:pt x="907" y="1855"/>
                      </a:lnTo>
                      <a:lnTo>
                        <a:pt x="907" y="1850"/>
                      </a:lnTo>
                      <a:lnTo>
                        <a:pt x="907" y="1803"/>
                      </a:lnTo>
                      <a:lnTo>
                        <a:pt x="907" y="1758"/>
                      </a:lnTo>
                      <a:lnTo>
                        <a:pt x="907" y="1713"/>
                      </a:lnTo>
                      <a:lnTo>
                        <a:pt x="909" y="1623"/>
                      </a:lnTo>
                      <a:lnTo>
                        <a:pt x="909" y="1612"/>
                      </a:lnTo>
                      <a:lnTo>
                        <a:pt x="909" y="1597"/>
                      </a:lnTo>
                      <a:lnTo>
                        <a:pt x="909" y="1578"/>
                      </a:lnTo>
                      <a:lnTo>
                        <a:pt x="893" y="1578"/>
                      </a:lnTo>
                      <a:lnTo>
                        <a:pt x="879" y="1578"/>
                      </a:lnTo>
                      <a:lnTo>
                        <a:pt x="865" y="1578"/>
                      </a:lnTo>
                      <a:lnTo>
                        <a:pt x="865" y="1569"/>
                      </a:lnTo>
                      <a:lnTo>
                        <a:pt x="865" y="1555"/>
                      </a:lnTo>
                      <a:lnTo>
                        <a:pt x="865" y="1534"/>
                      </a:lnTo>
                      <a:lnTo>
                        <a:pt x="874" y="1534"/>
                      </a:lnTo>
                      <a:lnTo>
                        <a:pt x="869" y="1522"/>
                      </a:lnTo>
                      <a:lnTo>
                        <a:pt x="848" y="1517"/>
                      </a:lnTo>
                      <a:lnTo>
                        <a:pt x="815" y="1517"/>
                      </a:lnTo>
                      <a:lnTo>
                        <a:pt x="810" y="1517"/>
                      </a:lnTo>
                      <a:lnTo>
                        <a:pt x="808" y="1517"/>
                      </a:lnTo>
                      <a:lnTo>
                        <a:pt x="780" y="1517"/>
                      </a:lnTo>
                      <a:lnTo>
                        <a:pt x="777" y="1517"/>
                      </a:lnTo>
                      <a:lnTo>
                        <a:pt x="772" y="1517"/>
                      </a:lnTo>
                      <a:lnTo>
                        <a:pt x="770" y="1517"/>
                      </a:lnTo>
                      <a:lnTo>
                        <a:pt x="765" y="1517"/>
                      </a:lnTo>
                      <a:lnTo>
                        <a:pt x="763" y="1517"/>
                      </a:lnTo>
                      <a:lnTo>
                        <a:pt x="754" y="1517"/>
                      </a:lnTo>
                      <a:lnTo>
                        <a:pt x="730" y="1512"/>
                      </a:lnTo>
                      <a:lnTo>
                        <a:pt x="730" y="1491"/>
                      </a:lnTo>
                      <a:lnTo>
                        <a:pt x="732" y="1491"/>
                      </a:lnTo>
                      <a:lnTo>
                        <a:pt x="732" y="1489"/>
                      </a:lnTo>
                      <a:lnTo>
                        <a:pt x="735" y="1484"/>
                      </a:lnTo>
                      <a:lnTo>
                        <a:pt x="735" y="1477"/>
                      </a:lnTo>
                      <a:lnTo>
                        <a:pt x="735" y="1475"/>
                      </a:lnTo>
                      <a:lnTo>
                        <a:pt x="735" y="1470"/>
                      </a:lnTo>
                      <a:lnTo>
                        <a:pt x="735" y="1467"/>
                      </a:lnTo>
                      <a:lnTo>
                        <a:pt x="735" y="1465"/>
                      </a:lnTo>
                      <a:lnTo>
                        <a:pt x="735" y="1465"/>
                      </a:lnTo>
                      <a:lnTo>
                        <a:pt x="735" y="1463"/>
                      </a:lnTo>
                      <a:lnTo>
                        <a:pt x="735" y="1458"/>
                      </a:lnTo>
                      <a:lnTo>
                        <a:pt x="735" y="1453"/>
                      </a:lnTo>
                      <a:lnTo>
                        <a:pt x="735" y="1451"/>
                      </a:lnTo>
                      <a:lnTo>
                        <a:pt x="735" y="1444"/>
                      </a:lnTo>
                      <a:lnTo>
                        <a:pt x="730" y="1444"/>
                      </a:lnTo>
                      <a:lnTo>
                        <a:pt x="718" y="1444"/>
                      </a:lnTo>
                      <a:lnTo>
                        <a:pt x="713" y="1444"/>
                      </a:lnTo>
                      <a:lnTo>
                        <a:pt x="711" y="1444"/>
                      </a:lnTo>
                      <a:lnTo>
                        <a:pt x="704" y="1444"/>
                      </a:lnTo>
                      <a:lnTo>
                        <a:pt x="683" y="1444"/>
                      </a:lnTo>
                      <a:lnTo>
                        <a:pt x="652" y="1444"/>
                      </a:lnTo>
                      <a:lnTo>
                        <a:pt x="640" y="1444"/>
                      </a:lnTo>
                      <a:lnTo>
                        <a:pt x="638" y="1444"/>
                      </a:lnTo>
                      <a:lnTo>
                        <a:pt x="621" y="1444"/>
                      </a:lnTo>
                      <a:lnTo>
                        <a:pt x="612" y="1444"/>
                      </a:lnTo>
                      <a:lnTo>
                        <a:pt x="607" y="1444"/>
                      </a:lnTo>
                      <a:lnTo>
                        <a:pt x="593" y="1444"/>
                      </a:lnTo>
                      <a:lnTo>
                        <a:pt x="581" y="1444"/>
                      </a:lnTo>
                      <a:lnTo>
                        <a:pt x="548" y="1444"/>
                      </a:lnTo>
                      <a:lnTo>
                        <a:pt x="548" y="1489"/>
                      </a:lnTo>
                      <a:lnTo>
                        <a:pt x="548" y="1493"/>
                      </a:lnTo>
                      <a:lnTo>
                        <a:pt x="572" y="1493"/>
                      </a:lnTo>
                      <a:lnTo>
                        <a:pt x="572" y="1534"/>
                      </a:lnTo>
                      <a:lnTo>
                        <a:pt x="569" y="1534"/>
                      </a:lnTo>
                      <a:lnTo>
                        <a:pt x="548" y="1534"/>
                      </a:lnTo>
                      <a:lnTo>
                        <a:pt x="548" y="1626"/>
                      </a:lnTo>
                      <a:lnTo>
                        <a:pt x="503" y="1626"/>
                      </a:lnTo>
                      <a:lnTo>
                        <a:pt x="458" y="1626"/>
                      </a:lnTo>
                      <a:lnTo>
                        <a:pt x="413" y="1626"/>
                      </a:lnTo>
                      <a:lnTo>
                        <a:pt x="413" y="1671"/>
                      </a:lnTo>
                      <a:lnTo>
                        <a:pt x="413" y="1715"/>
                      </a:lnTo>
                      <a:lnTo>
                        <a:pt x="413" y="1760"/>
                      </a:lnTo>
                      <a:lnTo>
                        <a:pt x="413" y="1793"/>
                      </a:lnTo>
                      <a:lnTo>
                        <a:pt x="406" y="1793"/>
                      </a:lnTo>
                      <a:lnTo>
                        <a:pt x="402" y="1793"/>
                      </a:lnTo>
                      <a:lnTo>
                        <a:pt x="394" y="1793"/>
                      </a:lnTo>
                      <a:lnTo>
                        <a:pt x="390" y="1793"/>
                      </a:lnTo>
                      <a:lnTo>
                        <a:pt x="376" y="1793"/>
                      </a:lnTo>
                      <a:lnTo>
                        <a:pt x="364" y="1777"/>
                      </a:lnTo>
                      <a:lnTo>
                        <a:pt x="357" y="1765"/>
                      </a:lnTo>
                      <a:lnTo>
                        <a:pt x="354" y="1763"/>
                      </a:lnTo>
                      <a:lnTo>
                        <a:pt x="352" y="1758"/>
                      </a:lnTo>
                      <a:lnTo>
                        <a:pt x="350" y="1753"/>
                      </a:lnTo>
                      <a:lnTo>
                        <a:pt x="347" y="1749"/>
                      </a:lnTo>
                      <a:lnTo>
                        <a:pt x="345" y="1746"/>
                      </a:lnTo>
                      <a:lnTo>
                        <a:pt x="340" y="1741"/>
                      </a:lnTo>
                      <a:lnTo>
                        <a:pt x="338" y="1734"/>
                      </a:lnTo>
                      <a:lnTo>
                        <a:pt x="333" y="1727"/>
                      </a:lnTo>
                      <a:lnTo>
                        <a:pt x="331" y="1723"/>
                      </a:lnTo>
                      <a:lnTo>
                        <a:pt x="328" y="1720"/>
                      </a:lnTo>
                      <a:lnTo>
                        <a:pt x="317" y="1708"/>
                      </a:lnTo>
                      <a:lnTo>
                        <a:pt x="309" y="1699"/>
                      </a:lnTo>
                      <a:lnTo>
                        <a:pt x="300" y="1692"/>
                      </a:lnTo>
                      <a:lnTo>
                        <a:pt x="298" y="1689"/>
                      </a:lnTo>
                      <a:lnTo>
                        <a:pt x="288" y="1682"/>
                      </a:lnTo>
                      <a:lnTo>
                        <a:pt x="279" y="1671"/>
                      </a:lnTo>
                      <a:lnTo>
                        <a:pt x="272" y="1664"/>
                      </a:lnTo>
                      <a:lnTo>
                        <a:pt x="269" y="1661"/>
                      </a:lnTo>
                      <a:lnTo>
                        <a:pt x="262" y="1656"/>
                      </a:lnTo>
                      <a:lnTo>
                        <a:pt x="255" y="1649"/>
                      </a:lnTo>
                      <a:lnTo>
                        <a:pt x="255" y="1647"/>
                      </a:lnTo>
                      <a:lnTo>
                        <a:pt x="253" y="1647"/>
                      </a:lnTo>
                      <a:lnTo>
                        <a:pt x="250" y="1642"/>
                      </a:lnTo>
                      <a:lnTo>
                        <a:pt x="246" y="1640"/>
                      </a:lnTo>
                      <a:lnTo>
                        <a:pt x="243" y="1638"/>
                      </a:lnTo>
                      <a:lnTo>
                        <a:pt x="243" y="1635"/>
                      </a:lnTo>
                      <a:lnTo>
                        <a:pt x="241" y="1635"/>
                      </a:lnTo>
                      <a:lnTo>
                        <a:pt x="241" y="1635"/>
                      </a:lnTo>
                      <a:lnTo>
                        <a:pt x="239" y="1635"/>
                      </a:lnTo>
                      <a:lnTo>
                        <a:pt x="236" y="1635"/>
                      </a:lnTo>
                      <a:lnTo>
                        <a:pt x="236" y="1633"/>
                      </a:lnTo>
                      <a:lnTo>
                        <a:pt x="234" y="1633"/>
                      </a:lnTo>
                      <a:lnTo>
                        <a:pt x="234" y="1630"/>
                      </a:lnTo>
                      <a:lnTo>
                        <a:pt x="231" y="1630"/>
                      </a:lnTo>
                      <a:lnTo>
                        <a:pt x="229" y="1630"/>
                      </a:lnTo>
                      <a:lnTo>
                        <a:pt x="227" y="1628"/>
                      </a:lnTo>
                      <a:lnTo>
                        <a:pt x="224" y="1628"/>
                      </a:lnTo>
                      <a:lnTo>
                        <a:pt x="224" y="1628"/>
                      </a:lnTo>
                      <a:lnTo>
                        <a:pt x="222" y="1628"/>
                      </a:lnTo>
                      <a:lnTo>
                        <a:pt x="222" y="1626"/>
                      </a:lnTo>
                      <a:lnTo>
                        <a:pt x="220" y="1626"/>
                      </a:lnTo>
                      <a:lnTo>
                        <a:pt x="217" y="1626"/>
                      </a:lnTo>
                      <a:lnTo>
                        <a:pt x="206" y="1626"/>
                      </a:lnTo>
                      <a:lnTo>
                        <a:pt x="201" y="1626"/>
                      </a:lnTo>
                      <a:lnTo>
                        <a:pt x="194" y="1626"/>
                      </a:lnTo>
                      <a:lnTo>
                        <a:pt x="189" y="1626"/>
                      </a:lnTo>
                      <a:lnTo>
                        <a:pt x="168" y="1626"/>
                      </a:lnTo>
                      <a:lnTo>
                        <a:pt x="144" y="1626"/>
                      </a:lnTo>
                      <a:lnTo>
                        <a:pt x="125" y="1626"/>
                      </a:lnTo>
                      <a:lnTo>
                        <a:pt x="123" y="1626"/>
                      </a:lnTo>
                      <a:lnTo>
                        <a:pt x="116" y="1626"/>
                      </a:lnTo>
                      <a:lnTo>
                        <a:pt x="111" y="1626"/>
                      </a:lnTo>
                      <a:lnTo>
                        <a:pt x="111" y="1626"/>
                      </a:lnTo>
                      <a:lnTo>
                        <a:pt x="106" y="1626"/>
                      </a:lnTo>
                      <a:lnTo>
                        <a:pt x="99" y="1626"/>
                      </a:lnTo>
                      <a:lnTo>
                        <a:pt x="94" y="1626"/>
                      </a:lnTo>
                      <a:lnTo>
                        <a:pt x="92" y="1626"/>
                      </a:lnTo>
                      <a:lnTo>
                        <a:pt x="85" y="1626"/>
                      </a:lnTo>
                      <a:lnTo>
                        <a:pt x="76" y="1626"/>
                      </a:lnTo>
                      <a:lnTo>
                        <a:pt x="59" y="1626"/>
                      </a:lnTo>
                      <a:lnTo>
                        <a:pt x="57" y="1626"/>
                      </a:lnTo>
                      <a:lnTo>
                        <a:pt x="45" y="1626"/>
                      </a:lnTo>
                      <a:lnTo>
                        <a:pt x="28" y="1626"/>
                      </a:lnTo>
                      <a:lnTo>
                        <a:pt x="19" y="1626"/>
                      </a:lnTo>
                      <a:lnTo>
                        <a:pt x="17" y="1626"/>
                      </a:lnTo>
                      <a:lnTo>
                        <a:pt x="12" y="1626"/>
                      </a:lnTo>
                      <a:lnTo>
                        <a:pt x="7" y="1626"/>
                      </a:lnTo>
                      <a:lnTo>
                        <a:pt x="7" y="1623"/>
                      </a:lnTo>
                      <a:lnTo>
                        <a:pt x="7" y="1619"/>
                      </a:lnTo>
                      <a:lnTo>
                        <a:pt x="7" y="1612"/>
                      </a:lnTo>
                      <a:lnTo>
                        <a:pt x="7" y="1607"/>
                      </a:lnTo>
                      <a:lnTo>
                        <a:pt x="7" y="1597"/>
                      </a:lnTo>
                      <a:lnTo>
                        <a:pt x="7" y="1588"/>
                      </a:lnTo>
                      <a:lnTo>
                        <a:pt x="7" y="1578"/>
                      </a:lnTo>
                      <a:lnTo>
                        <a:pt x="7" y="1574"/>
                      </a:lnTo>
                      <a:lnTo>
                        <a:pt x="7" y="1571"/>
                      </a:lnTo>
                      <a:lnTo>
                        <a:pt x="7" y="1569"/>
                      </a:lnTo>
                      <a:lnTo>
                        <a:pt x="7" y="1567"/>
                      </a:lnTo>
                      <a:lnTo>
                        <a:pt x="7" y="1552"/>
                      </a:lnTo>
                      <a:lnTo>
                        <a:pt x="7" y="1545"/>
                      </a:lnTo>
                      <a:lnTo>
                        <a:pt x="7" y="1543"/>
                      </a:lnTo>
                      <a:lnTo>
                        <a:pt x="7" y="1541"/>
                      </a:lnTo>
                      <a:lnTo>
                        <a:pt x="7" y="1538"/>
                      </a:lnTo>
                      <a:lnTo>
                        <a:pt x="7" y="1534"/>
                      </a:lnTo>
                      <a:lnTo>
                        <a:pt x="7" y="1524"/>
                      </a:lnTo>
                      <a:lnTo>
                        <a:pt x="7" y="1515"/>
                      </a:lnTo>
                      <a:lnTo>
                        <a:pt x="7" y="1505"/>
                      </a:lnTo>
                      <a:lnTo>
                        <a:pt x="7" y="1493"/>
                      </a:lnTo>
                      <a:lnTo>
                        <a:pt x="7" y="1477"/>
                      </a:lnTo>
                      <a:lnTo>
                        <a:pt x="7" y="1475"/>
                      </a:lnTo>
                      <a:lnTo>
                        <a:pt x="7" y="1470"/>
                      </a:lnTo>
                      <a:lnTo>
                        <a:pt x="7" y="1467"/>
                      </a:lnTo>
                      <a:lnTo>
                        <a:pt x="7" y="1460"/>
                      </a:lnTo>
                      <a:lnTo>
                        <a:pt x="7" y="1451"/>
                      </a:lnTo>
                      <a:lnTo>
                        <a:pt x="7" y="1444"/>
                      </a:lnTo>
                      <a:lnTo>
                        <a:pt x="7" y="1432"/>
                      </a:lnTo>
                      <a:lnTo>
                        <a:pt x="7" y="1420"/>
                      </a:lnTo>
                      <a:lnTo>
                        <a:pt x="7" y="1411"/>
                      </a:lnTo>
                      <a:lnTo>
                        <a:pt x="7" y="1401"/>
                      </a:lnTo>
                      <a:lnTo>
                        <a:pt x="7" y="1389"/>
                      </a:lnTo>
                      <a:lnTo>
                        <a:pt x="7" y="1387"/>
                      </a:lnTo>
                      <a:lnTo>
                        <a:pt x="7" y="1380"/>
                      </a:lnTo>
                      <a:lnTo>
                        <a:pt x="7" y="1378"/>
                      </a:lnTo>
                      <a:lnTo>
                        <a:pt x="7" y="1375"/>
                      </a:lnTo>
                      <a:lnTo>
                        <a:pt x="7" y="1373"/>
                      </a:lnTo>
                      <a:lnTo>
                        <a:pt x="7" y="1359"/>
                      </a:lnTo>
                      <a:lnTo>
                        <a:pt x="7" y="1356"/>
                      </a:lnTo>
                      <a:lnTo>
                        <a:pt x="7" y="1354"/>
                      </a:lnTo>
                      <a:lnTo>
                        <a:pt x="7" y="1352"/>
                      </a:lnTo>
                      <a:lnTo>
                        <a:pt x="7" y="1352"/>
                      </a:lnTo>
                      <a:lnTo>
                        <a:pt x="7" y="1347"/>
                      </a:lnTo>
                      <a:lnTo>
                        <a:pt x="7" y="1340"/>
                      </a:lnTo>
                      <a:lnTo>
                        <a:pt x="7" y="1337"/>
                      </a:lnTo>
                      <a:lnTo>
                        <a:pt x="7" y="1333"/>
                      </a:lnTo>
                      <a:lnTo>
                        <a:pt x="7" y="1330"/>
                      </a:lnTo>
                      <a:lnTo>
                        <a:pt x="7" y="1321"/>
                      </a:lnTo>
                      <a:lnTo>
                        <a:pt x="7" y="1316"/>
                      </a:lnTo>
                      <a:lnTo>
                        <a:pt x="7" y="1314"/>
                      </a:lnTo>
                      <a:lnTo>
                        <a:pt x="7" y="1312"/>
                      </a:lnTo>
                      <a:lnTo>
                        <a:pt x="7" y="1300"/>
                      </a:lnTo>
                      <a:lnTo>
                        <a:pt x="7" y="1295"/>
                      </a:lnTo>
                      <a:lnTo>
                        <a:pt x="7" y="1295"/>
                      </a:lnTo>
                      <a:lnTo>
                        <a:pt x="7" y="1293"/>
                      </a:lnTo>
                      <a:lnTo>
                        <a:pt x="7" y="1283"/>
                      </a:lnTo>
                      <a:lnTo>
                        <a:pt x="7" y="1274"/>
                      </a:lnTo>
                      <a:lnTo>
                        <a:pt x="7" y="1271"/>
                      </a:lnTo>
                      <a:lnTo>
                        <a:pt x="7" y="1267"/>
                      </a:lnTo>
                      <a:lnTo>
                        <a:pt x="7" y="1264"/>
                      </a:lnTo>
                      <a:lnTo>
                        <a:pt x="7" y="1245"/>
                      </a:lnTo>
                      <a:lnTo>
                        <a:pt x="7" y="1238"/>
                      </a:lnTo>
                      <a:lnTo>
                        <a:pt x="7" y="1234"/>
                      </a:lnTo>
                      <a:lnTo>
                        <a:pt x="7" y="1231"/>
                      </a:lnTo>
                      <a:lnTo>
                        <a:pt x="7" y="1229"/>
                      </a:lnTo>
                      <a:lnTo>
                        <a:pt x="5" y="1210"/>
                      </a:lnTo>
                      <a:lnTo>
                        <a:pt x="5" y="1208"/>
                      </a:lnTo>
                      <a:lnTo>
                        <a:pt x="5" y="1205"/>
                      </a:lnTo>
                      <a:lnTo>
                        <a:pt x="5" y="1203"/>
                      </a:lnTo>
                      <a:lnTo>
                        <a:pt x="5" y="1193"/>
                      </a:lnTo>
                      <a:lnTo>
                        <a:pt x="7" y="1184"/>
                      </a:lnTo>
                      <a:lnTo>
                        <a:pt x="7" y="1182"/>
                      </a:lnTo>
                      <a:lnTo>
                        <a:pt x="7" y="1177"/>
                      </a:lnTo>
                      <a:lnTo>
                        <a:pt x="7" y="1174"/>
                      </a:lnTo>
                      <a:lnTo>
                        <a:pt x="5" y="1156"/>
                      </a:lnTo>
                      <a:lnTo>
                        <a:pt x="5" y="1151"/>
                      </a:lnTo>
                      <a:lnTo>
                        <a:pt x="5" y="1148"/>
                      </a:lnTo>
                      <a:lnTo>
                        <a:pt x="5" y="1146"/>
                      </a:lnTo>
                      <a:lnTo>
                        <a:pt x="5" y="1141"/>
                      </a:lnTo>
                      <a:lnTo>
                        <a:pt x="5" y="1139"/>
                      </a:lnTo>
                      <a:lnTo>
                        <a:pt x="5" y="1097"/>
                      </a:lnTo>
                      <a:lnTo>
                        <a:pt x="5" y="1094"/>
                      </a:lnTo>
                      <a:lnTo>
                        <a:pt x="7" y="1094"/>
                      </a:lnTo>
                      <a:lnTo>
                        <a:pt x="7" y="1097"/>
                      </a:lnTo>
                      <a:lnTo>
                        <a:pt x="19" y="1101"/>
                      </a:lnTo>
                      <a:lnTo>
                        <a:pt x="28" y="1104"/>
                      </a:lnTo>
                      <a:lnTo>
                        <a:pt x="31" y="1106"/>
                      </a:lnTo>
                      <a:lnTo>
                        <a:pt x="33" y="1106"/>
                      </a:lnTo>
                      <a:lnTo>
                        <a:pt x="38" y="1108"/>
                      </a:lnTo>
                      <a:lnTo>
                        <a:pt x="40" y="1111"/>
                      </a:lnTo>
                      <a:lnTo>
                        <a:pt x="47" y="1113"/>
                      </a:lnTo>
                      <a:lnTo>
                        <a:pt x="54" y="1115"/>
                      </a:lnTo>
                      <a:lnTo>
                        <a:pt x="59" y="1118"/>
                      </a:lnTo>
                      <a:lnTo>
                        <a:pt x="64" y="1120"/>
                      </a:lnTo>
                      <a:lnTo>
                        <a:pt x="85" y="1127"/>
                      </a:lnTo>
                      <a:lnTo>
                        <a:pt x="97" y="1132"/>
                      </a:lnTo>
                      <a:lnTo>
                        <a:pt x="99" y="1132"/>
                      </a:lnTo>
                      <a:lnTo>
                        <a:pt x="109" y="1137"/>
                      </a:lnTo>
                      <a:lnTo>
                        <a:pt x="111" y="1139"/>
                      </a:lnTo>
                      <a:lnTo>
                        <a:pt x="113" y="1139"/>
                      </a:lnTo>
                      <a:lnTo>
                        <a:pt x="120" y="1141"/>
                      </a:lnTo>
                      <a:lnTo>
                        <a:pt x="120" y="1144"/>
                      </a:lnTo>
                      <a:lnTo>
                        <a:pt x="125" y="1144"/>
                      </a:lnTo>
                      <a:lnTo>
                        <a:pt x="132" y="1148"/>
                      </a:lnTo>
                      <a:lnTo>
                        <a:pt x="135" y="1148"/>
                      </a:lnTo>
                      <a:lnTo>
                        <a:pt x="142" y="1151"/>
                      </a:lnTo>
                      <a:lnTo>
                        <a:pt x="142" y="1153"/>
                      </a:lnTo>
                      <a:lnTo>
                        <a:pt x="156" y="1158"/>
                      </a:lnTo>
                      <a:lnTo>
                        <a:pt x="158" y="1158"/>
                      </a:lnTo>
                      <a:lnTo>
                        <a:pt x="158" y="1160"/>
                      </a:lnTo>
                      <a:lnTo>
                        <a:pt x="165" y="1163"/>
                      </a:lnTo>
                      <a:lnTo>
                        <a:pt x="170" y="1165"/>
                      </a:lnTo>
                      <a:lnTo>
                        <a:pt x="184" y="1172"/>
                      </a:lnTo>
                      <a:lnTo>
                        <a:pt x="187" y="1172"/>
                      </a:lnTo>
                      <a:lnTo>
                        <a:pt x="191" y="1174"/>
                      </a:lnTo>
                      <a:lnTo>
                        <a:pt x="194" y="1174"/>
                      </a:lnTo>
                      <a:lnTo>
                        <a:pt x="198" y="1177"/>
                      </a:lnTo>
                      <a:lnTo>
                        <a:pt x="208" y="1182"/>
                      </a:lnTo>
                      <a:lnTo>
                        <a:pt x="213" y="1182"/>
                      </a:lnTo>
                      <a:lnTo>
                        <a:pt x="217" y="1184"/>
                      </a:lnTo>
                      <a:lnTo>
                        <a:pt x="222" y="1184"/>
                      </a:lnTo>
                      <a:lnTo>
                        <a:pt x="224" y="1186"/>
                      </a:lnTo>
                      <a:lnTo>
                        <a:pt x="229" y="1191"/>
                      </a:lnTo>
                      <a:lnTo>
                        <a:pt x="231" y="1191"/>
                      </a:lnTo>
                      <a:lnTo>
                        <a:pt x="231" y="1189"/>
                      </a:lnTo>
                      <a:lnTo>
                        <a:pt x="231" y="1186"/>
                      </a:lnTo>
                      <a:lnTo>
                        <a:pt x="231" y="1184"/>
                      </a:lnTo>
                      <a:lnTo>
                        <a:pt x="231" y="1182"/>
                      </a:lnTo>
                      <a:lnTo>
                        <a:pt x="231" y="1182"/>
                      </a:lnTo>
                      <a:lnTo>
                        <a:pt x="231" y="1179"/>
                      </a:lnTo>
                      <a:lnTo>
                        <a:pt x="231" y="1177"/>
                      </a:lnTo>
                      <a:lnTo>
                        <a:pt x="231" y="1174"/>
                      </a:lnTo>
                      <a:lnTo>
                        <a:pt x="231" y="1172"/>
                      </a:lnTo>
                      <a:lnTo>
                        <a:pt x="231" y="1170"/>
                      </a:lnTo>
                      <a:lnTo>
                        <a:pt x="234" y="1167"/>
                      </a:lnTo>
                      <a:lnTo>
                        <a:pt x="234" y="1165"/>
                      </a:lnTo>
                      <a:lnTo>
                        <a:pt x="234" y="1163"/>
                      </a:lnTo>
                      <a:lnTo>
                        <a:pt x="236" y="1160"/>
                      </a:lnTo>
                      <a:lnTo>
                        <a:pt x="236" y="1158"/>
                      </a:lnTo>
                      <a:lnTo>
                        <a:pt x="236" y="1156"/>
                      </a:lnTo>
                      <a:lnTo>
                        <a:pt x="239" y="1156"/>
                      </a:lnTo>
                      <a:lnTo>
                        <a:pt x="239" y="1153"/>
                      </a:lnTo>
                      <a:lnTo>
                        <a:pt x="241" y="1151"/>
                      </a:lnTo>
                      <a:lnTo>
                        <a:pt x="241" y="1148"/>
                      </a:lnTo>
                      <a:lnTo>
                        <a:pt x="243" y="1148"/>
                      </a:lnTo>
                      <a:lnTo>
                        <a:pt x="243" y="1146"/>
                      </a:lnTo>
                      <a:lnTo>
                        <a:pt x="246" y="1144"/>
                      </a:lnTo>
                      <a:lnTo>
                        <a:pt x="246" y="1141"/>
                      </a:lnTo>
                      <a:lnTo>
                        <a:pt x="248" y="1141"/>
                      </a:lnTo>
                      <a:lnTo>
                        <a:pt x="248" y="1139"/>
                      </a:lnTo>
                      <a:lnTo>
                        <a:pt x="250" y="1139"/>
                      </a:lnTo>
                      <a:lnTo>
                        <a:pt x="250" y="1137"/>
                      </a:lnTo>
                      <a:lnTo>
                        <a:pt x="253" y="1137"/>
                      </a:lnTo>
                      <a:lnTo>
                        <a:pt x="253" y="1134"/>
                      </a:lnTo>
                      <a:lnTo>
                        <a:pt x="257" y="1132"/>
                      </a:lnTo>
                      <a:lnTo>
                        <a:pt x="262" y="1127"/>
                      </a:lnTo>
                      <a:lnTo>
                        <a:pt x="265" y="1125"/>
                      </a:lnTo>
                      <a:lnTo>
                        <a:pt x="267" y="1125"/>
                      </a:lnTo>
                      <a:lnTo>
                        <a:pt x="267" y="1125"/>
                      </a:lnTo>
                      <a:lnTo>
                        <a:pt x="269" y="1125"/>
                      </a:lnTo>
                      <a:lnTo>
                        <a:pt x="269" y="1123"/>
                      </a:lnTo>
                      <a:lnTo>
                        <a:pt x="272" y="1123"/>
                      </a:lnTo>
                      <a:lnTo>
                        <a:pt x="272" y="1120"/>
                      </a:lnTo>
                      <a:lnTo>
                        <a:pt x="274" y="1118"/>
                      </a:lnTo>
                      <a:lnTo>
                        <a:pt x="274" y="1115"/>
                      </a:lnTo>
                      <a:lnTo>
                        <a:pt x="276" y="1115"/>
                      </a:lnTo>
                      <a:lnTo>
                        <a:pt x="276" y="1113"/>
                      </a:lnTo>
                      <a:lnTo>
                        <a:pt x="276" y="1111"/>
                      </a:lnTo>
                      <a:lnTo>
                        <a:pt x="276" y="1108"/>
                      </a:lnTo>
                      <a:lnTo>
                        <a:pt x="279" y="1108"/>
                      </a:lnTo>
                      <a:lnTo>
                        <a:pt x="279" y="1106"/>
                      </a:lnTo>
                      <a:lnTo>
                        <a:pt x="279" y="1104"/>
                      </a:lnTo>
                      <a:lnTo>
                        <a:pt x="279" y="1101"/>
                      </a:lnTo>
                      <a:lnTo>
                        <a:pt x="279" y="1099"/>
                      </a:lnTo>
                      <a:lnTo>
                        <a:pt x="279" y="1097"/>
                      </a:lnTo>
                      <a:lnTo>
                        <a:pt x="279" y="1094"/>
                      </a:lnTo>
                      <a:lnTo>
                        <a:pt x="279" y="1089"/>
                      </a:lnTo>
                      <a:lnTo>
                        <a:pt x="279" y="1082"/>
                      </a:lnTo>
                      <a:lnTo>
                        <a:pt x="279" y="1080"/>
                      </a:lnTo>
                      <a:lnTo>
                        <a:pt x="279" y="1078"/>
                      </a:lnTo>
                      <a:lnTo>
                        <a:pt x="279" y="1068"/>
                      </a:lnTo>
                      <a:lnTo>
                        <a:pt x="279" y="1068"/>
                      </a:lnTo>
                      <a:lnTo>
                        <a:pt x="279" y="1059"/>
                      </a:lnTo>
                      <a:lnTo>
                        <a:pt x="279" y="1056"/>
                      </a:lnTo>
                      <a:lnTo>
                        <a:pt x="279" y="1052"/>
                      </a:lnTo>
                      <a:lnTo>
                        <a:pt x="279" y="1049"/>
                      </a:lnTo>
                      <a:lnTo>
                        <a:pt x="279" y="1047"/>
                      </a:lnTo>
                      <a:lnTo>
                        <a:pt x="279" y="1035"/>
                      </a:lnTo>
                      <a:lnTo>
                        <a:pt x="279" y="1033"/>
                      </a:lnTo>
                      <a:lnTo>
                        <a:pt x="279" y="1028"/>
                      </a:lnTo>
                      <a:lnTo>
                        <a:pt x="279" y="1023"/>
                      </a:lnTo>
                      <a:lnTo>
                        <a:pt x="279" y="1016"/>
                      </a:lnTo>
                      <a:lnTo>
                        <a:pt x="279" y="1014"/>
                      </a:lnTo>
                      <a:lnTo>
                        <a:pt x="279" y="1007"/>
                      </a:lnTo>
                      <a:lnTo>
                        <a:pt x="279" y="1004"/>
                      </a:lnTo>
                      <a:lnTo>
                        <a:pt x="276" y="1000"/>
                      </a:lnTo>
                      <a:lnTo>
                        <a:pt x="276" y="995"/>
                      </a:lnTo>
                      <a:lnTo>
                        <a:pt x="276" y="993"/>
                      </a:lnTo>
                      <a:lnTo>
                        <a:pt x="276" y="990"/>
                      </a:lnTo>
                      <a:lnTo>
                        <a:pt x="276" y="988"/>
                      </a:lnTo>
                      <a:lnTo>
                        <a:pt x="276" y="983"/>
                      </a:lnTo>
                      <a:lnTo>
                        <a:pt x="276" y="974"/>
                      </a:lnTo>
                      <a:lnTo>
                        <a:pt x="276" y="969"/>
                      </a:lnTo>
                      <a:lnTo>
                        <a:pt x="276" y="967"/>
                      </a:lnTo>
                      <a:lnTo>
                        <a:pt x="276" y="960"/>
                      </a:lnTo>
                      <a:lnTo>
                        <a:pt x="276" y="957"/>
                      </a:lnTo>
                      <a:lnTo>
                        <a:pt x="276" y="955"/>
                      </a:lnTo>
                      <a:lnTo>
                        <a:pt x="276" y="952"/>
                      </a:lnTo>
                      <a:lnTo>
                        <a:pt x="276" y="950"/>
                      </a:lnTo>
                      <a:lnTo>
                        <a:pt x="276" y="943"/>
                      </a:lnTo>
                      <a:lnTo>
                        <a:pt x="276" y="938"/>
                      </a:lnTo>
                      <a:lnTo>
                        <a:pt x="276" y="936"/>
                      </a:lnTo>
                      <a:lnTo>
                        <a:pt x="276" y="931"/>
                      </a:lnTo>
                      <a:lnTo>
                        <a:pt x="276" y="929"/>
                      </a:lnTo>
                      <a:lnTo>
                        <a:pt x="276" y="926"/>
                      </a:lnTo>
                      <a:lnTo>
                        <a:pt x="276" y="922"/>
                      </a:lnTo>
                      <a:lnTo>
                        <a:pt x="276" y="915"/>
                      </a:lnTo>
                      <a:lnTo>
                        <a:pt x="276" y="905"/>
                      </a:lnTo>
                      <a:lnTo>
                        <a:pt x="276" y="903"/>
                      </a:lnTo>
                      <a:lnTo>
                        <a:pt x="276" y="900"/>
                      </a:lnTo>
                      <a:lnTo>
                        <a:pt x="276" y="858"/>
                      </a:lnTo>
                      <a:lnTo>
                        <a:pt x="276" y="851"/>
                      </a:lnTo>
                      <a:lnTo>
                        <a:pt x="276" y="841"/>
                      </a:lnTo>
                      <a:lnTo>
                        <a:pt x="276" y="827"/>
                      </a:lnTo>
                      <a:lnTo>
                        <a:pt x="276" y="825"/>
                      </a:lnTo>
                      <a:lnTo>
                        <a:pt x="276" y="813"/>
                      </a:lnTo>
                      <a:lnTo>
                        <a:pt x="276" y="801"/>
                      </a:lnTo>
                      <a:lnTo>
                        <a:pt x="276" y="794"/>
                      </a:lnTo>
                      <a:lnTo>
                        <a:pt x="276" y="789"/>
                      </a:lnTo>
                      <a:lnTo>
                        <a:pt x="276" y="778"/>
                      </a:lnTo>
                      <a:lnTo>
                        <a:pt x="276" y="766"/>
                      </a:lnTo>
                      <a:lnTo>
                        <a:pt x="276" y="752"/>
                      </a:lnTo>
                      <a:lnTo>
                        <a:pt x="276" y="740"/>
                      </a:lnTo>
                      <a:lnTo>
                        <a:pt x="276" y="735"/>
                      </a:lnTo>
                      <a:lnTo>
                        <a:pt x="276" y="730"/>
                      </a:lnTo>
                      <a:lnTo>
                        <a:pt x="274" y="723"/>
                      </a:lnTo>
                      <a:lnTo>
                        <a:pt x="274" y="721"/>
                      </a:lnTo>
                      <a:lnTo>
                        <a:pt x="274" y="716"/>
                      </a:lnTo>
                      <a:lnTo>
                        <a:pt x="274" y="711"/>
                      </a:lnTo>
                      <a:lnTo>
                        <a:pt x="274" y="702"/>
                      </a:lnTo>
                      <a:lnTo>
                        <a:pt x="274" y="697"/>
                      </a:lnTo>
                      <a:lnTo>
                        <a:pt x="274" y="690"/>
                      </a:lnTo>
                      <a:lnTo>
                        <a:pt x="274" y="678"/>
                      </a:lnTo>
                      <a:lnTo>
                        <a:pt x="274" y="671"/>
                      </a:lnTo>
                      <a:lnTo>
                        <a:pt x="274" y="659"/>
                      </a:lnTo>
                      <a:lnTo>
                        <a:pt x="274" y="657"/>
                      </a:lnTo>
                      <a:lnTo>
                        <a:pt x="274" y="650"/>
                      </a:lnTo>
                      <a:lnTo>
                        <a:pt x="274" y="638"/>
                      </a:lnTo>
                      <a:lnTo>
                        <a:pt x="274" y="631"/>
                      </a:lnTo>
                      <a:lnTo>
                        <a:pt x="274" y="582"/>
                      </a:lnTo>
                      <a:lnTo>
                        <a:pt x="274" y="565"/>
                      </a:lnTo>
                      <a:lnTo>
                        <a:pt x="274" y="560"/>
                      </a:lnTo>
                      <a:lnTo>
                        <a:pt x="274" y="558"/>
                      </a:lnTo>
                      <a:lnTo>
                        <a:pt x="274" y="556"/>
                      </a:lnTo>
                      <a:lnTo>
                        <a:pt x="274" y="553"/>
                      </a:lnTo>
                      <a:lnTo>
                        <a:pt x="274" y="544"/>
                      </a:lnTo>
                      <a:lnTo>
                        <a:pt x="269" y="544"/>
                      </a:lnTo>
                      <a:lnTo>
                        <a:pt x="265" y="544"/>
                      </a:lnTo>
                      <a:lnTo>
                        <a:pt x="260" y="544"/>
                      </a:lnTo>
                      <a:lnTo>
                        <a:pt x="260" y="546"/>
                      </a:lnTo>
                      <a:lnTo>
                        <a:pt x="257" y="548"/>
                      </a:lnTo>
                      <a:lnTo>
                        <a:pt x="255" y="548"/>
                      </a:lnTo>
                      <a:lnTo>
                        <a:pt x="253" y="548"/>
                      </a:lnTo>
                      <a:lnTo>
                        <a:pt x="250" y="551"/>
                      </a:lnTo>
                      <a:lnTo>
                        <a:pt x="246" y="553"/>
                      </a:lnTo>
                      <a:lnTo>
                        <a:pt x="241" y="556"/>
                      </a:lnTo>
                      <a:lnTo>
                        <a:pt x="236" y="556"/>
                      </a:lnTo>
                      <a:lnTo>
                        <a:pt x="231" y="558"/>
                      </a:lnTo>
                      <a:lnTo>
                        <a:pt x="227" y="558"/>
                      </a:lnTo>
                      <a:lnTo>
                        <a:pt x="220" y="563"/>
                      </a:lnTo>
                      <a:lnTo>
                        <a:pt x="208" y="567"/>
                      </a:lnTo>
                      <a:lnTo>
                        <a:pt x="206" y="567"/>
                      </a:lnTo>
                      <a:lnTo>
                        <a:pt x="196" y="572"/>
                      </a:lnTo>
                      <a:lnTo>
                        <a:pt x="182" y="577"/>
                      </a:lnTo>
                      <a:lnTo>
                        <a:pt x="170" y="582"/>
                      </a:lnTo>
                      <a:lnTo>
                        <a:pt x="170" y="584"/>
                      </a:lnTo>
                      <a:lnTo>
                        <a:pt x="163" y="586"/>
                      </a:lnTo>
                      <a:lnTo>
                        <a:pt x="156" y="589"/>
                      </a:lnTo>
                      <a:lnTo>
                        <a:pt x="154" y="591"/>
                      </a:lnTo>
                      <a:lnTo>
                        <a:pt x="151" y="591"/>
                      </a:lnTo>
                      <a:lnTo>
                        <a:pt x="146" y="593"/>
                      </a:lnTo>
                      <a:lnTo>
                        <a:pt x="139" y="596"/>
                      </a:lnTo>
                      <a:lnTo>
                        <a:pt x="132" y="600"/>
                      </a:lnTo>
                      <a:lnTo>
                        <a:pt x="125" y="603"/>
                      </a:lnTo>
                      <a:lnTo>
                        <a:pt x="123" y="603"/>
                      </a:lnTo>
                      <a:lnTo>
                        <a:pt x="116" y="605"/>
                      </a:lnTo>
                      <a:lnTo>
                        <a:pt x="113" y="608"/>
                      </a:lnTo>
                      <a:lnTo>
                        <a:pt x="111" y="608"/>
                      </a:lnTo>
                      <a:lnTo>
                        <a:pt x="109" y="610"/>
                      </a:lnTo>
                      <a:lnTo>
                        <a:pt x="106" y="612"/>
                      </a:lnTo>
                      <a:lnTo>
                        <a:pt x="104" y="612"/>
                      </a:lnTo>
                      <a:lnTo>
                        <a:pt x="102" y="612"/>
                      </a:lnTo>
                      <a:lnTo>
                        <a:pt x="102" y="615"/>
                      </a:lnTo>
                      <a:lnTo>
                        <a:pt x="99" y="615"/>
                      </a:lnTo>
                      <a:lnTo>
                        <a:pt x="97" y="615"/>
                      </a:lnTo>
                      <a:lnTo>
                        <a:pt x="94" y="615"/>
                      </a:lnTo>
                      <a:lnTo>
                        <a:pt x="92" y="615"/>
                      </a:lnTo>
                      <a:lnTo>
                        <a:pt x="90" y="615"/>
                      </a:lnTo>
                      <a:lnTo>
                        <a:pt x="87" y="615"/>
                      </a:lnTo>
                      <a:lnTo>
                        <a:pt x="78" y="617"/>
                      </a:lnTo>
                      <a:lnTo>
                        <a:pt x="71" y="617"/>
                      </a:lnTo>
                      <a:lnTo>
                        <a:pt x="69" y="617"/>
                      </a:lnTo>
                      <a:lnTo>
                        <a:pt x="61" y="617"/>
                      </a:lnTo>
                      <a:lnTo>
                        <a:pt x="57" y="617"/>
                      </a:lnTo>
                      <a:lnTo>
                        <a:pt x="54" y="617"/>
                      </a:lnTo>
                      <a:lnTo>
                        <a:pt x="50" y="619"/>
                      </a:lnTo>
                      <a:lnTo>
                        <a:pt x="43" y="619"/>
                      </a:lnTo>
                      <a:lnTo>
                        <a:pt x="35" y="619"/>
                      </a:lnTo>
                      <a:lnTo>
                        <a:pt x="28" y="622"/>
                      </a:lnTo>
                      <a:lnTo>
                        <a:pt x="26" y="622"/>
                      </a:lnTo>
                      <a:lnTo>
                        <a:pt x="19" y="622"/>
                      </a:lnTo>
                      <a:lnTo>
                        <a:pt x="14" y="622"/>
                      </a:lnTo>
                      <a:lnTo>
                        <a:pt x="7" y="624"/>
                      </a:lnTo>
                      <a:lnTo>
                        <a:pt x="5" y="624"/>
                      </a:lnTo>
                      <a:lnTo>
                        <a:pt x="2" y="624"/>
                      </a:lnTo>
                      <a:lnTo>
                        <a:pt x="2" y="622"/>
                      </a:lnTo>
                      <a:lnTo>
                        <a:pt x="2" y="617"/>
                      </a:lnTo>
                      <a:lnTo>
                        <a:pt x="2" y="612"/>
                      </a:lnTo>
                      <a:lnTo>
                        <a:pt x="2" y="603"/>
                      </a:lnTo>
                      <a:lnTo>
                        <a:pt x="2" y="589"/>
                      </a:lnTo>
                      <a:lnTo>
                        <a:pt x="2" y="584"/>
                      </a:lnTo>
                      <a:lnTo>
                        <a:pt x="0" y="579"/>
                      </a:lnTo>
                      <a:lnTo>
                        <a:pt x="0" y="574"/>
                      </a:lnTo>
                      <a:lnTo>
                        <a:pt x="0" y="563"/>
                      </a:lnTo>
                      <a:lnTo>
                        <a:pt x="0" y="558"/>
                      </a:lnTo>
                      <a:lnTo>
                        <a:pt x="0" y="541"/>
                      </a:lnTo>
                      <a:lnTo>
                        <a:pt x="0" y="534"/>
                      </a:lnTo>
                      <a:lnTo>
                        <a:pt x="0" y="525"/>
                      </a:lnTo>
                      <a:lnTo>
                        <a:pt x="0" y="520"/>
                      </a:lnTo>
                      <a:lnTo>
                        <a:pt x="0" y="515"/>
                      </a:lnTo>
                      <a:lnTo>
                        <a:pt x="0" y="513"/>
                      </a:lnTo>
                      <a:lnTo>
                        <a:pt x="0" y="508"/>
                      </a:lnTo>
                      <a:lnTo>
                        <a:pt x="0" y="506"/>
                      </a:lnTo>
                      <a:lnTo>
                        <a:pt x="0" y="501"/>
                      </a:lnTo>
                      <a:lnTo>
                        <a:pt x="0" y="501"/>
                      </a:lnTo>
                      <a:lnTo>
                        <a:pt x="0" y="496"/>
                      </a:lnTo>
                      <a:lnTo>
                        <a:pt x="0" y="494"/>
                      </a:lnTo>
                      <a:lnTo>
                        <a:pt x="0" y="492"/>
                      </a:lnTo>
                      <a:lnTo>
                        <a:pt x="0" y="489"/>
                      </a:lnTo>
                      <a:lnTo>
                        <a:pt x="0" y="485"/>
                      </a:lnTo>
                      <a:lnTo>
                        <a:pt x="0" y="480"/>
                      </a:lnTo>
                      <a:lnTo>
                        <a:pt x="0" y="478"/>
                      </a:lnTo>
                      <a:lnTo>
                        <a:pt x="0" y="475"/>
                      </a:lnTo>
                      <a:lnTo>
                        <a:pt x="0" y="473"/>
                      </a:lnTo>
                      <a:lnTo>
                        <a:pt x="0" y="470"/>
                      </a:lnTo>
                      <a:lnTo>
                        <a:pt x="0" y="468"/>
                      </a:lnTo>
                      <a:lnTo>
                        <a:pt x="2" y="466"/>
                      </a:lnTo>
                      <a:lnTo>
                        <a:pt x="2" y="463"/>
                      </a:lnTo>
                      <a:lnTo>
                        <a:pt x="2" y="461"/>
                      </a:lnTo>
                      <a:lnTo>
                        <a:pt x="2" y="456"/>
                      </a:lnTo>
                      <a:lnTo>
                        <a:pt x="5" y="452"/>
                      </a:lnTo>
                      <a:lnTo>
                        <a:pt x="7" y="444"/>
                      </a:lnTo>
                      <a:lnTo>
                        <a:pt x="12" y="435"/>
                      </a:lnTo>
                      <a:lnTo>
                        <a:pt x="12" y="433"/>
                      </a:lnTo>
                      <a:lnTo>
                        <a:pt x="14" y="428"/>
                      </a:lnTo>
                      <a:lnTo>
                        <a:pt x="17" y="423"/>
                      </a:lnTo>
                      <a:lnTo>
                        <a:pt x="19" y="421"/>
                      </a:lnTo>
                      <a:lnTo>
                        <a:pt x="21" y="416"/>
                      </a:lnTo>
                      <a:lnTo>
                        <a:pt x="24" y="411"/>
                      </a:lnTo>
                      <a:lnTo>
                        <a:pt x="24" y="409"/>
                      </a:lnTo>
                      <a:lnTo>
                        <a:pt x="26" y="404"/>
                      </a:lnTo>
                      <a:lnTo>
                        <a:pt x="28" y="400"/>
                      </a:lnTo>
                      <a:lnTo>
                        <a:pt x="31" y="395"/>
                      </a:lnTo>
                      <a:lnTo>
                        <a:pt x="33" y="390"/>
                      </a:lnTo>
                      <a:lnTo>
                        <a:pt x="35" y="388"/>
                      </a:lnTo>
                      <a:lnTo>
                        <a:pt x="35" y="385"/>
                      </a:lnTo>
                      <a:lnTo>
                        <a:pt x="38" y="385"/>
                      </a:lnTo>
                      <a:lnTo>
                        <a:pt x="38" y="383"/>
                      </a:lnTo>
                      <a:lnTo>
                        <a:pt x="40" y="378"/>
                      </a:lnTo>
                      <a:lnTo>
                        <a:pt x="40" y="376"/>
                      </a:lnTo>
                      <a:lnTo>
                        <a:pt x="43" y="374"/>
                      </a:lnTo>
                      <a:lnTo>
                        <a:pt x="43" y="369"/>
                      </a:lnTo>
                      <a:lnTo>
                        <a:pt x="45" y="364"/>
                      </a:lnTo>
                      <a:lnTo>
                        <a:pt x="45" y="359"/>
                      </a:lnTo>
                      <a:lnTo>
                        <a:pt x="47" y="355"/>
                      </a:lnTo>
                      <a:lnTo>
                        <a:pt x="47" y="352"/>
                      </a:lnTo>
                      <a:lnTo>
                        <a:pt x="47" y="350"/>
                      </a:lnTo>
                      <a:lnTo>
                        <a:pt x="47" y="348"/>
                      </a:lnTo>
                      <a:lnTo>
                        <a:pt x="47" y="345"/>
                      </a:lnTo>
                      <a:lnTo>
                        <a:pt x="47" y="343"/>
                      </a:lnTo>
                      <a:lnTo>
                        <a:pt x="47" y="338"/>
                      </a:lnTo>
                      <a:lnTo>
                        <a:pt x="47" y="336"/>
                      </a:lnTo>
                      <a:lnTo>
                        <a:pt x="47" y="331"/>
                      </a:lnTo>
                      <a:lnTo>
                        <a:pt x="47" y="329"/>
                      </a:lnTo>
                      <a:lnTo>
                        <a:pt x="47" y="326"/>
                      </a:lnTo>
                      <a:lnTo>
                        <a:pt x="47" y="322"/>
                      </a:lnTo>
                      <a:lnTo>
                        <a:pt x="47" y="319"/>
                      </a:lnTo>
                      <a:lnTo>
                        <a:pt x="47" y="317"/>
                      </a:lnTo>
                      <a:lnTo>
                        <a:pt x="47" y="315"/>
                      </a:lnTo>
                      <a:lnTo>
                        <a:pt x="47" y="312"/>
                      </a:lnTo>
                      <a:lnTo>
                        <a:pt x="47" y="296"/>
                      </a:lnTo>
                      <a:lnTo>
                        <a:pt x="47" y="291"/>
                      </a:lnTo>
                      <a:lnTo>
                        <a:pt x="45" y="284"/>
                      </a:lnTo>
                      <a:lnTo>
                        <a:pt x="45" y="277"/>
                      </a:lnTo>
                      <a:lnTo>
                        <a:pt x="45" y="274"/>
                      </a:lnTo>
                      <a:lnTo>
                        <a:pt x="45" y="251"/>
                      </a:lnTo>
                      <a:lnTo>
                        <a:pt x="45" y="246"/>
                      </a:lnTo>
                      <a:lnTo>
                        <a:pt x="45" y="234"/>
                      </a:lnTo>
                      <a:lnTo>
                        <a:pt x="45" y="230"/>
                      </a:lnTo>
                      <a:lnTo>
                        <a:pt x="45" y="220"/>
                      </a:lnTo>
                      <a:lnTo>
                        <a:pt x="45" y="218"/>
                      </a:lnTo>
                      <a:lnTo>
                        <a:pt x="45" y="208"/>
                      </a:lnTo>
                      <a:lnTo>
                        <a:pt x="45" y="199"/>
                      </a:lnTo>
                      <a:lnTo>
                        <a:pt x="43" y="192"/>
                      </a:lnTo>
                      <a:lnTo>
                        <a:pt x="43" y="187"/>
                      </a:lnTo>
                      <a:lnTo>
                        <a:pt x="43" y="185"/>
                      </a:lnTo>
                      <a:lnTo>
                        <a:pt x="43" y="182"/>
                      </a:lnTo>
                      <a:lnTo>
                        <a:pt x="43" y="170"/>
                      </a:lnTo>
                      <a:lnTo>
                        <a:pt x="43" y="163"/>
                      </a:lnTo>
                      <a:lnTo>
                        <a:pt x="43" y="161"/>
                      </a:lnTo>
                      <a:lnTo>
                        <a:pt x="43" y="149"/>
                      </a:lnTo>
                      <a:lnTo>
                        <a:pt x="43" y="147"/>
                      </a:lnTo>
                      <a:lnTo>
                        <a:pt x="43" y="144"/>
                      </a:lnTo>
                      <a:lnTo>
                        <a:pt x="43" y="140"/>
                      </a:lnTo>
                      <a:lnTo>
                        <a:pt x="43" y="135"/>
                      </a:lnTo>
                      <a:lnTo>
                        <a:pt x="43" y="133"/>
                      </a:lnTo>
                      <a:lnTo>
                        <a:pt x="43" y="130"/>
                      </a:lnTo>
                      <a:lnTo>
                        <a:pt x="43" y="123"/>
                      </a:lnTo>
                      <a:lnTo>
                        <a:pt x="43" y="121"/>
                      </a:lnTo>
                      <a:lnTo>
                        <a:pt x="43" y="118"/>
                      </a:lnTo>
                      <a:lnTo>
                        <a:pt x="43" y="116"/>
                      </a:lnTo>
                      <a:lnTo>
                        <a:pt x="43" y="107"/>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3" name="Freeform 12"/>
                <p:cNvSpPr>
                  <a:spLocks/>
                </p:cNvSpPr>
                <p:nvPr/>
              </p:nvSpPr>
              <p:spPr bwMode="auto">
                <a:xfrm>
                  <a:off x="-3470592" y="12569455"/>
                  <a:ext cx="0" cy="41275"/>
                </a:xfrm>
                <a:custGeom>
                  <a:avLst/>
                  <a:gdLst>
                    <a:gd name="T0" fmla="*/ 26 h 26"/>
                    <a:gd name="T1" fmla="*/ 23 h 26"/>
                    <a:gd name="T2" fmla="*/ 16 h 26"/>
                    <a:gd name="T3" fmla="*/ 14 h 26"/>
                    <a:gd name="T4" fmla="*/ 11 h 26"/>
                    <a:gd name="T5" fmla="*/ 9 h 26"/>
                    <a:gd name="T6" fmla="*/ 0 h 26"/>
                  </a:gdLst>
                  <a:ahLst/>
                  <a:cxnLst>
                    <a:cxn ang="0">
                      <a:pos x="0" y="T0"/>
                    </a:cxn>
                    <a:cxn ang="0">
                      <a:pos x="0" y="T1"/>
                    </a:cxn>
                    <a:cxn ang="0">
                      <a:pos x="0" y="T2"/>
                    </a:cxn>
                    <a:cxn ang="0">
                      <a:pos x="0" y="T3"/>
                    </a:cxn>
                    <a:cxn ang="0">
                      <a:pos x="0" y="T4"/>
                    </a:cxn>
                    <a:cxn ang="0">
                      <a:pos x="0" y="T5"/>
                    </a:cxn>
                    <a:cxn ang="0">
                      <a:pos x="0" y="T6"/>
                    </a:cxn>
                  </a:cxnLst>
                  <a:rect l="0" t="0" r="r" b="b"/>
                  <a:pathLst>
                    <a:path h="26">
                      <a:moveTo>
                        <a:pt x="0" y="26"/>
                      </a:moveTo>
                      <a:lnTo>
                        <a:pt x="0" y="23"/>
                      </a:lnTo>
                      <a:lnTo>
                        <a:pt x="0" y="16"/>
                      </a:lnTo>
                      <a:lnTo>
                        <a:pt x="0" y="14"/>
                      </a:lnTo>
                      <a:lnTo>
                        <a:pt x="0" y="11"/>
                      </a:lnTo>
                      <a:lnTo>
                        <a:pt x="0" y="9"/>
                      </a:lnTo>
                      <a:lnTo>
                        <a:pt x="0" y="0"/>
                      </a:lnTo>
                    </a:path>
                  </a:pathLst>
                </a:custGeom>
                <a:noFill/>
                <a:ln w="19050" cap="rnd">
                  <a:solidFill>
                    <a:sysClr val="window" lastClr="FFFFFF"/>
                  </a:solidFill>
                  <a:prstDash val="solid"/>
                  <a:round/>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4" name="Freeform 13"/>
                <p:cNvSpPr>
                  <a:spLocks/>
                </p:cNvSpPr>
                <p:nvPr/>
              </p:nvSpPr>
              <p:spPr bwMode="auto">
                <a:xfrm>
                  <a:off x="-7104380" y="11840792"/>
                  <a:ext cx="4008438" cy="3732213"/>
                </a:xfrm>
                <a:custGeom>
                  <a:avLst/>
                  <a:gdLst>
                    <a:gd name="T0" fmla="*/ 2289 w 2525"/>
                    <a:gd name="T1" fmla="*/ 430 h 2351"/>
                    <a:gd name="T2" fmla="*/ 2291 w 2525"/>
                    <a:gd name="T3" fmla="*/ 551 h 2351"/>
                    <a:gd name="T4" fmla="*/ 2293 w 2525"/>
                    <a:gd name="T5" fmla="*/ 700 h 2351"/>
                    <a:gd name="T6" fmla="*/ 2258 w 2525"/>
                    <a:gd name="T7" fmla="*/ 787 h 2351"/>
                    <a:gd name="T8" fmla="*/ 2246 w 2525"/>
                    <a:gd name="T9" fmla="*/ 877 h 2351"/>
                    <a:gd name="T10" fmla="*/ 2307 w 2525"/>
                    <a:gd name="T11" fmla="*/ 969 h 2351"/>
                    <a:gd name="T12" fmla="*/ 2402 w 2525"/>
                    <a:gd name="T13" fmla="*/ 941 h 2351"/>
                    <a:gd name="T14" fmla="*/ 2520 w 2525"/>
                    <a:gd name="T15" fmla="*/ 910 h 2351"/>
                    <a:gd name="T16" fmla="*/ 2522 w 2525"/>
                    <a:gd name="T17" fmla="*/ 1146 h 2351"/>
                    <a:gd name="T18" fmla="*/ 2522 w 2525"/>
                    <a:gd name="T19" fmla="*/ 1321 h 2351"/>
                    <a:gd name="T20" fmla="*/ 2525 w 2525"/>
                    <a:gd name="T21" fmla="*/ 1434 h 2351"/>
                    <a:gd name="T22" fmla="*/ 2499 w 2525"/>
                    <a:gd name="T23" fmla="*/ 1489 h 2351"/>
                    <a:gd name="T24" fmla="*/ 2477 w 2525"/>
                    <a:gd name="T25" fmla="*/ 1534 h 2351"/>
                    <a:gd name="T26" fmla="*/ 2371 w 2525"/>
                    <a:gd name="T27" fmla="*/ 1496 h 2351"/>
                    <a:gd name="T28" fmla="*/ 2251 w 2525"/>
                    <a:gd name="T29" fmla="*/ 1498 h 2351"/>
                    <a:gd name="T30" fmla="*/ 2253 w 2525"/>
                    <a:gd name="T31" fmla="*/ 1647 h 2351"/>
                    <a:gd name="T32" fmla="*/ 2253 w 2525"/>
                    <a:gd name="T33" fmla="*/ 1784 h 2351"/>
                    <a:gd name="T34" fmla="*/ 2253 w 2525"/>
                    <a:gd name="T35" fmla="*/ 1959 h 2351"/>
                    <a:gd name="T36" fmla="*/ 2163 w 2525"/>
                    <a:gd name="T37" fmla="*/ 1978 h 2351"/>
                    <a:gd name="T38" fmla="*/ 2029 w 2525"/>
                    <a:gd name="T39" fmla="*/ 2037 h 2351"/>
                    <a:gd name="T40" fmla="*/ 2015 w 2525"/>
                    <a:gd name="T41" fmla="*/ 2304 h 2351"/>
                    <a:gd name="T42" fmla="*/ 1967 w 2525"/>
                    <a:gd name="T43" fmla="*/ 2337 h 2351"/>
                    <a:gd name="T44" fmla="*/ 1823 w 2525"/>
                    <a:gd name="T45" fmla="*/ 2337 h 2351"/>
                    <a:gd name="T46" fmla="*/ 1715 w 2525"/>
                    <a:gd name="T47" fmla="*/ 2342 h 2351"/>
                    <a:gd name="T48" fmla="*/ 1627 w 2525"/>
                    <a:gd name="T49" fmla="*/ 2342 h 2351"/>
                    <a:gd name="T50" fmla="*/ 1445 w 2525"/>
                    <a:gd name="T51" fmla="*/ 2342 h 2351"/>
                    <a:gd name="T52" fmla="*/ 1315 w 2525"/>
                    <a:gd name="T53" fmla="*/ 2346 h 2351"/>
                    <a:gd name="T54" fmla="*/ 1275 w 2525"/>
                    <a:gd name="T55" fmla="*/ 2306 h 2351"/>
                    <a:gd name="T56" fmla="*/ 1301 w 2525"/>
                    <a:gd name="T57" fmla="*/ 2188 h 2351"/>
                    <a:gd name="T58" fmla="*/ 1308 w 2525"/>
                    <a:gd name="T59" fmla="*/ 2089 h 2351"/>
                    <a:gd name="T60" fmla="*/ 1308 w 2525"/>
                    <a:gd name="T61" fmla="*/ 1990 h 2351"/>
                    <a:gd name="T62" fmla="*/ 1308 w 2525"/>
                    <a:gd name="T63" fmla="*/ 1874 h 2351"/>
                    <a:gd name="T64" fmla="*/ 1044 w 2525"/>
                    <a:gd name="T65" fmla="*/ 1808 h 2351"/>
                    <a:gd name="T66" fmla="*/ 963 w 2525"/>
                    <a:gd name="T67" fmla="*/ 1834 h 2351"/>
                    <a:gd name="T68" fmla="*/ 904 w 2525"/>
                    <a:gd name="T69" fmla="*/ 1815 h 2351"/>
                    <a:gd name="T70" fmla="*/ 831 w 2525"/>
                    <a:gd name="T71" fmla="*/ 1770 h 2351"/>
                    <a:gd name="T72" fmla="*/ 763 w 2525"/>
                    <a:gd name="T73" fmla="*/ 1772 h 2351"/>
                    <a:gd name="T74" fmla="*/ 704 w 2525"/>
                    <a:gd name="T75" fmla="*/ 1803 h 2351"/>
                    <a:gd name="T76" fmla="*/ 590 w 2525"/>
                    <a:gd name="T77" fmla="*/ 1810 h 2351"/>
                    <a:gd name="T78" fmla="*/ 406 w 2525"/>
                    <a:gd name="T79" fmla="*/ 1732 h 2351"/>
                    <a:gd name="T80" fmla="*/ 108 w 2525"/>
                    <a:gd name="T81" fmla="*/ 1456 h 2351"/>
                    <a:gd name="T82" fmla="*/ 151 w 2525"/>
                    <a:gd name="T83" fmla="*/ 1335 h 2351"/>
                    <a:gd name="T84" fmla="*/ 203 w 2525"/>
                    <a:gd name="T85" fmla="*/ 1269 h 2351"/>
                    <a:gd name="T86" fmla="*/ 137 w 2525"/>
                    <a:gd name="T87" fmla="*/ 1205 h 2351"/>
                    <a:gd name="T88" fmla="*/ 16 w 2525"/>
                    <a:gd name="T89" fmla="*/ 1193 h 2351"/>
                    <a:gd name="T90" fmla="*/ 61 w 2525"/>
                    <a:gd name="T91" fmla="*/ 1172 h 2351"/>
                    <a:gd name="T92" fmla="*/ 132 w 2525"/>
                    <a:gd name="T93" fmla="*/ 1125 h 2351"/>
                    <a:gd name="T94" fmla="*/ 259 w 2525"/>
                    <a:gd name="T95" fmla="*/ 1087 h 2351"/>
                    <a:gd name="T96" fmla="*/ 281 w 2525"/>
                    <a:gd name="T97" fmla="*/ 1009 h 2351"/>
                    <a:gd name="T98" fmla="*/ 276 w 2525"/>
                    <a:gd name="T99" fmla="*/ 898 h 2351"/>
                    <a:gd name="T100" fmla="*/ 231 w 2525"/>
                    <a:gd name="T101" fmla="*/ 773 h 2351"/>
                    <a:gd name="T102" fmla="*/ 264 w 2525"/>
                    <a:gd name="T103" fmla="*/ 655 h 2351"/>
                    <a:gd name="T104" fmla="*/ 269 w 2525"/>
                    <a:gd name="T105" fmla="*/ 553 h 2351"/>
                    <a:gd name="T106" fmla="*/ 276 w 2525"/>
                    <a:gd name="T107" fmla="*/ 504 h 2351"/>
                    <a:gd name="T108" fmla="*/ 264 w 2525"/>
                    <a:gd name="T109" fmla="*/ 397 h 2351"/>
                    <a:gd name="T110" fmla="*/ 283 w 2525"/>
                    <a:gd name="T111" fmla="*/ 341 h 2351"/>
                    <a:gd name="T112" fmla="*/ 380 w 2525"/>
                    <a:gd name="T113" fmla="*/ 324 h 2351"/>
                    <a:gd name="T114" fmla="*/ 446 w 2525"/>
                    <a:gd name="T115" fmla="*/ 163 h 2351"/>
                    <a:gd name="T116" fmla="*/ 571 w 2525"/>
                    <a:gd name="T117" fmla="*/ 74 h 2351"/>
                    <a:gd name="T118" fmla="*/ 682 w 2525"/>
                    <a:gd name="T119" fmla="*/ 81 h 2351"/>
                    <a:gd name="T120" fmla="*/ 756 w 2525"/>
                    <a:gd name="T121" fmla="*/ 52 h 2351"/>
                    <a:gd name="T122" fmla="*/ 1070 w 2525"/>
                    <a:gd name="T123" fmla="*/ 3 h 2351"/>
                    <a:gd name="T124" fmla="*/ 1733 w 2525"/>
                    <a:gd name="T125" fmla="*/ 12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25" h="2351">
                      <a:moveTo>
                        <a:pt x="2064" y="199"/>
                      </a:moveTo>
                      <a:lnTo>
                        <a:pt x="2064" y="237"/>
                      </a:lnTo>
                      <a:lnTo>
                        <a:pt x="2064" y="281"/>
                      </a:lnTo>
                      <a:lnTo>
                        <a:pt x="2064" y="326"/>
                      </a:lnTo>
                      <a:lnTo>
                        <a:pt x="2066" y="371"/>
                      </a:lnTo>
                      <a:lnTo>
                        <a:pt x="2107" y="371"/>
                      </a:lnTo>
                      <a:lnTo>
                        <a:pt x="2152" y="371"/>
                      </a:lnTo>
                      <a:lnTo>
                        <a:pt x="2194" y="369"/>
                      </a:lnTo>
                      <a:lnTo>
                        <a:pt x="2211" y="369"/>
                      </a:lnTo>
                      <a:lnTo>
                        <a:pt x="2241" y="369"/>
                      </a:lnTo>
                      <a:lnTo>
                        <a:pt x="2272" y="369"/>
                      </a:lnTo>
                      <a:lnTo>
                        <a:pt x="2272" y="371"/>
                      </a:lnTo>
                      <a:lnTo>
                        <a:pt x="2274" y="378"/>
                      </a:lnTo>
                      <a:lnTo>
                        <a:pt x="2277" y="383"/>
                      </a:lnTo>
                      <a:lnTo>
                        <a:pt x="2279" y="385"/>
                      </a:lnTo>
                      <a:lnTo>
                        <a:pt x="2281" y="395"/>
                      </a:lnTo>
                      <a:lnTo>
                        <a:pt x="2284" y="400"/>
                      </a:lnTo>
                      <a:lnTo>
                        <a:pt x="2284" y="402"/>
                      </a:lnTo>
                      <a:lnTo>
                        <a:pt x="2286" y="404"/>
                      </a:lnTo>
                      <a:lnTo>
                        <a:pt x="2286" y="407"/>
                      </a:lnTo>
                      <a:lnTo>
                        <a:pt x="2286" y="409"/>
                      </a:lnTo>
                      <a:lnTo>
                        <a:pt x="2286" y="414"/>
                      </a:lnTo>
                      <a:lnTo>
                        <a:pt x="2286" y="419"/>
                      </a:lnTo>
                      <a:lnTo>
                        <a:pt x="2289" y="426"/>
                      </a:lnTo>
                      <a:lnTo>
                        <a:pt x="2289" y="430"/>
                      </a:lnTo>
                      <a:lnTo>
                        <a:pt x="2289" y="437"/>
                      </a:lnTo>
                      <a:lnTo>
                        <a:pt x="2289" y="442"/>
                      </a:lnTo>
                      <a:lnTo>
                        <a:pt x="2289" y="444"/>
                      </a:lnTo>
                      <a:lnTo>
                        <a:pt x="2289" y="447"/>
                      </a:lnTo>
                      <a:lnTo>
                        <a:pt x="2289" y="452"/>
                      </a:lnTo>
                      <a:lnTo>
                        <a:pt x="2289" y="459"/>
                      </a:lnTo>
                      <a:lnTo>
                        <a:pt x="2289" y="468"/>
                      </a:lnTo>
                      <a:lnTo>
                        <a:pt x="2289" y="470"/>
                      </a:lnTo>
                      <a:lnTo>
                        <a:pt x="2289" y="473"/>
                      </a:lnTo>
                      <a:lnTo>
                        <a:pt x="2289" y="475"/>
                      </a:lnTo>
                      <a:lnTo>
                        <a:pt x="2289" y="482"/>
                      </a:lnTo>
                      <a:lnTo>
                        <a:pt x="2289" y="485"/>
                      </a:lnTo>
                      <a:lnTo>
                        <a:pt x="2289" y="487"/>
                      </a:lnTo>
                      <a:lnTo>
                        <a:pt x="2289" y="492"/>
                      </a:lnTo>
                      <a:lnTo>
                        <a:pt x="2289" y="496"/>
                      </a:lnTo>
                      <a:lnTo>
                        <a:pt x="2289" y="499"/>
                      </a:lnTo>
                      <a:lnTo>
                        <a:pt x="2289" y="501"/>
                      </a:lnTo>
                      <a:lnTo>
                        <a:pt x="2289" y="513"/>
                      </a:lnTo>
                      <a:lnTo>
                        <a:pt x="2289" y="515"/>
                      </a:lnTo>
                      <a:lnTo>
                        <a:pt x="2289" y="522"/>
                      </a:lnTo>
                      <a:lnTo>
                        <a:pt x="2289" y="534"/>
                      </a:lnTo>
                      <a:lnTo>
                        <a:pt x="2289" y="537"/>
                      </a:lnTo>
                      <a:lnTo>
                        <a:pt x="2289" y="539"/>
                      </a:lnTo>
                      <a:lnTo>
                        <a:pt x="2289" y="544"/>
                      </a:lnTo>
                      <a:lnTo>
                        <a:pt x="2291" y="551"/>
                      </a:lnTo>
                      <a:lnTo>
                        <a:pt x="2291" y="560"/>
                      </a:lnTo>
                      <a:lnTo>
                        <a:pt x="2291" y="570"/>
                      </a:lnTo>
                      <a:lnTo>
                        <a:pt x="2291" y="572"/>
                      </a:lnTo>
                      <a:lnTo>
                        <a:pt x="2291" y="582"/>
                      </a:lnTo>
                      <a:lnTo>
                        <a:pt x="2291" y="586"/>
                      </a:lnTo>
                      <a:lnTo>
                        <a:pt x="2291" y="598"/>
                      </a:lnTo>
                      <a:lnTo>
                        <a:pt x="2291" y="603"/>
                      </a:lnTo>
                      <a:lnTo>
                        <a:pt x="2291" y="626"/>
                      </a:lnTo>
                      <a:lnTo>
                        <a:pt x="2291" y="629"/>
                      </a:lnTo>
                      <a:lnTo>
                        <a:pt x="2291" y="636"/>
                      </a:lnTo>
                      <a:lnTo>
                        <a:pt x="2293" y="643"/>
                      </a:lnTo>
                      <a:lnTo>
                        <a:pt x="2293" y="648"/>
                      </a:lnTo>
                      <a:lnTo>
                        <a:pt x="2293" y="664"/>
                      </a:lnTo>
                      <a:lnTo>
                        <a:pt x="2293" y="667"/>
                      </a:lnTo>
                      <a:lnTo>
                        <a:pt x="2293" y="669"/>
                      </a:lnTo>
                      <a:lnTo>
                        <a:pt x="2293" y="671"/>
                      </a:lnTo>
                      <a:lnTo>
                        <a:pt x="2293" y="674"/>
                      </a:lnTo>
                      <a:lnTo>
                        <a:pt x="2293" y="678"/>
                      </a:lnTo>
                      <a:lnTo>
                        <a:pt x="2293" y="681"/>
                      </a:lnTo>
                      <a:lnTo>
                        <a:pt x="2293" y="683"/>
                      </a:lnTo>
                      <a:lnTo>
                        <a:pt x="2293" y="688"/>
                      </a:lnTo>
                      <a:lnTo>
                        <a:pt x="2293" y="690"/>
                      </a:lnTo>
                      <a:lnTo>
                        <a:pt x="2293" y="695"/>
                      </a:lnTo>
                      <a:lnTo>
                        <a:pt x="2293" y="697"/>
                      </a:lnTo>
                      <a:lnTo>
                        <a:pt x="2293" y="700"/>
                      </a:lnTo>
                      <a:lnTo>
                        <a:pt x="2293" y="702"/>
                      </a:lnTo>
                      <a:lnTo>
                        <a:pt x="2293" y="704"/>
                      </a:lnTo>
                      <a:lnTo>
                        <a:pt x="2293" y="707"/>
                      </a:lnTo>
                      <a:lnTo>
                        <a:pt x="2291" y="711"/>
                      </a:lnTo>
                      <a:lnTo>
                        <a:pt x="2291" y="716"/>
                      </a:lnTo>
                      <a:lnTo>
                        <a:pt x="2289" y="721"/>
                      </a:lnTo>
                      <a:lnTo>
                        <a:pt x="2289" y="726"/>
                      </a:lnTo>
                      <a:lnTo>
                        <a:pt x="2286" y="728"/>
                      </a:lnTo>
                      <a:lnTo>
                        <a:pt x="2286" y="730"/>
                      </a:lnTo>
                      <a:lnTo>
                        <a:pt x="2284" y="735"/>
                      </a:lnTo>
                      <a:lnTo>
                        <a:pt x="2284" y="737"/>
                      </a:lnTo>
                      <a:lnTo>
                        <a:pt x="2281" y="737"/>
                      </a:lnTo>
                      <a:lnTo>
                        <a:pt x="2281" y="740"/>
                      </a:lnTo>
                      <a:lnTo>
                        <a:pt x="2279" y="742"/>
                      </a:lnTo>
                      <a:lnTo>
                        <a:pt x="2277" y="747"/>
                      </a:lnTo>
                      <a:lnTo>
                        <a:pt x="2274" y="752"/>
                      </a:lnTo>
                      <a:lnTo>
                        <a:pt x="2272" y="756"/>
                      </a:lnTo>
                      <a:lnTo>
                        <a:pt x="2270" y="761"/>
                      </a:lnTo>
                      <a:lnTo>
                        <a:pt x="2270" y="763"/>
                      </a:lnTo>
                      <a:lnTo>
                        <a:pt x="2267" y="768"/>
                      </a:lnTo>
                      <a:lnTo>
                        <a:pt x="2265" y="773"/>
                      </a:lnTo>
                      <a:lnTo>
                        <a:pt x="2263" y="775"/>
                      </a:lnTo>
                      <a:lnTo>
                        <a:pt x="2260" y="780"/>
                      </a:lnTo>
                      <a:lnTo>
                        <a:pt x="2258" y="785"/>
                      </a:lnTo>
                      <a:lnTo>
                        <a:pt x="2258" y="787"/>
                      </a:lnTo>
                      <a:lnTo>
                        <a:pt x="2253" y="796"/>
                      </a:lnTo>
                      <a:lnTo>
                        <a:pt x="2251" y="804"/>
                      </a:lnTo>
                      <a:lnTo>
                        <a:pt x="2248" y="808"/>
                      </a:lnTo>
                      <a:lnTo>
                        <a:pt x="2248" y="813"/>
                      </a:lnTo>
                      <a:lnTo>
                        <a:pt x="2248" y="815"/>
                      </a:lnTo>
                      <a:lnTo>
                        <a:pt x="2248" y="818"/>
                      </a:lnTo>
                      <a:lnTo>
                        <a:pt x="2246" y="820"/>
                      </a:lnTo>
                      <a:lnTo>
                        <a:pt x="2246" y="822"/>
                      </a:lnTo>
                      <a:lnTo>
                        <a:pt x="2246" y="825"/>
                      </a:lnTo>
                      <a:lnTo>
                        <a:pt x="2246" y="827"/>
                      </a:lnTo>
                      <a:lnTo>
                        <a:pt x="2246" y="830"/>
                      </a:lnTo>
                      <a:lnTo>
                        <a:pt x="2246" y="832"/>
                      </a:lnTo>
                      <a:lnTo>
                        <a:pt x="2246" y="837"/>
                      </a:lnTo>
                      <a:lnTo>
                        <a:pt x="2246" y="841"/>
                      </a:lnTo>
                      <a:lnTo>
                        <a:pt x="2246" y="844"/>
                      </a:lnTo>
                      <a:lnTo>
                        <a:pt x="2246" y="846"/>
                      </a:lnTo>
                      <a:lnTo>
                        <a:pt x="2246" y="848"/>
                      </a:lnTo>
                      <a:lnTo>
                        <a:pt x="2246" y="853"/>
                      </a:lnTo>
                      <a:lnTo>
                        <a:pt x="2246" y="853"/>
                      </a:lnTo>
                      <a:lnTo>
                        <a:pt x="2246" y="858"/>
                      </a:lnTo>
                      <a:lnTo>
                        <a:pt x="2246" y="860"/>
                      </a:lnTo>
                      <a:lnTo>
                        <a:pt x="2246" y="865"/>
                      </a:lnTo>
                      <a:lnTo>
                        <a:pt x="2246" y="867"/>
                      </a:lnTo>
                      <a:lnTo>
                        <a:pt x="2246" y="872"/>
                      </a:lnTo>
                      <a:lnTo>
                        <a:pt x="2246" y="877"/>
                      </a:lnTo>
                      <a:lnTo>
                        <a:pt x="2246" y="886"/>
                      </a:lnTo>
                      <a:lnTo>
                        <a:pt x="2246" y="893"/>
                      </a:lnTo>
                      <a:lnTo>
                        <a:pt x="2246" y="910"/>
                      </a:lnTo>
                      <a:lnTo>
                        <a:pt x="2246" y="915"/>
                      </a:lnTo>
                      <a:lnTo>
                        <a:pt x="2246" y="926"/>
                      </a:lnTo>
                      <a:lnTo>
                        <a:pt x="2246" y="931"/>
                      </a:lnTo>
                      <a:lnTo>
                        <a:pt x="2248" y="936"/>
                      </a:lnTo>
                      <a:lnTo>
                        <a:pt x="2248" y="941"/>
                      </a:lnTo>
                      <a:lnTo>
                        <a:pt x="2248" y="955"/>
                      </a:lnTo>
                      <a:lnTo>
                        <a:pt x="2248" y="964"/>
                      </a:lnTo>
                      <a:lnTo>
                        <a:pt x="2248" y="969"/>
                      </a:lnTo>
                      <a:lnTo>
                        <a:pt x="2248" y="974"/>
                      </a:lnTo>
                      <a:lnTo>
                        <a:pt x="2248" y="976"/>
                      </a:lnTo>
                      <a:lnTo>
                        <a:pt x="2251" y="976"/>
                      </a:lnTo>
                      <a:lnTo>
                        <a:pt x="2253" y="976"/>
                      </a:lnTo>
                      <a:lnTo>
                        <a:pt x="2260" y="974"/>
                      </a:lnTo>
                      <a:lnTo>
                        <a:pt x="2265" y="974"/>
                      </a:lnTo>
                      <a:lnTo>
                        <a:pt x="2272" y="974"/>
                      </a:lnTo>
                      <a:lnTo>
                        <a:pt x="2274" y="974"/>
                      </a:lnTo>
                      <a:lnTo>
                        <a:pt x="2281" y="971"/>
                      </a:lnTo>
                      <a:lnTo>
                        <a:pt x="2289" y="971"/>
                      </a:lnTo>
                      <a:lnTo>
                        <a:pt x="2296" y="971"/>
                      </a:lnTo>
                      <a:lnTo>
                        <a:pt x="2300" y="969"/>
                      </a:lnTo>
                      <a:lnTo>
                        <a:pt x="2303" y="969"/>
                      </a:lnTo>
                      <a:lnTo>
                        <a:pt x="2307" y="969"/>
                      </a:lnTo>
                      <a:lnTo>
                        <a:pt x="2315" y="969"/>
                      </a:lnTo>
                      <a:lnTo>
                        <a:pt x="2317" y="969"/>
                      </a:lnTo>
                      <a:lnTo>
                        <a:pt x="2324" y="969"/>
                      </a:lnTo>
                      <a:lnTo>
                        <a:pt x="2333" y="967"/>
                      </a:lnTo>
                      <a:lnTo>
                        <a:pt x="2336" y="967"/>
                      </a:lnTo>
                      <a:lnTo>
                        <a:pt x="2338" y="967"/>
                      </a:lnTo>
                      <a:lnTo>
                        <a:pt x="2340" y="967"/>
                      </a:lnTo>
                      <a:lnTo>
                        <a:pt x="2343" y="967"/>
                      </a:lnTo>
                      <a:lnTo>
                        <a:pt x="2345" y="967"/>
                      </a:lnTo>
                      <a:lnTo>
                        <a:pt x="2348" y="967"/>
                      </a:lnTo>
                      <a:lnTo>
                        <a:pt x="2348" y="964"/>
                      </a:lnTo>
                      <a:lnTo>
                        <a:pt x="2350" y="964"/>
                      </a:lnTo>
                      <a:lnTo>
                        <a:pt x="2352" y="964"/>
                      </a:lnTo>
                      <a:lnTo>
                        <a:pt x="2355" y="962"/>
                      </a:lnTo>
                      <a:lnTo>
                        <a:pt x="2357" y="960"/>
                      </a:lnTo>
                      <a:lnTo>
                        <a:pt x="2359" y="960"/>
                      </a:lnTo>
                      <a:lnTo>
                        <a:pt x="2362" y="957"/>
                      </a:lnTo>
                      <a:lnTo>
                        <a:pt x="2369" y="955"/>
                      </a:lnTo>
                      <a:lnTo>
                        <a:pt x="2371" y="955"/>
                      </a:lnTo>
                      <a:lnTo>
                        <a:pt x="2378" y="952"/>
                      </a:lnTo>
                      <a:lnTo>
                        <a:pt x="2385" y="948"/>
                      </a:lnTo>
                      <a:lnTo>
                        <a:pt x="2392" y="945"/>
                      </a:lnTo>
                      <a:lnTo>
                        <a:pt x="2397" y="943"/>
                      </a:lnTo>
                      <a:lnTo>
                        <a:pt x="2400" y="943"/>
                      </a:lnTo>
                      <a:lnTo>
                        <a:pt x="2402" y="941"/>
                      </a:lnTo>
                      <a:lnTo>
                        <a:pt x="2409" y="938"/>
                      </a:lnTo>
                      <a:lnTo>
                        <a:pt x="2416" y="936"/>
                      </a:lnTo>
                      <a:lnTo>
                        <a:pt x="2416" y="934"/>
                      </a:lnTo>
                      <a:lnTo>
                        <a:pt x="2428" y="929"/>
                      </a:lnTo>
                      <a:lnTo>
                        <a:pt x="2442" y="924"/>
                      </a:lnTo>
                      <a:lnTo>
                        <a:pt x="2452" y="919"/>
                      </a:lnTo>
                      <a:lnTo>
                        <a:pt x="2454" y="919"/>
                      </a:lnTo>
                      <a:lnTo>
                        <a:pt x="2466" y="915"/>
                      </a:lnTo>
                      <a:lnTo>
                        <a:pt x="2473" y="910"/>
                      </a:lnTo>
                      <a:lnTo>
                        <a:pt x="2477" y="910"/>
                      </a:lnTo>
                      <a:lnTo>
                        <a:pt x="2482" y="908"/>
                      </a:lnTo>
                      <a:lnTo>
                        <a:pt x="2487" y="908"/>
                      </a:lnTo>
                      <a:lnTo>
                        <a:pt x="2492" y="905"/>
                      </a:lnTo>
                      <a:lnTo>
                        <a:pt x="2496" y="903"/>
                      </a:lnTo>
                      <a:lnTo>
                        <a:pt x="2499" y="900"/>
                      </a:lnTo>
                      <a:lnTo>
                        <a:pt x="2501" y="900"/>
                      </a:lnTo>
                      <a:lnTo>
                        <a:pt x="2503" y="900"/>
                      </a:lnTo>
                      <a:lnTo>
                        <a:pt x="2506" y="898"/>
                      </a:lnTo>
                      <a:lnTo>
                        <a:pt x="2506" y="896"/>
                      </a:lnTo>
                      <a:lnTo>
                        <a:pt x="2511" y="896"/>
                      </a:lnTo>
                      <a:lnTo>
                        <a:pt x="2515" y="896"/>
                      </a:lnTo>
                      <a:lnTo>
                        <a:pt x="2520" y="896"/>
                      </a:lnTo>
                      <a:lnTo>
                        <a:pt x="2520" y="905"/>
                      </a:lnTo>
                      <a:lnTo>
                        <a:pt x="2520" y="908"/>
                      </a:lnTo>
                      <a:lnTo>
                        <a:pt x="2520" y="910"/>
                      </a:lnTo>
                      <a:lnTo>
                        <a:pt x="2520" y="912"/>
                      </a:lnTo>
                      <a:lnTo>
                        <a:pt x="2520" y="917"/>
                      </a:lnTo>
                      <a:lnTo>
                        <a:pt x="2520" y="934"/>
                      </a:lnTo>
                      <a:lnTo>
                        <a:pt x="2520" y="983"/>
                      </a:lnTo>
                      <a:lnTo>
                        <a:pt x="2520" y="990"/>
                      </a:lnTo>
                      <a:lnTo>
                        <a:pt x="2520" y="1002"/>
                      </a:lnTo>
                      <a:lnTo>
                        <a:pt x="2520" y="1009"/>
                      </a:lnTo>
                      <a:lnTo>
                        <a:pt x="2520" y="1011"/>
                      </a:lnTo>
                      <a:lnTo>
                        <a:pt x="2520" y="1023"/>
                      </a:lnTo>
                      <a:lnTo>
                        <a:pt x="2520" y="1030"/>
                      </a:lnTo>
                      <a:lnTo>
                        <a:pt x="2520" y="1042"/>
                      </a:lnTo>
                      <a:lnTo>
                        <a:pt x="2520" y="1049"/>
                      </a:lnTo>
                      <a:lnTo>
                        <a:pt x="2520" y="1054"/>
                      </a:lnTo>
                      <a:lnTo>
                        <a:pt x="2520" y="1063"/>
                      </a:lnTo>
                      <a:lnTo>
                        <a:pt x="2520" y="1068"/>
                      </a:lnTo>
                      <a:lnTo>
                        <a:pt x="2520" y="1073"/>
                      </a:lnTo>
                      <a:lnTo>
                        <a:pt x="2520" y="1075"/>
                      </a:lnTo>
                      <a:lnTo>
                        <a:pt x="2522" y="1082"/>
                      </a:lnTo>
                      <a:lnTo>
                        <a:pt x="2522" y="1087"/>
                      </a:lnTo>
                      <a:lnTo>
                        <a:pt x="2522" y="1092"/>
                      </a:lnTo>
                      <a:lnTo>
                        <a:pt x="2522" y="1104"/>
                      </a:lnTo>
                      <a:lnTo>
                        <a:pt x="2522" y="1118"/>
                      </a:lnTo>
                      <a:lnTo>
                        <a:pt x="2522" y="1130"/>
                      </a:lnTo>
                      <a:lnTo>
                        <a:pt x="2522" y="1141"/>
                      </a:lnTo>
                      <a:lnTo>
                        <a:pt x="2522" y="1146"/>
                      </a:lnTo>
                      <a:lnTo>
                        <a:pt x="2522" y="1153"/>
                      </a:lnTo>
                      <a:lnTo>
                        <a:pt x="2522" y="1165"/>
                      </a:lnTo>
                      <a:lnTo>
                        <a:pt x="2522" y="1177"/>
                      </a:lnTo>
                      <a:lnTo>
                        <a:pt x="2522" y="1179"/>
                      </a:lnTo>
                      <a:lnTo>
                        <a:pt x="2522" y="1193"/>
                      </a:lnTo>
                      <a:lnTo>
                        <a:pt x="2522" y="1203"/>
                      </a:lnTo>
                      <a:lnTo>
                        <a:pt x="2522" y="1210"/>
                      </a:lnTo>
                      <a:lnTo>
                        <a:pt x="2522" y="1252"/>
                      </a:lnTo>
                      <a:lnTo>
                        <a:pt x="2522" y="1255"/>
                      </a:lnTo>
                      <a:lnTo>
                        <a:pt x="2522" y="1257"/>
                      </a:lnTo>
                      <a:lnTo>
                        <a:pt x="2522" y="1267"/>
                      </a:lnTo>
                      <a:lnTo>
                        <a:pt x="2522" y="1274"/>
                      </a:lnTo>
                      <a:lnTo>
                        <a:pt x="2522" y="1278"/>
                      </a:lnTo>
                      <a:lnTo>
                        <a:pt x="2522" y="1281"/>
                      </a:lnTo>
                      <a:lnTo>
                        <a:pt x="2522" y="1283"/>
                      </a:lnTo>
                      <a:lnTo>
                        <a:pt x="2522" y="1288"/>
                      </a:lnTo>
                      <a:lnTo>
                        <a:pt x="2522" y="1290"/>
                      </a:lnTo>
                      <a:lnTo>
                        <a:pt x="2522" y="1295"/>
                      </a:lnTo>
                      <a:lnTo>
                        <a:pt x="2522" y="1302"/>
                      </a:lnTo>
                      <a:lnTo>
                        <a:pt x="2522" y="1304"/>
                      </a:lnTo>
                      <a:lnTo>
                        <a:pt x="2522" y="1307"/>
                      </a:lnTo>
                      <a:lnTo>
                        <a:pt x="2522" y="1309"/>
                      </a:lnTo>
                      <a:lnTo>
                        <a:pt x="2522" y="1312"/>
                      </a:lnTo>
                      <a:lnTo>
                        <a:pt x="2522" y="1319"/>
                      </a:lnTo>
                      <a:lnTo>
                        <a:pt x="2522" y="1321"/>
                      </a:lnTo>
                      <a:lnTo>
                        <a:pt x="2522" y="1326"/>
                      </a:lnTo>
                      <a:lnTo>
                        <a:pt x="2522" y="1335"/>
                      </a:lnTo>
                      <a:lnTo>
                        <a:pt x="2522" y="1340"/>
                      </a:lnTo>
                      <a:lnTo>
                        <a:pt x="2522" y="1342"/>
                      </a:lnTo>
                      <a:lnTo>
                        <a:pt x="2522" y="1345"/>
                      </a:lnTo>
                      <a:lnTo>
                        <a:pt x="2522" y="1347"/>
                      </a:lnTo>
                      <a:lnTo>
                        <a:pt x="2522" y="1352"/>
                      </a:lnTo>
                      <a:lnTo>
                        <a:pt x="2525" y="1356"/>
                      </a:lnTo>
                      <a:lnTo>
                        <a:pt x="2525" y="1359"/>
                      </a:lnTo>
                      <a:lnTo>
                        <a:pt x="2525" y="1366"/>
                      </a:lnTo>
                      <a:lnTo>
                        <a:pt x="2525" y="1368"/>
                      </a:lnTo>
                      <a:lnTo>
                        <a:pt x="2525" y="1375"/>
                      </a:lnTo>
                      <a:lnTo>
                        <a:pt x="2525" y="1380"/>
                      </a:lnTo>
                      <a:lnTo>
                        <a:pt x="2525" y="1385"/>
                      </a:lnTo>
                      <a:lnTo>
                        <a:pt x="2525" y="1387"/>
                      </a:lnTo>
                      <a:lnTo>
                        <a:pt x="2525" y="1399"/>
                      </a:lnTo>
                      <a:lnTo>
                        <a:pt x="2525" y="1401"/>
                      </a:lnTo>
                      <a:lnTo>
                        <a:pt x="2525" y="1404"/>
                      </a:lnTo>
                      <a:lnTo>
                        <a:pt x="2525" y="1408"/>
                      </a:lnTo>
                      <a:lnTo>
                        <a:pt x="2525" y="1411"/>
                      </a:lnTo>
                      <a:lnTo>
                        <a:pt x="2525" y="1420"/>
                      </a:lnTo>
                      <a:lnTo>
                        <a:pt x="2525" y="1420"/>
                      </a:lnTo>
                      <a:lnTo>
                        <a:pt x="2525" y="1430"/>
                      </a:lnTo>
                      <a:lnTo>
                        <a:pt x="2525" y="1432"/>
                      </a:lnTo>
                      <a:lnTo>
                        <a:pt x="2525" y="1434"/>
                      </a:lnTo>
                      <a:lnTo>
                        <a:pt x="2525" y="1441"/>
                      </a:lnTo>
                      <a:lnTo>
                        <a:pt x="2525" y="1446"/>
                      </a:lnTo>
                      <a:lnTo>
                        <a:pt x="2525" y="1449"/>
                      </a:lnTo>
                      <a:lnTo>
                        <a:pt x="2525" y="1451"/>
                      </a:lnTo>
                      <a:lnTo>
                        <a:pt x="2525" y="1453"/>
                      </a:lnTo>
                      <a:lnTo>
                        <a:pt x="2525" y="1456"/>
                      </a:lnTo>
                      <a:lnTo>
                        <a:pt x="2525" y="1458"/>
                      </a:lnTo>
                      <a:lnTo>
                        <a:pt x="2525" y="1460"/>
                      </a:lnTo>
                      <a:lnTo>
                        <a:pt x="2522" y="1460"/>
                      </a:lnTo>
                      <a:lnTo>
                        <a:pt x="2522" y="1463"/>
                      </a:lnTo>
                      <a:lnTo>
                        <a:pt x="2522" y="1465"/>
                      </a:lnTo>
                      <a:lnTo>
                        <a:pt x="2522" y="1467"/>
                      </a:lnTo>
                      <a:lnTo>
                        <a:pt x="2520" y="1467"/>
                      </a:lnTo>
                      <a:lnTo>
                        <a:pt x="2520" y="1470"/>
                      </a:lnTo>
                      <a:lnTo>
                        <a:pt x="2518" y="1472"/>
                      </a:lnTo>
                      <a:lnTo>
                        <a:pt x="2518" y="1475"/>
                      </a:lnTo>
                      <a:lnTo>
                        <a:pt x="2515" y="1475"/>
                      </a:lnTo>
                      <a:lnTo>
                        <a:pt x="2515" y="1477"/>
                      </a:lnTo>
                      <a:lnTo>
                        <a:pt x="2513" y="1477"/>
                      </a:lnTo>
                      <a:lnTo>
                        <a:pt x="2513" y="1477"/>
                      </a:lnTo>
                      <a:lnTo>
                        <a:pt x="2511" y="1477"/>
                      </a:lnTo>
                      <a:lnTo>
                        <a:pt x="2508" y="1479"/>
                      </a:lnTo>
                      <a:lnTo>
                        <a:pt x="2503" y="1484"/>
                      </a:lnTo>
                      <a:lnTo>
                        <a:pt x="2499" y="1486"/>
                      </a:lnTo>
                      <a:lnTo>
                        <a:pt x="2499" y="1489"/>
                      </a:lnTo>
                      <a:lnTo>
                        <a:pt x="2496" y="1489"/>
                      </a:lnTo>
                      <a:lnTo>
                        <a:pt x="2496" y="1491"/>
                      </a:lnTo>
                      <a:lnTo>
                        <a:pt x="2494" y="1491"/>
                      </a:lnTo>
                      <a:lnTo>
                        <a:pt x="2494" y="1493"/>
                      </a:lnTo>
                      <a:lnTo>
                        <a:pt x="2492" y="1493"/>
                      </a:lnTo>
                      <a:lnTo>
                        <a:pt x="2492" y="1496"/>
                      </a:lnTo>
                      <a:lnTo>
                        <a:pt x="2489" y="1498"/>
                      </a:lnTo>
                      <a:lnTo>
                        <a:pt x="2489" y="1500"/>
                      </a:lnTo>
                      <a:lnTo>
                        <a:pt x="2487" y="1500"/>
                      </a:lnTo>
                      <a:lnTo>
                        <a:pt x="2487" y="1503"/>
                      </a:lnTo>
                      <a:lnTo>
                        <a:pt x="2485" y="1505"/>
                      </a:lnTo>
                      <a:lnTo>
                        <a:pt x="2485" y="1508"/>
                      </a:lnTo>
                      <a:lnTo>
                        <a:pt x="2482" y="1508"/>
                      </a:lnTo>
                      <a:lnTo>
                        <a:pt x="2482" y="1510"/>
                      </a:lnTo>
                      <a:lnTo>
                        <a:pt x="2482" y="1512"/>
                      </a:lnTo>
                      <a:lnTo>
                        <a:pt x="2480" y="1515"/>
                      </a:lnTo>
                      <a:lnTo>
                        <a:pt x="2480" y="1517"/>
                      </a:lnTo>
                      <a:lnTo>
                        <a:pt x="2480" y="1519"/>
                      </a:lnTo>
                      <a:lnTo>
                        <a:pt x="2477" y="1522"/>
                      </a:lnTo>
                      <a:lnTo>
                        <a:pt x="2477" y="1524"/>
                      </a:lnTo>
                      <a:lnTo>
                        <a:pt x="2477" y="1526"/>
                      </a:lnTo>
                      <a:lnTo>
                        <a:pt x="2477" y="1529"/>
                      </a:lnTo>
                      <a:lnTo>
                        <a:pt x="2477" y="1531"/>
                      </a:lnTo>
                      <a:lnTo>
                        <a:pt x="2477" y="1534"/>
                      </a:lnTo>
                      <a:lnTo>
                        <a:pt x="2477" y="1534"/>
                      </a:lnTo>
                      <a:lnTo>
                        <a:pt x="2477" y="1536"/>
                      </a:lnTo>
                      <a:lnTo>
                        <a:pt x="2477" y="1538"/>
                      </a:lnTo>
                      <a:lnTo>
                        <a:pt x="2477" y="1541"/>
                      </a:lnTo>
                      <a:lnTo>
                        <a:pt x="2477" y="1543"/>
                      </a:lnTo>
                      <a:lnTo>
                        <a:pt x="2475" y="1543"/>
                      </a:lnTo>
                      <a:lnTo>
                        <a:pt x="2470" y="1538"/>
                      </a:lnTo>
                      <a:lnTo>
                        <a:pt x="2468" y="1536"/>
                      </a:lnTo>
                      <a:lnTo>
                        <a:pt x="2463" y="1536"/>
                      </a:lnTo>
                      <a:lnTo>
                        <a:pt x="2459" y="1534"/>
                      </a:lnTo>
                      <a:lnTo>
                        <a:pt x="2454" y="1534"/>
                      </a:lnTo>
                      <a:lnTo>
                        <a:pt x="2444" y="1529"/>
                      </a:lnTo>
                      <a:lnTo>
                        <a:pt x="2440" y="1526"/>
                      </a:lnTo>
                      <a:lnTo>
                        <a:pt x="2437" y="1526"/>
                      </a:lnTo>
                      <a:lnTo>
                        <a:pt x="2433" y="1524"/>
                      </a:lnTo>
                      <a:lnTo>
                        <a:pt x="2430" y="1524"/>
                      </a:lnTo>
                      <a:lnTo>
                        <a:pt x="2416" y="1517"/>
                      </a:lnTo>
                      <a:lnTo>
                        <a:pt x="2411" y="1515"/>
                      </a:lnTo>
                      <a:lnTo>
                        <a:pt x="2404" y="1512"/>
                      </a:lnTo>
                      <a:lnTo>
                        <a:pt x="2404" y="1510"/>
                      </a:lnTo>
                      <a:lnTo>
                        <a:pt x="2402" y="1510"/>
                      </a:lnTo>
                      <a:lnTo>
                        <a:pt x="2388" y="1505"/>
                      </a:lnTo>
                      <a:lnTo>
                        <a:pt x="2388" y="1503"/>
                      </a:lnTo>
                      <a:lnTo>
                        <a:pt x="2381" y="1500"/>
                      </a:lnTo>
                      <a:lnTo>
                        <a:pt x="2378" y="1500"/>
                      </a:lnTo>
                      <a:lnTo>
                        <a:pt x="2371" y="1496"/>
                      </a:lnTo>
                      <a:lnTo>
                        <a:pt x="2366" y="1496"/>
                      </a:lnTo>
                      <a:lnTo>
                        <a:pt x="2366" y="1493"/>
                      </a:lnTo>
                      <a:lnTo>
                        <a:pt x="2359" y="1491"/>
                      </a:lnTo>
                      <a:lnTo>
                        <a:pt x="2357" y="1491"/>
                      </a:lnTo>
                      <a:lnTo>
                        <a:pt x="2355" y="1489"/>
                      </a:lnTo>
                      <a:lnTo>
                        <a:pt x="2345" y="1484"/>
                      </a:lnTo>
                      <a:lnTo>
                        <a:pt x="2343" y="1484"/>
                      </a:lnTo>
                      <a:lnTo>
                        <a:pt x="2331" y="1479"/>
                      </a:lnTo>
                      <a:lnTo>
                        <a:pt x="2310" y="1472"/>
                      </a:lnTo>
                      <a:lnTo>
                        <a:pt x="2305" y="1470"/>
                      </a:lnTo>
                      <a:lnTo>
                        <a:pt x="2300" y="1467"/>
                      </a:lnTo>
                      <a:lnTo>
                        <a:pt x="2293" y="1465"/>
                      </a:lnTo>
                      <a:lnTo>
                        <a:pt x="2286" y="1463"/>
                      </a:lnTo>
                      <a:lnTo>
                        <a:pt x="2284" y="1460"/>
                      </a:lnTo>
                      <a:lnTo>
                        <a:pt x="2279" y="1458"/>
                      </a:lnTo>
                      <a:lnTo>
                        <a:pt x="2277" y="1458"/>
                      </a:lnTo>
                      <a:lnTo>
                        <a:pt x="2274" y="1456"/>
                      </a:lnTo>
                      <a:lnTo>
                        <a:pt x="2265" y="1453"/>
                      </a:lnTo>
                      <a:lnTo>
                        <a:pt x="2253" y="1449"/>
                      </a:lnTo>
                      <a:lnTo>
                        <a:pt x="2253" y="1446"/>
                      </a:lnTo>
                      <a:lnTo>
                        <a:pt x="2251" y="1446"/>
                      </a:lnTo>
                      <a:lnTo>
                        <a:pt x="2251" y="1449"/>
                      </a:lnTo>
                      <a:lnTo>
                        <a:pt x="2251" y="1491"/>
                      </a:lnTo>
                      <a:lnTo>
                        <a:pt x="2251" y="1493"/>
                      </a:lnTo>
                      <a:lnTo>
                        <a:pt x="2251" y="1498"/>
                      </a:lnTo>
                      <a:lnTo>
                        <a:pt x="2251" y="1500"/>
                      </a:lnTo>
                      <a:lnTo>
                        <a:pt x="2251" y="1503"/>
                      </a:lnTo>
                      <a:lnTo>
                        <a:pt x="2251" y="1508"/>
                      </a:lnTo>
                      <a:lnTo>
                        <a:pt x="2253" y="1526"/>
                      </a:lnTo>
                      <a:lnTo>
                        <a:pt x="2253" y="1529"/>
                      </a:lnTo>
                      <a:lnTo>
                        <a:pt x="2253" y="1534"/>
                      </a:lnTo>
                      <a:lnTo>
                        <a:pt x="2253" y="1536"/>
                      </a:lnTo>
                      <a:lnTo>
                        <a:pt x="2251" y="1545"/>
                      </a:lnTo>
                      <a:lnTo>
                        <a:pt x="2251" y="1555"/>
                      </a:lnTo>
                      <a:lnTo>
                        <a:pt x="2251" y="1557"/>
                      </a:lnTo>
                      <a:lnTo>
                        <a:pt x="2251" y="1560"/>
                      </a:lnTo>
                      <a:lnTo>
                        <a:pt x="2251" y="1562"/>
                      </a:lnTo>
                      <a:lnTo>
                        <a:pt x="2253" y="1581"/>
                      </a:lnTo>
                      <a:lnTo>
                        <a:pt x="2253" y="1583"/>
                      </a:lnTo>
                      <a:lnTo>
                        <a:pt x="2253" y="1586"/>
                      </a:lnTo>
                      <a:lnTo>
                        <a:pt x="2253" y="1590"/>
                      </a:lnTo>
                      <a:lnTo>
                        <a:pt x="2253" y="1597"/>
                      </a:lnTo>
                      <a:lnTo>
                        <a:pt x="2253" y="1616"/>
                      </a:lnTo>
                      <a:lnTo>
                        <a:pt x="2253" y="1619"/>
                      </a:lnTo>
                      <a:lnTo>
                        <a:pt x="2253" y="1623"/>
                      </a:lnTo>
                      <a:lnTo>
                        <a:pt x="2253" y="1626"/>
                      </a:lnTo>
                      <a:lnTo>
                        <a:pt x="2253" y="1635"/>
                      </a:lnTo>
                      <a:lnTo>
                        <a:pt x="2253" y="1645"/>
                      </a:lnTo>
                      <a:lnTo>
                        <a:pt x="2253" y="1647"/>
                      </a:lnTo>
                      <a:lnTo>
                        <a:pt x="2253" y="1647"/>
                      </a:lnTo>
                      <a:lnTo>
                        <a:pt x="2253" y="1652"/>
                      </a:lnTo>
                      <a:lnTo>
                        <a:pt x="2253" y="1664"/>
                      </a:lnTo>
                      <a:lnTo>
                        <a:pt x="2253" y="1666"/>
                      </a:lnTo>
                      <a:lnTo>
                        <a:pt x="2253" y="1668"/>
                      </a:lnTo>
                      <a:lnTo>
                        <a:pt x="2253" y="1673"/>
                      </a:lnTo>
                      <a:lnTo>
                        <a:pt x="2253" y="1682"/>
                      </a:lnTo>
                      <a:lnTo>
                        <a:pt x="2253" y="1685"/>
                      </a:lnTo>
                      <a:lnTo>
                        <a:pt x="2253" y="1689"/>
                      </a:lnTo>
                      <a:lnTo>
                        <a:pt x="2253" y="1692"/>
                      </a:lnTo>
                      <a:lnTo>
                        <a:pt x="2253" y="1699"/>
                      </a:lnTo>
                      <a:lnTo>
                        <a:pt x="2253" y="1704"/>
                      </a:lnTo>
                      <a:lnTo>
                        <a:pt x="2253" y="1704"/>
                      </a:lnTo>
                      <a:lnTo>
                        <a:pt x="2253" y="1706"/>
                      </a:lnTo>
                      <a:lnTo>
                        <a:pt x="2253" y="1708"/>
                      </a:lnTo>
                      <a:lnTo>
                        <a:pt x="2253" y="1711"/>
                      </a:lnTo>
                      <a:lnTo>
                        <a:pt x="2253" y="1725"/>
                      </a:lnTo>
                      <a:lnTo>
                        <a:pt x="2253" y="1727"/>
                      </a:lnTo>
                      <a:lnTo>
                        <a:pt x="2253" y="1730"/>
                      </a:lnTo>
                      <a:lnTo>
                        <a:pt x="2253" y="1732"/>
                      </a:lnTo>
                      <a:lnTo>
                        <a:pt x="2253" y="1739"/>
                      </a:lnTo>
                      <a:lnTo>
                        <a:pt x="2253" y="1741"/>
                      </a:lnTo>
                      <a:lnTo>
                        <a:pt x="2253" y="1753"/>
                      </a:lnTo>
                      <a:lnTo>
                        <a:pt x="2253" y="1763"/>
                      </a:lnTo>
                      <a:lnTo>
                        <a:pt x="2253" y="1772"/>
                      </a:lnTo>
                      <a:lnTo>
                        <a:pt x="2253" y="1784"/>
                      </a:lnTo>
                      <a:lnTo>
                        <a:pt x="2253" y="1796"/>
                      </a:lnTo>
                      <a:lnTo>
                        <a:pt x="2253" y="1803"/>
                      </a:lnTo>
                      <a:lnTo>
                        <a:pt x="2253" y="1812"/>
                      </a:lnTo>
                      <a:lnTo>
                        <a:pt x="2253" y="1819"/>
                      </a:lnTo>
                      <a:lnTo>
                        <a:pt x="2253" y="1822"/>
                      </a:lnTo>
                      <a:lnTo>
                        <a:pt x="2253" y="1827"/>
                      </a:lnTo>
                      <a:lnTo>
                        <a:pt x="2253" y="1829"/>
                      </a:lnTo>
                      <a:lnTo>
                        <a:pt x="2253" y="1845"/>
                      </a:lnTo>
                      <a:lnTo>
                        <a:pt x="2253" y="1857"/>
                      </a:lnTo>
                      <a:lnTo>
                        <a:pt x="2253" y="1867"/>
                      </a:lnTo>
                      <a:lnTo>
                        <a:pt x="2253" y="1876"/>
                      </a:lnTo>
                      <a:lnTo>
                        <a:pt x="2253" y="1886"/>
                      </a:lnTo>
                      <a:lnTo>
                        <a:pt x="2253" y="1890"/>
                      </a:lnTo>
                      <a:lnTo>
                        <a:pt x="2253" y="1893"/>
                      </a:lnTo>
                      <a:lnTo>
                        <a:pt x="2253" y="1895"/>
                      </a:lnTo>
                      <a:lnTo>
                        <a:pt x="2253" y="1897"/>
                      </a:lnTo>
                      <a:lnTo>
                        <a:pt x="2253" y="1904"/>
                      </a:lnTo>
                      <a:lnTo>
                        <a:pt x="2253" y="1919"/>
                      </a:lnTo>
                      <a:lnTo>
                        <a:pt x="2253" y="1921"/>
                      </a:lnTo>
                      <a:lnTo>
                        <a:pt x="2253" y="1923"/>
                      </a:lnTo>
                      <a:lnTo>
                        <a:pt x="2253" y="1926"/>
                      </a:lnTo>
                      <a:lnTo>
                        <a:pt x="2253" y="1930"/>
                      </a:lnTo>
                      <a:lnTo>
                        <a:pt x="2253" y="1940"/>
                      </a:lnTo>
                      <a:lnTo>
                        <a:pt x="2253" y="1949"/>
                      </a:lnTo>
                      <a:lnTo>
                        <a:pt x="2253" y="1959"/>
                      </a:lnTo>
                      <a:lnTo>
                        <a:pt x="2253" y="1964"/>
                      </a:lnTo>
                      <a:lnTo>
                        <a:pt x="2253" y="1971"/>
                      </a:lnTo>
                      <a:lnTo>
                        <a:pt x="2253" y="1975"/>
                      </a:lnTo>
                      <a:lnTo>
                        <a:pt x="2253" y="1978"/>
                      </a:lnTo>
                      <a:lnTo>
                        <a:pt x="2251" y="1978"/>
                      </a:lnTo>
                      <a:lnTo>
                        <a:pt x="2246" y="1978"/>
                      </a:lnTo>
                      <a:lnTo>
                        <a:pt x="2244" y="1978"/>
                      </a:lnTo>
                      <a:lnTo>
                        <a:pt x="2244" y="1978"/>
                      </a:lnTo>
                      <a:lnTo>
                        <a:pt x="2239" y="1978"/>
                      </a:lnTo>
                      <a:lnTo>
                        <a:pt x="2237" y="1978"/>
                      </a:lnTo>
                      <a:lnTo>
                        <a:pt x="2232" y="1978"/>
                      </a:lnTo>
                      <a:lnTo>
                        <a:pt x="2227" y="1978"/>
                      </a:lnTo>
                      <a:lnTo>
                        <a:pt x="2225" y="1978"/>
                      </a:lnTo>
                      <a:lnTo>
                        <a:pt x="2218" y="1978"/>
                      </a:lnTo>
                      <a:lnTo>
                        <a:pt x="2211" y="1978"/>
                      </a:lnTo>
                      <a:lnTo>
                        <a:pt x="2208" y="1978"/>
                      </a:lnTo>
                      <a:lnTo>
                        <a:pt x="2203" y="1978"/>
                      </a:lnTo>
                      <a:lnTo>
                        <a:pt x="2194" y="1978"/>
                      </a:lnTo>
                      <a:lnTo>
                        <a:pt x="2192" y="1978"/>
                      </a:lnTo>
                      <a:lnTo>
                        <a:pt x="2189" y="1978"/>
                      </a:lnTo>
                      <a:lnTo>
                        <a:pt x="2182" y="1978"/>
                      </a:lnTo>
                      <a:lnTo>
                        <a:pt x="2175" y="1978"/>
                      </a:lnTo>
                      <a:lnTo>
                        <a:pt x="2173" y="1978"/>
                      </a:lnTo>
                      <a:lnTo>
                        <a:pt x="2166" y="1978"/>
                      </a:lnTo>
                      <a:lnTo>
                        <a:pt x="2163" y="1978"/>
                      </a:lnTo>
                      <a:lnTo>
                        <a:pt x="2144" y="1978"/>
                      </a:lnTo>
                      <a:lnTo>
                        <a:pt x="2135" y="1978"/>
                      </a:lnTo>
                      <a:lnTo>
                        <a:pt x="2130" y="1978"/>
                      </a:lnTo>
                      <a:lnTo>
                        <a:pt x="2128" y="1978"/>
                      </a:lnTo>
                      <a:lnTo>
                        <a:pt x="2126" y="1978"/>
                      </a:lnTo>
                      <a:lnTo>
                        <a:pt x="2118" y="1978"/>
                      </a:lnTo>
                      <a:lnTo>
                        <a:pt x="2114" y="1978"/>
                      </a:lnTo>
                      <a:lnTo>
                        <a:pt x="2107" y="1978"/>
                      </a:lnTo>
                      <a:lnTo>
                        <a:pt x="2104" y="1978"/>
                      </a:lnTo>
                      <a:lnTo>
                        <a:pt x="2102" y="1978"/>
                      </a:lnTo>
                      <a:lnTo>
                        <a:pt x="2095" y="1978"/>
                      </a:lnTo>
                      <a:lnTo>
                        <a:pt x="2083" y="1980"/>
                      </a:lnTo>
                      <a:lnTo>
                        <a:pt x="2074" y="1978"/>
                      </a:lnTo>
                      <a:lnTo>
                        <a:pt x="2059" y="1978"/>
                      </a:lnTo>
                      <a:lnTo>
                        <a:pt x="2029" y="1980"/>
                      </a:lnTo>
                      <a:lnTo>
                        <a:pt x="2029" y="1982"/>
                      </a:lnTo>
                      <a:lnTo>
                        <a:pt x="2029" y="1987"/>
                      </a:lnTo>
                      <a:lnTo>
                        <a:pt x="2029" y="1992"/>
                      </a:lnTo>
                      <a:lnTo>
                        <a:pt x="2029" y="1997"/>
                      </a:lnTo>
                      <a:lnTo>
                        <a:pt x="2029" y="2001"/>
                      </a:lnTo>
                      <a:lnTo>
                        <a:pt x="2029" y="2006"/>
                      </a:lnTo>
                      <a:lnTo>
                        <a:pt x="2029" y="2013"/>
                      </a:lnTo>
                      <a:lnTo>
                        <a:pt x="2029" y="2020"/>
                      </a:lnTo>
                      <a:lnTo>
                        <a:pt x="2029" y="2030"/>
                      </a:lnTo>
                      <a:lnTo>
                        <a:pt x="2029" y="2037"/>
                      </a:lnTo>
                      <a:lnTo>
                        <a:pt x="2029" y="2041"/>
                      </a:lnTo>
                      <a:lnTo>
                        <a:pt x="2029" y="2056"/>
                      </a:lnTo>
                      <a:lnTo>
                        <a:pt x="2029" y="2063"/>
                      </a:lnTo>
                      <a:lnTo>
                        <a:pt x="2029" y="2098"/>
                      </a:lnTo>
                      <a:lnTo>
                        <a:pt x="2029" y="2136"/>
                      </a:lnTo>
                      <a:lnTo>
                        <a:pt x="2029" y="2167"/>
                      </a:lnTo>
                      <a:lnTo>
                        <a:pt x="2029" y="2176"/>
                      </a:lnTo>
                      <a:lnTo>
                        <a:pt x="2029" y="2204"/>
                      </a:lnTo>
                      <a:lnTo>
                        <a:pt x="2029" y="2226"/>
                      </a:lnTo>
                      <a:lnTo>
                        <a:pt x="2029" y="2238"/>
                      </a:lnTo>
                      <a:lnTo>
                        <a:pt x="2029" y="2249"/>
                      </a:lnTo>
                      <a:lnTo>
                        <a:pt x="2029" y="2252"/>
                      </a:lnTo>
                      <a:lnTo>
                        <a:pt x="2029" y="2261"/>
                      </a:lnTo>
                      <a:lnTo>
                        <a:pt x="2029" y="2271"/>
                      </a:lnTo>
                      <a:lnTo>
                        <a:pt x="2029" y="2273"/>
                      </a:lnTo>
                      <a:lnTo>
                        <a:pt x="2029" y="2275"/>
                      </a:lnTo>
                      <a:lnTo>
                        <a:pt x="2029" y="2278"/>
                      </a:lnTo>
                      <a:lnTo>
                        <a:pt x="2026" y="2280"/>
                      </a:lnTo>
                      <a:lnTo>
                        <a:pt x="2026" y="2282"/>
                      </a:lnTo>
                      <a:lnTo>
                        <a:pt x="2026" y="2285"/>
                      </a:lnTo>
                      <a:lnTo>
                        <a:pt x="2024" y="2285"/>
                      </a:lnTo>
                      <a:lnTo>
                        <a:pt x="2024" y="2287"/>
                      </a:lnTo>
                      <a:lnTo>
                        <a:pt x="2022" y="2290"/>
                      </a:lnTo>
                      <a:lnTo>
                        <a:pt x="2017" y="2297"/>
                      </a:lnTo>
                      <a:lnTo>
                        <a:pt x="2015" y="2304"/>
                      </a:lnTo>
                      <a:lnTo>
                        <a:pt x="2012" y="2308"/>
                      </a:lnTo>
                      <a:lnTo>
                        <a:pt x="2010" y="2308"/>
                      </a:lnTo>
                      <a:lnTo>
                        <a:pt x="2010" y="2311"/>
                      </a:lnTo>
                      <a:lnTo>
                        <a:pt x="2007" y="2311"/>
                      </a:lnTo>
                      <a:lnTo>
                        <a:pt x="2007" y="2313"/>
                      </a:lnTo>
                      <a:lnTo>
                        <a:pt x="2005" y="2316"/>
                      </a:lnTo>
                      <a:lnTo>
                        <a:pt x="2005" y="2318"/>
                      </a:lnTo>
                      <a:lnTo>
                        <a:pt x="2003" y="2318"/>
                      </a:lnTo>
                      <a:lnTo>
                        <a:pt x="2003" y="2320"/>
                      </a:lnTo>
                      <a:lnTo>
                        <a:pt x="2003" y="2323"/>
                      </a:lnTo>
                      <a:lnTo>
                        <a:pt x="2000" y="2323"/>
                      </a:lnTo>
                      <a:lnTo>
                        <a:pt x="2000" y="2325"/>
                      </a:lnTo>
                      <a:lnTo>
                        <a:pt x="2000" y="2325"/>
                      </a:lnTo>
                      <a:lnTo>
                        <a:pt x="2000" y="2327"/>
                      </a:lnTo>
                      <a:lnTo>
                        <a:pt x="1998" y="2330"/>
                      </a:lnTo>
                      <a:lnTo>
                        <a:pt x="1998" y="2332"/>
                      </a:lnTo>
                      <a:lnTo>
                        <a:pt x="1998" y="2334"/>
                      </a:lnTo>
                      <a:lnTo>
                        <a:pt x="1993" y="2334"/>
                      </a:lnTo>
                      <a:lnTo>
                        <a:pt x="1989" y="2334"/>
                      </a:lnTo>
                      <a:lnTo>
                        <a:pt x="1984" y="2334"/>
                      </a:lnTo>
                      <a:lnTo>
                        <a:pt x="1979" y="2334"/>
                      </a:lnTo>
                      <a:lnTo>
                        <a:pt x="1977" y="2337"/>
                      </a:lnTo>
                      <a:lnTo>
                        <a:pt x="1974" y="2337"/>
                      </a:lnTo>
                      <a:lnTo>
                        <a:pt x="1972" y="2337"/>
                      </a:lnTo>
                      <a:lnTo>
                        <a:pt x="1967" y="2337"/>
                      </a:lnTo>
                      <a:lnTo>
                        <a:pt x="1963" y="2337"/>
                      </a:lnTo>
                      <a:lnTo>
                        <a:pt x="1960" y="2337"/>
                      </a:lnTo>
                      <a:lnTo>
                        <a:pt x="1953" y="2339"/>
                      </a:lnTo>
                      <a:lnTo>
                        <a:pt x="1948" y="2339"/>
                      </a:lnTo>
                      <a:lnTo>
                        <a:pt x="1946" y="2339"/>
                      </a:lnTo>
                      <a:lnTo>
                        <a:pt x="1939" y="2339"/>
                      </a:lnTo>
                      <a:lnTo>
                        <a:pt x="1934" y="2339"/>
                      </a:lnTo>
                      <a:lnTo>
                        <a:pt x="1932" y="2339"/>
                      </a:lnTo>
                      <a:lnTo>
                        <a:pt x="1929" y="2339"/>
                      </a:lnTo>
                      <a:lnTo>
                        <a:pt x="1918" y="2339"/>
                      </a:lnTo>
                      <a:lnTo>
                        <a:pt x="1908" y="2339"/>
                      </a:lnTo>
                      <a:lnTo>
                        <a:pt x="1901" y="2339"/>
                      </a:lnTo>
                      <a:lnTo>
                        <a:pt x="1894" y="2339"/>
                      </a:lnTo>
                      <a:lnTo>
                        <a:pt x="1889" y="2339"/>
                      </a:lnTo>
                      <a:lnTo>
                        <a:pt x="1875" y="2339"/>
                      </a:lnTo>
                      <a:lnTo>
                        <a:pt x="1873" y="2339"/>
                      </a:lnTo>
                      <a:lnTo>
                        <a:pt x="1870" y="2339"/>
                      </a:lnTo>
                      <a:lnTo>
                        <a:pt x="1861" y="2339"/>
                      </a:lnTo>
                      <a:lnTo>
                        <a:pt x="1847" y="2337"/>
                      </a:lnTo>
                      <a:lnTo>
                        <a:pt x="1840" y="2337"/>
                      </a:lnTo>
                      <a:lnTo>
                        <a:pt x="1837" y="2337"/>
                      </a:lnTo>
                      <a:lnTo>
                        <a:pt x="1833" y="2337"/>
                      </a:lnTo>
                      <a:lnTo>
                        <a:pt x="1828" y="2337"/>
                      </a:lnTo>
                      <a:lnTo>
                        <a:pt x="1826" y="2337"/>
                      </a:lnTo>
                      <a:lnTo>
                        <a:pt x="1823" y="2337"/>
                      </a:lnTo>
                      <a:lnTo>
                        <a:pt x="1821" y="2337"/>
                      </a:lnTo>
                      <a:lnTo>
                        <a:pt x="1816" y="2337"/>
                      </a:lnTo>
                      <a:lnTo>
                        <a:pt x="1814" y="2337"/>
                      </a:lnTo>
                      <a:lnTo>
                        <a:pt x="1809" y="2337"/>
                      </a:lnTo>
                      <a:lnTo>
                        <a:pt x="1807" y="2337"/>
                      </a:lnTo>
                      <a:lnTo>
                        <a:pt x="1802" y="2339"/>
                      </a:lnTo>
                      <a:lnTo>
                        <a:pt x="1800" y="2339"/>
                      </a:lnTo>
                      <a:lnTo>
                        <a:pt x="1795" y="2339"/>
                      </a:lnTo>
                      <a:lnTo>
                        <a:pt x="1790" y="2339"/>
                      </a:lnTo>
                      <a:lnTo>
                        <a:pt x="1788" y="2339"/>
                      </a:lnTo>
                      <a:lnTo>
                        <a:pt x="1783" y="2339"/>
                      </a:lnTo>
                      <a:lnTo>
                        <a:pt x="1781" y="2339"/>
                      </a:lnTo>
                      <a:lnTo>
                        <a:pt x="1778" y="2339"/>
                      </a:lnTo>
                      <a:lnTo>
                        <a:pt x="1776" y="2342"/>
                      </a:lnTo>
                      <a:lnTo>
                        <a:pt x="1769" y="2342"/>
                      </a:lnTo>
                      <a:lnTo>
                        <a:pt x="1762" y="2342"/>
                      </a:lnTo>
                      <a:lnTo>
                        <a:pt x="1755" y="2342"/>
                      </a:lnTo>
                      <a:lnTo>
                        <a:pt x="1748" y="2342"/>
                      </a:lnTo>
                      <a:lnTo>
                        <a:pt x="1743" y="2342"/>
                      </a:lnTo>
                      <a:lnTo>
                        <a:pt x="1741" y="2342"/>
                      </a:lnTo>
                      <a:lnTo>
                        <a:pt x="1736" y="2342"/>
                      </a:lnTo>
                      <a:lnTo>
                        <a:pt x="1731" y="2342"/>
                      </a:lnTo>
                      <a:lnTo>
                        <a:pt x="1726" y="2342"/>
                      </a:lnTo>
                      <a:lnTo>
                        <a:pt x="1719" y="2342"/>
                      </a:lnTo>
                      <a:lnTo>
                        <a:pt x="1715" y="2342"/>
                      </a:lnTo>
                      <a:lnTo>
                        <a:pt x="1712" y="2342"/>
                      </a:lnTo>
                      <a:lnTo>
                        <a:pt x="1705" y="2342"/>
                      </a:lnTo>
                      <a:lnTo>
                        <a:pt x="1698" y="2342"/>
                      </a:lnTo>
                      <a:lnTo>
                        <a:pt x="1691" y="2342"/>
                      </a:lnTo>
                      <a:lnTo>
                        <a:pt x="1689" y="2342"/>
                      </a:lnTo>
                      <a:lnTo>
                        <a:pt x="1684" y="2342"/>
                      </a:lnTo>
                      <a:lnTo>
                        <a:pt x="1681" y="2342"/>
                      </a:lnTo>
                      <a:lnTo>
                        <a:pt x="1679" y="2342"/>
                      </a:lnTo>
                      <a:lnTo>
                        <a:pt x="1677" y="2342"/>
                      </a:lnTo>
                      <a:lnTo>
                        <a:pt x="1677" y="2342"/>
                      </a:lnTo>
                      <a:lnTo>
                        <a:pt x="1674" y="2342"/>
                      </a:lnTo>
                      <a:lnTo>
                        <a:pt x="1670" y="2342"/>
                      </a:lnTo>
                      <a:lnTo>
                        <a:pt x="1667" y="2342"/>
                      </a:lnTo>
                      <a:lnTo>
                        <a:pt x="1663" y="2342"/>
                      </a:lnTo>
                      <a:lnTo>
                        <a:pt x="1660" y="2342"/>
                      </a:lnTo>
                      <a:lnTo>
                        <a:pt x="1655" y="2342"/>
                      </a:lnTo>
                      <a:lnTo>
                        <a:pt x="1651" y="2342"/>
                      </a:lnTo>
                      <a:lnTo>
                        <a:pt x="1648" y="2342"/>
                      </a:lnTo>
                      <a:lnTo>
                        <a:pt x="1644" y="2342"/>
                      </a:lnTo>
                      <a:lnTo>
                        <a:pt x="1641" y="2342"/>
                      </a:lnTo>
                      <a:lnTo>
                        <a:pt x="1637" y="2342"/>
                      </a:lnTo>
                      <a:lnTo>
                        <a:pt x="1634" y="2342"/>
                      </a:lnTo>
                      <a:lnTo>
                        <a:pt x="1632" y="2342"/>
                      </a:lnTo>
                      <a:lnTo>
                        <a:pt x="1629" y="2342"/>
                      </a:lnTo>
                      <a:lnTo>
                        <a:pt x="1627" y="2342"/>
                      </a:lnTo>
                      <a:lnTo>
                        <a:pt x="1622" y="2342"/>
                      </a:lnTo>
                      <a:lnTo>
                        <a:pt x="1615" y="2342"/>
                      </a:lnTo>
                      <a:lnTo>
                        <a:pt x="1606" y="2342"/>
                      </a:lnTo>
                      <a:lnTo>
                        <a:pt x="1601" y="2342"/>
                      </a:lnTo>
                      <a:lnTo>
                        <a:pt x="1596" y="2342"/>
                      </a:lnTo>
                      <a:lnTo>
                        <a:pt x="1585" y="2342"/>
                      </a:lnTo>
                      <a:lnTo>
                        <a:pt x="1575" y="2342"/>
                      </a:lnTo>
                      <a:lnTo>
                        <a:pt x="1566" y="2342"/>
                      </a:lnTo>
                      <a:lnTo>
                        <a:pt x="1563" y="2342"/>
                      </a:lnTo>
                      <a:lnTo>
                        <a:pt x="1556" y="2342"/>
                      </a:lnTo>
                      <a:lnTo>
                        <a:pt x="1547" y="2342"/>
                      </a:lnTo>
                      <a:lnTo>
                        <a:pt x="1537" y="2342"/>
                      </a:lnTo>
                      <a:lnTo>
                        <a:pt x="1535" y="2342"/>
                      </a:lnTo>
                      <a:lnTo>
                        <a:pt x="1533" y="2342"/>
                      </a:lnTo>
                      <a:lnTo>
                        <a:pt x="1528" y="2342"/>
                      </a:lnTo>
                      <a:lnTo>
                        <a:pt x="1518" y="2342"/>
                      </a:lnTo>
                      <a:lnTo>
                        <a:pt x="1507" y="2342"/>
                      </a:lnTo>
                      <a:lnTo>
                        <a:pt x="1497" y="2342"/>
                      </a:lnTo>
                      <a:lnTo>
                        <a:pt x="1490" y="2342"/>
                      </a:lnTo>
                      <a:lnTo>
                        <a:pt x="1488" y="2342"/>
                      </a:lnTo>
                      <a:lnTo>
                        <a:pt x="1481" y="2342"/>
                      </a:lnTo>
                      <a:lnTo>
                        <a:pt x="1459" y="2342"/>
                      </a:lnTo>
                      <a:lnTo>
                        <a:pt x="1452" y="2342"/>
                      </a:lnTo>
                      <a:lnTo>
                        <a:pt x="1450" y="2342"/>
                      </a:lnTo>
                      <a:lnTo>
                        <a:pt x="1445" y="2342"/>
                      </a:lnTo>
                      <a:lnTo>
                        <a:pt x="1443" y="2342"/>
                      </a:lnTo>
                      <a:lnTo>
                        <a:pt x="1431" y="2342"/>
                      </a:lnTo>
                      <a:lnTo>
                        <a:pt x="1422" y="2342"/>
                      </a:lnTo>
                      <a:lnTo>
                        <a:pt x="1410" y="2344"/>
                      </a:lnTo>
                      <a:lnTo>
                        <a:pt x="1407" y="2344"/>
                      </a:lnTo>
                      <a:lnTo>
                        <a:pt x="1400" y="2344"/>
                      </a:lnTo>
                      <a:lnTo>
                        <a:pt x="1398" y="2344"/>
                      </a:lnTo>
                      <a:lnTo>
                        <a:pt x="1396" y="2344"/>
                      </a:lnTo>
                      <a:lnTo>
                        <a:pt x="1391" y="2344"/>
                      </a:lnTo>
                      <a:lnTo>
                        <a:pt x="1386" y="2344"/>
                      </a:lnTo>
                      <a:lnTo>
                        <a:pt x="1384" y="2344"/>
                      </a:lnTo>
                      <a:lnTo>
                        <a:pt x="1379" y="2344"/>
                      </a:lnTo>
                      <a:lnTo>
                        <a:pt x="1374" y="2344"/>
                      </a:lnTo>
                      <a:lnTo>
                        <a:pt x="1372" y="2344"/>
                      </a:lnTo>
                      <a:lnTo>
                        <a:pt x="1365" y="2344"/>
                      </a:lnTo>
                      <a:lnTo>
                        <a:pt x="1360" y="2344"/>
                      </a:lnTo>
                      <a:lnTo>
                        <a:pt x="1355" y="2344"/>
                      </a:lnTo>
                      <a:lnTo>
                        <a:pt x="1351" y="2344"/>
                      </a:lnTo>
                      <a:lnTo>
                        <a:pt x="1344" y="2344"/>
                      </a:lnTo>
                      <a:lnTo>
                        <a:pt x="1337" y="2344"/>
                      </a:lnTo>
                      <a:lnTo>
                        <a:pt x="1337" y="2344"/>
                      </a:lnTo>
                      <a:lnTo>
                        <a:pt x="1332" y="2344"/>
                      </a:lnTo>
                      <a:lnTo>
                        <a:pt x="1325" y="2344"/>
                      </a:lnTo>
                      <a:lnTo>
                        <a:pt x="1320" y="2344"/>
                      </a:lnTo>
                      <a:lnTo>
                        <a:pt x="1315" y="2346"/>
                      </a:lnTo>
                      <a:lnTo>
                        <a:pt x="1311" y="2346"/>
                      </a:lnTo>
                      <a:lnTo>
                        <a:pt x="1308" y="2346"/>
                      </a:lnTo>
                      <a:lnTo>
                        <a:pt x="1304" y="2346"/>
                      </a:lnTo>
                      <a:lnTo>
                        <a:pt x="1299" y="2346"/>
                      </a:lnTo>
                      <a:lnTo>
                        <a:pt x="1294" y="2346"/>
                      </a:lnTo>
                      <a:lnTo>
                        <a:pt x="1289" y="2349"/>
                      </a:lnTo>
                      <a:lnTo>
                        <a:pt x="1287" y="2349"/>
                      </a:lnTo>
                      <a:lnTo>
                        <a:pt x="1285" y="2349"/>
                      </a:lnTo>
                      <a:lnTo>
                        <a:pt x="1282" y="2349"/>
                      </a:lnTo>
                      <a:lnTo>
                        <a:pt x="1280" y="2349"/>
                      </a:lnTo>
                      <a:lnTo>
                        <a:pt x="1278" y="2349"/>
                      </a:lnTo>
                      <a:lnTo>
                        <a:pt x="1270" y="2349"/>
                      </a:lnTo>
                      <a:lnTo>
                        <a:pt x="1268" y="2349"/>
                      </a:lnTo>
                      <a:lnTo>
                        <a:pt x="1261" y="2351"/>
                      </a:lnTo>
                      <a:lnTo>
                        <a:pt x="1263" y="2346"/>
                      </a:lnTo>
                      <a:lnTo>
                        <a:pt x="1263" y="2339"/>
                      </a:lnTo>
                      <a:lnTo>
                        <a:pt x="1266" y="2334"/>
                      </a:lnTo>
                      <a:lnTo>
                        <a:pt x="1266" y="2332"/>
                      </a:lnTo>
                      <a:lnTo>
                        <a:pt x="1268" y="2327"/>
                      </a:lnTo>
                      <a:lnTo>
                        <a:pt x="1268" y="2325"/>
                      </a:lnTo>
                      <a:lnTo>
                        <a:pt x="1268" y="2325"/>
                      </a:lnTo>
                      <a:lnTo>
                        <a:pt x="1270" y="2320"/>
                      </a:lnTo>
                      <a:lnTo>
                        <a:pt x="1270" y="2318"/>
                      </a:lnTo>
                      <a:lnTo>
                        <a:pt x="1273" y="2311"/>
                      </a:lnTo>
                      <a:lnTo>
                        <a:pt x="1275" y="2306"/>
                      </a:lnTo>
                      <a:lnTo>
                        <a:pt x="1275" y="2301"/>
                      </a:lnTo>
                      <a:lnTo>
                        <a:pt x="1278" y="2294"/>
                      </a:lnTo>
                      <a:lnTo>
                        <a:pt x="1280" y="2287"/>
                      </a:lnTo>
                      <a:lnTo>
                        <a:pt x="1280" y="2282"/>
                      </a:lnTo>
                      <a:lnTo>
                        <a:pt x="1280" y="2280"/>
                      </a:lnTo>
                      <a:lnTo>
                        <a:pt x="1280" y="2275"/>
                      </a:lnTo>
                      <a:lnTo>
                        <a:pt x="1282" y="2268"/>
                      </a:lnTo>
                      <a:lnTo>
                        <a:pt x="1282" y="2266"/>
                      </a:lnTo>
                      <a:lnTo>
                        <a:pt x="1282" y="2261"/>
                      </a:lnTo>
                      <a:lnTo>
                        <a:pt x="1285" y="2256"/>
                      </a:lnTo>
                      <a:lnTo>
                        <a:pt x="1287" y="2252"/>
                      </a:lnTo>
                      <a:lnTo>
                        <a:pt x="1287" y="2247"/>
                      </a:lnTo>
                      <a:lnTo>
                        <a:pt x="1289" y="2240"/>
                      </a:lnTo>
                      <a:lnTo>
                        <a:pt x="1292" y="2233"/>
                      </a:lnTo>
                      <a:lnTo>
                        <a:pt x="1292" y="2228"/>
                      </a:lnTo>
                      <a:lnTo>
                        <a:pt x="1292" y="2226"/>
                      </a:lnTo>
                      <a:lnTo>
                        <a:pt x="1294" y="2221"/>
                      </a:lnTo>
                      <a:lnTo>
                        <a:pt x="1294" y="2216"/>
                      </a:lnTo>
                      <a:lnTo>
                        <a:pt x="1296" y="2212"/>
                      </a:lnTo>
                      <a:lnTo>
                        <a:pt x="1299" y="2207"/>
                      </a:lnTo>
                      <a:lnTo>
                        <a:pt x="1299" y="2200"/>
                      </a:lnTo>
                      <a:lnTo>
                        <a:pt x="1301" y="2195"/>
                      </a:lnTo>
                      <a:lnTo>
                        <a:pt x="1301" y="2193"/>
                      </a:lnTo>
                      <a:lnTo>
                        <a:pt x="1301" y="2190"/>
                      </a:lnTo>
                      <a:lnTo>
                        <a:pt x="1301" y="2188"/>
                      </a:lnTo>
                      <a:lnTo>
                        <a:pt x="1304" y="2183"/>
                      </a:lnTo>
                      <a:lnTo>
                        <a:pt x="1304" y="2179"/>
                      </a:lnTo>
                      <a:lnTo>
                        <a:pt x="1304" y="2171"/>
                      </a:lnTo>
                      <a:lnTo>
                        <a:pt x="1306" y="2167"/>
                      </a:lnTo>
                      <a:lnTo>
                        <a:pt x="1306" y="2164"/>
                      </a:lnTo>
                      <a:lnTo>
                        <a:pt x="1306" y="2162"/>
                      </a:lnTo>
                      <a:lnTo>
                        <a:pt x="1306" y="2157"/>
                      </a:lnTo>
                      <a:lnTo>
                        <a:pt x="1306" y="2153"/>
                      </a:lnTo>
                      <a:lnTo>
                        <a:pt x="1308" y="2150"/>
                      </a:lnTo>
                      <a:lnTo>
                        <a:pt x="1308" y="2143"/>
                      </a:lnTo>
                      <a:lnTo>
                        <a:pt x="1308" y="2138"/>
                      </a:lnTo>
                      <a:lnTo>
                        <a:pt x="1308" y="2134"/>
                      </a:lnTo>
                      <a:lnTo>
                        <a:pt x="1308" y="2131"/>
                      </a:lnTo>
                      <a:lnTo>
                        <a:pt x="1308" y="2129"/>
                      </a:lnTo>
                      <a:lnTo>
                        <a:pt x="1308" y="2127"/>
                      </a:lnTo>
                      <a:lnTo>
                        <a:pt x="1308" y="2124"/>
                      </a:lnTo>
                      <a:lnTo>
                        <a:pt x="1308" y="2119"/>
                      </a:lnTo>
                      <a:lnTo>
                        <a:pt x="1308" y="2115"/>
                      </a:lnTo>
                      <a:lnTo>
                        <a:pt x="1308" y="2110"/>
                      </a:lnTo>
                      <a:lnTo>
                        <a:pt x="1308" y="2105"/>
                      </a:lnTo>
                      <a:lnTo>
                        <a:pt x="1308" y="2098"/>
                      </a:lnTo>
                      <a:lnTo>
                        <a:pt x="1308" y="2098"/>
                      </a:lnTo>
                      <a:lnTo>
                        <a:pt x="1308" y="2096"/>
                      </a:lnTo>
                      <a:lnTo>
                        <a:pt x="1308" y="2093"/>
                      </a:lnTo>
                      <a:lnTo>
                        <a:pt x="1308" y="2089"/>
                      </a:lnTo>
                      <a:lnTo>
                        <a:pt x="1308" y="2084"/>
                      </a:lnTo>
                      <a:lnTo>
                        <a:pt x="1308" y="2082"/>
                      </a:lnTo>
                      <a:lnTo>
                        <a:pt x="1308" y="2079"/>
                      </a:lnTo>
                      <a:lnTo>
                        <a:pt x="1308" y="2077"/>
                      </a:lnTo>
                      <a:lnTo>
                        <a:pt x="1308" y="2075"/>
                      </a:lnTo>
                      <a:lnTo>
                        <a:pt x="1308" y="2072"/>
                      </a:lnTo>
                      <a:lnTo>
                        <a:pt x="1308" y="2070"/>
                      </a:lnTo>
                      <a:lnTo>
                        <a:pt x="1308" y="2065"/>
                      </a:lnTo>
                      <a:lnTo>
                        <a:pt x="1308" y="2060"/>
                      </a:lnTo>
                      <a:lnTo>
                        <a:pt x="1308" y="2053"/>
                      </a:lnTo>
                      <a:lnTo>
                        <a:pt x="1308" y="2051"/>
                      </a:lnTo>
                      <a:lnTo>
                        <a:pt x="1308" y="2044"/>
                      </a:lnTo>
                      <a:lnTo>
                        <a:pt x="1308" y="2041"/>
                      </a:lnTo>
                      <a:lnTo>
                        <a:pt x="1308" y="2039"/>
                      </a:lnTo>
                      <a:lnTo>
                        <a:pt x="1308" y="2034"/>
                      </a:lnTo>
                      <a:lnTo>
                        <a:pt x="1308" y="2030"/>
                      </a:lnTo>
                      <a:lnTo>
                        <a:pt x="1308" y="2025"/>
                      </a:lnTo>
                      <a:lnTo>
                        <a:pt x="1308" y="2020"/>
                      </a:lnTo>
                      <a:lnTo>
                        <a:pt x="1308" y="2013"/>
                      </a:lnTo>
                      <a:lnTo>
                        <a:pt x="1308" y="2008"/>
                      </a:lnTo>
                      <a:lnTo>
                        <a:pt x="1308" y="2006"/>
                      </a:lnTo>
                      <a:lnTo>
                        <a:pt x="1308" y="2001"/>
                      </a:lnTo>
                      <a:lnTo>
                        <a:pt x="1308" y="1997"/>
                      </a:lnTo>
                      <a:lnTo>
                        <a:pt x="1308" y="1992"/>
                      </a:lnTo>
                      <a:lnTo>
                        <a:pt x="1308" y="1990"/>
                      </a:lnTo>
                      <a:lnTo>
                        <a:pt x="1308" y="1987"/>
                      </a:lnTo>
                      <a:lnTo>
                        <a:pt x="1308" y="1987"/>
                      </a:lnTo>
                      <a:lnTo>
                        <a:pt x="1308" y="1985"/>
                      </a:lnTo>
                      <a:lnTo>
                        <a:pt x="1308" y="1978"/>
                      </a:lnTo>
                      <a:lnTo>
                        <a:pt x="1308" y="1973"/>
                      </a:lnTo>
                      <a:lnTo>
                        <a:pt x="1308" y="1971"/>
                      </a:lnTo>
                      <a:lnTo>
                        <a:pt x="1308" y="1966"/>
                      </a:lnTo>
                      <a:lnTo>
                        <a:pt x="1308" y="1964"/>
                      </a:lnTo>
                      <a:lnTo>
                        <a:pt x="1308" y="1959"/>
                      </a:lnTo>
                      <a:lnTo>
                        <a:pt x="1308" y="1956"/>
                      </a:lnTo>
                      <a:lnTo>
                        <a:pt x="1308" y="1949"/>
                      </a:lnTo>
                      <a:lnTo>
                        <a:pt x="1308" y="1947"/>
                      </a:lnTo>
                      <a:lnTo>
                        <a:pt x="1308" y="1945"/>
                      </a:lnTo>
                      <a:lnTo>
                        <a:pt x="1308" y="1942"/>
                      </a:lnTo>
                      <a:lnTo>
                        <a:pt x="1308" y="1935"/>
                      </a:lnTo>
                      <a:lnTo>
                        <a:pt x="1308" y="1930"/>
                      </a:lnTo>
                      <a:lnTo>
                        <a:pt x="1308" y="1930"/>
                      </a:lnTo>
                      <a:lnTo>
                        <a:pt x="1308" y="1928"/>
                      </a:lnTo>
                      <a:lnTo>
                        <a:pt x="1308" y="1923"/>
                      </a:lnTo>
                      <a:lnTo>
                        <a:pt x="1308" y="1916"/>
                      </a:lnTo>
                      <a:lnTo>
                        <a:pt x="1308" y="1914"/>
                      </a:lnTo>
                      <a:lnTo>
                        <a:pt x="1308" y="1897"/>
                      </a:lnTo>
                      <a:lnTo>
                        <a:pt x="1308" y="1893"/>
                      </a:lnTo>
                      <a:lnTo>
                        <a:pt x="1308" y="1878"/>
                      </a:lnTo>
                      <a:lnTo>
                        <a:pt x="1308" y="1874"/>
                      </a:lnTo>
                      <a:lnTo>
                        <a:pt x="1308" y="1867"/>
                      </a:lnTo>
                      <a:lnTo>
                        <a:pt x="1308" y="1860"/>
                      </a:lnTo>
                      <a:lnTo>
                        <a:pt x="1308" y="1852"/>
                      </a:lnTo>
                      <a:lnTo>
                        <a:pt x="1308" y="1848"/>
                      </a:lnTo>
                      <a:lnTo>
                        <a:pt x="1308" y="1841"/>
                      </a:lnTo>
                      <a:lnTo>
                        <a:pt x="1308" y="1836"/>
                      </a:lnTo>
                      <a:lnTo>
                        <a:pt x="1308" y="1824"/>
                      </a:lnTo>
                      <a:lnTo>
                        <a:pt x="1308" y="1817"/>
                      </a:lnTo>
                      <a:lnTo>
                        <a:pt x="1306" y="1805"/>
                      </a:lnTo>
                      <a:lnTo>
                        <a:pt x="1280" y="1805"/>
                      </a:lnTo>
                      <a:lnTo>
                        <a:pt x="1270" y="1805"/>
                      </a:lnTo>
                      <a:lnTo>
                        <a:pt x="1266" y="1805"/>
                      </a:lnTo>
                      <a:lnTo>
                        <a:pt x="1263" y="1805"/>
                      </a:lnTo>
                      <a:lnTo>
                        <a:pt x="1261" y="1805"/>
                      </a:lnTo>
                      <a:lnTo>
                        <a:pt x="1218" y="1805"/>
                      </a:lnTo>
                      <a:lnTo>
                        <a:pt x="1211" y="1805"/>
                      </a:lnTo>
                      <a:lnTo>
                        <a:pt x="1200" y="1805"/>
                      </a:lnTo>
                      <a:lnTo>
                        <a:pt x="1195" y="1805"/>
                      </a:lnTo>
                      <a:lnTo>
                        <a:pt x="1171" y="1805"/>
                      </a:lnTo>
                      <a:lnTo>
                        <a:pt x="1081" y="1805"/>
                      </a:lnTo>
                      <a:lnTo>
                        <a:pt x="1079" y="1805"/>
                      </a:lnTo>
                      <a:lnTo>
                        <a:pt x="1072" y="1805"/>
                      </a:lnTo>
                      <a:lnTo>
                        <a:pt x="1063" y="1805"/>
                      </a:lnTo>
                      <a:lnTo>
                        <a:pt x="1051" y="1805"/>
                      </a:lnTo>
                      <a:lnTo>
                        <a:pt x="1044" y="1808"/>
                      </a:lnTo>
                      <a:lnTo>
                        <a:pt x="1037" y="1808"/>
                      </a:lnTo>
                      <a:lnTo>
                        <a:pt x="1027" y="1808"/>
                      </a:lnTo>
                      <a:lnTo>
                        <a:pt x="1015" y="1808"/>
                      </a:lnTo>
                      <a:lnTo>
                        <a:pt x="1006" y="1808"/>
                      </a:lnTo>
                      <a:lnTo>
                        <a:pt x="1001" y="1808"/>
                      </a:lnTo>
                      <a:lnTo>
                        <a:pt x="996" y="1808"/>
                      </a:lnTo>
                      <a:lnTo>
                        <a:pt x="992" y="1808"/>
                      </a:lnTo>
                      <a:lnTo>
                        <a:pt x="989" y="1808"/>
                      </a:lnTo>
                      <a:lnTo>
                        <a:pt x="987" y="1808"/>
                      </a:lnTo>
                      <a:lnTo>
                        <a:pt x="985" y="1808"/>
                      </a:lnTo>
                      <a:lnTo>
                        <a:pt x="982" y="1808"/>
                      </a:lnTo>
                      <a:lnTo>
                        <a:pt x="982" y="1810"/>
                      </a:lnTo>
                      <a:lnTo>
                        <a:pt x="980" y="1810"/>
                      </a:lnTo>
                      <a:lnTo>
                        <a:pt x="975" y="1812"/>
                      </a:lnTo>
                      <a:lnTo>
                        <a:pt x="973" y="1815"/>
                      </a:lnTo>
                      <a:lnTo>
                        <a:pt x="970" y="1817"/>
                      </a:lnTo>
                      <a:lnTo>
                        <a:pt x="970" y="1817"/>
                      </a:lnTo>
                      <a:lnTo>
                        <a:pt x="968" y="1817"/>
                      </a:lnTo>
                      <a:lnTo>
                        <a:pt x="968" y="1819"/>
                      </a:lnTo>
                      <a:lnTo>
                        <a:pt x="966" y="1822"/>
                      </a:lnTo>
                      <a:lnTo>
                        <a:pt x="966" y="1824"/>
                      </a:lnTo>
                      <a:lnTo>
                        <a:pt x="966" y="1827"/>
                      </a:lnTo>
                      <a:lnTo>
                        <a:pt x="963" y="1829"/>
                      </a:lnTo>
                      <a:lnTo>
                        <a:pt x="963" y="1831"/>
                      </a:lnTo>
                      <a:lnTo>
                        <a:pt x="963" y="1834"/>
                      </a:lnTo>
                      <a:lnTo>
                        <a:pt x="963" y="1836"/>
                      </a:lnTo>
                      <a:lnTo>
                        <a:pt x="963" y="1838"/>
                      </a:lnTo>
                      <a:lnTo>
                        <a:pt x="963" y="1841"/>
                      </a:lnTo>
                      <a:lnTo>
                        <a:pt x="963" y="1843"/>
                      </a:lnTo>
                      <a:lnTo>
                        <a:pt x="963" y="1845"/>
                      </a:lnTo>
                      <a:lnTo>
                        <a:pt x="961" y="1845"/>
                      </a:lnTo>
                      <a:lnTo>
                        <a:pt x="961" y="1848"/>
                      </a:lnTo>
                      <a:lnTo>
                        <a:pt x="961" y="1850"/>
                      </a:lnTo>
                      <a:lnTo>
                        <a:pt x="959" y="1852"/>
                      </a:lnTo>
                      <a:lnTo>
                        <a:pt x="949" y="1860"/>
                      </a:lnTo>
                      <a:lnTo>
                        <a:pt x="947" y="1850"/>
                      </a:lnTo>
                      <a:lnTo>
                        <a:pt x="947" y="1848"/>
                      </a:lnTo>
                      <a:lnTo>
                        <a:pt x="944" y="1845"/>
                      </a:lnTo>
                      <a:lnTo>
                        <a:pt x="944" y="1843"/>
                      </a:lnTo>
                      <a:lnTo>
                        <a:pt x="942" y="1843"/>
                      </a:lnTo>
                      <a:lnTo>
                        <a:pt x="942" y="1841"/>
                      </a:lnTo>
                      <a:lnTo>
                        <a:pt x="940" y="1838"/>
                      </a:lnTo>
                      <a:lnTo>
                        <a:pt x="940" y="1836"/>
                      </a:lnTo>
                      <a:lnTo>
                        <a:pt x="937" y="1836"/>
                      </a:lnTo>
                      <a:lnTo>
                        <a:pt x="935" y="1834"/>
                      </a:lnTo>
                      <a:lnTo>
                        <a:pt x="933" y="1831"/>
                      </a:lnTo>
                      <a:lnTo>
                        <a:pt x="923" y="1824"/>
                      </a:lnTo>
                      <a:lnTo>
                        <a:pt x="914" y="1819"/>
                      </a:lnTo>
                      <a:lnTo>
                        <a:pt x="909" y="1817"/>
                      </a:lnTo>
                      <a:lnTo>
                        <a:pt x="904" y="1815"/>
                      </a:lnTo>
                      <a:lnTo>
                        <a:pt x="900" y="1812"/>
                      </a:lnTo>
                      <a:lnTo>
                        <a:pt x="893" y="1808"/>
                      </a:lnTo>
                      <a:lnTo>
                        <a:pt x="888" y="1803"/>
                      </a:lnTo>
                      <a:lnTo>
                        <a:pt x="883" y="1801"/>
                      </a:lnTo>
                      <a:lnTo>
                        <a:pt x="883" y="1798"/>
                      </a:lnTo>
                      <a:lnTo>
                        <a:pt x="883" y="1798"/>
                      </a:lnTo>
                      <a:lnTo>
                        <a:pt x="881" y="1798"/>
                      </a:lnTo>
                      <a:lnTo>
                        <a:pt x="878" y="1793"/>
                      </a:lnTo>
                      <a:lnTo>
                        <a:pt x="874" y="1791"/>
                      </a:lnTo>
                      <a:lnTo>
                        <a:pt x="869" y="1789"/>
                      </a:lnTo>
                      <a:lnTo>
                        <a:pt x="867" y="1786"/>
                      </a:lnTo>
                      <a:lnTo>
                        <a:pt x="864" y="1786"/>
                      </a:lnTo>
                      <a:lnTo>
                        <a:pt x="862" y="1784"/>
                      </a:lnTo>
                      <a:lnTo>
                        <a:pt x="857" y="1782"/>
                      </a:lnTo>
                      <a:lnTo>
                        <a:pt x="852" y="1779"/>
                      </a:lnTo>
                      <a:lnTo>
                        <a:pt x="850" y="1777"/>
                      </a:lnTo>
                      <a:lnTo>
                        <a:pt x="848" y="1775"/>
                      </a:lnTo>
                      <a:lnTo>
                        <a:pt x="845" y="1775"/>
                      </a:lnTo>
                      <a:lnTo>
                        <a:pt x="843" y="1775"/>
                      </a:lnTo>
                      <a:lnTo>
                        <a:pt x="841" y="1772"/>
                      </a:lnTo>
                      <a:lnTo>
                        <a:pt x="838" y="1772"/>
                      </a:lnTo>
                      <a:lnTo>
                        <a:pt x="836" y="1772"/>
                      </a:lnTo>
                      <a:lnTo>
                        <a:pt x="836" y="1770"/>
                      </a:lnTo>
                      <a:lnTo>
                        <a:pt x="833" y="1770"/>
                      </a:lnTo>
                      <a:lnTo>
                        <a:pt x="831" y="1770"/>
                      </a:lnTo>
                      <a:lnTo>
                        <a:pt x="829" y="1770"/>
                      </a:lnTo>
                      <a:lnTo>
                        <a:pt x="826" y="1770"/>
                      </a:lnTo>
                      <a:lnTo>
                        <a:pt x="826" y="1770"/>
                      </a:lnTo>
                      <a:lnTo>
                        <a:pt x="824" y="1767"/>
                      </a:lnTo>
                      <a:lnTo>
                        <a:pt x="822" y="1767"/>
                      </a:lnTo>
                      <a:lnTo>
                        <a:pt x="819" y="1767"/>
                      </a:lnTo>
                      <a:lnTo>
                        <a:pt x="810" y="1767"/>
                      </a:lnTo>
                      <a:lnTo>
                        <a:pt x="803" y="1767"/>
                      </a:lnTo>
                      <a:lnTo>
                        <a:pt x="798" y="1767"/>
                      </a:lnTo>
                      <a:lnTo>
                        <a:pt x="796" y="1767"/>
                      </a:lnTo>
                      <a:lnTo>
                        <a:pt x="791" y="1767"/>
                      </a:lnTo>
                      <a:lnTo>
                        <a:pt x="789" y="1767"/>
                      </a:lnTo>
                      <a:lnTo>
                        <a:pt x="786" y="1767"/>
                      </a:lnTo>
                      <a:lnTo>
                        <a:pt x="784" y="1767"/>
                      </a:lnTo>
                      <a:lnTo>
                        <a:pt x="781" y="1767"/>
                      </a:lnTo>
                      <a:lnTo>
                        <a:pt x="779" y="1767"/>
                      </a:lnTo>
                      <a:lnTo>
                        <a:pt x="777" y="1767"/>
                      </a:lnTo>
                      <a:lnTo>
                        <a:pt x="774" y="1767"/>
                      </a:lnTo>
                      <a:lnTo>
                        <a:pt x="772" y="1767"/>
                      </a:lnTo>
                      <a:lnTo>
                        <a:pt x="770" y="1767"/>
                      </a:lnTo>
                      <a:lnTo>
                        <a:pt x="770" y="1770"/>
                      </a:lnTo>
                      <a:lnTo>
                        <a:pt x="770" y="1770"/>
                      </a:lnTo>
                      <a:lnTo>
                        <a:pt x="767" y="1770"/>
                      </a:lnTo>
                      <a:lnTo>
                        <a:pt x="765" y="1770"/>
                      </a:lnTo>
                      <a:lnTo>
                        <a:pt x="763" y="1772"/>
                      </a:lnTo>
                      <a:lnTo>
                        <a:pt x="760" y="1772"/>
                      </a:lnTo>
                      <a:lnTo>
                        <a:pt x="758" y="1775"/>
                      </a:lnTo>
                      <a:lnTo>
                        <a:pt x="756" y="1775"/>
                      </a:lnTo>
                      <a:lnTo>
                        <a:pt x="753" y="1777"/>
                      </a:lnTo>
                      <a:lnTo>
                        <a:pt x="751" y="1777"/>
                      </a:lnTo>
                      <a:lnTo>
                        <a:pt x="748" y="1779"/>
                      </a:lnTo>
                      <a:lnTo>
                        <a:pt x="746" y="1779"/>
                      </a:lnTo>
                      <a:lnTo>
                        <a:pt x="744" y="1782"/>
                      </a:lnTo>
                      <a:lnTo>
                        <a:pt x="741" y="1782"/>
                      </a:lnTo>
                      <a:lnTo>
                        <a:pt x="739" y="1784"/>
                      </a:lnTo>
                      <a:lnTo>
                        <a:pt x="734" y="1786"/>
                      </a:lnTo>
                      <a:lnTo>
                        <a:pt x="732" y="1789"/>
                      </a:lnTo>
                      <a:lnTo>
                        <a:pt x="727" y="1791"/>
                      </a:lnTo>
                      <a:lnTo>
                        <a:pt x="725" y="1793"/>
                      </a:lnTo>
                      <a:lnTo>
                        <a:pt x="722" y="1793"/>
                      </a:lnTo>
                      <a:lnTo>
                        <a:pt x="722" y="1796"/>
                      </a:lnTo>
                      <a:lnTo>
                        <a:pt x="720" y="1796"/>
                      </a:lnTo>
                      <a:lnTo>
                        <a:pt x="718" y="1798"/>
                      </a:lnTo>
                      <a:lnTo>
                        <a:pt x="715" y="1798"/>
                      </a:lnTo>
                      <a:lnTo>
                        <a:pt x="713" y="1798"/>
                      </a:lnTo>
                      <a:lnTo>
                        <a:pt x="713" y="1801"/>
                      </a:lnTo>
                      <a:lnTo>
                        <a:pt x="711" y="1801"/>
                      </a:lnTo>
                      <a:lnTo>
                        <a:pt x="708" y="1801"/>
                      </a:lnTo>
                      <a:lnTo>
                        <a:pt x="706" y="1803"/>
                      </a:lnTo>
                      <a:lnTo>
                        <a:pt x="704" y="1803"/>
                      </a:lnTo>
                      <a:lnTo>
                        <a:pt x="699" y="1803"/>
                      </a:lnTo>
                      <a:lnTo>
                        <a:pt x="696" y="1805"/>
                      </a:lnTo>
                      <a:lnTo>
                        <a:pt x="692" y="1805"/>
                      </a:lnTo>
                      <a:lnTo>
                        <a:pt x="689" y="1805"/>
                      </a:lnTo>
                      <a:lnTo>
                        <a:pt x="687" y="1805"/>
                      </a:lnTo>
                      <a:lnTo>
                        <a:pt x="680" y="1805"/>
                      </a:lnTo>
                      <a:lnTo>
                        <a:pt x="678" y="1808"/>
                      </a:lnTo>
                      <a:lnTo>
                        <a:pt x="673" y="1808"/>
                      </a:lnTo>
                      <a:lnTo>
                        <a:pt x="668" y="1808"/>
                      </a:lnTo>
                      <a:lnTo>
                        <a:pt x="661" y="1808"/>
                      </a:lnTo>
                      <a:lnTo>
                        <a:pt x="656" y="1808"/>
                      </a:lnTo>
                      <a:lnTo>
                        <a:pt x="654" y="1808"/>
                      </a:lnTo>
                      <a:lnTo>
                        <a:pt x="649" y="1808"/>
                      </a:lnTo>
                      <a:lnTo>
                        <a:pt x="642" y="1808"/>
                      </a:lnTo>
                      <a:lnTo>
                        <a:pt x="640" y="1808"/>
                      </a:lnTo>
                      <a:lnTo>
                        <a:pt x="635" y="1808"/>
                      </a:lnTo>
                      <a:lnTo>
                        <a:pt x="628" y="1808"/>
                      </a:lnTo>
                      <a:lnTo>
                        <a:pt x="626" y="1810"/>
                      </a:lnTo>
                      <a:lnTo>
                        <a:pt x="619" y="1810"/>
                      </a:lnTo>
                      <a:lnTo>
                        <a:pt x="614" y="1810"/>
                      </a:lnTo>
                      <a:lnTo>
                        <a:pt x="607" y="1810"/>
                      </a:lnTo>
                      <a:lnTo>
                        <a:pt x="604" y="1810"/>
                      </a:lnTo>
                      <a:lnTo>
                        <a:pt x="597" y="1810"/>
                      </a:lnTo>
                      <a:lnTo>
                        <a:pt x="595" y="1810"/>
                      </a:lnTo>
                      <a:lnTo>
                        <a:pt x="590" y="1810"/>
                      </a:lnTo>
                      <a:lnTo>
                        <a:pt x="588" y="1810"/>
                      </a:lnTo>
                      <a:lnTo>
                        <a:pt x="578" y="1810"/>
                      </a:lnTo>
                      <a:lnTo>
                        <a:pt x="569" y="1812"/>
                      </a:lnTo>
                      <a:lnTo>
                        <a:pt x="564" y="1812"/>
                      </a:lnTo>
                      <a:lnTo>
                        <a:pt x="559" y="1808"/>
                      </a:lnTo>
                      <a:lnTo>
                        <a:pt x="555" y="1805"/>
                      </a:lnTo>
                      <a:lnTo>
                        <a:pt x="550" y="1803"/>
                      </a:lnTo>
                      <a:lnTo>
                        <a:pt x="548" y="1801"/>
                      </a:lnTo>
                      <a:lnTo>
                        <a:pt x="543" y="1798"/>
                      </a:lnTo>
                      <a:lnTo>
                        <a:pt x="541" y="1793"/>
                      </a:lnTo>
                      <a:lnTo>
                        <a:pt x="536" y="1793"/>
                      </a:lnTo>
                      <a:lnTo>
                        <a:pt x="536" y="1791"/>
                      </a:lnTo>
                      <a:lnTo>
                        <a:pt x="529" y="1789"/>
                      </a:lnTo>
                      <a:lnTo>
                        <a:pt x="484" y="1767"/>
                      </a:lnTo>
                      <a:lnTo>
                        <a:pt x="472" y="1763"/>
                      </a:lnTo>
                      <a:lnTo>
                        <a:pt x="460" y="1760"/>
                      </a:lnTo>
                      <a:lnTo>
                        <a:pt x="439" y="1751"/>
                      </a:lnTo>
                      <a:lnTo>
                        <a:pt x="437" y="1751"/>
                      </a:lnTo>
                      <a:lnTo>
                        <a:pt x="434" y="1749"/>
                      </a:lnTo>
                      <a:lnTo>
                        <a:pt x="430" y="1746"/>
                      </a:lnTo>
                      <a:lnTo>
                        <a:pt x="427" y="1746"/>
                      </a:lnTo>
                      <a:lnTo>
                        <a:pt x="422" y="1741"/>
                      </a:lnTo>
                      <a:lnTo>
                        <a:pt x="418" y="1739"/>
                      </a:lnTo>
                      <a:lnTo>
                        <a:pt x="413" y="1737"/>
                      </a:lnTo>
                      <a:lnTo>
                        <a:pt x="406" y="1732"/>
                      </a:lnTo>
                      <a:lnTo>
                        <a:pt x="404" y="1732"/>
                      </a:lnTo>
                      <a:lnTo>
                        <a:pt x="396" y="1727"/>
                      </a:lnTo>
                      <a:lnTo>
                        <a:pt x="394" y="1725"/>
                      </a:lnTo>
                      <a:lnTo>
                        <a:pt x="382" y="1715"/>
                      </a:lnTo>
                      <a:lnTo>
                        <a:pt x="378" y="1713"/>
                      </a:lnTo>
                      <a:lnTo>
                        <a:pt x="375" y="1711"/>
                      </a:lnTo>
                      <a:lnTo>
                        <a:pt x="370" y="1704"/>
                      </a:lnTo>
                      <a:lnTo>
                        <a:pt x="359" y="1697"/>
                      </a:lnTo>
                      <a:lnTo>
                        <a:pt x="326" y="1668"/>
                      </a:lnTo>
                      <a:lnTo>
                        <a:pt x="323" y="1666"/>
                      </a:lnTo>
                      <a:lnTo>
                        <a:pt x="321" y="1664"/>
                      </a:lnTo>
                      <a:lnTo>
                        <a:pt x="314" y="1654"/>
                      </a:lnTo>
                      <a:lnTo>
                        <a:pt x="281" y="1630"/>
                      </a:lnTo>
                      <a:lnTo>
                        <a:pt x="267" y="1619"/>
                      </a:lnTo>
                      <a:lnTo>
                        <a:pt x="264" y="1616"/>
                      </a:lnTo>
                      <a:lnTo>
                        <a:pt x="113" y="1484"/>
                      </a:lnTo>
                      <a:lnTo>
                        <a:pt x="106" y="1479"/>
                      </a:lnTo>
                      <a:lnTo>
                        <a:pt x="96" y="1472"/>
                      </a:lnTo>
                      <a:lnTo>
                        <a:pt x="99" y="1470"/>
                      </a:lnTo>
                      <a:lnTo>
                        <a:pt x="101" y="1467"/>
                      </a:lnTo>
                      <a:lnTo>
                        <a:pt x="101" y="1465"/>
                      </a:lnTo>
                      <a:lnTo>
                        <a:pt x="104" y="1465"/>
                      </a:lnTo>
                      <a:lnTo>
                        <a:pt x="104" y="1463"/>
                      </a:lnTo>
                      <a:lnTo>
                        <a:pt x="104" y="1460"/>
                      </a:lnTo>
                      <a:lnTo>
                        <a:pt x="108" y="1456"/>
                      </a:lnTo>
                      <a:lnTo>
                        <a:pt x="111" y="1453"/>
                      </a:lnTo>
                      <a:lnTo>
                        <a:pt x="113" y="1449"/>
                      </a:lnTo>
                      <a:lnTo>
                        <a:pt x="113" y="1446"/>
                      </a:lnTo>
                      <a:lnTo>
                        <a:pt x="115" y="1444"/>
                      </a:lnTo>
                      <a:lnTo>
                        <a:pt x="115" y="1441"/>
                      </a:lnTo>
                      <a:lnTo>
                        <a:pt x="118" y="1439"/>
                      </a:lnTo>
                      <a:lnTo>
                        <a:pt x="118" y="1434"/>
                      </a:lnTo>
                      <a:lnTo>
                        <a:pt x="120" y="1427"/>
                      </a:lnTo>
                      <a:lnTo>
                        <a:pt x="122" y="1423"/>
                      </a:lnTo>
                      <a:lnTo>
                        <a:pt x="125" y="1413"/>
                      </a:lnTo>
                      <a:lnTo>
                        <a:pt x="130" y="1392"/>
                      </a:lnTo>
                      <a:lnTo>
                        <a:pt x="134" y="1375"/>
                      </a:lnTo>
                      <a:lnTo>
                        <a:pt x="137" y="1368"/>
                      </a:lnTo>
                      <a:lnTo>
                        <a:pt x="137" y="1366"/>
                      </a:lnTo>
                      <a:lnTo>
                        <a:pt x="137" y="1363"/>
                      </a:lnTo>
                      <a:lnTo>
                        <a:pt x="139" y="1363"/>
                      </a:lnTo>
                      <a:lnTo>
                        <a:pt x="139" y="1361"/>
                      </a:lnTo>
                      <a:lnTo>
                        <a:pt x="139" y="1359"/>
                      </a:lnTo>
                      <a:lnTo>
                        <a:pt x="141" y="1356"/>
                      </a:lnTo>
                      <a:lnTo>
                        <a:pt x="146" y="1345"/>
                      </a:lnTo>
                      <a:lnTo>
                        <a:pt x="146" y="1342"/>
                      </a:lnTo>
                      <a:lnTo>
                        <a:pt x="146" y="1340"/>
                      </a:lnTo>
                      <a:lnTo>
                        <a:pt x="148" y="1340"/>
                      </a:lnTo>
                      <a:lnTo>
                        <a:pt x="151" y="1337"/>
                      </a:lnTo>
                      <a:lnTo>
                        <a:pt x="151" y="1335"/>
                      </a:lnTo>
                      <a:lnTo>
                        <a:pt x="153" y="1335"/>
                      </a:lnTo>
                      <a:lnTo>
                        <a:pt x="156" y="1333"/>
                      </a:lnTo>
                      <a:lnTo>
                        <a:pt x="156" y="1330"/>
                      </a:lnTo>
                      <a:lnTo>
                        <a:pt x="158" y="1328"/>
                      </a:lnTo>
                      <a:lnTo>
                        <a:pt x="170" y="1319"/>
                      </a:lnTo>
                      <a:lnTo>
                        <a:pt x="177" y="1314"/>
                      </a:lnTo>
                      <a:lnTo>
                        <a:pt x="179" y="1312"/>
                      </a:lnTo>
                      <a:lnTo>
                        <a:pt x="182" y="1312"/>
                      </a:lnTo>
                      <a:lnTo>
                        <a:pt x="182" y="1309"/>
                      </a:lnTo>
                      <a:lnTo>
                        <a:pt x="184" y="1309"/>
                      </a:lnTo>
                      <a:lnTo>
                        <a:pt x="184" y="1307"/>
                      </a:lnTo>
                      <a:lnTo>
                        <a:pt x="186" y="1307"/>
                      </a:lnTo>
                      <a:lnTo>
                        <a:pt x="186" y="1307"/>
                      </a:lnTo>
                      <a:lnTo>
                        <a:pt x="189" y="1304"/>
                      </a:lnTo>
                      <a:lnTo>
                        <a:pt x="191" y="1302"/>
                      </a:lnTo>
                      <a:lnTo>
                        <a:pt x="193" y="1300"/>
                      </a:lnTo>
                      <a:lnTo>
                        <a:pt x="196" y="1295"/>
                      </a:lnTo>
                      <a:lnTo>
                        <a:pt x="196" y="1293"/>
                      </a:lnTo>
                      <a:lnTo>
                        <a:pt x="198" y="1290"/>
                      </a:lnTo>
                      <a:lnTo>
                        <a:pt x="200" y="1281"/>
                      </a:lnTo>
                      <a:lnTo>
                        <a:pt x="203" y="1281"/>
                      </a:lnTo>
                      <a:lnTo>
                        <a:pt x="203" y="1276"/>
                      </a:lnTo>
                      <a:lnTo>
                        <a:pt x="203" y="1274"/>
                      </a:lnTo>
                      <a:lnTo>
                        <a:pt x="203" y="1271"/>
                      </a:lnTo>
                      <a:lnTo>
                        <a:pt x="203" y="1269"/>
                      </a:lnTo>
                      <a:lnTo>
                        <a:pt x="203" y="1264"/>
                      </a:lnTo>
                      <a:lnTo>
                        <a:pt x="203" y="1262"/>
                      </a:lnTo>
                      <a:lnTo>
                        <a:pt x="203" y="1260"/>
                      </a:lnTo>
                      <a:lnTo>
                        <a:pt x="203" y="1250"/>
                      </a:lnTo>
                      <a:lnTo>
                        <a:pt x="203" y="1245"/>
                      </a:lnTo>
                      <a:lnTo>
                        <a:pt x="203" y="1238"/>
                      </a:lnTo>
                      <a:lnTo>
                        <a:pt x="203" y="1234"/>
                      </a:lnTo>
                      <a:lnTo>
                        <a:pt x="203" y="1224"/>
                      </a:lnTo>
                      <a:lnTo>
                        <a:pt x="191" y="1224"/>
                      </a:lnTo>
                      <a:lnTo>
                        <a:pt x="189" y="1224"/>
                      </a:lnTo>
                      <a:lnTo>
                        <a:pt x="186" y="1224"/>
                      </a:lnTo>
                      <a:lnTo>
                        <a:pt x="184" y="1224"/>
                      </a:lnTo>
                      <a:lnTo>
                        <a:pt x="182" y="1224"/>
                      </a:lnTo>
                      <a:lnTo>
                        <a:pt x="182" y="1222"/>
                      </a:lnTo>
                      <a:lnTo>
                        <a:pt x="179" y="1222"/>
                      </a:lnTo>
                      <a:lnTo>
                        <a:pt x="177" y="1222"/>
                      </a:lnTo>
                      <a:lnTo>
                        <a:pt x="177" y="1219"/>
                      </a:lnTo>
                      <a:lnTo>
                        <a:pt x="167" y="1217"/>
                      </a:lnTo>
                      <a:lnTo>
                        <a:pt x="160" y="1215"/>
                      </a:lnTo>
                      <a:lnTo>
                        <a:pt x="156" y="1212"/>
                      </a:lnTo>
                      <a:lnTo>
                        <a:pt x="153" y="1210"/>
                      </a:lnTo>
                      <a:lnTo>
                        <a:pt x="148" y="1210"/>
                      </a:lnTo>
                      <a:lnTo>
                        <a:pt x="146" y="1208"/>
                      </a:lnTo>
                      <a:lnTo>
                        <a:pt x="144" y="1208"/>
                      </a:lnTo>
                      <a:lnTo>
                        <a:pt x="137" y="1205"/>
                      </a:lnTo>
                      <a:lnTo>
                        <a:pt x="134" y="1205"/>
                      </a:lnTo>
                      <a:lnTo>
                        <a:pt x="132" y="1205"/>
                      </a:lnTo>
                      <a:lnTo>
                        <a:pt x="127" y="1205"/>
                      </a:lnTo>
                      <a:lnTo>
                        <a:pt x="115" y="1205"/>
                      </a:lnTo>
                      <a:lnTo>
                        <a:pt x="108" y="1203"/>
                      </a:lnTo>
                      <a:lnTo>
                        <a:pt x="106" y="1203"/>
                      </a:lnTo>
                      <a:lnTo>
                        <a:pt x="99" y="1203"/>
                      </a:lnTo>
                      <a:lnTo>
                        <a:pt x="89" y="1203"/>
                      </a:lnTo>
                      <a:lnTo>
                        <a:pt x="87" y="1203"/>
                      </a:lnTo>
                      <a:lnTo>
                        <a:pt x="85" y="1203"/>
                      </a:lnTo>
                      <a:lnTo>
                        <a:pt x="82" y="1203"/>
                      </a:lnTo>
                      <a:lnTo>
                        <a:pt x="80" y="1203"/>
                      </a:lnTo>
                      <a:lnTo>
                        <a:pt x="78" y="1203"/>
                      </a:lnTo>
                      <a:lnTo>
                        <a:pt x="63" y="1200"/>
                      </a:lnTo>
                      <a:lnTo>
                        <a:pt x="56" y="1200"/>
                      </a:lnTo>
                      <a:lnTo>
                        <a:pt x="54" y="1200"/>
                      </a:lnTo>
                      <a:lnTo>
                        <a:pt x="49" y="1200"/>
                      </a:lnTo>
                      <a:lnTo>
                        <a:pt x="42" y="1198"/>
                      </a:lnTo>
                      <a:lnTo>
                        <a:pt x="37" y="1198"/>
                      </a:lnTo>
                      <a:lnTo>
                        <a:pt x="35" y="1198"/>
                      </a:lnTo>
                      <a:lnTo>
                        <a:pt x="33" y="1196"/>
                      </a:lnTo>
                      <a:lnTo>
                        <a:pt x="30" y="1196"/>
                      </a:lnTo>
                      <a:lnTo>
                        <a:pt x="26" y="1196"/>
                      </a:lnTo>
                      <a:lnTo>
                        <a:pt x="19" y="1193"/>
                      </a:lnTo>
                      <a:lnTo>
                        <a:pt x="16" y="1193"/>
                      </a:lnTo>
                      <a:lnTo>
                        <a:pt x="11" y="1193"/>
                      </a:lnTo>
                      <a:lnTo>
                        <a:pt x="9" y="1193"/>
                      </a:lnTo>
                      <a:lnTo>
                        <a:pt x="7" y="1193"/>
                      </a:lnTo>
                      <a:lnTo>
                        <a:pt x="4" y="1191"/>
                      </a:lnTo>
                      <a:lnTo>
                        <a:pt x="2" y="1191"/>
                      </a:lnTo>
                      <a:lnTo>
                        <a:pt x="0" y="1191"/>
                      </a:lnTo>
                      <a:lnTo>
                        <a:pt x="2" y="1191"/>
                      </a:lnTo>
                      <a:lnTo>
                        <a:pt x="4" y="1189"/>
                      </a:lnTo>
                      <a:lnTo>
                        <a:pt x="7" y="1189"/>
                      </a:lnTo>
                      <a:lnTo>
                        <a:pt x="11" y="1186"/>
                      </a:lnTo>
                      <a:lnTo>
                        <a:pt x="14" y="1186"/>
                      </a:lnTo>
                      <a:lnTo>
                        <a:pt x="16" y="1184"/>
                      </a:lnTo>
                      <a:lnTo>
                        <a:pt x="19" y="1184"/>
                      </a:lnTo>
                      <a:lnTo>
                        <a:pt x="21" y="1182"/>
                      </a:lnTo>
                      <a:lnTo>
                        <a:pt x="23" y="1182"/>
                      </a:lnTo>
                      <a:lnTo>
                        <a:pt x="28" y="1179"/>
                      </a:lnTo>
                      <a:lnTo>
                        <a:pt x="30" y="1179"/>
                      </a:lnTo>
                      <a:lnTo>
                        <a:pt x="33" y="1179"/>
                      </a:lnTo>
                      <a:lnTo>
                        <a:pt x="37" y="1177"/>
                      </a:lnTo>
                      <a:lnTo>
                        <a:pt x="40" y="1177"/>
                      </a:lnTo>
                      <a:lnTo>
                        <a:pt x="45" y="1177"/>
                      </a:lnTo>
                      <a:lnTo>
                        <a:pt x="47" y="1174"/>
                      </a:lnTo>
                      <a:lnTo>
                        <a:pt x="52" y="1174"/>
                      </a:lnTo>
                      <a:lnTo>
                        <a:pt x="56" y="1174"/>
                      </a:lnTo>
                      <a:lnTo>
                        <a:pt x="61" y="1172"/>
                      </a:lnTo>
                      <a:lnTo>
                        <a:pt x="66" y="1172"/>
                      </a:lnTo>
                      <a:lnTo>
                        <a:pt x="73" y="1172"/>
                      </a:lnTo>
                      <a:lnTo>
                        <a:pt x="78" y="1170"/>
                      </a:lnTo>
                      <a:lnTo>
                        <a:pt x="82" y="1170"/>
                      </a:lnTo>
                      <a:lnTo>
                        <a:pt x="87" y="1167"/>
                      </a:lnTo>
                      <a:lnTo>
                        <a:pt x="89" y="1167"/>
                      </a:lnTo>
                      <a:lnTo>
                        <a:pt x="94" y="1167"/>
                      </a:lnTo>
                      <a:lnTo>
                        <a:pt x="99" y="1165"/>
                      </a:lnTo>
                      <a:lnTo>
                        <a:pt x="101" y="1165"/>
                      </a:lnTo>
                      <a:lnTo>
                        <a:pt x="106" y="1165"/>
                      </a:lnTo>
                      <a:lnTo>
                        <a:pt x="108" y="1165"/>
                      </a:lnTo>
                      <a:lnTo>
                        <a:pt x="111" y="1165"/>
                      </a:lnTo>
                      <a:lnTo>
                        <a:pt x="113" y="1163"/>
                      </a:lnTo>
                      <a:lnTo>
                        <a:pt x="118" y="1163"/>
                      </a:lnTo>
                      <a:lnTo>
                        <a:pt x="120" y="1163"/>
                      </a:lnTo>
                      <a:lnTo>
                        <a:pt x="122" y="1163"/>
                      </a:lnTo>
                      <a:lnTo>
                        <a:pt x="125" y="1163"/>
                      </a:lnTo>
                      <a:lnTo>
                        <a:pt x="127" y="1160"/>
                      </a:lnTo>
                      <a:lnTo>
                        <a:pt x="130" y="1160"/>
                      </a:lnTo>
                      <a:lnTo>
                        <a:pt x="132" y="1160"/>
                      </a:lnTo>
                      <a:lnTo>
                        <a:pt x="132" y="1158"/>
                      </a:lnTo>
                      <a:lnTo>
                        <a:pt x="132" y="1148"/>
                      </a:lnTo>
                      <a:lnTo>
                        <a:pt x="132" y="1137"/>
                      </a:lnTo>
                      <a:lnTo>
                        <a:pt x="132" y="1134"/>
                      </a:lnTo>
                      <a:lnTo>
                        <a:pt x="132" y="1125"/>
                      </a:lnTo>
                      <a:lnTo>
                        <a:pt x="132" y="1120"/>
                      </a:lnTo>
                      <a:lnTo>
                        <a:pt x="132" y="1113"/>
                      </a:lnTo>
                      <a:lnTo>
                        <a:pt x="132" y="1106"/>
                      </a:lnTo>
                      <a:lnTo>
                        <a:pt x="132" y="1099"/>
                      </a:lnTo>
                      <a:lnTo>
                        <a:pt x="132" y="1092"/>
                      </a:lnTo>
                      <a:lnTo>
                        <a:pt x="130" y="1089"/>
                      </a:lnTo>
                      <a:lnTo>
                        <a:pt x="137" y="1089"/>
                      </a:lnTo>
                      <a:lnTo>
                        <a:pt x="146" y="1089"/>
                      </a:lnTo>
                      <a:lnTo>
                        <a:pt x="151" y="1089"/>
                      </a:lnTo>
                      <a:lnTo>
                        <a:pt x="160" y="1089"/>
                      </a:lnTo>
                      <a:lnTo>
                        <a:pt x="165" y="1089"/>
                      </a:lnTo>
                      <a:lnTo>
                        <a:pt x="172" y="1089"/>
                      </a:lnTo>
                      <a:lnTo>
                        <a:pt x="184" y="1089"/>
                      </a:lnTo>
                      <a:lnTo>
                        <a:pt x="189" y="1089"/>
                      </a:lnTo>
                      <a:lnTo>
                        <a:pt x="196" y="1089"/>
                      </a:lnTo>
                      <a:lnTo>
                        <a:pt x="203" y="1089"/>
                      </a:lnTo>
                      <a:lnTo>
                        <a:pt x="207" y="1087"/>
                      </a:lnTo>
                      <a:lnTo>
                        <a:pt x="215" y="1087"/>
                      </a:lnTo>
                      <a:lnTo>
                        <a:pt x="222" y="1087"/>
                      </a:lnTo>
                      <a:lnTo>
                        <a:pt x="229" y="1087"/>
                      </a:lnTo>
                      <a:lnTo>
                        <a:pt x="231" y="1087"/>
                      </a:lnTo>
                      <a:lnTo>
                        <a:pt x="238" y="1087"/>
                      </a:lnTo>
                      <a:lnTo>
                        <a:pt x="245" y="1087"/>
                      </a:lnTo>
                      <a:lnTo>
                        <a:pt x="252" y="1087"/>
                      </a:lnTo>
                      <a:lnTo>
                        <a:pt x="259" y="1087"/>
                      </a:lnTo>
                      <a:lnTo>
                        <a:pt x="262" y="1087"/>
                      </a:lnTo>
                      <a:lnTo>
                        <a:pt x="267" y="1087"/>
                      </a:lnTo>
                      <a:lnTo>
                        <a:pt x="274" y="1087"/>
                      </a:lnTo>
                      <a:lnTo>
                        <a:pt x="281" y="1087"/>
                      </a:lnTo>
                      <a:lnTo>
                        <a:pt x="290" y="1087"/>
                      </a:lnTo>
                      <a:lnTo>
                        <a:pt x="297" y="1087"/>
                      </a:lnTo>
                      <a:lnTo>
                        <a:pt x="293" y="1087"/>
                      </a:lnTo>
                      <a:lnTo>
                        <a:pt x="281" y="1085"/>
                      </a:lnTo>
                      <a:lnTo>
                        <a:pt x="281" y="1080"/>
                      </a:lnTo>
                      <a:lnTo>
                        <a:pt x="281" y="1075"/>
                      </a:lnTo>
                      <a:lnTo>
                        <a:pt x="281" y="1073"/>
                      </a:lnTo>
                      <a:lnTo>
                        <a:pt x="290" y="1061"/>
                      </a:lnTo>
                      <a:lnTo>
                        <a:pt x="293" y="1056"/>
                      </a:lnTo>
                      <a:lnTo>
                        <a:pt x="295" y="1056"/>
                      </a:lnTo>
                      <a:lnTo>
                        <a:pt x="295" y="1054"/>
                      </a:lnTo>
                      <a:lnTo>
                        <a:pt x="297" y="1054"/>
                      </a:lnTo>
                      <a:lnTo>
                        <a:pt x="297" y="1049"/>
                      </a:lnTo>
                      <a:lnTo>
                        <a:pt x="295" y="1045"/>
                      </a:lnTo>
                      <a:lnTo>
                        <a:pt x="295" y="1042"/>
                      </a:lnTo>
                      <a:lnTo>
                        <a:pt x="293" y="1042"/>
                      </a:lnTo>
                      <a:lnTo>
                        <a:pt x="290" y="1028"/>
                      </a:lnTo>
                      <a:lnTo>
                        <a:pt x="290" y="1023"/>
                      </a:lnTo>
                      <a:lnTo>
                        <a:pt x="288" y="1021"/>
                      </a:lnTo>
                      <a:lnTo>
                        <a:pt x="285" y="1014"/>
                      </a:lnTo>
                      <a:lnTo>
                        <a:pt x="281" y="1009"/>
                      </a:lnTo>
                      <a:lnTo>
                        <a:pt x="278" y="1007"/>
                      </a:lnTo>
                      <a:lnTo>
                        <a:pt x="276" y="1002"/>
                      </a:lnTo>
                      <a:lnTo>
                        <a:pt x="276" y="1000"/>
                      </a:lnTo>
                      <a:lnTo>
                        <a:pt x="276" y="997"/>
                      </a:lnTo>
                      <a:lnTo>
                        <a:pt x="276" y="995"/>
                      </a:lnTo>
                      <a:lnTo>
                        <a:pt x="276" y="993"/>
                      </a:lnTo>
                      <a:lnTo>
                        <a:pt x="274" y="990"/>
                      </a:lnTo>
                      <a:lnTo>
                        <a:pt x="274" y="985"/>
                      </a:lnTo>
                      <a:lnTo>
                        <a:pt x="271" y="983"/>
                      </a:lnTo>
                      <a:lnTo>
                        <a:pt x="271" y="981"/>
                      </a:lnTo>
                      <a:lnTo>
                        <a:pt x="271" y="976"/>
                      </a:lnTo>
                      <a:lnTo>
                        <a:pt x="271" y="974"/>
                      </a:lnTo>
                      <a:lnTo>
                        <a:pt x="269" y="971"/>
                      </a:lnTo>
                      <a:lnTo>
                        <a:pt x="269" y="969"/>
                      </a:lnTo>
                      <a:lnTo>
                        <a:pt x="269" y="938"/>
                      </a:lnTo>
                      <a:lnTo>
                        <a:pt x="269" y="934"/>
                      </a:lnTo>
                      <a:lnTo>
                        <a:pt x="269" y="931"/>
                      </a:lnTo>
                      <a:lnTo>
                        <a:pt x="271" y="924"/>
                      </a:lnTo>
                      <a:lnTo>
                        <a:pt x="271" y="915"/>
                      </a:lnTo>
                      <a:lnTo>
                        <a:pt x="274" y="910"/>
                      </a:lnTo>
                      <a:lnTo>
                        <a:pt x="274" y="908"/>
                      </a:lnTo>
                      <a:lnTo>
                        <a:pt x="274" y="905"/>
                      </a:lnTo>
                      <a:lnTo>
                        <a:pt x="274" y="900"/>
                      </a:lnTo>
                      <a:lnTo>
                        <a:pt x="276" y="900"/>
                      </a:lnTo>
                      <a:lnTo>
                        <a:pt x="276" y="898"/>
                      </a:lnTo>
                      <a:lnTo>
                        <a:pt x="276" y="896"/>
                      </a:lnTo>
                      <a:lnTo>
                        <a:pt x="278" y="889"/>
                      </a:lnTo>
                      <a:lnTo>
                        <a:pt x="281" y="884"/>
                      </a:lnTo>
                      <a:lnTo>
                        <a:pt x="281" y="877"/>
                      </a:lnTo>
                      <a:lnTo>
                        <a:pt x="283" y="874"/>
                      </a:lnTo>
                      <a:lnTo>
                        <a:pt x="283" y="870"/>
                      </a:lnTo>
                      <a:lnTo>
                        <a:pt x="283" y="863"/>
                      </a:lnTo>
                      <a:lnTo>
                        <a:pt x="283" y="860"/>
                      </a:lnTo>
                      <a:lnTo>
                        <a:pt x="283" y="853"/>
                      </a:lnTo>
                      <a:lnTo>
                        <a:pt x="283" y="834"/>
                      </a:lnTo>
                      <a:lnTo>
                        <a:pt x="283" y="832"/>
                      </a:lnTo>
                      <a:lnTo>
                        <a:pt x="283" y="822"/>
                      </a:lnTo>
                      <a:lnTo>
                        <a:pt x="283" y="818"/>
                      </a:lnTo>
                      <a:lnTo>
                        <a:pt x="283" y="813"/>
                      </a:lnTo>
                      <a:lnTo>
                        <a:pt x="283" y="804"/>
                      </a:lnTo>
                      <a:lnTo>
                        <a:pt x="283" y="799"/>
                      </a:lnTo>
                      <a:lnTo>
                        <a:pt x="283" y="785"/>
                      </a:lnTo>
                      <a:lnTo>
                        <a:pt x="283" y="773"/>
                      </a:lnTo>
                      <a:lnTo>
                        <a:pt x="281" y="773"/>
                      </a:lnTo>
                      <a:lnTo>
                        <a:pt x="271" y="773"/>
                      </a:lnTo>
                      <a:lnTo>
                        <a:pt x="267" y="773"/>
                      </a:lnTo>
                      <a:lnTo>
                        <a:pt x="252" y="773"/>
                      </a:lnTo>
                      <a:lnTo>
                        <a:pt x="236" y="773"/>
                      </a:lnTo>
                      <a:lnTo>
                        <a:pt x="233" y="773"/>
                      </a:lnTo>
                      <a:lnTo>
                        <a:pt x="231" y="773"/>
                      </a:lnTo>
                      <a:lnTo>
                        <a:pt x="226" y="773"/>
                      </a:lnTo>
                      <a:lnTo>
                        <a:pt x="222" y="773"/>
                      </a:lnTo>
                      <a:lnTo>
                        <a:pt x="219" y="773"/>
                      </a:lnTo>
                      <a:lnTo>
                        <a:pt x="219" y="766"/>
                      </a:lnTo>
                      <a:lnTo>
                        <a:pt x="219" y="761"/>
                      </a:lnTo>
                      <a:lnTo>
                        <a:pt x="219" y="756"/>
                      </a:lnTo>
                      <a:lnTo>
                        <a:pt x="219" y="752"/>
                      </a:lnTo>
                      <a:lnTo>
                        <a:pt x="219" y="747"/>
                      </a:lnTo>
                      <a:lnTo>
                        <a:pt x="219" y="728"/>
                      </a:lnTo>
                      <a:lnTo>
                        <a:pt x="222" y="728"/>
                      </a:lnTo>
                      <a:lnTo>
                        <a:pt x="264" y="728"/>
                      </a:lnTo>
                      <a:lnTo>
                        <a:pt x="264" y="704"/>
                      </a:lnTo>
                      <a:lnTo>
                        <a:pt x="264" y="690"/>
                      </a:lnTo>
                      <a:lnTo>
                        <a:pt x="264" y="683"/>
                      </a:lnTo>
                      <a:lnTo>
                        <a:pt x="264" y="681"/>
                      </a:lnTo>
                      <a:lnTo>
                        <a:pt x="264" y="678"/>
                      </a:lnTo>
                      <a:lnTo>
                        <a:pt x="264" y="676"/>
                      </a:lnTo>
                      <a:lnTo>
                        <a:pt x="264" y="674"/>
                      </a:lnTo>
                      <a:lnTo>
                        <a:pt x="264" y="669"/>
                      </a:lnTo>
                      <a:lnTo>
                        <a:pt x="264" y="667"/>
                      </a:lnTo>
                      <a:lnTo>
                        <a:pt x="264" y="664"/>
                      </a:lnTo>
                      <a:lnTo>
                        <a:pt x="264" y="662"/>
                      </a:lnTo>
                      <a:lnTo>
                        <a:pt x="264" y="659"/>
                      </a:lnTo>
                      <a:lnTo>
                        <a:pt x="264" y="657"/>
                      </a:lnTo>
                      <a:lnTo>
                        <a:pt x="264" y="655"/>
                      </a:lnTo>
                      <a:lnTo>
                        <a:pt x="264" y="652"/>
                      </a:lnTo>
                      <a:lnTo>
                        <a:pt x="264" y="648"/>
                      </a:lnTo>
                      <a:lnTo>
                        <a:pt x="264" y="645"/>
                      </a:lnTo>
                      <a:lnTo>
                        <a:pt x="264" y="641"/>
                      </a:lnTo>
                      <a:lnTo>
                        <a:pt x="264" y="638"/>
                      </a:lnTo>
                      <a:lnTo>
                        <a:pt x="264" y="636"/>
                      </a:lnTo>
                      <a:lnTo>
                        <a:pt x="264" y="629"/>
                      </a:lnTo>
                      <a:lnTo>
                        <a:pt x="264" y="626"/>
                      </a:lnTo>
                      <a:lnTo>
                        <a:pt x="264" y="619"/>
                      </a:lnTo>
                      <a:lnTo>
                        <a:pt x="264" y="615"/>
                      </a:lnTo>
                      <a:lnTo>
                        <a:pt x="264" y="610"/>
                      </a:lnTo>
                      <a:lnTo>
                        <a:pt x="264" y="603"/>
                      </a:lnTo>
                      <a:lnTo>
                        <a:pt x="264" y="591"/>
                      </a:lnTo>
                      <a:lnTo>
                        <a:pt x="267" y="591"/>
                      </a:lnTo>
                      <a:lnTo>
                        <a:pt x="267" y="586"/>
                      </a:lnTo>
                      <a:lnTo>
                        <a:pt x="267" y="577"/>
                      </a:lnTo>
                      <a:lnTo>
                        <a:pt x="269" y="574"/>
                      </a:lnTo>
                      <a:lnTo>
                        <a:pt x="271" y="574"/>
                      </a:lnTo>
                      <a:lnTo>
                        <a:pt x="271" y="570"/>
                      </a:lnTo>
                      <a:lnTo>
                        <a:pt x="271" y="567"/>
                      </a:lnTo>
                      <a:lnTo>
                        <a:pt x="271" y="565"/>
                      </a:lnTo>
                      <a:lnTo>
                        <a:pt x="271" y="558"/>
                      </a:lnTo>
                      <a:lnTo>
                        <a:pt x="271" y="556"/>
                      </a:lnTo>
                      <a:lnTo>
                        <a:pt x="269" y="556"/>
                      </a:lnTo>
                      <a:lnTo>
                        <a:pt x="269" y="553"/>
                      </a:lnTo>
                      <a:lnTo>
                        <a:pt x="267" y="553"/>
                      </a:lnTo>
                      <a:lnTo>
                        <a:pt x="267" y="551"/>
                      </a:lnTo>
                      <a:lnTo>
                        <a:pt x="264" y="551"/>
                      </a:lnTo>
                      <a:lnTo>
                        <a:pt x="262" y="551"/>
                      </a:lnTo>
                      <a:lnTo>
                        <a:pt x="264" y="546"/>
                      </a:lnTo>
                      <a:lnTo>
                        <a:pt x="264" y="544"/>
                      </a:lnTo>
                      <a:lnTo>
                        <a:pt x="269" y="544"/>
                      </a:lnTo>
                      <a:lnTo>
                        <a:pt x="276" y="544"/>
                      </a:lnTo>
                      <a:lnTo>
                        <a:pt x="281" y="544"/>
                      </a:lnTo>
                      <a:lnTo>
                        <a:pt x="281" y="541"/>
                      </a:lnTo>
                      <a:lnTo>
                        <a:pt x="281" y="539"/>
                      </a:lnTo>
                      <a:lnTo>
                        <a:pt x="281" y="537"/>
                      </a:lnTo>
                      <a:lnTo>
                        <a:pt x="281" y="534"/>
                      </a:lnTo>
                      <a:lnTo>
                        <a:pt x="281" y="532"/>
                      </a:lnTo>
                      <a:lnTo>
                        <a:pt x="281" y="530"/>
                      </a:lnTo>
                      <a:lnTo>
                        <a:pt x="281" y="527"/>
                      </a:lnTo>
                      <a:lnTo>
                        <a:pt x="281" y="525"/>
                      </a:lnTo>
                      <a:lnTo>
                        <a:pt x="281" y="520"/>
                      </a:lnTo>
                      <a:lnTo>
                        <a:pt x="281" y="515"/>
                      </a:lnTo>
                      <a:lnTo>
                        <a:pt x="281" y="513"/>
                      </a:lnTo>
                      <a:lnTo>
                        <a:pt x="278" y="513"/>
                      </a:lnTo>
                      <a:lnTo>
                        <a:pt x="274" y="513"/>
                      </a:lnTo>
                      <a:lnTo>
                        <a:pt x="276" y="511"/>
                      </a:lnTo>
                      <a:lnTo>
                        <a:pt x="276" y="506"/>
                      </a:lnTo>
                      <a:lnTo>
                        <a:pt x="276" y="504"/>
                      </a:lnTo>
                      <a:lnTo>
                        <a:pt x="276" y="501"/>
                      </a:lnTo>
                      <a:lnTo>
                        <a:pt x="276" y="496"/>
                      </a:lnTo>
                      <a:lnTo>
                        <a:pt x="278" y="489"/>
                      </a:lnTo>
                      <a:lnTo>
                        <a:pt x="285" y="489"/>
                      </a:lnTo>
                      <a:lnTo>
                        <a:pt x="293" y="489"/>
                      </a:lnTo>
                      <a:lnTo>
                        <a:pt x="297" y="489"/>
                      </a:lnTo>
                      <a:lnTo>
                        <a:pt x="297" y="482"/>
                      </a:lnTo>
                      <a:lnTo>
                        <a:pt x="297" y="480"/>
                      </a:lnTo>
                      <a:lnTo>
                        <a:pt x="297" y="478"/>
                      </a:lnTo>
                      <a:lnTo>
                        <a:pt x="297" y="470"/>
                      </a:lnTo>
                      <a:lnTo>
                        <a:pt x="297" y="468"/>
                      </a:lnTo>
                      <a:lnTo>
                        <a:pt x="297" y="463"/>
                      </a:lnTo>
                      <a:lnTo>
                        <a:pt x="297" y="459"/>
                      </a:lnTo>
                      <a:lnTo>
                        <a:pt x="290" y="459"/>
                      </a:lnTo>
                      <a:lnTo>
                        <a:pt x="283" y="459"/>
                      </a:lnTo>
                      <a:lnTo>
                        <a:pt x="271" y="459"/>
                      </a:lnTo>
                      <a:lnTo>
                        <a:pt x="264" y="459"/>
                      </a:lnTo>
                      <a:lnTo>
                        <a:pt x="264" y="456"/>
                      </a:lnTo>
                      <a:lnTo>
                        <a:pt x="264" y="426"/>
                      </a:lnTo>
                      <a:lnTo>
                        <a:pt x="264" y="423"/>
                      </a:lnTo>
                      <a:lnTo>
                        <a:pt x="264" y="411"/>
                      </a:lnTo>
                      <a:lnTo>
                        <a:pt x="264" y="407"/>
                      </a:lnTo>
                      <a:lnTo>
                        <a:pt x="264" y="404"/>
                      </a:lnTo>
                      <a:lnTo>
                        <a:pt x="264" y="402"/>
                      </a:lnTo>
                      <a:lnTo>
                        <a:pt x="264" y="397"/>
                      </a:lnTo>
                      <a:lnTo>
                        <a:pt x="264" y="395"/>
                      </a:lnTo>
                      <a:lnTo>
                        <a:pt x="264" y="390"/>
                      </a:lnTo>
                      <a:lnTo>
                        <a:pt x="267" y="376"/>
                      </a:lnTo>
                      <a:lnTo>
                        <a:pt x="267" y="367"/>
                      </a:lnTo>
                      <a:lnTo>
                        <a:pt x="264" y="367"/>
                      </a:lnTo>
                      <a:lnTo>
                        <a:pt x="262" y="367"/>
                      </a:lnTo>
                      <a:lnTo>
                        <a:pt x="262" y="357"/>
                      </a:lnTo>
                      <a:lnTo>
                        <a:pt x="259" y="357"/>
                      </a:lnTo>
                      <a:lnTo>
                        <a:pt x="259" y="357"/>
                      </a:lnTo>
                      <a:lnTo>
                        <a:pt x="257" y="357"/>
                      </a:lnTo>
                      <a:lnTo>
                        <a:pt x="255" y="357"/>
                      </a:lnTo>
                      <a:lnTo>
                        <a:pt x="252" y="357"/>
                      </a:lnTo>
                      <a:lnTo>
                        <a:pt x="250" y="357"/>
                      </a:lnTo>
                      <a:lnTo>
                        <a:pt x="250" y="343"/>
                      </a:lnTo>
                      <a:lnTo>
                        <a:pt x="252" y="343"/>
                      </a:lnTo>
                      <a:lnTo>
                        <a:pt x="257" y="343"/>
                      </a:lnTo>
                      <a:lnTo>
                        <a:pt x="262" y="343"/>
                      </a:lnTo>
                      <a:lnTo>
                        <a:pt x="264" y="343"/>
                      </a:lnTo>
                      <a:lnTo>
                        <a:pt x="271" y="343"/>
                      </a:lnTo>
                      <a:lnTo>
                        <a:pt x="274" y="343"/>
                      </a:lnTo>
                      <a:lnTo>
                        <a:pt x="276" y="343"/>
                      </a:lnTo>
                      <a:lnTo>
                        <a:pt x="278" y="343"/>
                      </a:lnTo>
                      <a:lnTo>
                        <a:pt x="278" y="341"/>
                      </a:lnTo>
                      <a:lnTo>
                        <a:pt x="281" y="341"/>
                      </a:lnTo>
                      <a:lnTo>
                        <a:pt x="283" y="341"/>
                      </a:lnTo>
                      <a:lnTo>
                        <a:pt x="283" y="338"/>
                      </a:lnTo>
                      <a:lnTo>
                        <a:pt x="288" y="336"/>
                      </a:lnTo>
                      <a:lnTo>
                        <a:pt x="288" y="333"/>
                      </a:lnTo>
                      <a:lnTo>
                        <a:pt x="290" y="333"/>
                      </a:lnTo>
                      <a:lnTo>
                        <a:pt x="290" y="331"/>
                      </a:lnTo>
                      <a:lnTo>
                        <a:pt x="293" y="331"/>
                      </a:lnTo>
                      <a:lnTo>
                        <a:pt x="295" y="331"/>
                      </a:lnTo>
                      <a:lnTo>
                        <a:pt x="297" y="329"/>
                      </a:lnTo>
                      <a:lnTo>
                        <a:pt x="300" y="329"/>
                      </a:lnTo>
                      <a:lnTo>
                        <a:pt x="304" y="329"/>
                      </a:lnTo>
                      <a:lnTo>
                        <a:pt x="307" y="329"/>
                      </a:lnTo>
                      <a:lnTo>
                        <a:pt x="309" y="329"/>
                      </a:lnTo>
                      <a:lnTo>
                        <a:pt x="311" y="326"/>
                      </a:lnTo>
                      <a:lnTo>
                        <a:pt x="326" y="326"/>
                      </a:lnTo>
                      <a:lnTo>
                        <a:pt x="328" y="326"/>
                      </a:lnTo>
                      <a:lnTo>
                        <a:pt x="335" y="324"/>
                      </a:lnTo>
                      <a:lnTo>
                        <a:pt x="347" y="324"/>
                      </a:lnTo>
                      <a:lnTo>
                        <a:pt x="349" y="324"/>
                      </a:lnTo>
                      <a:lnTo>
                        <a:pt x="352" y="324"/>
                      </a:lnTo>
                      <a:lnTo>
                        <a:pt x="359" y="322"/>
                      </a:lnTo>
                      <a:lnTo>
                        <a:pt x="361" y="322"/>
                      </a:lnTo>
                      <a:lnTo>
                        <a:pt x="363" y="322"/>
                      </a:lnTo>
                      <a:lnTo>
                        <a:pt x="366" y="322"/>
                      </a:lnTo>
                      <a:lnTo>
                        <a:pt x="373" y="324"/>
                      </a:lnTo>
                      <a:lnTo>
                        <a:pt x="380" y="324"/>
                      </a:lnTo>
                      <a:lnTo>
                        <a:pt x="401" y="326"/>
                      </a:lnTo>
                      <a:lnTo>
                        <a:pt x="406" y="326"/>
                      </a:lnTo>
                      <a:lnTo>
                        <a:pt x="444" y="326"/>
                      </a:lnTo>
                      <a:lnTo>
                        <a:pt x="446" y="326"/>
                      </a:lnTo>
                      <a:lnTo>
                        <a:pt x="446" y="324"/>
                      </a:lnTo>
                      <a:lnTo>
                        <a:pt x="446" y="319"/>
                      </a:lnTo>
                      <a:lnTo>
                        <a:pt x="446" y="312"/>
                      </a:lnTo>
                      <a:lnTo>
                        <a:pt x="446" y="303"/>
                      </a:lnTo>
                      <a:lnTo>
                        <a:pt x="446" y="289"/>
                      </a:lnTo>
                      <a:lnTo>
                        <a:pt x="446" y="293"/>
                      </a:lnTo>
                      <a:lnTo>
                        <a:pt x="446" y="286"/>
                      </a:lnTo>
                      <a:lnTo>
                        <a:pt x="446" y="279"/>
                      </a:lnTo>
                      <a:lnTo>
                        <a:pt x="446" y="270"/>
                      </a:lnTo>
                      <a:lnTo>
                        <a:pt x="446" y="260"/>
                      </a:lnTo>
                      <a:lnTo>
                        <a:pt x="446" y="253"/>
                      </a:lnTo>
                      <a:lnTo>
                        <a:pt x="446" y="244"/>
                      </a:lnTo>
                      <a:lnTo>
                        <a:pt x="446" y="234"/>
                      </a:lnTo>
                      <a:lnTo>
                        <a:pt x="446" y="227"/>
                      </a:lnTo>
                      <a:lnTo>
                        <a:pt x="446" y="218"/>
                      </a:lnTo>
                      <a:lnTo>
                        <a:pt x="446" y="213"/>
                      </a:lnTo>
                      <a:lnTo>
                        <a:pt x="446" y="194"/>
                      </a:lnTo>
                      <a:lnTo>
                        <a:pt x="446" y="185"/>
                      </a:lnTo>
                      <a:lnTo>
                        <a:pt x="446" y="178"/>
                      </a:lnTo>
                      <a:lnTo>
                        <a:pt x="446" y="173"/>
                      </a:lnTo>
                      <a:lnTo>
                        <a:pt x="446" y="163"/>
                      </a:lnTo>
                      <a:lnTo>
                        <a:pt x="446" y="156"/>
                      </a:lnTo>
                      <a:lnTo>
                        <a:pt x="444" y="147"/>
                      </a:lnTo>
                      <a:lnTo>
                        <a:pt x="444" y="140"/>
                      </a:lnTo>
                      <a:lnTo>
                        <a:pt x="444" y="123"/>
                      </a:lnTo>
                      <a:lnTo>
                        <a:pt x="444" y="121"/>
                      </a:lnTo>
                      <a:lnTo>
                        <a:pt x="444" y="116"/>
                      </a:lnTo>
                      <a:lnTo>
                        <a:pt x="444" y="109"/>
                      </a:lnTo>
                      <a:lnTo>
                        <a:pt x="444" y="100"/>
                      </a:lnTo>
                      <a:lnTo>
                        <a:pt x="444" y="97"/>
                      </a:lnTo>
                      <a:lnTo>
                        <a:pt x="444" y="90"/>
                      </a:lnTo>
                      <a:lnTo>
                        <a:pt x="444" y="85"/>
                      </a:lnTo>
                      <a:lnTo>
                        <a:pt x="444" y="83"/>
                      </a:lnTo>
                      <a:lnTo>
                        <a:pt x="446" y="78"/>
                      </a:lnTo>
                      <a:lnTo>
                        <a:pt x="446" y="74"/>
                      </a:lnTo>
                      <a:lnTo>
                        <a:pt x="463" y="74"/>
                      </a:lnTo>
                      <a:lnTo>
                        <a:pt x="496" y="74"/>
                      </a:lnTo>
                      <a:lnTo>
                        <a:pt x="507" y="74"/>
                      </a:lnTo>
                      <a:lnTo>
                        <a:pt x="519" y="74"/>
                      </a:lnTo>
                      <a:lnTo>
                        <a:pt x="529" y="74"/>
                      </a:lnTo>
                      <a:lnTo>
                        <a:pt x="538" y="74"/>
                      </a:lnTo>
                      <a:lnTo>
                        <a:pt x="543" y="74"/>
                      </a:lnTo>
                      <a:lnTo>
                        <a:pt x="555" y="74"/>
                      </a:lnTo>
                      <a:lnTo>
                        <a:pt x="562" y="74"/>
                      </a:lnTo>
                      <a:lnTo>
                        <a:pt x="567" y="74"/>
                      </a:lnTo>
                      <a:lnTo>
                        <a:pt x="571" y="74"/>
                      </a:lnTo>
                      <a:lnTo>
                        <a:pt x="576" y="74"/>
                      </a:lnTo>
                      <a:lnTo>
                        <a:pt x="581" y="74"/>
                      </a:lnTo>
                      <a:lnTo>
                        <a:pt x="583" y="76"/>
                      </a:lnTo>
                      <a:lnTo>
                        <a:pt x="588" y="76"/>
                      </a:lnTo>
                      <a:lnTo>
                        <a:pt x="593" y="76"/>
                      </a:lnTo>
                      <a:lnTo>
                        <a:pt x="597" y="76"/>
                      </a:lnTo>
                      <a:lnTo>
                        <a:pt x="600" y="78"/>
                      </a:lnTo>
                      <a:lnTo>
                        <a:pt x="604" y="78"/>
                      </a:lnTo>
                      <a:lnTo>
                        <a:pt x="609" y="78"/>
                      </a:lnTo>
                      <a:lnTo>
                        <a:pt x="614" y="81"/>
                      </a:lnTo>
                      <a:lnTo>
                        <a:pt x="616" y="81"/>
                      </a:lnTo>
                      <a:lnTo>
                        <a:pt x="619" y="81"/>
                      </a:lnTo>
                      <a:lnTo>
                        <a:pt x="623" y="81"/>
                      </a:lnTo>
                      <a:lnTo>
                        <a:pt x="628" y="83"/>
                      </a:lnTo>
                      <a:lnTo>
                        <a:pt x="630" y="83"/>
                      </a:lnTo>
                      <a:lnTo>
                        <a:pt x="635" y="83"/>
                      </a:lnTo>
                      <a:lnTo>
                        <a:pt x="637" y="83"/>
                      </a:lnTo>
                      <a:lnTo>
                        <a:pt x="642" y="83"/>
                      </a:lnTo>
                      <a:lnTo>
                        <a:pt x="644" y="83"/>
                      </a:lnTo>
                      <a:lnTo>
                        <a:pt x="649" y="83"/>
                      </a:lnTo>
                      <a:lnTo>
                        <a:pt x="656" y="83"/>
                      </a:lnTo>
                      <a:lnTo>
                        <a:pt x="661" y="83"/>
                      </a:lnTo>
                      <a:lnTo>
                        <a:pt x="668" y="83"/>
                      </a:lnTo>
                      <a:lnTo>
                        <a:pt x="675" y="81"/>
                      </a:lnTo>
                      <a:lnTo>
                        <a:pt x="682" y="81"/>
                      </a:lnTo>
                      <a:lnTo>
                        <a:pt x="689" y="81"/>
                      </a:lnTo>
                      <a:lnTo>
                        <a:pt x="694" y="81"/>
                      </a:lnTo>
                      <a:lnTo>
                        <a:pt x="701" y="78"/>
                      </a:lnTo>
                      <a:lnTo>
                        <a:pt x="708" y="78"/>
                      </a:lnTo>
                      <a:lnTo>
                        <a:pt x="711" y="78"/>
                      </a:lnTo>
                      <a:lnTo>
                        <a:pt x="713" y="76"/>
                      </a:lnTo>
                      <a:lnTo>
                        <a:pt x="713" y="76"/>
                      </a:lnTo>
                      <a:lnTo>
                        <a:pt x="715" y="76"/>
                      </a:lnTo>
                      <a:lnTo>
                        <a:pt x="720" y="74"/>
                      </a:lnTo>
                      <a:lnTo>
                        <a:pt x="722" y="74"/>
                      </a:lnTo>
                      <a:lnTo>
                        <a:pt x="725" y="74"/>
                      </a:lnTo>
                      <a:lnTo>
                        <a:pt x="727" y="71"/>
                      </a:lnTo>
                      <a:lnTo>
                        <a:pt x="730" y="71"/>
                      </a:lnTo>
                      <a:lnTo>
                        <a:pt x="732" y="69"/>
                      </a:lnTo>
                      <a:lnTo>
                        <a:pt x="734" y="69"/>
                      </a:lnTo>
                      <a:lnTo>
                        <a:pt x="737" y="67"/>
                      </a:lnTo>
                      <a:lnTo>
                        <a:pt x="737" y="64"/>
                      </a:lnTo>
                      <a:lnTo>
                        <a:pt x="739" y="64"/>
                      </a:lnTo>
                      <a:lnTo>
                        <a:pt x="741" y="62"/>
                      </a:lnTo>
                      <a:lnTo>
                        <a:pt x="744" y="62"/>
                      </a:lnTo>
                      <a:lnTo>
                        <a:pt x="746" y="62"/>
                      </a:lnTo>
                      <a:lnTo>
                        <a:pt x="748" y="59"/>
                      </a:lnTo>
                      <a:lnTo>
                        <a:pt x="751" y="57"/>
                      </a:lnTo>
                      <a:lnTo>
                        <a:pt x="753" y="55"/>
                      </a:lnTo>
                      <a:lnTo>
                        <a:pt x="756" y="52"/>
                      </a:lnTo>
                      <a:lnTo>
                        <a:pt x="758" y="50"/>
                      </a:lnTo>
                      <a:lnTo>
                        <a:pt x="763" y="45"/>
                      </a:lnTo>
                      <a:lnTo>
                        <a:pt x="765" y="41"/>
                      </a:lnTo>
                      <a:lnTo>
                        <a:pt x="767" y="38"/>
                      </a:lnTo>
                      <a:lnTo>
                        <a:pt x="770" y="33"/>
                      </a:lnTo>
                      <a:lnTo>
                        <a:pt x="772" y="29"/>
                      </a:lnTo>
                      <a:lnTo>
                        <a:pt x="777" y="22"/>
                      </a:lnTo>
                      <a:lnTo>
                        <a:pt x="779" y="19"/>
                      </a:lnTo>
                      <a:lnTo>
                        <a:pt x="781" y="17"/>
                      </a:lnTo>
                      <a:lnTo>
                        <a:pt x="784" y="15"/>
                      </a:lnTo>
                      <a:lnTo>
                        <a:pt x="786" y="12"/>
                      </a:lnTo>
                      <a:lnTo>
                        <a:pt x="789" y="10"/>
                      </a:lnTo>
                      <a:lnTo>
                        <a:pt x="791" y="10"/>
                      </a:lnTo>
                      <a:lnTo>
                        <a:pt x="793" y="7"/>
                      </a:lnTo>
                      <a:lnTo>
                        <a:pt x="796" y="5"/>
                      </a:lnTo>
                      <a:lnTo>
                        <a:pt x="798" y="5"/>
                      </a:lnTo>
                      <a:lnTo>
                        <a:pt x="800" y="5"/>
                      </a:lnTo>
                      <a:lnTo>
                        <a:pt x="803" y="5"/>
                      </a:lnTo>
                      <a:lnTo>
                        <a:pt x="822" y="3"/>
                      </a:lnTo>
                      <a:lnTo>
                        <a:pt x="848" y="3"/>
                      </a:lnTo>
                      <a:lnTo>
                        <a:pt x="890" y="3"/>
                      </a:lnTo>
                      <a:lnTo>
                        <a:pt x="937" y="3"/>
                      </a:lnTo>
                      <a:lnTo>
                        <a:pt x="980" y="3"/>
                      </a:lnTo>
                      <a:lnTo>
                        <a:pt x="1025" y="3"/>
                      </a:lnTo>
                      <a:lnTo>
                        <a:pt x="1070" y="3"/>
                      </a:lnTo>
                      <a:lnTo>
                        <a:pt x="1115" y="5"/>
                      </a:lnTo>
                      <a:lnTo>
                        <a:pt x="1162" y="5"/>
                      </a:lnTo>
                      <a:lnTo>
                        <a:pt x="1178" y="5"/>
                      </a:lnTo>
                      <a:lnTo>
                        <a:pt x="1204" y="5"/>
                      </a:lnTo>
                      <a:lnTo>
                        <a:pt x="1249" y="3"/>
                      </a:lnTo>
                      <a:lnTo>
                        <a:pt x="1292" y="3"/>
                      </a:lnTo>
                      <a:lnTo>
                        <a:pt x="1294" y="3"/>
                      </a:lnTo>
                      <a:lnTo>
                        <a:pt x="1339" y="3"/>
                      </a:lnTo>
                      <a:lnTo>
                        <a:pt x="1384" y="3"/>
                      </a:lnTo>
                      <a:lnTo>
                        <a:pt x="1417" y="3"/>
                      </a:lnTo>
                      <a:lnTo>
                        <a:pt x="1429" y="3"/>
                      </a:lnTo>
                      <a:lnTo>
                        <a:pt x="1474" y="3"/>
                      </a:lnTo>
                      <a:lnTo>
                        <a:pt x="1518" y="3"/>
                      </a:lnTo>
                      <a:lnTo>
                        <a:pt x="1563" y="3"/>
                      </a:lnTo>
                      <a:lnTo>
                        <a:pt x="1611" y="0"/>
                      </a:lnTo>
                      <a:lnTo>
                        <a:pt x="1625" y="0"/>
                      </a:lnTo>
                      <a:lnTo>
                        <a:pt x="1653" y="0"/>
                      </a:lnTo>
                      <a:lnTo>
                        <a:pt x="1655" y="0"/>
                      </a:lnTo>
                      <a:lnTo>
                        <a:pt x="1696" y="0"/>
                      </a:lnTo>
                      <a:lnTo>
                        <a:pt x="1698" y="12"/>
                      </a:lnTo>
                      <a:lnTo>
                        <a:pt x="1700" y="12"/>
                      </a:lnTo>
                      <a:lnTo>
                        <a:pt x="1724" y="12"/>
                      </a:lnTo>
                      <a:lnTo>
                        <a:pt x="1726" y="12"/>
                      </a:lnTo>
                      <a:lnTo>
                        <a:pt x="1729" y="12"/>
                      </a:lnTo>
                      <a:lnTo>
                        <a:pt x="1733" y="12"/>
                      </a:lnTo>
                      <a:lnTo>
                        <a:pt x="1733" y="12"/>
                      </a:lnTo>
                      <a:lnTo>
                        <a:pt x="1741" y="12"/>
                      </a:lnTo>
                      <a:lnTo>
                        <a:pt x="1743" y="12"/>
                      </a:lnTo>
                      <a:lnTo>
                        <a:pt x="1766" y="12"/>
                      </a:lnTo>
                      <a:lnTo>
                        <a:pt x="1790" y="12"/>
                      </a:lnTo>
                      <a:lnTo>
                        <a:pt x="1835" y="12"/>
                      </a:lnTo>
                      <a:lnTo>
                        <a:pt x="1880" y="12"/>
                      </a:lnTo>
                      <a:lnTo>
                        <a:pt x="1922" y="12"/>
                      </a:lnTo>
                      <a:lnTo>
                        <a:pt x="1967" y="12"/>
                      </a:lnTo>
                      <a:lnTo>
                        <a:pt x="2015" y="10"/>
                      </a:lnTo>
                      <a:lnTo>
                        <a:pt x="2029" y="10"/>
                      </a:lnTo>
                      <a:lnTo>
                        <a:pt x="2059" y="10"/>
                      </a:lnTo>
                      <a:lnTo>
                        <a:pt x="2059" y="57"/>
                      </a:lnTo>
                      <a:lnTo>
                        <a:pt x="2062" y="102"/>
                      </a:lnTo>
                      <a:lnTo>
                        <a:pt x="2062" y="104"/>
                      </a:lnTo>
                      <a:lnTo>
                        <a:pt x="2062" y="116"/>
                      </a:lnTo>
                      <a:lnTo>
                        <a:pt x="2062" y="147"/>
                      </a:lnTo>
                      <a:lnTo>
                        <a:pt x="2062" y="168"/>
                      </a:lnTo>
                      <a:lnTo>
                        <a:pt x="2064" y="199"/>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5" name="Freeform 16"/>
                <p:cNvSpPr>
                  <a:spLocks/>
                </p:cNvSpPr>
                <p:nvPr/>
              </p:nvSpPr>
              <p:spPr bwMode="auto">
                <a:xfrm>
                  <a:off x="-9545956" y="8969005"/>
                  <a:ext cx="4233863" cy="4924426"/>
                </a:xfrm>
                <a:custGeom>
                  <a:avLst/>
                  <a:gdLst>
                    <a:gd name="T0" fmla="*/ 2627 w 2667"/>
                    <a:gd name="T1" fmla="*/ 12 h 3102"/>
                    <a:gd name="T2" fmla="*/ 2657 w 2667"/>
                    <a:gd name="T3" fmla="*/ 80 h 3102"/>
                    <a:gd name="T4" fmla="*/ 2660 w 2667"/>
                    <a:gd name="T5" fmla="*/ 146 h 3102"/>
                    <a:gd name="T6" fmla="*/ 2648 w 2667"/>
                    <a:gd name="T7" fmla="*/ 201 h 3102"/>
                    <a:gd name="T8" fmla="*/ 2655 w 2667"/>
                    <a:gd name="T9" fmla="*/ 281 h 3102"/>
                    <a:gd name="T10" fmla="*/ 2645 w 2667"/>
                    <a:gd name="T11" fmla="*/ 352 h 3102"/>
                    <a:gd name="T12" fmla="*/ 2631 w 2667"/>
                    <a:gd name="T13" fmla="*/ 420 h 3102"/>
                    <a:gd name="T14" fmla="*/ 2615 w 2667"/>
                    <a:gd name="T15" fmla="*/ 489 h 3102"/>
                    <a:gd name="T16" fmla="*/ 2596 w 2667"/>
                    <a:gd name="T17" fmla="*/ 555 h 3102"/>
                    <a:gd name="T18" fmla="*/ 2553 w 2667"/>
                    <a:gd name="T19" fmla="*/ 640 h 3102"/>
                    <a:gd name="T20" fmla="*/ 2511 w 2667"/>
                    <a:gd name="T21" fmla="*/ 694 h 3102"/>
                    <a:gd name="T22" fmla="*/ 2485 w 2667"/>
                    <a:gd name="T23" fmla="*/ 744 h 3102"/>
                    <a:gd name="T24" fmla="*/ 2435 w 2667"/>
                    <a:gd name="T25" fmla="*/ 796 h 3102"/>
                    <a:gd name="T26" fmla="*/ 2402 w 2667"/>
                    <a:gd name="T27" fmla="*/ 853 h 3102"/>
                    <a:gd name="T28" fmla="*/ 2338 w 2667"/>
                    <a:gd name="T29" fmla="*/ 900 h 3102"/>
                    <a:gd name="T30" fmla="*/ 2282 w 2667"/>
                    <a:gd name="T31" fmla="*/ 886 h 3102"/>
                    <a:gd name="T32" fmla="*/ 2213 w 2667"/>
                    <a:gd name="T33" fmla="*/ 893 h 3102"/>
                    <a:gd name="T34" fmla="*/ 2168 w 2667"/>
                    <a:gd name="T35" fmla="*/ 1179 h 3102"/>
                    <a:gd name="T36" fmla="*/ 2334 w 2667"/>
                    <a:gd name="T37" fmla="*/ 1814 h 3102"/>
                    <a:gd name="T38" fmla="*/ 2263 w 2667"/>
                    <a:gd name="T39" fmla="*/ 1883 h 3102"/>
                    <a:gd name="T40" fmla="*/ 2138 w 2667"/>
                    <a:gd name="T41" fmla="*/ 1887 h 3102"/>
                    <a:gd name="T42" fmla="*/ 1982 w 2667"/>
                    <a:gd name="T43" fmla="*/ 1949 h 3102"/>
                    <a:gd name="T44" fmla="*/ 1911 w 2667"/>
                    <a:gd name="T45" fmla="*/ 2133 h 3102"/>
                    <a:gd name="T46" fmla="*/ 1812 w 2667"/>
                    <a:gd name="T47" fmla="*/ 2152 h 3102"/>
                    <a:gd name="T48" fmla="*/ 1809 w 2667"/>
                    <a:gd name="T49" fmla="*/ 2268 h 3102"/>
                    <a:gd name="T50" fmla="*/ 1819 w 2667"/>
                    <a:gd name="T51" fmla="*/ 2346 h 3102"/>
                    <a:gd name="T52" fmla="*/ 1802 w 2667"/>
                    <a:gd name="T53" fmla="*/ 2435 h 3102"/>
                    <a:gd name="T54" fmla="*/ 1764 w 2667"/>
                    <a:gd name="T55" fmla="*/ 2582 h 3102"/>
                    <a:gd name="T56" fmla="*/ 1812 w 2667"/>
                    <a:gd name="T57" fmla="*/ 2714 h 3102"/>
                    <a:gd name="T58" fmla="*/ 1833 w 2667"/>
                    <a:gd name="T59" fmla="*/ 2854 h 3102"/>
                    <a:gd name="T60" fmla="*/ 1727 w 2667"/>
                    <a:gd name="T61" fmla="*/ 2898 h 3102"/>
                    <a:gd name="T62" fmla="*/ 1644 w 2667"/>
                    <a:gd name="T63" fmla="*/ 2974 h 3102"/>
                    <a:gd name="T64" fmla="*/ 1538 w 2667"/>
                    <a:gd name="T65" fmla="*/ 3000 h 3102"/>
                    <a:gd name="T66" fmla="*/ 1471 w 2667"/>
                    <a:gd name="T67" fmla="*/ 3050 h 3102"/>
                    <a:gd name="T68" fmla="*/ 1417 w 2667"/>
                    <a:gd name="T69" fmla="*/ 3099 h 3102"/>
                    <a:gd name="T70" fmla="*/ 1353 w 2667"/>
                    <a:gd name="T71" fmla="*/ 3059 h 3102"/>
                    <a:gd name="T72" fmla="*/ 1299 w 2667"/>
                    <a:gd name="T73" fmla="*/ 2991 h 3102"/>
                    <a:gd name="T74" fmla="*/ 1233 w 2667"/>
                    <a:gd name="T75" fmla="*/ 2962 h 3102"/>
                    <a:gd name="T76" fmla="*/ 1127 w 2667"/>
                    <a:gd name="T77" fmla="*/ 2960 h 3102"/>
                    <a:gd name="T78" fmla="*/ 1051 w 2667"/>
                    <a:gd name="T79" fmla="*/ 2962 h 3102"/>
                    <a:gd name="T80" fmla="*/ 983 w 2667"/>
                    <a:gd name="T81" fmla="*/ 2976 h 3102"/>
                    <a:gd name="T82" fmla="*/ 675 w 2667"/>
                    <a:gd name="T83" fmla="*/ 2976 h 3102"/>
                    <a:gd name="T84" fmla="*/ 510 w 2667"/>
                    <a:gd name="T85" fmla="*/ 2976 h 3102"/>
                    <a:gd name="T86" fmla="*/ 357 w 2667"/>
                    <a:gd name="T87" fmla="*/ 2941 h 3102"/>
                    <a:gd name="T88" fmla="*/ 222 w 2667"/>
                    <a:gd name="T89" fmla="*/ 2932 h 3102"/>
                    <a:gd name="T90" fmla="*/ 94 w 2667"/>
                    <a:gd name="T91" fmla="*/ 2887 h 3102"/>
                    <a:gd name="T92" fmla="*/ 7 w 2667"/>
                    <a:gd name="T93" fmla="*/ 2667 h 3102"/>
                    <a:gd name="T94" fmla="*/ 57 w 2667"/>
                    <a:gd name="T95" fmla="*/ 2648 h 3102"/>
                    <a:gd name="T96" fmla="*/ 68 w 2667"/>
                    <a:gd name="T97" fmla="*/ 2598 h 3102"/>
                    <a:gd name="T98" fmla="*/ 66 w 2667"/>
                    <a:gd name="T99" fmla="*/ 2539 h 3102"/>
                    <a:gd name="T100" fmla="*/ 99 w 2667"/>
                    <a:gd name="T101" fmla="*/ 2506 h 3102"/>
                    <a:gd name="T102" fmla="*/ 94 w 2667"/>
                    <a:gd name="T103" fmla="*/ 2464 h 3102"/>
                    <a:gd name="T104" fmla="*/ 61 w 2667"/>
                    <a:gd name="T105" fmla="*/ 2428 h 3102"/>
                    <a:gd name="T106" fmla="*/ 24 w 2667"/>
                    <a:gd name="T107" fmla="*/ 2398 h 3102"/>
                    <a:gd name="T108" fmla="*/ 0 w 2667"/>
                    <a:gd name="T109" fmla="*/ 1077 h 3102"/>
                    <a:gd name="T110" fmla="*/ 14 w 2667"/>
                    <a:gd name="T111" fmla="*/ 222 h 3102"/>
                    <a:gd name="T112" fmla="*/ 52 w 2667"/>
                    <a:gd name="T113" fmla="*/ 222 h 3102"/>
                    <a:gd name="T114" fmla="*/ 87 w 2667"/>
                    <a:gd name="T115" fmla="*/ 243 h 3102"/>
                    <a:gd name="T116" fmla="*/ 130 w 2667"/>
                    <a:gd name="T117" fmla="*/ 208 h 3102"/>
                    <a:gd name="T118" fmla="*/ 151 w 2667"/>
                    <a:gd name="T119" fmla="*/ 149 h 3102"/>
                    <a:gd name="T120" fmla="*/ 151 w 2667"/>
                    <a:gd name="T121" fmla="*/ 97 h 3102"/>
                    <a:gd name="T122" fmla="*/ 139 w 2667"/>
                    <a:gd name="T123" fmla="*/ 42 h 3102"/>
                    <a:gd name="T124" fmla="*/ 366 w 2667"/>
                    <a:gd name="T125" fmla="*/ 0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7" h="3102">
                      <a:moveTo>
                        <a:pt x="945" y="2"/>
                      </a:moveTo>
                      <a:lnTo>
                        <a:pt x="992" y="2"/>
                      </a:lnTo>
                      <a:lnTo>
                        <a:pt x="1082" y="2"/>
                      </a:lnTo>
                      <a:lnTo>
                        <a:pt x="1124" y="2"/>
                      </a:lnTo>
                      <a:lnTo>
                        <a:pt x="1171" y="2"/>
                      </a:lnTo>
                      <a:lnTo>
                        <a:pt x="1216" y="2"/>
                      </a:lnTo>
                      <a:lnTo>
                        <a:pt x="1261" y="2"/>
                      </a:lnTo>
                      <a:lnTo>
                        <a:pt x="1306" y="2"/>
                      </a:lnTo>
                      <a:lnTo>
                        <a:pt x="1351" y="2"/>
                      </a:lnTo>
                      <a:lnTo>
                        <a:pt x="1398" y="2"/>
                      </a:lnTo>
                      <a:lnTo>
                        <a:pt x="1436" y="2"/>
                      </a:lnTo>
                      <a:lnTo>
                        <a:pt x="1443" y="2"/>
                      </a:lnTo>
                      <a:lnTo>
                        <a:pt x="1488" y="2"/>
                      </a:lnTo>
                      <a:lnTo>
                        <a:pt x="1533" y="2"/>
                      </a:lnTo>
                      <a:lnTo>
                        <a:pt x="1547" y="2"/>
                      </a:lnTo>
                      <a:lnTo>
                        <a:pt x="1578" y="4"/>
                      </a:lnTo>
                      <a:lnTo>
                        <a:pt x="1623" y="4"/>
                      </a:lnTo>
                      <a:lnTo>
                        <a:pt x="1712" y="4"/>
                      </a:lnTo>
                      <a:lnTo>
                        <a:pt x="1802" y="4"/>
                      </a:lnTo>
                      <a:lnTo>
                        <a:pt x="1892" y="4"/>
                      </a:lnTo>
                      <a:lnTo>
                        <a:pt x="1979" y="4"/>
                      </a:lnTo>
                      <a:lnTo>
                        <a:pt x="2067" y="7"/>
                      </a:lnTo>
                      <a:lnTo>
                        <a:pt x="2154" y="9"/>
                      </a:lnTo>
                      <a:lnTo>
                        <a:pt x="2180" y="9"/>
                      </a:lnTo>
                      <a:lnTo>
                        <a:pt x="2263" y="9"/>
                      </a:lnTo>
                      <a:lnTo>
                        <a:pt x="2355" y="9"/>
                      </a:lnTo>
                      <a:lnTo>
                        <a:pt x="2445" y="12"/>
                      </a:lnTo>
                      <a:lnTo>
                        <a:pt x="2534" y="12"/>
                      </a:lnTo>
                      <a:lnTo>
                        <a:pt x="2627" y="12"/>
                      </a:lnTo>
                      <a:lnTo>
                        <a:pt x="2664" y="12"/>
                      </a:lnTo>
                      <a:lnTo>
                        <a:pt x="2667" y="16"/>
                      </a:lnTo>
                      <a:lnTo>
                        <a:pt x="2667" y="19"/>
                      </a:lnTo>
                      <a:lnTo>
                        <a:pt x="2667" y="21"/>
                      </a:lnTo>
                      <a:lnTo>
                        <a:pt x="2664" y="21"/>
                      </a:lnTo>
                      <a:lnTo>
                        <a:pt x="2662" y="21"/>
                      </a:lnTo>
                      <a:lnTo>
                        <a:pt x="2657" y="23"/>
                      </a:lnTo>
                      <a:lnTo>
                        <a:pt x="2657" y="26"/>
                      </a:lnTo>
                      <a:lnTo>
                        <a:pt x="2657" y="28"/>
                      </a:lnTo>
                      <a:lnTo>
                        <a:pt x="2657" y="30"/>
                      </a:lnTo>
                      <a:lnTo>
                        <a:pt x="2655" y="30"/>
                      </a:lnTo>
                      <a:lnTo>
                        <a:pt x="2655" y="35"/>
                      </a:lnTo>
                      <a:lnTo>
                        <a:pt x="2655" y="38"/>
                      </a:lnTo>
                      <a:lnTo>
                        <a:pt x="2655" y="40"/>
                      </a:lnTo>
                      <a:lnTo>
                        <a:pt x="2655" y="45"/>
                      </a:lnTo>
                      <a:lnTo>
                        <a:pt x="2655" y="47"/>
                      </a:lnTo>
                      <a:lnTo>
                        <a:pt x="2653" y="49"/>
                      </a:lnTo>
                      <a:lnTo>
                        <a:pt x="2653" y="52"/>
                      </a:lnTo>
                      <a:lnTo>
                        <a:pt x="2653" y="54"/>
                      </a:lnTo>
                      <a:lnTo>
                        <a:pt x="2653" y="56"/>
                      </a:lnTo>
                      <a:lnTo>
                        <a:pt x="2653" y="59"/>
                      </a:lnTo>
                      <a:lnTo>
                        <a:pt x="2653" y="61"/>
                      </a:lnTo>
                      <a:lnTo>
                        <a:pt x="2653" y="68"/>
                      </a:lnTo>
                      <a:lnTo>
                        <a:pt x="2653" y="71"/>
                      </a:lnTo>
                      <a:lnTo>
                        <a:pt x="2653" y="73"/>
                      </a:lnTo>
                      <a:lnTo>
                        <a:pt x="2655" y="73"/>
                      </a:lnTo>
                      <a:lnTo>
                        <a:pt x="2655" y="75"/>
                      </a:lnTo>
                      <a:lnTo>
                        <a:pt x="2657" y="78"/>
                      </a:lnTo>
                      <a:lnTo>
                        <a:pt x="2657" y="80"/>
                      </a:lnTo>
                      <a:lnTo>
                        <a:pt x="2657" y="82"/>
                      </a:lnTo>
                      <a:lnTo>
                        <a:pt x="2657" y="85"/>
                      </a:lnTo>
                      <a:lnTo>
                        <a:pt x="2657" y="87"/>
                      </a:lnTo>
                      <a:lnTo>
                        <a:pt x="2655" y="90"/>
                      </a:lnTo>
                      <a:lnTo>
                        <a:pt x="2655" y="92"/>
                      </a:lnTo>
                      <a:lnTo>
                        <a:pt x="2655" y="94"/>
                      </a:lnTo>
                      <a:lnTo>
                        <a:pt x="2655" y="99"/>
                      </a:lnTo>
                      <a:lnTo>
                        <a:pt x="2655" y="101"/>
                      </a:lnTo>
                      <a:lnTo>
                        <a:pt x="2655" y="104"/>
                      </a:lnTo>
                      <a:lnTo>
                        <a:pt x="2657" y="104"/>
                      </a:lnTo>
                      <a:lnTo>
                        <a:pt x="2657" y="106"/>
                      </a:lnTo>
                      <a:lnTo>
                        <a:pt x="2660" y="106"/>
                      </a:lnTo>
                      <a:lnTo>
                        <a:pt x="2660" y="108"/>
                      </a:lnTo>
                      <a:lnTo>
                        <a:pt x="2660" y="111"/>
                      </a:lnTo>
                      <a:lnTo>
                        <a:pt x="2660" y="113"/>
                      </a:lnTo>
                      <a:lnTo>
                        <a:pt x="2662" y="116"/>
                      </a:lnTo>
                      <a:lnTo>
                        <a:pt x="2662" y="116"/>
                      </a:lnTo>
                      <a:lnTo>
                        <a:pt x="2662" y="118"/>
                      </a:lnTo>
                      <a:lnTo>
                        <a:pt x="2662" y="120"/>
                      </a:lnTo>
                      <a:lnTo>
                        <a:pt x="2662" y="123"/>
                      </a:lnTo>
                      <a:lnTo>
                        <a:pt x="2662" y="125"/>
                      </a:lnTo>
                      <a:lnTo>
                        <a:pt x="2660" y="127"/>
                      </a:lnTo>
                      <a:lnTo>
                        <a:pt x="2660" y="132"/>
                      </a:lnTo>
                      <a:lnTo>
                        <a:pt x="2660" y="134"/>
                      </a:lnTo>
                      <a:lnTo>
                        <a:pt x="2660" y="137"/>
                      </a:lnTo>
                      <a:lnTo>
                        <a:pt x="2660" y="139"/>
                      </a:lnTo>
                      <a:lnTo>
                        <a:pt x="2660" y="141"/>
                      </a:lnTo>
                      <a:lnTo>
                        <a:pt x="2660" y="144"/>
                      </a:lnTo>
                      <a:lnTo>
                        <a:pt x="2660" y="146"/>
                      </a:lnTo>
                      <a:lnTo>
                        <a:pt x="2660" y="149"/>
                      </a:lnTo>
                      <a:lnTo>
                        <a:pt x="2660" y="151"/>
                      </a:lnTo>
                      <a:lnTo>
                        <a:pt x="2657" y="151"/>
                      </a:lnTo>
                      <a:lnTo>
                        <a:pt x="2657" y="153"/>
                      </a:lnTo>
                      <a:lnTo>
                        <a:pt x="2655" y="156"/>
                      </a:lnTo>
                      <a:lnTo>
                        <a:pt x="2653" y="156"/>
                      </a:lnTo>
                      <a:lnTo>
                        <a:pt x="2653" y="158"/>
                      </a:lnTo>
                      <a:lnTo>
                        <a:pt x="2650" y="158"/>
                      </a:lnTo>
                      <a:lnTo>
                        <a:pt x="2650" y="160"/>
                      </a:lnTo>
                      <a:lnTo>
                        <a:pt x="2648" y="160"/>
                      </a:lnTo>
                      <a:lnTo>
                        <a:pt x="2648" y="165"/>
                      </a:lnTo>
                      <a:lnTo>
                        <a:pt x="2650" y="167"/>
                      </a:lnTo>
                      <a:lnTo>
                        <a:pt x="2650" y="170"/>
                      </a:lnTo>
                      <a:lnTo>
                        <a:pt x="2653" y="170"/>
                      </a:lnTo>
                      <a:lnTo>
                        <a:pt x="2653" y="172"/>
                      </a:lnTo>
                      <a:lnTo>
                        <a:pt x="2653" y="172"/>
                      </a:lnTo>
                      <a:lnTo>
                        <a:pt x="2653" y="175"/>
                      </a:lnTo>
                      <a:lnTo>
                        <a:pt x="2650" y="175"/>
                      </a:lnTo>
                      <a:lnTo>
                        <a:pt x="2650" y="177"/>
                      </a:lnTo>
                      <a:lnTo>
                        <a:pt x="2650" y="179"/>
                      </a:lnTo>
                      <a:lnTo>
                        <a:pt x="2648" y="182"/>
                      </a:lnTo>
                      <a:lnTo>
                        <a:pt x="2648" y="184"/>
                      </a:lnTo>
                      <a:lnTo>
                        <a:pt x="2650" y="186"/>
                      </a:lnTo>
                      <a:lnTo>
                        <a:pt x="2650" y="189"/>
                      </a:lnTo>
                      <a:lnTo>
                        <a:pt x="2650" y="191"/>
                      </a:lnTo>
                      <a:lnTo>
                        <a:pt x="2648" y="191"/>
                      </a:lnTo>
                      <a:lnTo>
                        <a:pt x="2648" y="196"/>
                      </a:lnTo>
                      <a:lnTo>
                        <a:pt x="2648" y="198"/>
                      </a:lnTo>
                      <a:lnTo>
                        <a:pt x="2648" y="201"/>
                      </a:lnTo>
                      <a:lnTo>
                        <a:pt x="2648" y="203"/>
                      </a:lnTo>
                      <a:lnTo>
                        <a:pt x="2645" y="203"/>
                      </a:lnTo>
                      <a:lnTo>
                        <a:pt x="2645" y="205"/>
                      </a:lnTo>
                      <a:lnTo>
                        <a:pt x="2645" y="210"/>
                      </a:lnTo>
                      <a:lnTo>
                        <a:pt x="2645" y="212"/>
                      </a:lnTo>
                      <a:lnTo>
                        <a:pt x="2645" y="215"/>
                      </a:lnTo>
                      <a:lnTo>
                        <a:pt x="2645" y="217"/>
                      </a:lnTo>
                      <a:lnTo>
                        <a:pt x="2645" y="219"/>
                      </a:lnTo>
                      <a:lnTo>
                        <a:pt x="2648" y="222"/>
                      </a:lnTo>
                      <a:lnTo>
                        <a:pt x="2648" y="224"/>
                      </a:lnTo>
                      <a:lnTo>
                        <a:pt x="2648" y="229"/>
                      </a:lnTo>
                      <a:lnTo>
                        <a:pt x="2648" y="229"/>
                      </a:lnTo>
                      <a:lnTo>
                        <a:pt x="2648" y="234"/>
                      </a:lnTo>
                      <a:lnTo>
                        <a:pt x="2648" y="236"/>
                      </a:lnTo>
                      <a:lnTo>
                        <a:pt x="2648" y="238"/>
                      </a:lnTo>
                      <a:lnTo>
                        <a:pt x="2648" y="241"/>
                      </a:lnTo>
                      <a:lnTo>
                        <a:pt x="2650" y="245"/>
                      </a:lnTo>
                      <a:lnTo>
                        <a:pt x="2650" y="248"/>
                      </a:lnTo>
                      <a:lnTo>
                        <a:pt x="2650" y="250"/>
                      </a:lnTo>
                      <a:lnTo>
                        <a:pt x="2650" y="253"/>
                      </a:lnTo>
                      <a:lnTo>
                        <a:pt x="2650" y="255"/>
                      </a:lnTo>
                      <a:lnTo>
                        <a:pt x="2650" y="257"/>
                      </a:lnTo>
                      <a:lnTo>
                        <a:pt x="2650" y="260"/>
                      </a:lnTo>
                      <a:lnTo>
                        <a:pt x="2650" y="262"/>
                      </a:lnTo>
                      <a:lnTo>
                        <a:pt x="2648" y="269"/>
                      </a:lnTo>
                      <a:lnTo>
                        <a:pt x="2648" y="271"/>
                      </a:lnTo>
                      <a:lnTo>
                        <a:pt x="2648" y="274"/>
                      </a:lnTo>
                      <a:lnTo>
                        <a:pt x="2650" y="276"/>
                      </a:lnTo>
                      <a:lnTo>
                        <a:pt x="2655" y="281"/>
                      </a:lnTo>
                      <a:lnTo>
                        <a:pt x="2655" y="283"/>
                      </a:lnTo>
                      <a:lnTo>
                        <a:pt x="2655" y="286"/>
                      </a:lnTo>
                      <a:lnTo>
                        <a:pt x="2655" y="286"/>
                      </a:lnTo>
                      <a:lnTo>
                        <a:pt x="2655" y="288"/>
                      </a:lnTo>
                      <a:lnTo>
                        <a:pt x="2655" y="293"/>
                      </a:lnTo>
                      <a:lnTo>
                        <a:pt x="2653" y="297"/>
                      </a:lnTo>
                      <a:lnTo>
                        <a:pt x="2653" y="300"/>
                      </a:lnTo>
                      <a:lnTo>
                        <a:pt x="2653" y="302"/>
                      </a:lnTo>
                      <a:lnTo>
                        <a:pt x="2653" y="305"/>
                      </a:lnTo>
                      <a:lnTo>
                        <a:pt x="2653" y="307"/>
                      </a:lnTo>
                      <a:lnTo>
                        <a:pt x="2653" y="312"/>
                      </a:lnTo>
                      <a:lnTo>
                        <a:pt x="2653" y="316"/>
                      </a:lnTo>
                      <a:lnTo>
                        <a:pt x="2650" y="319"/>
                      </a:lnTo>
                      <a:lnTo>
                        <a:pt x="2650" y="321"/>
                      </a:lnTo>
                      <a:lnTo>
                        <a:pt x="2650" y="326"/>
                      </a:lnTo>
                      <a:lnTo>
                        <a:pt x="2650" y="328"/>
                      </a:lnTo>
                      <a:lnTo>
                        <a:pt x="2650" y="330"/>
                      </a:lnTo>
                      <a:lnTo>
                        <a:pt x="2650" y="333"/>
                      </a:lnTo>
                      <a:lnTo>
                        <a:pt x="2650" y="335"/>
                      </a:lnTo>
                      <a:lnTo>
                        <a:pt x="2648" y="335"/>
                      </a:lnTo>
                      <a:lnTo>
                        <a:pt x="2648" y="338"/>
                      </a:lnTo>
                      <a:lnTo>
                        <a:pt x="2648" y="340"/>
                      </a:lnTo>
                      <a:lnTo>
                        <a:pt x="2648" y="340"/>
                      </a:lnTo>
                      <a:lnTo>
                        <a:pt x="2648" y="342"/>
                      </a:lnTo>
                      <a:lnTo>
                        <a:pt x="2648" y="342"/>
                      </a:lnTo>
                      <a:lnTo>
                        <a:pt x="2645" y="345"/>
                      </a:lnTo>
                      <a:lnTo>
                        <a:pt x="2645" y="347"/>
                      </a:lnTo>
                      <a:lnTo>
                        <a:pt x="2645" y="349"/>
                      </a:lnTo>
                      <a:lnTo>
                        <a:pt x="2645" y="352"/>
                      </a:lnTo>
                      <a:lnTo>
                        <a:pt x="2645" y="354"/>
                      </a:lnTo>
                      <a:lnTo>
                        <a:pt x="2645" y="356"/>
                      </a:lnTo>
                      <a:lnTo>
                        <a:pt x="2643" y="364"/>
                      </a:lnTo>
                      <a:lnTo>
                        <a:pt x="2643" y="368"/>
                      </a:lnTo>
                      <a:lnTo>
                        <a:pt x="2643" y="371"/>
                      </a:lnTo>
                      <a:lnTo>
                        <a:pt x="2641" y="371"/>
                      </a:lnTo>
                      <a:lnTo>
                        <a:pt x="2643" y="373"/>
                      </a:lnTo>
                      <a:lnTo>
                        <a:pt x="2643" y="378"/>
                      </a:lnTo>
                      <a:lnTo>
                        <a:pt x="2643" y="380"/>
                      </a:lnTo>
                      <a:lnTo>
                        <a:pt x="2643" y="382"/>
                      </a:lnTo>
                      <a:lnTo>
                        <a:pt x="2643" y="385"/>
                      </a:lnTo>
                      <a:lnTo>
                        <a:pt x="2643" y="387"/>
                      </a:lnTo>
                      <a:lnTo>
                        <a:pt x="2643" y="390"/>
                      </a:lnTo>
                      <a:lnTo>
                        <a:pt x="2641" y="390"/>
                      </a:lnTo>
                      <a:lnTo>
                        <a:pt x="2641" y="392"/>
                      </a:lnTo>
                      <a:lnTo>
                        <a:pt x="2638" y="392"/>
                      </a:lnTo>
                      <a:lnTo>
                        <a:pt x="2636" y="392"/>
                      </a:lnTo>
                      <a:lnTo>
                        <a:pt x="2634" y="392"/>
                      </a:lnTo>
                      <a:lnTo>
                        <a:pt x="2634" y="394"/>
                      </a:lnTo>
                      <a:lnTo>
                        <a:pt x="2634" y="397"/>
                      </a:lnTo>
                      <a:lnTo>
                        <a:pt x="2634" y="399"/>
                      </a:lnTo>
                      <a:lnTo>
                        <a:pt x="2634" y="399"/>
                      </a:lnTo>
                      <a:lnTo>
                        <a:pt x="2634" y="401"/>
                      </a:lnTo>
                      <a:lnTo>
                        <a:pt x="2634" y="404"/>
                      </a:lnTo>
                      <a:lnTo>
                        <a:pt x="2631" y="406"/>
                      </a:lnTo>
                      <a:lnTo>
                        <a:pt x="2631" y="408"/>
                      </a:lnTo>
                      <a:lnTo>
                        <a:pt x="2631" y="411"/>
                      </a:lnTo>
                      <a:lnTo>
                        <a:pt x="2631" y="418"/>
                      </a:lnTo>
                      <a:lnTo>
                        <a:pt x="2631" y="420"/>
                      </a:lnTo>
                      <a:lnTo>
                        <a:pt x="2631" y="423"/>
                      </a:lnTo>
                      <a:lnTo>
                        <a:pt x="2629" y="427"/>
                      </a:lnTo>
                      <a:lnTo>
                        <a:pt x="2629" y="430"/>
                      </a:lnTo>
                      <a:lnTo>
                        <a:pt x="2627" y="430"/>
                      </a:lnTo>
                      <a:lnTo>
                        <a:pt x="2627" y="432"/>
                      </a:lnTo>
                      <a:lnTo>
                        <a:pt x="2627" y="434"/>
                      </a:lnTo>
                      <a:lnTo>
                        <a:pt x="2627" y="437"/>
                      </a:lnTo>
                      <a:lnTo>
                        <a:pt x="2624" y="442"/>
                      </a:lnTo>
                      <a:lnTo>
                        <a:pt x="2624" y="444"/>
                      </a:lnTo>
                      <a:lnTo>
                        <a:pt x="2624" y="446"/>
                      </a:lnTo>
                      <a:lnTo>
                        <a:pt x="2624" y="449"/>
                      </a:lnTo>
                      <a:lnTo>
                        <a:pt x="2624" y="451"/>
                      </a:lnTo>
                      <a:lnTo>
                        <a:pt x="2622" y="451"/>
                      </a:lnTo>
                      <a:lnTo>
                        <a:pt x="2622" y="453"/>
                      </a:lnTo>
                      <a:lnTo>
                        <a:pt x="2622" y="456"/>
                      </a:lnTo>
                      <a:lnTo>
                        <a:pt x="2622" y="456"/>
                      </a:lnTo>
                      <a:lnTo>
                        <a:pt x="2619" y="458"/>
                      </a:lnTo>
                      <a:lnTo>
                        <a:pt x="2619" y="460"/>
                      </a:lnTo>
                      <a:lnTo>
                        <a:pt x="2622" y="465"/>
                      </a:lnTo>
                      <a:lnTo>
                        <a:pt x="2619" y="465"/>
                      </a:lnTo>
                      <a:lnTo>
                        <a:pt x="2619" y="468"/>
                      </a:lnTo>
                      <a:lnTo>
                        <a:pt x="2617" y="470"/>
                      </a:lnTo>
                      <a:lnTo>
                        <a:pt x="2615" y="472"/>
                      </a:lnTo>
                      <a:lnTo>
                        <a:pt x="2615" y="475"/>
                      </a:lnTo>
                      <a:lnTo>
                        <a:pt x="2615" y="477"/>
                      </a:lnTo>
                      <a:lnTo>
                        <a:pt x="2615" y="479"/>
                      </a:lnTo>
                      <a:lnTo>
                        <a:pt x="2615" y="482"/>
                      </a:lnTo>
                      <a:lnTo>
                        <a:pt x="2615" y="484"/>
                      </a:lnTo>
                      <a:lnTo>
                        <a:pt x="2615" y="489"/>
                      </a:lnTo>
                      <a:lnTo>
                        <a:pt x="2615" y="491"/>
                      </a:lnTo>
                      <a:lnTo>
                        <a:pt x="2615" y="493"/>
                      </a:lnTo>
                      <a:lnTo>
                        <a:pt x="2615" y="496"/>
                      </a:lnTo>
                      <a:lnTo>
                        <a:pt x="2612" y="498"/>
                      </a:lnTo>
                      <a:lnTo>
                        <a:pt x="2612" y="501"/>
                      </a:lnTo>
                      <a:lnTo>
                        <a:pt x="2612" y="503"/>
                      </a:lnTo>
                      <a:lnTo>
                        <a:pt x="2612" y="505"/>
                      </a:lnTo>
                      <a:lnTo>
                        <a:pt x="2612" y="508"/>
                      </a:lnTo>
                      <a:lnTo>
                        <a:pt x="2612" y="512"/>
                      </a:lnTo>
                      <a:lnTo>
                        <a:pt x="2610" y="512"/>
                      </a:lnTo>
                      <a:lnTo>
                        <a:pt x="2610" y="515"/>
                      </a:lnTo>
                      <a:lnTo>
                        <a:pt x="2608" y="515"/>
                      </a:lnTo>
                      <a:lnTo>
                        <a:pt x="2608" y="517"/>
                      </a:lnTo>
                      <a:lnTo>
                        <a:pt x="2605" y="517"/>
                      </a:lnTo>
                      <a:lnTo>
                        <a:pt x="2605" y="519"/>
                      </a:lnTo>
                      <a:lnTo>
                        <a:pt x="2605" y="524"/>
                      </a:lnTo>
                      <a:lnTo>
                        <a:pt x="2605" y="527"/>
                      </a:lnTo>
                      <a:lnTo>
                        <a:pt x="2605" y="529"/>
                      </a:lnTo>
                      <a:lnTo>
                        <a:pt x="2603" y="529"/>
                      </a:lnTo>
                      <a:lnTo>
                        <a:pt x="2603" y="531"/>
                      </a:lnTo>
                      <a:lnTo>
                        <a:pt x="2603" y="534"/>
                      </a:lnTo>
                      <a:lnTo>
                        <a:pt x="2603" y="536"/>
                      </a:lnTo>
                      <a:lnTo>
                        <a:pt x="2603" y="538"/>
                      </a:lnTo>
                      <a:lnTo>
                        <a:pt x="2603" y="541"/>
                      </a:lnTo>
                      <a:lnTo>
                        <a:pt x="2603" y="543"/>
                      </a:lnTo>
                      <a:lnTo>
                        <a:pt x="2603" y="545"/>
                      </a:lnTo>
                      <a:lnTo>
                        <a:pt x="2601" y="548"/>
                      </a:lnTo>
                      <a:lnTo>
                        <a:pt x="2598" y="553"/>
                      </a:lnTo>
                      <a:lnTo>
                        <a:pt x="2596" y="555"/>
                      </a:lnTo>
                      <a:lnTo>
                        <a:pt x="2596" y="560"/>
                      </a:lnTo>
                      <a:lnTo>
                        <a:pt x="2593" y="562"/>
                      </a:lnTo>
                      <a:lnTo>
                        <a:pt x="2591" y="567"/>
                      </a:lnTo>
                      <a:lnTo>
                        <a:pt x="2591" y="569"/>
                      </a:lnTo>
                      <a:lnTo>
                        <a:pt x="2591" y="569"/>
                      </a:lnTo>
                      <a:lnTo>
                        <a:pt x="2586" y="576"/>
                      </a:lnTo>
                      <a:lnTo>
                        <a:pt x="2584" y="579"/>
                      </a:lnTo>
                      <a:lnTo>
                        <a:pt x="2582" y="583"/>
                      </a:lnTo>
                      <a:lnTo>
                        <a:pt x="2582" y="586"/>
                      </a:lnTo>
                      <a:lnTo>
                        <a:pt x="2582" y="590"/>
                      </a:lnTo>
                      <a:lnTo>
                        <a:pt x="2579" y="597"/>
                      </a:lnTo>
                      <a:lnTo>
                        <a:pt x="2579" y="600"/>
                      </a:lnTo>
                      <a:lnTo>
                        <a:pt x="2577" y="605"/>
                      </a:lnTo>
                      <a:lnTo>
                        <a:pt x="2577" y="607"/>
                      </a:lnTo>
                      <a:lnTo>
                        <a:pt x="2575" y="612"/>
                      </a:lnTo>
                      <a:lnTo>
                        <a:pt x="2575" y="614"/>
                      </a:lnTo>
                      <a:lnTo>
                        <a:pt x="2572" y="614"/>
                      </a:lnTo>
                      <a:lnTo>
                        <a:pt x="2570" y="621"/>
                      </a:lnTo>
                      <a:lnTo>
                        <a:pt x="2568" y="623"/>
                      </a:lnTo>
                      <a:lnTo>
                        <a:pt x="2568" y="626"/>
                      </a:lnTo>
                      <a:lnTo>
                        <a:pt x="2565" y="626"/>
                      </a:lnTo>
                      <a:lnTo>
                        <a:pt x="2565" y="628"/>
                      </a:lnTo>
                      <a:lnTo>
                        <a:pt x="2563" y="631"/>
                      </a:lnTo>
                      <a:lnTo>
                        <a:pt x="2563" y="633"/>
                      </a:lnTo>
                      <a:lnTo>
                        <a:pt x="2560" y="633"/>
                      </a:lnTo>
                      <a:lnTo>
                        <a:pt x="2560" y="635"/>
                      </a:lnTo>
                      <a:lnTo>
                        <a:pt x="2558" y="638"/>
                      </a:lnTo>
                      <a:lnTo>
                        <a:pt x="2556" y="640"/>
                      </a:lnTo>
                      <a:lnTo>
                        <a:pt x="2553" y="640"/>
                      </a:lnTo>
                      <a:lnTo>
                        <a:pt x="2553" y="642"/>
                      </a:lnTo>
                      <a:lnTo>
                        <a:pt x="2551" y="642"/>
                      </a:lnTo>
                      <a:lnTo>
                        <a:pt x="2549" y="645"/>
                      </a:lnTo>
                      <a:lnTo>
                        <a:pt x="2549" y="647"/>
                      </a:lnTo>
                      <a:lnTo>
                        <a:pt x="2546" y="649"/>
                      </a:lnTo>
                      <a:lnTo>
                        <a:pt x="2544" y="652"/>
                      </a:lnTo>
                      <a:lnTo>
                        <a:pt x="2539" y="657"/>
                      </a:lnTo>
                      <a:lnTo>
                        <a:pt x="2537" y="659"/>
                      </a:lnTo>
                      <a:lnTo>
                        <a:pt x="2534" y="661"/>
                      </a:lnTo>
                      <a:lnTo>
                        <a:pt x="2534" y="664"/>
                      </a:lnTo>
                      <a:lnTo>
                        <a:pt x="2534" y="666"/>
                      </a:lnTo>
                      <a:lnTo>
                        <a:pt x="2532" y="666"/>
                      </a:lnTo>
                      <a:lnTo>
                        <a:pt x="2532" y="668"/>
                      </a:lnTo>
                      <a:lnTo>
                        <a:pt x="2530" y="668"/>
                      </a:lnTo>
                      <a:lnTo>
                        <a:pt x="2530" y="671"/>
                      </a:lnTo>
                      <a:lnTo>
                        <a:pt x="2527" y="671"/>
                      </a:lnTo>
                      <a:lnTo>
                        <a:pt x="2527" y="673"/>
                      </a:lnTo>
                      <a:lnTo>
                        <a:pt x="2527" y="675"/>
                      </a:lnTo>
                      <a:lnTo>
                        <a:pt x="2525" y="675"/>
                      </a:lnTo>
                      <a:lnTo>
                        <a:pt x="2525" y="678"/>
                      </a:lnTo>
                      <a:lnTo>
                        <a:pt x="2523" y="678"/>
                      </a:lnTo>
                      <a:lnTo>
                        <a:pt x="2523" y="680"/>
                      </a:lnTo>
                      <a:lnTo>
                        <a:pt x="2520" y="682"/>
                      </a:lnTo>
                      <a:lnTo>
                        <a:pt x="2520" y="682"/>
                      </a:lnTo>
                      <a:lnTo>
                        <a:pt x="2520" y="685"/>
                      </a:lnTo>
                      <a:lnTo>
                        <a:pt x="2518" y="685"/>
                      </a:lnTo>
                      <a:lnTo>
                        <a:pt x="2518" y="687"/>
                      </a:lnTo>
                      <a:lnTo>
                        <a:pt x="2513" y="692"/>
                      </a:lnTo>
                      <a:lnTo>
                        <a:pt x="2511" y="694"/>
                      </a:lnTo>
                      <a:lnTo>
                        <a:pt x="2508" y="697"/>
                      </a:lnTo>
                      <a:lnTo>
                        <a:pt x="2506" y="697"/>
                      </a:lnTo>
                      <a:lnTo>
                        <a:pt x="2506" y="699"/>
                      </a:lnTo>
                      <a:lnTo>
                        <a:pt x="2506" y="701"/>
                      </a:lnTo>
                      <a:lnTo>
                        <a:pt x="2504" y="701"/>
                      </a:lnTo>
                      <a:lnTo>
                        <a:pt x="2504" y="704"/>
                      </a:lnTo>
                      <a:lnTo>
                        <a:pt x="2501" y="704"/>
                      </a:lnTo>
                      <a:lnTo>
                        <a:pt x="2501" y="706"/>
                      </a:lnTo>
                      <a:lnTo>
                        <a:pt x="2499" y="708"/>
                      </a:lnTo>
                      <a:lnTo>
                        <a:pt x="2497" y="711"/>
                      </a:lnTo>
                      <a:lnTo>
                        <a:pt x="2494" y="713"/>
                      </a:lnTo>
                      <a:lnTo>
                        <a:pt x="2492" y="716"/>
                      </a:lnTo>
                      <a:lnTo>
                        <a:pt x="2492" y="718"/>
                      </a:lnTo>
                      <a:lnTo>
                        <a:pt x="2492" y="720"/>
                      </a:lnTo>
                      <a:lnTo>
                        <a:pt x="2492" y="723"/>
                      </a:lnTo>
                      <a:lnTo>
                        <a:pt x="2492" y="725"/>
                      </a:lnTo>
                      <a:lnTo>
                        <a:pt x="2492" y="727"/>
                      </a:lnTo>
                      <a:lnTo>
                        <a:pt x="2492" y="730"/>
                      </a:lnTo>
                      <a:lnTo>
                        <a:pt x="2490" y="730"/>
                      </a:lnTo>
                      <a:lnTo>
                        <a:pt x="2492" y="732"/>
                      </a:lnTo>
                      <a:lnTo>
                        <a:pt x="2492" y="734"/>
                      </a:lnTo>
                      <a:lnTo>
                        <a:pt x="2492" y="737"/>
                      </a:lnTo>
                      <a:lnTo>
                        <a:pt x="2492" y="739"/>
                      </a:lnTo>
                      <a:lnTo>
                        <a:pt x="2494" y="739"/>
                      </a:lnTo>
                      <a:lnTo>
                        <a:pt x="2492" y="739"/>
                      </a:lnTo>
                      <a:lnTo>
                        <a:pt x="2490" y="739"/>
                      </a:lnTo>
                      <a:lnTo>
                        <a:pt x="2487" y="742"/>
                      </a:lnTo>
                      <a:lnTo>
                        <a:pt x="2487" y="744"/>
                      </a:lnTo>
                      <a:lnTo>
                        <a:pt x="2485" y="744"/>
                      </a:lnTo>
                      <a:lnTo>
                        <a:pt x="2485" y="746"/>
                      </a:lnTo>
                      <a:lnTo>
                        <a:pt x="2482" y="746"/>
                      </a:lnTo>
                      <a:lnTo>
                        <a:pt x="2482" y="749"/>
                      </a:lnTo>
                      <a:lnTo>
                        <a:pt x="2482" y="751"/>
                      </a:lnTo>
                      <a:lnTo>
                        <a:pt x="2480" y="751"/>
                      </a:lnTo>
                      <a:lnTo>
                        <a:pt x="2480" y="753"/>
                      </a:lnTo>
                      <a:lnTo>
                        <a:pt x="2478" y="753"/>
                      </a:lnTo>
                      <a:lnTo>
                        <a:pt x="2478" y="753"/>
                      </a:lnTo>
                      <a:lnTo>
                        <a:pt x="2475" y="753"/>
                      </a:lnTo>
                      <a:lnTo>
                        <a:pt x="2475" y="756"/>
                      </a:lnTo>
                      <a:lnTo>
                        <a:pt x="2473" y="756"/>
                      </a:lnTo>
                      <a:lnTo>
                        <a:pt x="2473" y="758"/>
                      </a:lnTo>
                      <a:lnTo>
                        <a:pt x="2471" y="760"/>
                      </a:lnTo>
                      <a:lnTo>
                        <a:pt x="2468" y="763"/>
                      </a:lnTo>
                      <a:lnTo>
                        <a:pt x="2468" y="765"/>
                      </a:lnTo>
                      <a:lnTo>
                        <a:pt x="2464" y="768"/>
                      </a:lnTo>
                      <a:lnTo>
                        <a:pt x="2464" y="770"/>
                      </a:lnTo>
                      <a:lnTo>
                        <a:pt x="2461" y="770"/>
                      </a:lnTo>
                      <a:lnTo>
                        <a:pt x="2461" y="772"/>
                      </a:lnTo>
                      <a:lnTo>
                        <a:pt x="2456" y="779"/>
                      </a:lnTo>
                      <a:lnTo>
                        <a:pt x="2454" y="782"/>
                      </a:lnTo>
                      <a:lnTo>
                        <a:pt x="2454" y="784"/>
                      </a:lnTo>
                      <a:lnTo>
                        <a:pt x="2452" y="784"/>
                      </a:lnTo>
                      <a:lnTo>
                        <a:pt x="2452" y="786"/>
                      </a:lnTo>
                      <a:lnTo>
                        <a:pt x="2449" y="786"/>
                      </a:lnTo>
                      <a:lnTo>
                        <a:pt x="2447" y="789"/>
                      </a:lnTo>
                      <a:lnTo>
                        <a:pt x="2445" y="791"/>
                      </a:lnTo>
                      <a:lnTo>
                        <a:pt x="2440" y="796"/>
                      </a:lnTo>
                      <a:lnTo>
                        <a:pt x="2435" y="796"/>
                      </a:lnTo>
                      <a:lnTo>
                        <a:pt x="2433" y="798"/>
                      </a:lnTo>
                      <a:lnTo>
                        <a:pt x="2431" y="801"/>
                      </a:lnTo>
                      <a:lnTo>
                        <a:pt x="2428" y="801"/>
                      </a:lnTo>
                      <a:lnTo>
                        <a:pt x="2423" y="805"/>
                      </a:lnTo>
                      <a:lnTo>
                        <a:pt x="2421" y="805"/>
                      </a:lnTo>
                      <a:lnTo>
                        <a:pt x="2421" y="808"/>
                      </a:lnTo>
                      <a:lnTo>
                        <a:pt x="2421" y="808"/>
                      </a:lnTo>
                      <a:lnTo>
                        <a:pt x="2421" y="810"/>
                      </a:lnTo>
                      <a:lnTo>
                        <a:pt x="2421" y="812"/>
                      </a:lnTo>
                      <a:lnTo>
                        <a:pt x="2421" y="815"/>
                      </a:lnTo>
                      <a:lnTo>
                        <a:pt x="2419" y="817"/>
                      </a:lnTo>
                      <a:lnTo>
                        <a:pt x="2419" y="820"/>
                      </a:lnTo>
                      <a:lnTo>
                        <a:pt x="2416" y="820"/>
                      </a:lnTo>
                      <a:lnTo>
                        <a:pt x="2414" y="822"/>
                      </a:lnTo>
                      <a:lnTo>
                        <a:pt x="2409" y="827"/>
                      </a:lnTo>
                      <a:lnTo>
                        <a:pt x="2409" y="829"/>
                      </a:lnTo>
                      <a:lnTo>
                        <a:pt x="2409" y="831"/>
                      </a:lnTo>
                      <a:lnTo>
                        <a:pt x="2409" y="834"/>
                      </a:lnTo>
                      <a:lnTo>
                        <a:pt x="2409" y="836"/>
                      </a:lnTo>
                      <a:lnTo>
                        <a:pt x="2409" y="838"/>
                      </a:lnTo>
                      <a:lnTo>
                        <a:pt x="2407" y="841"/>
                      </a:lnTo>
                      <a:lnTo>
                        <a:pt x="2407" y="843"/>
                      </a:lnTo>
                      <a:lnTo>
                        <a:pt x="2405" y="843"/>
                      </a:lnTo>
                      <a:lnTo>
                        <a:pt x="2405" y="845"/>
                      </a:lnTo>
                      <a:lnTo>
                        <a:pt x="2405" y="848"/>
                      </a:lnTo>
                      <a:lnTo>
                        <a:pt x="2405" y="850"/>
                      </a:lnTo>
                      <a:lnTo>
                        <a:pt x="2405" y="853"/>
                      </a:lnTo>
                      <a:lnTo>
                        <a:pt x="2402" y="853"/>
                      </a:lnTo>
                      <a:lnTo>
                        <a:pt x="2402" y="853"/>
                      </a:lnTo>
                      <a:lnTo>
                        <a:pt x="2402" y="855"/>
                      </a:lnTo>
                      <a:lnTo>
                        <a:pt x="2400" y="855"/>
                      </a:lnTo>
                      <a:lnTo>
                        <a:pt x="2400" y="857"/>
                      </a:lnTo>
                      <a:lnTo>
                        <a:pt x="2397" y="857"/>
                      </a:lnTo>
                      <a:lnTo>
                        <a:pt x="2397" y="860"/>
                      </a:lnTo>
                      <a:lnTo>
                        <a:pt x="2395" y="860"/>
                      </a:lnTo>
                      <a:lnTo>
                        <a:pt x="2393" y="860"/>
                      </a:lnTo>
                      <a:lnTo>
                        <a:pt x="2390" y="862"/>
                      </a:lnTo>
                      <a:lnTo>
                        <a:pt x="2386" y="864"/>
                      </a:lnTo>
                      <a:lnTo>
                        <a:pt x="2383" y="867"/>
                      </a:lnTo>
                      <a:lnTo>
                        <a:pt x="2381" y="869"/>
                      </a:lnTo>
                      <a:lnTo>
                        <a:pt x="2379" y="871"/>
                      </a:lnTo>
                      <a:lnTo>
                        <a:pt x="2379" y="874"/>
                      </a:lnTo>
                      <a:lnTo>
                        <a:pt x="2374" y="876"/>
                      </a:lnTo>
                      <a:lnTo>
                        <a:pt x="2371" y="879"/>
                      </a:lnTo>
                      <a:lnTo>
                        <a:pt x="2369" y="881"/>
                      </a:lnTo>
                      <a:lnTo>
                        <a:pt x="2367" y="883"/>
                      </a:lnTo>
                      <a:lnTo>
                        <a:pt x="2364" y="886"/>
                      </a:lnTo>
                      <a:lnTo>
                        <a:pt x="2362" y="888"/>
                      </a:lnTo>
                      <a:lnTo>
                        <a:pt x="2360" y="888"/>
                      </a:lnTo>
                      <a:lnTo>
                        <a:pt x="2355" y="888"/>
                      </a:lnTo>
                      <a:lnTo>
                        <a:pt x="2353" y="890"/>
                      </a:lnTo>
                      <a:lnTo>
                        <a:pt x="2348" y="890"/>
                      </a:lnTo>
                      <a:lnTo>
                        <a:pt x="2345" y="893"/>
                      </a:lnTo>
                      <a:lnTo>
                        <a:pt x="2343" y="895"/>
                      </a:lnTo>
                      <a:lnTo>
                        <a:pt x="2341" y="895"/>
                      </a:lnTo>
                      <a:lnTo>
                        <a:pt x="2341" y="897"/>
                      </a:lnTo>
                      <a:lnTo>
                        <a:pt x="2338" y="897"/>
                      </a:lnTo>
                      <a:lnTo>
                        <a:pt x="2338" y="900"/>
                      </a:lnTo>
                      <a:lnTo>
                        <a:pt x="2336" y="900"/>
                      </a:lnTo>
                      <a:lnTo>
                        <a:pt x="2334" y="900"/>
                      </a:lnTo>
                      <a:lnTo>
                        <a:pt x="2331" y="900"/>
                      </a:lnTo>
                      <a:lnTo>
                        <a:pt x="2329" y="900"/>
                      </a:lnTo>
                      <a:lnTo>
                        <a:pt x="2327" y="900"/>
                      </a:lnTo>
                      <a:lnTo>
                        <a:pt x="2324" y="900"/>
                      </a:lnTo>
                      <a:lnTo>
                        <a:pt x="2324" y="902"/>
                      </a:lnTo>
                      <a:lnTo>
                        <a:pt x="2322" y="902"/>
                      </a:lnTo>
                      <a:lnTo>
                        <a:pt x="2319" y="902"/>
                      </a:lnTo>
                      <a:lnTo>
                        <a:pt x="2317" y="902"/>
                      </a:lnTo>
                      <a:lnTo>
                        <a:pt x="2315" y="902"/>
                      </a:lnTo>
                      <a:lnTo>
                        <a:pt x="2312" y="902"/>
                      </a:lnTo>
                      <a:lnTo>
                        <a:pt x="2312" y="900"/>
                      </a:lnTo>
                      <a:lnTo>
                        <a:pt x="2310" y="897"/>
                      </a:lnTo>
                      <a:lnTo>
                        <a:pt x="2310" y="895"/>
                      </a:lnTo>
                      <a:lnTo>
                        <a:pt x="2308" y="893"/>
                      </a:lnTo>
                      <a:lnTo>
                        <a:pt x="2308" y="890"/>
                      </a:lnTo>
                      <a:lnTo>
                        <a:pt x="2308" y="888"/>
                      </a:lnTo>
                      <a:lnTo>
                        <a:pt x="2305" y="886"/>
                      </a:lnTo>
                      <a:lnTo>
                        <a:pt x="2303" y="883"/>
                      </a:lnTo>
                      <a:lnTo>
                        <a:pt x="2303" y="881"/>
                      </a:lnTo>
                      <a:lnTo>
                        <a:pt x="2301" y="881"/>
                      </a:lnTo>
                      <a:lnTo>
                        <a:pt x="2296" y="881"/>
                      </a:lnTo>
                      <a:lnTo>
                        <a:pt x="2294" y="881"/>
                      </a:lnTo>
                      <a:lnTo>
                        <a:pt x="2291" y="881"/>
                      </a:lnTo>
                      <a:lnTo>
                        <a:pt x="2289" y="881"/>
                      </a:lnTo>
                      <a:lnTo>
                        <a:pt x="2286" y="881"/>
                      </a:lnTo>
                      <a:lnTo>
                        <a:pt x="2284" y="883"/>
                      </a:lnTo>
                      <a:lnTo>
                        <a:pt x="2282" y="886"/>
                      </a:lnTo>
                      <a:lnTo>
                        <a:pt x="2279" y="886"/>
                      </a:lnTo>
                      <a:lnTo>
                        <a:pt x="2277" y="888"/>
                      </a:lnTo>
                      <a:lnTo>
                        <a:pt x="2275" y="888"/>
                      </a:lnTo>
                      <a:lnTo>
                        <a:pt x="2275" y="890"/>
                      </a:lnTo>
                      <a:lnTo>
                        <a:pt x="2272" y="890"/>
                      </a:lnTo>
                      <a:lnTo>
                        <a:pt x="2270" y="893"/>
                      </a:lnTo>
                      <a:lnTo>
                        <a:pt x="2268" y="893"/>
                      </a:lnTo>
                      <a:lnTo>
                        <a:pt x="2265" y="893"/>
                      </a:lnTo>
                      <a:lnTo>
                        <a:pt x="2263" y="893"/>
                      </a:lnTo>
                      <a:lnTo>
                        <a:pt x="2260" y="893"/>
                      </a:lnTo>
                      <a:lnTo>
                        <a:pt x="2258" y="893"/>
                      </a:lnTo>
                      <a:lnTo>
                        <a:pt x="2256" y="893"/>
                      </a:lnTo>
                      <a:lnTo>
                        <a:pt x="2251" y="893"/>
                      </a:lnTo>
                      <a:lnTo>
                        <a:pt x="2251" y="893"/>
                      </a:lnTo>
                      <a:lnTo>
                        <a:pt x="2249" y="893"/>
                      </a:lnTo>
                      <a:lnTo>
                        <a:pt x="2246" y="893"/>
                      </a:lnTo>
                      <a:lnTo>
                        <a:pt x="2244" y="893"/>
                      </a:lnTo>
                      <a:lnTo>
                        <a:pt x="2242" y="893"/>
                      </a:lnTo>
                      <a:lnTo>
                        <a:pt x="2239" y="893"/>
                      </a:lnTo>
                      <a:lnTo>
                        <a:pt x="2237" y="893"/>
                      </a:lnTo>
                      <a:lnTo>
                        <a:pt x="2232" y="895"/>
                      </a:lnTo>
                      <a:lnTo>
                        <a:pt x="2230" y="893"/>
                      </a:lnTo>
                      <a:lnTo>
                        <a:pt x="2227" y="893"/>
                      </a:lnTo>
                      <a:lnTo>
                        <a:pt x="2223" y="893"/>
                      </a:lnTo>
                      <a:lnTo>
                        <a:pt x="2220" y="890"/>
                      </a:lnTo>
                      <a:lnTo>
                        <a:pt x="2220" y="893"/>
                      </a:lnTo>
                      <a:lnTo>
                        <a:pt x="2218" y="893"/>
                      </a:lnTo>
                      <a:lnTo>
                        <a:pt x="2216" y="893"/>
                      </a:lnTo>
                      <a:lnTo>
                        <a:pt x="2213" y="893"/>
                      </a:lnTo>
                      <a:lnTo>
                        <a:pt x="2211" y="893"/>
                      </a:lnTo>
                      <a:lnTo>
                        <a:pt x="2211" y="895"/>
                      </a:lnTo>
                      <a:lnTo>
                        <a:pt x="2208" y="895"/>
                      </a:lnTo>
                      <a:lnTo>
                        <a:pt x="2206" y="895"/>
                      </a:lnTo>
                      <a:lnTo>
                        <a:pt x="2201" y="895"/>
                      </a:lnTo>
                      <a:lnTo>
                        <a:pt x="2199" y="895"/>
                      </a:lnTo>
                      <a:lnTo>
                        <a:pt x="2197" y="895"/>
                      </a:lnTo>
                      <a:lnTo>
                        <a:pt x="2194" y="895"/>
                      </a:lnTo>
                      <a:lnTo>
                        <a:pt x="2194" y="893"/>
                      </a:lnTo>
                      <a:lnTo>
                        <a:pt x="2192" y="893"/>
                      </a:lnTo>
                      <a:lnTo>
                        <a:pt x="2190" y="893"/>
                      </a:lnTo>
                      <a:lnTo>
                        <a:pt x="2187" y="893"/>
                      </a:lnTo>
                      <a:lnTo>
                        <a:pt x="2187" y="895"/>
                      </a:lnTo>
                      <a:lnTo>
                        <a:pt x="2185" y="895"/>
                      </a:lnTo>
                      <a:lnTo>
                        <a:pt x="2182" y="895"/>
                      </a:lnTo>
                      <a:lnTo>
                        <a:pt x="2182" y="897"/>
                      </a:lnTo>
                      <a:lnTo>
                        <a:pt x="2180" y="900"/>
                      </a:lnTo>
                      <a:lnTo>
                        <a:pt x="2180" y="902"/>
                      </a:lnTo>
                      <a:lnTo>
                        <a:pt x="2178" y="905"/>
                      </a:lnTo>
                      <a:lnTo>
                        <a:pt x="2175" y="907"/>
                      </a:lnTo>
                      <a:lnTo>
                        <a:pt x="2173" y="909"/>
                      </a:lnTo>
                      <a:lnTo>
                        <a:pt x="2171" y="909"/>
                      </a:lnTo>
                      <a:lnTo>
                        <a:pt x="2171" y="954"/>
                      </a:lnTo>
                      <a:lnTo>
                        <a:pt x="2171" y="999"/>
                      </a:lnTo>
                      <a:lnTo>
                        <a:pt x="2171" y="1042"/>
                      </a:lnTo>
                      <a:lnTo>
                        <a:pt x="2171" y="1086"/>
                      </a:lnTo>
                      <a:lnTo>
                        <a:pt x="2171" y="1098"/>
                      </a:lnTo>
                      <a:lnTo>
                        <a:pt x="2171" y="1134"/>
                      </a:lnTo>
                      <a:lnTo>
                        <a:pt x="2168" y="1179"/>
                      </a:lnTo>
                      <a:lnTo>
                        <a:pt x="2168" y="1223"/>
                      </a:lnTo>
                      <a:lnTo>
                        <a:pt x="2168" y="1268"/>
                      </a:lnTo>
                      <a:lnTo>
                        <a:pt x="2168" y="1313"/>
                      </a:lnTo>
                      <a:lnTo>
                        <a:pt x="2168" y="1361"/>
                      </a:lnTo>
                      <a:lnTo>
                        <a:pt x="2168" y="1405"/>
                      </a:lnTo>
                      <a:lnTo>
                        <a:pt x="2168" y="1410"/>
                      </a:lnTo>
                      <a:lnTo>
                        <a:pt x="2168" y="1450"/>
                      </a:lnTo>
                      <a:lnTo>
                        <a:pt x="2168" y="1490"/>
                      </a:lnTo>
                      <a:lnTo>
                        <a:pt x="2166" y="1500"/>
                      </a:lnTo>
                      <a:lnTo>
                        <a:pt x="2166" y="1507"/>
                      </a:lnTo>
                      <a:lnTo>
                        <a:pt x="2166" y="1531"/>
                      </a:lnTo>
                      <a:lnTo>
                        <a:pt x="2166" y="1533"/>
                      </a:lnTo>
                      <a:lnTo>
                        <a:pt x="2166" y="1535"/>
                      </a:lnTo>
                      <a:lnTo>
                        <a:pt x="2166" y="1538"/>
                      </a:lnTo>
                      <a:lnTo>
                        <a:pt x="2166" y="1583"/>
                      </a:lnTo>
                      <a:lnTo>
                        <a:pt x="2166" y="1630"/>
                      </a:lnTo>
                      <a:lnTo>
                        <a:pt x="2166" y="1675"/>
                      </a:lnTo>
                      <a:lnTo>
                        <a:pt x="2166" y="1717"/>
                      </a:lnTo>
                      <a:lnTo>
                        <a:pt x="2166" y="1762"/>
                      </a:lnTo>
                      <a:lnTo>
                        <a:pt x="2166" y="1809"/>
                      </a:lnTo>
                      <a:lnTo>
                        <a:pt x="2208" y="1809"/>
                      </a:lnTo>
                      <a:lnTo>
                        <a:pt x="2253" y="1809"/>
                      </a:lnTo>
                      <a:lnTo>
                        <a:pt x="2298" y="1809"/>
                      </a:lnTo>
                      <a:lnTo>
                        <a:pt x="2341" y="1812"/>
                      </a:lnTo>
                      <a:lnTo>
                        <a:pt x="2360" y="1812"/>
                      </a:lnTo>
                      <a:lnTo>
                        <a:pt x="2341" y="1814"/>
                      </a:lnTo>
                      <a:lnTo>
                        <a:pt x="2338" y="1814"/>
                      </a:lnTo>
                      <a:lnTo>
                        <a:pt x="2336" y="1814"/>
                      </a:lnTo>
                      <a:lnTo>
                        <a:pt x="2334" y="1814"/>
                      </a:lnTo>
                      <a:lnTo>
                        <a:pt x="2331" y="1816"/>
                      </a:lnTo>
                      <a:lnTo>
                        <a:pt x="2329" y="1819"/>
                      </a:lnTo>
                      <a:lnTo>
                        <a:pt x="2327" y="1819"/>
                      </a:lnTo>
                      <a:lnTo>
                        <a:pt x="2324" y="1821"/>
                      </a:lnTo>
                      <a:lnTo>
                        <a:pt x="2322" y="1824"/>
                      </a:lnTo>
                      <a:lnTo>
                        <a:pt x="2319" y="1826"/>
                      </a:lnTo>
                      <a:lnTo>
                        <a:pt x="2317" y="1828"/>
                      </a:lnTo>
                      <a:lnTo>
                        <a:pt x="2315" y="1831"/>
                      </a:lnTo>
                      <a:lnTo>
                        <a:pt x="2310" y="1838"/>
                      </a:lnTo>
                      <a:lnTo>
                        <a:pt x="2308" y="1842"/>
                      </a:lnTo>
                      <a:lnTo>
                        <a:pt x="2305" y="1847"/>
                      </a:lnTo>
                      <a:lnTo>
                        <a:pt x="2303" y="1850"/>
                      </a:lnTo>
                      <a:lnTo>
                        <a:pt x="2301" y="1854"/>
                      </a:lnTo>
                      <a:lnTo>
                        <a:pt x="2296" y="1859"/>
                      </a:lnTo>
                      <a:lnTo>
                        <a:pt x="2294" y="1861"/>
                      </a:lnTo>
                      <a:lnTo>
                        <a:pt x="2291" y="1864"/>
                      </a:lnTo>
                      <a:lnTo>
                        <a:pt x="2289" y="1866"/>
                      </a:lnTo>
                      <a:lnTo>
                        <a:pt x="2286" y="1868"/>
                      </a:lnTo>
                      <a:lnTo>
                        <a:pt x="2284" y="1871"/>
                      </a:lnTo>
                      <a:lnTo>
                        <a:pt x="2282" y="1871"/>
                      </a:lnTo>
                      <a:lnTo>
                        <a:pt x="2279" y="1871"/>
                      </a:lnTo>
                      <a:lnTo>
                        <a:pt x="2277" y="1873"/>
                      </a:lnTo>
                      <a:lnTo>
                        <a:pt x="2275" y="1873"/>
                      </a:lnTo>
                      <a:lnTo>
                        <a:pt x="2275" y="1876"/>
                      </a:lnTo>
                      <a:lnTo>
                        <a:pt x="2272" y="1878"/>
                      </a:lnTo>
                      <a:lnTo>
                        <a:pt x="2270" y="1878"/>
                      </a:lnTo>
                      <a:lnTo>
                        <a:pt x="2268" y="1880"/>
                      </a:lnTo>
                      <a:lnTo>
                        <a:pt x="2265" y="1880"/>
                      </a:lnTo>
                      <a:lnTo>
                        <a:pt x="2263" y="1883"/>
                      </a:lnTo>
                      <a:lnTo>
                        <a:pt x="2260" y="1883"/>
                      </a:lnTo>
                      <a:lnTo>
                        <a:pt x="2258" y="1883"/>
                      </a:lnTo>
                      <a:lnTo>
                        <a:pt x="2253" y="1885"/>
                      </a:lnTo>
                      <a:lnTo>
                        <a:pt x="2251" y="1885"/>
                      </a:lnTo>
                      <a:lnTo>
                        <a:pt x="2251" y="1885"/>
                      </a:lnTo>
                      <a:lnTo>
                        <a:pt x="2249" y="1887"/>
                      </a:lnTo>
                      <a:lnTo>
                        <a:pt x="2246" y="1887"/>
                      </a:lnTo>
                      <a:lnTo>
                        <a:pt x="2239" y="1887"/>
                      </a:lnTo>
                      <a:lnTo>
                        <a:pt x="2232" y="1890"/>
                      </a:lnTo>
                      <a:lnTo>
                        <a:pt x="2227" y="1890"/>
                      </a:lnTo>
                      <a:lnTo>
                        <a:pt x="2220" y="1890"/>
                      </a:lnTo>
                      <a:lnTo>
                        <a:pt x="2213" y="1890"/>
                      </a:lnTo>
                      <a:lnTo>
                        <a:pt x="2206" y="1892"/>
                      </a:lnTo>
                      <a:lnTo>
                        <a:pt x="2199" y="1892"/>
                      </a:lnTo>
                      <a:lnTo>
                        <a:pt x="2194" y="1892"/>
                      </a:lnTo>
                      <a:lnTo>
                        <a:pt x="2187" y="1892"/>
                      </a:lnTo>
                      <a:lnTo>
                        <a:pt x="2182" y="1892"/>
                      </a:lnTo>
                      <a:lnTo>
                        <a:pt x="2180" y="1892"/>
                      </a:lnTo>
                      <a:lnTo>
                        <a:pt x="2175" y="1892"/>
                      </a:lnTo>
                      <a:lnTo>
                        <a:pt x="2173" y="1892"/>
                      </a:lnTo>
                      <a:lnTo>
                        <a:pt x="2168" y="1892"/>
                      </a:lnTo>
                      <a:lnTo>
                        <a:pt x="2166" y="1892"/>
                      </a:lnTo>
                      <a:lnTo>
                        <a:pt x="2161" y="1890"/>
                      </a:lnTo>
                      <a:lnTo>
                        <a:pt x="2157" y="1890"/>
                      </a:lnTo>
                      <a:lnTo>
                        <a:pt x="2154" y="1890"/>
                      </a:lnTo>
                      <a:lnTo>
                        <a:pt x="2152" y="1890"/>
                      </a:lnTo>
                      <a:lnTo>
                        <a:pt x="2147" y="1887"/>
                      </a:lnTo>
                      <a:lnTo>
                        <a:pt x="2142" y="1887"/>
                      </a:lnTo>
                      <a:lnTo>
                        <a:pt x="2138" y="1887"/>
                      </a:lnTo>
                      <a:lnTo>
                        <a:pt x="2135" y="1885"/>
                      </a:lnTo>
                      <a:lnTo>
                        <a:pt x="2131" y="1885"/>
                      </a:lnTo>
                      <a:lnTo>
                        <a:pt x="2126" y="1885"/>
                      </a:lnTo>
                      <a:lnTo>
                        <a:pt x="2121" y="1885"/>
                      </a:lnTo>
                      <a:lnTo>
                        <a:pt x="2119" y="1883"/>
                      </a:lnTo>
                      <a:lnTo>
                        <a:pt x="2114" y="1883"/>
                      </a:lnTo>
                      <a:lnTo>
                        <a:pt x="2109" y="1883"/>
                      </a:lnTo>
                      <a:lnTo>
                        <a:pt x="2105" y="1883"/>
                      </a:lnTo>
                      <a:lnTo>
                        <a:pt x="2100" y="1883"/>
                      </a:lnTo>
                      <a:lnTo>
                        <a:pt x="2093" y="1883"/>
                      </a:lnTo>
                      <a:lnTo>
                        <a:pt x="2081" y="1883"/>
                      </a:lnTo>
                      <a:lnTo>
                        <a:pt x="2076" y="1883"/>
                      </a:lnTo>
                      <a:lnTo>
                        <a:pt x="2067" y="1883"/>
                      </a:lnTo>
                      <a:lnTo>
                        <a:pt x="2057" y="1883"/>
                      </a:lnTo>
                      <a:lnTo>
                        <a:pt x="2045" y="1883"/>
                      </a:lnTo>
                      <a:lnTo>
                        <a:pt x="2034" y="1883"/>
                      </a:lnTo>
                      <a:lnTo>
                        <a:pt x="2001" y="1883"/>
                      </a:lnTo>
                      <a:lnTo>
                        <a:pt x="1984" y="1883"/>
                      </a:lnTo>
                      <a:lnTo>
                        <a:pt x="1984" y="1887"/>
                      </a:lnTo>
                      <a:lnTo>
                        <a:pt x="1982" y="1892"/>
                      </a:lnTo>
                      <a:lnTo>
                        <a:pt x="1982" y="1894"/>
                      </a:lnTo>
                      <a:lnTo>
                        <a:pt x="1982" y="1899"/>
                      </a:lnTo>
                      <a:lnTo>
                        <a:pt x="1982" y="1906"/>
                      </a:lnTo>
                      <a:lnTo>
                        <a:pt x="1982" y="1909"/>
                      </a:lnTo>
                      <a:lnTo>
                        <a:pt x="1982" y="1918"/>
                      </a:lnTo>
                      <a:lnTo>
                        <a:pt x="1982" y="1925"/>
                      </a:lnTo>
                      <a:lnTo>
                        <a:pt x="1982" y="1930"/>
                      </a:lnTo>
                      <a:lnTo>
                        <a:pt x="1982" y="1932"/>
                      </a:lnTo>
                      <a:lnTo>
                        <a:pt x="1982" y="1949"/>
                      </a:lnTo>
                      <a:lnTo>
                        <a:pt x="1982" y="1956"/>
                      </a:lnTo>
                      <a:lnTo>
                        <a:pt x="1984" y="1965"/>
                      </a:lnTo>
                      <a:lnTo>
                        <a:pt x="1984" y="1972"/>
                      </a:lnTo>
                      <a:lnTo>
                        <a:pt x="1984" y="1982"/>
                      </a:lnTo>
                      <a:lnTo>
                        <a:pt x="1984" y="1987"/>
                      </a:lnTo>
                      <a:lnTo>
                        <a:pt x="1984" y="1994"/>
                      </a:lnTo>
                      <a:lnTo>
                        <a:pt x="1984" y="2003"/>
                      </a:lnTo>
                      <a:lnTo>
                        <a:pt x="1984" y="2022"/>
                      </a:lnTo>
                      <a:lnTo>
                        <a:pt x="1984" y="2027"/>
                      </a:lnTo>
                      <a:lnTo>
                        <a:pt x="1984" y="2036"/>
                      </a:lnTo>
                      <a:lnTo>
                        <a:pt x="1984" y="2043"/>
                      </a:lnTo>
                      <a:lnTo>
                        <a:pt x="1984" y="2053"/>
                      </a:lnTo>
                      <a:lnTo>
                        <a:pt x="1984" y="2062"/>
                      </a:lnTo>
                      <a:lnTo>
                        <a:pt x="1984" y="2069"/>
                      </a:lnTo>
                      <a:lnTo>
                        <a:pt x="1984" y="2079"/>
                      </a:lnTo>
                      <a:lnTo>
                        <a:pt x="1984" y="2088"/>
                      </a:lnTo>
                      <a:lnTo>
                        <a:pt x="1984" y="2095"/>
                      </a:lnTo>
                      <a:lnTo>
                        <a:pt x="1984" y="2102"/>
                      </a:lnTo>
                      <a:lnTo>
                        <a:pt x="1984" y="2098"/>
                      </a:lnTo>
                      <a:lnTo>
                        <a:pt x="1984" y="2112"/>
                      </a:lnTo>
                      <a:lnTo>
                        <a:pt x="1984" y="2121"/>
                      </a:lnTo>
                      <a:lnTo>
                        <a:pt x="1984" y="2128"/>
                      </a:lnTo>
                      <a:lnTo>
                        <a:pt x="1984" y="2133"/>
                      </a:lnTo>
                      <a:lnTo>
                        <a:pt x="1984" y="2135"/>
                      </a:lnTo>
                      <a:lnTo>
                        <a:pt x="1982" y="2135"/>
                      </a:lnTo>
                      <a:lnTo>
                        <a:pt x="1944" y="2135"/>
                      </a:lnTo>
                      <a:lnTo>
                        <a:pt x="1939" y="2135"/>
                      </a:lnTo>
                      <a:lnTo>
                        <a:pt x="1918" y="2133"/>
                      </a:lnTo>
                      <a:lnTo>
                        <a:pt x="1911" y="2133"/>
                      </a:lnTo>
                      <a:lnTo>
                        <a:pt x="1904" y="2131"/>
                      </a:lnTo>
                      <a:lnTo>
                        <a:pt x="1901" y="2131"/>
                      </a:lnTo>
                      <a:lnTo>
                        <a:pt x="1899" y="2131"/>
                      </a:lnTo>
                      <a:lnTo>
                        <a:pt x="1897" y="2131"/>
                      </a:lnTo>
                      <a:lnTo>
                        <a:pt x="1890" y="2133"/>
                      </a:lnTo>
                      <a:lnTo>
                        <a:pt x="1887" y="2133"/>
                      </a:lnTo>
                      <a:lnTo>
                        <a:pt x="1885" y="2133"/>
                      </a:lnTo>
                      <a:lnTo>
                        <a:pt x="1873" y="2133"/>
                      </a:lnTo>
                      <a:lnTo>
                        <a:pt x="1866" y="2135"/>
                      </a:lnTo>
                      <a:lnTo>
                        <a:pt x="1864" y="2135"/>
                      </a:lnTo>
                      <a:lnTo>
                        <a:pt x="1849" y="2135"/>
                      </a:lnTo>
                      <a:lnTo>
                        <a:pt x="1847" y="2138"/>
                      </a:lnTo>
                      <a:lnTo>
                        <a:pt x="1845" y="2138"/>
                      </a:lnTo>
                      <a:lnTo>
                        <a:pt x="1842" y="2138"/>
                      </a:lnTo>
                      <a:lnTo>
                        <a:pt x="1838" y="2138"/>
                      </a:lnTo>
                      <a:lnTo>
                        <a:pt x="1835" y="2138"/>
                      </a:lnTo>
                      <a:lnTo>
                        <a:pt x="1833" y="2140"/>
                      </a:lnTo>
                      <a:lnTo>
                        <a:pt x="1831" y="2140"/>
                      </a:lnTo>
                      <a:lnTo>
                        <a:pt x="1828" y="2140"/>
                      </a:lnTo>
                      <a:lnTo>
                        <a:pt x="1828" y="2142"/>
                      </a:lnTo>
                      <a:lnTo>
                        <a:pt x="1826" y="2142"/>
                      </a:lnTo>
                      <a:lnTo>
                        <a:pt x="1826" y="2145"/>
                      </a:lnTo>
                      <a:lnTo>
                        <a:pt x="1821" y="2147"/>
                      </a:lnTo>
                      <a:lnTo>
                        <a:pt x="1821" y="2150"/>
                      </a:lnTo>
                      <a:lnTo>
                        <a:pt x="1819" y="2150"/>
                      </a:lnTo>
                      <a:lnTo>
                        <a:pt x="1816" y="2150"/>
                      </a:lnTo>
                      <a:lnTo>
                        <a:pt x="1816" y="2152"/>
                      </a:lnTo>
                      <a:lnTo>
                        <a:pt x="1814" y="2152"/>
                      </a:lnTo>
                      <a:lnTo>
                        <a:pt x="1812" y="2152"/>
                      </a:lnTo>
                      <a:lnTo>
                        <a:pt x="1809" y="2152"/>
                      </a:lnTo>
                      <a:lnTo>
                        <a:pt x="1802" y="2152"/>
                      </a:lnTo>
                      <a:lnTo>
                        <a:pt x="1800" y="2152"/>
                      </a:lnTo>
                      <a:lnTo>
                        <a:pt x="1795" y="2152"/>
                      </a:lnTo>
                      <a:lnTo>
                        <a:pt x="1790" y="2152"/>
                      </a:lnTo>
                      <a:lnTo>
                        <a:pt x="1788" y="2152"/>
                      </a:lnTo>
                      <a:lnTo>
                        <a:pt x="1788" y="2166"/>
                      </a:lnTo>
                      <a:lnTo>
                        <a:pt x="1790" y="2166"/>
                      </a:lnTo>
                      <a:lnTo>
                        <a:pt x="1793" y="2166"/>
                      </a:lnTo>
                      <a:lnTo>
                        <a:pt x="1795" y="2166"/>
                      </a:lnTo>
                      <a:lnTo>
                        <a:pt x="1797" y="2166"/>
                      </a:lnTo>
                      <a:lnTo>
                        <a:pt x="1797" y="2166"/>
                      </a:lnTo>
                      <a:lnTo>
                        <a:pt x="1800" y="2166"/>
                      </a:lnTo>
                      <a:lnTo>
                        <a:pt x="1800" y="2176"/>
                      </a:lnTo>
                      <a:lnTo>
                        <a:pt x="1802" y="2176"/>
                      </a:lnTo>
                      <a:lnTo>
                        <a:pt x="1805" y="2176"/>
                      </a:lnTo>
                      <a:lnTo>
                        <a:pt x="1805" y="2185"/>
                      </a:lnTo>
                      <a:lnTo>
                        <a:pt x="1802" y="2199"/>
                      </a:lnTo>
                      <a:lnTo>
                        <a:pt x="1802" y="2204"/>
                      </a:lnTo>
                      <a:lnTo>
                        <a:pt x="1802" y="2206"/>
                      </a:lnTo>
                      <a:lnTo>
                        <a:pt x="1802" y="2211"/>
                      </a:lnTo>
                      <a:lnTo>
                        <a:pt x="1802" y="2213"/>
                      </a:lnTo>
                      <a:lnTo>
                        <a:pt x="1802" y="2216"/>
                      </a:lnTo>
                      <a:lnTo>
                        <a:pt x="1802" y="2220"/>
                      </a:lnTo>
                      <a:lnTo>
                        <a:pt x="1802" y="2232"/>
                      </a:lnTo>
                      <a:lnTo>
                        <a:pt x="1802" y="2235"/>
                      </a:lnTo>
                      <a:lnTo>
                        <a:pt x="1802" y="2265"/>
                      </a:lnTo>
                      <a:lnTo>
                        <a:pt x="1802" y="2268"/>
                      </a:lnTo>
                      <a:lnTo>
                        <a:pt x="1809" y="2268"/>
                      </a:lnTo>
                      <a:lnTo>
                        <a:pt x="1821" y="2268"/>
                      </a:lnTo>
                      <a:lnTo>
                        <a:pt x="1828" y="2268"/>
                      </a:lnTo>
                      <a:lnTo>
                        <a:pt x="1835" y="2268"/>
                      </a:lnTo>
                      <a:lnTo>
                        <a:pt x="1835" y="2272"/>
                      </a:lnTo>
                      <a:lnTo>
                        <a:pt x="1835" y="2277"/>
                      </a:lnTo>
                      <a:lnTo>
                        <a:pt x="1835" y="2279"/>
                      </a:lnTo>
                      <a:lnTo>
                        <a:pt x="1835" y="2287"/>
                      </a:lnTo>
                      <a:lnTo>
                        <a:pt x="1835" y="2289"/>
                      </a:lnTo>
                      <a:lnTo>
                        <a:pt x="1835" y="2291"/>
                      </a:lnTo>
                      <a:lnTo>
                        <a:pt x="1835" y="2298"/>
                      </a:lnTo>
                      <a:lnTo>
                        <a:pt x="1831" y="2298"/>
                      </a:lnTo>
                      <a:lnTo>
                        <a:pt x="1823" y="2298"/>
                      </a:lnTo>
                      <a:lnTo>
                        <a:pt x="1816" y="2298"/>
                      </a:lnTo>
                      <a:lnTo>
                        <a:pt x="1814" y="2305"/>
                      </a:lnTo>
                      <a:lnTo>
                        <a:pt x="1814" y="2310"/>
                      </a:lnTo>
                      <a:lnTo>
                        <a:pt x="1814" y="2313"/>
                      </a:lnTo>
                      <a:lnTo>
                        <a:pt x="1814" y="2315"/>
                      </a:lnTo>
                      <a:lnTo>
                        <a:pt x="1814" y="2320"/>
                      </a:lnTo>
                      <a:lnTo>
                        <a:pt x="1812" y="2322"/>
                      </a:lnTo>
                      <a:lnTo>
                        <a:pt x="1816" y="2322"/>
                      </a:lnTo>
                      <a:lnTo>
                        <a:pt x="1819" y="2322"/>
                      </a:lnTo>
                      <a:lnTo>
                        <a:pt x="1819" y="2324"/>
                      </a:lnTo>
                      <a:lnTo>
                        <a:pt x="1819" y="2329"/>
                      </a:lnTo>
                      <a:lnTo>
                        <a:pt x="1819" y="2334"/>
                      </a:lnTo>
                      <a:lnTo>
                        <a:pt x="1819" y="2336"/>
                      </a:lnTo>
                      <a:lnTo>
                        <a:pt x="1819" y="2339"/>
                      </a:lnTo>
                      <a:lnTo>
                        <a:pt x="1819" y="2341"/>
                      </a:lnTo>
                      <a:lnTo>
                        <a:pt x="1819" y="2343"/>
                      </a:lnTo>
                      <a:lnTo>
                        <a:pt x="1819" y="2346"/>
                      </a:lnTo>
                      <a:lnTo>
                        <a:pt x="1819" y="2348"/>
                      </a:lnTo>
                      <a:lnTo>
                        <a:pt x="1819" y="2350"/>
                      </a:lnTo>
                      <a:lnTo>
                        <a:pt x="1819" y="2353"/>
                      </a:lnTo>
                      <a:lnTo>
                        <a:pt x="1814" y="2353"/>
                      </a:lnTo>
                      <a:lnTo>
                        <a:pt x="1807" y="2353"/>
                      </a:lnTo>
                      <a:lnTo>
                        <a:pt x="1802" y="2353"/>
                      </a:lnTo>
                      <a:lnTo>
                        <a:pt x="1802" y="2355"/>
                      </a:lnTo>
                      <a:lnTo>
                        <a:pt x="1800" y="2360"/>
                      </a:lnTo>
                      <a:lnTo>
                        <a:pt x="1802" y="2360"/>
                      </a:lnTo>
                      <a:lnTo>
                        <a:pt x="1805" y="2360"/>
                      </a:lnTo>
                      <a:lnTo>
                        <a:pt x="1805" y="2362"/>
                      </a:lnTo>
                      <a:lnTo>
                        <a:pt x="1807" y="2362"/>
                      </a:lnTo>
                      <a:lnTo>
                        <a:pt x="1807" y="2365"/>
                      </a:lnTo>
                      <a:lnTo>
                        <a:pt x="1809" y="2365"/>
                      </a:lnTo>
                      <a:lnTo>
                        <a:pt x="1809" y="2367"/>
                      </a:lnTo>
                      <a:lnTo>
                        <a:pt x="1809" y="2374"/>
                      </a:lnTo>
                      <a:lnTo>
                        <a:pt x="1809" y="2376"/>
                      </a:lnTo>
                      <a:lnTo>
                        <a:pt x="1809" y="2379"/>
                      </a:lnTo>
                      <a:lnTo>
                        <a:pt x="1809" y="2383"/>
                      </a:lnTo>
                      <a:lnTo>
                        <a:pt x="1807" y="2383"/>
                      </a:lnTo>
                      <a:lnTo>
                        <a:pt x="1805" y="2386"/>
                      </a:lnTo>
                      <a:lnTo>
                        <a:pt x="1805" y="2395"/>
                      </a:lnTo>
                      <a:lnTo>
                        <a:pt x="1805" y="2400"/>
                      </a:lnTo>
                      <a:lnTo>
                        <a:pt x="1802" y="2400"/>
                      </a:lnTo>
                      <a:lnTo>
                        <a:pt x="1802" y="2412"/>
                      </a:lnTo>
                      <a:lnTo>
                        <a:pt x="1802" y="2419"/>
                      </a:lnTo>
                      <a:lnTo>
                        <a:pt x="1802" y="2424"/>
                      </a:lnTo>
                      <a:lnTo>
                        <a:pt x="1802" y="2428"/>
                      </a:lnTo>
                      <a:lnTo>
                        <a:pt x="1802" y="2435"/>
                      </a:lnTo>
                      <a:lnTo>
                        <a:pt x="1802" y="2438"/>
                      </a:lnTo>
                      <a:lnTo>
                        <a:pt x="1802" y="2454"/>
                      </a:lnTo>
                      <a:lnTo>
                        <a:pt x="1802" y="2457"/>
                      </a:lnTo>
                      <a:lnTo>
                        <a:pt x="1802" y="2461"/>
                      </a:lnTo>
                      <a:lnTo>
                        <a:pt x="1802" y="2464"/>
                      </a:lnTo>
                      <a:lnTo>
                        <a:pt x="1802" y="2466"/>
                      </a:lnTo>
                      <a:lnTo>
                        <a:pt x="1802" y="2468"/>
                      </a:lnTo>
                      <a:lnTo>
                        <a:pt x="1802" y="2471"/>
                      </a:lnTo>
                      <a:lnTo>
                        <a:pt x="1802" y="2473"/>
                      </a:lnTo>
                      <a:lnTo>
                        <a:pt x="1802" y="2476"/>
                      </a:lnTo>
                      <a:lnTo>
                        <a:pt x="1802" y="2478"/>
                      </a:lnTo>
                      <a:lnTo>
                        <a:pt x="1802" y="2483"/>
                      </a:lnTo>
                      <a:lnTo>
                        <a:pt x="1802" y="2485"/>
                      </a:lnTo>
                      <a:lnTo>
                        <a:pt x="1802" y="2487"/>
                      </a:lnTo>
                      <a:lnTo>
                        <a:pt x="1802" y="2490"/>
                      </a:lnTo>
                      <a:lnTo>
                        <a:pt x="1802" y="2492"/>
                      </a:lnTo>
                      <a:lnTo>
                        <a:pt x="1802" y="2499"/>
                      </a:lnTo>
                      <a:lnTo>
                        <a:pt x="1802" y="2513"/>
                      </a:lnTo>
                      <a:lnTo>
                        <a:pt x="1802" y="2537"/>
                      </a:lnTo>
                      <a:lnTo>
                        <a:pt x="1760" y="2537"/>
                      </a:lnTo>
                      <a:lnTo>
                        <a:pt x="1757" y="2537"/>
                      </a:lnTo>
                      <a:lnTo>
                        <a:pt x="1757" y="2556"/>
                      </a:lnTo>
                      <a:lnTo>
                        <a:pt x="1757" y="2561"/>
                      </a:lnTo>
                      <a:lnTo>
                        <a:pt x="1757" y="2565"/>
                      </a:lnTo>
                      <a:lnTo>
                        <a:pt x="1757" y="2570"/>
                      </a:lnTo>
                      <a:lnTo>
                        <a:pt x="1757" y="2575"/>
                      </a:lnTo>
                      <a:lnTo>
                        <a:pt x="1757" y="2582"/>
                      </a:lnTo>
                      <a:lnTo>
                        <a:pt x="1760" y="2582"/>
                      </a:lnTo>
                      <a:lnTo>
                        <a:pt x="1764" y="2582"/>
                      </a:lnTo>
                      <a:lnTo>
                        <a:pt x="1769" y="2582"/>
                      </a:lnTo>
                      <a:lnTo>
                        <a:pt x="1771" y="2582"/>
                      </a:lnTo>
                      <a:lnTo>
                        <a:pt x="1774" y="2582"/>
                      </a:lnTo>
                      <a:lnTo>
                        <a:pt x="1790" y="2582"/>
                      </a:lnTo>
                      <a:lnTo>
                        <a:pt x="1805" y="2582"/>
                      </a:lnTo>
                      <a:lnTo>
                        <a:pt x="1809" y="2582"/>
                      </a:lnTo>
                      <a:lnTo>
                        <a:pt x="1819" y="2582"/>
                      </a:lnTo>
                      <a:lnTo>
                        <a:pt x="1821" y="2582"/>
                      </a:lnTo>
                      <a:lnTo>
                        <a:pt x="1821" y="2594"/>
                      </a:lnTo>
                      <a:lnTo>
                        <a:pt x="1821" y="2608"/>
                      </a:lnTo>
                      <a:lnTo>
                        <a:pt x="1821" y="2613"/>
                      </a:lnTo>
                      <a:lnTo>
                        <a:pt x="1821" y="2622"/>
                      </a:lnTo>
                      <a:lnTo>
                        <a:pt x="1821" y="2627"/>
                      </a:lnTo>
                      <a:lnTo>
                        <a:pt x="1821" y="2631"/>
                      </a:lnTo>
                      <a:lnTo>
                        <a:pt x="1821" y="2641"/>
                      </a:lnTo>
                      <a:lnTo>
                        <a:pt x="1821" y="2643"/>
                      </a:lnTo>
                      <a:lnTo>
                        <a:pt x="1821" y="2662"/>
                      </a:lnTo>
                      <a:lnTo>
                        <a:pt x="1821" y="2669"/>
                      </a:lnTo>
                      <a:lnTo>
                        <a:pt x="1821" y="2672"/>
                      </a:lnTo>
                      <a:lnTo>
                        <a:pt x="1821" y="2679"/>
                      </a:lnTo>
                      <a:lnTo>
                        <a:pt x="1821" y="2683"/>
                      </a:lnTo>
                      <a:lnTo>
                        <a:pt x="1819" y="2686"/>
                      </a:lnTo>
                      <a:lnTo>
                        <a:pt x="1819" y="2693"/>
                      </a:lnTo>
                      <a:lnTo>
                        <a:pt x="1816" y="2698"/>
                      </a:lnTo>
                      <a:lnTo>
                        <a:pt x="1814" y="2705"/>
                      </a:lnTo>
                      <a:lnTo>
                        <a:pt x="1814" y="2707"/>
                      </a:lnTo>
                      <a:lnTo>
                        <a:pt x="1814" y="2709"/>
                      </a:lnTo>
                      <a:lnTo>
                        <a:pt x="1812" y="2709"/>
                      </a:lnTo>
                      <a:lnTo>
                        <a:pt x="1812" y="2714"/>
                      </a:lnTo>
                      <a:lnTo>
                        <a:pt x="1812" y="2717"/>
                      </a:lnTo>
                      <a:lnTo>
                        <a:pt x="1812" y="2719"/>
                      </a:lnTo>
                      <a:lnTo>
                        <a:pt x="1809" y="2724"/>
                      </a:lnTo>
                      <a:lnTo>
                        <a:pt x="1809" y="2733"/>
                      </a:lnTo>
                      <a:lnTo>
                        <a:pt x="1807" y="2740"/>
                      </a:lnTo>
                      <a:lnTo>
                        <a:pt x="1807" y="2743"/>
                      </a:lnTo>
                      <a:lnTo>
                        <a:pt x="1807" y="2747"/>
                      </a:lnTo>
                      <a:lnTo>
                        <a:pt x="1807" y="2778"/>
                      </a:lnTo>
                      <a:lnTo>
                        <a:pt x="1807" y="2780"/>
                      </a:lnTo>
                      <a:lnTo>
                        <a:pt x="1809" y="2783"/>
                      </a:lnTo>
                      <a:lnTo>
                        <a:pt x="1809" y="2785"/>
                      </a:lnTo>
                      <a:lnTo>
                        <a:pt x="1809" y="2790"/>
                      </a:lnTo>
                      <a:lnTo>
                        <a:pt x="1809" y="2792"/>
                      </a:lnTo>
                      <a:lnTo>
                        <a:pt x="1812" y="2794"/>
                      </a:lnTo>
                      <a:lnTo>
                        <a:pt x="1812" y="2799"/>
                      </a:lnTo>
                      <a:lnTo>
                        <a:pt x="1814" y="2802"/>
                      </a:lnTo>
                      <a:lnTo>
                        <a:pt x="1814" y="2804"/>
                      </a:lnTo>
                      <a:lnTo>
                        <a:pt x="1814" y="2806"/>
                      </a:lnTo>
                      <a:lnTo>
                        <a:pt x="1814" y="2809"/>
                      </a:lnTo>
                      <a:lnTo>
                        <a:pt x="1814" y="2811"/>
                      </a:lnTo>
                      <a:lnTo>
                        <a:pt x="1816" y="2816"/>
                      </a:lnTo>
                      <a:lnTo>
                        <a:pt x="1819" y="2818"/>
                      </a:lnTo>
                      <a:lnTo>
                        <a:pt x="1823" y="2823"/>
                      </a:lnTo>
                      <a:lnTo>
                        <a:pt x="1826" y="2830"/>
                      </a:lnTo>
                      <a:lnTo>
                        <a:pt x="1828" y="2832"/>
                      </a:lnTo>
                      <a:lnTo>
                        <a:pt x="1828" y="2837"/>
                      </a:lnTo>
                      <a:lnTo>
                        <a:pt x="1831" y="2851"/>
                      </a:lnTo>
                      <a:lnTo>
                        <a:pt x="1833" y="2851"/>
                      </a:lnTo>
                      <a:lnTo>
                        <a:pt x="1833" y="2854"/>
                      </a:lnTo>
                      <a:lnTo>
                        <a:pt x="1835" y="2858"/>
                      </a:lnTo>
                      <a:lnTo>
                        <a:pt x="1835" y="2863"/>
                      </a:lnTo>
                      <a:lnTo>
                        <a:pt x="1833" y="2863"/>
                      </a:lnTo>
                      <a:lnTo>
                        <a:pt x="1833" y="2865"/>
                      </a:lnTo>
                      <a:lnTo>
                        <a:pt x="1831" y="2865"/>
                      </a:lnTo>
                      <a:lnTo>
                        <a:pt x="1828" y="2870"/>
                      </a:lnTo>
                      <a:lnTo>
                        <a:pt x="1819" y="2882"/>
                      </a:lnTo>
                      <a:lnTo>
                        <a:pt x="1819" y="2884"/>
                      </a:lnTo>
                      <a:lnTo>
                        <a:pt x="1819" y="2889"/>
                      </a:lnTo>
                      <a:lnTo>
                        <a:pt x="1819" y="2894"/>
                      </a:lnTo>
                      <a:lnTo>
                        <a:pt x="1831" y="2896"/>
                      </a:lnTo>
                      <a:lnTo>
                        <a:pt x="1835" y="2896"/>
                      </a:lnTo>
                      <a:lnTo>
                        <a:pt x="1828" y="2896"/>
                      </a:lnTo>
                      <a:lnTo>
                        <a:pt x="1819" y="2896"/>
                      </a:lnTo>
                      <a:lnTo>
                        <a:pt x="1812" y="2896"/>
                      </a:lnTo>
                      <a:lnTo>
                        <a:pt x="1805" y="2896"/>
                      </a:lnTo>
                      <a:lnTo>
                        <a:pt x="1800" y="2896"/>
                      </a:lnTo>
                      <a:lnTo>
                        <a:pt x="1797" y="2896"/>
                      </a:lnTo>
                      <a:lnTo>
                        <a:pt x="1790" y="2896"/>
                      </a:lnTo>
                      <a:lnTo>
                        <a:pt x="1783" y="2896"/>
                      </a:lnTo>
                      <a:lnTo>
                        <a:pt x="1776" y="2896"/>
                      </a:lnTo>
                      <a:lnTo>
                        <a:pt x="1769" y="2896"/>
                      </a:lnTo>
                      <a:lnTo>
                        <a:pt x="1767" y="2896"/>
                      </a:lnTo>
                      <a:lnTo>
                        <a:pt x="1760" y="2896"/>
                      </a:lnTo>
                      <a:lnTo>
                        <a:pt x="1753" y="2896"/>
                      </a:lnTo>
                      <a:lnTo>
                        <a:pt x="1745" y="2896"/>
                      </a:lnTo>
                      <a:lnTo>
                        <a:pt x="1741" y="2898"/>
                      </a:lnTo>
                      <a:lnTo>
                        <a:pt x="1734" y="2898"/>
                      </a:lnTo>
                      <a:lnTo>
                        <a:pt x="1727" y="2898"/>
                      </a:lnTo>
                      <a:lnTo>
                        <a:pt x="1722" y="2898"/>
                      </a:lnTo>
                      <a:lnTo>
                        <a:pt x="1710" y="2898"/>
                      </a:lnTo>
                      <a:lnTo>
                        <a:pt x="1703" y="2898"/>
                      </a:lnTo>
                      <a:lnTo>
                        <a:pt x="1698" y="2898"/>
                      </a:lnTo>
                      <a:lnTo>
                        <a:pt x="1689" y="2898"/>
                      </a:lnTo>
                      <a:lnTo>
                        <a:pt x="1684" y="2898"/>
                      </a:lnTo>
                      <a:lnTo>
                        <a:pt x="1675" y="2898"/>
                      </a:lnTo>
                      <a:lnTo>
                        <a:pt x="1668" y="2898"/>
                      </a:lnTo>
                      <a:lnTo>
                        <a:pt x="1670" y="2901"/>
                      </a:lnTo>
                      <a:lnTo>
                        <a:pt x="1670" y="2908"/>
                      </a:lnTo>
                      <a:lnTo>
                        <a:pt x="1670" y="2915"/>
                      </a:lnTo>
                      <a:lnTo>
                        <a:pt x="1670" y="2922"/>
                      </a:lnTo>
                      <a:lnTo>
                        <a:pt x="1670" y="2929"/>
                      </a:lnTo>
                      <a:lnTo>
                        <a:pt x="1670" y="2934"/>
                      </a:lnTo>
                      <a:lnTo>
                        <a:pt x="1670" y="2943"/>
                      </a:lnTo>
                      <a:lnTo>
                        <a:pt x="1670" y="2946"/>
                      </a:lnTo>
                      <a:lnTo>
                        <a:pt x="1670" y="2957"/>
                      </a:lnTo>
                      <a:lnTo>
                        <a:pt x="1670" y="2967"/>
                      </a:lnTo>
                      <a:lnTo>
                        <a:pt x="1670" y="2969"/>
                      </a:lnTo>
                      <a:lnTo>
                        <a:pt x="1668" y="2969"/>
                      </a:lnTo>
                      <a:lnTo>
                        <a:pt x="1665" y="2969"/>
                      </a:lnTo>
                      <a:lnTo>
                        <a:pt x="1663" y="2972"/>
                      </a:lnTo>
                      <a:lnTo>
                        <a:pt x="1660" y="2972"/>
                      </a:lnTo>
                      <a:lnTo>
                        <a:pt x="1658" y="2972"/>
                      </a:lnTo>
                      <a:lnTo>
                        <a:pt x="1656" y="2972"/>
                      </a:lnTo>
                      <a:lnTo>
                        <a:pt x="1651" y="2972"/>
                      </a:lnTo>
                      <a:lnTo>
                        <a:pt x="1649" y="2974"/>
                      </a:lnTo>
                      <a:lnTo>
                        <a:pt x="1646" y="2974"/>
                      </a:lnTo>
                      <a:lnTo>
                        <a:pt x="1644" y="2974"/>
                      </a:lnTo>
                      <a:lnTo>
                        <a:pt x="1639" y="2974"/>
                      </a:lnTo>
                      <a:lnTo>
                        <a:pt x="1637" y="2974"/>
                      </a:lnTo>
                      <a:lnTo>
                        <a:pt x="1632" y="2976"/>
                      </a:lnTo>
                      <a:lnTo>
                        <a:pt x="1627" y="2976"/>
                      </a:lnTo>
                      <a:lnTo>
                        <a:pt x="1625" y="2976"/>
                      </a:lnTo>
                      <a:lnTo>
                        <a:pt x="1620" y="2979"/>
                      </a:lnTo>
                      <a:lnTo>
                        <a:pt x="1616" y="2979"/>
                      </a:lnTo>
                      <a:lnTo>
                        <a:pt x="1611" y="2981"/>
                      </a:lnTo>
                      <a:lnTo>
                        <a:pt x="1604" y="2981"/>
                      </a:lnTo>
                      <a:lnTo>
                        <a:pt x="1599" y="2981"/>
                      </a:lnTo>
                      <a:lnTo>
                        <a:pt x="1594" y="2983"/>
                      </a:lnTo>
                      <a:lnTo>
                        <a:pt x="1590" y="2983"/>
                      </a:lnTo>
                      <a:lnTo>
                        <a:pt x="1585" y="2983"/>
                      </a:lnTo>
                      <a:lnTo>
                        <a:pt x="1583" y="2986"/>
                      </a:lnTo>
                      <a:lnTo>
                        <a:pt x="1578" y="2986"/>
                      </a:lnTo>
                      <a:lnTo>
                        <a:pt x="1575" y="2986"/>
                      </a:lnTo>
                      <a:lnTo>
                        <a:pt x="1571" y="2988"/>
                      </a:lnTo>
                      <a:lnTo>
                        <a:pt x="1568" y="2988"/>
                      </a:lnTo>
                      <a:lnTo>
                        <a:pt x="1566" y="2988"/>
                      </a:lnTo>
                      <a:lnTo>
                        <a:pt x="1561" y="2991"/>
                      </a:lnTo>
                      <a:lnTo>
                        <a:pt x="1559" y="2991"/>
                      </a:lnTo>
                      <a:lnTo>
                        <a:pt x="1557" y="2993"/>
                      </a:lnTo>
                      <a:lnTo>
                        <a:pt x="1554" y="2993"/>
                      </a:lnTo>
                      <a:lnTo>
                        <a:pt x="1552" y="2995"/>
                      </a:lnTo>
                      <a:lnTo>
                        <a:pt x="1549" y="2995"/>
                      </a:lnTo>
                      <a:lnTo>
                        <a:pt x="1545" y="2998"/>
                      </a:lnTo>
                      <a:lnTo>
                        <a:pt x="1542" y="2998"/>
                      </a:lnTo>
                      <a:lnTo>
                        <a:pt x="1540" y="3000"/>
                      </a:lnTo>
                      <a:lnTo>
                        <a:pt x="1538" y="3000"/>
                      </a:lnTo>
                      <a:lnTo>
                        <a:pt x="1533" y="3002"/>
                      </a:lnTo>
                      <a:lnTo>
                        <a:pt x="1531" y="3002"/>
                      </a:lnTo>
                      <a:lnTo>
                        <a:pt x="1528" y="3002"/>
                      </a:lnTo>
                      <a:lnTo>
                        <a:pt x="1526" y="3005"/>
                      </a:lnTo>
                      <a:lnTo>
                        <a:pt x="1523" y="3005"/>
                      </a:lnTo>
                      <a:lnTo>
                        <a:pt x="1521" y="3007"/>
                      </a:lnTo>
                      <a:lnTo>
                        <a:pt x="1519" y="3009"/>
                      </a:lnTo>
                      <a:lnTo>
                        <a:pt x="1516" y="3009"/>
                      </a:lnTo>
                      <a:lnTo>
                        <a:pt x="1514" y="3012"/>
                      </a:lnTo>
                      <a:lnTo>
                        <a:pt x="1514" y="3014"/>
                      </a:lnTo>
                      <a:lnTo>
                        <a:pt x="1512" y="3014"/>
                      </a:lnTo>
                      <a:lnTo>
                        <a:pt x="1509" y="3017"/>
                      </a:lnTo>
                      <a:lnTo>
                        <a:pt x="1507" y="3019"/>
                      </a:lnTo>
                      <a:lnTo>
                        <a:pt x="1505" y="3019"/>
                      </a:lnTo>
                      <a:lnTo>
                        <a:pt x="1502" y="3021"/>
                      </a:lnTo>
                      <a:lnTo>
                        <a:pt x="1500" y="3024"/>
                      </a:lnTo>
                      <a:lnTo>
                        <a:pt x="1497" y="3026"/>
                      </a:lnTo>
                      <a:lnTo>
                        <a:pt x="1495" y="3028"/>
                      </a:lnTo>
                      <a:lnTo>
                        <a:pt x="1493" y="3031"/>
                      </a:lnTo>
                      <a:lnTo>
                        <a:pt x="1490" y="3031"/>
                      </a:lnTo>
                      <a:lnTo>
                        <a:pt x="1488" y="3033"/>
                      </a:lnTo>
                      <a:lnTo>
                        <a:pt x="1486" y="3035"/>
                      </a:lnTo>
                      <a:lnTo>
                        <a:pt x="1483" y="3038"/>
                      </a:lnTo>
                      <a:lnTo>
                        <a:pt x="1481" y="3040"/>
                      </a:lnTo>
                      <a:lnTo>
                        <a:pt x="1479" y="3043"/>
                      </a:lnTo>
                      <a:lnTo>
                        <a:pt x="1476" y="3045"/>
                      </a:lnTo>
                      <a:lnTo>
                        <a:pt x="1474" y="3045"/>
                      </a:lnTo>
                      <a:lnTo>
                        <a:pt x="1474" y="3047"/>
                      </a:lnTo>
                      <a:lnTo>
                        <a:pt x="1471" y="3050"/>
                      </a:lnTo>
                      <a:lnTo>
                        <a:pt x="1469" y="3050"/>
                      </a:lnTo>
                      <a:lnTo>
                        <a:pt x="1469" y="3052"/>
                      </a:lnTo>
                      <a:lnTo>
                        <a:pt x="1467" y="3054"/>
                      </a:lnTo>
                      <a:lnTo>
                        <a:pt x="1464" y="3054"/>
                      </a:lnTo>
                      <a:lnTo>
                        <a:pt x="1462" y="3057"/>
                      </a:lnTo>
                      <a:lnTo>
                        <a:pt x="1460" y="3059"/>
                      </a:lnTo>
                      <a:lnTo>
                        <a:pt x="1460" y="3059"/>
                      </a:lnTo>
                      <a:lnTo>
                        <a:pt x="1457" y="3061"/>
                      </a:lnTo>
                      <a:lnTo>
                        <a:pt x="1455" y="3064"/>
                      </a:lnTo>
                      <a:lnTo>
                        <a:pt x="1455" y="3066"/>
                      </a:lnTo>
                      <a:lnTo>
                        <a:pt x="1453" y="3066"/>
                      </a:lnTo>
                      <a:lnTo>
                        <a:pt x="1450" y="3069"/>
                      </a:lnTo>
                      <a:lnTo>
                        <a:pt x="1448" y="3071"/>
                      </a:lnTo>
                      <a:lnTo>
                        <a:pt x="1446" y="3073"/>
                      </a:lnTo>
                      <a:lnTo>
                        <a:pt x="1443" y="3076"/>
                      </a:lnTo>
                      <a:lnTo>
                        <a:pt x="1441" y="3078"/>
                      </a:lnTo>
                      <a:lnTo>
                        <a:pt x="1438" y="3080"/>
                      </a:lnTo>
                      <a:lnTo>
                        <a:pt x="1436" y="3083"/>
                      </a:lnTo>
                      <a:lnTo>
                        <a:pt x="1434" y="3085"/>
                      </a:lnTo>
                      <a:lnTo>
                        <a:pt x="1431" y="3087"/>
                      </a:lnTo>
                      <a:lnTo>
                        <a:pt x="1431" y="3090"/>
                      </a:lnTo>
                      <a:lnTo>
                        <a:pt x="1429" y="3090"/>
                      </a:lnTo>
                      <a:lnTo>
                        <a:pt x="1429" y="3092"/>
                      </a:lnTo>
                      <a:lnTo>
                        <a:pt x="1427" y="3092"/>
                      </a:lnTo>
                      <a:lnTo>
                        <a:pt x="1424" y="3095"/>
                      </a:lnTo>
                      <a:lnTo>
                        <a:pt x="1422" y="3095"/>
                      </a:lnTo>
                      <a:lnTo>
                        <a:pt x="1422" y="3097"/>
                      </a:lnTo>
                      <a:lnTo>
                        <a:pt x="1420" y="3097"/>
                      </a:lnTo>
                      <a:lnTo>
                        <a:pt x="1417" y="3099"/>
                      </a:lnTo>
                      <a:lnTo>
                        <a:pt x="1415" y="3099"/>
                      </a:lnTo>
                      <a:lnTo>
                        <a:pt x="1412" y="3102"/>
                      </a:lnTo>
                      <a:lnTo>
                        <a:pt x="1410" y="3102"/>
                      </a:lnTo>
                      <a:lnTo>
                        <a:pt x="1408" y="3102"/>
                      </a:lnTo>
                      <a:lnTo>
                        <a:pt x="1403" y="3102"/>
                      </a:lnTo>
                      <a:lnTo>
                        <a:pt x="1401" y="3102"/>
                      </a:lnTo>
                      <a:lnTo>
                        <a:pt x="1401" y="3102"/>
                      </a:lnTo>
                      <a:lnTo>
                        <a:pt x="1398" y="3099"/>
                      </a:lnTo>
                      <a:lnTo>
                        <a:pt x="1396" y="3099"/>
                      </a:lnTo>
                      <a:lnTo>
                        <a:pt x="1394" y="3099"/>
                      </a:lnTo>
                      <a:lnTo>
                        <a:pt x="1391" y="3097"/>
                      </a:lnTo>
                      <a:lnTo>
                        <a:pt x="1389" y="3097"/>
                      </a:lnTo>
                      <a:lnTo>
                        <a:pt x="1386" y="3095"/>
                      </a:lnTo>
                      <a:lnTo>
                        <a:pt x="1384" y="3092"/>
                      </a:lnTo>
                      <a:lnTo>
                        <a:pt x="1382" y="3090"/>
                      </a:lnTo>
                      <a:lnTo>
                        <a:pt x="1379" y="3087"/>
                      </a:lnTo>
                      <a:lnTo>
                        <a:pt x="1377" y="3087"/>
                      </a:lnTo>
                      <a:lnTo>
                        <a:pt x="1375" y="3085"/>
                      </a:lnTo>
                      <a:lnTo>
                        <a:pt x="1372" y="3083"/>
                      </a:lnTo>
                      <a:lnTo>
                        <a:pt x="1370" y="3080"/>
                      </a:lnTo>
                      <a:lnTo>
                        <a:pt x="1368" y="3078"/>
                      </a:lnTo>
                      <a:lnTo>
                        <a:pt x="1365" y="3076"/>
                      </a:lnTo>
                      <a:lnTo>
                        <a:pt x="1363" y="3071"/>
                      </a:lnTo>
                      <a:lnTo>
                        <a:pt x="1360" y="3069"/>
                      </a:lnTo>
                      <a:lnTo>
                        <a:pt x="1360" y="3066"/>
                      </a:lnTo>
                      <a:lnTo>
                        <a:pt x="1358" y="3064"/>
                      </a:lnTo>
                      <a:lnTo>
                        <a:pt x="1356" y="3061"/>
                      </a:lnTo>
                      <a:lnTo>
                        <a:pt x="1356" y="3059"/>
                      </a:lnTo>
                      <a:lnTo>
                        <a:pt x="1353" y="3059"/>
                      </a:lnTo>
                      <a:lnTo>
                        <a:pt x="1351" y="3057"/>
                      </a:lnTo>
                      <a:lnTo>
                        <a:pt x="1351" y="3054"/>
                      </a:lnTo>
                      <a:lnTo>
                        <a:pt x="1349" y="3052"/>
                      </a:lnTo>
                      <a:lnTo>
                        <a:pt x="1346" y="3050"/>
                      </a:lnTo>
                      <a:lnTo>
                        <a:pt x="1346" y="3047"/>
                      </a:lnTo>
                      <a:lnTo>
                        <a:pt x="1344" y="3045"/>
                      </a:lnTo>
                      <a:lnTo>
                        <a:pt x="1344" y="3040"/>
                      </a:lnTo>
                      <a:lnTo>
                        <a:pt x="1342" y="3035"/>
                      </a:lnTo>
                      <a:lnTo>
                        <a:pt x="1339" y="3033"/>
                      </a:lnTo>
                      <a:lnTo>
                        <a:pt x="1337" y="3031"/>
                      </a:lnTo>
                      <a:lnTo>
                        <a:pt x="1337" y="3028"/>
                      </a:lnTo>
                      <a:lnTo>
                        <a:pt x="1334" y="3026"/>
                      </a:lnTo>
                      <a:lnTo>
                        <a:pt x="1332" y="3024"/>
                      </a:lnTo>
                      <a:lnTo>
                        <a:pt x="1332" y="3021"/>
                      </a:lnTo>
                      <a:lnTo>
                        <a:pt x="1330" y="3021"/>
                      </a:lnTo>
                      <a:lnTo>
                        <a:pt x="1327" y="3017"/>
                      </a:lnTo>
                      <a:lnTo>
                        <a:pt x="1325" y="3014"/>
                      </a:lnTo>
                      <a:lnTo>
                        <a:pt x="1323" y="3012"/>
                      </a:lnTo>
                      <a:lnTo>
                        <a:pt x="1323" y="3009"/>
                      </a:lnTo>
                      <a:lnTo>
                        <a:pt x="1320" y="3007"/>
                      </a:lnTo>
                      <a:lnTo>
                        <a:pt x="1318" y="3005"/>
                      </a:lnTo>
                      <a:lnTo>
                        <a:pt x="1316" y="3002"/>
                      </a:lnTo>
                      <a:lnTo>
                        <a:pt x="1311" y="3002"/>
                      </a:lnTo>
                      <a:lnTo>
                        <a:pt x="1309" y="3000"/>
                      </a:lnTo>
                      <a:lnTo>
                        <a:pt x="1306" y="2998"/>
                      </a:lnTo>
                      <a:lnTo>
                        <a:pt x="1304" y="2995"/>
                      </a:lnTo>
                      <a:lnTo>
                        <a:pt x="1301" y="2993"/>
                      </a:lnTo>
                      <a:lnTo>
                        <a:pt x="1299" y="2993"/>
                      </a:lnTo>
                      <a:lnTo>
                        <a:pt x="1299" y="2991"/>
                      </a:lnTo>
                      <a:lnTo>
                        <a:pt x="1297" y="2991"/>
                      </a:lnTo>
                      <a:lnTo>
                        <a:pt x="1294" y="2988"/>
                      </a:lnTo>
                      <a:lnTo>
                        <a:pt x="1292" y="2986"/>
                      </a:lnTo>
                      <a:lnTo>
                        <a:pt x="1290" y="2986"/>
                      </a:lnTo>
                      <a:lnTo>
                        <a:pt x="1287" y="2983"/>
                      </a:lnTo>
                      <a:lnTo>
                        <a:pt x="1285" y="2981"/>
                      </a:lnTo>
                      <a:lnTo>
                        <a:pt x="1285" y="2981"/>
                      </a:lnTo>
                      <a:lnTo>
                        <a:pt x="1283" y="2979"/>
                      </a:lnTo>
                      <a:lnTo>
                        <a:pt x="1280" y="2979"/>
                      </a:lnTo>
                      <a:lnTo>
                        <a:pt x="1278" y="2976"/>
                      </a:lnTo>
                      <a:lnTo>
                        <a:pt x="1275" y="2976"/>
                      </a:lnTo>
                      <a:lnTo>
                        <a:pt x="1273" y="2974"/>
                      </a:lnTo>
                      <a:lnTo>
                        <a:pt x="1271" y="2974"/>
                      </a:lnTo>
                      <a:lnTo>
                        <a:pt x="1268" y="2972"/>
                      </a:lnTo>
                      <a:lnTo>
                        <a:pt x="1266" y="2972"/>
                      </a:lnTo>
                      <a:lnTo>
                        <a:pt x="1264" y="2972"/>
                      </a:lnTo>
                      <a:lnTo>
                        <a:pt x="1261" y="2969"/>
                      </a:lnTo>
                      <a:lnTo>
                        <a:pt x="1259" y="2969"/>
                      </a:lnTo>
                      <a:lnTo>
                        <a:pt x="1257" y="2969"/>
                      </a:lnTo>
                      <a:lnTo>
                        <a:pt x="1254" y="2967"/>
                      </a:lnTo>
                      <a:lnTo>
                        <a:pt x="1252" y="2967"/>
                      </a:lnTo>
                      <a:lnTo>
                        <a:pt x="1249" y="2967"/>
                      </a:lnTo>
                      <a:lnTo>
                        <a:pt x="1247" y="2965"/>
                      </a:lnTo>
                      <a:lnTo>
                        <a:pt x="1245" y="2965"/>
                      </a:lnTo>
                      <a:lnTo>
                        <a:pt x="1242" y="2965"/>
                      </a:lnTo>
                      <a:lnTo>
                        <a:pt x="1240" y="2965"/>
                      </a:lnTo>
                      <a:lnTo>
                        <a:pt x="1238" y="2962"/>
                      </a:lnTo>
                      <a:lnTo>
                        <a:pt x="1235" y="2962"/>
                      </a:lnTo>
                      <a:lnTo>
                        <a:pt x="1233" y="2962"/>
                      </a:lnTo>
                      <a:lnTo>
                        <a:pt x="1231" y="2962"/>
                      </a:lnTo>
                      <a:lnTo>
                        <a:pt x="1228" y="2962"/>
                      </a:lnTo>
                      <a:lnTo>
                        <a:pt x="1228" y="2962"/>
                      </a:lnTo>
                      <a:lnTo>
                        <a:pt x="1226" y="2962"/>
                      </a:lnTo>
                      <a:lnTo>
                        <a:pt x="1223" y="2960"/>
                      </a:lnTo>
                      <a:lnTo>
                        <a:pt x="1221" y="2960"/>
                      </a:lnTo>
                      <a:lnTo>
                        <a:pt x="1219" y="2960"/>
                      </a:lnTo>
                      <a:lnTo>
                        <a:pt x="1216" y="2960"/>
                      </a:lnTo>
                      <a:lnTo>
                        <a:pt x="1214" y="2960"/>
                      </a:lnTo>
                      <a:lnTo>
                        <a:pt x="1212" y="2960"/>
                      </a:lnTo>
                      <a:lnTo>
                        <a:pt x="1209" y="2960"/>
                      </a:lnTo>
                      <a:lnTo>
                        <a:pt x="1207" y="2960"/>
                      </a:lnTo>
                      <a:lnTo>
                        <a:pt x="1202" y="2960"/>
                      </a:lnTo>
                      <a:lnTo>
                        <a:pt x="1200" y="2960"/>
                      </a:lnTo>
                      <a:lnTo>
                        <a:pt x="1195" y="2960"/>
                      </a:lnTo>
                      <a:lnTo>
                        <a:pt x="1193" y="2960"/>
                      </a:lnTo>
                      <a:lnTo>
                        <a:pt x="1188" y="2960"/>
                      </a:lnTo>
                      <a:lnTo>
                        <a:pt x="1186" y="2960"/>
                      </a:lnTo>
                      <a:lnTo>
                        <a:pt x="1183" y="2960"/>
                      </a:lnTo>
                      <a:lnTo>
                        <a:pt x="1181" y="2960"/>
                      </a:lnTo>
                      <a:lnTo>
                        <a:pt x="1176" y="2960"/>
                      </a:lnTo>
                      <a:lnTo>
                        <a:pt x="1174" y="2960"/>
                      </a:lnTo>
                      <a:lnTo>
                        <a:pt x="1171" y="2960"/>
                      </a:lnTo>
                      <a:lnTo>
                        <a:pt x="1162" y="2960"/>
                      </a:lnTo>
                      <a:lnTo>
                        <a:pt x="1160" y="2960"/>
                      </a:lnTo>
                      <a:lnTo>
                        <a:pt x="1153" y="2960"/>
                      </a:lnTo>
                      <a:lnTo>
                        <a:pt x="1143" y="2960"/>
                      </a:lnTo>
                      <a:lnTo>
                        <a:pt x="1129" y="2960"/>
                      </a:lnTo>
                      <a:lnTo>
                        <a:pt x="1127" y="2960"/>
                      </a:lnTo>
                      <a:lnTo>
                        <a:pt x="1120" y="2960"/>
                      </a:lnTo>
                      <a:lnTo>
                        <a:pt x="1117" y="2960"/>
                      </a:lnTo>
                      <a:lnTo>
                        <a:pt x="1115" y="2960"/>
                      </a:lnTo>
                      <a:lnTo>
                        <a:pt x="1115" y="2960"/>
                      </a:lnTo>
                      <a:lnTo>
                        <a:pt x="1112" y="2960"/>
                      </a:lnTo>
                      <a:lnTo>
                        <a:pt x="1110" y="2960"/>
                      </a:lnTo>
                      <a:lnTo>
                        <a:pt x="1108" y="2960"/>
                      </a:lnTo>
                      <a:lnTo>
                        <a:pt x="1105" y="2960"/>
                      </a:lnTo>
                      <a:lnTo>
                        <a:pt x="1103" y="2960"/>
                      </a:lnTo>
                      <a:lnTo>
                        <a:pt x="1101" y="2960"/>
                      </a:lnTo>
                      <a:lnTo>
                        <a:pt x="1098" y="2960"/>
                      </a:lnTo>
                      <a:lnTo>
                        <a:pt x="1096" y="2960"/>
                      </a:lnTo>
                      <a:lnTo>
                        <a:pt x="1091" y="2960"/>
                      </a:lnTo>
                      <a:lnTo>
                        <a:pt x="1086" y="2960"/>
                      </a:lnTo>
                      <a:lnTo>
                        <a:pt x="1082" y="2960"/>
                      </a:lnTo>
                      <a:lnTo>
                        <a:pt x="1079" y="2960"/>
                      </a:lnTo>
                      <a:lnTo>
                        <a:pt x="1077" y="2960"/>
                      </a:lnTo>
                      <a:lnTo>
                        <a:pt x="1075" y="2960"/>
                      </a:lnTo>
                      <a:lnTo>
                        <a:pt x="1072" y="2960"/>
                      </a:lnTo>
                      <a:lnTo>
                        <a:pt x="1070" y="2960"/>
                      </a:lnTo>
                      <a:lnTo>
                        <a:pt x="1068" y="2960"/>
                      </a:lnTo>
                      <a:lnTo>
                        <a:pt x="1065" y="2960"/>
                      </a:lnTo>
                      <a:lnTo>
                        <a:pt x="1063" y="2960"/>
                      </a:lnTo>
                      <a:lnTo>
                        <a:pt x="1060" y="2960"/>
                      </a:lnTo>
                      <a:lnTo>
                        <a:pt x="1058" y="2960"/>
                      </a:lnTo>
                      <a:lnTo>
                        <a:pt x="1058" y="2960"/>
                      </a:lnTo>
                      <a:lnTo>
                        <a:pt x="1056" y="2960"/>
                      </a:lnTo>
                      <a:lnTo>
                        <a:pt x="1053" y="2962"/>
                      </a:lnTo>
                      <a:lnTo>
                        <a:pt x="1051" y="2962"/>
                      </a:lnTo>
                      <a:lnTo>
                        <a:pt x="1049" y="2962"/>
                      </a:lnTo>
                      <a:lnTo>
                        <a:pt x="1046" y="2962"/>
                      </a:lnTo>
                      <a:lnTo>
                        <a:pt x="1044" y="2962"/>
                      </a:lnTo>
                      <a:lnTo>
                        <a:pt x="1042" y="2962"/>
                      </a:lnTo>
                      <a:lnTo>
                        <a:pt x="1039" y="2962"/>
                      </a:lnTo>
                      <a:lnTo>
                        <a:pt x="1037" y="2962"/>
                      </a:lnTo>
                      <a:lnTo>
                        <a:pt x="1037" y="2965"/>
                      </a:lnTo>
                      <a:lnTo>
                        <a:pt x="1034" y="2965"/>
                      </a:lnTo>
                      <a:lnTo>
                        <a:pt x="1032" y="2965"/>
                      </a:lnTo>
                      <a:lnTo>
                        <a:pt x="1030" y="2965"/>
                      </a:lnTo>
                      <a:lnTo>
                        <a:pt x="1027" y="2965"/>
                      </a:lnTo>
                      <a:lnTo>
                        <a:pt x="1023" y="2967"/>
                      </a:lnTo>
                      <a:lnTo>
                        <a:pt x="1020" y="2967"/>
                      </a:lnTo>
                      <a:lnTo>
                        <a:pt x="1018" y="2967"/>
                      </a:lnTo>
                      <a:lnTo>
                        <a:pt x="1016" y="2967"/>
                      </a:lnTo>
                      <a:lnTo>
                        <a:pt x="1011" y="2969"/>
                      </a:lnTo>
                      <a:lnTo>
                        <a:pt x="1009" y="2969"/>
                      </a:lnTo>
                      <a:lnTo>
                        <a:pt x="1006" y="2969"/>
                      </a:lnTo>
                      <a:lnTo>
                        <a:pt x="1004" y="2972"/>
                      </a:lnTo>
                      <a:lnTo>
                        <a:pt x="1001" y="2972"/>
                      </a:lnTo>
                      <a:lnTo>
                        <a:pt x="1001" y="2972"/>
                      </a:lnTo>
                      <a:lnTo>
                        <a:pt x="999" y="2972"/>
                      </a:lnTo>
                      <a:lnTo>
                        <a:pt x="997" y="2972"/>
                      </a:lnTo>
                      <a:lnTo>
                        <a:pt x="994" y="2974"/>
                      </a:lnTo>
                      <a:lnTo>
                        <a:pt x="992" y="2974"/>
                      </a:lnTo>
                      <a:lnTo>
                        <a:pt x="990" y="2974"/>
                      </a:lnTo>
                      <a:lnTo>
                        <a:pt x="987" y="2974"/>
                      </a:lnTo>
                      <a:lnTo>
                        <a:pt x="985" y="2974"/>
                      </a:lnTo>
                      <a:lnTo>
                        <a:pt x="983" y="2976"/>
                      </a:lnTo>
                      <a:lnTo>
                        <a:pt x="978" y="2976"/>
                      </a:lnTo>
                      <a:lnTo>
                        <a:pt x="975" y="2976"/>
                      </a:lnTo>
                      <a:lnTo>
                        <a:pt x="973" y="2976"/>
                      </a:lnTo>
                      <a:lnTo>
                        <a:pt x="966" y="2976"/>
                      </a:lnTo>
                      <a:lnTo>
                        <a:pt x="961" y="2976"/>
                      </a:lnTo>
                      <a:lnTo>
                        <a:pt x="947" y="2976"/>
                      </a:lnTo>
                      <a:lnTo>
                        <a:pt x="935" y="2976"/>
                      </a:lnTo>
                      <a:lnTo>
                        <a:pt x="919" y="2976"/>
                      </a:lnTo>
                      <a:lnTo>
                        <a:pt x="893" y="2976"/>
                      </a:lnTo>
                      <a:lnTo>
                        <a:pt x="874" y="2976"/>
                      </a:lnTo>
                      <a:lnTo>
                        <a:pt x="848" y="2976"/>
                      </a:lnTo>
                      <a:lnTo>
                        <a:pt x="831" y="2976"/>
                      </a:lnTo>
                      <a:lnTo>
                        <a:pt x="803" y="2976"/>
                      </a:lnTo>
                      <a:lnTo>
                        <a:pt x="791" y="2976"/>
                      </a:lnTo>
                      <a:lnTo>
                        <a:pt x="779" y="2976"/>
                      </a:lnTo>
                      <a:lnTo>
                        <a:pt x="770" y="2976"/>
                      </a:lnTo>
                      <a:lnTo>
                        <a:pt x="753" y="2976"/>
                      </a:lnTo>
                      <a:lnTo>
                        <a:pt x="746" y="2976"/>
                      </a:lnTo>
                      <a:lnTo>
                        <a:pt x="742" y="2976"/>
                      </a:lnTo>
                      <a:lnTo>
                        <a:pt x="735" y="2976"/>
                      </a:lnTo>
                      <a:lnTo>
                        <a:pt x="730" y="2976"/>
                      </a:lnTo>
                      <a:lnTo>
                        <a:pt x="723" y="2976"/>
                      </a:lnTo>
                      <a:lnTo>
                        <a:pt x="716" y="2976"/>
                      </a:lnTo>
                      <a:lnTo>
                        <a:pt x="711" y="2976"/>
                      </a:lnTo>
                      <a:lnTo>
                        <a:pt x="704" y="2976"/>
                      </a:lnTo>
                      <a:lnTo>
                        <a:pt x="697" y="2976"/>
                      </a:lnTo>
                      <a:lnTo>
                        <a:pt x="690" y="2976"/>
                      </a:lnTo>
                      <a:lnTo>
                        <a:pt x="683" y="2976"/>
                      </a:lnTo>
                      <a:lnTo>
                        <a:pt x="675" y="2976"/>
                      </a:lnTo>
                      <a:lnTo>
                        <a:pt x="664" y="2976"/>
                      </a:lnTo>
                      <a:lnTo>
                        <a:pt x="654" y="2976"/>
                      </a:lnTo>
                      <a:lnTo>
                        <a:pt x="647" y="2976"/>
                      </a:lnTo>
                      <a:lnTo>
                        <a:pt x="642" y="2976"/>
                      </a:lnTo>
                      <a:lnTo>
                        <a:pt x="635" y="2976"/>
                      </a:lnTo>
                      <a:lnTo>
                        <a:pt x="621" y="2976"/>
                      </a:lnTo>
                      <a:lnTo>
                        <a:pt x="614" y="2976"/>
                      </a:lnTo>
                      <a:lnTo>
                        <a:pt x="609" y="2976"/>
                      </a:lnTo>
                      <a:lnTo>
                        <a:pt x="607" y="2976"/>
                      </a:lnTo>
                      <a:lnTo>
                        <a:pt x="602" y="2976"/>
                      </a:lnTo>
                      <a:lnTo>
                        <a:pt x="593" y="2976"/>
                      </a:lnTo>
                      <a:lnTo>
                        <a:pt x="586" y="2976"/>
                      </a:lnTo>
                      <a:lnTo>
                        <a:pt x="579" y="2976"/>
                      </a:lnTo>
                      <a:lnTo>
                        <a:pt x="576" y="2976"/>
                      </a:lnTo>
                      <a:lnTo>
                        <a:pt x="569" y="2976"/>
                      </a:lnTo>
                      <a:lnTo>
                        <a:pt x="567" y="2976"/>
                      </a:lnTo>
                      <a:lnTo>
                        <a:pt x="560" y="2976"/>
                      </a:lnTo>
                      <a:lnTo>
                        <a:pt x="555" y="2976"/>
                      </a:lnTo>
                      <a:lnTo>
                        <a:pt x="550" y="2976"/>
                      </a:lnTo>
                      <a:lnTo>
                        <a:pt x="546" y="2976"/>
                      </a:lnTo>
                      <a:lnTo>
                        <a:pt x="541" y="2976"/>
                      </a:lnTo>
                      <a:lnTo>
                        <a:pt x="538" y="2976"/>
                      </a:lnTo>
                      <a:lnTo>
                        <a:pt x="534" y="2976"/>
                      </a:lnTo>
                      <a:lnTo>
                        <a:pt x="531" y="2976"/>
                      </a:lnTo>
                      <a:lnTo>
                        <a:pt x="527" y="2976"/>
                      </a:lnTo>
                      <a:lnTo>
                        <a:pt x="524" y="2976"/>
                      </a:lnTo>
                      <a:lnTo>
                        <a:pt x="520" y="2976"/>
                      </a:lnTo>
                      <a:lnTo>
                        <a:pt x="515" y="2976"/>
                      </a:lnTo>
                      <a:lnTo>
                        <a:pt x="510" y="2976"/>
                      </a:lnTo>
                      <a:lnTo>
                        <a:pt x="508" y="2976"/>
                      </a:lnTo>
                      <a:lnTo>
                        <a:pt x="503" y="2976"/>
                      </a:lnTo>
                      <a:lnTo>
                        <a:pt x="498" y="2976"/>
                      </a:lnTo>
                      <a:lnTo>
                        <a:pt x="494" y="2976"/>
                      </a:lnTo>
                      <a:lnTo>
                        <a:pt x="491" y="2974"/>
                      </a:lnTo>
                      <a:lnTo>
                        <a:pt x="486" y="2974"/>
                      </a:lnTo>
                      <a:lnTo>
                        <a:pt x="482" y="2974"/>
                      </a:lnTo>
                      <a:lnTo>
                        <a:pt x="479" y="2974"/>
                      </a:lnTo>
                      <a:lnTo>
                        <a:pt x="470" y="2972"/>
                      </a:lnTo>
                      <a:lnTo>
                        <a:pt x="460" y="2972"/>
                      </a:lnTo>
                      <a:lnTo>
                        <a:pt x="453" y="2969"/>
                      </a:lnTo>
                      <a:lnTo>
                        <a:pt x="444" y="2967"/>
                      </a:lnTo>
                      <a:lnTo>
                        <a:pt x="435" y="2967"/>
                      </a:lnTo>
                      <a:lnTo>
                        <a:pt x="432" y="2965"/>
                      </a:lnTo>
                      <a:lnTo>
                        <a:pt x="425" y="2962"/>
                      </a:lnTo>
                      <a:lnTo>
                        <a:pt x="416" y="2960"/>
                      </a:lnTo>
                      <a:lnTo>
                        <a:pt x="411" y="2957"/>
                      </a:lnTo>
                      <a:lnTo>
                        <a:pt x="404" y="2957"/>
                      </a:lnTo>
                      <a:lnTo>
                        <a:pt x="401" y="2955"/>
                      </a:lnTo>
                      <a:lnTo>
                        <a:pt x="392" y="2953"/>
                      </a:lnTo>
                      <a:lnTo>
                        <a:pt x="387" y="2950"/>
                      </a:lnTo>
                      <a:lnTo>
                        <a:pt x="383" y="2948"/>
                      </a:lnTo>
                      <a:lnTo>
                        <a:pt x="380" y="2948"/>
                      </a:lnTo>
                      <a:lnTo>
                        <a:pt x="378" y="2946"/>
                      </a:lnTo>
                      <a:lnTo>
                        <a:pt x="375" y="2946"/>
                      </a:lnTo>
                      <a:lnTo>
                        <a:pt x="371" y="2946"/>
                      </a:lnTo>
                      <a:lnTo>
                        <a:pt x="366" y="2943"/>
                      </a:lnTo>
                      <a:lnTo>
                        <a:pt x="364" y="2943"/>
                      </a:lnTo>
                      <a:lnTo>
                        <a:pt x="357" y="2941"/>
                      </a:lnTo>
                      <a:lnTo>
                        <a:pt x="352" y="2941"/>
                      </a:lnTo>
                      <a:lnTo>
                        <a:pt x="347" y="2939"/>
                      </a:lnTo>
                      <a:lnTo>
                        <a:pt x="340" y="2939"/>
                      </a:lnTo>
                      <a:lnTo>
                        <a:pt x="335" y="2939"/>
                      </a:lnTo>
                      <a:lnTo>
                        <a:pt x="328" y="2936"/>
                      </a:lnTo>
                      <a:lnTo>
                        <a:pt x="323" y="2936"/>
                      </a:lnTo>
                      <a:lnTo>
                        <a:pt x="321" y="2936"/>
                      </a:lnTo>
                      <a:lnTo>
                        <a:pt x="316" y="2936"/>
                      </a:lnTo>
                      <a:lnTo>
                        <a:pt x="312" y="2936"/>
                      </a:lnTo>
                      <a:lnTo>
                        <a:pt x="305" y="2936"/>
                      </a:lnTo>
                      <a:lnTo>
                        <a:pt x="302" y="2936"/>
                      </a:lnTo>
                      <a:lnTo>
                        <a:pt x="295" y="2936"/>
                      </a:lnTo>
                      <a:lnTo>
                        <a:pt x="290" y="2936"/>
                      </a:lnTo>
                      <a:lnTo>
                        <a:pt x="288" y="2936"/>
                      </a:lnTo>
                      <a:lnTo>
                        <a:pt x="283" y="2936"/>
                      </a:lnTo>
                      <a:lnTo>
                        <a:pt x="279" y="2936"/>
                      </a:lnTo>
                      <a:lnTo>
                        <a:pt x="276" y="2936"/>
                      </a:lnTo>
                      <a:lnTo>
                        <a:pt x="274" y="2936"/>
                      </a:lnTo>
                      <a:lnTo>
                        <a:pt x="269" y="2936"/>
                      </a:lnTo>
                      <a:lnTo>
                        <a:pt x="267" y="2936"/>
                      </a:lnTo>
                      <a:lnTo>
                        <a:pt x="264" y="2936"/>
                      </a:lnTo>
                      <a:lnTo>
                        <a:pt x="260" y="2936"/>
                      </a:lnTo>
                      <a:lnTo>
                        <a:pt x="255" y="2936"/>
                      </a:lnTo>
                      <a:lnTo>
                        <a:pt x="248" y="2936"/>
                      </a:lnTo>
                      <a:lnTo>
                        <a:pt x="243" y="2936"/>
                      </a:lnTo>
                      <a:lnTo>
                        <a:pt x="241" y="2936"/>
                      </a:lnTo>
                      <a:lnTo>
                        <a:pt x="236" y="2934"/>
                      </a:lnTo>
                      <a:lnTo>
                        <a:pt x="229" y="2934"/>
                      </a:lnTo>
                      <a:lnTo>
                        <a:pt x="222" y="2932"/>
                      </a:lnTo>
                      <a:lnTo>
                        <a:pt x="220" y="2932"/>
                      </a:lnTo>
                      <a:lnTo>
                        <a:pt x="212" y="2929"/>
                      </a:lnTo>
                      <a:lnTo>
                        <a:pt x="210" y="2927"/>
                      </a:lnTo>
                      <a:lnTo>
                        <a:pt x="208" y="2927"/>
                      </a:lnTo>
                      <a:lnTo>
                        <a:pt x="203" y="2924"/>
                      </a:lnTo>
                      <a:lnTo>
                        <a:pt x="196" y="2922"/>
                      </a:lnTo>
                      <a:lnTo>
                        <a:pt x="191" y="2920"/>
                      </a:lnTo>
                      <a:lnTo>
                        <a:pt x="186" y="2917"/>
                      </a:lnTo>
                      <a:lnTo>
                        <a:pt x="184" y="2917"/>
                      </a:lnTo>
                      <a:lnTo>
                        <a:pt x="179" y="2915"/>
                      </a:lnTo>
                      <a:lnTo>
                        <a:pt x="175" y="2915"/>
                      </a:lnTo>
                      <a:lnTo>
                        <a:pt x="170" y="2913"/>
                      </a:lnTo>
                      <a:lnTo>
                        <a:pt x="165" y="2910"/>
                      </a:lnTo>
                      <a:lnTo>
                        <a:pt x="163" y="2910"/>
                      </a:lnTo>
                      <a:lnTo>
                        <a:pt x="156" y="2908"/>
                      </a:lnTo>
                      <a:lnTo>
                        <a:pt x="153" y="2906"/>
                      </a:lnTo>
                      <a:lnTo>
                        <a:pt x="149" y="2903"/>
                      </a:lnTo>
                      <a:lnTo>
                        <a:pt x="144" y="2903"/>
                      </a:lnTo>
                      <a:lnTo>
                        <a:pt x="137" y="2901"/>
                      </a:lnTo>
                      <a:lnTo>
                        <a:pt x="130" y="2898"/>
                      </a:lnTo>
                      <a:lnTo>
                        <a:pt x="125" y="2896"/>
                      </a:lnTo>
                      <a:lnTo>
                        <a:pt x="120" y="2894"/>
                      </a:lnTo>
                      <a:lnTo>
                        <a:pt x="116" y="2894"/>
                      </a:lnTo>
                      <a:lnTo>
                        <a:pt x="111" y="2891"/>
                      </a:lnTo>
                      <a:lnTo>
                        <a:pt x="109" y="2891"/>
                      </a:lnTo>
                      <a:lnTo>
                        <a:pt x="104" y="2889"/>
                      </a:lnTo>
                      <a:lnTo>
                        <a:pt x="101" y="2889"/>
                      </a:lnTo>
                      <a:lnTo>
                        <a:pt x="94" y="2889"/>
                      </a:lnTo>
                      <a:lnTo>
                        <a:pt x="94" y="2887"/>
                      </a:lnTo>
                      <a:lnTo>
                        <a:pt x="90" y="2887"/>
                      </a:lnTo>
                      <a:lnTo>
                        <a:pt x="85" y="2884"/>
                      </a:lnTo>
                      <a:lnTo>
                        <a:pt x="80" y="2884"/>
                      </a:lnTo>
                      <a:lnTo>
                        <a:pt x="75" y="2882"/>
                      </a:lnTo>
                      <a:lnTo>
                        <a:pt x="71" y="2882"/>
                      </a:lnTo>
                      <a:lnTo>
                        <a:pt x="66" y="2880"/>
                      </a:lnTo>
                      <a:lnTo>
                        <a:pt x="61" y="2880"/>
                      </a:lnTo>
                      <a:lnTo>
                        <a:pt x="59" y="2877"/>
                      </a:lnTo>
                      <a:lnTo>
                        <a:pt x="54" y="2877"/>
                      </a:lnTo>
                      <a:lnTo>
                        <a:pt x="47" y="2877"/>
                      </a:lnTo>
                      <a:lnTo>
                        <a:pt x="42" y="2875"/>
                      </a:lnTo>
                      <a:lnTo>
                        <a:pt x="38" y="2875"/>
                      </a:lnTo>
                      <a:lnTo>
                        <a:pt x="38" y="2875"/>
                      </a:lnTo>
                      <a:lnTo>
                        <a:pt x="35" y="2875"/>
                      </a:lnTo>
                      <a:lnTo>
                        <a:pt x="31" y="2875"/>
                      </a:lnTo>
                      <a:lnTo>
                        <a:pt x="26" y="2875"/>
                      </a:lnTo>
                      <a:lnTo>
                        <a:pt x="21" y="2875"/>
                      </a:lnTo>
                      <a:lnTo>
                        <a:pt x="12" y="2875"/>
                      </a:lnTo>
                      <a:lnTo>
                        <a:pt x="5" y="2875"/>
                      </a:lnTo>
                      <a:lnTo>
                        <a:pt x="5" y="2880"/>
                      </a:lnTo>
                      <a:lnTo>
                        <a:pt x="5" y="2875"/>
                      </a:lnTo>
                      <a:lnTo>
                        <a:pt x="5" y="2863"/>
                      </a:lnTo>
                      <a:lnTo>
                        <a:pt x="5" y="2828"/>
                      </a:lnTo>
                      <a:lnTo>
                        <a:pt x="5" y="2797"/>
                      </a:lnTo>
                      <a:lnTo>
                        <a:pt x="7" y="2735"/>
                      </a:lnTo>
                      <a:lnTo>
                        <a:pt x="7" y="2709"/>
                      </a:lnTo>
                      <a:lnTo>
                        <a:pt x="7" y="2672"/>
                      </a:lnTo>
                      <a:lnTo>
                        <a:pt x="7" y="2669"/>
                      </a:lnTo>
                      <a:lnTo>
                        <a:pt x="7" y="2667"/>
                      </a:lnTo>
                      <a:lnTo>
                        <a:pt x="9" y="2667"/>
                      </a:lnTo>
                      <a:lnTo>
                        <a:pt x="12" y="2667"/>
                      </a:lnTo>
                      <a:lnTo>
                        <a:pt x="14" y="2667"/>
                      </a:lnTo>
                      <a:lnTo>
                        <a:pt x="16" y="2665"/>
                      </a:lnTo>
                      <a:lnTo>
                        <a:pt x="19" y="2662"/>
                      </a:lnTo>
                      <a:lnTo>
                        <a:pt x="21" y="2662"/>
                      </a:lnTo>
                      <a:lnTo>
                        <a:pt x="21" y="2662"/>
                      </a:lnTo>
                      <a:lnTo>
                        <a:pt x="24" y="2662"/>
                      </a:lnTo>
                      <a:lnTo>
                        <a:pt x="26" y="2662"/>
                      </a:lnTo>
                      <a:lnTo>
                        <a:pt x="28" y="2662"/>
                      </a:lnTo>
                      <a:lnTo>
                        <a:pt x="31" y="2662"/>
                      </a:lnTo>
                      <a:lnTo>
                        <a:pt x="31" y="2660"/>
                      </a:lnTo>
                      <a:lnTo>
                        <a:pt x="33" y="2660"/>
                      </a:lnTo>
                      <a:lnTo>
                        <a:pt x="35" y="2660"/>
                      </a:lnTo>
                      <a:lnTo>
                        <a:pt x="38" y="2660"/>
                      </a:lnTo>
                      <a:lnTo>
                        <a:pt x="38" y="2660"/>
                      </a:lnTo>
                      <a:lnTo>
                        <a:pt x="38" y="2657"/>
                      </a:lnTo>
                      <a:lnTo>
                        <a:pt x="40" y="2657"/>
                      </a:lnTo>
                      <a:lnTo>
                        <a:pt x="42" y="2657"/>
                      </a:lnTo>
                      <a:lnTo>
                        <a:pt x="45" y="2657"/>
                      </a:lnTo>
                      <a:lnTo>
                        <a:pt x="47" y="2657"/>
                      </a:lnTo>
                      <a:lnTo>
                        <a:pt x="49" y="2657"/>
                      </a:lnTo>
                      <a:lnTo>
                        <a:pt x="52" y="2657"/>
                      </a:lnTo>
                      <a:lnTo>
                        <a:pt x="54" y="2657"/>
                      </a:lnTo>
                      <a:lnTo>
                        <a:pt x="57" y="2657"/>
                      </a:lnTo>
                      <a:lnTo>
                        <a:pt x="57" y="2655"/>
                      </a:lnTo>
                      <a:lnTo>
                        <a:pt x="57" y="2653"/>
                      </a:lnTo>
                      <a:lnTo>
                        <a:pt x="57" y="2650"/>
                      </a:lnTo>
                      <a:lnTo>
                        <a:pt x="57" y="2648"/>
                      </a:lnTo>
                      <a:lnTo>
                        <a:pt x="57" y="2646"/>
                      </a:lnTo>
                      <a:lnTo>
                        <a:pt x="57" y="2643"/>
                      </a:lnTo>
                      <a:lnTo>
                        <a:pt x="57" y="2641"/>
                      </a:lnTo>
                      <a:lnTo>
                        <a:pt x="59" y="2641"/>
                      </a:lnTo>
                      <a:lnTo>
                        <a:pt x="59" y="2639"/>
                      </a:lnTo>
                      <a:lnTo>
                        <a:pt x="59" y="2636"/>
                      </a:lnTo>
                      <a:lnTo>
                        <a:pt x="59" y="2634"/>
                      </a:lnTo>
                      <a:lnTo>
                        <a:pt x="59" y="2631"/>
                      </a:lnTo>
                      <a:lnTo>
                        <a:pt x="59" y="2629"/>
                      </a:lnTo>
                      <a:lnTo>
                        <a:pt x="61" y="2629"/>
                      </a:lnTo>
                      <a:lnTo>
                        <a:pt x="61" y="2627"/>
                      </a:lnTo>
                      <a:lnTo>
                        <a:pt x="61" y="2624"/>
                      </a:lnTo>
                      <a:lnTo>
                        <a:pt x="64" y="2624"/>
                      </a:lnTo>
                      <a:lnTo>
                        <a:pt x="64" y="2622"/>
                      </a:lnTo>
                      <a:lnTo>
                        <a:pt x="64" y="2620"/>
                      </a:lnTo>
                      <a:lnTo>
                        <a:pt x="64" y="2617"/>
                      </a:lnTo>
                      <a:lnTo>
                        <a:pt x="66" y="2617"/>
                      </a:lnTo>
                      <a:lnTo>
                        <a:pt x="66" y="2615"/>
                      </a:lnTo>
                      <a:lnTo>
                        <a:pt x="68" y="2615"/>
                      </a:lnTo>
                      <a:lnTo>
                        <a:pt x="68" y="2613"/>
                      </a:lnTo>
                      <a:lnTo>
                        <a:pt x="68" y="2610"/>
                      </a:lnTo>
                      <a:lnTo>
                        <a:pt x="71" y="2610"/>
                      </a:lnTo>
                      <a:lnTo>
                        <a:pt x="71" y="2608"/>
                      </a:lnTo>
                      <a:lnTo>
                        <a:pt x="71" y="2605"/>
                      </a:lnTo>
                      <a:lnTo>
                        <a:pt x="71" y="2605"/>
                      </a:lnTo>
                      <a:lnTo>
                        <a:pt x="71" y="2603"/>
                      </a:lnTo>
                      <a:lnTo>
                        <a:pt x="71" y="2601"/>
                      </a:lnTo>
                      <a:lnTo>
                        <a:pt x="71" y="2598"/>
                      </a:lnTo>
                      <a:lnTo>
                        <a:pt x="68" y="2598"/>
                      </a:lnTo>
                      <a:lnTo>
                        <a:pt x="68" y="2596"/>
                      </a:lnTo>
                      <a:lnTo>
                        <a:pt x="68" y="2594"/>
                      </a:lnTo>
                      <a:lnTo>
                        <a:pt x="68" y="2591"/>
                      </a:lnTo>
                      <a:lnTo>
                        <a:pt x="68" y="2589"/>
                      </a:lnTo>
                      <a:lnTo>
                        <a:pt x="68" y="2587"/>
                      </a:lnTo>
                      <a:lnTo>
                        <a:pt x="66" y="2587"/>
                      </a:lnTo>
                      <a:lnTo>
                        <a:pt x="66" y="2584"/>
                      </a:lnTo>
                      <a:lnTo>
                        <a:pt x="66" y="2582"/>
                      </a:lnTo>
                      <a:lnTo>
                        <a:pt x="66" y="2580"/>
                      </a:lnTo>
                      <a:lnTo>
                        <a:pt x="64" y="2580"/>
                      </a:lnTo>
                      <a:lnTo>
                        <a:pt x="64" y="2577"/>
                      </a:lnTo>
                      <a:lnTo>
                        <a:pt x="64" y="2575"/>
                      </a:lnTo>
                      <a:lnTo>
                        <a:pt x="64" y="2572"/>
                      </a:lnTo>
                      <a:lnTo>
                        <a:pt x="64" y="2570"/>
                      </a:lnTo>
                      <a:lnTo>
                        <a:pt x="64" y="2568"/>
                      </a:lnTo>
                      <a:lnTo>
                        <a:pt x="64" y="2565"/>
                      </a:lnTo>
                      <a:lnTo>
                        <a:pt x="64" y="2563"/>
                      </a:lnTo>
                      <a:lnTo>
                        <a:pt x="64" y="2561"/>
                      </a:lnTo>
                      <a:lnTo>
                        <a:pt x="64" y="2558"/>
                      </a:lnTo>
                      <a:lnTo>
                        <a:pt x="64" y="2556"/>
                      </a:lnTo>
                      <a:lnTo>
                        <a:pt x="64" y="2554"/>
                      </a:lnTo>
                      <a:lnTo>
                        <a:pt x="64" y="2551"/>
                      </a:lnTo>
                      <a:lnTo>
                        <a:pt x="64" y="2549"/>
                      </a:lnTo>
                      <a:lnTo>
                        <a:pt x="66" y="2549"/>
                      </a:lnTo>
                      <a:lnTo>
                        <a:pt x="66" y="2549"/>
                      </a:lnTo>
                      <a:lnTo>
                        <a:pt x="66" y="2546"/>
                      </a:lnTo>
                      <a:lnTo>
                        <a:pt x="66" y="2544"/>
                      </a:lnTo>
                      <a:lnTo>
                        <a:pt x="66" y="2542"/>
                      </a:lnTo>
                      <a:lnTo>
                        <a:pt x="66" y="2539"/>
                      </a:lnTo>
                      <a:lnTo>
                        <a:pt x="66" y="2537"/>
                      </a:lnTo>
                      <a:lnTo>
                        <a:pt x="66" y="2535"/>
                      </a:lnTo>
                      <a:lnTo>
                        <a:pt x="68" y="2535"/>
                      </a:lnTo>
                      <a:lnTo>
                        <a:pt x="68" y="2532"/>
                      </a:lnTo>
                      <a:lnTo>
                        <a:pt x="68" y="2530"/>
                      </a:lnTo>
                      <a:lnTo>
                        <a:pt x="71" y="2530"/>
                      </a:lnTo>
                      <a:lnTo>
                        <a:pt x="71" y="2528"/>
                      </a:lnTo>
                      <a:lnTo>
                        <a:pt x="73" y="2528"/>
                      </a:lnTo>
                      <a:lnTo>
                        <a:pt x="73" y="2525"/>
                      </a:lnTo>
                      <a:lnTo>
                        <a:pt x="73" y="2523"/>
                      </a:lnTo>
                      <a:lnTo>
                        <a:pt x="75" y="2523"/>
                      </a:lnTo>
                      <a:lnTo>
                        <a:pt x="75" y="2520"/>
                      </a:lnTo>
                      <a:lnTo>
                        <a:pt x="78" y="2520"/>
                      </a:lnTo>
                      <a:lnTo>
                        <a:pt x="78" y="2518"/>
                      </a:lnTo>
                      <a:lnTo>
                        <a:pt x="80" y="2518"/>
                      </a:lnTo>
                      <a:lnTo>
                        <a:pt x="80" y="2516"/>
                      </a:lnTo>
                      <a:lnTo>
                        <a:pt x="83" y="2516"/>
                      </a:lnTo>
                      <a:lnTo>
                        <a:pt x="85" y="2516"/>
                      </a:lnTo>
                      <a:lnTo>
                        <a:pt x="87" y="2516"/>
                      </a:lnTo>
                      <a:lnTo>
                        <a:pt x="87" y="2513"/>
                      </a:lnTo>
                      <a:lnTo>
                        <a:pt x="90" y="2513"/>
                      </a:lnTo>
                      <a:lnTo>
                        <a:pt x="92" y="2513"/>
                      </a:lnTo>
                      <a:lnTo>
                        <a:pt x="94" y="2513"/>
                      </a:lnTo>
                      <a:lnTo>
                        <a:pt x="94" y="2511"/>
                      </a:lnTo>
                      <a:lnTo>
                        <a:pt x="94" y="2511"/>
                      </a:lnTo>
                      <a:lnTo>
                        <a:pt x="94" y="2509"/>
                      </a:lnTo>
                      <a:lnTo>
                        <a:pt x="97" y="2509"/>
                      </a:lnTo>
                      <a:lnTo>
                        <a:pt x="97" y="2506"/>
                      </a:lnTo>
                      <a:lnTo>
                        <a:pt x="99" y="2506"/>
                      </a:lnTo>
                      <a:lnTo>
                        <a:pt x="99" y="2504"/>
                      </a:lnTo>
                      <a:lnTo>
                        <a:pt x="101" y="2502"/>
                      </a:lnTo>
                      <a:lnTo>
                        <a:pt x="104" y="2502"/>
                      </a:lnTo>
                      <a:lnTo>
                        <a:pt x="104" y="2499"/>
                      </a:lnTo>
                      <a:lnTo>
                        <a:pt x="104" y="2497"/>
                      </a:lnTo>
                      <a:lnTo>
                        <a:pt x="101" y="2497"/>
                      </a:lnTo>
                      <a:lnTo>
                        <a:pt x="104" y="2497"/>
                      </a:lnTo>
                      <a:lnTo>
                        <a:pt x="104" y="2494"/>
                      </a:lnTo>
                      <a:lnTo>
                        <a:pt x="104" y="2494"/>
                      </a:lnTo>
                      <a:lnTo>
                        <a:pt x="104" y="2492"/>
                      </a:lnTo>
                      <a:lnTo>
                        <a:pt x="106" y="2492"/>
                      </a:lnTo>
                      <a:lnTo>
                        <a:pt x="106" y="2490"/>
                      </a:lnTo>
                      <a:lnTo>
                        <a:pt x="106" y="2487"/>
                      </a:lnTo>
                      <a:lnTo>
                        <a:pt x="106" y="2485"/>
                      </a:lnTo>
                      <a:lnTo>
                        <a:pt x="106" y="2483"/>
                      </a:lnTo>
                      <a:lnTo>
                        <a:pt x="104" y="2483"/>
                      </a:lnTo>
                      <a:lnTo>
                        <a:pt x="104" y="2480"/>
                      </a:lnTo>
                      <a:lnTo>
                        <a:pt x="104" y="2478"/>
                      </a:lnTo>
                      <a:lnTo>
                        <a:pt x="104" y="2476"/>
                      </a:lnTo>
                      <a:lnTo>
                        <a:pt x="101" y="2476"/>
                      </a:lnTo>
                      <a:lnTo>
                        <a:pt x="101" y="2473"/>
                      </a:lnTo>
                      <a:lnTo>
                        <a:pt x="99" y="2473"/>
                      </a:lnTo>
                      <a:lnTo>
                        <a:pt x="99" y="2471"/>
                      </a:lnTo>
                      <a:lnTo>
                        <a:pt x="97" y="2471"/>
                      </a:lnTo>
                      <a:lnTo>
                        <a:pt x="97" y="2468"/>
                      </a:lnTo>
                      <a:lnTo>
                        <a:pt x="94" y="2468"/>
                      </a:lnTo>
                      <a:lnTo>
                        <a:pt x="94" y="2466"/>
                      </a:lnTo>
                      <a:lnTo>
                        <a:pt x="94" y="2464"/>
                      </a:lnTo>
                      <a:lnTo>
                        <a:pt x="94" y="2464"/>
                      </a:lnTo>
                      <a:lnTo>
                        <a:pt x="94" y="2461"/>
                      </a:lnTo>
                      <a:lnTo>
                        <a:pt x="92" y="2461"/>
                      </a:lnTo>
                      <a:lnTo>
                        <a:pt x="92" y="2459"/>
                      </a:lnTo>
                      <a:lnTo>
                        <a:pt x="92" y="2457"/>
                      </a:lnTo>
                      <a:lnTo>
                        <a:pt x="90" y="2457"/>
                      </a:lnTo>
                      <a:lnTo>
                        <a:pt x="90" y="2454"/>
                      </a:lnTo>
                      <a:lnTo>
                        <a:pt x="87" y="2454"/>
                      </a:lnTo>
                      <a:lnTo>
                        <a:pt x="87" y="2452"/>
                      </a:lnTo>
                      <a:lnTo>
                        <a:pt x="85" y="2452"/>
                      </a:lnTo>
                      <a:lnTo>
                        <a:pt x="85" y="2450"/>
                      </a:lnTo>
                      <a:lnTo>
                        <a:pt x="83" y="2450"/>
                      </a:lnTo>
                      <a:lnTo>
                        <a:pt x="83" y="2447"/>
                      </a:lnTo>
                      <a:lnTo>
                        <a:pt x="80" y="2447"/>
                      </a:lnTo>
                      <a:lnTo>
                        <a:pt x="80" y="2445"/>
                      </a:lnTo>
                      <a:lnTo>
                        <a:pt x="78" y="2445"/>
                      </a:lnTo>
                      <a:lnTo>
                        <a:pt x="78" y="2442"/>
                      </a:lnTo>
                      <a:lnTo>
                        <a:pt x="75" y="2442"/>
                      </a:lnTo>
                      <a:lnTo>
                        <a:pt x="75" y="2440"/>
                      </a:lnTo>
                      <a:lnTo>
                        <a:pt x="73" y="2440"/>
                      </a:lnTo>
                      <a:lnTo>
                        <a:pt x="73" y="2438"/>
                      </a:lnTo>
                      <a:lnTo>
                        <a:pt x="71" y="2438"/>
                      </a:lnTo>
                      <a:lnTo>
                        <a:pt x="71" y="2435"/>
                      </a:lnTo>
                      <a:lnTo>
                        <a:pt x="68" y="2435"/>
                      </a:lnTo>
                      <a:lnTo>
                        <a:pt x="68" y="2433"/>
                      </a:lnTo>
                      <a:lnTo>
                        <a:pt x="66" y="2433"/>
                      </a:lnTo>
                      <a:lnTo>
                        <a:pt x="66" y="2431"/>
                      </a:lnTo>
                      <a:lnTo>
                        <a:pt x="64" y="2431"/>
                      </a:lnTo>
                      <a:lnTo>
                        <a:pt x="61" y="2431"/>
                      </a:lnTo>
                      <a:lnTo>
                        <a:pt x="61" y="2428"/>
                      </a:lnTo>
                      <a:lnTo>
                        <a:pt x="59" y="2428"/>
                      </a:lnTo>
                      <a:lnTo>
                        <a:pt x="59" y="2426"/>
                      </a:lnTo>
                      <a:lnTo>
                        <a:pt x="59" y="2424"/>
                      </a:lnTo>
                      <a:lnTo>
                        <a:pt x="57" y="2424"/>
                      </a:lnTo>
                      <a:lnTo>
                        <a:pt x="57" y="2421"/>
                      </a:lnTo>
                      <a:lnTo>
                        <a:pt x="54" y="2421"/>
                      </a:lnTo>
                      <a:lnTo>
                        <a:pt x="54" y="2419"/>
                      </a:lnTo>
                      <a:lnTo>
                        <a:pt x="52" y="2419"/>
                      </a:lnTo>
                      <a:lnTo>
                        <a:pt x="52" y="2417"/>
                      </a:lnTo>
                      <a:lnTo>
                        <a:pt x="49" y="2417"/>
                      </a:lnTo>
                      <a:lnTo>
                        <a:pt x="49" y="2414"/>
                      </a:lnTo>
                      <a:lnTo>
                        <a:pt x="47" y="2414"/>
                      </a:lnTo>
                      <a:lnTo>
                        <a:pt x="47" y="2412"/>
                      </a:lnTo>
                      <a:lnTo>
                        <a:pt x="45" y="2412"/>
                      </a:lnTo>
                      <a:lnTo>
                        <a:pt x="45" y="2409"/>
                      </a:lnTo>
                      <a:lnTo>
                        <a:pt x="42" y="2409"/>
                      </a:lnTo>
                      <a:lnTo>
                        <a:pt x="42" y="2407"/>
                      </a:lnTo>
                      <a:lnTo>
                        <a:pt x="40" y="2407"/>
                      </a:lnTo>
                      <a:lnTo>
                        <a:pt x="38" y="2407"/>
                      </a:lnTo>
                      <a:lnTo>
                        <a:pt x="38" y="2405"/>
                      </a:lnTo>
                      <a:lnTo>
                        <a:pt x="38" y="2405"/>
                      </a:lnTo>
                      <a:lnTo>
                        <a:pt x="35" y="2402"/>
                      </a:lnTo>
                      <a:lnTo>
                        <a:pt x="33" y="2402"/>
                      </a:lnTo>
                      <a:lnTo>
                        <a:pt x="33" y="2400"/>
                      </a:lnTo>
                      <a:lnTo>
                        <a:pt x="31" y="2400"/>
                      </a:lnTo>
                      <a:lnTo>
                        <a:pt x="28" y="2400"/>
                      </a:lnTo>
                      <a:lnTo>
                        <a:pt x="28" y="2398"/>
                      </a:lnTo>
                      <a:lnTo>
                        <a:pt x="26" y="2398"/>
                      </a:lnTo>
                      <a:lnTo>
                        <a:pt x="24" y="2398"/>
                      </a:lnTo>
                      <a:lnTo>
                        <a:pt x="21" y="2398"/>
                      </a:lnTo>
                      <a:lnTo>
                        <a:pt x="21" y="2395"/>
                      </a:lnTo>
                      <a:lnTo>
                        <a:pt x="19" y="2395"/>
                      </a:lnTo>
                      <a:lnTo>
                        <a:pt x="19" y="2393"/>
                      </a:lnTo>
                      <a:lnTo>
                        <a:pt x="16" y="2393"/>
                      </a:lnTo>
                      <a:lnTo>
                        <a:pt x="16" y="2391"/>
                      </a:lnTo>
                      <a:lnTo>
                        <a:pt x="14" y="2391"/>
                      </a:lnTo>
                      <a:lnTo>
                        <a:pt x="12" y="2391"/>
                      </a:lnTo>
                      <a:lnTo>
                        <a:pt x="12" y="2388"/>
                      </a:lnTo>
                      <a:lnTo>
                        <a:pt x="9" y="2388"/>
                      </a:lnTo>
                      <a:lnTo>
                        <a:pt x="9" y="2391"/>
                      </a:lnTo>
                      <a:lnTo>
                        <a:pt x="9" y="2388"/>
                      </a:lnTo>
                      <a:lnTo>
                        <a:pt x="9" y="2386"/>
                      </a:lnTo>
                      <a:lnTo>
                        <a:pt x="9" y="2383"/>
                      </a:lnTo>
                      <a:lnTo>
                        <a:pt x="9" y="2381"/>
                      </a:lnTo>
                      <a:lnTo>
                        <a:pt x="9" y="2350"/>
                      </a:lnTo>
                      <a:lnTo>
                        <a:pt x="12" y="2199"/>
                      </a:lnTo>
                      <a:lnTo>
                        <a:pt x="12" y="2173"/>
                      </a:lnTo>
                      <a:lnTo>
                        <a:pt x="7" y="2015"/>
                      </a:lnTo>
                      <a:lnTo>
                        <a:pt x="5" y="1835"/>
                      </a:lnTo>
                      <a:lnTo>
                        <a:pt x="2" y="1651"/>
                      </a:lnTo>
                      <a:lnTo>
                        <a:pt x="0" y="1474"/>
                      </a:lnTo>
                      <a:lnTo>
                        <a:pt x="0" y="1441"/>
                      </a:lnTo>
                      <a:lnTo>
                        <a:pt x="0" y="1349"/>
                      </a:lnTo>
                      <a:lnTo>
                        <a:pt x="0" y="1292"/>
                      </a:lnTo>
                      <a:lnTo>
                        <a:pt x="0" y="1271"/>
                      </a:lnTo>
                      <a:lnTo>
                        <a:pt x="0" y="1254"/>
                      </a:lnTo>
                      <a:lnTo>
                        <a:pt x="0" y="1167"/>
                      </a:lnTo>
                      <a:lnTo>
                        <a:pt x="0" y="1077"/>
                      </a:lnTo>
                      <a:lnTo>
                        <a:pt x="2" y="987"/>
                      </a:lnTo>
                      <a:lnTo>
                        <a:pt x="2" y="935"/>
                      </a:lnTo>
                      <a:lnTo>
                        <a:pt x="2" y="897"/>
                      </a:lnTo>
                      <a:lnTo>
                        <a:pt x="2" y="853"/>
                      </a:lnTo>
                      <a:lnTo>
                        <a:pt x="2" y="845"/>
                      </a:lnTo>
                      <a:lnTo>
                        <a:pt x="2" y="805"/>
                      </a:lnTo>
                      <a:lnTo>
                        <a:pt x="2" y="763"/>
                      </a:lnTo>
                      <a:lnTo>
                        <a:pt x="2" y="718"/>
                      </a:lnTo>
                      <a:lnTo>
                        <a:pt x="2" y="673"/>
                      </a:lnTo>
                      <a:lnTo>
                        <a:pt x="2" y="626"/>
                      </a:lnTo>
                      <a:lnTo>
                        <a:pt x="2" y="581"/>
                      </a:lnTo>
                      <a:lnTo>
                        <a:pt x="2" y="574"/>
                      </a:lnTo>
                      <a:lnTo>
                        <a:pt x="2" y="538"/>
                      </a:lnTo>
                      <a:lnTo>
                        <a:pt x="5" y="493"/>
                      </a:lnTo>
                      <a:lnTo>
                        <a:pt x="5" y="484"/>
                      </a:lnTo>
                      <a:lnTo>
                        <a:pt x="5" y="458"/>
                      </a:lnTo>
                      <a:lnTo>
                        <a:pt x="5" y="449"/>
                      </a:lnTo>
                      <a:lnTo>
                        <a:pt x="5" y="401"/>
                      </a:lnTo>
                      <a:lnTo>
                        <a:pt x="5" y="399"/>
                      </a:lnTo>
                      <a:lnTo>
                        <a:pt x="5" y="356"/>
                      </a:lnTo>
                      <a:lnTo>
                        <a:pt x="5" y="236"/>
                      </a:lnTo>
                      <a:lnTo>
                        <a:pt x="7" y="236"/>
                      </a:lnTo>
                      <a:lnTo>
                        <a:pt x="7" y="234"/>
                      </a:lnTo>
                      <a:lnTo>
                        <a:pt x="9" y="231"/>
                      </a:lnTo>
                      <a:lnTo>
                        <a:pt x="9" y="229"/>
                      </a:lnTo>
                      <a:lnTo>
                        <a:pt x="12" y="229"/>
                      </a:lnTo>
                      <a:lnTo>
                        <a:pt x="12" y="227"/>
                      </a:lnTo>
                      <a:lnTo>
                        <a:pt x="14" y="224"/>
                      </a:lnTo>
                      <a:lnTo>
                        <a:pt x="14" y="222"/>
                      </a:lnTo>
                      <a:lnTo>
                        <a:pt x="16" y="219"/>
                      </a:lnTo>
                      <a:lnTo>
                        <a:pt x="16" y="217"/>
                      </a:lnTo>
                      <a:lnTo>
                        <a:pt x="16" y="215"/>
                      </a:lnTo>
                      <a:lnTo>
                        <a:pt x="19" y="212"/>
                      </a:lnTo>
                      <a:lnTo>
                        <a:pt x="19" y="210"/>
                      </a:lnTo>
                      <a:lnTo>
                        <a:pt x="21" y="210"/>
                      </a:lnTo>
                      <a:lnTo>
                        <a:pt x="21" y="208"/>
                      </a:lnTo>
                      <a:lnTo>
                        <a:pt x="24" y="205"/>
                      </a:lnTo>
                      <a:lnTo>
                        <a:pt x="24" y="203"/>
                      </a:lnTo>
                      <a:lnTo>
                        <a:pt x="24" y="201"/>
                      </a:lnTo>
                      <a:lnTo>
                        <a:pt x="26" y="201"/>
                      </a:lnTo>
                      <a:lnTo>
                        <a:pt x="28" y="198"/>
                      </a:lnTo>
                      <a:lnTo>
                        <a:pt x="28" y="196"/>
                      </a:lnTo>
                      <a:lnTo>
                        <a:pt x="31" y="196"/>
                      </a:lnTo>
                      <a:lnTo>
                        <a:pt x="33" y="196"/>
                      </a:lnTo>
                      <a:lnTo>
                        <a:pt x="33" y="198"/>
                      </a:lnTo>
                      <a:lnTo>
                        <a:pt x="33" y="201"/>
                      </a:lnTo>
                      <a:lnTo>
                        <a:pt x="33" y="203"/>
                      </a:lnTo>
                      <a:lnTo>
                        <a:pt x="35" y="205"/>
                      </a:lnTo>
                      <a:lnTo>
                        <a:pt x="35" y="208"/>
                      </a:lnTo>
                      <a:lnTo>
                        <a:pt x="38" y="208"/>
                      </a:lnTo>
                      <a:lnTo>
                        <a:pt x="38" y="210"/>
                      </a:lnTo>
                      <a:lnTo>
                        <a:pt x="40" y="212"/>
                      </a:lnTo>
                      <a:lnTo>
                        <a:pt x="42" y="215"/>
                      </a:lnTo>
                      <a:lnTo>
                        <a:pt x="45" y="215"/>
                      </a:lnTo>
                      <a:lnTo>
                        <a:pt x="45" y="217"/>
                      </a:lnTo>
                      <a:lnTo>
                        <a:pt x="47" y="217"/>
                      </a:lnTo>
                      <a:lnTo>
                        <a:pt x="49" y="219"/>
                      </a:lnTo>
                      <a:lnTo>
                        <a:pt x="52" y="222"/>
                      </a:lnTo>
                      <a:lnTo>
                        <a:pt x="54" y="222"/>
                      </a:lnTo>
                      <a:lnTo>
                        <a:pt x="54" y="224"/>
                      </a:lnTo>
                      <a:lnTo>
                        <a:pt x="54" y="227"/>
                      </a:lnTo>
                      <a:lnTo>
                        <a:pt x="57" y="227"/>
                      </a:lnTo>
                      <a:lnTo>
                        <a:pt x="54" y="227"/>
                      </a:lnTo>
                      <a:lnTo>
                        <a:pt x="54" y="229"/>
                      </a:lnTo>
                      <a:lnTo>
                        <a:pt x="52" y="229"/>
                      </a:lnTo>
                      <a:lnTo>
                        <a:pt x="52" y="229"/>
                      </a:lnTo>
                      <a:lnTo>
                        <a:pt x="54" y="231"/>
                      </a:lnTo>
                      <a:lnTo>
                        <a:pt x="54" y="234"/>
                      </a:lnTo>
                      <a:lnTo>
                        <a:pt x="54" y="236"/>
                      </a:lnTo>
                      <a:lnTo>
                        <a:pt x="57" y="236"/>
                      </a:lnTo>
                      <a:lnTo>
                        <a:pt x="57" y="238"/>
                      </a:lnTo>
                      <a:lnTo>
                        <a:pt x="59" y="238"/>
                      </a:lnTo>
                      <a:lnTo>
                        <a:pt x="59" y="241"/>
                      </a:lnTo>
                      <a:lnTo>
                        <a:pt x="61" y="241"/>
                      </a:lnTo>
                      <a:lnTo>
                        <a:pt x="64" y="241"/>
                      </a:lnTo>
                      <a:lnTo>
                        <a:pt x="66" y="241"/>
                      </a:lnTo>
                      <a:lnTo>
                        <a:pt x="68" y="243"/>
                      </a:lnTo>
                      <a:lnTo>
                        <a:pt x="71" y="243"/>
                      </a:lnTo>
                      <a:lnTo>
                        <a:pt x="73" y="243"/>
                      </a:lnTo>
                      <a:lnTo>
                        <a:pt x="75" y="243"/>
                      </a:lnTo>
                      <a:lnTo>
                        <a:pt x="78" y="243"/>
                      </a:lnTo>
                      <a:lnTo>
                        <a:pt x="78" y="241"/>
                      </a:lnTo>
                      <a:lnTo>
                        <a:pt x="80" y="241"/>
                      </a:lnTo>
                      <a:lnTo>
                        <a:pt x="83" y="241"/>
                      </a:lnTo>
                      <a:lnTo>
                        <a:pt x="85" y="241"/>
                      </a:lnTo>
                      <a:lnTo>
                        <a:pt x="85" y="243"/>
                      </a:lnTo>
                      <a:lnTo>
                        <a:pt x="87" y="243"/>
                      </a:lnTo>
                      <a:lnTo>
                        <a:pt x="87" y="241"/>
                      </a:lnTo>
                      <a:lnTo>
                        <a:pt x="90" y="238"/>
                      </a:lnTo>
                      <a:lnTo>
                        <a:pt x="92" y="238"/>
                      </a:lnTo>
                      <a:lnTo>
                        <a:pt x="94" y="238"/>
                      </a:lnTo>
                      <a:lnTo>
                        <a:pt x="94" y="236"/>
                      </a:lnTo>
                      <a:lnTo>
                        <a:pt x="94" y="236"/>
                      </a:lnTo>
                      <a:lnTo>
                        <a:pt x="97" y="236"/>
                      </a:lnTo>
                      <a:lnTo>
                        <a:pt x="99" y="234"/>
                      </a:lnTo>
                      <a:lnTo>
                        <a:pt x="101" y="234"/>
                      </a:lnTo>
                      <a:lnTo>
                        <a:pt x="106" y="234"/>
                      </a:lnTo>
                      <a:lnTo>
                        <a:pt x="109" y="231"/>
                      </a:lnTo>
                      <a:lnTo>
                        <a:pt x="111" y="229"/>
                      </a:lnTo>
                      <a:lnTo>
                        <a:pt x="111" y="229"/>
                      </a:lnTo>
                      <a:lnTo>
                        <a:pt x="113" y="229"/>
                      </a:lnTo>
                      <a:lnTo>
                        <a:pt x="113" y="227"/>
                      </a:lnTo>
                      <a:lnTo>
                        <a:pt x="116" y="227"/>
                      </a:lnTo>
                      <a:lnTo>
                        <a:pt x="116" y="224"/>
                      </a:lnTo>
                      <a:lnTo>
                        <a:pt x="116" y="222"/>
                      </a:lnTo>
                      <a:lnTo>
                        <a:pt x="118" y="222"/>
                      </a:lnTo>
                      <a:lnTo>
                        <a:pt x="120" y="222"/>
                      </a:lnTo>
                      <a:lnTo>
                        <a:pt x="120" y="219"/>
                      </a:lnTo>
                      <a:lnTo>
                        <a:pt x="120" y="217"/>
                      </a:lnTo>
                      <a:lnTo>
                        <a:pt x="120" y="215"/>
                      </a:lnTo>
                      <a:lnTo>
                        <a:pt x="123" y="215"/>
                      </a:lnTo>
                      <a:lnTo>
                        <a:pt x="123" y="212"/>
                      </a:lnTo>
                      <a:lnTo>
                        <a:pt x="125" y="212"/>
                      </a:lnTo>
                      <a:lnTo>
                        <a:pt x="125" y="210"/>
                      </a:lnTo>
                      <a:lnTo>
                        <a:pt x="127" y="208"/>
                      </a:lnTo>
                      <a:lnTo>
                        <a:pt x="130" y="208"/>
                      </a:lnTo>
                      <a:lnTo>
                        <a:pt x="130" y="205"/>
                      </a:lnTo>
                      <a:lnTo>
                        <a:pt x="132" y="205"/>
                      </a:lnTo>
                      <a:lnTo>
                        <a:pt x="132" y="203"/>
                      </a:lnTo>
                      <a:lnTo>
                        <a:pt x="135" y="201"/>
                      </a:lnTo>
                      <a:lnTo>
                        <a:pt x="137" y="198"/>
                      </a:lnTo>
                      <a:lnTo>
                        <a:pt x="137" y="196"/>
                      </a:lnTo>
                      <a:lnTo>
                        <a:pt x="139" y="193"/>
                      </a:lnTo>
                      <a:lnTo>
                        <a:pt x="139" y="191"/>
                      </a:lnTo>
                      <a:lnTo>
                        <a:pt x="142" y="189"/>
                      </a:lnTo>
                      <a:lnTo>
                        <a:pt x="142" y="186"/>
                      </a:lnTo>
                      <a:lnTo>
                        <a:pt x="142" y="184"/>
                      </a:lnTo>
                      <a:lnTo>
                        <a:pt x="144" y="184"/>
                      </a:lnTo>
                      <a:lnTo>
                        <a:pt x="144" y="182"/>
                      </a:lnTo>
                      <a:lnTo>
                        <a:pt x="144" y="179"/>
                      </a:lnTo>
                      <a:lnTo>
                        <a:pt x="146" y="177"/>
                      </a:lnTo>
                      <a:lnTo>
                        <a:pt x="146" y="175"/>
                      </a:lnTo>
                      <a:lnTo>
                        <a:pt x="149" y="172"/>
                      </a:lnTo>
                      <a:lnTo>
                        <a:pt x="149" y="172"/>
                      </a:lnTo>
                      <a:lnTo>
                        <a:pt x="149" y="170"/>
                      </a:lnTo>
                      <a:lnTo>
                        <a:pt x="151" y="170"/>
                      </a:lnTo>
                      <a:lnTo>
                        <a:pt x="151" y="167"/>
                      </a:lnTo>
                      <a:lnTo>
                        <a:pt x="151" y="165"/>
                      </a:lnTo>
                      <a:lnTo>
                        <a:pt x="151" y="163"/>
                      </a:lnTo>
                      <a:lnTo>
                        <a:pt x="151" y="160"/>
                      </a:lnTo>
                      <a:lnTo>
                        <a:pt x="151" y="158"/>
                      </a:lnTo>
                      <a:lnTo>
                        <a:pt x="151" y="156"/>
                      </a:lnTo>
                      <a:lnTo>
                        <a:pt x="151" y="153"/>
                      </a:lnTo>
                      <a:lnTo>
                        <a:pt x="151" y="151"/>
                      </a:lnTo>
                      <a:lnTo>
                        <a:pt x="151" y="149"/>
                      </a:lnTo>
                      <a:lnTo>
                        <a:pt x="153" y="146"/>
                      </a:lnTo>
                      <a:lnTo>
                        <a:pt x="153" y="144"/>
                      </a:lnTo>
                      <a:lnTo>
                        <a:pt x="153" y="141"/>
                      </a:lnTo>
                      <a:lnTo>
                        <a:pt x="153" y="139"/>
                      </a:lnTo>
                      <a:lnTo>
                        <a:pt x="153" y="137"/>
                      </a:lnTo>
                      <a:lnTo>
                        <a:pt x="156" y="134"/>
                      </a:lnTo>
                      <a:lnTo>
                        <a:pt x="156" y="132"/>
                      </a:lnTo>
                      <a:lnTo>
                        <a:pt x="156" y="130"/>
                      </a:lnTo>
                      <a:lnTo>
                        <a:pt x="156" y="127"/>
                      </a:lnTo>
                      <a:lnTo>
                        <a:pt x="156" y="125"/>
                      </a:lnTo>
                      <a:lnTo>
                        <a:pt x="156" y="123"/>
                      </a:lnTo>
                      <a:lnTo>
                        <a:pt x="156" y="120"/>
                      </a:lnTo>
                      <a:lnTo>
                        <a:pt x="156" y="118"/>
                      </a:lnTo>
                      <a:lnTo>
                        <a:pt x="153" y="118"/>
                      </a:lnTo>
                      <a:lnTo>
                        <a:pt x="156" y="118"/>
                      </a:lnTo>
                      <a:lnTo>
                        <a:pt x="156" y="116"/>
                      </a:lnTo>
                      <a:lnTo>
                        <a:pt x="153" y="116"/>
                      </a:lnTo>
                      <a:lnTo>
                        <a:pt x="153" y="116"/>
                      </a:lnTo>
                      <a:lnTo>
                        <a:pt x="156" y="116"/>
                      </a:lnTo>
                      <a:lnTo>
                        <a:pt x="156" y="113"/>
                      </a:lnTo>
                      <a:lnTo>
                        <a:pt x="153" y="113"/>
                      </a:lnTo>
                      <a:lnTo>
                        <a:pt x="153" y="111"/>
                      </a:lnTo>
                      <a:lnTo>
                        <a:pt x="153" y="108"/>
                      </a:lnTo>
                      <a:lnTo>
                        <a:pt x="153" y="106"/>
                      </a:lnTo>
                      <a:lnTo>
                        <a:pt x="153" y="104"/>
                      </a:lnTo>
                      <a:lnTo>
                        <a:pt x="153" y="101"/>
                      </a:lnTo>
                      <a:lnTo>
                        <a:pt x="153" y="99"/>
                      </a:lnTo>
                      <a:lnTo>
                        <a:pt x="151" y="99"/>
                      </a:lnTo>
                      <a:lnTo>
                        <a:pt x="151" y="97"/>
                      </a:lnTo>
                      <a:lnTo>
                        <a:pt x="153" y="97"/>
                      </a:lnTo>
                      <a:lnTo>
                        <a:pt x="151" y="97"/>
                      </a:lnTo>
                      <a:lnTo>
                        <a:pt x="151" y="94"/>
                      </a:lnTo>
                      <a:lnTo>
                        <a:pt x="151" y="92"/>
                      </a:lnTo>
                      <a:lnTo>
                        <a:pt x="151" y="90"/>
                      </a:lnTo>
                      <a:lnTo>
                        <a:pt x="151" y="87"/>
                      </a:lnTo>
                      <a:lnTo>
                        <a:pt x="151" y="85"/>
                      </a:lnTo>
                      <a:lnTo>
                        <a:pt x="151" y="85"/>
                      </a:lnTo>
                      <a:lnTo>
                        <a:pt x="151" y="82"/>
                      </a:lnTo>
                      <a:lnTo>
                        <a:pt x="151" y="80"/>
                      </a:lnTo>
                      <a:lnTo>
                        <a:pt x="151" y="78"/>
                      </a:lnTo>
                      <a:lnTo>
                        <a:pt x="151" y="75"/>
                      </a:lnTo>
                      <a:lnTo>
                        <a:pt x="151" y="73"/>
                      </a:lnTo>
                      <a:lnTo>
                        <a:pt x="151" y="71"/>
                      </a:lnTo>
                      <a:lnTo>
                        <a:pt x="149" y="71"/>
                      </a:lnTo>
                      <a:lnTo>
                        <a:pt x="149" y="68"/>
                      </a:lnTo>
                      <a:lnTo>
                        <a:pt x="149" y="66"/>
                      </a:lnTo>
                      <a:lnTo>
                        <a:pt x="146" y="64"/>
                      </a:lnTo>
                      <a:lnTo>
                        <a:pt x="146" y="61"/>
                      </a:lnTo>
                      <a:lnTo>
                        <a:pt x="146" y="59"/>
                      </a:lnTo>
                      <a:lnTo>
                        <a:pt x="146" y="59"/>
                      </a:lnTo>
                      <a:lnTo>
                        <a:pt x="146" y="56"/>
                      </a:lnTo>
                      <a:lnTo>
                        <a:pt x="146" y="54"/>
                      </a:lnTo>
                      <a:lnTo>
                        <a:pt x="146" y="52"/>
                      </a:lnTo>
                      <a:lnTo>
                        <a:pt x="144" y="49"/>
                      </a:lnTo>
                      <a:lnTo>
                        <a:pt x="144" y="47"/>
                      </a:lnTo>
                      <a:lnTo>
                        <a:pt x="142" y="45"/>
                      </a:lnTo>
                      <a:lnTo>
                        <a:pt x="142" y="42"/>
                      </a:lnTo>
                      <a:lnTo>
                        <a:pt x="139" y="42"/>
                      </a:lnTo>
                      <a:lnTo>
                        <a:pt x="139" y="40"/>
                      </a:lnTo>
                      <a:lnTo>
                        <a:pt x="137" y="38"/>
                      </a:lnTo>
                      <a:lnTo>
                        <a:pt x="137" y="35"/>
                      </a:lnTo>
                      <a:lnTo>
                        <a:pt x="135" y="33"/>
                      </a:lnTo>
                      <a:lnTo>
                        <a:pt x="132" y="30"/>
                      </a:lnTo>
                      <a:lnTo>
                        <a:pt x="132" y="28"/>
                      </a:lnTo>
                      <a:lnTo>
                        <a:pt x="130" y="26"/>
                      </a:lnTo>
                      <a:lnTo>
                        <a:pt x="127" y="23"/>
                      </a:lnTo>
                      <a:lnTo>
                        <a:pt x="125" y="23"/>
                      </a:lnTo>
                      <a:lnTo>
                        <a:pt x="125" y="21"/>
                      </a:lnTo>
                      <a:lnTo>
                        <a:pt x="123" y="19"/>
                      </a:lnTo>
                      <a:lnTo>
                        <a:pt x="125" y="16"/>
                      </a:lnTo>
                      <a:lnTo>
                        <a:pt x="125" y="14"/>
                      </a:lnTo>
                      <a:lnTo>
                        <a:pt x="125" y="12"/>
                      </a:lnTo>
                      <a:lnTo>
                        <a:pt x="127" y="12"/>
                      </a:lnTo>
                      <a:lnTo>
                        <a:pt x="132" y="9"/>
                      </a:lnTo>
                      <a:lnTo>
                        <a:pt x="132" y="7"/>
                      </a:lnTo>
                      <a:lnTo>
                        <a:pt x="135" y="7"/>
                      </a:lnTo>
                      <a:lnTo>
                        <a:pt x="135" y="4"/>
                      </a:lnTo>
                      <a:lnTo>
                        <a:pt x="135" y="4"/>
                      </a:lnTo>
                      <a:lnTo>
                        <a:pt x="137" y="2"/>
                      </a:lnTo>
                      <a:lnTo>
                        <a:pt x="137" y="0"/>
                      </a:lnTo>
                      <a:lnTo>
                        <a:pt x="139" y="0"/>
                      </a:lnTo>
                      <a:lnTo>
                        <a:pt x="186" y="0"/>
                      </a:lnTo>
                      <a:lnTo>
                        <a:pt x="229" y="0"/>
                      </a:lnTo>
                      <a:lnTo>
                        <a:pt x="253" y="0"/>
                      </a:lnTo>
                      <a:lnTo>
                        <a:pt x="274" y="0"/>
                      </a:lnTo>
                      <a:lnTo>
                        <a:pt x="321" y="0"/>
                      </a:lnTo>
                      <a:lnTo>
                        <a:pt x="366" y="0"/>
                      </a:lnTo>
                      <a:lnTo>
                        <a:pt x="409" y="0"/>
                      </a:lnTo>
                      <a:lnTo>
                        <a:pt x="453" y="0"/>
                      </a:lnTo>
                      <a:lnTo>
                        <a:pt x="498" y="0"/>
                      </a:lnTo>
                      <a:lnTo>
                        <a:pt x="546" y="0"/>
                      </a:lnTo>
                      <a:lnTo>
                        <a:pt x="588" y="0"/>
                      </a:lnTo>
                      <a:lnTo>
                        <a:pt x="633" y="0"/>
                      </a:lnTo>
                      <a:lnTo>
                        <a:pt x="678" y="2"/>
                      </a:lnTo>
                      <a:lnTo>
                        <a:pt x="723" y="2"/>
                      </a:lnTo>
                      <a:lnTo>
                        <a:pt x="768" y="2"/>
                      </a:lnTo>
                      <a:lnTo>
                        <a:pt x="812" y="2"/>
                      </a:lnTo>
                      <a:lnTo>
                        <a:pt x="857" y="2"/>
                      </a:lnTo>
                      <a:lnTo>
                        <a:pt x="902" y="2"/>
                      </a:lnTo>
                      <a:lnTo>
                        <a:pt x="945" y="2"/>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6" name="Freeform 19"/>
                <p:cNvSpPr>
                  <a:spLocks/>
                </p:cNvSpPr>
                <p:nvPr/>
              </p:nvSpPr>
              <p:spPr bwMode="auto">
                <a:xfrm>
                  <a:off x="-5728018" y="14691943"/>
                  <a:ext cx="5713414" cy="2890838"/>
                </a:xfrm>
                <a:custGeom>
                  <a:avLst/>
                  <a:gdLst>
                    <a:gd name="T0" fmla="*/ 2281 w 3599"/>
                    <a:gd name="T1" fmla="*/ 520 h 1821"/>
                    <a:gd name="T2" fmla="*/ 2331 w 3599"/>
                    <a:gd name="T3" fmla="*/ 538 h 1821"/>
                    <a:gd name="T4" fmla="*/ 2435 w 3599"/>
                    <a:gd name="T5" fmla="*/ 543 h 1821"/>
                    <a:gd name="T6" fmla="*/ 2650 w 3599"/>
                    <a:gd name="T7" fmla="*/ 543 h 1821"/>
                    <a:gd name="T8" fmla="*/ 2832 w 3599"/>
                    <a:gd name="T9" fmla="*/ 359 h 1821"/>
                    <a:gd name="T10" fmla="*/ 3080 w 3599"/>
                    <a:gd name="T11" fmla="*/ 541 h 1821"/>
                    <a:gd name="T12" fmla="*/ 3592 w 3599"/>
                    <a:gd name="T13" fmla="*/ 546 h 1821"/>
                    <a:gd name="T14" fmla="*/ 3576 w 3599"/>
                    <a:gd name="T15" fmla="*/ 671 h 1821"/>
                    <a:gd name="T16" fmla="*/ 3505 w 3599"/>
                    <a:gd name="T17" fmla="*/ 763 h 1821"/>
                    <a:gd name="T18" fmla="*/ 3484 w 3599"/>
                    <a:gd name="T19" fmla="*/ 824 h 1821"/>
                    <a:gd name="T20" fmla="*/ 3474 w 3599"/>
                    <a:gd name="T21" fmla="*/ 872 h 1821"/>
                    <a:gd name="T22" fmla="*/ 3493 w 3599"/>
                    <a:gd name="T23" fmla="*/ 1001 h 1821"/>
                    <a:gd name="T24" fmla="*/ 3422 w 3599"/>
                    <a:gd name="T25" fmla="*/ 1176 h 1821"/>
                    <a:gd name="T26" fmla="*/ 3462 w 3599"/>
                    <a:gd name="T27" fmla="*/ 1299 h 1821"/>
                    <a:gd name="T28" fmla="*/ 3434 w 3599"/>
                    <a:gd name="T29" fmla="*/ 1323 h 1821"/>
                    <a:gd name="T30" fmla="*/ 3425 w 3599"/>
                    <a:gd name="T31" fmla="*/ 1358 h 1821"/>
                    <a:gd name="T32" fmla="*/ 3415 w 3599"/>
                    <a:gd name="T33" fmla="*/ 1401 h 1821"/>
                    <a:gd name="T34" fmla="*/ 3387 w 3599"/>
                    <a:gd name="T35" fmla="*/ 1427 h 1821"/>
                    <a:gd name="T36" fmla="*/ 3363 w 3599"/>
                    <a:gd name="T37" fmla="*/ 1460 h 1821"/>
                    <a:gd name="T38" fmla="*/ 3382 w 3599"/>
                    <a:gd name="T39" fmla="*/ 1498 h 1821"/>
                    <a:gd name="T40" fmla="*/ 3195 w 3599"/>
                    <a:gd name="T41" fmla="*/ 1819 h 1821"/>
                    <a:gd name="T42" fmla="*/ 2409 w 3599"/>
                    <a:gd name="T43" fmla="*/ 1821 h 1821"/>
                    <a:gd name="T44" fmla="*/ 1795 w 3599"/>
                    <a:gd name="T45" fmla="*/ 1821 h 1821"/>
                    <a:gd name="T46" fmla="*/ 805 w 3599"/>
                    <a:gd name="T47" fmla="*/ 1821 h 1821"/>
                    <a:gd name="T48" fmla="*/ 351 w 3599"/>
                    <a:gd name="T49" fmla="*/ 1741 h 1821"/>
                    <a:gd name="T50" fmla="*/ 354 w 3599"/>
                    <a:gd name="T51" fmla="*/ 1528 h 1821"/>
                    <a:gd name="T52" fmla="*/ 351 w 3599"/>
                    <a:gd name="T53" fmla="*/ 1372 h 1821"/>
                    <a:gd name="T54" fmla="*/ 354 w 3599"/>
                    <a:gd name="T55" fmla="*/ 1247 h 1821"/>
                    <a:gd name="T56" fmla="*/ 351 w 3599"/>
                    <a:gd name="T57" fmla="*/ 1160 h 1821"/>
                    <a:gd name="T58" fmla="*/ 302 w 3599"/>
                    <a:gd name="T59" fmla="*/ 1075 h 1821"/>
                    <a:gd name="T60" fmla="*/ 226 w 3599"/>
                    <a:gd name="T61" fmla="*/ 1056 h 1821"/>
                    <a:gd name="T62" fmla="*/ 139 w 3599"/>
                    <a:gd name="T63" fmla="*/ 1039 h 1821"/>
                    <a:gd name="T64" fmla="*/ 153 w 3599"/>
                    <a:gd name="T65" fmla="*/ 935 h 1821"/>
                    <a:gd name="T66" fmla="*/ 85 w 3599"/>
                    <a:gd name="T67" fmla="*/ 907 h 1821"/>
                    <a:gd name="T68" fmla="*/ 21 w 3599"/>
                    <a:gd name="T69" fmla="*/ 597 h 1821"/>
                    <a:gd name="T70" fmla="*/ 16 w 3599"/>
                    <a:gd name="T71" fmla="*/ 494 h 1821"/>
                    <a:gd name="T72" fmla="*/ 16 w 3599"/>
                    <a:gd name="T73" fmla="*/ 444 h 1821"/>
                    <a:gd name="T74" fmla="*/ 61 w 3599"/>
                    <a:gd name="T75" fmla="*/ 404 h 1821"/>
                    <a:gd name="T76" fmla="*/ 210 w 3599"/>
                    <a:gd name="T77" fmla="*/ 357 h 1821"/>
                    <a:gd name="T78" fmla="*/ 224 w 3599"/>
                    <a:gd name="T79" fmla="*/ 281 h 1821"/>
                    <a:gd name="T80" fmla="*/ 328 w 3599"/>
                    <a:gd name="T81" fmla="*/ 279 h 1821"/>
                    <a:gd name="T82" fmla="*/ 439 w 3599"/>
                    <a:gd name="T83" fmla="*/ 279 h 1821"/>
                    <a:gd name="T84" fmla="*/ 441 w 3599"/>
                    <a:gd name="T85" fmla="*/ 354 h 1821"/>
                    <a:gd name="T86" fmla="*/ 420 w 3599"/>
                    <a:gd name="T87" fmla="*/ 451 h 1821"/>
                    <a:gd name="T88" fmla="*/ 396 w 3599"/>
                    <a:gd name="T89" fmla="*/ 550 h 1821"/>
                    <a:gd name="T90" fmla="*/ 484 w 3599"/>
                    <a:gd name="T91" fmla="*/ 548 h 1821"/>
                    <a:gd name="T92" fmla="*/ 614 w 3599"/>
                    <a:gd name="T93" fmla="*/ 546 h 1821"/>
                    <a:gd name="T94" fmla="*/ 762 w 3599"/>
                    <a:gd name="T95" fmla="*/ 546 h 1821"/>
                    <a:gd name="T96" fmla="*/ 838 w 3599"/>
                    <a:gd name="T97" fmla="*/ 546 h 1821"/>
                    <a:gd name="T98" fmla="*/ 940 w 3599"/>
                    <a:gd name="T99" fmla="*/ 541 h 1821"/>
                    <a:gd name="T100" fmla="*/ 1065 w 3599"/>
                    <a:gd name="T101" fmla="*/ 543 h 1821"/>
                    <a:gd name="T102" fmla="*/ 1133 w 3599"/>
                    <a:gd name="T103" fmla="*/ 527 h 1821"/>
                    <a:gd name="T104" fmla="*/ 1162 w 3599"/>
                    <a:gd name="T105" fmla="*/ 475 h 1821"/>
                    <a:gd name="T106" fmla="*/ 1162 w 3599"/>
                    <a:gd name="T107" fmla="*/ 191 h 1821"/>
                    <a:gd name="T108" fmla="*/ 1322 w 3599"/>
                    <a:gd name="T109" fmla="*/ 182 h 1821"/>
                    <a:gd name="T110" fmla="*/ 1436 w 3599"/>
                    <a:gd name="T111" fmla="*/ 182 h 1821"/>
                    <a:gd name="T112" fmla="*/ 1601 w 3599"/>
                    <a:gd name="T113" fmla="*/ 184 h 1821"/>
                    <a:gd name="T114" fmla="*/ 1651 w 3599"/>
                    <a:gd name="T115" fmla="*/ 220 h 1821"/>
                    <a:gd name="T116" fmla="*/ 1781 w 3599"/>
                    <a:gd name="T117" fmla="*/ 349 h 1821"/>
                    <a:gd name="T118" fmla="*/ 2017 w 3599"/>
                    <a:gd name="T119" fmla="*/ 0 h 1821"/>
                    <a:gd name="T120" fmla="*/ 2111 w 3599"/>
                    <a:gd name="T121" fmla="*/ 47 h 1821"/>
                    <a:gd name="T122" fmla="*/ 2288 w 3599"/>
                    <a:gd name="T123" fmla="*/ 134 h 1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9" h="1821">
                      <a:moveTo>
                        <a:pt x="2286" y="269"/>
                      </a:moveTo>
                      <a:lnTo>
                        <a:pt x="2286" y="314"/>
                      </a:lnTo>
                      <a:lnTo>
                        <a:pt x="2286" y="359"/>
                      </a:lnTo>
                      <a:lnTo>
                        <a:pt x="2286" y="406"/>
                      </a:lnTo>
                      <a:lnTo>
                        <a:pt x="2286" y="411"/>
                      </a:lnTo>
                      <a:lnTo>
                        <a:pt x="2241" y="413"/>
                      </a:lnTo>
                      <a:lnTo>
                        <a:pt x="2232" y="413"/>
                      </a:lnTo>
                      <a:lnTo>
                        <a:pt x="2229" y="416"/>
                      </a:lnTo>
                      <a:lnTo>
                        <a:pt x="2229" y="416"/>
                      </a:lnTo>
                      <a:lnTo>
                        <a:pt x="2232" y="420"/>
                      </a:lnTo>
                      <a:lnTo>
                        <a:pt x="2241" y="437"/>
                      </a:lnTo>
                      <a:lnTo>
                        <a:pt x="2251" y="456"/>
                      </a:lnTo>
                      <a:lnTo>
                        <a:pt x="2253" y="463"/>
                      </a:lnTo>
                      <a:lnTo>
                        <a:pt x="2258" y="472"/>
                      </a:lnTo>
                      <a:lnTo>
                        <a:pt x="2265" y="484"/>
                      </a:lnTo>
                      <a:lnTo>
                        <a:pt x="2267" y="489"/>
                      </a:lnTo>
                      <a:lnTo>
                        <a:pt x="2277" y="508"/>
                      </a:lnTo>
                      <a:lnTo>
                        <a:pt x="2277" y="510"/>
                      </a:lnTo>
                      <a:lnTo>
                        <a:pt x="2279" y="512"/>
                      </a:lnTo>
                      <a:lnTo>
                        <a:pt x="2279" y="515"/>
                      </a:lnTo>
                      <a:lnTo>
                        <a:pt x="2281" y="517"/>
                      </a:lnTo>
                      <a:lnTo>
                        <a:pt x="2281" y="520"/>
                      </a:lnTo>
                      <a:lnTo>
                        <a:pt x="2284" y="520"/>
                      </a:lnTo>
                      <a:lnTo>
                        <a:pt x="2284" y="522"/>
                      </a:lnTo>
                      <a:lnTo>
                        <a:pt x="2286" y="524"/>
                      </a:lnTo>
                      <a:lnTo>
                        <a:pt x="2286" y="527"/>
                      </a:lnTo>
                      <a:lnTo>
                        <a:pt x="2288" y="529"/>
                      </a:lnTo>
                      <a:lnTo>
                        <a:pt x="2291" y="529"/>
                      </a:lnTo>
                      <a:lnTo>
                        <a:pt x="2293" y="529"/>
                      </a:lnTo>
                      <a:lnTo>
                        <a:pt x="2293" y="531"/>
                      </a:lnTo>
                      <a:lnTo>
                        <a:pt x="2296" y="531"/>
                      </a:lnTo>
                      <a:lnTo>
                        <a:pt x="2298" y="534"/>
                      </a:lnTo>
                      <a:lnTo>
                        <a:pt x="2300" y="534"/>
                      </a:lnTo>
                      <a:lnTo>
                        <a:pt x="2303" y="534"/>
                      </a:lnTo>
                      <a:lnTo>
                        <a:pt x="2303" y="536"/>
                      </a:lnTo>
                      <a:lnTo>
                        <a:pt x="2305" y="536"/>
                      </a:lnTo>
                      <a:lnTo>
                        <a:pt x="2307" y="536"/>
                      </a:lnTo>
                      <a:lnTo>
                        <a:pt x="2310" y="536"/>
                      </a:lnTo>
                      <a:lnTo>
                        <a:pt x="2312" y="536"/>
                      </a:lnTo>
                      <a:lnTo>
                        <a:pt x="2314" y="538"/>
                      </a:lnTo>
                      <a:lnTo>
                        <a:pt x="2317" y="538"/>
                      </a:lnTo>
                      <a:lnTo>
                        <a:pt x="2319" y="538"/>
                      </a:lnTo>
                      <a:lnTo>
                        <a:pt x="2324" y="538"/>
                      </a:lnTo>
                      <a:lnTo>
                        <a:pt x="2331" y="538"/>
                      </a:lnTo>
                      <a:lnTo>
                        <a:pt x="2336" y="538"/>
                      </a:lnTo>
                      <a:lnTo>
                        <a:pt x="2350" y="538"/>
                      </a:lnTo>
                      <a:lnTo>
                        <a:pt x="2355" y="541"/>
                      </a:lnTo>
                      <a:lnTo>
                        <a:pt x="2357" y="541"/>
                      </a:lnTo>
                      <a:lnTo>
                        <a:pt x="2364" y="541"/>
                      </a:lnTo>
                      <a:lnTo>
                        <a:pt x="2369" y="541"/>
                      </a:lnTo>
                      <a:lnTo>
                        <a:pt x="2373" y="541"/>
                      </a:lnTo>
                      <a:lnTo>
                        <a:pt x="2381" y="543"/>
                      </a:lnTo>
                      <a:lnTo>
                        <a:pt x="2385" y="543"/>
                      </a:lnTo>
                      <a:lnTo>
                        <a:pt x="2388" y="543"/>
                      </a:lnTo>
                      <a:lnTo>
                        <a:pt x="2392" y="543"/>
                      </a:lnTo>
                      <a:lnTo>
                        <a:pt x="2397" y="543"/>
                      </a:lnTo>
                      <a:lnTo>
                        <a:pt x="2402" y="543"/>
                      </a:lnTo>
                      <a:lnTo>
                        <a:pt x="2407" y="543"/>
                      </a:lnTo>
                      <a:lnTo>
                        <a:pt x="2409" y="543"/>
                      </a:lnTo>
                      <a:lnTo>
                        <a:pt x="2411" y="543"/>
                      </a:lnTo>
                      <a:lnTo>
                        <a:pt x="2414" y="543"/>
                      </a:lnTo>
                      <a:lnTo>
                        <a:pt x="2418" y="543"/>
                      </a:lnTo>
                      <a:lnTo>
                        <a:pt x="2423" y="543"/>
                      </a:lnTo>
                      <a:lnTo>
                        <a:pt x="2425" y="543"/>
                      </a:lnTo>
                      <a:lnTo>
                        <a:pt x="2430" y="543"/>
                      </a:lnTo>
                      <a:lnTo>
                        <a:pt x="2435" y="543"/>
                      </a:lnTo>
                      <a:lnTo>
                        <a:pt x="2468" y="543"/>
                      </a:lnTo>
                      <a:lnTo>
                        <a:pt x="2482" y="543"/>
                      </a:lnTo>
                      <a:lnTo>
                        <a:pt x="2487" y="543"/>
                      </a:lnTo>
                      <a:lnTo>
                        <a:pt x="2501" y="543"/>
                      </a:lnTo>
                      <a:lnTo>
                        <a:pt x="2506" y="543"/>
                      </a:lnTo>
                      <a:lnTo>
                        <a:pt x="2508" y="543"/>
                      </a:lnTo>
                      <a:lnTo>
                        <a:pt x="2522" y="543"/>
                      </a:lnTo>
                      <a:lnTo>
                        <a:pt x="2539" y="543"/>
                      </a:lnTo>
                      <a:lnTo>
                        <a:pt x="2553" y="543"/>
                      </a:lnTo>
                      <a:lnTo>
                        <a:pt x="2558" y="543"/>
                      </a:lnTo>
                      <a:lnTo>
                        <a:pt x="2565" y="543"/>
                      </a:lnTo>
                      <a:lnTo>
                        <a:pt x="2572" y="543"/>
                      </a:lnTo>
                      <a:lnTo>
                        <a:pt x="2577" y="543"/>
                      </a:lnTo>
                      <a:lnTo>
                        <a:pt x="2588" y="543"/>
                      </a:lnTo>
                      <a:lnTo>
                        <a:pt x="2603" y="543"/>
                      </a:lnTo>
                      <a:lnTo>
                        <a:pt x="2614" y="543"/>
                      </a:lnTo>
                      <a:lnTo>
                        <a:pt x="2617" y="543"/>
                      </a:lnTo>
                      <a:lnTo>
                        <a:pt x="2621" y="543"/>
                      </a:lnTo>
                      <a:lnTo>
                        <a:pt x="2626" y="543"/>
                      </a:lnTo>
                      <a:lnTo>
                        <a:pt x="2633" y="543"/>
                      </a:lnTo>
                      <a:lnTo>
                        <a:pt x="2645" y="543"/>
                      </a:lnTo>
                      <a:lnTo>
                        <a:pt x="2650" y="543"/>
                      </a:lnTo>
                      <a:lnTo>
                        <a:pt x="2655" y="543"/>
                      </a:lnTo>
                      <a:lnTo>
                        <a:pt x="2695" y="543"/>
                      </a:lnTo>
                      <a:lnTo>
                        <a:pt x="2716" y="541"/>
                      </a:lnTo>
                      <a:lnTo>
                        <a:pt x="2718" y="541"/>
                      </a:lnTo>
                      <a:lnTo>
                        <a:pt x="2725" y="541"/>
                      </a:lnTo>
                      <a:lnTo>
                        <a:pt x="2737" y="541"/>
                      </a:lnTo>
                      <a:lnTo>
                        <a:pt x="2751" y="541"/>
                      </a:lnTo>
                      <a:lnTo>
                        <a:pt x="2754" y="541"/>
                      </a:lnTo>
                      <a:lnTo>
                        <a:pt x="2777" y="541"/>
                      </a:lnTo>
                      <a:lnTo>
                        <a:pt x="2799" y="541"/>
                      </a:lnTo>
                      <a:lnTo>
                        <a:pt x="2801" y="541"/>
                      </a:lnTo>
                      <a:lnTo>
                        <a:pt x="2810" y="541"/>
                      </a:lnTo>
                      <a:lnTo>
                        <a:pt x="2829" y="541"/>
                      </a:lnTo>
                      <a:lnTo>
                        <a:pt x="2829" y="536"/>
                      </a:lnTo>
                      <a:lnTo>
                        <a:pt x="2829" y="508"/>
                      </a:lnTo>
                      <a:lnTo>
                        <a:pt x="2829" y="475"/>
                      </a:lnTo>
                      <a:lnTo>
                        <a:pt x="2829" y="444"/>
                      </a:lnTo>
                      <a:lnTo>
                        <a:pt x="2829" y="413"/>
                      </a:lnTo>
                      <a:lnTo>
                        <a:pt x="2829" y="392"/>
                      </a:lnTo>
                      <a:lnTo>
                        <a:pt x="2829" y="371"/>
                      </a:lnTo>
                      <a:lnTo>
                        <a:pt x="2829" y="359"/>
                      </a:lnTo>
                      <a:lnTo>
                        <a:pt x="2832" y="359"/>
                      </a:lnTo>
                      <a:lnTo>
                        <a:pt x="2872" y="359"/>
                      </a:lnTo>
                      <a:lnTo>
                        <a:pt x="2910" y="359"/>
                      </a:lnTo>
                      <a:lnTo>
                        <a:pt x="2943" y="359"/>
                      </a:lnTo>
                      <a:lnTo>
                        <a:pt x="3014" y="359"/>
                      </a:lnTo>
                      <a:lnTo>
                        <a:pt x="3014" y="366"/>
                      </a:lnTo>
                      <a:lnTo>
                        <a:pt x="3014" y="383"/>
                      </a:lnTo>
                      <a:lnTo>
                        <a:pt x="3014" y="399"/>
                      </a:lnTo>
                      <a:lnTo>
                        <a:pt x="3014" y="416"/>
                      </a:lnTo>
                      <a:lnTo>
                        <a:pt x="3016" y="439"/>
                      </a:lnTo>
                      <a:lnTo>
                        <a:pt x="3016" y="463"/>
                      </a:lnTo>
                      <a:lnTo>
                        <a:pt x="3016" y="479"/>
                      </a:lnTo>
                      <a:lnTo>
                        <a:pt x="3016" y="494"/>
                      </a:lnTo>
                      <a:lnTo>
                        <a:pt x="3016" y="510"/>
                      </a:lnTo>
                      <a:lnTo>
                        <a:pt x="3016" y="522"/>
                      </a:lnTo>
                      <a:lnTo>
                        <a:pt x="3016" y="529"/>
                      </a:lnTo>
                      <a:lnTo>
                        <a:pt x="3016" y="534"/>
                      </a:lnTo>
                      <a:lnTo>
                        <a:pt x="3016" y="541"/>
                      </a:lnTo>
                      <a:lnTo>
                        <a:pt x="3030" y="541"/>
                      </a:lnTo>
                      <a:lnTo>
                        <a:pt x="3068" y="541"/>
                      </a:lnTo>
                      <a:lnTo>
                        <a:pt x="3068" y="538"/>
                      </a:lnTo>
                      <a:lnTo>
                        <a:pt x="3073" y="541"/>
                      </a:lnTo>
                      <a:lnTo>
                        <a:pt x="3080" y="541"/>
                      </a:lnTo>
                      <a:lnTo>
                        <a:pt x="3082" y="541"/>
                      </a:lnTo>
                      <a:lnTo>
                        <a:pt x="3144" y="543"/>
                      </a:lnTo>
                      <a:lnTo>
                        <a:pt x="3174" y="543"/>
                      </a:lnTo>
                      <a:lnTo>
                        <a:pt x="3177" y="543"/>
                      </a:lnTo>
                      <a:lnTo>
                        <a:pt x="3179" y="543"/>
                      </a:lnTo>
                      <a:lnTo>
                        <a:pt x="3193" y="543"/>
                      </a:lnTo>
                      <a:lnTo>
                        <a:pt x="3240" y="543"/>
                      </a:lnTo>
                      <a:lnTo>
                        <a:pt x="3250" y="543"/>
                      </a:lnTo>
                      <a:lnTo>
                        <a:pt x="3394" y="546"/>
                      </a:lnTo>
                      <a:lnTo>
                        <a:pt x="3434" y="546"/>
                      </a:lnTo>
                      <a:lnTo>
                        <a:pt x="3439" y="546"/>
                      </a:lnTo>
                      <a:lnTo>
                        <a:pt x="3444" y="546"/>
                      </a:lnTo>
                      <a:lnTo>
                        <a:pt x="3481" y="546"/>
                      </a:lnTo>
                      <a:lnTo>
                        <a:pt x="3505" y="546"/>
                      </a:lnTo>
                      <a:lnTo>
                        <a:pt x="3519" y="546"/>
                      </a:lnTo>
                      <a:lnTo>
                        <a:pt x="3547" y="546"/>
                      </a:lnTo>
                      <a:lnTo>
                        <a:pt x="3562" y="546"/>
                      </a:lnTo>
                      <a:lnTo>
                        <a:pt x="3566" y="546"/>
                      </a:lnTo>
                      <a:lnTo>
                        <a:pt x="3573" y="546"/>
                      </a:lnTo>
                      <a:lnTo>
                        <a:pt x="3581" y="546"/>
                      </a:lnTo>
                      <a:lnTo>
                        <a:pt x="3588" y="546"/>
                      </a:lnTo>
                      <a:lnTo>
                        <a:pt x="3592" y="546"/>
                      </a:lnTo>
                      <a:lnTo>
                        <a:pt x="3597" y="546"/>
                      </a:lnTo>
                      <a:lnTo>
                        <a:pt x="3597" y="548"/>
                      </a:lnTo>
                      <a:lnTo>
                        <a:pt x="3597" y="550"/>
                      </a:lnTo>
                      <a:lnTo>
                        <a:pt x="3597" y="553"/>
                      </a:lnTo>
                      <a:lnTo>
                        <a:pt x="3597" y="557"/>
                      </a:lnTo>
                      <a:lnTo>
                        <a:pt x="3599" y="557"/>
                      </a:lnTo>
                      <a:lnTo>
                        <a:pt x="3599" y="560"/>
                      </a:lnTo>
                      <a:lnTo>
                        <a:pt x="3599" y="562"/>
                      </a:lnTo>
                      <a:lnTo>
                        <a:pt x="3599" y="564"/>
                      </a:lnTo>
                      <a:lnTo>
                        <a:pt x="3599" y="567"/>
                      </a:lnTo>
                      <a:lnTo>
                        <a:pt x="3599" y="569"/>
                      </a:lnTo>
                      <a:lnTo>
                        <a:pt x="3599" y="574"/>
                      </a:lnTo>
                      <a:lnTo>
                        <a:pt x="3599" y="576"/>
                      </a:lnTo>
                      <a:lnTo>
                        <a:pt x="3599" y="579"/>
                      </a:lnTo>
                      <a:lnTo>
                        <a:pt x="3597" y="579"/>
                      </a:lnTo>
                      <a:lnTo>
                        <a:pt x="3597" y="581"/>
                      </a:lnTo>
                      <a:lnTo>
                        <a:pt x="3595" y="583"/>
                      </a:lnTo>
                      <a:lnTo>
                        <a:pt x="3595" y="586"/>
                      </a:lnTo>
                      <a:lnTo>
                        <a:pt x="3592" y="586"/>
                      </a:lnTo>
                      <a:lnTo>
                        <a:pt x="3590" y="597"/>
                      </a:lnTo>
                      <a:lnTo>
                        <a:pt x="3583" y="657"/>
                      </a:lnTo>
                      <a:lnTo>
                        <a:pt x="3576" y="671"/>
                      </a:lnTo>
                      <a:lnTo>
                        <a:pt x="3571" y="680"/>
                      </a:lnTo>
                      <a:lnTo>
                        <a:pt x="3562" y="690"/>
                      </a:lnTo>
                      <a:lnTo>
                        <a:pt x="3557" y="694"/>
                      </a:lnTo>
                      <a:lnTo>
                        <a:pt x="3536" y="701"/>
                      </a:lnTo>
                      <a:lnTo>
                        <a:pt x="3533" y="704"/>
                      </a:lnTo>
                      <a:lnTo>
                        <a:pt x="3519" y="723"/>
                      </a:lnTo>
                      <a:lnTo>
                        <a:pt x="3514" y="727"/>
                      </a:lnTo>
                      <a:lnTo>
                        <a:pt x="3514" y="730"/>
                      </a:lnTo>
                      <a:lnTo>
                        <a:pt x="3512" y="732"/>
                      </a:lnTo>
                      <a:lnTo>
                        <a:pt x="3512" y="735"/>
                      </a:lnTo>
                      <a:lnTo>
                        <a:pt x="3512" y="739"/>
                      </a:lnTo>
                      <a:lnTo>
                        <a:pt x="3512" y="742"/>
                      </a:lnTo>
                      <a:lnTo>
                        <a:pt x="3510" y="744"/>
                      </a:lnTo>
                      <a:lnTo>
                        <a:pt x="3507" y="746"/>
                      </a:lnTo>
                      <a:lnTo>
                        <a:pt x="3505" y="751"/>
                      </a:lnTo>
                      <a:lnTo>
                        <a:pt x="3505" y="753"/>
                      </a:lnTo>
                      <a:lnTo>
                        <a:pt x="3505" y="756"/>
                      </a:lnTo>
                      <a:lnTo>
                        <a:pt x="3507" y="756"/>
                      </a:lnTo>
                      <a:lnTo>
                        <a:pt x="3507" y="758"/>
                      </a:lnTo>
                      <a:lnTo>
                        <a:pt x="3505" y="758"/>
                      </a:lnTo>
                      <a:lnTo>
                        <a:pt x="3505" y="760"/>
                      </a:lnTo>
                      <a:lnTo>
                        <a:pt x="3505" y="763"/>
                      </a:lnTo>
                      <a:lnTo>
                        <a:pt x="3503" y="765"/>
                      </a:lnTo>
                      <a:lnTo>
                        <a:pt x="3503" y="768"/>
                      </a:lnTo>
                      <a:lnTo>
                        <a:pt x="3503" y="770"/>
                      </a:lnTo>
                      <a:lnTo>
                        <a:pt x="3500" y="772"/>
                      </a:lnTo>
                      <a:lnTo>
                        <a:pt x="3498" y="779"/>
                      </a:lnTo>
                      <a:lnTo>
                        <a:pt x="3495" y="784"/>
                      </a:lnTo>
                      <a:lnTo>
                        <a:pt x="3493" y="786"/>
                      </a:lnTo>
                      <a:lnTo>
                        <a:pt x="3491" y="786"/>
                      </a:lnTo>
                      <a:lnTo>
                        <a:pt x="3488" y="791"/>
                      </a:lnTo>
                      <a:lnTo>
                        <a:pt x="3488" y="794"/>
                      </a:lnTo>
                      <a:lnTo>
                        <a:pt x="3488" y="796"/>
                      </a:lnTo>
                      <a:lnTo>
                        <a:pt x="3488" y="798"/>
                      </a:lnTo>
                      <a:lnTo>
                        <a:pt x="3488" y="801"/>
                      </a:lnTo>
                      <a:lnTo>
                        <a:pt x="3486" y="805"/>
                      </a:lnTo>
                      <a:lnTo>
                        <a:pt x="3484" y="805"/>
                      </a:lnTo>
                      <a:lnTo>
                        <a:pt x="3484" y="808"/>
                      </a:lnTo>
                      <a:lnTo>
                        <a:pt x="3484" y="810"/>
                      </a:lnTo>
                      <a:lnTo>
                        <a:pt x="3484" y="812"/>
                      </a:lnTo>
                      <a:lnTo>
                        <a:pt x="3484" y="815"/>
                      </a:lnTo>
                      <a:lnTo>
                        <a:pt x="3484" y="820"/>
                      </a:lnTo>
                      <a:lnTo>
                        <a:pt x="3484" y="822"/>
                      </a:lnTo>
                      <a:lnTo>
                        <a:pt x="3484" y="824"/>
                      </a:lnTo>
                      <a:lnTo>
                        <a:pt x="3481" y="827"/>
                      </a:lnTo>
                      <a:lnTo>
                        <a:pt x="3481" y="829"/>
                      </a:lnTo>
                      <a:lnTo>
                        <a:pt x="3481" y="831"/>
                      </a:lnTo>
                      <a:lnTo>
                        <a:pt x="3479" y="834"/>
                      </a:lnTo>
                      <a:lnTo>
                        <a:pt x="3479" y="836"/>
                      </a:lnTo>
                      <a:lnTo>
                        <a:pt x="3479" y="838"/>
                      </a:lnTo>
                      <a:lnTo>
                        <a:pt x="3481" y="841"/>
                      </a:lnTo>
                      <a:lnTo>
                        <a:pt x="3479" y="841"/>
                      </a:lnTo>
                      <a:lnTo>
                        <a:pt x="3479" y="843"/>
                      </a:lnTo>
                      <a:lnTo>
                        <a:pt x="3477" y="846"/>
                      </a:lnTo>
                      <a:lnTo>
                        <a:pt x="3477" y="848"/>
                      </a:lnTo>
                      <a:lnTo>
                        <a:pt x="3477" y="850"/>
                      </a:lnTo>
                      <a:lnTo>
                        <a:pt x="3477" y="853"/>
                      </a:lnTo>
                      <a:lnTo>
                        <a:pt x="3477" y="855"/>
                      </a:lnTo>
                      <a:lnTo>
                        <a:pt x="3477" y="857"/>
                      </a:lnTo>
                      <a:lnTo>
                        <a:pt x="3477" y="862"/>
                      </a:lnTo>
                      <a:lnTo>
                        <a:pt x="3477" y="864"/>
                      </a:lnTo>
                      <a:lnTo>
                        <a:pt x="3477" y="867"/>
                      </a:lnTo>
                      <a:lnTo>
                        <a:pt x="3477" y="869"/>
                      </a:lnTo>
                      <a:lnTo>
                        <a:pt x="3474" y="869"/>
                      </a:lnTo>
                      <a:lnTo>
                        <a:pt x="3474" y="869"/>
                      </a:lnTo>
                      <a:lnTo>
                        <a:pt x="3474" y="872"/>
                      </a:lnTo>
                      <a:lnTo>
                        <a:pt x="3474" y="874"/>
                      </a:lnTo>
                      <a:lnTo>
                        <a:pt x="3474" y="881"/>
                      </a:lnTo>
                      <a:lnTo>
                        <a:pt x="3477" y="883"/>
                      </a:lnTo>
                      <a:lnTo>
                        <a:pt x="3477" y="886"/>
                      </a:lnTo>
                      <a:lnTo>
                        <a:pt x="3477" y="888"/>
                      </a:lnTo>
                      <a:lnTo>
                        <a:pt x="3477" y="890"/>
                      </a:lnTo>
                      <a:lnTo>
                        <a:pt x="3479" y="893"/>
                      </a:lnTo>
                      <a:lnTo>
                        <a:pt x="3479" y="895"/>
                      </a:lnTo>
                      <a:lnTo>
                        <a:pt x="3479" y="898"/>
                      </a:lnTo>
                      <a:lnTo>
                        <a:pt x="3479" y="900"/>
                      </a:lnTo>
                      <a:lnTo>
                        <a:pt x="3479" y="902"/>
                      </a:lnTo>
                      <a:lnTo>
                        <a:pt x="3479" y="905"/>
                      </a:lnTo>
                      <a:lnTo>
                        <a:pt x="3479" y="907"/>
                      </a:lnTo>
                      <a:lnTo>
                        <a:pt x="3479" y="909"/>
                      </a:lnTo>
                      <a:lnTo>
                        <a:pt x="3481" y="909"/>
                      </a:lnTo>
                      <a:lnTo>
                        <a:pt x="3491" y="933"/>
                      </a:lnTo>
                      <a:lnTo>
                        <a:pt x="3491" y="945"/>
                      </a:lnTo>
                      <a:lnTo>
                        <a:pt x="3491" y="961"/>
                      </a:lnTo>
                      <a:lnTo>
                        <a:pt x="3493" y="968"/>
                      </a:lnTo>
                      <a:lnTo>
                        <a:pt x="3493" y="975"/>
                      </a:lnTo>
                      <a:lnTo>
                        <a:pt x="3493" y="994"/>
                      </a:lnTo>
                      <a:lnTo>
                        <a:pt x="3493" y="1001"/>
                      </a:lnTo>
                      <a:lnTo>
                        <a:pt x="3493" y="1009"/>
                      </a:lnTo>
                      <a:lnTo>
                        <a:pt x="3493" y="1016"/>
                      </a:lnTo>
                      <a:lnTo>
                        <a:pt x="3493" y="1030"/>
                      </a:lnTo>
                      <a:lnTo>
                        <a:pt x="3493" y="1039"/>
                      </a:lnTo>
                      <a:lnTo>
                        <a:pt x="3491" y="1044"/>
                      </a:lnTo>
                      <a:lnTo>
                        <a:pt x="3491" y="1049"/>
                      </a:lnTo>
                      <a:lnTo>
                        <a:pt x="3488" y="1053"/>
                      </a:lnTo>
                      <a:lnTo>
                        <a:pt x="3481" y="1061"/>
                      </a:lnTo>
                      <a:lnTo>
                        <a:pt x="3472" y="1072"/>
                      </a:lnTo>
                      <a:lnTo>
                        <a:pt x="3462" y="1079"/>
                      </a:lnTo>
                      <a:lnTo>
                        <a:pt x="3455" y="1087"/>
                      </a:lnTo>
                      <a:lnTo>
                        <a:pt x="3451" y="1091"/>
                      </a:lnTo>
                      <a:lnTo>
                        <a:pt x="3448" y="1096"/>
                      </a:lnTo>
                      <a:lnTo>
                        <a:pt x="3444" y="1101"/>
                      </a:lnTo>
                      <a:lnTo>
                        <a:pt x="3439" y="1110"/>
                      </a:lnTo>
                      <a:lnTo>
                        <a:pt x="3432" y="1124"/>
                      </a:lnTo>
                      <a:lnTo>
                        <a:pt x="3427" y="1138"/>
                      </a:lnTo>
                      <a:lnTo>
                        <a:pt x="3425" y="1150"/>
                      </a:lnTo>
                      <a:lnTo>
                        <a:pt x="3422" y="1157"/>
                      </a:lnTo>
                      <a:lnTo>
                        <a:pt x="3422" y="1164"/>
                      </a:lnTo>
                      <a:lnTo>
                        <a:pt x="3422" y="1172"/>
                      </a:lnTo>
                      <a:lnTo>
                        <a:pt x="3422" y="1176"/>
                      </a:lnTo>
                      <a:lnTo>
                        <a:pt x="3427" y="1190"/>
                      </a:lnTo>
                      <a:lnTo>
                        <a:pt x="3429" y="1198"/>
                      </a:lnTo>
                      <a:lnTo>
                        <a:pt x="3432" y="1202"/>
                      </a:lnTo>
                      <a:lnTo>
                        <a:pt x="3432" y="1207"/>
                      </a:lnTo>
                      <a:lnTo>
                        <a:pt x="3436" y="1209"/>
                      </a:lnTo>
                      <a:lnTo>
                        <a:pt x="3436" y="1212"/>
                      </a:lnTo>
                      <a:lnTo>
                        <a:pt x="3446" y="1224"/>
                      </a:lnTo>
                      <a:lnTo>
                        <a:pt x="3453" y="1231"/>
                      </a:lnTo>
                      <a:lnTo>
                        <a:pt x="3460" y="1238"/>
                      </a:lnTo>
                      <a:lnTo>
                        <a:pt x="3465" y="1252"/>
                      </a:lnTo>
                      <a:lnTo>
                        <a:pt x="3467" y="1259"/>
                      </a:lnTo>
                      <a:lnTo>
                        <a:pt x="3467" y="1271"/>
                      </a:lnTo>
                      <a:lnTo>
                        <a:pt x="3467" y="1276"/>
                      </a:lnTo>
                      <a:lnTo>
                        <a:pt x="3467" y="1285"/>
                      </a:lnTo>
                      <a:lnTo>
                        <a:pt x="3467" y="1287"/>
                      </a:lnTo>
                      <a:lnTo>
                        <a:pt x="3467" y="1290"/>
                      </a:lnTo>
                      <a:lnTo>
                        <a:pt x="3467" y="1292"/>
                      </a:lnTo>
                      <a:lnTo>
                        <a:pt x="3465" y="1292"/>
                      </a:lnTo>
                      <a:lnTo>
                        <a:pt x="3465" y="1294"/>
                      </a:lnTo>
                      <a:lnTo>
                        <a:pt x="3465" y="1297"/>
                      </a:lnTo>
                      <a:lnTo>
                        <a:pt x="3462" y="1297"/>
                      </a:lnTo>
                      <a:lnTo>
                        <a:pt x="3462" y="1299"/>
                      </a:lnTo>
                      <a:lnTo>
                        <a:pt x="3460" y="1299"/>
                      </a:lnTo>
                      <a:lnTo>
                        <a:pt x="3460" y="1301"/>
                      </a:lnTo>
                      <a:lnTo>
                        <a:pt x="3458" y="1301"/>
                      </a:lnTo>
                      <a:lnTo>
                        <a:pt x="3458" y="1304"/>
                      </a:lnTo>
                      <a:lnTo>
                        <a:pt x="3455" y="1304"/>
                      </a:lnTo>
                      <a:lnTo>
                        <a:pt x="3453" y="1304"/>
                      </a:lnTo>
                      <a:lnTo>
                        <a:pt x="3453" y="1306"/>
                      </a:lnTo>
                      <a:lnTo>
                        <a:pt x="3451" y="1306"/>
                      </a:lnTo>
                      <a:lnTo>
                        <a:pt x="3448" y="1306"/>
                      </a:lnTo>
                      <a:lnTo>
                        <a:pt x="3448" y="1309"/>
                      </a:lnTo>
                      <a:lnTo>
                        <a:pt x="3446" y="1309"/>
                      </a:lnTo>
                      <a:lnTo>
                        <a:pt x="3446" y="1311"/>
                      </a:lnTo>
                      <a:lnTo>
                        <a:pt x="3444" y="1311"/>
                      </a:lnTo>
                      <a:lnTo>
                        <a:pt x="3441" y="1311"/>
                      </a:lnTo>
                      <a:lnTo>
                        <a:pt x="3441" y="1313"/>
                      </a:lnTo>
                      <a:lnTo>
                        <a:pt x="3439" y="1313"/>
                      </a:lnTo>
                      <a:lnTo>
                        <a:pt x="3439" y="1316"/>
                      </a:lnTo>
                      <a:lnTo>
                        <a:pt x="3436" y="1316"/>
                      </a:lnTo>
                      <a:lnTo>
                        <a:pt x="3436" y="1318"/>
                      </a:lnTo>
                      <a:lnTo>
                        <a:pt x="3434" y="1318"/>
                      </a:lnTo>
                      <a:lnTo>
                        <a:pt x="3434" y="1320"/>
                      </a:lnTo>
                      <a:lnTo>
                        <a:pt x="3434" y="1323"/>
                      </a:lnTo>
                      <a:lnTo>
                        <a:pt x="3432" y="1323"/>
                      </a:lnTo>
                      <a:lnTo>
                        <a:pt x="3432" y="1323"/>
                      </a:lnTo>
                      <a:lnTo>
                        <a:pt x="3429" y="1323"/>
                      </a:lnTo>
                      <a:lnTo>
                        <a:pt x="3429" y="1325"/>
                      </a:lnTo>
                      <a:lnTo>
                        <a:pt x="3429" y="1327"/>
                      </a:lnTo>
                      <a:lnTo>
                        <a:pt x="3427" y="1327"/>
                      </a:lnTo>
                      <a:lnTo>
                        <a:pt x="3427" y="1330"/>
                      </a:lnTo>
                      <a:lnTo>
                        <a:pt x="3427" y="1332"/>
                      </a:lnTo>
                      <a:lnTo>
                        <a:pt x="3425" y="1332"/>
                      </a:lnTo>
                      <a:lnTo>
                        <a:pt x="3425" y="1335"/>
                      </a:lnTo>
                      <a:lnTo>
                        <a:pt x="3425" y="1337"/>
                      </a:lnTo>
                      <a:lnTo>
                        <a:pt x="3425" y="1339"/>
                      </a:lnTo>
                      <a:lnTo>
                        <a:pt x="3425" y="1342"/>
                      </a:lnTo>
                      <a:lnTo>
                        <a:pt x="3422" y="1342"/>
                      </a:lnTo>
                      <a:lnTo>
                        <a:pt x="3422" y="1344"/>
                      </a:lnTo>
                      <a:lnTo>
                        <a:pt x="3422" y="1346"/>
                      </a:lnTo>
                      <a:lnTo>
                        <a:pt x="3422" y="1349"/>
                      </a:lnTo>
                      <a:lnTo>
                        <a:pt x="3422" y="1351"/>
                      </a:lnTo>
                      <a:lnTo>
                        <a:pt x="3422" y="1353"/>
                      </a:lnTo>
                      <a:lnTo>
                        <a:pt x="3425" y="1353"/>
                      </a:lnTo>
                      <a:lnTo>
                        <a:pt x="3425" y="1356"/>
                      </a:lnTo>
                      <a:lnTo>
                        <a:pt x="3425" y="1358"/>
                      </a:lnTo>
                      <a:lnTo>
                        <a:pt x="3425" y="1361"/>
                      </a:lnTo>
                      <a:lnTo>
                        <a:pt x="3425" y="1363"/>
                      </a:lnTo>
                      <a:lnTo>
                        <a:pt x="3425" y="1365"/>
                      </a:lnTo>
                      <a:lnTo>
                        <a:pt x="3425" y="1368"/>
                      </a:lnTo>
                      <a:lnTo>
                        <a:pt x="3425" y="1370"/>
                      </a:lnTo>
                      <a:lnTo>
                        <a:pt x="3422" y="1370"/>
                      </a:lnTo>
                      <a:lnTo>
                        <a:pt x="3422" y="1372"/>
                      </a:lnTo>
                      <a:lnTo>
                        <a:pt x="3422" y="1375"/>
                      </a:lnTo>
                      <a:lnTo>
                        <a:pt x="3422" y="1377"/>
                      </a:lnTo>
                      <a:lnTo>
                        <a:pt x="3422" y="1379"/>
                      </a:lnTo>
                      <a:lnTo>
                        <a:pt x="3422" y="1379"/>
                      </a:lnTo>
                      <a:lnTo>
                        <a:pt x="3420" y="1382"/>
                      </a:lnTo>
                      <a:lnTo>
                        <a:pt x="3420" y="1384"/>
                      </a:lnTo>
                      <a:lnTo>
                        <a:pt x="3420" y="1387"/>
                      </a:lnTo>
                      <a:lnTo>
                        <a:pt x="3420" y="1389"/>
                      </a:lnTo>
                      <a:lnTo>
                        <a:pt x="3420" y="1391"/>
                      </a:lnTo>
                      <a:lnTo>
                        <a:pt x="3420" y="1394"/>
                      </a:lnTo>
                      <a:lnTo>
                        <a:pt x="3418" y="1394"/>
                      </a:lnTo>
                      <a:lnTo>
                        <a:pt x="3418" y="1396"/>
                      </a:lnTo>
                      <a:lnTo>
                        <a:pt x="3418" y="1398"/>
                      </a:lnTo>
                      <a:lnTo>
                        <a:pt x="3415" y="1398"/>
                      </a:lnTo>
                      <a:lnTo>
                        <a:pt x="3415" y="1401"/>
                      </a:lnTo>
                      <a:lnTo>
                        <a:pt x="3415" y="1403"/>
                      </a:lnTo>
                      <a:lnTo>
                        <a:pt x="3413" y="1403"/>
                      </a:lnTo>
                      <a:lnTo>
                        <a:pt x="3413" y="1405"/>
                      </a:lnTo>
                      <a:lnTo>
                        <a:pt x="3410" y="1405"/>
                      </a:lnTo>
                      <a:lnTo>
                        <a:pt x="3410" y="1408"/>
                      </a:lnTo>
                      <a:lnTo>
                        <a:pt x="3408" y="1408"/>
                      </a:lnTo>
                      <a:lnTo>
                        <a:pt x="3408" y="1410"/>
                      </a:lnTo>
                      <a:lnTo>
                        <a:pt x="3406" y="1410"/>
                      </a:lnTo>
                      <a:lnTo>
                        <a:pt x="3403" y="1410"/>
                      </a:lnTo>
                      <a:lnTo>
                        <a:pt x="3403" y="1413"/>
                      </a:lnTo>
                      <a:lnTo>
                        <a:pt x="3401" y="1413"/>
                      </a:lnTo>
                      <a:lnTo>
                        <a:pt x="3401" y="1415"/>
                      </a:lnTo>
                      <a:lnTo>
                        <a:pt x="3399" y="1415"/>
                      </a:lnTo>
                      <a:lnTo>
                        <a:pt x="3396" y="1417"/>
                      </a:lnTo>
                      <a:lnTo>
                        <a:pt x="3394" y="1417"/>
                      </a:lnTo>
                      <a:lnTo>
                        <a:pt x="3394" y="1420"/>
                      </a:lnTo>
                      <a:lnTo>
                        <a:pt x="3392" y="1420"/>
                      </a:lnTo>
                      <a:lnTo>
                        <a:pt x="3392" y="1422"/>
                      </a:lnTo>
                      <a:lnTo>
                        <a:pt x="3389" y="1422"/>
                      </a:lnTo>
                      <a:lnTo>
                        <a:pt x="3389" y="1424"/>
                      </a:lnTo>
                      <a:lnTo>
                        <a:pt x="3387" y="1424"/>
                      </a:lnTo>
                      <a:lnTo>
                        <a:pt x="3387" y="1427"/>
                      </a:lnTo>
                      <a:lnTo>
                        <a:pt x="3384" y="1427"/>
                      </a:lnTo>
                      <a:lnTo>
                        <a:pt x="3382" y="1429"/>
                      </a:lnTo>
                      <a:lnTo>
                        <a:pt x="3380" y="1431"/>
                      </a:lnTo>
                      <a:lnTo>
                        <a:pt x="3377" y="1434"/>
                      </a:lnTo>
                      <a:lnTo>
                        <a:pt x="3375" y="1434"/>
                      </a:lnTo>
                      <a:lnTo>
                        <a:pt x="3375" y="1436"/>
                      </a:lnTo>
                      <a:lnTo>
                        <a:pt x="3373" y="1436"/>
                      </a:lnTo>
                      <a:lnTo>
                        <a:pt x="3373" y="1439"/>
                      </a:lnTo>
                      <a:lnTo>
                        <a:pt x="3370" y="1439"/>
                      </a:lnTo>
                      <a:lnTo>
                        <a:pt x="3370" y="1441"/>
                      </a:lnTo>
                      <a:lnTo>
                        <a:pt x="3368" y="1441"/>
                      </a:lnTo>
                      <a:lnTo>
                        <a:pt x="3368" y="1443"/>
                      </a:lnTo>
                      <a:lnTo>
                        <a:pt x="3366" y="1443"/>
                      </a:lnTo>
                      <a:lnTo>
                        <a:pt x="3366" y="1446"/>
                      </a:lnTo>
                      <a:lnTo>
                        <a:pt x="3363" y="1446"/>
                      </a:lnTo>
                      <a:lnTo>
                        <a:pt x="3363" y="1448"/>
                      </a:lnTo>
                      <a:lnTo>
                        <a:pt x="3363" y="1450"/>
                      </a:lnTo>
                      <a:lnTo>
                        <a:pt x="3363" y="1450"/>
                      </a:lnTo>
                      <a:lnTo>
                        <a:pt x="3363" y="1453"/>
                      </a:lnTo>
                      <a:lnTo>
                        <a:pt x="3363" y="1455"/>
                      </a:lnTo>
                      <a:lnTo>
                        <a:pt x="3363" y="1457"/>
                      </a:lnTo>
                      <a:lnTo>
                        <a:pt x="3363" y="1460"/>
                      </a:lnTo>
                      <a:lnTo>
                        <a:pt x="3363" y="1462"/>
                      </a:lnTo>
                      <a:lnTo>
                        <a:pt x="3363" y="1464"/>
                      </a:lnTo>
                      <a:lnTo>
                        <a:pt x="3363" y="1467"/>
                      </a:lnTo>
                      <a:lnTo>
                        <a:pt x="3363" y="1469"/>
                      </a:lnTo>
                      <a:lnTo>
                        <a:pt x="3363" y="1472"/>
                      </a:lnTo>
                      <a:lnTo>
                        <a:pt x="3363" y="1474"/>
                      </a:lnTo>
                      <a:lnTo>
                        <a:pt x="3366" y="1474"/>
                      </a:lnTo>
                      <a:lnTo>
                        <a:pt x="3366" y="1476"/>
                      </a:lnTo>
                      <a:lnTo>
                        <a:pt x="3366" y="1479"/>
                      </a:lnTo>
                      <a:lnTo>
                        <a:pt x="3368" y="1481"/>
                      </a:lnTo>
                      <a:lnTo>
                        <a:pt x="3370" y="1483"/>
                      </a:lnTo>
                      <a:lnTo>
                        <a:pt x="3370" y="1486"/>
                      </a:lnTo>
                      <a:lnTo>
                        <a:pt x="3373" y="1486"/>
                      </a:lnTo>
                      <a:lnTo>
                        <a:pt x="3373" y="1488"/>
                      </a:lnTo>
                      <a:lnTo>
                        <a:pt x="3375" y="1490"/>
                      </a:lnTo>
                      <a:lnTo>
                        <a:pt x="3377" y="1490"/>
                      </a:lnTo>
                      <a:lnTo>
                        <a:pt x="3377" y="1490"/>
                      </a:lnTo>
                      <a:lnTo>
                        <a:pt x="3380" y="1490"/>
                      </a:lnTo>
                      <a:lnTo>
                        <a:pt x="3380" y="1493"/>
                      </a:lnTo>
                      <a:lnTo>
                        <a:pt x="3380" y="1495"/>
                      </a:lnTo>
                      <a:lnTo>
                        <a:pt x="3382" y="1495"/>
                      </a:lnTo>
                      <a:lnTo>
                        <a:pt x="3382" y="1498"/>
                      </a:lnTo>
                      <a:lnTo>
                        <a:pt x="3382" y="1500"/>
                      </a:lnTo>
                      <a:lnTo>
                        <a:pt x="3382" y="1502"/>
                      </a:lnTo>
                      <a:lnTo>
                        <a:pt x="3382" y="1505"/>
                      </a:lnTo>
                      <a:lnTo>
                        <a:pt x="3382" y="1507"/>
                      </a:lnTo>
                      <a:lnTo>
                        <a:pt x="3382" y="1509"/>
                      </a:lnTo>
                      <a:lnTo>
                        <a:pt x="3382" y="1512"/>
                      </a:lnTo>
                      <a:lnTo>
                        <a:pt x="3382" y="1514"/>
                      </a:lnTo>
                      <a:lnTo>
                        <a:pt x="3394" y="1568"/>
                      </a:lnTo>
                      <a:lnTo>
                        <a:pt x="3394" y="1594"/>
                      </a:lnTo>
                      <a:lnTo>
                        <a:pt x="3396" y="1627"/>
                      </a:lnTo>
                      <a:lnTo>
                        <a:pt x="3394" y="1661"/>
                      </a:lnTo>
                      <a:lnTo>
                        <a:pt x="3396" y="1703"/>
                      </a:lnTo>
                      <a:lnTo>
                        <a:pt x="3401" y="1739"/>
                      </a:lnTo>
                      <a:lnTo>
                        <a:pt x="3406" y="1762"/>
                      </a:lnTo>
                      <a:lnTo>
                        <a:pt x="3410" y="1774"/>
                      </a:lnTo>
                      <a:lnTo>
                        <a:pt x="3415" y="1788"/>
                      </a:lnTo>
                      <a:lnTo>
                        <a:pt x="3418" y="1795"/>
                      </a:lnTo>
                      <a:lnTo>
                        <a:pt x="3418" y="1821"/>
                      </a:lnTo>
                      <a:lnTo>
                        <a:pt x="3377" y="1821"/>
                      </a:lnTo>
                      <a:lnTo>
                        <a:pt x="3354" y="1821"/>
                      </a:lnTo>
                      <a:lnTo>
                        <a:pt x="3288" y="1821"/>
                      </a:lnTo>
                      <a:lnTo>
                        <a:pt x="3195" y="1819"/>
                      </a:lnTo>
                      <a:lnTo>
                        <a:pt x="3106" y="1819"/>
                      </a:lnTo>
                      <a:lnTo>
                        <a:pt x="3016" y="1819"/>
                      </a:lnTo>
                      <a:lnTo>
                        <a:pt x="2964" y="1819"/>
                      </a:lnTo>
                      <a:lnTo>
                        <a:pt x="2917" y="1819"/>
                      </a:lnTo>
                      <a:lnTo>
                        <a:pt x="2874" y="1819"/>
                      </a:lnTo>
                      <a:lnTo>
                        <a:pt x="2872" y="1819"/>
                      </a:lnTo>
                      <a:lnTo>
                        <a:pt x="2867" y="1819"/>
                      </a:lnTo>
                      <a:lnTo>
                        <a:pt x="2862" y="1819"/>
                      </a:lnTo>
                      <a:lnTo>
                        <a:pt x="2829" y="1819"/>
                      </a:lnTo>
                      <a:lnTo>
                        <a:pt x="2782" y="1819"/>
                      </a:lnTo>
                      <a:lnTo>
                        <a:pt x="2735" y="1821"/>
                      </a:lnTo>
                      <a:lnTo>
                        <a:pt x="2688" y="1821"/>
                      </a:lnTo>
                      <a:lnTo>
                        <a:pt x="2645" y="1821"/>
                      </a:lnTo>
                      <a:lnTo>
                        <a:pt x="2600" y="1821"/>
                      </a:lnTo>
                      <a:lnTo>
                        <a:pt x="2555" y="1821"/>
                      </a:lnTo>
                      <a:lnTo>
                        <a:pt x="2510" y="1821"/>
                      </a:lnTo>
                      <a:lnTo>
                        <a:pt x="2463" y="1821"/>
                      </a:lnTo>
                      <a:lnTo>
                        <a:pt x="2454" y="1821"/>
                      </a:lnTo>
                      <a:lnTo>
                        <a:pt x="2442" y="1821"/>
                      </a:lnTo>
                      <a:lnTo>
                        <a:pt x="2433" y="1821"/>
                      </a:lnTo>
                      <a:lnTo>
                        <a:pt x="2421" y="1821"/>
                      </a:lnTo>
                      <a:lnTo>
                        <a:pt x="2409" y="1821"/>
                      </a:lnTo>
                      <a:lnTo>
                        <a:pt x="2399" y="1821"/>
                      </a:lnTo>
                      <a:lnTo>
                        <a:pt x="2388" y="1821"/>
                      </a:lnTo>
                      <a:lnTo>
                        <a:pt x="2376" y="1821"/>
                      </a:lnTo>
                      <a:lnTo>
                        <a:pt x="2371" y="1821"/>
                      </a:lnTo>
                      <a:lnTo>
                        <a:pt x="2366" y="1821"/>
                      </a:lnTo>
                      <a:lnTo>
                        <a:pt x="2347" y="1821"/>
                      </a:lnTo>
                      <a:lnTo>
                        <a:pt x="2336" y="1821"/>
                      </a:lnTo>
                      <a:lnTo>
                        <a:pt x="2331" y="1821"/>
                      </a:lnTo>
                      <a:lnTo>
                        <a:pt x="2319" y="1821"/>
                      </a:lnTo>
                      <a:lnTo>
                        <a:pt x="2307" y="1821"/>
                      </a:lnTo>
                      <a:lnTo>
                        <a:pt x="2286" y="1821"/>
                      </a:lnTo>
                      <a:lnTo>
                        <a:pt x="2239" y="1821"/>
                      </a:lnTo>
                      <a:lnTo>
                        <a:pt x="2194" y="1821"/>
                      </a:lnTo>
                      <a:lnTo>
                        <a:pt x="2149" y="1821"/>
                      </a:lnTo>
                      <a:lnTo>
                        <a:pt x="2104" y="1821"/>
                      </a:lnTo>
                      <a:lnTo>
                        <a:pt x="2057" y="1821"/>
                      </a:lnTo>
                      <a:lnTo>
                        <a:pt x="2012" y="1821"/>
                      </a:lnTo>
                      <a:lnTo>
                        <a:pt x="1967" y="1821"/>
                      </a:lnTo>
                      <a:lnTo>
                        <a:pt x="1922" y="1821"/>
                      </a:lnTo>
                      <a:lnTo>
                        <a:pt x="1887" y="1821"/>
                      </a:lnTo>
                      <a:lnTo>
                        <a:pt x="1840" y="1821"/>
                      </a:lnTo>
                      <a:lnTo>
                        <a:pt x="1795" y="1821"/>
                      </a:lnTo>
                      <a:lnTo>
                        <a:pt x="1750" y="1821"/>
                      </a:lnTo>
                      <a:lnTo>
                        <a:pt x="1705" y="1821"/>
                      </a:lnTo>
                      <a:lnTo>
                        <a:pt x="1660" y="1821"/>
                      </a:lnTo>
                      <a:lnTo>
                        <a:pt x="1615" y="1821"/>
                      </a:lnTo>
                      <a:lnTo>
                        <a:pt x="1570" y="1821"/>
                      </a:lnTo>
                      <a:lnTo>
                        <a:pt x="1525" y="1821"/>
                      </a:lnTo>
                      <a:lnTo>
                        <a:pt x="1481" y="1821"/>
                      </a:lnTo>
                      <a:lnTo>
                        <a:pt x="1433" y="1821"/>
                      </a:lnTo>
                      <a:lnTo>
                        <a:pt x="1388" y="1821"/>
                      </a:lnTo>
                      <a:lnTo>
                        <a:pt x="1344" y="1821"/>
                      </a:lnTo>
                      <a:lnTo>
                        <a:pt x="1299" y="1821"/>
                      </a:lnTo>
                      <a:lnTo>
                        <a:pt x="1254" y="1821"/>
                      </a:lnTo>
                      <a:lnTo>
                        <a:pt x="1207" y="1821"/>
                      </a:lnTo>
                      <a:lnTo>
                        <a:pt x="1162" y="1821"/>
                      </a:lnTo>
                      <a:lnTo>
                        <a:pt x="1117" y="1821"/>
                      </a:lnTo>
                      <a:lnTo>
                        <a:pt x="1072" y="1821"/>
                      </a:lnTo>
                      <a:lnTo>
                        <a:pt x="1027" y="1821"/>
                      </a:lnTo>
                      <a:lnTo>
                        <a:pt x="980" y="1821"/>
                      </a:lnTo>
                      <a:lnTo>
                        <a:pt x="935" y="1821"/>
                      </a:lnTo>
                      <a:lnTo>
                        <a:pt x="890" y="1821"/>
                      </a:lnTo>
                      <a:lnTo>
                        <a:pt x="848" y="1821"/>
                      </a:lnTo>
                      <a:lnTo>
                        <a:pt x="805" y="1821"/>
                      </a:lnTo>
                      <a:lnTo>
                        <a:pt x="760" y="1821"/>
                      </a:lnTo>
                      <a:lnTo>
                        <a:pt x="713" y="1821"/>
                      </a:lnTo>
                      <a:lnTo>
                        <a:pt x="666" y="1821"/>
                      </a:lnTo>
                      <a:lnTo>
                        <a:pt x="623" y="1819"/>
                      </a:lnTo>
                      <a:lnTo>
                        <a:pt x="578" y="1819"/>
                      </a:lnTo>
                      <a:lnTo>
                        <a:pt x="531" y="1819"/>
                      </a:lnTo>
                      <a:lnTo>
                        <a:pt x="486" y="1819"/>
                      </a:lnTo>
                      <a:lnTo>
                        <a:pt x="441" y="1819"/>
                      </a:lnTo>
                      <a:lnTo>
                        <a:pt x="401" y="1819"/>
                      </a:lnTo>
                      <a:lnTo>
                        <a:pt x="396" y="1819"/>
                      </a:lnTo>
                      <a:lnTo>
                        <a:pt x="356" y="1819"/>
                      </a:lnTo>
                      <a:lnTo>
                        <a:pt x="356" y="1816"/>
                      </a:lnTo>
                      <a:lnTo>
                        <a:pt x="356" y="1812"/>
                      </a:lnTo>
                      <a:lnTo>
                        <a:pt x="354" y="1805"/>
                      </a:lnTo>
                      <a:lnTo>
                        <a:pt x="354" y="1795"/>
                      </a:lnTo>
                      <a:lnTo>
                        <a:pt x="354" y="1788"/>
                      </a:lnTo>
                      <a:lnTo>
                        <a:pt x="354" y="1776"/>
                      </a:lnTo>
                      <a:lnTo>
                        <a:pt x="354" y="1774"/>
                      </a:lnTo>
                      <a:lnTo>
                        <a:pt x="354" y="1767"/>
                      </a:lnTo>
                      <a:lnTo>
                        <a:pt x="354" y="1755"/>
                      </a:lnTo>
                      <a:lnTo>
                        <a:pt x="351" y="1746"/>
                      </a:lnTo>
                      <a:lnTo>
                        <a:pt x="351" y="1741"/>
                      </a:lnTo>
                      <a:lnTo>
                        <a:pt x="351" y="1734"/>
                      </a:lnTo>
                      <a:lnTo>
                        <a:pt x="351" y="1724"/>
                      </a:lnTo>
                      <a:lnTo>
                        <a:pt x="351" y="1713"/>
                      </a:lnTo>
                      <a:lnTo>
                        <a:pt x="351" y="1701"/>
                      </a:lnTo>
                      <a:lnTo>
                        <a:pt x="354" y="1646"/>
                      </a:lnTo>
                      <a:lnTo>
                        <a:pt x="354" y="1644"/>
                      </a:lnTo>
                      <a:lnTo>
                        <a:pt x="354" y="1623"/>
                      </a:lnTo>
                      <a:lnTo>
                        <a:pt x="354" y="1618"/>
                      </a:lnTo>
                      <a:lnTo>
                        <a:pt x="354" y="1613"/>
                      </a:lnTo>
                      <a:lnTo>
                        <a:pt x="354" y="1609"/>
                      </a:lnTo>
                      <a:lnTo>
                        <a:pt x="354" y="1604"/>
                      </a:lnTo>
                      <a:lnTo>
                        <a:pt x="354" y="1597"/>
                      </a:lnTo>
                      <a:lnTo>
                        <a:pt x="354" y="1592"/>
                      </a:lnTo>
                      <a:lnTo>
                        <a:pt x="354" y="1583"/>
                      </a:lnTo>
                      <a:lnTo>
                        <a:pt x="354" y="1578"/>
                      </a:lnTo>
                      <a:lnTo>
                        <a:pt x="354" y="1576"/>
                      </a:lnTo>
                      <a:lnTo>
                        <a:pt x="354" y="1573"/>
                      </a:lnTo>
                      <a:lnTo>
                        <a:pt x="354" y="1571"/>
                      </a:lnTo>
                      <a:lnTo>
                        <a:pt x="351" y="1535"/>
                      </a:lnTo>
                      <a:lnTo>
                        <a:pt x="351" y="1533"/>
                      </a:lnTo>
                      <a:lnTo>
                        <a:pt x="354" y="1531"/>
                      </a:lnTo>
                      <a:lnTo>
                        <a:pt x="354" y="1528"/>
                      </a:lnTo>
                      <a:lnTo>
                        <a:pt x="354" y="1516"/>
                      </a:lnTo>
                      <a:lnTo>
                        <a:pt x="354" y="1514"/>
                      </a:lnTo>
                      <a:lnTo>
                        <a:pt x="354" y="1509"/>
                      </a:lnTo>
                      <a:lnTo>
                        <a:pt x="354" y="1507"/>
                      </a:lnTo>
                      <a:lnTo>
                        <a:pt x="351" y="1483"/>
                      </a:lnTo>
                      <a:lnTo>
                        <a:pt x="354" y="1481"/>
                      </a:lnTo>
                      <a:lnTo>
                        <a:pt x="354" y="1479"/>
                      </a:lnTo>
                      <a:lnTo>
                        <a:pt x="354" y="1474"/>
                      </a:lnTo>
                      <a:lnTo>
                        <a:pt x="354" y="1467"/>
                      </a:lnTo>
                      <a:lnTo>
                        <a:pt x="354" y="1460"/>
                      </a:lnTo>
                      <a:lnTo>
                        <a:pt x="354" y="1455"/>
                      </a:lnTo>
                      <a:lnTo>
                        <a:pt x="354" y="1450"/>
                      </a:lnTo>
                      <a:lnTo>
                        <a:pt x="354" y="1439"/>
                      </a:lnTo>
                      <a:lnTo>
                        <a:pt x="354" y="1436"/>
                      </a:lnTo>
                      <a:lnTo>
                        <a:pt x="354" y="1413"/>
                      </a:lnTo>
                      <a:lnTo>
                        <a:pt x="354" y="1405"/>
                      </a:lnTo>
                      <a:lnTo>
                        <a:pt x="354" y="1401"/>
                      </a:lnTo>
                      <a:lnTo>
                        <a:pt x="351" y="1391"/>
                      </a:lnTo>
                      <a:lnTo>
                        <a:pt x="351" y="1384"/>
                      </a:lnTo>
                      <a:lnTo>
                        <a:pt x="351" y="1382"/>
                      </a:lnTo>
                      <a:lnTo>
                        <a:pt x="351" y="1379"/>
                      </a:lnTo>
                      <a:lnTo>
                        <a:pt x="351" y="1372"/>
                      </a:lnTo>
                      <a:lnTo>
                        <a:pt x="351" y="1365"/>
                      </a:lnTo>
                      <a:lnTo>
                        <a:pt x="351" y="1358"/>
                      </a:lnTo>
                      <a:lnTo>
                        <a:pt x="354" y="1353"/>
                      </a:lnTo>
                      <a:lnTo>
                        <a:pt x="354" y="1346"/>
                      </a:lnTo>
                      <a:lnTo>
                        <a:pt x="351" y="1342"/>
                      </a:lnTo>
                      <a:lnTo>
                        <a:pt x="351" y="1339"/>
                      </a:lnTo>
                      <a:lnTo>
                        <a:pt x="351" y="1335"/>
                      </a:lnTo>
                      <a:lnTo>
                        <a:pt x="351" y="1332"/>
                      </a:lnTo>
                      <a:lnTo>
                        <a:pt x="351" y="1327"/>
                      </a:lnTo>
                      <a:lnTo>
                        <a:pt x="354" y="1318"/>
                      </a:lnTo>
                      <a:lnTo>
                        <a:pt x="354" y="1306"/>
                      </a:lnTo>
                      <a:lnTo>
                        <a:pt x="354" y="1290"/>
                      </a:lnTo>
                      <a:lnTo>
                        <a:pt x="354" y="1285"/>
                      </a:lnTo>
                      <a:lnTo>
                        <a:pt x="354" y="1280"/>
                      </a:lnTo>
                      <a:lnTo>
                        <a:pt x="354" y="1273"/>
                      </a:lnTo>
                      <a:lnTo>
                        <a:pt x="354" y="1271"/>
                      </a:lnTo>
                      <a:lnTo>
                        <a:pt x="354" y="1268"/>
                      </a:lnTo>
                      <a:lnTo>
                        <a:pt x="354" y="1266"/>
                      </a:lnTo>
                      <a:lnTo>
                        <a:pt x="354" y="1259"/>
                      </a:lnTo>
                      <a:lnTo>
                        <a:pt x="354" y="1252"/>
                      </a:lnTo>
                      <a:lnTo>
                        <a:pt x="354" y="1250"/>
                      </a:lnTo>
                      <a:lnTo>
                        <a:pt x="354" y="1247"/>
                      </a:lnTo>
                      <a:lnTo>
                        <a:pt x="354" y="1242"/>
                      </a:lnTo>
                      <a:lnTo>
                        <a:pt x="354" y="1240"/>
                      </a:lnTo>
                      <a:lnTo>
                        <a:pt x="354" y="1238"/>
                      </a:lnTo>
                      <a:lnTo>
                        <a:pt x="354" y="1231"/>
                      </a:lnTo>
                      <a:lnTo>
                        <a:pt x="354" y="1226"/>
                      </a:lnTo>
                      <a:lnTo>
                        <a:pt x="354" y="1219"/>
                      </a:lnTo>
                      <a:lnTo>
                        <a:pt x="354" y="1212"/>
                      </a:lnTo>
                      <a:lnTo>
                        <a:pt x="354" y="1209"/>
                      </a:lnTo>
                      <a:lnTo>
                        <a:pt x="354" y="1207"/>
                      </a:lnTo>
                      <a:lnTo>
                        <a:pt x="354" y="1205"/>
                      </a:lnTo>
                      <a:lnTo>
                        <a:pt x="354" y="1202"/>
                      </a:lnTo>
                      <a:lnTo>
                        <a:pt x="354" y="1198"/>
                      </a:lnTo>
                      <a:lnTo>
                        <a:pt x="354" y="1195"/>
                      </a:lnTo>
                      <a:lnTo>
                        <a:pt x="354" y="1193"/>
                      </a:lnTo>
                      <a:lnTo>
                        <a:pt x="354" y="1190"/>
                      </a:lnTo>
                      <a:lnTo>
                        <a:pt x="354" y="1188"/>
                      </a:lnTo>
                      <a:lnTo>
                        <a:pt x="351" y="1183"/>
                      </a:lnTo>
                      <a:lnTo>
                        <a:pt x="351" y="1181"/>
                      </a:lnTo>
                      <a:lnTo>
                        <a:pt x="351" y="1176"/>
                      </a:lnTo>
                      <a:lnTo>
                        <a:pt x="351" y="1172"/>
                      </a:lnTo>
                      <a:lnTo>
                        <a:pt x="351" y="1167"/>
                      </a:lnTo>
                      <a:lnTo>
                        <a:pt x="351" y="1160"/>
                      </a:lnTo>
                      <a:lnTo>
                        <a:pt x="351" y="1155"/>
                      </a:lnTo>
                      <a:lnTo>
                        <a:pt x="351" y="1150"/>
                      </a:lnTo>
                      <a:lnTo>
                        <a:pt x="351" y="1146"/>
                      </a:lnTo>
                      <a:lnTo>
                        <a:pt x="351" y="1143"/>
                      </a:lnTo>
                      <a:lnTo>
                        <a:pt x="351" y="1141"/>
                      </a:lnTo>
                      <a:lnTo>
                        <a:pt x="351" y="1138"/>
                      </a:lnTo>
                      <a:lnTo>
                        <a:pt x="351" y="1127"/>
                      </a:lnTo>
                      <a:lnTo>
                        <a:pt x="351" y="1110"/>
                      </a:lnTo>
                      <a:lnTo>
                        <a:pt x="351" y="1096"/>
                      </a:lnTo>
                      <a:lnTo>
                        <a:pt x="351" y="1084"/>
                      </a:lnTo>
                      <a:lnTo>
                        <a:pt x="349" y="1084"/>
                      </a:lnTo>
                      <a:lnTo>
                        <a:pt x="347" y="1084"/>
                      </a:lnTo>
                      <a:lnTo>
                        <a:pt x="344" y="1084"/>
                      </a:lnTo>
                      <a:lnTo>
                        <a:pt x="342" y="1084"/>
                      </a:lnTo>
                      <a:lnTo>
                        <a:pt x="340" y="1084"/>
                      </a:lnTo>
                      <a:lnTo>
                        <a:pt x="337" y="1084"/>
                      </a:lnTo>
                      <a:lnTo>
                        <a:pt x="335" y="1084"/>
                      </a:lnTo>
                      <a:lnTo>
                        <a:pt x="333" y="1084"/>
                      </a:lnTo>
                      <a:lnTo>
                        <a:pt x="330" y="1082"/>
                      </a:lnTo>
                      <a:lnTo>
                        <a:pt x="318" y="1079"/>
                      </a:lnTo>
                      <a:lnTo>
                        <a:pt x="307" y="1075"/>
                      </a:lnTo>
                      <a:lnTo>
                        <a:pt x="302" y="1075"/>
                      </a:lnTo>
                      <a:lnTo>
                        <a:pt x="300" y="1072"/>
                      </a:lnTo>
                      <a:lnTo>
                        <a:pt x="290" y="1070"/>
                      </a:lnTo>
                      <a:lnTo>
                        <a:pt x="288" y="1068"/>
                      </a:lnTo>
                      <a:lnTo>
                        <a:pt x="285" y="1068"/>
                      </a:lnTo>
                      <a:lnTo>
                        <a:pt x="283" y="1068"/>
                      </a:lnTo>
                      <a:lnTo>
                        <a:pt x="281" y="1065"/>
                      </a:lnTo>
                      <a:lnTo>
                        <a:pt x="278" y="1065"/>
                      </a:lnTo>
                      <a:lnTo>
                        <a:pt x="274" y="1065"/>
                      </a:lnTo>
                      <a:lnTo>
                        <a:pt x="269" y="1065"/>
                      </a:lnTo>
                      <a:lnTo>
                        <a:pt x="266" y="1063"/>
                      </a:lnTo>
                      <a:lnTo>
                        <a:pt x="262" y="1063"/>
                      </a:lnTo>
                      <a:lnTo>
                        <a:pt x="257" y="1063"/>
                      </a:lnTo>
                      <a:lnTo>
                        <a:pt x="252" y="1063"/>
                      </a:lnTo>
                      <a:lnTo>
                        <a:pt x="245" y="1061"/>
                      </a:lnTo>
                      <a:lnTo>
                        <a:pt x="243" y="1061"/>
                      </a:lnTo>
                      <a:lnTo>
                        <a:pt x="243" y="1061"/>
                      </a:lnTo>
                      <a:lnTo>
                        <a:pt x="240" y="1061"/>
                      </a:lnTo>
                      <a:lnTo>
                        <a:pt x="238" y="1058"/>
                      </a:lnTo>
                      <a:lnTo>
                        <a:pt x="233" y="1058"/>
                      </a:lnTo>
                      <a:lnTo>
                        <a:pt x="231" y="1058"/>
                      </a:lnTo>
                      <a:lnTo>
                        <a:pt x="229" y="1056"/>
                      </a:lnTo>
                      <a:lnTo>
                        <a:pt x="226" y="1056"/>
                      </a:lnTo>
                      <a:lnTo>
                        <a:pt x="224" y="1056"/>
                      </a:lnTo>
                      <a:lnTo>
                        <a:pt x="222" y="1056"/>
                      </a:lnTo>
                      <a:lnTo>
                        <a:pt x="219" y="1053"/>
                      </a:lnTo>
                      <a:lnTo>
                        <a:pt x="214" y="1053"/>
                      </a:lnTo>
                      <a:lnTo>
                        <a:pt x="212" y="1051"/>
                      </a:lnTo>
                      <a:lnTo>
                        <a:pt x="207" y="1051"/>
                      </a:lnTo>
                      <a:lnTo>
                        <a:pt x="203" y="1049"/>
                      </a:lnTo>
                      <a:lnTo>
                        <a:pt x="200" y="1049"/>
                      </a:lnTo>
                      <a:lnTo>
                        <a:pt x="198" y="1049"/>
                      </a:lnTo>
                      <a:lnTo>
                        <a:pt x="196" y="1049"/>
                      </a:lnTo>
                      <a:lnTo>
                        <a:pt x="193" y="1046"/>
                      </a:lnTo>
                      <a:lnTo>
                        <a:pt x="188" y="1046"/>
                      </a:lnTo>
                      <a:lnTo>
                        <a:pt x="186" y="1046"/>
                      </a:lnTo>
                      <a:lnTo>
                        <a:pt x="186" y="1046"/>
                      </a:lnTo>
                      <a:lnTo>
                        <a:pt x="184" y="1046"/>
                      </a:lnTo>
                      <a:lnTo>
                        <a:pt x="181" y="1046"/>
                      </a:lnTo>
                      <a:lnTo>
                        <a:pt x="177" y="1046"/>
                      </a:lnTo>
                      <a:lnTo>
                        <a:pt x="174" y="1046"/>
                      </a:lnTo>
                      <a:lnTo>
                        <a:pt x="155" y="1046"/>
                      </a:lnTo>
                      <a:lnTo>
                        <a:pt x="137" y="1046"/>
                      </a:lnTo>
                      <a:lnTo>
                        <a:pt x="137" y="1044"/>
                      </a:lnTo>
                      <a:lnTo>
                        <a:pt x="139" y="1039"/>
                      </a:lnTo>
                      <a:lnTo>
                        <a:pt x="139" y="1039"/>
                      </a:lnTo>
                      <a:lnTo>
                        <a:pt x="141" y="1037"/>
                      </a:lnTo>
                      <a:lnTo>
                        <a:pt x="144" y="1032"/>
                      </a:lnTo>
                      <a:lnTo>
                        <a:pt x="144" y="1030"/>
                      </a:lnTo>
                      <a:lnTo>
                        <a:pt x="146" y="1027"/>
                      </a:lnTo>
                      <a:lnTo>
                        <a:pt x="146" y="1023"/>
                      </a:lnTo>
                      <a:lnTo>
                        <a:pt x="148" y="1020"/>
                      </a:lnTo>
                      <a:lnTo>
                        <a:pt x="148" y="1016"/>
                      </a:lnTo>
                      <a:lnTo>
                        <a:pt x="151" y="1011"/>
                      </a:lnTo>
                      <a:lnTo>
                        <a:pt x="151" y="1009"/>
                      </a:lnTo>
                      <a:lnTo>
                        <a:pt x="151" y="1004"/>
                      </a:lnTo>
                      <a:lnTo>
                        <a:pt x="153" y="1001"/>
                      </a:lnTo>
                      <a:lnTo>
                        <a:pt x="153" y="997"/>
                      </a:lnTo>
                      <a:lnTo>
                        <a:pt x="153" y="994"/>
                      </a:lnTo>
                      <a:lnTo>
                        <a:pt x="153" y="992"/>
                      </a:lnTo>
                      <a:lnTo>
                        <a:pt x="153" y="990"/>
                      </a:lnTo>
                      <a:lnTo>
                        <a:pt x="153" y="987"/>
                      </a:lnTo>
                      <a:lnTo>
                        <a:pt x="153" y="985"/>
                      </a:lnTo>
                      <a:lnTo>
                        <a:pt x="153" y="973"/>
                      </a:lnTo>
                      <a:lnTo>
                        <a:pt x="153" y="964"/>
                      </a:lnTo>
                      <a:lnTo>
                        <a:pt x="153" y="959"/>
                      </a:lnTo>
                      <a:lnTo>
                        <a:pt x="153" y="935"/>
                      </a:lnTo>
                      <a:lnTo>
                        <a:pt x="151" y="926"/>
                      </a:lnTo>
                      <a:lnTo>
                        <a:pt x="151" y="926"/>
                      </a:lnTo>
                      <a:lnTo>
                        <a:pt x="148" y="924"/>
                      </a:lnTo>
                      <a:lnTo>
                        <a:pt x="148" y="921"/>
                      </a:lnTo>
                      <a:lnTo>
                        <a:pt x="146" y="921"/>
                      </a:lnTo>
                      <a:lnTo>
                        <a:pt x="146" y="919"/>
                      </a:lnTo>
                      <a:lnTo>
                        <a:pt x="144" y="919"/>
                      </a:lnTo>
                      <a:lnTo>
                        <a:pt x="141" y="916"/>
                      </a:lnTo>
                      <a:lnTo>
                        <a:pt x="139" y="916"/>
                      </a:lnTo>
                      <a:lnTo>
                        <a:pt x="137" y="916"/>
                      </a:lnTo>
                      <a:lnTo>
                        <a:pt x="134" y="916"/>
                      </a:lnTo>
                      <a:lnTo>
                        <a:pt x="132" y="916"/>
                      </a:lnTo>
                      <a:lnTo>
                        <a:pt x="129" y="916"/>
                      </a:lnTo>
                      <a:lnTo>
                        <a:pt x="129" y="916"/>
                      </a:lnTo>
                      <a:lnTo>
                        <a:pt x="127" y="916"/>
                      </a:lnTo>
                      <a:lnTo>
                        <a:pt x="120" y="916"/>
                      </a:lnTo>
                      <a:lnTo>
                        <a:pt x="111" y="914"/>
                      </a:lnTo>
                      <a:lnTo>
                        <a:pt x="99" y="914"/>
                      </a:lnTo>
                      <a:lnTo>
                        <a:pt x="94" y="912"/>
                      </a:lnTo>
                      <a:lnTo>
                        <a:pt x="89" y="912"/>
                      </a:lnTo>
                      <a:lnTo>
                        <a:pt x="85" y="912"/>
                      </a:lnTo>
                      <a:lnTo>
                        <a:pt x="85" y="907"/>
                      </a:lnTo>
                      <a:lnTo>
                        <a:pt x="89" y="895"/>
                      </a:lnTo>
                      <a:lnTo>
                        <a:pt x="89" y="886"/>
                      </a:lnTo>
                      <a:lnTo>
                        <a:pt x="89" y="876"/>
                      </a:lnTo>
                      <a:lnTo>
                        <a:pt x="87" y="869"/>
                      </a:lnTo>
                      <a:lnTo>
                        <a:pt x="87" y="864"/>
                      </a:lnTo>
                      <a:lnTo>
                        <a:pt x="87" y="860"/>
                      </a:lnTo>
                      <a:lnTo>
                        <a:pt x="87" y="841"/>
                      </a:lnTo>
                      <a:lnTo>
                        <a:pt x="82" y="820"/>
                      </a:lnTo>
                      <a:lnTo>
                        <a:pt x="94" y="794"/>
                      </a:lnTo>
                      <a:lnTo>
                        <a:pt x="89" y="784"/>
                      </a:lnTo>
                      <a:lnTo>
                        <a:pt x="89" y="782"/>
                      </a:lnTo>
                      <a:lnTo>
                        <a:pt x="80" y="756"/>
                      </a:lnTo>
                      <a:lnTo>
                        <a:pt x="61" y="725"/>
                      </a:lnTo>
                      <a:lnTo>
                        <a:pt x="59" y="720"/>
                      </a:lnTo>
                      <a:lnTo>
                        <a:pt x="51" y="711"/>
                      </a:lnTo>
                      <a:lnTo>
                        <a:pt x="47" y="694"/>
                      </a:lnTo>
                      <a:lnTo>
                        <a:pt x="26" y="661"/>
                      </a:lnTo>
                      <a:lnTo>
                        <a:pt x="14" y="642"/>
                      </a:lnTo>
                      <a:lnTo>
                        <a:pt x="16" y="631"/>
                      </a:lnTo>
                      <a:lnTo>
                        <a:pt x="16" y="626"/>
                      </a:lnTo>
                      <a:lnTo>
                        <a:pt x="16" y="621"/>
                      </a:lnTo>
                      <a:lnTo>
                        <a:pt x="21" y="597"/>
                      </a:lnTo>
                      <a:lnTo>
                        <a:pt x="23" y="557"/>
                      </a:lnTo>
                      <a:lnTo>
                        <a:pt x="26" y="548"/>
                      </a:lnTo>
                      <a:lnTo>
                        <a:pt x="4" y="548"/>
                      </a:lnTo>
                      <a:lnTo>
                        <a:pt x="4" y="536"/>
                      </a:lnTo>
                      <a:lnTo>
                        <a:pt x="4" y="534"/>
                      </a:lnTo>
                      <a:lnTo>
                        <a:pt x="4" y="531"/>
                      </a:lnTo>
                      <a:lnTo>
                        <a:pt x="4" y="529"/>
                      </a:lnTo>
                      <a:lnTo>
                        <a:pt x="2" y="529"/>
                      </a:lnTo>
                      <a:lnTo>
                        <a:pt x="2" y="529"/>
                      </a:lnTo>
                      <a:lnTo>
                        <a:pt x="0" y="529"/>
                      </a:lnTo>
                      <a:lnTo>
                        <a:pt x="0" y="527"/>
                      </a:lnTo>
                      <a:lnTo>
                        <a:pt x="0" y="524"/>
                      </a:lnTo>
                      <a:lnTo>
                        <a:pt x="0" y="515"/>
                      </a:lnTo>
                      <a:lnTo>
                        <a:pt x="0" y="512"/>
                      </a:lnTo>
                      <a:lnTo>
                        <a:pt x="9" y="510"/>
                      </a:lnTo>
                      <a:lnTo>
                        <a:pt x="11" y="510"/>
                      </a:lnTo>
                      <a:lnTo>
                        <a:pt x="11" y="508"/>
                      </a:lnTo>
                      <a:lnTo>
                        <a:pt x="14" y="501"/>
                      </a:lnTo>
                      <a:lnTo>
                        <a:pt x="14" y="498"/>
                      </a:lnTo>
                      <a:lnTo>
                        <a:pt x="14" y="496"/>
                      </a:lnTo>
                      <a:lnTo>
                        <a:pt x="16" y="496"/>
                      </a:lnTo>
                      <a:lnTo>
                        <a:pt x="16" y="494"/>
                      </a:lnTo>
                      <a:lnTo>
                        <a:pt x="23" y="484"/>
                      </a:lnTo>
                      <a:lnTo>
                        <a:pt x="23" y="482"/>
                      </a:lnTo>
                      <a:lnTo>
                        <a:pt x="23" y="479"/>
                      </a:lnTo>
                      <a:lnTo>
                        <a:pt x="23" y="477"/>
                      </a:lnTo>
                      <a:lnTo>
                        <a:pt x="23" y="475"/>
                      </a:lnTo>
                      <a:lnTo>
                        <a:pt x="21" y="472"/>
                      </a:lnTo>
                      <a:lnTo>
                        <a:pt x="21" y="472"/>
                      </a:lnTo>
                      <a:lnTo>
                        <a:pt x="21" y="470"/>
                      </a:lnTo>
                      <a:lnTo>
                        <a:pt x="21" y="468"/>
                      </a:lnTo>
                      <a:lnTo>
                        <a:pt x="26" y="463"/>
                      </a:lnTo>
                      <a:lnTo>
                        <a:pt x="26" y="460"/>
                      </a:lnTo>
                      <a:lnTo>
                        <a:pt x="28" y="460"/>
                      </a:lnTo>
                      <a:lnTo>
                        <a:pt x="28" y="458"/>
                      </a:lnTo>
                      <a:lnTo>
                        <a:pt x="28" y="456"/>
                      </a:lnTo>
                      <a:lnTo>
                        <a:pt x="28" y="453"/>
                      </a:lnTo>
                      <a:lnTo>
                        <a:pt x="26" y="453"/>
                      </a:lnTo>
                      <a:lnTo>
                        <a:pt x="26" y="451"/>
                      </a:lnTo>
                      <a:lnTo>
                        <a:pt x="23" y="451"/>
                      </a:lnTo>
                      <a:lnTo>
                        <a:pt x="18" y="449"/>
                      </a:lnTo>
                      <a:lnTo>
                        <a:pt x="16" y="449"/>
                      </a:lnTo>
                      <a:lnTo>
                        <a:pt x="16" y="446"/>
                      </a:lnTo>
                      <a:lnTo>
                        <a:pt x="16" y="444"/>
                      </a:lnTo>
                      <a:lnTo>
                        <a:pt x="16" y="442"/>
                      </a:lnTo>
                      <a:lnTo>
                        <a:pt x="16" y="439"/>
                      </a:lnTo>
                      <a:lnTo>
                        <a:pt x="16" y="437"/>
                      </a:lnTo>
                      <a:lnTo>
                        <a:pt x="16" y="434"/>
                      </a:lnTo>
                      <a:lnTo>
                        <a:pt x="16" y="432"/>
                      </a:lnTo>
                      <a:lnTo>
                        <a:pt x="18" y="432"/>
                      </a:lnTo>
                      <a:lnTo>
                        <a:pt x="18" y="430"/>
                      </a:lnTo>
                      <a:lnTo>
                        <a:pt x="21" y="430"/>
                      </a:lnTo>
                      <a:lnTo>
                        <a:pt x="21" y="427"/>
                      </a:lnTo>
                      <a:lnTo>
                        <a:pt x="23" y="427"/>
                      </a:lnTo>
                      <a:lnTo>
                        <a:pt x="23" y="420"/>
                      </a:lnTo>
                      <a:lnTo>
                        <a:pt x="28" y="416"/>
                      </a:lnTo>
                      <a:lnTo>
                        <a:pt x="33" y="413"/>
                      </a:lnTo>
                      <a:lnTo>
                        <a:pt x="33" y="411"/>
                      </a:lnTo>
                      <a:lnTo>
                        <a:pt x="37" y="406"/>
                      </a:lnTo>
                      <a:lnTo>
                        <a:pt x="42" y="413"/>
                      </a:lnTo>
                      <a:lnTo>
                        <a:pt x="49" y="416"/>
                      </a:lnTo>
                      <a:lnTo>
                        <a:pt x="54" y="416"/>
                      </a:lnTo>
                      <a:lnTo>
                        <a:pt x="51" y="411"/>
                      </a:lnTo>
                      <a:lnTo>
                        <a:pt x="54" y="408"/>
                      </a:lnTo>
                      <a:lnTo>
                        <a:pt x="59" y="408"/>
                      </a:lnTo>
                      <a:lnTo>
                        <a:pt x="61" y="404"/>
                      </a:lnTo>
                      <a:lnTo>
                        <a:pt x="61" y="401"/>
                      </a:lnTo>
                      <a:lnTo>
                        <a:pt x="63" y="397"/>
                      </a:lnTo>
                      <a:lnTo>
                        <a:pt x="66" y="392"/>
                      </a:lnTo>
                      <a:lnTo>
                        <a:pt x="68" y="390"/>
                      </a:lnTo>
                      <a:lnTo>
                        <a:pt x="73" y="385"/>
                      </a:lnTo>
                      <a:lnTo>
                        <a:pt x="73" y="383"/>
                      </a:lnTo>
                      <a:lnTo>
                        <a:pt x="73" y="378"/>
                      </a:lnTo>
                      <a:lnTo>
                        <a:pt x="73" y="373"/>
                      </a:lnTo>
                      <a:lnTo>
                        <a:pt x="73" y="368"/>
                      </a:lnTo>
                      <a:lnTo>
                        <a:pt x="94" y="371"/>
                      </a:lnTo>
                      <a:lnTo>
                        <a:pt x="144" y="371"/>
                      </a:lnTo>
                      <a:lnTo>
                        <a:pt x="146" y="371"/>
                      </a:lnTo>
                      <a:lnTo>
                        <a:pt x="167" y="371"/>
                      </a:lnTo>
                      <a:lnTo>
                        <a:pt x="186" y="371"/>
                      </a:lnTo>
                      <a:lnTo>
                        <a:pt x="203" y="371"/>
                      </a:lnTo>
                      <a:lnTo>
                        <a:pt x="203" y="368"/>
                      </a:lnTo>
                      <a:lnTo>
                        <a:pt x="205" y="366"/>
                      </a:lnTo>
                      <a:lnTo>
                        <a:pt x="205" y="364"/>
                      </a:lnTo>
                      <a:lnTo>
                        <a:pt x="207" y="361"/>
                      </a:lnTo>
                      <a:lnTo>
                        <a:pt x="207" y="359"/>
                      </a:lnTo>
                      <a:lnTo>
                        <a:pt x="207" y="359"/>
                      </a:lnTo>
                      <a:lnTo>
                        <a:pt x="210" y="357"/>
                      </a:lnTo>
                      <a:lnTo>
                        <a:pt x="210" y="354"/>
                      </a:lnTo>
                      <a:lnTo>
                        <a:pt x="210" y="352"/>
                      </a:lnTo>
                      <a:lnTo>
                        <a:pt x="210" y="349"/>
                      </a:lnTo>
                      <a:lnTo>
                        <a:pt x="212" y="347"/>
                      </a:lnTo>
                      <a:lnTo>
                        <a:pt x="212" y="345"/>
                      </a:lnTo>
                      <a:lnTo>
                        <a:pt x="212" y="340"/>
                      </a:lnTo>
                      <a:lnTo>
                        <a:pt x="214" y="338"/>
                      </a:lnTo>
                      <a:lnTo>
                        <a:pt x="214" y="335"/>
                      </a:lnTo>
                      <a:lnTo>
                        <a:pt x="214" y="331"/>
                      </a:lnTo>
                      <a:lnTo>
                        <a:pt x="214" y="319"/>
                      </a:lnTo>
                      <a:lnTo>
                        <a:pt x="214" y="312"/>
                      </a:lnTo>
                      <a:lnTo>
                        <a:pt x="214" y="307"/>
                      </a:lnTo>
                      <a:lnTo>
                        <a:pt x="214" y="302"/>
                      </a:lnTo>
                      <a:lnTo>
                        <a:pt x="214" y="300"/>
                      </a:lnTo>
                      <a:lnTo>
                        <a:pt x="214" y="295"/>
                      </a:lnTo>
                      <a:lnTo>
                        <a:pt x="214" y="286"/>
                      </a:lnTo>
                      <a:lnTo>
                        <a:pt x="214" y="283"/>
                      </a:lnTo>
                      <a:lnTo>
                        <a:pt x="214" y="281"/>
                      </a:lnTo>
                      <a:lnTo>
                        <a:pt x="217" y="281"/>
                      </a:lnTo>
                      <a:lnTo>
                        <a:pt x="219" y="281"/>
                      </a:lnTo>
                      <a:lnTo>
                        <a:pt x="222" y="281"/>
                      </a:lnTo>
                      <a:lnTo>
                        <a:pt x="224" y="281"/>
                      </a:lnTo>
                      <a:lnTo>
                        <a:pt x="229" y="281"/>
                      </a:lnTo>
                      <a:lnTo>
                        <a:pt x="231" y="281"/>
                      </a:lnTo>
                      <a:lnTo>
                        <a:pt x="233" y="281"/>
                      </a:lnTo>
                      <a:lnTo>
                        <a:pt x="238" y="281"/>
                      </a:lnTo>
                      <a:lnTo>
                        <a:pt x="240" y="281"/>
                      </a:lnTo>
                      <a:lnTo>
                        <a:pt x="243" y="281"/>
                      </a:lnTo>
                      <a:lnTo>
                        <a:pt x="243" y="281"/>
                      </a:lnTo>
                      <a:lnTo>
                        <a:pt x="250" y="281"/>
                      </a:lnTo>
                      <a:lnTo>
                        <a:pt x="252" y="281"/>
                      </a:lnTo>
                      <a:lnTo>
                        <a:pt x="259" y="281"/>
                      </a:lnTo>
                      <a:lnTo>
                        <a:pt x="271" y="281"/>
                      </a:lnTo>
                      <a:lnTo>
                        <a:pt x="285" y="281"/>
                      </a:lnTo>
                      <a:lnTo>
                        <a:pt x="295" y="281"/>
                      </a:lnTo>
                      <a:lnTo>
                        <a:pt x="300" y="281"/>
                      </a:lnTo>
                      <a:lnTo>
                        <a:pt x="300" y="281"/>
                      </a:lnTo>
                      <a:lnTo>
                        <a:pt x="302" y="281"/>
                      </a:lnTo>
                      <a:lnTo>
                        <a:pt x="304" y="281"/>
                      </a:lnTo>
                      <a:lnTo>
                        <a:pt x="307" y="281"/>
                      </a:lnTo>
                      <a:lnTo>
                        <a:pt x="311" y="281"/>
                      </a:lnTo>
                      <a:lnTo>
                        <a:pt x="318" y="279"/>
                      </a:lnTo>
                      <a:lnTo>
                        <a:pt x="323" y="279"/>
                      </a:lnTo>
                      <a:lnTo>
                        <a:pt x="328" y="279"/>
                      </a:lnTo>
                      <a:lnTo>
                        <a:pt x="335" y="279"/>
                      </a:lnTo>
                      <a:lnTo>
                        <a:pt x="344" y="279"/>
                      </a:lnTo>
                      <a:lnTo>
                        <a:pt x="351" y="279"/>
                      </a:lnTo>
                      <a:lnTo>
                        <a:pt x="356" y="279"/>
                      </a:lnTo>
                      <a:lnTo>
                        <a:pt x="359" y="279"/>
                      </a:lnTo>
                      <a:lnTo>
                        <a:pt x="366" y="279"/>
                      </a:lnTo>
                      <a:lnTo>
                        <a:pt x="370" y="279"/>
                      </a:lnTo>
                      <a:lnTo>
                        <a:pt x="375" y="279"/>
                      </a:lnTo>
                      <a:lnTo>
                        <a:pt x="382" y="279"/>
                      </a:lnTo>
                      <a:lnTo>
                        <a:pt x="387" y="279"/>
                      </a:lnTo>
                      <a:lnTo>
                        <a:pt x="394" y="279"/>
                      </a:lnTo>
                      <a:lnTo>
                        <a:pt x="396" y="279"/>
                      </a:lnTo>
                      <a:lnTo>
                        <a:pt x="399" y="279"/>
                      </a:lnTo>
                      <a:lnTo>
                        <a:pt x="401" y="279"/>
                      </a:lnTo>
                      <a:lnTo>
                        <a:pt x="406" y="279"/>
                      </a:lnTo>
                      <a:lnTo>
                        <a:pt x="413" y="279"/>
                      </a:lnTo>
                      <a:lnTo>
                        <a:pt x="415" y="279"/>
                      </a:lnTo>
                      <a:lnTo>
                        <a:pt x="422" y="279"/>
                      </a:lnTo>
                      <a:lnTo>
                        <a:pt x="427" y="279"/>
                      </a:lnTo>
                      <a:lnTo>
                        <a:pt x="429" y="279"/>
                      </a:lnTo>
                      <a:lnTo>
                        <a:pt x="434" y="279"/>
                      </a:lnTo>
                      <a:lnTo>
                        <a:pt x="439" y="279"/>
                      </a:lnTo>
                      <a:lnTo>
                        <a:pt x="441" y="279"/>
                      </a:lnTo>
                      <a:lnTo>
                        <a:pt x="441" y="281"/>
                      </a:lnTo>
                      <a:lnTo>
                        <a:pt x="441" y="283"/>
                      </a:lnTo>
                      <a:lnTo>
                        <a:pt x="441" y="286"/>
                      </a:lnTo>
                      <a:lnTo>
                        <a:pt x="441" y="288"/>
                      </a:lnTo>
                      <a:lnTo>
                        <a:pt x="441" y="293"/>
                      </a:lnTo>
                      <a:lnTo>
                        <a:pt x="441" y="297"/>
                      </a:lnTo>
                      <a:lnTo>
                        <a:pt x="441" y="300"/>
                      </a:lnTo>
                      <a:lnTo>
                        <a:pt x="441" y="302"/>
                      </a:lnTo>
                      <a:lnTo>
                        <a:pt x="441" y="302"/>
                      </a:lnTo>
                      <a:lnTo>
                        <a:pt x="441" y="309"/>
                      </a:lnTo>
                      <a:lnTo>
                        <a:pt x="441" y="314"/>
                      </a:lnTo>
                      <a:lnTo>
                        <a:pt x="441" y="319"/>
                      </a:lnTo>
                      <a:lnTo>
                        <a:pt x="441" y="323"/>
                      </a:lnTo>
                      <a:lnTo>
                        <a:pt x="441" y="328"/>
                      </a:lnTo>
                      <a:lnTo>
                        <a:pt x="441" y="331"/>
                      </a:lnTo>
                      <a:lnTo>
                        <a:pt x="441" y="333"/>
                      </a:lnTo>
                      <a:lnTo>
                        <a:pt x="441" y="335"/>
                      </a:lnTo>
                      <a:lnTo>
                        <a:pt x="441" y="338"/>
                      </a:lnTo>
                      <a:lnTo>
                        <a:pt x="441" y="342"/>
                      </a:lnTo>
                      <a:lnTo>
                        <a:pt x="441" y="347"/>
                      </a:lnTo>
                      <a:lnTo>
                        <a:pt x="441" y="354"/>
                      </a:lnTo>
                      <a:lnTo>
                        <a:pt x="439" y="357"/>
                      </a:lnTo>
                      <a:lnTo>
                        <a:pt x="439" y="361"/>
                      </a:lnTo>
                      <a:lnTo>
                        <a:pt x="439" y="366"/>
                      </a:lnTo>
                      <a:lnTo>
                        <a:pt x="439" y="368"/>
                      </a:lnTo>
                      <a:lnTo>
                        <a:pt x="439" y="371"/>
                      </a:lnTo>
                      <a:lnTo>
                        <a:pt x="437" y="375"/>
                      </a:lnTo>
                      <a:lnTo>
                        <a:pt x="437" y="383"/>
                      </a:lnTo>
                      <a:lnTo>
                        <a:pt x="437" y="387"/>
                      </a:lnTo>
                      <a:lnTo>
                        <a:pt x="434" y="392"/>
                      </a:lnTo>
                      <a:lnTo>
                        <a:pt x="434" y="394"/>
                      </a:lnTo>
                      <a:lnTo>
                        <a:pt x="434" y="397"/>
                      </a:lnTo>
                      <a:lnTo>
                        <a:pt x="434" y="399"/>
                      </a:lnTo>
                      <a:lnTo>
                        <a:pt x="432" y="404"/>
                      </a:lnTo>
                      <a:lnTo>
                        <a:pt x="432" y="411"/>
                      </a:lnTo>
                      <a:lnTo>
                        <a:pt x="429" y="416"/>
                      </a:lnTo>
                      <a:lnTo>
                        <a:pt x="427" y="420"/>
                      </a:lnTo>
                      <a:lnTo>
                        <a:pt x="427" y="425"/>
                      </a:lnTo>
                      <a:lnTo>
                        <a:pt x="425" y="430"/>
                      </a:lnTo>
                      <a:lnTo>
                        <a:pt x="425" y="432"/>
                      </a:lnTo>
                      <a:lnTo>
                        <a:pt x="425" y="437"/>
                      </a:lnTo>
                      <a:lnTo>
                        <a:pt x="422" y="444"/>
                      </a:lnTo>
                      <a:lnTo>
                        <a:pt x="420" y="451"/>
                      </a:lnTo>
                      <a:lnTo>
                        <a:pt x="420" y="456"/>
                      </a:lnTo>
                      <a:lnTo>
                        <a:pt x="418" y="460"/>
                      </a:lnTo>
                      <a:lnTo>
                        <a:pt x="415" y="465"/>
                      </a:lnTo>
                      <a:lnTo>
                        <a:pt x="415" y="470"/>
                      </a:lnTo>
                      <a:lnTo>
                        <a:pt x="415" y="472"/>
                      </a:lnTo>
                      <a:lnTo>
                        <a:pt x="413" y="479"/>
                      </a:lnTo>
                      <a:lnTo>
                        <a:pt x="413" y="484"/>
                      </a:lnTo>
                      <a:lnTo>
                        <a:pt x="413" y="486"/>
                      </a:lnTo>
                      <a:lnTo>
                        <a:pt x="413" y="491"/>
                      </a:lnTo>
                      <a:lnTo>
                        <a:pt x="411" y="498"/>
                      </a:lnTo>
                      <a:lnTo>
                        <a:pt x="408" y="505"/>
                      </a:lnTo>
                      <a:lnTo>
                        <a:pt x="408" y="510"/>
                      </a:lnTo>
                      <a:lnTo>
                        <a:pt x="406" y="515"/>
                      </a:lnTo>
                      <a:lnTo>
                        <a:pt x="403" y="522"/>
                      </a:lnTo>
                      <a:lnTo>
                        <a:pt x="403" y="524"/>
                      </a:lnTo>
                      <a:lnTo>
                        <a:pt x="401" y="529"/>
                      </a:lnTo>
                      <a:lnTo>
                        <a:pt x="401" y="529"/>
                      </a:lnTo>
                      <a:lnTo>
                        <a:pt x="401" y="531"/>
                      </a:lnTo>
                      <a:lnTo>
                        <a:pt x="399" y="536"/>
                      </a:lnTo>
                      <a:lnTo>
                        <a:pt x="399" y="538"/>
                      </a:lnTo>
                      <a:lnTo>
                        <a:pt x="396" y="543"/>
                      </a:lnTo>
                      <a:lnTo>
                        <a:pt x="396" y="550"/>
                      </a:lnTo>
                      <a:lnTo>
                        <a:pt x="394" y="555"/>
                      </a:lnTo>
                      <a:lnTo>
                        <a:pt x="401" y="553"/>
                      </a:lnTo>
                      <a:lnTo>
                        <a:pt x="403" y="553"/>
                      </a:lnTo>
                      <a:lnTo>
                        <a:pt x="411" y="553"/>
                      </a:lnTo>
                      <a:lnTo>
                        <a:pt x="413" y="553"/>
                      </a:lnTo>
                      <a:lnTo>
                        <a:pt x="415" y="553"/>
                      </a:lnTo>
                      <a:lnTo>
                        <a:pt x="418" y="553"/>
                      </a:lnTo>
                      <a:lnTo>
                        <a:pt x="420" y="553"/>
                      </a:lnTo>
                      <a:lnTo>
                        <a:pt x="422" y="553"/>
                      </a:lnTo>
                      <a:lnTo>
                        <a:pt x="427" y="550"/>
                      </a:lnTo>
                      <a:lnTo>
                        <a:pt x="432" y="550"/>
                      </a:lnTo>
                      <a:lnTo>
                        <a:pt x="437" y="550"/>
                      </a:lnTo>
                      <a:lnTo>
                        <a:pt x="441" y="550"/>
                      </a:lnTo>
                      <a:lnTo>
                        <a:pt x="444" y="550"/>
                      </a:lnTo>
                      <a:lnTo>
                        <a:pt x="448" y="550"/>
                      </a:lnTo>
                      <a:lnTo>
                        <a:pt x="453" y="548"/>
                      </a:lnTo>
                      <a:lnTo>
                        <a:pt x="458" y="548"/>
                      </a:lnTo>
                      <a:lnTo>
                        <a:pt x="465" y="548"/>
                      </a:lnTo>
                      <a:lnTo>
                        <a:pt x="470" y="548"/>
                      </a:lnTo>
                      <a:lnTo>
                        <a:pt x="470" y="548"/>
                      </a:lnTo>
                      <a:lnTo>
                        <a:pt x="477" y="548"/>
                      </a:lnTo>
                      <a:lnTo>
                        <a:pt x="484" y="548"/>
                      </a:lnTo>
                      <a:lnTo>
                        <a:pt x="488" y="548"/>
                      </a:lnTo>
                      <a:lnTo>
                        <a:pt x="493" y="548"/>
                      </a:lnTo>
                      <a:lnTo>
                        <a:pt x="498" y="548"/>
                      </a:lnTo>
                      <a:lnTo>
                        <a:pt x="505" y="548"/>
                      </a:lnTo>
                      <a:lnTo>
                        <a:pt x="507" y="548"/>
                      </a:lnTo>
                      <a:lnTo>
                        <a:pt x="512" y="548"/>
                      </a:lnTo>
                      <a:lnTo>
                        <a:pt x="517" y="548"/>
                      </a:lnTo>
                      <a:lnTo>
                        <a:pt x="519" y="548"/>
                      </a:lnTo>
                      <a:lnTo>
                        <a:pt x="524" y="548"/>
                      </a:lnTo>
                      <a:lnTo>
                        <a:pt x="529" y="548"/>
                      </a:lnTo>
                      <a:lnTo>
                        <a:pt x="531" y="548"/>
                      </a:lnTo>
                      <a:lnTo>
                        <a:pt x="533" y="548"/>
                      </a:lnTo>
                      <a:lnTo>
                        <a:pt x="540" y="548"/>
                      </a:lnTo>
                      <a:lnTo>
                        <a:pt x="543" y="548"/>
                      </a:lnTo>
                      <a:lnTo>
                        <a:pt x="555" y="546"/>
                      </a:lnTo>
                      <a:lnTo>
                        <a:pt x="564" y="546"/>
                      </a:lnTo>
                      <a:lnTo>
                        <a:pt x="576" y="546"/>
                      </a:lnTo>
                      <a:lnTo>
                        <a:pt x="578" y="546"/>
                      </a:lnTo>
                      <a:lnTo>
                        <a:pt x="583" y="546"/>
                      </a:lnTo>
                      <a:lnTo>
                        <a:pt x="585" y="546"/>
                      </a:lnTo>
                      <a:lnTo>
                        <a:pt x="592" y="546"/>
                      </a:lnTo>
                      <a:lnTo>
                        <a:pt x="614" y="546"/>
                      </a:lnTo>
                      <a:lnTo>
                        <a:pt x="621" y="546"/>
                      </a:lnTo>
                      <a:lnTo>
                        <a:pt x="623" y="546"/>
                      </a:lnTo>
                      <a:lnTo>
                        <a:pt x="630" y="546"/>
                      </a:lnTo>
                      <a:lnTo>
                        <a:pt x="640" y="546"/>
                      </a:lnTo>
                      <a:lnTo>
                        <a:pt x="651" y="546"/>
                      </a:lnTo>
                      <a:lnTo>
                        <a:pt x="661" y="546"/>
                      </a:lnTo>
                      <a:lnTo>
                        <a:pt x="666" y="546"/>
                      </a:lnTo>
                      <a:lnTo>
                        <a:pt x="668" y="546"/>
                      </a:lnTo>
                      <a:lnTo>
                        <a:pt x="670" y="546"/>
                      </a:lnTo>
                      <a:lnTo>
                        <a:pt x="680" y="546"/>
                      </a:lnTo>
                      <a:lnTo>
                        <a:pt x="689" y="546"/>
                      </a:lnTo>
                      <a:lnTo>
                        <a:pt x="696" y="546"/>
                      </a:lnTo>
                      <a:lnTo>
                        <a:pt x="699" y="546"/>
                      </a:lnTo>
                      <a:lnTo>
                        <a:pt x="708" y="546"/>
                      </a:lnTo>
                      <a:lnTo>
                        <a:pt x="718" y="546"/>
                      </a:lnTo>
                      <a:lnTo>
                        <a:pt x="729" y="546"/>
                      </a:lnTo>
                      <a:lnTo>
                        <a:pt x="734" y="546"/>
                      </a:lnTo>
                      <a:lnTo>
                        <a:pt x="739" y="546"/>
                      </a:lnTo>
                      <a:lnTo>
                        <a:pt x="748" y="546"/>
                      </a:lnTo>
                      <a:lnTo>
                        <a:pt x="755" y="546"/>
                      </a:lnTo>
                      <a:lnTo>
                        <a:pt x="760" y="546"/>
                      </a:lnTo>
                      <a:lnTo>
                        <a:pt x="762" y="546"/>
                      </a:lnTo>
                      <a:lnTo>
                        <a:pt x="765" y="546"/>
                      </a:lnTo>
                      <a:lnTo>
                        <a:pt x="767" y="546"/>
                      </a:lnTo>
                      <a:lnTo>
                        <a:pt x="770" y="546"/>
                      </a:lnTo>
                      <a:lnTo>
                        <a:pt x="774" y="546"/>
                      </a:lnTo>
                      <a:lnTo>
                        <a:pt x="777" y="546"/>
                      </a:lnTo>
                      <a:lnTo>
                        <a:pt x="781" y="546"/>
                      </a:lnTo>
                      <a:lnTo>
                        <a:pt x="784" y="546"/>
                      </a:lnTo>
                      <a:lnTo>
                        <a:pt x="788" y="546"/>
                      </a:lnTo>
                      <a:lnTo>
                        <a:pt x="793" y="546"/>
                      </a:lnTo>
                      <a:lnTo>
                        <a:pt x="796" y="546"/>
                      </a:lnTo>
                      <a:lnTo>
                        <a:pt x="800" y="546"/>
                      </a:lnTo>
                      <a:lnTo>
                        <a:pt x="803" y="546"/>
                      </a:lnTo>
                      <a:lnTo>
                        <a:pt x="807" y="546"/>
                      </a:lnTo>
                      <a:lnTo>
                        <a:pt x="810" y="546"/>
                      </a:lnTo>
                      <a:lnTo>
                        <a:pt x="810" y="546"/>
                      </a:lnTo>
                      <a:lnTo>
                        <a:pt x="812" y="546"/>
                      </a:lnTo>
                      <a:lnTo>
                        <a:pt x="814" y="546"/>
                      </a:lnTo>
                      <a:lnTo>
                        <a:pt x="817" y="546"/>
                      </a:lnTo>
                      <a:lnTo>
                        <a:pt x="822" y="546"/>
                      </a:lnTo>
                      <a:lnTo>
                        <a:pt x="824" y="546"/>
                      </a:lnTo>
                      <a:lnTo>
                        <a:pt x="831" y="546"/>
                      </a:lnTo>
                      <a:lnTo>
                        <a:pt x="838" y="546"/>
                      </a:lnTo>
                      <a:lnTo>
                        <a:pt x="845" y="546"/>
                      </a:lnTo>
                      <a:lnTo>
                        <a:pt x="848" y="546"/>
                      </a:lnTo>
                      <a:lnTo>
                        <a:pt x="852" y="546"/>
                      </a:lnTo>
                      <a:lnTo>
                        <a:pt x="859" y="546"/>
                      </a:lnTo>
                      <a:lnTo>
                        <a:pt x="864" y="546"/>
                      </a:lnTo>
                      <a:lnTo>
                        <a:pt x="869" y="546"/>
                      </a:lnTo>
                      <a:lnTo>
                        <a:pt x="874" y="546"/>
                      </a:lnTo>
                      <a:lnTo>
                        <a:pt x="876" y="546"/>
                      </a:lnTo>
                      <a:lnTo>
                        <a:pt x="881" y="546"/>
                      </a:lnTo>
                      <a:lnTo>
                        <a:pt x="888" y="546"/>
                      </a:lnTo>
                      <a:lnTo>
                        <a:pt x="895" y="546"/>
                      </a:lnTo>
                      <a:lnTo>
                        <a:pt x="902" y="546"/>
                      </a:lnTo>
                      <a:lnTo>
                        <a:pt x="909" y="546"/>
                      </a:lnTo>
                      <a:lnTo>
                        <a:pt x="911" y="543"/>
                      </a:lnTo>
                      <a:lnTo>
                        <a:pt x="914" y="543"/>
                      </a:lnTo>
                      <a:lnTo>
                        <a:pt x="916" y="543"/>
                      </a:lnTo>
                      <a:lnTo>
                        <a:pt x="921" y="543"/>
                      </a:lnTo>
                      <a:lnTo>
                        <a:pt x="923" y="543"/>
                      </a:lnTo>
                      <a:lnTo>
                        <a:pt x="928" y="543"/>
                      </a:lnTo>
                      <a:lnTo>
                        <a:pt x="933" y="543"/>
                      </a:lnTo>
                      <a:lnTo>
                        <a:pt x="935" y="543"/>
                      </a:lnTo>
                      <a:lnTo>
                        <a:pt x="940" y="541"/>
                      </a:lnTo>
                      <a:lnTo>
                        <a:pt x="942" y="541"/>
                      </a:lnTo>
                      <a:lnTo>
                        <a:pt x="947" y="541"/>
                      </a:lnTo>
                      <a:lnTo>
                        <a:pt x="949" y="541"/>
                      </a:lnTo>
                      <a:lnTo>
                        <a:pt x="954" y="541"/>
                      </a:lnTo>
                      <a:lnTo>
                        <a:pt x="956" y="541"/>
                      </a:lnTo>
                      <a:lnTo>
                        <a:pt x="959" y="541"/>
                      </a:lnTo>
                      <a:lnTo>
                        <a:pt x="961" y="541"/>
                      </a:lnTo>
                      <a:lnTo>
                        <a:pt x="966" y="541"/>
                      </a:lnTo>
                      <a:lnTo>
                        <a:pt x="970" y="541"/>
                      </a:lnTo>
                      <a:lnTo>
                        <a:pt x="973" y="541"/>
                      </a:lnTo>
                      <a:lnTo>
                        <a:pt x="980" y="541"/>
                      </a:lnTo>
                      <a:lnTo>
                        <a:pt x="994" y="543"/>
                      </a:lnTo>
                      <a:lnTo>
                        <a:pt x="1003" y="543"/>
                      </a:lnTo>
                      <a:lnTo>
                        <a:pt x="1006" y="543"/>
                      </a:lnTo>
                      <a:lnTo>
                        <a:pt x="1008" y="543"/>
                      </a:lnTo>
                      <a:lnTo>
                        <a:pt x="1022" y="543"/>
                      </a:lnTo>
                      <a:lnTo>
                        <a:pt x="1027" y="543"/>
                      </a:lnTo>
                      <a:lnTo>
                        <a:pt x="1034" y="543"/>
                      </a:lnTo>
                      <a:lnTo>
                        <a:pt x="1041" y="543"/>
                      </a:lnTo>
                      <a:lnTo>
                        <a:pt x="1051" y="543"/>
                      </a:lnTo>
                      <a:lnTo>
                        <a:pt x="1062" y="543"/>
                      </a:lnTo>
                      <a:lnTo>
                        <a:pt x="1065" y="543"/>
                      </a:lnTo>
                      <a:lnTo>
                        <a:pt x="1067" y="543"/>
                      </a:lnTo>
                      <a:lnTo>
                        <a:pt x="1072" y="543"/>
                      </a:lnTo>
                      <a:lnTo>
                        <a:pt x="1079" y="543"/>
                      </a:lnTo>
                      <a:lnTo>
                        <a:pt x="1081" y="543"/>
                      </a:lnTo>
                      <a:lnTo>
                        <a:pt x="1086" y="543"/>
                      </a:lnTo>
                      <a:lnTo>
                        <a:pt x="1093" y="541"/>
                      </a:lnTo>
                      <a:lnTo>
                        <a:pt x="1096" y="541"/>
                      </a:lnTo>
                      <a:lnTo>
                        <a:pt x="1100" y="541"/>
                      </a:lnTo>
                      <a:lnTo>
                        <a:pt x="1105" y="541"/>
                      </a:lnTo>
                      <a:lnTo>
                        <a:pt x="1107" y="541"/>
                      </a:lnTo>
                      <a:lnTo>
                        <a:pt x="1110" y="541"/>
                      </a:lnTo>
                      <a:lnTo>
                        <a:pt x="1112" y="538"/>
                      </a:lnTo>
                      <a:lnTo>
                        <a:pt x="1117" y="538"/>
                      </a:lnTo>
                      <a:lnTo>
                        <a:pt x="1122" y="538"/>
                      </a:lnTo>
                      <a:lnTo>
                        <a:pt x="1126" y="538"/>
                      </a:lnTo>
                      <a:lnTo>
                        <a:pt x="1131" y="538"/>
                      </a:lnTo>
                      <a:lnTo>
                        <a:pt x="1131" y="536"/>
                      </a:lnTo>
                      <a:lnTo>
                        <a:pt x="1131" y="534"/>
                      </a:lnTo>
                      <a:lnTo>
                        <a:pt x="1133" y="531"/>
                      </a:lnTo>
                      <a:lnTo>
                        <a:pt x="1133" y="529"/>
                      </a:lnTo>
                      <a:lnTo>
                        <a:pt x="1133" y="529"/>
                      </a:lnTo>
                      <a:lnTo>
                        <a:pt x="1133" y="527"/>
                      </a:lnTo>
                      <a:lnTo>
                        <a:pt x="1136" y="527"/>
                      </a:lnTo>
                      <a:lnTo>
                        <a:pt x="1136" y="524"/>
                      </a:lnTo>
                      <a:lnTo>
                        <a:pt x="1136" y="522"/>
                      </a:lnTo>
                      <a:lnTo>
                        <a:pt x="1138" y="522"/>
                      </a:lnTo>
                      <a:lnTo>
                        <a:pt x="1138" y="520"/>
                      </a:lnTo>
                      <a:lnTo>
                        <a:pt x="1140" y="517"/>
                      </a:lnTo>
                      <a:lnTo>
                        <a:pt x="1140" y="515"/>
                      </a:lnTo>
                      <a:lnTo>
                        <a:pt x="1143" y="515"/>
                      </a:lnTo>
                      <a:lnTo>
                        <a:pt x="1143" y="512"/>
                      </a:lnTo>
                      <a:lnTo>
                        <a:pt x="1145" y="512"/>
                      </a:lnTo>
                      <a:lnTo>
                        <a:pt x="1148" y="508"/>
                      </a:lnTo>
                      <a:lnTo>
                        <a:pt x="1150" y="501"/>
                      </a:lnTo>
                      <a:lnTo>
                        <a:pt x="1155" y="494"/>
                      </a:lnTo>
                      <a:lnTo>
                        <a:pt x="1157" y="491"/>
                      </a:lnTo>
                      <a:lnTo>
                        <a:pt x="1157" y="489"/>
                      </a:lnTo>
                      <a:lnTo>
                        <a:pt x="1159" y="489"/>
                      </a:lnTo>
                      <a:lnTo>
                        <a:pt x="1159" y="486"/>
                      </a:lnTo>
                      <a:lnTo>
                        <a:pt x="1159" y="484"/>
                      </a:lnTo>
                      <a:lnTo>
                        <a:pt x="1162" y="482"/>
                      </a:lnTo>
                      <a:lnTo>
                        <a:pt x="1162" y="479"/>
                      </a:lnTo>
                      <a:lnTo>
                        <a:pt x="1162" y="477"/>
                      </a:lnTo>
                      <a:lnTo>
                        <a:pt x="1162" y="475"/>
                      </a:lnTo>
                      <a:lnTo>
                        <a:pt x="1162" y="465"/>
                      </a:lnTo>
                      <a:lnTo>
                        <a:pt x="1162" y="456"/>
                      </a:lnTo>
                      <a:lnTo>
                        <a:pt x="1162" y="453"/>
                      </a:lnTo>
                      <a:lnTo>
                        <a:pt x="1162" y="442"/>
                      </a:lnTo>
                      <a:lnTo>
                        <a:pt x="1162" y="430"/>
                      </a:lnTo>
                      <a:lnTo>
                        <a:pt x="1162" y="408"/>
                      </a:lnTo>
                      <a:lnTo>
                        <a:pt x="1162" y="380"/>
                      </a:lnTo>
                      <a:lnTo>
                        <a:pt x="1162" y="371"/>
                      </a:lnTo>
                      <a:lnTo>
                        <a:pt x="1162" y="340"/>
                      </a:lnTo>
                      <a:lnTo>
                        <a:pt x="1162" y="302"/>
                      </a:lnTo>
                      <a:lnTo>
                        <a:pt x="1162" y="267"/>
                      </a:lnTo>
                      <a:lnTo>
                        <a:pt x="1162" y="260"/>
                      </a:lnTo>
                      <a:lnTo>
                        <a:pt x="1162" y="245"/>
                      </a:lnTo>
                      <a:lnTo>
                        <a:pt x="1162" y="241"/>
                      </a:lnTo>
                      <a:lnTo>
                        <a:pt x="1162" y="234"/>
                      </a:lnTo>
                      <a:lnTo>
                        <a:pt x="1162" y="224"/>
                      </a:lnTo>
                      <a:lnTo>
                        <a:pt x="1162" y="217"/>
                      </a:lnTo>
                      <a:lnTo>
                        <a:pt x="1162" y="210"/>
                      </a:lnTo>
                      <a:lnTo>
                        <a:pt x="1162" y="205"/>
                      </a:lnTo>
                      <a:lnTo>
                        <a:pt x="1162" y="201"/>
                      </a:lnTo>
                      <a:lnTo>
                        <a:pt x="1162" y="196"/>
                      </a:lnTo>
                      <a:lnTo>
                        <a:pt x="1162" y="191"/>
                      </a:lnTo>
                      <a:lnTo>
                        <a:pt x="1162" y="186"/>
                      </a:lnTo>
                      <a:lnTo>
                        <a:pt x="1162" y="184"/>
                      </a:lnTo>
                      <a:lnTo>
                        <a:pt x="1192" y="182"/>
                      </a:lnTo>
                      <a:lnTo>
                        <a:pt x="1207" y="182"/>
                      </a:lnTo>
                      <a:lnTo>
                        <a:pt x="1216" y="184"/>
                      </a:lnTo>
                      <a:lnTo>
                        <a:pt x="1228" y="182"/>
                      </a:lnTo>
                      <a:lnTo>
                        <a:pt x="1235" y="182"/>
                      </a:lnTo>
                      <a:lnTo>
                        <a:pt x="1237" y="182"/>
                      </a:lnTo>
                      <a:lnTo>
                        <a:pt x="1240" y="182"/>
                      </a:lnTo>
                      <a:lnTo>
                        <a:pt x="1247" y="182"/>
                      </a:lnTo>
                      <a:lnTo>
                        <a:pt x="1251" y="182"/>
                      </a:lnTo>
                      <a:lnTo>
                        <a:pt x="1259" y="182"/>
                      </a:lnTo>
                      <a:lnTo>
                        <a:pt x="1261" y="182"/>
                      </a:lnTo>
                      <a:lnTo>
                        <a:pt x="1263" y="182"/>
                      </a:lnTo>
                      <a:lnTo>
                        <a:pt x="1268" y="182"/>
                      </a:lnTo>
                      <a:lnTo>
                        <a:pt x="1277" y="182"/>
                      </a:lnTo>
                      <a:lnTo>
                        <a:pt x="1296" y="182"/>
                      </a:lnTo>
                      <a:lnTo>
                        <a:pt x="1299" y="182"/>
                      </a:lnTo>
                      <a:lnTo>
                        <a:pt x="1306" y="182"/>
                      </a:lnTo>
                      <a:lnTo>
                        <a:pt x="1308" y="182"/>
                      </a:lnTo>
                      <a:lnTo>
                        <a:pt x="1315" y="182"/>
                      </a:lnTo>
                      <a:lnTo>
                        <a:pt x="1322" y="182"/>
                      </a:lnTo>
                      <a:lnTo>
                        <a:pt x="1325" y="182"/>
                      </a:lnTo>
                      <a:lnTo>
                        <a:pt x="1327" y="182"/>
                      </a:lnTo>
                      <a:lnTo>
                        <a:pt x="1336" y="182"/>
                      </a:lnTo>
                      <a:lnTo>
                        <a:pt x="1341" y="182"/>
                      </a:lnTo>
                      <a:lnTo>
                        <a:pt x="1344" y="182"/>
                      </a:lnTo>
                      <a:lnTo>
                        <a:pt x="1351" y="182"/>
                      </a:lnTo>
                      <a:lnTo>
                        <a:pt x="1358" y="182"/>
                      </a:lnTo>
                      <a:lnTo>
                        <a:pt x="1360" y="182"/>
                      </a:lnTo>
                      <a:lnTo>
                        <a:pt x="1365" y="182"/>
                      </a:lnTo>
                      <a:lnTo>
                        <a:pt x="1370" y="182"/>
                      </a:lnTo>
                      <a:lnTo>
                        <a:pt x="1372" y="182"/>
                      </a:lnTo>
                      <a:lnTo>
                        <a:pt x="1377" y="182"/>
                      </a:lnTo>
                      <a:lnTo>
                        <a:pt x="1377" y="182"/>
                      </a:lnTo>
                      <a:lnTo>
                        <a:pt x="1379" y="182"/>
                      </a:lnTo>
                      <a:lnTo>
                        <a:pt x="1384" y="182"/>
                      </a:lnTo>
                      <a:lnTo>
                        <a:pt x="1386" y="182"/>
                      </a:lnTo>
                      <a:lnTo>
                        <a:pt x="1391" y="182"/>
                      </a:lnTo>
                      <a:lnTo>
                        <a:pt x="1396" y="182"/>
                      </a:lnTo>
                      <a:lnTo>
                        <a:pt x="1398" y="182"/>
                      </a:lnTo>
                      <a:lnTo>
                        <a:pt x="1407" y="182"/>
                      </a:lnTo>
                      <a:lnTo>
                        <a:pt x="1424" y="182"/>
                      </a:lnTo>
                      <a:lnTo>
                        <a:pt x="1436" y="182"/>
                      </a:lnTo>
                      <a:lnTo>
                        <a:pt x="1438" y="182"/>
                      </a:lnTo>
                      <a:lnTo>
                        <a:pt x="1455" y="182"/>
                      </a:lnTo>
                      <a:lnTo>
                        <a:pt x="1464" y="182"/>
                      </a:lnTo>
                      <a:lnTo>
                        <a:pt x="1471" y="182"/>
                      </a:lnTo>
                      <a:lnTo>
                        <a:pt x="1473" y="182"/>
                      </a:lnTo>
                      <a:lnTo>
                        <a:pt x="1478" y="182"/>
                      </a:lnTo>
                      <a:lnTo>
                        <a:pt x="1485" y="182"/>
                      </a:lnTo>
                      <a:lnTo>
                        <a:pt x="1490" y="182"/>
                      </a:lnTo>
                      <a:lnTo>
                        <a:pt x="1490" y="182"/>
                      </a:lnTo>
                      <a:lnTo>
                        <a:pt x="1495" y="182"/>
                      </a:lnTo>
                      <a:lnTo>
                        <a:pt x="1502" y="182"/>
                      </a:lnTo>
                      <a:lnTo>
                        <a:pt x="1504" y="182"/>
                      </a:lnTo>
                      <a:lnTo>
                        <a:pt x="1523" y="182"/>
                      </a:lnTo>
                      <a:lnTo>
                        <a:pt x="1547" y="182"/>
                      </a:lnTo>
                      <a:lnTo>
                        <a:pt x="1568" y="182"/>
                      </a:lnTo>
                      <a:lnTo>
                        <a:pt x="1573" y="182"/>
                      </a:lnTo>
                      <a:lnTo>
                        <a:pt x="1580" y="182"/>
                      </a:lnTo>
                      <a:lnTo>
                        <a:pt x="1585" y="182"/>
                      </a:lnTo>
                      <a:lnTo>
                        <a:pt x="1596" y="182"/>
                      </a:lnTo>
                      <a:lnTo>
                        <a:pt x="1599" y="182"/>
                      </a:lnTo>
                      <a:lnTo>
                        <a:pt x="1601" y="182"/>
                      </a:lnTo>
                      <a:lnTo>
                        <a:pt x="1601" y="184"/>
                      </a:lnTo>
                      <a:lnTo>
                        <a:pt x="1603" y="184"/>
                      </a:lnTo>
                      <a:lnTo>
                        <a:pt x="1603" y="184"/>
                      </a:lnTo>
                      <a:lnTo>
                        <a:pt x="1606" y="184"/>
                      </a:lnTo>
                      <a:lnTo>
                        <a:pt x="1608" y="186"/>
                      </a:lnTo>
                      <a:lnTo>
                        <a:pt x="1610" y="186"/>
                      </a:lnTo>
                      <a:lnTo>
                        <a:pt x="1613" y="186"/>
                      </a:lnTo>
                      <a:lnTo>
                        <a:pt x="1613" y="189"/>
                      </a:lnTo>
                      <a:lnTo>
                        <a:pt x="1615" y="189"/>
                      </a:lnTo>
                      <a:lnTo>
                        <a:pt x="1615" y="191"/>
                      </a:lnTo>
                      <a:lnTo>
                        <a:pt x="1618" y="191"/>
                      </a:lnTo>
                      <a:lnTo>
                        <a:pt x="1620" y="191"/>
                      </a:lnTo>
                      <a:lnTo>
                        <a:pt x="1620" y="191"/>
                      </a:lnTo>
                      <a:lnTo>
                        <a:pt x="1622" y="191"/>
                      </a:lnTo>
                      <a:lnTo>
                        <a:pt x="1622" y="194"/>
                      </a:lnTo>
                      <a:lnTo>
                        <a:pt x="1625" y="196"/>
                      </a:lnTo>
                      <a:lnTo>
                        <a:pt x="1629" y="198"/>
                      </a:lnTo>
                      <a:lnTo>
                        <a:pt x="1632" y="203"/>
                      </a:lnTo>
                      <a:lnTo>
                        <a:pt x="1634" y="203"/>
                      </a:lnTo>
                      <a:lnTo>
                        <a:pt x="1634" y="205"/>
                      </a:lnTo>
                      <a:lnTo>
                        <a:pt x="1641" y="212"/>
                      </a:lnTo>
                      <a:lnTo>
                        <a:pt x="1648" y="217"/>
                      </a:lnTo>
                      <a:lnTo>
                        <a:pt x="1651" y="220"/>
                      </a:lnTo>
                      <a:lnTo>
                        <a:pt x="1658" y="227"/>
                      </a:lnTo>
                      <a:lnTo>
                        <a:pt x="1667" y="238"/>
                      </a:lnTo>
                      <a:lnTo>
                        <a:pt x="1677" y="245"/>
                      </a:lnTo>
                      <a:lnTo>
                        <a:pt x="1679" y="248"/>
                      </a:lnTo>
                      <a:lnTo>
                        <a:pt x="1688" y="255"/>
                      </a:lnTo>
                      <a:lnTo>
                        <a:pt x="1696" y="264"/>
                      </a:lnTo>
                      <a:lnTo>
                        <a:pt x="1707" y="276"/>
                      </a:lnTo>
                      <a:lnTo>
                        <a:pt x="1710" y="279"/>
                      </a:lnTo>
                      <a:lnTo>
                        <a:pt x="1712" y="283"/>
                      </a:lnTo>
                      <a:lnTo>
                        <a:pt x="1717" y="290"/>
                      </a:lnTo>
                      <a:lnTo>
                        <a:pt x="1719" y="297"/>
                      </a:lnTo>
                      <a:lnTo>
                        <a:pt x="1724" y="302"/>
                      </a:lnTo>
                      <a:lnTo>
                        <a:pt x="1726" y="305"/>
                      </a:lnTo>
                      <a:lnTo>
                        <a:pt x="1729" y="309"/>
                      </a:lnTo>
                      <a:lnTo>
                        <a:pt x="1731" y="314"/>
                      </a:lnTo>
                      <a:lnTo>
                        <a:pt x="1733" y="319"/>
                      </a:lnTo>
                      <a:lnTo>
                        <a:pt x="1736" y="321"/>
                      </a:lnTo>
                      <a:lnTo>
                        <a:pt x="1743" y="333"/>
                      </a:lnTo>
                      <a:lnTo>
                        <a:pt x="1755" y="349"/>
                      </a:lnTo>
                      <a:lnTo>
                        <a:pt x="1769" y="349"/>
                      </a:lnTo>
                      <a:lnTo>
                        <a:pt x="1773" y="349"/>
                      </a:lnTo>
                      <a:lnTo>
                        <a:pt x="1781" y="349"/>
                      </a:lnTo>
                      <a:lnTo>
                        <a:pt x="1785" y="349"/>
                      </a:lnTo>
                      <a:lnTo>
                        <a:pt x="1792" y="349"/>
                      </a:lnTo>
                      <a:lnTo>
                        <a:pt x="1792" y="316"/>
                      </a:lnTo>
                      <a:lnTo>
                        <a:pt x="1792" y="271"/>
                      </a:lnTo>
                      <a:lnTo>
                        <a:pt x="1792" y="227"/>
                      </a:lnTo>
                      <a:lnTo>
                        <a:pt x="1792" y="182"/>
                      </a:lnTo>
                      <a:lnTo>
                        <a:pt x="1837" y="182"/>
                      </a:lnTo>
                      <a:lnTo>
                        <a:pt x="1882" y="182"/>
                      </a:lnTo>
                      <a:lnTo>
                        <a:pt x="1927" y="182"/>
                      </a:lnTo>
                      <a:lnTo>
                        <a:pt x="1927" y="90"/>
                      </a:lnTo>
                      <a:lnTo>
                        <a:pt x="1948" y="90"/>
                      </a:lnTo>
                      <a:lnTo>
                        <a:pt x="1951" y="90"/>
                      </a:lnTo>
                      <a:lnTo>
                        <a:pt x="1951" y="49"/>
                      </a:lnTo>
                      <a:lnTo>
                        <a:pt x="1927" y="49"/>
                      </a:lnTo>
                      <a:lnTo>
                        <a:pt x="1927" y="45"/>
                      </a:lnTo>
                      <a:lnTo>
                        <a:pt x="1927" y="0"/>
                      </a:lnTo>
                      <a:lnTo>
                        <a:pt x="1960" y="0"/>
                      </a:lnTo>
                      <a:lnTo>
                        <a:pt x="1972" y="0"/>
                      </a:lnTo>
                      <a:lnTo>
                        <a:pt x="1986" y="0"/>
                      </a:lnTo>
                      <a:lnTo>
                        <a:pt x="1991" y="0"/>
                      </a:lnTo>
                      <a:lnTo>
                        <a:pt x="2000" y="0"/>
                      </a:lnTo>
                      <a:lnTo>
                        <a:pt x="2017" y="0"/>
                      </a:lnTo>
                      <a:lnTo>
                        <a:pt x="2019" y="0"/>
                      </a:lnTo>
                      <a:lnTo>
                        <a:pt x="2031" y="0"/>
                      </a:lnTo>
                      <a:lnTo>
                        <a:pt x="2062" y="0"/>
                      </a:lnTo>
                      <a:lnTo>
                        <a:pt x="2083" y="0"/>
                      </a:lnTo>
                      <a:lnTo>
                        <a:pt x="2090" y="0"/>
                      </a:lnTo>
                      <a:lnTo>
                        <a:pt x="2092" y="0"/>
                      </a:lnTo>
                      <a:lnTo>
                        <a:pt x="2097" y="0"/>
                      </a:lnTo>
                      <a:lnTo>
                        <a:pt x="2109" y="0"/>
                      </a:lnTo>
                      <a:lnTo>
                        <a:pt x="2114" y="0"/>
                      </a:lnTo>
                      <a:lnTo>
                        <a:pt x="2114" y="7"/>
                      </a:lnTo>
                      <a:lnTo>
                        <a:pt x="2114" y="9"/>
                      </a:lnTo>
                      <a:lnTo>
                        <a:pt x="2114" y="14"/>
                      </a:lnTo>
                      <a:lnTo>
                        <a:pt x="2114" y="19"/>
                      </a:lnTo>
                      <a:lnTo>
                        <a:pt x="2114" y="21"/>
                      </a:lnTo>
                      <a:lnTo>
                        <a:pt x="2114" y="21"/>
                      </a:lnTo>
                      <a:lnTo>
                        <a:pt x="2114" y="23"/>
                      </a:lnTo>
                      <a:lnTo>
                        <a:pt x="2114" y="26"/>
                      </a:lnTo>
                      <a:lnTo>
                        <a:pt x="2114" y="31"/>
                      </a:lnTo>
                      <a:lnTo>
                        <a:pt x="2114" y="33"/>
                      </a:lnTo>
                      <a:lnTo>
                        <a:pt x="2114" y="40"/>
                      </a:lnTo>
                      <a:lnTo>
                        <a:pt x="2111" y="45"/>
                      </a:lnTo>
                      <a:lnTo>
                        <a:pt x="2111" y="47"/>
                      </a:lnTo>
                      <a:lnTo>
                        <a:pt x="2109" y="47"/>
                      </a:lnTo>
                      <a:lnTo>
                        <a:pt x="2109" y="68"/>
                      </a:lnTo>
                      <a:lnTo>
                        <a:pt x="2133" y="73"/>
                      </a:lnTo>
                      <a:lnTo>
                        <a:pt x="2142" y="73"/>
                      </a:lnTo>
                      <a:lnTo>
                        <a:pt x="2144" y="73"/>
                      </a:lnTo>
                      <a:lnTo>
                        <a:pt x="2149" y="73"/>
                      </a:lnTo>
                      <a:lnTo>
                        <a:pt x="2151" y="73"/>
                      </a:lnTo>
                      <a:lnTo>
                        <a:pt x="2156" y="73"/>
                      </a:lnTo>
                      <a:lnTo>
                        <a:pt x="2159" y="73"/>
                      </a:lnTo>
                      <a:lnTo>
                        <a:pt x="2187" y="73"/>
                      </a:lnTo>
                      <a:lnTo>
                        <a:pt x="2189" y="73"/>
                      </a:lnTo>
                      <a:lnTo>
                        <a:pt x="2194" y="73"/>
                      </a:lnTo>
                      <a:lnTo>
                        <a:pt x="2227" y="73"/>
                      </a:lnTo>
                      <a:lnTo>
                        <a:pt x="2248" y="78"/>
                      </a:lnTo>
                      <a:lnTo>
                        <a:pt x="2253" y="90"/>
                      </a:lnTo>
                      <a:lnTo>
                        <a:pt x="2244" y="90"/>
                      </a:lnTo>
                      <a:lnTo>
                        <a:pt x="2244" y="111"/>
                      </a:lnTo>
                      <a:lnTo>
                        <a:pt x="2244" y="125"/>
                      </a:lnTo>
                      <a:lnTo>
                        <a:pt x="2244" y="134"/>
                      </a:lnTo>
                      <a:lnTo>
                        <a:pt x="2258" y="134"/>
                      </a:lnTo>
                      <a:lnTo>
                        <a:pt x="2272" y="134"/>
                      </a:lnTo>
                      <a:lnTo>
                        <a:pt x="2288" y="134"/>
                      </a:lnTo>
                      <a:lnTo>
                        <a:pt x="2288" y="153"/>
                      </a:lnTo>
                      <a:lnTo>
                        <a:pt x="2288" y="168"/>
                      </a:lnTo>
                      <a:lnTo>
                        <a:pt x="2288" y="179"/>
                      </a:lnTo>
                      <a:lnTo>
                        <a:pt x="2286" y="269"/>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7" name="Freeform 22"/>
                <p:cNvSpPr>
                  <a:spLocks/>
                </p:cNvSpPr>
                <p:nvPr/>
              </p:nvSpPr>
              <p:spPr bwMode="auto">
                <a:xfrm>
                  <a:off x="-1108392" y="12377368"/>
                  <a:ext cx="5208589" cy="5221288"/>
                </a:xfrm>
                <a:custGeom>
                  <a:avLst/>
                  <a:gdLst>
                    <a:gd name="T0" fmla="*/ 2017 w 3281"/>
                    <a:gd name="T1" fmla="*/ 24 h 3289"/>
                    <a:gd name="T2" fmla="*/ 2055 w 3281"/>
                    <a:gd name="T3" fmla="*/ 36 h 3289"/>
                    <a:gd name="T4" fmla="*/ 2133 w 3281"/>
                    <a:gd name="T5" fmla="*/ 71 h 3289"/>
                    <a:gd name="T6" fmla="*/ 2194 w 3281"/>
                    <a:gd name="T7" fmla="*/ 64 h 3289"/>
                    <a:gd name="T8" fmla="*/ 2255 w 3281"/>
                    <a:gd name="T9" fmla="*/ 106 h 3289"/>
                    <a:gd name="T10" fmla="*/ 2338 w 3281"/>
                    <a:gd name="T11" fmla="*/ 132 h 3289"/>
                    <a:gd name="T12" fmla="*/ 2376 w 3281"/>
                    <a:gd name="T13" fmla="*/ 158 h 3289"/>
                    <a:gd name="T14" fmla="*/ 2423 w 3281"/>
                    <a:gd name="T15" fmla="*/ 182 h 3289"/>
                    <a:gd name="T16" fmla="*/ 2459 w 3281"/>
                    <a:gd name="T17" fmla="*/ 232 h 3289"/>
                    <a:gd name="T18" fmla="*/ 2468 w 3281"/>
                    <a:gd name="T19" fmla="*/ 291 h 3289"/>
                    <a:gd name="T20" fmla="*/ 2447 w 3281"/>
                    <a:gd name="T21" fmla="*/ 336 h 3289"/>
                    <a:gd name="T22" fmla="*/ 2478 w 3281"/>
                    <a:gd name="T23" fmla="*/ 395 h 3289"/>
                    <a:gd name="T24" fmla="*/ 2515 w 3281"/>
                    <a:gd name="T25" fmla="*/ 454 h 3289"/>
                    <a:gd name="T26" fmla="*/ 2534 w 3281"/>
                    <a:gd name="T27" fmla="*/ 510 h 3289"/>
                    <a:gd name="T28" fmla="*/ 2584 w 3281"/>
                    <a:gd name="T29" fmla="*/ 558 h 3289"/>
                    <a:gd name="T30" fmla="*/ 2624 w 3281"/>
                    <a:gd name="T31" fmla="*/ 629 h 3289"/>
                    <a:gd name="T32" fmla="*/ 2610 w 3281"/>
                    <a:gd name="T33" fmla="*/ 699 h 3289"/>
                    <a:gd name="T34" fmla="*/ 2591 w 3281"/>
                    <a:gd name="T35" fmla="*/ 777 h 3289"/>
                    <a:gd name="T36" fmla="*/ 2605 w 3281"/>
                    <a:gd name="T37" fmla="*/ 884 h 3289"/>
                    <a:gd name="T38" fmla="*/ 2525 w 3281"/>
                    <a:gd name="T39" fmla="*/ 966 h 3289"/>
                    <a:gd name="T40" fmla="*/ 2603 w 3281"/>
                    <a:gd name="T41" fmla="*/ 969 h 3289"/>
                    <a:gd name="T42" fmla="*/ 2733 w 3281"/>
                    <a:gd name="T43" fmla="*/ 1096 h 3289"/>
                    <a:gd name="T44" fmla="*/ 2827 w 3281"/>
                    <a:gd name="T45" fmla="*/ 1099 h 3289"/>
                    <a:gd name="T46" fmla="*/ 2874 w 3281"/>
                    <a:gd name="T47" fmla="*/ 1170 h 3289"/>
                    <a:gd name="T48" fmla="*/ 2884 w 3281"/>
                    <a:gd name="T49" fmla="*/ 1255 h 3289"/>
                    <a:gd name="T50" fmla="*/ 2959 w 3281"/>
                    <a:gd name="T51" fmla="*/ 1269 h 3289"/>
                    <a:gd name="T52" fmla="*/ 3068 w 3281"/>
                    <a:gd name="T53" fmla="*/ 1259 h 3289"/>
                    <a:gd name="T54" fmla="*/ 3177 w 3281"/>
                    <a:gd name="T55" fmla="*/ 1415 h 3289"/>
                    <a:gd name="T56" fmla="*/ 3229 w 3281"/>
                    <a:gd name="T57" fmla="*/ 1536 h 3289"/>
                    <a:gd name="T58" fmla="*/ 3250 w 3281"/>
                    <a:gd name="T59" fmla="*/ 1666 h 3289"/>
                    <a:gd name="T60" fmla="*/ 3243 w 3281"/>
                    <a:gd name="T61" fmla="*/ 1772 h 3289"/>
                    <a:gd name="T62" fmla="*/ 3163 w 3281"/>
                    <a:gd name="T63" fmla="*/ 1784 h 3289"/>
                    <a:gd name="T64" fmla="*/ 3063 w 3281"/>
                    <a:gd name="T65" fmla="*/ 1817 h 3289"/>
                    <a:gd name="T66" fmla="*/ 3004 w 3281"/>
                    <a:gd name="T67" fmla="*/ 1862 h 3289"/>
                    <a:gd name="T68" fmla="*/ 2981 w 3281"/>
                    <a:gd name="T69" fmla="*/ 1930 h 3289"/>
                    <a:gd name="T70" fmla="*/ 3063 w 3281"/>
                    <a:gd name="T71" fmla="*/ 2074 h 3289"/>
                    <a:gd name="T72" fmla="*/ 3018 w 3281"/>
                    <a:gd name="T73" fmla="*/ 2152 h 3289"/>
                    <a:gd name="T74" fmla="*/ 2969 w 3281"/>
                    <a:gd name="T75" fmla="*/ 2211 h 3289"/>
                    <a:gd name="T76" fmla="*/ 2969 w 3281"/>
                    <a:gd name="T77" fmla="*/ 2249 h 3289"/>
                    <a:gd name="T78" fmla="*/ 2976 w 3281"/>
                    <a:gd name="T79" fmla="*/ 2318 h 3289"/>
                    <a:gd name="T80" fmla="*/ 3007 w 3281"/>
                    <a:gd name="T81" fmla="*/ 2377 h 3289"/>
                    <a:gd name="T82" fmla="*/ 3054 w 3281"/>
                    <a:gd name="T83" fmla="*/ 2441 h 3289"/>
                    <a:gd name="T84" fmla="*/ 3111 w 3281"/>
                    <a:gd name="T85" fmla="*/ 2497 h 3289"/>
                    <a:gd name="T86" fmla="*/ 3144 w 3281"/>
                    <a:gd name="T87" fmla="*/ 2563 h 3289"/>
                    <a:gd name="T88" fmla="*/ 3115 w 3281"/>
                    <a:gd name="T89" fmla="*/ 2656 h 3289"/>
                    <a:gd name="T90" fmla="*/ 3075 w 3281"/>
                    <a:gd name="T91" fmla="*/ 2748 h 3289"/>
                    <a:gd name="T92" fmla="*/ 3151 w 3281"/>
                    <a:gd name="T93" fmla="*/ 2868 h 3289"/>
                    <a:gd name="T94" fmla="*/ 3174 w 3281"/>
                    <a:gd name="T95" fmla="*/ 2967 h 3289"/>
                    <a:gd name="T96" fmla="*/ 3243 w 3281"/>
                    <a:gd name="T97" fmla="*/ 3081 h 3289"/>
                    <a:gd name="T98" fmla="*/ 647 w 3281"/>
                    <a:gd name="T99" fmla="*/ 3282 h 3289"/>
                    <a:gd name="T100" fmla="*/ 453 w 3281"/>
                    <a:gd name="T101" fmla="*/ 2908 h 3289"/>
                    <a:gd name="T102" fmla="*/ 510 w 3281"/>
                    <a:gd name="T103" fmla="*/ 2842 h 3289"/>
                    <a:gd name="T104" fmla="*/ 538 w 3281"/>
                    <a:gd name="T105" fmla="*/ 2764 h 3289"/>
                    <a:gd name="T106" fmla="*/ 581 w 3281"/>
                    <a:gd name="T107" fmla="*/ 2502 h 3289"/>
                    <a:gd name="T108" fmla="*/ 571 w 3281"/>
                    <a:gd name="T109" fmla="*/ 2285 h 3289"/>
                    <a:gd name="T110" fmla="*/ 682 w 3281"/>
                    <a:gd name="T111" fmla="*/ 2044 h 3289"/>
                    <a:gd name="T112" fmla="*/ 285 w 3281"/>
                    <a:gd name="T113" fmla="*/ 1507 h 3289"/>
                    <a:gd name="T114" fmla="*/ 392 w 3281"/>
                    <a:gd name="T115" fmla="*/ 1092 h 3289"/>
                    <a:gd name="T116" fmla="*/ 373 w 3281"/>
                    <a:gd name="T117" fmla="*/ 940 h 3289"/>
                    <a:gd name="T118" fmla="*/ 191 w 3281"/>
                    <a:gd name="T119" fmla="*/ 822 h 3289"/>
                    <a:gd name="T120" fmla="*/ 106 w 3281"/>
                    <a:gd name="T121" fmla="*/ 685 h 3289"/>
                    <a:gd name="T122" fmla="*/ 113 w 3281"/>
                    <a:gd name="T123" fmla="*/ 501 h 3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1" h="3289">
                      <a:moveTo>
                        <a:pt x="361" y="12"/>
                      </a:moveTo>
                      <a:lnTo>
                        <a:pt x="406" y="12"/>
                      </a:lnTo>
                      <a:lnTo>
                        <a:pt x="453" y="12"/>
                      </a:lnTo>
                      <a:lnTo>
                        <a:pt x="498" y="12"/>
                      </a:lnTo>
                      <a:lnTo>
                        <a:pt x="543" y="12"/>
                      </a:lnTo>
                      <a:lnTo>
                        <a:pt x="588" y="12"/>
                      </a:lnTo>
                      <a:lnTo>
                        <a:pt x="633" y="10"/>
                      </a:lnTo>
                      <a:lnTo>
                        <a:pt x="680" y="10"/>
                      </a:lnTo>
                      <a:lnTo>
                        <a:pt x="725" y="10"/>
                      </a:lnTo>
                      <a:lnTo>
                        <a:pt x="770" y="10"/>
                      </a:lnTo>
                      <a:lnTo>
                        <a:pt x="812" y="10"/>
                      </a:lnTo>
                      <a:lnTo>
                        <a:pt x="857" y="10"/>
                      </a:lnTo>
                      <a:lnTo>
                        <a:pt x="904" y="10"/>
                      </a:lnTo>
                      <a:lnTo>
                        <a:pt x="949" y="7"/>
                      </a:lnTo>
                      <a:lnTo>
                        <a:pt x="994" y="7"/>
                      </a:lnTo>
                      <a:lnTo>
                        <a:pt x="1039" y="7"/>
                      </a:lnTo>
                      <a:lnTo>
                        <a:pt x="1082" y="7"/>
                      </a:lnTo>
                      <a:lnTo>
                        <a:pt x="1131" y="7"/>
                      </a:lnTo>
                      <a:lnTo>
                        <a:pt x="1176" y="7"/>
                      </a:lnTo>
                      <a:lnTo>
                        <a:pt x="1266" y="7"/>
                      </a:lnTo>
                      <a:lnTo>
                        <a:pt x="1306" y="7"/>
                      </a:lnTo>
                      <a:lnTo>
                        <a:pt x="1356" y="7"/>
                      </a:lnTo>
                      <a:lnTo>
                        <a:pt x="1445" y="7"/>
                      </a:lnTo>
                      <a:lnTo>
                        <a:pt x="1457" y="7"/>
                      </a:lnTo>
                      <a:lnTo>
                        <a:pt x="1540" y="7"/>
                      </a:lnTo>
                      <a:lnTo>
                        <a:pt x="1608" y="5"/>
                      </a:lnTo>
                      <a:lnTo>
                        <a:pt x="1632" y="5"/>
                      </a:lnTo>
                      <a:lnTo>
                        <a:pt x="1715" y="5"/>
                      </a:lnTo>
                      <a:lnTo>
                        <a:pt x="1757" y="3"/>
                      </a:lnTo>
                      <a:lnTo>
                        <a:pt x="1804" y="3"/>
                      </a:lnTo>
                      <a:lnTo>
                        <a:pt x="1896" y="3"/>
                      </a:lnTo>
                      <a:lnTo>
                        <a:pt x="1908" y="3"/>
                      </a:lnTo>
                      <a:lnTo>
                        <a:pt x="1979" y="0"/>
                      </a:lnTo>
                      <a:lnTo>
                        <a:pt x="1981" y="3"/>
                      </a:lnTo>
                      <a:lnTo>
                        <a:pt x="1984" y="3"/>
                      </a:lnTo>
                      <a:lnTo>
                        <a:pt x="1989" y="5"/>
                      </a:lnTo>
                      <a:lnTo>
                        <a:pt x="1991" y="5"/>
                      </a:lnTo>
                      <a:lnTo>
                        <a:pt x="1993" y="7"/>
                      </a:lnTo>
                      <a:lnTo>
                        <a:pt x="1996" y="7"/>
                      </a:lnTo>
                      <a:lnTo>
                        <a:pt x="1998" y="7"/>
                      </a:lnTo>
                      <a:lnTo>
                        <a:pt x="2000" y="7"/>
                      </a:lnTo>
                      <a:lnTo>
                        <a:pt x="2003" y="10"/>
                      </a:lnTo>
                      <a:lnTo>
                        <a:pt x="2005" y="12"/>
                      </a:lnTo>
                      <a:lnTo>
                        <a:pt x="2007" y="14"/>
                      </a:lnTo>
                      <a:lnTo>
                        <a:pt x="2010" y="17"/>
                      </a:lnTo>
                      <a:lnTo>
                        <a:pt x="2012" y="21"/>
                      </a:lnTo>
                      <a:lnTo>
                        <a:pt x="2015" y="21"/>
                      </a:lnTo>
                      <a:lnTo>
                        <a:pt x="2017" y="24"/>
                      </a:lnTo>
                      <a:lnTo>
                        <a:pt x="2019" y="26"/>
                      </a:lnTo>
                      <a:lnTo>
                        <a:pt x="2022" y="26"/>
                      </a:lnTo>
                      <a:lnTo>
                        <a:pt x="2024" y="26"/>
                      </a:lnTo>
                      <a:lnTo>
                        <a:pt x="2026" y="26"/>
                      </a:lnTo>
                      <a:lnTo>
                        <a:pt x="2029" y="26"/>
                      </a:lnTo>
                      <a:lnTo>
                        <a:pt x="2029" y="24"/>
                      </a:lnTo>
                      <a:lnTo>
                        <a:pt x="2029" y="21"/>
                      </a:lnTo>
                      <a:lnTo>
                        <a:pt x="2026" y="21"/>
                      </a:lnTo>
                      <a:lnTo>
                        <a:pt x="2026" y="19"/>
                      </a:lnTo>
                      <a:lnTo>
                        <a:pt x="2026" y="17"/>
                      </a:lnTo>
                      <a:lnTo>
                        <a:pt x="2026" y="14"/>
                      </a:lnTo>
                      <a:lnTo>
                        <a:pt x="2026" y="12"/>
                      </a:lnTo>
                      <a:lnTo>
                        <a:pt x="2026" y="10"/>
                      </a:lnTo>
                      <a:lnTo>
                        <a:pt x="2029" y="10"/>
                      </a:lnTo>
                      <a:lnTo>
                        <a:pt x="2029" y="7"/>
                      </a:lnTo>
                      <a:lnTo>
                        <a:pt x="2031" y="7"/>
                      </a:lnTo>
                      <a:lnTo>
                        <a:pt x="2033" y="7"/>
                      </a:lnTo>
                      <a:lnTo>
                        <a:pt x="2036" y="7"/>
                      </a:lnTo>
                      <a:lnTo>
                        <a:pt x="2036" y="10"/>
                      </a:lnTo>
                      <a:lnTo>
                        <a:pt x="2038" y="10"/>
                      </a:lnTo>
                      <a:lnTo>
                        <a:pt x="2038" y="12"/>
                      </a:lnTo>
                      <a:lnTo>
                        <a:pt x="2041" y="12"/>
                      </a:lnTo>
                      <a:lnTo>
                        <a:pt x="2041" y="14"/>
                      </a:lnTo>
                      <a:lnTo>
                        <a:pt x="2041" y="17"/>
                      </a:lnTo>
                      <a:lnTo>
                        <a:pt x="2041" y="19"/>
                      </a:lnTo>
                      <a:lnTo>
                        <a:pt x="2041" y="19"/>
                      </a:lnTo>
                      <a:lnTo>
                        <a:pt x="2041" y="21"/>
                      </a:lnTo>
                      <a:lnTo>
                        <a:pt x="2041" y="24"/>
                      </a:lnTo>
                      <a:lnTo>
                        <a:pt x="2041" y="26"/>
                      </a:lnTo>
                      <a:lnTo>
                        <a:pt x="2041" y="29"/>
                      </a:lnTo>
                      <a:lnTo>
                        <a:pt x="2041" y="31"/>
                      </a:lnTo>
                      <a:lnTo>
                        <a:pt x="2041" y="33"/>
                      </a:lnTo>
                      <a:lnTo>
                        <a:pt x="2041" y="36"/>
                      </a:lnTo>
                      <a:lnTo>
                        <a:pt x="2041" y="38"/>
                      </a:lnTo>
                      <a:lnTo>
                        <a:pt x="2041" y="40"/>
                      </a:lnTo>
                      <a:lnTo>
                        <a:pt x="2041" y="43"/>
                      </a:lnTo>
                      <a:lnTo>
                        <a:pt x="2041" y="45"/>
                      </a:lnTo>
                      <a:lnTo>
                        <a:pt x="2043" y="45"/>
                      </a:lnTo>
                      <a:lnTo>
                        <a:pt x="2043" y="47"/>
                      </a:lnTo>
                      <a:lnTo>
                        <a:pt x="2045" y="50"/>
                      </a:lnTo>
                      <a:lnTo>
                        <a:pt x="2048" y="50"/>
                      </a:lnTo>
                      <a:lnTo>
                        <a:pt x="2050" y="50"/>
                      </a:lnTo>
                      <a:lnTo>
                        <a:pt x="2050" y="47"/>
                      </a:lnTo>
                      <a:lnTo>
                        <a:pt x="2052" y="45"/>
                      </a:lnTo>
                      <a:lnTo>
                        <a:pt x="2052" y="43"/>
                      </a:lnTo>
                      <a:lnTo>
                        <a:pt x="2052" y="40"/>
                      </a:lnTo>
                      <a:lnTo>
                        <a:pt x="2055" y="38"/>
                      </a:lnTo>
                      <a:lnTo>
                        <a:pt x="2055" y="36"/>
                      </a:lnTo>
                      <a:lnTo>
                        <a:pt x="2057" y="36"/>
                      </a:lnTo>
                      <a:lnTo>
                        <a:pt x="2059" y="36"/>
                      </a:lnTo>
                      <a:lnTo>
                        <a:pt x="2059" y="33"/>
                      </a:lnTo>
                      <a:lnTo>
                        <a:pt x="2062" y="33"/>
                      </a:lnTo>
                      <a:lnTo>
                        <a:pt x="2064" y="31"/>
                      </a:lnTo>
                      <a:lnTo>
                        <a:pt x="2067" y="31"/>
                      </a:lnTo>
                      <a:lnTo>
                        <a:pt x="2067" y="29"/>
                      </a:lnTo>
                      <a:lnTo>
                        <a:pt x="2069" y="29"/>
                      </a:lnTo>
                      <a:lnTo>
                        <a:pt x="2071" y="29"/>
                      </a:lnTo>
                      <a:lnTo>
                        <a:pt x="2071" y="31"/>
                      </a:lnTo>
                      <a:lnTo>
                        <a:pt x="2074" y="31"/>
                      </a:lnTo>
                      <a:lnTo>
                        <a:pt x="2076" y="31"/>
                      </a:lnTo>
                      <a:lnTo>
                        <a:pt x="2076" y="33"/>
                      </a:lnTo>
                      <a:lnTo>
                        <a:pt x="2076" y="36"/>
                      </a:lnTo>
                      <a:lnTo>
                        <a:pt x="2076" y="38"/>
                      </a:lnTo>
                      <a:lnTo>
                        <a:pt x="2076" y="40"/>
                      </a:lnTo>
                      <a:lnTo>
                        <a:pt x="2074" y="40"/>
                      </a:lnTo>
                      <a:lnTo>
                        <a:pt x="2071" y="40"/>
                      </a:lnTo>
                      <a:lnTo>
                        <a:pt x="2071" y="43"/>
                      </a:lnTo>
                      <a:lnTo>
                        <a:pt x="2071" y="45"/>
                      </a:lnTo>
                      <a:lnTo>
                        <a:pt x="2074" y="47"/>
                      </a:lnTo>
                      <a:lnTo>
                        <a:pt x="2076" y="50"/>
                      </a:lnTo>
                      <a:lnTo>
                        <a:pt x="2078" y="52"/>
                      </a:lnTo>
                      <a:lnTo>
                        <a:pt x="2081" y="55"/>
                      </a:lnTo>
                      <a:lnTo>
                        <a:pt x="2083" y="55"/>
                      </a:lnTo>
                      <a:lnTo>
                        <a:pt x="2085" y="57"/>
                      </a:lnTo>
                      <a:lnTo>
                        <a:pt x="2088" y="57"/>
                      </a:lnTo>
                      <a:lnTo>
                        <a:pt x="2090" y="57"/>
                      </a:lnTo>
                      <a:lnTo>
                        <a:pt x="2093" y="57"/>
                      </a:lnTo>
                      <a:lnTo>
                        <a:pt x="2095" y="57"/>
                      </a:lnTo>
                      <a:lnTo>
                        <a:pt x="2097" y="57"/>
                      </a:lnTo>
                      <a:lnTo>
                        <a:pt x="2097" y="55"/>
                      </a:lnTo>
                      <a:lnTo>
                        <a:pt x="2097" y="55"/>
                      </a:lnTo>
                      <a:lnTo>
                        <a:pt x="2100" y="55"/>
                      </a:lnTo>
                      <a:lnTo>
                        <a:pt x="2102" y="55"/>
                      </a:lnTo>
                      <a:lnTo>
                        <a:pt x="2104" y="57"/>
                      </a:lnTo>
                      <a:lnTo>
                        <a:pt x="2107" y="57"/>
                      </a:lnTo>
                      <a:lnTo>
                        <a:pt x="2109" y="59"/>
                      </a:lnTo>
                      <a:lnTo>
                        <a:pt x="2111" y="62"/>
                      </a:lnTo>
                      <a:lnTo>
                        <a:pt x="2114" y="64"/>
                      </a:lnTo>
                      <a:lnTo>
                        <a:pt x="2116" y="64"/>
                      </a:lnTo>
                      <a:lnTo>
                        <a:pt x="2118" y="66"/>
                      </a:lnTo>
                      <a:lnTo>
                        <a:pt x="2121" y="69"/>
                      </a:lnTo>
                      <a:lnTo>
                        <a:pt x="2123" y="69"/>
                      </a:lnTo>
                      <a:lnTo>
                        <a:pt x="2126" y="71"/>
                      </a:lnTo>
                      <a:lnTo>
                        <a:pt x="2128" y="71"/>
                      </a:lnTo>
                      <a:lnTo>
                        <a:pt x="2130" y="71"/>
                      </a:lnTo>
                      <a:lnTo>
                        <a:pt x="2133" y="71"/>
                      </a:lnTo>
                      <a:lnTo>
                        <a:pt x="2133" y="69"/>
                      </a:lnTo>
                      <a:lnTo>
                        <a:pt x="2135" y="69"/>
                      </a:lnTo>
                      <a:lnTo>
                        <a:pt x="2135" y="66"/>
                      </a:lnTo>
                      <a:lnTo>
                        <a:pt x="2137" y="66"/>
                      </a:lnTo>
                      <a:lnTo>
                        <a:pt x="2137" y="64"/>
                      </a:lnTo>
                      <a:lnTo>
                        <a:pt x="2140" y="64"/>
                      </a:lnTo>
                      <a:lnTo>
                        <a:pt x="2142" y="62"/>
                      </a:lnTo>
                      <a:lnTo>
                        <a:pt x="2142" y="59"/>
                      </a:lnTo>
                      <a:lnTo>
                        <a:pt x="2144" y="55"/>
                      </a:lnTo>
                      <a:lnTo>
                        <a:pt x="2144" y="52"/>
                      </a:lnTo>
                      <a:lnTo>
                        <a:pt x="2147" y="52"/>
                      </a:lnTo>
                      <a:lnTo>
                        <a:pt x="2147" y="50"/>
                      </a:lnTo>
                      <a:lnTo>
                        <a:pt x="2149" y="47"/>
                      </a:lnTo>
                      <a:lnTo>
                        <a:pt x="2149" y="43"/>
                      </a:lnTo>
                      <a:lnTo>
                        <a:pt x="2152" y="43"/>
                      </a:lnTo>
                      <a:lnTo>
                        <a:pt x="2152" y="40"/>
                      </a:lnTo>
                      <a:lnTo>
                        <a:pt x="2154" y="38"/>
                      </a:lnTo>
                      <a:lnTo>
                        <a:pt x="2154" y="38"/>
                      </a:lnTo>
                      <a:lnTo>
                        <a:pt x="2154" y="36"/>
                      </a:lnTo>
                      <a:lnTo>
                        <a:pt x="2154" y="33"/>
                      </a:lnTo>
                      <a:lnTo>
                        <a:pt x="2156" y="31"/>
                      </a:lnTo>
                      <a:lnTo>
                        <a:pt x="2156" y="29"/>
                      </a:lnTo>
                      <a:lnTo>
                        <a:pt x="2156" y="26"/>
                      </a:lnTo>
                      <a:lnTo>
                        <a:pt x="2159" y="26"/>
                      </a:lnTo>
                      <a:lnTo>
                        <a:pt x="2161" y="26"/>
                      </a:lnTo>
                      <a:lnTo>
                        <a:pt x="2163" y="26"/>
                      </a:lnTo>
                      <a:lnTo>
                        <a:pt x="2166" y="26"/>
                      </a:lnTo>
                      <a:lnTo>
                        <a:pt x="2166" y="29"/>
                      </a:lnTo>
                      <a:lnTo>
                        <a:pt x="2168" y="29"/>
                      </a:lnTo>
                      <a:lnTo>
                        <a:pt x="2170" y="29"/>
                      </a:lnTo>
                      <a:lnTo>
                        <a:pt x="2173" y="29"/>
                      </a:lnTo>
                      <a:lnTo>
                        <a:pt x="2175" y="29"/>
                      </a:lnTo>
                      <a:lnTo>
                        <a:pt x="2178" y="29"/>
                      </a:lnTo>
                      <a:lnTo>
                        <a:pt x="2180" y="31"/>
                      </a:lnTo>
                      <a:lnTo>
                        <a:pt x="2182" y="31"/>
                      </a:lnTo>
                      <a:lnTo>
                        <a:pt x="2185" y="33"/>
                      </a:lnTo>
                      <a:lnTo>
                        <a:pt x="2185" y="36"/>
                      </a:lnTo>
                      <a:lnTo>
                        <a:pt x="2185" y="38"/>
                      </a:lnTo>
                      <a:lnTo>
                        <a:pt x="2185" y="43"/>
                      </a:lnTo>
                      <a:lnTo>
                        <a:pt x="2185" y="45"/>
                      </a:lnTo>
                      <a:lnTo>
                        <a:pt x="2182" y="52"/>
                      </a:lnTo>
                      <a:lnTo>
                        <a:pt x="2182" y="55"/>
                      </a:lnTo>
                      <a:lnTo>
                        <a:pt x="2182" y="57"/>
                      </a:lnTo>
                      <a:lnTo>
                        <a:pt x="2182" y="59"/>
                      </a:lnTo>
                      <a:lnTo>
                        <a:pt x="2185" y="64"/>
                      </a:lnTo>
                      <a:lnTo>
                        <a:pt x="2189" y="64"/>
                      </a:lnTo>
                      <a:lnTo>
                        <a:pt x="2192" y="64"/>
                      </a:lnTo>
                      <a:lnTo>
                        <a:pt x="2194" y="64"/>
                      </a:lnTo>
                      <a:lnTo>
                        <a:pt x="2199" y="64"/>
                      </a:lnTo>
                      <a:lnTo>
                        <a:pt x="2199" y="66"/>
                      </a:lnTo>
                      <a:lnTo>
                        <a:pt x="2201" y="66"/>
                      </a:lnTo>
                      <a:lnTo>
                        <a:pt x="2201" y="69"/>
                      </a:lnTo>
                      <a:lnTo>
                        <a:pt x="2201" y="71"/>
                      </a:lnTo>
                      <a:lnTo>
                        <a:pt x="2201" y="73"/>
                      </a:lnTo>
                      <a:lnTo>
                        <a:pt x="2199" y="76"/>
                      </a:lnTo>
                      <a:lnTo>
                        <a:pt x="2199" y="78"/>
                      </a:lnTo>
                      <a:lnTo>
                        <a:pt x="2196" y="83"/>
                      </a:lnTo>
                      <a:lnTo>
                        <a:pt x="2196" y="88"/>
                      </a:lnTo>
                      <a:lnTo>
                        <a:pt x="2196" y="90"/>
                      </a:lnTo>
                      <a:lnTo>
                        <a:pt x="2199" y="95"/>
                      </a:lnTo>
                      <a:lnTo>
                        <a:pt x="2196" y="99"/>
                      </a:lnTo>
                      <a:lnTo>
                        <a:pt x="2196" y="102"/>
                      </a:lnTo>
                      <a:lnTo>
                        <a:pt x="2196" y="104"/>
                      </a:lnTo>
                      <a:lnTo>
                        <a:pt x="2199" y="106"/>
                      </a:lnTo>
                      <a:lnTo>
                        <a:pt x="2201" y="109"/>
                      </a:lnTo>
                      <a:lnTo>
                        <a:pt x="2204" y="114"/>
                      </a:lnTo>
                      <a:lnTo>
                        <a:pt x="2206" y="116"/>
                      </a:lnTo>
                      <a:lnTo>
                        <a:pt x="2208" y="116"/>
                      </a:lnTo>
                      <a:lnTo>
                        <a:pt x="2211" y="116"/>
                      </a:lnTo>
                      <a:lnTo>
                        <a:pt x="2211" y="118"/>
                      </a:lnTo>
                      <a:lnTo>
                        <a:pt x="2211" y="116"/>
                      </a:lnTo>
                      <a:lnTo>
                        <a:pt x="2213" y="116"/>
                      </a:lnTo>
                      <a:lnTo>
                        <a:pt x="2215" y="116"/>
                      </a:lnTo>
                      <a:lnTo>
                        <a:pt x="2215" y="114"/>
                      </a:lnTo>
                      <a:lnTo>
                        <a:pt x="2215" y="111"/>
                      </a:lnTo>
                      <a:lnTo>
                        <a:pt x="2215" y="109"/>
                      </a:lnTo>
                      <a:lnTo>
                        <a:pt x="2215" y="106"/>
                      </a:lnTo>
                      <a:lnTo>
                        <a:pt x="2215" y="104"/>
                      </a:lnTo>
                      <a:lnTo>
                        <a:pt x="2218" y="104"/>
                      </a:lnTo>
                      <a:lnTo>
                        <a:pt x="2220" y="104"/>
                      </a:lnTo>
                      <a:lnTo>
                        <a:pt x="2220" y="106"/>
                      </a:lnTo>
                      <a:lnTo>
                        <a:pt x="2222" y="106"/>
                      </a:lnTo>
                      <a:lnTo>
                        <a:pt x="2225" y="106"/>
                      </a:lnTo>
                      <a:lnTo>
                        <a:pt x="2227" y="106"/>
                      </a:lnTo>
                      <a:lnTo>
                        <a:pt x="2230" y="106"/>
                      </a:lnTo>
                      <a:lnTo>
                        <a:pt x="2232" y="106"/>
                      </a:lnTo>
                      <a:lnTo>
                        <a:pt x="2234" y="106"/>
                      </a:lnTo>
                      <a:lnTo>
                        <a:pt x="2234" y="109"/>
                      </a:lnTo>
                      <a:lnTo>
                        <a:pt x="2237" y="111"/>
                      </a:lnTo>
                      <a:lnTo>
                        <a:pt x="2239" y="114"/>
                      </a:lnTo>
                      <a:lnTo>
                        <a:pt x="2241" y="114"/>
                      </a:lnTo>
                      <a:lnTo>
                        <a:pt x="2244" y="114"/>
                      </a:lnTo>
                      <a:lnTo>
                        <a:pt x="2246" y="114"/>
                      </a:lnTo>
                      <a:lnTo>
                        <a:pt x="2248" y="111"/>
                      </a:lnTo>
                      <a:lnTo>
                        <a:pt x="2251" y="109"/>
                      </a:lnTo>
                      <a:lnTo>
                        <a:pt x="2255" y="106"/>
                      </a:lnTo>
                      <a:lnTo>
                        <a:pt x="2258" y="106"/>
                      </a:lnTo>
                      <a:lnTo>
                        <a:pt x="2263" y="104"/>
                      </a:lnTo>
                      <a:lnTo>
                        <a:pt x="2265" y="104"/>
                      </a:lnTo>
                      <a:lnTo>
                        <a:pt x="2267" y="104"/>
                      </a:lnTo>
                      <a:lnTo>
                        <a:pt x="2272" y="102"/>
                      </a:lnTo>
                      <a:lnTo>
                        <a:pt x="2274" y="102"/>
                      </a:lnTo>
                      <a:lnTo>
                        <a:pt x="2277" y="102"/>
                      </a:lnTo>
                      <a:lnTo>
                        <a:pt x="2279" y="99"/>
                      </a:lnTo>
                      <a:lnTo>
                        <a:pt x="2281" y="99"/>
                      </a:lnTo>
                      <a:lnTo>
                        <a:pt x="2284" y="99"/>
                      </a:lnTo>
                      <a:lnTo>
                        <a:pt x="2286" y="102"/>
                      </a:lnTo>
                      <a:lnTo>
                        <a:pt x="2289" y="102"/>
                      </a:lnTo>
                      <a:lnTo>
                        <a:pt x="2291" y="102"/>
                      </a:lnTo>
                      <a:lnTo>
                        <a:pt x="2291" y="104"/>
                      </a:lnTo>
                      <a:lnTo>
                        <a:pt x="2293" y="104"/>
                      </a:lnTo>
                      <a:lnTo>
                        <a:pt x="2296" y="106"/>
                      </a:lnTo>
                      <a:lnTo>
                        <a:pt x="2296" y="109"/>
                      </a:lnTo>
                      <a:lnTo>
                        <a:pt x="2298" y="111"/>
                      </a:lnTo>
                      <a:lnTo>
                        <a:pt x="2298" y="114"/>
                      </a:lnTo>
                      <a:lnTo>
                        <a:pt x="2298" y="118"/>
                      </a:lnTo>
                      <a:lnTo>
                        <a:pt x="2298" y="121"/>
                      </a:lnTo>
                      <a:lnTo>
                        <a:pt x="2298" y="121"/>
                      </a:lnTo>
                      <a:lnTo>
                        <a:pt x="2298" y="123"/>
                      </a:lnTo>
                      <a:lnTo>
                        <a:pt x="2298" y="125"/>
                      </a:lnTo>
                      <a:lnTo>
                        <a:pt x="2298" y="128"/>
                      </a:lnTo>
                      <a:lnTo>
                        <a:pt x="2300" y="128"/>
                      </a:lnTo>
                      <a:lnTo>
                        <a:pt x="2300" y="130"/>
                      </a:lnTo>
                      <a:lnTo>
                        <a:pt x="2303" y="132"/>
                      </a:lnTo>
                      <a:lnTo>
                        <a:pt x="2305" y="135"/>
                      </a:lnTo>
                      <a:lnTo>
                        <a:pt x="2307" y="135"/>
                      </a:lnTo>
                      <a:lnTo>
                        <a:pt x="2310" y="137"/>
                      </a:lnTo>
                      <a:lnTo>
                        <a:pt x="2312" y="137"/>
                      </a:lnTo>
                      <a:lnTo>
                        <a:pt x="2315" y="140"/>
                      </a:lnTo>
                      <a:lnTo>
                        <a:pt x="2317" y="140"/>
                      </a:lnTo>
                      <a:lnTo>
                        <a:pt x="2322" y="142"/>
                      </a:lnTo>
                      <a:lnTo>
                        <a:pt x="2324" y="142"/>
                      </a:lnTo>
                      <a:lnTo>
                        <a:pt x="2324" y="142"/>
                      </a:lnTo>
                      <a:lnTo>
                        <a:pt x="2326" y="144"/>
                      </a:lnTo>
                      <a:lnTo>
                        <a:pt x="2329" y="144"/>
                      </a:lnTo>
                      <a:lnTo>
                        <a:pt x="2331" y="144"/>
                      </a:lnTo>
                      <a:lnTo>
                        <a:pt x="2333" y="144"/>
                      </a:lnTo>
                      <a:lnTo>
                        <a:pt x="2336" y="144"/>
                      </a:lnTo>
                      <a:lnTo>
                        <a:pt x="2338" y="144"/>
                      </a:lnTo>
                      <a:lnTo>
                        <a:pt x="2338" y="142"/>
                      </a:lnTo>
                      <a:lnTo>
                        <a:pt x="2341" y="142"/>
                      </a:lnTo>
                      <a:lnTo>
                        <a:pt x="2341" y="140"/>
                      </a:lnTo>
                      <a:lnTo>
                        <a:pt x="2341" y="137"/>
                      </a:lnTo>
                      <a:lnTo>
                        <a:pt x="2338" y="132"/>
                      </a:lnTo>
                      <a:lnTo>
                        <a:pt x="2338" y="128"/>
                      </a:lnTo>
                      <a:lnTo>
                        <a:pt x="2336" y="125"/>
                      </a:lnTo>
                      <a:lnTo>
                        <a:pt x="2338" y="123"/>
                      </a:lnTo>
                      <a:lnTo>
                        <a:pt x="2338" y="121"/>
                      </a:lnTo>
                      <a:lnTo>
                        <a:pt x="2338" y="121"/>
                      </a:lnTo>
                      <a:lnTo>
                        <a:pt x="2341" y="121"/>
                      </a:lnTo>
                      <a:lnTo>
                        <a:pt x="2345" y="121"/>
                      </a:lnTo>
                      <a:lnTo>
                        <a:pt x="2348" y="123"/>
                      </a:lnTo>
                      <a:lnTo>
                        <a:pt x="2350" y="123"/>
                      </a:lnTo>
                      <a:lnTo>
                        <a:pt x="2352" y="123"/>
                      </a:lnTo>
                      <a:lnTo>
                        <a:pt x="2355" y="123"/>
                      </a:lnTo>
                      <a:lnTo>
                        <a:pt x="2357" y="121"/>
                      </a:lnTo>
                      <a:lnTo>
                        <a:pt x="2359" y="118"/>
                      </a:lnTo>
                      <a:lnTo>
                        <a:pt x="2362" y="111"/>
                      </a:lnTo>
                      <a:lnTo>
                        <a:pt x="2364" y="109"/>
                      </a:lnTo>
                      <a:lnTo>
                        <a:pt x="2367" y="106"/>
                      </a:lnTo>
                      <a:lnTo>
                        <a:pt x="2369" y="106"/>
                      </a:lnTo>
                      <a:lnTo>
                        <a:pt x="2371" y="109"/>
                      </a:lnTo>
                      <a:lnTo>
                        <a:pt x="2374" y="111"/>
                      </a:lnTo>
                      <a:lnTo>
                        <a:pt x="2376" y="114"/>
                      </a:lnTo>
                      <a:lnTo>
                        <a:pt x="2378" y="116"/>
                      </a:lnTo>
                      <a:lnTo>
                        <a:pt x="2381" y="116"/>
                      </a:lnTo>
                      <a:lnTo>
                        <a:pt x="2381" y="118"/>
                      </a:lnTo>
                      <a:lnTo>
                        <a:pt x="2383" y="118"/>
                      </a:lnTo>
                      <a:lnTo>
                        <a:pt x="2383" y="116"/>
                      </a:lnTo>
                      <a:lnTo>
                        <a:pt x="2385" y="116"/>
                      </a:lnTo>
                      <a:lnTo>
                        <a:pt x="2388" y="116"/>
                      </a:lnTo>
                      <a:lnTo>
                        <a:pt x="2388" y="118"/>
                      </a:lnTo>
                      <a:lnTo>
                        <a:pt x="2388" y="121"/>
                      </a:lnTo>
                      <a:lnTo>
                        <a:pt x="2385" y="121"/>
                      </a:lnTo>
                      <a:lnTo>
                        <a:pt x="2385" y="123"/>
                      </a:lnTo>
                      <a:lnTo>
                        <a:pt x="2383" y="128"/>
                      </a:lnTo>
                      <a:lnTo>
                        <a:pt x="2383" y="130"/>
                      </a:lnTo>
                      <a:lnTo>
                        <a:pt x="2381" y="132"/>
                      </a:lnTo>
                      <a:lnTo>
                        <a:pt x="2381" y="135"/>
                      </a:lnTo>
                      <a:lnTo>
                        <a:pt x="2383" y="135"/>
                      </a:lnTo>
                      <a:lnTo>
                        <a:pt x="2383" y="137"/>
                      </a:lnTo>
                      <a:lnTo>
                        <a:pt x="2385" y="137"/>
                      </a:lnTo>
                      <a:lnTo>
                        <a:pt x="2388" y="137"/>
                      </a:lnTo>
                      <a:lnTo>
                        <a:pt x="2388" y="140"/>
                      </a:lnTo>
                      <a:lnTo>
                        <a:pt x="2388" y="142"/>
                      </a:lnTo>
                      <a:lnTo>
                        <a:pt x="2385" y="144"/>
                      </a:lnTo>
                      <a:lnTo>
                        <a:pt x="2381" y="147"/>
                      </a:lnTo>
                      <a:lnTo>
                        <a:pt x="2381" y="149"/>
                      </a:lnTo>
                      <a:lnTo>
                        <a:pt x="2378" y="151"/>
                      </a:lnTo>
                      <a:lnTo>
                        <a:pt x="2378" y="154"/>
                      </a:lnTo>
                      <a:lnTo>
                        <a:pt x="2376" y="156"/>
                      </a:lnTo>
                      <a:lnTo>
                        <a:pt x="2376" y="158"/>
                      </a:lnTo>
                      <a:lnTo>
                        <a:pt x="2378" y="161"/>
                      </a:lnTo>
                      <a:lnTo>
                        <a:pt x="2381" y="163"/>
                      </a:lnTo>
                      <a:lnTo>
                        <a:pt x="2381" y="166"/>
                      </a:lnTo>
                      <a:lnTo>
                        <a:pt x="2381" y="166"/>
                      </a:lnTo>
                      <a:lnTo>
                        <a:pt x="2381" y="168"/>
                      </a:lnTo>
                      <a:lnTo>
                        <a:pt x="2383" y="168"/>
                      </a:lnTo>
                      <a:lnTo>
                        <a:pt x="2385" y="168"/>
                      </a:lnTo>
                      <a:lnTo>
                        <a:pt x="2388" y="166"/>
                      </a:lnTo>
                      <a:lnTo>
                        <a:pt x="2388" y="163"/>
                      </a:lnTo>
                      <a:lnTo>
                        <a:pt x="2390" y="163"/>
                      </a:lnTo>
                      <a:lnTo>
                        <a:pt x="2392" y="163"/>
                      </a:lnTo>
                      <a:lnTo>
                        <a:pt x="2395" y="163"/>
                      </a:lnTo>
                      <a:lnTo>
                        <a:pt x="2397" y="163"/>
                      </a:lnTo>
                      <a:lnTo>
                        <a:pt x="2397" y="166"/>
                      </a:lnTo>
                      <a:lnTo>
                        <a:pt x="2395" y="168"/>
                      </a:lnTo>
                      <a:lnTo>
                        <a:pt x="2397" y="168"/>
                      </a:lnTo>
                      <a:lnTo>
                        <a:pt x="2400" y="168"/>
                      </a:lnTo>
                      <a:lnTo>
                        <a:pt x="2400" y="170"/>
                      </a:lnTo>
                      <a:lnTo>
                        <a:pt x="2400" y="173"/>
                      </a:lnTo>
                      <a:lnTo>
                        <a:pt x="2402" y="173"/>
                      </a:lnTo>
                      <a:lnTo>
                        <a:pt x="2404" y="173"/>
                      </a:lnTo>
                      <a:lnTo>
                        <a:pt x="2407" y="170"/>
                      </a:lnTo>
                      <a:lnTo>
                        <a:pt x="2407" y="168"/>
                      </a:lnTo>
                      <a:lnTo>
                        <a:pt x="2409" y="168"/>
                      </a:lnTo>
                      <a:lnTo>
                        <a:pt x="2411" y="166"/>
                      </a:lnTo>
                      <a:lnTo>
                        <a:pt x="2414" y="166"/>
                      </a:lnTo>
                      <a:lnTo>
                        <a:pt x="2414" y="163"/>
                      </a:lnTo>
                      <a:lnTo>
                        <a:pt x="2416" y="163"/>
                      </a:lnTo>
                      <a:lnTo>
                        <a:pt x="2418" y="163"/>
                      </a:lnTo>
                      <a:lnTo>
                        <a:pt x="2418" y="166"/>
                      </a:lnTo>
                      <a:lnTo>
                        <a:pt x="2421" y="168"/>
                      </a:lnTo>
                      <a:lnTo>
                        <a:pt x="2421" y="170"/>
                      </a:lnTo>
                      <a:lnTo>
                        <a:pt x="2418" y="170"/>
                      </a:lnTo>
                      <a:lnTo>
                        <a:pt x="2416" y="170"/>
                      </a:lnTo>
                      <a:lnTo>
                        <a:pt x="2416" y="173"/>
                      </a:lnTo>
                      <a:lnTo>
                        <a:pt x="2416" y="175"/>
                      </a:lnTo>
                      <a:lnTo>
                        <a:pt x="2416" y="177"/>
                      </a:lnTo>
                      <a:lnTo>
                        <a:pt x="2418" y="177"/>
                      </a:lnTo>
                      <a:lnTo>
                        <a:pt x="2418" y="177"/>
                      </a:lnTo>
                      <a:lnTo>
                        <a:pt x="2416" y="180"/>
                      </a:lnTo>
                      <a:lnTo>
                        <a:pt x="2416" y="182"/>
                      </a:lnTo>
                      <a:lnTo>
                        <a:pt x="2416" y="184"/>
                      </a:lnTo>
                      <a:lnTo>
                        <a:pt x="2416" y="187"/>
                      </a:lnTo>
                      <a:lnTo>
                        <a:pt x="2418" y="187"/>
                      </a:lnTo>
                      <a:lnTo>
                        <a:pt x="2418" y="184"/>
                      </a:lnTo>
                      <a:lnTo>
                        <a:pt x="2421" y="184"/>
                      </a:lnTo>
                      <a:lnTo>
                        <a:pt x="2421" y="182"/>
                      </a:lnTo>
                      <a:lnTo>
                        <a:pt x="2423" y="182"/>
                      </a:lnTo>
                      <a:lnTo>
                        <a:pt x="2426" y="182"/>
                      </a:lnTo>
                      <a:lnTo>
                        <a:pt x="2428" y="182"/>
                      </a:lnTo>
                      <a:lnTo>
                        <a:pt x="2428" y="184"/>
                      </a:lnTo>
                      <a:lnTo>
                        <a:pt x="2428" y="187"/>
                      </a:lnTo>
                      <a:lnTo>
                        <a:pt x="2426" y="187"/>
                      </a:lnTo>
                      <a:lnTo>
                        <a:pt x="2426" y="189"/>
                      </a:lnTo>
                      <a:lnTo>
                        <a:pt x="2423" y="189"/>
                      </a:lnTo>
                      <a:lnTo>
                        <a:pt x="2423" y="192"/>
                      </a:lnTo>
                      <a:lnTo>
                        <a:pt x="2423" y="194"/>
                      </a:lnTo>
                      <a:lnTo>
                        <a:pt x="2426" y="194"/>
                      </a:lnTo>
                      <a:lnTo>
                        <a:pt x="2428" y="196"/>
                      </a:lnTo>
                      <a:lnTo>
                        <a:pt x="2430" y="199"/>
                      </a:lnTo>
                      <a:lnTo>
                        <a:pt x="2433" y="199"/>
                      </a:lnTo>
                      <a:lnTo>
                        <a:pt x="2435" y="199"/>
                      </a:lnTo>
                      <a:lnTo>
                        <a:pt x="2437" y="199"/>
                      </a:lnTo>
                      <a:lnTo>
                        <a:pt x="2437" y="199"/>
                      </a:lnTo>
                      <a:lnTo>
                        <a:pt x="2440" y="199"/>
                      </a:lnTo>
                      <a:lnTo>
                        <a:pt x="2442" y="199"/>
                      </a:lnTo>
                      <a:lnTo>
                        <a:pt x="2444" y="201"/>
                      </a:lnTo>
                      <a:lnTo>
                        <a:pt x="2447" y="203"/>
                      </a:lnTo>
                      <a:lnTo>
                        <a:pt x="2449" y="206"/>
                      </a:lnTo>
                      <a:lnTo>
                        <a:pt x="2449" y="208"/>
                      </a:lnTo>
                      <a:lnTo>
                        <a:pt x="2447" y="210"/>
                      </a:lnTo>
                      <a:lnTo>
                        <a:pt x="2444" y="210"/>
                      </a:lnTo>
                      <a:lnTo>
                        <a:pt x="2442" y="208"/>
                      </a:lnTo>
                      <a:lnTo>
                        <a:pt x="2440" y="208"/>
                      </a:lnTo>
                      <a:lnTo>
                        <a:pt x="2437" y="208"/>
                      </a:lnTo>
                      <a:lnTo>
                        <a:pt x="2437" y="210"/>
                      </a:lnTo>
                      <a:lnTo>
                        <a:pt x="2437" y="210"/>
                      </a:lnTo>
                      <a:lnTo>
                        <a:pt x="2437" y="213"/>
                      </a:lnTo>
                      <a:lnTo>
                        <a:pt x="2437" y="215"/>
                      </a:lnTo>
                      <a:lnTo>
                        <a:pt x="2435" y="215"/>
                      </a:lnTo>
                      <a:lnTo>
                        <a:pt x="2435" y="218"/>
                      </a:lnTo>
                      <a:lnTo>
                        <a:pt x="2433" y="220"/>
                      </a:lnTo>
                      <a:lnTo>
                        <a:pt x="2433" y="222"/>
                      </a:lnTo>
                      <a:lnTo>
                        <a:pt x="2435" y="222"/>
                      </a:lnTo>
                      <a:lnTo>
                        <a:pt x="2437" y="222"/>
                      </a:lnTo>
                      <a:lnTo>
                        <a:pt x="2437" y="222"/>
                      </a:lnTo>
                      <a:lnTo>
                        <a:pt x="2440" y="222"/>
                      </a:lnTo>
                      <a:lnTo>
                        <a:pt x="2442" y="222"/>
                      </a:lnTo>
                      <a:lnTo>
                        <a:pt x="2442" y="220"/>
                      </a:lnTo>
                      <a:lnTo>
                        <a:pt x="2444" y="220"/>
                      </a:lnTo>
                      <a:lnTo>
                        <a:pt x="2447" y="220"/>
                      </a:lnTo>
                      <a:lnTo>
                        <a:pt x="2449" y="222"/>
                      </a:lnTo>
                      <a:lnTo>
                        <a:pt x="2452" y="225"/>
                      </a:lnTo>
                      <a:lnTo>
                        <a:pt x="2454" y="227"/>
                      </a:lnTo>
                      <a:lnTo>
                        <a:pt x="2456" y="229"/>
                      </a:lnTo>
                      <a:lnTo>
                        <a:pt x="2459" y="232"/>
                      </a:lnTo>
                      <a:lnTo>
                        <a:pt x="2461" y="234"/>
                      </a:lnTo>
                      <a:lnTo>
                        <a:pt x="2463" y="234"/>
                      </a:lnTo>
                      <a:lnTo>
                        <a:pt x="2466" y="234"/>
                      </a:lnTo>
                      <a:lnTo>
                        <a:pt x="2468" y="234"/>
                      </a:lnTo>
                      <a:lnTo>
                        <a:pt x="2473" y="236"/>
                      </a:lnTo>
                      <a:lnTo>
                        <a:pt x="2478" y="239"/>
                      </a:lnTo>
                      <a:lnTo>
                        <a:pt x="2480" y="241"/>
                      </a:lnTo>
                      <a:lnTo>
                        <a:pt x="2482" y="241"/>
                      </a:lnTo>
                      <a:lnTo>
                        <a:pt x="2482" y="244"/>
                      </a:lnTo>
                      <a:lnTo>
                        <a:pt x="2482" y="246"/>
                      </a:lnTo>
                      <a:lnTo>
                        <a:pt x="2482" y="248"/>
                      </a:lnTo>
                      <a:lnTo>
                        <a:pt x="2482" y="251"/>
                      </a:lnTo>
                      <a:lnTo>
                        <a:pt x="2480" y="253"/>
                      </a:lnTo>
                      <a:lnTo>
                        <a:pt x="2480" y="255"/>
                      </a:lnTo>
                      <a:lnTo>
                        <a:pt x="2478" y="258"/>
                      </a:lnTo>
                      <a:lnTo>
                        <a:pt x="2478" y="260"/>
                      </a:lnTo>
                      <a:lnTo>
                        <a:pt x="2475" y="260"/>
                      </a:lnTo>
                      <a:lnTo>
                        <a:pt x="2475" y="258"/>
                      </a:lnTo>
                      <a:lnTo>
                        <a:pt x="2473" y="258"/>
                      </a:lnTo>
                      <a:lnTo>
                        <a:pt x="2473" y="255"/>
                      </a:lnTo>
                      <a:lnTo>
                        <a:pt x="2470" y="255"/>
                      </a:lnTo>
                      <a:lnTo>
                        <a:pt x="2470" y="253"/>
                      </a:lnTo>
                      <a:lnTo>
                        <a:pt x="2468" y="253"/>
                      </a:lnTo>
                      <a:lnTo>
                        <a:pt x="2468" y="255"/>
                      </a:lnTo>
                      <a:lnTo>
                        <a:pt x="2466" y="258"/>
                      </a:lnTo>
                      <a:lnTo>
                        <a:pt x="2466" y="260"/>
                      </a:lnTo>
                      <a:lnTo>
                        <a:pt x="2463" y="262"/>
                      </a:lnTo>
                      <a:lnTo>
                        <a:pt x="2463" y="265"/>
                      </a:lnTo>
                      <a:lnTo>
                        <a:pt x="2466" y="267"/>
                      </a:lnTo>
                      <a:lnTo>
                        <a:pt x="2466" y="270"/>
                      </a:lnTo>
                      <a:lnTo>
                        <a:pt x="2466" y="272"/>
                      </a:lnTo>
                      <a:lnTo>
                        <a:pt x="2468" y="272"/>
                      </a:lnTo>
                      <a:lnTo>
                        <a:pt x="2468" y="274"/>
                      </a:lnTo>
                      <a:lnTo>
                        <a:pt x="2468" y="277"/>
                      </a:lnTo>
                      <a:lnTo>
                        <a:pt x="2470" y="277"/>
                      </a:lnTo>
                      <a:lnTo>
                        <a:pt x="2473" y="277"/>
                      </a:lnTo>
                      <a:lnTo>
                        <a:pt x="2473" y="274"/>
                      </a:lnTo>
                      <a:lnTo>
                        <a:pt x="2475" y="277"/>
                      </a:lnTo>
                      <a:lnTo>
                        <a:pt x="2478" y="277"/>
                      </a:lnTo>
                      <a:lnTo>
                        <a:pt x="2478" y="279"/>
                      </a:lnTo>
                      <a:lnTo>
                        <a:pt x="2478" y="281"/>
                      </a:lnTo>
                      <a:lnTo>
                        <a:pt x="2478" y="284"/>
                      </a:lnTo>
                      <a:lnTo>
                        <a:pt x="2478" y="286"/>
                      </a:lnTo>
                      <a:lnTo>
                        <a:pt x="2475" y="286"/>
                      </a:lnTo>
                      <a:lnTo>
                        <a:pt x="2475" y="288"/>
                      </a:lnTo>
                      <a:lnTo>
                        <a:pt x="2473" y="286"/>
                      </a:lnTo>
                      <a:lnTo>
                        <a:pt x="2470" y="288"/>
                      </a:lnTo>
                      <a:lnTo>
                        <a:pt x="2468" y="291"/>
                      </a:lnTo>
                      <a:lnTo>
                        <a:pt x="2468" y="291"/>
                      </a:lnTo>
                      <a:lnTo>
                        <a:pt x="2468" y="293"/>
                      </a:lnTo>
                      <a:lnTo>
                        <a:pt x="2468" y="295"/>
                      </a:lnTo>
                      <a:lnTo>
                        <a:pt x="2470" y="298"/>
                      </a:lnTo>
                      <a:lnTo>
                        <a:pt x="2473" y="300"/>
                      </a:lnTo>
                      <a:lnTo>
                        <a:pt x="2473" y="303"/>
                      </a:lnTo>
                      <a:lnTo>
                        <a:pt x="2473" y="305"/>
                      </a:lnTo>
                      <a:lnTo>
                        <a:pt x="2470" y="305"/>
                      </a:lnTo>
                      <a:lnTo>
                        <a:pt x="2468" y="305"/>
                      </a:lnTo>
                      <a:lnTo>
                        <a:pt x="2466" y="305"/>
                      </a:lnTo>
                      <a:lnTo>
                        <a:pt x="2463" y="305"/>
                      </a:lnTo>
                      <a:lnTo>
                        <a:pt x="2463" y="307"/>
                      </a:lnTo>
                      <a:lnTo>
                        <a:pt x="2463" y="310"/>
                      </a:lnTo>
                      <a:lnTo>
                        <a:pt x="2461" y="312"/>
                      </a:lnTo>
                      <a:lnTo>
                        <a:pt x="2461" y="314"/>
                      </a:lnTo>
                      <a:lnTo>
                        <a:pt x="2459" y="314"/>
                      </a:lnTo>
                      <a:lnTo>
                        <a:pt x="2459" y="317"/>
                      </a:lnTo>
                      <a:lnTo>
                        <a:pt x="2459" y="319"/>
                      </a:lnTo>
                      <a:lnTo>
                        <a:pt x="2459" y="321"/>
                      </a:lnTo>
                      <a:lnTo>
                        <a:pt x="2459" y="324"/>
                      </a:lnTo>
                      <a:lnTo>
                        <a:pt x="2461" y="326"/>
                      </a:lnTo>
                      <a:lnTo>
                        <a:pt x="2461" y="329"/>
                      </a:lnTo>
                      <a:lnTo>
                        <a:pt x="2461" y="331"/>
                      </a:lnTo>
                      <a:lnTo>
                        <a:pt x="2461" y="333"/>
                      </a:lnTo>
                      <a:lnTo>
                        <a:pt x="2461" y="336"/>
                      </a:lnTo>
                      <a:lnTo>
                        <a:pt x="2459" y="336"/>
                      </a:lnTo>
                      <a:lnTo>
                        <a:pt x="2456" y="336"/>
                      </a:lnTo>
                      <a:lnTo>
                        <a:pt x="2454" y="336"/>
                      </a:lnTo>
                      <a:lnTo>
                        <a:pt x="2454" y="333"/>
                      </a:lnTo>
                      <a:lnTo>
                        <a:pt x="2454" y="331"/>
                      </a:lnTo>
                      <a:lnTo>
                        <a:pt x="2454" y="329"/>
                      </a:lnTo>
                      <a:lnTo>
                        <a:pt x="2452" y="326"/>
                      </a:lnTo>
                      <a:lnTo>
                        <a:pt x="2452" y="324"/>
                      </a:lnTo>
                      <a:lnTo>
                        <a:pt x="2449" y="321"/>
                      </a:lnTo>
                      <a:lnTo>
                        <a:pt x="2447" y="321"/>
                      </a:lnTo>
                      <a:lnTo>
                        <a:pt x="2444" y="321"/>
                      </a:lnTo>
                      <a:lnTo>
                        <a:pt x="2442" y="321"/>
                      </a:lnTo>
                      <a:lnTo>
                        <a:pt x="2442" y="324"/>
                      </a:lnTo>
                      <a:lnTo>
                        <a:pt x="2440" y="324"/>
                      </a:lnTo>
                      <a:lnTo>
                        <a:pt x="2440" y="326"/>
                      </a:lnTo>
                      <a:lnTo>
                        <a:pt x="2440" y="329"/>
                      </a:lnTo>
                      <a:lnTo>
                        <a:pt x="2442" y="329"/>
                      </a:lnTo>
                      <a:lnTo>
                        <a:pt x="2442" y="326"/>
                      </a:lnTo>
                      <a:lnTo>
                        <a:pt x="2444" y="326"/>
                      </a:lnTo>
                      <a:lnTo>
                        <a:pt x="2444" y="329"/>
                      </a:lnTo>
                      <a:lnTo>
                        <a:pt x="2447" y="331"/>
                      </a:lnTo>
                      <a:lnTo>
                        <a:pt x="2447" y="333"/>
                      </a:lnTo>
                      <a:lnTo>
                        <a:pt x="2447" y="336"/>
                      </a:lnTo>
                      <a:lnTo>
                        <a:pt x="2449" y="338"/>
                      </a:lnTo>
                      <a:lnTo>
                        <a:pt x="2449" y="340"/>
                      </a:lnTo>
                      <a:lnTo>
                        <a:pt x="2449" y="343"/>
                      </a:lnTo>
                      <a:lnTo>
                        <a:pt x="2449" y="345"/>
                      </a:lnTo>
                      <a:lnTo>
                        <a:pt x="2447" y="345"/>
                      </a:lnTo>
                      <a:lnTo>
                        <a:pt x="2447" y="347"/>
                      </a:lnTo>
                      <a:lnTo>
                        <a:pt x="2447" y="347"/>
                      </a:lnTo>
                      <a:lnTo>
                        <a:pt x="2444" y="347"/>
                      </a:lnTo>
                      <a:lnTo>
                        <a:pt x="2444" y="350"/>
                      </a:lnTo>
                      <a:lnTo>
                        <a:pt x="2442" y="350"/>
                      </a:lnTo>
                      <a:lnTo>
                        <a:pt x="2442" y="352"/>
                      </a:lnTo>
                      <a:lnTo>
                        <a:pt x="2440" y="352"/>
                      </a:lnTo>
                      <a:lnTo>
                        <a:pt x="2440" y="355"/>
                      </a:lnTo>
                      <a:lnTo>
                        <a:pt x="2442" y="355"/>
                      </a:lnTo>
                      <a:lnTo>
                        <a:pt x="2444" y="355"/>
                      </a:lnTo>
                      <a:lnTo>
                        <a:pt x="2447" y="355"/>
                      </a:lnTo>
                      <a:lnTo>
                        <a:pt x="2447" y="357"/>
                      </a:lnTo>
                      <a:lnTo>
                        <a:pt x="2449" y="357"/>
                      </a:lnTo>
                      <a:lnTo>
                        <a:pt x="2449" y="359"/>
                      </a:lnTo>
                      <a:lnTo>
                        <a:pt x="2452" y="359"/>
                      </a:lnTo>
                      <a:lnTo>
                        <a:pt x="2454" y="359"/>
                      </a:lnTo>
                      <a:lnTo>
                        <a:pt x="2456" y="362"/>
                      </a:lnTo>
                      <a:lnTo>
                        <a:pt x="2459" y="362"/>
                      </a:lnTo>
                      <a:lnTo>
                        <a:pt x="2461" y="362"/>
                      </a:lnTo>
                      <a:lnTo>
                        <a:pt x="2463" y="364"/>
                      </a:lnTo>
                      <a:lnTo>
                        <a:pt x="2466" y="364"/>
                      </a:lnTo>
                      <a:lnTo>
                        <a:pt x="2468" y="366"/>
                      </a:lnTo>
                      <a:lnTo>
                        <a:pt x="2466" y="369"/>
                      </a:lnTo>
                      <a:lnTo>
                        <a:pt x="2463" y="371"/>
                      </a:lnTo>
                      <a:lnTo>
                        <a:pt x="2461" y="371"/>
                      </a:lnTo>
                      <a:lnTo>
                        <a:pt x="2461" y="373"/>
                      </a:lnTo>
                      <a:lnTo>
                        <a:pt x="2459" y="376"/>
                      </a:lnTo>
                      <a:lnTo>
                        <a:pt x="2456" y="378"/>
                      </a:lnTo>
                      <a:lnTo>
                        <a:pt x="2454" y="381"/>
                      </a:lnTo>
                      <a:lnTo>
                        <a:pt x="2454" y="383"/>
                      </a:lnTo>
                      <a:lnTo>
                        <a:pt x="2456" y="383"/>
                      </a:lnTo>
                      <a:lnTo>
                        <a:pt x="2459" y="383"/>
                      </a:lnTo>
                      <a:lnTo>
                        <a:pt x="2461" y="383"/>
                      </a:lnTo>
                      <a:lnTo>
                        <a:pt x="2463" y="383"/>
                      </a:lnTo>
                      <a:lnTo>
                        <a:pt x="2466" y="383"/>
                      </a:lnTo>
                      <a:lnTo>
                        <a:pt x="2468" y="383"/>
                      </a:lnTo>
                      <a:lnTo>
                        <a:pt x="2470" y="383"/>
                      </a:lnTo>
                      <a:lnTo>
                        <a:pt x="2470" y="385"/>
                      </a:lnTo>
                      <a:lnTo>
                        <a:pt x="2473" y="385"/>
                      </a:lnTo>
                      <a:lnTo>
                        <a:pt x="2475" y="388"/>
                      </a:lnTo>
                      <a:lnTo>
                        <a:pt x="2475" y="390"/>
                      </a:lnTo>
                      <a:lnTo>
                        <a:pt x="2478" y="392"/>
                      </a:lnTo>
                      <a:lnTo>
                        <a:pt x="2478" y="395"/>
                      </a:lnTo>
                      <a:lnTo>
                        <a:pt x="2478" y="397"/>
                      </a:lnTo>
                      <a:lnTo>
                        <a:pt x="2478" y="399"/>
                      </a:lnTo>
                      <a:lnTo>
                        <a:pt x="2478" y="402"/>
                      </a:lnTo>
                      <a:lnTo>
                        <a:pt x="2475" y="402"/>
                      </a:lnTo>
                      <a:lnTo>
                        <a:pt x="2473" y="402"/>
                      </a:lnTo>
                      <a:lnTo>
                        <a:pt x="2473" y="404"/>
                      </a:lnTo>
                      <a:lnTo>
                        <a:pt x="2470" y="407"/>
                      </a:lnTo>
                      <a:lnTo>
                        <a:pt x="2470" y="409"/>
                      </a:lnTo>
                      <a:lnTo>
                        <a:pt x="2470" y="411"/>
                      </a:lnTo>
                      <a:lnTo>
                        <a:pt x="2473" y="414"/>
                      </a:lnTo>
                      <a:lnTo>
                        <a:pt x="2475" y="414"/>
                      </a:lnTo>
                      <a:lnTo>
                        <a:pt x="2478" y="414"/>
                      </a:lnTo>
                      <a:lnTo>
                        <a:pt x="2478" y="411"/>
                      </a:lnTo>
                      <a:lnTo>
                        <a:pt x="2480" y="411"/>
                      </a:lnTo>
                      <a:lnTo>
                        <a:pt x="2482" y="411"/>
                      </a:lnTo>
                      <a:lnTo>
                        <a:pt x="2485" y="414"/>
                      </a:lnTo>
                      <a:lnTo>
                        <a:pt x="2487" y="414"/>
                      </a:lnTo>
                      <a:lnTo>
                        <a:pt x="2489" y="414"/>
                      </a:lnTo>
                      <a:lnTo>
                        <a:pt x="2489" y="416"/>
                      </a:lnTo>
                      <a:lnTo>
                        <a:pt x="2492" y="416"/>
                      </a:lnTo>
                      <a:lnTo>
                        <a:pt x="2494" y="416"/>
                      </a:lnTo>
                      <a:lnTo>
                        <a:pt x="2494" y="418"/>
                      </a:lnTo>
                      <a:lnTo>
                        <a:pt x="2494" y="418"/>
                      </a:lnTo>
                      <a:lnTo>
                        <a:pt x="2494" y="421"/>
                      </a:lnTo>
                      <a:lnTo>
                        <a:pt x="2494" y="423"/>
                      </a:lnTo>
                      <a:lnTo>
                        <a:pt x="2496" y="423"/>
                      </a:lnTo>
                      <a:lnTo>
                        <a:pt x="2496" y="425"/>
                      </a:lnTo>
                      <a:lnTo>
                        <a:pt x="2499" y="425"/>
                      </a:lnTo>
                      <a:lnTo>
                        <a:pt x="2499" y="428"/>
                      </a:lnTo>
                      <a:lnTo>
                        <a:pt x="2501" y="428"/>
                      </a:lnTo>
                      <a:lnTo>
                        <a:pt x="2501" y="430"/>
                      </a:lnTo>
                      <a:lnTo>
                        <a:pt x="2501" y="433"/>
                      </a:lnTo>
                      <a:lnTo>
                        <a:pt x="2501" y="435"/>
                      </a:lnTo>
                      <a:lnTo>
                        <a:pt x="2501" y="437"/>
                      </a:lnTo>
                      <a:lnTo>
                        <a:pt x="2501" y="440"/>
                      </a:lnTo>
                      <a:lnTo>
                        <a:pt x="2504" y="440"/>
                      </a:lnTo>
                      <a:lnTo>
                        <a:pt x="2506" y="440"/>
                      </a:lnTo>
                      <a:lnTo>
                        <a:pt x="2508" y="437"/>
                      </a:lnTo>
                      <a:lnTo>
                        <a:pt x="2511" y="437"/>
                      </a:lnTo>
                      <a:lnTo>
                        <a:pt x="2513" y="437"/>
                      </a:lnTo>
                      <a:lnTo>
                        <a:pt x="2513" y="440"/>
                      </a:lnTo>
                      <a:lnTo>
                        <a:pt x="2515" y="440"/>
                      </a:lnTo>
                      <a:lnTo>
                        <a:pt x="2515" y="442"/>
                      </a:lnTo>
                      <a:lnTo>
                        <a:pt x="2515" y="444"/>
                      </a:lnTo>
                      <a:lnTo>
                        <a:pt x="2515" y="447"/>
                      </a:lnTo>
                      <a:lnTo>
                        <a:pt x="2515" y="449"/>
                      </a:lnTo>
                      <a:lnTo>
                        <a:pt x="2515" y="451"/>
                      </a:lnTo>
                      <a:lnTo>
                        <a:pt x="2515" y="454"/>
                      </a:lnTo>
                      <a:lnTo>
                        <a:pt x="2515" y="456"/>
                      </a:lnTo>
                      <a:lnTo>
                        <a:pt x="2515" y="458"/>
                      </a:lnTo>
                      <a:lnTo>
                        <a:pt x="2515" y="458"/>
                      </a:lnTo>
                      <a:lnTo>
                        <a:pt x="2515" y="461"/>
                      </a:lnTo>
                      <a:lnTo>
                        <a:pt x="2515" y="463"/>
                      </a:lnTo>
                      <a:lnTo>
                        <a:pt x="2515" y="466"/>
                      </a:lnTo>
                      <a:lnTo>
                        <a:pt x="2518" y="466"/>
                      </a:lnTo>
                      <a:lnTo>
                        <a:pt x="2518" y="468"/>
                      </a:lnTo>
                      <a:lnTo>
                        <a:pt x="2520" y="468"/>
                      </a:lnTo>
                      <a:lnTo>
                        <a:pt x="2522" y="468"/>
                      </a:lnTo>
                      <a:lnTo>
                        <a:pt x="2525" y="468"/>
                      </a:lnTo>
                      <a:lnTo>
                        <a:pt x="2527" y="468"/>
                      </a:lnTo>
                      <a:lnTo>
                        <a:pt x="2527" y="470"/>
                      </a:lnTo>
                      <a:lnTo>
                        <a:pt x="2530" y="470"/>
                      </a:lnTo>
                      <a:lnTo>
                        <a:pt x="2530" y="473"/>
                      </a:lnTo>
                      <a:lnTo>
                        <a:pt x="2530" y="475"/>
                      </a:lnTo>
                      <a:lnTo>
                        <a:pt x="2530" y="477"/>
                      </a:lnTo>
                      <a:lnTo>
                        <a:pt x="2530" y="480"/>
                      </a:lnTo>
                      <a:lnTo>
                        <a:pt x="2527" y="480"/>
                      </a:lnTo>
                      <a:lnTo>
                        <a:pt x="2527" y="482"/>
                      </a:lnTo>
                      <a:lnTo>
                        <a:pt x="2525" y="482"/>
                      </a:lnTo>
                      <a:lnTo>
                        <a:pt x="2525" y="480"/>
                      </a:lnTo>
                      <a:lnTo>
                        <a:pt x="2522" y="480"/>
                      </a:lnTo>
                      <a:lnTo>
                        <a:pt x="2520" y="480"/>
                      </a:lnTo>
                      <a:lnTo>
                        <a:pt x="2518" y="480"/>
                      </a:lnTo>
                      <a:lnTo>
                        <a:pt x="2515" y="482"/>
                      </a:lnTo>
                      <a:lnTo>
                        <a:pt x="2515" y="484"/>
                      </a:lnTo>
                      <a:lnTo>
                        <a:pt x="2515" y="487"/>
                      </a:lnTo>
                      <a:lnTo>
                        <a:pt x="2518" y="487"/>
                      </a:lnTo>
                      <a:lnTo>
                        <a:pt x="2518" y="489"/>
                      </a:lnTo>
                      <a:lnTo>
                        <a:pt x="2518" y="492"/>
                      </a:lnTo>
                      <a:lnTo>
                        <a:pt x="2520" y="492"/>
                      </a:lnTo>
                      <a:lnTo>
                        <a:pt x="2520" y="494"/>
                      </a:lnTo>
                      <a:lnTo>
                        <a:pt x="2522" y="496"/>
                      </a:lnTo>
                      <a:lnTo>
                        <a:pt x="2522" y="499"/>
                      </a:lnTo>
                      <a:lnTo>
                        <a:pt x="2525" y="499"/>
                      </a:lnTo>
                      <a:lnTo>
                        <a:pt x="2525" y="501"/>
                      </a:lnTo>
                      <a:lnTo>
                        <a:pt x="2527" y="501"/>
                      </a:lnTo>
                      <a:lnTo>
                        <a:pt x="2527" y="503"/>
                      </a:lnTo>
                      <a:lnTo>
                        <a:pt x="2525" y="503"/>
                      </a:lnTo>
                      <a:lnTo>
                        <a:pt x="2525" y="506"/>
                      </a:lnTo>
                      <a:lnTo>
                        <a:pt x="2525" y="508"/>
                      </a:lnTo>
                      <a:lnTo>
                        <a:pt x="2527" y="508"/>
                      </a:lnTo>
                      <a:lnTo>
                        <a:pt x="2527" y="510"/>
                      </a:lnTo>
                      <a:lnTo>
                        <a:pt x="2530" y="510"/>
                      </a:lnTo>
                      <a:lnTo>
                        <a:pt x="2532" y="508"/>
                      </a:lnTo>
                      <a:lnTo>
                        <a:pt x="2534" y="508"/>
                      </a:lnTo>
                      <a:lnTo>
                        <a:pt x="2534" y="510"/>
                      </a:lnTo>
                      <a:lnTo>
                        <a:pt x="2537" y="510"/>
                      </a:lnTo>
                      <a:lnTo>
                        <a:pt x="2539" y="513"/>
                      </a:lnTo>
                      <a:lnTo>
                        <a:pt x="2539" y="515"/>
                      </a:lnTo>
                      <a:lnTo>
                        <a:pt x="2539" y="515"/>
                      </a:lnTo>
                      <a:lnTo>
                        <a:pt x="2539" y="518"/>
                      </a:lnTo>
                      <a:lnTo>
                        <a:pt x="2539" y="520"/>
                      </a:lnTo>
                      <a:lnTo>
                        <a:pt x="2541" y="520"/>
                      </a:lnTo>
                      <a:lnTo>
                        <a:pt x="2541" y="522"/>
                      </a:lnTo>
                      <a:lnTo>
                        <a:pt x="2544" y="522"/>
                      </a:lnTo>
                      <a:lnTo>
                        <a:pt x="2544" y="525"/>
                      </a:lnTo>
                      <a:lnTo>
                        <a:pt x="2546" y="525"/>
                      </a:lnTo>
                      <a:lnTo>
                        <a:pt x="2546" y="527"/>
                      </a:lnTo>
                      <a:lnTo>
                        <a:pt x="2548" y="527"/>
                      </a:lnTo>
                      <a:lnTo>
                        <a:pt x="2551" y="527"/>
                      </a:lnTo>
                      <a:lnTo>
                        <a:pt x="2551" y="525"/>
                      </a:lnTo>
                      <a:lnTo>
                        <a:pt x="2551" y="525"/>
                      </a:lnTo>
                      <a:lnTo>
                        <a:pt x="2551" y="522"/>
                      </a:lnTo>
                      <a:lnTo>
                        <a:pt x="2553" y="522"/>
                      </a:lnTo>
                      <a:lnTo>
                        <a:pt x="2555" y="522"/>
                      </a:lnTo>
                      <a:lnTo>
                        <a:pt x="2555" y="520"/>
                      </a:lnTo>
                      <a:lnTo>
                        <a:pt x="2558" y="520"/>
                      </a:lnTo>
                      <a:lnTo>
                        <a:pt x="2560" y="520"/>
                      </a:lnTo>
                      <a:lnTo>
                        <a:pt x="2563" y="520"/>
                      </a:lnTo>
                      <a:lnTo>
                        <a:pt x="2563" y="522"/>
                      </a:lnTo>
                      <a:lnTo>
                        <a:pt x="2565" y="522"/>
                      </a:lnTo>
                      <a:lnTo>
                        <a:pt x="2565" y="525"/>
                      </a:lnTo>
                      <a:lnTo>
                        <a:pt x="2565" y="527"/>
                      </a:lnTo>
                      <a:lnTo>
                        <a:pt x="2565" y="529"/>
                      </a:lnTo>
                      <a:lnTo>
                        <a:pt x="2565" y="532"/>
                      </a:lnTo>
                      <a:lnTo>
                        <a:pt x="2567" y="534"/>
                      </a:lnTo>
                      <a:lnTo>
                        <a:pt x="2570" y="534"/>
                      </a:lnTo>
                      <a:lnTo>
                        <a:pt x="2570" y="536"/>
                      </a:lnTo>
                      <a:lnTo>
                        <a:pt x="2572" y="536"/>
                      </a:lnTo>
                      <a:lnTo>
                        <a:pt x="2572" y="539"/>
                      </a:lnTo>
                      <a:lnTo>
                        <a:pt x="2574" y="539"/>
                      </a:lnTo>
                      <a:lnTo>
                        <a:pt x="2577" y="541"/>
                      </a:lnTo>
                      <a:lnTo>
                        <a:pt x="2577" y="544"/>
                      </a:lnTo>
                      <a:lnTo>
                        <a:pt x="2579" y="544"/>
                      </a:lnTo>
                      <a:lnTo>
                        <a:pt x="2579" y="546"/>
                      </a:lnTo>
                      <a:lnTo>
                        <a:pt x="2581" y="546"/>
                      </a:lnTo>
                      <a:lnTo>
                        <a:pt x="2581" y="548"/>
                      </a:lnTo>
                      <a:lnTo>
                        <a:pt x="2579" y="548"/>
                      </a:lnTo>
                      <a:lnTo>
                        <a:pt x="2579" y="551"/>
                      </a:lnTo>
                      <a:lnTo>
                        <a:pt x="2579" y="553"/>
                      </a:lnTo>
                      <a:lnTo>
                        <a:pt x="2579" y="555"/>
                      </a:lnTo>
                      <a:lnTo>
                        <a:pt x="2581" y="555"/>
                      </a:lnTo>
                      <a:lnTo>
                        <a:pt x="2581" y="558"/>
                      </a:lnTo>
                      <a:lnTo>
                        <a:pt x="2584" y="558"/>
                      </a:lnTo>
                      <a:lnTo>
                        <a:pt x="2584" y="560"/>
                      </a:lnTo>
                      <a:lnTo>
                        <a:pt x="2586" y="560"/>
                      </a:lnTo>
                      <a:lnTo>
                        <a:pt x="2586" y="562"/>
                      </a:lnTo>
                      <a:lnTo>
                        <a:pt x="2584" y="562"/>
                      </a:lnTo>
                      <a:lnTo>
                        <a:pt x="2584" y="565"/>
                      </a:lnTo>
                      <a:lnTo>
                        <a:pt x="2586" y="567"/>
                      </a:lnTo>
                      <a:lnTo>
                        <a:pt x="2586" y="570"/>
                      </a:lnTo>
                      <a:lnTo>
                        <a:pt x="2589" y="570"/>
                      </a:lnTo>
                      <a:lnTo>
                        <a:pt x="2593" y="572"/>
                      </a:lnTo>
                      <a:lnTo>
                        <a:pt x="2596" y="572"/>
                      </a:lnTo>
                      <a:lnTo>
                        <a:pt x="2598" y="572"/>
                      </a:lnTo>
                      <a:lnTo>
                        <a:pt x="2598" y="572"/>
                      </a:lnTo>
                      <a:lnTo>
                        <a:pt x="2598" y="574"/>
                      </a:lnTo>
                      <a:lnTo>
                        <a:pt x="2596" y="577"/>
                      </a:lnTo>
                      <a:lnTo>
                        <a:pt x="2596" y="579"/>
                      </a:lnTo>
                      <a:lnTo>
                        <a:pt x="2596" y="581"/>
                      </a:lnTo>
                      <a:lnTo>
                        <a:pt x="2596" y="584"/>
                      </a:lnTo>
                      <a:lnTo>
                        <a:pt x="2598" y="584"/>
                      </a:lnTo>
                      <a:lnTo>
                        <a:pt x="2600" y="584"/>
                      </a:lnTo>
                      <a:lnTo>
                        <a:pt x="2607" y="581"/>
                      </a:lnTo>
                      <a:lnTo>
                        <a:pt x="2607" y="581"/>
                      </a:lnTo>
                      <a:lnTo>
                        <a:pt x="2607" y="584"/>
                      </a:lnTo>
                      <a:lnTo>
                        <a:pt x="2607" y="586"/>
                      </a:lnTo>
                      <a:lnTo>
                        <a:pt x="2607" y="588"/>
                      </a:lnTo>
                      <a:lnTo>
                        <a:pt x="2605" y="591"/>
                      </a:lnTo>
                      <a:lnTo>
                        <a:pt x="2605" y="593"/>
                      </a:lnTo>
                      <a:lnTo>
                        <a:pt x="2607" y="596"/>
                      </a:lnTo>
                      <a:lnTo>
                        <a:pt x="2607" y="600"/>
                      </a:lnTo>
                      <a:lnTo>
                        <a:pt x="2607" y="605"/>
                      </a:lnTo>
                      <a:lnTo>
                        <a:pt x="2607" y="607"/>
                      </a:lnTo>
                      <a:lnTo>
                        <a:pt x="2610" y="607"/>
                      </a:lnTo>
                      <a:lnTo>
                        <a:pt x="2610" y="605"/>
                      </a:lnTo>
                      <a:lnTo>
                        <a:pt x="2612" y="605"/>
                      </a:lnTo>
                      <a:lnTo>
                        <a:pt x="2615" y="607"/>
                      </a:lnTo>
                      <a:lnTo>
                        <a:pt x="2615" y="610"/>
                      </a:lnTo>
                      <a:lnTo>
                        <a:pt x="2615" y="614"/>
                      </a:lnTo>
                      <a:lnTo>
                        <a:pt x="2617" y="614"/>
                      </a:lnTo>
                      <a:lnTo>
                        <a:pt x="2619" y="614"/>
                      </a:lnTo>
                      <a:lnTo>
                        <a:pt x="2622" y="612"/>
                      </a:lnTo>
                      <a:lnTo>
                        <a:pt x="2624" y="614"/>
                      </a:lnTo>
                      <a:lnTo>
                        <a:pt x="2624" y="617"/>
                      </a:lnTo>
                      <a:lnTo>
                        <a:pt x="2624" y="619"/>
                      </a:lnTo>
                      <a:lnTo>
                        <a:pt x="2626" y="622"/>
                      </a:lnTo>
                      <a:lnTo>
                        <a:pt x="2629" y="624"/>
                      </a:lnTo>
                      <a:lnTo>
                        <a:pt x="2629" y="626"/>
                      </a:lnTo>
                      <a:lnTo>
                        <a:pt x="2626" y="629"/>
                      </a:lnTo>
                      <a:lnTo>
                        <a:pt x="2626" y="629"/>
                      </a:lnTo>
                      <a:lnTo>
                        <a:pt x="2624" y="629"/>
                      </a:lnTo>
                      <a:lnTo>
                        <a:pt x="2619" y="631"/>
                      </a:lnTo>
                      <a:lnTo>
                        <a:pt x="2615" y="633"/>
                      </a:lnTo>
                      <a:lnTo>
                        <a:pt x="2612" y="633"/>
                      </a:lnTo>
                      <a:lnTo>
                        <a:pt x="2610" y="633"/>
                      </a:lnTo>
                      <a:lnTo>
                        <a:pt x="2607" y="636"/>
                      </a:lnTo>
                      <a:lnTo>
                        <a:pt x="2607" y="638"/>
                      </a:lnTo>
                      <a:lnTo>
                        <a:pt x="2607" y="638"/>
                      </a:lnTo>
                      <a:lnTo>
                        <a:pt x="2605" y="638"/>
                      </a:lnTo>
                      <a:lnTo>
                        <a:pt x="2605" y="640"/>
                      </a:lnTo>
                      <a:lnTo>
                        <a:pt x="2605" y="643"/>
                      </a:lnTo>
                      <a:lnTo>
                        <a:pt x="2607" y="647"/>
                      </a:lnTo>
                      <a:lnTo>
                        <a:pt x="2607" y="652"/>
                      </a:lnTo>
                      <a:lnTo>
                        <a:pt x="2607" y="657"/>
                      </a:lnTo>
                      <a:lnTo>
                        <a:pt x="2610" y="659"/>
                      </a:lnTo>
                      <a:lnTo>
                        <a:pt x="2610" y="662"/>
                      </a:lnTo>
                      <a:lnTo>
                        <a:pt x="2610" y="664"/>
                      </a:lnTo>
                      <a:lnTo>
                        <a:pt x="2610" y="666"/>
                      </a:lnTo>
                      <a:lnTo>
                        <a:pt x="2607" y="666"/>
                      </a:lnTo>
                      <a:lnTo>
                        <a:pt x="2605" y="666"/>
                      </a:lnTo>
                      <a:lnTo>
                        <a:pt x="2603" y="669"/>
                      </a:lnTo>
                      <a:lnTo>
                        <a:pt x="2598" y="669"/>
                      </a:lnTo>
                      <a:lnTo>
                        <a:pt x="2598" y="671"/>
                      </a:lnTo>
                      <a:lnTo>
                        <a:pt x="2596" y="671"/>
                      </a:lnTo>
                      <a:lnTo>
                        <a:pt x="2591" y="671"/>
                      </a:lnTo>
                      <a:lnTo>
                        <a:pt x="2589" y="671"/>
                      </a:lnTo>
                      <a:lnTo>
                        <a:pt x="2584" y="671"/>
                      </a:lnTo>
                      <a:lnTo>
                        <a:pt x="2581" y="671"/>
                      </a:lnTo>
                      <a:lnTo>
                        <a:pt x="2581" y="673"/>
                      </a:lnTo>
                      <a:lnTo>
                        <a:pt x="2581" y="676"/>
                      </a:lnTo>
                      <a:lnTo>
                        <a:pt x="2584" y="678"/>
                      </a:lnTo>
                      <a:lnTo>
                        <a:pt x="2586" y="681"/>
                      </a:lnTo>
                      <a:lnTo>
                        <a:pt x="2589" y="681"/>
                      </a:lnTo>
                      <a:lnTo>
                        <a:pt x="2591" y="681"/>
                      </a:lnTo>
                      <a:lnTo>
                        <a:pt x="2593" y="683"/>
                      </a:lnTo>
                      <a:lnTo>
                        <a:pt x="2596" y="683"/>
                      </a:lnTo>
                      <a:lnTo>
                        <a:pt x="2596" y="685"/>
                      </a:lnTo>
                      <a:lnTo>
                        <a:pt x="2598" y="685"/>
                      </a:lnTo>
                      <a:lnTo>
                        <a:pt x="2598" y="685"/>
                      </a:lnTo>
                      <a:lnTo>
                        <a:pt x="2598" y="688"/>
                      </a:lnTo>
                      <a:lnTo>
                        <a:pt x="2598" y="690"/>
                      </a:lnTo>
                      <a:lnTo>
                        <a:pt x="2600" y="690"/>
                      </a:lnTo>
                      <a:lnTo>
                        <a:pt x="2600" y="692"/>
                      </a:lnTo>
                      <a:lnTo>
                        <a:pt x="2603" y="695"/>
                      </a:lnTo>
                      <a:lnTo>
                        <a:pt x="2607" y="695"/>
                      </a:lnTo>
                      <a:lnTo>
                        <a:pt x="2607" y="695"/>
                      </a:lnTo>
                      <a:lnTo>
                        <a:pt x="2607" y="697"/>
                      </a:lnTo>
                      <a:lnTo>
                        <a:pt x="2610" y="697"/>
                      </a:lnTo>
                      <a:lnTo>
                        <a:pt x="2610" y="699"/>
                      </a:lnTo>
                      <a:lnTo>
                        <a:pt x="2610" y="702"/>
                      </a:lnTo>
                      <a:lnTo>
                        <a:pt x="2610" y="704"/>
                      </a:lnTo>
                      <a:lnTo>
                        <a:pt x="2610" y="707"/>
                      </a:lnTo>
                      <a:lnTo>
                        <a:pt x="2610" y="709"/>
                      </a:lnTo>
                      <a:lnTo>
                        <a:pt x="2610" y="711"/>
                      </a:lnTo>
                      <a:lnTo>
                        <a:pt x="2607" y="714"/>
                      </a:lnTo>
                      <a:lnTo>
                        <a:pt x="2607" y="714"/>
                      </a:lnTo>
                      <a:lnTo>
                        <a:pt x="2607" y="716"/>
                      </a:lnTo>
                      <a:lnTo>
                        <a:pt x="2605" y="716"/>
                      </a:lnTo>
                      <a:lnTo>
                        <a:pt x="2600" y="716"/>
                      </a:lnTo>
                      <a:lnTo>
                        <a:pt x="2598" y="718"/>
                      </a:lnTo>
                      <a:lnTo>
                        <a:pt x="2596" y="718"/>
                      </a:lnTo>
                      <a:lnTo>
                        <a:pt x="2593" y="721"/>
                      </a:lnTo>
                      <a:lnTo>
                        <a:pt x="2591" y="721"/>
                      </a:lnTo>
                      <a:lnTo>
                        <a:pt x="2589" y="723"/>
                      </a:lnTo>
                      <a:lnTo>
                        <a:pt x="2586" y="725"/>
                      </a:lnTo>
                      <a:lnTo>
                        <a:pt x="2584" y="725"/>
                      </a:lnTo>
                      <a:lnTo>
                        <a:pt x="2584" y="728"/>
                      </a:lnTo>
                      <a:lnTo>
                        <a:pt x="2584" y="730"/>
                      </a:lnTo>
                      <a:lnTo>
                        <a:pt x="2584" y="733"/>
                      </a:lnTo>
                      <a:lnTo>
                        <a:pt x="2584" y="735"/>
                      </a:lnTo>
                      <a:lnTo>
                        <a:pt x="2584" y="737"/>
                      </a:lnTo>
                      <a:lnTo>
                        <a:pt x="2584" y="740"/>
                      </a:lnTo>
                      <a:lnTo>
                        <a:pt x="2584" y="742"/>
                      </a:lnTo>
                      <a:lnTo>
                        <a:pt x="2586" y="742"/>
                      </a:lnTo>
                      <a:lnTo>
                        <a:pt x="2589" y="744"/>
                      </a:lnTo>
                      <a:lnTo>
                        <a:pt x="2591" y="747"/>
                      </a:lnTo>
                      <a:lnTo>
                        <a:pt x="2593" y="747"/>
                      </a:lnTo>
                      <a:lnTo>
                        <a:pt x="2593" y="749"/>
                      </a:lnTo>
                      <a:lnTo>
                        <a:pt x="2593" y="751"/>
                      </a:lnTo>
                      <a:lnTo>
                        <a:pt x="2593" y="754"/>
                      </a:lnTo>
                      <a:lnTo>
                        <a:pt x="2591" y="756"/>
                      </a:lnTo>
                      <a:lnTo>
                        <a:pt x="2589" y="759"/>
                      </a:lnTo>
                      <a:lnTo>
                        <a:pt x="2589" y="761"/>
                      </a:lnTo>
                      <a:lnTo>
                        <a:pt x="2591" y="761"/>
                      </a:lnTo>
                      <a:lnTo>
                        <a:pt x="2591" y="763"/>
                      </a:lnTo>
                      <a:lnTo>
                        <a:pt x="2593" y="763"/>
                      </a:lnTo>
                      <a:lnTo>
                        <a:pt x="2596" y="761"/>
                      </a:lnTo>
                      <a:lnTo>
                        <a:pt x="2598" y="761"/>
                      </a:lnTo>
                      <a:lnTo>
                        <a:pt x="2598" y="763"/>
                      </a:lnTo>
                      <a:lnTo>
                        <a:pt x="2600" y="763"/>
                      </a:lnTo>
                      <a:lnTo>
                        <a:pt x="2600" y="766"/>
                      </a:lnTo>
                      <a:lnTo>
                        <a:pt x="2600" y="768"/>
                      </a:lnTo>
                      <a:lnTo>
                        <a:pt x="2600" y="770"/>
                      </a:lnTo>
                      <a:lnTo>
                        <a:pt x="2598" y="770"/>
                      </a:lnTo>
                      <a:lnTo>
                        <a:pt x="2593" y="775"/>
                      </a:lnTo>
                      <a:lnTo>
                        <a:pt x="2593" y="777"/>
                      </a:lnTo>
                      <a:lnTo>
                        <a:pt x="2591" y="777"/>
                      </a:lnTo>
                      <a:lnTo>
                        <a:pt x="2591" y="780"/>
                      </a:lnTo>
                      <a:lnTo>
                        <a:pt x="2591" y="782"/>
                      </a:lnTo>
                      <a:lnTo>
                        <a:pt x="2593" y="785"/>
                      </a:lnTo>
                      <a:lnTo>
                        <a:pt x="2593" y="787"/>
                      </a:lnTo>
                      <a:lnTo>
                        <a:pt x="2593" y="789"/>
                      </a:lnTo>
                      <a:lnTo>
                        <a:pt x="2593" y="792"/>
                      </a:lnTo>
                      <a:lnTo>
                        <a:pt x="2593" y="794"/>
                      </a:lnTo>
                      <a:lnTo>
                        <a:pt x="2593" y="796"/>
                      </a:lnTo>
                      <a:lnTo>
                        <a:pt x="2591" y="799"/>
                      </a:lnTo>
                      <a:lnTo>
                        <a:pt x="2591" y="799"/>
                      </a:lnTo>
                      <a:lnTo>
                        <a:pt x="2589" y="803"/>
                      </a:lnTo>
                      <a:lnTo>
                        <a:pt x="2586" y="808"/>
                      </a:lnTo>
                      <a:lnTo>
                        <a:pt x="2586" y="810"/>
                      </a:lnTo>
                      <a:lnTo>
                        <a:pt x="2584" y="810"/>
                      </a:lnTo>
                      <a:lnTo>
                        <a:pt x="2584" y="813"/>
                      </a:lnTo>
                      <a:lnTo>
                        <a:pt x="2584" y="818"/>
                      </a:lnTo>
                      <a:lnTo>
                        <a:pt x="2581" y="820"/>
                      </a:lnTo>
                      <a:lnTo>
                        <a:pt x="2581" y="825"/>
                      </a:lnTo>
                      <a:lnTo>
                        <a:pt x="2581" y="827"/>
                      </a:lnTo>
                      <a:lnTo>
                        <a:pt x="2581" y="829"/>
                      </a:lnTo>
                      <a:lnTo>
                        <a:pt x="2581" y="832"/>
                      </a:lnTo>
                      <a:lnTo>
                        <a:pt x="2581" y="834"/>
                      </a:lnTo>
                      <a:lnTo>
                        <a:pt x="2581" y="836"/>
                      </a:lnTo>
                      <a:lnTo>
                        <a:pt x="2581" y="839"/>
                      </a:lnTo>
                      <a:lnTo>
                        <a:pt x="2581" y="844"/>
                      </a:lnTo>
                      <a:lnTo>
                        <a:pt x="2581" y="846"/>
                      </a:lnTo>
                      <a:lnTo>
                        <a:pt x="2581" y="848"/>
                      </a:lnTo>
                      <a:lnTo>
                        <a:pt x="2581" y="851"/>
                      </a:lnTo>
                      <a:lnTo>
                        <a:pt x="2584" y="851"/>
                      </a:lnTo>
                      <a:lnTo>
                        <a:pt x="2584" y="853"/>
                      </a:lnTo>
                      <a:lnTo>
                        <a:pt x="2586" y="853"/>
                      </a:lnTo>
                      <a:lnTo>
                        <a:pt x="2591" y="855"/>
                      </a:lnTo>
                      <a:lnTo>
                        <a:pt x="2593" y="855"/>
                      </a:lnTo>
                      <a:lnTo>
                        <a:pt x="2596" y="858"/>
                      </a:lnTo>
                      <a:lnTo>
                        <a:pt x="2596" y="860"/>
                      </a:lnTo>
                      <a:lnTo>
                        <a:pt x="2598" y="860"/>
                      </a:lnTo>
                      <a:lnTo>
                        <a:pt x="2598" y="862"/>
                      </a:lnTo>
                      <a:lnTo>
                        <a:pt x="2598" y="865"/>
                      </a:lnTo>
                      <a:lnTo>
                        <a:pt x="2600" y="865"/>
                      </a:lnTo>
                      <a:lnTo>
                        <a:pt x="2600" y="867"/>
                      </a:lnTo>
                      <a:lnTo>
                        <a:pt x="2603" y="870"/>
                      </a:lnTo>
                      <a:lnTo>
                        <a:pt x="2605" y="870"/>
                      </a:lnTo>
                      <a:lnTo>
                        <a:pt x="2605" y="872"/>
                      </a:lnTo>
                      <a:lnTo>
                        <a:pt x="2607" y="874"/>
                      </a:lnTo>
                      <a:lnTo>
                        <a:pt x="2607" y="877"/>
                      </a:lnTo>
                      <a:lnTo>
                        <a:pt x="2607" y="879"/>
                      </a:lnTo>
                      <a:lnTo>
                        <a:pt x="2605" y="881"/>
                      </a:lnTo>
                      <a:lnTo>
                        <a:pt x="2605" y="884"/>
                      </a:lnTo>
                      <a:lnTo>
                        <a:pt x="2605" y="886"/>
                      </a:lnTo>
                      <a:lnTo>
                        <a:pt x="2603" y="888"/>
                      </a:lnTo>
                      <a:lnTo>
                        <a:pt x="2603" y="891"/>
                      </a:lnTo>
                      <a:lnTo>
                        <a:pt x="2600" y="891"/>
                      </a:lnTo>
                      <a:lnTo>
                        <a:pt x="2598" y="893"/>
                      </a:lnTo>
                      <a:lnTo>
                        <a:pt x="2598" y="896"/>
                      </a:lnTo>
                      <a:lnTo>
                        <a:pt x="2596" y="896"/>
                      </a:lnTo>
                      <a:lnTo>
                        <a:pt x="2593" y="898"/>
                      </a:lnTo>
                      <a:lnTo>
                        <a:pt x="2591" y="900"/>
                      </a:lnTo>
                      <a:lnTo>
                        <a:pt x="2589" y="900"/>
                      </a:lnTo>
                      <a:lnTo>
                        <a:pt x="2586" y="903"/>
                      </a:lnTo>
                      <a:lnTo>
                        <a:pt x="2584" y="903"/>
                      </a:lnTo>
                      <a:lnTo>
                        <a:pt x="2584" y="905"/>
                      </a:lnTo>
                      <a:lnTo>
                        <a:pt x="2581" y="905"/>
                      </a:lnTo>
                      <a:lnTo>
                        <a:pt x="2579" y="905"/>
                      </a:lnTo>
                      <a:lnTo>
                        <a:pt x="2574" y="903"/>
                      </a:lnTo>
                      <a:lnTo>
                        <a:pt x="2572" y="898"/>
                      </a:lnTo>
                      <a:lnTo>
                        <a:pt x="2570" y="893"/>
                      </a:lnTo>
                      <a:lnTo>
                        <a:pt x="2570" y="891"/>
                      </a:lnTo>
                      <a:lnTo>
                        <a:pt x="2567" y="891"/>
                      </a:lnTo>
                      <a:lnTo>
                        <a:pt x="2567" y="888"/>
                      </a:lnTo>
                      <a:lnTo>
                        <a:pt x="2565" y="888"/>
                      </a:lnTo>
                      <a:lnTo>
                        <a:pt x="2563" y="888"/>
                      </a:lnTo>
                      <a:lnTo>
                        <a:pt x="2560" y="888"/>
                      </a:lnTo>
                      <a:lnTo>
                        <a:pt x="2553" y="886"/>
                      </a:lnTo>
                      <a:lnTo>
                        <a:pt x="2548" y="888"/>
                      </a:lnTo>
                      <a:lnTo>
                        <a:pt x="2539" y="886"/>
                      </a:lnTo>
                      <a:lnTo>
                        <a:pt x="2537" y="886"/>
                      </a:lnTo>
                      <a:lnTo>
                        <a:pt x="2534" y="886"/>
                      </a:lnTo>
                      <a:lnTo>
                        <a:pt x="2532" y="886"/>
                      </a:lnTo>
                      <a:lnTo>
                        <a:pt x="2532" y="884"/>
                      </a:lnTo>
                      <a:lnTo>
                        <a:pt x="2527" y="888"/>
                      </a:lnTo>
                      <a:lnTo>
                        <a:pt x="2525" y="893"/>
                      </a:lnTo>
                      <a:lnTo>
                        <a:pt x="2525" y="898"/>
                      </a:lnTo>
                      <a:lnTo>
                        <a:pt x="2522" y="903"/>
                      </a:lnTo>
                      <a:lnTo>
                        <a:pt x="2525" y="905"/>
                      </a:lnTo>
                      <a:lnTo>
                        <a:pt x="2530" y="912"/>
                      </a:lnTo>
                      <a:lnTo>
                        <a:pt x="2532" y="914"/>
                      </a:lnTo>
                      <a:lnTo>
                        <a:pt x="2532" y="919"/>
                      </a:lnTo>
                      <a:lnTo>
                        <a:pt x="2532" y="929"/>
                      </a:lnTo>
                      <a:lnTo>
                        <a:pt x="2530" y="933"/>
                      </a:lnTo>
                      <a:lnTo>
                        <a:pt x="2530" y="943"/>
                      </a:lnTo>
                      <a:lnTo>
                        <a:pt x="2530" y="945"/>
                      </a:lnTo>
                      <a:lnTo>
                        <a:pt x="2530" y="950"/>
                      </a:lnTo>
                      <a:lnTo>
                        <a:pt x="2527" y="955"/>
                      </a:lnTo>
                      <a:lnTo>
                        <a:pt x="2525" y="962"/>
                      </a:lnTo>
                      <a:lnTo>
                        <a:pt x="2525" y="964"/>
                      </a:lnTo>
                      <a:lnTo>
                        <a:pt x="2525" y="966"/>
                      </a:lnTo>
                      <a:lnTo>
                        <a:pt x="2525" y="969"/>
                      </a:lnTo>
                      <a:lnTo>
                        <a:pt x="2527" y="969"/>
                      </a:lnTo>
                      <a:lnTo>
                        <a:pt x="2527" y="971"/>
                      </a:lnTo>
                      <a:lnTo>
                        <a:pt x="2530" y="971"/>
                      </a:lnTo>
                      <a:lnTo>
                        <a:pt x="2530" y="974"/>
                      </a:lnTo>
                      <a:lnTo>
                        <a:pt x="2532" y="974"/>
                      </a:lnTo>
                      <a:lnTo>
                        <a:pt x="2534" y="974"/>
                      </a:lnTo>
                      <a:lnTo>
                        <a:pt x="2537" y="976"/>
                      </a:lnTo>
                      <a:lnTo>
                        <a:pt x="2539" y="976"/>
                      </a:lnTo>
                      <a:lnTo>
                        <a:pt x="2541" y="976"/>
                      </a:lnTo>
                      <a:lnTo>
                        <a:pt x="2544" y="976"/>
                      </a:lnTo>
                      <a:lnTo>
                        <a:pt x="2544" y="974"/>
                      </a:lnTo>
                      <a:lnTo>
                        <a:pt x="2546" y="974"/>
                      </a:lnTo>
                      <a:lnTo>
                        <a:pt x="2548" y="966"/>
                      </a:lnTo>
                      <a:lnTo>
                        <a:pt x="2548" y="959"/>
                      </a:lnTo>
                      <a:lnTo>
                        <a:pt x="2548" y="957"/>
                      </a:lnTo>
                      <a:lnTo>
                        <a:pt x="2551" y="957"/>
                      </a:lnTo>
                      <a:lnTo>
                        <a:pt x="2551" y="955"/>
                      </a:lnTo>
                      <a:lnTo>
                        <a:pt x="2551" y="952"/>
                      </a:lnTo>
                      <a:lnTo>
                        <a:pt x="2553" y="950"/>
                      </a:lnTo>
                      <a:lnTo>
                        <a:pt x="2555" y="950"/>
                      </a:lnTo>
                      <a:lnTo>
                        <a:pt x="2558" y="950"/>
                      </a:lnTo>
                      <a:lnTo>
                        <a:pt x="2560" y="950"/>
                      </a:lnTo>
                      <a:lnTo>
                        <a:pt x="2563" y="950"/>
                      </a:lnTo>
                      <a:lnTo>
                        <a:pt x="2565" y="952"/>
                      </a:lnTo>
                      <a:lnTo>
                        <a:pt x="2565" y="955"/>
                      </a:lnTo>
                      <a:lnTo>
                        <a:pt x="2567" y="955"/>
                      </a:lnTo>
                      <a:lnTo>
                        <a:pt x="2567" y="957"/>
                      </a:lnTo>
                      <a:lnTo>
                        <a:pt x="2567" y="959"/>
                      </a:lnTo>
                      <a:lnTo>
                        <a:pt x="2567" y="966"/>
                      </a:lnTo>
                      <a:lnTo>
                        <a:pt x="2567" y="971"/>
                      </a:lnTo>
                      <a:lnTo>
                        <a:pt x="2570" y="976"/>
                      </a:lnTo>
                      <a:lnTo>
                        <a:pt x="2572" y="983"/>
                      </a:lnTo>
                      <a:lnTo>
                        <a:pt x="2574" y="985"/>
                      </a:lnTo>
                      <a:lnTo>
                        <a:pt x="2577" y="988"/>
                      </a:lnTo>
                      <a:lnTo>
                        <a:pt x="2584" y="990"/>
                      </a:lnTo>
                      <a:lnTo>
                        <a:pt x="2589" y="992"/>
                      </a:lnTo>
                      <a:lnTo>
                        <a:pt x="2593" y="990"/>
                      </a:lnTo>
                      <a:lnTo>
                        <a:pt x="2596" y="990"/>
                      </a:lnTo>
                      <a:lnTo>
                        <a:pt x="2598" y="985"/>
                      </a:lnTo>
                      <a:lnTo>
                        <a:pt x="2600" y="981"/>
                      </a:lnTo>
                      <a:lnTo>
                        <a:pt x="2600" y="978"/>
                      </a:lnTo>
                      <a:lnTo>
                        <a:pt x="2600" y="976"/>
                      </a:lnTo>
                      <a:lnTo>
                        <a:pt x="2600" y="974"/>
                      </a:lnTo>
                      <a:lnTo>
                        <a:pt x="2600" y="971"/>
                      </a:lnTo>
                      <a:lnTo>
                        <a:pt x="2600" y="969"/>
                      </a:lnTo>
                      <a:lnTo>
                        <a:pt x="2603" y="969"/>
                      </a:lnTo>
                      <a:lnTo>
                        <a:pt x="2603" y="969"/>
                      </a:lnTo>
                      <a:lnTo>
                        <a:pt x="2603" y="966"/>
                      </a:lnTo>
                      <a:lnTo>
                        <a:pt x="2605" y="966"/>
                      </a:lnTo>
                      <a:lnTo>
                        <a:pt x="2607" y="966"/>
                      </a:lnTo>
                      <a:lnTo>
                        <a:pt x="2607" y="969"/>
                      </a:lnTo>
                      <a:lnTo>
                        <a:pt x="2610" y="969"/>
                      </a:lnTo>
                      <a:lnTo>
                        <a:pt x="2615" y="971"/>
                      </a:lnTo>
                      <a:lnTo>
                        <a:pt x="2622" y="981"/>
                      </a:lnTo>
                      <a:lnTo>
                        <a:pt x="2631" y="988"/>
                      </a:lnTo>
                      <a:lnTo>
                        <a:pt x="2638" y="995"/>
                      </a:lnTo>
                      <a:lnTo>
                        <a:pt x="2645" y="997"/>
                      </a:lnTo>
                      <a:lnTo>
                        <a:pt x="2648" y="997"/>
                      </a:lnTo>
                      <a:lnTo>
                        <a:pt x="2648" y="999"/>
                      </a:lnTo>
                      <a:lnTo>
                        <a:pt x="2650" y="999"/>
                      </a:lnTo>
                      <a:lnTo>
                        <a:pt x="2655" y="999"/>
                      </a:lnTo>
                      <a:lnTo>
                        <a:pt x="2657" y="999"/>
                      </a:lnTo>
                      <a:lnTo>
                        <a:pt x="2659" y="999"/>
                      </a:lnTo>
                      <a:lnTo>
                        <a:pt x="2667" y="997"/>
                      </a:lnTo>
                      <a:lnTo>
                        <a:pt x="2674" y="995"/>
                      </a:lnTo>
                      <a:lnTo>
                        <a:pt x="2678" y="995"/>
                      </a:lnTo>
                      <a:lnTo>
                        <a:pt x="2681" y="992"/>
                      </a:lnTo>
                      <a:lnTo>
                        <a:pt x="2685" y="992"/>
                      </a:lnTo>
                      <a:lnTo>
                        <a:pt x="2688" y="995"/>
                      </a:lnTo>
                      <a:lnTo>
                        <a:pt x="2690" y="995"/>
                      </a:lnTo>
                      <a:lnTo>
                        <a:pt x="2695" y="997"/>
                      </a:lnTo>
                      <a:lnTo>
                        <a:pt x="2697" y="997"/>
                      </a:lnTo>
                      <a:lnTo>
                        <a:pt x="2700" y="997"/>
                      </a:lnTo>
                      <a:lnTo>
                        <a:pt x="2702" y="999"/>
                      </a:lnTo>
                      <a:lnTo>
                        <a:pt x="2704" y="1004"/>
                      </a:lnTo>
                      <a:lnTo>
                        <a:pt x="2707" y="1009"/>
                      </a:lnTo>
                      <a:lnTo>
                        <a:pt x="2711" y="1018"/>
                      </a:lnTo>
                      <a:lnTo>
                        <a:pt x="2714" y="1025"/>
                      </a:lnTo>
                      <a:lnTo>
                        <a:pt x="2716" y="1028"/>
                      </a:lnTo>
                      <a:lnTo>
                        <a:pt x="2721" y="1037"/>
                      </a:lnTo>
                      <a:lnTo>
                        <a:pt x="2723" y="1044"/>
                      </a:lnTo>
                      <a:lnTo>
                        <a:pt x="2726" y="1047"/>
                      </a:lnTo>
                      <a:lnTo>
                        <a:pt x="2726" y="1051"/>
                      </a:lnTo>
                      <a:lnTo>
                        <a:pt x="2726" y="1059"/>
                      </a:lnTo>
                      <a:lnTo>
                        <a:pt x="2726" y="1063"/>
                      </a:lnTo>
                      <a:lnTo>
                        <a:pt x="2726" y="1068"/>
                      </a:lnTo>
                      <a:lnTo>
                        <a:pt x="2726" y="1073"/>
                      </a:lnTo>
                      <a:lnTo>
                        <a:pt x="2726" y="1077"/>
                      </a:lnTo>
                      <a:lnTo>
                        <a:pt x="2726" y="1082"/>
                      </a:lnTo>
                      <a:lnTo>
                        <a:pt x="2728" y="1085"/>
                      </a:lnTo>
                      <a:lnTo>
                        <a:pt x="2730" y="1089"/>
                      </a:lnTo>
                      <a:lnTo>
                        <a:pt x="2730" y="1092"/>
                      </a:lnTo>
                      <a:lnTo>
                        <a:pt x="2730" y="1094"/>
                      </a:lnTo>
                      <a:lnTo>
                        <a:pt x="2733" y="1094"/>
                      </a:lnTo>
                      <a:lnTo>
                        <a:pt x="2733" y="1096"/>
                      </a:lnTo>
                      <a:lnTo>
                        <a:pt x="2735" y="1096"/>
                      </a:lnTo>
                      <a:lnTo>
                        <a:pt x="2740" y="1103"/>
                      </a:lnTo>
                      <a:lnTo>
                        <a:pt x="2742" y="1103"/>
                      </a:lnTo>
                      <a:lnTo>
                        <a:pt x="2742" y="1106"/>
                      </a:lnTo>
                      <a:lnTo>
                        <a:pt x="2744" y="1106"/>
                      </a:lnTo>
                      <a:lnTo>
                        <a:pt x="2744" y="1108"/>
                      </a:lnTo>
                      <a:lnTo>
                        <a:pt x="2752" y="1111"/>
                      </a:lnTo>
                      <a:lnTo>
                        <a:pt x="2754" y="1113"/>
                      </a:lnTo>
                      <a:lnTo>
                        <a:pt x="2756" y="1115"/>
                      </a:lnTo>
                      <a:lnTo>
                        <a:pt x="2759" y="1115"/>
                      </a:lnTo>
                      <a:lnTo>
                        <a:pt x="2759" y="1118"/>
                      </a:lnTo>
                      <a:lnTo>
                        <a:pt x="2761" y="1118"/>
                      </a:lnTo>
                      <a:lnTo>
                        <a:pt x="2763" y="1118"/>
                      </a:lnTo>
                      <a:lnTo>
                        <a:pt x="2763" y="1120"/>
                      </a:lnTo>
                      <a:lnTo>
                        <a:pt x="2766" y="1120"/>
                      </a:lnTo>
                      <a:lnTo>
                        <a:pt x="2768" y="1120"/>
                      </a:lnTo>
                      <a:lnTo>
                        <a:pt x="2768" y="1122"/>
                      </a:lnTo>
                      <a:lnTo>
                        <a:pt x="2770" y="1122"/>
                      </a:lnTo>
                      <a:lnTo>
                        <a:pt x="2773" y="1122"/>
                      </a:lnTo>
                      <a:lnTo>
                        <a:pt x="2775" y="1122"/>
                      </a:lnTo>
                      <a:lnTo>
                        <a:pt x="2778" y="1122"/>
                      </a:lnTo>
                      <a:lnTo>
                        <a:pt x="2780" y="1122"/>
                      </a:lnTo>
                      <a:lnTo>
                        <a:pt x="2780" y="1122"/>
                      </a:lnTo>
                      <a:lnTo>
                        <a:pt x="2780" y="1120"/>
                      </a:lnTo>
                      <a:lnTo>
                        <a:pt x="2782" y="1120"/>
                      </a:lnTo>
                      <a:lnTo>
                        <a:pt x="2785" y="1118"/>
                      </a:lnTo>
                      <a:lnTo>
                        <a:pt x="2787" y="1118"/>
                      </a:lnTo>
                      <a:lnTo>
                        <a:pt x="2789" y="1115"/>
                      </a:lnTo>
                      <a:lnTo>
                        <a:pt x="2792" y="1115"/>
                      </a:lnTo>
                      <a:lnTo>
                        <a:pt x="2794" y="1115"/>
                      </a:lnTo>
                      <a:lnTo>
                        <a:pt x="2796" y="1113"/>
                      </a:lnTo>
                      <a:lnTo>
                        <a:pt x="2799" y="1113"/>
                      </a:lnTo>
                      <a:lnTo>
                        <a:pt x="2801" y="1113"/>
                      </a:lnTo>
                      <a:lnTo>
                        <a:pt x="2804" y="1113"/>
                      </a:lnTo>
                      <a:lnTo>
                        <a:pt x="2804" y="1111"/>
                      </a:lnTo>
                      <a:lnTo>
                        <a:pt x="2806" y="1111"/>
                      </a:lnTo>
                      <a:lnTo>
                        <a:pt x="2808" y="1111"/>
                      </a:lnTo>
                      <a:lnTo>
                        <a:pt x="2811" y="1111"/>
                      </a:lnTo>
                      <a:lnTo>
                        <a:pt x="2813" y="1111"/>
                      </a:lnTo>
                      <a:lnTo>
                        <a:pt x="2815" y="1108"/>
                      </a:lnTo>
                      <a:lnTo>
                        <a:pt x="2818" y="1108"/>
                      </a:lnTo>
                      <a:lnTo>
                        <a:pt x="2818" y="1106"/>
                      </a:lnTo>
                      <a:lnTo>
                        <a:pt x="2820" y="1106"/>
                      </a:lnTo>
                      <a:lnTo>
                        <a:pt x="2820" y="1103"/>
                      </a:lnTo>
                      <a:lnTo>
                        <a:pt x="2822" y="1101"/>
                      </a:lnTo>
                      <a:lnTo>
                        <a:pt x="2822" y="1099"/>
                      </a:lnTo>
                      <a:lnTo>
                        <a:pt x="2825" y="1099"/>
                      </a:lnTo>
                      <a:lnTo>
                        <a:pt x="2827" y="1099"/>
                      </a:lnTo>
                      <a:lnTo>
                        <a:pt x="2829" y="1099"/>
                      </a:lnTo>
                      <a:lnTo>
                        <a:pt x="2832" y="1099"/>
                      </a:lnTo>
                      <a:lnTo>
                        <a:pt x="2834" y="1103"/>
                      </a:lnTo>
                      <a:lnTo>
                        <a:pt x="2837" y="1106"/>
                      </a:lnTo>
                      <a:lnTo>
                        <a:pt x="2837" y="1108"/>
                      </a:lnTo>
                      <a:lnTo>
                        <a:pt x="2837" y="1111"/>
                      </a:lnTo>
                      <a:lnTo>
                        <a:pt x="2839" y="1113"/>
                      </a:lnTo>
                      <a:lnTo>
                        <a:pt x="2839" y="1115"/>
                      </a:lnTo>
                      <a:lnTo>
                        <a:pt x="2839" y="1120"/>
                      </a:lnTo>
                      <a:lnTo>
                        <a:pt x="2837" y="1120"/>
                      </a:lnTo>
                      <a:lnTo>
                        <a:pt x="2837" y="1120"/>
                      </a:lnTo>
                      <a:lnTo>
                        <a:pt x="2834" y="1120"/>
                      </a:lnTo>
                      <a:lnTo>
                        <a:pt x="2832" y="1120"/>
                      </a:lnTo>
                      <a:lnTo>
                        <a:pt x="2827" y="1118"/>
                      </a:lnTo>
                      <a:lnTo>
                        <a:pt x="2822" y="1118"/>
                      </a:lnTo>
                      <a:lnTo>
                        <a:pt x="2820" y="1118"/>
                      </a:lnTo>
                      <a:lnTo>
                        <a:pt x="2820" y="1120"/>
                      </a:lnTo>
                      <a:lnTo>
                        <a:pt x="2820" y="1122"/>
                      </a:lnTo>
                      <a:lnTo>
                        <a:pt x="2820" y="1125"/>
                      </a:lnTo>
                      <a:lnTo>
                        <a:pt x="2822" y="1129"/>
                      </a:lnTo>
                      <a:lnTo>
                        <a:pt x="2822" y="1132"/>
                      </a:lnTo>
                      <a:lnTo>
                        <a:pt x="2825" y="1137"/>
                      </a:lnTo>
                      <a:lnTo>
                        <a:pt x="2827" y="1139"/>
                      </a:lnTo>
                      <a:lnTo>
                        <a:pt x="2832" y="1139"/>
                      </a:lnTo>
                      <a:lnTo>
                        <a:pt x="2837" y="1139"/>
                      </a:lnTo>
                      <a:lnTo>
                        <a:pt x="2837" y="1139"/>
                      </a:lnTo>
                      <a:lnTo>
                        <a:pt x="2837" y="1139"/>
                      </a:lnTo>
                      <a:lnTo>
                        <a:pt x="2839" y="1137"/>
                      </a:lnTo>
                      <a:lnTo>
                        <a:pt x="2841" y="1134"/>
                      </a:lnTo>
                      <a:lnTo>
                        <a:pt x="2844" y="1134"/>
                      </a:lnTo>
                      <a:lnTo>
                        <a:pt x="2846" y="1134"/>
                      </a:lnTo>
                      <a:lnTo>
                        <a:pt x="2848" y="1134"/>
                      </a:lnTo>
                      <a:lnTo>
                        <a:pt x="2851" y="1137"/>
                      </a:lnTo>
                      <a:lnTo>
                        <a:pt x="2855" y="1139"/>
                      </a:lnTo>
                      <a:lnTo>
                        <a:pt x="2858" y="1139"/>
                      </a:lnTo>
                      <a:lnTo>
                        <a:pt x="2863" y="1141"/>
                      </a:lnTo>
                      <a:lnTo>
                        <a:pt x="2865" y="1144"/>
                      </a:lnTo>
                      <a:lnTo>
                        <a:pt x="2867" y="1146"/>
                      </a:lnTo>
                      <a:lnTo>
                        <a:pt x="2872" y="1146"/>
                      </a:lnTo>
                      <a:lnTo>
                        <a:pt x="2874" y="1148"/>
                      </a:lnTo>
                      <a:lnTo>
                        <a:pt x="2877" y="1148"/>
                      </a:lnTo>
                      <a:lnTo>
                        <a:pt x="2879" y="1151"/>
                      </a:lnTo>
                      <a:lnTo>
                        <a:pt x="2881" y="1153"/>
                      </a:lnTo>
                      <a:lnTo>
                        <a:pt x="2881" y="1158"/>
                      </a:lnTo>
                      <a:lnTo>
                        <a:pt x="2879" y="1162"/>
                      </a:lnTo>
                      <a:lnTo>
                        <a:pt x="2877" y="1165"/>
                      </a:lnTo>
                      <a:lnTo>
                        <a:pt x="2877" y="1167"/>
                      </a:lnTo>
                      <a:lnTo>
                        <a:pt x="2874" y="1170"/>
                      </a:lnTo>
                      <a:lnTo>
                        <a:pt x="2872" y="1174"/>
                      </a:lnTo>
                      <a:lnTo>
                        <a:pt x="2872" y="1177"/>
                      </a:lnTo>
                      <a:lnTo>
                        <a:pt x="2870" y="1179"/>
                      </a:lnTo>
                      <a:lnTo>
                        <a:pt x="2870" y="1181"/>
                      </a:lnTo>
                      <a:lnTo>
                        <a:pt x="2870" y="1184"/>
                      </a:lnTo>
                      <a:lnTo>
                        <a:pt x="2872" y="1184"/>
                      </a:lnTo>
                      <a:lnTo>
                        <a:pt x="2874" y="1184"/>
                      </a:lnTo>
                      <a:lnTo>
                        <a:pt x="2879" y="1184"/>
                      </a:lnTo>
                      <a:lnTo>
                        <a:pt x="2881" y="1184"/>
                      </a:lnTo>
                      <a:lnTo>
                        <a:pt x="2884" y="1184"/>
                      </a:lnTo>
                      <a:lnTo>
                        <a:pt x="2886" y="1184"/>
                      </a:lnTo>
                      <a:lnTo>
                        <a:pt x="2889" y="1181"/>
                      </a:lnTo>
                      <a:lnTo>
                        <a:pt x="2891" y="1181"/>
                      </a:lnTo>
                      <a:lnTo>
                        <a:pt x="2893" y="1181"/>
                      </a:lnTo>
                      <a:lnTo>
                        <a:pt x="2893" y="1184"/>
                      </a:lnTo>
                      <a:lnTo>
                        <a:pt x="2893" y="1186"/>
                      </a:lnTo>
                      <a:lnTo>
                        <a:pt x="2893" y="1191"/>
                      </a:lnTo>
                      <a:lnTo>
                        <a:pt x="2896" y="1193"/>
                      </a:lnTo>
                      <a:lnTo>
                        <a:pt x="2896" y="1196"/>
                      </a:lnTo>
                      <a:lnTo>
                        <a:pt x="2896" y="1198"/>
                      </a:lnTo>
                      <a:lnTo>
                        <a:pt x="2896" y="1203"/>
                      </a:lnTo>
                      <a:lnTo>
                        <a:pt x="2896" y="1205"/>
                      </a:lnTo>
                      <a:lnTo>
                        <a:pt x="2893" y="1207"/>
                      </a:lnTo>
                      <a:lnTo>
                        <a:pt x="2893" y="1210"/>
                      </a:lnTo>
                      <a:lnTo>
                        <a:pt x="2893" y="1212"/>
                      </a:lnTo>
                      <a:lnTo>
                        <a:pt x="2889" y="1214"/>
                      </a:lnTo>
                      <a:lnTo>
                        <a:pt x="2886" y="1217"/>
                      </a:lnTo>
                      <a:lnTo>
                        <a:pt x="2884" y="1217"/>
                      </a:lnTo>
                      <a:lnTo>
                        <a:pt x="2881" y="1219"/>
                      </a:lnTo>
                      <a:lnTo>
                        <a:pt x="2879" y="1222"/>
                      </a:lnTo>
                      <a:lnTo>
                        <a:pt x="2879" y="1224"/>
                      </a:lnTo>
                      <a:lnTo>
                        <a:pt x="2879" y="1226"/>
                      </a:lnTo>
                      <a:lnTo>
                        <a:pt x="2879" y="1229"/>
                      </a:lnTo>
                      <a:lnTo>
                        <a:pt x="2879" y="1233"/>
                      </a:lnTo>
                      <a:lnTo>
                        <a:pt x="2881" y="1236"/>
                      </a:lnTo>
                      <a:lnTo>
                        <a:pt x="2881" y="1238"/>
                      </a:lnTo>
                      <a:lnTo>
                        <a:pt x="2884" y="1240"/>
                      </a:lnTo>
                      <a:lnTo>
                        <a:pt x="2886" y="1240"/>
                      </a:lnTo>
                      <a:lnTo>
                        <a:pt x="2889" y="1243"/>
                      </a:lnTo>
                      <a:lnTo>
                        <a:pt x="2891" y="1243"/>
                      </a:lnTo>
                      <a:lnTo>
                        <a:pt x="2893" y="1245"/>
                      </a:lnTo>
                      <a:lnTo>
                        <a:pt x="2893" y="1245"/>
                      </a:lnTo>
                      <a:lnTo>
                        <a:pt x="2893" y="1248"/>
                      </a:lnTo>
                      <a:lnTo>
                        <a:pt x="2893" y="1250"/>
                      </a:lnTo>
                      <a:lnTo>
                        <a:pt x="2891" y="1252"/>
                      </a:lnTo>
                      <a:lnTo>
                        <a:pt x="2889" y="1252"/>
                      </a:lnTo>
                      <a:lnTo>
                        <a:pt x="2886" y="1252"/>
                      </a:lnTo>
                      <a:lnTo>
                        <a:pt x="2884" y="1255"/>
                      </a:lnTo>
                      <a:lnTo>
                        <a:pt x="2884" y="1257"/>
                      </a:lnTo>
                      <a:lnTo>
                        <a:pt x="2884" y="1259"/>
                      </a:lnTo>
                      <a:lnTo>
                        <a:pt x="2886" y="1259"/>
                      </a:lnTo>
                      <a:lnTo>
                        <a:pt x="2889" y="1262"/>
                      </a:lnTo>
                      <a:lnTo>
                        <a:pt x="2891" y="1262"/>
                      </a:lnTo>
                      <a:lnTo>
                        <a:pt x="2893" y="1264"/>
                      </a:lnTo>
                      <a:lnTo>
                        <a:pt x="2893" y="1264"/>
                      </a:lnTo>
                      <a:lnTo>
                        <a:pt x="2896" y="1264"/>
                      </a:lnTo>
                      <a:lnTo>
                        <a:pt x="2898" y="1266"/>
                      </a:lnTo>
                      <a:lnTo>
                        <a:pt x="2900" y="1269"/>
                      </a:lnTo>
                      <a:lnTo>
                        <a:pt x="2903" y="1269"/>
                      </a:lnTo>
                      <a:lnTo>
                        <a:pt x="2905" y="1271"/>
                      </a:lnTo>
                      <a:lnTo>
                        <a:pt x="2905" y="1274"/>
                      </a:lnTo>
                      <a:lnTo>
                        <a:pt x="2907" y="1274"/>
                      </a:lnTo>
                      <a:lnTo>
                        <a:pt x="2907" y="1276"/>
                      </a:lnTo>
                      <a:lnTo>
                        <a:pt x="2910" y="1276"/>
                      </a:lnTo>
                      <a:lnTo>
                        <a:pt x="2912" y="1274"/>
                      </a:lnTo>
                      <a:lnTo>
                        <a:pt x="2912" y="1271"/>
                      </a:lnTo>
                      <a:lnTo>
                        <a:pt x="2912" y="1269"/>
                      </a:lnTo>
                      <a:lnTo>
                        <a:pt x="2915" y="1269"/>
                      </a:lnTo>
                      <a:lnTo>
                        <a:pt x="2915" y="1266"/>
                      </a:lnTo>
                      <a:lnTo>
                        <a:pt x="2917" y="1266"/>
                      </a:lnTo>
                      <a:lnTo>
                        <a:pt x="2919" y="1266"/>
                      </a:lnTo>
                      <a:lnTo>
                        <a:pt x="2922" y="1266"/>
                      </a:lnTo>
                      <a:lnTo>
                        <a:pt x="2924" y="1266"/>
                      </a:lnTo>
                      <a:lnTo>
                        <a:pt x="2926" y="1269"/>
                      </a:lnTo>
                      <a:lnTo>
                        <a:pt x="2931" y="1271"/>
                      </a:lnTo>
                      <a:lnTo>
                        <a:pt x="2933" y="1274"/>
                      </a:lnTo>
                      <a:lnTo>
                        <a:pt x="2936" y="1274"/>
                      </a:lnTo>
                      <a:lnTo>
                        <a:pt x="2938" y="1276"/>
                      </a:lnTo>
                      <a:lnTo>
                        <a:pt x="2941" y="1276"/>
                      </a:lnTo>
                      <a:lnTo>
                        <a:pt x="2941" y="1274"/>
                      </a:lnTo>
                      <a:lnTo>
                        <a:pt x="2943" y="1274"/>
                      </a:lnTo>
                      <a:lnTo>
                        <a:pt x="2945" y="1274"/>
                      </a:lnTo>
                      <a:lnTo>
                        <a:pt x="2945" y="1271"/>
                      </a:lnTo>
                      <a:lnTo>
                        <a:pt x="2948" y="1269"/>
                      </a:lnTo>
                      <a:lnTo>
                        <a:pt x="2950" y="1266"/>
                      </a:lnTo>
                      <a:lnTo>
                        <a:pt x="2950" y="1264"/>
                      </a:lnTo>
                      <a:lnTo>
                        <a:pt x="2950" y="1262"/>
                      </a:lnTo>
                      <a:lnTo>
                        <a:pt x="2952" y="1262"/>
                      </a:lnTo>
                      <a:lnTo>
                        <a:pt x="2952" y="1259"/>
                      </a:lnTo>
                      <a:lnTo>
                        <a:pt x="2955" y="1259"/>
                      </a:lnTo>
                      <a:lnTo>
                        <a:pt x="2955" y="1262"/>
                      </a:lnTo>
                      <a:lnTo>
                        <a:pt x="2957" y="1262"/>
                      </a:lnTo>
                      <a:lnTo>
                        <a:pt x="2957" y="1264"/>
                      </a:lnTo>
                      <a:lnTo>
                        <a:pt x="2957" y="1266"/>
                      </a:lnTo>
                      <a:lnTo>
                        <a:pt x="2959" y="1266"/>
                      </a:lnTo>
                      <a:lnTo>
                        <a:pt x="2959" y="1269"/>
                      </a:lnTo>
                      <a:lnTo>
                        <a:pt x="2962" y="1271"/>
                      </a:lnTo>
                      <a:lnTo>
                        <a:pt x="2962" y="1274"/>
                      </a:lnTo>
                      <a:lnTo>
                        <a:pt x="2964" y="1276"/>
                      </a:lnTo>
                      <a:lnTo>
                        <a:pt x="2964" y="1278"/>
                      </a:lnTo>
                      <a:lnTo>
                        <a:pt x="2964" y="1281"/>
                      </a:lnTo>
                      <a:lnTo>
                        <a:pt x="2966" y="1281"/>
                      </a:lnTo>
                      <a:lnTo>
                        <a:pt x="2969" y="1281"/>
                      </a:lnTo>
                      <a:lnTo>
                        <a:pt x="2969" y="1283"/>
                      </a:lnTo>
                      <a:lnTo>
                        <a:pt x="2971" y="1283"/>
                      </a:lnTo>
                      <a:lnTo>
                        <a:pt x="2974" y="1283"/>
                      </a:lnTo>
                      <a:lnTo>
                        <a:pt x="2976" y="1283"/>
                      </a:lnTo>
                      <a:lnTo>
                        <a:pt x="2978" y="1283"/>
                      </a:lnTo>
                      <a:lnTo>
                        <a:pt x="2981" y="1283"/>
                      </a:lnTo>
                      <a:lnTo>
                        <a:pt x="2983" y="1283"/>
                      </a:lnTo>
                      <a:lnTo>
                        <a:pt x="2985" y="1283"/>
                      </a:lnTo>
                      <a:lnTo>
                        <a:pt x="2988" y="1283"/>
                      </a:lnTo>
                      <a:lnTo>
                        <a:pt x="2990" y="1285"/>
                      </a:lnTo>
                      <a:lnTo>
                        <a:pt x="2992" y="1285"/>
                      </a:lnTo>
                      <a:lnTo>
                        <a:pt x="2995" y="1288"/>
                      </a:lnTo>
                      <a:lnTo>
                        <a:pt x="2997" y="1288"/>
                      </a:lnTo>
                      <a:lnTo>
                        <a:pt x="3000" y="1288"/>
                      </a:lnTo>
                      <a:lnTo>
                        <a:pt x="3002" y="1288"/>
                      </a:lnTo>
                      <a:lnTo>
                        <a:pt x="3004" y="1288"/>
                      </a:lnTo>
                      <a:lnTo>
                        <a:pt x="3004" y="1285"/>
                      </a:lnTo>
                      <a:lnTo>
                        <a:pt x="3007" y="1285"/>
                      </a:lnTo>
                      <a:lnTo>
                        <a:pt x="3007" y="1283"/>
                      </a:lnTo>
                      <a:lnTo>
                        <a:pt x="3009" y="1281"/>
                      </a:lnTo>
                      <a:lnTo>
                        <a:pt x="3011" y="1278"/>
                      </a:lnTo>
                      <a:lnTo>
                        <a:pt x="3014" y="1276"/>
                      </a:lnTo>
                      <a:lnTo>
                        <a:pt x="3016" y="1274"/>
                      </a:lnTo>
                      <a:lnTo>
                        <a:pt x="3016" y="1271"/>
                      </a:lnTo>
                      <a:lnTo>
                        <a:pt x="3018" y="1271"/>
                      </a:lnTo>
                      <a:lnTo>
                        <a:pt x="3018" y="1269"/>
                      </a:lnTo>
                      <a:lnTo>
                        <a:pt x="3021" y="1266"/>
                      </a:lnTo>
                      <a:lnTo>
                        <a:pt x="3021" y="1264"/>
                      </a:lnTo>
                      <a:lnTo>
                        <a:pt x="3023" y="1262"/>
                      </a:lnTo>
                      <a:lnTo>
                        <a:pt x="3023" y="1259"/>
                      </a:lnTo>
                      <a:lnTo>
                        <a:pt x="3026" y="1257"/>
                      </a:lnTo>
                      <a:lnTo>
                        <a:pt x="3028" y="1257"/>
                      </a:lnTo>
                      <a:lnTo>
                        <a:pt x="3033" y="1255"/>
                      </a:lnTo>
                      <a:lnTo>
                        <a:pt x="3035" y="1255"/>
                      </a:lnTo>
                      <a:lnTo>
                        <a:pt x="3040" y="1252"/>
                      </a:lnTo>
                      <a:lnTo>
                        <a:pt x="3044" y="1252"/>
                      </a:lnTo>
                      <a:lnTo>
                        <a:pt x="3049" y="1252"/>
                      </a:lnTo>
                      <a:lnTo>
                        <a:pt x="3054" y="1255"/>
                      </a:lnTo>
                      <a:lnTo>
                        <a:pt x="3061" y="1255"/>
                      </a:lnTo>
                      <a:lnTo>
                        <a:pt x="3063" y="1257"/>
                      </a:lnTo>
                      <a:lnTo>
                        <a:pt x="3068" y="1259"/>
                      </a:lnTo>
                      <a:lnTo>
                        <a:pt x="3075" y="1262"/>
                      </a:lnTo>
                      <a:lnTo>
                        <a:pt x="3080" y="1264"/>
                      </a:lnTo>
                      <a:lnTo>
                        <a:pt x="3082" y="1266"/>
                      </a:lnTo>
                      <a:lnTo>
                        <a:pt x="3085" y="1266"/>
                      </a:lnTo>
                      <a:lnTo>
                        <a:pt x="3089" y="1269"/>
                      </a:lnTo>
                      <a:lnTo>
                        <a:pt x="3094" y="1269"/>
                      </a:lnTo>
                      <a:lnTo>
                        <a:pt x="3101" y="1271"/>
                      </a:lnTo>
                      <a:lnTo>
                        <a:pt x="3103" y="1271"/>
                      </a:lnTo>
                      <a:lnTo>
                        <a:pt x="3108" y="1274"/>
                      </a:lnTo>
                      <a:lnTo>
                        <a:pt x="3113" y="1276"/>
                      </a:lnTo>
                      <a:lnTo>
                        <a:pt x="3118" y="1281"/>
                      </a:lnTo>
                      <a:lnTo>
                        <a:pt x="3120" y="1285"/>
                      </a:lnTo>
                      <a:lnTo>
                        <a:pt x="3120" y="1290"/>
                      </a:lnTo>
                      <a:lnTo>
                        <a:pt x="3120" y="1297"/>
                      </a:lnTo>
                      <a:lnTo>
                        <a:pt x="3122" y="1304"/>
                      </a:lnTo>
                      <a:lnTo>
                        <a:pt x="3122" y="1309"/>
                      </a:lnTo>
                      <a:lnTo>
                        <a:pt x="3125" y="1314"/>
                      </a:lnTo>
                      <a:lnTo>
                        <a:pt x="3125" y="1316"/>
                      </a:lnTo>
                      <a:lnTo>
                        <a:pt x="3127" y="1318"/>
                      </a:lnTo>
                      <a:lnTo>
                        <a:pt x="3129" y="1318"/>
                      </a:lnTo>
                      <a:lnTo>
                        <a:pt x="3129" y="1323"/>
                      </a:lnTo>
                      <a:lnTo>
                        <a:pt x="3132" y="1330"/>
                      </a:lnTo>
                      <a:lnTo>
                        <a:pt x="3132" y="1335"/>
                      </a:lnTo>
                      <a:lnTo>
                        <a:pt x="3134" y="1340"/>
                      </a:lnTo>
                      <a:lnTo>
                        <a:pt x="3137" y="1344"/>
                      </a:lnTo>
                      <a:lnTo>
                        <a:pt x="3137" y="1349"/>
                      </a:lnTo>
                      <a:lnTo>
                        <a:pt x="3139" y="1351"/>
                      </a:lnTo>
                      <a:lnTo>
                        <a:pt x="3139" y="1354"/>
                      </a:lnTo>
                      <a:lnTo>
                        <a:pt x="3141" y="1354"/>
                      </a:lnTo>
                      <a:lnTo>
                        <a:pt x="3144" y="1356"/>
                      </a:lnTo>
                      <a:lnTo>
                        <a:pt x="3151" y="1356"/>
                      </a:lnTo>
                      <a:lnTo>
                        <a:pt x="3158" y="1354"/>
                      </a:lnTo>
                      <a:lnTo>
                        <a:pt x="3160" y="1356"/>
                      </a:lnTo>
                      <a:lnTo>
                        <a:pt x="3165" y="1359"/>
                      </a:lnTo>
                      <a:lnTo>
                        <a:pt x="3165" y="1361"/>
                      </a:lnTo>
                      <a:lnTo>
                        <a:pt x="3165" y="1366"/>
                      </a:lnTo>
                      <a:lnTo>
                        <a:pt x="3165" y="1366"/>
                      </a:lnTo>
                      <a:lnTo>
                        <a:pt x="3165" y="1368"/>
                      </a:lnTo>
                      <a:lnTo>
                        <a:pt x="3167" y="1373"/>
                      </a:lnTo>
                      <a:lnTo>
                        <a:pt x="3170" y="1377"/>
                      </a:lnTo>
                      <a:lnTo>
                        <a:pt x="3172" y="1385"/>
                      </a:lnTo>
                      <a:lnTo>
                        <a:pt x="3174" y="1389"/>
                      </a:lnTo>
                      <a:lnTo>
                        <a:pt x="3174" y="1394"/>
                      </a:lnTo>
                      <a:lnTo>
                        <a:pt x="3177" y="1399"/>
                      </a:lnTo>
                      <a:lnTo>
                        <a:pt x="3177" y="1403"/>
                      </a:lnTo>
                      <a:lnTo>
                        <a:pt x="3177" y="1408"/>
                      </a:lnTo>
                      <a:lnTo>
                        <a:pt x="3177" y="1413"/>
                      </a:lnTo>
                      <a:lnTo>
                        <a:pt x="3177" y="1415"/>
                      </a:lnTo>
                      <a:lnTo>
                        <a:pt x="3177" y="1420"/>
                      </a:lnTo>
                      <a:lnTo>
                        <a:pt x="3177" y="1422"/>
                      </a:lnTo>
                      <a:lnTo>
                        <a:pt x="3177" y="1425"/>
                      </a:lnTo>
                      <a:lnTo>
                        <a:pt x="3177" y="1429"/>
                      </a:lnTo>
                      <a:lnTo>
                        <a:pt x="3177" y="1432"/>
                      </a:lnTo>
                      <a:lnTo>
                        <a:pt x="3174" y="1437"/>
                      </a:lnTo>
                      <a:lnTo>
                        <a:pt x="3172" y="1441"/>
                      </a:lnTo>
                      <a:lnTo>
                        <a:pt x="3165" y="1446"/>
                      </a:lnTo>
                      <a:lnTo>
                        <a:pt x="3153" y="1448"/>
                      </a:lnTo>
                      <a:lnTo>
                        <a:pt x="3144" y="1451"/>
                      </a:lnTo>
                      <a:lnTo>
                        <a:pt x="3139" y="1451"/>
                      </a:lnTo>
                      <a:lnTo>
                        <a:pt x="3134" y="1453"/>
                      </a:lnTo>
                      <a:lnTo>
                        <a:pt x="3132" y="1455"/>
                      </a:lnTo>
                      <a:lnTo>
                        <a:pt x="3129" y="1460"/>
                      </a:lnTo>
                      <a:lnTo>
                        <a:pt x="3129" y="1465"/>
                      </a:lnTo>
                      <a:lnTo>
                        <a:pt x="3129" y="1467"/>
                      </a:lnTo>
                      <a:lnTo>
                        <a:pt x="3132" y="1472"/>
                      </a:lnTo>
                      <a:lnTo>
                        <a:pt x="3134" y="1477"/>
                      </a:lnTo>
                      <a:lnTo>
                        <a:pt x="3137" y="1479"/>
                      </a:lnTo>
                      <a:lnTo>
                        <a:pt x="3139" y="1489"/>
                      </a:lnTo>
                      <a:lnTo>
                        <a:pt x="3144" y="1500"/>
                      </a:lnTo>
                      <a:lnTo>
                        <a:pt x="3146" y="1510"/>
                      </a:lnTo>
                      <a:lnTo>
                        <a:pt x="3151" y="1514"/>
                      </a:lnTo>
                      <a:lnTo>
                        <a:pt x="3153" y="1512"/>
                      </a:lnTo>
                      <a:lnTo>
                        <a:pt x="3158" y="1512"/>
                      </a:lnTo>
                      <a:lnTo>
                        <a:pt x="3160" y="1510"/>
                      </a:lnTo>
                      <a:lnTo>
                        <a:pt x="3165" y="1510"/>
                      </a:lnTo>
                      <a:lnTo>
                        <a:pt x="3167" y="1512"/>
                      </a:lnTo>
                      <a:lnTo>
                        <a:pt x="3170" y="1512"/>
                      </a:lnTo>
                      <a:lnTo>
                        <a:pt x="3172" y="1514"/>
                      </a:lnTo>
                      <a:lnTo>
                        <a:pt x="3174" y="1514"/>
                      </a:lnTo>
                      <a:lnTo>
                        <a:pt x="3177" y="1517"/>
                      </a:lnTo>
                      <a:lnTo>
                        <a:pt x="3177" y="1519"/>
                      </a:lnTo>
                      <a:lnTo>
                        <a:pt x="3177" y="1522"/>
                      </a:lnTo>
                      <a:lnTo>
                        <a:pt x="3177" y="1524"/>
                      </a:lnTo>
                      <a:lnTo>
                        <a:pt x="3174" y="1526"/>
                      </a:lnTo>
                      <a:lnTo>
                        <a:pt x="3177" y="1529"/>
                      </a:lnTo>
                      <a:lnTo>
                        <a:pt x="3177" y="1529"/>
                      </a:lnTo>
                      <a:lnTo>
                        <a:pt x="3189" y="1531"/>
                      </a:lnTo>
                      <a:lnTo>
                        <a:pt x="3198" y="1531"/>
                      </a:lnTo>
                      <a:lnTo>
                        <a:pt x="3205" y="1529"/>
                      </a:lnTo>
                      <a:lnTo>
                        <a:pt x="3212" y="1529"/>
                      </a:lnTo>
                      <a:lnTo>
                        <a:pt x="3217" y="1526"/>
                      </a:lnTo>
                      <a:lnTo>
                        <a:pt x="3219" y="1526"/>
                      </a:lnTo>
                      <a:lnTo>
                        <a:pt x="3222" y="1526"/>
                      </a:lnTo>
                      <a:lnTo>
                        <a:pt x="3224" y="1529"/>
                      </a:lnTo>
                      <a:lnTo>
                        <a:pt x="3226" y="1531"/>
                      </a:lnTo>
                      <a:lnTo>
                        <a:pt x="3229" y="1536"/>
                      </a:lnTo>
                      <a:lnTo>
                        <a:pt x="3229" y="1536"/>
                      </a:lnTo>
                      <a:lnTo>
                        <a:pt x="3226" y="1543"/>
                      </a:lnTo>
                      <a:lnTo>
                        <a:pt x="3222" y="1545"/>
                      </a:lnTo>
                      <a:lnTo>
                        <a:pt x="3219" y="1548"/>
                      </a:lnTo>
                      <a:lnTo>
                        <a:pt x="3215" y="1548"/>
                      </a:lnTo>
                      <a:lnTo>
                        <a:pt x="3210" y="1550"/>
                      </a:lnTo>
                      <a:lnTo>
                        <a:pt x="3205" y="1552"/>
                      </a:lnTo>
                      <a:lnTo>
                        <a:pt x="3200" y="1555"/>
                      </a:lnTo>
                      <a:lnTo>
                        <a:pt x="3198" y="1562"/>
                      </a:lnTo>
                      <a:lnTo>
                        <a:pt x="3196" y="1564"/>
                      </a:lnTo>
                      <a:lnTo>
                        <a:pt x="3196" y="1569"/>
                      </a:lnTo>
                      <a:lnTo>
                        <a:pt x="3198" y="1571"/>
                      </a:lnTo>
                      <a:lnTo>
                        <a:pt x="3200" y="1574"/>
                      </a:lnTo>
                      <a:lnTo>
                        <a:pt x="3205" y="1574"/>
                      </a:lnTo>
                      <a:lnTo>
                        <a:pt x="3210" y="1574"/>
                      </a:lnTo>
                      <a:lnTo>
                        <a:pt x="3215" y="1574"/>
                      </a:lnTo>
                      <a:lnTo>
                        <a:pt x="3217" y="1574"/>
                      </a:lnTo>
                      <a:lnTo>
                        <a:pt x="3219" y="1576"/>
                      </a:lnTo>
                      <a:lnTo>
                        <a:pt x="3222" y="1578"/>
                      </a:lnTo>
                      <a:lnTo>
                        <a:pt x="3224" y="1578"/>
                      </a:lnTo>
                      <a:lnTo>
                        <a:pt x="3224" y="1583"/>
                      </a:lnTo>
                      <a:lnTo>
                        <a:pt x="3226" y="1585"/>
                      </a:lnTo>
                      <a:lnTo>
                        <a:pt x="3226" y="1590"/>
                      </a:lnTo>
                      <a:lnTo>
                        <a:pt x="3226" y="1592"/>
                      </a:lnTo>
                      <a:lnTo>
                        <a:pt x="3226" y="1595"/>
                      </a:lnTo>
                      <a:lnTo>
                        <a:pt x="3226" y="1597"/>
                      </a:lnTo>
                      <a:lnTo>
                        <a:pt x="3226" y="1600"/>
                      </a:lnTo>
                      <a:lnTo>
                        <a:pt x="3226" y="1602"/>
                      </a:lnTo>
                      <a:lnTo>
                        <a:pt x="3226" y="1607"/>
                      </a:lnTo>
                      <a:lnTo>
                        <a:pt x="3229" y="1609"/>
                      </a:lnTo>
                      <a:lnTo>
                        <a:pt x="3233" y="1611"/>
                      </a:lnTo>
                      <a:lnTo>
                        <a:pt x="3233" y="1616"/>
                      </a:lnTo>
                      <a:lnTo>
                        <a:pt x="3240" y="1618"/>
                      </a:lnTo>
                      <a:lnTo>
                        <a:pt x="3243" y="1621"/>
                      </a:lnTo>
                      <a:lnTo>
                        <a:pt x="3248" y="1623"/>
                      </a:lnTo>
                      <a:lnTo>
                        <a:pt x="3248" y="1626"/>
                      </a:lnTo>
                      <a:lnTo>
                        <a:pt x="3248" y="1628"/>
                      </a:lnTo>
                      <a:lnTo>
                        <a:pt x="3248" y="1633"/>
                      </a:lnTo>
                      <a:lnTo>
                        <a:pt x="3248" y="1637"/>
                      </a:lnTo>
                      <a:lnTo>
                        <a:pt x="3243" y="1640"/>
                      </a:lnTo>
                      <a:lnTo>
                        <a:pt x="3240" y="1644"/>
                      </a:lnTo>
                      <a:lnTo>
                        <a:pt x="3240" y="1647"/>
                      </a:lnTo>
                      <a:lnTo>
                        <a:pt x="3240" y="1649"/>
                      </a:lnTo>
                      <a:lnTo>
                        <a:pt x="3240" y="1652"/>
                      </a:lnTo>
                      <a:lnTo>
                        <a:pt x="3245" y="1656"/>
                      </a:lnTo>
                      <a:lnTo>
                        <a:pt x="3248" y="1661"/>
                      </a:lnTo>
                      <a:lnTo>
                        <a:pt x="3248" y="1663"/>
                      </a:lnTo>
                      <a:lnTo>
                        <a:pt x="3250" y="1666"/>
                      </a:lnTo>
                      <a:lnTo>
                        <a:pt x="3250" y="1668"/>
                      </a:lnTo>
                      <a:lnTo>
                        <a:pt x="3248" y="1668"/>
                      </a:lnTo>
                      <a:lnTo>
                        <a:pt x="3243" y="1670"/>
                      </a:lnTo>
                      <a:lnTo>
                        <a:pt x="3240" y="1673"/>
                      </a:lnTo>
                      <a:lnTo>
                        <a:pt x="3240" y="1675"/>
                      </a:lnTo>
                      <a:lnTo>
                        <a:pt x="3238" y="1680"/>
                      </a:lnTo>
                      <a:lnTo>
                        <a:pt x="3238" y="1685"/>
                      </a:lnTo>
                      <a:lnTo>
                        <a:pt x="3236" y="1687"/>
                      </a:lnTo>
                      <a:lnTo>
                        <a:pt x="3236" y="1689"/>
                      </a:lnTo>
                      <a:lnTo>
                        <a:pt x="3236" y="1694"/>
                      </a:lnTo>
                      <a:lnTo>
                        <a:pt x="3238" y="1699"/>
                      </a:lnTo>
                      <a:lnTo>
                        <a:pt x="3238" y="1701"/>
                      </a:lnTo>
                      <a:lnTo>
                        <a:pt x="3243" y="1703"/>
                      </a:lnTo>
                      <a:lnTo>
                        <a:pt x="3243" y="1703"/>
                      </a:lnTo>
                      <a:lnTo>
                        <a:pt x="3245" y="1706"/>
                      </a:lnTo>
                      <a:lnTo>
                        <a:pt x="3248" y="1708"/>
                      </a:lnTo>
                      <a:lnTo>
                        <a:pt x="3248" y="1713"/>
                      </a:lnTo>
                      <a:lnTo>
                        <a:pt x="3250" y="1718"/>
                      </a:lnTo>
                      <a:lnTo>
                        <a:pt x="3250" y="1720"/>
                      </a:lnTo>
                      <a:lnTo>
                        <a:pt x="3252" y="1722"/>
                      </a:lnTo>
                      <a:lnTo>
                        <a:pt x="3255" y="1725"/>
                      </a:lnTo>
                      <a:lnTo>
                        <a:pt x="3257" y="1727"/>
                      </a:lnTo>
                      <a:lnTo>
                        <a:pt x="3259" y="1729"/>
                      </a:lnTo>
                      <a:lnTo>
                        <a:pt x="3259" y="1732"/>
                      </a:lnTo>
                      <a:lnTo>
                        <a:pt x="3262" y="1737"/>
                      </a:lnTo>
                      <a:lnTo>
                        <a:pt x="3264" y="1739"/>
                      </a:lnTo>
                      <a:lnTo>
                        <a:pt x="3266" y="1744"/>
                      </a:lnTo>
                      <a:lnTo>
                        <a:pt x="3271" y="1746"/>
                      </a:lnTo>
                      <a:lnTo>
                        <a:pt x="3274" y="1748"/>
                      </a:lnTo>
                      <a:lnTo>
                        <a:pt x="3276" y="1751"/>
                      </a:lnTo>
                      <a:lnTo>
                        <a:pt x="3276" y="1755"/>
                      </a:lnTo>
                      <a:lnTo>
                        <a:pt x="3276" y="1758"/>
                      </a:lnTo>
                      <a:lnTo>
                        <a:pt x="3276" y="1760"/>
                      </a:lnTo>
                      <a:lnTo>
                        <a:pt x="3276" y="1760"/>
                      </a:lnTo>
                      <a:lnTo>
                        <a:pt x="3274" y="1763"/>
                      </a:lnTo>
                      <a:lnTo>
                        <a:pt x="3271" y="1765"/>
                      </a:lnTo>
                      <a:lnTo>
                        <a:pt x="3269" y="1765"/>
                      </a:lnTo>
                      <a:lnTo>
                        <a:pt x="3266" y="1765"/>
                      </a:lnTo>
                      <a:lnTo>
                        <a:pt x="3262" y="1763"/>
                      </a:lnTo>
                      <a:lnTo>
                        <a:pt x="3259" y="1760"/>
                      </a:lnTo>
                      <a:lnTo>
                        <a:pt x="3257" y="1760"/>
                      </a:lnTo>
                      <a:lnTo>
                        <a:pt x="3255" y="1760"/>
                      </a:lnTo>
                      <a:lnTo>
                        <a:pt x="3252" y="1760"/>
                      </a:lnTo>
                      <a:lnTo>
                        <a:pt x="3250" y="1760"/>
                      </a:lnTo>
                      <a:lnTo>
                        <a:pt x="3250" y="1765"/>
                      </a:lnTo>
                      <a:lnTo>
                        <a:pt x="3248" y="1767"/>
                      </a:lnTo>
                      <a:lnTo>
                        <a:pt x="3245" y="1772"/>
                      </a:lnTo>
                      <a:lnTo>
                        <a:pt x="3243" y="1772"/>
                      </a:lnTo>
                      <a:lnTo>
                        <a:pt x="3240" y="1774"/>
                      </a:lnTo>
                      <a:lnTo>
                        <a:pt x="3236" y="1777"/>
                      </a:lnTo>
                      <a:lnTo>
                        <a:pt x="3233" y="1781"/>
                      </a:lnTo>
                      <a:lnTo>
                        <a:pt x="3233" y="1784"/>
                      </a:lnTo>
                      <a:lnTo>
                        <a:pt x="3231" y="1786"/>
                      </a:lnTo>
                      <a:lnTo>
                        <a:pt x="3229" y="1789"/>
                      </a:lnTo>
                      <a:lnTo>
                        <a:pt x="3226" y="1789"/>
                      </a:lnTo>
                      <a:lnTo>
                        <a:pt x="3222" y="1786"/>
                      </a:lnTo>
                      <a:lnTo>
                        <a:pt x="3219" y="1786"/>
                      </a:lnTo>
                      <a:lnTo>
                        <a:pt x="3217" y="1784"/>
                      </a:lnTo>
                      <a:lnTo>
                        <a:pt x="3215" y="1781"/>
                      </a:lnTo>
                      <a:lnTo>
                        <a:pt x="3215" y="1779"/>
                      </a:lnTo>
                      <a:lnTo>
                        <a:pt x="3217" y="1777"/>
                      </a:lnTo>
                      <a:lnTo>
                        <a:pt x="3219" y="1777"/>
                      </a:lnTo>
                      <a:lnTo>
                        <a:pt x="3222" y="1777"/>
                      </a:lnTo>
                      <a:lnTo>
                        <a:pt x="3224" y="1777"/>
                      </a:lnTo>
                      <a:lnTo>
                        <a:pt x="3226" y="1774"/>
                      </a:lnTo>
                      <a:lnTo>
                        <a:pt x="3226" y="1772"/>
                      </a:lnTo>
                      <a:lnTo>
                        <a:pt x="3224" y="1767"/>
                      </a:lnTo>
                      <a:lnTo>
                        <a:pt x="3224" y="1765"/>
                      </a:lnTo>
                      <a:lnTo>
                        <a:pt x="3222" y="1763"/>
                      </a:lnTo>
                      <a:lnTo>
                        <a:pt x="3219" y="1763"/>
                      </a:lnTo>
                      <a:lnTo>
                        <a:pt x="3217" y="1763"/>
                      </a:lnTo>
                      <a:lnTo>
                        <a:pt x="3215" y="1765"/>
                      </a:lnTo>
                      <a:lnTo>
                        <a:pt x="3212" y="1767"/>
                      </a:lnTo>
                      <a:lnTo>
                        <a:pt x="3207" y="1767"/>
                      </a:lnTo>
                      <a:lnTo>
                        <a:pt x="3203" y="1770"/>
                      </a:lnTo>
                      <a:lnTo>
                        <a:pt x="3200" y="1770"/>
                      </a:lnTo>
                      <a:lnTo>
                        <a:pt x="3198" y="1772"/>
                      </a:lnTo>
                      <a:lnTo>
                        <a:pt x="3193" y="1774"/>
                      </a:lnTo>
                      <a:lnTo>
                        <a:pt x="3186" y="1777"/>
                      </a:lnTo>
                      <a:lnTo>
                        <a:pt x="3184" y="1777"/>
                      </a:lnTo>
                      <a:lnTo>
                        <a:pt x="3181" y="1779"/>
                      </a:lnTo>
                      <a:lnTo>
                        <a:pt x="3179" y="1781"/>
                      </a:lnTo>
                      <a:lnTo>
                        <a:pt x="3179" y="1784"/>
                      </a:lnTo>
                      <a:lnTo>
                        <a:pt x="3179" y="1786"/>
                      </a:lnTo>
                      <a:lnTo>
                        <a:pt x="3181" y="1789"/>
                      </a:lnTo>
                      <a:lnTo>
                        <a:pt x="3181" y="1791"/>
                      </a:lnTo>
                      <a:lnTo>
                        <a:pt x="3179" y="1793"/>
                      </a:lnTo>
                      <a:lnTo>
                        <a:pt x="3177" y="1796"/>
                      </a:lnTo>
                      <a:lnTo>
                        <a:pt x="3177" y="1796"/>
                      </a:lnTo>
                      <a:lnTo>
                        <a:pt x="3170" y="1796"/>
                      </a:lnTo>
                      <a:lnTo>
                        <a:pt x="3167" y="1796"/>
                      </a:lnTo>
                      <a:lnTo>
                        <a:pt x="3165" y="1793"/>
                      </a:lnTo>
                      <a:lnTo>
                        <a:pt x="3163" y="1793"/>
                      </a:lnTo>
                      <a:lnTo>
                        <a:pt x="3163" y="1789"/>
                      </a:lnTo>
                      <a:lnTo>
                        <a:pt x="3163" y="1786"/>
                      </a:lnTo>
                      <a:lnTo>
                        <a:pt x="3163" y="1784"/>
                      </a:lnTo>
                      <a:lnTo>
                        <a:pt x="3165" y="1784"/>
                      </a:lnTo>
                      <a:lnTo>
                        <a:pt x="3165" y="1781"/>
                      </a:lnTo>
                      <a:lnTo>
                        <a:pt x="3165" y="1779"/>
                      </a:lnTo>
                      <a:lnTo>
                        <a:pt x="3163" y="1777"/>
                      </a:lnTo>
                      <a:lnTo>
                        <a:pt x="3160" y="1774"/>
                      </a:lnTo>
                      <a:lnTo>
                        <a:pt x="3160" y="1772"/>
                      </a:lnTo>
                      <a:lnTo>
                        <a:pt x="3160" y="1770"/>
                      </a:lnTo>
                      <a:lnTo>
                        <a:pt x="3158" y="1770"/>
                      </a:lnTo>
                      <a:lnTo>
                        <a:pt x="3155" y="1772"/>
                      </a:lnTo>
                      <a:lnTo>
                        <a:pt x="3155" y="1774"/>
                      </a:lnTo>
                      <a:lnTo>
                        <a:pt x="3155" y="1777"/>
                      </a:lnTo>
                      <a:lnTo>
                        <a:pt x="3153" y="1777"/>
                      </a:lnTo>
                      <a:lnTo>
                        <a:pt x="3151" y="1779"/>
                      </a:lnTo>
                      <a:lnTo>
                        <a:pt x="3148" y="1779"/>
                      </a:lnTo>
                      <a:lnTo>
                        <a:pt x="3144" y="1779"/>
                      </a:lnTo>
                      <a:lnTo>
                        <a:pt x="3141" y="1779"/>
                      </a:lnTo>
                      <a:lnTo>
                        <a:pt x="3139" y="1777"/>
                      </a:lnTo>
                      <a:lnTo>
                        <a:pt x="3137" y="1777"/>
                      </a:lnTo>
                      <a:lnTo>
                        <a:pt x="3134" y="1777"/>
                      </a:lnTo>
                      <a:lnTo>
                        <a:pt x="3129" y="1779"/>
                      </a:lnTo>
                      <a:lnTo>
                        <a:pt x="3127" y="1781"/>
                      </a:lnTo>
                      <a:lnTo>
                        <a:pt x="3125" y="1786"/>
                      </a:lnTo>
                      <a:lnTo>
                        <a:pt x="3122" y="1789"/>
                      </a:lnTo>
                      <a:lnTo>
                        <a:pt x="3122" y="1791"/>
                      </a:lnTo>
                      <a:lnTo>
                        <a:pt x="3120" y="1791"/>
                      </a:lnTo>
                      <a:lnTo>
                        <a:pt x="3120" y="1791"/>
                      </a:lnTo>
                      <a:lnTo>
                        <a:pt x="3115" y="1789"/>
                      </a:lnTo>
                      <a:lnTo>
                        <a:pt x="3113" y="1786"/>
                      </a:lnTo>
                      <a:lnTo>
                        <a:pt x="3111" y="1784"/>
                      </a:lnTo>
                      <a:lnTo>
                        <a:pt x="3111" y="1779"/>
                      </a:lnTo>
                      <a:lnTo>
                        <a:pt x="3108" y="1779"/>
                      </a:lnTo>
                      <a:lnTo>
                        <a:pt x="3106" y="1779"/>
                      </a:lnTo>
                      <a:lnTo>
                        <a:pt x="3103" y="1779"/>
                      </a:lnTo>
                      <a:lnTo>
                        <a:pt x="3101" y="1781"/>
                      </a:lnTo>
                      <a:lnTo>
                        <a:pt x="3101" y="1786"/>
                      </a:lnTo>
                      <a:lnTo>
                        <a:pt x="3099" y="1789"/>
                      </a:lnTo>
                      <a:lnTo>
                        <a:pt x="3096" y="1791"/>
                      </a:lnTo>
                      <a:lnTo>
                        <a:pt x="3096" y="1793"/>
                      </a:lnTo>
                      <a:lnTo>
                        <a:pt x="3092" y="1798"/>
                      </a:lnTo>
                      <a:lnTo>
                        <a:pt x="3085" y="1803"/>
                      </a:lnTo>
                      <a:lnTo>
                        <a:pt x="3082" y="1805"/>
                      </a:lnTo>
                      <a:lnTo>
                        <a:pt x="3080" y="1805"/>
                      </a:lnTo>
                      <a:lnTo>
                        <a:pt x="3075" y="1812"/>
                      </a:lnTo>
                      <a:lnTo>
                        <a:pt x="3073" y="1815"/>
                      </a:lnTo>
                      <a:lnTo>
                        <a:pt x="3070" y="1817"/>
                      </a:lnTo>
                      <a:lnTo>
                        <a:pt x="3068" y="1817"/>
                      </a:lnTo>
                      <a:lnTo>
                        <a:pt x="3063" y="1817"/>
                      </a:lnTo>
                      <a:lnTo>
                        <a:pt x="3063" y="1817"/>
                      </a:lnTo>
                      <a:lnTo>
                        <a:pt x="3061" y="1817"/>
                      </a:lnTo>
                      <a:lnTo>
                        <a:pt x="3059" y="1817"/>
                      </a:lnTo>
                      <a:lnTo>
                        <a:pt x="3056" y="1815"/>
                      </a:lnTo>
                      <a:lnTo>
                        <a:pt x="3056" y="1810"/>
                      </a:lnTo>
                      <a:lnTo>
                        <a:pt x="3056" y="1805"/>
                      </a:lnTo>
                      <a:lnTo>
                        <a:pt x="3056" y="1803"/>
                      </a:lnTo>
                      <a:lnTo>
                        <a:pt x="3061" y="1800"/>
                      </a:lnTo>
                      <a:lnTo>
                        <a:pt x="3061" y="1798"/>
                      </a:lnTo>
                      <a:lnTo>
                        <a:pt x="3059" y="1796"/>
                      </a:lnTo>
                      <a:lnTo>
                        <a:pt x="3049" y="1798"/>
                      </a:lnTo>
                      <a:lnTo>
                        <a:pt x="3042" y="1800"/>
                      </a:lnTo>
                      <a:lnTo>
                        <a:pt x="3026" y="1807"/>
                      </a:lnTo>
                      <a:lnTo>
                        <a:pt x="3021" y="1810"/>
                      </a:lnTo>
                      <a:lnTo>
                        <a:pt x="3016" y="1812"/>
                      </a:lnTo>
                      <a:lnTo>
                        <a:pt x="3014" y="1817"/>
                      </a:lnTo>
                      <a:lnTo>
                        <a:pt x="3014" y="1817"/>
                      </a:lnTo>
                      <a:lnTo>
                        <a:pt x="3014" y="1822"/>
                      </a:lnTo>
                      <a:lnTo>
                        <a:pt x="3014" y="1826"/>
                      </a:lnTo>
                      <a:lnTo>
                        <a:pt x="3014" y="1831"/>
                      </a:lnTo>
                      <a:lnTo>
                        <a:pt x="3018" y="1838"/>
                      </a:lnTo>
                      <a:lnTo>
                        <a:pt x="3018" y="1841"/>
                      </a:lnTo>
                      <a:lnTo>
                        <a:pt x="3021" y="1841"/>
                      </a:lnTo>
                      <a:lnTo>
                        <a:pt x="3023" y="1841"/>
                      </a:lnTo>
                      <a:lnTo>
                        <a:pt x="3026" y="1838"/>
                      </a:lnTo>
                      <a:lnTo>
                        <a:pt x="3028" y="1838"/>
                      </a:lnTo>
                      <a:lnTo>
                        <a:pt x="3030" y="1836"/>
                      </a:lnTo>
                      <a:lnTo>
                        <a:pt x="3033" y="1836"/>
                      </a:lnTo>
                      <a:lnTo>
                        <a:pt x="3035" y="1836"/>
                      </a:lnTo>
                      <a:lnTo>
                        <a:pt x="3035" y="1838"/>
                      </a:lnTo>
                      <a:lnTo>
                        <a:pt x="3037" y="1841"/>
                      </a:lnTo>
                      <a:lnTo>
                        <a:pt x="3037" y="1843"/>
                      </a:lnTo>
                      <a:lnTo>
                        <a:pt x="3035" y="1845"/>
                      </a:lnTo>
                      <a:lnTo>
                        <a:pt x="3035" y="1848"/>
                      </a:lnTo>
                      <a:lnTo>
                        <a:pt x="3033" y="1852"/>
                      </a:lnTo>
                      <a:lnTo>
                        <a:pt x="3030" y="1852"/>
                      </a:lnTo>
                      <a:lnTo>
                        <a:pt x="3030" y="1855"/>
                      </a:lnTo>
                      <a:lnTo>
                        <a:pt x="3030" y="1857"/>
                      </a:lnTo>
                      <a:lnTo>
                        <a:pt x="3028" y="1857"/>
                      </a:lnTo>
                      <a:lnTo>
                        <a:pt x="3023" y="1859"/>
                      </a:lnTo>
                      <a:lnTo>
                        <a:pt x="3018" y="1862"/>
                      </a:lnTo>
                      <a:lnTo>
                        <a:pt x="3016" y="1862"/>
                      </a:lnTo>
                      <a:lnTo>
                        <a:pt x="3011" y="1857"/>
                      </a:lnTo>
                      <a:lnTo>
                        <a:pt x="3007" y="1855"/>
                      </a:lnTo>
                      <a:lnTo>
                        <a:pt x="3007" y="1852"/>
                      </a:lnTo>
                      <a:lnTo>
                        <a:pt x="3004" y="1855"/>
                      </a:lnTo>
                      <a:lnTo>
                        <a:pt x="3004" y="1857"/>
                      </a:lnTo>
                      <a:lnTo>
                        <a:pt x="3004" y="1859"/>
                      </a:lnTo>
                      <a:lnTo>
                        <a:pt x="3004" y="1862"/>
                      </a:lnTo>
                      <a:lnTo>
                        <a:pt x="3007" y="1864"/>
                      </a:lnTo>
                      <a:lnTo>
                        <a:pt x="3007" y="1866"/>
                      </a:lnTo>
                      <a:lnTo>
                        <a:pt x="3009" y="1869"/>
                      </a:lnTo>
                      <a:lnTo>
                        <a:pt x="3011" y="1871"/>
                      </a:lnTo>
                      <a:lnTo>
                        <a:pt x="3014" y="1874"/>
                      </a:lnTo>
                      <a:lnTo>
                        <a:pt x="3014" y="1878"/>
                      </a:lnTo>
                      <a:lnTo>
                        <a:pt x="3011" y="1883"/>
                      </a:lnTo>
                      <a:lnTo>
                        <a:pt x="3011" y="1885"/>
                      </a:lnTo>
                      <a:lnTo>
                        <a:pt x="3011" y="1890"/>
                      </a:lnTo>
                      <a:lnTo>
                        <a:pt x="3011" y="1892"/>
                      </a:lnTo>
                      <a:lnTo>
                        <a:pt x="3011" y="1895"/>
                      </a:lnTo>
                      <a:lnTo>
                        <a:pt x="3014" y="1897"/>
                      </a:lnTo>
                      <a:lnTo>
                        <a:pt x="3016" y="1900"/>
                      </a:lnTo>
                      <a:lnTo>
                        <a:pt x="3021" y="1900"/>
                      </a:lnTo>
                      <a:lnTo>
                        <a:pt x="3023" y="1900"/>
                      </a:lnTo>
                      <a:lnTo>
                        <a:pt x="3026" y="1897"/>
                      </a:lnTo>
                      <a:lnTo>
                        <a:pt x="3028" y="1897"/>
                      </a:lnTo>
                      <a:lnTo>
                        <a:pt x="3030" y="1897"/>
                      </a:lnTo>
                      <a:lnTo>
                        <a:pt x="3030" y="1900"/>
                      </a:lnTo>
                      <a:lnTo>
                        <a:pt x="3030" y="1902"/>
                      </a:lnTo>
                      <a:lnTo>
                        <a:pt x="3030" y="1907"/>
                      </a:lnTo>
                      <a:lnTo>
                        <a:pt x="3030" y="1911"/>
                      </a:lnTo>
                      <a:lnTo>
                        <a:pt x="3028" y="1911"/>
                      </a:lnTo>
                      <a:lnTo>
                        <a:pt x="3028" y="1914"/>
                      </a:lnTo>
                      <a:lnTo>
                        <a:pt x="3026" y="1918"/>
                      </a:lnTo>
                      <a:lnTo>
                        <a:pt x="3023" y="1921"/>
                      </a:lnTo>
                      <a:lnTo>
                        <a:pt x="3021" y="1923"/>
                      </a:lnTo>
                      <a:lnTo>
                        <a:pt x="3018" y="1923"/>
                      </a:lnTo>
                      <a:lnTo>
                        <a:pt x="3014" y="1923"/>
                      </a:lnTo>
                      <a:lnTo>
                        <a:pt x="3009" y="1923"/>
                      </a:lnTo>
                      <a:lnTo>
                        <a:pt x="3007" y="1923"/>
                      </a:lnTo>
                      <a:lnTo>
                        <a:pt x="3004" y="1926"/>
                      </a:lnTo>
                      <a:lnTo>
                        <a:pt x="3002" y="1926"/>
                      </a:lnTo>
                      <a:lnTo>
                        <a:pt x="3000" y="1928"/>
                      </a:lnTo>
                      <a:lnTo>
                        <a:pt x="3000" y="1930"/>
                      </a:lnTo>
                      <a:lnTo>
                        <a:pt x="2997" y="1935"/>
                      </a:lnTo>
                      <a:lnTo>
                        <a:pt x="2997" y="1937"/>
                      </a:lnTo>
                      <a:lnTo>
                        <a:pt x="2995" y="1940"/>
                      </a:lnTo>
                      <a:lnTo>
                        <a:pt x="2992" y="1940"/>
                      </a:lnTo>
                      <a:lnTo>
                        <a:pt x="2990" y="1937"/>
                      </a:lnTo>
                      <a:lnTo>
                        <a:pt x="2988" y="1937"/>
                      </a:lnTo>
                      <a:lnTo>
                        <a:pt x="2988" y="1933"/>
                      </a:lnTo>
                      <a:lnTo>
                        <a:pt x="2988" y="1930"/>
                      </a:lnTo>
                      <a:lnTo>
                        <a:pt x="2988" y="1930"/>
                      </a:lnTo>
                      <a:lnTo>
                        <a:pt x="2988" y="1928"/>
                      </a:lnTo>
                      <a:lnTo>
                        <a:pt x="2985" y="1926"/>
                      </a:lnTo>
                      <a:lnTo>
                        <a:pt x="2983" y="1928"/>
                      </a:lnTo>
                      <a:lnTo>
                        <a:pt x="2981" y="1930"/>
                      </a:lnTo>
                      <a:lnTo>
                        <a:pt x="2978" y="1935"/>
                      </a:lnTo>
                      <a:lnTo>
                        <a:pt x="2976" y="1940"/>
                      </a:lnTo>
                      <a:lnTo>
                        <a:pt x="2976" y="1944"/>
                      </a:lnTo>
                      <a:lnTo>
                        <a:pt x="2976" y="1949"/>
                      </a:lnTo>
                      <a:lnTo>
                        <a:pt x="2976" y="1954"/>
                      </a:lnTo>
                      <a:lnTo>
                        <a:pt x="2976" y="1961"/>
                      </a:lnTo>
                      <a:lnTo>
                        <a:pt x="2978" y="1963"/>
                      </a:lnTo>
                      <a:lnTo>
                        <a:pt x="2981" y="1963"/>
                      </a:lnTo>
                      <a:lnTo>
                        <a:pt x="2985" y="1963"/>
                      </a:lnTo>
                      <a:lnTo>
                        <a:pt x="2988" y="1963"/>
                      </a:lnTo>
                      <a:lnTo>
                        <a:pt x="2990" y="1963"/>
                      </a:lnTo>
                      <a:lnTo>
                        <a:pt x="2990" y="1968"/>
                      </a:lnTo>
                      <a:lnTo>
                        <a:pt x="2990" y="1970"/>
                      </a:lnTo>
                      <a:lnTo>
                        <a:pt x="2988" y="1973"/>
                      </a:lnTo>
                      <a:lnTo>
                        <a:pt x="2988" y="1975"/>
                      </a:lnTo>
                      <a:lnTo>
                        <a:pt x="2988" y="1980"/>
                      </a:lnTo>
                      <a:lnTo>
                        <a:pt x="2985" y="1982"/>
                      </a:lnTo>
                      <a:lnTo>
                        <a:pt x="2988" y="1987"/>
                      </a:lnTo>
                      <a:lnTo>
                        <a:pt x="2988" y="1989"/>
                      </a:lnTo>
                      <a:lnTo>
                        <a:pt x="2990" y="1994"/>
                      </a:lnTo>
                      <a:lnTo>
                        <a:pt x="2992" y="1996"/>
                      </a:lnTo>
                      <a:lnTo>
                        <a:pt x="2997" y="1999"/>
                      </a:lnTo>
                      <a:lnTo>
                        <a:pt x="3000" y="2004"/>
                      </a:lnTo>
                      <a:lnTo>
                        <a:pt x="3002" y="2006"/>
                      </a:lnTo>
                      <a:lnTo>
                        <a:pt x="3002" y="2008"/>
                      </a:lnTo>
                      <a:lnTo>
                        <a:pt x="3007" y="2008"/>
                      </a:lnTo>
                      <a:lnTo>
                        <a:pt x="3007" y="2006"/>
                      </a:lnTo>
                      <a:lnTo>
                        <a:pt x="3011" y="2008"/>
                      </a:lnTo>
                      <a:lnTo>
                        <a:pt x="3014" y="2008"/>
                      </a:lnTo>
                      <a:lnTo>
                        <a:pt x="3018" y="2011"/>
                      </a:lnTo>
                      <a:lnTo>
                        <a:pt x="3023" y="2013"/>
                      </a:lnTo>
                      <a:lnTo>
                        <a:pt x="3026" y="2015"/>
                      </a:lnTo>
                      <a:lnTo>
                        <a:pt x="3035" y="2020"/>
                      </a:lnTo>
                      <a:lnTo>
                        <a:pt x="3037" y="2022"/>
                      </a:lnTo>
                      <a:lnTo>
                        <a:pt x="3040" y="2025"/>
                      </a:lnTo>
                      <a:lnTo>
                        <a:pt x="3044" y="2032"/>
                      </a:lnTo>
                      <a:lnTo>
                        <a:pt x="3044" y="2034"/>
                      </a:lnTo>
                      <a:lnTo>
                        <a:pt x="3049" y="2041"/>
                      </a:lnTo>
                      <a:lnTo>
                        <a:pt x="3054" y="2046"/>
                      </a:lnTo>
                      <a:lnTo>
                        <a:pt x="3056" y="2051"/>
                      </a:lnTo>
                      <a:lnTo>
                        <a:pt x="3059" y="2055"/>
                      </a:lnTo>
                      <a:lnTo>
                        <a:pt x="3059" y="2058"/>
                      </a:lnTo>
                      <a:lnTo>
                        <a:pt x="3061" y="2060"/>
                      </a:lnTo>
                      <a:lnTo>
                        <a:pt x="3061" y="2065"/>
                      </a:lnTo>
                      <a:lnTo>
                        <a:pt x="3063" y="2067"/>
                      </a:lnTo>
                      <a:lnTo>
                        <a:pt x="3063" y="2070"/>
                      </a:lnTo>
                      <a:lnTo>
                        <a:pt x="3063" y="2072"/>
                      </a:lnTo>
                      <a:lnTo>
                        <a:pt x="3063" y="2074"/>
                      </a:lnTo>
                      <a:lnTo>
                        <a:pt x="3063" y="2077"/>
                      </a:lnTo>
                      <a:lnTo>
                        <a:pt x="3063" y="2079"/>
                      </a:lnTo>
                      <a:lnTo>
                        <a:pt x="3063" y="2081"/>
                      </a:lnTo>
                      <a:lnTo>
                        <a:pt x="3063" y="2084"/>
                      </a:lnTo>
                      <a:lnTo>
                        <a:pt x="3061" y="2084"/>
                      </a:lnTo>
                      <a:lnTo>
                        <a:pt x="3059" y="2086"/>
                      </a:lnTo>
                      <a:lnTo>
                        <a:pt x="3056" y="2089"/>
                      </a:lnTo>
                      <a:lnTo>
                        <a:pt x="3054" y="2089"/>
                      </a:lnTo>
                      <a:lnTo>
                        <a:pt x="3052" y="2091"/>
                      </a:lnTo>
                      <a:lnTo>
                        <a:pt x="3049" y="2091"/>
                      </a:lnTo>
                      <a:lnTo>
                        <a:pt x="3047" y="2091"/>
                      </a:lnTo>
                      <a:lnTo>
                        <a:pt x="3044" y="2091"/>
                      </a:lnTo>
                      <a:lnTo>
                        <a:pt x="3044" y="2089"/>
                      </a:lnTo>
                      <a:lnTo>
                        <a:pt x="3040" y="2089"/>
                      </a:lnTo>
                      <a:lnTo>
                        <a:pt x="3037" y="2089"/>
                      </a:lnTo>
                      <a:lnTo>
                        <a:pt x="3033" y="2091"/>
                      </a:lnTo>
                      <a:lnTo>
                        <a:pt x="3030" y="2091"/>
                      </a:lnTo>
                      <a:lnTo>
                        <a:pt x="3028" y="2093"/>
                      </a:lnTo>
                      <a:lnTo>
                        <a:pt x="3026" y="2096"/>
                      </a:lnTo>
                      <a:lnTo>
                        <a:pt x="3023" y="2098"/>
                      </a:lnTo>
                      <a:lnTo>
                        <a:pt x="3023" y="2100"/>
                      </a:lnTo>
                      <a:lnTo>
                        <a:pt x="3021" y="2100"/>
                      </a:lnTo>
                      <a:lnTo>
                        <a:pt x="3021" y="2103"/>
                      </a:lnTo>
                      <a:lnTo>
                        <a:pt x="3021" y="2105"/>
                      </a:lnTo>
                      <a:lnTo>
                        <a:pt x="3021" y="2107"/>
                      </a:lnTo>
                      <a:lnTo>
                        <a:pt x="3021" y="2110"/>
                      </a:lnTo>
                      <a:lnTo>
                        <a:pt x="3023" y="2110"/>
                      </a:lnTo>
                      <a:lnTo>
                        <a:pt x="3023" y="2115"/>
                      </a:lnTo>
                      <a:lnTo>
                        <a:pt x="3026" y="2117"/>
                      </a:lnTo>
                      <a:lnTo>
                        <a:pt x="3028" y="2117"/>
                      </a:lnTo>
                      <a:lnTo>
                        <a:pt x="3030" y="2119"/>
                      </a:lnTo>
                      <a:lnTo>
                        <a:pt x="3033" y="2122"/>
                      </a:lnTo>
                      <a:lnTo>
                        <a:pt x="3033" y="2124"/>
                      </a:lnTo>
                      <a:lnTo>
                        <a:pt x="3033" y="2126"/>
                      </a:lnTo>
                      <a:lnTo>
                        <a:pt x="3030" y="2126"/>
                      </a:lnTo>
                      <a:lnTo>
                        <a:pt x="3030" y="2129"/>
                      </a:lnTo>
                      <a:lnTo>
                        <a:pt x="3028" y="2129"/>
                      </a:lnTo>
                      <a:lnTo>
                        <a:pt x="3026" y="2129"/>
                      </a:lnTo>
                      <a:lnTo>
                        <a:pt x="3026" y="2131"/>
                      </a:lnTo>
                      <a:lnTo>
                        <a:pt x="3023" y="2131"/>
                      </a:lnTo>
                      <a:lnTo>
                        <a:pt x="3023" y="2133"/>
                      </a:lnTo>
                      <a:lnTo>
                        <a:pt x="3021" y="2133"/>
                      </a:lnTo>
                      <a:lnTo>
                        <a:pt x="3021" y="2136"/>
                      </a:lnTo>
                      <a:lnTo>
                        <a:pt x="3021" y="2141"/>
                      </a:lnTo>
                      <a:lnTo>
                        <a:pt x="3021" y="2143"/>
                      </a:lnTo>
                      <a:lnTo>
                        <a:pt x="3021" y="2148"/>
                      </a:lnTo>
                      <a:lnTo>
                        <a:pt x="3018" y="2150"/>
                      </a:lnTo>
                      <a:lnTo>
                        <a:pt x="3018" y="2152"/>
                      </a:lnTo>
                      <a:lnTo>
                        <a:pt x="3016" y="2155"/>
                      </a:lnTo>
                      <a:lnTo>
                        <a:pt x="3016" y="2157"/>
                      </a:lnTo>
                      <a:lnTo>
                        <a:pt x="3014" y="2157"/>
                      </a:lnTo>
                      <a:lnTo>
                        <a:pt x="3014" y="2159"/>
                      </a:lnTo>
                      <a:lnTo>
                        <a:pt x="3014" y="2162"/>
                      </a:lnTo>
                      <a:lnTo>
                        <a:pt x="3016" y="2164"/>
                      </a:lnTo>
                      <a:lnTo>
                        <a:pt x="3016" y="2167"/>
                      </a:lnTo>
                      <a:lnTo>
                        <a:pt x="3018" y="2167"/>
                      </a:lnTo>
                      <a:lnTo>
                        <a:pt x="3021" y="2169"/>
                      </a:lnTo>
                      <a:lnTo>
                        <a:pt x="3023" y="2171"/>
                      </a:lnTo>
                      <a:lnTo>
                        <a:pt x="3023" y="2174"/>
                      </a:lnTo>
                      <a:lnTo>
                        <a:pt x="3023" y="2176"/>
                      </a:lnTo>
                      <a:lnTo>
                        <a:pt x="3023" y="2178"/>
                      </a:lnTo>
                      <a:lnTo>
                        <a:pt x="3021" y="2181"/>
                      </a:lnTo>
                      <a:lnTo>
                        <a:pt x="3018" y="2181"/>
                      </a:lnTo>
                      <a:lnTo>
                        <a:pt x="3018" y="2183"/>
                      </a:lnTo>
                      <a:lnTo>
                        <a:pt x="3016" y="2185"/>
                      </a:lnTo>
                      <a:lnTo>
                        <a:pt x="3014" y="2185"/>
                      </a:lnTo>
                      <a:lnTo>
                        <a:pt x="3011" y="2188"/>
                      </a:lnTo>
                      <a:lnTo>
                        <a:pt x="3011" y="2190"/>
                      </a:lnTo>
                      <a:lnTo>
                        <a:pt x="3009" y="2190"/>
                      </a:lnTo>
                      <a:lnTo>
                        <a:pt x="3009" y="2193"/>
                      </a:lnTo>
                      <a:lnTo>
                        <a:pt x="3007" y="2193"/>
                      </a:lnTo>
                      <a:lnTo>
                        <a:pt x="3007" y="2195"/>
                      </a:lnTo>
                      <a:lnTo>
                        <a:pt x="3007" y="2197"/>
                      </a:lnTo>
                      <a:lnTo>
                        <a:pt x="3007" y="2200"/>
                      </a:lnTo>
                      <a:lnTo>
                        <a:pt x="3004" y="2200"/>
                      </a:lnTo>
                      <a:lnTo>
                        <a:pt x="3004" y="2202"/>
                      </a:lnTo>
                      <a:lnTo>
                        <a:pt x="3002" y="2202"/>
                      </a:lnTo>
                      <a:lnTo>
                        <a:pt x="3000" y="2202"/>
                      </a:lnTo>
                      <a:lnTo>
                        <a:pt x="2997" y="2202"/>
                      </a:lnTo>
                      <a:lnTo>
                        <a:pt x="2995" y="2202"/>
                      </a:lnTo>
                      <a:lnTo>
                        <a:pt x="2995" y="2200"/>
                      </a:lnTo>
                      <a:lnTo>
                        <a:pt x="2995" y="2202"/>
                      </a:lnTo>
                      <a:lnTo>
                        <a:pt x="2992" y="2202"/>
                      </a:lnTo>
                      <a:lnTo>
                        <a:pt x="2990" y="2202"/>
                      </a:lnTo>
                      <a:lnTo>
                        <a:pt x="2990" y="2204"/>
                      </a:lnTo>
                      <a:lnTo>
                        <a:pt x="2988" y="2204"/>
                      </a:lnTo>
                      <a:lnTo>
                        <a:pt x="2985" y="2204"/>
                      </a:lnTo>
                      <a:lnTo>
                        <a:pt x="2983" y="2207"/>
                      </a:lnTo>
                      <a:lnTo>
                        <a:pt x="2981" y="2207"/>
                      </a:lnTo>
                      <a:lnTo>
                        <a:pt x="2978" y="2207"/>
                      </a:lnTo>
                      <a:lnTo>
                        <a:pt x="2976" y="2207"/>
                      </a:lnTo>
                      <a:lnTo>
                        <a:pt x="2976" y="2209"/>
                      </a:lnTo>
                      <a:lnTo>
                        <a:pt x="2974" y="2209"/>
                      </a:lnTo>
                      <a:lnTo>
                        <a:pt x="2971" y="2209"/>
                      </a:lnTo>
                      <a:lnTo>
                        <a:pt x="2971" y="2211"/>
                      </a:lnTo>
                      <a:lnTo>
                        <a:pt x="2969" y="2211"/>
                      </a:lnTo>
                      <a:lnTo>
                        <a:pt x="2969" y="2214"/>
                      </a:lnTo>
                      <a:lnTo>
                        <a:pt x="2966" y="2214"/>
                      </a:lnTo>
                      <a:lnTo>
                        <a:pt x="2966" y="2214"/>
                      </a:lnTo>
                      <a:lnTo>
                        <a:pt x="2966" y="2216"/>
                      </a:lnTo>
                      <a:lnTo>
                        <a:pt x="2964" y="2216"/>
                      </a:lnTo>
                      <a:lnTo>
                        <a:pt x="2964" y="2218"/>
                      </a:lnTo>
                      <a:lnTo>
                        <a:pt x="2966" y="2221"/>
                      </a:lnTo>
                      <a:lnTo>
                        <a:pt x="2964" y="2221"/>
                      </a:lnTo>
                      <a:lnTo>
                        <a:pt x="2964" y="2223"/>
                      </a:lnTo>
                      <a:lnTo>
                        <a:pt x="2964" y="2226"/>
                      </a:lnTo>
                      <a:lnTo>
                        <a:pt x="2964" y="2228"/>
                      </a:lnTo>
                      <a:lnTo>
                        <a:pt x="2962" y="2228"/>
                      </a:lnTo>
                      <a:lnTo>
                        <a:pt x="2959" y="2228"/>
                      </a:lnTo>
                      <a:lnTo>
                        <a:pt x="2957" y="2228"/>
                      </a:lnTo>
                      <a:lnTo>
                        <a:pt x="2955" y="2228"/>
                      </a:lnTo>
                      <a:lnTo>
                        <a:pt x="2955" y="2226"/>
                      </a:lnTo>
                      <a:lnTo>
                        <a:pt x="2952" y="2226"/>
                      </a:lnTo>
                      <a:lnTo>
                        <a:pt x="2950" y="2226"/>
                      </a:lnTo>
                      <a:lnTo>
                        <a:pt x="2950" y="2223"/>
                      </a:lnTo>
                      <a:lnTo>
                        <a:pt x="2950" y="2223"/>
                      </a:lnTo>
                      <a:lnTo>
                        <a:pt x="2948" y="2223"/>
                      </a:lnTo>
                      <a:lnTo>
                        <a:pt x="2948" y="2226"/>
                      </a:lnTo>
                      <a:lnTo>
                        <a:pt x="2945" y="2226"/>
                      </a:lnTo>
                      <a:lnTo>
                        <a:pt x="2943" y="2226"/>
                      </a:lnTo>
                      <a:lnTo>
                        <a:pt x="2945" y="2226"/>
                      </a:lnTo>
                      <a:lnTo>
                        <a:pt x="2945" y="2228"/>
                      </a:lnTo>
                      <a:lnTo>
                        <a:pt x="2945" y="2230"/>
                      </a:lnTo>
                      <a:lnTo>
                        <a:pt x="2945" y="2235"/>
                      </a:lnTo>
                      <a:lnTo>
                        <a:pt x="2945" y="2237"/>
                      </a:lnTo>
                      <a:lnTo>
                        <a:pt x="2948" y="2240"/>
                      </a:lnTo>
                      <a:lnTo>
                        <a:pt x="2948" y="2242"/>
                      </a:lnTo>
                      <a:lnTo>
                        <a:pt x="2950" y="2244"/>
                      </a:lnTo>
                      <a:lnTo>
                        <a:pt x="2950" y="2249"/>
                      </a:lnTo>
                      <a:lnTo>
                        <a:pt x="2952" y="2252"/>
                      </a:lnTo>
                      <a:lnTo>
                        <a:pt x="2955" y="2254"/>
                      </a:lnTo>
                      <a:lnTo>
                        <a:pt x="2955" y="2256"/>
                      </a:lnTo>
                      <a:lnTo>
                        <a:pt x="2957" y="2256"/>
                      </a:lnTo>
                      <a:lnTo>
                        <a:pt x="2959" y="2259"/>
                      </a:lnTo>
                      <a:lnTo>
                        <a:pt x="2962" y="2259"/>
                      </a:lnTo>
                      <a:lnTo>
                        <a:pt x="2962" y="2261"/>
                      </a:lnTo>
                      <a:lnTo>
                        <a:pt x="2964" y="2261"/>
                      </a:lnTo>
                      <a:lnTo>
                        <a:pt x="2966" y="2261"/>
                      </a:lnTo>
                      <a:lnTo>
                        <a:pt x="2969" y="2261"/>
                      </a:lnTo>
                      <a:lnTo>
                        <a:pt x="2969" y="2259"/>
                      </a:lnTo>
                      <a:lnTo>
                        <a:pt x="2969" y="2256"/>
                      </a:lnTo>
                      <a:lnTo>
                        <a:pt x="2969" y="2254"/>
                      </a:lnTo>
                      <a:lnTo>
                        <a:pt x="2969" y="2252"/>
                      </a:lnTo>
                      <a:lnTo>
                        <a:pt x="2969" y="2249"/>
                      </a:lnTo>
                      <a:lnTo>
                        <a:pt x="2969" y="2247"/>
                      </a:lnTo>
                      <a:lnTo>
                        <a:pt x="2971" y="2247"/>
                      </a:lnTo>
                      <a:lnTo>
                        <a:pt x="2974" y="2247"/>
                      </a:lnTo>
                      <a:lnTo>
                        <a:pt x="2974" y="2249"/>
                      </a:lnTo>
                      <a:lnTo>
                        <a:pt x="2976" y="2249"/>
                      </a:lnTo>
                      <a:lnTo>
                        <a:pt x="2976" y="2252"/>
                      </a:lnTo>
                      <a:lnTo>
                        <a:pt x="2976" y="2254"/>
                      </a:lnTo>
                      <a:lnTo>
                        <a:pt x="2978" y="2256"/>
                      </a:lnTo>
                      <a:lnTo>
                        <a:pt x="2978" y="2261"/>
                      </a:lnTo>
                      <a:lnTo>
                        <a:pt x="2978" y="2263"/>
                      </a:lnTo>
                      <a:lnTo>
                        <a:pt x="2978" y="2266"/>
                      </a:lnTo>
                      <a:lnTo>
                        <a:pt x="2978" y="2268"/>
                      </a:lnTo>
                      <a:lnTo>
                        <a:pt x="2981" y="2268"/>
                      </a:lnTo>
                      <a:lnTo>
                        <a:pt x="2981" y="2270"/>
                      </a:lnTo>
                      <a:lnTo>
                        <a:pt x="2981" y="2270"/>
                      </a:lnTo>
                      <a:lnTo>
                        <a:pt x="2981" y="2273"/>
                      </a:lnTo>
                      <a:lnTo>
                        <a:pt x="2981" y="2275"/>
                      </a:lnTo>
                      <a:lnTo>
                        <a:pt x="2983" y="2278"/>
                      </a:lnTo>
                      <a:lnTo>
                        <a:pt x="2983" y="2280"/>
                      </a:lnTo>
                      <a:lnTo>
                        <a:pt x="2985" y="2280"/>
                      </a:lnTo>
                      <a:lnTo>
                        <a:pt x="2985" y="2282"/>
                      </a:lnTo>
                      <a:lnTo>
                        <a:pt x="2985" y="2285"/>
                      </a:lnTo>
                      <a:lnTo>
                        <a:pt x="2988" y="2285"/>
                      </a:lnTo>
                      <a:lnTo>
                        <a:pt x="2988" y="2287"/>
                      </a:lnTo>
                      <a:lnTo>
                        <a:pt x="2988" y="2289"/>
                      </a:lnTo>
                      <a:lnTo>
                        <a:pt x="2990" y="2289"/>
                      </a:lnTo>
                      <a:lnTo>
                        <a:pt x="2990" y="2292"/>
                      </a:lnTo>
                      <a:lnTo>
                        <a:pt x="2992" y="2294"/>
                      </a:lnTo>
                      <a:lnTo>
                        <a:pt x="2992" y="2296"/>
                      </a:lnTo>
                      <a:lnTo>
                        <a:pt x="2992" y="2299"/>
                      </a:lnTo>
                      <a:lnTo>
                        <a:pt x="2995" y="2299"/>
                      </a:lnTo>
                      <a:lnTo>
                        <a:pt x="2995" y="2301"/>
                      </a:lnTo>
                      <a:lnTo>
                        <a:pt x="2995" y="2304"/>
                      </a:lnTo>
                      <a:lnTo>
                        <a:pt x="2992" y="2304"/>
                      </a:lnTo>
                      <a:lnTo>
                        <a:pt x="2992" y="2306"/>
                      </a:lnTo>
                      <a:lnTo>
                        <a:pt x="2992" y="2308"/>
                      </a:lnTo>
                      <a:lnTo>
                        <a:pt x="2992" y="2311"/>
                      </a:lnTo>
                      <a:lnTo>
                        <a:pt x="2992" y="2313"/>
                      </a:lnTo>
                      <a:lnTo>
                        <a:pt x="2992" y="2315"/>
                      </a:lnTo>
                      <a:lnTo>
                        <a:pt x="2992" y="2318"/>
                      </a:lnTo>
                      <a:lnTo>
                        <a:pt x="2992" y="2320"/>
                      </a:lnTo>
                      <a:lnTo>
                        <a:pt x="2990" y="2320"/>
                      </a:lnTo>
                      <a:lnTo>
                        <a:pt x="2988" y="2320"/>
                      </a:lnTo>
                      <a:lnTo>
                        <a:pt x="2985" y="2320"/>
                      </a:lnTo>
                      <a:lnTo>
                        <a:pt x="2983" y="2320"/>
                      </a:lnTo>
                      <a:lnTo>
                        <a:pt x="2981" y="2320"/>
                      </a:lnTo>
                      <a:lnTo>
                        <a:pt x="2978" y="2318"/>
                      </a:lnTo>
                      <a:lnTo>
                        <a:pt x="2976" y="2318"/>
                      </a:lnTo>
                      <a:lnTo>
                        <a:pt x="2974" y="2315"/>
                      </a:lnTo>
                      <a:lnTo>
                        <a:pt x="2971" y="2315"/>
                      </a:lnTo>
                      <a:lnTo>
                        <a:pt x="2969" y="2315"/>
                      </a:lnTo>
                      <a:lnTo>
                        <a:pt x="2969" y="2318"/>
                      </a:lnTo>
                      <a:lnTo>
                        <a:pt x="2969" y="2320"/>
                      </a:lnTo>
                      <a:lnTo>
                        <a:pt x="2969" y="2322"/>
                      </a:lnTo>
                      <a:lnTo>
                        <a:pt x="2971" y="2325"/>
                      </a:lnTo>
                      <a:lnTo>
                        <a:pt x="2974" y="2327"/>
                      </a:lnTo>
                      <a:lnTo>
                        <a:pt x="2976" y="2327"/>
                      </a:lnTo>
                      <a:lnTo>
                        <a:pt x="2976" y="2330"/>
                      </a:lnTo>
                      <a:lnTo>
                        <a:pt x="2981" y="2330"/>
                      </a:lnTo>
                      <a:lnTo>
                        <a:pt x="2983" y="2332"/>
                      </a:lnTo>
                      <a:lnTo>
                        <a:pt x="2985" y="2332"/>
                      </a:lnTo>
                      <a:lnTo>
                        <a:pt x="2988" y="2330"/>
                      </a:lnTo>
                      <a:lnTo>
                        <a:pt x="2990" y="2330"/>
                      </a:lnTo>
                      <a:lnTo>
                        <a:pt x="2992" y="2330"/>
                      </a:lnTo>
                      <a:lnTo>
                        <a:pt x="2995" y="2327"/>
                      </a:lnTo>
                      <a:lnTo>
                        <a:pt x="2995" y="2330"/>
                      </a:lnTo>
                      <a:lnTo>
                        <a:pt x="2997" y="2332"/>
                      </a:lnTo>
                      <a:lnTo>
                        <a:pt x="2997" y="2334"/>
                      </a:lnTo>
                      <a:lnTo>
                        <a:pt x="3000" y="2334"/>
                      </a:lnTo>
                      <a:lnTo>
                        <a:pt x="3000" y="2337"/>
                      </a:lnTo>
                      <a:lnTo>
                        <a:pt x="2997" y="2337"/>
                      </a:lnTo>
                      <a:lnTo>
                        <a:pt x="2997" y="2339"/>
                      </a:lnTo>
                      <a:lnTo>
                        <a:pt x="2997" y="2341"/>
                      </a:lnTo>
                      <a:lnTo>
                        <a:pt x="2997" y="2344"/>
                      </a:lnTo>
                      <a:lnTo>
                        <a:pt x="2995" y="2344"/>
                      </a:lnTo>
                      <a:lnTo>
                        <a:pt x="2995" y="2346"/>
                      </a:lnTo>
                      <a:lnTo>
                        <a:pt x="2992" y="2346"/>
                      </a:lnTo>
                      <a:lnTo>
                        <a:pt x="2992" y="2348"/>
                      </a:lnTo>
                      <a:lnTo>
                        <a:pt x="2990" y="2348"/>
                      </a:lnTo>
                      <a:lnTo>
                        <a:pt x="2990" y="2351"/>
                      </a:lnTo>
                      <a:lnTo>
                        <a:pt x="2990" y="2353"/>
                      </a:lnTo>
                      <a:lnTo>
                        <a:pt x="2990" y="2356"/>
                      </a:lnTo>
                      <a:lnTo>
                        <a:pt x="2992" y="2356"/>
                      </a:lnTo>
                      <a:lnTo>
                        <a:pt x="2992" y="2358"/>
                      </a:lnTo>
                      <a:lnTo>
                        <a:pt x="2995" y="2358"/>
                      </a:lnTo>
                      <a:lnTo>
                        <a:pt x="2997" y="2358"/>
                      </a:lnTo>
                      <a:lnTo>
                        <a:pt x="3000" y="2358"/>
                      </a:lnTo>
                      <a:lnTo>
                        <a:pt x="3000" y="2360"/>
                      </a:lnTo>
                      <a:lnTo>
                        <a:pt x="3002" y="2363"/>
                      </a:lnTo>
                      <a:lnTo>
                        <a:pt x="3004" y="2365"/>
                      </a:lnTo>
                      <a:lnTo>
                        <a:pt x="3004" y="2367"/>
                      </a:lnTo>
                      <a:lnTo>
                        <a:pt x="3004" y="2370"/>
                      </a:lnTo>
                      <a:lnTo>
                        <a:pt x="3007" y="2370"/>
                      </a:lnTo>
                      <a:lnTo>
                        <a:pt x="3007" y="2372"/>
                      </a:lnTo>
                      <a:lnTo>
                        <a:pt x="3007" y="2374"/>
                      </a:lnTo>
                      <a:lnTo>
                        <a:pt x="3007" y="2377"/>
                      </a:lnTo>
                      <a:lnTo>
                        <a:pt x="3007" y="2379"/>
                      </a:lnTo>
                      <a:lnTo>
                        <a:pt x="3007" y="2382"/>
                      </a:lnTo>
                      <a:lnTo>
                        <a:pt x="3007" y="2384"/>
                      </a:lnTo>
                      <a:lnTo>
                        <a:pt x="3007" y="2384"/>
                      </a:lnTo>
                      <a:lnTo>
                        <a:pt x="3007" y="2386"/>
                      </a:lnTo>
                      <a:lnTo>
                        <a:pt x="3004" y="2386"/>
                      </a:lnTo>
                      <a:lnTo>
                        <a:pt x="3004" y="2391"/>
                      </a:lnTo>
                      <a:lnTo>
                        <a:pt x="3007" y="2391"/>
                      </a:lnTo>
                      <a:lnTo>
                        <a:pt x="3007" y="2393"/>
                      </a:lnTo>
                      <a:lnTo>
                        <a:pt x="3007" y="2396"/>
                      </a:lnTo>
                      <a:lnTo>
                        <a:pt x="3007" y="2398"/>
                      </a:lnTo>
                      <a:lnTo>
                        <a:pt x="3007" y="2400"/>
                      </a:lnTo>
                      <a:lnTo>
                        <a:pt x="3009" y="2403"/>
                      </a:lnTo>
                      <a:lnTo>
                        <a:pt x="3011" y="2403"/>
                      </a:lnTo>
                      <a:lnTo>
                        <a:pt x="3014" y="2403"/>
                      </a:lnTo>
                      <a:lnTo>
                        <a:pt x="3014" y="2405"/>
                      </a:lnTo>
                      <a:lnTo>
                        <a:pt x="3016" y="2405"/>
                      </a:lnTo>
                      <a:lnTo>
                        <a:pt x="3018" y="2407"/>
                      </a:lnTo>
                      <a:lnTo>
                        <a:pt x="3021" y="2407"/>
                      </a:lnTo>
                      <a:lnTo>
                        <a:pt x="3021" y="2410"/>
                      </a:lnTo>
                      <a:lnTo>
                        <a:pt x="3023" y="2410"/>
                      </a:lnTo>
                      <a:lnTo>
                        <a:pt x="3026" y="2410"/>
                      </a:lnTo>
                      <a:lnTo>
                        <a:pt x="3028" y="2410"/>
                      </a:lnTo>
                      <a:lnTo>
                        <a:pt x="3030" y="2410"/>
                      </a:lnTo>
                      <a:lnTo>
                        <a:pt x="3033" y="2410"/>
                      </a:lnTo>
                      <a:lnTo>
                        <a:pt x="3035" y="2410"/>
                      </a:lnTo>
                      <a:lnTo>
                        <a:pt x="3037" y="2410"/>
                      </a:lnTo>
                      <a:lnTo>
                        <a:pt x="3040" y="2410"/>
                      </a:lnTo>
                      <a:lnTo>
                        <a:pt x="3042" y="2410"/>
                      </a:lnTo>
                      <a:lnTo>
                        <a:pt x="3042" y="2412"/>
                      </a:lnTo>
                      <a:lnTo>
                        <a:pt x="3044" y="2412"/>
                      </a:lnTo>
                      <a:lnTo>
                        <a:pt x="3044" y="2415"/>
                      </a:lnTo>
                      <a:lnTo>
                        <a:pt x="3044" y="2417"/>
                      </a:lnTo>
                      <a:lnTo>
                        <a:pt x="3044" y="2419"/>
                      </a:lnTo>
                      <a:lnTo>
                        <a:pt x="3047" y="2419"/>
                      </a:lnTo>
                      <a:lnTo>
                        <a:pt x="3047" y="2422"/>
                      </a:lnTo>
                      <a:lnTo>
                        <a:pt x="3047" y="2424"/>
                      </a:lnTo>
                      <a:lnTo>
                        <a:pt x="3047" y="2426"/>
                      </a:lnTo>
                      <a:lnTo>
                        <a:pt x="3047" y="2429"/>
                      </a:lnTo>
                      <a:lnTo>
                        <a:pt x="3049" y="2429"/>
                      </a:lnTo>
                      <a:lnTo>
                        <a:pt x="3049" y="2431"/>
                      </a:lnTo>
                      <a:lnTo>
                        <a:pt x="3049" y="2433"/>
                      </a:lnTo>
                      <a:lnTo>
                        <a:pt x="3049" y="2436"/>
                      </a:lnTo>
                      <a:lnTo>
                        <a:pt x="3049" y="2438"/>
                      </a:lnTo>
                      <a:lnTo>
                        <a:pt x="3052" y="2438"/>
                      </a:lnTo>
                      <a:lnTo>
                        <a:pt x="3052" y="2441"/>
                      </a:lnTo>
                      <a:lnTo>
                        <a:pt x="3054" y="2441"/>
                      </a:lnTo>
                      <a:lnTo>
                        <a:pt x="3054" y="2441"/>
                      </a:lnTo>
                      <a:lnTo>
                        <a:pt x="3056" y="2441"/>
                      </a:lnTo>
                      <a:lnTo>
                        <a:pt x="3059" y="2441"/>
                      </a:lnTo>
                      <a:lnTo>
                        <a:pt x="3059" y="2443"/>
                      </a:lnTo>
                      <a:lnTo>
                        <a:pt x="3061" y="2443"/>
                      </a:lnTo>
                      <a:lnTo>
                        <a:pt x="3063" y="2443"/>
                      </a:lnTo>
                      <a:lnTo>
                        <a:pt x="3063" y="2445"/>
                      </a:lnTo>
                      <a:lnTo>
                        <a:pt x="3066" y="2445"/>
                      </a:lnTo>
                      <a:lnTo>
                        <a:pt x="3070" y="2445"/>
                      </a:lnTo>
                      <a:lnTo>
                        <a:pt x="3073" y="2445"/>
                      </a:lnTo>
                      <a:lnTo>
                        <a:pt x="3075" y="2443"/>
                      </a:lnTo>
                      <a:lnTo>
                        <a:pt x="3078" y="2443"/>
                      </a:lnTo>
                      <a:lnTo>
                        <a:pt x="3080" y="2443"/>
                      </a:lnTo>
                      <a:lnTo>
                        <a:pt x="3082" y="2443"/>
                      </a:lnTo>
                      <a:lnTo>
                        <a:pt x="3085" y="2443"/>
                      </a:lnTo>
                      <a:lnTo>
                        <a:pt x="3087" y="2443"/>
                      </a:lnTo>
                      <a:lnTo>
                        <a:pt x="3089" y="2445"/>
                      </a:lnTo>
                      <a:lnTo>
                        <a:pt x="3089" y="2448"/>
                      </a:lnTo>
                      <a:lnTo>
                        <a:pt x="3089" y="2450"/>
                      </a:lnTo>
                      <a:lnTo>
                        <a:pt x="3089" y="2452"/>
                      </a:lnTo>
                      <a:lnTo>
                        <a:pt x="3089" y="2455"/>
                      </a:lnTo>
                      <a:lnTo>
                        <a:pt x="3087" y="2455"/>
                      </a:lnTo>
                      <a:lnTo>
                        <a:pt x="3087" y="2457"/>
                      </a:lnTo>
                      <a:lnTo>
                        <a:pt x="3087" y="2459"/>
                      </a:lnTo>
                      <a:lnTo>
                        <a:pt x="3087" y="2462"/>
                      </a:lnTo>
                      <a:lnTo>
                        <a:pt x="3085" y="2462"/>
                      </a:lnTo>
                      <a:lnTo>
                        <a:pt x="3085" y="2464"/>
                      </a:lnTo>
                      <a:lnTo>
                        <a:pt x="3085" y="2467"/>
                      </a:lnTo>
                      <a:lnTo>
                        <a:pt x="3085" y="2469"/>
                      </a:lnTo>
                      <a:lnTo>
                        <a:pt x="3085" y="2471"/>
                      </a:lnTo>
                      <a:lnTo>
                        <a:pt x="3085" y="2474"/>
                      </a:lnTo>
                      <a:lnTo>
                        <a:pt x="3085" y="2476"/>
                      </a:lnTo>
                      <a:lnTo>
                        <a:pt x="3087" y="2478"/>
                      </a:lnTo>
                      <a:lnTo>
                        <a:pt x="3087" y="2481"/>
                      </a:lnTo>
                      <a:lnTo>
                        <a:pt x="3087" y="2483"/>
                      </a:lnTo>
                      <a:lnTo>
                        <a:pt x="3089" y="2483"/>
                      </a:lnTo>
                      <a:lnTo>
                        <a:pt x="3092" y="2485"/>
                      </a:lnTo>
                      <a:lnTo>
                        <a:pt x="3094" y="2485"/>
                      </a:lnTo>
                      <a:lnTo>
                        <a:pt x="3094" y="2488"/>
                      </a:lnTo>
                      <a:lnTo>
                        <a:pt x="3096" y="2488"/>
                      </a:lnTo>
                      <a:lnTo>
                        <a:pt x="3096" y="2490"/>
                      </a:lnTo>
                      <a:lnTo>
                        <a:pt x="3099" y="2490"/>
                      </a:lnTo>
                      <a:lnTo>
                        <a:pt x="3101" y="2493"/>
                      </a:lnTo>
                      <a:lnTo>
                        <a:pt x="3103" y="2493"/>
                      </a:lnTo>
                      <a:lnTo>
                        <a:pt x="3103" y="2495"/>
                      </a:lnTo>
                      <a:lnTo>
                        <a:pt x="3106" y="2495"/>
                      </a:lnTo>
                      <a:lnTo>
                        <a:pt x="3108" y="2497"/>
                      </a:lnTo>
                      <a:lnTo>
                        <a:pt x="3111" y="2497"/>
                      </a:lnTo>
                      <a:lnTo>
                        <a:pt x="3111" y="2497"/>
                      </a:lnTo>
                      <a:lnTo>
                        <a:pt x="3113" y="2497"/>
                      </a:lnTo>
                      <a:lnTo>
                        <a:pt x="3115" y="2497"/>
                      </a:lnTo>
                      <a:lnTo>
                        <a:pt x="3115" y="2500"/>
                      </a:lnTo>
                      <a:lnTo>
                        <a:pt x="3118" y="2500"/>
                      </a:lnTo>
                      <a:lnTo>
                        <a:pt x="3118" y="2502"/>
                      </a:lnTo>
                      <a:lnTo>
                        <a:pt x="3120" y="2502"/>
                      </a:lnTo>
                      <a:lnTo>
                        <a:pt x="3120" y="2504"/>
                      </a:lnTo>
                      <a:lnTo>
                        <a:pt x="3120" y="2504"/>
                      </a:lnTo>
                      <a:lnTo>
                        <a:pt x="3120" y="2507"/>
                      </a:lnTo>
                      <a:lnTo>
                        <a:pt x="3122" y="2507"/>
                      </a:lnTo>
                      <a:lnTo>
                        <a:pt x="3122" y="2509"/>
                      </a:lnTo>
                      <a:lnTo>
                        <a:pt x="3122" y="2511"/>
                      </a:lnTo>
                      <a:lnTo>
                        <a:pt x="3122" y="2514"/>
                      </a:lnTo>
                      <a:lnTo>
                        <a:pt x="3122" y="2516"/>
                      </a:lnTo>
                      <a:lnTo>
                        <a:pt x="3122" y="2519"/>
                      </a:lnTo>
                      <a:lnTo>
                        <a:pt x="3122" y="2521"/>
                      </a:lnTo>
                      <a:lnTo>
                        <a:pt x="3120" y="2521"/>
                      </a:lnTo>
                      <a:lnTo>
                        <a:pt x="3120" y="2523"/>
                      </a:lnTo>
                      <a:lnTo>
                        <a:pt x="3120" y="2526"/>
                      </a:lnTo>
                      <a:lnTo>
                        <a:pt x="3120" y="2528"/>
                      </a:lnTo>
                      <a:lnTo>
                        <a:pt x="3120" y="2530"/>
                      </a:lnTo>
                      <a:lnTo>
                        <a:pt x="3122" y="2530"/>
                      </a:lnTo>
                      <a:lnTo>
                        <a:pt x="3122" y="2533"/>
                      </a:lnTo>
                      <a:lnTo>
                        <a:pt x="3125" y="2533"/>
                      </a:lnTo>
                      <a:lnTo>
                        <a:pt x="3125" y="2535"/>
                      </a:lnTo>
                      <a:lnTo>
                        <a:pt x="3127" y="2535"/>
                      </a:lnTo>
                      <a:lnTo>
                        <a:pt x="3129" y="2535"/>
                      </a:lnTo>
                      <a:lnTo>
                        <a:pt x="3132" y="2535"/>
                      </a:lnTo>
                      <a:lnTo>
                        <a:pt x="3134" y="2535"/>
                      </a:lnTo>
                      <a:lnTo>
                        <a:pt x="3134" y="2537"/>
                      </a:lnTo>
                      <a:lnTo>
                        <a:pt x="3137" y="2537"/>
                      </a:lnTo>
                      <a:lnTo>
                        <a:pt x="3139" y="2537"/>
                      </a:lnTo>
                      <a:lnTo>
                        <a:pt x="3141" y="2537"/>
                      </a:lnTo>
                      <a:lnTo>
                        <a:pt x="3141" y="2540"/>
                      </a:lnTo>
                      <a:lnTo>
                        <a:pt x="3144" y="2540"/>
                      </a:lnTo>
                      <a:lnTo>
                        <a:pt x="3144" y="2542"/>
                      </a:lnTo>
                      <a:lnTo>
                        <a:pt x="3144" y="2545"/>
                      </a:lnTo>
                      <a:lnTo>
                        <a:pt x="3144" y="2547"/>
                      </a:lnTo>
                      <a:lnTo>
                        <a:pt x="3146" y="2547"/>
                      </a:lnTo>
                      <a:lnTo>
                        <a:pt x="3146" y="2549"/>
                      </a:lnTo>
                      <a:lnTo>
                        <a:pt x="3146" y="2552"/>
                      </a:lnTo>
                      <a:lnTo>
                        <a:pt x="3146" y="2554"/>
                      </a:lnTo>
                      <a:lnTo>
                        <a:pt x="3146" y="2554"/>
                      </a:lnTo>
                      <a:lnTo>
                        <a:pt x="3146" y="2556"/>
                      </a:lnTo>
                      <a:lnTo>
                        <a:pt x="3146" y="2559"/>
                      </a:lnTo>
                      <a:lnTo>
                        <a:pt x="3144" y="2559"/>
                      </a:lnTo>
                      <a:lnTo>
                        <a:pt x="3144" y="2561"/>
                      </a:lnTo>
                      <a:lnTo>
                        <a:pt x="3144" y="2563"/>
                      </a:lnTo>
                      <a:lnTo>
                        <a:pt x="3141" y="2563"/>
                      </a:lnTo>
                      <a:lnTo>
                        <a:pt x="3139" y="2563"/>
                      </a:lnTo>
                      <a:lnTo>
                        <a:pt x="3139" y="2566"/>
                      </a:lnTo>
                      <a:lnTo>
                        <a:pt x="3137" y="2566"/>
                      </a:lnTo>
                      <a:lnTo>
                        <a:pt x="3134" y="2566"/>
                      </a:lnTo>
                      <a:lnTo>
                        <a:pt x="3134" y="2563"/>
                      </a:lnTo>
                      <a:lnTo>
                        <a:pt x="3132" y="2563"/>
                      </a:lnTo>
                      <a:lnTo>
                        <a:pt x="3129" y="2563"/>
                      </a:lnTo>
                      <a:lnTo>
                        <a:pt x="3127" y="2561"/>
                      </a:lnTo>
                      <a:lnTo>
                        <a:pt x="3125" y="2561"/>
                      </a:lnTo>
                      <a:lnTo>
                        <a:pt x="3122" y="2561"/>
                      </a:lnTo>
                      <a:lnTo>
                        <a:pt x="3120" y="2561"/>
                      </a:lnTo>
                      <a:lnTo>
                        <a:pt x="3120" y="2563"/>
                      </a:lnTo>
                      <a:lnTo>
                        <a:pt x="3120" y="2566"/>
                      </a:lnTo>
                      <a:lnTo>
                        <a:pt x="3120" y="2568"/>
                      </a:lnTo>
                      <a:lnTo>
                        <a:pt x="3120" y="2570"/>
                      </a:lnTo>
                      <a:lnTo>
                        <a:pt x="3120" y="2570"/>
                      </a:lnTo>
                      <a:lnTo>
                        <a:pt x="3120" y="2573"/>
                      </a:lnTo>
                      <a:lnTo>
                        <a:pt x="3115" y="2578"/>
                      </a:lnTo>
                      <a:lnTo>
                        <a:pt x="3113" y="2580"/>
                      </a:lnTo>
                      <a:lnTo>
                        <a:pt x="3108" y="2582"/>
                      </a:lnTo>
                      <a:lnTo>
                        <a:pt x="3108" y="2585"/>
                      </a:lnTo>
                      <a:lnTo>
                        <a:pt x="3106" y="2585"/>
                      </a:lnTo>
                      <a:lnTo>
                        <a:pt x="3106" y="2587"/>
                      </a:lnTo>
                      <a:lnTo>
                        <a:pt x="3106" y="2589"/>
                      </a:lnTo>
                      <a:lnTo>
                        <a:pt x="3106" y="2592"/>
                      </a:lnTo>
                      <a:lnTo>
                        <a:pt x="3106" y="2594"/>
                      </a:lnTo>
                      <a:lnTo>
                        <a:pt x="3108" y="2596"/>
                      </a:lnTo>
                      <a:lnTo>
                        <a:pt x="3111" y="2601"/>
                      </a:lnTo>
                      <a:lnTo>
                        <a:pt x="3113" y="2604"/>
                      </a:lnTo>
                      <a:lnTo>
                        <a:pt x="3115" y="2606"/>
                      </a:lnTo>
                      <a:lnTo>
                        <a:pt x="3115" y="2608"/>
                      </a:lnTo>
                      <a:lnTo>
                        <a:pt x="3118" y="2608"/>
                      </a:lnTo>
                      <a:lnTo>
                        <a:pt x="3118" y="2611"/>
                      </a:lnTo>
                      <a:lnTo>
                        <a:pt x="3118" y="2611"/>
                      </a:lnTo>
                      <a:lnTo>
                        <a:pt x="3118" y="2615"/>
                      </a:lnTo>
                      <a:lnTo>
                        <a:pt x="3115" y="2627"/>
                      </a:lnTo>
                      <a:lnTo>
                        <a:pt x="3113" y="2634"/>
                      </a:lnTo>
                      <a:lnTo>
                        <a:pt x="3111" y="2637"/>
                      </a:lnTo>
                      <a:lnTo>
                        <a:pt x="3106" y="2639"/>
                      </a:lnTo>
                      <a:lnTo>
                        <a:pt x="3103" y="2641"/>
                      </a:lnTo>
                      <a:lnTo>
                        <a:pt x="3103" y="2644"/>
                      </a:lnTo>
                      <a:lnTo>
                        <a:pt x="3103" y="2646"/>
                      </a:lnTo>
                      <a:lnTo>
                        <a:pt x="3106" y="2648"/>
                      </a:lnTo>
                      <a:lnTo>
                        <a:pt x="3108" y="2653"/>
                      </a:lnTo>
                      <a:lnTo>
                        <a:pt x="3111" y="2653"/>
                      </a:lnTo>
                      <a:lnTo>
                        <a:pt x="3113" y="2656"/>
                      </a:lnTo>
                      <a:lnTo>
                        <a:pt x="3115" y="2656"/>
                      </a:lnTo>
                      <a:lnTo>
                        <a:pt x="3120" y="2658"/>
                      </a:lnTo>
                      <a:lnTo>
                        <a:pt x="3122" y="2660"/>
                      </a:lnTo>
                      <a:lnTo>
                        <a:pt x="3125" y="2663"/>
                      </a:lnTo>
                      <a:lnTo>
                        <a:pt x="3125" y="2665"/>
                      </a:lnTo>
                      <a:lnTo>
                        <a:pt x="3127" y="2667"/>
                      </a:lnTo>
                      <a:lnTo>
                        <a:pt x="3129" y="2672"/>
                      </a:lnTo>
                      <a:lnTo>
                        <a:pt x="3129" y="2679"/>
                      </a:lnTo>
                      <a:lnTo>
                        <a:pt x="3129" y="2682"/>
                      </a:lnTo>
                      <a:lnTo>
                        <a:pt x="3129" y="2686"/>
                      </a:lnTo>
                      <a:lnTo>
                        <a:pt x="3127" y="2689"/>
                      </a:lnTo>
                      <a:lnTo>
                        <a:pt x="3127" y="2691"/>
                      </a:lnTo>
                      <a:lnTo>
                        <a:pt x="3125" y="2693"/>
                      </a:lnTo>
                      <a:lnTo>
                        <a:pt x="3122" y="2693"/>
                      </a:lnTo>
                      <a:lnTo>
                        <a:pt x="3120" y="2693"/>
                      </a:lnTo>
                      <a:lnTo>
                        <a:pt x="3120" y="2696"/>
                      </a:lnTo>
                      <a:lnTo>
                        <a:pt x="3120" y="2696"/>
                      </a:lnTo>
                      <a:lnTo>
                        <a:pt x="3118" y="2693"/>
                      </a:lnTo>
                      <a:lnTo>
                        <a:pt x="3115" y="2693"/>
                      </a:lnTo>
                      <a:lnTo>
                        <a:pt x="3115" y="2691"/>
                      </a:lnTo>
                      <a:lnTo>
                        <a:pt x="3113" y="2691"/>
                      </a:lnTo>
                      <a:lnTo>
                        <a:pt x="3111" y="2686"/>
                      </a:lnTo>
                      <a:lnTo>
                        <a:pt x="3108" y="2684"/>
                      </a:lnTo>
                      <a:lnTo>
                        <a:pt x="3108" y="2682"/>
                      </a:lnTo>
                      <a:lnTo>
                        <a:pt x="3106" y="2682"/>
                      </a:lnTo>
                      <a:lnTo>
                        <a:pt x="3103" y="2682"/>
                      </a:lnTo>
                      <a:lnTo>
                        <a:pt x="3101" y="2684"/>
                      </a:lnTo>
                      <a:lnTo>
                        <a:pt x="3101" y="2686"/>
                      </a:lnTo>
                      <a:lnTo>
                        <a:pt x="3101" y="2696"/>
                      </a:lnTo>
                      <a:lnTo>
                        <a:pt x="3101" y="2700"/>
                      </a:lnTo>
                      <a:lnTo>
                        <a:pt x="3101" y="2705"/>
                      </a:lnTo>
                      <a:lnTo>
                        <a:pt x="3099" y="2708"/>
                      </a:lnTo>
                      <a:lnTo>
                        <a:pt x="3099" y="2710"/>
                      </a:lnTo>
                      <a:lnTo>
                        <a:pt x="3099" y="2715"/>
                      </a:lnTo>
                      <a:lnTo>
                        <a:pt x="3092" y="2722"/>
                      </a:lnTo>
                      <a:lnTo>
                        <a:pt x="3089" y="2724"/>
                      </a:lnTo>
                      <a:lnTo>
                        <a:pt x="3087" y="2724"/>
                      </a:lnTo>
                      <a:lnTo>
                        <a:pt x="3082" y="2724"/>
                      </a:lnTo>
                      <a:lnTo>
                        <a:pt x="3080" y="2724"/>
                      </a:lnTo>
                      <a:lnTo>
                        <a:pt x="3078" y="2724"/>
                      </a:lnTo>
                      <a:lnTo>
                        <a:pt x="3075" y="2724"/>
                      </a:lnTo>
                      <a:lnTo>
                        <a:pt x="3073" y="2724"/>
                      </a:lnTo>
                      <a:lnTo>
                        <a:pt x="3073" y="2724"/>
                      </a:lnTo>
                      <a:lnTo>
                        <a:pt x="3070" y="2724"/>
                      </a:lnTo>
                      <a:lnTo>
                        <a:pt x="3070" y="2726"/>
                      </a:lnTo>
                      <a:lnTo>
                        <a:pt x="3070" y="2729"/>
                      </a:lnTo>
                      <a:lnTo>
                        <a:pt x="3070" y="2731"/>
                      </a:lnTo>
                      <a:lnTo>
                        <a:pt x="3070" y="2734"/>
                      </a:lnTo>
                      <a:lnTo>
                        <a:pt x="3075" y="2748"/>
                      </a:lnTo>
                      <a:lnTo>
                        <a:pt x="3075" y="2750"/>
                      </a:lnTo>
                      <a:lnTo>
                        <a:pt x="3075" y="2752"/>
                      </a:lnTo>
                      <a:lnTo>
                        <a:pt x="3078" y="2755"/>
                      </a:lnTo>
                      <a:lnTo>
                        <a:pt x="3078" y="2757"/>
                      </a:lnTo>
                      <a:lnTo>
                        <a:pt x="3080" y="2759"/>
                      </a:lnTo>
                      <a:lnTo>
                        <a:pt x="3080" y="2762"/>
                      </a:lnTo>
                      <a:lnTo>
                        <a:pt x="3082" y="2767"/>
                      </a:lnTo>
                      <a:lnTo>
                        <a:pt x="3085" y="2769"/>
                      </a:lnTo>
                      <a:lnTo>
                        <a:pt x="3085" y="2771"/>
                      </a:lnTo>
                      <a:lnTo>
                        <a:pt x="3087" y="2774"/>
                      </a:lnTo>
                      <a:lnTo>
                        <a:pt x="3087" y="2776"/>
                      </a:lnTo>
                      <a:lnTo>
                        <a:pt x="3089" y="2781"/>
                      </a:lnTo>
                      <a:lnTo>
                        <a:pt x="3089" y="2781"/>
                      </a:lnTo>
                      <a:lnTo>
                        <a:pt x="3089" y="2783"/>
                      </a:lnTo>
                      <a:lnTo>
                        <a:pt x="3089" y="2788"/>
                      </a:lnTo>
                      <a:lnTo>
                        <a:pt x="3089" y="2793"/>
                      </a:lnTo>
                      <a:lnTo>
                        <a:pt x="3087" y="2802"/>
                      </a:lnTo>
                      <a:lnTo>
                        <a:pt x="3087" y="2807"/>
                      </a:lnTo>
                      <a:lnTo>
                        <a:pt x="3085" y="2811"/>
                      </a:lnTo>
                      <a:lnTo>
                        <a:pt x="3082" y="2814"/>
                      </a:lnTo>
                      <a:lnTo>
                        <a:pt x="3082" y="2816"/>
                      </a:lnTo>
                      <a:lnTo>
                        <a:pt x="3082" y="2819"/>
                      </a:lnTo>
                      <a:lnTo>
                        <a:pt x="3082" y="2821"/>
                      </a:lnTo>
                      <a:lnTo>
                        <a:pt x="3085" y="2821"/>
                      </a:lnTo>
                      <a:lnTo>
                        <a:pt x="3085" y="2823"/>
                      </a:lnTo>
                      <a:lnTo>
                        <a:pt x="3087" y="2823"/>
                      </a:lnTo>
                      <a:lnTo>
                        <a:pt x="3092" y="2823"/>
                      </a:lnTo>
                      <a:lnTo>
                        <a:pt x="3094" y="2823"/>
                      </a:lnTo>
                      <a:lnTo>
                        <a:pt x="3096" y="2823"/>
                      </a:lnTo>
                      <a:lnTo>
                        <a:pt x="3099" y="2823"/>
                      </a:lnTo>
                      <a:lnTo>
                        <a:pt x="3101" y="2823"/>
                      </a:lnTo>
                      <a:lnTo>
                        <a:pt x="3101" y="2826"/>
                      </a:lnTo>
                      <a:lnTo>
                        <a:pt x="3103" y="2826"/>
                      </a:lnTo>
                      <a:lnTo>
                        <a:pt x="3106" y="2826"/>
                      </a:lnTo>
                      <a:lnTo>
                        <a:pt x="3113" y="2828"/>
                      </a:lnTo>
                      <a:lnTo>
                        <a:pt x="3118" y="2833"/>
                      </a:lnTo>
                      <a:lnTo>
                        <a:pt x="3122" y="2837"/>
                      </a:lnTo>
                      <a:lnTo>
                        <a:pt x="3129" y="2847"/>
                      </a:lnTo>
                      <a:lnTo>
                        <a:pt x="3132" y="2849"/>
                      </a:lnTo>
                      <a:lnTo>
                        <a:pt x="3137" y="2852"/>
                      </a:lnTo>
                      <a:lnTo>
                        <a:pt x="3139" y="2854"/>
                      </a:lnTo>
                      <a:lnTo>
                        <a:pt x="3141" y="2854"/>
                      </a:lnTo>
                      <a:lnTo>
                        <a:pt x="3146" y="2859"/>
                      </a:lnTo>
                      <a:lnTo>
                        <a:pt x="3148" y="2861"/>
                      </a:lnTo>
                      <a:lnTo>
                        <a:pt x="3148" y="2863"/>
                      </a:lnTo>
                      <a:lnTo>
                        <a:pt x="3151" y="2863"/>
                      </a:lnTo>
                      <a:lnTo>
                        <a:pt x="3151" y="2866"/>
                      </a:lnTo>
                      <a:lnTo>
                        <a:pt x="3151" y="2868"/>
                      </a:lnTo>
                      <a:lnTo>
                        <a:pt x="3151" y="2871"/>
                      </a:lnTo>
                      <a:lnTo>
                        <a:pt x="3151" y="2873"/>
                      </a:lnTo>
                      <a:lnTo>
                        <a:pt x="3151" y="2875"/>
                      </a:lnTo>
                      <a:lnTo>
                        <a:pt x="3153" y="2875"/>
                      </a:lnTo>
                      <a:lnTo>
                        <a:pt x="3153" y="2878"/>
                      </a:lnTo>
                      <a:lnTo>
                        <a:pt x="3153" y="2880"/>
                      </a:lnTo>
                      <a:lnTo>
                        <a:pt x="3155" y="2880"/>
                      </a:lnTo>
                      <a:lnTo>
                        <a:pt x="3158" y="2880"/>
                      </a:lnTo>
                      <a:lnTo>
                        <a:pt x="3158" y="2882"/>
                      </a:lnTo>
                      <a:lnTo>
                        <a:pt x="3160" y="2882"/>
                      </a:lnTo>
                      <a:lnTo>
                        <a:pt x="3167" y="2880"/>
                      </a:lnTo>
                      <a:lnTo>
                        <a:pt x="3172" y="2880"/>
                      </a:lnTo>
                      <a:lnTo>
                        <a:pt x="3174" y="2880"/>
                      </a:lnTo>
                      <a:lnTo>
                        <a:pt x="3177" y="2880"/>
                      </a:lnTo>
                      <a:lnTo>
                        <a:pt x="3177" y="2880"/>
                      </a:lnTo>
                      <a:lnTo>
                        <a:pt x="3177" y="2882"/>
                      </a:lnTo>
                      <a:lnTo>
                        <a:pt x="3179" y="2892"/>
                      </a:lnTo>
                      <a:lnTo>
                        <a:pt x="3181" y="2906"/>
                      </a:lnTo>
                      <a:lnTo>
                        <a:pt x="3181" y="2908"/>
                      </a:lnTo>
                      <a:lnTo>
                        <a:pt x="3184" y="2915"/>
                      </a:lnTo>
                      <a:lnTo>
                        <a:pt x="3181" y="2918"/>
                      </a:lnTo>
                      <a:lnTo>
                        <a:pt x="3181" y="2920"/>
                      </a:lnTo>
                      <a:lnTo>
                        <a:pt x="3179" y="2925"/>
                      </a:lnTo>
                      <a:lnTo>
                        <a:pt x="3177" y="2930"/>
                      </a:lnTo>
                      <a:lnTo>
                        <a:pt x="3167" y="2937"/>
                      </a:lnTo>
                      <a:lnTo>
                        <a:pt x="3160" y="2941"/>
                      </a:lnTo>
                      <a:lnTo>
                        <a:pt x="3155" y="2944"/>
                      </a:lnTo>
                      <a:lnTo>
                        <a:pt x="3155" y="2946"/>
                      </a:lnTo>
                      <a:lnTo>
                        <a:pt x="3155" y="2948"/>
                      </a:lnTo>
                      <a:lnTo>
                        <a:pt x="3155" y="2948"/>
                      </a:lnTo>
                      <a:lnTo>
                        <a:pt x="3155" y="2951"/>
                      </a:lnTo>
                      <a:lnTo>
                        <a:pt x="3158" y="2951"/>
                      </a:lnTo>
                      <a:lnTo>
                        <a:pt x="3158" y="2953"/>
                      </a:lnTo>
                      <a:lnTo>
                        <a:pt x="3160" y="2953"/>
                      </a:lnTo>
                      <a:lnTo>
                        <a:pt x="3163" y="2951"/>
                      </a:lnTo>
                      <a:lnTo>
                        <a:pt x="3167" y="2948"/>
                      </a:lnTo>
                      <a:lnTo>
                        <a:pt x="3167" y="2948"/>
                      </a:lnTo>
                      <a:lnTo>
                        <a:pt x="3170" y="2948"/>
                      </a:lnTo>
                      <a:lnTo>
                        <a:pt x="3172" y="2946"/>
                      </a:lnTo>
                      <a:lnTo>
                        <a:pt x="3174" y="2946"/>
                      </a:lnTo>
                      <a:lnTo>
                        <a:pt x="3177" y="2948"/>
                      </a:lnTo>
                      <a:lnTo>
                        <a:pt x="3177" y="2948"/>
                      </a:lnTo>
                      <a:lnTo>
                        <a:pt x="3177" y="2951"/>
                      </a:lnTo>
                      <a:lnTo>
                        <a:pt x="3177" y="2953"/>
                      </a:lnTo>
                      <a:lnTo>
                        <a:pt x="3174" y="2956"/>
                      </a:lnTo>
                      <a:lnTo>
                        <a:pt x="3174" y="2958"/>
                      </a:lnTo>
                      <a:lnTo>
                        <a:pt x="3174" y="2965"/>
                      </a:lnTo>
                      <a:lnTo>
                        <a:pt x="3174" y="2967"/>
                      </a:lnTo>
                      <a:lnTo>
                        <a:pt x="3174" y="2970"/>
                      </a:lnTo>
                      <a:lnTo>
                        <a:pt x="3174" y="2972"/>
                      </a:lnTo>
                      <a:lnTo>
                        <a:pt x="3177" y="2974"/>
                      </a:lnTo>
                      <a:lnTo>
                        <a:pt x="3177" y="2979"/>
                      </a:lnTo>
                      <a:lnTo>
                        <a:pt x="3186" y="2984"/>
                      </a:lnTo>
                      <a:lnTo>
                        <a:pt x="3193" y="2986"/>
                      </a:lnTo>
                      <a:lnTo>
                        <a:pt x="3196" y="2986"/>
                      </a:lnTo>
                      <a:lnTo>
                        <a:pt x="3198" y="2986"/>
                      </a:lnTo>
                      <a:lnTo>
                        <a:pt x="3200" y="2984"/>
                      </a:lnTo>
                      <a:lnTo>
                        <a:pt x="3203" y="2984"/>
                      </a:lnTo>
                      <a:lnTo>
                        <a:pt x="3205" y="2982"/>
                      </a:lnTo>
                      <a:lnTo>
                        <a:pt x="3207" y="2977"/>
                      </a:lnTo>
                      <a:lnTo>
                        <a:pt x="3210" y="2974"/>
                      </a:lnTo>
                      <a:lnTo>
                        <a:pt x="3210" y="2972"/>
                      </a:lnTo>
                      <a:lnTo>
                        <a:pt x="3212" y="2972"/>
                      </a:lnTo>
                      <a:lnTo>
                        <a:pt x="3212" y="2970"/>
                      </a:lnTo>
                      <a:lnTo>
                        <a:pt x="3215" y="2970"/>
                      </a:lnTo>
                      <a:lnTo>
                        <a:pt x="3217" y="2970"/>
                      </a:lnTo>
                      <a:lnTo>
                        <a:pt x="3217" y="2967"/>
                      </a:lnTo>
                      <a:lnTo>
                        <a:pt x="3219" y="2967"/>
                      </a:lnTo>
                      <a:lnTo>
                        <a:pt x="3224" y="2967"/>
                      </a:lnTo>
                      <a:lnTo>
                        <a:pt x="3226" y="2967"/>
                      </a:lnTo>
                      <a:lnTo>
                        <a:pt x="3231" y="2970"/>
                      </a:lnTo>
                      <a:lnTo>
                        <a:pt x="3233" y="2970"/>
                      </a:lnTo>
                      <a:lnTo>
                        <a:pt x="3231" y="2974"/>
                      </a:lnTo>
                      <a:lnTo>
                        <a:pt x="3231" y="2982"/>
                      </a:lnTo>
                      <a:lnTo>
                        <a:pt x="3231" y="2984"/>
                      </a:lnTo>
                      <a:lnTo>
                        <a:pt x="3233" y="2984"/>
                      </a:lnTo>
                      <a:lnTo>
                        <a:pt x="3233" y="2986"/>
                      </a:lnTo>
                      <a:lnTo>
                        <a:pt x="3233" y="2991"/>
                      </a:lnTo>
                      <a:lnTo>
                        <a:pt x="3240" y="2998"/>
                      </a:lnTo>
                      <a:lnTo>
                        <a:pt x="3243" y="3000"/>
                      </a:lnTo>
                      <a:lnTo>
                        <a:pt x="3250" y="3005"/>
                      </a:lnTo>
                      <a:lnTo>
                        <a:pt x="3252" y="3010"/>
                      </a:lnTo>
                      <a:lnTo>
                        <a:pt x="3255" y="3012"/>
                      </a:lnTo>
                      <a:lnTo>
                        <a:pt x="3255" y="3015"/>
                      </a:lnTo>
                      <a:lnTo>
                        <a:pt x="3257" y="3019"/>
                      </a:lnTo>
                      <a:lnTo>
                        <a:pt x="3259" y="3024"/>
                      </a:lnTo>
                      <a:lnTo>
                        <a:pt x="3259" y="3026"/>
                      </a:lnTo>
                      <a:lnTo>
                        <a:pt x="3259" y="3029"/>
                      </a:lnTo>
                      <a:lnTo>
                        <a:pt x="3259" y="3034"/>
                      </a:lnTo>
                      <a:lnTo>
                        <a:pt x="3259" y="3038"/>
                      </a:lnTo>
                      <a:lnTo>
                        <a:pt x="3259" y="3043"/>
                      </a:lnTo>
                      <a:lnTo>
                        <a:pt x="3259" y="3045"/>
                      </a:lnTo>
                      <a:lnTo>
                        <a:pt x="3257" y="3050"/>
                      </a:lnTo>
                      <a:lnTo>
                        <a:pt x="3252" y="3062"/>
                      </a:lnTo>
                      <a:lnTo>
                        <a:pt x="3248" y="3069"/>
                      </a:lnTo>
                      <a:lnTo>
                        <a:pt x="3243" y="3081"/>
                      </a:lnTo>
                      <a:lnTo>
                        <a:pt x="3243" y="3085"/>
                      </a:lnTo>
                      <a:lnTo>
                        <a:pt x="3243" y="3088"/>
                      </a:lnTo>
                      <a:lnTo>
                        <a:pt x="3243" y="3090"/>
                      </a:lnTo>
                      <a:lnTo>
                        <a:pt x="3243" y="3095"/>
                      </a:lnTo>
                      <a:lnTo>
                        <a:pt x="3240" y="3104"/>
                      </a:lnTo>
                      <a:lnTo>
                        <a:pt x="3243" y="3116"/>
                      </a:lnTo>
                      <a:lnTo>
                        <a:pt x="3245" y="3119"/>
                      </a:lnTo>
                      <a:lnTo>
                        <a:pt x="3245" y="3121"/>
                      </a:lnTo>
                      <a:lnTo>
                        <a:pt x="3248" y="3133"/>
                      </a:lnTo>
                      <a:lnTo>
                        <a:pt x="3250" y="3135"/>
                      </a:lnTo>
                      <a:lnTo>
                        <a:pt x="3281" y="3187"/>
                      </a:lnTo>
                      <a:lnTo>
                        <a:pt x="3281" y="3289"/>
                      </a:lnTo>
                      <a:lnTo>
                        <a:pt x="3186" y="3289"/>
                      </a:lnTo>
                      <a:lnTo>
                        <a:pt x="3096" y="3289"/>
                      </a:lnTo>
                      <a:lnTo>
                        <a:pt x="3007" y="3289"/>
                      </a:lnTo>
                      <a:lnTo>
                        <a:pt x="2915" y="3289"/>
                      </a:lnTo>
                      <a:lnTo>
                        <a:pt x="2827" y="3289"/>
                      </a:lnTo>
                      <a:lnTo>
                        <a:pt x="2735" y="3289"/>
                      </a:lnTo>
                      <a:lnTo>
                        <a:pt x="2645" y="3289"/>
                      </a:lnTo>
                      <a:lnTo>
                        <a:pt x="2520" y="3289"/>
                      </a:lnTo>
                      <a:lnTo>
                        <a:pt x="2513" y="3289"/>
                      </a:lnTo>
                      <a:lnTo>
                        <a:pt x="2463" y="3289"/>
                      </a:lnTo>
                      <a:lnTo>
                        <a:pt x="2371" y="3289"/>
                      </a:lnTo>
                      <a:lnTo>
                        <a:pt x="2284" y="3289"/>
                      </a:lnTo>
                      <a:lnTo>
                        <a:pt x="2220" y="3289"/>
                      </a:lnTo>
                      <a:lnTo>
                        <a:pt x="2185" y="3289"/>
                      </a:lnTo>
                      <a:lnTo>
                        <a:pt x="2137" y="3289"/>
                      </a:lnTo>
                      <a:lnTo>
                        <a:pt x="2095" y="3289"/>
                      </a:lnTo>
                      <a:lnTo>
                        <a:pt x="2003" y="3286"/>
                      </a:lnTo>
                      <a:lnTo>
                        <a:pt x="1915" y="3286"/>
                      </a:lnTo>
                      <a:lnTo>
                        <a:pt x="1823" y="3286"/>
                      </a:lnTo>
                      <a:lnTo>
                        <a:pt x="1733" y="3286"/>
                      </a:lnTo>
                      <a:lnTo>
                        <a:pt x="1644" y="3286"/>
                      </a:lnTo>
                      <a:lnTo>
                        <a:pt x="1554" y="3284"/>
                      </a:lnTo>
                      <a:lnTo>
                        <a:pt x="1464" y="3284"/>
                      </a:lnTo>
                      <a:lnTo>
                        <a:pt x="1372" y="3284"/>
                      </a:lnTo>
                      <a:lnTo>
                        <a:pt x="1282" y="3284"/>
                      </a:lnTo>
                      <a:lnTo>
                        <a:pt x="1190" y="3284"/>
                      </a:lnTo>
                      <a:lnTo>
                        <a:pt x="1169" y="3284"/>
                      </a:lnTo>
                      <a:lnTo>
                        <a:pt x="1098" y="3282"/>
                      </a:lnTo>
                      <a:lnTo>
                        <a:pt x="1020" y="3282"/>
                      </a:lnTo>
                      <a:lnTo>
                        <a:pt x="1008" y="3282"/>
                      </a:lnTo>
                      <a:lnTo>
                        <a:pt x="916" y="3282"/>
                      </a:lnTo>
                      <a:lnTo>
                        <a:pt x="869" y="3282"/>
                      </a:lnTo>
                      <a:lnTo>
                        <a:pt x="838" y="3282"/>
                      </a:lnTo>
                      <a:lnTo>
                        <a:pt x="826" y="3282"/>
                      </a:lnTo>
                      <a:lnTo>
                        <a:pt x="737" y="3282"/>
                      </a:lnTo>
                      <a:lnTo>
                        <a:pt x="647" y="3282"/>
                      </a:lnTo>
                      <a:lnTo>
                        <a:pt x="557" y="3279"/>
                      </a:lnTo>
                      <a:lnTo>
                        <a:pt x="467" y="3279"/>
                      </a:lnTo>
                      <a:lnTo>
                        <a:pt x="508" y="3279"/>
                      </a:lnTo>
                      <a:lnTo>
                        <a:pt x="508" y="3253"/>
                      </a:lnTo>
                      <a:lnTo>
                        <a:pt x="505" y="3246"/>
                      </a:lnTo>
                      <a:lnTo>
                        <a:pt x="500" y="3232"/>
                      </a:lnTo>
                      <a:lnTo>
                        <a:pt x="496" y="3220"/>
                      </a:lnTo>
                      <a:lnTo>
                        <a:pt x="491" y="3197"/>
                      </a:lnTo>
                      <a:lnTo>
                        <a:pt x="486" y="3161"/>
                      </a:lnTo>
                      <a:lnTo>
                        <a:pt x="484" y="3119"/>
                      </a:lnTo>
                      <a:lnTo>
                        <a:pt x="486" y="3085"/>
                      </a:lnTo>
                      <a:lnTo>
                        <a:pt x="484" y="3052"/>
                      </a:lnTo>
                      <a:lnTo>
                        <a:pt x="484" y="3026"/>
                      </a:lnTo>
                      <a:lnTo>
                        <a:pt x="472" y="2972"/>
                      </a:lnTo>
                      <a:lnTo>
                        <a:pt x="472" y="2970"/>
                      </a:lnTo>
                      <a:lnTo>
                        <a:pt x="472" y="2967"/>
                      </a:lnTo>
                      <a:lnTo>
                        <a:pt x="472" y="2965"/>
                      </a:lnTo>
                      <a:lnTo>
                        <a:pt x="472" y="2963"/>
                      </a:lnTo>
                      <a:lnTo>
                        <a:pt x="472" y="2960"/>
                      </a:lnTo>
                      <a:lnTo>
                        <a:pt x="472" y="2958"/>
                      </a:lnTo>
                      <a:lnTo>
                        <a:pt x="472" y="2956"/>
                      </a:lnTo>
                      <a:lnTo>
                        <a:pt x="472" y="2953"/>
                      </a:lnTo>
                      <a:lnTo>
                        <a:pt x="470" y="2953"/>
                      </a:lnTo>
                      <a:lnTo>
                        <a:pt x="470" y="2951"/>
                      </a:lnTo>
                      <a:lnTo>
                        <a:pt x="470" y="2948"/>
                      </a:lnTo>
                      <a:lnTo>
                        <a:pt x="467" y="2948"/>
                      </a:lnTo>
                      <a:lnTo>
                        <a:pt x="467" y="2948"/>
                      </a:lnTo>
                      <a:lnTo>
                        <a:pt x="465" y="2948"/>
                      </a:lnTo>
                      <a:lnTo>
                        <a:pt x="463" y="2946"/>
                      </a:lnTo>
                      <a:lnTo>
                        <a:pt x="463" y="2944"/>
                      </a:lnTo>
                      <a:lnTo>
                        <a:pt x="460" y="2944"/>
                      </a:lnTo>
                      <a:lnTo>
                        <a:pt x="460" y="2941"/>
                      </a:lnTo>
                      <a:lnTo>
                        <a:pt x="458" y="2939"/>
                      </a:lnTo>
                      <a:lnTo>
                        <a:pt x="456" y="2937"/>
                      </a:lnTo>
                      <a:lnTo>
                        <a:pt x="456" y="2934"/>
                      </a:lnTo>
                      <a:lnTo>
                        <a:pt x="456" y="2932"/>
                      </a:lnTo>
                      <a:lnTo>
                        <a:pt x="453" y="2932"/>
                      </a:lnTo>
                      <a:lnTo>
                        <a:pt x="453" y="2930"/>
                      </a:lnTo>
                      <a:lnTo>
                        <a:pt x="453" y="2927"/>
                      </a:lnTo>
                      <a:lnTo>
                        <a:pt x="453" y="2925"/>
                      </a:lnTo>
                      <a:lnTo>
                        <a:pt x="453" y="2922"/>
                      </a:lnTo>
                      <a:lnTo>
                        <a:pt x="453" y="2920"/>
                      </a:lnTo>
                      <a:lnTo>
                        <a:pt x="453" y="2918"/>
                      </a:lnTo>
                      <a:lnTo>
                        <a:pt x="453" y="2915"/>
                      </a:lnTo>
                      <a:lnTo>
                        <a:pt x="453" y="2913"/>
                      </a:lnTo>
                      <a:lnTo>
                        <a:pt x="453" y="2911"/>
                      </a:lnTo>
                      <a:lnTo>
                        <a:pt x="453" y="2908"/>
                      </a:lnTo>
                      <a:lnTo>
                        <a:pt x="453" y="2908"/>
                      </a:lnTo>
                      <a:lnTo>
                        <a:pt x="453" y="2906"/>
                      </a:lnTo>
                      <a:lnTo>
                        <a:pt x="453" y="2904"/>
                      </a:lnTo>
                      <a:lnTo>
                        <a:pt x="456" y="2904"/>
                      </a:lnTo>
                      <a:lnTo>
                        <a:pt x="456" y="2901"/>
                      </a:lnTo>
                      <a:lnTo>
                        <a:pt x="458" y="2901"/>
                      </a:lnTo>
                      <a:lnTo>
                        <a:pt x="458" y="2899"/>
                      </a:lnTo>
                      <a:lnTo>
                        <a:pt x="460" y="2899"/>
                      </a:lnTo>
                      <a:lnTo>
                        <a:pt x="460" y="2897"/>
                      </a:lnTo>
                      <a:lnTo>
                        <a:pt x="463" y="2897"/>
                      </a:lnTo>
                      <a:lnTo>
                        <a:pt x="463" y="2894"/>
                      </a:lnTo>
                      <a:lnTo>
                        <a:pt x="465" y="2894"/>
                      </a:lnTo>
                      <a:lnTo>
                        <a:pt x="465" y="2892"/>
                      </a:lnTo>
                      <a:lnTo>
                        <a:pt x="467" y="2892"/>
                      </a:lnTo>
                      <a:lnTo>
                        <a:pt x="470" y="2889"/>
                      </a:lnTo>
                      <a:lnTo>
                        <a:pt x="472" y="2887"/>
                      </a:lnTo>
                      <a:lnTo>
                        <a:pt x="474" y="2885"/>
                      </a:lnTo>
                      <a:lnTo>
                        <a:pt x="477" y="2885"/>
                      </a:lnTo>
                      <a:lnTo>
                        <a:pt x="477" y="2882"/>
                      </a:lnTo>
                      <a:lnTo>
                        <a:pt x="479" y="2882"/>
                      </a:lnTo>
                      <a:lnTo>
                        <a:pt x="479" y="2880"/>
                      </a:lnTo>
                      <a:lnTo>
                        <a:pt x="482" y="2880"/>
                      </a:lnTo>
                      <a:lnTo>
                        <a:pt x="482" y="2878"/>
                      </a:lnTo>
                      <a:lnTo>
                        <a:pt x="484" y="2878"/>
                      </a:lnTo>
                      <a:lnTo>
                        <a:pt x="484" y="2875"/>
                      </a:lnTo>
                      <a:lnTo>
                        <a:pt x="486" y="2875"/>
                      </a:lnTo>
                      <a:lnTo>
                        <a:pt x="489" y="2873"/>
                      </a:lnTo>
                      <a:lnTo>
                        <a:pt x="491" y="2873"/>
                      </a:lnTo>
                      <a:lnTo>
                        <a:pt x="491" y="2871"/>
                      </a:lnTo>
                      <a:lnTo>
                        <a:pt x="493" y="2871"/>
                      </a:lnTo>
                      <a:lnTo>
                        <a:pt x="493" y="2868"/>
                      </a:lnTo>
                      <a:lnTo>
                        <a:pt x="496" y="2868"/>
                      </a:lnTo>
                      <a:lnTo>
                        <a:pt x="498" y="2868"/>
                      </a:lnTo>
                      <a:lnTo>
                        <a:pt x="498" y="2866"/>
                      </a:lnTo>
                      <a:lnTo>
                        <a:pt x="500" y="2866"/>
                      </a:lnTo>
                      <a:lnTo>
                        <a:pt x="500" y="2863"/>
                      </a:lnTo>
                      <a:lnTo>
                        <a:pt x="503" y="2863"/>
                      </a:lnTo>
                      <a:lnTo>
                        <a:pt x="503" y="2861"/>
                      </a:lnTo>
                      <a:lnTo>
                        <a:pt x="505" y="2861"/>
                      </a:lnTo>
                      <a:lnTo>
                        <a:pt x="505" y="2859"/>
                      </a:lnTo>
                      <a:lnTo>
                        <a:pt x="505" y="2856"/>
                      </a:lnTo>
                      <a:lnTo>
                        <a:pt x="508" y="2856"/>
                      </a:lnTo>
                      <a:lnTo>
                        <a:pt x="508" y="2854"/>
                      </a:lnTo>
                      <a:lnTo>
                        <a:pt x="508" y="2852"/>
                      </a:lnTo>
                      <a:lnTo>
                        <a:pt x="510" y="2852"/>
                      </a:lnTo>
                      <a:lnTo>
                        <a:pt x="510" y="2849"/>
                      </a:lnTo>
                      <a:lnTo>
                        <a:pt x="510" y="2847"/>
                      </a:lnTo>
                      <a:lnTo>
                        <a:pt x="510" y="2845"/>
                      </a:lnTo>
                      <a:lnTo>
                        <a:pt x="510" y="2842"/>
                      </a:lnTo>
                      <a:lnTo>
                        <a:pt x="510" y="2840"/>
                      </a:lnTo>
                      <a:lnTo>
                        <a:pt x="512" y="2837"/>
                      </a:lnTo>
                      <a:lnTo>
                        <a:pt x="512" y="2837"/>
                      </a:lnTo>
                      <a:lnTo>
                        <a:pt x="512" y="2835"/>
                      </a:lnTo>
                      <a:lnTo>
                        <a:pt x="512" y="2833"/>
                      </a:lnTo>
                      <a:lnTo>
                        <a:pt x="512" y="2830"/>
                      </a:lnTo>
                      <a:lnTo>
                        <a:pt x="512" y="2828"/>
                      </a:lnTo>
                      <a:lnTo>
                        <a:pt x="515" y="2828"/>
                      </a:lnTo>
                      <a:lnTo>
                        <a:pt x="515" y="2826"/>
                      </a:lnTo>
                      <a:lnTo>
                        <a:pt x="515" y="2823"/>
                      </a:lnTo>
                      <a:lnTo>
                        <a:pt x="515" y="2821"/>
                      </a:lnTo>
                      <a:lnTo>
                        <a:pt x="515" y="2819"/>
                      </a:lnTo>
                      <a:lnTo>
                        <a:pt x="515" y="2816"/>
                      </a:lnTo>
                      <a:lnTo>
                        <a:pt x="515" y="2814"/>
                      </a:lnTo>
                      <a:lnTo>
                        <a:pt x="515" y="2811"/>
                      </a:lnTo>
                      <a:lnTo>
                        <a:pt x="512" y="2811"/>
                      </a:lnTo>
                      <a:lnTo>
                        <a:pt x="512" y="2809"/>
                      </a:lnTo>
                      <a:lnTo>
                        <a:pt x="512" y="2807"/>
                      </a:lnTo>
                      <a:lnTo>
                        <a:pt x="512" y="2804"/>
                      </a:lnTo>
                      <a:lnTo>
                        <a:pt x="512" y="2802"/>
                      </a:lnTo>
                      <a:lnTo>
                        <a:pt x="512" y="2800"/>
                      </a:lnTo>
                      <a:lnTo>
                        <a:pt x="515" y="2800"/>
                      </a:lnTo>
                      <a:lnTo>
                        <a:pt x="515" y="2797"/>
                      </a:lnTo>
                      <a:lnTo>
                        <a:pt x="515" y="2795"/>
                      </a:lnTo>
                      <a:lnTo>
                        <a:pt x="515" y="2793"/>
                      </a:lnTo>
                      <a:lnTo>
                        <a:pt x="515" y="2790"/>
                      </a:lnTo>
                      <a:lnTo>
                        <a:pt x="517" y="2790"/>
                      </a:lnTo>
                      <a:lnTo>
                        <a:pt x="517" y="2788"/>
                      </a:lnTo>
                      <a:lnTo>
                        <a:pt x="517" y="2785"/>
                      </a:lnTo>
                      <a:lnTo>
                        <a:pt x="519" y="2785"/>
                      </a:lnTo>
                      <a:lnTo>
                        <a:pt x="519" y="2783"/>
                      </a:lnTo>
                      <a:lnTo>
                        <a:pt x="519" y="2781"/>
                      </a:lnTo>
                      <a:lnTo>
                        <a:pt x="522" y="2781"/>
                      </a:lnTo>
                      <a:lnTo>
                        <a:pt x="522" y="2781"/>
                      </a:lnTo>
                      <a:lnTo>
                        <a:pt x="524" y="2781"/>
                      </a:lnTo>
                      <a:lnTo>
                        <a:pt x="524" y="2778"/>
                      </a:lnTo>
                      <a:lnTo>
                        <a:pt x="524" y="2776"/>
                      </a:lnTo>
                      <a:lnTo>
                        <a:pt x="526" y="2776"/>
                      </a:lnTo>
                      <a:lnTo>
                        <a:pt x="526" y="2774"/>
                      </a:lnTo>
                      <a:lnTo>
                        <a:pt x="529" y="2774"/>
                      </a:lnTo>
                      <a:lnTo>
                        <a:pt x="529" y="2771"/>
                      </a:lnTo>
                      <a:lnTo>
                        <a:pt x="531" y="2771"/>
                      </a:lnTo>
                      <a:lnTo>
                        <a:pt x="531" y="2769"/>
                      </a:lnTo>
                      <a:lnTo>
                        <a:pt x="534" y="2769"/>
                      </a:lnTo>
                      <a:lnTo>
                        <a:pt x="536" y="2769"/>
                      </a:lnTo>
                      <a:lnTo>
                        <a:pt x="536" y="2767"/>
                      </a:lnTo>
                      <a:lnTo>
                        <a:pt x="538" y="2767"/>
                      </a:lnTo>
                      <a:lnTo>
                        <a:pt x="538" y="2764"/>
                      </a:lnTo>
                      <a:lnTo>
                        <a:pt x="541" y="2764"/>
                      </a:lnTo>
                      <a:lnTo>
                        <a:pt x="543" y="2764"/>
                      </a:lnTo>
                      <a:lnTo>
                        <a:pt x="543" y="2762"/>
                      </a:lnTo>
                      <a:lnTo>
                        <a:pt x="545" y="2762"/>
                      </a:lnTo>
                      <a:lnTo>
                        <a:pt x="548" y="2762"/>
                      </a:lnTo>
                      <a:lnTo>
                        <a:pt x="548" y="2759"/>
                      </a:lnTo>
                      <a:lnTo>
                        <a:pt x="550" y="2759"/>
                      </a:lnTo>
                      <a:lnTo>
                        <a:pt x="550" y="2757"/>
                      </a:lnTo>
                      <a:lnTo>
                        <a:pt x="552" y="2757"/>
                      </a:lnTo>
                      <a:lnTo>
                        <a:pt x="552" y="2755"/>
                      </a:lnTo>
                      <a:lnTo>
                        <a:pt x="555" y="2755"/>
                      </a:lnTo>
                      <a:lnTo>
                        <a:pt x="555" y="2752"/>
                      </a:lnTo>
                      <a:lnTo>
                        <a:pt x="555" y="2750"/>
                      </a:lnTo>
                      <a:lnTo>
                        <a:pt x="557" y="2750"/>
                      </a:lnTo>
                      <a:lnTo>
                        <a:pt x="557" y="2748"/>
                      </a:lnTo>
                      <a:lnTo>
                        <a:pt x="557" y="2745"/>
                      </a:lnTo>
                      <a:lnTo>
                        <a:pt x="557" y="2743"/>
                      </a:lnTo>
                      <a:lnTo>
                        <a:pt x="557" y="2734"/>
                      </a:lnTo>
                      <a:lnTo>
                        <a:pt x="557" y="2729"/>
                      </a:lnTo>
                      <a:lnTo>
                        <a:pt x="557" y="2717"/>
                      </a:lnTo>
                      <a:lnTo>
                        <a:pt x="555" y="2710"/>
                      </a:lnTo>
                      <a:lnTo>
                        <a:pt x="550" y="2696"/>
                      </a:lnTo>
                      <a:lnTo>
                        <a:pt x="543" y="2689"/>
                      </a:lnTo>
                      <a:lnTo>
                        <a:pt x="536" y="2682"/>
                      </a:lnTo>
                      <a:lnTo>
                        <a:pt x="526" y="2670"/>
                      </a:lnTo>
                      <a:lnTo>
                        <a:pt x="526" y="2667"/>
                      </a:lnTo>
                      <a:lnTo>
                        <a:pt x="522" y="2665"/>
                      </a:lnTo>
                      <a:lnTo>
                        <a:pt x="522" y="2660"/>
                      </a:lnTo>
                      <a:lnTo>
                        <a:pt x="519" y="2656"/>
                      </a:lnTo>
                      <a:lnTo>
                        <a:pt x="517" y="2648"/>
                      </a:lnTo>
                      <a:lnTo>
                        <a:pt x="512" y="2634"/>
                      </a:lnTo>
                      <a:lnTo>
                        <a:pt x="512" y="2630"/>
                      </a:lnTo>
                      <a:lnTo>
                        <a:pt x="512" y="2622"/>
                      </a:lnTo>
                      <a:lnTo>
                        <a:pt x="512" y="2615"/>
                      </a:lnTo>
                      <a:lnTo>
                        <a:pt x="515" y="2608"/>
                      </a:lnTo>
                      <a:lnTo>
                        <a:pt x="517" y="2596"/>
                      </a:lnTo>
                      <a:lnTo>
                        <a:pt x="522" y="2582"/>
                      </a:lnTo>
                      <a:lnTo>
                        <a:pt x="529" y="2568"/>
                      </a:lnTo>
                      <a:lnTo>
                        <a:pt x="534" y="2559"/>
                      </a:lnTo>
                      <a:lnTo>
                        <a:pt x="538" y="2554"/>
                      </a:lnTo>
                      <a:lnTo>
                        <a:pt x="541" y="2549"/>
                      </a:lnTo>
                      <a:lnTo>
                        <a:pt x="545" y="2545"/>
                      </a:lnTo>
                      <a:lnTo>
                        <a:pt x="552" y="2537"/>
                      </a:lnTo>
                      <a:lnTo>
                        <a:pt x="562" y="2530"/>
                      </a:lnTo>
                      <a:lnTo>
                        <a:pt x="571" y="2519"/>
                      </a:lnTo>
                      <a:lnTo>
                        <a:pt x="578" y="2511"/>
                      </a:lnTo>
                      <a:lnTo>
                        <a:pt x="581" y="2507"/>
                      </a:lnTo>
                      <a:lnTo>
                        <a:pt x="581" y="2502"/>
                      </a:lnTo>
                      <a:lnTo>
                        <a:pt x="583" y="2497"/>
                      </a:lnTo>
                      <a:lnTo>
                        <a:pt x="583" y="2488"/>
                      </a:lnTo>
                      <a:lnTo>
                        <a:pt x="583" y="2474"/>
                      </a:lnTo>
                      <a:lnTo>
                        <a:pt x="583" y="2467"/>
                      </a:lnTo>
                      <a:lnTo>
                        <a:pt x="583" y="2459"/>
                      </a:lnTo>
                      <a:lnTo>
                        <a:pt x="583" y="2452"/>
                      </a:lnTo>
                      <a:lnTo>
                        <a:pt x="583" y="2433"/>
                      </a:lnTo>
                      <a:lnTo>
                        <a:pt x="583" y="2426"/>
                      </a:lnTo>
                      <a:lnTo>
                        <a:pt x="581" y="2419"/>
                      </a:lnTo>
                      <a:lnTo>
                        <a:pt x="581" y="2403"/>
                      </a:lnTo>
                      <a:lnTo>
                        <a:pt x="581" y="2391"/>
                      </a:lnTo>
                      <a:lnTo>
                        <a:pt x="571" y="2367"/>
                      </a:lnTo>
                      <a:lnTo>
                        <a:pt x="569" y="2367"/>
                      </a:lnTo>
                      <a:lnTo>
                        <a:pt x="569" y="2365"/>
                      </a:lnTo>
                      <a:lnTo>
                        <a:pt x="569" y="2363"/>
                      </a:lnTo>
                      <a:lnTo>
                        <a:pt x="569" y="2360"/>
                      </a:lnTo>
                      <a:lnTo>
                        <a:pt x="569" y="2358"/>
                      </a:lnTo>
                      <a:lnTo>
                        <a:pt x="569" y="2356"/>
                      </a:lnTo>
                      <a:lnTo>
                        <a:pt x="569" y="2353"/>
                      </a:lnTo>
                      <a:lnTo>
                        <a:pt x="569" y="2351"/>
                      </a:lnTo>
                      <a:lnTo>
                        <a:pt x="567" y="2348"/>
                      </a:lnTo>
                      <a:lnTo>
                        <a:pt x="567" y="2346"/>
                      </a:lnTo>
                      <a:lnTo>
                        <a:pt x="567" y="2344"/>
                      </a:lnTo>
                      <a:lnTo>
                        <a:pt x="567" y="2341"/>
                      </a:lnTo>
                      <a:lnTo>
                        <a:pt x="564" y="2339"/>
                      </a:lnTo>
                      <a:lnTo>
                        <a:pt x="564" y="2332"/>
                      </a:lnTo>
                      <a:lnTo>
                        <a:pt x="564" y="2330"/>
                      </a:lnTo>
                      <a:lnTo>
                        <a:pt x="564" y="2327"/>
                      </a:lnTo>
                      <a:lnTo>
                        <a:pt x="564" y="2327"/>
                      </a:lnTo>
                      <a:lnTo>
                        <a:pt x="567" y="2327"/>
                      </a:lnTo>
                      <a:lnTo>
                        <a:pt x="567" y="2325"/>
                      </a:lnTo>
                      <a:lnTo>
                        <a:pt x="567" y="2322"/>
                      </a:lnTo>
                      <a:lnTo>
                        <a:pt x="567" y="2320"/>
                      </a:lnTo>
                      <a:lnTo>
                        <a:pt x="567" y="2315"/>
                      </a:lnTo>
                      <a:lnTo>
                        <a:pt x="567" y="2313"/>
                      </a:lnTo>
                      <a:lnTo>
                        <a:pt x="567" y="2311"/>
                      </a:lnTo>
                      <a:lnTo>
                        <a:pt x="567" y="2308"/>
                      </a:lnTo>
                      <a:lnTo>
                        <a:pt x="567" y="2306"/>
                      </a:lnTo>
                      <a:lnTo>
                        <a:pt x="567" y="2304"/>
                      </a:lnTo>
                      <a:lnTo>
                        <a:pt x="569" y="2301"/>
                      </a:lnTo>
                      <a:lnTo>
                        <a:pt x="569" y="2299"/>
                      </a:lnTo>
                      <a:lnTo>
                        <a:pt x="571" y="2299"/>
                      </a:lnTo>
                      <a:lnTo>
                        <a:pt x="569" y="2296"/>
                      </a:lnTo>
                      <a:lnTo>
                        <a:pt x="569" y="2294"/>
                      </a:lnTo>
                      <a:lnTo>
                        <a:pt x="569" y="2292"/>
                      </a:lnTo>
                      <a:lnTo>
                        <a:pt x="571" y="2289"/>
                      </a:lnTo>
                      <a:lnTo>
                        <a:pt x="571" y="2287"/>
                      </a:lnTo>
                      <a:lnTo>
                        <a:pt x="571" y="2285"/>
                      </a:lnTo>
                      <a:lnTo>
                        <a:pt x="574" y="2282"/>
                      </a:lnTo>
                      <a:lnTo>
                        <a:pt x="574" y="2280"/>
                      </a:lnTo>
                      <a:lnTo>
                        <a:pt x="574" y="2278"/>
                      </a:lnTo>
                      <a:lnTo>
                        <a:pt x="574" y="2273"/>
                      </a:lnTo>
                      <a:lnTo>
                        <a:pt x="574" y="2270"/>
                      </a:lnTo>
                      <a:lnTo>
                        <a:pt x="574" y="2268"/>
                      </a:lnTo>
                      <a:lnTo>
                        <a:pt x="574" y="2266"/>
                      </a:lnTo>
                      <a:lnTo>
                        <a:pt x="574" y="2263"/>
                      </a:lnTo>
                      <a:lnTo>
                        <a:pt x="576" y="2263"/>
                      </a:lnTo>
                      <a:lnTo>
                        <a:pt x="578" y="2259"/>
                      </a:lnTo>
                      <a:lnTo>
                        <a:pt x="578" y="2256"/>
                      </a:lnTo>
                      <a:lnTo>
                        <a:pt x="578" y="2254"/>
                      </a:lnTo>
                      <a:lnTo>
                        <a:pt x="578" y="2252"/>
                      </a:lnTo>
                      <a:lnTo>
                        <a:pt x="578" y="2249"/>
                      </a:lnTo>
                      <a:lnTo>
                        <a:pt x="581" y="2244"/>
                      </a:lnTo>
                      <a:lnTo>
                        <a:pt x="583" y="2244"/>
                      </a:lnTo>
                      <a:lnTo>
                        <a:pt x="585" y="2242"/>
                      </a:lnTo>
                      <a:lnTo>
                        <a:pt x="588" y="2237"/>
                      </a:lnTo>
                      <a:lnTo>
                        <a:pt x="590" y="2230"/>
                      </a:lnTo>
                      <a:lnTo>
                        <a:pt x="593" y="2228"/>
                      </a:lnTo>
                      <a:lnTo>
                        <a:pt x="593" y="2226"/>
                      </a:lnTo>
                      <a:lnTo>
                        <a:pt x="593" y="2223"/>
                      </a:lnTo>
                      <a:lnTo>
                        <a:pt x="595" y="2221"/>
                      </a:lnTo>
                      <a:lnTo>
                        <a:pt x="595" y="2218"/>
                      </a:lnTo>
                      <a:lnTo>
                        <a:pt x="595" y="2216"/>
                      </a:lnTo>
                      <a:lnTo>
                        <a:pt x="597" y="2216"/>
                      </a:lnTo>
                      <a:lnTo>
                        <a:pt x="597" y="2214"/>
                      </a:lnTo>
                      <a:lnTo>
                        <a:pt x="595" y="2214"/>
                      </a:lnTo>
                      <a:lnTo>
                        <a:pt x="595" y="2211"/>
                      </a:lnTo>
                      <a:lnTo>
                        <a:pt x="595" y="2209"/>
                      </a:lnTo>
                      <a:lnTo>
                        <a:pt x="597" y="2204"/>
                      </a:lnTo>
                      <a:lnTo>
                        <a:pt x="600" y="2202"/>
                      </a:lnTo>
                      <a:lnTo>
                        <a:pt x="602" y="2200"/>
                      </a:lnTo>
                      <a:lnTo>
                        <a:pt x="602" y="2197"/>
                      </a:lnTo>
                      <a:lnTo>
                        <a:pt x="602" y="2193"/>
                      </a:lnTo>
                      <a:lnTo>
                        <a:pt x="602" y="2190"/>
                      </a:lnTo>
                      <a:lnTo>
                        <a:pt x="604" y="2188"/>
                      </a:lnTo>
                      <a:lnTo>
                        <a:pt x="604" y="2185"/>
                      </a:lnTo>
                      <a:lnTo>
                        <a:pt x="609" y="2181"/>
                      </a:lnTo>
                      <a:lnTo>
                        <a:pt x="623" y="2162"/>
                      </a:lnTo>
                      <a:lnTo>
                        <a:pt x="626" y="2159"/>
                      </a:lnTo>
                      <a:lnTo>
                        <a:pt x="647" y="2152"/>
                      </a:lnTo>
                      <a:lnTo>
                        <a:pt x="652" y="2148"/>
                      </a:lnTo>
                      <a:lnTo>
                        <a:pt x="661" y="2138"/>
                      </a:lnTo>
                      <a:lnTo>
                        <a:pt x="666" y="2129"/>
                      </a:lnTo>
                      <a:lnTo>
                        <a:pt x="673" y="2115"/>
                      </a:lnTo>
                      <a:lnTo>
                        <a:pt x="680" y="2055"/>
                      </a:lnTo>
                      <a:lnTo>
                        <a:pt x="682" y="2044"/>
                      </a:lnTo>
                      <a:lnTo>
                        <a:pt x="685" y="2044"/>
                      </a:lnTo>
                      <a:lnTo>
                        <a:pt x="685" y="2041"/>
                      </a:lnTo>
                      <a:lnTo>
                        <a:pt x="687" y="2039"/>
                      </a:lnTo>
                      <a:lnTo>
                        <a:pt x="687" y="2037"/>
                      </a:lnTo>
                      <a:lnTo>
                        <a:pt x="689" y="2037"/>
                      </a:lnTo>
                      <a:lnTo>
                        <a:pt x="689" y="2034"/>
                      </a:lnTo>
                      <a:lnTo>
                        <a:pt x="689" y="2032"/>
                      </a:lnTo>
                      <a:lnTo>
                        <a:pt x="689" y="2027"/>
                      </a:lnTo>
                      <a:lnTo>
                        <a:pt x="689" y="2025"/>
                      </a:lnTo>
                      <a:lnTo>
                        <a:pt x="689" y="2022"/>
                      </a:lnTo>
                      <a:lnTo>
                        <a:pt x="689" y="2020"/>
                      </a:lnTo>
                      <a:lnTo>
                        <a:pt x="689" y="2018"/>
                      </a:lnTo>
                      <a:lnTo>
                        <a:pt x="689" y="2015"/>
                      </a:lnTo>
                      <a:lnTo>
                        <a:pt x="687" y="2015"/>
                      </a:lnTo>
                      <a:lnTo>
                        <a:pt x="687" y="2011"/>
                      </a:lnTo>
                      <a:lnTo>
                        <a:pt x="687" y="2008"/>
                      </a:lnTo>
                      <a:lnTo>
                        <a:pt x="687" y="2006"/>
                      </a:lnTo>
                      <a:lnTo>
                        <a:pt x="687" y="2004"/>
                      </a:lnTo>
                      <a:lnTo>
                        <a:pt x="682" y="2004"/>
                      </a:lnTo>
                      <a:lnTo>
                        <a:pt x="678" y="2004"/>
                      </a:lnTo>
                      <a:lnTo>
                        <a:pt x="671" y="2004"/>
                      </a:lnTo>
                      <a:lnTo>
                        <a:pt x="663" y="2004"/>
                      </a:lnTo>
                      <a:lnTo>
                        <a:pt x="656" y="2004"/>
                      </a:lnTo>
                      <a:lnTo>
                        <a:pt x="652" y="2004"/>
                      </a:lnTo>
                      <a:lnTo>
                        <a:pt x="637" y="2004"/>
                      </a:lnTo>
                      <a:lnTo>
                        <a:pt x="609" y="2004"/>
                      </a:lnTo>
                      <a:lnTo>
                        <a:pt x="595" y="2004"/>
                      </a:lnTo>
                      <a:lnTo>
                        <a:pt x="571" y="2004"/>
                      </a:lnTo>
                      <a:lnTo>
                        <a:pt x="534" y="2004"/>
                      </a:lnTo>
                      <a:lnTo>
                        <a:pt x="529" y="2004"/>
                      </a:lnTo>
                      <a:lnTo>
                        <a:pt x="524" y="2004"/>
                      </a:lnTo>
                      <a:lnTo>
                        <a:pt x="484" y="2004"/>
                      </a:lnTo>
                      <a:lnTo>
                        <a:pt x="456" y="2004"/>
                      </a:lnTo>
                      <a:lnTo>
                        <a:pt x="420" y="2001"/>
                      </a:lnTo>
                      <a:lnTo>
                        <a:pt x="340" y="2001"/>
                      </a:lnTo>
                      <a:lnTo>
                        <a:pt x="330" y="2001"/>
                      </a:lnTo>
                      <a:lnTo>
                        <a:pt x="283" y="2001"/>
                      </a:lnTo>
                      <a:lnTo>
                        <a:pt x="283" y="1994"/>
                      </a:lnTo>
                      <a:lnTo>
                        <a:pt x="283" y="1989"/>
                      </a:lnTo>
                      <a:lnTo>
                        <a:pt x="283" y="1987"/>
                      </a:lnTo>
                      <a:lnTo>
                        <a:pt x="283" y="1907"/>
                      </a:lnTo>
                      <a:lnTo>
                        <a:pt x="283" y="1871"/>
                      </a:lnTo>
                      <a:lnTo>
                        <a:pt x="283" y="1862"/>
                      </a:lnTo>
                      <a:lnTo>
                        <a:pt x="283" y="1817"/>
                      </a:lnTo>
                      <a:lnTo>
                        <a:pt x="283" y="1659"/>
                      </a:lnTo>
                      <a:lnTo>
                        <a:pt x="283" y="1635"/>
                      </a:lnTo>
                      <a:lnTo>
                        <a:pt x="285" y="1543"/>
                      </a:lnTo>
                      <a:lnTo>
                        <a:pt x="285" y="1507"/>
                      </a:lnTo>
                      <a:lnTo>
                        <a:pt x="283" y="1479"/>
                      </a:lnTo>
                      <a:lnTo>
                        <a:pt x="283" y="1467"/>
                      </a:lnTo>
                      <a:lnTo>
                        <a:pt x="283" y="1460"/>
                      </a:lnTo>
                      <a:lnTo>
                        <a:pt x="283" y="1455"/>
                      </a:lnTo>
                      <a:lnTo>
                        <a:pt x="288" y="1448"/>
                      </a:lnTo>
                      <a:lnTo>
                        <a:pt x="297" y="1437"/>
                      </a:lnTo>
                      <a:lnTo>
                        <a:pt x="300" y="1437"/>
                      </a:lnTo>
                      <a:lnTo>
                        <a:pt x="302" y="1437"/>
                      </a:lnTo>
                      <a:lnTo>
                        <a:pt x="302" y="1441"/>
                      </a:lnTo>
                      <a:lnTo>
                        <a:pt x="302" y="1446"/>
                      </a:lnTo>
                      <a:lnTo>
                        <a:pt x="342" y="1446"/>
                      </a:lnTo>
                      <a:lnTo>
                        <a:pt x="378" y="1446"/>
                      </a:lnTo>
                      <a:lnTo>
                        <a:pt x="397" y="1446"/>
                      </a:lnTo>
                      <a:lnTo>
                        <a:pt x="399" y="1446"/>
                      </a:lnTo>
                      <a:lnTo>
                        <a:pt x="389" y="1437"/>
                      </a:lnTo>
                      <a:lnTo>
                        <a:pt x="387" y="1432"/>
                      </a:lnTo>
                      <a:lnTo>
                        <a:pt x="385" y="1418"/>
                      </a:lnTo>
                      <a:lnTo>
                        <a:pt x="375" y="1366"/>
                      </a:lnTo>
                      <a:lnTo>
                        <a:pt x="375" y="1366"/>
                      </a:lnTo>
                      <a:lnTo>
                        <a:pt x="375" y="1363"/>
                      </a:lnTo>
                      <a:lnTo>
                        <a:pt x="371" y="1356"/>
                      </a:lnTo>
                      <a:lnTo>
                        <a:pt x="352" y="1323"/>
                      </a:lnTo>
                      <a:lnTo>
                        <a:pt x="349" y="1323"/>
                      </a:lnTo>
                      <a:lnTo>
                        <a:pt x="347" y="1316"/>
                      </a:lnTo>
                      <a:lnTo>
                        <a:pt x="347" y="1314"/>
                      </a:lnTo>
                      <a:lnTo>
                        <a:pt x="354" y="1250"/>
                      </a:lnTo>
                      <a:lnTo>
                        <a:pt x="356" y="1233"/>
                      </a:lnTo>
                      <a:lnTo>
                        <a:pt x="356" y="1226"/>
                      </a:lnTo>
                      <a:lnTo>
                        <a:pt x="385" y="1198"/>
                      </a:lnTo>
                      <a:lnTo>
                        <a:pt x="392" y="1193"/>
                      </a:lnTo>
                      <a:lnTo>
                        <a:pt x="397" y="1186"/>
                      </a:lnTo>
                      <a:lnTo>
                        <a:pt x="399" y="1181"/>
                      </a:lnTo>
                      <a:lnTo>
                        <a:pt x="413" y="1160"/>
                      </a:lnTo>
                      <a:lnTo>
                        <a:pt x="427" y="1139"/>
                      </a:lnTo>
                      <a:lnTo>
                        <a:pt x="439" y="1122"/>
                      </a:lnTo>
                      <a:lnTo>
                        <a:pt x="439" y="1118"/>
                      </a:lnTo>
                      <a:lnTo>
                        <a:pt x="439" y="1108"/>
                      </a:lnTo>
                      <a:lnTo>
                        <a:pt x="439" y="1092"/>
                      </a:lnTo>
                      <a:lnTo>
                        <a:pt x="413" y="1092"/>
                      </a:lnTo>
                      <a:lnTo>
                        <a:pt x="411" y="1092"/>
                      </a:lnTo>
                      <a:lnTo>
                        <a:pt x="406" y="1092"/>
                      </a:lnTo>
                      <a:lnTo>
                        <a:pt x="404" y="1092"/>
                      </a:lnTo>
                      <a:lnTo>
                        <a:pt x="401" y="1092"/>
                      </a:lnTo>
                      <a:lnTo>
                        <a:pt x="399" y="1092"/>
                      </a:lnTo>
                      <a:lnTo>
                        <a:pt x="397" y="1092"/>
                      </a:lnTo>
                      <a:lnTo>
                        <a:pt x="397" y="1092"/>
                      </a:lnTo>
                      <a:lnTo>
                        <a:pt x="394" y="1092"/>
                      </a:lnTo>
                      <a:lnTo>
                        <a:pt x="392" y="1092"/>
                      </a:lnTo>
                      <a:lnTo>
                        <a:pt x="389" y="1092"/>
                      </a:lnTo>
                      <a:lnTo>
                        <a:pt x="387" y="1092"/>
                      </a:lnTo>
                      <a:lnTo>
                        <a:pt x="385" y="1092"/>
                      </a:lnTo>
                      <a:lnTo>
                        <a:pt x="382" y="1092"/>
                      </a:lnTo>
                      <a:lnTo>
                        <a:pt x="378" y="1092"/>
                      </a:lnTo>
                      <a:lnTo>
                        <a:pt x="375" y="1092"/>
                      </a:lnTo>
                      <a:lnTo>
                        <a:pt x="373" y="1092"/>
                      </a:lnTo>
                      <a:lnTo>
                        <a:pt x="373" y="1089"/>
                      </a:lnTo>
                      <a:lnTo>
                        <a:pt x="373" y="1087"/>
                      </a:lnTo>
                      <a:lnTo>
                        <a:pt x="373" y="1082"/>
                      </a:lnTo>
                      <a:lnTo>
                        <a:pt x="373" y="1077"/>
                      </a:lnTo>
                      <a:lnTo>
                        <a:pt x="373" y="1075"/>
                      </a:lnTo>
                      <a:lnTo>
                        <a:pt x="373" y="1073"/>
                      </a:lnTo>
                      <a:lnTo>
                        <a:pt x="373" y="1068"/>
                      </a:lnTo>
                      <a:lnTo>
                        <a:pt x="373" y="1066"/>
                      </a:lnTo>
                      <a:lnTo>
                        <a:pt x="373" y="1063"/>
                      </a:lnTo>
                      <a:lnTo>
                        <a:pt x="373" y="1056"/>
                      </a:lnTo>
                      <a:lnTo>
                        <a:pt x="373" y="1047"/>
                      </a:lnTo>
                      <a:lnTo>
                        <a:pt x="373" y="1042"/>
                      </a:lnTo>
                      <a:lnTo>
                        <a:pt x="373" y="1037"/>
                      </a:lnTo>
                      <a:lnTo>
                        <a:pt x="373" y="1035"/>
                      </a:lnTo>
                      <a:lnTo>
                        <a:pt x="373" y="1033"/>
                      </a:lnTo>
                      <a:lnTo>
                        <a:pt x="373" y="1030"/>
                      </a:lnTo>
                      <a:lnTo>
                        <a:pt x="373" y="1028"/>
                      </a:lnTo>
                      <a:lnTo>
                        <a:pt x="373" y="1025"/>
                      </a:lnTo>
                      <a:lnTo>
                        <a:pt x="373" y="1025"/>
                      </a:lnTo>
                      <a:lnTo>
                        <a:pt x="373" y="1023"/>
                      </a:lnTo>
                      <a:lnTo>
                        <a:pt x="373" y="1021"/>
                      </a:lnTo>
                      <a:lnTo>
                        <a:pt x="373" y="1018"/>
                      </a:lnTo>
                      <a:lnTo>
                        <a:pt x="373" y="1016"/>
                      </a:lnTo>
                      <a:lnTo>
                        <a:pt x="373" y="1014"/>
                      </a:lnTo>
                      <a:lnTo>
                        <a:pt x="373" y="1011"/>
                      </a:lnTo>
                      <a:lnTo>
                        <a:pt x="373" y="1009"/>
                      </a:lnTo>
                      <a:lnTo>
                        <a:pt x="373" y="1007"/>
                      </a:lnTo>
                      <a:lnTo>
                        <a:pt x="373" y="1004"/>
                      </a:lnTo>
                      <a:lnTo>
                        <a:pt x="373" y="1002"/>
                      </a:lnTo>
                      <a:lnTo>
                        <a:pt x="373" y="997"/>
                      </a:lnTo>
                      <a:lnTo>
                        <a:pt x="373" y="995"/>
                      </a:lnTo>
                      <a:lnTo>
                        <a:pt x="373" y="990"/>
                      </a:lnTo>
                      <a:lnTo>
                        <a:pt x="373" y="988"/>
                      </a:lnTo>
                      <a:lnTo>
                        <a:pt x="373" y="983"/>
                      </a:lnTo>
                      <a:lnTo>
                        <a:pt x="373" y="976"/>
                      </a:lnTo>
                      <a:lnTo>
                        <a:pt x="373" y="969"/>
                      </a:lnTo>
                      <a:lnTo>
                        <a:pt x="373" y="964"/>
                      </a:lnTo>
                      <a:lnTo>
                        <a:pt x="373" y="957"/>
                      </a:lnTo>
                      <a:lnTo>
                        <a:pt x="373" y="952"/>
                      </a:lnTo>
                      <a:lnTo>
                        <a:pt x="373" y="950"/>
                      </a:lnTo>
                      <a:lnTo>
                        <a:pt x="373" y="940"/>
                      </a:lnTo>
                      <a:lnTo>
                        <a:pt x="373" y="938"/>
                      </a:lnTo>
                      <a:lnTo>
                        <a:pt x="373" y="936"/>
                      </a:lnTo>
                      <a:lnTo>
                        <a:pt x="373" y="929"/>
                      </a:lnTo>
                      <a:lnTo>
                        <a:pt x="373" y="926"/>
                      </a:lnTo>
                      <a:lnTo>
                        <a:pt x="373" y="924"/>
                      </a:lnTo>
                      <a:lnTo>
                        <a:pt x="373" y="922"/>
                      </a:lnTo>
                      <a:lnTo>
                        <a:pt x="373" y="917"/>
                      </a:lnTo>
                      <a:lnTo>
                        <a:pt x="373" y="912"/>
                      </a:lnTo>
                      <a:lnTo>
                        <a:pt x="366" y="912"/>
                      </a:lnTo>
                      <a:lnTo>
                        <a:pt x="361" y="912"/>
                      </a:lnTo>
                      <a:lnTo>
                        <a:pt x="356" y="912"/>
                      </a:lnTo>
                      <a:lnTo>
                        <a:pt x="349" y="912"/>
                      </a:lnTo>
                      <a:lnTo>
                        <a:pt x="345" y="912"/>
                      </a:lnTo>
                      <a:lnTo>
                        <a:pt x="340" y="912"/>
                      </a:lnTo>
                      <a:lnTo>
                        <a:pt x="335" y="912"/>
                      </a:lnTo>
                      <a:lnTo>
                        <a:pt x="328" y="912"/>
                      </a:lnTo>
                      <a:lnTo>
                        <a:pt x="323" y="912"/>
                      </a:lnTo>
                      <a:lnTo>
                        <a:pt x="316" y="912"/>
                      </a:lnTo>
                      <a:lnTo>
                        <a:pt x="290" y="912"/>
                      </a:lnTo>
                      <a:lnTo>
                        <a:pt x="283" y="912"/>
                      </a:lnTo>
                      <a:lnTo>
                        <a:pt x="283" y="898"/>
                      </a:lnTo>
                      <a:lnTo>
                        <a:pt x="283" y="896"/>
                      </a:lnTo>
                      <a:lnTo>
                        <a:pt x="283" y="891"/>
                      </a:lnTo>
                      <a:lnTo>
                        <a:pt x="283" y="888"/>
                      </a:lnTo>
                      <a:lnTo>
                        <a:pt x="283" y="881"/>
                      </a:lnTo>
                      <a:lnTo>
                        <a:pt x="283" y="865"/>
                      </a:lnTo>
                      <a:lnTo>
                        <a:pt x="283" y="862"/>
                      </a:lnTo>
                      <a:lnTo>
                        <a:pt x="283" y="860"/>
                      </a:lnTo>
                      <a:lnTo>
                        <a:pt x="281" y="858"/>
                      </a:lnTo>
                      <a:lnTo>
                        <a:pt x="281" y="855"/>
                      </a:lnTo>
                      <a:lnTo>
                        <a:pt x="281" y="853"/>
                      </a:lnTo>
                      <a:lnTo>
                        <a:pt x="281" y="851"/>
                      </a:lnTo>
                      <a:lnTo>
                        <a:pt x="281" y="848"/>
                      </a:lnTo>
                      <a:lnTo>
                        <a:pt x="281" y="846"/>
                      </a:lnTo>
                      <a:lnTo>
                        <a:pt x="281" y="844"/>
                      </a:lnTo>
                      <a:lnTo>
                        <a:pt x="281" y="841"/>
                      </a:lnTo>
                      <a:lnTo>
                        <a:pt x="281" y="839"/>
                      </a:lnTo>
                      <a:lnTo>
                        <a:pt x="281" y="836"/>
                      </a:lnTo>
                      <a:lnTo>
                        <a:pt x="281" y="822"/>
                      </a:lnTo>
                      <a:lnTo>
                        <a:pt x="281" y="820"/>
                      </a:lnTo>
                      <a:lnTo>
                        <a:pt x="236" y="822"/>
                      </a:lnTo>
                      <a:lnTo>
                        <a:pt x="215" y="822"/>
                      </a:lnTo>
                      <a:lnTo>
                        <a:pt x="212" y="822"/>
                      </a:lnTo>
                      <a:lnTo>
                        <a:pt x="210" y="822"/>
                      </a:lnTo>
                      <a:lnTo>
                        <a:pt x="203" y="822"/>
                      </a:lnTo>
                      <a:lnTo>
                        <a:pt x="200" y="822"/>
                      </a:lnTo>
                      <a:lnTo>
                        <a:pt x="198" y="822"/>
                      </a:lnTo>
                      <a:lnTo>
                        <a:pt x="191" y="822"/>
                      </a:lnTo>
                      <a:lnTo>
                        <a:pt x="191" y="820"/>
                      </a:lnTo>
                      <a:lnTo>
                        <a:pt x="191" y="806"/>
                      </a:lnTo>
                      <a:lnTo>
                        <a:pt x="191" y="799"/>
                      </a:lnTo>
                      <a:lnTo>
                        <a:pt x="191" y="794"/>
                      </a:lnTo>
                      <a:lnTo>
                        <a:pt x="191" y="775"/>
                      </a:lnTo>
                      <a:lnTo>
                        <a:pt x="184" y="775"/>
                      </a:lnTo>
                      <a:lnTo>
                        <a:pt x="148" y="777"/>
                      </a:lnTo>
                      <a:lnTo>
                        <a:pt x="148" y="775"/>
                      </a:lnTo>
                      <a:lnTo>
                        <a:pt x="148" y="761"/>
                      </a:lnTo>
                      <a:lnTo>
                        <a:pt x="184" y="761"/>
                      </a:lnTo>
                      <a:lnTo>
                        <a:pt x="191" y="761"/>
                      </a:lnTo>
                      <a:lnTo>
                        <a:pt x="191" y="742"/>
                      </a:lnTo>
                      <a:lnTo>
                        <a:pt x="191" y="742"/>
                      </a:lnTo>
                      <a:lnTo>
                        <a:pt x="191" y="737"/>
                      </a:lnTo>
                      <a:lnTo>
                        <a:pt x="191" y="730"/>
                      </a:lnTo>
                      <a:lnTo>
                        <a:pt x="186" y="730"/>
                      </a:lnTo>
                      <a:lnTo>
                        <a:pt x="177" y="730"/>
                      </a:lnTo>
                      <a:lnTo>
                        <a:pt x="174" y="730"/>
                      </a:lnTo>
                      <a:lnTo>
                        <a:pt x="170" y="730"/>
                      </a:lnTo>
                      <a:lnTo>
                        <a:pt x="170" y="730"/>
                      </a:lnTo>
                      <a:lnTo>
                        <a:pt x="167" y="730"/>
                      </a:lnTo>
                      <a:lnTo>
                        <a:pt x="165" y="730"/>
                      </a:lnTo>
                      <a:lnTo>
                        <a:pt x="163" y="730"/>
                      </a:lnTo>
                      <a:lnTo>
                        <a:pt x="160" y="730"/>
                      </a:lnTo>
                      <a:lnTo>
                        <a:pt x="158" y="730"/>
                      </a:lnTo>
                      <a:lnTo>
                        <a:pt x="156" y="730"/>
                      </a:lnTo>
                      <a:lnTo>
                        <a:pt x="153" y="730"/>
                      </a:lnTo>
                      <a:lnTo>
                        <a:pt x="151" y="730"/>
                      </a:lnTo>
                      <a:lnTo>
                        <a:pt x="148" y="730"/>
                      </a:lnTo>
                      <a:lnTo>
                        <a:pt x="148" y="728"/>
                      </a:lnTo>
                      <a:lnTo>
                        <a:pt x="148" y="725"/>
                      </a:lnTo>
                      <a:lnTo>
                        <a:pt x="148" y="723"/>
                      </a:lnTo>
                      <a:lnTo>
                        <a:pt x="148" y="721"/>
                      </a:lnTo>
                      <a:lnTo>
                        <a:pt x="148" y="714"/>
                      </a:lnTo>
                      <a:lnTo>
                        <a:pt x="148" y="709"/>
                      </a:lnTo>
                      <a:lnTo>
                        <a:pt x="148" y="704"/>
                      </a:lnTo>
                      <a:lnTo>
                        <a:pt x="146" y="704"/>
                      </a:lnTo>
                      <a:lnTo>
                        <a:pt x="146" y="685"/>
                      </a:lnTo>
                      <a:lnTo>
                        <a:pt x="144" y="685"/>
                      </a:lnTo>
                      <a:lnTo>
                        <a:pt x="141" y="685"/>
                      </a:lnTo>
                      <a:lnTo>
                        <a:pt x="139" y="685"/>
                      </a:lnTo>
                      <a:lnTo>
                        <a:pt x="137" y="685"/>
                      </a:lnTo>
                      <a:lnTo>
                        <a:pt x="134" y="685"/>
                      </a:lnTo>
                      <a:lnTo>
                        <a:pt x="132" y="685"/>
                      </a:lnTo>
                      <a:lnTo>
                        <a:pt x="122" y="685"/>
                      </a:lnTo>
                      <a:lnTo>
                        <a:pt x="115" y="685"/>
                      </a:lnTo>
                      <a:lnTo>
                        <a:pt x="111" y="685"/>
                      </a:lnTo>
                      <a:lnTo>
                        <a:pt x="106" y="685"/>
                      </a:lnTo>
                      <a:lnTo>
                        <a:pt x="104" y="685"/>
                      </a:lnTo>
                      <a:lnTo>
                        <a:pt x="104" y="685"/>
                      </a:lnTo>
                      <a:lnTo>
                        <a:pt x="104" y="678"/>
                      </a:lnTo>
                      <a:lnTo>
                        <a:pt x="104" y="666"/>
                      </a:lnTo>
                      <a:lnTo>
                        <a:pt x="104" y="647"/>
                      </a:lnTo>
                      <a:lnTo>
                        <a:pt x="104" y="645"/>
                      </a:lnTo>
                      <a:lnTo>
                        <a:pt x="104" y="643"/>
                      </a:lnTo>
                      <a:lnTo>
                        <a:pt x="104" y="640"/>
                      </a:lnTo>
                      <a:lnTo>
                        <a:pt x="104" y="638"/>
                      </a:lnTo>
                      <a:lnTo>
                        <a:pt x="104" y="636"/>
                      </a:lnTo>
                      <a:lnTo>
                        <a:pt x="104" y="633"/>
                      </a:lnTo>
                      <a:lnTo>
                        <a:pt x="104" y="631"/>
                      </a:lnTo>
                      <a:lnTo>
                        <a:pt x="104" y="629"/>
                      </a:lnTo>
                      <a:lnTo>
                        <a:pt x="104" y="629"/>
                      </a:lnTo>
                      <a:lnTo>
                        <a:pt x="104" y="626"/>
                      </a:lnTo>
                      <a:lnTo>
                        <a:pt x="104" y="624"/>
                      </a:lnTo>
                      <a:lnTo>
                        <a:pt x="101" y="622"/>
                      </a:lnTo>
                      <a:lnTo>
                        <a:pt x="101" y="619"/>
                      </a:lnTo>
                      <a:lnTo>
                        <a:pt x="101" y="612"/>
                      </a:lnTo>
                      <a:lnTo>
                        <a:pt x="101" y="610"/>
                      </a:lnTo>
                      <a:lnTo>
                        <a:pt x="97" y="607"/>
                      </a:lnTo>
                      <a:lnTo>
                        <a:pt x="94" y="607"/>
                      </a:lnTo>
                      <a:lnTo>
                        <a:pt x="92" y="605"/>
                      </a:lnTo>
                      <a:lnTo>
                        <a:pt x="89" y="605"/>
                      </a:lnTo>
                      <a:lnTo>
                        <a:pt x="85" y="603"/>
                      </a:lnTo>
                      <a:lnTo>
                        <a:pt x="82" y="603"/>
                      </a:lnTo>
                      <a:lnTo>
                        <a:pt x="80" y="600"/>
                      </a:lnTo>
                      <a:lnTo>
                        <a:pt x="78" y="596"/>
                      </a:lnTo>
                      <a:lnTo>
                        <a:pt x="78" y="591"/>
                      </a:lnTo>
                      <a:lnTo>
                        <a:pt x="80" y="591"/>
                      </a:lnTo>
                      <a:lnTo>
                        <a:pt x="99" y="591"/>
                      </a:lnTo>
                      <a:lnTo>
                        <a:pt x="101" y="591"/>
                      </a:lnTo>
                      <a:lnTo>
                        <a:pt x="106" y="591"/>
                      </a:lnTo>
                      <a:lnTo>
                        <a:pt x="108" y="591"/>
                      </a:lnTo>
                      <a:lnTo>
                        <a:pt x="118" y="591"/>
                      </a:lnTo>
                      <a:lnTo>
                        <a:pt x="122" y="591"/>
                      </a:lnTo>
                      <a:lnTo>
                        <a:pt x="122" y="570"/>
                      </a:lnTo>
                      <a:lnTo>
                        <a:pt x="122" y="558"/>
                      </a:lnTo>
                      <a:lnTo>
                        <a:pt x="122" y="551"/>
                      </a:lnTo>
                      <a:lnTo>
                        <a:pt x="125" y="551"/>
                      </a:lnTo>
                      <a:lnTo>
                        <a:pt x="130" y="551"/>
                      </a:lnTo>
                      <a:lnTo>
                        <a:pt x="130" y="548"/>
                      </a:lnTo>
                      <a:lnTo>
                        <a:pt x="130" y="544"/>
                      </a:lnTo>
                      <a:lnTo>
                        <a:pt x="130" y="541"/>
                      </a:lnTo>
                      <a:lnTo>
                        <a:pt x="134" y="536"/>
                      </a:lnTo>
                      <a:lnTo>
                        <a:pt x="118" y="515"/>
                      </a:lnTo>
                      <a:lnTo>
                        <a:pt x="113" y="503"/>
                      </a:lnTo>
                      <a:lnTo>
                        <a:pt x="113" y="501"/>
                      </a:lnTo>
                      <a:lnTo>
                        <a:pt x="111" y="501"/>
                      </a:lnTo>
                      <a:lnTo>
                        <a:pt x="104" y="494"/>
                      </a:lnTo>
                      <a:lnTo>
                        <a:pt x="61" y="461"/>
                      </a:lnTo>
                      <a:lnTo>
                        <a:pt x="61" y="458"/>
                      </a:lnTo>
                      <a:lnTo>
                        <a:pt x="56" y="449"/>
                      </a:lnTo>
                      <a:lnTo>
                        <a:pt x="45" y="430"/>
                      </a:lnTo>
                      <a:lnTo>
                        <a:pt x="37" y="428"/>
                      </a:lnTo>
                      <a:lnTo>
                        <a:pt x="40" y="425"/>
                      </a:lnTo>
                      <a:lnTo>
                        <a:pt x="42" y="414"/>
                      </a:lnTo>
                      <a:lnTo>
                        <a:pt x="11" y="383"/>
                      </a:lnTo>
                      <a:lnTo>
                        <a:pt x="9" y="381"/>
                      </a:lnTo>
                      <a:lnTo>
                        <a:pt x="2" y="373"/>
                      </a:lnTo>
                      <a:lnTo>
                        <a:pt x="0" y="366"/>
                      </a:lnTo>
                      <a:lnTo>
                        <a:pt x="0" y="359"/>
                      </a:lnTo>
                      <a:lnTo>
                        <a:pt x="0" y="307"/>
                      </a:lnTo>
                      <a:lnTo>
                        <a:pt x="0" y="303"/>
                      </a:lnTo>
                      <a:lnTo>
                        <a:pt x="0" y="300"/>
                      </a:lnTo>
                      <a:lnTo>
                        <a:pt x="7" y="293"/>
                      </a:lnTo>
                      <a:lnTo>
                        <a:pt x="9" y="291"/>
                      </a:lnTo>
                      <a:lnTo>
                        <a:pt x="11" y="291"/>
                      </a:lnTo>
                      <a:lnTo>
                        <a:pt x="26" y="281"/>
                      </a:lnTo>
                      <a:lnTo>
                        <a:pt x="40" y="270"/>
                      </a:lnTo>
                      <a:lnTo>
                        <a:pt x="49" y="262"/>
                      </a:lnTo>
                      <a:lnTo>
                        <a:pt x="54" y="258"/>
                      </a:lnTo>
                      <a:lnTo>
                        <a:pt x="71" y="246"/>
                      </a:lnTo>
                      <a:lnTo>
                        <a:pt x="89" y="234"/>
                      </a:lnTo>
                      <a:lnTo>
                        <a:pt x="99" y="222"/>
                      </a:lnTo>
                      <a:lnTo>
                        <a:pt x="101" y="218"/>
                      </a:lnTo>
                      <a:lnTo>
                        <a:pt x="106" y="210"/>
                      </a:lnTo>
                      <a:lnTo>
                        <a:pt x="108" y="199"/>
                      </a:lnTo>
                      <a:lnTo>
                        <a:pt x="106" y="182"/>
                      </a:lnTo>
                      <a:lnTo>
                        <a:pt x="104" y="170"/>
                      </a:lnTo>
                      <a:lnTo>
                        <a:pt x="99" y="151"/>
                      </a:lnTo>
                      <a:lnTo>
                        <a:pt x="97" y="132"/>
                      </a:lnTo>
                      <a:lnTo>
                        <a:pt x="97" y="114"/>
                      </a:lnTo>
                      <a:lnTo>
                        <a:pt x="99" y="92"/>
                      </a:lnTo>
                      <a:lnTo>
                        <a:pt x="104" y="76"/>
                      </a:lnTo>
                      <a:lnTo>
                        <a:pt x="111" y="50"/>
                      </a:lnTo>
                      <a:lnTo>
                        <a:pt x="111" y="47"/>
                      </a:lnTo>
                      <a:lnTo>
                        <a:pt x="113" y="14"/>
                      </a:lnTo>
                      <a:lnTo>
                        <a:pt x="134" y="14"/>
                      </a:lnTo>
                      <a:lnTo>
                        <a:pt x="179" y="14"/>
                      </a:lnTo>
                      <a:lnTo>
                        <a:pt x="226" y="14"/>
                      </a:lnTo>
                      <a:lnTo>
                        <a:pt x="271" y="14"/>
                      </a:lnTo>
                      <a:lnTo>
                        <a:pt x="316" y="14"/>
                      </a:lnTo>
                      <a:lnTo>
                        <a:pt x="361" y="12"/>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grpSp>
        </p:grpSp>
        <p:grpSp>
          <p:nvGrpSpPr>
            <p:cNvPr id="62" name="Group 126"/>
            <p:cNvGrpSpPr>
              <a:grpSpLocks/>
            </p:cNvGrpSpPr>
            <p:nvPr/>
          </p:nvGrpSpPr>
          <p:grpSpPr bwMode="auto">
            <a:xfrm>
              <a:off x="736542" y="2790785"/>
              <a:ext cx="8677202" cy="4243381"/>
              <a:chOff x="736163" y="2791129"/>
              <a:chExt cx="8677037" cy="4243797"/>
            </a:xfrm>
          </p:grpSpPr>
          <p:sp>
            <p:nvSpPr>
              <p:cNvPr id="63" name="Rectangle 62"/>
              <p:cNvSpPr/>
              <p:nvPr/>
            </p:nvSpPr>
            <p:spPr>
              <a:xfrm>
                <a:off x="736163" y="2791129"/>
                <a:ext cx="1667445" cy="420823"/>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NORTHWEST</a:t>
                </a:r>
              </a:p>
            </p:txBody>
          </p:sp>
          <p:sp>
            <p:nvSpPr>
              <p:cNvPr id="64" name="Rectangle 63"/>
              <p:cNvSpPr/>
              <p:nvPr/>
            </p:nvSpPr>
            <p:spPr>
              <a:xfrm>
                <a:off x="941630" y="6614102"/>
                <a:ext cx="1627932" cy="420824"/>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SOUTHWEST</a:t>
                </a:r>
              </a:p>
            </p:txBody>
          </p:sp>
          <p:sp>
            <p:nvSpPr>
              <p:cNvPr id="65" name="Rectangle 64"/>
              <p:cNvSpPr/>
              <p:nvPr/>
            </p:nvSpPr>
            <p:spPr>
              <a:xfrm>
                <a:off x="4756603" y="6614102"/>
                <a:ext cx="1023385" cy="420824"/>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SOUTH</a:t>
                </a:r>
              </a:p>
            </p:txBody>
          </p:sp>
          <p:sp>
            <p:nvSpPr>
              <p:cNvPr id="66" name="Rectangle 65"/>
              <p:cNvSpPr/>
              <p:nvPr/>
            </p:nvSpPr>
            <p:spPr>
              <a:xfrm>
                <a:off x="7787244" y="5545251"/>
                <a:ext cx="1625956" cy="420823"/>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RURAL EAST</a:t>
                </a:r>
              </a:p>
            </p:txBody>
          </p:sp>
          <p:sp>
            <p:nvSpPr>
              <p:cNvPr id="67" name="Rectangle 66"/>
              <p:cNvSpPr/>
              <p:nvPr/>
            </p:nvSpPr>
            <p:spPr>
              <a:xfrm>
                <a:off x="5582423" y="4662113"/>
                <a:ext cx="794210" cy="422799"/>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EAST</a:t>
                </a:r>
              </a:p>
            </p:txBody>
          </p:sp>
        </p:grpSp>
      </p:grpSp>
      <p:sp>
        <p:nvSpPr>
          <p:cNvPr id="85" name="Freeform 84"/>
          <p:cNvSpPr/>
          <p:nvPr/>
        </p:nvSpPr>
        <p:spPr>
          <a:xfrm>
            <a:off x="2" y="-50779"/>
            <a:ext cx="14630399" cy="8737578"/>
          </a:xfrm>
          <a:custGeom>
            <a:avLst/>
            <a:gdLst>
              <a:gd name="connsiteX0" fmla="*/ 7676790 w 14630399"/>
              <a:gd name="connsiteY0" fmla="*/ 5611022 h 8737578"/>
              <a:gd name="connsiteX1" fmla="*/ 7678638 w 14630399"/>
              <a:gd name="connsiteY1" fmla="*/ 5611022 h 8737578"/>
              <a:gd name="connsiteX2" fmla="*/ 7680787 w 14630399"/>
              <a:gd name="connsiteY2" fmla="*/ 5611022 h 8737578"/>
              <a:gd name="connsiteX3" fmla="*/ 7684011 w 14630399"/>
              <a:gd name="connsiteY3" fmla="*/ 5611022 h 8737578"/>
              <a:gd name="connsiteX4" fmla="*/ 7686160 w 14630399"/>
              <a:gd name="connsiteY4" fmla="*/ 5611022 h 8737578"/>
              <a:gd name="connsiteX5" fmla="*/ 7688308 w 14630399"/>
              <a:gd name="connsiteY5" fmla="*/ 5611022 h 8737578"/>
              <a:gd name="connsiteX6" fmla="*/ 7691532 w 14630399"/>
              <a:gd name="connsiteY6" fmla="*/ 5611022 h 8737578"/>
              <a:gd name="connsiteX7" fmla="*/ 7693681 w 14630399"/>
              <a:gd name="connsiteY7" fmla="*/ 5611022 h 8737578"/>
              <a:gd name="connsiteX8" fmla="*/ 7695830 w 14630399"/>
              <a:gd name="connsiteY8" fmla="*/ 5611022 h 8737578"/>
              <a:gd name="connsiteX9" fmla="*/ 7695830 w 14630399"/>
              <a:gd name="connsiteY9" fmla="*/ 5611230 h 8737578"/>
              <a:gd name="connsiteX10" fmla="*/ 7694286 w 14630399"/>
              <a:gd name="connsiteY10" fmla="*/ 5611230 h 8737578"/>
              <a:gd name="connsiteX11" fmla="*/ 7692138 w 14630399"/>
              <a:gd name="connsiteY11" fmla="*/ 5611230 h 8737578"/>
              <a:gd name="connsiteX12" fmla="*/ 7688917 w 14630399"/>
              <a:gd name="connsiteY12" fmla="*/ 5611230 h 8737578"/>
              <a:gd name="connsiteX13" fmla="*/ 7686769 w 14630399"/>
              <a:gd name="connsiteY13" fmla="*/ 5611230 h 8737578"/>
              <a:gd name="connsiteX14" fmla="*/ 7684621 w 14630399"/>
              <a:gd name="connsiteY14" fmla="*/ 5611230 h 8737578"/>
              <a:gd name="connsiteX15" fmla="*/ 7681399 w 14630399"/>
              <a:gd name="connsiteY15" fmla="*/ 5611230 h 8737578"/>
              <a:gd name="connsiteX16" fmla="*/ 7679251 w 14630399"/>
              <a:gd name="connsiteY16" fmla="*/ 5611230 h 8737578"/>
              <a:gd name="connsiteX17" fmla="*/ 7677104 w 14630399"/>
              <a:gd name="connsiteY17" fmla="*/ 5611230 h 8737578"/>
              <a:gd name="connsiteX18" fmla="*/ 7660513 w 14630399"/>
              <a:gd name="connsiteY18" fmla="*/ 5605715 h 8737578"/>
              <a:gd name="connsiteX19" fmla="*/ 7673266 w 14630399"/>
              <a:gd name="connsiteY19" fmla="*/ 5608885 h 8737578"/>
              <a:gd name="connsiteX20" fmla="*/ 7673400 w 14630399"/>
              <a:gd name="connsiteY20" fmla="*/ 5608974 h 8737578"/>
              <a:gd name="connsiteX21" fmla="*/ 7660995 w 14630399"/>
              <a:gd name="connsiteY21" fmla="*/ 5605889 h 8737578"/>
              <a:gd name="connsiteX22" fmla="*/ 7643672 w 14630399"/>
              <a:gd name="connsiteY22" fmla="*/ 5601406 h 8737578"/>
              <a:gd name="connsiteX23" fmla="*/ 7648553 w 14630399"/>
              <a:gd name="connsiteY23" fmla="*/ 5601406 h 8737578"/>
              <a:gd name="connsiteX24" fmla="*/ 7649135 w 14630399"/>
              <a:gd name="connsiteY24" fmla="*/ 5601616 h 8737578"/>
              <a:gd name="connsiteX25" fmla="*/ 7643813 w 14630399"/>
              <a:gd name="connsiteY25" fmla="*/ 5601616 h 8737578"/>
              <a:gd name="connsiteX26" fmla="*/ 7630820 w 14630399"/>
              <a:gd name="connsiteY26" fmla="*/ 5596169 h 8737578"/>
              <a:gd name="connsiteX27" fmla="*/ 7641031 w 14630399"/>
              <a:gd name="connsiteY27" fmla="*/ 5598200 h 8737578"/>
              <a:gd name="connsiteX28" fmla="*/ 7641097 w 14630399"/>
              <a:gd name="connsiteY28" fmla="*/ 5598298 h 8737578"/>
              <a:gd name="connsiteX29" fmla="*/ 7630926 w 14630399"/>
              <a:gd name="connsiteY29" fmla="*/ 5596275 h 8737578"/>
              <a:gd name="connsiteX30" fmla="*/ 7623267 w 14630399"/>
              <a:gd name="connsiteY30" fmla="*/ 5593926 h 8737578"/>
              <a:gd name="connsiteX31" fmla="*/ 7624914 w 14630399"/>
              <a:gd name="connsiteY31" fmla="*/ 5593926 h 8737578"/>
              <a:gd name="connsiteX32" fmla="*/ 7628138 w 14630399"/>
              <a:gd name="connsiteY32" fmla="*/ 5593926 h 8737578"/>
              <a:gd name="connsiteX33" fmla="*/ 7628351 w 14630399"/>
              <a:gd name="connsiteY33" fmla="*/ 5594138 h 8737578"/>
              <a:gd name="connsiteX34" fmla="*/ 7625557 w 14630399"/>
              <a:gd name="connsiteY34" fmla="*/ 5594138 h 8737578"/>
              <a:gd name="connsiteX35" fmla="*/ 7623409 w 14630399"/>
              <a:gd name="connsiteY35" fmla="*/ 5594138 h 8737578"/>
              <a:gd name="connsiteX36" fmla="*/ 7608054 w 14630399"/>
              <a:gd name="connsiteY36" fmla="*/ 5590721 h 8737578"/>
              <a:gd name="connsiteX37" fmla="*/ 7613095 w 14630399"/>
              <a:gd name="connsiteY37" fmla="*/ 5590721 h 8737578"/>
              <a:gd name="connsiteX38" fmla="*/ 7617393 w 14630399"/>
              <a:gd name="connsiteY38" fmla="*/ 5590721 h 8737578"/>
              <a:gd name="connsiteX39" fmla="*/ 7620616 w 14630399"/>
              <a:gd name="connsiteY39" fmla="*/ 5590721 h 8737578"/>
              <a:gd name="connsiteX40" fmla="*/ 7620759 w 14630399"/>
              <a:gd name="connsiteY40" fmla="*/ 5590933 h 8737578"/>
              <a:gd name="connsiteX41" fmla="*/ 7618040 w 14630399"/>
              <a:gd name="connsiteY41" fmla="*/ 5590933 h 8737578"/>
              <a:gd name="connsiteX42" fmla="*/ 7613744 w 14630399"/>
              <a:gd name="connsiteY42" fmla="*/ 5590933 h 8737578"/>
              <a:gd name="connsiteX43" fmla="*/ 7608375 w 14630399"/>
              <a:gd name="connsiteY43" fmla="*/ 5590933 h 8737578"/>
              <a:gd name="connsiteX44" fmla="*/ 7577088 w 14630399"/>
              <a:gd name="connsiteY44" fmla="*/ 5586446 h 8737578"/>
              <a:gd name="connsiteX45" fmla="*/ 7579786 w 14630399"/>
              <a:gd name="connsiteY45" fmla="*/ 5586446 h 8737578"/>
              <a:gd name="connsiteX46" fmla="*/ 7581935 w 14630399"/>
              <a:gd name="connsiteY46" fmla="*/ 5586446 h 8737578"/>
              <a:gd name="connsiteX47" fmla="*/ 7589456 w 14630399"/>
              <a:gd name="connsiteY47" fmla="*/ 5588583 h 8737578"/>
              <a:gd name="connsiteX48" fmla="*/ 7594829 w 14630399"/>
              <a:gd name="connsiteY48" fmla="*/ 5588583 h 8737578"/>
              <a:gd name="connsiteX49" fmla="*/ 7600201 w 14630399"/>
              <a:gd name="connsiteY49" fmla="*/ 5588583 h 8737578"/>
              <a:gd name="connsiteX50" fmla="*/ 7604499 w 14630399"/>
              <a:gd name="connsiteY50" fmla="*/ 5588583 h 8737578"/>
              <a:gd name="connsiteX51" fmla="*/ 7604821 w 14630399"/>
              <a:gd name="connsiteY51" fmla="*/ 5588797 h 8737578"/>
              <a:gd name="connsiteX52" fmla="*/ 7600857 w 14630399"/>
              <a:gd name="connsiteY52" fmla="*/ 5588797 h 8737578"/>
              <a:gd name="connsiteX53" fmla="*/ 7595488 w 14630399"/>
              <a:gd name="connsiteY53" fmla="*/ 5588797 h 8737578"/>
              <a:gd name="connsiteX54" fmla="*/ 7590118 w 14630399"/>
              <a:gd name="connsiteY54" fmla="*/ 5588797 h 8737578"/>
              <a:gd name="connsiteX55" fmla="*/ 7582601 w 14630399"/>
              <a:gd name="connsiteY55" fmla="*/ 5586660 h 8737578"/>
              <a:gd name="connsiteX56" fmla="*/ 7580453 w 14630399"/>
              <a:gd name="connsiteY56" fmla="*/ 5586660 h 8737578"/>
              <a:gd name="connsiteX57" fmla="*/ 7577232 w 14630399"/>
              <a:gd name="connsiteY57" fmla="*/ 5586660 h 8737578"/>
              <a:gd name="connsiteX58" fmla="*/ 7567352 w 14630399"/>
              <a:gd name="connsiteY58" fmla="*/ 5583241 h 8737578"/>
              <a:gd name="connsiteX59" fmla="*/ 7569041 w 14630399"/>
              <a:gd name="connsiteY59" fmla="*/ 5583241 h 8737578"/>
              <a:gd name="connsiteX60" fmla="*/ 7574414 w 14630399"/>
              <a:gd name="connsiteY60" fmla="*/ 5583241 h 8737578"/>
              <a:gd name="connsiteX61" fmla="*/ 7574557 w 14630399"/>
              <a:gd name="connsiteY61" fmla="*/ 5583455 h 8737578"/>
              <a:gd name="connsiteX62" fmla="*/ 7569714 w 14630399"/>
              <a:gd name="connsiteY62" fmla="*/ 5583455 h 8737578"/>
              <a:gd name="connsiteX63" fmla="*/ 7567567 w 14630399"/>
              <a:gd name="connsiteY63" fmla="*/ 5583455 h 8737578"/>
              <a:gd name="connsiteX64" fmla="*/ 7557686 w 14630399"/>
              <a:gd name="connsiteY64" fmla="*/ 5581104 h 8737578"/>
              <a:gd name="connsiteX65" fmla="*/ 7559371 w 14630399"/>
              <a:gd name="connsiteY65" fmla="*/ 5581104 h 8737578"/>
              <a:gd name="connsiteX66" fmla="*/ 7561520 w 14630399"/>
              <a:gd name="connsiteY66" fmla="*/ 5581104 h 8737578"/>
              <a:gd name="connsiteX67" fmla="*/ 7564743 w 14630399"/>
              <a:gd name="connsiteY67" fmla="*/ 5581104 h 8737578"/>
              <a:gd name="connsiteX68" fmla="*/ 7564959 w 14630399"/>
              <a:gd name="connsiteY68" fmla="*/ 5581319 h 8737578"/>
              <a:gd name="connsiteX69" fmla="*/ 7562197 w 14630399"/>
              <a:gd name="connsiteY69" fmla="*/ 5581319 h 8737578"/>
              <a:gd name="connsiteX70" fmla="*/ 7560049 w 14630399"/>
              <a:gd name="connsiteY70" fmla="*/ 5581319 h 8737578"/>
              <a:gd name="connsiteX71" fmla="*/ 7557902 w 14630399"/>
              <a:gd name="connsiteY71" fmla="*/ 5581319 h 8737578"/>
              <a:gd name="connsiteX72" fmla="*/ 7549094 w 14630399"/>
              <a:gd name="connsiteY72" fmla="*/ 5577898 h 8737578"/>
              <a:gd name="connsiteX73" fmla="*/ 7553998 w 14630399"/>
              <a:gd name="connsiteY73" fmla="*/ 5577898 h 8737578"/>
              <a:gd name="connsiteX74" fmla="*/ 7554215 w 14630399"/>
              <a:gd name="connsiteY74" fmla="*/ 5578114 h 8737578"/>
              <a:gd name="connsiteX75" fmla="*/ 7549310 w 14630399"/>
              <a:gd name="connsiteY75" fmla="*/ 5578114 h 8737578"/>
              <a:gd name="connsiteX76" fmla="*/ 7541359 w 14630399"/>
              <a:gd name="connsiteY76" fmla="*/ 5575761 h 8737578"/>
              <a:gd name="connsiteX77" fmla="*/ 7546477 w 14630399"/>
              <a:gd name="connsiteY77" fmla="*/ 5575761 h 8737578"/>
              <a:gd name="connsiteX78" fmla="*/ 7546694 w 14630399"/>
              <a:gd name="connsiteY78" fmla="*/ 5575977 h 8737578"/>
              <a:gd name="connsiteX79" fmla="*/ 7541793 w 14630399"/>
              <a:gd name="connsiteY79" fmla="*/ 5575977 h 8737578"/>
              <a:gd name="connsiteX80" fmla="*/ 7529763 w 14630399"/>
              <a:gd name="connsiteY80" fmla="*/ 5573624 h 8737578"/>
              <a:gd name="connsiteX81" fmla="*/ 7531434 w 14630399"/>
              <a:gd name="connsiteY81" fmla="*/ 5573624 h 8737578"/>
              <a:gd name="connsiteX82" fmla="*/ 7533583 w 14630399"/>
              <a:gd name="connsiteY82" fmla="*/ 5573624 h 8737578"/>
              <a:gd name="connsiteX83" fmla="*/ 7536807 w 14630399"/>
              <a:gd name="connsiteY83" fmla="*/ 5573624 h 8737578"/>
              <a:gd name="connsiteX84" fmla="*/ 7537242 w 14630399"/>
              <a:gd name="connsiteY84" fmla="*/ 5573841 h 8737578"/>
              <a:gd name="connsiteX85" fmla="*/ 7534276 w 14630399"/>
              <a:gd name="connsiteY85" fmla="*/ 5573841 h 8737578"/>
              <a:gd name="connsiteX86" fmla="*/ 7532128 w 14630399"/>
              <a:gd name="connsiteY86" fmla="*/ 5573841 h 8737578"/>
              <a:gd name="connsiteX87" fmla="*/ 7529980 w 14630399"/>
              <a:gd name="connsiteY87" fmla="*/ 5573841 h 8737578"/>
              <a:gd name="connsiteX88" fmla="*/ 7466621 w 14630399"/>
              <a:gd name="connsiteY88" fmla="*/ 5570419 h 8737578"/>
              <a:gd name="connsiteX89" fmla="*/ 7485232 w 14630399"/>
              <a:gd name="connsiteY89" fmla="*/ 5570419 h 8737578"/>
              <a:gd name="connsiteX90" fmla="*/ 7505647 w 14630399"/>
              <a:gd name="connsiteY90" fmla="*/ 5570419 h 8737578"/>
              <a:gd name="connsiteX91" fmla="*/ 7508870 w 14630399"/>
              <a:gd name="connsiteY91" fmla="*/ 5570419 h 8737578"/>
              <a:gd name="connsiteX92" fmla="*/ 7513168 w 14630399"/>
              <a:gd name="connsiteY92" fmla="*/ 5570419 h 8737578"/>
              <a:gd name="connsiteX93" fmla="*/ 7516392 w 14630399"/>
              <a:gd name="connsiteY93" fmla="*/ 5570419 h 8737578"/>
              <a:gd name="connsiteX94" fmla="*/ 7518541 w 14630399"/>
              <a:gd name="connsiteY94" fmla="*/ 5570419 h 8737578"/>
              <a:gd name="connsiteX95" fmla="*/ 7520690 w 14630399"/>
              <a:gd name="connsiteY95" fmla="*/ 5570419 h 8737578"/>
              <a:gd name="connsiteX96" fmla="*/ 7526062 w 14630399"/>
              <a:gd name="connsiteY96" fmla="*/ 5570419 h 8737578"/>
              <a:gd name="connsiteX97" fmla="*/ 7526280 w 14630399"/>
              <a:gd name="connsiteY97" fmla="*/ 5570636 h 8737578"/>
              <a:gd name="connsiteX98" fmla="*/ 7521389 w 14630399"/>
              <a:gd name="connsiteY98" fmla="*/ 5570636 h 8737578"/>
              <a:gd name="connsiteX99" fmla="*/ 7519241 w 14630399"/>
              <a:gd name="connsiteY99" fmla="*/ 5570636 h 8737578"/>
              <a:gd name="connsiteX100" fmla="*/ 7517094 w 14630399"/>
              <a:gd name="connsiteY100" fmla="*/ 5570636 h 8737578"/>
              <a:gd name="connsiteX101" fmla="*/ 7513872 w 14630399"/>
              <a:gd name="connsiteY101" fmla="*/ 5570636 h 8737578"/>
              <a:gd name="connsiteX102" fmla="*/ 7509576 w 14630399"/>
              <a:gd name="connsiteY102" fmla="*/ 5570636 h 8737578"/>
              <a:gd name="connsiteX103" fmla="*/ 7506355 w 14630399"/>
              <a:gd name="connsiteY103" fmla="*/ 5570636 h 8737578"/>
              <a:gd name="connsiteX104" fmla="*/ 7485951 w 14630399"/>
              <a:gd name="connsiteY104" fmla="*/ 5570636 h 8737578"/>
              <a:gd name="connsiteX105" fmla="*/ 7466621 w 14630399"/>
              <a:gd name="connsiteY105" fmla="*/ 5570636 h 8737578"/>
              <a:gd name="connsiteX106" fmla="*/ 7476286 w 14630399"/>
              <a:gd name="connsiteY106" fmla="*/ 5436854 h 8737578"/>
              <a:gd name="connsiteX107" fmla="*/ 7477710 w 14630399"/>
              <a:gd name="connsiteY107" fmla="*/ 5436854 h 8737578"/>
              <a:gd name="connsiteX108" fmla="*/ 7477710 w 14630399"/>
              <a:gd name="connsiteY108" fmla="*/ 5437101 h 8737578"/>
              <a:gd name="connsiteX109" fmla="*/ 7476286 w 14630399"/>
              <a:gd name="connsiteY109" fmla="*/ 5437101 h 8737578"/>
              <a:gd name="connsiteX110" fmla="*/ 7473890 w 14630399"/>
              <a:gd name="connsiteY110" fmla="*/ 5434717 h 8737578"/>
              <a:gd name="connsiteX111" fmla="*/ 7475561 w 14630399"/>
              <a:gd name="connsiteY111" fmla="*/ 5434717 h 8737578"/>
              <a:gd name="connsiteX112" fmla="*/ 7475561 w 14630399"/>
              <a:gd name="connsiteY112" fmla="*/ 5434964 h 8737578"/>
              <a:gd name="connsiteX113" fmla="*/ 7474138 w 14630399"/>
              <a:gd name="connsiteY113" fmla="*/ 5434964 h 8737578"/>
              <a:gd name="connsiteX114" fmla="*/ 7425190 w 14630399"/>
              <a:gd name="connsiteY114" fmla="*/ 5429375 h 8737578"/>
              <a:gd name="connsiteX115" fmla="*/ 7437955 w 14630399"/>
              <a:gd name="connsiteY115" fmla="*/ 5429375 h 8737578"/>
              <a:gd name="connsiteX116" fmla="*/ 7447625 w 14630399"/>
              <a:gd name="connsiteY116" fmla="*/ 5431512 h 8737578"/>
              <a:gd name="connsiteX117" fmla="*/ 7455146 w 14630399"/>
              <a:gd name="connsiteY117" fmla="*/ 5431512 h 8737578"/>
              <a:gd name="connsiteX118" fmla="*/ 7457295 w 14630399"/>
              <a:gd name="connsiteY118" fmla="*/ 5431512 h 8737578"/>
              <a:gd name="connsiteX119" fmla="*/ 7460519 w 14630399"/>
              <a:gd name="connsiteY119" fmla="*/ 5431512 h 8737578"/>
              <a:gd name="connsiteX120" fmla="*/ 7462668 w 14630399"/>
              <a:gd name="connsiteY120" fmla="*/ 5431512 h 8737578"/>
              <a:gd name="connsiteX121" fmla="*/ 7465891 w 14630399"/>
              <a:gd name="connsiteY121" fmla="*/ 5431512 h 8737578"/>
              <a:gd name="connsiteX122" fmla="*/ 7468040 w 14630399"/>
              <a:gd name="connsiteY122" fmla="*/ 5431512 h 8737578"/>
              <a:gd name="connsiteX123" fmla="*/ 7470189 w 14630399"/>
              <a:gd name="connsiteY123" fmla="*/ 5431512 h 8737578"/>
              <a:gd name="connsiteX124" fmla="*/ 7470438 w 14630399"/>
              <a:gd name="connsiteY124" fmla="*/ 5431759 h 8737578"/>
              <a:gd name="connsiteX125" fmla="*/ 7468769 w 14630399"/>
              <a:gd name="connsiteY125" fmla="*/ 5431759 h 8737578"/>
              <a:gd name="connsiteX126" fmla="*/ 7466621 w 14630399"/>
              <a:gd name="connsiteY126" fmla="*/ 5431759 h 8737578"/>
              <a:gd name="connsiteX127" fmla="*/ 7463399 w 14630399"/>
              <a:gd name="connsiteY127" fmla="*/ 5431759 h 8737578"/>
              <a:gd name="connsiteX128" fmla="*/ 7461251 w 14630399"/>
              <a:gd name="connsiteY128" fmla="*/ 5431759 h 8737578"/>
              <a:gd name="connsiteX129" fmla="*/ 7458030 w 14630399"/>
              <a:gd name="connsiteY129" fmla="*/ 5431759 h 8737578"/>
              <a:gd name="connsiteX130" fmla="*/ 7455882 w 14630399"/>
              <a:gd name="connsiteY130" fmla="*/ 5431759 h 8737578"/>
              <a:gd name="connsiteX131" fmla="*/ 7448365 w 14630399"/>
              <a:gd name="connsiteY131" fmla="*/ 5431759 h 8737578"/>
              <a:gd name="connsiteX132" fmla="*/ 7438700 w 14630399"/>
              <a:gd name="connsiteY132" fmla="*/ 5429623 h 8737578"/>
              <a:gd name="connsiteX133" fmla="*/ 7425813 w 14630399"/>
              <a:gd name="connsiteY133" fmla="*/ 5429623 h 8737578"/>
              <a:gd name="connsiteX134" fmla="*/ 7410778 w 14630399"/>
              <a:gd name="connsiteY134" fmla="*/ 5427237 h 8737578"/>
              <a:gd name="connsiteX135" fmla="*/ 7414316 w 14630399"/>
              <a:gd name="connsiteY135" fmla="*/ 5427237 h 8737578"/>
              <a:gd name="connsiteX136" fmla="*/ 7419688 w 14630399"/>
              <a:gd name="connsiteY136" fmla="*/ 5427237 h 8737578"/>
              <a:gd name="connsiteX137" fmla="*/ 7420314 w 14630399"/>
              <a:gd name="connsiteY137" fmla="*/ 5427486 h 8737578"/>
              <a:gd name="connsiteX138" fmla="*/ 7415074 w 14630399"/>
              <a:gd name="connsiteY138" fmla="*/ 5427486 h 8737578"/>
              <a:gd name="connsiteX139" fmla="*/ 7410778 w 14630399"/>
              <a:gd name="connsiteY139" fmla="*/ 5427486 h 8737578"/>
              <a:gd name="connsiteX140" fmla="*/ 7323793 w 14630399"/>
              <a:gd name="connsiteY140" fmla="*/ 5038297 h 8737578"/>
              <a:gd name="connsiteX141" fmla="*/ 7346624 w 14630399"/>
              <a:gd name="connsiteY141" fmla="*/ 5038297 h 8737578"/>
              <a:gd name="connsiteX142" fmla="*/ 7346512 w 14630399"/>
              <a:gd name="connsiteY142" fmla="*/ 5038632 h 8737578"/>
              <a:gd name="connsiteX143" fmla="*/ 7323793 w 14630399"/>
              <a:gd name="connsiteY143" fmla="*/ 5038632 h 8737578"/>
              <a:gd name="connsiteX144" fmla="*/ 7319497 w 14630399"/>
              <a:gd name="connsiteY144" fmla="*/ 5017996 h 8737578"/>
              <a:gd name="connsiteX145" fmla="*/ 7320836 w 14630399"/>
              <a:gd name="connsiteY145" fmla="*/ 5017996 h 8737578"/>
              <a:gd name="connsiteX146" fmla="*/ 7322985 w 14630399"/>
              <a:gd name="connsiteY146" fmla="*/ 5017996 h 8737578"/>
              <a:gd name="connsiteX147" fmla="*/ 7322985 w 14630399"/>
              <a:gd name="connsiteY147" fmla="*/ 5018334 h 8737578"/>
              <a:gd name="connsiteX148" fmla="*/ 7321645 w 14630399"/>
              <a:gd name="connsiteY148" fmla="*/ 5018334 h 8737578"/>
              <a:gd name="connsiteX149" fmla="*/ 7319497 w 14630399"/>
              <a:gd name="connsiteY149" fmla="*/ 5018334 h 8737578"/>
              <a:gd name="connsiteX150" fmla="*/ 7347419 w 14630399"/>
              <a:gd name="connsiteY150" fmla="*/ 4936788 h 8737578"/>
              <a:gd name="connsiteX151" fmla="*/ 7348773 w 14630399"/>
              <a:gd name="connsiteY151" fmla="*/ 4936788 h 8737578"/>
              <a:gd name="connsiteX152" fmla="*/ 7348773 w 14630399"/>
              <a:gd name="connsiteY152" fmla="*/ 4937145 h 8737578"/>
              <a:gd name="connsiteX153" fmla="*/ 7347419 w 14630399"/>
              <a:gd name="connsiteY153" fmla="*/ 4937145 h 8737578"/>
              <a:gd name="connsiteX154" fmla="*/ 7336680 w 14630399"/>
              <a:gd name="connsiteY154" fmla="*/ 4932514 h 8737578"/>
              <a:gd name="connsiteX155" fmla="*/ 7338028 w 14630399"/>
              <a:gd name="connsiteY155" fmla="*/ 4932514 h 8737578"/>
              <a:gd name="connsiteX156" fmla="*/ 7343400 w 14630399"/>
              <a:gd name="connsiteY156" fmla="*/ 4934651 h 8737578"/>
              <a:gd name="connsiteX157" fmla="*/ 7346624 w 14630399"/>
              <a:gd name="connsiteY157" fmla="*/ 4934651 h 8737578"/>
              <a:gd name="connsiteX158" fmla="*/ 7346624 w 14630399"/>
              <a:gd name="connsiteY158" fmla="*/ 4935008 h 8737578"/>
              <a:gd name="connsiteX159" fmla="*/ 7344197 w 14630399"/>
              <a:gd name="connsiteY159" fmla="*/ 4935008 h 8737578"/>
              <a:gd name="connsiteX160" fmla="*/ 7338827 w 14630399"/>
              <a:gd name="connsiteY160" fmla="*/ 4932872 h 8737578"/>
              <a:gd name="connsiteX161" fmla="*/ 7336680 w 14630399"/>
              <a:gd name="connsiteY161" fmla="*/ 4932872 h 8737578"/>
              <a:gd name="connsiteX162" fmla="*/ 7359231 w 14630399"/>
              <a:gd name="connsiteY162" fmla="*/ 4886936 h 8737578"/>
              <a:gd name="connsiteX163" fmla="*/ 7364569 w 14630399"/>
              <a:gd name="connsiteY163" fmla="*/ 4894369 h 8737578"/>
              <a:gd name="connsiteX164" fmla="*/ 7363815 w 14630399"/>
              <a:gd name="connsiteY164" fmla="*/ 4894048 h 8737578"/>
              <a:gd name="connsiteX165" fmla="*/ 7358954 w 14630399"/>
              <a:gd name="connsiteY165" fmla="*/ 4887280 h 8737578"/>
              <a:gd name="connsiteX166" fmla="*/ 7405409 w 14630399"/>
              <a:gd name="connsiteY166" fmla="*/ 4510041 h 8737578"/>
              <a:gd name="connsiteX167" fmla="*/ 7405525 w 14630399"/>
              <a:gd name="connsiteY167" fmla="*/ 4510156 h 8737578"/>
              <a:gd name="connsiteX168" fmla="*/ 7405525 w 14630399"/>
              <a:gd name="connsiteY168" fmla="*/ 4511476 h 8737578"/>
              <a:gd name="connsiteX169" fmla="*/ 7405409 w 14630399"/>
              <a:gd name="connsiteY169" fmla="*/ 4510901 h 8737578"/>
              <a:gd name="connsiteX170" fmla="*/ 7402187 w 14630399"/>
              <a:gd name="connsiteY170" fmla="*/ 4504814 h 8737578"/>
              <a:gd name="connsiteX171" fmla="*/ 7402301 w 14630399"/>
              <a:gd name="connsiteY171" fmla="*/ 4504814 h 8737578"/>
              <a:gd name="connsiteX172" fmla="*/ 7402301 w 14630399"/>
              <a:gd name="connsiteY172" fmla="*/ 4505672 h 8737578"/>
              <a:gd name="connsiteX173" fmla="*/ 7402187 w 14630399"/>
              <a:gd name="connsiteY173" fmla="*/ 4505559 h 8737578"/>
              <a:gd name="connsiteX174" fmla="*/ 7400039 w 14630399"/>
              <a:gd name="connsiteY174" fmla="*/ 4502510 h 8737578"/>
              <a:gd name="connsiteX175" fmla="*/ 7400151 w 14630399"/>
              <a:gd name="connsiteY175" fmla="*/ 4502677 h 8737578"/>
              <a:gd name="connsiteX176" fmla="*/ 7400151 w 14630399"/>
              <a:gd name="connsiteY176" fmla="*/ 4503423 h 8737578"/>
              <a:gd name="connsiteX177" fmla="*/ 7400039 w 14630399"/>
              <a:gd name="connsiteY177" fmla="*/ 4503423 h 8737578"/>
              <a:gd name="connsiteX178" fmla="*/ 7397892 w 14630399"/>
              <a:gd name="connsiteY178" fmla="*/ 4497335 h 8737578"/>
              <a:gd name="connsiteX179" fmla="*/ 7398002 w 14630399"/>
              <a:gd name="connsiteY179" fmla="*/ 4497335 h 8737578"/>
              <a:gd name="connsiteX180" fmla="*/ 7398002 w 14630399"/>
              <a:gd name="connsiteY180" fmla="*/ 4498246 h 8737578"/>
              <a:gd name="connsiteX181" fmla="*/ 7397892 w 14630399"/>
              <a:gd name="connsiteY181" fmla="*/ 4498081 h 8737578"/>
              <a:gd name="connsiteX182" fmla="*/ 7791168 w 14630399"/>
              <a:gd name="connsiteY182" fmla="*/ 4464213 h 8737578"/>
              <a:gd name="connsiteX183" fmla="*/ 7791312 w 14630399"/>
              <a:gd name="connsiteY183" fmla="*/ 4464213 h 8737578"/>
              <a:gd name="connsiteX184" fmla="*/ 7793461 w 14630399"/>
              <a:gd name="connsiteY184" fmla="*/ 4477034 h 8737578"/>
              <a:gd name="connsiteX185" fmla="*/ 7793461 w 14630399"/>
              <a:gd name="connsiteY185" fmla="*/ 4484513 h 8737578"/>
              <a:gd name="connsiteX186" fmla="*/ 7793461 w 14630399"/>
              <a:gd name="connsiteY186" fmla="*/ 4497335 h 8737578"/>
              <a:gd name="connsiteX187" fmla="*/ 7793461 w 14630399"/>
              <a:gd name="connsiteY187" fmla="*/ 4502677 h 8737578"/>
              <a:gd name="connsiteX188" fmla="*/ 7793461 w 14630399"/>
              <a:gd name="connsiteY188" fmla="*/ 4510156 h 8737578"/>
              <a:gd name="connsiteX189" fmla="*/ 7793461 w 14630399"/>
              <a:gd name="connsiteY189" fmla="*/ 4514430 h 8737578"/>
              <a:gd name="connsiteX190" fmla="*/ 7793461 w 14630399"/>
              <a:gd name="connsiteY190" fmla="*/ 4522978 h 8737578"/>
              <a:gd name="connsiteX191" fmla="*/ 7793461 w 14630399"/>
              <a:gd name="connsiteY191" fmla="*/ 4530457 h 8737578"/>
              <a:gd name="connsiteX192" fmla="*/ 7793461 w 14630399"/>
              <a:gd name="connsiteY192" fmla="*/ 4537936 h 8737578"/>
              <a:gd name="connsiteX193" fmla="*/ 7793461 w 14630399"/>
              <a:gd name="connsiteY193" fmla="*/ 4542210 h 8737578"/>
              <a:gd name="connsiteX194" fmla="*/ 7793461 w 14630399"/>
              <a:gd name="connsiteY194" fmla="*/ 4558237 h 8737578"/>
              <a:gd name="connsiteX195" fmla="*/ 7793461 w 14630399"/>
              <a:gd name="connsiteY195" fmla="*/ 4562511 h 8737578"/>
              <a:gd name="connsiteX196" fmla="*/ 7793461 w 14630399"/>
              <a:gd name="connsiteY196" fmla="*/ 4580675 h 8737578"/>
              <a:gd name="connsiteX197" fmla="*/ 7793461 w 14630399"/>
              <a:gd name="connsiteY197" fmla="*/ 4582811 h 8737578"/>
              <a:gd name="connsiteX198" fmla="*/ 7793461 w 14630399"/>
              <a:gd name="connsiteY198" fmla="*/ 4590291 h 8737578"/>
              <a:gd name="connsiteX199" fmla="*/ 7793461 w 14630399"/>
              <a:gd name="connsiteY199" fmla="*/ 4595633 h 8737578"/>
              <a:gd name="connsiteX200" fmla="*/ 7793461 w 14630399"/>
              <a:gd name="connsiteY200" fmla="*/ 4597770 h 8737578"/>
              <a:gd name="connsiteX201" fmla="*/ 7793461 w 14630399"/>
              <a:gd name="connsiteY201" fmla="*/ 4603112 h 8737578"/>
              <a:gd name="connsiteX202" fmla="*/ 7793461 w 14630399"/>
              <a:gd name="connsiteY202" fmla="*/ 4610591 h 8737578"/>
              <a:gd name="connsiteX203" fmla="*/ 7793461 w 14630399"/>
              <a:gd name="connsiteY203" fmla="*/ 4613797 h 8737578"/>
              <a:gd name="connsiteX204" fmla="*/ 7793461 w 14630399"/>
              <a:gd name="connsiteY204" fmla="*/ 4615934 h 8737578"/>
              <a:gd name="connsiteX205" fmla="*/ 7793461 w 14630399"/>
              <a:gd name="connsiteY205" fmla="*/ 4618071 h 8737578"/>
              <a:gd name="connsiteX206" fmla="*/ 7793461 w 14630399"/>
              <a:gd name="connsiteY206" fmla="*/ 4625550 h 8737578"/>
              <a:gd name="connsiteX207" fmla="*/ 7793461 w 14630399"/>
              <a:gd name="connsiteY207" fmla="*/ 4628755 h 8737578"/>
              <a:gd name="connsiteX208" fmla="*/ 7793461 w 14630399"/>
              <a:gd name="connsiteY208" fmla="*/ 4634097 h 8737578"/>
              <a:gd name="connsiteX209" fmla="*/ 7793461 w 14630399"/>
              <a:gd name="connsiteY209" fmla="*/ 4636234 h 8737578"/>
              <a:gd name="connsiteX210" fmla="*/ 7793461 w 14630399"/>
              <a:gd name="connsiteY210" fmla="*/ 4641577 h 8737578"/>
              <a:gd name="connsiteX211" fmla="*/ 7793461 w 14630399"/>
              <a:gd name="connsiteY211" fmla="*/ 4643713 h 8737578"/>
              <a:gd name="connsiteX212" fmla="*/ 7793461 w 14630399"/>
              <a:gd name="connsiteY212" fmla="*/ 4649056 h 8737578"/>
              <a:gd name="connsiteX213" fmla="*/ 7793461 w 14630399"/>
              <a:gd name="connsiteY213" fmla="*/ 4656535 h 8737578"/>
              <a:gd name="connsiteX214" fmla="*/ 7793461 w 14630399"/>
              <a:gd name="connsiteY214" fmla="*/ 4658672 h 8737578"/>
              <a:gd name="connsiteX215" fmla="*/ 7793461 w 14630399"/>
              <a:gd name="connsiteY215" fmla="*/ 4661877 h 8737578"/>
              <a:gd name="connsiteX216" fmla="*/ 7793461 w 14630399"/>
              <a:gd name="connsiteY216" fmla="*/ 4664014 h 8737578"/>
              <a:gd name="connsiteX217" fmla="*/ 7793461 w 14630399"/>
              <a:gd name="connsiteY217" fmla="*/ 4669356 h 8737578"/>
              <a:gd name="connsiteX218" fmla="*/ 7793461 w 14630399"/>
              <a:gd name="connsiteY218" fmla="*/ 4673630 h 8737578"/>
              <a:gd name="connsiteX219" fmla="*/ 7793461 w 14630399"/>
              <a:gd name="connsiteY219" fmla="*/ 4678973 h 8737578"/>
              <a:gd name="connsiteX220" fmla="*/ 7793461 w 14630399"/>
              <a:gd name="connsiteY220" fmla="*/ 4681109 h 8737578"/>
              <a:gd name="connsiteX221" fmla="*/ 7793461 w 14630399"/>
              <a:gd name="connsiteY221" fmla="*/ 4686452 h 8737578"/>
              <a:gd name="connsiteX222" fmla="*/ 7793461 w 14630399"/>
              <a:gd name="connsiteY222" fmla="*/ 4693931 h 8737578"/>
              <a:gd name="connsiteX223" fmla="*/ 7793461 w 14630399"/>
              <a:gd name="connsiteY223" fmla="*/ 4699273 h 8737578"/>
              <a:gd name="connsiteX224" fmla="*/ 7793461 w 14630399"/>
              <a:gd name="connsiteY224" fmla="*/ 4704615 h 8737578"/>
              <a:gd name="connsiteX225" fmla="*/ 7793461 w 14630399"/>
              <a:gd name="connsiteY225" fmla="*/ 4708889 h 8737578"/>
              <a:gd name="connsiteX226" fmla="*/ 7793461 w 14630399"/>
              <a:gd name="connsiteY226" fmla="*/ 4714232 h 8737578"/>
              <a:gd name="connsiteX227" fmla="*/ 7793461 w 14630399"/>
              <a:gd name="connsiteY227" fmla="*/ 4716369 h 8737578"/>
              <a:gd name="connsiteX228" fmla="*/ 7793461 w 14630399"/>
              <a:gd name="connsiteY228" fmla="*/ 4719574 h 8737578"/>
              <a:gd name="connsiteX229" fmla="*/ 7793461 w 14630399"/>
              <a:gd name="connsiteY229" fmla="*/ 4727053 h 8737578"/>
              <a:gd name="connsiteX230" fmla="*/ 7793461 w 14630399"/>
              <a:gd name="connsiteY230" fmla="*/ 4729190 h 8737578"/>
              <a:gd name="connsiteX231" fmla="*/ 7793461 w 14630399"/>
              <a:gd name="connsiteY231" fmla="*/ 4736669 h 8737578"/>
              <a:gd name="connsiteX232" fmla="*/ 7793461 w 14630399"/>
              <a:gd name="connsiteY232" fmla="*/ 4742011 h 8737578"/>
              <a:gd name="connsiteX233" fmla="*/ 7793461 w 14630399"/>
              <a:gd name="connsiteY233" fmla="*/ 4747354 h 8737578"/>
              <a:gd name="connsiteX234" fmla="*/ 7793461 w 14630399"/>
              <a:gd name="connsiteY234" fmla="*/ 4749491 h 8737578"/>
              <a:gd name="connsiteX235" fmla="*/ 7793461 w 14630399"/>
              <a:gd name="connsiteY235" fmla="*/ 4752696 h 8737578"/>
              <a:gd name="connsiteX236" fmla="*/ 7793461 w 14630399"/>
              <a:gd name="connsiteY236" fmla="*/ 4754833 h 8737578"/>
              <a:gd name="connsiteX237" fmla="*/ 7793461 w 14630399"/>
              <a:gd name="connsiteY237" fmla="*/ 4756970 h 8737578"/>
              <a:gd name="connsiteX238" fmla="*/ 7793461 w 14630399"/>
              <a:gd name="connsiteY238" fmla="*/ 4760175 h 8737578"/>
              <a:gd name="connsiteX239" fmla="*/ 7793461 w 14630399"/>
              <a:gd name="connsiteY239" fmla="*/ 4762312 h 8737578"/>
              <a:gd name="connsiteX240" fmla="*/ 7793461 w 14630399"/>
              <a:gd name="connsiteY240" fmla="*/ 4767654 h 8737578"/>
              <a:gd name="connsiteX241" fmla="*/ 7793461 w 14630399"/>
              <a:gd name="connsiteY241" fmla="*/ 4771928 h 8737578"/>
              <a:gd name="connsiteX242" fmla="*/ 7793461 w 14630399"/>
              <a:gd name="connsiteY242" fmla="*/ 4775134 h 8737578"/>
              <a:gd name="connsiteX243" fmla="*/ 7793461 w 14630399"/>
              <a:gd name="connsiteY243" fmla="*/ 4777271 h 8737578"/>
              <a:gd name="connsiteX244" fmla="*/ 7793461 w 14630399"/>
              <a:gd name="connsiteY244" fmla="*/ 4784750 h 8737578"/>
              <a:gd name="connsiteX245" fmla="*/ 7793461 w 14630399"/>
              <a:gd name="connsiteY245" fmla="*/ 4790092 h 8737578"/>
              <a:gd name="connsiteX246" fmla="*/ 7793461 w 14630399"/>
              <a:gd name="connsiteY246" fmla="*/ 4795434 h 8737578"/>
              <a:gd name="connsiteX247" fmla="*/ 7793461 w 14630399"/>
              <a:gd name="connsiteY247" fmla="*/ 4799708 h 8737578"/>
              <a:gd name="connsiteX248" fmla="*/ 7793461 w 14630399"/>
              <a:gd name="connsiteY248" fmla="*/ 4805050 h 8737578"/>
              <a:gd name="connsiteX249" fmla="*/ 7793461 w 14630399"/>
              <a:gd name="connsiteY249" fmla="*/ 4808256 h 8737578"/>
              <a:gd name="connsiteX250" fmla="*/ 7793461 w 14630399"/>
              <a:gd name="connsiteY250" fmla="*/ 4810393 h 8737578"/>
              <a:gd name="connsiteX251" fmla="*/ 7793461 w 14630399"/>
              <a:gd name="connsiteY251" fmla="*/ 4812530 h 8737578"/>
              <a:gd name="connsiteX252" fmla="*/ 7793461 w 14630399"/>
              <a:gd name="connsiteY252" fmla="*/ 4815735 h 8737578"/>
              <a:gd name="connsiteX253" fmla="*/ 7793461 w 14630399"/>
              <a:gd name="connsiteY253" fmla="*/ 4820009 h 8737578"/>
              <a:gd name="connsiteX254" fmla="*/ 7793461 w 14630399"/>
              <a:gd name="connsiteY254" fmla="*/ 4825351 h 8737578"/>
              <a:gd name="connsiteX255" fmla="*/ 7793461 w 14630399"/>
              <a:gd name="connsiteY255" fmla="*/ 4832830 h 8737578"/>
              <a:gd name="connsiteX256" fmla="*/ 7791312 w 14630399"/>
              <a:gd name="connsiteY256" fmla="*/ 4836036 h 8737578"/>
              <a:gd name="connsiteX257" fmla="*/ 7791312 w 14630399"/>
              <a:gd name="connsiteY257" fmla="*/ 4840310 h 8737578"/>
              <a:gd name="connsiteX258" fmla="*/ 7791312 w 14630399"/>
              <a:gd name="connsiteY258" fmla="*/ 4845652 h 8737578"/>
              <a:gd name="connsiteX259" fmla="*/ 7791312 w 14630399"/>
              <a:gd name="connsiteY259" fmla="*/ 4847789 h 8737578"/>
              <a:gd name="connsiteX260" fmla="*/ 7791312 w 14630399"/>
              <a:gd name="connsiteY260" fmla="*/ 4850994 h 8737578"/>
              <a:gd name="connsiteX261" fmla="*/ 7789163 w 14630399"/>
              <a:gd name="connsiteY261" fmla="*/ 4855268 h 8737578"/>
              <a:gd name="connsiteX262" fmla="*/ 7789163 w 14630399"/>
              <a:gd name="connsiteY262" fmla="*/ 4863816 h 8737578"/>
              <a:gd name="connsiteX263" fmla="*/ 7789163 w 14630399"/>
              <a:gd name="connsiteY263" fmla="*/ 4868089 h 8737578"/>
              <a:gd name="connsiteX264" fmla="*/ 7785939 w 14630399"/>
              <a:gd name="connsiteY264" fmla="*/ 4873432 h 8737578"/>
              <a:gd name="connsiteX265" fmla="*/ 7785939 w 14630399"/>
              <a:gd name="connsiteY265" fmla="*/ 4875569 h 8737578"/>
              <a:gd name="connsiteX266" fmla="*/ 7785939 w 14630399"/>
              <a:gd name="connsiteY266" fmla="*/ 4878774 h 8737578"/>
              <a:gd name="connsiteX267" fmla="*/ 7785939 w 14630399"/>
              <a:gd name="connsiteY267" fmla="*/ 4880911 h 8737578"/>
              <a:gd name="connsiteX268" fmla="*/ 7783790 w 14630399"/>
              <a:gd name="connsiteY268" fmla="*/ 4886253 h 8737578"/>
              <a:gd name="connsiteX269" fmla="*/ 7783790 w 14630399"/>
              <a:gd name="connsiteY269" fmla="*/ 4893732 h 8737578"/>
              <a:gd name="connsiteX270" fmla="*/ 7780566 w 14630399"/>
              <a:gd name="connsiteY270" fmla="*/ 4899075 h 8737578"/>
              <a:gd name="connsiteX271" fmla="*/ 7778417 w 14630399"/>
              <a:gd name="connsiteY271" fmla="*/ 4903348 h 8737578"/>
              <a:gd name="connsiteX272" fmla="*/ 7778417 w 14630399"/>
              <a:gd name="connsiteY272" fmla="*/ 4908691 h 8737578"/>
              <a:gd name="connsiteX273" fmla="*/ 7776267 w 14630399"/>
              <a:gd name="connsiteY273" fmla="*/ 4914033 h 8737578"/>
              <a:gd name="connsiteX274" fmla="*/ 7776267 w 14630399"/>
              <a:gd name="connsiteY274" fmla="*/ 4916170 h 8737578"/>
              <a:gd name="connsiteX275" fmla="*/ 7776267 w 14630399"/>
              <a:gd name="connsiteY275" fmla="*/ 4921512 h 8737578"/>
              <a:gd name="connsiteX276" fmla="*/ 7773044 w 14630399"/>
              <a:gd name="connsiteY276" fmla="*/ 4928991 h 8737578"/>
              <a:gd name="connsiteX277" fmla="*/ 7770894 w 14630399"/>
              <a:gd name="connsiteY277" fmla="*/ 4936471 h 8737578"/>
              <a:gd name="connsiteX278" fmla="*/ 7770894 w 14630399"/>
              <a:gd name="connsiteY278" fmla="*/ 4941813 h 8737578"/>
              <a:gd name="connsiteX279" fmla="*/ 7768745 w 14630399"/>
              <a:gd name="connsiteY279" fmla="*/ 4946087 h 8737578"/>
              <a:gd name="connsiteX280" fmla="*/ 7765521 w 14630399"/>
              <a:gd name="connsiteY280" fmla="*/ 4951429 h 8737578"/>
              <a:gd name="connsiteX281" fmla="*/ 7765521 w 14630399"/>
              <a:gd name="connsiteY281" fmla="*/ 4956771 h 8737578"/>
              <a:gd name="connsiteX282" fmla="*/ 7765521 w 14630399"/>
              <a:gd name="connsiteY282" fmla="*/ 4958908 h 8737578"/>
              <a:gd name="connsiteX283" fmla="*/ 7763372 w 14630399"/>
              <a:gd name="connsiteY283" fmla="*/ 4966387 h 8737578"/>
              <a:gd name="connsiteX284" fmla="*/ 7763372 w 14630399"/>
              <a:gd name="connsiteY284" fmla="*/ 4971730 h 8737578"/>
              <a:gd name="connsiteX285" fmla="*/ 7763372 w 14630399"/>
              <a:gd name="connsiteY285" fmla="*/ 4973867 h 8737578"/>
              <a:gd name="connsiteX286" fmla="*/ 7763372 w 14630399"/>
              <a:gd name="connsiteY286" fmla="*/ 4979209 h 8737578"/>
              <a:gd name="connsiteX287" fmla="*/ 7761223 w 14630399"/>
              <a:gd name="connsiteY287" fmla="*/ 4986688 h 8737578"/>
              <a:gd name="connsiteX288" fmla="*/ 7757999 w 14630399"/>
              <a:gd name="connsiteY288" fmla="*/ 4994167 h 8737578"/>
              <a:gd name="connsiteX289" fmla="*/ 7757999 w 14630399"/>
              <a:gd name="connsiteY289" fmla="*/ 4999510 h 8737578"/>
              <a:gd name="connsiteX290" fmla="*/ 7755850 w 14630399"/>
              <a:gd name="connsiteY290" fmla="*/ 5004852 h 8737578"/>
              <a:gd name="connsiteX291" fmla="*/ 7752626 w 14630399"/>
              <a:gd name="connsiteY291" fmla="*/ 5012331 h 8737578"/>
              <a:gd name="connsiteX292" fmla="*/ 7752626 w 14630399"/>
              <a:gd name="connsiteY292" fmla="*/ 5014468 h 8737578"/>
              <a:gd name="connsiteX293" fmla="*/ 7750477 w 14630399"/>
              <a:gd name="connsiteY293" fmla="*/ 5019810 h 8737578"/>
              <a:gd name="connsiteX294" fmla="*/ 7750477 w 14630399"/>
              <a:gd name="connsiteY294" fmla="*/ 5021947 h 8737578"/>
              <a:gd name="connsiteX295" fmla="*/ 7748327 w 14630399"/>
              <a:gd name="connsiteY295" fmla="*/ 5027289 h 8737578"/>
              <a:gd name="connsiteX296" fmla="*/ 7748327 w 14630399"/>
              <a:gd name="connsiteY296" fmla="*/ 5029426 h 8737578"/>
              <a:gd name="connsiteX297" fmla="*/ 7745103 w 14630399"/>
              <a:gd name="connsiteY297" fmla="*/ 5034769 h 8737578"/>
              <a:gd name="connsiteX298" fmla="*/ 7745103 w 14630399"/>
              <a:gd name="connsiteY298" fmla="*/ 5042248 h 8737578"/>
              <a:gd name="connsiteX299" fmla="*/ 7743897 w 14630399"/>
              <a:gd name="connsiteY299" fmla="*/ 5045248 h 8737578"/>
              <a:gd name="connsiteX300" fmla="*/ 7742033 w 14630399"/>
              <a:gd name="connsiteY300" fmla="*/ 5045777 h 8737578"/>
              <a:gd name="connsiteX301" fmla="*/ 7744181 w 14630399"/>
              <a:gd name="connsiteY301" fmla="*/ 5040434 h 8737578"/>
              <a:gd name="connsiteX302" fmla="*/ 7744181 w 14630399"/>
              <a:gd name="connsiteY302" fmla="*/ 5032955 h 8737578"/>
              <a:gd name="connsiteX303" fmla="*/ 7747405 w 14630399"/>
              <a:gd name="connsiteY303" fmla="*/ 5027612 h 8737578"/>
              <a:gd name="connsiteX304" fmla="*/ 7747405 w 14630399"/>
              <a:gd name="connsiteY304" fmla="*/ 5025475 h 8737578"/>
              <a:gd name="connsiteX305" fmla="*/ 7749554 w 14630399"/>
              <a:gd name="connsiteY305" fmla="*/ 5020133 h 8737578"/>
              <a:gd name="connsiteX306" fmla="*/ 7749554 w 14630399"/>
              <a:gd name="connsiteY306" fmla="*/ 5017996 h 8737578"/>
              <a:gd name="connsiteX307" fmla="*/ 7751703 w 14630399"/>
              <a:gd name="connsiteY307" fmla="*/ 5012653 h 8737578"/>
              <a:gd name="connsiteX308" fmla="*/ 7751703 w 14630399"/>
              <a:gd name="connsiteY308" fmla="*/ 5010516 h 8737578"/>
              <a:gd name="connsiteX309" fmla="*/ 7754926 w 14630399"/>
              <a:gd name="connsiteY309" fmla="*/ 5003036 h 8737578"/>
              <a:gd name="connsiteX310" fmla="*/ 7757075 w 14630399"/>
              <a:gd name="connsiteY310" fmla="*/ 4997694 h 8737578"/>
              <a:gd name="connsiteX311" fmla="*/ 7757075 w 14630399"/>
              <a:gd name="connsiteY311" fmla="*/ 4992351 h 8737578"/>
              <a:gd name="connsiteX312" fmla="*/ 7760299 w 14630399"/>
              <a:gd name="connsiteY312" fmla="*/ 4984872 h 8737578"/>
              <a:gd name="connsiteX313" fmla="*/ 7762448 w 14630399"/>
              <a:gd name="connsiteY313" fmla="*/ 4977392 h 8737578"/>
              <a:gd name="connsiteX314" fmla="*/ 7762448 w 14630399"/>
              <a:gd name="connsiteY314" fmla="*/ 4972049 h 8737578"/>
              <a:gd name="connsiteX315" fmla="*/ 7762448 w 14630399"/>
              <a:gd name="connsiteY315" fmla="*/ 4969912 h 8737578"/>
              <a:gd name="connsiteX316" fmla="*/ 7762448 w 14630399"/>
              <a:gd name="connsiteY316" fmla="*/ 4964570 h 8737578"/>
              <a:gd name="connsiteX317" fmla="*/ 7764597 w 14630399"/>
              <a:gd name="connsiteY317" fmla="*/ 4957090 h 8737578"/>
              <a:gd name="connsiteX318" fmla="*/ 7764597 w 14630399"/>
              <a:gd name="connsiteY318" fmla="*/ 4954953 h 8737578"/>
              <a:gd name="connsiteX319" fmla="*/ 7764597 w 14630399"/>
              <a:gd name="connsiteY319" fmla="*/ 4949611 h 8737578"/>
              <a:gd name="connsiteX320" fmla="*/ 7767820 w 14630399"/>
              <a:gd name="connsiteY320" fmla="*/ 4944268 h 8737578"/>
              <a:gd name="connsiteX321" fmla="*/ 7769969 w 14630399"/>
              <a:gd name="connsiteY321" fmla="*/ 4939994 h 8737578"/>
              <a:gd name="connsiteX322" fmla="*/ 7769969 w 14630399"/>
              <a:gd name="connsiteY322" fmla="*/ 4934651 h 8737578"/>
              <a:gd name="connsiteX323" fmla="*/ 7772118 w 14630399"/>
              <a:gd name="connsiteY323" fmla="*/ 4927172 h 8737578"/>
              <a:gd name="connsiteX324" fmla="*/ 7775341 w 14630399"/>
              <a:gd name="connsiteY324" fmla="*/ 4919692 h 8737578"/>
              <a:gd name="connsiteX325" fmla="*/ 7775341 w 14630399"/>
              <a:gd name="connsiteY325" fmla="*/ 4914349 h 8737578"/>
              <a:gd name="connsiteX326" fmla="*/ 7775341 w 14630399"/>
              <a:gd name="connsiteY326" fmla="*/ 4912212 h 8737578"/>
              <a:gd name="connsiteX327" fmla="*/ 7777490 w 14630399"/>
              <a:gd name="connsiteY327" fmla="*/ 4906870 h 8737578"/>
              <a:gd name="connsiteX328" fmla="*/ 7777490 w 14630399"/>
              <a:gd name="connsiteY328" fmla="*/ 4901527 h 8737578"/>
              <a:gd name="connsiteX329" fmla="*/ 7779639 w 14630399"/>
              <a:gd name="connsiteY329" fmla="*/ 4897253 h 8737578"/>
              <a:gd name="connsiteX330" fmla="*/ 7782863 w 14630399"/>
              <a:gd name="connsiteY330" fmla="*/ 4891911 h 8737578"/>
              <a:gd name="connsiteX331" fmla="*/ 7782863 w 14630399"/>
              <a:gd name="connsiteY331" fmla="*/ 4884431 h 8737578"/>
              <a:gd name="connsiteX332" fmla="*/ 7785012 w 14630399"/>
              <a:gd name="connsiteY332" fmla="*/ 4879088 h 8737578"/>
              <a:gd name="connsiteX333" fmla="*/ 7785012 w 14630399"/>
              <a:gd name="connsiteY333" fmla="*/ 4876951 h 8737578"/>
              <a:gd name="connsiteX334" fmla="*/ 7785012 w 14630399"/>
              <a:gd name="connsiteY334" fmla="*/ 4873746 h 8737578"/>
              <a:gd name="connsiteX335" fmla="*/ 7785012 w 14630399"/>
              <a:gd name="connsiteY335" fmla="*/ 4871609 h 8737578"/>
              <a:gd name="connsiteX336" fmla="*/ 7788235 w 14630399"/>
              <a:gd name="connsiteY336" fmla="*/ 4866266 h 8737578"/>
              <a:gd name="connsiteX337" fmla="*/ 7788235 w 14630399"/>
              <a:gd name="connsiteY337" fmla="*/ 4861992 h 8737578"/>
              <a:gd name="connsiteX338" fmla="*/ 7788235 w 14630399"/>
              <a:gd name="connsiteY338" fmla="*/ 4853444 h 8737578"/>
              <a:gd name="connsiteX339" fmla="*/ 7790384 w 14630399"/>
              <a:gd name="connsiteY339" fmla="*/ 4849170 h 8737578"/>
              <a:gd name="connsiteX340" fmla="*/ 7790384 w 14630399"/>
              <a:gd name="connsiteY340" fmla="*/ 4845964 h 8737578"/>
              <a:gd name="connsiteX341" fmla="*/ 7790384 w 14630399"/>
              <a:gd name="connsiteY341" fmla="*/ 4843827 h 8737578"/>
              <a:gd name="connsiteX342" fmla="*/ 7790384 w 14630399"/>
              <a:gd name="connsiteY342" fmla="*/ 4838485 h 8737578"/>
              <a:gd name="connsiteX343" fmla="*/ 7790384 w 14630399"/>
              <a:gd name="connsiteY343" fmla="*/ 4834211 h 8737578"/>
              <a:gd name="connsiteX344" fmla="*/ 7792533 w 14630399"/>
              <a:gd name="connsiteY344" fmla="*/ 4831005 h 8737578"/>
              <a:gd name="connsiteX345" fmla="*/ 7792533 w 14630399"/>
              <a:gd name="connsiteY345" fmla="*/ 4823526 h 8737578"/>
              <a:gd name="connsiteX346" fmla="*/ 7792533 w 14630399"/>
              <a:gd name="connsiteY346" fmla="*/ 4818183 h 8737578"/>
              <a:gd name="connsiteX347" fmla="*/ 7792533 w 14630399"/>
              <a:gd name="connsiteY347" fmla="*/ 4813909 h 8737578"/>
              <a:gd name="connsiteX348" fmla="*/ 7792533 w 14630399"/>
              <a:gd name="connsiteY348" fmla="*/ 4810703 h 8737578"/>
              <a:gd name="connsiteX349" fmla="*/ 7792533 w 14630399"/>
              <a:gd name="connsiteY349" fmla="*/ 4808566 h 8737578"/>
              <a:gd name="connsiteX350" fmla="*/ 7792533 w 14630399"/>
              <a:gd name="connsiteY350" fmla="*/ 4806429 h 8737578"/>
              <a:gd name="connsiteX351" fmla="*/ 7792533 w 14630399"/>
              <a:gd name="connsiteY351" fmla="*/ 4803224 h 8737578"/>
              <a:gd name="connsiteX352" fmla="*/ 7792533 w 14630399"/>
              <a:gd name="connsiteY352" fmla="*/ 4797881 h 8737578"/>
              <a:gd name="connsiteX353" fmla="*/ 7792533 w 14630399"/>
              <a:gd name="connsiteY353" fmla="*/ 4793607 h 8737578"/>
              <a:gd name="connsiteX354" fmla="*/ 7792533 w 14630399"/>
              <a:gd name="connsiteY354" fmla="*/ 4788264 h 8737578"/>
              <a:gd name="connsiteX355" fmla="*/ 7792533 w 14630399"/>
              <a:gd name="connsiteY355" fmla="*/ 4782922 h 8737578"/>
              <a:gd name="connsiteX356" fmla="*/ 7792533 w 14630399"/>
              <a:gd name="connsiteY356" fmla="*/ 4775442 h 8737578"/>
              <a:gd name="connsiteX357" fmla="*/ 7792533 w 14630399"/>
              <a:gd name="connsiteY357" fmla="*/ 4773305 h 8737578"/>
              <a:gd name="connsiteX358" fmla="*/ 7792533 w 14630399"/>
              <a:gd name="connsiteY358" fmla="*/ 4770100 h 8737578"/>
              <a:gd name="connsiteX359" fmla="*/ 7792533 w 14630399"/>
              <a:gd name="connsiteY359" fmla="*/ 4765826 h 8737578"/>
              <a:gd name="connsiteX360" fmla="*/ 7792533 w 14630399"/>
              <a:gd name="connsiteY360" fmla="*/ 4760483 h 8737578"/>
              <a:gd name="connsiteX361" fmla="*/ 7792533 w 14630399"/>
              <a:gd name="connsiteY361" fmla="*/ 4758346 h 8737578"/>
              <a:gd name="connsiteX362" fmla="*/ 7792533 w 14630399"/>
              <a:gd name="connsiteY362" fmla="*/ 4755140 h 8737578"/>
              <a:gd name="connsiteX363" fmla="*/ 7792533 w 14630399"/>
              <a:gd name="connsiteY363" fmla="*/ 4753003 h 8737578"/>
              <a:gd name="connsiteX364" fmla="*/ 7792533 w 14630399"/>
              <a:gd name="connsiteY364" fmla="*/ 4751264 h 8737578"/>
              <a:gd name="connsiteX365" fmla="*/ 7793084 w 14630399"/>
              <a:gd name="connsiteY365" fmla="*/ 4751264 h 8737578"/>
              <a:gd name="connsiteX366" fmla="*/ 7793084 w 14630399"/>
              <a:gd name="connsiteY366" fmla="*/ 4748059 h 8737578"/>
              <a:gd name="connsiteX367" fmla="*/ 7793084 w 14630399"/>
              <a:gd name="connsiteY367" fmla="*/ 4745923 h 8737578"/>
              <a:gd name="connsiteX368" fmla="*/ 7793084 w 14630399"/>
              <a:gd name="connsiteY368" fmla="*/ 4740581 h 8737578"/>
              <a:gd name="connsiteX369" fmla="*/ 7793084 w 14630399"/>
              <a:gd name="connsiteY369" fmla="*/ 4735240 h 8737578"/>
              <a:gd name="connsiteX370" fmla="*/ 7793084 w 14630399"/>
              <a:gd name="connsiteY370" fmla="*/ 4727762 h 8737578"/>
              <a:gd name="connsiteX371" fmla="*/ 7793084 w 14630399"/>
              <a:gd name="connsiteY371" fmla="*/ 4725625 h 8737578"/>
              <a:gd name="connsiteX372" fmla="*/ 7793084 w 14630399"/>
              <a:gd name="connsiteY372" fmla="*/ 4718147 h 8737578"/>
              <a:gd name="connsiteX373" fmla="*/ 7793084 w 14630399"/>
              <a:gd name="connsiteY373" fmla="*/ 4714942 h 8737578"/>
              <a:gd name="connsiteX374" fmla="*/ 7793084 w 14630399"/>
              <a:gd name="connsiteY374" fmla="*/ 4712806 h 8737578"/>
              <a:gd name="connsiteX375" fmla="*/ 7793084 w 14630399"/>
              <a:gd name="connsiteY375" fmla="*/ 4707465 h 8737578"/>
              <a:gd name="connsiteX376" fmla="*/ 7793084 w 14630399"/>
              <a:gd name="connsiteY376" fmla="*/ 4703191 h 8737578"/>
              <a:gd name="connsiteX377" fmla="*/ 7793084 w 14630399"/>
              <a:gd name="connsiteY377" fmla="*/ 4697850 h 8737578"/>
              <a:gd name="connsiteX378" fmla="*/ 7793084 w 14630399"/>
              <a:gd name="connsiteY378" fmla="*/ 4692509 h 8737578"/>
              <a:gd name="connsiteX379" fmla="*/ 7793084 w 14630399"/>
              <a:gd name="connsiteY379" fmla="*/ 4685031 h 8737578"/>
              <a:gd name="connsiteX380" fmla="*/ 7793084 w 14630399"/>
              <a:gd name="connsiteY380" fmla="*/ 4679689 h 8737578"/>
              <a:gd name="connsiteX381" fmla="*/ 7793084 w 14630399"/>
              <a:gd name="connsiteY381" fmla="*/ 4677553 h 8737578"/>
              <a:gd name="connsiteX382" fmla="*/ 7793084 w 14630399"/>
              <a:gd name="connsiteY382" fmla="*/ 4672211 h 8737578"/>
              <a:gd name="connsiteX383" fmla="*/ 7793084 w 14630399"/>
              <a:gd name="connsiteY383" fmla="*/ 4667938 h 8737578"/>
              <a:gd name="connsiteX384" fmla="*/ 7793084 w 14630399"/>
              <a:gd name="connsiteY384" fmla="*/ 4662597 h 8737578"/>
              <a:gd name="connsiteX385" fmla="*/ 7793084 w 14630399"/>
              <a:gd name="connsiteY385" fmla="*/ 4660460 h 8737578"/>
              <a:gd name="connsiteX386" fmla="*/ 7793084 w 14630399"/>
              <a:gd name="connsiteY386" fmla="*/ 4657255 h 8737578"/>
              <a:gd name="connsiteX387" fmla="*/ 7793084 w 14630399"/>
              <a:gd name="connsiteY387" fmla="*/ 4655119 h 8737578"/>
              <a:gd name="connsiteX388" fmla="*/ 7793084 w 14630399"/>
              <a:gd name="connsiteY388" fmla="*/ 4647641 h 8737578"/>
              <a:gd name="connsiteX389" fmla="*/ 7793084 w 14630399"/>
              <a:gd name="connsiteY389" fmla="*/ 4642299 h 8737578"/>
              <a:gd name="connsiteX390" fmla="*/ 7793084 w 14630399"/>
              <a:gd name="connsiteY390" fmla="*/ 4640163 h 8737578"/>
              <a:gd name="connsiteX391" fmla="*/ 7793084 w 14630399"/>
              <a:gd name="connsiteY391" fmla="*/ 4634821 h 8737578"/>
              <a:gd name="connsiteX392" fmla="*/ 7793084 w 14630399"/>
              <a:gd name="connsiteY392" fmla="*/ 4632685 h 8737578"/>
              <a:gd name="connsiteX393" fmla="*/ 7793084 w 14630399"/>
              <a:gd name="connsiteY393" fmla="*/ 4627343 h 8737578"/>
              <a:gd name="connsiteX394" fmla="*/ 7793084 w 14630399"/>
              <a:gd name="connsiteY394" fmla="*/ 4624139 h 8737578"/>
              <a:gd name="connsiteX395" fmla="*/ 7793084 w 14630399"/>
              <a:gd name="connsiteY395" fmla="*/ 4616661 h 8737578"/>
              <a:gd name="connsiteX396" fmla="*/ 7793084 w 14630399"/>
              <a:gd name="connsiteY396" fmla="*/ 4614524 h 8737578"/>
              <a:gd name="connsiteX397" fmla="*/ 7793084 w 14630399"/>
              <a:gd name="connsiteY397" fmla="*/ 4612387 h 8737578"/>
              <a:gd name="connsiteX398" fmla="*/ 7793084 w 14630399"/>
              <a:gd name="connsiteY398" fmla="*/ 4609183 h 8737578"/>
              <a:gd name="connsiteX399" fmla="*/ 7793084 w 14630399"/>
              <a:gd name="connsiteY399" fmla="*/ 4601705 h 8737578"/>
              <a:gd name="connsiteX400" fmla="*/ 7793084 w 14630399"/>
              <a:gd name="connsiteY400" fmla="*/ 4596363 h 8737578"/>
              <a:gd name="connsiteX401" fmla="*/ 7793084 w 14630399"/>
              <a:gd name="connsiteY401" fmla="*/ 4594227 h 8737578"/>
              <a:gd name="connsiteX402" fmla="*/ 7793084 w 14630399"/>
              <a:gd name="connsiteY402" fmla="*/ 4588885 h 8737578"/>
              <a:gd name="connsiteX403" fmla="*/ 7793084 w 14630399"/>
              <a:gd name="connsiteY403" fmla="*/ 4581407 h 8737578"/>
              <a:gd name="connsiteX404" fmla="*/ 7793084 w 14630399"/>
              <a:gd name="connsiteY404" fmla="*/ 4579271 h 8737578"/>
              <a:gd name="connsiteX405" fmla="*/ 7793084 w 14630399"/>
              <a:gd name="connsiteY405" fmla="*/ 4561110 h 8737578"/>
              <a:gd name="connsiteX406" fmla="*/ 7793084 w 14630399"/>
              <a:gd name="connsiteY406" fmla="*/ 4556837 h 8737578"/>
              <a:gd name="connsiteX407" fmla="*/ 7793084 w 14630399"/>
              <a:gd name="connsiteY407" fmla="*/ 4540813 h 8737578"/>
              <a:gd name="connsiteX408" fmla="*/ 7793084 w 14630399"/>
              <a:gd name="connsiteY408" fmla="*/ 4536540 h 8737578"/>
              <a:gd name="connsiteX409" fmla="*/ 7793084 w 14630399"/>
              <a:gd name="connsiteY409" fmla="*/ 4529062 h 8737578"/>
              <a:gd name="connsiteX410" fmla="*/ 7793084 w 14630399"/>
              <a:gd name="connsiteY410" fmla="*/ 4521584 h 8737578"/>
              <a:gd name="connsiteX411" fmla="*/ 7793084 w 14630399"/>
              <a:gd name="connsiteY411" fmla="*/ 4513037 h 8737578"/>
              <a:gd name="connsiteX412" fmla="*/ 7793084 w 14630399"/>
              <a:gd name="connsiteY412" fmla="*/ 4508764 h 8737578"/>
              <a:gd name="connsiteX413" fmla="*/ 7793084 w 14630399"/>
              <a:gd name="connsiteY413" fmla="*/ 4501286 h 8737578"/>
              <a:gd name="connsiteX414" fmla="*/ 7793084 w 14630399"/>
              <a:gd name="connsiteY414" fmla="*/ 4495945 h 8737578"/>
              <a:gd name="connsiteX415" fmla="*/ 7793084 w 14630399"/>
              <a:gd name="connsiteY415" fmla="*/ 4483125 h 8737578"/>
              <a:gd name="connsiteX416" fmla="*/ 7793084 w 14630399"/>
              <a:gd name="connsiteY416" fmla="*/ 4475647 h 8737578"/>
              <a:gd name="connsiteX417" fmla="*/ 7336680 w 14630399"/>
              <a:gd name="connsiteY417" fmla="*/ 4456734 h 8737578"/>
              <a:gd name="connsiteX418" fmla="*/ 7336749 w 14630399"/>
              <a:gd name="connsiteY418" fmla="*/ 4456734 h 8737578"/>
              <a:gd name="connsiteX419" fmla="*/ 7336749 w 14630399"/>
              <a:gd name="connsiteY419" fmla="*/ 4458583 h 8737578"/>
              <a:gd name="connsiteX420" fmla="*/ 7336680 w 14630399"/>
              <a:gd name="connsiteY420" fmla="*/ 4458555 h 8737578"/>
              <a:gd name="connsiteX421" fmla="*/ 7154065 w 14630399"/>
              <a:gd name="connsiteY421" fmla="*/ 4456734 h 8737578"/>
              <a:gd name="connsiteX422" fmla="*/ 7154118 w 14630399"/>
              <a:gd name="connsiteY422" fmla="*/ 4456734 h 8737578"/>
              <a:gd name="connsiteX423" fmla="*/ 7154118 w 14630399"/>
              <a:gd name="connsiteY423" fmla="*/ 4458555 h 8737578"/>
              <a:gd name="connsiteX424" fmla="*/ 7154065 w 14630399"/>
              <a:gd name="connsiteY424" fmla="*/ 4458555 h 8737578"/>
              <a:gd name="connsiteX425" fmla="*/ 7163736 w 14630399"/>
              <a:gd name="connsiteY425" fmla="*/ 4451391 h 8737578"/>
              <a:gd name="connsiteX426" fmla="*/ 7163783 w 14630399"/>
              <a:gd name="connsiteY426" fmla="*/ 4451391 h 8737578"/>
              <a:gd name="connsiteX427" fmla="*/ 7163783 w 14630399"/>
              <a:gd name="connsiteY427" fmla="*/ 4453214 h 8737578"/>
              <a:gd name="connsiteX428" fmla="*/ 7163736 w 14630399"/>
              <a:gd name="connsiteY428" fmla="*/ 4453214 h 8737578"/>
              <a:gd name="connsiteX429" fmla="*/ 7286207 w 14630399"/>
              <a:gd name="connsiteY429" fmla="*/ 4426817 h 8737578"/>
              <a:gd name="connsiteX430" fmla="*/ 7286243 w 14630399"/>
              <a:gd name="connsiteY430" fmla="*/ 4426817 h 8737578"/>
              <a:gd name="connsiteX431" fmla="*/ 7286243 w 14630399"/>
              <a:gd name="connsiteY431" fmla="*/ 4427575 h 8737578"/>
              <a:gd name="connsiteX432" fmla="*/ 7286207 w 14630399"/>
              <a:gd name="connsiteY432" fmla="*/ 4427575 h 8737578"/>
              <a:gd name="connsiteX433" fmla="*/ 7215318 w 14630399"/>
              <a:gd name="connsiteY433" fmla="*/ 4423611 h 8737578"/>
              <a:gd name="connsiteX434" fmla="*/ 7215330 w 14630399"/>
              <a:gd name="connsiteY434" fmla="*/ 4423611 h 8737578"/>
              <a:gd name="connsiteX435" fmla="*/ 7215330 w 14630399"/>
              <a:gd name="connsiteY435" fmla="*/ 4425438 h 8737578"/>
              <a:gd name="connsiteX436" fmla="*/ 7215318 w 14630399"/>
              <a:gd name="connsiteY436" fmla="*/ 4425438 h 8737578"/>
              <a:gd name="connsiteX437" fmla="*/ 6496399 w 14630399"/>
              <a:gd name="connsiteY437" fmla="*/ 4102490 h 8737578"/>
              <a:gd name="connsiteX438" fmla="*/ 6496399 w 14630399"/>
              <a:gd name="connsiteY438" fmla="*/ 4103074 h 8737578"/>
              <a:gd name="connsiteX439" fmla="*/ 6494250 w 14630399"/>
              <a:gd name="connsiteY439" fmla="*/ 4106280 h 8737578"/>
              <a:gd name="connsiteX440" fmla="*/ 6492258 w 14630399"/>
              <a:gd name="connsiteY440" fmla="*/ 4107600 h 8737578"/>
              <a:gd name="connsiteX441" fmla="*/ 6491527 w 14630399"/>
              <a:gd name="connsiteY441" fmla="*/ 4107090 h 8737578"/>
              <a:gd name="connsiteX442" fmla="*/ 6494748 w 14630399"/>
              <a:gd name="connsiteY442" fmla="*/ 4104954 h 8737578"/>
              <a:gd name="connsiteX443" fmla="*/ 6496896 w 14630399"/>
              <a:gd name="connsiteY443" fmla="*/ 4099612 h 8737578"/>
              <a:gd name="connsiteX444" fmla="*/ 6499623 w 14630399"/>
              <a:gd name="connsiteY444" fmla="*/ 4099612 h 8737578"/>
              <a:gd name="connsiteX445" fmla="*/ 6499623 w 14630399"/>
              <a:gd name="connsiteY445" fmla="*/ 4100938 h 8737578"/>
              <a:gd name="connsiteX446" fmla="*/ 6496896 w 14630399"/>
              <a:gd name="connsiteY446" fmla="*/ 4100938 h 8737578"/>
              <a:gd name="connsiteX447" fmla="*/ 6509294 w 14630399"/>
              <a:gd name="connsiteY447" fmla="*/ 4083492 h 8737578"/>
              <a:gd name="connsiteX448" fmla="*/ 6509294 w 14630399"/>
              <a:gd name="connsiteY448" fmla="*/ 4083842 h 8737578"/>
              <a:gd name="connsiteX449" fmla="*/ 6507145 w 14630399"/>
              <a:gd name="connsiteY449" fmla="*/ 4088116 h 8737578"/>
              <a:gd name="connsiteX450" fmla="*/ 6503921 w 14630399"/>
              <a:gd name="connsiteY450" fmla="*/ 4091321 h 8737578"/>
              <a:gd name="connsiteX451" fmla="*/ 6500117 w 14630399"/>
              <a:gd name="connsiteY451" fmla="*/ 4095103 h 8737578"/>
              <a:gd name="connsiteX452" fmla="*/ 6500117 w 14630399"/>
              <a:gd name="connsiteY452" fmla="*/ 4094271 h 8737578"/>
              <a:gd name="connsiteX453" fmla="*/ 6504414 w 14630399"/>
              <a:gd name="connsiteY453" fmla="*/ 4089998 h 8737578"/>
              <a:gd name="connsiteX454" fmla="*/ 6507635 w 14630399"/>
              <a:gd name="connsiteY454" fmla="*/ 4086793 h 8737578"/>
              <a:gd name="connsiteX455" fmla="*/ 6511444 w 14630399"/>
              <a:gd name="connsiteY455" fmla="*/ 4077663 h 8737578"/>
              <a:gd name="connsiteX456" fmla="*/ 6511444 w 14630399"/>
              <a:gd name="connsiteY456" fmla="*/ 4078500 h 8737578"/>
              <a:gd name="connsiteX457" fmla="*/ 6509782 w 14630399"/>
              <a:gd name="connsiteY457" fmla="*/ 4080151 h 8737578"/>
              <a:gd name="connsiteX458" fmla="*/ 6509782 w 14630399"/>
              <a:gd name="connsiteY458" fmla="*/ 4079315 h 8737578"/>
              <a:gd name="connsiteX459" fmla="*/ 6514667 w 14630399"/>
              <a:gd name="connsiteY459" fmla="*/ 4072159 h 8737578"/>
              <a:gd name="connsiteX460" fmla="*/ 6514667 w 14630399"/>
              <a:gd name="connsiteY460" fmla="*/ 4073158 h 8737578"/>
              <a:gd name="connsiteX461" fmla="*/ 6511930 w 14630399"/>
              <a:gd name="connsiteY461" fmla="*/ 4074972 h 8737578"/>
              <a:gd name="connsiteX462" fmla="*/ 6511930 w 14630399"/>
              <a:gd name="connsiteY462" fmla="*/ 4073974 h 8737578"/>
              <a:gd name="connsiteX463" fmla="*/ 6519237 w 14630399"/>
              <a:gd name="connsiteY463" fmla="*/ 4055163 h 8737578"/>
              <a:gd name="connsiteX464" fmla="*/ 6518966 w 14630399"/>
              <a:gd name="connsiteY464" fmla="*/ 4056062 h 8737578"/>
              <a:gd name="connsiteX465" fmla="*/ 6517060 w 14630399"/>
              <a:gd name="connsiteY465" fmla="*/ 4059851 h 8737578"/>
              <a:gd name="connsiteX466" fmla="*/ 6517300 w 14630399"/>
              <a:gd name="connsiteY466" fmla="*/ 4059018 h 8737578"/>
              <a:gd name="connsiteX467" fmla="*/ 6535085 w 14630399"/>
              <a:gd name="connsiteY467" fmla="*/ 3997083 h 8737578"/>
              <a:gd name="connsiteX468" fmla="*/ 6535085 w 14630399"/>
              <a:gd name="connsiteY468" fmla="*/ 3997297 h 8737578"/>
              <a:gd name="connsiteX469" fmla="*/ 6532224 w 14630399"/>
              <a:gd name="connsiteY469" fmla="*/ 4003936 h 8737578"/>
              <a:gd name="connsiteX470" fmla="*/ 6532334 w 14630399"/>
              <a:gd name="connsiteY470" fmla="*/ 4003467 h 8737578"/>
              <a:gd name="connsiteX471" fmla="*/ 6535556 w 14630399"/>
              <a:gd name="connsiteY471" fmla="*/ 3990648 h 8737578"/>
              <a:gd name="connsiteX472" fmla="*/ 6537235 w 14630399"/>
              <a:gd name="connsiteY472" fmla="*/ 3990648 h 8737578"/>
              <a:gd name="connsiteX473" fmla="*/ 6537235 w 14630399"/>
              <a:gd name="connsiteY473" fmla="*/ 3991955 h 8737578"/>
              <a:gd name="connsiteX474" fmla="*/ 6535556 w 14630399"/>
              <a:gd name="connsiteY474" fmla="*/ 3991955 h 8737578"/>
              <a:gd name="connsiteX475" fmla="*/ 6544757 w 14630399"/>
              <a:gd name="connsiteY475" fmla="*/ 3972435 h 8737578"/>
              <a:gd name="connsiteX476" fmla="*/ 6544757 w 14630399"/>
              <a:gd name="connsiteY476" fmla="*/ 3972723 h 8737578"/>
              <a:gd name="connsiteX477" fmla="*/ 6539383 w 14630399"/>
              <a:gd name="connsiteY477" fmla="*/ 3984476 h 8737578"/>
              <a:gd name="connsiteX478" fmla="*/ 6537704 w 14630399"/>
              <a:gd name="connsiteY478" fmla="*/ 3986981 h 8737578"/>
              <a:gd name="connsiteX479" fmla="*/ 6537704 w 14630399"/>
              <a:gd name="connsiteY479" fmla="*/ 3986375 h 8737578"/>
              <a:gd name="connsiteX480" fmla="*/ 6539851 w 14630399"/>
              <a:gd name="connsiteY480" fmla="*/ 3983170 h 8737578"/>
              <a:gd name="connsiteX481" fmla="*/ 6550130 w 14630399"/>
              <a:gd name="connsiteY481" fmla="*/ 3963331 h 8737578"/>
              <a:gd name="connsiteX482" fmla="*/ 6550130 w 14630399"/>
              <a:gd name="connsiteY482" fmla="*/ 3964175 h 8737578"/>
              <a:gd name="connsiteX483" fmla="*/ 6546906 w 14630399"/>
              <a:gd name="connsiteY483" fmla="*/ 3967381 h 8737578"/>
              <a:gd name="connsiteX484" fmla="*/ 6545221 w 14630399"/>
              <a:gd name="connsiteY484" fmla="*/ 3967381 h 8737578"/>
              <a:gd name="connsiteX485" fmla="*/ 6545221 w 14630399"/>
              <a:gd name="connsiteY485" fmla="*/ 3966077 h 8737578"/>
              <a:gd name="connsiteX486" fmla="*/ 6547369 w 14630399"/>
              <a:gd name="connsiteY486" fmla="*/ 3966077 h 8737578"/>
              <a:gd name="connsiteX487" fmla="*/ 6555503 w 14630399"/>
              <a:gd name="connsiteY487" fmla="*/ 3958902 h 8737578"/>
              <a:gd name="connsiteX488" fmla="*/ 6555503 w 14630399"/>
              <a:gd name="connsiteY488" fmla="*/ 3959901 h 8737578"/>
              <a:gd name="connsiteX489" fmla="*/ 6552280 w 14630399"/>
              <a:gd name="connsiteY489" fmla="*/ 3962039 h 8737578"/>
              <a:gd name="connsiteX490" fmla="*/ 6550590 w 14630399"/>
              <a:gd name="connsiteY490" fmla="*/ 3962039 h 8737578"/>
              <a:gd name="connsiteX491" fmla="*/ 6550590 w 14630399"/>
              <a:gd name="connsiteY491" fmla="*/ 3960736 h 8737578"/>
              <a:gd name="connsiteX492" fmla="*/ 6552738 w 14630399"/>
              <a:gd name="connsiteY492" fmla="*/ 3960736 h 8737578"/>
              <a:gd name="connsiteX493" fmla="*/ 6580659 w 14630399"/>
              <a:gd name="connsiteY493" fmla="*/ 3936166 h 8737578"/>
              <a:gd name="connsiteX494" fmla="*/ 6583443 w 14630399"/>
              <a:gd name="connsiteY494" fmla="*/ 3936166 h 8737578"/>
              <a:gd name="connsiteX495" fmla="*/ 6583443 w 14630399"/>
              <a:gd name="connsiteY495" fmla="*/ 3937464 h 8737578"/>
              <a:gd name="connsiteX496" fmla="*/ 6580219 w 14630399"/>
              <a:gd name="connsiteY496" fmla="*/ 3937464 h 8737578"/>
              <a:gd name="connsiteX497" fmla="*/ 6578069 w 14630399"/>
              <a:gd name="connsiteY497" fmla="*/ 3939601 h 8737578"/>
              <a:gd name="connsiteX498" fmla="*/ 6570547 w 14630399"/>
              <a:gd name="connsiteY498" fmla="*/ 3944943 h 8737578"/>
              <a:gd name="connsiteX499" fmla="*/ 6557652 w 14630399"/>
              <a:gd name="connsiteY499" fmla="*/ 3954559 h 8737578"/>
              <a:gd name="connsiteX500" fmla="*/ 6555960 w 14630399"/>
              <a:gd name="connsiteY500" fmla="*/ 3956241 h 8737578"/>
              <a:gd name="connsiteX501" fmla="*/ 6555960 w 14630399"/>
              <a:gd name="connsiteY501" fmla="*/ 3955395 h 8737578"/>
              <a:gd name="connsiteX502" fmla="*/ 6558108 w 14630399"/>
              <a:gd name="connsiteY502" fmla="*/ 3953258 h 8737578"/>
              <a:gd name="connsiteX503" fmla="*/ 6570994 w 14630399"/>
              <a:gd name="connsiteY503" fmla="*/ 3943643 h 8737578"/>
              <a:gd name="connsiteX504" fmla="*/ 6578511 w 14630399"/>
              <a:gd name="connsiteY504" fmla="*/ 3938302 h 8737578"/>
              <a:gd name="connsiteX505" fmla="*/ 6583881 w 14630399"/>
              <a:gd name="connsiteY505" fmla="*/ 3932961 h 8737578"/>
              <a:gd name="connsiteX506" fmla="*/ 6585593 w 14630399"/>
              <a:gd name="connsiteY506" fmla="*/ 3932961 h 8737578"/>
              <a:gd name="connsiteX507" fmla="*/ 6585593 w 14630399"/>
              <a:gd name="connsiteY507" fmla="*/ 3934259 h 8737578"/>
              <a:gd name="connsiteX508" fmla="*/ 6583881 w 14630399"/>
              <a:gd name="connsiteY508" fmla="*/ 3934259 h 8737578"/>
              <a:gd name="connsiteX509" fmla="*/ 6598488 w 14630399"/>
              <a:gd name="connsiteY509" fmla="*/ 3918713 h 8737578"/>
              <a:gd name="connsiteX510" fmla="*/ 6598488 w 14630399"/>
              <a:gd name="connsiteY510" fmla="*/ 3919300 h 8737578"/>
              <a:gd name="connsiteX511" fmla="*/ 6595263 w 14630399"/>
              <a:gd name="connsiteY511" fmla="*/ 3924642 h 8737578"/>
              <a:gd name="connsiteX512" fmla="*/ 6593115 w 14630399"/>
              <a:gd name="connsiteY512" fmla="*/ 3926779 h 8737578"/>
              <a:gd name="connsiteX513" fmla="*/ 6590965 w 14630399"/>
              <a:gd name="connsiteY513" fmla="*/ 3928916 h 8737578"/>
              <a:gd name="connsiteX514" fmla="*/ 6587741 w 14630399"/>
              <a:gd name="connsiteY514" fmla="*/ 3932121 h 8737578"/>
              <a:gd name="connsiteX515" fmla="*/ 6586029 w 14630399"/>
              <a:gd name="connsiteY515" fmla="*/ 3932121 h 8737578"/>
              <a:gd name="connsiteX516" fmla="*/ 6586029 w 14630399"/>
              <a:gd name="connsiteY516" fmla="*/ 3930824 h 8737578"/>
              <a:gd name="connsiteX517" fmla="*/ 6588177 w 14630399"/>
              <a:gd name="connsiteY517" fmla="*/ 3930824 h 8737578"/>
              <a:gd name="connsiteX518" fmla="*/ 6591398 w 14630399"/>
              <a:gd name="connsiteY518" fmla="*/ 3927619 h 8737578"/>
              <a:gd name="connsiteX519" fmla="*/ 6593546 w 14630399"/>
              <a:gd name="connsiteY519" fmla="*/ 3925483 h 8737578"/>
              <a:gd name="connsiteX520" fmla="*/ 6595694 w 14630399"/>
              <a:gd name="connsiteY520" fmla="*/ 3923346 h 8737578"/>
              <a:gd name="connsiteX521" fmla="*/ 6600857 w 14630399"/>
              <a:gd name="connsiteY521" fmla="*/ 3912971 h 8737578"/>
              <a:gd name="connsiteX522" fmla="*/ 6600637 w 14630399"/>
              <a:gd name="connsiteY522" fmla="*/ 3913958 h 8737578"/>
              <a:gd name="connsiteX523" fmla="*/ 6598915 w 14630399"/>
              <a:gd name="connsiteY523" fmla="*/ 3916526 h 8737578"/>
              <a:gd name="connsiteX524" fmla="*/ 6598915 w 14630399"/>
              <a:gd name="connsiteY524" fmla="*/ 3915868 h 8737578"/>
              <a:gd name="connsiteX525" fmla="*/ 6603211 w 14630399"/>
              <a:gd name="connsiteY525" fmla="*/ 3903049 h 8737578"/>
              <a:gd name="connsiteX526" fmla="*/ 6606010 w 14630399"/>
              <a:gd name="connsiteY526" fmla="*/ 3903049 h 8737578"/>
              <a:gd name="connsiteX527" fmla="*/ 6606010 w 14630399"/>
              <a:gd name="connsiteY527" fmla="*/ 3904342 h 8737578"/>
              <a:gd name="connsiteX528" fmla="*/ 6602923 w 14630399"/>
              <a:gd name="connsiteY528" fmla="*/ 3904342 h 8737578"/>
              <a:gd name="connsiteX529" fmla="*/ 8119070 w 14630399"/>
              <a:gd name="connsiteY529" fmla="*/ 2535648 h 8737578"/>
              <a:gd name="connsiteX530" fmla="*/ 8067489 w 14630399"/>
              <a:gd name="connsiteY530" fmla="*/ 2538854 h 8737578"/>
              <a:gd name="connsiteX531" fmla="*/ 8019131 w 14630399"/>
              <a:gd name="connsiteY531" fmla="*/ 2538854 h 8737578"/>
              <a:gd name="connsiteX532" fmla="*/ 7971848 w 14630399"/>
              <a:gd name="connsiteY532" fmla="*/ 2538854 h 8737578"/>
              <a:gd name="connsiteX533" fmla="*/ 7923490 w 14630399"/>
              <a:gd name="connsiteY533" fmla="*/ 2538854 h 8737578"/>
              <a:gd name="connsiteX534" fmla="*/ 7910595 w 14630399"/>
              <a:gd name="connsiteY534" fmla="*/ 2538854 h 8737578"/>
              <a:gd name="connsiteX535" fmla="*/ 7875132 w 14630399"/>
              <a:gd name="connsiteY535" fmla="*/ 2538854 h 8737578"/>
              <a:gd name="connsiteX536" fmla="*/ 7826774 w 14630399"/>
              <a:gd name="connsiteY536" fmla="*/ 2538854 h 8737578"/>
              <a:gd name="connsiteX537" fmla="*/ 7778417 w 14630399"/>
              <a:gd name="connsiteY537" fmla="*/ 2538854 h 8737578"/>
              <a:gd name="connsiteX538" fmla="*/ 7776267 w 14630399"/>
              <a:gd name="connsiteY538" fmla="*/ 2538854 h 8737578"/>
              <a:gd name="connsiteX539" fmla="*/ 7730059 w 14630399"/>
              <a:gd name="connsiteY539" fmla="*/ 2538854 h 8737578"/>
              <a:gd name="connsiteX540" fmla="*/ 7681701 w 14630399"/>
              <a:gd name="connsiteY540" fmla="*/ 2540990 h 8737578"/>
              <a:gd name="connsiteX541" fmla="*/ 7653761 w 14630399"/>
              <a:gd name="connsiteY541" fmla="*/ 2540990 h 8737578"/>
              <a:gd name="connsiteX542" fmla="*/ 7636567 w 14630399"/>
              <a:gd name="connsiteY542" fmla="*/ 2540990 h 8737578"/>
              <a:gd name="connsiteX543" fmla="*/ 7586060 w 14630399"/>
              <a:gd name="connsiteY543" fmla="*/ 2540990 h 8737578"/>
              <a:gd name="connsiteX544" fmla="*/ 7537702 w 14630399"/>
              <a:gd name="connsiteY544" fmla="*/ 2538854 h 8737578"/>
              <a:gd name="connsiteX545" fmla="*/ 7489345 w 14630399"/>
              <a:gd name="connsiteY545" fmla="*/ 2538854 h 8737578"/>
              <a:gd name="connsiteX546" fmla="*/ 7440987 w 14630399"/>
              <a:gd name="connsiteY546" fmla="*/ 2538854 h 8737578"/>
              <a:gd name="connsiteX547" fmla="*/ 7394778 w 14630399"/>
              <a:gd name="connsiteY547" fmla="*/ 2538854 h 8737578"/>
              <a:gd name="connsiteX548" fmla="*/ 7344271 w 14630399"/>
              <a:gd name="connsiteY548" fmla="*/ 2538854 h 8737578"/>
              <a:gd name="connsiteX549" fmla="*/ 7299137 w 14630399"/>
              <a:gd name="connsiteY549" fmla="*/ 2538854 h 8737578"/>
              <a:gd name="connsiteX550" fmla="*/ 7271198 w 14630399"/>
              <a:gd name="connsiteY550" fmla="*/ 2538854 h 8737578"/>
              <a:gd name="connsiteX551" fmla="*/ 7250780 w 14630399"/>
              <a:gd name="connsiteY551" fmla="*/ 2540990 h 8737578"/>
              <a:gd name="connsiteX552" fmla="*/ 7247556 w 14630399"/>
              <a:gd name="connsiteY552" fmla="*/ 2540990 h 8737578"/>
              <a:gd name="connsiteX553" fmla="*/ 7245407 w 14630399"/>
              <a:gd name="connsiteY553" fmla="*/ 2540990 h 8737578"/>
              <a:gd name="connsiteX554" fmla="*/ 7243257 w 14630399"/>
              <a:gd name="connsiteY554" fmla="*/ 2540990 h 8737578"/>
              <a:gd name="connsiteX555" fmla="*/ 7240034 w 14630399"/>
              <a:gd name="connsiteY555" fmla="*/ 2543128 h 8737578"/>
              <a:gd name="connsiteX556" fmla="*/ 7237885 w 14630399"/>
              <a:gd name="connsiteY556" fmla="*/ 2546333 h 8737578"/>
              <a:gd name="connsiteX557" fmla="*/ 7235735 w 14630399"/>
              <a:gd name="connsiteY557" fmla="*/ 2546333 h 8737578"/>
              <a:gd name="connsiteX558" fmla="*/ 7232512 w 14630399"/>
              <a:gd name="connsiteY558" fmla="*/ 2548470 h 8737578"/>
              <a:gd name="connsiteX559" fmla="*/ 7230363 w 14630399"/>
              <a:gd name="connsiteY559" fmla="*/ 2551675 h 8737578"/>
              <a:gd name="connsiteX560" fmla="*/ 7227138 w 14630399"/>
              <a:gd name="connsiteY560" fmla="*/ 2553812 h 8737578"/>
              <a:gd name="connsiteX561" fmla="*/ 7224990 w 14630399"/>
              <a:gd name="connsiteY561" fmla="*/ 2555949 h 8737578"/>
              <a:gd name="connsiteX562" fmla="*/ 7222840 w 14630399"/>
              <a:gd name="connsiteY562" fmla="*/ 2559155 h 8737578"/>
              <a:gd name="connsiteX563" fmla="*/ 7217468 w 14630399"/>
              <a:gd name="connsiteY563" fmla="*/ 2566634 h 8737578"/>
              <a:gd name="connsiteX564" fmla="*/ 7215318 w 14630399"/>
              <a:gd name="connsiteY564" fmla="*/ 2570907 h 8737578"/>
              <a:gd name="connsiteX565" fmla="*/ 7212094 w 14630399"/>
              <a:gd name="connsiteY565" fmla="*/ 2576250 h 8737578"/>
              <a:gd name="connsiteX566" fmla="*/ 7209944 w 14630399"/>
              <a:gd name="connsiteY566" fmla="*/ 2579455 h 8737578"/>
              <a:gd name="connsiteX567" fmla="*/ 7207796 w 14630399"/>
              <a:gd name="connsiteY567" fmla="*/ 2583729 h 8737578"/>
              <a:gd name="connsiteX568" fmla="*/ 7202422 w 14630399"/>
              <a:gd name="connsiteY568" fmla="*/ 2589071 h 8737578"/>
              <a:gd name="connsiteX569" fmla="*/ 7200274 w 14630399"/>
              <a:gd name="connsiteY569" fmla="*/ 2591208 h 8737578"/>
              <a:gd name="connsiteX570" fmla="*/ 7197049 w 14630399"/>
              <a:gd name="connsiteY570" fmla="*/ 2594413 h 8737578"/>
              <a:gd name="connsiteX571" fmla="*/ 7194900 w 14630399"/>
              <a:gd name="connsiteY571" fmla="*/ 2596550 h 8737578"/>
              <a:gd name="connsiteX572" fmla="*/ 7191677 w 14630399"/>
              <a:gd name="connsiteY572" fmla="*/ 2598687 h 8737578"/>
              <a:gd name="connsiteX573" fmla="*/ 7189527 w 14630399"/>
              <a:gd name="connsiteY573" fmla="*/ 2601892 h 8737578"/>
              <a:gd name="connsiteX574" fmla="*/ 7187378 w 14630399"/>
              <a:gd name="connsiteY574" fmla="*/ 2601892 h 8737578"/>
              <a:gd name="connsiteX575" fmla="*/ 7184153 w 14630399"/>
              <a:gd name="connsiteY575" fmla="*/ 2601892 h 8737578"/>
              <a:gd name="connsiteX576" fmla="*/ 7182005 w 14630399"/>
              <a:gd name="connsiteY576" fmla="*/ 2604030 h 8737578"/>
              <a:gd name="connsiteX577" fmla="*/ 7179856 w 14630399"/>
              <a:gd name="connsiteY577" fmla="*/ 2604030 h 8737578"/>
              <a:gd name="connsiteX578" fmla="*/ 7179856 w 14630399"/>
              <a:gd name="connsiteY578" fmla="*/ 2607235 h 8737578"/>
              <a:gd name="connsiteX579" fmla="*/ 7176631 w 14630399"/>
              <a:gd name="connsiteY579" fmla="*/ 2609372 h 8737578"/>
              <a:gd name="connsiteX580" fmla="*/ 7174483 w 14630399"/>
              <a:gd name="connsiteY580" fmla="*/ 2609372 h 8737578"/>
              <a:gd name="connsiteX581" fmla="*/ 7172333 w 14630399"/>
              <a:gd name="connsiteY581" fmla="*/ 2611509 h 8737578"/>
              <a:gd name="connsiteX582" fmla="*/ 7169109 w 14630399"/>
              <a:gd name="connsiteY582" fmla="*/ 2611509 h 8737578"/>
              <a:gd name="connsiteX583" fmla="*/ 7166961 w 14630399"/>
              <a:gd name="connsiteY583" fmla="*/ 2614714 h 8737578"/>
              <a:gd name="connsiteX584" fmla="*/ 7163736 w 14630399"/>
              <a:gd name="connsiteY584" fmla="*/ 2614714 h 8737578"/>
              <a:gd name="connsiteX585" fmla="*/ 7161586 w 14630399"/>
              <a:gd name="connsiteY585" fmla="*/ 2614714 h 8737578"/>
              <a:gd name="connsiteX586" fmla="*/ 7156214 w 14630399"/>
              <a:gd name="connsiteY586" fmla="*/ 2616851 h 8737578"/>
              <a:gd name="connsiteX587" fmla="*/ 7154065 w 14630399"/>
              <a:gd name="connsiteY587" fmla="*/ 2616851 h 8737578"/>
              <a:gd name="connsiteX588" fmla="*/ 7151915 w 14630399"/>
              <a:gd name="connsiteY588" fmla="*/ 2618988 h 8737578"/>
              <a:gd name="connsiteX589" fmla="*/ 7148692 w 14630399"/>
              <a:gd name="connsiteY589" fmla="*/ 2618988 h 8737578"/>
              <a:gd name="connsiteX590" fmla="*/ 7141169 w 14630399"/>
              <a:gd name="connsiteY590" fmla="*/ 2618988 h 8737578"/>
              <a:gd name="connsiteX591" fmla="*/ 7133647 w 14630399"/>
              <a:gd name="connsiteY591" fmla="*/ 2622194 h 8737578"/>
              <a:gd name="connsiteX592" fmla="*/ 7128273 w 14630399"/>
              <a:gd name="connsiteY592" fmla="*/ 2622194 h 8737578"/>
              <a:gd name="connsiteX593" fmla="*/ 7120751 w 14630399"/>
              <a:gd name="connsiteY593" fmla="*/ 2622194 h 8737578"/>
              <a:gd name="connsiteX594" fmla="*/ 7113229 w 14630399"/>
              <a:gd name="connsiteY594" fmla="*/ 2622194 h 8737578"/>
              <a:gd name="connsiteX595" fmla="*/ 7105707 w 14630399"/>
              <a:gd name="connsiteY595" fmla="*/ 2624330 h 8737578"/>
              <a:gd name="connsiteX596" fmla="*/ 7098185 w 14630399"/>
              <a:gd name="connsiteY596" fmla="*/ 2624330 h 8737578"/>
              <a:gd name="connsiteX597" fmla="*/ 7092812 w 14630399"/>
              <a:gd name="connsiteY597" fmla="*/ 2624330 h 8737578"/>
              <a:gd name="connsiteX598" fmla="*/ 7085289 w 14630399"/>
              <a:gd name="connsiteY598" fmla="*/ 2624330 h 8737578"/>
              <a:gd name="connsiteX599" fmla="*/ 7079916 w 14630399"/>
              <a:gd name="connsiteY599" fmla="*/ 2624330 h 8737578"/>
              <a:gd name="connsiteX600" fmla="*/ 7077766 w 14630399"/>
              <a:gd name="connsiteY600" fmla="*/ 2624330 h 8737578"/>
              <a:gd name="connsiteX601" fmla="*/ 7072394 w 14630399"/>
              <a:gd name="connsiteY601" fmla="*/ 2624330 h 8737578"/>
              <a:gd name="connsiteX602" fmla="*/ 7070244 w 14630399"/>
              <a:gd name="connsiteY602" fmla="*/ 2624330 h 8737578"/>
              <a:gd name="connsiteX603" fmla="*/ 7064872 w 14630399"/>
              <a:gd name="connsiteY603" fmla="*/ 2624330 h 8737578"/>
              <a:gd name="connsiteX604" fmla="*/ 7062722 w 14630399"/>
              <a:gd name="connsiteY604" fmla="*/ 2624330 h 8737578"/>
              <a:gd name="connsiteX605" fmla="*/ 7057349 w 14630399"/>
              <a:gd name="connsiteY605" fmla="*/ 2622194 h 8737578"/>
              <a:gd name="connsiteX606" fmla="*/ 7053050 w 14630399"/>
              <a:gd name="connsiteY606" fmla="*/ 2622194 h 8737578"/>
              <a:gd name="connsiteX607" fmla="*/ 7049827 w 14630399"/>
              <a:gd name="connsiteY607" fmla="*/ 2622194 h 8737578"/>
              <a:gd name="connsiteX608" fmla="*/ 7047678 w 14630399"/>
              <a:gd name="connsiteY608" fmla="*/ 2622194 h 8737578"/>
              <a:gd name="connsiteX609" fmla="*/ 7042305 w 14630399"/>
              <a:gd name="connsiteY609" fmla="*/ 2618988 h 8737578"/>
              <a:gd name="connsiteX610" fmla="*/ 7036931 w 14630399"/>
              <a:gd name="connsiteY610" fmla="*/ 2618988 h 8737578"/>
              <a:gd name="connsiteX611" fmla="*/ 7032633 w 14630399"/>
              <a:gd name="connsiteY611" fmla="*/ 2618988 h 8737578"/>
              <a:gd name="connsiteX612" fmla="*/ 7029409 w 14630399"/>
              <a:gd name="connsiteY612" fmla="*/ 2616851 h 8737578"/>
              <a:gd name="connsiteX613" fmla="*/ 7025111 w 14630399"/>
              <a:gd name="connsiteY613" fmla="*/ 2616851 h 8737578"/>
              <a:gd name="connsiteX614" fmla="*/ 7019738 w 14630399"/>
              <a:gd name="connsiteY614" fmla="*/ 2616851 h 8737578"/>
              <a:gd name="connsiteX615" fmla="*/ 7014364 w 14630399"/>
              <a:gd name="connsiteY615" fmla="*/ 2616851 h 8737578"/>
              <a:gd name="connsiteX616" fmla="*/ 7012216 w 14630399"/>
              <a:gd name="connsiteY616" fmla="*/ 2614714 h 8737578"/>
              <a:gd name="connsiteX617" fmla="*/ 7006842 w 14630399"/>
              <a:gd name="connsiteY617" fmla="*/ 2614714 h 8737578"/>
              <a:gd name="connsiteX618" fmla="*/ 7001469 w 14630399"/>
              <a:gd name="connsiteY618" fmla="*/ 2614714 h 8737578"/>
              <a:gd name="connsiteX619" fmla="*/ 6997170 w 14630399"/>
              <a:gd name="connsiteY619" fmla="*/ 2614714 h 8737578"/>
              <a:gd name="connsiteX620" fmla="*/ 6991798 w 14630399"/>
              <a:gd name="connsiteY620" fmla="*/ 2614714 h 8737578"/>
              <a:gd name="connsiteX621" fmla="*/ 6984275 w 14630399"/>
              <a:gd name="connsiteY621" fmla="*/ 2614714 h 8737578"/>
              <a:gd name="connsiteX622" fmla="*/ 6971379 w 14630399"/>
              <a:gd name="connsiteY622" fmla="*/ 2614714 h 8737578"/>
              <a:gd name="connsiteX623" fmla="*/ 6966007 w 14630399"/>
              <a:gd name="connsiteY623" fmla="*/ 2614714 h 8737578"/>
              <a:gd name="connsiteX624" fmla="*/ 6956335 w 14630399"/>
              <a:gd name="connsiteY624" fmla="*/ 2614714 h 8737578"/>
              <a:gd name="connsiteX625" fmla="*/ 6945589 w 14630399"/>
              <a:gd name="connsiteY625" fmla="*/ 2614714 h 8737578"/>
              <a:gd name="connsiteX626" fmla="*/ 6932693 w 14630399"/>
              <a:gd name="connsiteY626" fmla="*/ 2614714 h 8737578"/>
              <a:gd name="connsiteX627" fmla="*/ 6920873 w 14630399"/>
              <a:gd name="connsiteY627" fmla="*/ 2614714 h 8737578"/>
              <a:gd name="connsiteX628" fmla="*/ 6885410 w 14630399"/>
              <a:gd name="connsiteY628" fmla="*/ 2614714 h 8737578"/>
              <a:gd name="connsiteX629" fmla="*/ 6867142 w 14630399"/>
              <a:gd name="connsiteY629" fmla="*/ 2614714 h 8737578"/>
              <a:gd name="connsiteX630" fmla="*/ 6867142 w 14630399"/>
              <a:gd name="connsiteY630" fmla="*/ 2618988 h 8737578"/>
              <a:gd name="connsiteX631" fmla="*/ 6864992 w 14630399"/>
              <a:gd name="connsiteY631" fmla="*/ 2624330 h 8737578"/>
              <a:gd name="connsiteX632" fmla="*/ 6864992 w 14630399"/>
              <a:gd name="connsiteY632" fmla="*/ 2626467 h 8737578"/>
              <a:gd name="connsiteX633" fmla="*/ 6864992 w 14630399"/>
              <a:gd name="connsiteY633" fmla="*/ 2631809 h 8737578"/>
              <a:gd name="connsiteX634" fmla="*/ 6864992 w 14630399"/>
              <a:gd name="connsiteY634" fmla="*/ 2639289 h 8737578"/>
              <a:gd name="connsiteX635" fmla="*/ 6864992 w 14630399"/>
              <a:gd name="connsiteY635" fmla="*/ 2642494 h 8737578"/>
              <a:gd name="connsiteX636" fmla="*/ 6864992 w 14630399"/>
              <a:gd name="connsiteY636" fmla="*/ 2652110 h 8737578"/>
              <a:gd name="connsiteX637" fmla="*/ 6864992 w 14630399"/>
              <a:gd name="connsiteY637" fmla="*/ 2659589 h 8737578"/>
              <a:gd name="connsiteX638" fmla="*/ 6864992 w 14630399"/>
              <a:gd name="connsiteY638" fmla="*/ 2664932 h 8737578"/>
              <a:gd name="connsiteX639" fmla="*/ 6864992 w 14630399"/>
              <a:gd name="connsiteY639" fmla="*/ 2667069 h 8737578"/>
              <a:gd name="connsiteX640" fmla="*/ 6864992 w 14630399"/>
              <a:gd name="connsiteY640" fmla="*/ 2685232 h 8737578"/>
              <a:gd name="connsiteX641" fmla="*/ 6864992 w 14630399"/>
              <a:gd name="connsiteY641" fmla="*/ 2692712 h 8737578"/>
              <a:gd name="connsiteX642" fmla="*/ 6867142 w 14630399"/>
              <a:gd name="connsiteY642" fmla="*/ 2702328 h 8737578"/>
              <a:gd name="connsiteX643" fmla="*/ 6867142 w 14630399"/>
              <a:gd name="connsiteY643" fmla="*/ 2709807 h 8737578"/>
              <a:gd name="connsiteX644" fmla="*/ 6867142 w 14630399"/>
              <a:gd name="connsiteY644" fmla="*/ 2720491 h 8737578"/>
              <a:gd name="connsiteX645" fmla="*/ 6867142 w 14630399"/>
              <a:gd name="connsiteY645" fmla="*/ 2725834 h 8737578"/>
              <a:gd name="connsiteX646" fmla="*/ 6867142 w 14630399"/>
              <a:gd name="connsiteY646" fmla="*/ 2733313 h 8737578"/>
              <a:gd name="connsiteX647" fmla="*/ 6867142 w 14630399"/>
              <a:gd name="connsiteY647" fmla="*/ 2742929 h 8737578"/>
              <a:gd name="connsiteX648" fmla="*/ 6867142 w 14630399"/>
              <a:gd name="connsiteY648" fmla="*/ 2763229 h 8737578"/>
              <a:gd name="connsiteX649" fmla="*/ 6867142 w 14630399"/>
              <a:gd name="connsiteY649" fmla="*/ 2768572 h 8737578"/>
              <a:gd name="connsiteX650" fmla="*/ 6867142 w 14630399"/>
              <a:gd name="connsiteY650" fmla="*/ 2778188 h 8737578"/>
              <a:gd name="connsiteX651" fmla="*/ 6867142 w 14630399"/>
              <a:gd name="connsiteY651" fmla="*/ 2785667 h 8737578"/>
              <a:gd name="connsiteX652" fmla="*/ 6867142 w 14630399"/>
              <a:gd name="connsiteY652" fmla="*/ 2796352 h 8737578"/>
              <a:gd name="connsiteX653" fmla="*/ 6867142 w 14630399"/>
              <a:gd name="connsiteY653" fmla="*/ 2805968 h 8737578"/>
              <a:gd name="connsiteX654" fmla="*/ 6867142 w 14630399"/>
              <a:gd name="connsiteY654" fmla="*/ 2813447 h 8737578"/>
              <a:gd name="connsiteX655" fmla="*/ 6867142 w 14630399"/>
              <a:gd name="connsiteY655" fmla="*/ 2824131 h 8737578"/>
              <a:gd name="connsiteX656" fmla="*/ 6867142 w 14630399"/>
              <a:gd name="connsiteY656" fmla="*/ 2833748 h 8737578"/>
              <a:gd name="connsiteX657" fmla="*/ 6867142 w 14630399"/>
              <a:gd name="connsiteY657" fmla="*/ 2841227 h 8737578"/>
              <a:gd name="connsiteX658" fmla="*/ 6867142 w 14630399"/>
              <a:gd name="connsiteY658" fmla="*/ 2844432 h 8737578"/>
              <a:gd name="connsiteX659" fmla="*/ 6867142 w 14630399"/>
              <a:gd name="connsiteY659" fmla="*/ 2848706 h 8737578"/>
              <a:gd name="connsiteX660" fmla="*/ 6867142 w 14630399"/>
              <a:gd name="connsiteY660" fmla="*/ 2859391 h 8737578"/>
              <a:gd name="connsiteX661" fmla="*/ 6867142 w 14630399"/>
              <a:gd name="connsiteY661" fmla="*/ 2869007 h 8737578"/>
              <a:gd name="connsiteX662" fmla="*/ 6867142 w 14630399"/>
              <a:gd name="connsiteY662" fmla="*/ 2876486 h 8737578"/>
              <a:gd name="connsiteX663" fmla="*/ 6867142 w 14630399"/>
              <a:gd name="connsiteY663" fmla="*/ 2881828 h 8737578"/>
              <a:gd name="connsiteX664" fmla="*/ 6867142 w 14630399"/>
              <a:gd name="connsiteY664" fmla="*/ 2883966 h 8737578"/>
              <a:gd name="connsiteX665" fmla="*/ 6864992 w 14630399"/>
              <a:gd name="connsiteY665" fmla="*/ 2883966 h 8737578"/>
              <a:gd name="connsiteX666" fmla="*/ 6824157 w 14630399"/>
              <a:gd name="connsiteY666" fmla="*/ 2883966 h 8737578"/>
              <a:gd name="connsiteX667" fmla="*/ 6818784 w 14630399"/>
              <a:gd name="connsiteY667" fmla="*/ 2883966 h 8737578"/>
              <a:gd name="connsiteX668" fmla="*/ 6796217 w 14630399"/>
              <a:gd name="connsiteY668" fmla="*/ 2881828 h 8737578"/>
              <a:gd name="connsiteX669" fmla="*/ 6788695 w 14630399"/>
              <a:gd name="connsiteY669" fmla="*/ 2881828 h 8737578"/>
              <a:gd name="connsiteX670" fmla="*/ 6781173 w 14630399"/>
              <a:gd name="connsiteY670" fmla="*/ 2879691 h 8737578"/>
              <a:gd name="connsiteX671" fmla="*/ 6777949 w 14630399"/>
              <a:gd name="connsiteY671" fmla="*/ 2879691 h 8737578"/>
              <a:gd name="connsiteX672" fmla="*/ 6775799 w 14630399"/>
              <a:gd name="connsiteY672" fmla="*/ 2879691 h 8737578"/>
              <a:gd name="connsiteX673" fmla="*/ 6773651 w 14630399"/>
              <a:gd name="connsiteY673" fmla="*/ 2879691 h 8737578"/>
              <a:gd name="connsiteX674" fmla="*/ 6766128 w 14630399"/>
              <a:gd name="connsiteY674" fmla="*/ 2881828 h 8737578"/>
              <a:gd name="connsiteX675" fmla="*/ 6762904 w 14630399"/>
              <a:gd name="connsiteY675" fmla="*/ 2881828 h 8737578"/>
              <a:gd name="connsiteX676" fmla="*/ 6760755 w 14630399"/>
              <a:gd name="connsiteY676" fmla="*/ 2881828 h 8737578"/>
              <a:gd name="connsiteX677" fmla="*/ 6747859 w 14630399"/>
              <a:gd name="connsiteY677" fmla="*/ 2881828 h 8737578"/>
              <a:gd name="connsiteX678" fmla="*/ 6740338 w 14630399"/>
              <a:gd name="connsiteY678" fmla="*/ 2883966 h 8737578"/>
              <a:gd name="connsiteX679" fmla="*/ 6738188 w 14630399"/>
              <a:gd name="connsiteY679" fmla="*/ 2883966 h 8737578"/>
              <a:gd name="connsiteX680" fmla="*/ 6722069 w 14630399"/>
              <a:gd name="connsiteY680" fmla="*/ 2883966 h 8737578"/>
              <a:gd name="connsiteX681" fmla="*/ 6719919 w 14630399"/>
              <a:gd name="connsiteY681" fmla="*/ 2887171 h 8737578"/>
              <a:gd name="connsiteX682" fmla="*/ 6717770 w 14630399"/>
              <a:gd name="connsiteY682" fmla="*/ 2887171 h 8737578"/>
              <a:gd name="connsiteX683" fmla="*/ 6714546 w 14630399"/>
              <a:gd name="connsiteY683" fmla="*/ 2887171 h 8737578"/>
              <a:gd name="connsiteX684" fmla="*/ 6710247 w 14630399"/>
              <a:gd name="connsiteY684" fmla="*/ 2887171 h 8737578"/>
              <a:gd name="connsiteX685" fmla="*/ 6707024 w 14630399"/>
              <a:gd name="connsiteY685" fmla="*/ 2887171 h 8737578"/>
              <a:gd name="connsiteX686" fmla="*/ 6704875 w 14630399"/>
              <a:gd name="connsiteY686" fmla="*/ 2889308 h 8737578"/>
              <a:gd name="connsiteX687" fmla="*/ 6702725 w 14630399"/>
              <a:gd name="connsiteY687" fmla="*/ 2889308 h 8737578"/>
              <a:gd name="connsiteX688" fmla="*/ 6699502 w 14630399"/>
              <a:gd name="connsiteY688" fmla="*/ 2889308 h 8737578"/>
              <a:gd name="connsiteX689" fmla="*/ 6699502 w 14630399"/>
              <a:gd name="connsiteY689" fmla="*/ 2891444 h 8737578"/>
              <a:gd name="connsiteX690" fmla="*/ 6697352 w 14630399"/>
              <a:gd name="connsiteY690" fmla="*/ 2891444 h 8737578"/>
              <a:gd name="connsiteX691" fmla="*/ 6697352 w 14630399"/>
              <a:gd name="connsiteY691" fmla="*/ 2894650 h 8737578"/>
              <a:gd name="connsiteX692" fmla="*/ 6691979 w 14630399"/>
              <a:gd name="connsiteY692" fmla="*/ 2896787 h 8737578"/>
              <a:gd name="connsiteX693" fmla="*/ 6691979 w 14630399"/>
              <a:gd name="connsiteY693" fmla="*/ 2899992 h 8737578"/>
              <a:gd name="connsiteX694" fmla="*/ 6689830 w 14630399"/>
              <a:gd name="connsiteY694" fmla="*/ 2899992 h 8737578"/>
              <a:gd name="connsiteX695" fmla="*/ 6686606 w 14630399"/>
              <a:gd name="connsiteY695" fmla="*/ 2899992 h 8737578"/>
              <a:gd name="connsiteX696" fmla="*/ 6686606 w 14630399"/>
              <a:gd name="connsiteY696" fmla="*/ 2902129 h 8737578"/>
              <a:gd name="connsiteX697" fmla="*/ 6684457 w 14630399"/>
              <a:gd name="connsiteY697" fmla="*/ 2902129 h 8737578"/>
              <a:gd name="connsiteX698" fmla="*/ 6682308 w 14630399"/>
              <a:gd name="connsiteY698" fmla="*/ 2902129 h 8737578"/>
              <a:gd name="connsiteX699" fmla="*/ 6679084 w 14630399"/>
              <a:gd name="connsiteY699" fmla="*/ 2902129 h 8737578"/>
              <a:gd name="connsiteX700" fmla="*/ 6671562 w 14630399"/>
              <a:gd name="connsiteY700" fmla="*/ 2902129 h 8737578"/>
              <a:gd name="connsiteX701" fmla="*/ 6669412 w 14630399"/>
              <a:gd name="connsiteY701" fmla="*/ 2902129 h 8737578"/>
              <a:gd name="connsiteX702" fmla="*/ 6664039 w 14630399"/>
              <a:gd name="connsiteY702" fmla="*/ 2902129 h 8737578"/>
              <a:gd name="connsiteX703" fmla="*/ 6658666 w 14630399"/>
              <a:gd name="connsiteY703" fmla="*/ 2902129 h 8737578"/>
              <a:gd name="connsiteX704" fmla="*/ 6656517 w 14630399"/>
              <a:gd name="connsiteY704" fmla="*/ 2902129 h 8737578"/>
              <a:gd name="connsiteX705" fmla="*/ 6656517 w 14630399"/>
              <a:gd name="connsiteY705" fmla="*/ 2917088 h 8737578"/>
              <a:gd name="connsiteX706" fmla="*/ 6658666 w 14630399"/>
              <a:gd name="connsiteY706" fmla="*/ 2917088 h 8737578"/>
              <a:gd name="connsiteX707" fmla="*/ 6661890 w 14630399"/>
              <a:gd name="connsiteY707" fmla="*/ 2917088 h 8737578"/>
              <a:gd name="connsiteX708" fmla="*/ 6664039 w 14630399"/>
              <a:gd name="connsiteY708" fmla="*/ 2917088 h 8737578"/>
              <a:gd name="connsiteX709" fmla="*/ 6666189 w 14630399"/>
              <a:gd name="connsiteY709" fmla="*/ 2917088 h 8737578"/>
              <a:gd name="connsiteX710" fmla="*/ 6669412 w 14630399"/>
              <a:gd name="connsiteY710" fmla="*/ 2917088 h 8737578"/>
              <a:gd name="connsiteX711" fmla="*/ 6669412 w 14630399"/>
              <a:gd name="connsiteY711" fmla="*/ 2927772 h 8737578"/>
              <a:gd name="connsiteX712" fmla="*/ 6671562 w 14630399"/>
              <a:gd name="connsiteY712" fmla="*/ 2927772 h 8737578"/>
              <a:gd name="connsiteX713" fmla="*/ 6674786 w 14630399"/>
              <a:gd name="connsiteY713" fmla="*/ 2927772 h 8737578"/>
              <a:gd name="connsiteX714" fmla="*/ 6674786 w 14630399"/>
              <a:gd name="connsiteY714" fmla="*/ 2937388 h 8737578"/>
              <a:gd name="connsiteX715" fmla="*/ 6671562 w 14630399"/>
              <a:gd name="connsiteY715" fmla="*/ 2952347 h 8737578"/>
              <a:gd name="connsiteX716" fmla="*/ 6671562 w 14630399"/>
              <a:gd name="connsiteY716" fmla="*/ 2957689 h 8737578"/>
              <a:gd name="connsiteX717" fmla="*/ 6671562 w 14630399"/>
              <a:gd name="connsiteY717" fmla="*/ 2959826 h 8737578"/>
              <a:gd name="connsiteX718" fmla="*/ 6671562 w 14630399"/>
              <a:gd name="connsiteY718" fmla="*/ 2965168 h 8737578"/>
              <a:gd name="connsiteX719" fmla="*/ 6671562 w 14630399"/>
              <a:gd name="connsiteY719" fmla="*/ 2967305 h 8737578"/>
              <a:gd name="connsiteX720" fmla="*/ 6671562 w 14630399"/>
              <a:gd name="connsiteY720" fmla="*/ 2970510 h 8737578"/>
              <a:gd name="connsiteX721" fmla="*/ 6671562 w 14630399"/>
              <a:gd name="connsiteY721" fmla="*/ 2974784 h 8737578"/>
              <a:gd name="connsiteX722" fmla="*/ 6671562 w 14630399"/>
              <a:gd name="connsiteY722" fmla="*/ 2987606 h 8737578"/>
              <a:gd name="connsiteX723" fmla="*/ 6671562 w 14630399"/>
              <a:gd name="connsiteY723" fmla="*/ 2990811 h 8737578"/>
              <a:gd name="connsiteX724" fmla="*/ 6671562 w 14630399"/>
              <a:gd name="connsiteY724" fmla="*/ 3022865 h 8737578"/>
              <a:gd name="connsiteX725" fmla="*/ 6671562 w 14630399"/>
              <a:gd name="connsiteY725" fmla="*/ 3026070 h 8737578"/>
              <a:gd name="connsiteX726" fmla="*/ 6679084 w 14630399"/>
              <a:gd name="connsiteY726" fmla="*/ 3026070 h 8737578"/>
              <a:gd name="connsiteX727" fmla="*/ 6691979 w 14630399"/>
              <a:gd name="connsiteY727" fmla="*/ 3026070 h 8737578"/>
              <a:gd name="connsiteX728" fmla="*/ 6699502 w 14630399"/>
              <a:gd name="connsiteY728" fmla="*/ 3026070 h 8737578"/>
              <a:gd name="connsiteX729" fmla="*/ 6707024 w 14630399"/>
              <a:gd name="connsiteY729" fmla="*/ 3026070 h 8737578"/>
              <a:gd name="connsiteX730" fmla="*/ 6707024 w 14630399"/>
              <a:gd name="connsiteY730" fmla="*/ 3030344 h 8737578"/>
              <a:gd name="connsiteX731" fmla="*/ 6707024 w 14630399"/>
              <a:gd name="connsiteY731" fmla="*/ 3035686 h 8737578"/>
              <a:gd name="connsiteX732" fmla="*/ 6707024 w 14630399"/>
              <a:gd name="connsiteY732" fmla="*/ 3037823 h 8737578"/>
              <a:gd name="connsiteX733" fmla="*/ 6707024 w 14630399"/>
              <a:gd name="connsiteY733" fmla="*/ 3046371 h 8737578"/>
              <a:gd name="connsiteX734" fmla="*/ 6707024 w 14630399"/>
              <a:gd name="connsiteY734" fmla="*/ 3048508 h 8737578"/>
              <a:gd name="connsiteX735" fmla="*/ 6707024 w 14630399"/>
              <a:gd name="connsiteY735" fmla="*/ 3050645 h 8737578"/>
              <a:gd name="connsiteX736" fmla="*/ 6707024 w 14630399"/>
              <a:gd name="connsiteY736" fmla="*/ 3058124 h 8737578"/>
              <a:gd name="connsiteX737" fmla="*/ 6702725 w 14630399"/>
              <a:gd name="connsiteY737" fmla="*/ 3058124 h 8737578"/>
              <a:gd name="connsiteX738" fmla="*/ 6694128 w 14630399"/>
              <a:gd name="connsiteY738" fmla="*/ 3058124 h 8737578"/>
              <a:gd name="connsiteX739" fmla="*/ 6686606 w 14630399"/>
              <a:gd name="connsiteY739" fmla="*/ 3058124 h 8737578"/>
              <a:gd name="connsiteX740" fmla="*/ 6684457 w 14630399"/>
              <a:gd name="connsiteY740" fmla="*/ 3065603 h 8737578"/>
              <a:gd name="connsiteX741" fmla="*/ 6684457 w 14630399"/>
              <a:gd name="connsiteY741" fmla="*/ 3070945 h 8737578"/>
              <a:gd name="connsiteX742" fmla="*/ 6684457 w 14630399"/>
              <a:gd name="connsiteY742" fmla="*/ 3074150 h 8737578"/>
              <a:gd name="connsiteX743" fmla="*/ 6684457 w 14630399"/>
              <a:gd name="connsiteY743" fmla="*/ 3076287 h 8737578"/>
              <a:gd name="connsiteX744" fmla="*/ 6684457 w 14630399"/>
              <a:gd name="connsiteY744" fmla="*/ 3081630 h 8737578"/>
              <a:gd name="connsiteX745" fmla="*/ 6682308 w 14630399"/>
              <a:gd name="connsiteY745" fmla="*/ 3083767 h 8737578"/>
              <a:gd name="connsiteX746" fmla="*/ 6686606 w 14630399"/>
              <a:gd name="connsiteY746" fmla="*/ 3083767 h 8737578"/>
              <a:gd name="connsiteX747" fmla="*/ 6689830 w 14630399"/>
              <a:gd name="connsiteY747" fmla="*/ 3083767 h 8737578"/>
              <a:gd name="connsiteX748" fmla="*/ 6689830 w 14630399"/>
              <a:gd name="connsiteY748" fmla="*/ 3085904 h 8737578"/>
              <a:gd name="connsiteX749" fmla="*/ 6689830 w 14630399"/>
              <a:gd name="connsiteY749" fmla="*/ 3091246 h 8737578"/>
              <a:gd name="connsiteX750" fmla="*/ 6689830 w 14630399"/>
              <a:gd name="connsiteY750" fmla="*/ 3096588 h 8737578"/>
              <a:gd name="connsiteX751" fmla="*/ 6689830 w 14630399"/>
              <a:gd name="connsiteY751" fmla="*/ 3098725 h 8737578"/>
              <a:gd name="connsiteX752" fmla="*/ 6689830 w 14630399"/>
              <a:gd name="connsiteY752" fmla="*/ 3101930 h 8737578"/>
              <a:gd name="connsiteX753" fmla="*/ 6689830 w 14630399"/>
              <a:gd name="connsiteY753" fmla="*/ 3104067 h 8737578"/>
              <a:gd name="connsiteX754" fmla="*/ 6689830 w 14630399"/>
              <a:gd name="connsiteY754" fmla="*/ 3106205 h 8737578"/>
              <a:gd name="connsiteX755" fmla="*/ 6689830 w 14630399"/>
              <a:gd name="connsiteY755" fmla="*/ 3109410 h 8737578"/>
              <a:gd name="connsiteX756" fmla="*/ 6689830 w 14630399"/>
              <a:gd name="connsiteY756" fmla="*/ 3111547 h 8737578"/>
              <a:gd name="connsiteX757" fmla="*/ 6689830 w 14630399"/>
              <a:gd name="connsiteY757" fmla="*/ 3113683 h 8737578"/>
              <a:gd name="connsiteX758" fmla="*/ 6689830 w 14630399"/>
              <a:gd name="connsiteY758" fmla="*/ 3116889 h 8737578"/>
              <a:gd name="connsiteX759" fmla="*/ 6684457 w 14630399"/>
              <a:gd name="connsiteY759" fmla="*/ 3116889 h 8737578"/>
              <a:gd name="connsiteX760" fmla="*/ 6676934 w 14630399"/>
              <a:gd name="connsiteY760" fmla="*/ 3116889 h 8737578"/>
              <a:gd name="connsiteX761" fmla="*/ 6671562 w 14630399"/>
              <a:gd name="connsiteY761" fmla="*/ 3116889 h 8737578"/>
              <a:gd name="connsiteX762" fmla="*/ 6671562 w 14630399"/>
              <a:gd name="connsiteY762" fmla="*/ 3119026 h 8737578"/>
              <a:gd name="connsiteX763" fmla="*/ 6669412 w 14630399"/>
              <a:gd name="connsiteY763" fmla="*/ 3124368 h 8737578"/>
              <a:gd name="connsiteX764" fmla="*/ 6671562 w 14630399"/>
              <a:gd name="connsiteY764" fmla="*/ 3124368 h 8737578"/>
              <a:gd name="connsiteX765" fmla="*/ 6674786 w 14630399"/>
              <a:gd name="connsiteY765" fmla="*/ 3124368 h 8737578"/>
              <a:gd name="connsiteX766" fmla="*/ 6674786 w 14630399"/>
              <a:gd name="connsiteY766" fmla="*/ 3126505 h 8737578"/>
              <a:gd name="connsiteX767" fmla="*/ 6676934 w 14630399"/>
              <a:gd name="connsiteY767" fmla="*/ 3126505 h 8737578"/>
              <a:gd name="connsiteX768" fmla="*/ 6676934 w 14630399"/>
              <a:gd name="connsiteY768" fmla="*/ 3129710 h 8737578"/>
              <a:gd name="connsiteX769" fmla="*/ 6679084 w 14630399"/>
              <a:gd name="connsiteY769" fmla="*/ 3129710 h 8737578"/>
              <a:gd name="connsiteX770" fmla="*/ 6679084 w 14630399"/>
              <a:gd name="connsiteY770" fmla="*/ 3131847 h 8737578"/>
              <a:gd name="connsiteX771" fmla="*/ 6679084 w 14630399"/>
              <a:gd name="connsiteY771" fmla="*/ 3139327 h 8737578"/>
              <a:gd name="connsiteX772" fmla="*/ 6679084 w 14630399"/>
              <a:gd name="connsiteY772" fmla="*/ 3141463 h 8737578"/>
              <a:gd name="connsiteX773" fmla="*/ 6679084 w 14630399"/>
              <a:gd name="connsiteY773" fmla="*/ 3144669 h 8737578"/>
              <a:gd name="connsiteX774" fmla="*/ 6679084 w 14630399"/>
              <a:gd name="connsiteY774" fmla="*/ 3148943 h 8737578"/>
              <a:gd name="connsiteX775" fmla="*/ 6676934 w 14630399"/>
              <a:gd name="connsiteY775" fmla="*/ 3148943 h 8737578"/>
              <a:gd name="connsiteX776" fmla="*/ 6674786 w 14630399"/>
              <a:gd name="connsiteY776" fmla="*/ 3152148 h 8737578"/>
              <a:gd name="connsiteX777" fmla="*/ 6674786 w 14630399"/>
              <a:gd name="connsiteY777" fmla="*/ 3161764 h 8737578"/>
              <a:gd name="connsiteX778" fmla="*/ 6674786 w 14630399"/>
              <a:gd name="connsiteY778" fmla="*/ 3167107 h 8737578"/>
              <a:gd name="connsiteX779" fmla="*/ 6671562 w 14630399"/>
              <a:gd name="connsiteY779" fmla="*/ 3167107 h 8737578"/>
              <a:gd name="connsiteX780" fmla="*/ 6671562 w 14630399"/>
              <a:gd name="connsiteY780" fmla="*/ 3179928 h 8737578"/>
              <a:gd name="connsiteX781" fmla="*/ 6671562 w 14630399"/>
              <a:gd name="connsiteY781" fmla="*/ 3187407 h 8737578"/>
              <a:gd name="connsiteX782" fmla="*/ 6671562 w 14630399"/>
              <a:gd name="connsiteY782" fmla="*/ 3192749 h 8737578"/>
              <a:gd name="connsiteX783" fmla="*/ 6671562 w 14630399"/>
              <a:gd name="connsiteY783" fmla="*/ 3197023 h 8737578"/>
              <a:gd name="connsiteX784" fmla="*/ 6671562 w 14630399"/>
              <a:gd name="connsiteY784" fmla="*/ 3204502 h 8737578"/>
              <a:gd name="connsiteX785" fmla="*/ 6671562 w 14630399"/>
              <a:gd name="connsiteY785" fmla="*/ 3207708 h 8737578"/>
              <a:gd name="connsiteX786" fmla="*/ 6671562 w 14630399"/>
              <a:gd name="connsiteY786" fmla="*/ 3215187 h 8737578"/>
              <a:gd name="connsiteX787" fmla="*/ 6671562 w 14630399"/>
              <a:gd name="connsiteY787" fmla="*/ 3217324 h 8737578"/>
              <a:gd name="connsiteX788" fmla="*/ 6671562 w 14630399"/>
              <a:gd name="connsiteY788" fmla="*/ 3220529 h 8737578"/>
              <a:gd name="connsiteX789" fmla="*/ 6671562 w 14630399"/>
              <a:gd name="connsiteY789" fmla="*/ 3224803 h 8737578"/>
              <a:gd name="connsiteX790" fmla="*/ 6671562 w 14630399"/>
              <a:gd name="connsiteY790" fmla="*/ 3228008 h 8737578"/>
              <a:gd name="connsiteX791" fmla="*/ 6671562 w 14630399"/>
              <a:gd name="connsiteY791" fmla="*/ 3232282 h 8737578"/>
              <a:gd name="connsiteX792" fmla="*/ 6671562 w 14630399"/>
              <a:gd name="connsiteY792" fmla="*/ 3235487 h 8737578"/>
              <a:gd name="connsiteX793" fmla="*/ 6671562 w 14630399"/>
              <a:gd name="connsiteY793" fmla="*/ 3237624 h 8737578"/>
              <a:gd name="connsiteX794" fmla="*/ 6671562 w 14630399"/>
              <a:gd name="connsiteY794" fmla="*/ 3239762 h 8737578"/>
              <a:gd name="connsiteX795" fmla="*/ 6671562 w 14630399"/>
              <a:gd name="connsiteY795" fmla="*/ 3242967 h 8737578"/>
              <a:gd name="connsiteX796" fmla="*/ 6671562 w 14630399"/>
              <a:gd name="connsiteY796" fmla="*/ 3245104 h 8737578"/>
              <a:gd name="connsiteX797" fmla="*/ 6671562 w 14630399"/>
              <a:gd name="connsiteY797" fmla="*/ 3248309 h 8737578"/>
              <a:gd name="connsiteX798" fmla="*/ 6671562 w 14630399"/>
              <a:gd name="connsiteY798" fmla="*/ 3250446 h 8737578"/>
              <a:gd name="connsiteX799" fmla="*/ 6671562 w 14630399"/>
              <a:gd name="connsiteY799" fmla="*/ 3255789 h 8737578"/>
              <a:gd name="connsiteX800" fmla="*/ 6671562 w 14630399"/>
              <a:gd name="connsiteY800" fmla="*/ 3257925 h 8737578"/>
              <a:gd name="connsiteX801" fmla="*/ 6671562 w 14630399"/>
              <a:gd name="connsiteY801" fmla="*/ 3260062 h 8737578"/>
              <a:gd name="connsiteX802" fmla="*/ 6671562 w 14630399"/>
              <a:gd name="connsiteY802" fmla="*/ 3263267 h 8737578"/>
              <a:gd name="connsiteX803" fmla="*/ 6671562 w 14630399"/>
              <a:gd name="connsiteY803" fmla="*/ 3265404 h 8737578"/>
              <a:gd name="connsiteX804" fmla="*/ 6671562 w 14630399"/>
              <a:gd name="connsiteY804" fmla="*/ 3272884 h 8737578"/>
              <a:gd name="connsiteX805" fmla="*/ 6671562 w 14630399"/>
              <a:gd name="connsiteY805" fmla="*/ 3287842 h 8737578"/>
              <a:gd name="connsiteX806" fmla="*/ 6671562 w 14630399"/>
              <a:gd name="connsiteY806" fmla="*/ 3313485 h 8737578"/>
              <a:gd name="connsiteX807" fmla="*/ 6626428 w 14630399"/>
              <a:gd name="connsiteY807" fmla="*/ 3313485 h 8737578"/>
              <a:gd name="connsiteX808" fmla="*/ 6623204 w 14630399"/>
              <a:gd name="connsiteY808" fmla="*/ 3313485 h 8737578"/>
              <a:gd name="connsiteX809" fmla="*/ 6623204 w 14630399"/>
              <a:gd name="connsiteY809" fmla="*/ 3333786 h 8737578"/>
              <a:gd name="connsiteX810" fmla="*/ 6623204 w 14630399"/>
              <a:gd name="connsiteY810" fmla="*/ 3339128 h 8737578"/>
              <a:gd name="connsiteX811" fmla="*/ 6623204 w 14630399"/>
              <a:gd name="connsiteY811" fmla="*/ 3343402 h 8737578"/>
              <a:gd name="connsiteX812" fmla="*/ 6623204 w 14630399"/>
              <a:gd name="connsiteY812" fmla="*/ 3348744 h 8737578"/>
              <a:gd name="connsiteX813" fmla="*/ 6623204 w 14630399"/>
              <a:gd name="connsiteY813" fmla="*/ 3354086 h 8737578"/>
              <a:gd name="connsiteX814" fmla="*/ 6623204 w 14630399"/>
              <a:gd name="connsiteY814" fmla="*/ 3361566 h 8737578"/>
              <a:gd name="connsiteX815" fmla="*/ 6626428 w 14630399"/>
              <a:gd name="connsiteY815" fmla="*/ 3361566 h 8737578"/>
              <a:gd name="connsiteX816" fmla="*/ 6630726 w 14630399"/>
              <a:gd name="connsiteY816" fmla="*/ 3361566 h 8737578"/>
              <a:gd name="connsiteX817" fmla="*/ 6636099 w 14630399"/>
              <a:gd name="connsiteY817" fmla="*/ 3361566 h 8737578"/>
              <a:gd name="connsiteX818" fmla="*/ 6638249 w 14630399"/>
              <a:gd name="connsiteY818" fmla="*/ 3361566 h 8737578"/>
              <a:gd name="connsiteX819" fmla="*/ 6641472 w 14630399"/>
              <a:gd name="connsiteY819" fmla="*/ 3361566 h 8737578"/>
              <a:gd name="connsiteX820" fmla="*/ 6658666 w 14630399"/>
              <a:gd name="connsiteY820" fmla="*/ 3361566 h 8737578"/>
              <a:gd name="connsiteX821" fmla="*/ 6674786 w 14630399"/>
              <a:gd name="connsiteY821" fmla="*/ 3361566 h 8737578"/>
              <a:gd name="connsiteX822" fmla="*/ 6679084 w 14630399"/>
              <a:gd name="connsiteY822" fmla="*/ 3361566 h 8737578"/>
              <a:gd name="connsiteX823" fmla="*/ 6689830 w 14630399"/>
              <a:gd name="connsiteY823" fmla="*/ 3361566 h 8737578"/>
              <a:gd name="connsiteX824" fmla="*/ 6691979 w 14630399"/>
              <a:gd name="connsiteY824" fmla="*/ 3361566 h 8737578"/>
              <a:gd name="connsiteX825" fmla="*/ 6691979 w 14630399"/>
              <a:gd name="connsiteY825" fmla="*/ 3374387 h 8737578"/>
              <a:gd name="connsiteX826" fmla="*/ 6691979 w 14630399"/>
              <a:gd name="connsiteY826" fmla="*/ 3389346 h 8737578"/>
              <a:gd name="connsiteX827" fmla="*/ 6691979 w 14630399"/>
              <a:gd name="connsiteY827" fmla="*/ 3394688 h 8737578"/>
              <a:gd name="connsiteX828" fmla="*/ 6691979 w 14630399"/>
              <a:gd name="connsiteY828" fmla="*/ 3404304 h 8737578"/>
              <a:gd name="connsiteX829" fmla="*/ 6691979 w 14630399"/>
              <a:gd name="connsiteY829" fmla="*/ 3409646 h 8737578"/>
              <a:gd name="connsiteX830" fmla="*/ 6691979 w 14630399"/>
              <a:gd name="connsiteY830" fmla="*/ 3413920 h 8737578"/>
              <a:gd name="connsiteX831" fmla="*/ 6691979 w 14630399"/>
              <a:gd name="connsiteY831" fmla="*/ 3424604 h 8737578"/>
              <a:gd name="connsiteX832" fmla="*/ 6691979 w 14630399"/>
              <a:gd name="connsiteY832" fmla="*/ 3426741 h 8737578"/>
              <a:gd name="connsiteX833" fmla="*/ 6691979 w 14630399"/>
              <a:gd name="connsiteY833" fmla="*/ 3447042 h 8737578"/>
              <a:gd name="connsiteX834" fmla="*/ 6691979 w 14630399"/>
              <a:gd name="connsiteY834" fmla="*/ 3454521 h 8737578"/>
              <a:gd name="connsiteX835" fmla="*/ 6691979 w 14630399"/>
              <a:gd name="connsiteY835" fmla="*/ 3457726 h 8737578"/>
              <a:gd name="connsiteX836" fmla="*/ 6691979 w 14630399"/>
              <a:gd name="connsiteY836" fmla="*/ 3465206 h 8737578"/>
              <a:gd name="connsiteX837" fmla="*/ 6691979 w 14630399"/>
              <a:gd name="connsiteY837" fmla="*/ 3469480 h 8737578"/>
              <a:gd name="connsiteX838" fmla="*/ 6689830 w 14630399"/>
              <a:gd name="connsiteY838" fmla="*/ 3472685 h 8737578"/>
              <a:gd name="connsiteX839" fmla="*/ 6689830 w 14630399"/>
              <a:gd name="connsiteY839" fmla="*/ 3480164 h 8737578"/>
              <a:gd name="connsiteX840" fmla="*/ 6686606 w 14630399"/>
              <a:gd name="connsiteY840" fmla="*/ 3485506 h 8737578"/>
              <a:gd name="connsiteX841" fmla="*/ 6684457 w 14630399"/>
              <a:gd name="connsiteY841" fmla="*/ 3492986 h 8737578"/>
              <a:gd name="connsiteX842" fmla="*/ 6684457 w 14630399"/>
              <a:gd name="connsiteY842" fmla="*/ 3495123 h 8737578"/>
              <a:gd name="connsiteX843" fmla="*/ 6684457 w 14630399"/>
              <a:gd name="connsiteY843" fmla="*/ 3497259 h 8737578"/>
              <a:gd name="connsiteX844" fmla="*/ 6682308 w 14630399"/>
              <a:gd name="connsiteY844" fmla="*/ 3497259 h 8737578"/>
              <a:gd name="connsiteX845" fmla="*/ 6682308 w 14630399"/>
              <a:gd name="connsiteY845" fmla="*/ 3502602 h 8737578"/>
              <a:gd name="connsiteX846" fmla="*/ 6682308 w 14630399"/>
              <a:gd name="connsiteY846" fmla="*/ 3505807 h 8737578"/>
              <a:gd name="connsiteX847" fmla="*/ 6682308 w 14630399"/>
              <a:gd name="connsiteY847" fmla="*/ 3507944 h 8737578"/>
              <a:gd name="connsiteX848" fmla="*/ 6679084 w 14630399"/>
              <a:gd name="connsiteY848" fmla="*/ 3513286 h 8737578"/>
              <a:gd name="connsiteX849" fmla="*/ 6679084 w 14630399"/>
              <a:gd name="connsiteY849" fmla="*/ 3522903 h 8737578"/>
              <a:gd name="connsiteX850" fmla="*/ 6676934 w 14630399"/>
              <a:gd name="connsiteY850" fmla="*/ 3530382 h 8737578"/>
              <a:gd name="connsiteX851" fmla="*/ 6676934 w 14630399"/>
              <a:gd name="connsiteY851" fmla="*/ 3533587 h 8737578"/>
              <a:gd name="connsiteX852" fmla="*/ 6676934 w 14630399"/>
              <a:gd name="connsiteY852" fmla="*/ 3537861 h 8737578"/>
              <a:gd name="connsiteX853" fmla="*/ 6676934 w 14630399"/>
              <a:gd name="connsiteY853" fmla="*/ 3570983 h 8737578"/>
              <a:gd name="connsiteX854" fmla="*/ 6676934 w 14630399"/>
              <a:gd name="connsiteY854" fmla="*/ 3573120 h 8737578"/>
              <a:gd name="connsiteX855" fmla="*/ 6679084 w 14630399"/>
              <a:gd name="connsiteY855" fmla="*/ 3576325 h 8737578"/>
              <a:gd name="connsiteX856" fmla="*/ 6679084 w 14630399"/>
              <a:gd name="connsiteY856" fmla="*/ 3578463 h 8737578"/>
              <a:gd name="connsiteX857" fmla="*/ 6679084 w 14630399"/>
              <a:gd name="connsiteY857" fmla="*/ 3583804 h 8737578"/>
              <a:gd name="connsiteX858" fmla="*/ 6679084 w 14630399"/>
              <a:gd name="connsiteY858" fmla="*/ 3585941 h 8737578"/>
              <a:gd name="connsiteX859" fmla="*/ 6682308 w 14630399"/>
              <a:gd name="connsiteY859" fmla="*/ 3588078 h 8737578"/>
              <a:gd name="connsiteX860" fmla="*/ 6682308 w 14630399"/>
              <a:gd name="connsiteY860" fmla="*/ 3593421 h 8737578"/>
              <a:gd name="connsiteX861" fmla="*/ 6684457 w 14630399"/>
              <a:gd name="connsiteY861" fmla="*/ 3596626 h 8737578"/>
              <a:gd name="connsiteX862" fmla="*/ 6684457 w 14630399"/>
              <a:gd name="connsiteY862" fmla="*/ 3598763 h 8737578"/>
              <a:gd name="connsiteX863" fmla="*/ 6684457 w 14630399"/>
              <a:gd name="connsiteY863" fmla="*/ 3600900 h 8737578"/>
              <a:gd name="connsiteX864" fmla="*/ 6684457 w 14630399"/>
              <a:gd name="connsiteY864" fmla="*/ 3604105 h 8737578"/>
              <a:gd name="connsiteX865" fmla="*/ 6684457 w 14630399"/>
              <a:gd name="connsiteY865" fmla="*/ 3606242 h 8737578"/>
              <a:gd name="connsiteX866" fmla="*/ 6686606 w 14630399"/>
              <a:gd name="connsiteY866" fmla="*/ 3611585 h 8737578"/>
              <a:gd name="connsiteX867" fmla="*/ 6689830 w 14630399"/>
              <a:gd name="connsiteY867" fmla="*/ 3613721 h 8737578"/>
              <a:gd name="connsiteX868" fmla="*/ 6694128 w 14630399"/>
              <a:gd name="connsiteY868" fmla="*/ 3619064 h 8737578"/>
              <a:gd name="connsiteX869" fmla="*/ 6697352 w 14630399"/>
              <a:gd name="connsiteY869" fmla="*/ 3626543 h 8737578"/>
              <a:gd name="connsiteX870" fmla="*/ 6699502 w 14630399"/>
              <a:gd name="connsiteY870" fmla="*/ 3628680 h 8737578"/>
              <a:gd name="connsiteX871" fmla="*/ 6699502 w 14630399"/>
              <a:gd name="connsiteY871" fmla="*/ 3634022 h 8737578"/>
              <a:gd name="connsiteX872" fmla="*/ 6702725 w 14630399"/>
              <a:gd name="connsiteY872" fmla="*/ 3648980 h 8737578"/>
              <a:gd name="connsiteX873" fmla="*/ 6704875 w 14630399"/>
              <a:gd name="connsiteY873" fmla="*/ 3648980 h 8737578"/>
              <a:gd name="connsiteX874" fmla="*/ 6704875 w 14630399"/>
              <a:gd name="connsiteY874" fmla="*/ 3652186 h 8737578"/>
              <a:gd name="connsiteX875" fmla="*/ 6707024 w 14630399"/>
              <a:gd name="connsiteY875" fmla="*/ 3656460 h 8737578"/>
              <a:gd name="connsiteX876" fmla="*/ 6707024 w 14630399"/>
              <a:gd name="connsiteY876" fmla="*/ 3661802 h 8737578"/>
              <a:gd name="connsiteX877" fmla="*/ 6704875 w 14630399"/>
              <a:gd name="connsiteY877" fmla="*/ 3661802 h 8737578"/>
              <a:gd name="connsiteX878" fmla="*/ 6704875 w 14630399"/>
              <a:gd name="connsiteY878" fmla="*/ 3663939 h 8737578"/>
              <a:gd name="connsiteX879" fmla="*/ 6702725 w 14630399"/>
              <a:gd name="connsiteY879" fmla="*/ 3663939 h 8737578"/>
              <a:gd name="connsiteX880" fmla="*/ 6699502 w 14630399"/>
              <a:gd name="connsiteY880" fmla="*/ 3669281 h 8737578"/>
              <a:gd name="connsiteX881" fmla="*/ 6689830 w 14630399"/>
              <a:gd name="connsiteY881" fmla="*/ 3682102 h 8737578"/>
              <a:gd name="connsiteX882" fmla="*/ 6689830 w 14630399"/>
              <a:gd name="connsiteY882" fmla="*/ 3684240 h 8737578"/>
              <a:gd name="connsiteX883" fmla="*/ 6689830 w 14630399"/>
              <a:gd name="connsiteY883" fmla="*/ 3689582 h 8737578"/>
              <a:gd name="connsiteX884" fmla="*/ 6689830 w 14630399"/>
              <a:gd name="connsiteY884" fmla="*/ 3694924 h 8737578"/>
              <a:gd name="connsiteX885" fmla="*/ 6702725 w 14630399"/>
              <a:gd name="connsiteY885" fmla="*/ 3697061 h 8737578"/>
              <a:gd name="connsiteX886" fmla="*/ 6699502 w 14630399"/>
              <a:gd name="connsiteY886" fmla="*/ 3697061 h 8737578"/>
              <a:gd name="connsiteX887" fmla="*/ 6689830 w 14630399"/>
              <a:gd name="connsiteY887" fmla="*/ 3697061 h 8737578"/>
              <a:gd name="connsiteX888" fmla="*/ 6682308 w 14630399"/>
              <a:gd name="connsiteY888" fmla="*/ 3697061 h 8737578"/>
              <a:gd name="connsiteX889" fmla="*/ 6674786 w 14630399"/>
              <a:gd name="connsiteY889" fmla="*/ 3697061 h 8737578"/>
              <a:gd name="connsiteX890" fmla="*/ 6669412 w 14630399"/>
              <a:gd name="connsiteY890" fmla="*/ 3697061 h 8737578"/>
              <a:gd name="connsiteX891" fmla="*/ 6666189 w 14630399"/>
              <a:gd name="connsiteY891" fmla="*/ 3697061 h 8737578"/>
              <a:gd name="connsiteX892" fmla="*/ 6658666 w 14630399"/>
              <a:gd name="connsiteY892" fmla="*/ 3697061 h 8737578"/>
              <a:gd name="connsiteX893" fmla="*/ 6651143 w 14630399"/>
              <a:gd name="connsiteY893" fmla="*/ 3697061 h 8737578"/>
              <a:gd name="connsiteX894" fmla="*/ 6643621 w 14630399"/>
              <a:gd name="connsiteY894" fmla="*/ 3697061 h 8737578"/>
              <a:gd name="connsiteX895" fmla="*/ 6636099 w 14630399"/>
              <a:gd name="connsiteY895" fmla="*/ 3697061 h 8737578"/>
              <a:gd name="connsiteX896" fmla="*/ 6633950 w 14630399"/>
              <a:gd name="connsiteY896" fmla="*/ 3697061 h 8737578"/>
              <a:gd name="connsiteX897" fmla="*/ 6626428 w 14630399"/>
              <a:gd name="connsiteY897" fmla="*/ 3697061 h 8737578"/>
              <a:gd name="connsiteX898" fmla="*/ 6618905 w 14630399"/>
              <a:gd name="connsiteY898" fmla="*/ 3697061 h 8737578"/>
              <a:gd name="connsiteX899" fmla="*/ 6610309 w 14630399"/>
              <a:gd name="connsiteY899" fmla="*/ 3697061 h 8737578"/>
              <a:gd name="connsiteX900" fmla="*/ 6606010 w 14630399"/>
              <a:gd name="connsiteY900" fmla="*/ 3699198 h 8737578"/>
              <a:gd name="connsiteX901" fmla="*/ 6598488 w 14630399"/>
              <a:gd name="connsiteY901" fmla="*/ 3699198 h 8737578"/>
              <a:gd name="connsiteX902" fmla="*/ 6590965 w 14630399"/>
              <a:gd name="connsiteY902" fmla="*/ 3699198 h 8737578"/>
              <a:gd name="connsiteX903" fmla="*/ 6585593 w 14630399"/>
              <a:gd name="connsiteY903" fmla="*/ 3699198 h 8737578"/>
              <a:gd name="connsiteX904" fmla="*/ 6572697 w 14630399"/>
              <a:gd name="connsiteY904" fmla="*/ 3699198 h 8737578"/>
              <a:gd name="connsiteX905" fmla="*/ 6565175 w 14630399"/>
              <a:gd name="connsiteY905" fmla="*/ 3699198 h 8737578"/>
              <a:gd name="connsiteX906" fmla="*/ 6559802 w 14630399"/>
              <a:gd name="connsiteY906" fmla="*/ 3699198 h 8737578"/>
              <a:gd name="connsiteX907" fmla="*/ 6550130 w 14630399"/>
              <a:gd name="connsiteY907" fmla="*/ 3699198 h 8737578"/>
              <a:gd name="connsiteX908" fmla="*/ 6544757 w 14630399"/>
              <a:gd name="connsiteY908" fmla="*/ 3699198 h 8737578"/>
              <a:gd name="connsiteX909" fmla="*/ 6535085 w 14630399"/>
              <a:gd name="connsiteY909" fmla="*/ 3699198 h 8737578"/>
              <a:gd name="connsiteX910" fmla="*/ 6527563 w 14630399"/>
              <a:gd name="connsiteY910" fmla="*/ 3699198 h 8737578"/>
              <a:gd name="connsiteX911" fmla="*/ 6529712 w 14630399"/>
              <a:gd name="connsiteY911" fmla="*/ 3702403 h 8737578"/>
              <a:gd name="connsiteX912" fmla="*/ 6529712 w 14630399"/>
              <a:gd name="connsiteY912" fmla="*/ 3709882 h 8737578"/>
              <a:gd name="connsiteX913" fmla="*/ 6529712 w 14630399"/>
              <a:gd name="connsiteY913" fmla="*/ 3717362 h 8737578"/>
              <a:gd name="connsiteX914" fmla="*/ 6529712 w 14630399"/>
              <a:gd name="connsiteY914" fmla="*/ 3724841 h 8737578"/>
              <a:gd name="connsiteX915" fmla="*/ 6529712 w 14630399"/>
              <a:gd name="connsiteY915" fmla="*/ 3732320 h 8737578"/>
              <a:gd name="connsiteX916" fmla="*/ 6529712 w 14630399"/>
              <a:gd name="connsiteY916" fmla="*/ 3737662 h 8737578"/>
              <a:gd name="connsiteX917" fmla="*/ 6529712 w 14630399"/>
              <a:gd name="connsiteY917" fmla="*/ 3747278 h 8737578"/>
              <a:gd name="connsiteX918" fmla="*/ 6529712 w 14630399"/>
              <a:gd name="connsiteY918" fmla="*/ 3750484 h 8737578"/>
              <a:gd name="connsiteX919" fmla="*/ 6529712 w 14630399"/>
              <a:gd name="connsiteY919" fmla="*/ 3762237 h 8737578"/>
              <a:gd name="connsiteX920" fmla="*/ 6529712 w 14630399"/>
              <a:gd name="connsiteY920" fmla="*/ 3772922 h 8737578"/>
              <a:gd name="connsiteX921" fmla="*/ 6529712 w 14630399"/>
              <a:gd name="connsiteY921" fmla="*/ 3775058 h 8737578"/>
              <a:gd name="connsiteX922" fmla="*/ 6527563 w 14630399"/>
              <a:gd name="connsiteY922" fmla="*/ 3775058 h 8737578"/>
              <a:gd name="connsiteX923" fmla="*/ 6524339 w 14630399"/>
              <a:gd name="connsiteY923" fmla="*/ 3775058 h 8737578"/>
              <a:gd name="connsiteX924" fmla="*/ 6522189 w 14630399"/>
              <a:gd name="connsiteY924" fmla="*/ 3778264 h 8737578"/>
              <a:gd name="connsiteX925" fmla="*/ 6518966 w 14630399"/>
              <a:gd name="connsiteY925" fmla="*/ 3778264 h 8737578"/>
              <a:gd name="connsiteX926" fmla="*/ 6516817 w 14630399"/>
              <a:gd name="connsiteY926" fmla="*/ 3778264 h 8737578"/>
              <a:gd name="connsiteX927" fmla="*/ 6514667 w 14630399"/>
              <a:gd name="connsiteY927" fmla="*/ 3778264 h 8737578"/>
              <a:gd name="connsiteX928" fmla="*/ 6509294 w 14630399"/>
              <a:gd name="connsiteY928" fmla="*/ 3778264 h 8737578"/>
              <a:gd name="connsiteX929" fmla="*/ 6507145 w 14630399"/>
              <a:gd name="connsiteY929" fmla="*/ 3780401 h 8737578"/>
              <a:gd name="connsiteX930" fmla="*/ 6503921 w 14630399"/>
              <a:gd name="connsiteY930" fmla="*/ 3780401 h 8737578"/>
              <a:gd name="connsiteX931" fmla="*/ 6501772 w 14630399"/>
              <a:gd name="connsiteY931" fmla="*/ 3780401 h 8737578"/>
              <a:gd name="connsiteX932" fmla="*/ 6496399 w 14630399"/>
              <a:gd name="connsiteY932" fmla="*/ 3780401 h 8737578"/>
              <a:gd name="connsiteX933" fmla="*/ 6494250 w 14630399"/>
              <a:gd name="connsiteY933" fmla="*/ 3780401 h 8737578"/>
              <a:gd name="connsiteX934" fmla="*/ 6488876 w 14630399"/>
              <a:gd name="connsiteY934" fmla="*/ 3782537 h 8737578"/>
              <a:gd name="connsiteX935" fmla="*/ 6483504 w 14630399"/>
              <a:gd name="connsiteY935" fmla="*/ 3782537 h 8737578"/>
              <a:gd name="connsiteX936" fmla="*/ 6481354 w 14630399"/>
              <a:gd name="connsiteY936" fmla="*/ 3782537 h 8737578"/>
              <a:gd name="connsiteX937" fmla="*/ 6475981 w 14630399"/>
              <a:gd name="connsiteY937" fmla="*/ 3785743 h 8737578"/>
              <a:gd name="connsiteX938" fmla="*/ 6471682 w 14630399"/>
              <a:gd name="connsiteY938" fmla="*/ 3785743 h 8737578"/>
              <a:gd name="connsiteX939" fmla="*/ 6466310 w 14630399"/>
              <a:gd name="connsiteY939" fmla="*/ 3787880 h 8737578"/>
              <a:gd name="connsiteX940" fmla="*/ 6458787 w 14630399"/>
              <a:gd name="connsiteY940" fmla="*/ 3787880 h 8737578"/>
              <a:gd name="connsiteX941" fmla="*/ 6453414 w 14630399"/>
              <a:gd name="connsiteY941" fmla="*/ 3787880 h 8737578"/>
              <a:gd name="connsiteX942" fmla="*/ 6448041 w 14630399"/>
              <a:gd name="connsiteY942" fmla="*/ 3790017 h 8737578"/>
              <a:gd name="connsiteX943" fmla="*/ 6443743 w 14630399"/>
              <a:gd name="connsiteY943" fmla="*/ 3790017 h 8737578"/>
              <a:gd name="connsiteX944" fmla="*/ 6438369 w 14630399"/>
              <a:gd name="connsiteY944" fmla="*/ 3790017 h 8737578"/>
              <a:gd name="connsiteX945" fmla="*/ 6436221 w 14630399"/>
              <a:gd name="connsiteY945" fmla="*/ 3793222 h 8737578"/>
              <a:gd name="connsiteX946" fmla="*/ 6430847 w 14630399"/>
              <a:gd name="connsiteY946" fmla="*/ 3793222 h 8737578"/>
              <a:gd name="connsiteX947" fmla="*/ 6427624 w 14630399"/>
              <a:gd name="connsiteY947" fmla="*/ 3793222 h 8737578"/>
              <a:gd name="connsiteX948" fmla="*/ 6423325 w 14630399"/>
              <a:gd name="connsiteY948" fmla="*/ 3795359 h 8737578"/>
              <a:gd name="connsiteX949" fmla="*/ 6420101 w 14630399"/>
              <a:gd name="connsiteY949" fmla="*/ 3795359 h 8737578"/>
              <a:gd name="connsiteX950" fmla="*/ 6417952 w 14630399"/>
              <a:gd name="connsiteY950" fmla="*/ 3795359 h 8737578"/>
              <a:gd name="connsiteX951" fmla="*/ 6412579 w 14630399"/>
              <a:gd name="connsiteY951" fmla="*/ 3798564 h 8737578"/>
              <a:gd name="connsiteX952" fmla="*/ 6410430 w 14630399"/>
              <a:gd name="connsiteY952" fmla="*/ 3798564 h 8737578"/>
              <a:gd name="connsiteX953" fmla="*/ 6408280 w 14630399"/>
              <a:gd name="connsiteY953" fmla="*/ 3800702 h 8737578"/>
              <a:gd name="connsiteX954" fmla="*/ 6405057 w 14630399"/>
              <a:gd name="connsiteY954" fmla="*/ 3800702 h 8737578"/>
              <a:gd name="connsiteX955" fmla="*/ 6402907 w 14630399"/>
              <a:gd name="connsiteY955" fmla="*/ 3802838 h 8737578"/>
              <a:gd name="connsiteX956" fmla="*/ 6399684 w 14630399"/>
              <a:gd name="connsiteY956" fmla="*/ 3802838 h 8737578"/>
              <a:gd name="connsiteX957" fmla="*/ 6395385 w 14630399"/>
              <a:gd name="connsiteY957" fmla="*/ 3806043 h 8737578"/>
              <a:gd name="connsiteX958" fmla="*/ 6392161 w 14630399"/>
              <a:gd name="connsiteY958" fmla="*/ 3806043 h 8737578"/>
              <a:gd name="connsiteX959" fmla="*/ 6391296 w 14630399"/>
              <a:gd name="connsiteY959" fmla="*/ 3806903 h 8737578"/>
              <a:gd name="connsiteX960" fmla="*/ 6390580 w 14630399"/>
              <a:gd name="connsiteY960" fmla="*/ 3806903 h 8737578"/>
              <a:gd name="connsiteX961" fmla="*/ 6388432 w 14630399"/>
              <a:gd name="connsiteY961" fmla="*/ 3806903 h 8737578"/>
              <a:gd name="connsiteX962" fmla="*/ 6383064 w 14630399"/>
              <a:gd name="connsiteY962" fmla="*/ 3809040 h 8737578"/>
              <a:gd name="connsiteX963" fmla="*/ 6380915 w 14630399"/>
              <a:gd name="connsiteY963" fmla="*/ 3809040 h 8737578"/>
              <a:gd name="connsiteX964" fmla="*/ 6377694 w 14630399"/>
              <a:gd name="connsiteY964" fmla="*/ 3809040 h 8737578"/>
              <a:gd name="connsiteX965" fmla="*/ 6375546 w 14630399"/>
              <a:gd name="connsiteY965" fmla="*/ 3812245 h 8737578"/>
              <a:gd name="connsiteX966" fmla="*/ 6372325 w 14630399"/>
              <a:gd name="connsiteY966" fmla="*/ 3812245 h 8737578"/>
              <a:gd name="connsiteX967" fmla="*/ 6370177 w 14630399"/>
              <a:gd name="connsiteY967" fmla="*/ 3814381 h 8737578"/>
              <a:gd name="connsiteX968" fmla="*/ 6368029 w 14630399"/>
              <a:gd name="connsiteY968" fmla="*/ 3816518 h 8737578"/>
              <a:gd name="connsiteX969" fmla="*/ 6364807 w 14630399"/>
              <a:gd name="connsiteY969" fmla="*/ 3816518 h 8737578"/>
              <a:gd name="connsiteX970" fmla="*/ 6362660 w 14630399"/>
              <a:gd name="connsiteY970" fmla="*/ 3819723 h 8737578"/>
              <a:gd name="connsiteX971" fmla="*/ 6362660 w 14630399"/>
              <a:gd name="connsiteY971" fmla="*/ 3821859 h 8737578"/>
              <a:gd name="connsiteX972" fmla="*/ 6360511 w 14630399"/>
              <a:gd name="connsiteY972" fmla="*/ 3821859 h 8737578"/>
              <a:gd name="connsiteX973" fmla="*/ 6357290 w 14630399"/>
              <a:gd name="connsiteY973" fmla="*/ 3825064 h 8737578"/>
              <a:gd name="connsiteX974" fmla="*/ 6355142 w 14630399"/>
              <a:gd name="connsiteY974" fmla="*/ 3827201 h 8737578"/>
              <a:gd name="connsiteX975" fmla="*/ 6352994 w 14630399"/>
              <a:gd name="connsiteY975" fmla="*/ 3827201 h 8737578"/>
              <a:gd name="connsiteX976" fmla="*/ 6349773 w 14630399"/>
              <a:gd name="connsiteY976" fmla="*/ 3829337 h 8737578"/>
              <a:gd name="connsiteX977" fmla="*/ 6347625 w 14630399"/>
              <a:gd name="connsiteY977" fmla="*/ 3832542 h 8737578"/>
              <a:gd name="connsiteX978" fmla="*/ 6344403 w 14630399"/>
              <a:gd name="connsiteY978" fmla="*/ 3834679 h 8737578"/>
              <a:gd name="connsiteX979" fmla="*/ 6342256 w 14630399"/>
              <a:gd name="connsiteY979" fmla="*/ 3836815 h 8737578"/>
              <a:gd name="connsiteX980" fmla="*/ 6340107 w 14630399"/>
              <a:gd name="connsiteY980" fmla="*/ 3840020 h 8737578"/>
              <a:gd name="connsiteX981" fmla="*/ 6336886 w 14630399"/>
              <a:gd name="connsiteY981" fmla="*/ 3840020 h 8737578"/>
              <a:gd name="connsiteX982" fmla="*/ 6334738 w 14630399"/>
              <a:gd name="connsiteY982" fmla="*/ 3842157 h 8737578"/>
              <a:gd name="connsiteX983" fmla="*/ 6332591 w 14630399"/>
              <a:gd name="connsiteY983" fmla="*/ 3844293 h 8737578"/>
              <a:gd name="connsiteX984" fmla="*/ 6329369 w 14630399"/>
              <a:gd name="connsiteY984" fmla="*/ 3847498 h 8737578"/>
              <a:gd name="connsiteX985" fmla="*/ 6327221 w 14630399"/>
              <a:gd name="connsiteY985" fmla="*/ 3849635 h 8737578"/>
              <a:gd name="connsiteX986" fmla="*/ 6325073 w 14630399"/>
              <a:gd name="connsiteY986" fmla="*/ 3852839 h 8737578"/>
              <a:gd name="connsiteX987" fmla="*/ 6321852 w 14630399"/>
              <a:gd name="connsiteY987" fmla="*/ 3854976 h 8737578"/>
              <a:gd name="connsiteX988" fmla="*/ 6319704 w 14630399"/>
              <a:gd name="connsiteY988" fmla="*/ 3854976 h 8737578"/>
              <a:gd name="connsiteX989" fmla="*/ 6319704 w 14630399"/>
              <a:gd name="connsiteY989" fmla="*/ 3857113 h 8737578"/>
              <a:gd name="connsiteX990" fmla="*/ 6316482 w 14630399"/>
              <a:gd name="connsiteY990" fmla="*/ 3860318 h 8737578"/>
              <a:gd name="connsiteX991" fmla="*/ 6314335 w 14630399"/>
              <a:gd name="connsiteY991" fmla="*/ 3860318 h 8737578"/>
              <a:gd name="connsiteX992" fmla="*/ 6314335 w 14630399"/>
              <a:gd name="connsiteY992" fmla="*/ 3862454 h 8737578"/>
              <a:gd name="connsiteX993" fmla="*/ 6312187 w 14630399"/>
              <a:gd name="connsiteY993" fmla="*/ 3864591 h 8737578"/>
              <a:gd name="connsiteX994" fmla="*/ 6308965 w 14630399"/>
              <a:gd name="connsiteY994" fmla="*/ 3864591 h 8737578"/>
              <a:gd name="connsiteX995" fmla="*/ 6306817 w 14630399"/>
              <a:gd name="connsiteY995" fmla="*/ 3867796 h 8737578"/>
              <a:gd name="connsiteX996" fmla="*/ 6304669 w 14630399"/>
              <a:gd name="connsiteY996" fmla="*/ 3869932 h 8737578"/>
              <a:gd name="connsiteX997" fmla="*/ 6301448 w 14630399"/>
              <a:gd name="connsiteY997" fmla="*/ 3872068 h 8737578"/>
              <a:gd name="connsiteX998" fmla="*/ 6299300 w 14630399"/>
              <a:gd name="connsiteY998" fmla="*/ 3875273 h 8737578"/>
              <a:gd name="connsiteX999" fmla="*/ 6299300 w 14630399"/>
              <a:gd name="connsiteY999" fmla="*/ 3877410 h 8737578"/>
              <a:gd name="connsiteX1000" fmla="*/ 6297152 w 14630399"/>
              <a:gd name="connsiteY1000" fmla="*/ 3877410 h 8737578"/>
              <a:gd name="connsiteX1001" fmla="*/ 6293930 w 14630399"/>
              <a:gd name="connsiteY1001" fmla="*/ 3880615 h 8737578"/>
              <a:gd name="connsiteX1002" fmla="*/ 6291783 w 14630399"/>
              <a:gd name="connsiteY1002" fmla="*/ 3882752 h 8737578"/>
              <a:gd name="connsiteX1003" fmla="*/ 6289634 w 14630399"/>
              <a:gd name="connsiteY1003" fmla="*/ 3884888 h 8737578"/>
              <a:gd name="connsiteX1004" fmla="*/ 6286413 w 14630399"/>
              <a:gd name="connsiteY1004" fmla="*/ 3888093 h 8737578"/>
              <a:gd name="connsiteX1005" fmla="*/ 6284266 w 14630399"/>
              <a:gd name="connsiteY1005" fmla="*/ 3890229 h 8737578"/>
              <a:gd name="connsiteX1006" fmla="*/ 6281043 w 14630399"/>
              <a:gd name="connsiteY1006" fmla="*/ 3892366 h 8737578"/>
              <a:gd name="connsiteX1007" fmla="*/ 6278896 w 14630399"/>
              <a:gd name="connsiteY1007" fmla="*/ 3895571 h 8737578"/>
              <a:gd name="connsiteX1008" fmla="*/ 6276748 w 14630399"/>
              <a:gd name="connsiteY1008" fmla="*/ 3897707 h 8737578"/>
              <a:gd name="connsiteX1009" fmla="*/ 6273526 w 14630399"/>
              <a:gd name="connsiteY1009" fmla="*/ 3899844 h 8737578"/>
              <a:gd name="connsiteX1010" fmla="*/ 6273526 w 14630399"/>
              <a:gd name="connsiteY1010" fmla="*/ 3903049 h 8737578"/>
              <a:gd name="connsiteX1011" fmla="*/ 6271379 w 14630399"/>
              <a:gd name="connsiteY1011" fmla="*/ 3903049 h 8737578"/>
              <a:gd name="connsiteX1012" fmla="*/ 6271379 w 14630399"/>
              <a:gd name="connsiteY1012" fmla="*/ 3905185 h 8737578"/>
              <a:gd name="connsiteX1013" fmla="*/ 6269230 w 14630399"/>
              <a:gd name="connsiteY1013" fmla="*/ 3905185 h 8737578"/>
              <a:gd name="connsiteX1014" fmla="*/ 6266009 w 14630399"/>
              <a:gd name="connsiteY1014" fmla="*/ 3908390 h 8737578"/>
              <a:gd name="connsiteX1015" fmla="*/ 6263862 w 14630399"/>
              <a:gd name="connsiteY1015" fmla="*/ 3908390 h 8737578"/>
              <a:gd name="connsiteX1016" fmla="*/ 6263862 w 14630399"/>
              <a:gd name="connsiteY1016" fmla="*/ 3910527 h 8737578"/>
              <a:gd name="connsiteX1017" fmla="*/ 6261714 w 14630399"/>
              <a:gd name="connsiteY1017" fmla="*/ 3910527 h 8737578"/>
              <a:gd name="connsiteX1018" fmla="*/ 6258492 w 14630399"/>
              <a:gd name="connsiteY1018" fmla="*/ 3912663 h 8737578"/>
              <a:gd name="connsiteX1019" fmla="*/ 6256344 w 14630399"/>
              <a:gd name="connsiteY1019" fmla="*/ 3912663 h 8737578"/>
              <a:gd name="connsiteX1020" fmla="*/ 6253122 w 14630399"/>
              <a:gd name="connsiteY1020" fmla="*/ 3915868 h 8737578"/>
              <a:gd name="connsiteX1021" fmla="*/ 6250975 w 14630399"/>
              <a:gd name="connsiteY1021" fmla="*/ 3915868 h 8737578"/>
              <a:gd name="connsiteX1022" fmla="*/ 6248827 w 14630399"/>
              <a:gd name="connsiteY1022" fmla="*/ 3915868 h 8737578"/>
              <a:gd name="connsiteX1023" fmla="*/ 6243457 w 14630399"/>
              <a:gd name="connsiteY1023" fmla="*/ 3915868 h 8737578"/>
              <a:gd name="connsiteX1024" fmla="*/ 6241310 w 14630399"/>
              <a:gd name="connsiteY1024" fmla="*/ 3915868 h 8737578"/>
              <a:gd name="connsiteX1025" fmla="*/ 6238088 w 14630399"/>
              <a:gd name="connsiteY1025" fmla="*/ 3912663 h 8737578"/>
              <a:gd name="connsiteX1026" fmla="*/ 6235940 w 14630399"/>
              <a:gd name="connsiteY1026" fmla="*/ 3912663 h 8737578"/>
              <a:gd name="connsiteX1027" fmla="*/ 6233793 w 14630399"/>
              <a:gd name="connsiteY1027" fmla="*/ 3912663 h 8737578"/>
              <a:gd name="connsiteX1028" fmla="*/ 6230571 w 14630399"/>
              <a:gd name="connsiteY1028" fmla="*/ 3910527 h 8737578"/>
              <a:gd name="connsiteX1029" fmla="*/ 6228423 w 14630399"/>
              <a:gd name="connsiteY1029" fmla="*/ 3910527 h 8737578"/>
              <a:gd name="connsiteX1030" fmla="*/ 6225201 w 14630399"/>
              <a:gd name="connsiteY1030" fmla="*/ 3908390 h 8737578"/>
              <a:gd name="connsiteX1031" fmla="*/ 6223053 w 14630399"/>
              <a:gd name="connsiteY1031" fmla="*/ 3905185 h 8737578"/>
              <a:gd name="connsiteX1032" fmla="*/ 6220906 w 14630399"/>
              <a:gd name="connsiteY1032" fmla="*/ 3903049 h 8737578"/>
              <a:gd name="connsiteX1033" fmla="*/ 6217684 w 14630399"/>
              <a:gd name="connsiteY1033" fmla="*/ 3899844 h 8737578"/>
              <a:gd name="connsiteX1034" fmla="*/ 6215536 w 14630399"/>
              <a:gd name="connsiteY1034" fmla="*/ 3899844 h 8737578"/>
              <a:gd name="connsiteX1035" fmla="*/ 6213389 w 14630399"/>
              <a:gd name="connsiteY1035" fmla="*/ 3897707 h 8737578"/>
              <a:gd name="connsiteX1036" fmla="*/ 6210166 w 14630399"/>
              <a:gd name="connsiteY1036" fmla="*/ 3895571 h 8737578"/>
              <a:gd name="connsiteX1037" fmla="*/ 6208019 w 14630399"/>
              <a:gd name="connsiteY1037" fmla="*/ 3892366 h 8737578"/>
              <a:gd name="connsiteX1038" fmla="*/ 6205871 w 14630399"/>
              <a:gd name="connsiteY1038" fmla="*/ 3890229 h 8737578"/>
              <a:gd name="connsiteX1039" fmla="*/ 6202649 w 14630399"/>
              <a:gd name="connsiteY1039" fmla="*/ 3888093 h 8737578"/>
              <a:gd name="connsiteX1040" fmla="*/ 6200502 w 14630399"/>
              <a:gd name="connsiteY1040" fmla="*/ 3882752 h 8737578"/>
              <a:gd name="connsiteX1041" fmla="*/ 6197280 w 14630399"/>
              <a:gd name="connsiteY1041" fmla="*/ 3880615 h 8737578"/>
              <a:gd name="connsiteX1042" fmla="*/ 6197280 w 14630399"/>
              <a:gd name="connsiteY1042" fmla="*/ 3877410 h 8737578"/>
              <a:gd name="connsiteX1043" fmla="*/ 6195132 w 14630399"/>
              <a:gd name="connsiteY1043" fmla="*/ 3875273 h 8737578"/>
              <a:gd name="connsiteX1044" fmla="*/ 6192985 w 14630399"/>
              <a:gd name="connsiteY1044" fmla="*/ 3872068 h 8737578"/>
              <a:gd name="connsiteX1045" fmla="*/ 6192985 w 14630399"/>
              <a:gd name="connsiteY1045" fmla="*/ 3869932 h 8737578"/>
              <a:gd name="connsiteX1046" fmla="*/ 6189762 w 14630399"/>
              <a:gd name="connsiteY1046" fmla="*/ 3869932 h 8737578"/>
              <a:gd name="connsiteX1047" fmla="*/ 6187615 w 14630399"/>
              <a:gd name="connsiteY1047" fmla="*/ 3867796 h 8737578"/>
              <a:gd name="connsiteX1048" fmla="*/ 6187615 w 14630399"/>
              <a:gd name="connsiteY1048" fmla="*/ 3864591 h 8737578"/>
              <a:gd name="connsiteX1049" fmla="*/ 6185467 w 14630399"/>
              <a:gd name="connsiteY1049" fmla="*/ 3862454 h 8737578"/>
              <a:gd name="connsiteX1050" fmla="*/ 6182245 w 14630399"/>
              <a:gd name="connsiteY1050" fmla="*/ 3860318 h 8737578"/>
              <a:gd name="connsiteX1051" fmla="*/ 6182245 w 14630399"/>
              <a:gd name="connsiteY1051" fmla="*/ 3857113 h 8737578"/>
              <a:gd name="connsiteX1052" fmla="*/ 6180098 w 14630399"/>
              <a:gd name="connsiteY1052" fmla="*/ 3854976 h 8737578"/>
              <a:gd name="connsiteX1053" fmla="*/ 6180098 w 14630399"/>
              <a:gd name="connsiteY1053" fmla="*/ 3849635 h 8737578"/>
              <a:gd name="connsiteX1054" fmla="*/ 6177950 w 14630399"/>
              <a:gd name="connsiteY1054" fmla="*/ 3844293 h 8737578"/>
              <a:gd name="connsiteX1055" fmla="*/ 6174728 w 14630399"/>
              <a:gd name="connsiteY1055" fmla="*/ 3842157 h 8737578"/>
              <a:gd name="connsiteX1056" fmla="*/ 6172580 w 14630399"/>
              <a:gd name="connsiteY1056" fmla="*/ 3840020 h 8737578"/>
              <a:gd name="connsiteX1057" fmla="*/ 6172580 w 14630399"/>
              <a:gd name="connsiteY1057" fmla="*/ 3836815 h 8737578"/>
              <a:gd name="connsiteX1058" fmla="*/ 6169358 w 14630399"/>
              <a:gd name="connsiteY1058" fmla="*/ 3834679 h 8737578"/>
              <a:gd name="connsiteX1059" fmla="*/ 6167211 w 14630399"/>
              <a:gd name="connsiteY1059" fmla="*/ 3832542 h 8737578"/>
              <a:gd name="connsiteX1060" fmla="*/ 6167211 w 14630399"/>
              <a:gd name="connsiteY1060" fmla="*/ 3829337 h 8737578"/>
              <a:gd name="connsiteX1061" fmla="*/ 6165063 w 14630399"/>
              <a:gd name="connsiteY1061" fmla="*/ 3829337 h 8737578"/>
              <a:gd name="connsiteX1062" fmla="*/ 6161841 w 14630399"/>
              <a:gd name="connsiteY1062" fmla="*/ 3825064 h 8737578"/>
              <a:gd name="connsiteX1063" fmla="*/ 6159693 w 14630399"/>
              <a:gd name="connsiteY1063" fmla="*/ 3821859 h 8737578"/>
              <a:gd name="connsiteX1064" fmla="*/ 6157546 w 14630399"/>
              <a:gd name="connsiteY1064" fmla="*/ 3819723 h 8737578"/>
              <a:gd name="connsiteX1065" fmla="*/ 6157546 w 14630399"/>
              <a:gd name="connsiteY1065" fmla="*/ 3816518 h 8737578"/>
              <a:gd name="connsiteX1066" fmla="*/ 6154324 w 14630399"/>
              <a:gd name="connsiteY1066" fmla="*/ 3814381 h 8737578"/>
              <a:gd name="connsiteX1067" fmla="*/ 6152176 w 14630399"/>
              <a:gd name="connsiteY1067" fmla="*/ 3812245 h 8737578"/>
              <a:gd name="connsiteX1068" fmla="*/ 6150029 w 14630399"/>
              <a:gd name="connsiteY1068" fmla="*/ 3809040 h 8737578"/>
              <a:gd name="connsiteX1069" fmla="*/ 6144659 w 14630399"/>
              <a:gd name="connsiteY1069" fmla="*/ 3809040 h 8737578"/>
              <a:gd name="connsiteX1070" fmla="*/ 6142512 w 14630399"/>
              <a:gd name="connsiteY1070" fmla="*/ 3806903 h 8737578"/>
              <a:gd name="connsiteX1071" fmla="*/ 6139289 w 14630399"/>
              <a:gd name="connsiteY1071" fmla="*/ 3804767 h 8737578"/>
              <a:gd name="connsiteX1072" fmla="*/ 6137142 w 14630399"/>
              <a:gd name="connsiteY1072" fmla="*/ 3801562 h 8737578"/>
              <a:gd name="connsiteX1073" fmla="*/ 6133920 w 14630399"/>
              <a:gd name="connsiteY1073" fmla="*/ 3799426 h 8737578"/>
              <a:gd name="connsiteX1074" fmla="*/ 6131772 w 14630399"/>
              <a:gd name="connsiteY1074" fmla="*/ 3799426 h 8737578"/>
              <a:gd name="connsiteX1075" fmla="*/ 6131772 w 14630399"/>
              <a:gd name="connsiteY1075" fmla="*/ 3797289 h 8737578"/>
              <a:gd name="connsiteX1076" fmla="*/ 6129625 w 14630399"/>
              <a:gd name="connsiteY1076" fmla="*/ 3797289 h 8737578"/>
              <a:gd name="connsiteX1077" fmla="*/ 6126403 w 14630399"/>
              <a:gd name="connsiteY1077" fmla="*/ 3794084 h 8737578"/>
              <a:gd name="connsiteX1078" fmla="*/ 6124255 w 14630399"/>
              <a:gd name="connsiteY1078" fmla="*/ 3791948 h 8737578"/>
              <a:gd name="connsiteX1079" fmla="*/ 6122108 w 14630399"/>
              <a:gd name="connsiteY1079" fmla="*/ 3791948 h 8737578"/>
              <a:gd name="connsiteX1080" fmla="*/ 6118885 w 14630399"/>
              <a:gd name="connsiteY1080" fmla="*/ 3788743 h 8737578"/>
              <a:gd name="connsiteX1081" fmla="*/ 6116738 w 14630399"/>
              <a:gd name="connsiteY1081" fmla="*/ 3786606 h 8737578"/>
              <a:gd name="connsiteX1082" fmla="*/ 6114590 w 14630399"/>
              <a:gd name="connsiteY1082" fmla="*/ 3784469 h 8737578"/>
              <a:gd name="connsiteX1083" fmla="*/ 6111368 w 14630399"/>
              <a:gd name="connsiteY1083" fmla="*/ 3784469 h 8737578"/>
              <a:gd name="connsiteX1084" fmla="*/ 6109221 w 14630399"/>
              <a:gd name="connsiteY1084" fmla="*/ 3781265 h 8737578"/>
              <a:gd name="connsiteX1085" fmla="*/ 6105999 w 14630399"/>
              <a:gd name="connsiteY1085" fmla="*/ 3781265 h 8737578"/>
              <a:gd name="connsiteX1086" fmla="*/ 6103851 w 14630399"/>
              <a:gd name="connsiteY1086" fmla="*/ 3779128 h 8737578"/>
              <a:gd name="connsiteX1087" fmla="*/ 6101703 w 14630399"/>
              <a:gd name="connsiteY1087" fmla="*/ 3779128 h 8737578"/>
              <a:gd name="connsiteX1088" fmla="*/ 6098481 w 14630399"/>
              <a:gd name="connsiteY1088" fmla="*/ 3776992 h 8737578"/>
              <a:gd name="connsiteX1089" fmla="*/ 6096334 w 14630399"/>
              <a:gd name="connsiteY1089" fmla="*/ 3776992 h 8737578"/>
              <a:gd name="connsiteX1090" fmla="*/ 6094186 w 14630399"/>
              <a:gd name="connsiteY1090" fmla="*/ 3776992 h 8737578"/>
              <a:gd name="connsiteX1091" fmla="*/ 6090964 w 14630399"/>
              <a:gd name="connsiteY1091" fmla="*/ 3773787 h 8737578"/>
              <a:gd name="connsiteX1092" fmla="*/ 6088816 w 14630399"/>
              <a:gd name="connsiteY1092" fmla="*/ 3773787 h 8737578"/>
              <a:gd name="connsiteX1093" fmla="*/ 6086669 w 14630399"/>
              <a:gd name="connsiteY1093" fmla="*/ 3773787 h 8737578"/>
              <a:gd name="connsiteX1094" fmla="*/ 6083447 w 14630399"/>
              <a:gd name="connsiteY1094" fmla="*/ 3771650 h 8737578"/>
              <a:gd name="connsiteX1095" fmla="*/ 6081299 w 14630399"/>
              <a:gd name="connsiteY1095" fmla="*/ 3771650 h 8737578"/>
              <a:gd name="connsiteX1096" fmla="*/ 6078077 w 14630399"/>
              <a:gd name="connsiteY1096" fmla="*/ 3771650 h 8737578"/>
              <a:gd name="connsiteX1097" fmla="*/ 6075930 w 14630399"/>
              <a:gd name="connsiteY1097" fmla="*/ 3769514 h 8737578"/>
              <a:gd name="connsiteX1098" fmla="*/ 6073782 w 14630399"/>
              <a:gd name="connsiteY1098" fmla="*/ 3769514 h 8737578"/>
              <a:gd name="connsiteX1099" fmla="*/ 6070560 w 14630399"/>
              <a:gd name="connsiteY1099" fmla="*/ 3769514 h 8737578"/>
              <a:gd name="connsiteX1100" fmla="*/ 6068412 w 14630399"/>
              <a:gd name="connsiteY1100" fmla="*/ 3769514 h 8737578"/>
              <a:gd name="connsiteX1101" fmla="*/ 6066265 w 14630399"/>
              <a:gd name="connsiteY1101" fmla="*/ 3766309 h 8737578"/>
              <a:gd name="connsiteX1102" fmla="*/ 6063043 w 14630399"/>
              <a:gd name="connsiteY1102" fmla="*/ 3766309 h 8737578"/>
              <a:gd name="connsiteX1103" fmla="*/ 6060895 w 14630399"/>
              <a:gd name="connsiteY1103" fmla="*/ 3766309 h 8737578"/>
              <a:gd name="connsiteX1104" fmla="*/ 6058748 w 14630399"/>
              <a:gd name="connsiteY1104" fmla="*/ 3766309 h 8737578"/>
              <a:gd name="connsiteX1105" fmla="*/ 6055526 w 14630399"/>
              <a:gd name="connsiteY1105" fmla="*/ 3766309 h 8737578"/>
              <a:gd name="connsiteX1106" fmla="*/ 6053378 w 14630399"/>
              <a:gd name="connsiteY1106" fmla="*/ 3766309 h 8737578"/>
              <a:gd name="connsiteX1107" fmla="*/ 6050156 w 14630399"/>
              <a:gd name="connsiteY1107" fmla="*/ 3764172 h 8737578"/>
              <a:gd name="connsiteX1108" fmla="*/ 6048008 w 14630399"/>
              <a:gd name="connsiteY1108" fmla="*/ 3764172 h 8737578"/>
              <a:gd name="connsiteX1109" fmla="*/ 6045861 w 14630399"/>
              <a:gd name="connsiteY1109" fmla="*/ 3764172 h 8737578"/>
              <a:gd name="connsiteX1110" fmla="*/ 6042639 w 14630399"/>
              <a:gd name="connsiteY1110" fmla="*/ 3764172 h 8737578"/>
              <a:gd name="connsiteX1111" fmla="*/ 6040491 w 14630399"/>
              <a:gd name="connsiteY1111" fmla="*/ 3764172 h 8737578"/>
              <a:gd name="connsiteX1112" fmla="*/ 6038343 w 14630399"/>
              <a:gd name="connsiteY1112" fmla="*/ 3764172 h 8737578"/>
              <a:gd name="connsiteX1113" fmla="*/ 6035122 w 14630399"/>
              <a:gd name="connsiteY1113" fmla="*/ 3764172 h 8737578"/>
              <a:gd name="connsiteX1114" fmla="*/ 6032974 w 14630399"/>
              <a:gd name="connsiteY1114" fmla="*/ 3764172 h 8737578"/>
              <a:gd name="connsiteX1115" fmla="*/ 6027605 w 14630399"/>
              <a:gd name="connsiteY1115" fmla="*/ 3764172 h 8737578"/>
              <a:gd name="connsiteX1116" fmla="*/ 6025457 w 14630399"/>
              <a:gd name="connsiteY1116" fmla="*/ 3764172 h 8737578"/>
              <a:gd name="connsiteX1117" fmla="*/ 6020087 w 14630399"/>
              <a:gd name="connsiteY1117" fmla="*/ 3764172 h 8737578"/>
              <a:gd name="connsiteX1118" fmla="*/ 6017939 w 14630399"/>
              <a:gd name="connsiteY1118" fmla="*/ 3764172 h 8737578"/>
              <a:gd name="connsiteX1119" fmla="*/ 6012570 w 14630399"/>
              <a:gd name="connsiteY1119" fmla="*/ 3764172 h 8737578"/>
              <a:gd name="connsiteX1120" fmla="*/ 6010422 w 14630399"/>
              <a:gd name="connsiteY1120" fmla="*/ 3764172 h 8737578"/>
              <a:gd name="connsiteX1121" fmla="*/ 6007201 w 14630399"/>
              <a:gd name="connsiteY1121" fmla="*/ 3764172 h 8737578"/>
              <a:gd name="connsiteX1122" fmla="*/ 6005053 w 14630399"/>
              <a:gd name="connsiteY1122" fmla="*/ 3764172 h 8737578"/>
              <a:gd name="connsiteX1123" fmla="*/ 5999683 w 14630399"/>
              <a:gd name="connsiteY1123" fmla="*/ 3764172 h 8737578"/>
              <a:gd name="connsiteX1124" fmla="*/ 5997536 w 14630399"/>
              <a:gd name="connsiteY1124" fmla="*/ 3764172 h 8737578"/>
              <a:gd name="connsiteX1125" fmla="*/ 5994314 w 14630399"/>
              <a:gd name="connsiteY1125" fmla="*/ 3764172 h 8737578"/>
              <a:gd name="connsiteX1126" fmla="*/ 5984649 w 14630399"/>
              <a:gd name="connsiteY1126" fmla="*/ 3764172 h 8737578"/>
              <a:gd name="connsiteX1127" fmla="*/ 5982501 w 14630399"/>
              <a:gd name="connsiteY1127" fmla="*/ 3764172 h 8737578"/>
              <a:gd name="connsiteX1128" fmla="*/ 5974984 w 14630399"/>
              <a:gd name="connsiteY1128" fmla="*/ 3764172 h 8737578"/>
              <a:gd name="connsiteX1129" fmla="*/ 5964245 w 14630399"/>
              <a:gd name="connsiteY1129" fmla="*/ 3764172 h 8737578"/>
              <a:gd name="connsiteX1130" fmla="*/ 5949210 w 14630399"/>
              <a:gd name="connsiteY1130" fmla="*/ 3764172 h 8737578"/>
              <a:gd name="connsiteX1131" fmla="*/ 5947063 w 14630399"/>
              <a:gd name="connsiteY1131" fmla="*/ 3764172 h 8737578"/>
              <a:gd name="connsiteX1132" fmla="*/ 5939545 w 14630399"/>
              <a:gd name="connsiteY1132" fmla="*/ 3764172 h 8737578"/>
              <a:gd name="connsiteX1133" fmla="*/ 5936324 w 14630399"/>
              <a:gd name="connsiteY1133" fmla="*/ 3764172 h 8737578"/>
              <a:gd name="connsiteX1134" fmla="*/ 5934176 w 14630399"/>
              <a:gd name="connsiteY1134" fmla="*/ 3764172 h 8737578"/>
              <a:gd name="connsiteX1135" fmla="*/ 5930954 w 14630399"/>
              <a:gd name="connsiteY1135" fmla="*/ 3764172 h 8737578"/>
              <a:gd name="connsiteX1136" fmla="*/ 5928806 w 14630399"/>
              <a:gd name="connsiteY1136" fmla="*/ 3764172 h 8737578"/>
              <a:gd name="connsiteX1137" fmla="*/ 5926659 w 14630399"/>
              <a:gd name="connsiteY1137" fmla="*/ 3764172 h 8737578"/>
              <a:gd name="connsiteX1138" fmla="*/ 5923438 w 14630399"/>
              <a:gd name="connsiteY1138" fmla="*/ 3764172 h 8737578"/>
              <a:gd name="connsiteX1139" fmla="*/ 5921289 w 14630399"/>
              <a:gd name="connsiteY1139" fmla="*/ 3764172 h 8737578"/>
              <a:gd name="connsiteX1140" fmla="*/ 5919141 w 14630399"/>
              <a:gd name="connsiteY1140" fmla="*/ 3764172 h 8737578"/>
              <a:gd name="connsiteX1141" fmla="*/ 5915920 w 14630399"/>
              <a:gd name="connsiteY1141" fmla="*/ 3764172 h 8737578"/>
              <a:gd name="connsiteX1142" fmla="*/ 5913772 w 14630399"/>
              <a:gd name="connsiteY1142" fmla="*/ 3764172 h 8737578"/>
              <a:gd name="connsiteX1143" fmla="*/ 5908402 w 14630399"/>
              <a:gd name="connsiteY1143" fmla="*/ 3764172 h 8737578"/>
              <a:gd name="connsiteX1144" fmla="*/ 5903034 w 14630399"/>
              <a:gd name="connsiteY1144" fmla="*/ 3764172 h 8737578"/>
              <a:gd name="connsiteX1145" fmla="*/ 5898737 w 14630399"/>
              <a:gd name="connsiteY1145" fmla="*/ 3764172 h 8737578"/>
              <a:gd name="connsiteX1146" fmla="*/ 5895516 w 14630399"/>
              <a:gd name="connsiteY1146" fmla="*/ 3764172 h 8737578"/>
              <a:gd name="connsiteX1147" fmla="*/ 5893368 w 14630399"/>
              <a:gd name="connsiteY1147" fmla="*/ 3764172 h 8737578"/>
              <a:gd name="connsiteX1148" fmla="*/ 5891220 w 14630399"/>
              <a:gd name="connsiteY1148" fmla="*/ 3764172 h 8737578"/>
              <a:gd name="connsiteX1149" fmla="*/ 5887998 w 14630399"/>
              <a:gd name="connsiteY1149" fmla="*/ 3764172 h 8737578"/>
              <a:gd name="connsiteX1150" fmla="*/ 5885851 w 14630399"/>
              <a:gd name="connsiteY1150" fmla="*/ 3764172 h 8737578"/>
              <a:gd name="connsiteX1151" fmla="*/ 5883703 w 14630399"/>
              <a:gd name="connsiteY1151" fmla="*/ 3764172 h 8737578"/>
              <a:gd name="connsiteX1152" fmla="*/ 5880481 w 14630399"/>
              <a:gd name="connsiteY1152" fmla="*/ 3764172 h 8737578"/>
              <a:gd name="connsiteX1153" fmla="*/ 5878333 w 14630399"/>
              <a:gd name="connsiteY1153" fmla="*/ 3764172 h 8737578"/>
              <a:gd name="connsiteX1154" fmla="*/ 5875112 w 14630399"/>
              <a:gd name="connsiteY1154" fmla="*/ 3764172 h 8737578"/>
              <a:gd name="connsiteX1155" fmla="*/ 5872965 w 14630399"/>
              <a:gd name="connsiteY1155" fmla="*/ 3764172 h 8737578"/>
              <a:gd name="connsiteX1156" fmla="*/ 5870816 w 14630399"/>
              <a:gd name="connsiteY1156" fmla="*/ 3764172 h 8737578"/>
              <a:gd name="connsiteX1157" fmla="*/ 5867594 w 14630399"/>
              <a:gd name="connsiteY1157" fmla="*/ 3766309 h 8737578"/>
              <a:gd name="connsiteX1158" fmla="*/ 5865447 w 14630399"/>
              <a:gd name="connsiteY1158" fmla="*/ 3766309 h 8737578"/>
              <a:gd name="connsiteX1159" fmla="*/ 5863299 w 14630399"/>
              <a:gd name="connsiteY1159" fmla="*/ 3766309 h 8737578"/>
              <a:gd name="connsiteX1160" fmla="*/ 5860078 w 14630399"/>
              <a:gd name="connsiteY1160" fmla="*/ 3766309 h 8737578"/>
              <a:gd name="connsiteX1161" fmla="*/ 5857929 w 14630399"/>
              <a:gd name="connsiteY1161" fmla="*/ 3766309 h 8737578"/>
              <a:gd name="connsiteX1162" fmla="*/ 5855782 w 14630399"/>
              <a:gd name="connsiteY1162" fmla="*/ 3766309 h 8737578"/>
              <a:gd name="connsiteX1163" fmla="*/ 5852561 w 14630399"/>
              <a:gd name="connsiteY1163" fmla="*/ 3766309 h 8737578"/>
              <a:gd name="connsiteX1164" fmla="*/ 5850412 w 14630399"/>
              <a:gd name="connsiteY1164" fmla="*/ 3766309 h 8737578"/>
              <a:gd name="connsiteX1165" fmla="*/ 5850412 w 14630399"/>
              <a:gd name="connsiteY1165" fmla="*/ 3769514 h 8737578"/>
              <a:gd name="connsiteX1166" fmla="*/ 5847191 w 14630399"/>
              <a:gd name="connsiteY1166" fmla="*/ 3769514 h 8737578"/>
              <a:gd name="connsiteX1167" fmla="*/ 5845043 w 14630399"/>
              <a:gd name="connsiteY1167" fmla="*/ 3769514 h 8737578"/>
              <a:gd name="connsiteX1168" fmla="*/ 5842895 w 14630399"/>
              <a:gd name="connsiteY1168" fmla="*/ 3769514 h 8737578"/>
              <a:gd name="connsiteX1169" fmla="*/ 5839674 w 14630399"/>
              <a:gd name="connsiteY1169" fmla="*/ 3769514 h 8737578"/>
              <a:gd name="connsiteX1170" fmla="*/ 5835378 w 14630399"/>
              <a:gd name="connsiteY1170" fmla="*/ 3771650 h 8737578"/>
              <a:gd name="connsiteX1171" fmla="*/ 5832157 w 14630399"/>
              <a:gd name="connsiteY1171" fmla="*/ 3771650 h 8737578"/>
              <a:gd name="connsiteX1172" fmla="*/ 5830008 w 14630399"/>
              <a:gd name="connsiteY1172" fmla="*/ 3771650 h 8737578"/>
              <a:gd name="connsiteX1173" fmla="*/ 5827860 w 14630399"/>
              <a:gd name="connsiteY1173" fmla="*/ 3771650 h 8737578"/>
              <a:gd name="connsiteX1174" fmla="*/ 5822491 w 14630399"/>
              <a:gd name="connsiteY1174" fmla="*/ 3773787 h 8737578"/>
              <a:gd name="connsiteX1175" fmla="*/ 5820343 w 14630399"/>
              <a:gd name="connsiteY1175" fmla="*/ 3773787 h 8737578"/>
              <a:gd name="connsiteX1176" fmla="*/ 5817122 w 14630399"/>
              <a:gd name="connsiteY1176" fmla="*/ 3773787 h 8737578"/>
              <a:gd name="connsiteX1177" fmla="*/ 5814974 w 14630399"/>
              <a:gd name="connsiteY1177" fmla="*/ 3776992 h 8737578"/>
              <a:gd name="connsiteX1178" fmla="*/ 5811753 w 14630399"/>
              <a:gd name="connsiteY1178" fmla="*/ 3776992 h 8737578"/>
              <a:gd name="connsiteX1179" fmla="*/ 5809604 w 14630399"/>
              <a:gd name="connsiteY1179" fmla="*/ 3776992 h 8737578"/>
              <a:gd name="connsiteX1180" fmla="*/ 5807457 w 14630399"/>
              <a:gd name="connsiteY1180" fmla="*/ 3776992 h 8737578"/>
              <a:gd name="connsiteX1181" fmla="*/ 5804235 w 14630399"/>
              <a:gd name="connsiteY1181" fmla="*/ 3779128 h 8737578"/>
              <a:gd name="connsiteX1182" fmla="*/ 5802088 w 14630399"/>
              <a:gd name="connsiteY1182" fmla="*/ 3779128 h 8737578"/>
              <a:gd name="connsiteX1183" fmla="*/ 5799939 w 14630399"/>
              <a:gd name="connsiteY1183" fmla="*/ 3779128 h 8737578"/>
              <a:gd name="connsiteX1184" fmla="*/ 5796718 w 14630399"/>
              <a:gd name="connsiteY1184" fmla="*/ 3779128 h 8737578"/>
              <a:gd name="connsiteX1185" fmla="*/ 5794570 w 14630399"/>
              <a:gd name="connsiteY1185" fmla="*/ 3779128 h 8737578"/>
              <a:gd name="connsiteX1186" fmla="*/ 5792422 w 14630399"/>
              <a:gd name="connsiteY1186" fmla="*/ 3781265 h 8737578"/>
              <a:gd name="connsiteX1187" fmla="*/ 5787053 w 14630399"/>
              <a:gd name="connsiteY1187" fmla="*/ 3781265 h 8737578"/>
              <a:gd name="connsiteX1188" fmla="*/ 5783831 w 14630399"/>
              <a:gd name="connsiteY1188" fmla="*/ 3781265 h 8737578"/>
              <a:gd name="connsiteX1189" fmla="*/ 5781684 w 14630399"/>
              <a:gd name="connsiteY1189" fmla="*/ 3781265 h 8737578"/>
              <a:gd name="connsiteX1190" fmla="*/ 5774166 w 14630399"/>
              <a:gd name="connsiteY1190" fmla="*/ 3781265 h 8737578"/>
              <a:gd name="connsiteX1191" fmla="*/ 5768797 w 14630399"/>
              <a:gd name="connsiteY1191" fmla="*/ 3781265 h 8737578"/>
              <a:gd name="connsiteX1192" fmla="*/ 5753762 w 14630399"/>
              <a:gd name="connsiteY1192" fmla="*/ 3781265 h 8737578"/>
              <a:gd name="connsiteX1193" fmla="*/ 5740876 w 14630399"/>
              <a:gd name="connsiteY1193" fmla="*/ 3781265 h 8737578"/>
              <a:gd name="connsiteX1194" fmla="*/ 5723693 w 14630399"/>
              <a:gd name="connsiteY1194" fmla="*/ 3781265 h 8737578"/>
              <a:gd name="connsiteX1195" fmla="*/ 5695772 w 14630399"/>
              <a:gd name="connsiteY1195" fmla="*/ 3781265 h 8737578"/>
              <a:gd name="connsiteX1196" fmla="*/ 5675368 w 14630399"/>
              <a:gd name="connsiteY1196" fmla="*/ 3781265 h 8737578"/>
              <a:gd name="connsiteX1197" fmla="*/ 5647447 w 14630399"/>
              <a:gd name="connsiteY1197" fmla="*/ 3781265 h 8737578"/>
              <a:gd name="connsiteX1198" fmla="*/ 5629190 w 14630399"/>
              <a:gd name="connsiteY1198" fmla="*/ 3781265 h 8737578"/>
              <a:gd name="connsiteX1199" fmla="*/ 5617378 w 14630399"/>
              <a:gd name="connsiteY1199" fmla="*/ 3781265 h 8737578"/>
              <a:gd name="connsiteX1200" fmla="*/ 5599122 w 14630399"/>
              <a:gd name="connsiteY1200" fmla="*/ 3781265 h 8737578"/>
              <a:gd name="connsiteX1201" fmla="*/ 5586235 w 14630399"/>
              <a:gd name="connsiteY1201" fmla="*/ 3781265 h 8737578"/>
              <a:gd name="connsiteX1202" fmla="*/ 5573348 w 14630399"/>
              <a:gd name="connsiteY1202" fmla="*/ 3781265 h 8737578"/>
              <a:gd name="connsiteX1203" fmla="*/ 5563683 w 14630399"/>
              <a:gd name="connsiteY1203" fmla="*/ 3781265 h 8737578"/>
              <a:gd name="connsiteX1204" fmla="*/ 5545427 w 14630399"/>
              <a:gd name="connsiteY1204" fmla="*/ 3781265 h 8737578"/>
              <a:gd name="connsiteX1205" fmla="*/ 5537909 w 14630399"/>
              <a:gd name="connsiteY1205" fmla="*/ 3781265 h 8737578"/>
              <a:gd name="connsiteX1206" fmla="*/ 5533614 w 14630399"/>
              <a:gd name="connsiteY1206" fmla="*/ 3781265 h 8737578"/>
              <a:gd name="connsiteX1207" fmla="*/ 5526097 w 14630399"/>
              <a:gd name="connsiteY1207" fmla="*/ 3781265 h 8737578"/>
              <a:gd name="connsiteX1208" fmla="*/ 5520727 w 14630399"/>
              <a:gd name="connsiteY1208" fmla="*/ 3781265 h 8737578"/>
              <a:gd name="connsiteX1209" fmla="*/ 5513210 w 14630399"/>
              <a:gd name="connsiteY1209" fmla="*/ 3781265 h 8737578"/>
              <a:gd name="connsiteX1210" fmla="*/ 5505693 w 14630399"/>
              <a:gd name="connsiteY1210" fmla="*/ 3781265 h 8737578"/>
              <a:gd name="connsiteX1211" fmla="*/ 5500323 w 14630399"/>
              <a:gd name="connsiteY1211" fmla="*/ 3781265 h 8737578"/>
              <a:gd name="connsiteX1212" fmla="*/ 5492806 w 14630399"/>
              <a:gd name="connsiteY1212" fmla="*/ 3781265 h 8737578"/>
              <a:gd name="connsiteX1213" fmla="*/ 5485289 w 14630399"/>
              <a:gd name="connsiteY1213" fmla="*/ 3781265 h 8737578"/>
              <a:gd name="connsiteX1214" fmla="*/ 5477772 w 14630399"/>
              <a:gd name="connsiteY1214" fmla="*/ 3781265 h 8737578"/>
              <a:gd name="connsiteX1215" fmla="*/ 5470254 w 14630399"/>
              <a:gd name="connsiteY1215" fmla="*/ 3781265 h 8737578"/>
              <a:gd name="connsiteX1216" fmla="*/ 5461663 w 14630399"/>
              <a:gd name="connsiteY1216" fmla="*/ 3781265 h 8737578"/>
              <a:gd name="connsiteX1217" fmla="*/ 5449850 w 14630399"/>
              <a:gd name="connsiteY1217" fmla="*/ 3781265 h 8737578"/>
              <a:gd name="connsiteX1218" fmla="*/ 5439111 w 14630399"/>
              <a:gd name="connsiteY1218" fmla="*/ 3781265 h 8737578"/>
              <a:gd name="connsiteX1219" fmla="*/ 5431594 w 14630399"/>
              <a:gd name="connsiteY1219" fmla="*/ 3781265 h 8737578"/>
              <a:gd name="connsiteX1220" fmla="*/ 5426225 w 14630399"/>
              <a:gd name="connsiteY1220" fmla="*/ 3781265 h 8737578"/>
              <a:gd name="connsiteX1221" fmla="*/ 5418707 w 14630399"/>
              <a:gd name="connsiteY1221" fmla="*/ 3781265 h 8737578"/>
              <a:gd name="connsiteX1222" fmla="*/ 5403673 w 14630399"/>
              <a:gd name="connsiteY1222" fmla="*/ 3781265 h 8737578"/>
              <a:gd name="connsiteX1223" fmla="*/ 5396156 w 14630399"/>
              <a:gd name="connsiteY1223" fmla="*/ 3781265 h 8737578"/>
              <a:gd name="connsiteX1224" fmla="*/ 5390786 w 14630399"/>
              <a:gd name="connsiteY1224" fmla="*/ 3781265 h 8737578"/>
              <a:gd name="connsiteX1225" fmla="*/ 5388638 w 14630399"/>
              <a:gd name="connsiteY1225" fmla="*/ 3781265 h 8737578"/>
              <a:gd name="connsiteX1226" fmla="*/ 5383269 w 14630399"/>
              <a:gd name="connsiteY1226" fmla="*/ 3781265 h 8737578"/>
              <a:gd name="connsiteX1227" fmla="*/ 5373604 w 14630399"/>
              <a:gd name="connsiteY1227" fmla="*/ 3781265 h 8737578"/>
              <a:gd name="connsiteX1228" fmla="*/ 5366087 w 14630399"/>
              <a:gd name="connsiteY1228" fmla="*/ 3781265 h 8737578"/>
              <a:gd name="connsiteX1229" fmla="*/ 5358569 w 14630399"/>
              <a:gd name="connsiteY1229" fmla="*/ 3781265 h 8737578"/>
              <a:gd name="connsiteX1230" fmla="*/ 5355348 w 14630399"/>
              <a:gd name="connsiteY1230" fmla="*/ 3781265 h 8737578"/>
              <a:gd name="connsiteX1231" fmla="*/ 5347830 w 14630399"/>
              <a:gd name="connsiteY1231" fmla="*/ 3781265 h 8737578"/>
              <a:gd name="connsiteX1232" fmla="*/ 5345683 w 14630399"/>
              <a:gd name="connsiteY1232" fmla="*/ 3781265 h 8737578"/>
              <a:gd name="connsiteX1233" fmla="*/ 5338165 w 14630399"/>
              <a:gd name="connsiteY1233" fmla="*/ 3781265 h 8737578"/>
              <a:gd name="connsiteX1234" fmla="*/ 5332796 w 14630399"/>
              <a:gd name="connsiteY1234" fmla="*/ 3781265 h 8737578"/>
              <a:gd name="connsiteX1235" fmla="*/ 5327426 w 14630399"/>
              <a:gd name="connsiteY1235" fmla="*/ 3781265 h 8737578"/>
              <a:gd name="connsiteX1236" fmla="*/ 5323131 w 14630399"/>
              <a:gd name="connsiteY1236" fmla="*/ 3781265 h 8737578"/>
              <a:gd name="connsiteX1237" fmla="*/ 5317761 w 14630399"/>
              <a:gd name="connsiteY1237" fmla="*/ 3781265 h 8737578"/>
              <a:gd name="connsiteX1238" fmla="*/ 5314540 w 14630399"/>
              <a:gd name="connsiteY1238" fmla="*/ 3781265 h 8737578"/>
              <a:gd name="connsiteX1239" fmla="*/ 5310244 w 14630399"/>
              <a:gd name="connsiteY1239" fmla="*/ 3781265 h 8737578"/>
              <a:gd name="connsiteX1240" fmla="*/ 5307023 w 14630399"/>
              <a:gd name="connsiteY1240" fmla="*/ 3781265 h 8737578"/>
              <a:gd name="connsiteX1241" fmla="*/ 5302727 w 14630399"/>
              <a:gd name="connsiteY1241" fmla="*/ 3781265 h 8737578"/>
              <a:gd name="connsiteX1242" fmla="*/ 5299505 w 14630399"/>
              <a:gd name="connsiteY1242" fmla="*/ 3781265 h 8737578"/>
              <a:gd name="connsiteX1243" fmla="*/ 5295210 w 14630399"/>
              <a:gd name="connsiteY1243" fmla="*/ 3781265 h 8737578"/>
              <a:gd name="connsiteX1244" fmla="*/ 5289840 w 14630399"/>
              <a:gd name="connsiteY1244" fmla="*/ 3781265 h 8737578"/>
              <a:gd name="connsiteX1245" fmla="*/ 5284471 w 14630399"/>
              <a:gd name="connsiteY1245" fmla="*/ 3781265 h 8737578"/>
              <a:gd name="connsiteX1246" fmla="*/ 5282323 w 14630399"/>
              <a:gd name="connsiteY1246" fmla="*/ 3781265 h 8737578"/>
              <a:gd name="connsiteX1247" fmla="*/ 5276954 w 14630399"/>
              <a:gd name="connsiteY1247" fmla="*/ 3781265 h 8737578"/>
              <a:gd name="connsiteX1248" fmla="*/ 5271585 w 14630399"/>
              <a:gd name="connsiteY1248" fmla="*/ 3781265 h 8737578"/>
              <a:gd name="connsiteX1249" fmla="*/ 5267288 w 14630399"/>
              <a:gd name="connsiteY1249" fmla="*/ 3781265 h 8737578"/>
              <a:gd name="connsiteX1250" fmla="*/ 5264067 w 14630399"/>
              <a:gd name="connsiteY1250" fmla="*/ 3779128 h 8737578"/>
              <a:gd name="connsiteX1251" fmla="*/ 5258698 w 14630399"/>
              <a:gd name="connsiteY1251" fmla="*/ 3779128 h 8737578"/>
              <a:gd name="connsiteX1252" fmla="*/ 5254402 w 14630399"/>
              <a:gd name="connsiteY1252" fmla="*/ 3779128 h 8737578"/>
              <a:gd name="connsiteX1253" fmla="*/ 5251181 w 14630399"/>
              <a:gd name="connsiteY1253" fmla="*/ 3779128 h 8737578"/>
              <a:gd name="connsiteX1254" fmla="*/ 5241515 w 14630399"/>
              <a:gd name="connsiteY1254" fmla="*/ 3776992 h 8737578"/>
              <a:gd name="connsiteX1255" fmla="*/ 5230777 w 14630399"/>
              <a:gd name="connsiteY1255" fmla="*/ 3776992 h 8737578"/>
              <a:gd name="connsiteX1256" fmla="*/ 5223259 w 14630399"/>
              <a:gd name="connsiteY1256" fmla="*/ 3773787 h 8737578"/>
              <a:gd name="connsiteX1257" fmla="*/ 5213594 w 14630399"/>
              <a:gd name="connsiteY1257" fmla="*/ 3771650 h 8737578"/>
              <a:gd name="connsiteX1258" fmla="*/ 5203929 w 14630399"/>
              <a:gd name="connsiteY1258" fmla="*/ 3771650 h 8737578"/>
              <a:gd name="connsiteX1259" fmla="*/ 5200708 w 14630399"/>
              <a:gd name="connsiteY1259" fmla="*/ 3769514 h 8737578"/>
              <a:gd name="connsiteX1260" fmla="*/ 5193190 w 14630399"/>
              <a:gd name="connsiteY1260" fmla="*/ 3766309 h 8737578"/>
              <a:gd name="connsiteX1261" fmla="*/ 5183525 w 14630399"/>
              <a:gd name="connsiteY1261" fmla="*/ 3764172 h 8737578"/>
              <a:gd name="connsiteX1262" fmla="*/ 5178155 w 14630399"/>
              <a:gd name="connsiteY1262" fmla="*/ 3760967 h 8737578"/>
              <a:gd name="connsiteX1263" fmla="*/ 5170639 w 14630399"/>
              <a:gd name="connsiteY1263" fmla="*/ 3760967 h 8737578"/>
              <a:gd name="connsiteX1264" fmla="*/ 5167417 w 14630399"/>
              <a:gd name="connsiteY1264" fmla="*/ 3758831 h 8737578"/>
              <a:gd name="connsiteX1265" fmla="*/ 5157751 w 14630399"/>
              <a:gd name="connsiteY1265" fmla="*/ 3756694 h 8737578"/>
              <a:gd name="connsiteX1266" fmla="*/ 5152383 w 14630399"/>
              <a:gd name="connsiteY1266" fmla="*/ 3753489 h 8737578"/>
              <a:gd name="connsiteX1267" fmla="*/ 5148086 w 14630399"/>
              <a:gd name="connsiteY1267" fmla="*/ 3751353 h 8737578"/>
              <a:gd name="connsiteX1268" fmla="*/ 5144865 w 14630399"/>
              <a:gd name="connsiteY1268" fmla="*/ 3751353 h 8737578"/>
              <a:gd name="connsiteX1269" fmla="*/ 5142717 w 14630399"/>
              <a:gd name="connsiteY1269" fmla="*/ 3749216 h 8737578"/>
              <a:gd name="connsiteX1270" fmla="*/ 5139496 w 14630399"/>
              <a:gd name="connsiteY1270" fmla="*/ 3749216 h 8737578"/>
              <a:gd name="connsiteX1271" fmla="*/ 5135200 w 14630399"/>
              <a:gd name="connsiteY1271" fmla="*/ 3749216 h 8737578"/>
              <a:gd name="connsiteX1272" fmla="*/ 5129831 w 14630399"/>
              <a:gd name="connsiteY1272" fmla="*/ 3746011 h 8737578"/>
              <a:gd name="connsiteX1273" fmla="*/ 5127682 w 14630399"/>
              <a:gd name="connsiteY1273" fmla="*/ 3746011 h 8737578"/>
              <a:gd name="connsiteX1274" fmla="*/ 5120165 w 14630399"/>
              <a:gd name="connsiteY1274" fmla="*/ 3743875 h 8737578"/>
              <a:gd name="connsiteX1275" fmla="*/ 5114796 w 14630399"/>
              <a:gd name="connsiteY1275" fmla="*/ 3743875 h 8737578"/>
              <a:gd name="connsiteX1276" fmla="*/ 5109427 w 14630399"/>
              <a:gd name="connsiteY1276" fmla="*/ 3741738 h 8737578"/>
              <a:gd name="connsiteX1277" fmla="*/ 5101910 w 14630399"/>
              <a:gd name="connsiteY1277" fmla="*/ 3741738 h 8737578"/>
              <a:gd name="connsiteX1278" fmla="*/ 5096540 w 14630399"/>
              <a:gd name="connsiteY1278" fmla="*/ 3741738 h 8737578"/>
              <a:gd name="connsiteX1279" fmla="*/ 5089023 w 14630399"/>
              <a:gd name="connsiteY1279" fmla="*/ 3738533 h 8737578"/>
              <a:gd name="connsiteX1280" fmla="*/ 5083653 w 14630399"/>
              <a:gd name="connsiteY1280" fmla="*/ 3738533 h 8737578"/>
              <a:gd name="connsiteX1281" fmla="*/ 5081506 w 14630399"/>
              <a:gd name="connsiteY1281" fmla="*/ 3738533 h 8737578"/>
              <a:gd name="connsiteX1282" fmla="*/ 5076136 w 14630399"/>
              <a:gd name="connsiteY1282" fmla="*/ 3738533 h 8737578"/>
              <a:gd name="connsiteX1283" fmla="*/ 5071841 w 14630399"/>
              <a:gd name="connsiteY1283" fmla="*/ 3738533 h 8737578"/>
              <a:gd name="connsiteX1284" fmla="*/ 5064323 w 14630399"/>
              <a:gd name="connsiteY1284" fmla="*/ 3738533 h 8737578"/>
              <a:gd name="connsiteX1285" fmla="*/ 5061101 w 14630399"/>
              <a:gd name="connsiteY1285" fmla="*/ 3738533 h 8737578"/>
              <a:gd name="connsiteX1286" fmla="*/ 5053584 w 14630399"/>
              <a:gd name="connsiteY1286" fmla="*/ 3738533 h 8737578"/>
              <a:gd name="connsiteX1287" fmla="*/ 5048214 w 14630399"/>
              <a:gd name="connsiteY1287" fmla="*/ 3738533 h 8737578"/>
              <a:gd name="connsiteX1288" fmla="*/ 5046067 w 14630399"/>
              <a:gd name="connsiteY1288" fmla="*/ 3738533 h 8737578"/>
              <a:gd name="connsiteX1289" fmla="*/ 5040697 w 14630399"/>
              <a:gd name="connsiteY1289" fmla="*/ 3738533 h 8737578"/>
              <a:gd name="connsiteX1290" fmla="*/ 5036402 w 14630399"/>
              <a:gd name="connsiteY1290" fmla="*/ 3738533 h 8737578"/>
              <a:gd name="connsiteX1291" fmla="*/ 5033180 w 14630399"/>
              <a:gd name="connsiteY1291" fmla="*/ 3738533 h 8737578"/>
              <a:gd name="connsiteX1292" fmla="*/ 5031033 w 14630399"/>
              <a:gd name="connsiteY1292" fmla="*/ 3738533 h 8737578"/>
              <a:gd name="connsiteX1293" fmla="*/ 5025663 w 14630399"/>
              <a:gd name="connsiteY1293" fmla="*/ 3738533 h 8737578"/>
              <a:gd name="connsiteX1294" fmla="*/ 5023515 w 14630399"/>
              <a:gd name="connsiteY1294" fmla="*/ 3738533 h 8737578"/>
              <a:gd name="connsiteX1295" fmla="*/ 5020293 w 14630399"/>
              <a:gd name="connsiteY1295" fmla="*/ 3738533 h 8737578"/>
              <a:gd name="connsiteX1296" fmla="*/ 5015998 w 14630399"/>
              <a:gd name="connsiteY1296" fmla="*/ 3738533 h 8737578"/>
              <a:gd name="connsiteX1297" fmla="*/ 5010628 w 14630399"/>
              <a:gd name="connsiteY1297" fmla="*/ 3738533 h 8737578"/>
              <a:gd name="connsiteX1298" fmla="*/ 5003111 w 14630399"/>
              <a:gd name="connsiteY1298" fmla="*/ 3738533 h 8737578"/>
              <a:gd name="connsiteX1299" fmla="*/ 4997742 w 14630399"/>
              <a:gd name="connsiteY1299" fmla="*/ 3738533 h 8737578"/>
              <a:gd name="connsiteX1300" fmla="*/ 4995594 w 14630399"/>
              <a:gd name="connsiteY1300" fmla="*/ 3738533 h 8737578"/>
              <a:gd name="connsiteX1301" fmla="*/ 4990224 w 14630399"/>
              <a:gd name="connsiteY1301" fmla="*/ 3736397 h 8737578"/>
              <a:gd name="connsiteX1302" fmla="*/ 4982707 w 14630399"/>
              <a:gd name="connsiteY1302" fmla="*/ 3736397 h 8737578"/>
              <a:gd name="connsiteX1303" fmla="*/ 4975190 w 14630399"/>
              <a:gd name="connsiteY1303" fmla="*/ 3734260 h 8737578"/>
              <a:gd name="connsiteX1304" fmla="*/ 4973042 w 14630399"/>
              <a:gd name="connsiteY1304" fmla="*/ 3734260 h 8737578"/>
              <a:gd name="connsiteX1305" fmla="*/ 4964451 w 14630399"/>
              <a:gd name="connsiteY1305" fmla="*/ 3731056 h 8737578"/>
              <a:gd name="connsiteX1306" fmla="*/ 4962303 w 14630399"/>
              <a:gd name="connsiteY1306" fmla="*/ 3728919 h 8737578"/>
              <a:gd name="connsiteX1307" fmla="*/ 4960156 w 14630399"/>
              <a:gd name="connsiteY1307" fmla="*/ 3728919 h 8737578"/>
              <a:gd name="connsiteX1308" fmla="*/ 4954786 w 14630399"/>
              <a:gd name="connsiteY1308" fmla="*/ 3725714 h 8737578"/>
              <a:gd name="connsiteX1309" fmla="*/ 4947269 w 14630399"/>
              <a:gd name="connsiteY1309" fmla="*/ 3723578 h 8737578"/>
              <a:gd name="connsiteX1310" fmla="*/ 4941899 w 14630399"/>
              <a:gd name="connsiteY1310" fmla="*/ 3721441 h 8737578"/>
              <a:gd name="connsiteX1311" fmla="*/ 4936530 w 14630399"/>
              <a:gd name="connsiteY1311" fmla="*/ 3718236 h 8737578"/>
              <a:gd name="connsiteX1312" fmla="*/ 4934382 w 14630399"/>
              <a:gd name="connsiteY1312" fmla="*/ 3718236 h 8737578"/>
              <a:gd name="connsiteX1313" fmla="*/ 4929012 w 14630399"/>
              <a:gd name="connsiteY1313" fmla="*/ 3716099 h 8737578"/>
              <a:gd name="connsiteX1314" fmla="*/ 4924717 w 14630399"/>
              <a:gd name="connsiteY1314" fmla="*/ 3716099 h 8737578"/>
              <a:gd name="connsiteX1315" fmla="*/ 4919347 w 14630399"/>
              <a:gd name="connsiteY1315" fmla="*/ 3713963 h 8737578"/>
              <a:gd name="connsiteX1316" fmla="*/ 4913978 w 14630399"/>
              <a:gd name="connsiteY1316" fmla="*/ 3710758 h 8737578"/>
              <a:gd name="connsiteX1317" fmla="*/ 4911830 w 14630399"/>
              <a:gd name="connsiteY1317" fmla="*/ 3710758 h 8737578"/>
              <a:gd name="connsiteX1318" fmla="*/ 4904313 w 14630399"/>
              <a:gd name="connsiteY1318" fmla="*/ 3708622 h 8737578"/>
              <a:gd name="connsiteX1319" fmla="*/ 4901091 w 14630399"/>
              <a:gd name="connsiteY1319" fmla="*/ 3706485 h 8737578"/>
              <a:gd name="connsiteX1320" fmla="*/ 4896796 w 14630399"/>
              <a:gd name="connsiteY1320" fmla="*/ 3703280 h 8737578"/>
              <a:gd name="connsiteX1321" fmla="*/ 4891426 w 14630399"/>
              <a:gd name="connsiteY1321" fmla="*/ 3703280 h 8737578"/>
              <a:gd name="connsiteX1322" fmla="*/ 4883909 w 14630399"/>
              <a:gd name="connsiteY1322" fmla="*/ 3701144 h 8737578"/>
              <a:gd name="connsiteX1323" fmla="*/ 4876392 w 14630399"/>
              <a:gd name="connsiteY1323" fmla="*/ 3697939 h 8737578"/>
              <a:gd name="connsiteX1324" fmla="*/ 4871022 w 14630399"/>
              <a:gd name="connsiteY1324" fmla="*/ 3695802 h 8737578"/>
              <a:gd name="connsiteX1325" fmla="*/ 4865653 w 14630399"/>
              <a:gd name="connsiteY1325" fmla="*/ 3693665 h 8737578"/>
              <a:gd name="connsiteX1326" fmla="*/ 4861357 w 14630399"/>
              <a:gd name="connsiteY1326" fmla="*/ 3693665 h 8737578"/>
              <a:gd name="connsiteX1327" fmla="*/ 4855988 w 14630399"/>
              <a:gd name="connsiteY1327" fmla="*/ 3690461 h 8737578"/>
              <a:gd name="connsiteX1328" fmla="*/ 4853840 w 14630399"/>
              <a:gd name="connsiteY1328" fmla="*/ 3690461 h 8737578"/>
              <a:gd name="connsiteX1329" fmla="*/ 4848470 w 14630399"/>
              <a:gd name="connsiteY1329" fmla="*/ 3688324 h 8737578"/>
              <a:gd name="connsiteX1330" fmla="*/ 4845249 w 14630399"/>
              <a:gd name="connsiteY1330" fmla="*/ 3688324 h 8737578"/>
              <a:gd name="connsiteX1331" fmla="*/ 4837731 w 14630399"/>
              <a:gd name="connsiteY1331" fmla="*/ 3688324 h 8737578"/>
              <a:gd name="connsiteX1332" fmla="*/ 4837731 w 14630399"/>
              <a:gd name="connsiteY1332" fmla="*/ 3686188 h 8737578"/>
              <a:gd name="connsiteX1333" fmla="*/ 4833436 w 14630399"/>
              <a:gd name="connsiteY1333" fmla="*/ 3686188 h 8737578"/>
              <a:gd name="connsiteX1334" fmla="*/ 4828066 w 14630399"/>
              <a:gd name="connsiteY1334" fmla="*/ 3682983 h 8737578"/>
              <a:gd name="connsiteX1335" fmla="*/ 4822697 w 14630399"/>
              <a:gd name="connsiteY1335" fmla="*/ 3682983 h 8737578"/>
              <a:gd name="connsiteX1336" fmla="*/ 4817327 w 14630399"/>
              <a:gd name="connsiteY1336" fmla="*/ 3680846 h 8737578"/>
              <a:gd name="connsiteX1337" fmla="*/ 4813032 w 14630399"/>
              <a:gd name="connsiteY1337" fmla="*/ 3680846 h 8737578"/>
              <a:gd name="connsiteX1338" fmla="*/ 4807662 w 14630399"/>
              <a:gd name="connsiteY1338" fmla="*/ 3678710 h 8737578"/>
              <a:gd name="connsiteX1339" fmla="*/ 4802293 w 14630399"/>
              <a:gd name="connsiteY1339" fmla="*/ 3678710 h 8737578"/>
              <a:gd name="connsiteX1340" fmla="*/ 4800145 w 14630399"/>
              <a:gd name="connsiteY1340" fmla="*/ 3675505 h 8737578"/>
              <a:gd name="connsiteX1341" fmla="*/ 4794776 w 14630399"/>
              <a:gd name="connsiteY1341" fmla="*/ 3675505 h 8737578"/>
              <a:gd name="connsiteX1342" fmla="*/ 4787258 w 14630399"/>
              <a:gd name="connsiteY1342" fmla="*/ 3675505 h 8737578"/>
              <a:gd name="connsiteX1343" fmla="*/ 4781889 w 14630399"/>
              <a:gd name="connsiteY1343" fmla="*/ 3673368 h 8737578"/>
              <a:gd name="connsiteX1344" fmla="*/ 4777593 w 14630399"/>
              <a:gd name="connsiteY1344" fmla="*/ 3673368 h 8737578"/>
              <a:gd name="connsiteX1345" fmla="*/ 4774372 w 14630399"/>
              <a:gd name="connsiteY1345" fmla="*/ 3673368 h 8737578"/>
              <a:gd name="connsiteX1346" fmla="*/ 4770076 w 14630399"/>
              <a:gd name="connsiteY1346" fmla="*/ 3673368 h 8737578"/>
              <a:gd name="connsiteX1347" fmla="*/ 4764707 w 14630399"/>
              <a:gd name="connsiteY1347" fmla="*/ 3673368 h 8737578"/>
              <a:gd name="connsiteX1348" fmla="*/ 4759337 w 14630399"/>
              <a:gd name="connsiteY1348" fmla="*/ 3673368 h 8737578"/>
              <a:gd name="connsiteX1349" fmla="*/ 4749672 w 14630399"/>
              <a:gd name="connsiteY1349" fmla="*/ 3673368 h 8737578"/>
              <a:gd name="connsiteX1350" fmla="*/ 4742155 w 14630399"/>
              <a:gd name="connsiteY1350" fmla="*/ 3673368 h 8737578"/>
              <a:gd name="connsiteX1351" fmla="*/ 4742155 w 14630399"/>
              <a:gd name="connsiteY1351" fmla="*/ 3678710 h 8737578"/>
              <a:gd name="connsiteX1352" fmla="*/ 4742155 w 14630399"/>
              <a:gd name="connsiteY1352" fmla="*/ 3716099 h 8737578"/>
              <a:gd name="connsiteX1353" fmla="*/ 4742155 w 14630399"/>
              <a:gd name="connsiteY1353" fmla="*/ 3734260 h 8737578"/>
              <a:gd name="connsiteX1354" fmla="*/ 4742155 w 14630399"/>
              <a:gd name="connsiteY1354" fmla="*/ 3738533 h 8737578"/>
              <a:gd name="connsiteX1355" fmla="*/ 4742155 w 14630399"/>
              <a:gd name="connsiteY1355" fmla="*/ 3753489 h 8737578"/>
              <a:gd name="connsiteX1356" fmla="*/ 4742155 w 14630399"/>
              <a:gd name="connsiteY1356" fmla="*/ 3760967 h 8737578"/>
              <a:gd name="connsiteX1357" fmla="*/ 4742155 w 14630399"/>
              <a:gd name="connsiteY1357" fmla="*/ 3764172 h 8737578"/>
              <a:gd name="connsiteX1358" fmla="*/ 4742155 w 14630399"/>
              <a:gd name="connsiteY1358" fmla="*/ 3804767 h 8737578"/>
              <a:gd name="connsiteX1359" fmla="*/ 4738933 w 14630399"/>
              <a:gd name="connsiteY1359" fmla="*/ 3852839 h 8737578"/>
              <a:gd name="connsiteX1360" fmla="*/ 4738933 w 14630399"/>
              <a:gd name="connsiteY1360" fmla="*/ 3897707 h 8737578"/>
              <a:gd name="connsiteX1361" fmla="*/ 4738933 w 14630399"/>
              <a:gd name="connsiteY1361" fmla="*/ 3945780 h 8737578"/>
              <a:gd name="connsiteX1362" fmla="*/ 4738933 w 14630399"/>
              <a:gd name="connsiteY1362" fmla="*/ 3993853 h 8737578"/>
              <a:gd name="connsiteX1363" fmla="*/ 4738933 w 14630399"/>
              <a:gd name="connsiteY1363" fmla="*/ 4041925 h 8737578"/>
              <a:gd name="connsiteX1364" fmla="*/ 4738933 w 14630399"/>
              <a:gd name="connsiteY1364" fmla="*/ 4089998 h 8737578"/>
              <a:gd name="connsiteX1365" fmla="*/ 4736785 w 14630399"/>
              <a:gd name="connsiteY1365" fmla="*/ 4137002 h 8737578"/>
              <a:gd name="connsiteX1366" fmla="*/ 4736785 w 14630399"/>
              <a:gd name="connsiteY1366" fmla="*/ 4185075 h 8737578"/>
              <a:gd name="connsiteX1367" fmla="*/ 4736785 w 14630399"/>
              <a:gd name="connsiteY1367" fmla="*/ 4233148 h 8737578"/>
              <a:gd name="connsiteX1368" fmla="*/ 4736785 w 14630399"/>
              <a:gd name="connsiteY1368" fmla="*/ 4284425 h 8737578"/>
              <a:gd name="connsiteX1369" fmla="*/ 4736785 w 14630399"/>
              <a:gd name="connsiteY1369" fmla="*/ 4329293 h 8737578"/>
              <a:gd name="connsiteX1370" fmla="*/ 4734638 w 14630399"/>
              <a:gd name="connsiteY1370" fmla="*/ 4475647 h 8737578"/>
              <a:gd name="connsiteX1371" fmla="*/ 4734638 w 14630399"/>
              <a:gd name="connsiteY1371" fmla="*/ 4523720 h 8737578"/>
              <a:gd name="connsiteX1372" fmla="*/ 4734638 w 14630399"/>
              <a:gd name="connsiteY1372" fmla="*/ 4571793 h 8737578"/>
              <a:gd name="connsiteX1373" fmla="*/ 4734638 w 14630399"/>
              <a:gd name="connsiteY1373" fmla="*/ 4619865 h 8737578"/>
              <a:gd name="connsiteX1374" fmla="*/ 4731416 w 14630399"/>
              <a:gd name="connsiteY1374" fmla="*/ 4667938 h 8737578"/>
              <a:gd name="connsiteX1375" fmla="*/ 4731416 w 14630399"/>
              <a:gd name="connsiteY1375" fmla="*/ 4714942 h 8737578"/>
              <a:gd name="connsiteX1376" fmla="*/ 4731416 w 14630399"/>
              <a:gd name="connsiteY1376" fmla="*/ 4763015 h 8737578"/>
              <a:gd name="connsiteX1377" fmla="*/ 4731416 w 14630399"/>
              <a:gd name="connsiteY1377" fmla="*/ 4811088 h 8737578"/>
              <a:gd name="connsiteX1378" fmla="*/ 4731416 w 14630399"/>
              <a:gd name="connsiteY1378" fmla="*/ 4859160 h 8737578"/>
              <a:gd name="connsiteX1379" fmla="*/ 4731416 w 14630399"/>
              <a:gd name="connsiteY1379" fmla="*/ 4907233 h 8737578"/>
              <a:gd name="connsiteX1380" fmla="*/ 4731416 w 14630399"/>
              <a:gd name="connsiteY1380" fmla="*/ 4957442 h 8737578"/>
              <a:gd name="connsiteX1381" fmla="*/ 4731416 w 14630399"/>
              <a:gd name="connsiteY1381" fmla="*/ 5005515 h 8737578"/>
              <a:gd name="connsiteX1382" fmla="*/ 4731416 w 14630399"/>
              <a:gd name="connsiteY1382" fmla="*/ 5053588 h 8737578"/>
              <a:gd name="connsiteX1383" fmla="*/ 4731416 w 14630399"/>
              <a:gd name="connsiteY1383" fmla="*/ 5099524 h 8737578"/>
              <a:gd name="connsiteX1384" fmla="*/ 4731416 w 14630399"/>
              <a:gd name="connsiteY1384" fmla="*/ 5146528 h 8737578"/>
              <a:gd name="connsiteX1385" fmla="*/ 4731416 w 14630399"/>
              <a:gd name="connsiteY1385" fmla="*/ 5197806 h 8737578"/>
              <a:gd name="connsiteX1386" fmla="*/ 4731416 w 14630399"/>
              <a:gd name="connsiteY1386" fmla="*/ 5245878 h 8737578"/>
              <a:gd name="connsiteX1387" fmla="*/ 4731416 w 14630399"/>
              <a:gd name="connsiteY1387" fmla="*/ 5292883 h 8737578"/>
              <a:gd name="connsiteX1388" fmla="*/ 4731416 w 14630399"/>
              <a:gd name="connsiteY1388" fmla="*/ 5340955 h 8737578"/>
              <a:gd name="connsiteX1389" fmla="*/ 4731416 w 14630399"/>
              <a:gd name="connsiteY1389" fmla="*/ 5389028 h 8737578"/>
              <a:gd name="connsiteX1390" fmla="*/ 4731416 w 14630399"/>
              <a:gd name="connsiteY1390" fmla="*/ 5440305 h 8737578"/>
              <a:gd name="connsiteX1391" fmla="*/ 4731416 w 14630399"/>
              <a:gd name="connsiteY1391" fmla="*/ 5485173 h 8737578"/>
              <a:gd name="connsiteX1392" fmla="*/ 4731416 w 14630399"/>
              <a:gd name="connsiteY1392" fmla="*/ 5533246 h 8737578"/>
              <a:gd name="connsiteX1393" fmla="*/ 4731416 w 14630399"/>
              <a:gd name="connsiteY1393" fmla="*/ 5581319 h 8737578"/>
              <a:gd name="connsiteX1394" fmla="*/ 4731416 w 14630399"/>
              <a:gd name="connsiteY1394" fmla="*/ 5629391 h 8737578"/>
              <a:gd name="connsiteX1395" fmla="*/ 4731416 w 14630399"/>
              <a:gd name="connsiteY1395" fmla="*/ 5679600 h 8737578"/>
              <a:gd name="connsiteX1396" fmla="*/ 4731416 w 14630399"/>
              <a:gd name="connsiteY1396" fmla="*/ 5727673 h 8737578"/>
              <a:gd name="connsiteX1397" fmla="*/ 4731416 w 14630399"/>
              <a:gd name="connsiteY1397" fmla="*/ 5775746 h 8737578"/>
              <a:gd name="connsiteX1398" fmla="*/ 4729268 w 14630399"/>
              <a:gd name="connsiteY1398" fmla="*/ 5823818 h 8737578"/>
              <a:gd name="connsiteX1399" fmla="*/ 4729268 w 14630399"/>
              <a:gd name="connsiteY1399" fmla="*/ 5868686 h 8737578"/>
              <a:gd name="connsiteX1400" fmla="*/ 4729268 w 14630399"/>
              <a:gd name="connsiteY1400" fmla="*/ 5918895 h 8737578"/>
              <a:gd name="connsiteX1401" fmla="*/ 4729268 w 14630399"/>
              <a:gd name="connsiteY1401" fmla="*/ 5966968 h 8737578"/>
              <a:gd name="connsiteX1402" fmla="*/ 4729268 w 14630399"/>
              <a:gd name="connsiteY1402" fmla="*/ 6015041 h 8737578"/>
              <a:gd name="connsiteX1403" fmla="*/ 4729268 w 14630399"/>
              <a:gd name="connsiteY1403" fmla="*/ 6063113 h 8737578"/>
              <a:gd name="connsiteX1404" fmla="*/ 4729268 w 14630399"/>
              <a:gd name="connsiteY1404" fmla="*/ 6111186 h 8737578"/>
              <a:gd name="connsiteX1405" fmla="*/ 4729268 w 14630399"/>
              <a:gd name="connsiteY1405" fmla="*/ 6159259 h 8737578"/>
              <a:gd name="connsiteX1406" fmla="*/ 4729268 w 14630399"/>
              <a:gd name="connsiteY1406" fmla="*/ 6207331 h 8737578"/>
              <a:gd name="connsiteX1407" fmla="*/ 4729268 w 14630399"/>
              <a:gd name="connsiteY1407" fmla="*/ 6255404 h 8737578"/>
              <a:gd name="connsiteX1408" fmla="*/ 4729268 w 14630399"/>
              <a:gd name="connsiteY1408" fmla="*/ 6302408 h 8737578"/>
              <a:gd name="connsiteX1409" fmla="*/ 4729268 w 14630399"/>
              <a:gd name="connsiteY1409" fmla="*/ 6348344 h 8737578"/>
              <a:gd name="connsiteX1410" fmla="*/ 4729268 w 14630399"/>
              <a:gd name="connsiteY1410" fmla="*/ 6398554 h 8737578"/>
              <a:gd name="connsiteX1411" fmla="*/ 4779741 w 14630399"/>
              <a:gd name="connsiteY1411" fmla="*/ 6398554 h 8737578"/>
              <a:gd name="connsiteX1412" fmla="*/ 4830214 w 14630399"/>
              <a:gd name="connsiteY1412" fmla="*/ 6398554 h 8737578"/>
              <a:gd name="connsiteX1413" fmla="*/ 4878539 w 14630399"/>
              <a:gd name="connsiteY1413" fmla="*/ 6398554 h 8737578"/>
              <a:gd name="connsiteX1414" fmla="*/ 4926865 w 14630399"/>
              <a:gd name="connsiteY1414" fmla="*/ 6398554 h 8737578"/>
              <a:gd name="connsiteX1415" fmla="*/ 4975190 w 14630399"/>
              <a:gd name="connsiteY1415" fmla="*/ 6398554 h 8737578"/>
              <a:gd name="connsiteX1416" fmla="*/ 5023515 w 14630399"/>
              <a:gd name="connsiteY1416" fmla="*/ 6398554 h 8737578"/>
              <a:gd name="connsiteX1417" fmla="*/ 5073988 w 14630399"/>
              <a:gd name="connsiteY1417" fmla="*/ 6398554 h 8737578"/>
              <a:gd name="connsiteX1418" fmla="*/ 5122314 w 14630399"/>
              <a:gd name="connsiteY1418" fmla="*/ 6398554 h 8737578"/>
              <a:gd name="connsiteX1419" fmla="*/ 5170639 w 14630399"/>
              <a:gd name="connsiteY1419" fmla="*/ 6398554 h 8737578"/>
              <a:gd name="connsiteX1420" fmla="*/ 5218963 w 14630399"/>
              <a:gd name="connsiteY1420" fmla="*/ 6398554 h 8737578"/>
              <a:gd name="connsiteX1421" fmla="*/ 5264067 w 14630399"/>
              <a:gd name="connsiteY1421" fmla="*/ 6398554 h 8737578"/>
              <a:gd name="connsiteX1422" fmla="*/ 5314540 w 14630399"/>
              <a:gd name="connsiteY1422" fmla="*/ 6398554 h 8737578"/>
              <a:gd name="connsiteX1423" fmla="*/ 5362865 w 14630399"/>
              <a:gd name="connsiteY1423" fmla="*/ 6398554 h 8737578"/>
              <a:gd name="connsiteX1424" fmla="*/ 5411190 w 14630399"/>
              <a:gd name="connsiteY1424" fmla="*/ 6398554 h 8737578"/>
              <a:gd name="connsiteX1425" fmla="*/ 5459515 w 14630399"/>
              <a:gd name="connsiteY1425" fmla="*/ 6398554 h 8737578"/>
              <a:gd name="connsiteX1426" fmla="*/ 5507840 w 14630399"/>
              <a:gd name="connsiteY1426" fmla="*/ 6398554 h 8737578"/>
              <a:gd name="connsiteX1427" fmla="*/ 5558313 w 14630399"/>
              <a:gd name="connsiteY1427" fmla="*/ 6398554 h 8737578"/>
              <a:gd name="connsiteX1428" fmla="*/ 5606639 w 14630399"/>
              <a:gd name="connsiteY1428" fmla="*/ 6398554 h 8737578"/>
              <a:gd name="connsiteX1429" fmla="*/ 5654964 w 14630399"/>
              <a:gd name="connsiteY1429" fmla="*/ 6398554 h 8737578"/>
              <a:gd name="connsiteX1430" fmla="*/ 5703290 w 14630399"/>
              <a:gd name="connsiteY1430" fmla="*/ 6398554 h 8737578"/>
              <a:gd name="connsiteX1431" fmla="*/ 5751615 w 14630399"/>
              <a:gd name="connsiteY1431" fmla="*/ 6398554 h 8737578"/>
              <a:gd name="connsiteX1432" fmla="*/ 5802088 w 14630399"/>
              <a:gd name="connsiteY1432" fmla="*/ 6398554 h 8737578"/>
              <a:gd name="connsiteX1433" fmla="*/ 5850412 w 14630399"/>
              <a:gd name="connsiteY1433" fmla="*/ 6398554 h 8737578"/>
              <a:gd name="connsiteX1434" fmla="*/ 5895516 w 14630399"/>
              <a:gd name="connsiteY1434" fmla="*/ 6398554 h 8737578"/>
              <a:gd name="connsiteX1435" fmla="*/ 5947063 w 14630399"/>
              <a:gd name="connsiteY1435" fmla="*/ 6398554 h 8737578"/>
              <a:gd name="connsiteX1436" fmla="*/ 5997536 w 14630399"/>
              <a:gd name="connsiteY1436" fmla="*/ 6398554 h 8737578"/>
              <a:gd name="connsiteX1437" fmla="*/ 6045861 w 14630399"/>
              <a:gd name="connsiteY1437" fmla="*/ 6398554 h 8737578"/>
              <a:gd name="connsiteX1438" fmla="*/ 6094186 w 14630399"/>
              <a:gd name="connsiteY1438" fmla="*/ 6398554 h 8737578"/>
              <a:gd name="connsiteX1439" fmla="*/ 6142512 w 14630399"/>
              <a:gd name="connsiteY1439" fmla="*/ 6398554 h 8737578"/>
              <a:gd name="connsiteX1440" fmla="*/ 6187615 w 14630399"/>
              <a:gd name="connsiteY1440" fmla="*/ 6398554 h 8737578"/>
              <a:gd name="connsiteX1441" fmla="*/ 6238088 w 14630399"/>
              <a:gd name="connsiteY1441" fmla="*/ 6401759 h 8737578"/>
              <a:gd name="connsiteX1442" fmla="*/ 6286413 w 14630399"/>
              <a:gd name="connsiteY1442" fmla="*/ 6401759 h 8737578"/>
              <a:gd name="connsiteX1443" fmla="*/ 6334738 w 14630399"/>
              <a:gd name="connsiteY1443" fmla="*/ 6401759 h 8737578"/>
              <a:gd name="connsiteX1444" fmla="*/ 6385211 w 14630399"/>
              <a:gd name="connsiteY1444" fmla="*/ 6401759 h 8737578"/>
              <a:gd name="connsiteX1445" fmla="*/ 6433537 w 14630399"/>
              <a:gd name="connsiteY1445" fmla="*/ 6401759 h 8737578"/>
              <a:gd name="connsiteX1446" fmla="*/ 6484010 w 14630399"/>
              <a:gd name="connsiteY1446" fmla="*/ 6401759 h 8737578"/>
              <a:gd name="connsiteX1447" fmla="*/ 6532334 w 14630399"/>
              <a:gd name="connsiteY1447" fmla="*/ 6401759 h 8737578"/>
              <a:gd name="connsiteX1448" fmla="*/ 6578511 w 14630399"/>
              <a:gd name="connsiteY1448" fmla="*/ 6403895 h 8737578"/>
              <a:gd name="connsiteX1449" fmla="*/ 6623615 w 14630399"/>
              <a:gd name="connsiteY1449" fmla="*/ 6403895 h 8737578"/>
              <a:gd name="connsiteX1450" fmla="*/ 6671940 w 14630399"/>
              <a:gd name="connsiteY1450" fmla="*/ 6403895 h 8737578"/>
              <a:gd name="connsiteX1451" fmla="*/ 6720265 w 14630399"/>
              <a:gd name="connsiteY1451" fmla="*/ 6403895 h 8737578"/>
              <a:gd name="connsiteX1452" fmla="*/ 6768591 w 14630399"/>
              <a:gd name="connsiteY1452" fmla="*/ 6403895 h 8737578"/>
              <a:gd name="connsiteX1453" fmla="*/ 6816916 w 14630399"/>
              <a:gd name="connsiteY1453" fmla="*/ 6403895 h 8737578"/>
              <a:gd name="connsiteX1454" fmla="*/ 6819064 w 14630399"/>
              <a:gd name="connsiteY1454" fmla="*/ 6403895 h 8737578"/>
              <a:gd name="connsiteX1455" fmla="*/ 6844838 w 14630399"/>
              <a:gd name="connsiteY1455" fmla="*/ 6403895 h 8737578"/>
              <a:gd name="connsiteX1456" fmla="*/ 6852355 w 14630399"/>
              <a:gd name="connsiteY1456" fmla="*/ 6403895 h 8737578"/>
              <a:gd name="connsiteX1457" fmla="*/ 6917862 w 14630399"/>
              <a:gd name="connsiteY1457" fmla="*/ 6403895 h 8737578"/>
              <a:gd name="connsiteX1458" fmla="*/ 6969408 w 14630399"/>
              <a:gd name="connsiteY1458" fmla="*/ 6403895 h 8737578"/>
              <a:gd name="connsiteX1459" fmla="*/ 7014513 w 14630399"/>
              <a:gd name="connsiteY1459" fmla="*/ 6403895 h 8737578"/>
              <a:gd name="connsiteX1460" fmla="*/ 7070354 w 14630399"/>
              <a:gd name="connsiteY1460" fmla="*/ 6403895 h 8737578"/>
              <a:gd name="connsiteX1461" fmla="*/ 7070354 w 14630399"/>
              <a:gd name="connsiteY1461" fmla="*/ 6401759 h 8737578"/>
              <a:gd name="connsiteX1462" fmla="*/ 7070354 w 14630399"/>
              <a:gd name="connsiteY1462" fmla="*/ 6396417 h 8737578"/>
              <a:gd name="connsiteX1463" fmla="*/ 7310906 w 14630399"/>
              <a:gd name="connsiteY1463" fmla="*/ 6398554 h 8737578"/>
              <a:gd name="connsiteX1464" fmla="*/ 7509576 w 14630399"/>
              <a:gd name="connsiteY1464" fmla="*/ 6396417 h 8737578"/>
              <a:gd name="connsiteX1465" fmla="*/ 7519241 w 14630399"/>
              <a:gd name="connsiteY1465" fmla="*/ 6396417 h 8737578"/>
              <a:gd name="connsiteX1466" fmla="*/ 7552532 w 14630399"/>
              <a:gd name="connsiteY1466" fmla="*/ 6396417 h 8737578"/>
              <a:gd name="connsiteX1467" fmla="*/ 7580453 w 14630399"/>
              <a:gd name="connsiteY1467" fmla="*/ 6396417 h 8737578"/>
              <a:gd name="connsiteX1468" fmla="*/ 7600857 w 14630399"/>
              <a:gd name="connsiteY1468" fmla="*/ 6396417 h 8737578"/>
              <a:gd name="connsiteX1469" fmla="*/ 7645961 w 14630399"/>
              <a:gd name="connsiteY1469" fmla="*/ 6396417 h 8737578"/>
              <a:gd name="connsiteX1470" fmla="*/ 7651330 w 14630399"/>
              <a:gd name="connsiteY1470" fmla="*/ 6396417 h 8737578"/>
              <a:gd name="connsiteX1471" fmla="*/ 7696434 w 14630399"/>
              <a:gd name="connsiteY1471" fmla="*/ 6396417 h 8737578"/>
              <a:gd name="connsiteX1472" fmla="*/ 7701803 w 14630399"/>
              <a:gd name="connsiteY1472" fmla="*/ 6396417 h 8737578"/>
              <a:gd name="connsiteX1473" fmla="*/ 7701803 w 14630399"/>
              <a:gd name="connsiteY1473" fmla="*/ 6396382 h 8737578"/>
              <a:gd name="connsiteX1474" fmla="*/ 7744181 w 14630399"/>
              <a:gd name="connsiteY1474" fmla="*/ 6396382 h 8737578"/>
              <a:gd name="connsiteX1475" fmla="*/ 7749554 w 14630399"/>
              <a:gd name="connsiteY1475" fmla="*/ 6396382 h 8737578"/>
              <a:gd name="connsiteX1476" fmla="*/ 7792533 w 14630399"/>
              <a:gd name="connsiteY1476" fmla="*/ 6396382 h 8737578"/>
              <a:gd name="connsiteX1477" fmla="*/ 7840885 w 14630399"/>
              <a:gd name="connsiteY1477" fmla="*/ 6396382 h 8737578"/>
              <a:gd name="connsiteX1478" fmla="*/ 7889236 w 14630399"/>
              <a:gd name="connsiteY1478" fmla="*/ 6396382 h 8737578"/>
              <a:gd name="connsiteX1479" fmla="*/ 7939737 w 14630399"/>
              <a:gd name="connsiteY1479" fmla="*/ 6396382 h 8737578"/>
              <a:gd name="connsiteX1480" fmla="*/ 7988089 w 14630399"/>
              <a:gd name="connsiteY1480" fmla="*/ 6396382 h 8737578"/>
              <a:gd name="connsiteX1481" fmla="*/ 8034291 w 14630399"/>
              <a:gd name="connsiteY1481" fmla="*/ 6398519 h 8737578"/>
              <a:gd name="connsiteX1482" fmla="*/ 8084792 w 14630399"/>
              <a:gd name="connsiteY1482" fmla="*/ 6398519 h 8737578"/>
              <a:gd name="connsiteX1483" fmla="*/ 8135292 w 14630399"/>
              <a:gd name="connsiteY1483" fmla="*/ 6398519 h 8737578"/>
              <a:gd name="connsiteX1484" fmla="*/ 8183644 w 14630399"/>
              <a:gd name="connsiteY1484" fmla="*/ 6398519 h 8737578"/>
              <a:gd name="connsiteX1485" fmla="*/ 8229847 w 14630399"/>
              <a:gd name="connsiteY1485" fmla="*/ 6398519 h 8737578"/>
              <a:gd name="connsiteX1486" fmla="*/ 8274975 w 14630399"/>
              <a:gd name="connsiteY1486" fmla="*/ 6398519 h 8737578"/>
              <a:gd name="connsiteX1487" fmla="*/ 8323326 w 14630399"/>
              <a:gd name="connsiteY1487" fmla="*/ 6398519 h 8737578"/>
              <a:gd name="connsiteX1488" fmla="*/ 8371678 w 14630399"/>
              <a:gd name="connsiteY1488" fmla="*/ 6398519 h 8737578"/>
              <a:gd name="connsiteX1489" fmla="*/ 8422178 w 14630399"/>
              <a:gd name="connsiteY1489" fmla="*/ 6398519 h 8737578"/>
              <a:gd name="connsiteX1490" fmla="*/ 8470530 w 14630399"/>
              <a:gd name="connsiteY1490" fmla="*/ 6398519 h 8737578"/>
              <a:gd name="connsiteX1491" fmla="*/ 8518882 w 14630399"/>
              <a:gd name="connsiteY1491" fmla="*/ 6398519 h 8737578"/>
              <a:gd name="connsiteX1492" fmla="*/ 8567233 w 14630399"/>
              <a:gd name="connsiteY1492" fmla="*/ 6398519 h 8737578"/>
              <a:gd name="connsiteX1493" fmla="*/ 8615585 w 14630399"/>
              <a:gd name="connsiteY1493" fmla="*/ 6398519 h 8737578"/>
              <a:gd name="connsiteX1494" fmla="*/ 8666085 w 14630399"/>
              <a:gd name="connsiteY1494" fmla="*/ 6398519 h 8737578"/>
              <a:gd name="connsiteX1495" fmla="*/ 8714437 w 14630399"/>
              <a:gd name="connsiteY1495" fmla="*/ 6398519 h 8737578"/>
              <a:gd name="connsiteX1496" fmla="*/ 8762789 w 14630399"/>
              <a:gd name="connsiteY1496" fmla="*/ 6398519 h 8737578"/>
              <a:gd name="connsiteX1497" fmla="*/ 8810066 w 14630399"/>
              <a:gd name="connsiteY1497" fmla="*/ 6398519 h 8737578"/>
              <a:gd name="connsiteX1498" fmla="*/ 8858417 w 14630399"/>
              <a:gd name="connsiteY1498" fmla="*/ 6398519 h 8737578"/>
              <a:gd name="connsiteX1499" fmla="*/ 8909993 w 14630399"/>
              <a:gd name="connsiteY1499" fmla="*/ 6398519 h 8737578"/>
              <a:gd name="connsiteX1500" fmla="*/ 8957270 w 14630399"/>
              <a:gd name="connsiteY1500" fmla="*/ 6398519 h 8737578"/>
              <a:gd name="connsiteX1501" fmla="*/ 9005621 w 14630399"/>
              <a:gd name="connsiteY1501" fmla="*/ 6398519 h 8737578"/>
              <a:gd name="connsiteX1502" fmla="*/ 9053973 w 14630399"/>
              <a:gd name="connsiteY1502" fmla="*/ 6398519 h 8737578"/>
              <a:gd name="connsiteX1503" fmla="*/ 9102325 w 14630399"/>
              <a:gd name="connsiteY1503" fmla="*/ 6398519 h 8737578"/>
              <a:gd name="connsiteX1504" fmla="*/ 9150676 w 14630399"/>
              <a:gd name="connsiteY1504" fmla="*/ 6398519 h 8737578"/>
              <a:gd name="connsiteX1505" fmla="*/ 9199028 w 14630399"/>
              <a:gd name="connsiteY1505" fmla="*/ 6398519 h 8737578"/>
              <a:gd name="connsiteX1506" fmla="*/ 9247379 w 14630399"/>
              <a:gd name="connsiteY1506" fmla="*/ 6398519 h 8737578"/>
              <a:gd name="connsiteX1507" fmla="*/ 9295731 w 14630399"/>
              <a:gd name="connsiteY1507" fmla="*/ 6398519 h 8737578"/>
              <a:gd name="connsiteX1508" fmla="*/ 9346231 w 14630399"/>
              <a:gd name="connsiteY1508" fmla="*/ 6398519 h 8737578"/>
              <a:gd name="connsiteX1509" fmla="*/ 9383838 w 14630399"/>
              <a:gd name="connsiteY1509" fmla="*/ 6398519 h 8737578"/>
              <a:gd name="connsiteX1510" fmla="*/ 9432190 w 14630399"/>
              <a:gd name="connsiteY1510" fmla="*/ 6398519 h 8737578"/>
              <a:gd name="connsiteX1511" fmla="*/ 9480541 w 14630399"/>
              <a:gd name="connsiteY1511" fmla="*/ 6398519 h 8737578"/>
              <a:gd name="connsiteX1512" fmla="*/ 9528893 w 14630399"/>
              <a:gd name="connsiteY1512" fmla="*/ 6398519 h 8737578"/>
              <a:gd name="connsiteX1513" fmla="*/ 9579394 w 14630399"/>
              <a:gd name="connsiteY1513" fmla="*/ 6398519 h 8737578"/>
              <a:gd name="connsiteX1514" fmla="*/ 9627745 w 14630399"/>
              <a:gd name="connsiteY1514" fmla="*/ 6398519 h 8737578"/>
              <a:gd name="connsiteX1515" fmla="*/ 9676097 w 14630399"/>
              <a:gd name="connsiteY1515" fmla="*/ 6398519 h 8737578"/>
              <a:gd name="connsiteX1516" fmla="*/ 9724449 w 14630399"/>
              <a:gd name="connsiteY1516" fmla="*/ 6398519 h 8737578"/>
              <a:gd name="connsiteX1517" fmla="*/ 9774949 w 14630399"/>
              <a:gd name="connsiteY1517" fmla="*/ 6398519 h 8737578"/>
              <a:gd name="connsiteX1518" fmla="*/ 9797513 w 14630399"/>
              <a:gd name="connsiteY1518" fmla="*/ 6398519 h 8737578"/>
              <a:gd name="connsiteX1519" fmla="*/ 9810407 w 14630399"/>
              <a:gd name="connsiteY1519" fmla="*/ 6398519 h 8737578"/>
              <a:gd name="connsiteX1520" fmla="*/ 9823301 w 14630399"/>
              <a:gd name="connsiteY1520" fmla="*/ 6398519 h 8737578"/>
              <a:gd name="connsiteX1521" fmla="*/ 9828673 w 14630399"/>
              <a:gd name="connsiteY1521" fmla="*/ 6398519 h 8737578"/>
              <a:gd name="connsiteX1522" fmla="*/ 9840493 w 14630399"/>
              <a:gd name="connsiteY1522" fmla="*/ 6398519 h 8737578"/>
              <a:gd name="connsiteX1523" fmla="*/ 9860908 w 14630399"/>
              <a:gd name="connsiteY1523" fmla="*/ 6398519 h 8737578"/>
              <a:gd name="connsiteX1524" fmla="*/ 9866280 w 14630399"/>
              <a:gd name="connsiteY1524" fmla="*/ 6398519 h 8737578"/>
              <a:gd name="connsiteX1525" fmla="*/ 9871653 w 14630399"/>
              <a:gd name="connsiteY1525" fmla="*/ 6398519 h 8737578"/>
              <a:gd name="connsiteX1526" fmla="*/ 9884546 w 14630399"/>
              <a:gd name="connsiteY1526" fmla="*/ 6398519 h 8737578"/>
              <a:gd name="connsiteX1527" fmla="*/ 9896365 w 14630399"/>
              <a:gd name="connsiteY1527" fmla="*/ 6398519 h 8737578"/>
              <a:gd name="connsiteX1528" fmla="*/ 9907110 w 14630399"/>
              <a:gd name="connsiteY1528" fmla="*/ 6398519 h 8737578"/>
              <a:gd name="connsiteX1529" fmla="*/ 9920004 w 14630399"/>
              <a:gd name="connsiteY1529" fmla="*/ 6398519 h 8737578"/>
              <a:gd name="connsiteX1530" fmla="*/ 9932898 w 14630399"/>
              <a:gd name="connsiteY1530" fmla="*/ 6398519 h 8737578"/>
              <a:gd name="connsiteX1531" fmla="*/ 9942568 w 14630399"/>
              <a:gd name="connsiteY1531" fmla="*/ 6398519 h 8737578"/>
              <a:gd name="connsiteX1532" fmla="*/ 9955462 w 14630399"/>
              <a:gd name="connsiteY1532" fmla="*/ 6398519 h 8737578"/>
              <a:gd name="connsiteX1533" fmla="*/ 9965132 w 14630399"/>
              <a:gd name="connsiteY1533" fmla="*/ 6398519 h 8737578"/>
              <a:gd name="connsiteX1534" fmla="*/ 10015633 w 14630399"/>
              <a:gd name="connsiteY1534" fmla="*/ 6398519 h 8737578"/>
              <a:gd name="connsiteX1535" fmla="*/ 10063985 w 14630399"/>
              <a:gd name="connsiteY1535" fmla="*/ 6398519 h 8737578"/>
              <a:gd name="connsiteX1536" fmla="*/ 10112336 w 14630399"/>
              <a:gd name="connsiteY1536" fmla="*/ 6398519 h 8737578"/>
              <a:gd name="connsiteX1537" fmla="*/ 10160688 w 14630399"/>
              <a:gd name="connsiteY1537" fmla="*/ 6398519 h 8737578"/>
              <a:gd name="connsiteX1538" fmla="*/ 10206890 w 14630399"/>
              <a:gd name="connsiteY1538" fmla="*/ 6398519 h 8737578"/>
              <a:gd name="connsiteX1539" fmla="*/ 10257391 w 14630399"/>
              <a:gd name="connsiteY1539" fmla="*/ 6398519 h 8737578"/>
              <a:gd name="connsiteX1540" fmla="*/ 10307891 w 14630399"/>
              <a:gd name="connsiteY1540" fmla="*/ 6396382 h 8737578"/>
              <a:gd name="connsiteX1541" fmla="*/ 10358392 w 14630399"/>
              <a:gd name="connsiteY1541" fmla="*/ 6396382 h 8737578"/>
              <a:gd name="connsiteX1542" fmla="*/ 10393850 w 14630399"/>
              <a:gd name="connsiteY1542" fmla="*/ 6396382 h 8737578"/>
              <a:gd name="connsiteX1543" fmla="*/ 10399222 w 14630399"/>
              <a:gd name="connsiteY1543" fmla="*/ 6396382 h 8737578"/>
              <a:gd name="connsiteX1544" fmla="*/ 10404595 w 14630399"/>
              <a:gd name="connsiteY1544" fmla="*/ 6396382 h 8737578"/>
              <a:gd name="connsiteX1545" fmla="*/ 10406744 w 14630399"/>
              <a:gd name="connsiteY1545" fmla="*/ 6396382 h 8737578"/>
              <a:gd name="connsiteX1546" fmla="*/ 10452946 w 14630399"/>
              <a:gd name="connsiteY1546" fmla="*/ 6396382 h 8737578"/>
              <a:gd name="connsiteX1547" fmla="*/ 10503447 w 14630399"/>
              <a:gd name="connsiteY1547" fmla="*/ 6396382 h 8737578"/>
              <a:gd name="connsiteX1548" fmla="*/ 10559320 w 14630399"/>
              <a:gd name="connsiteY1548" fmla="*/ 6396382 h 8737578"/>
              <a:gd name="connsiteX1549" fmla="*/ 10656023 w 14630399"/>
              <a:gd name="connsiteY1549" fmla="*/ 6396382 h 8737578"/>
              <a:gd name="connsiteX1550" fmla="*/ 10751652 w 14630399"/>
              <a:gd name="connsiteY1550" fmla="*/ 6396382 h 8737578"/>
              <a:gd name="connsiteX1551" fmla="*/ 10851579 w 14630399"/>
              <a:gd name="connsiteY1551" fmla="*/ 6398519 h 8737578"/>
              <a:gd name="connsiteX1552" fmla="*/ 10922494 w 14630399"/>
              <a:gd name="connsiteY1552" fmla="*/ 6398519 h 8737578"/>
              <a:gd name="connsiteX1553" fmla="*/ 10947207 w 14630399"/>
              <a:gd name="connsiteY1553" fmla="*/ 6398519 h 8737578"/>
              <a:gd name="connsiteX1554" fmla="*/ 10991261 w 14630399"/>
              <a:gd name="connsiteY1554" fmla="*/ 6398519 h 8737578"/>
              <a:gd name="connsiteX1555" fmla="*/ 10991261 w 14630399"/>
              <a:gd name="connsiteY1555" fmla="*/ 6370738 h 8737578"/>
              <a:gd name="connsiteX1556" fmla="*/ 10988037 w 14630399"/>
              <a:gd name="connsiteY1556" fmla="*/ 6363258 h 8737578"/>
              <a:gd name="connsiteX1557" fmla="*/ 10982665 w 14630399"/>
              <a:gd name="connsiteY1557" fmla="*/ 6348299 h 8737578"/>
              <a:gd name="connsiteX1558" fmla="*/ 10978367 w 14630399"/>
              <a:gd name="connsiteY1558" fmla="*/ 6335477 h 8737578"/>
              <a:gd name="connsiteX1559" fmla="*/ 10972995 w 14630399"/>
              <a:gd name="connsiteY1559" fmla="*/ 6310901 h 8737578"/>
              <a:gd name="connsiteX1560" fmla="*/ 10967623 w 14630399"/>
              <a:gd name="connsiteY1560" fmla="*/ 6272434 h 8737578"/>
              <a:gd name="connsiteX1561" fmla="*/ 10965473 w 14630399"/>
              <a:gd name="connsiteY1561" fmla="*/ 6227557 h 8737578"/>
              <a:gd name="connsiteX1562" fmla="*/ 10967623 w 14630399"/>
              <a:gd name="connsiteY1562" fmla="*/ 6191227 h 8737578"/>
              <a:gd name="connsiteX1563" fmla="*/ 10965473 w 14630399"/>
              <a:gd name="connsiteY1563" fmla="*/ 6155966 h 8737578"/>
              <a:gd name="connsiteX1564" fmla="*/ 10965473 w 14630399"/>
              <a:gd name="connsiteY1564" fmla="*/ 6128184 h 8737578"/>
              <a:gd name="connsiteX1565" fmla="*/ 10952580 w 14630399"/>
              <a:gd name="connsiteY1565" fmla="*/ 6070485 h 8737578"/>
              <a:gd name="connsiteX1566" fmla="*/ 10952580 w 14630399"/>
              <a:gd name="connsiteY1566" fmla="*/ 6068348 h 8737578"/>
              <a:gd name="connsiteX1567" fmla="*/ 10952580 w 14630399"/>
              <a:gd name="connsiteY1567" fmla="*/ 6065142 h 8737578"/>
              <a:gd name="connsiteX1568" fmla="*/ 10952580 w 14630399"/>
              <a:gd name="connsiteY1568" fmla="*/ 6063005 h 8737578"/>
              <a:gd name="connsiteX1569" fmla="*/ 10952580 w 14630399"/>
              <a:gd name="connsiteY1569" fmla="*/ 6060868 h 8737578"/>
              <a:gd name="connsiteX1570" fmla="*/ 10952580 w 14630399"/>
              <a:gd name="connsiteY1570" fmla="*/ 6057662 h 8737578"/>
              <a:gd name="connsiteX1571" fmla="*/ 10952580 w 14630399"/>
              <a:gd name="connsiteY1571" fmla="*/ 6055525 h 8737578"/>
              <a:gd name="connsiteX1572" fmla="*/ 10952580 w 14630399"/>
              <a:gd name="connsiteY1572" fmla="*/ 6053388 h 8737578"/>
              <a:gd name="connsiteX1573" fmla="*/ 10952580 w 14630399"/>
              <a:gd name="connsiteY1573" fmla="*/ 6050183 h 8737578"/>
              <a:gd name="connsiteX1574" fmla="*/ 10950431 w 14630399"/>
              <a:gd name="connsiteY1574" fmla="*/ 6050183 h 8737578"/>
              <a:gd name="connsiteX1575" fmla="*/ 10950431 w 14630399"/>
              <a:gd name="connsiteY1575" fmla="*/ 6048046 h 8737578"/>
              <a:gd name="connsiteX1576" fmla="*/ 10950431 w 14630399"/>
              <a:gd name="connsiteY1576" fmla="*/ 6044840 h 8737578"/>
              <a:gd name="connsiteX1577" fmla="*/ 10947207 w 14630399"/>
              <a:gd name="connsiteY1577" fmla="*/ 6044840 h 8737578"/>
              <a:gd name="connsiteX1578" fmla="*/ 10945059 w 14630399"/>
              <a:gd name="connsiteY1578" fmla="*/ 6044840 h 8737578"/>
              <a:gd name="connsiteX1579" fmla="*/ 10942909 w 14630399"/>
              <a:gd name="connsiteY1579" fmla="*/ 6042703 h 8737578"/>
              <a:gd name="connsiteX1580" fmla="*/ 10942909 w 14630399"/>
              <a:gd name="connsiteY1580" fmla="*/ 6040566 h 8737578"/>
              <a:gd name="connsiteX1581" fmla="*/ 10939686 w 14630399"/>
              <a:gd name="connsiteY1581" fmla="*/ 6040566 h 8737578"/>
              <a:gd name="connsiteX1582" fmla="*/ 10939686 w 14630399"/>
              <a:gd name="connsiteY1582" fmla="*/ 6037361 h 8737578"/>
              <a:gd name="connsiteX1583" fmla="*/ 10937537 w 14630399"/>
              <a:gd name="connsiteY1583" fmla="*/ 6035223 h 8737578"/>
              <a:gd name="connsiteX1584" fmla="*/ 10935388 w 14630399"/>
              <a:gd name="connsiteY1584" fmla="*/ 6033086 h 8737578"/>
              <a:gd name="connsiteX1585" fmla="*/ 10935388 w 14630399"/>
              <a:gd name="connsiteY1585" fmla="*/ 6029881 h 8737578"/>
              <a:gd name="connsiteX1586" fmla="*/ 10935388 w 14630399"/>
              <a:gd name="connsiteY1586" fmla="*/ 6027744 h 8737578"/>
              <a:gd name="connsiteX1587" fmla="*/ 10932165 w 14630399"/>
              <a:gd name="connsiteY1587" fmla="*/ 6027744 h 8737578"/>
              <a:gd name="connsiteX1588" fmla="*/ 10932165 w 14630399"/>
              <a:gd name="connsiteY1588" fmla="*/ 6025607 h 8737578"/>
              <a:gd name="connsiteX1589" fmla="*/ 10932165 w 14630399"/>
              <a:gd name="connsiteY1589" fmla="*/ 6022401 h 8737578"/>
              <a:gd name="connsiteX1590" fmla="*/ 10932165 w 14630399"/>
              <a:gd name="connsiteY1590" fmla="*/ 6020264 h 8737578"/>
              <a:gd name="connsiteX1591" fmla="*/ 10932165 w 14630399"/>
              <a:gd name="connsiteY1591" fmla="*/ 6017059 h 8737578"/>
              <a:gd name="connsiteX1592" fmla="*/ 10932165 w 14630399"/>
              <a:gd name="connsiteY1592" fmla="*/ 6014922 h 8737578"/>
              <a:gd name="connsiteX1593" fmla="*/ 10932165 w 14630399"/>
              <a:gd name="connsiteY1593" fmla="*/ 6012785 h 8737578"/>
              <a:gd name="connsiteX1594" fmla="*/ 10932165 w 14630399"/>
              <a:gd name="connsiteY1594" fmla="*/ 6009579 h 8737578"/>
              <a:gd name="connsiteX1595" fmla="*/ 10932165 w 14630399"/>
              <a:gd name="connsiteY1595" fmla="*/ 6007442 h 8737578"/>
              <a:gd name="connsiteX1596" fmla="*/ 10932165 w 14630399"/>
              <a:gd name="connsiteY1596" fmla="*/ 6005305 h 8737578"/>
              <a:gd name="connsiteX1597" fmla="*/ 10932165 w 14630399"/>
              <a:gd name="connsiteY1597" fmla="*/ 6002099 h 8737578"/>
              <a:gd name="connsiteX1598" fmla="*/ 10932165 w 14630399"/>
              <a:gd name="connsiteY1598" fmla="*/ 5999962 h 8737578"/>
              <a:gd name="connsiteX1599" fmla="*/ 10932165 w 14630399"/>
              <a:gd name="connsiteY1599" fmla="*/ 5997825 h 8737578"/>
              <a:gd name="connsiteX1600" fmla="*/ 10935388 w 14630399"/>
              <a:gd name="connsiteY1600" fmla="*/ 5997825 h 8737578"/>
              <a:gd name="connsiteX1601" fmla="*/ 10935388 w 14630399"/>
              <a:gd name="connsiteY1601" fmla="*/ 5994620 h 8737578"/>
              <a:gd name="connsiteX1602" fmla="*/ 10937537 w 14630399"/>
              <a:gd name="connsiteY1602" fmla="*/ 5994620 h 8737578"/>
              <a:gd name="connsiteX1603" fmla="*/ 10937537 w 14630399"/>
              <a:gd name="connsiteY1603" fmla="*/ 5992483 h 8737578"/>
              <a:gd name="connsiteX1604" fmla="*/ 10939686 w 14630399"/>
              <a:gd name="connsiteY1604" fmla="*/ 5992483 h 8737578"/>
              <a:gd name="connsiteX1605" fmla="*/ 10939686 w 14630399"/>
              <a:gd name="connsiteY1605" fmla="*/ 5990346 h 8737578"/>
              <a:gd name="connsiteX1606" fmla="*/ 10942909 w 14630399"/>
              <a:gd name="connsiteY1606" fmla="*/ 5990346 h 8737578"/>
              <a:gd name="connsiteX1607" fmla="*/ 10942909 w 14630399"/>
              <a:gd name="connsiteY1607" fmla="*/ 5987140 h 8737578"/>
              <a:gd name="connsiteX1608" fmla="*/ 10945059 w 14630399"/>
              <a:gd name="connsiteY1608" fmla="*/ 5987140 h 8737578"/>
              <a:gd name="connsiteX1609" fmla="*/ 10945059 w 14630399"/>
              <a:gd name="connsiteY1609" fmla="*/ 5985003 h 8737578"/>
              <a:gd name="connsiteX1610" fmla="*/ 10947207 w 14630399"/>
              <a:gd name="connsiteY1610" fmla="*/ 5985003 h 8737578"/>
              <a:gd name="connsiteX1611" fmla="*/ 10950431 w 14630399"/>
              <a:gd name="connsiteY1611" fmla="*/ 5981798 h 8737578"/>
              <a:gd name="connsiteX1612" fmla="*/ 10952580 w 14630399"/>
              <a:gd name="connsiteY1612" fmla="*/ 5979661 h 8737578"/>
              <a:gd name="connsiteX1613" fmla="*/ 10954729 w 14630399"/>
              <a:gd name="connsiteY1613" fmla="*/ 5977524 h 8737578"/>
              <a:gd name="connsiteX1614" fmla="*/ 10957952 w 14630399"/>
              <a:gd name="connsiteY1614" fmla="*/ 5977524 h 8737578"/>
              <a:gd name="connsiteX1615" fmla="*/ 10957952 w 14630399"/>
              <a:gd name="connsiteY1615" fmla="*/ 5974318 h 8737578"/>
              <a:gd name="connsiteX1616" fmla="*/ 10960101 w 14630399"/>
              <a:gd name="connsiteY1616" fmla="*/ 5974318 h 8737578"/>
              <a:gd name="connsiteX1617" fmla="*/ 10960101 w 14630399"/>
              <a:gd name="connsiteY1617" fmla="*/ 5972181 h 8737578"/>
              <a:gd name="connsiteX1618" fmla="*/ 10963325 w 14630399"/>
              <a:gd name="connsiteY1618" fmla="*/ 5972181 h 8737578"/>
              <a:gd name="connsiteX1619" fmla="*/ 10963325 w 14630399"/>
              <a:gd name="connsiteY1619" fmla="*/ 5970044 h 8737578"/>
              <a:gd name="connsiteX1620" fmla="*/ 10965473 w 14630399"/>
              <a:gd name="connsiteY1620" fmla="*/ 5970044 h 8737578"/>
              <a:gd name="connsiteX1621" fmla="*/ 10965473 w 14630399"/>
              <a:gd name="connsiteY1621" fmla="*/ 5966838 h 8737578"/>
              <a:gd name="connsiteX1622" fmla="*/ 10967623 w 14630399"/>
              <a:gd name="connsiteY1622" fmla="*/ 5966838 h 8737578"/>
              <a:gd name="connsiteX1623" fmla="*/ 10970846 w 14630399"/>
              <a:gd name="connsiteY1623" fmla="*/ 5964701 h 8737578"/>
              <a:gd name="connsiteX1624" fmla="*/ 10972995 w 14630399"/>
              <a:gd name="connsiteY1624" fmla="*/ 5964701 h 8737578"/>
              <a:gd name="connsiteX1625" fmla="*/ 10972995 w 14630399"/>
              <a:gd name="connsiteY1625" fmla="*/ 5962564 h 8737578"/>
              <a:gd name="connsiteX1626" fmla="*/ 10975144 w 14630399"/>
              <a:gd name="connsiteY1626" fmla="*/ 5962564 h 8737578"/>
              <a:gd name="connsiteX1627" fmla="*/ 10975144 w 14630399"/>
              <a:gd name="connsiteY1627" fmla="*/ 5959359 h 8737578"/>
              <a:gd name="connsiteX1628" fmla="*/ 10978367 w 14630399"/>
              <a:gd name="connsiteY1628" fmla="*/ 5959359 h 8737578"/>
              <a:gd name="connsiteX1629" fmla="*/ 10980516 w 14630399"/>
              <a:gd name="connsiteY1629" fmla="*/ 5959359 h 8737578"/>
              <a:gd name="connsiteX1630" fmla="*/ 10980516 w 14630399"/>
              <a:gd name="connsiteY1630" fmla="*/ 5957222 h 8737578"/>
              <a:gd name="connsiteX1631" fmla="*/ 10982665 w 14630399"/>
              <a:gd name="connsiteY1631" fmla="*/ 5957222 h 8737578"/>
              <a:gd name="connsiteX1632" fmla="*/ 10982665 w 14630399"/>
              <a:gd name="connsiteY1632" fmla="*/ 5954016 h 8737578"/>
              <a:gd name="connsiteX1633" fmla="*/ 10985889 w 14630399"/>
              <a:gd name="connsiteY1633" fmla="*/ 5954016 h 8737578"/>
              <a:gd name="connsiteX1634" fmla="*/ 10985889 w 14630399"/>
              <a:gd name="connsiteY1634" fmla="*/ 5951879 h 8737578"/>
              <a:gd name="connsiteX1635" fmla="*/ 10988037 w 14630399"/>
              <a:gd name="connsiteY1635" fmla="*/ 5951879 h 8737578"/>
              <a:gd name="connsiteX1636" fmla="*/ 10988037 w 14630399"/>
              <a:gd name="connsiteY1636" fmla="*/ 5949742 h 8737578"/>
              <a:gd name="connsiteX1637" fmla="*/ 10988037 w 14630399"/>
              <a:gd name="connsiteY1637" fmla="*/ 5946537 h 8737578"/>
              <a:gd name="connsiteX1638" fmla="*/ 10991261 w 14630399"/>
              <a:gd name="connsiteY1638" fmla="*/ 5946537 h 8737578"/>
              <a:gd name="connsiteX1639" fmla="*/ 10991261 w 14630399"/>
              <a:gd name="connsiteY1639" fmla="*/ 5944400 h 8737578"/>
              <a:gd name="connsiteX1640" fmla="*/ 10991261 w 14630399"/>
              <a:gd name="connsiteY1640" fmla="*/ 5942263 h 8737578"/>
              <a:gd name="connsiteX1641" fmla="*/ 10993410 w 14630399"/>
              <a:gd name="connsiteY1641" fmla="*/ 5942263 h 8737578"/>
              <a:gd name="connsiteX1642" fmla="*/ 10993410 w 14630399"/>
              <a:gd name="connsiteY1642" fmla="*/ 5939057 h 8737578"/>
              <a:gd name="connsiteX1643" fmla="*/ 10993410 w 14630399"/>
              <a:gd name="connsiteY1643" fmla="*/ 5936920 h 8737578"/>
              <a:gd name="connsiteX1644" fmla="*/ 10993410 w 14630399"/>
              <a:gd name="connsiteY1644" fmla="*/ 5934783 h 8737578"/>
              <a:gd name="connsiteX1645" fmla="*/ 10993410 w 14630399"/>
              <a:gd name="connsiteY1645" fmla="*/ 5931577 h 8737578"/>
              <a:gd name="connsiteX1646" fmla="*/ 10993410 w 14630399"/>
              <a:gd name="connsiteY1646" fmla="*/ 5929440 h 8737578"/>
              <a:gd name="connsiteX1647" fmla="*/ 10995559 w 14630399"/>
              <a:gd name="connsiteY1647" fmla="*/ 5926235 h 8737578"/>
              <a:gd name="connsiteX1648" fmla="*/ 10995559 w 14630399"/>
              <a:gd name="connsiteY1648" fmla="*/ 5924098 h 8737578"/>
              <a:gd name="connsiteX1649" fmla="*/ 10995559 w 14630399"/>
              <a:gd name="connsiteY1649" fmla="*/ 5921961 h 8737578"/>
              <a:gd name="connsiteX1650" fmla="*/ 10995559 w 14630399"/>
              <a:gd name="connsiteY1650" fmla="*/ 5918755 h 8737578"/>
              <a:gd name="connsiteX1651" fmla="*/ 10995559 w 14630399"/>
              <a:gd name="connsiteY1651" fmla="*/ 5916618 h 8737578"/>
              <a:gd name="connsiteX1652" fmla="*/ 10998783 w 14630399"/>
              <a:gd name="connsiteY1652" fmla="*/ 5916618 h 8737578"/>
              <a:gd name="connsiteX1653" fmla="*/ 10998783 w 14630399"/>
              <a:gd name="connsiteY1653" fmla="*/ 5914481 h 8737578"/>
              <a:gd name="connsiteX1654" fmla="*/ 10998783 w 14630399"/>
              <a:gd name="connsiteY1654" fmla="*/ 5911276 h 8737578"/>
              <a:gd name="connsiteX1655" fmla="*/ 10998783 w 14630399"/>
              <a:gd name="connsiteY1655" fmla="*/ 5909139 h 8737578"/>
              <a:gd name="connsiteX1656" fmla="*/ 10998783 w 14630399"/>
              <a:gd name="connsiteY1656" fmla="*/ 5907001 h 8737578"/>
              <a:gd name="connsiteX1657" fmla="*/ 10998783 w 14630399"/>
              <a:gd name="connsiteY1657" fmla="*/ 5903796 h 8737578"/>
              <a:gd name="connsiteX1658" fmla="*/ 10998783 w 14630399"/>
              <a:gd name="connsiteY1658" fmla="*/ 5901659 h 8737578"/>
              <a:gd name="connsiteX1659" fmla="*/ 10998783 w 14630399"/>
              <a:gd name="connsiteY1659" fmla="*/ 5898453 h 8737578"/>
              <a:gd name="connsiteX1660" fmla="*/ 10995559 w 14630399"/>
              <a:gd name="connsiteY1660" fmla="*/ 5898453 h 8737578"/>
              <a:gd name="connsiteX1661" fmla="*/ 10995559 w 14630399"/>
              <a:gd name="connsiteY1661" fmla="*/ 5896316 h 8737578"/>
              <a:gd name="connsiteX1662" fmla="*/ 10995559 w 14630399"/>
              <a:gd name="connsiteY1662" fmla="*/ 5894179 h 8737578"/>
              <a:gd name="connsiteX1663" fmla="*/ 10995559 w 14630399"/>
              <a:gd name="connsiteY1663" fmla="*/ 5890974 h 8737578"/>
              <a:gd name="connsiteX1664" fmla="*/ 10995559 w 14630399"/>
              <a:gd name="connsiteY1664" fmla="*/ 5888837 h 8737578"/>
              <a:gd name="connsiteX1665" fmla="*/ 10995559 w 14630399"/>
              <a:gd name="connsiteY1665" fmla="*/ 5886700 h 8737578"/>
              <a:gd name="connsiteX1666" fmla="*/ 10998783 w 14630399"/>
              <a:gd name="connsiteY1666" fmla="*/ 5886700 h 8737578"/>
              <a:gd name="connsiteX1667" fmla="*/ 10998783 w 14630399"/>
              <a:gd name="connsiteY1667" fmla="*/ 5883494 h 8737578"/>
              <a:gd name="connsiteX1668" fmla="*/ 10998783 w 14630399"/>
              <a:gd name="connsiteY1668" fmla="*/ 5881357 h 8737578"/>
              <a:gd name="connsiteX1669" fmla="*/ 10998783 w 14630399"/>
              <a:gd name="connsiteY1669" fmla="*/ 5879220 h 8737578"/>
              <a:gd name="connsiteX1670" fmla="*/ 10998783 w 14630399"/>
              <a:gd name="connsiteY1670" fmla="*/ 5876014 h 8737578"/>
              <a:gd name="connsiteX1671" fmla="*/ 11000931 w 14630399"/>
              <a:gd name="connsiteY1671" fmla="*/ 5876014 h 8737578"/>
              <a:gd name="connsiteX1672" fmla="*/ 11000931 w 14630399"/>
              <a:gd name="connsiteY1672" fmla="*/ 5873877 h 8737578"/>
              <a:gd name="connsiteX1673" fmla="*/ 11000931 w 14630399"/>
              <a:gd name="connsiteY1673" fmla="*/ 5870672 h 8737578"/>
              <a:gd name="connsiteX1674" fmla="*/ 11003080 w 14630399"/>
              <a:gd name="connsiteY1674" fmla="*/ 5870672 h 8737578"/>
              <a:gd name="connsiteX1675" fmla="*/ 11003080 w 14630399"/>
              <a:gd name="connsiteY1675" fmla="*/ 5868535 h 8737578"/>
              <a:gd name="connsiteX1676" fmla="*/ 11003080 w 14630399"/>
              <a:gd name="connsiteY1676" fmla="*/ 5866398 h 8737578"/>
              <a:gd name="connsiteX1677" fmla="*/ 11006304 w 14630399"/>
              <a:gd name="connsiteY1677" fmla="*/ 5866398 h 8737578"/>
              <a:gd name="connsiteX1678" fmla="*/ 11008453 w 14630399"/>
              <a:gd name="connsiteY1678" fmla="*/ 5866398 h 8737578"/>
              <a:gd name="connsiteX1679" fmla="*/ 11008453 w 14630399"/>
              <a:gd name="connsiteY1679" fmla="*/ 5863192 h 8737578"/>
              <a:gd name="connsiteX1680" fmla="*/ 11008453 w 14630399"/>
              <a:gd name="connsiteY1680" fmla="*/ 5861055 h 8737578"/>
              <a:gd name="connsiteX1681" fmla="*/ 11010602 w 14630399"/>
              <a:gd name="connsiteY1681" fmla="*/ 5861055 h 8737578"/>
              <a:gd name="connsiteX1682" fmla="*/ 11010602 w 14630399"/>
              <a:gd name="connsiteY1682" fmla="*/ 5858918 h 8737578"/>
              <a:gd name="connsiteX1683" fmla="*/ 11013825 w 14630399"/>
              <a:gd name="connsiteY1683" fmla="*/ 5858918 h 8737578"/>
              <a:gd name="connsiteX1684" fmla="*/ 11013825 w 14630399"/>
              <a:gd name="connsiteY1684" fmla="*/ 5855713 h 8737578"/>
              <a:gd name="connsiteX1685" fmla="*/ 11015974 w 14630399"/>
              <a:gd name="connsiteY1685" fmla="*/ 5855713 h 8737578"/>
              <a:gd name="connsiteX1686" fmla="*/ 11015974 w 14630399"/>
              <a:gd name="connsiteY1686" fmla="*/ 5853576 h 8737578"/>
              <a:gd name="connsiteX1687" fmla="*/ 11019197 w 14630399"/>
              <a:gd name="connsiteY1687" fmla="*/ 5853576 h 8737578"/>
              <a:gd name="connsiteX1688" fmla="*/ 11021347 w 14630399"/>
              <a:gd name="connsiteY1688" fmla="*/ 5853576 h 8737578"/>
              <a:gd name="connsiteX1689" fmla="*/ 11021347 w 14630399"/>
              <a:gd name="connsiteY1689" fmla="*/ 5851439 h 8737578"/>
              <a:gd name="connsiteX1690" fmla="*/ 11023495 w 14630399"/>
              <a:gd name="connsiteY1690" fmla="*/ 5851439 h 8737578"/>
              <a:gd name="connsiteX1691" fmla="*/ 11023495 w 14630399"/>
              <a:gd name="connsiteY1691" fmla="*/ 5848233 h 8737578"/>
              <a:gd name="connsiteX1692" fmla="*/ 11026719 w 14630399"/>
              <a:gd name="connsiteY1692" fmla="*/ 5848233 h 8737578"/>
              <a:gd name="connsiteX1693" fmla="*/ 11028868 w 14630399"/>
              <a:gd name="connsiteY1693" fmla="*/ 5848233 h 8737578"/>
              <a:gd name="connsiteX1694" fmla="*/ 11028868 w 14630399"/>
              <a:gd name="connsiteY1694" fmla="*/ 5846096 h 8737578"/>
              <a:gd name="connsiteX1695" fmla="*/ 11031017 w 14630399"/>
              <a:gd name="connsiteY1695" fmla="*/ 5846096 h 8737578"/>
              <a:gd name="connsiteX1696" fmla="*/ 11034240 w 14630399"/>
              <a:gd name="connsiteY1696" fmla="*/ 5846096 h 8737578"/>
              <a:gd name="connsiteX1697" fmla="*/ 11034240 w 14630399"/>
              <a:gd name="connsiteY1697" fmla="*/ 5842890 h 8737578"/>
              <a:gd name="connsiteX1698" fmla="*/ 11036389 w 14630399"/>
              <a:gd name="connsiteY1698" fmla="*/ 5842890 h 8737578"/>
              <a:gd name="connsiteX1699" fmla="*/ 11036389 w 14630399"/>
              <a:gd name="connsiteY1699" fmla="*/ 5840753 h 8737578"/>
              <a:gd name="connsiteX1700" fmla="*/ 11038538 w 14630399"/>
              <a:gd name="connsiteY1700" fmla="*/ 5840753 h 8737578"/>
              <a:gd name="connsiteX1701" fmla="*/ 11038538 w 14630399"/>
              <a:gd name="connsiteY1701" fmla="*/ 5838616 h 8737578"/>
              <a:gd name="connsiteX1702" fmla="*/ 11041761 w 14630399"/>
              <a:gd name="connsiteY1702" fmla="*/ 5838616 h 8737578"/>
              <a:gd name="connsiteX1703" fmla="*/ 11041761 w 14630399"/>
              <a:gd name="connsiteY1703" fmla="*/ 5835411 h 8737578"/>
              <a:gd name="connsiteX1704" fmla="*/ 11041761 w 14630399"/>
              <a:gd name="connsiteY1704" fmla="*/ 5833274 h 8737578"/>
              <a:gd name="connsiteX1705" fmla="*/ 11043911 w 14630399"/>
              <a:gd name="connsiteY1705" fmla="*/ 5833274 h 8737578"/>
              <a:gd name="connsiteX1706" fmla="*/ 11043911 w 14630399"/>
              <a:gd name="connsiteY1706" fmla="*/ 5831137 h 8737578"/>
              <a:gd name="connsiteX1707" fmla="*/ 11043911 w 14630399"/>
              <a:gd name="connsiteY1707" fmla="*/ 5827931 h 8737578"/>
              <a:gd name="connsiteX1708" fmla="*/ 11043911 w 14630399"/>
              <a:gd name="connsiteY1708" fmla="*/ 5825794 h 8737578"/>
              <a:gd name="connsiteX1709" fmla="*/ 11043911 w 14630399"/>
              <a:gd name="connsiteY1709" fmla="*/ 5816178 h 8737578"/>
              <a:gd name="connsiteX1710" fmla="*/ 11043911 w 14630399"/>
              <a:gd name="connsiteY1710" fmla="*/ 5810835 h 8737578"/>
              <a:gd name="connsiteX1711" fmla="*/ 11043911 w 14630399"/>
              <a:gd name="connsiteY1711" fmla="*/ 5798013 h 8737578"/>
              <a:gd name="connsiteX1712" fmla="*/ 11041761 w 14630399"/>
              <a:gd name="connsiteY1712" fmla="*/ 5790533 h 8737578"/>
              <a:gd name="connsiteX1713" fmla="*/ 11036389 w 14630399"/>
              <a:gd name="connsiteY1713" fmla="*/ 5775574 h 8737578"/>
              <a:gd name="connsiteX1714" fmla="*/ 11028868 w 14630399"/>
              <a:gd name="connsiteY1714" fmla="*/ 5768094 h 8737578"/>
              <a:gd name="connsiteX1715" fmla="*/ 11021347 w 14630399"/>
              <a:gd name="connsiteY1715" fmla="*/ 5760615 h 8737578"/>
              <a:gd name="connsiteX1716" fmla="*/ 11010602 w 14630399"/>
              <a:gd name="connsiteY1716" fmla="*/ 5747792 h 8737578"/>
              <a:gd name="connsiteX1717" fmla="*/ 11010602 w 14630399"/>
              <a:gd name="connsiteY1717" fmla="*/ 5744587 h 8737578"/>
              <a:gd name="connsiteX1718" fmla="*/ 11006304 w 14630399"/>
              <a:gd name="connsiteY1718" fmla="*/ 5742450 h 8737578"/>
              <a:gd name="connsiteX1719" fmla="*/ 11006304 w 14630399"/>
              <a:gd name="connsiteY1719" fmla="*/ 5737107 h 8737578"/>
              <a:gd name="connsiteX1720" fmla="*/ 11003080 w 14630399"/>
              <a:gd name="connsiteY1720" fmla="*/ 5732833 h 8737578"/>
              <a:gd name="connsiteX1721" fmla="*/ 11000931 w 14630399"/>
              <a:gd name="connsiteY1721" fmla="*/ 5724285 h 8737578"/>
              <a:gd name="connsiteX1722" fmla="*/ 10995559 w 14630399"/>
              <a:gd name="connsiteY1722" fmla="*/ 5709326 h 8737578"/>
              <a:gd name="connsiteX1723" fmla="*/ 10995559 w 14630399"/>
              <a:gd name="connsiteY1723" fmla="*/ 5705052 h 8737578"/>
              <a:gd name="connsiteX1724" fmla="*/ 10995559 w 14630399"/>
              <a:gd name="connsiteY1724" fmla="*/ 5696504 h 8737578"/>
              <a:gd name="connsiteX1725" fmla="*/ 10995559 w 14630399"/>
              <a:gd name="connsiteY1725" fmla="*/ 5689024 h 8737578"/>
              <a:gd name="connsiteX1726" fmla="*/ 10998783 w 14630399"/>
              <a:gd name="connsiteY1726" fmla="*/ 5681544 h 8737578"/>
              <a:gd name="connsiteX1727" fmla="*/ 11000931 w 14630399"/>
              <a:gd name="connsiteY1727" fmla="*/ 5668722 h 8737578"/>
              <a:gd name="connsiteX1728" fmla="*/ 11006304 w 14630399"/>
              <a:gd name="connsiteY1728" fmla="*/ 5653763 h 8737578"/>
              <a:gd name="connsiteX1729" fmla="*/ 11013825 w 14630399"/>
              <a:gd name="connsiteY1729" fmla="*/ 5638804 h 8737578"/>
              <a:gd name="connsiteX1730" fmla="*/ 11019197 w 14630399"/>
              <a:gd name="connsiteY1730" fmla="*/ 5629187 h 8737578"/>
              <a:gd name="connsiteX1731" fmla="*/ 11023495 w 14630399"/>
              <a:gd name="connsiteY1731" fmla="*/ 5623845 h 8737578"/>
              <a:gd name="connsiteX1732" fmla="*/ 11026719 w 14630399"/>
              <a:gd name="connsiteY1732" fmla="*/ 5618502 h 8737578"/>
              <a:gd name="connsiteX1733" fmla="*/ 11031017 w 14630399"/>
              <a:gd name="connsiteY1733" fmla="*/ 5614228 h 8737578"/>
              <a:gd name="connsiteX1734" fmla="*/ 11038538 w 14630399"/>
              <a:gd name="connsiteY1734" fmla="*/ 5605680 h 8737578"/>
              <a:gd name="connsiteX1735" fmla="*/ 11049283 w 14630399"/>
              <a:gd name="connsiteY1735" fmla="*/ 5598200 h 8737578"/>
              <a:gd name="connsiteX1736" fmla="*/ 11058953 w 14630399"/>
              <a:gd name="connsiteY1736" fmla="*/ 5586446 h 8737578"/>
              <a:gd name="connsiteX1737" fmla="*/ 11066475 w 14630399"/>
              <a:gd name="connsiteY1737" fmla="*/ 5577898 h 8737578"/>
              <a:gd name="connsiteX1738" fmla="*/ 11069698 w 14630399"/>
              <a:gd name="connsiteY1738" fmla="*/ 5573624 h 8737578"/>
              <a:gd name="connsiteX1739" fmla="*/ 11069698 w 14630399"/>
              <a:gd name="connsiteY1739" fmla="*/ 5568282 h 8737578"/>
              <a:gd name="connsiteX1740" fmla="*/ 11071847 w 14630399"/>
              <a:gd name="connsiteY1740" fmla="*/ 5562939 h 8737578"/>
              <a:gd name="connsiteX1741" fmla="*/ 11071847 w 14630399"/>
              <a:gd name="connsiteY1741" fmla="*/ 5553322 h 8737578"/>
              <a:gd name="connsiteX1742" fmla="*/ 11071847 w 14630399"/>
              <a:gd name="connsiteY1742" fmla="*/ 5538363 h 8737578"/>
              <a:gd name="connsiteX1743" fmla="*/ 11071847 w 14630399"/>
              <a:gd name="connsiteY1743" fmla="*/ 5530884 h 8737578"/>
              <a:gd name="connsiteX1744" fmla="*/ 11071847 w 14630399"/>
              <a:gd name="connsiteY1744" fmla="*/ 5522335 h 8737578"/>
              <a:gd name="connsiteX1745" fmla="*/ 11071847 w 14630399"/>
              <a:gd name="connsiteY1745" fmla="*/ 5514856 h 8737578"/>
              <a:gd name="connsiteX1746" fmla="*/ 11071847 w 14630399"/>
              <a:gd name="connsiteY1746" fmla="*/ 5494554 h 8737578"/>
              <a:gd name="connsiteX1747" fmla="*/ 11071847 w 14630399"/>
              <a:gd name="connsiteY1747" fmla="*/ 5487074 h 8737578"/>
              <a:gd name="connsiteX1748" fmla="*/ 11069698 w 14630399"/>
              <a:gd name="connsiteY1748" fmla="*/ 5479595 h 8737578"/>
              <a:gd name="connsiteX1749" fmla="*/ 11069698 w 14630399"/>
              <a:gd name="connsiteY1749" fmla="*/ 5462499 h 8737578"/>
              <a:gd name="connsiteX1750" fmla="*/ 11069698 w 14630399"/>
              <a:gd name="connsiteY1750" fmla="*/ 5449676 h 8737578"/>
              <a:gd name="connsiteX1751" fmla="*/ 11058953 w 14630399"/>
              <a:gd name="connsiteY1751" fmla="*/ 5424032 h 8737578"/>
              <a:gd name="connsiteX1752" fmla="*/ 11056804 w 14630399"/>
              <a:gd name="connsiteY1752" fmla="*/ 5424032 h 8737578"/>
              <a:gd name="connsiteX1753" fmla="*/ 11056804 w 14630399"/>
              <a:gd name="connsiteY1753" fmla="*/ 5421895 h 8737578"/>
              <a:gd name="connsiteX1754" fmla="*/ 11056804 w 14630399"/>
              <a:gd name="connsiteY1754" fmla="*/ 5419758 h 8737578"/>
              <a:gd name="connsiteX1755" fmla="*/ 11056804 w 14630399"/>
              <a:gd name="connsiteY1755" fmla="*/ 5416552 h 8737578"/>
              <a:gd name="connsiteX1756" fmla="*/ 11056804 w 14630399"/>
              <a:gd name="connsiteY1756" fmla="*/ 5414415 h 8737578"/>
              <a:gd name="connsiteX1757" fmla="*/ 11056804 w 14630399"/>
              <a:gd name="connsiteY1757" fmla="*/ 5412278 h 8737578"/>
              <a:gd name="connsiteX1758" fmla="*/ 11056804 w 14630399"/>
              <a:gd name="connsiteY1758" fmla="*/ 5409073 h 8737578"/>
              <a:gd name="connsiteX1759" fmla="*/ 11056804 w 14630399"/>
              <a:gd name="connsiteY1759" fmla="*/ 5406936 h 8737578"/>
              <a:gd name="connsiteX1760" fmla="*/ 11054655 w 14630399"/>
              <a:gd name="connsiteY1760" fmla="*/ 5403730 h 8737578"/>
              <a:gd name="connsiteX1761" fmla="*/ 11054655 w 14630399"/>
              <a:gd name="connsiteY1761" fmla="*/ 5401593 h 8737578"/>
              <a:gd name="connsiteX1762" fmla="*/ 11054655 w 14630399"/>
              <a:gd name="connsiteY1762" fmla="*/ 5399456 h 8737578"/>
              <a:gd name="connsiteX1763" fmla="*/ 11054655 w 14630399"/>
              <a:gd name="connsiteY1763" fmla="*/ 5396251 h 8737578"/>
              <a:gd name="connsiteX1764" fmla="*/ 11051432 w 14630399"/>
              <a:gd name="connsiteY1764" fmla="*/ 5394113 h 8737578"/>
              <a:gd name="connsiteX1765" fmla="*/ 11051432 w 14630399"/>
              <a:gd name="connsiteY1765" fmla="*/ 5386634 h 8737578"/>
              <a:gd name="connsiteX1766" fmla="*/ 11051432 w 14630399"/>
              <a:gd name="connsiteY1766" fmla="*/ 5384497 h 8737578"/>
              <a:gd name="connsiteX1767" fmla="*/ 11051432 w 14630399"/>
              <a:gd name="connsiteY1767" fmla="*/ 5381291 h 8737578"/>
              <a:gd name="connsiteX1768" fmla="*/ 11054655 w 14630399"/>
              <a:gd name="connsiteY1768" fmla="*/ 5381291 h 8737578"/>
              <a:gd name="connsiteX1769" fmla="*/ 11054655 w 14630399"/>
              <a:gd name="connsiteY1769" fmla="*/ 5379154 h 8737578"/>
              <a:gd name="connsiteX1770" fmla="*/ 11054655 w 14630399"/>
              <a:gd name="connsiteY1770" fmla="*/ 5375949 h 8737578"/>
              <a:gd name="connsiteX1771" fmla="*/ 11054655 w 14630399"/>
              <a:gd name="connsiteY1771" fmla="*/ 5373812 h 8737578"/>
              <a:gd name="connsiteX1772" fmla="*/ 11054655 w 14630399"/>
              <a:gd name="connsiteY1772" fmla="*/ 5368469 h 8737578"/>
              <a:gd name="connsiteX1773" fmla="*/ 11054655 w 14630399"/>
              <a:gd name="connsiteY1773" fmla="*/ 5366332 h 8737578"/>
              <a:gd name="connsiteX1774" fmla="*/ 11054655 w 14630399"/>
              <a:gd name="connsiteY1774" fmla="*/ 5364195 h 8737578"/>
              <a:gd name="connsiteX1775" fmla="*/ 11054655 w 14630399"/>
              <a:gd name="connsiteY1775" fmla="*/ 5360989 h 8737578"/>
              <a:gd name="connsiteX1776" fmla="*/ 11054655 w 14630399"/>
              <a:gd name="connsiteY1776" fmla="*/ 5358852 h 8737578"/>
              <a:gd name="connsiteX1777" fmla="*/ 11054655 w 14630399"/>
              <a:gd name="connsiteY1777" fmla="*/ 5356715 h 8737578"/>
              <a:gd name="connsiteX1778" fmla="*/ 11056804 w 14630399"/>
              <a:gd name="connsiteY1778" fmla="*/ 5353510 h 8737578"/>
              <a:gd name="connsiteX1779" fmla="*/ 11056804 w 14630399"/>
              <a:gd name="connsiteY1779" fmla="*/ 5351373 h 8737578"/>
              <a:gd name="connsiteX1780" fmla="*/ 11058953 w 14630399"/>
              <a:gd name="connsiteY1780" fmla="*/ 5351373 h 8737578"/>
              <a:gd name="connsiteX1781" fmla="*/ 11056804 w 14630399"/>
              <a:gd name="connsiteY1781" fmla="*/ 5348167 h 8737578"/>
              <a:gd name="connsiteX1782" fmla="*/ 11056804 w 14630399"/>
              <a:gd name="connsiteY1782" fmla="*/ 5346030 h 8737578"/>
              <a:gd name="connsiteX1783" fmla="*/ 11056804 w 14630399"/>
              <a:gd name="connsiteY1783" fmla="*/ 5343893 h 8737578"/>
              <a:gd name="connsiteX1784" fmla="*/ 11058953 w 14630399"/>
              <a:gd name="connsiteY1784" fmla="*/ 5340688 h 8737578"/>
              <a:gd name="connsiteX1785" fmla="*/ 11058953 w 14630399"/>
              <a:gd name="connsiteY1785" fmla="*/ 5338551 h 8737578"/>
              <a:gd name="connsiteX1786" fmla="*/ 11058953 w 14630399"/>
              <a:gd name="connsiteY1786" fmla="*/ 5336414 h 8737578"/>
              <a:gd name="connsiteX1787" fmla="*/ 11062177 w 14630399"/>
              <a:gd name="connsiteY1787" fmla="*/ 5333208 h 8737578"/>
              <a:gd name="connsiteX1788" fmla="*/ 11062177 w 14630399"/>
              <a:gd name="connsiteY1788" fmla="*/ 5331071 h 8737578"/>
              <a:gd name="connsiteX1789" fmla="*/ 11062177 w 14630399"/>
              <a:gd name="connsiteY1789" fmla="*/ 5328934 h 8737578"/>
              <a:gd name="connsiteX1790" fmla="*/ 11062177 w 14630399"/>
              <a:gd name="connsiteY1790" fmla="*/ 5323591 h 8737578"/>
              <a:gd name="connsiteX1791" fmla="*/ 11062177 w 14630399"/>
              <a:gd name="connsiteY1791" fmla="*/ 5320386 h 8737578"/>
              <a:gd name="connsiteX1792" fmla="*/ 11062177 w 14630399"/>
              <a:gd name="connsiteY1792" fmla="*/ 5318249 h 8737578"/>
              <a:gd name="connsiteX1793" fmla="*/ 11062177 w 14630399"/>
              <a:gd name="connsiteY1793" fmla="*/ 5316112 h 8737578"/>
              <a:gd name="connsiteX1794" fmla="*/ 11062177 w 14630399"/>
              <a:gd name="connsiteY1794" fmla="*/ 5312906 h 8737578"/>
              <a:gd name="connsiteX1795" fmla="*/ 11064326 w 14630399"/>
              <a:gd name="connsiteY1795" fmla="*/ 5312906 h 8737578"/>
              <a:gd name="connsiteX1796" fmla="*/ 11066475 w 14630399"/>
              <a:gd name="connsiteY1796" fmla="*/ 5308632 h 8737578"/>
              <a:gd name="connsiteX1797" fmla="*/ 11066475 w 14630399"/>
              <a:gd name="connsiteY1797" fmla="*/ 5305427 h 8737578"/>
              <a:gd name="connsiteX1798" fmla="*/ 11066475 w 14630399"/>
              <a:gd name="connsiteY1798" fmla="*/ 5303290 h 8737578"/>
              <a:gd name="connsiteX1799" fmla="*/ 11066475 w 14630399"/>
              <a:gd name="connsiteY1799" fmla="*/ 5301153 h 8737578"/>
              <a:gd name="connsiteX1800" fmla="*/ 11066475 w 14630399"/>
              <a:gd name="connsiteY1800" fmla="*/ 5297947 h 8737578"/>
              <a:gd name="connsiteX1801" fmla="*/ 11069698 w 14630399"/>
              <a:gd name="connsiteY1801" fmla="*/ 5292604 h 8737578"/>
              <a:gd name="connsiteX1802" fmla="*/ 11071847 w 14630399"/>
              <a:gd name="connsiteY1802" fmla="*/ 5292604 h 8737578"/>
              <a:gd name="connsiteX1803" fmla="*/ 11073996 w 14630399"/>
              <a:gd name="connsiteY1803" fmla="*/ 5290467 h 8737578"/>
              <a:gd name="connsiteX1804" fmla="*/ 11077219 w 14630399"/>
              <a:gd name="connsiteY1804" fmla="*/ 5285125 h 8737578"/>
              <a:gd name="connsiteX1805" fmla="*/ 11079369 w 14630399"/>
              <a:gd name="connsiteY1805" fmla="*/ 5277645 h 8737578"/>
              <a:gd name="connsiteX1806" fmla="*/ 11082592 w 14630399"/>
              <a:gd name="connsiteY1806" fmla="*/ 5275508 h 8737578"/>
              <a:gd name="connsiteX1807" fmla="*/ 11082592 w 14630399"/>
              <a:gd name="connsiteY1807" fmla="*/ 5273371 h 8737578"/>
              <a:gd name="connsiteX1808" fmla="*/ 11082592 w 14630399"/>
              <a:gd name="connsiteY1808" fmla="*/ 5270166 h 8737578"/>
              <a:gd name="connsiteX1809" fmla="*/ 11084741 w 14630399"/>
              <a:gd name="connsiteY1809" fmla="*/ 5268028 h 8737578"/>
              <a:gd name="connsiteX1810" fmla="*/ 11084741 w 14630399"/>
              <a:gd name="connsiteY1810" fmla="*/ 5264823 h 8737578"/>
              <a:gd name="connsiteX1811" fmla="*/ 11084741 w 14630399"/>
              <a:gd name="connsiteY1811" fmla="*/ 5262686 h 8737578"/>
              <a:gd name="connsiteX1812" fmla="*/ 11086890 w 14630399"/>
              <a:gd name="connsiteY1812" fmla="*/ 5262686 h 8737578"/>
              <a:gd name="connsiteX1813" fmla="*/ 11086890 w 14630399"/>
              <a:gd name="connsiteY1813" fmla="*/ 5260549 h 8737578"/>
              <a:gd name="connsiteX1814" fmla="*/ 11084741 w 14630399"/>
              <a:gd name="connsiteY1814" fmla="*/ 5260549 h 8737578"/>
              <a:gd name="connsiteX1815" fmla="*/ 11084741 w 14630399"/>
              <a:gd name="connsiteY1815" fmla="*/ 5257343 h 8737578"/>
              <a:gd name="connsiteX1816" fmla="*/ 11084741 w 14630399"/>
              <a:gd name="connsiteY1816" fmla="*/ 5255206 h 8737578"/>
              <a:gd name="connsiteX1817" fmla="*/ 11086890 w 14630399"/>
              <a:gd name="connsiteY1817" fmla="*/ 5249864 h 8737578"/>
              <a:gd name="connsiteX1818" fmla="*/ 11090113 w 14630399"/>
              <a:gd name="connsiteY1818" fmla="*/ 5247727 h 8737578"/>
              <a:gd name="connsiteX1819" fmla="*/ 11092262 w 14630399"/>
              <a:gd name="connsiteY1819" fmla="*/ 5245590 h 8737578"/>
              <a:gd name="connsiteX1820" fmla="*/ 11092262 w 14630399"/>
              <a:gd name="connsiteY1820" fmla="*/ 5242384 h 8737578"/>
              <a:gd name="connsiteX1821" fmla="*/ 11092262 w 14630399"/>
              <a:gd name="connsiteY1821" fmla="*/ 5238110 h 8737578"/>
              <a:gd name="connsiteX1822" fmla="*/ 11092262 w 14630399"/>
              <a:gd name="connsiteY1822" fmla="*/ 5234904 h 8737578"/>
              <a:gd name="connsiteX1823" fmla="*/ 11094411 w 14630399"/>
              <a:gd name="connsiteY1823" fmla="*/ 5232767 h 8737578"/>
              <a:gd name="connsiteX1824" fmla="*/ 11094411 w 14630399"/>
              <a:gd name="connsiteY1824" fmla="*/ 5229562 h 8737578"/>
              <a:gd name="connsiteX1825" fmla="*/ 11099783 w 14630399"/>
              <a:gd name="connsiteY1825" fmla="*/ 5225288 h 8737578"/>
              <a:gd name="connsiteX1826" fmla="*/ 11114826 w 14630399"/>
              <a:gd name="connsiteY1826" fmla="*/ 5204986 h 8737578"/>
              <a:gd name="connsiteX1827" fmla="*/ 11118050 w 14630399"/>
              <a:gd name="connsiteY1827" fmla="*/ 5201780 h 8737578"/>
              <a:gd name="connsiteX1828" fmla="*/ 11140614 w 14630399"/>
              <a:gd name="connsiteY1828" fmla="*/ 5194301 h 8737578"/>
              <a:gd name="connsiteX1829" fmla="*/ 11145986 w 14630399"/>
              <a:gd name="connsiteY1829" fmla="*/ 5190027 h 8737578"/>
              <a:gd name="connsiteX1830" fmla="*/ 11155657 w 14630399"/>
              <a:gd name="connsiteY1830" fmla="*/ 5179342 h 8737578"/>
              <a:gd name="connsiteX1831" fmla="*/ 11161029 w 14630399"/>
              <a:gd name="connsiteY1831" fmla="*/ 5169725 h 8737578"/>
              <a:gd name="connsiteX1832" fmla="*/ 11168550 w 14630399"/>
              <a:gd name="connsiteY1832" fmla="*/ 5154766 h 8737578"/>
              <a:gd name="connsiteX1833" fmla="*/ 11176072 w 14630399"/>
              <a:gd name="connsiteY1833" fmla="*/ 5090655 h 8737578"/>
              <a:gd name="connsiteX1834" fmla="*/ 11178221 w 14630399"/>
              <a:gd name="connsiteY1834" fmla="*/ 5078901 h 8737578"/>
              <a:gd name="connsiteX1835" fmla="*/ 11181444 w 14630399"/>
              <a:gd name="connsiteY1835" fmla="*/ 5078901 h 8737578"/>
              <a:gd name="connsiteX1836" fmla="*/ 11181444 w 14630399"/>
              <a:gd name="connsiteY1836" fmla="*/ 5075695 h 8737578"/>
              <a:gd name="connsiteX1837" fmla="*/ 11183593 w 14630399"/>
              <a:gd name="connsiteY1837" fmla="*/ 5073558 h 8737578"/>
              <a:gd name="connsiteX1838" fmla="*/ 11183593 w 14630399"/>
              <a:gd name="connsiteY1838" fmla="*/ 5071421 h 8737578"/>
              <a:gd name="connsiteX1839" fmla="*/ 11185742 w 14630399"/>
              <a:gd name="connsiteY1839" fmla="*/ 5071421 h 8737578"/>
              <a:gd name="connsiteX1840" fmla="*/ 11185742 w 14630399"/>
              <a:gd name="connsiteY1840" fmla="*/ 5068216 h 8737578"/>
              <a:gd name="connsiteX1841" fmla="*/ 11185742 w 14630399"/>
              <a:gd name="connsiteY1841" fmla="*/ 5066079 h 8737578"/>
              <a:gd name="connsiteX1842" fmla="*/ 11185742 w 14630399"/>
              <a:gd name="connsiteY1842" fmla="*/ 5060736 h 8737578"/>
              <a:gd name="connsiteX1843" fmla="*/ 11185742 w 14630399"/>
              <a:gd name="connsiteY1843" fmla="*/ 5058599 h 8737578"/>
              <a:gd name="connsiteX1844" fmla="*/ 11185742 w 14630399"/>
              <a:gd name="connsiteY1844" fmla="*/ 5055394 h 8737578"/>
              <a:gd name="connsiteX1845" fmla="*/ 11185742 w 14630399"/>
              <a:gd name="connsiteY1845" fmla="*/ 5053257 h 8737578"/>
              <a:gd name="connsiteX1846" fmla="*/ 11185742 w 14630399"/>
              <a:gd name="connsiteY1846" fmla="*/ 5051120 h 8737578"/>
              <a:gd name="connsiteX1847" fmla="*/ 11185742 w 14630399"/>
              <a:gd name="connsiteY1847" fmla="*/ 5047914 h 8737578"/>
              <a:gd name="connsiteX1848" fmla="*/ 11183593 w 14630399"/>
              <a:gd name="connsiteY1848" fmla="*/ 5047914 h 8737578"/>
              <a:gd name="connsiteX1849" fmla="*/ 11183593 w 14630399"/>
              <a:gd name="connsiteY1849" fmla="*/ 5043640 h 8737578"/>
              <a:gd name="connsiteX1850" fmla="*/ 11183593 w 14630399"/>
              <a:gd name="connsiteY1850" fmla="*/ 5040434 h 8737578"/>
              <a:gd name="connsiteX1851" fmla="*/ 11183593 w 14630399"/>
              <a:gd name="connsiteY1851" fmla="*/ 5038297 h 8737578"/>
              <a:gd name="connsiteX1852" fmla="*/ 11183593 w 14630399"/>
              <a:gd name="connsiteY1852" fmla="*/ 5036160 h 8737578"/>
              <a:gd name="connsiteX1853" fmla="*/ 11178221 w 14630399"/>
              <a:gd name="connsiteY1853" fmla="*/ 5036160 h 8737578"/>
              <a:gd name="connsiteX1854" fmla="*/ 11173923 w 14630399"/>
              <a:gd name="connsiteY1854" fmla="*/ 5036160 h 8737578"/>
              <a:gd name="connsiteX1855" fmla="*/ 11166401 w 14630399"/>
              <a:gd name="connsiteY1855" fmla="*/ 5036160 h 8737578"/>
              <a:gd name="connsiteX1856" fmla="*/ 11157805 w 14630399"/>
              <a:gd name="connsiteY1856" fmla="*/ 5036160 h 8737578"/>
              <a:gd name="connsiteX1857" fmla="*/ 11150284 w 14630399"/>
              <a:gd name="connsiteY1857" fmla="*/ 5036160 h 8737578"/>
              <a:gd name="connsiteX1858" fmla="*/ 11145986 w 14630399"/>
              <a:gd name="connsiteY1858" fmla="*/ 5036160 h 8737578"/>
              <a:gd name="connsiteX1859" fmla="*/ 11129869 w 14630399"/>
              <a:gd name="connsiteY1859" fmla="*/ 5036160 h 8737578"/>
              <a:gd name="connsiteX1860" fmla="*/ 11099783 w 14630399"/>
              <a:gd name="connsiteY1860" fmla="*/ 5036160 h 8737578"/>
              <a:gd name="connsiteX1861" fmla="*/ 11084741 w 14630399"/>
              <a:gd name="connsiteY1861" fmla="*/ 5036160 h 8737578"/>
              <a:gd name="connsiteX1862" fmla="*/ 11058953 w 14630399"/>
              <a:gd name="connsiteY1862" fmla="*/ 5036160 h 8737578"/>
              <a:gd name="connsiteX1863" fmla="*/ 11019197 w 14630399"/>
              <a:gd name="connsiteY1863" fmla="*/ 5036160 h 8737578"/>
              <a:gd name="connsiteX1864" fmla="*/ 11013825 w 14630399"/>
              <a:gd name="connsiteY1864" fmla="*/ 5036160 h 8737578"/>
              <a:gd name="connsiteX1865" fmla="*/ 11008453 w 14630399"/>
              <a:gd name="connsiteY1865" fmla="*/ 5036160 h 8737578"/>
              <a:gd name="connsiteX1866" fmla="*/ 10965473 w 14630399"/>
              <a:gd name="connsiteY1866" fmla="*/ 5036160 h 8737578"/>
              <a:gd name="connsiteX1867" fmla="*/ 10810748 w 14630399"/>
              <a:gd name="connsiteY1867" fmla="*/ 5032955 h 8737578"/>
              <a:gd name="connsiteX1868" fmla="*/ 10800003 w 14630399"/>
              <a:gd name="connsiteY1868" fmla="*/ 5032955 h 8737578"/>
              <a:gd name="connsiteX1869" fmla="*/ 10749503 w 14630399"/>
              <a:gd name="connsiteY1869" fmla="*/ 5032955 h 8737578"/>
              <a:gd name="connsiteX1870" fmla="*/ 10734460 w 14630399"/>
              <a:gd name="connsiteY1870" fmla="*/ 5032955 h 8737578"/>
              <a:gd name="connsiteX1871" fmla="*/ 10732311 w 14630399"/>
              <a:gd name="connsiteY1871" fmla="*/ 5032955 h 8737578"/>
              <a:gd name="connsiteX1872" fmla="*/ 10729088 w 14630399"/>
              <a:gd name="connsiteY1872" fmla="*/ 5032955 h 8737578"/>
              <a:gd name="connsiteX1873" fmla="*/ 10696853 w 14630399"/>
              <a:gd name="connsiteY1873" fmla="*/ 5032955 h 8737578"/>
              <a:gd name="connsiteX1874" fmla="*/ 10630236 w 14630399"/>
              <a:gd name="connsiteY1874" fmla="*/ 5030818 h 8737578"/>
              <a:gd name="connsiteX1875" fmla="*/ 10628087 w 14630399"/>
              <a:gd name="connsiteY1875" fmla="*/ 5030818 h 8737578"/>
              <a:gd name="connsiteX1876" fmla="*/ 10620565 w 14630399"/>
              <a:gd name="connsiteY1876" fmla="*/ 5030818 h 8737578"/>
              <a:gd name="connsiteX1877" fmla="*/ 10615193 w 14630399"/>
              <a:gd name="connsiteY1877" fmla="*/ 5027612 h 8737578"/>
              <a:gd name="connsiteX1878" fmla="*/ 10615193 w 14630399"/>
              <a:gd name="connsiteY1878" fmla="*/ 5030818 h 8737578"/>
              <a:gd name="connsiteX1879" fmla="*/ 10574363 w 14630399"/>
              <a:gd name="connsiteY1879" fmla="*/ 5030818 h 8737578"/>
              <a:gd name="connsiteX1880" fmla="*/ 10559320 w 14630399"/>
              <a:gd name="connsiteY1880" fmla="*/ 5030818 h 8737578"/>
              <a:gd name="connsiteX1881" fmla="*/ 10559320 w 14630399"/>
              <a:gd name="connsiteY1881" fmla="*/ 5023338 h 8737578"/>
              <a:gd name="connsiteX1882" fmla="*/ 10559320 w 14630399"/>
              <a:gd name="connsiteY1882" fmla="*/ 5017996 h 8737578"/>
              <a:gd name="connsiteX1883" fmla="*/ 10559320 w 14630399"/>
              <a:gd name="connsiteY1883" fmla="*/ 5010516 h 8737578"/>
              <a:gd name="connsiteX1884" fmla="*/ 10559320 w 14630399"/>
              <a:gd name="connsiteY1884" fmla="*/ 4997694 h 8737578"/>
              <a:gd name="connsiteX1885" fmla="*/ 10559320 w 14630399"/>
              <a:gd name="connsiteY1885" fmla="*/ 4980597 h 8737578"/>
              <a:gd name="connsiteX1886" fmla="*/ 10559320 w 14630399"/>
              <a:gd name="connsiteY1886" fmla="*/ 4964570 h 8737578"/>
              <a:gd name="connsiteX1887" fmla="*/ 10559320 w 14630399"/>
              <a:gd name="connsiteY1887" fmla="*/ 4947473 h 8737578"/>
              <a:gd name="connsiteX1888" fmla="*/ 10559320 w 14630399"/>
              <a:gd name="connsiteY1888" fmla="*/ 4921829 h 8737578"/>
              <a:gd name="connsiteX1889" fmla="*/ 10557171 w 14630399"/>
              <a:gd name="connsiteY1889" fmla="*/ 4897253 h 8737578"/>
              <a:gd name="connsiteX1890" fmla="*/ 10557171 w 14630399"/>
              <a:gd name="connsiteY1890" fmla="*/ 4879088 h 8737578"/>
              <a:gd name="connsiteX1891" fmla="*/ 10557171 w 14630399"/>
              <a:gd name="connsiteY1891" fmla="*/ 4861992 h 8737578"/>
              <a:gd name="connsiteX1892" fmla="*/ 10557171 w 14630399"/>
              <a:gd name="connsiteY1892" fmla="*/ 4843827 h 8737578"/>
              <a:gd name="connsiteX1893" fmla="*/ 10557171 w 14630399"/>
              <a:gd name="connsiteY1893" fmla="*/ 4836348 h 8737578"/>
              <a:gd name="connsiteX1894" fmla="*/ 10480883 w 14630399"/>
              <a:gd name="connsiteY1894" fmla="*/ 4836348 h 8737578"/>
              <a:gd name="connsiteX1895" fmla="*/ 10445425 w 14630399"/>
              <a:gd name="connsiteY1895" fmla="*/ 4836348 h 8737578"/>
              <a:gd name="connsiteX1896" fmla="*/ 10404595 w 14630399"/>
              <a:gd name="connsiteY1896" fmla="*/ 4836348 h 8737578"/>
              <a:gd name="connsiteX1897" fmla="*/ 10361615 w 14630399"/>
              <a:gd name="connsiteY1897" fmla="*/ 4836348 h 8737578"/>
              <a:gd name="connsiteX1898" fmla="*/ 10358392 w 14630399"/>
              <a:gd name="connsiteY1898" fmla="*/ 4836348 h 8737578"/>
              <a:gd name="connsiteX1899" fmla="*/ 10358392 w 14630399"/>
              <a:gd name="connsiteY1899" fmla="*/ 4849170 h 8737578"/>
              <a:gd name="connsiteX1900" fmla="*/ 10358392 w 14630399"/>
              <a:gd name="connsiteY1900" fmla="*/ 4871609 h 8737578"/>
              <a:gd name="connsiteX1901" fmla="*/ 10358392 w 14630399"/>
              <a:gd name="connsiteY1901" fmla="*/ 4894048 h 8737578"/>
              <a:gd name="connsiteX1902" fmla="*/ 10358392 w 14630399"/>
              <a:gd name="connsiteY1902" fmla="*/ 4927172 h 8737578"/>
              <a:gd name="connsiteX1903" fmla="*/ 10358392 w 14630399"/>
              <a:gd name="connsiteY1903" fmla="*/ 4960296 h 8737578"/>
              <a:gd name="connsiteX1904" fmla="*/ 10358392 w 14630399"/>
              <a:gd name="connsiteY1904" fmla="*/ 4995557 h 8737578"/>
              <a:gd name="connsiteX1905" fmla="*/ 10358392 w 14630399"/>
              <a:gd name="connsiteY1905" fmla="*/ 5025475 h 8737578"/>
              <a:gd name="connsiteX1906" fmla="*/ 10358392 w 14630399"/>
              <a:gd name="connsiteY1906" fmla="*/ 5030818 h 8737578"/>
              <a:gd name="connsiteX1907" fmla="*/ 10337977 w 14630399"/>
              <a:gd name="connsiteY1907" fmla="*/ 5030818 h 8737578"/>
              <a:gd name="connsiteX1908" fmla="*/ 10328307 w 14630399"/>
              <a:gd name="connsiteY1908" fmla="*/ 5030818 h 8737578"/>
              <a:gd name="connsiteX1909" fmla="*/ 10326158 w 14630399"/>
              <a:gd name="connsiteY1909" fmla="*/ 5030818 h 8737578"/>
              <a:gd name="connsiteX1910" fmla="*/ 10302519 w 14630399"/>
              <a:gd name="connsiteY1910" fmla="*/ 5030818 h 8737578"/>
              <a:gd name="connsiteX1911" fmla="*/ 10277806 w 14630399"/>
              <a:gd name="connsiteY1911" fmla="*/ 5030818 h 8737578"/>
              <a:gd name="connsiteX1912" fmla="*/ 10274583 w 14630399"/>
              <a:gd name="connsiteY1912" fmla="*/ 5030818 h 8737578"/>
              <a:gd name="connsiteX1913" fmla="*/ 10259540 w 14630399"/>
              <a:gd name="connsiteY1913" fmla="*/ 5030818 h 8737578"/>
              <a:gd name="connsiteX1914" fmla="*/ 10246646 w 14630399"/>
              <a:gd name="connsiteY1914" fmla="*/ 5030818 h 8737578"/>
              <a:gd name="connsiteX1915" fmla="*/ 10239125 w 14630399"/>
              <a:gd name="connsiteY1915" fmla="*/ 5030818 h 8737578"/>
              <a:gd name="connsiteX1916" fmla="*/ 10236976 w 14630399"/>
              <a:gd name="connsiteY1916" fmla="*/ 5030818 h 8737578"/>
              <a:gd name="connsiteX1917" fmla="*/ 10214412 w 14630399"/>
              <a:gd name="connsiteY1917" fmla="*/ 5032955 h 8737578"/>
              <a:gd name="connsiteX1918" fmla="*/ 10171433 w 14630399"/>
              <a:gd name="connsiteY1918" fmla="*/ 5032955 h 8737578"/>
              <a:gd name="connsiteX1919" fmla="*/ 10166060 w 14630399"/>
              <a:gd name="connsiteY1919" fmla="*/ 5032955 h 8737578"/>
              <a:gd name="connsiteX1920" fmla="*/ 10160688 w 14630399"/>
              <a:gd name="connsiteY1920" fmla="*/ 5032955 h 8737578"/>
              <a:gd name="connsiteX1921" fmla="*/ 10147794 w 14630399"/>
              <a:gd name="connsiteY1921" fmla="*/ 5032955 h 8737578"/>
              <a:gd name="connsiteX1922" fmla="*/ 10140273 w 14630399"/>
              <a:gd name="connsiteY1922" fmla="*/ 5032955 h 8737578"/>
              <a:gd name="connsiteX1923" fmla="*/ 10134900 w 14630399"/>
              <a:gd name="connsiteY1923" fmla="*/ 5032955 h 8737578"/>
              <a:gd name="connsiteX1924" fmla="*/ 10130602 w 14630399"/>
              <a:gd name="connsiteY1924" fmla="*/ 5032955 h 8737578"/>
              <a:gd name="connsiteX1925" fmla="*/ 10127379 w 14630399"/>
              <a:gd name="connsiteY1925" fmla="*/ 5032955 h 8737578"/>
              <a:gd name="connsiteX1926" fmla="*/ 10115559 w 14630399"/>
              <a:gd name="connsiteY1926" fmla="*/ 5032955 h 8737578"/>
              <a:gd name="connsiteX1927" fmla="*/ 10099442 w 14630399"/>
              <a:gd name="connsiteY1927" fmla="*/ 5032955 h 8737578"/>
              <a:gd name="connsiteX1928" fmla="*/ 10087623 w 14630399"/>
              <a:gd name="connsiteY1928" fmla="*/ 5032955 h 8737578"/>
              <a:gd name="connsiteX1929" fmla="*/ 10082251 w 14630399"/>
              <a:gd name="connsiteY1929" fmla="*/ 5032955 h 8737578"/>
              <a:gd name="connsiteX1930" fmla="*/ 10074729 w 14630399"/>
              <a:gd name="connsiteY1930" fmla="*/ 5032955 h 8737578"/>
              <a:gd name="connsiteX1931" fmla="*/ 10067208 w 14630399"/>
              <a:gd name="connsiteY1931" fmla="*/ 5032955 h 8737578"/>
              <a:gd name="connsiteX1932" fmla="*/ 10061835 w 14630399"/>
              <a:gd name="connsiteY1932" fmla="*/ 5032955 h 8737578"/>
              <a:gd name="connsiteX1933" fmla="*/ 10046793 w 14630399"/>
              <a:gd name="connsiteY1933" fmla="*/ 5032955 h 8737578"/>
              <a:gd name="connsiteX1934" fmla="*/ 10028527 w 14630399"/>
              <a:gd name="connsiteY1934" fmla="*/ 5032955 h 8737578"/>
              <a:gd name="connsiteX1935" fmla="*/ 10013484 w 14630399"/>
              <a:gd name="connsiteY1935" fmla="*/ 5032955 h 8737578"/>
              <a:gd name="connsiteX1936" fmla="*/ 10011335 w 14630399"/>
              <a:gd name="connsiteY1936" fmla="*/ 5032955 h 8737578"/>
              <a:gd name="connsiteX1937" fmla="*/ 10005963 w 14630399"/>
              <a:gd name="connsiteY1937" fmla="*/ 5032955 h 8737578"/>
              <a:gd name="connsiteX1938" fmla="*/ 9990920 w 14630399"/>
              <a:gd name="connsiteY1938" fmla="*/ 5032955 h 8737578"/>
              <a:gd name="connsiteX1939" fmla="*/ 9985547 w 14630399"/>
              <a:gd name="connsiteY1939" fmla="*/ 5032955 h 8737578"/>
              <a:gd name="connsiteX1940" fmla="*/ 9970505 w 14630399"/>
              <a:gd name="connsiteY1940" fmla="*/ 5032955 h 8737578"/>
              <a:gd name="connsiteX1941" fmla="*/ 9935047 w 14630399"/>
              <a:gd name="connsiteY1941" fmla="*/ 5032955 h 8737578"/>
              <a:gd name="connsiteX1942" fmla="*/ 9929675 w 14630399"/>
              <a:gd name="connsiteY1942" fmla="*/ 5032955 h 8737578"/>
              <a:gd name="connsiteX1943" fmla="*/ 9924302 w 14630399"/>
              <a:gd name="connsiteY1943" fmla="*/ 5032955 h 8737578"/>
              <a:gd name="connsiteX1944" fmla="*/ 9922153 w 14630399"/>
              <a:gd name="connsiteY1944" fmla="*/ 5032955 h 8737578"/>
              <a:gd name="connsiteX1945" fmla="*/ 9916781 w 14630399"/>
              <a:gd name="connsiteY1945" fmla="*/ 5032955 h 8737578"/>
              <a:gd name="connsiteX1946" fmla="*/ 9912483 w 14630399"/>
              <a:gd name="connsiteY1946" fmla="*/ 5032955 h 8737578"/>
              <a:gd name="connsiteX1947" fmla="*/ 9909259 w 14630399"/>
              <a:gd name="connsiteY1947" fmla="*/ 5032955 h 8737578"/>
              <a:gd name="connsiteX1948" fmla="*/ 9907110 w 14630399"/>
              <a:gd name="connsiteY1948" fmla="*/ 5032955 h 8737578"/>
              <a:gd name="connsiteX1949" fmla="*/ 9904961 w 14630399"/>
              <a:gd name="connsiteY1949" fmla="*/ 5032955 h 8737578"/>
              <a:gd name="connsiteX1950" fmla="*/ 9899589 w 14630399"/>
              <a:gd name="connsiteY1950" fmla="*/ 5032955 h 8737578"/>
              <a:gd name="connsiteX1951" fmla="*/ 9894217 w 14630399"/>
              <a:gd name="connsiteY1951" fmla="*/ 5032955 h 8737578"/>
              <a:gd name="connsiteX1952" fmla="*/ 9888844 w 14630399"/>
              <a:gd name="connsiteY1952" fmla="*/ 5032955 h 8737578"/>
              <a:gd name="connsiteX1953" fmla="*/ 9884546 w 14630399"/>
              <a:gd name="connsiteY1953" fmla="*/ 5032955 h 8737578"/>
              <a:gd name="connsiteX1954" fmla="*/ 9881323 w 14630399"/>
              <a:gd name="connsiteY1954" fmla="*/ 5032955 h 8737578"/>
              <a:gd name="connsiteX1955" fmla="*/ 9877025 w 14630399"/>
              <a:gd name="connsiteY1955" fmla="*/ 5032955 h 8737578"/>
              <a:gd name="connsiteX1956" fmla="*/ 9868429 w 14630399"/>
              <a:gd name="connsiteY1956" fmla="*/ 5030818 h 8737578"/>
              <a:gd name="connsiteX1957" fmla="*/ 9864131 w 14630399"/>
              <a:gd name="connsiteY1957" fmla="*/ 5030818 h 8737578"/>
              <a:gd name="connsiteX1958" fmla="*/ 9858759 w 14630399"/>
              <a:gd name="connsiteY1958" fmla="*/ 5030818 h 8737578"/>
              <a:gd name="connsiteX1959" fmla="*/ 9851237 w 14630399"/>
              <a:gd name="connsiteY1959" fmla="*/ 5030818 h 8737578"/>
              <a:gd name="connsiteX1960" fmla="*/ 9849088 w 14630399"/>
              <a:gd name="connsiteY1960" fmla="*/ 5030818 h 8737578"/>
              <a:gd name="connsiteX1961" fmla="*/ 9843716 w 14630399"/>
              <a:gd name="connsiteY1961" fmla="*/ 5027612 h 8737578"/>
              <a:gd name="connsiteX1962" fmla="*/ 9828673 w 14630399"/>
              <a:gd name="connsiteY1962" fmla="*/ 5027612 h 8737578"/>
              <a:gd name="connsiteX1963" fmla="*/ 9823301 w 14630399"/>
              <a:gd name="connsiteY1963" fmla="*/ 5027612 h 8737578"/>
              <a:gd name="connsiteX1964" fmla="*/ 9815779 w 14630399"/>
              <a:gd name="connsiteY1964" fmla="*/ 5027612 h 8737578"/>
              <a:gd name="connsiteX1965" fmla="*/ 9810407 w 14630399"/>
              <a:gd name="connsiteY1965" fmla="*/ 5027612 h 8737578"/>
              <a:gd name="connsiteX1966" fmla="*/ 9808258 w 14630399"/>
              <a:gd name="connsiteY1966" fmla="*/ 5027612 h 8737578"/>
              <a:gd name="connsiteX1967" fmla="*/ 9805035 w 14630399"/>
              <a:gd name="connsiteY1967" fmla="*/ 5027612 h 8737578"/>
              <a:gd name="connsiteX1968" fmla="*/ 9802886 w 14630399"/>
              <a:gd name="connsiteY1968" fmla="*/ 5025475 h 8737578"/>
              <a:gd name="connsiteX1969" fmla="*/ 9800737 w 14630399"/>
              <a:gd name="connsiteY1969" fmla="*/ 5025475 h 8737578"/>
              <a:gd name="connsiteX1970" fmla="*/ 9797513 w 14630399"/>
              <a:gd name="connsiteY1970" fmla="*/ 5025475 h 8737578"/>
              <a:gd name="connsiteX1971" fmla="*/ 9795364 w 14630399"/>
              <a:gd name="connsiteY1971" fmla="*/ 5025475 h 8737578"/>
              <a:gd name="connsiteX1972" fmla="*/ 9793215 w 14630399"/>
              <a:gd name="connsiteY1972" fmla="*/ 5025475 h 8737578"/>
              <a:gd name="connsiteX1973" fmla="*/ 9793215 w 14630399"/>
              <a:gd name="connsiteY1973" fmla="*/ 5023338 h 8737578"/>
              <a:gd name="connsiteX1974" fmla="*/ 9789992 w 14630399"/>
              <a:gd name="connsiteY1974" fmla="*/ 5023338 h 8737578"/>
              <a:gd name="connsiteX1975" fmla="*/ 9787843 w 14630399"/>
              <a:gd name="connsiteY1975" fmla="*/ 5023338 h 8737578"/>
              <a:gd name="connsiteX1976" fmla="*/ 9785694 w 14630399"/>
              <a:gd name="connsiteY1976" fmla="*/ 5020133 h 8737578"/>
              <a:gd name="connsiteX1977" fmla="*/ 9782471 w 14630399"/>
              <a:gd name="connsiteY1977" fmla="*/ 5020133 h 8737578"/>
              <a:gd name="connsiteX1978" fmla="*/ 9782471 w 14630399"/>
              <a:gd name="connsiteY1978" fmla="*/ 5017996 h 8737578"/>
              <a:gd name="connsiteX1979" fmla="*/ 9780321 w 14630399"/>
              <a:gd name="connsiteY1979" fmla="*/ 5017996 h 8737578"/>
              <a:gd name="connsiteX1980" fmla="*/ 9777098 w 14630399"/>
              <a:gd name="connsiteY1980" fmla="*/ 5017996 h 8737578"/>
              <a:gd name="connsiteX1981" fmla="*/ 9774949 w 14630399"/>
              <a:gd name="connsiteY1981" fmla="*/ 5015859 h 8737578"/>
              <a:gd name="connsiteX1982" fmla="*/ 9774949 w 14630399"/>
              <a:gd name="connsiteY1982" fmla="*/ 5012653 h 8737578"/>
              <a:gd name="connsiteX1983" fmla="*/ 9772800 w 14630399"/>
              <a:gd name="connsiteY1983" fmla="*/ 5010516 h 8737578"/>
              <a:gd name="connsiteX1984" fmla="*/ 9772800 w 14630399"/>
              <a:gd name="connsiteY1984" fmla="*/ 5008379 h 8737578"/>
              <a:gd name="connsiteX1985" fmla="*/ 9769577 w 14630399"/>
              <a:gd name="connsiteY1985" fmla="*/ 5008379 h 8737578"/>
              <a:gd name="connsiteX1986" fmla="*/ 9769577 w 14630399"/>
              <a:gd name="connsiteY1986" fmla="*/ 5005173 h 8737578"/>
              <a:gd name="connsiteX1987" fmla="*/ 9767428 w 14630399"/>
              <a:gd name="connsiteY1987" fmla="*/ 5003036 h 8737578"/>
              <a:gd name="connsiteX1988" fmla="*/ 9767428 w 14630399"/>
              <a:gd name="connsiteY1988" fmla="*/ 4999831 h 8737578"/>
              <a:gd name="connsiteX1989" fmla="*/ 9765279 w 14630399"/>
              <a:gd name="connsiteY1989" fmla="*/ 4997694 h 8737578"/>
              <a:gd name="connsiteX1990" fmla="*/ 9765279 w 14630399"/>
              <a:gd name="connsiteY1990" fmla="*/ 4995557 h 8737578"/>
              <a:gd name="connsiteX1991" fmla="*/ 9754534 w 14630399"/>
              <a:gd name="connsiteY1991" fmla="*/ 4975255 h 8737578"/>
              <a:gd name="connsiteX1992" fmla="*/ 9752385 w 14630399"/>
              <a:gd name="connsiteY1992" fmla="*/ 4969912 h 8737578"/>
              <a:gd name="connsiteX1993" fmla="*/ 9744864 w 14630399"/>
              <a:gd name="connsiteY1993" fmla="*/ 4957090 h 8737578"/>
              <a:gd name="connsiteX1994" fmla="*/ 9739491 w 14630399"/>
              <a:gd name="connsiteY1994" fmla="*/ 4947473 h 8737578"/>
              <a:gd name="connsiteX1995" fmla="*/ 9737343 w 14630399"/>
              <a:gd name="connsiteY1995" fmla="*/ 4939994 h 8737578"/>
              <a:gd name="connsiteX1996" fmla="*/ 9726597 w 14630399"/>
              <a:gd name="connsiteY1996" fmla="*/ 4919692 h 8737578"/>
              <a:gd name="connsiteX1997" fmla="*/ 9716927 w 14630399"/>
              <a:gd name="connsiteY1997" fmla="*/ 4901527 h 8737578"/>
              <a:gd name="connsiteX1998" fmla="*/ 9713704 w 14630399"/>
              <a:gd name="connsiteY1998" fmla="*/ 4897253 h 8737578"/>
              <a:gd name="connsiteX1999" fmla="*/ 9716927 w 14630399"/>
              <a:gd name="connsiteY1999" fmla="*/ 4894048 h 8737578"/>
              <a:gd name="connsiteX2000" fmla="*/ 9726597 w 14630399"/>
              <a:gd name="connsiteY2000" fmla="*/ 4894048 h 8737578"/>
              <a:gd name="connsiteX2001" fmla="*/ 9774949 w 14630399"/>
              <a:gd name="connsiteY2001" fmla="*/ 4891911 h 8737578"/>
              <a:gd name="connsiteX2002" fmla="*/ 9774949 w 14630399"/>
              <a:gd name="connsiteY2002" fmla="*/ 4886568 h 8737578"/>
              <a:gd name="connsiteX2003" fmla="*/ 9774949 w 14630399"/>
              <a:gd name="connsiteY2003" fmla="*/ 4836348 h 8737578"/>
              <a:gd name="connsiteX2004" fmla="*/ 9774949 w 14630399"/>
              <a:gd name="connsiteY2004" fmla="*/ 4788264 h 8737578"/>
              <a:gd name="connsiteX2005" fmla="*/ 9774949 w 14630399"/>
              <a:gd name="connsiteY2005" fmla="*/ 4740181 h 8737578"/>
              <a:gd name="connsiteX2006" fmla="*/ 9777098 w 14630399"/>
              <a:gd name="connsiteY2006" fmla="*/ 4644015 h 8737578"/>
              <a:gd name="connsiteX2007" fmla="*/ 9777098 w 14630399"/>
              <a:gd name="connsiteY2007" fmla="*/ 4632261 h 8737578"/>
              <a:gd name="connsiteX2008" fmla="*/ 9777098 w 14630399"/>
              <a:gd name="connsiteY2008" fmla="*/ 4616233 h 8737578"/>
              <a:gd name="connsiteX2009" fmla="*/ 9777098 w 14630399"/>
              <a:gd name="connsiteY2009" fmla="*/ 4595931 h 8737578"/>
              <a:gd name="connsiteX2010" fmla="*/ 9759907 w 14630399"/>
              <a:gd name="connsiteY2010" fmla="*/ 4595931 h 8737578"/>
              <a:gd name="connsiteX2011" fmla="*/ 9744864 w 14630399"/>
              <a:gd name="connsiteY2011" fmla="*/ 4595931 h 8737578"/>
              <a:gd name="connsiteX2012" fmla="*/ 9729821 w 14630399"/>
              <a:gd name="connsiteY2012" fmla="*/ 4595931 h 8737578"/>
              <a:gd name="connsiteX2013" fmla="*/ 9729821 w 14630399"/>
              <a:gd name="connsiteY2013" fmla="*/ 4586315 h 8737578"/>
              <a:gd name="connsiteX2014" fmla="*/ 9729821 w 14630399"/>
              <a:gd name="connsiteY2014" fmla="*/ 4571356 h 8737578"/>
              <a:gd name="connsiteX2015" fmla="*/ 9729821 w 14630399"/>
              <a:gd name="connsiteY2015" fmla="*/ 4548917 h 8737578"/>
              <a:gd name="connsiteX2016" fmla="*/ 9739491 w 14630399"/>
              <a:gd name="connsiteY2016" fmla="*/ 4548917 h 8737578"/>
              <a:gd name="connsiteX2017" fmla="*/ 9734119 w 14630399"/>
              <a:gd name="connsiteY2017" fmla="*/ 4536095 h 8737578"/>
              <a:gd name="connsiteX2018" fmla="*/ 9711555 w 14630399"/>
              <a:gd name="connsiteY2018" fmla="*/ 4530752 h 8737578"/>
              <a:gd name="connsiteX2019" fmla="*/ 9676097 w 14630399"/>
              <a:gd name="connsiteY2019" fmla="*/ 4530752 h 8737578"/>
              <a:gd name="connsiteX2020" fmla="*/ 9670725 w 14630399"/>
              <a:gd name="connsiteY2020" fmla="*/ 4530752 h 8737578"/>
              <a:gd name="connsiteX2021" fmla="*/ 9668576 w 14630399"/>
              <a:gd name="connsiteY2021" fmla="*/ 4530752 h 8737578"/>
              <a:gd name="connsiteX2022" fmla="*/ 9638490 w 14630399"/>
              <a:gd name="connsiteY2022" fmla="*/ 4530752 h 8737578"/>
              <a:gd name="connsiteX2023" fmla="*/ 9635267 w 14630399"/>
              <a:gd name="connsiteY2023" fmla="*/ 4530752 h 8737578"/>
              <a:gd name="connsiteX2024" fmla="*/ 9629894 w 14630399"/>
              <a:gd name="connsiteY2024" fmla="*/ 4530752 h 8737578"/>
              <a:gd name="connsiteX2025" fmla="*/ 9627745 w 14630399"/>
              <a:gd name="connsiteY2025" fmla="*/ 4530752 h 8737578"/>
              <a:gd name="connsiteX2026" fmla="*/ 9622373 w 14630399"/>
              <a:gd name="connsiteY2026" fmla="*/ 4530752 h 8737578"/>
              <a:gd name="connsiteX2027" fmla="*/ 9620224 w 14630399"/>
              <a:gd name="connsiteY2027" fmla="*/ 4530752 h 8737578"/>
              <a:gd name="connsiteX2028" fmla="*/ 9610554 w 14630399"/>
              <a:gd name="connsiteY2028" fmla="*/ 4530752 h 8737578"/>
              <a:gd name="connsiteX2029" fmla="*/ 9584766 w 14630399"/>
              <a:gd name="connsiteY2029" fmla="*/ 4525409 h 8737578"/>
              <a:gd name="connsiteX2030" fmla="*/ 9584766 w 14630399"/>
              <a:gd name="connsiteY2030" fmla="*/ 4502971 h 8737578"/>
              <a:gd name="connsiteX2031" fmla="*/ 9586915 w 14630399"/>
              <a:gd name="connsiteY2031" fmla="*/ 4502971 h 8737578"/>
              <a:gd name="connsiteX2032" fmla="*/ 9586915 w 14630399"/>
              <a:gd name="connsiteY2032" fmla="*/ 4500834 h 8737578"/>
              <a:gd name="connsiteX2033" fmla="*/ 9590139 w 14630399"/>
              <a:gd name="connsiteY2033" fmla="*/ 4495491 h 8737578"/>
              <a:gd name="connsiteX2034" fmla="*/ 9590139 w 14630399"/>
              <a:gd name="connsiteY2034" fmla="*/ 4488011 h 8737578"/>
              <a:gd name="connsiteX2035" fmla="*/ 9590139 w 14630399"/>
              <a:gd name="connsiteY2035" fmla="*/ 4485874 h 8737578"/>
              <a:gd name="connsiteX2036" fmla="*/ 9590139 w 14630399"/>
              <a:gd name="connsiteY2036" fmla="*/ 4480532 h 8737578"/>
              <a:gd name="connsiteX2037" fmla="*/ 9590139 w 14630399"/>
              <a:gd name="connsiteY2037" fmla="*/ 4477326 h 8737578"/>
              <a:gd name="connsiteX2038" fmla="*/ 9590139 w 14630399"/>
              <a:gd name="connsiteY2038" fmla="*/ 4475189 h 8737578"/>
              <a:gd name="connsiteX2039" fmla="*/ 9590139 w 14630399"/>
              <a:gd name="connsiteY2039" fmla="*/ 4473052 h 8737578"/>
              <a:gd name="connsiteX2040" fmla="*/ 9590139 w 14630399"/>
              <a:gd name="connsiteY2040" fmla="*/ 4467709 h 8737578"/>
              <a:gd name="connsiteX2041" fmla="*/ 9590139 w 14630399"/>
              <a:gd name="connsiteY2041" fmla="*/ 4462367 h 8737578"/>
              <a:gd name="connsiteX2042" fmla="*/ 9590139 w 14630399"/>
              <a:gd name="connsiteY2042" fmla="*/ 4460230 h 8737578"/>
              <a:gd name="connsiteX2043" fmla="*/ 9590139 w 14630399"/>
              <a:gd name="connsiteY2043" fmla="*/ 4452750 h 8737578"/>
              <a:gd name="connsiteX2044" fmla="*/ 9584766 w 14630399"/>
              <a:gd name="connsiteY2044" fmla="*/ 4452750 h 8737578"/>
              <a:gd name="connsiteX2045" fmla="*/ 9571873 w 14630399"/>
              <a:gd name="connsiteY2045" fmla="*/ 4452750 h 8737578"/>
              <a:gd name="connsiteX2046" fmla="*/ 9566500 w 14630399"/>
              <a:gd name="connsiteY2046" fmla="*/ 4452750 h 8737578"/>
              <a:gd name="connsiteX2047" fmla="*/ 9564351 w 14630399"/>
              <a:gd name="connsiteY2047" fmla="*/ 4452750 h 8737578"/>
              <a:gd name="connsiteX2048" fmla="*/ 9556830 w 14630399"/>
              <a:gd name="connsiteY2048" fmla="*/ 4452750 h 8737578"/>
              <a:gd name="connsiteX2049" fmla="*/ 9534265 w 14630399"/>
              <a:gd name="connsiteY2049" fmla="*/ 4452750 h 8737578"/>
              <a:gd name="connsiteX2050" fmla="*/ 9500957 w 14630399"/>
              <a:gd name="connsiteY2050" fmla="*/ 4452750 h 8737578"/>
              <a:gd name="connsiteX2051" fmla="*/ 9488063 w 14630399"/>
              <a:gd name="connsiteY2051" fmla="*/ 4452750 h 8737578"/>
              <a:gd name="connsiteX2052" fmla="*/ 9485914 w 14630399"/>
              <a:gd name="connsiteY2052" fmla="*/ 4452750 h 8737578"/>
              <a:gd name="connsiteX2053" fmla="*/ 9467648 w 14630399"/>
              <a:gd name="connsiteY2053" fmla="*/ 4452750 h 8737578"/>
              <a:gd name="connsiteX2054" fmla="*/ 9457977 w 14630399"/>
              <a:gd name="connsiteY2054" fmla="*/ 4452750 h 8737578"/>
              <a:gd name="connsiteX2055" fmla="*/ 9452605 w 14630399"/>
              <a:gd name="connsiteY2055" fmla="*/ 4452750 h 8737578"/>
              <a:gd name="connsiteX2056" fmla="*/ 9437562 w 14630399"/>
              <a:gd name="connsiteY2056" fmla="*/ 4452750 h 8737578"/>
              <a:gd name="connsiteX2057" fmla="*/ 9424669 w 14630399"/>
              <a:gd name="connsiteY2057" fmla="*/ 4452750 h 8737578"/>
              <a:gd name="connsiteX2058" fmla="*/ 9389211 w 14630399"/>
              <a:gd name="connsiteY2058" fmla="*/ 4452750 h 8737578"/>
              <a:gd name="connsiteX2059" fmla="*/ 9389211 w 14630399"/>
              <a:gd name="connsiteY2059" fmla="*/ 4500834 h 8737578"/>
              <a:gd name="connsiteX2060" fmla="*/ 9389211 w 14630399"/>
              <a:gd name="connsiteY2060" fmla="*/ 4505108 h 8737578"/>
              <a:gd name="connsiteX2061" fmla="*/ 9414998 w 14630399"/>
              <a:gd name="connsiteY2061" fmla="*/ 4505108 h 8737578"/>
              <a:gd name="connsiteX2062" fmla="*/ 9414998 w 14630399"/>
              <a:gd name="connsiteY2062" fmla="*/ 4548917 h 8737578"/>
              <a:gd name="connsiteX2063" fmla="*/ 9411775 w 14630399"/>
              <a:gd name="connsiteY2063" fmla="*/ 4548917 h 8737578"/>
              <a:gd name="connsiteX2064" fmla="*/ 9389211 w 14630399"/>
              <a:gd name="connsiteY2064" fmla="*/ 4548917 h 8737578"/>
              <a:gd name="connsiteX2065" fmla="*/ 9389211 w 14630399"/>
              <a:gd name="connsiteY2065" fmla="*/ 4647220 h 8737578"/>
              <a:gd name="connsiteX2066" fmla="*/ 9340859 w 14630399"/>
              <a:gd name="connsiteY2066" fmla="*/ 4647220 h 8737578"/>
              <a:gd name="connsiteX2067" fmla="*/ 9292507 w 14630399"/>
              <a:gd name="connsiteY2067" fmla="*/ 4647220 h 8737578"/>
              <a:gd name="connsiteX2068" fmla="*/ 9244156 w 14630399"/>
              <a:gd name="connsiteY2068" fmla="*/ 4647220 h 8737578"/>
              <a:gd name="connsiteX2069" fmla="*/ 9244156 w 14630399"/>
              <a:gd name="connsiteY2069" fmla="*/ 4695304 h 8737578"/>
              <a:gd name="connsiteX2070" fmla="*/ 9244156 w 14630399"/>
              <a:gd name="connsiteY2070" fmla="*/ 4742318 h 8737578"/>
              <a:gd name="connsiteX2071" fmla="*/ 9244156 w 14630399"/>
              <a:gd name="connsiteY2071" fmla="*/ 4790402 h 8737578"/>
              <a:gd name="connsiteX2072" fmla="*/ 9244156 w 14630399"/>
              <a:gd name="connsiteY2072" fmla="*/ 4825663 h 8737578"/>
              <a:gd name="connsiteX2073" fmla="*/ 9236635 w 14630399"/>
              <a:gd name="connsiteY2073" fmla="*/ 4825663 h 8737578"/>
              <a:gd name="connsiteX2074" fmla="*/ 9232337 w 14630399"/>
              <a:gd name="connsiteY2074" fmla="*/ 4825663 h 8737578"/>
              <a:gd name="connsiteX2075" fmla="*/ 9223741 w 14630399"/>
              <a:gd name="connsiteY2075" fmla="*/ 4825663 h 8737578"/>
              <a:gd name="connsiteX2076" fmla="*/ 9219443 w 14630399"/>
              <a:gd name="connsiteY2076" fmla="*/ 4825663 h 8737578"/>
              <a:gd name="connsiteX2077" fmla="*/ 9204400 w 14630399"/>
              <a:gd name="connsiteY2077" fmla="*/ 4825663 h 8737578"/>
              <a:gd name="connsiteX2078" fmla="*/ 9191506 w 14630399"/>
              <a:gd name="connsiteY2078" fmla="*/ 4808566 h 8737578"/>
              <a:gd name="connsiteX2079" fmla="*/ 9183985 w 14630399"/>
              <a:gd name="connsiteY2079" fmla="*/ 4795744 h 8737578"/>
              <a:gd name="connsiteX2080" fmla="*/ 9180761 w 14630399"/>
              <a:gd name="connsiteY2080" fmla="*/ 4793607 h 8737578"/>
              <a:gd name="connsiteX2081" fmla="*/ 9178613 w 14630399"/>
              <a:gd name="connsiteY2081" fmla="*/ 4788264 h 8737578"/>
              <a:gd name="connsiteX2082" fmla="*/ 9176464 w 14630399"/>
              <a:gd name="connsiteY2082" fmla="*/ 4782922 h 8737578"/>
              <a:gd name="connsiteX2083" fmla="*/ 9173240 w 14630399"/>
              <a:gd name="connsiteY2083" fmla="*/ 4778648 h 8737578"/>
              <a:gd name="connsiteX2084" fmla="*/ 9171091 w 14630399"/>
              <a:gd name="connsiteY2084" fmla="*/ 4775442 h 8737578"/>
              <a:gd name="connsiteX2085" fmla="*/ 9165719 w 14630399"/>
              <a:gd name="connsiteY2085" fmla="*/ 4770100 h 8737578"/>
              <a:gd name="connsiteX2086" fmla="*/ 9163570 w 14630399"/>
              <a:gd name="connsiteY2086" fmla="*/ 4762620 h 8737578"/>
              <a:gd name="connsiteX2087" fmla="*/ 9158197 w 14630399"/>
              <a:gd name="connsiteY2087" fmla="*/ 4755140 h 8737578"/>
              <a:gd name="connsiteX2088" fmla="*/ 9156049 w 14630399"/>
              <a:gd name="connsiteY2088" fmla="*/ 4750866 h 8737578"/>
              <a:gd name="connsiteX2089" fmla="*/ 9152825 w 14630399"/>
              <a:gd name="connsiteY2089" fmla="*/ 4747661 h 8737578"/>
              <a:gd name="connsiteX2090" fmla="*/ 9141006 w 14630399"/>
              <a:gd name="connsiteY2090" fmla="*/ 4734839 h 8737578"/>
              <a:gd name="connsiteX2091" fmla="*/ 9132410 w 14630399"/>
              <a:gd name="connsiteY2091" fmla="*/ 4725222 h 8737578"/>
              <a:gd name="connsiteX2092" fmla="*/ 9122740 w 14630399"/>
              <a:gd name="connsiteY2092" fmla="*/ 4717742 h 8737578"/>
              <a:gd name="connsiteX2093" fmla="*/ 9120591 w 14630399"/>
              <a:gd name="connsiteY2093" fmla="*/ 4714537 h 8737578"/>
              <a:gd name="connsiteX2094" fmla="*/ 9109846 w 14630399"/>
              <a:gd name="connsiteY2094" fmla="*/ 4707057 h 8737578"/>
              <a:gd name="connsiteX2095" fmla="*/ 9100175 w 14630399"/>
              <a:gd name="connsiteY2095" fmla="*/ 4695304 h 8737578"/>
              <a:gd name="connsiteX2096" fmla="*/ 9092654 w 14630399"/>
              <a:gd name="connsiteY2096" fmla="*/ 4687824 h 8737578"/>
              <a:gd name="connsiteX2097" fmla="*/ 9089431 w 14630399"/>
              <a:gd name="connsiteY2097" fmla="*/ 4684618 h 8737578"/>
              <a:gd name="connsiteX2098" fmla="*/ 9081909 w 14630399"/>
              <a:gd name="connsiteY2098" fmla="*/ 4679276 h 8737578"/>
              <a:gd name="connsiteX2099" fmla="*/ 9074388 w 14630399"/>
              <a:gd name="connsiteY2099" fmla="*/ 4671796 h 8737578"/>
              <a:gd name="connsiteX2100" fmla="*/ 9074388 w 14630399"/>
              <a:gd name="connsiteY2100" fmla="*/ 4669659 h 8737578"/>
              <a:gd name="connsiteX2101" fmla="*/ 9072239 w 14630399"/>
              <a:gd name="connsiteY2101" fmla="*/ 4669659 h 8737578"/>
              <a:gd name="connsiteX2102" fmla="*/ 9069016 w 14630399"/>
              <a:gd name="connsiteY2102" fmla="*/ 4664317 h 8737578"/>
              <a:gd name="connsiteX2103" fmla="*/ 9064718 w 14630399"/>
              <a:gd name="connsiteY2103" fmla="*/ 4662180 h 8737578"/>
              <a:gd name="connsiteX2104" fmla="*/ 9061494 w 14630399"/>
              <a:gd name="connsiteY2104" fmla="*/ 4660042 h 8737578"/>
              <a:gd name="connsiteX2105" fmla="*/ 9061494 w 14630399"/>
              <a:gd name="connsiteY2105" fmla="*/ 4656837 h 8737578"/>
              <a:gd name="connsiteX2106" fmla="*/ 9059345 w 14630399"/>
              <a:gd name="connsiteY2106" fmla="*/ 4656837 h 8737578"/>
              <a:gd name="connsiteX2107" fmla="*/ 9057196 w 14630399"/>
              <a:gd name="connsiteY2107" fmla="*/ 4656837 h 8737578"/>
              <a:gd name="connsiteX2108" fmla="*/ 9053973 w 14630399"/>
              <a:gd name="connsiteY2108" fmla="*/ 4656837 h 8737578"/>
              <a:gd name="connsiteX2109" fmla="*/ 9053973 w 14630399"/>
              <a:gd name="connsiteY2109" fmla="*/ 4654700 h 8737578"/>
              <a:gd name="connsiteX2110" fmla="*/ 9051824 w 14630399"/>
              <a:gd name="connsiteY2110" fmla="*/ 4654700 h 8737578"/>
              <a:gd name="connsiteX2111" fmla="*/ 9051824 w 14630399"/>
              <a:gd name="connsiteY2111" fmla="*/ 4651494 h 8737578"/>
              <a:gd name="connsiteX2112" fmla="*/ 9048601 w 14630399"/>
              <a:gd name="connsiteY2112" fmla="*/ 4651494 h 8737578"/>
              <a:gd name="connsiteX2113" fmla="*/ 9046451 w 14630399"/>
              <a:gd name="connsiteY2113" fmla="*/ 4651494 h 8737578"/>
              <a:gd name="connsiteX2114" fmla="*/ 9044303 w 14630399"/>
              <a:gd name="connsiteY2114" fmla="*/ 4649357 h 8737578"/>
              <a:gd name="connsiteX2115" fmla="*/ 9041079 w 14630399"/>
              <a:gd name="connsiteY2115" fmla="*/ 4649357 h 8737578"/>
              <a:gd name="connsiteX2116" fmla="*/ 9038930 w 14630399"/>
              <a:gd name="connsiteY2116" fmla="*/ 4649357 h 8737578"/>
              <a:gd name="connsiteX2117" fmla="*/ 9038930 w 14630399"/>
              <a:gd name="connsiteY2117" fmla="*/ 4647220 h 8737578"/>
              <a:gd name="connsiteX2118" fmla="*/ 9036781 w 14630399"/>
              <a:gd name="connsiteY2118" fmla="*/ 4647220 h 8737578"/>
              <a:gd name="connsiteX2119" fmla="*/ 9033558 w 14630399"/>
              <a:gd name="connsiteY2119" fmla="*/ 4647220 h 8737578"/>
              <a:gd name="connsiteX2120" fmla="*/ 9021739 w 14630399"/>
              <a:gd name="connsiteY2120" fmla="*/ 4647220 h 8737578"/>
              <a:gd name="connsiteX2121" fmla="*/ 9016366 w 14630399"/>
              <a:gd name="connsiteY2121" fmla="*/ 4647220 h 8737578"/>
              <a:gd name="connsiteX2122" fmla="*/ 9008845 w 14630399"/>
              <a:gd name="connsiteY2122" fmla="*/ 4647220 h 8737578"/>
              <a:gd name="connsiteX2123" fmla="*/ 9003472 w 14630399"/>
              <a:gd name="connsiteY2123" fmla="*/ 4647220 h 8737578"/>
              <a:gd name="connsiteX2124" fmla="*/ 8980908 w 14630399"/>
              <a:gd name="connsiteY2124" fmla="*/ 4647220 h 8737578"/>
              <a:gd name="connsiteX2125" fmla="*/ 8955121 w 14630399"/>
              <a:gd name="connsiteY2125" fmla="*/ 4647220 h 8737578"/>
              <a:gd name="connsiteX2126" fmla="*/ 8934705 w 14630399"/>
              <a:gd name="connsiteY2126" fmla="*/ 4647220 h 8737578"/>
              <a:gd name="connsiteX2127" fmla="*/ 8932557 w 14630399"/>
              <a:gd name="connsiteY2127" fmla="*/ 4647220 h 8737578"/>
              <a:gd name="connsiteX2128" fmla="*/ 8925035 w 14630399"/>
              <a:gd name="connsiteY2128" fmla="*/ 4647220 h 8737578"/>
              <a:gd name="connsiteX2129" fmla="*/ 8919663 w 14630399"/>
              <a:gd name="connsiteY2129" fmla="*/ 4647220 h 8737578"/>
              <a:gd name="connsiteX2130" fmla="*/ 8914290 w 14630399"/>
              <a:gd name="connsiteY2130" fmla="*/ 4647220 h 8737578"/>
              <a:gd name="connsiteX2131" fmla="*/ 8906769 w 14630399"/>
              <a:gd name="connsiteY2131" fmla="*/ 4647220 h 8737578"/>
              <a:gd name="connsiteX2132" fmla="*/ 8901397 w 14630399"/>
              <a:gd name="connsiteY2132" fmla="*/ 4647220 h 8737578"/>
              <a:gd name="connsiteX2133" fmla="*/ 8899248 w 14630399"/>
              <a:gd name="connsiteY2133" fmla="*/ 4647220 h 8737578"/>
              <a:gd name="connsiteX2134" fmla="*/ 8891726 w 14630399"/>
              <a:gd name="connsiteY2134" fmla="*/ 4647220 h 8737578"/>
              <a:gd name="connsiteX2135" fmla="*/ 8882056 w 14630399"/>
              <a:gd name="connsiteY2135" fmla="*/ 4647220 h 8737578"/>
              <a:gd name="connsiteX2136" fmla="*/ 8863790 w 14630399"/>
              <a:gd name="connsiteY2136" fmla="*/ 4647220 h 8737578"/>
              <a:gd name="connsiteX2137" fmla="*/ 8861641 w 14630399"/>
              <a:gd name="connsiteY2137" fmla="*/ 4647220 h 8737578"/>
              <a:gd name="connsiteX2138" fmla="*/ 8848747 w 14630399"/>
              <a:gd name="connsiteY2138" fmla="*/ 4647220 h 8737578"/>
              <a:gd name="connsiteX2139" fmla="*/ 8830481 w 14630399"/>
              <a:gd name="connsiteY2139" fmla="*/ 4647220 h 8737578"/>
              <a:gd name="connsiteX2140" fmla="*/ 8820811 w 14630399"/>
              <a:gd name="connsiteY2140" fmla="*/ 4647220 h 8737578"/>
              <a:gd name="connsiteX2141" fmla="*/ 8818662 w 14630399"/>
              <a:gd name="connsiteY2141" fmla="*/ 4647220 h 8737578"/>
              <a:gd name="connsiteX2142" fmla="*/ 8813289 w 14630399"/>
              <a:gd name="connsiteY2142" fmla="*/ 4647220 h 8737578"/>
              <a:gd name="connsiteX2143" fmla="*/ 8808974 w 14630399"/>
              <a:gd name="connsiteY2143" fmla="*/ 4647220 h 8737578"/>
              <a:gd name="connsiteX2144" fmla="*/ 8808974 w 14630399"/>
              <a:gd name="connsiteY2144" fmla="*/ 4645850 h 8737578"/>
              <a:gd name="connsiteX2145" fmla="*/ 8808974 w 14630399"/>
              <a:gd name="connsiteY2145" fmla="*/ 4641577 h 8737578"/>
              <a:gd name="connsiteX2146" fmla="*/ 8808974 w 14630399"/>
              <a:gd name="connsiteY2146" fmla="*/ 4634097 h 8737578"/>
              <a:gd name="connsiteX2147" fmla="*/ 8808974 w 14630399"/>
              <a:gd name="connsiteY2147" fmla="*/ 4628755 h 8737578"/>
              <a:gd name="connsiteX2148" fmla="*/ 8808974 w 14630399"/>
              <a:gd name="connsiteY2148" fmla="*/ 4618071 h 8737578"/>
              <a:gd name="connsiteX2149" fmla="*/ 8808974 w 14630399"/>
              <a:gd name="connsiteY2149" fmla="*/ 4608454 h 8737578"/>
              <a:gd name="connsiteX2150" fmla="*/ 8808974 w 14630399"/>
              <a:gd name="connsiteY2150" fmla="*/ 4597770 h 8737578"/>
              <a:gd name="connsiteX2151" fmla="*/ 8808974 w 14630399"/>
              <a:gd name="connsiteY2151" fmla="*/ 4593496 h 8737578"/>
              <a:gd name="connsiteX2152" fmla="*/ 8808974 w 14630399"/>
              <a:gd name="connsiteY2152" fmla="*/ 4590291 h 8737578"/>
              <a:gd name="connsiteX2153" fmla="*/ 8808974 w 14630399"/>
              <a:gd name="connsiteY2153" fmla="*/ 4588154 h 8737578"/>
              <a:gd name="connsiteX2154" fmla="*/ 8808974 w 14630399"/>
              <a:gd name="connsiteY2154" fmla="*/ 4586017 h 8737578"/>
              <a:gd name="connsiteX2155" fmla="*/ 8808974 w 14630399"/>
              <a:gd name="connsiteY2155" fmla="*/ 4569990 h 8737578"/>
              <a:gd name="connsiteX2156" fmla="*/ 8808974 w 14630399"/>
              <a:gd name="connsiteY2156" fmla="*/ 4562511 h 8737578"/>
              <a:gd name="connsiteX2157" fmla="*/ 8808974 w 14630399"/>
              <a:gd name="connsiteY2157" fmla="*/ 4560374 h 8737578"/>
              <a:gd name="connsiteX2158" fmla="*/ 8808974 w 14630399"/>
              <a:gd name="connsiteY2158" fmla="*/ 4558237 h 8737578"/>
              <a:gd name="connsiteX2159" fmla="*/ 8808974 w 14630399"/>
              <a:gd name="connsiteY2159" fmla="*/ 4555032 h 8737578"/>
              <a:gd name="connsiteX2160" fmla="*/ 8808974 w 14630399"/>
              <a:gd name="connsiteY2160" fmla="*/ 4550758 h 8737578"/>
              <a:gd name="connsiteX2161" fmla="*/ 8808974 w 14630399"/>
              <a:gd name="connsiteY2161" fmla="*/ 4540073 h 8737578"/>
              <a:gd name="connsiteX2162" fmla="*/ 8808974 w 14630399"/>
              <a:gd name="connsiteY2162" fmla="*/ 4530457 h 8737578"/>
              <a:gd name="connsiteX2163" fmla="*/ 8808974 w 14630399"/>
              <a:gd name="connsiteY2163" fmla="*/ 4519773 h 8737578"/>
              <a:gd name="connsiteX2164" fmla="*/ 8808974 w 14630399"/>
              <a:gd name="connsiteY2164" fmla="*/ 4506951 h 8737578"/>
              <a:gd name="connsiteX2165" fmla="*/ 8808974 w 14630399"/>
              <a:gd name="connsiteY2165" fmla="*/ 4489856 h 8737578"/>
              <a:gd name="connsiteX2166" fmla="*/ 8808974 w 14630399"/>
              <a:gd name="connsiteY2166" fmla="*/ 4487719 h 8737578"/>
              <a:gd name="connsiteX2167" fmla="*/ 8808974 w 14630399"/>
              <a:gd name="connsiteY2167" fmla="*/ 4482377 h 8737578"/>
              <a:gd name="connsiteX2168" fmla="*/ 8808974 w 14630399"/>
              <a:gd name="connsiteY2168" fmla="*/ 4479171 h 8737578"/>
              <a:gd name="connsiteX2169" fmla="*/ 8808974 w 14630399"/>
              <a:gd name="connsiteY2169" fmla="*/ 4471692 h 8737578"/>
              <a:gd name="connsiteX2170" fmla="*/ 8808974 w 14630399"/>
              <a:gd name="connsiteY2170" fmla="*/ 4462076 h 8737578"/>
              <a:gd name="connsiteX2171" fmla="*/ 8808974 w 14630399"/>
              <a:gd name="connsiteY2171" fmla="*/ 4454597 h 8737578"/>
              <a:gd name="connsiteX2172" fmla="*/ 8808974 w 14630399"/>
              <a:gd name="connsiteY2172" fmla="*/ 4441775 h 8737578"/>
              <a:gd name="connsiteX2173" fmla="*/ 8808974 w 14630399"/>
              <a:gd name="connsiteY2173" fmla="*/ 4428954 h 8737578"/>
              <a:gd name="connsiteX2174" fmla="*/ 8808974 w 14630399"/>
              <a:gd name="connsiteY2174" fmla="*/ 4419338 h 8737578"/>
              <a:gd name="connsiteX2175" fmla="*/ 8808974 w 14630399"/>
              <a:gd name="connsiteY2175" fmla="*/ 4408653 h 8737578"/>
              <a:gd name="connsiteX2176" fmla="*/ 8808974 w 14630399"/>
              <a:gd name="connsiteY2176" fmla="*/ 4395832 h 8737578"/>
              <a:gd name="connsiteX2177" fmla="*/ 8808974 w 14630399"/>
              <a:gd name="connsiteY2177" fmla="*/ 4393695 h 8737578"/>
              <a:gd name="connsiteX2178" fmla="*/ 8808974 w 14630399"/>
              <a:gd name="connsiteY2178" fmla="*/ 4386215 h 8737578"/>
              <a:gd name="connsiteX2179" fmla="*/ 8808974 w 14630399"/>
              <a:gd name="connsiteY2179" fmla="*/ 4384078 h 8737578"/>
              <a:gd name="connsiteX2180" fmla="*/ 8808974 w 14630399"/>
              <a:gd name="connsiteY2180" fmla="*/ 4380873 h 8737578"/>
              <a:gd name="connsiteX2181" fmla="*/ 8808974 w 14630399"/>
              <a:gd name="connsiteY2181" fmla="*/ 4378736 h 8737578"/>
              <a:gd name="connsiteX2182" fmla="*/ 8808974 w 14630399"/>
              <a:gd name="connsiteY2182" fmla="*/ 4363778 h 8737578"/>
              <a:gd name="connsiteX2183" fmla="*/ 8808974 w 14630399"/>
              <a:gd name="connsiteY2183" fmla="*/ 4360572 h 8737578"/>
              <a:gd name="connsiteX2184" fmla="*/ 8808974 w 14630399"/>
              <a:gd name="connsiteY2184" fmla="*/ 4358436 h 8737578"/>
              <a:gd name="connsiteX2185" fmla="*/ 8808974 w 14630399"/>
              <a:gd name="connsiteY2185" fmla="*/ 4356299 h 8737578"/>
              <a:gd name="connsiteX2186" fmla="*/ 8808974 w 14630399"/>
              <a:gd name="connsiteY2186" fmla="*/ 4350956 h 8737578"/>
              <a:gd name="connsiteX2187" fmla="*/ 8808974 w 14630399"/>
              <a:gd name="connsiteY2187" fmla="*/ 4343477 h 8737578"/>
              <a:gd name="connsiteX2188" fmla="*/ 8808974 w 14630399"/>
              <a:gd name="connsiteY2188" fmla="*/ 4340272 h 8737578"/>
              <a:gd name="connsiteX2189" fmla="*/ 8808974 w 14630399"/>
              <a:gd name="connsiteY2189" fmla="*/ 4335998 h 8737578"/>
              <a:gd name="connsiteX2190" fmla="*/ 8808974 w 14630399"/>
              <a:gd name="connsiteY2190" fmla="*/ 4332793 h 8737578"/>
              <a:gd name="connsiteX2191" fmla="*/ 8808974 w 14630399"/>
              <a:gd name="connsiteY2191" fmla="*/ 4323176 h 8737578"/>
              <a:gd name="connsiteX2192" fmla="*/ 8808974 w 14630399"/>
              <a:gd name="connsiteY2192" fmla="*/ 4317834 h 8737578"/>
              <a:gd name="connsiteX2193" fmla="*/ 8808974 w 14630399"/>
              <a:gd name="connsiteY2193" fmla="*/ 4315697 h 8737578"/>
              <a:gd name="connsiteX2194" fmla="*/ 8808974 w 14630399"/>
              <a:gd name="connsiteY2194" fmla="*/ 4313560 h 8737578"/>
              <a:gd name="connsiteX2195" fmla="*/ 8808974 w 14630399"/>
              <a:gd name="connsiteY2195" fmla="*/ 4300739 h 8737578"/>
              <a:gd name="connsiteX2196" fmla="*/ 8808974 w 14630399"/>
              <a:gd name="connsiteY2196" fmla="*/ 4295397 h 8737578"/>
              <a:gd name="connsiteX2197" fmla="*/ 8808974 w 14630399"/>
              <a:gd name="connsiteY2197" fmla="*/ 4293260 h 8737578"/>
              <a:gd name="connsiteX2198" fmla="*/ 8808974 w 14630399"/>
              <a:gd name="connsiteY2198" fmla="*/ 4282575 h 8737578"/>
              <a:gd name="connsiteX2199" fmla="*/ 8808974 w 14630399"/>
              <a:gd name="connsiteY2199" fmla="*/ 4272959 h 8737578"/>
              <a:gd name="connsiteX2200" fmla="*/ 8808974 w 14630399"/>
              <a:gd name="connsiteY2200" fmla="*/ 4269754 h 8737578"/>
              <a:gd name="connsiteX2201" fmla="*/ 8808974 w 14630399"/>
              <a:gd name="connsiteY2201" fmla="*/ 4265480 h 8737578"/>
              <a:gd name="connsiteX2202" fmla="*/ 8808974 w 14630399"/>
              <a:gd name="connsiteY2202" fmla="*/ 4262274 h 8737578"/>
              <a:gd name="connsiteX2203" fmla="*/ 8808974 w 14630399"/>
              <a:gd name="connsiteY2203" fmla="*/ 4241974 h 8737578"/>
              <a:gd name="connsiteX2204" fmla="*/ 8808974 w 14630399"/>
              <a:gd name="connsiteY2204" fmla="*/ 4234495 h 8737578"/>
              <a:gd name="connsiteX2205" fmla="*/ 8808974 w 14630399"/>
              <a:gd name="connsiteY2205" fmla="*/ 4230221 h 8737578"/>
              <a:gd name="connsiteX2206" fmla="*/ 8808974 w 14630399"/>
              <a:gd name="connsiteY2206" fmla="*/ 4227015 h 8737578"/>
              <a:gd name="connsiteX2207" fmla="*/ 8808974 w 14630399"/>
              <a:gd name="connsiteY2207" fmla="*/ 4224879 h 8737578"/>
              <a:gd name="connsiteX2208" fmla="*/ 8806825 w 14630399"/>
              <a:gd name="connsiteY2208" fmla="*/ 4204578 h 8737578"/>
              <a:gd name="connsiteX2209" fmla="*/ 8806825 w 14630399"/>
              <a:gd name="connsiteY2209" fmla="*/ 4202441 h 8737578"/>
              <a:gd name="connsiteX2210" fmla="*/ 8806825 w 14630399"/>
              <a:gd name="connsiteY2210" fmla="*/ 4199236 h 8737578"/>
              <a:gd name="connsiteX2211" fmla="*/ 8806825 w 14630399"/>
              <a:gd name="connsiteY2211" fmla="*/ 4197099 h 8737578"/>
              <a:gd name="connsiteX2212" fmla="*/ 8806825 w 14630399"/>
              <a:gd name="connsiteY2212" fmla="*/ 4186414 h 8737578"/>
              <a:gd name="connsiteX2213" fmla="*/ 8808974 w 14630399"/>
              <a:gd name="connsiteY2213" fmla="*/ 4176798 h 8737578"/>
              <a:gd name="connsiteX2214" fmla="*/ 8808974 w 14630399"/>
              <a:gd name="connsiteY2214" fmla="*/ 4174661 h 8737578"/>
              <a:gd name="connsiteX2215" fmla="*/ 8808974 w 14630399"/>
              <a:gd name="connsiteY2215" fmla="*/ 4169319 h 8737578"/>
              <a:gd name="connsiteX2216" fmla="*/ 8808974 w 14630399"/>
              <a:gd name="connsiteY2216" fmla="*/ 4166113 h 8737578"/>
              <a:gd name="connsiteX2217" fmla="*/ 8806825 w 14630399"/>
              <a:gd name="connsiteY2217" fmla="*/ 4146881 h 8737578"/>
              <a:gd name="connsiteX2218" fmla="*/ 8806825 w 14630399"/>
              <a:gd name="connsiteY2218" fmla="*/ 4141539 h 8737578"/>
              <a:gd name="connsiteX2219" fmla="*/ 8806825 w 14630399"/>
              <a:gd name="connsiteY2219" fmla="*/ 4138334 h 8737578"/>
              <a:gd name="connsiteX2220" fmla="*/ 8806825 w 14630399"/>
              <a:gd name="connsiteY2220" fmla="*/ 4136197 h 8737578"/>
              <a:gd name="connsiteX2221" fmla="*/ 8806825 w 14630399"/>
              <a:gd name="connsiteY2221" fmla="*/ 4130854 h 8737578"/>
              <a:gd name="connsiteX2222" fmla="*/ 8806825 w 14630399"/>
              <a:gd name="connsiteY2222" fmla="*/ 4128718 h 8737578"/>
              <a:gd name="connsiteX2223" fmla="*/ 8806825 w 14630399"/>
              <a:gd name="connsiteY2223" fmla="*/ 4083842 h 8737578"/>
              <a:gd name="connsiteX2224" fmla="*/ 8806825 w 14630399"/>
              <a:gd name="connsiteY2224" fmla="*/ 4080637 h 8737578"/>
              <a:gd name="connsiteX2225" fmla="*/ 8808974 w 14630399"/>
              <a:gd name="connsiteY2225" fmla="*/ 4080637 h 8737578"/>
              <a:gd name="connsiteX2226" fmla="*/ 8808974 w 14630399"/>
              <a:gd name="connsiteY2226" fmla="*/ 4083842 h 8737578"/>
              <a:gd name="connsiteX2227" fmla="*/ 8821869 w 14630399"/>
              <a:gd name="connsiteY2227" fmla="*/ 4088116 h 8737578"/>
              <a:gd name="connsiteX2228" fmla="*/ 8831541 w 14630399"/>
              <a:gd name="connsiteY2228" fmla="*/ 4091321 h 8737578"/>
              <a:gd name="connsiteX2229" fmla="*/ 8834765 w 14630399"/>
              <a:gd name="connsiteY2229" fmla="*/ 4093458 h 8737578"/>
              <a:gd name="connsiteX2230" fmla="*/ 8836914 w 14630399"/>
              <a:gd name="connsiteY2230" fmla="*/ 4093458 h 8737578"/>
              <a:gd name="connsiteX2231" fmla="*/ 8842287 w 14630399"/>
              <a:gd name="connsiteY2231" fmla="*/ 4095595 h 8737578"/>
              <a:gd name="connsiteX2232" fmla="*/ 8844437 w 14630399"/>
              <a:gd name="connsiteY2232" fmla="*/ 4098801 h 8737578"/>
              <a:gd name="connsiteX2233" fmla="*/ 8851959 w 14630399"/>
              <a:gd name="connsiteY2233" fmla="*/ 4100938 h 8737578"/>
              <a:gd name="connsiteX2234" fmla="*/ 8859481 w 14630399"/>
              <a:gd name="connsiteY2234" fmla="*/ 4103074 h 8737578"/>
              <a:gd name="connsiteX2235" fmla="*/ 8864854 w 14630399"/>
              <a:gd name="connsiteY2235" fmla="*/ 4106280 h 8737578"/>
              <a:gd name="connsiteX2236" fmla="*/ 8870227 w 14630399"/>
              <a:gd name="connsiteY2236" fmla="*/ 4108417 h 8737578"/>
              <a:gd name="connsiteX2237" fmla="*/ 8892794 w 14630399"/>
              <a:gd name="connsiteY2237" fmla="*/ 4115896 h 8737578"/>
              <a:gd name="connsiteX2238" fmla="*/ 8905690 w 14630399"/>
              <a:gd name="connsiteY2238" fmla="*/ 4121238 h 8737578"/>
              <a:gd name="connsiteX2239" fmla="*/ 8907839 w 14630399"/>
              <a:gd name="connsiteY2239" fmla="*/ 4121238 h 8737578"/>
              <a:gd name="connsiteX2240" fmla="*/ 8918585 w 14630399"/>
              <a:gd name="connsiteY2240" fmla="*/ 4126581 h 8737578"/>
              <a:gd name="connsiteX2241" fmla="*/ 8920734 w 14630399"/>
              <a:gd name="connsiteY2241" fmla="*/ 4128718 h 8737578"/>
              <a:gd name="connsiteX2242" fmla="*/ 8922883 w 14630399"/>
              <a:gd name="connsiteY2242" fmla="*/ 4128718 h 8737578"/>
              <a:gd name="connsiteX2243" fmla="*/ 8930406 w 14630399"/>
              <a:gd name="connsiteY2243" fmla="*/ 4130854 h 8737578"/>
              <a:gd name="connsiteX2244" fmla="*/ 8930406 w 14630399"/>
              <a:gd name="connsiteY2244" fmla="*/ 4134060 h 8737578"/>
              <a:gd name="connsiteX2245" fmla="*/ 8935779 w 14630399"/>
              <a:gd name="connsiteY2245" fmla="*/ 4134060 h 8737578"/>
              <a:gd name="connsiteX2246" fmla="*/ 8943301 w 14630399"/>
              <a:gd name="connsiteY2246" fmla="*/ 4138334 h 8737578"/>
              <a:gd name="connsiteX2247" fmla="*/ 8946525 w 14630399"/>
              <a:gd name="connsiteY2247" fmla="*/ 4138334 h 8737578"/>
              <a:gd name="connsiteX2248" fmla="*/ 8954047 w 14630399"/>
              <a:gd name="connsiteY2248" fmla="*/ 4141539 h 8737578"/>
              <a:gd name="connsiteX2249" fmla="*/ 8954047 w 14630399"/>
              <a:gd name="connsiteY2249" fmla="*/ 4143676 h 8737578"/>
              <a:gd name="connsiteX2250" fmla="*/ 8969092 w 14630399"/>
              <a:gd name="connsiteY2250" fmla="*/ 4149018 h 8737578"/>
              <a:gd name="connsiteX2251" fmla="*/ 8971241 w 14630399"/>
              <a:gd name="connsiteY2251" fmla="*/ 4149018 h 8737578"/>
              <a:gd name="connsiteX2252" fmla="*/ 8971241 w 14630399"/>
              <a:gd name="connsiteY2252" fmla="*/ 4151155 h 8737578"/>
              <a:gd name="connsiteX2253" fmla="*/ 8978764 w 14630399"/>
              <a:gd name="connsiteY2253" fmla="*/ 4154360 h 8737578"/>
              <a:gd name="connsiteX2254" fmla="*/ 8984137 w 14630399"/>
              <a:gd name="connsiteY2254" fmla="*/ 4156498 h 8737578"/>
              <a:gd name="connsiteX2255" fmla="*/ 8999181 w 14630399"/>
              <a:gd name="connsiteY2255" fmla="*/ 4163977 h 8737578"/>
              <a:gd name="connsiteX2256" fmla="*/ 9002405 w 14630399"/>
              <a:gd name="connsiteY2256" fmla="*/ 4163977 h 8737578"/>
              <a:gd name="connsiteX2257" fmla="*/ 9006704 w 14630399"/>
              <a:gd name="connsiteY2257" fmla="*/ 4166113 h 8737578"/>
              <a:gd name="connsiteX2258" fmla="*/ 9009927 w 14630399"/>
              <a:gd name="connsiteY2258" fmla="*/ 4166113 h 8737578"/>
              <a:gd name="connsiteX2259" fmla="*/ 9014226 w 14630399"/>
              <a:gd name="connsiteY2259" fmla="*/ 4169319 h 8737578"/>
              <a:gd name="connsiteX2260" fmla="*/ 9024972 w 14630399"/>
              <a:gd name="connsiteY2260" fmla="*/ 4174661 h 8737578"/>
              <a:gd name="connsiteX2261" fmla="*/ 9030345 w 14630399"/>
              <a:gd name="connsiteY2261" fmla="*/ 4174661 h 8737578"/>
              <a:gd name="connsiteX2262" fmla="*/ 9034644 w 14630399"/>
              <a:gd name="connsiteY2262" fmla="*/ 4176798 h 8737578"/>
              <a:gd name="connsiteX2263" fmla="*/ 9040017 w 14630399"/>
              <a:gd name="connsiteY2263" fmla="*/ 4176798 h 8737578"/>
              <a:gd name="connsiteX2264" fmla="*/ 9042166 w 14630399"/>
              <a:gd name="connsiteY2264" fmla="*/ 4178935 h 8737578"/>
              <a:gd name="connsiteX2265" fmla="*/ 9047539 w 14630399"/>
              <a:gd name="connsiteY2265" fmla="*/ 4184278 h 8737578"/>
              <a:gd name="connsiteX2266" fmla="*/ 9049689 w 14630399"/>
              <a:gd name="connsiteY2266" fmla="*/ 4184278 h 8737578"/>
              <a:gd name="connsiteX2267" fmla="*/ 9049689 w 14630399"/>
              <a:gd name="connsiteY2267" fmla="*/ 4182140 h 8737578"/>
              <a:gd name="connsiteX2268" fmla="*/ 9049689 w 14630399"/>
              <a:gd name="connsiteY2268" fmla="*/ 4178935 h 8737578"/>
              <a:gd name="connsiteX2269" fmla="*/ 9049689 w 14630399"/>
              <a:gd name="connsiteY2269" fmla="*/ 4176798 h 8737578"/>
              <a:gd name="connsiteX2270" fmla="*/ 9049689 w 14630399"/>
              <a:gd name="connsiteY2270" fmla="*/ 4174661 h 8737578"/>
              <a:gd name="connsiteX2271" fmla="*/ 9049689 w 14630399"/>
              <a:gd name="connsiteY2271" fmla="*/ 4171456 h 8737578"/>
              <a:gd name="connsiteX2272" fmla="*/ 9049689 w 14630399"/>
              <a:gd name="connsiteY2272" fmla="*/ 4169319 h 8737578"/>
              <a:gd name="connsiteX2273" fmla="*/ 9049689 w 14630399"/>
              <a:gd name="connsiteY2273" fmla="*/ 4166113 h 8737578"/>
              <a:gd name="connsiteX2274" fmla="*/ 9049689 w 14630399"/>
              <a:gd name="connsiteY2274" fmla="*/ 4163977 h 8737578"/>
              <a:gd name="connsiteX2275" fmla="*/ 9049689 w 14630399"/>
              <a:gd name="connsiteY2275" fmla="*/ 4161840 h 8737578"/>
              <a:gd name="connsiteX2276" fmla="*/ 9052912 w 14630399"/>
              <a:gd name="connsiteY2276" fmla="*/ 4158634 h 8737578"/>
              <a:gd name="connsiteX2277" fmla="*/ 9052912 w 14630399"/>
              <a:gd name="connsiteY2277" fmla="*/ 4156498 h 8737578"/>
              <a:gd name="connsiteX2278" fmla="*/ 9052912 w 14630399"/>
              <a:gd name="connsiteY2278" fmla="*/ 4154360 h 8737578"/>
              <a:gd name="connsiteX2279" fmla="*/ 9055061 w 14630399"/>
              <a:gd name="connsiteY2279" fmla="*/ 4151155 h 8737578"/>
              <a:gd name="connsiteX2280" fmla="*/ 9055061 w 14630399"/>
              <a:gd name="connsiteY2280" fmla="*/ 4149018 h 8737578"/>
              <a:gd name="connsiteX2281" fmla="*/ 9055061 w 14630399"/>
              <a:gd name="connsiteY2281" fmla="*/ 4146881 h 8737578"/>
              <a:gd name="connsiteX2282" fmla="*/ 9058285 w 14630399"/>
              <a:gd name="connsiteY2282" fmla="*/ 4146881 h 8737578"/>
              <a:gd name="connsiteX2283" fmla="*/ 9058285 w 14630399"/>
              <a:gd name="connsiteY2283" fmla="*/ 4143676 h 8737578"/>
              <a:gd name="connsiteX2284" fmla="*/ 9060435 w 14630399"/>
              <a:gd name="connsiteY2284" fmla="*/ 4141539 h 8737578"/>
              <a:gd name="connsiteX2285" fmla="*/ 9060435 w 14630399"/>
              <a:gd name="connsiteY2285" fmla="*/ 4138334 h 8737578"/>
              <a:gd name="connsiteX2286" fmla="*/ 9062584 w 14630399"/>
              <a:gd name="connsiteY2286" fmla="*/ 4138334 h 8737578"/>
              <a:gd name="connsiteX2287" fmla="*/ 9062584 w 14630399"/>
              <a:gd name="connsiteY2287" fmla="*/ 4136197 h 8737578"/>
              <a:gd name="connsiteX2288" fmla="*/ 9065808 w 14630399"/>
              <a:gd name="connsiteY2288" fmla="*/ 4134060 h 8737578"/>
              <a:gd name="connsiteX2289" fmla="*/ 9065808 w 14630399"/>
              <a:gd name="connsiteY2289" fmla="*/ 4130854 h 8737578"/>
              <a:gd name="connsiteX2290" fmla="*/ 9067957 w 14630399"/>
              <a:gd name="connsiteY2290" fmla="*/ 4130854 h 8737578"/>
              <a:gd name="connsiteX2291" fmla="*/ 9067957 w 14630399"/>
              <a:gd name="connsiteY2291" fmla="*/ 4128718 h 8737578"/>
              <a:gd name="connsiteX2292" fmla="*/ 9070106 w 14630399"/>
              <a:gd name="connsiteY2292" fmla="*/ 4128718 h 8737578"/>
              <a:gd name="connsiteX2293" fmla="*/ 9070106 w 14630399"/>
              <a:gd name="connsiteY2293" fmla="*/ 4126581 h 8737578"/>
              <a:gd name="connsiteX2294" fmla="*/ 9073330 w 14630399"/>
              <a:gd name="connsiteY2294" fmla="*/ 4126581 h 8737578"/>
              <a:gd name="connsiteX2295" fmla="*/ 9073330 w 14630399"/>
              <a:gd name="connsiteY2295" fmla="*/ 4123375 h 8737578"/>
              <a:gd name="connsiteX2296" fmla="*/ 9077629 w 14630399"/>
              <a:gd name="connsiteY2296" fmla="*/ 4121238 h 8737578"/>
              <a:gd name="connsiteX2297" fmla="*/ 9083001 w 14630399"/>
              <a:gd name="connsiteY2297" fmla="*/ 4115896 h 8737578"/>
              <a:gd name="connsiteX2298" fmla="*/ 9086225 w 14630399"/>
              <a:gd name="connsiteY2298" fmla="*/ 4113759 h 8737578"/>
              <a:gd name="connsiteX2299" fmla="*/ 9088375 w 14630399"/>
              <a:gd name="connsiteY2299" fmla="*/ 4113759 h 8737578"/>
              <a:gd name="connsiteX2300" fmla="*/ 9090524 w 14630399"/>
              <a:gd name="connsiteY2300" fmla="*/ 4113759 h 8737578"/>
              <a:gd name="connsiteX2301" fmla="*/ 9090524 w 14630399"/>
              <a:gd name="connsiteY2301" fmla="*/ 4111623 h 8737578"/>
              <a:gd name="connsiteX2302" fmla="*/ 9093748 w 14630399"/>
              <a:gd name="connsiteY2302" fmla="*/ 4111623 h 8737578"/>
              <a:gd name="connsiteX2303" fmla="*/ 9093748 w 14630399"/>
              <a:gd name="connsiteY2303" fmla="*/ 4108417 h 8737578"/>
              <a:gd name="connsiteX2304" fmla="*/ 9095897 w 14630399"/>
              <a:gd name="connsiteY2304" fmla="*/ 4106280 h 8737578"/>
              <a:gd name="connsiteX2305" fmla="*/ 9095897 w 14630399"/>
              <a:gd name="connsiteY2305" fmla="*/ 4103074 h 8737578"/>
              <a:gd name="connsiteX2306" fmla="*/ 9098046 w 14630399"/>
              <a:gd name="connsiteY2306" fmla="*/ 4103074 h 8737578"/>
              <a:gd name="connsiteX2307" fmla="*/ 9098046 w 14630399"/>
              <a:gd name="connsiteY2307" fmla="*/ 4100938 h 8737578"/>
              <a:gd name="connsiteX2308" fmla="*/ 9098046 w 14630399"/>
              <a:gd name="connsiteY2308" fmla="*/ 4098801 h 8737578"/>
              <a:gd name="connsiteX2309" fmla="*/ 9098046 w 14630399"/>
              <a:gd name="connsiteY2309" fmla="*/ 4095595 h 8737578"/>
              <a:gd name="connsiteX2310" fmla="*/ 9101270 w 14630399"/>
              <a:gd name="connsiteY2310" fmla="*/ 4095595 h 8737578"/>
              <a:gd name="connsiteX2311" fmla="*/ 9101270 w 14630399"/>
              <a:gd name="connsiteY2311" fmla="*/ 4093458 h 8737578"/>
              <a:gd name="connsiteX2312" fmla="*/ 9101270 w 14630399"/>
              <a:gd name="connsiteY2312" fmla="*/ 4091321 h 8737578"/>
              <a:gd name="connsiteX2313" fmla="*/ 9101270 w 14630399"/>
              <a:gd name="connsiteY2313" fmla="*/ 4088116 h 8737578"/>
              <a:gd name="connsiteX2314" fmla="*/ 9101270 w 14630399"/>
              <a:gd name="connsiteY2314" fmla="*/ 4085979 h 8737578"/>
              <a:gd name="connsiteX2315" fmla="*/ 9101270 w 14630399"/>
              <a:gd name="connsiteY2315" fmla="*/ 4083842 h 8737578"/>
              <a:gd name="connsiteX2316" fmla="*/ 9101270 w 14630399"/>
              <a:gd name="connsiteY2316" fmla="*/ 4080637 h 8737578"/>
              <a:gd name="connsiteX2317" fmla="*/ 9101270 w 14630399"/>
              <a:gd name="connsiteY2317" fmla="*/ 4075295 h 8737578"/>
              <a:gd name="connsiteX2318" fmla="*/ 9101270 w 14630399"/>
              <a:gd name="connsiteY2318" fmla="*/ 4067815 h 8737578"/>
              <a:gd name="connsiteX2319" fmla="*/ 9101270 w 14630399"/>
              <a:gd name="connsiteY2319" fmla="*/ 4065678 h 8737578"/>
              <a:gd name="connsiteX2320" fmla="*/ 9101270 w 14630399"/>
              <a:gd name="connsiteY2320" fmla="*/ 4063542 h 8737578"/>
              <a:gd name="connsiteX2321" fmla="*/ 9101270 w 14630399"/>
              <a:gd name="connsiteY2321" fmla="*/ 4052857 h 8737578"/>
              <a:gd name="connsiteX2322" fmla="*/ 9101270 w 14630399"/>
              <a:gd name="connsiteY2322" fmla="*/ 4043241 h 8737578"/>
              <a:gd name="connsiteX2323" fmla="*/ 9101270 w 14630399"/>
              <a:gd name="connsiteY2323" fmla="*/ 4040036 h 8737578"/>
              <a:gd name="connsiteX2324" fmla="*/ 9101270 w 14630399"/>
              <a:gd name="connsiteY2324" fmla="*/ 4035762 h 8737578"/>
              <a:gd name="connsiteX2325" fmla="*/ 9101270 w 14630399"/>
              <a:gd name="connsiteY2325" fmla="*/ 4032556 h 8737578"/>
              <a:gd name="connsiteX2326" fmla="*/ 9101270 w 14630399"/>
              <a:gd name="connsiteY2326" fmla="*/ 4030419 h 8737578"/>
              <a:gd name="connsiteX2327" fmla="*/ 9101270 w 14630399"/>
              <a:gd name="connsiteY2327" fmla="*/ 4017598 h 8737578"/>
              <a:gd name="connsiteX2328" fmla="*/ 9101270 w 14630399"/>
              <a:gd name="connsiteY2328" fmla="*/ 4015461 h 8737578"/>
              <a:gd name="connsiteX2329" fmla="*/ 9101270 w 14630399"/>
              <a:gd name="connsiteY2329" fmla="*/ 4010119 h 8737578"/>
              <a:gd name="connsiteX2330" fmla="*/ 9101270 w 14630399"/>
              <a:gd name="connsiteY2330" fmla="*/ 4004776 h 8737578"/>
              <a:gd name="connsiteX2331" fmla="*/ 9101270 w 14630399"/>
              <a:gd name="connsiteY2331" fmla="*/ 3997297 h 8737578"/>
              <a:gd name="connsiteX2332" fmla="*/ 9101270 w 14630399"/>
              <a:gd name="connsiteY2332" fmla="*/ 3995161 h 8737578"/>
              <a:gd name="connsiteX2333" fmla="*/ 9101270 w 14630399"/>
              <a:gd name="connsiteY2333" fmla="*/ 3987681 h 8737578"/>
              <a:gd name="connsiteX2334" fmla="*/ 9101270 w 14630399"/>
              <a:gd name="connsiteY2334" fmla="*/ 3984476 h 8737578"/>
              <a:gd name="connsiteX2335" fmla="*/ 9098046 w 14630399"/>
              <a:gd name="connsiteY2335" fmla="*/ 3980202 h 8737578"/>
              <a:gd name="connsiteX2336" fmla="*/ 9098046 w 14630399"/>
              <a:gd name="connsiteY2336" fmla="*/ 3974860 h 8737578"/>
              <a:gd name="connsiteX2337" fmla="*/ 9098046 w 14630399"/>
              <a:gd name="connsiteY2337" fmla="*/ 3972723 h 8737578"/>
              <a:gd name="connsiteX2338" fmla="*/ 9098046 w 14630399"/>
              <a:gd name="connsiteY2338" fmla="*/ 3969517 h 8737578"/>
              <a:gd name="connsiteX2339" fmla="*/ 9098046 w 14630399"/>
              <a:gd name="connsiteY2339" fmla="*/ 3967381 h 8737578"/>
              <a:gd name="connsiteX2340" fmla="*/ 9098046 w 14630399"/>
              <a:gd name="connsiteY2340" fmla="*/ 3962039 h 8737578"/>
              <a:gd name="connsiteX2341" fmla="*/ 9098046 w 14630399"/>
              <a:gd name="connsiteY2341" fmla="*/ 3952422 h 8737578"/>
              <a:gd name="connsiteX2342" fmla="*/ 9098046 w 14630399"/>
              <a:gd name="connsiteY2342" fmla="*/ 3947080 h 8737578"/>
              <a:gd name="connsiteX2343" fmla="*/ 9098046 w 14630399"/>
              <a:gd name="connsiteY2343" fmla="*/ 3944943 h 8737578"/>
              <a:gd name="connsiteX2344" fmla="*/ 9098046 w 14630399"/>
              <a:gd name="connsiteY2344" fmla="*/ 3937464 h 8737578"/>
              <a:gd name="connsiteX2345" fmla="*/ 9098046 w 14630399"/>
              <a:gd name="connsiteY2345" fmla="*/ 3934259 h 8737578"/>
              <a:gd name="connsiteX2346" fmla="*/ 9098046 w 14630399"/>
              <a:gd name="connsiteY2346" fmla="*/ 3932121 h 8737578"/>
              <a:gd name="connsiteX2347" fmla="*/ 9098046 w 14630399"/>
              <a:gd name="connsiteY2347" fmla="*/ 3928916 h 8737578"/>
              <a:gd name="connsiteX2348" fmla="*/ 9098046 w 14630399"/>
              <a:gd name="connsiteY2348" fmla="*/ 3926779 h 8737578"/>
              <a:gd name="connsiteX2349" fmla="*/ 9098046 w 14630399"/>
              <a:gd name="connsiteY2349" fmla="*/ 3919300 h 8737578"/>
              <a:gd name="connsiteX2350" fmla="*/ 9098046 w 14630399"/>
              <a:gd name="connsiteY2350" fmla="*/ 3913958 h 8737578"/>
              <a:gd name="connsiteX2351" fmla="*/ 9098046 w 14630399"/>
              <a:gd name="connsiteY2351" fmla="*/ 3911821 h 8737578"/>
              <a:gd name="connsiteX2352" fmla="*/ 9098046 w 14630399"/>
              <a:gd name="connsiteY2352" fmla="*/ 3906479 h 8737578"/>
              <a:gd name="connsiteX2353" fmla="*/ 9098046 w 14630399"/>
              <a:gd name="connsiteY2353" fmla="*/ 3904342 h 8737578"/>
              <a:gd name="connsiteX2354" fmla="*/ 9098046 w 14630399"/>
              <a:gd name="connsiteY2354" fmla="*/ 3901136 h 8737578"/>
              <a:gd name="connsiteX2355" fmla="*/ 9098046 w 14630399"/>
              <a:gd name="connsiteY2355" fmla="*/ 3896862 h 8737578"/>
              <a:gd name="connsiteX2356" fmla="*/ 9098046 w 14630399"/>
              <a:gd name="connsiteY2356" fmla="*/ 3889383 h 8737578"/>
              <a:gd name="connsiteX2357" fmla="*/ 9098046 w 14630399"/>
              <a:gd name="connsiteY2357" fmla="*/ 3878699 h 8737578"/>
              <a:gd name="connsiteX2358" fmla="*/ 9098046 w 14630399"/>
              <a:gd name="connsiteY2358" fmla="*/ 3876562 h 8737578"/>
              <a:gd name="connsiteX2359" fmla="*/ 9098046 w 14630399"/>
              <a:gd name="connsiteY2359" fmla="*/ 3873356 h 8737578"/>
              <a:gd name="connsiteX2360" fmla="*/ 9098046 w 14630399"/>
              <a:gd name="connsiteY2360" fmla="*/ 3828481 h 8737578"/>
              <a:gd name="connsiteX2361" fmla="*/ 9098046 w 14630399"/>
              <a:gd name="connsiteY2361" fmla="*/ 3821002 h 8737578"/>
              <a:gd name="connsiteX2362" fmla="*/ 9098046 w 14630399"/>
              <a:gd name="connsiteY2362" fmla="*/ 3810317 h 8737578"/>
              <a:gd name="connsiteX2363" fmla="*/ 9098046 w 14630399"/>
              <a:gd name="connsiteY2363" fmla="*/ 3795359 h 8737578"/>
              <a:gd name="connsiteX2364" fmla="*/ 9098046 w 14630399"/>
              <a:gd name="connsiteY2364" fmla="*/ 3793222 h 8737578"/>
              <a:gd name="connsiteX2365" fmla="*/ 9098046 w 14630399"/>
              <a:gd name="connsiteY2365" fmla="*/ 3780401 h 8737578"/>
              <a:gd name="connsiteX2366" fmla="*/ 9098046 w 14630399"/>
              <a:gd name="connsiteY2366" fmla="*/ 3767579 h 8737578"/>
              <a:gd name="connsiteX2367" fmla="*/ 9098046 w 14630399"/>
              <a:gd name="connsiteY2367" fmla="*/ 3760100 h 8737578"/>
              <a:gd name="connsiteX2368" fmla="*/ 9098046 w 14630399"/>
              <a:gd name="connsiteY2368" fmla="*/ 3754758 h 8737578"/>
              <a:gd name="connsiteX2369" fmla="*/ 9098046 w 14630399"/>
              <a:gd name="connsiteY2369" fmla="*/ 3743005 h 8737578"/>
              <a:gd name="connsiteX2370" fmla="*/ 9098046 w 14630399"/>
              <a:gd name="connsiteY2370" fmla="*/ 3730183 h 8737578"/>
              <a:gd name="connsiteX2371" fmla="*/ 9098046 w 14630399"/>
              <a:gd name="connsiteY2371" fmla="*/ 3715225 h 8737578"/>
              <a:gd name="connsiteX2372" fmla="*/ 9098046 w 14630399"/>
              <a:gd name="connsiteY2372" fmla="*/ 3702403 h 8737578"/>
              <a:gd name="connsiteX2373" fmla="*/ 9098046 w 14630399"/>
              <a:gd name="connsiteY2373" fmla="*/ 3697061 h 8737578"/>
              <a:gd name="connsiteX2374" fmla="*/ 9098046 w 14630399"/>
              <a:gd name="connsiteY2374" fmla="*/ 3691719 h 8737578"/>
              <a:gd name="connsiteX2375" fmla="*/ 9095897 w 14630399"/>
              <a:gd name="connsiteY2375" fmla="*/ 3684240 h 8737578"/>
              <a:gd name="connsiteX2376" fmla="*/ 9095897 w 14630399"/>
              <a:gd name="connsiteY2376" fmla="*/ 3682102 h 8737578"/>
              <a:gd name="connsiteX2377" fmla="*/ 9095897 w 14630399"/>
              <a:gd name="connsiteY2377" fmla="*/ 3676760 h 8737578"/>
              <a:gd name="connsiteX2378" fmla="*/ 9095897 w 14630399"/>
              <a:gd name="connsiteY2378" fmla="*/ 3671418 h 8737578"/>
              <a:gd name="connsiteX2379" fmla="*/ 9095897 w 14630399"/>
              <a:gd name="connsiteY2379" fmla="*/ 3661802 h 8737578"/>
              <a:gd name="connsiteX2380" fmla="*/ 9095897 w 14630399"/>
              <a:gd name="connsiteY2380" fmla="*/ 3656460 h 8737578"/>
              <a:gd name="connsiteX2381" fmla="*/ 9095897 w 14630399"/>
              <a:gd name="connsiteY2381" fmla="*/ 3648980 h 8737578"/>
              <a:gd name="connsiteX2382" fmla="*/ 9095897 w 14630399"/>
              <a:gd name="connsiteY2382" fmla="*/ 3636159 h 8737578"/>
              <a:gd name="connsiteX2383" fmla="*/ 9095897 w 14630399"/>
              <a:gd name="connsiteY2383" fmla="*/ 3628680 h 8737578"/>
              <a:gd name="connsiteX2384" fmla="*/ 9095897 w 14630399"/>
              <a:gd name="connsiteY2384" fmla="*/ 3615858 h 8737578"/>
              <a:gd name="connsiteX2385" fmla="*/ 9095897 w 14630399"/>
              <a:gd name="connsiteY2385" fmla="*/ 3613721 h 8737578"/>
              <a:gd name="connsiteX2386" fmla="*/ 9095897 w 14630399"/>
              <a:gd name="connsiteY2386" fmla="*/ 3606242 h 8737578"/>
              <a:gd name="connsiteX2387" fmla="*/ 9095897 w 14630399"/>
              <a:gd name="connsiteY2387" fmla="*/ 3593421 h 8737578"/>
              <a:gd name="connsiteX2388" fmla="*/ 9095897 w 14630399"/>
              <a:gd name="connsiteY2388" fmla="*/ 3585941 h 8737578"/>
              <a:gd name="connsiteX2389" fmla="*/ 9095897 w 14630399"/>
              <a:gd name="connsiteY2389" fmla="*/ 3533587 h 8737578"/>
              <a:gd name="connsiteX2390" fmla="*/ 9095897 w 14630399"/>
              <a:gd name="connsiteY2390" fmla="*/ 3515423 h 8737578"/>
              <a:gd name="connsiteX2391" fmla="*/ 9095897 w 14630399"/>
              <a:gd name="connsiteY2391" fmla="*/ 3510081 h 8737578"/>
              <a:gd name="connsiteX2392" fmla="*/ 9095897 w 14630399"/>
              <a:gd name="connsiteY2392" fmla="*/ 3507944 h 8737578"/>
              <a:gd name="connsiteX2393" fmla="*/ 9095897 w 14630399"/>
              <a:gd name="connsiteY2393" fmla="*/ 3505807 h 8737578"/>
              <a:gd name="connsiteX2394" fmla="*/ 9095897 w 14630399"/>
              <a:gd name="connsiteY2394" fmla="*/ 3502602 h 8737578"/>
              <a:gd name="connsiteX2395" fmla="*/ 9095897 w 14630399"/>
              <a:gd name="connsiteY2395" fmla="*/ 3492986 h 8737578"/>
              <a:gd name="connsiteX2396" fmla="*/ 9090524 w 14630399"/>
              <a:gd name="connsiteY2396" fmla="*/ 3492986 h 8737578"/>
              <a:gd name="connsiteX2397" fmla="*/ 9086225 w 14630399"/>
              <a:gd name="connsiteY2397" fmla="*/ 3492986 h 8737578"/>
              <a:gd name="connsiteX2398" fmla="*/ 9080852 w 14630399"/>
              <a:gd name="connsiteY2398" fmla="*/ 3492986 h 8737578"/>
              <a:gd name="connsiteX2399" fmla="*/ 9080852 w 14630399"/>
              <a:gd name="connsiteY2399" fmla="*/ 3495123 h 8737578"/>
              <a:gd name="connsiteX2400" fmla="*/ 9077629 w 14630399"/>
              <a:gd name="connsiteY2400" fmla="*/ 3497259 h 8737578"/>
              <a:gd name="connsiteX2401" fmla="*/ 9075479 w 14630399"/>
              <a:gd name="connsiteY2401" fmla="*/ 3497259 h 8737578"/>
              <a:gd name="connsiteX2402" fmla="*/ 9073330 w 14630399"/>
              <a:gd name="connsiteY2402" fmla="*/ 3497259 h 8737578"/>
              <a:gd name="connsiteX2403" fmla="*/ 9070106 w 14630399"/>
              <a:gd name="connsiteY2403" fmla="*/ 3500465 h 8737578"/>
              <a:gd name="connsiteX2404" fmla="*/ 9065808 w 14630399"/>
              <a:gd name="connsiteY2404" fmla="*/ 3502602 h 8737578"/>
              <a:gd name="connsiteX2405" fmla="*/ 9060435 w 14630399"/>
              <a:gd name="connsiteY2405" fmla="*/ 3505807 h 8737578"/>
              <a:gd name="connsiteX2406" fmla="*/ 9055061 w 14630399"/>
              <a:gd name="connsiteY2406" fmla="*/ 3505807 h 8737578"/>
              <a:gd name="connsiteX2407" fmla="*/ 9049689 w 14630399"/>
              <a:gd name="connsiteY2407" fmla="*/ 3507944 h 8737578"/>
              <a:gd name="connsiteX2408" fmla="*/ 9045390 w 14630399"/>
              <a:gd name="connsiteY2408" fmla="*/ 3507944 h 8737578"/>
              <a:gd name="connsiteX2409" fmla="*/ 9037867 w 14630399"/>
              <a:gd name="connsiteY2409" fmla="*/ 3513286 h 8737578"/>
              <a:gd name="connsiteX2410" fmla="*/ 9024972 w 14630399"/>
              <a:gd name="connsiteY2410" fmla="*/ 3517560 h 8737578"/>
              <a:gd name="connsiteX2411" fmla="*/ 9022823 w 14630399"/>
              <a:gd name="connsiteY2411" fmla="*/ 3517560 h 8737578"/>
              <a:gd name="connsiteX2412" fmla="*/ 9012077 w 14630399"/>
              <a:gd name="connsiteY2412" fmla="*/ 3522903 h 8737578"/>
              <a:gd name="connsiteX2413" fmla="*/ 8997032 w 14630399"/>
              <a:gd name="connsiteY2413" fmla="*/ 3528245 h 8737578"/>
              <a:gd name="connsiteX2414" fmla="*/ 8984137 w 14630399"/>
              <a:gd name="connsiteY2414" fmla="*/ 3533587 h 8737578"/>
              <a:gd name="connsiteX2415" fmla="*/ 8984137 w 14630399"/>
              <a:gd name="connsiteY2415" fmla="*/ 3535724 h 8737578"/>
              <a:gd name="connsiteX2416" fmla="*/ 8976615 w 14630399"/>
              <a:gd name="connsiteY2416" fmla="*/ 3537861 h 8737578"/>
              <a:gd name="connsiteX2417" fmla="*/ 8969092 w 14630399"/>
              <a:gd name="connsiteY2417" fmla="*/ 3541066 h 8737578"/>
              <a:gd name="connsiteX2418" fmla="*/ 8966943 w 14630399"/>
              <a:gd name="connsiteY2418" fmla="*/ 3543203 h 8737578"/>
              <a:gd name="connsiteX2419" fmla="*/ 8963719 w 14630399"/>
              <a:gd name="connsiteY2419" fmla="*/ 3543203 h 8737578"/>
              <a:gd name="connsiteX2420" fmla="*/ 8958346 w 14630399"/>
              <a:gd name="connsiteY2420" fmla="*/ 3545340 h 8737578"/>
              <a:gd name="connsiteX2421" fmla="*/ 8950823 w 14630399"/>
              <a:gd name="connsiteY2421" fmla="*/ 3548545 h 8737578"/>
              <a:gd name="connsiteX2422" fmla="*/ 8943301 w 14630399"/>
              <a:gd name="connsiteY2422" fmla="*/ 3552819 h 8737578"/>
              <a:gd name="connsiteX2423" fmla="*/ 8935779 w 14630399"/>
              <a:gd name="connsiteY2423" fmla="*/ 3556025 h 8737578"/>
              <a:gd name="connsiteX2424" fmla="*/ 8933630 w 14630399"/>
              <a:gd name="connsiteY2424" fmla="*/ 3556025 h 8737578"/>
              <a:gd name="connsiteX2425" fmla="*/ 8926107 w 14630399"/>
              <a:gd name="connsiteY2425" fmla="*/ 3558162 h 8737578"/>
              <a:gd name="connsiteX2426" fmla="*/ 8922883 w 14630399"/>
              <a:gd name="connsiteY2426" fmla="*/ 3561367 h 8737578"/>
              <a:gd name="connsiteX2427" fmla="*/ 8920734 w 14630399"/>
              <a:gd name="connsiteY2427" fmla="*/ 3561367 h 8737578"/>
              <a:gd name="connsiteX2428" fmla="*/ 8918585 w 14630399"/>
              <a:gd name="connsiteY2428" fmla="*/ 3563504 h 8737578"/>
              <a:gd name="connsiteX2429" fmla="*/ 8915361 w 14630399"/>
              <a:gd name="connsiteY2429" fmla="*/ 3565641 h 8737578"/>
              <a:gd name="connsiteX2430" fmla="*/ 8913212 w 14630399"/>
              <a:gd name="connsiteY2430" fmla="*/ 3565641 h 8737578"/>
              <a:gd name="connsiteX2431" fmla="*/ 8911063 w 14630399"/>
              <a:gd name="connsiteY2431" fmla="*/ 3565641 h 8737578"/>
              <a:gd name="connsiteX2432" fmla="*/ 8911063 w 14630399"/>
              <a:gd name="connsiteY2432" fmla="*/ 3568846 h 8737578"/>
              <a:gd name="connsiteX2433" fmla="*/ 8907839 w 14630399"/>
              <a:gd name="connsiteY2433" fmla="*/ 3568846 h 8737578"/>
              <a:gd name="connsiteX2434" fmla="*/ 8905690 w 14630399"/>
              <a:gd name="connsiteY2434" fmla="*/ 3568846 h 8737578"/>
              <a:gd name="connsiteX2435" fmla="*/ 8902466 w 14630399"/>
              <a:gd name="connsiteY2435" fmla="*/ 3568846 h 8737578"/>
              <a:gd name="connsiteX2436" fmla="*/ 8900317 w 14630399"/>
              <a:gd name="connsiteY2436" fmla="*/ 3568846 h 8737578"/>
              <a:gd name="connsiteX2437" fmla="*/ 8898167 w 14630399"/>
              <a:gd name="connsiteY2437" fmla="*/ 3568846 h 8737578"/>
              <a:gd name="connsiteX2438" fmla="*/ 8894943 w 14630399"/>
              <a:gd name="connsiteY2438" fmla="*/ 3568846 h 8737578"/>
              <a:gd name="connsiteX2439" fmla="*/ 8885272 w 14630399"/>
              <a:gd name="connsiteY2439" fmla="*/ 3570983 h 8737578"/>
              <a:gd name="connsiteX2440" fmla="*/ 8877750 w 14630399"/>
              <a:gd name="connsiteY2440" fmla="*/ 3570983 h 8737578"/>
              <a:gd name="connsiteX2441" fmla="*/ 8875601 w 14630399"/>
              <a:gd name="connsiteY2441" fmla="*/ 3570983 h 8737578"/>
              <a:gd name="connsiteX2442" fmla="*/ 8867003 w 14630399"/>
              <a:gd name="connsiteY2442" fmla="*/ 3570983 h 8737578"/>
              <a:gd name="connsiteX2443" fmla="*/ 8862705 w 14630399"/>
              <a:gd name="connsiteY2443" fmla="*/ 3570983 h 8737578"/>
              <a:gd name="connsiteX2444" fmla="*/ 8859481 w 14630399"/>
              <a:gd name="connsiteY2444" fmla="*/ 3570983 h 8737578"/>
              <a:gd name="connsiteX2445" fmla="*/ 8855183 w 14630399"/>
              <a:gd name="connsiteY2445" fmla="*/ 3573120 h 8737578"/>
              <a:gd name="connsiteX2446" fmla="*/ 8847661 w 14630399"/>
              <a:gd name="connsiteY2446" fmla="*/ 3573120 h 8737578"/>
              <a:gd name="connsiteX2447" fmla="*/ 8839063 w 14630399"/>
              <a:gd name="connsiteY2447" fmla="*/ 3573120 h 8737578"/>
              <a:gd name="connsiteX2448" fmla="*/ 8831541 w 14630399"/>
              <a:gd name="connsiteY2448" fmla="*/ 3576325 h 8737578"/>
              <a:gd name="connsiteX2449" fmla="*/ 8829392 w 14630399"/>
              <a:gd name="connsiteY2449" fmla="*/ 3576325 h 8737578"/>
              <a:gd name="connsiteX2450" fmla="*/ 8821869 w 14630399"/>
              <a:gd name="connsiteY2450" fmla="*/ 3576325 h 8737578"/>
              <a:gd name="connsiteX2451" fmla="*/ 8816497 w 14630399"/>
              <a:gd name="connsiteY2451" fmla="*/ 3576325 h 8737578"/>
              <a:gd name="connsiteX2452" fmla="*/ 8808974 w 14630399"/>
              <a:gd name="connsiteY2452" fmla="*/ 3578463 h 8737578"/>
              <a:gd name="connsiteX2453" fmla="*/ 8806825 w 14630399"/>
              <a:gd name="connsiteY2453" fmla="*/ 3578463 h 8737578"/>
              <a:gd name="connsiteX2454" fmla="*/ 8803601 w 14630399"/>
              <a:gd name="connsiteY2454" fmla="*/ 3578463 h 8737578"/>
              <a:gd name="connsiteX2455" fmla="*/ 8803601 w 14630399"/>
              <a:gd name="connsiteY2455" fmla="*/ 3576325 h 8737578"/>
              <a:gd name="connsiteX2456" fmla="*/ 8803601 w 14630399"/>
              <a:gd name="connsiteY2456" fmla="*/ 3570983 h 8737578"/>
              <a:gd name="connsiteX2457" fmla="*/ 8803601 w 14630399"/>
              <a:gd name="connsiteY2457" fmla="*/ 3565641 h 8737578"/>
              <a:gd name="connsiteX2458" fmla="*/ 8803601 w 14630399"/>
              <a:gd name="connsiteY2458" fmla="*/ 3556025 h 8737578"/>
              <a:gd name="connsiteX2459" fmla="*/ 8803601 w 14630399"/>
              <a:gd name="connsiteY2459" fmla="*/ 3541066 h 8737578"/>
              <a:gd name="connsiteX2460" fmla="*/ 8803601 w 14630399"/>
              <a:gd name="connsiteY2460" fmla="*/ 3535724 h 8737578"/>
              <a:gd name="connsiteX2461" fmla="*/ 8801452 w 14630399"/>
              <a:gd name="connsiteY2461" fmla="*/ 3530382 h 8737578"/>
              <a:gd name="connsiteX2462" fmla="*/ 8801452 w 14630399"/>
              <a:gd name="connsiteY2462" fmla="*/ 3525039 h 8737578"/>
              <a:gd name="connsiteX2463" fmla="*/ 8801452 w 14630399"/>
              <a:gd name="connsiteY2463" fmla="*/ 3513286 h 8737578"/>
              <a:gd name="connsiteX2464" fmla="*/ 8801452 w 14630399"/>
              <a:gd name="connsiteY2464" fmla="*/ 3507944 h 8737578"/>
              <a:gd name="connsiteX2465" fmla="*/ 8801452 w 14630399"/>
              <a:gd name="connsiteY2465" fmla="*/ 3489781 h 8737578"/>
              <a:gd name="connsiteX2466" fmla="*/ 8801452 w 14630399"/>
              <a:gd name="connsiteY2466" fmla="*/ 3482301 h 8737578"/>
              <a:gd name="connsiteX2467" fmla="*/ 8801452 w 14630399"/>
              <a:gd name="connsiteY2467" fmla="*/ 3472685 h 8737578"/>
              <a:gd name="connsiteX2468" fmla="*/ 8801452 w 14630399"/>
              <a:gd name="connsiteY2468" fmla="*/ 3467343 h 8737578"/>
              <a:gd name="connsiteX2469" fmla="*/ 8801452 w 14630399"/>
              <a:gd name="connsiteY2469" fmla="*/ 3462001 h 8737578"/>
              <a:gd name="connsiteX2470" fmla="*/ 8801452 w 14630399"/>
              <a:gd name="connsiteY2470" fmla="*/ 3459863 h 8737578"/>
              <a:gd name="connsiteX2471" fmla="*/ 8801452 w 14630399"/>
              <a:gd name="connsiteY2471" fmla="*/ 3454521 h 8737578"/>
              <a:gd name="connsiteX2472" fmla="*/ 8801452 w 14630399"/>
              <a:gd name="connsiteY2472" fmla="*/ 3452384 h 8737578"/>
              <a:gd name="connsiteX2473" fmla="*/ 8801452 w 14630399"/>
              <a:gd name="connsiteY2473" fmla="*/ 3447042 h 8737578"/>
              <a:gd name="connsiteX2474" fmla="*/ 8801452 w 14630399"/>
              <a:gd name="connsiteY2474" fmla="*/ 3441700 h 8737578"/>
              <a:gd name="connsiteX2475" fmla="*/ 8801452 w 14630399"/>
              <a:gd name="connsiteY2475" fmla="*/ 3439563 h 8737578"/>
              <a:gd name="connsiteX2476" fmla="*/ 8801452 w 14630399"/>
              <a:gd name="connsiteY2476" fmla="*/ 3437426 h 8737578"/>
              <a:gd name="connsiteX2477" fmla="*/ 8801452 w 14630399"/>
              <a:gd name="connsiteY2477" fmla="*/ 3434221 h 8737578"/>
              <a:gd name="connsiteX2478" fmla="*/ 8801452 w 14630399"/>
              <a:gd name="connsiteY2478" fmla="*/ 3429947 h 8737578"/>
              <a:gd name="connsiteX2479" fmla="*/ 8801452 w 14630399"/>
              <a:gd name="connsiteY2479" fmla="*/ 3424604 h 8737578"/>
              <a:gd name="connsiteX2480" fmla="*/ 8801452 w 14630399"/>
              <a:gd name="connsiteY2480" fmla="*/ 3422468 h 8737578"/>
              <a:gd name="connsiteX2481" fmla="*/ 8801452 w 14630399"/>
              <a:gd name="connsiteY2481" fmla="*/ 3419262 h 8737578"/>
              <a:gd name="connsiteX2482" fmla="*/ 8801452 w 14630399"/>
              <a:gd name="connsiteY2482" fmla="*/ 3417126 h 8737578"/>
              <a:gd name="connsiteX2483" fmla="*/ 8801452 w 14630399"/>
              <a:gd name="connsiteY2483" fmla="*/ 3413920 h 8737578"/>
              <a:gd name="connsiteX2484" fmla="*/ 8801452 w 14630399"/>
              <a:gd name="connsiteY2484" fmla="*/ 3411783 h 8737578"/>
              <a:gd name="connsiteX2485" fmla="*/ 8803601 w 14630399"/>
              <a:gd name="connsiteY2485" fmla="*/ 3409646 h 8737578"/>
              <a:gd name="connsiteX2486" fmla="*/ 8803601 w 14630399"/>
              <a:gd name="connsiteY2486" fmla="*/ 3406441 h 8737578"/>
              <a:gd name="connsiteX2487" fmla="*/ 8803601 w 14630399"/>
              <a:gd name="connsiteY2487" fmla="*/ 3404304 h 8737578"/>
              <a:gd name="connsiteX2488" fmla="*/ 8803601 w 14630399"/>
              <a:gd name="connsiteY2488" fmla="*/ 3398961 h 8737578"/>
              <a:gd name="connsiteX2489" fmla="*/ 8806825 w 14630399"/>
              <a:gd name="connsiteY2489" fmla="*/ 3394688 h 8737578"/>
              <a:gd name="connsiteX2490" fmla="*/ 8808974 w 14630399"/>
              <a:gd name="connsiteY2490" fmla="*/ 3386140 h 8737578"/>
              <a:gd name="connsiteX2491" fmla="*/ 8814347 w 14630399"/>
              <a:gd name="connsiteY2491" fmla="*/ 3376524 h 8737578"/>
              <a:gd name="connsiteX2492" fmla="*/ 8814347 w 14630399"/>
              <a:gd name="connsiteY2492" fmla="*/ 3374387 h 8737578"/>
              <a:gd name="connsiteX2493" fmla="*/ 8816497 w 14630399"/>
              <a:gd name="connsiteY2493" fmla="*/ 3369045 h 8737578"/>
              <a:gd name="connsiteX2494" fmla="*/ 8819720 w 14630399"/>
              <a:gd name="connsiteY2494" fmla="*/ 3363702 h 8737578"/>
              <a:gd name="connsiteX2495" fmla="*/ 8821869 w 14630399"/>
              <a:gd name="connsiteY2495" fmla="*/ 3361566 h 8737578"/>
              <a:gd name="connsiteX2496" fmla="*/ 8824019 w 14630399"/>
              <a:gd name="connsiteY2496" fmla="*/ 3356223 h 8737578"/>
              <a:gd name="connsiteX2497" fmla="*/ 8827243 w 14630399"/>
              <a:gd name="connsiteY2497" fmla="*/ 3350881 h 8737578"/>
              <a:gd name="connsiteX2498" fmla="*/ 8827243 w 14630399"/>
              <a:gd name="connsiteY2498" fmla="*/ 3348744 h 8737578"/>
              <a:gd name="connsiteX2499" fmla="*/ 8829392 w 14630399"/>
              <a:gd name="connsiteY2499" fmla="*/ 3343402 h 8737578"/>
              <a:gd name="connsiteX2500" fmla="*/ 8831541 w 14630399"/>
              <a:gd name="connsiteY2500" fmla="*/ 3339128 h 8737578"/>
              <a:gd name="connsiteX2501" fmla="*/ 8834765 w 14630399"/>
              <a:gd name="connsiteY2501" fmla="*/ 3333786 h 8737578"/>
              <a:gd name="connsiteX2502" fmla="*/ 8836914 w 14630399"/>
              <a:gd name="connsiteY2502" fmla="*/ 3328444 h 8737578"/>
              <a:gd name="connsiteX2503" fmla="*/ 8839063 w 14630399"/>
              <a:gd name="connsiteY2503" fmla="*/ 3326306 h 8737578"/>
              <a:gd name="connsiteX2504" fmla="*/ 8839063 w 14630399"/>
              <a:gd name="connsiteY2504" fmla="*/ 3323101 h 8737578"/>
              <a:gd name="connsiteX2505" fmla="*/ 8842287 w 14630399"/>
              <a:gd name="connsiteY2505" fmla="*/ 3323101 h 8737578"/>
              <a:gd name="connsiteX2506" fmla="*/ 8842287 w 14630399"/>
              <a:gd name="connsiteY2506" fmla="*/ 3320964 h 8737578"/>
              <a:gd name="connsiteX2507" fmla="*/ 8844437 w 14630399"/>
              <a:gd name="connsiteY2507" fmla="*/ 3315622 h 8737578"/>
              <a:gd name="connsiteX2508" fmla="*/ 8844437 w 14630399"/>
              <a:gd name="connsiteY2508" fmla="*/ 3313485 h 8737578"/>
              <a:gd name="connsiteX2509" fmla="*/ 8847661 w 14630399"/>
              <a:gd name="connsiteY2509" fmla="*/ 3311348 h 8737578"/>
              <a:gd name="connsiteX2510" fmla="*/ 8847661 w 14630399"/>
              <a:gd name="connsiteY2510" fmla="*/ 3306006 h 8737578"/>
              <a:gd name="connsiteX2511" fmla="*/ 8849809 w 14630399"/>
              <a:gd name="connsiteY2511" fmla="*/ 3300664 h 8737578"/>
              <a:gd name="connsiteX2512" fmla="*/ 8849809 w 14630399"/>
              <a:gd name="connsiteY2512" fmla="*/ 3295321 h 8737578"/>
              <a:gd name="connsiteX2513" fmla="*/ 8851959 w 14630399"/>
              <a:gd name="connsiteY2513" fmla="*/ 3291047 h 8737578"/>
              <a:gd name="connsiteX2514" fmla="*/ 8851959 w 14630399"/>
              <a:gd name="connsiteY2514" fmla="*/ 3287842 h 8737578"/>
              <a:gd name="connsiteX2515" fmla="*/ 8851959 w 14630399"/>
              <a:gd name="connsiteY2515" fmla="*/ 3285705 h 8737578"/>
              <a:gd name="connsiteX2516" fmla="*/ 8851959 w 14630399"/>
              <a:gd name="connsiteY2516" fmla="*/ 3283568 h 8737578"/>
              <a:gd name="connsiteX2517" fmla="*/ 8851959 w 14630399"/>
              <a:gd name="connsiteY2517" fmla="*/ 3280363 h 8737578"/>
              <a:gd name="connsiteX2518" fmla="*/ 8851959 w 14630399"/>
              <a:gd name="connsiteY2518" fmla="*/ 3278226 h 8737578"/>
              <a:gd name="connsiteX2519" fmla="*/ 8851959 w 14630399"/>
              <a:gd name="connsiteY2519" fmla="*/ 3272884 h 8737578"/>
              <a:gd name="connsiteX2520" fmla="*/ 8851959 w 14630399"/>
              <a:gd name="connsiteY2520" fmla="*/ 3270747 h 8737578"/>
              <a:gd name="connsiteX2521" fmla="*/ 8851959 w 14630399"/>
              <a:gd name="connsiteY2521" fmla="*/ 3265404 h 8737578"/>
              <a:gd name="connsiteX2522" fmla="*/ 8851959 w 14630399"/>
              <a:gd name="connsiteY2522" fmla="*/ 3263267 h 8737578"/>
              <a:gd name="connsiteX2523" fmla="*/ 8851959 w 14630399"/>
              <a:gd name="connsiteY2523" fmla="*/ 3260062 h 8737578"/>
              <a:gd name="connsiteX2524" fmla="*/ 8851959 w 14630399"/>
              <a:gd name="connsiteY2524" fmla="*/ 3255789 h 8737578"/>
              <a:gd name="connsiteX2525" fmla="*/ 8851959 w 14630399"/>
              <a:gd name="connsiteY2525" fmla="*/ 3252583 h 8737578"/>
              <a:gd name="connsiteX2526" fmla="*/ 8851959 w 14630399"/>
              <a:gd name="connsiteY2526" fmla="*/ 3250446 h 8737578"/>
              <a:gd name="connsiteX2527" fmla="*/ 8851959 w 14630399"/>
              <a:gd name="connsiteY2527" fmla="*/ 3248309 h 8737578"/>
              <a:gd name="connsiteX2528" fmla="*/ 8851959 w 14630399"/>
              <a:gd name="connsiteY2528" fmla="*/ 3245104 h 8737578"/>
              <a:gd name="connsiteX2529" fmla="*/ 8851959 w 14630399"/>
              <a:gd name="connsiteY2529" fmla="*/ 3228008 h 8737578"/>
              <a:gd name="connsiteX2530" fmla="*/ 8851959 w 14630399"/>
              <a:gd name="connsiteY2530" fmla="*/ 3222666 h 8737578"/>
              <a:gd name="connsiteX2531" fmla="*/ 8849809 w 14630399"/>
              <a:gd name="connsiteY2531" fmla="*/ 3215187 h 8737578"/>
              <a:gd name="connsiteX2532" fmla="*/ 8849809 w 14630399"/>
              <a:gd name="connsiteY2532" fmla="*/ 3207708 h 8737578"/>
              <a:gd name="connsiteX2533" fmla="*/ 8849809 w 14630399"/>
              <a:gd name="connsiteY2533" fmla="*/ 3204502 h 8737578"/>
              <a:gd name="connsiteX2534" fmla="*/ 8849809 w 14630399"/>
              <a:gd name="connsiteY2534" fmla="*/ 3179928 h 8737578"/>
              <a:gd name="connsiteX2535" fmla="*/ 8849809 w 14630399"/>
              <a:gd name="connsiteY2535" fmla="*/ 3174586 h 8737578"/>
              <a:gd name="connsiteX2536" fmla="*/ 8849809 w 14630399"/>
              <a:gd name="connsiteY2536" fmla="*/ 3161764 h 8737578"/>
              <a:gd name="connsiteX2537" fmla="*/ 8849809 w 14630399"/>
              <a:gd name="connsiteY2537" fmla="*/ 3157490 h 8737578"/>
              <a:gd name="connsiteX2538" fmla="*/ 8849809 w 14630399"/>
              <a:gd name="connsiteY2538" fmla="*/ 3146806 h 8737578"/>
              <a:gd name="connsiteX2539" fmla="*/ 8849809 w 14630399"/>
              <a:gd name="connsiteY2539" fmla="*/ 3144669 h 8737578"/>
              <a:gd name="connsiteX2540" fmla="*/ 8849809 w 14630399"/>
              <a:gd name="connsiteY2540" fmla="*/ 3133984 h 8737578"/>
              <a:gd name="connsiteX2541" fmla="*/ 8849809 w 14630399"/>
              <a:gd name="connsiteY2541" fmla="*/ 3124368 h 8737578"/>
              <a:gd name="connsiteX2542" fmla="*/ 8847661 w 14630399"/>
              <a:gd name="connsiteY2542" fmla="*/ 3116889 h 8737578"/>
              <a:gd name="connsiteX2543" fmla="*/ 8847661 w 14630399"/>
              <a:gd name="connsiteY2543" fmla="*/ 3111547 h 8737578"/>
              <a:gd name="connsiteX2544" fmla="*/ 8847661 w 14630399"/>
              <a:gd name="connsiteY2544" fmla="*/ 3109410 h 8737578"/>
              <a:gd name="connsiteX2545" fmla="*/ 8847661 w 14630399"/>
              <a:gd name="connsiteY2545" fmla="*/ 3106205 h 8737578"/>
              <a:gd name="connsiteX2546" fmla="*/ 8847661 w 14630399"/>
              <a:gd name="connsiteY2546" fmla="*/ 3093383 h 8737578"/>
              <a:gd name="connsiteX2547" fmla="*/ 8847661 w 14630399"/>
              <a:gd name="connsiteY2547" fmla="*/ 3085904 h 8737578"/>
              <a:gd name="connsiteX2548" fmla="*/ 8847661 w 14630399"/>
              <a:gd name="connsiteY2548" fmla="*/ 3083767 h 8737578"/>
              <a:gd name="connsiteX2549" fmla="*/ 8847661 w 14630399"/>
              <a:gd name="connsiteY2549" fmla="*/ 3070945 h 8737578"/>
              <a:gd name="connsiteX2550" fmla="*/ 8847661 w 14630399"/>
              <a:gd name="connsiteY2550" fmla="*/ 3068808 h 8737578"/>
              <a:gd name="connsiteX2551" fmla="*/ 8847661 w 14630399"/>
              <a:gd name="connsiteY2551" fmla="*/ 3065603 h 8737578"/>
              <a:gd name="connsiteX2552" fmla="*/ 8847661 w 14630399"/>
              <a:gd name="connsiteY2552" fmla="*/ 3061329 h 8737578"/>
              <a:gd name="connsiteX2553" fmla="*/ 8847661 w 14630399"/>
              <a:gd name="connsiteY2553" fmla="*/ 3055987 h 8737578"/>
              <a:gd name="connsiteX2554" fmla="*/ 8847661 w 14630399"/>
              <a:gd name="connsiteY2554" fmla="*/ 3053850 h 8737578"/>
              <a:gd name="connsiteX2555" fmla="*/ 8847661 w 14630399"/>
              <a:gd name="connsiteY2555" fmla="*/ 3050645 h 8737578"/>
              <a:gd name="connsiteX2556" fmla="*/ 8847661 w 14630399"/>
              <a:gd name="connsiteY2556" fmla="*/ 3043165 h 8737578"/>
              <a:gd name="connsiteX2557" fmla="*/ 8847661 w 14630399"/>
              <a:gd name="connsiteY2557" fmla="*/ 3041028 h 8737578"/>
              <a:gd name="connsiteX2558" fmla="*/ 8847661 w 14630399"/>
              <a:gd name="connsiteY2558" fmla="*/ 3037823 h 8737578"/>
              <a:gd name="connsiteX2559" fmla="*/ 8847661 w 14630399"/>
              <a:gd name="connsiteY2559" fmla="*/ 3035686 h 8737578"/>
              <a:gd name="connsiteX2560" fmla="*/ 8847661 w 14630399"/>
              <a:gd name="connsiteY2560" fmla="*/ 3026070 h 8737578"/>
              <a:gd name="connsiteX2561" fmla="*/ 8847661 w 14630399"/>
              <a:gd name="connsiteY2561" fmla="*/ 3018591 h 8737578"/>
              <a:gd name="connsiteX2562" fmla="*/ 8847661 w 14630399"/>
              <a:gd name="connsiteY2562" fmla="*/ 3013248 h 8737578"/>
              <a:gd name="connsiteX2563" fmla="*/ 8847661 w 14630399"/>
              <a:gd name="connsiteY2563" fmla="*/ 3010043 h 8737578"/>
              <a:gd name="connsiteX2564" fmla="*/ 8847661 w 14630399"/>
              <a:gd name="connsiteY2564" fmla="*/ 3007906 h 8737578"/>
              <a:gd name="connsiteX2565" fmla="*/ 8847661 w 14630399"/>
              <a:gd name="connsiteY2565" fmla="*/ 3002564 h 8737578"/>
              <a:gd name="connsiteX2566" fmla="*/ 8847661 w 14630399"/>
              <a:gd name="connsiteY2566" fmla="*/ 2995085 h 8737578"/>
              <a:gd name="connsiteX2567" fmla="*/ 8847661 w 14630399"/>
              <a:gd name="connsiteY2567" fmla="*/ 2990811 h 8737578"/>
              <a:gd name="connsiteX2568" fmla="*/ 8844437 w 14630399"/>
              <a:gd name="connsiteY2568" fmla="*/ 2983332 h 8737578"/>
              <a:gd name="connsiteX2569" fmla="*/ 8844437 w 14630399"/>
              <a:gd name="connsiteY2569" fmla="*/ 2977989 h 8737578"/>
              <a:gd name="connsiteX2570" fmla="*/ 8844437 w 14630399"/>
              <a:gd name="connsiteY2570" fmla="*/ 2972647 h 8737578"/>
              <a:gd name="connsiteX2571" fmla="*/ 8844437 w 14630399"/>
              <a:gd name="connsiteY2571" fmla="*/ 2970510 h 8737578"/>
              <a:gd name="connsiteX2572" fmla="*/ 8844437 w 14630399"/>
              <a:gd name="connsiteY2572" fmla="*/ 2967305 h 8737578"/>
              <a:gd name="connsiteX2573" fmla="*/ 8842287 w 14630399"/>
              <a:gd name="connsiteY2573" fmla="*/ 2965168 h 8737578"/>
              <a:gd name="connsiteX2574" fmla="*/ 8842287 w 14630399"/>
              <a:gd name="connsiteY2574" fmla="*/ 2963031 h 8737578"/>
              <a:gd name="connsiteX2575" fmla="*/ 8839063 w 14630399"/>
              <a:gd name="connsiteY2575" fmla="*/ 2957689 h 8737578"/>
              <a:gd name="connsiteX2576" fmla="*/ 8836914 w 14630399"/>
              <a:gd name="connsiteY2576" fmla="*/ 2947004 h 8737578"/>
              <a:gd name="connsiteX2577" fmla="*/ 8834765 w 14630399"/>
              <a:gd name="connsiteY2577" fmla="*/ 2944868 h 8737578"/>
              <a:gd name="connsiteX2578" fmla="*/ 8831541 w 14630399"/>
              <a:gd name="connsiteY2578" fmla="*/ 2939525 h 8737578"/>
              <a:gd name="connsiteX2579" fmla="*/ 8829392 w 14630399"/>
              <a:gd name="connsiteY2579" fmla="*/ 2932046 h 8737578"/>
              <a:gd name="connsiteX2580" fmla="*/ 8829392 w 14630399"/>
              <a:gd name="connsiteY2580" fmla="*/ 2929909 h 8737578"/>
              <a:gd name="connsiteX2581" fmla="*/ 8796079 w 14630399"/>
              <a:gd name="connsiteY2581" fmla="*/ 2929909 h 8737578"/>
              <a:gd name="connsiteX2582" fmla="*/ 8763840 w 14630399"/>
              <a:gd name="connsiteY2582" fmla="*/ 2929909 h 8737578"/>
              <a:gd name="connsiteX2583" fmla="*/ 8745572 w 14630399"/>
              <a:gd name="connsiteY2583" fmla="*/ 2929909 h 8737578"/>
              <a:gd name="connsiteX2584" fmla="*/ 8700438 w 14630399"/>
              <a:gd name="connsiteY2584" fmla="*/ 2932046 h 8737578"/>
              <a:gd name="connsiteX2585" fmla="*/ 8652080 w 14630399"/>
              <a:gd name="connsiteY2585" fmla="*/ 2932046 h 8737578"/>
              <a:gd name="connsiteX2586" fmla="*/ 8608021 w 14630399"/>
              <a:gd name="connsiteY2586" fmla="*/ 2932046 h 8737578"/>
              <a:gd name="connsiteX2587" fmla="*/ 8605871 w 14630399"/>
              <a:gd name="connsiteY2587" fmla="*/ 2883966 h 8737578"/>
              <a:gd name="connsiteX2588" fmla="*/ 8605871 w 14630399"/>
              <a:gd name="connsiteY2588" fmla="*/ 2835885 h 8737578"/>
              <a:gd name="connsiteX2589" fmla="*/ 8605871 w 14630399"/>
              <a:gd name="connsiteY2589" fmla="*/ 2788873 h 8737578"/>
              <a:gd name="connsiteX2590" fmla="*/ 8605871 w 14630399"/>
              <a:gd name="connsiteY2590" fmla="*/ 2748271 h 8737578"/>
              <a:gd name="connsiteX2591" fmla="*/ 8603722 w 14630399"/>
              <a:gd name="connsiteY2591" fmla="*/ 2715149 h 8737578"/>
              <a:gd name="connsiteX2592" fmla="*/ 8603722 w 14630399"/>
              <a:gd name="connsiteY2592" fmla="*/ 2692712 h 8737578"/>
              <a:gd name="connsiteX2593" fmla="*/ 8603722 w 14630399"/>
              <a:gd name="connsiteY2593" fmla="*/ 2659589 h 8737578"/>
              <a:gd name="connsiteX2594" fmla="*/ 8603722 w 14630399"/>
              <a:gd name="connsiteY2594" fmla="*/ 2646768 h 8737578"/>
              <a:gd name="connsiteX2595" fmla="*/ 8603722 w 14630399"/>
              <a:gd name="connsiteY2595" fmla="*/ 2644631 h 8737578"/>
              <a:gd name="connsiteX2596" fmla="*/ 8600499 w 14630399"/>
              <a:gd name="connsiteY2596" fmla="*/ 2596550 h 8737578"/>
              <a:gd name="connsiteX2597" fmla="*/ 8600499 w 14630399"/>
              <a:gd name="connsiteY2597" fmla="*/ 2546333 h 8737578"/>
              <a:gd name="connsiteX2598" fmla="*/ 8568260 w 14630399"/>
              <a:gd name="connsiteY2598" fmla="*/ 2546333 h 8737578"/>
              <a:gd name="connsiteX2599" fmla="*/ 8553215 w 14630399"/>
              <a:gd name="connsiteY2599" fmla="*/ 2546333 h 8737578"/>
              <a:gd name="connsiteX2600" fmla="*/ 8501634 w 14630399"/>
              <a:gd name="connsiteY2600" fmla="*/ 2548470 h 8737578"/>
              <a:gd name="connsiteX2601" fmla="*/ 8453276 w 14630399"/>
              <a:gd name="connsiteY2601" fmla="*/ 2548470 h 8737578"/>
              <a:gd name="connsiteX2602" fmla="*/ 8408142 w 14630399"/>
              <a:gd name="connsiteY2602" fmla="*/ 2548470 h 8737578"/>
              <a:gd name="connsiteX2603" fmla="*/ 8359784 w 14630399"/>
              <a:gd name="connsiteY2603" fmla="*/ 2548470 h 8737578"/>
              <a:gd name="connsiteX2604" fmla="*/ 8311427 w 14630399"/>
              <a:gd name="connsiteY2604" fmla="*/ 2548470 h 8737578"/>
              <a:gd name="connsiteX2605" fmla="*/ 8285636 w 14630399"/>
              <a:gd name="connsiteY2605" fmla="*/ 2548470 h 8737578"/>
              <a:gd name="connsiteX2606" fmla="*/ 8260920 w 14630399"/>
              <a:gd name="connsiteY2606" fmla="*/ 2548470 h 8737578"/>
              <a:gd name="connsiteX2607" fmla="*/ 8258770 w 14630399"/>
              <a:gd name="connsiteY2607" fmla="*/ 2548470 h 8737578"/>
              <a:gd name="connsiteX2608" fmla="*/ 8250173 w 14630399"/>
              <a:gd name="connsiteY2608" fmla="*/ 2548470 h 8737578"/>
              <a:gd name="connsiteX2609" fmla="*/ 8245875 w 14630399"/>
              <a:gd name="connsiteY2609" fmla="*/ 2548470 h 8737578"/>
              <a:gd name="connsiteX2610" fmla="*/ 8242651 w 14630399"/>
              <a:gd name="connsiteY2610" fmla="*/ 2548470 h 8737578"/>
              <a:gd name="connsiteX2611" fmla="*/ 8240502 w 14630399"/>
              <a:gd name="connsiteY2611" fmla="*/ 2548470 h 8737578"/>
              <a:gd name="connsiteX2612" fmla="*/ 8214711 w 14630399"/>
              <a:gd name="connsiteY2612" fmla="*/ 2548470 h 8737578"/>
              <a:gd name="connsiteX2613" fmla="*/ 8212562 w 14630399"/>
              <a:gd name="connsiteY2613" fmla="*/ 2548470 h 8737578"/>
              <a:gd name="connsiteX2614" fmla="*/ 8210413 w 14630399"/>
              <a:gd name="connsiteY2614" fmla="*/ 2535648 h 8737578"/>
              <a:gd name="connsiteX2615" fmla="*/ 8166353 w 14630399"/>
              <a:gd name="connsiteY2615" fmla="*/ 2535648 h 8737578"/>
              <a:gd name="connsiteX2616" fmla="*/ 8164204 w 14630399"/>
              <a:gd name="connsiteY2616" fmla="*/ 2535648 h 8737578"/>
              <a:gd name="connsiteX2617" fmla="*/ 8134115 w 14630399"/>
              <a:gd name="connsiteY2617" fmla="*/ 2535648 h 8737578"/>
              <a:gd name="connsiteX2618" fmla="*/ 0 w 14630399"/>
              <a:gd name="connsiteY2618" fmla="*/ 0 h 8737578"/>
              <a:gd name="connsiteX2619" fmla="*/ 14630399 w 14630399"/>
              <a:gd name="connsiteY2619" fmla="*/ 0 h 8737578"/>
              <a:gd name="connsiteX2620" fmla="*/ 14630399 w 14630399"/>
              <a:gd name="connsiteY2620" fmla="*/ 8737578 h 8737578"/>
              <a:gd name="connsiteX2621" fmla="*/ 0 w 14630399"/>
              <a:gd name="connsiteY2621" fmla="*/ 8737578 h 8737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Lst>
            <a:rect l="l" t="t" r="r" b="b"/>
            <a:pathLst>
              <a:path w="14630399" h="8737578">
                <a:moveTo>
                  <a:pt x="7676790" y="5611022"/>
                </a:moveTo>
                <a:lnTo>
                  <a:pt x="7678638" y="5611022"/>
                </a:lnTo>
                <a:lnTo>
                  <a:pt x="7680787" y="5611022"/>
                </a:lnTo>
                <a:lnTo>
                  <a:pt x="7684011" y="5611022"/>
                </a:lnTo>
                <a:lnTo>
                  <a:pt x="7686160" y="5611022"/>
                </a:lnTo>
                <a:lnTo>
                  <a:pt x="7688308" y="5611022"/>
                </a:lnTo>
                <a:lnTo>
                  <a:pt x="7691532" y="5611022"/>
                </a:lnTo>
                <a:lnTo>
                  <a:pt x="7693681" y="5611022"/>
                </a:lnTo>
                <a:lnTo>
                  <a:pt x="7695830" y="5611022"/>
                </a:lnTo>
                <a:lnTo>
                  <a:pt x="7695830" y="5611230"/>
                </a:lnTo>
                <a:lnTo>
                  <a:pt x="7694286" y="5611230"/>
                </a:lnTo>
                <a:lnTo>
                  <a:pt x="7692138" y="5611230"/>
                </a:lnTo>
                <a:lnTo>
                  <a:pt x="7688917" y="5611230"/>
                </a:lnTo>
                <a:lnTo>
                  <a:pt x="7686769" y="5611230"/>
                </a:lnTo>
                <a:lnTo>
                  <a:pt x="7684621" y="5611230"/>
                </a:lnTo>
                <a:lnTo>
                  <a:pt x="7681399" y="5611230"/>
                </a:lnTo>
                <a:lnTo>
                  <a:pt x="7679251" y="5611230"/>
                </a:lnTo>
                <a:lnTo>
                  <a:pt x="7677104" y="5611230"/>
                </a:lnTo>
                <a:close/>
                <a:moveTo>
                  <a:pt x="7660513" y="5605715"/>
                </a:moveTo>
                <a:lnTo>
                  <a:pt x="7673266" y="5608885"/>
                </a:lnTo>
                <a:lnTo>
                  <a:pt x="7673400" y="5608974"/>
                </a:lnTo>
                <a:lnTo>
                  <a:pt x="7660995" y="5605889"/>
                </a:lnTo>
                <a:close/>
                <a:moveTo>
                  <a:pt x="7643672" y="5601406"/>
                </a:moveTo>
                <a:lnTo>
                  <a:pt x="7648553" y="5601406"/>
                </a:lnTo>
                <a:lnTo>
                  <a:pt x="7649135" y="5601616"/>
                </a:lnTo>
                <a:lnTo>
                  <a:pt x="7643813" y="5601616"/>
                </a:lnTo>
                <a:close/>
                <a:moveTo>
                  <a:pt x="7630820" y="5596169"/>
                </a:moveTo>
                <a:lnTo>
                  <a:pt x="7641031" y="5598200"/>
                </a:lnTo>
                <a:lnTo>
                  <a:pt x="7641097" y="5598298"/>
                </a:lnTo>
                <a:lnTo>
                  <a:pt x="7630926" y="5596275"/>
                </a:lnTo>
                <a:close/>
                <a:moveTo>
                  <a:pt x="7623267" y="5593926"/>
                </a:moveTo>
                <a:lnTo>
                  <a:pt x="7624914" y="5593926"/>
                </a:lnTo>
                <a:lnTo>
                  <a:pt x="7628138" y="5593926"/>
                </a:lnTo>
                <a:lnTo>
                  <a:pt x="7628351" y="5594138"/>
                </a:lnTo>
                <a:lnTo>
                  <a:pt x="7625557" y="5594138"/>
                </a:lnTo>
                <a:lnTo>
                  <a:pt x="7623409" y="5594138"/>
                </a:lnTo>
                <a:close/>
                <a:moveTo>
                  <a:pt x="7608054" y="5590721"/>
                </a:moveTo>
                <a:lnTo>
                  <a:pt x="7613095" y="5590721"/>
                </a:lnTo>
                <a:lnTo>
                  <a:pt x="7617393" y="5590721"/>
                </a:lnTo>
                <a:lnTo>
                  <a:pt x="7620616" y="5590721"/>
                </a:lnTo>
                <a:lnTo>
                  <a:pt x="7620759" y="5590933"/>
                </a:lnTo>
                <a:lnTo>
                  <a:pt x="7618040" y="5590933"/>
                </a:lnTo>
                <a:lnTo>
                  <a:pt x="7613744" y="5590933"/>
                </a:lnTo>
                <a:lnTo>
                  <a:pt x="7608375" y="5590933"/>
                </a:lnTo>
                <a:close/>
                <a:moveTo>
                  <a:pt x="7577088" y="5586446"/>
                </a:moveTo>
                <a:lnTo>
                  <a:pt x="7579786" y="5586446"/>
                </a:lnTo>
                <a:lnTo>
                  <a:pt x="7581935" y="5586446"/>
                </a:lnTo>
                <a:lnTo>
                  <a:pt x="7589456" y="5588583"/>
                </a:lnTo>
                <a:lnTo>
                  <a:pt x="7594829" y="5588583"/>
                </a:lnTo>
                <a:lnTo>
                  <a:pt x="7600201" y="5588583"/>
                </a:lnTo>
                <a:lnTo>
                  <a:pt x="7604499" y="5588583"/>
                </a:lnTo>
                <a:lnTo>
                  <a:pt x="7604821" y="5588797"/>
                </a:lnTo>
                <a:lnTo>
                  <a:pt x="7600857" y="5588797"/>
                </a:lnTo>
                <a:lnTo>
                  <a:pt x="7595488" y="5588797"/>
                </a:lnTo>
                <a:lnTo>
                  <a:pt x="7590118" y="5588797"/>
                </a:lnTo>
                <a:lnTo>
                  <a:pt x="7582601" y="5586660"/>
                </a:lnTo>
                <a:lnTo>
                  <a:pt x="7580453" y="5586660"/>
                </a:lnTo>
                <a:lnTo>
                  <a:pt x="7577232" y="5586660"/>
                </a:lnTo>
                <a:close/>
                <a:moveTo>
                  <a:pt x="7567352" y="5583241"/>
                </a:moveTo>
                <a:lnTo>
                  <a:pt x="7569041" y="5583241"/>
                </a:lnTo>
                <a:lnTo>
                  <a:pt x="7574414" y="5583241"/>
                </a:lnTo>
                <a:lnTo>
                  <a:pt x="7574557" y="5583455"/>
                </a:lnTo>
                <a:lnTo>
                  <a:pt x="7569714" y="5583455"/>
                </a:lnTo>
                <a:lnTo>
                  <a:pt x="7567567" y="5583455"/>
                </a:lnTo>
                <a:close/>
                <a:moveTo>
                  <a:pt x="7557686" y="5581104"/>
                </a:moveTo>
                <a:lnTo>
                  <a:pt x="7559371" y="5581104"/>
                </a:lnTo>
                <a:lnTo>
                  <a:pt x="7561520" y="5581104"/>
                </a:lnTo>
                <a:lnTo>
                  <a:pt x="7564743" y="5581104"/>
                </a:lnTo>
                <a:lnTo>
                  <a:pt x="7564959" y="5581319"/>
                </a:lnTo>
                <a:lnTo>
                  <a:pt x="7562197" y="5581319"/>
                </a:lnTo>
                <a:lnTo>
                  <a:pt x="7560049" y="5581319"/>
                </a:lnTo>
                <a:lnTo>
                  <a:pt x="7557902" y="5581319"/>
                </a:lnTo>
                <a:close/>
                <a:moveTo>
                  <a:pt x="7549094" y="5577898"/>
                </a:moveTo>
                <a:lnTo>
                  <a:pt x="7553998" y="5577898"/>
                </a:lnTo>
                <a:lnTo>
                  <a:pt x="7554215" y="5578114"/>
                </a:lnTo>
                <a:lnTo>
                  <a:pt x="7549310" y="5578114"/>
                </a:lnTo>
                <a:close/>
                <a:moveTo>
                  <a:pt x="7541359" y="5575761"/>
                </a:moveTo>
                <a:lnTo>
                  <a:pt x="7546477" y="5575761"/>
                </a:lnTo>
                <a:lnTo>
                  <a:pt x="7546694" y="5575977"/>
                </a:lnTo>
                <a:lnTo>
                  <a:pt x="7541793" y="5575977"/>
                </a:lnTo>
                <a:close/>
                <a:moveTo>
                  <a:pt x="7529763" y="5573624"/>
                </a:moveTo>
                <a:lnTo>
                  <a:pt x="7531434" y="5573624"/>
                </a:lnTo>
                <a:lnTo>
                  <a:pt x="7533583" y="5573624"/>
                </a:lnTo>
                <a:lnTo>
                  <a:pt x="7536807" y="5573624"/>
                </a:lnTo>
                <a:lnTo>
                  <a:pt x="7537242" y="5573841"/>
                </a:lnTo>
                <a:lnTo>
                  <a:pt x="7534276" y="5573841"/>
                </a:lnTo>
                <a:lnTo>
                  <a:pt x="7532128" y="5573841"/>
                </a:lnTo>
                <a:lnTo>
                  <a:pt x="7529980" y="5573841"/>
                </a:lnTo>
                <a:close/>
                <a:moveTo>
                  <a:pt x="7466621" y="5570419"/>
                </a:moveTo>
                <a:lnTo>
                  <a:pt x="7485232" y="5570419"/>
                </a:lnTo>
                <a:lnTo>
                  <a:pt x="7505647" y="5570419"/>
                </a:lnTo>
                <a:lnTo>
                  <a:pt x="7508870" y="5570419"/>
                </a:lnTo>
                <a:lnTo>
                  <a:pt x="7513168" y="5570419"/>
                </a:lnTo>
                <a:lnTo>
                  <a:pt x="7516392" y="5570419"/>
                </a:lnTo>
                <a:lnTo>
                  <a:pt x="7518541" y="5570419"/>
                </a:lnTo>
                <a:lnTo>
                  <a:pt x="7520690" y="5570419"/>
                </a:lnTo>
                <a:lnTo>
                  <a:pt x="7526062" y="5570419"/>
                </a:lnTo>
                <a:lnTo>
                  <a:pt x="7526280" y="5570636"/>
                </a:lnTo>
                <a:lnTo>
                  <a:pt x="7521389" y="5570636"/>
                </a:lnTo>
                <a:lnTo>
                  <a:pt x="7519241" y="5570636"/>
                </a:lnTo>
                <a:lnTo>
                  <a:pt x="7517094" y="5570636"/>
                </a:lnTo>
                <a:lnTo>
                  <a:pt x="7513872" y="5570636"/>
                </a:lnTo>
                <a:lnTo>
                  <a:pt x="7509576" y="5570636"/>
                </a:lnTo>
                <a:lnTo>
                  <a:pt x="7506355" y="5570636"/>
                </a:lnTo>
                <a:lnTo>
                  <a:pt x="7485951" y="5570636"/>
                </a:lnTo>
                <a:lnTo>
                  <a:pt x="7466621" y="5570636"/>
                </a:lnTo>
                <a:close/>
                <a:moveTo>
                  <a:pt x="7476286" y="5436854"/>
                </a:moveTo>
                <a:lnTo>
                  <a:pt x="7477710" y="5436854"/>
                </a:lnTo>
                <a:lnTo>
                  <a:pt x="7477710" y="5437101"/>
                </a:lnTo>
                <a:lnTo>
                  <a:pt x="7476286" y="5437101"/>
                </a:lnTo>
                <a:close/>
                <a:moveTo>
                  <a:pt x="7473890" y="5434717"/>
                </a:moveTo>
                <a:lnTo>
                  <a:pt x="7475561" y="5434717"/>
                </a:lnTo>
                <a:lnTo>
                  <a:pt x="7475561" y="5434964"/>
                </a:lnTo>
                <a:lnTo>
                  <a:pt x="7474138" y="5434964"/>
                </a:lnTo>
                <a:close/>
                <a:moveTo>
                  <a:pt x="7425190" y="5429375"/>
                </a:moveTo>
                <a:lnTo>
                  <a:pt x="7437955" y="5429375"/>
                </a:lnTo>
                <a:lnTo>
                  <a:pt x="7447625" y="5431512"/>
                </a:lnTo>
                <a:lnTo>
                  <a:pt x="7455146" y="5431512"/>
                </a:lnTo>
                <a:lnTo>
                  <a:pt x="7457295" y="5431512"/>
                </a:lnTo>
                <a:lnTo>
                  <a:pt x="7460519" y="5431512"/>
                </a:lnTo>
                <a:lnTo>
                  <a:pt x="7462668" y="5431512"/>
                </a:lnTo>
                <a:lnTo>
                  <a:pt x="7465891" y="5431512"/>
                </a:lnTo>
                <a:lnTo>
                  <a:pt x="7468040" y="5431512"/>
                </a:lnTo>
                <a:lnTo>
                  <a:pt x="7470189" y="5431512"/>
                </a:lnTo>
                <a:lnTo>
                  <a:pt x="7470438" y="5431759"/>
                </a:lnTo>
                <a:lnTo>
                  <a:pt x="7468769" y="5431759"/>
                </a:lnTo>
                <a:lnTo>
                  <a:pt x="7466621" y="5431759"/>
                </a:lnTo>
                <a:lnTo>
                  <a:pt x="7463399" y="5431759"/>
                </a:lnTo>
                <a:lnTo>
                  <a:pt x="7461251" y="5431759"/>
                </a:lnTo>
                <a:lnTo>
                  <a:pt x="7458030" y="5431759"/>
                </a:lnTo>
                <a:lnTo>
                  <a:pt x="7455882" y="5431759"/>
                </a:lnTo>
                <a:lnTo>
                  <a:pt x="7448365" y="5431759"/>
                </a:lnTo>
                <a:lnTo>
                  <a:pt x="7438700" y="5429623"/>
                </a:lnTo>
                <a:lnTo>
                  <a:pt x="7425813" y="5429623"/>
                </a:lnTo>
                <a:close/>
                <a:moveTo>
                  <a:pt x="7410778" y="5427237"/>
                </a:moveTo>
                <a:lnTo>
                  <a:pt x="7414316" y="5427237"/>
                </a:lnTo>
                <a:lnTo>
                  <a:pt x="7419688" y="5427237"/>
                </a:lnTo>
                <a:lnTo>
                  <a:pt x="7420314" y="5427486"/>
                </a:lnTo>
                <a:lnTo>
                  <a:pt x="7415074" y="5427486"/>
                </a:lnTo>
                <a:lnTo>
                  <a:pt x="7410778" y="5427486"/>
                </a:lnTo>
                <a:close/>
                <a:moveTo>
                  <a:pt x="7323793" y="5038297"/>
                </a:moveTo>
                <a:lnTo>
                  <a:pt x="7346624" y="5038297"/>
                </a:lnTo>
                <a:lnTo>
                  <a:pt x="7346512" y="5038632"/>
                </a:lnTo>
                <a:lnTo>
                  <a:pt x="7323793" y="5038632"/>
                </a:lnTo>
                <a:close/>
                <a:moveTo>
                  <a:pt x="7319497" y="5017996"/>
                </a:moveTo>
                <a:lnTo>
                  <a:pt x="7320836" y="5017996"/>
                </a:lnTo>
                <a:lnTo>
                  <a:pt x="7322985" y="5017996"/>
                </a:lnTo>
                <a:lnTo>
                  <a:pt x="7322985" y="5018334"/>
                </a:lnTo>
                <a:lnTo>
                  <a:pt x="7321645" y="5018334"/>
                </a:lnTo>
                <a:lnTo>
                  <a:pt x="7319497" y="5018334"/>
                </a:lnTo>
                <a:close/>
                <a:moveTo>
                  <a:pt x="7347419" y="4936788"/>
                </a:moveTo>
                <a:lnTo>
                  <a:pt x="7348773" y="4936788"/>
                </a:lnTo>
                <a:lnTo>
                  <a:pt x="7348773" y="4937145"/>
                </a:lnTo>
                <a:lnTo>
                  <a:pt x="7347419" y="4937145"/>
                </a:lnTo>
                <a:close/>
                <a:moveTo>
                  <a:pt x="7336680" y="4932514"/>
                </a:moveTo>
                <a:lnTo>
                  <a:pt x="7338028" y="4932514"/>
                </a:lnTo>
                <a:lnTo>
                  <a:pt x="7343400" y="4934651"/>
                </a:lnTo>
                <a:lnTo>
                  <a:pt x="7346624" y="4934651"/>
                </a:lnTo>
                <a:lnTo>
                  <a:pt x="7346624" y="4935008"/>
                </a:lnTo>
                <a:lnTo>
                  <a:pt x="7344197" y="4935008"/>
                </a:lnTo>
                <a:lnTo>
                  <a:pt x="7338827" y="4932872"/>
                </a:lnTo>
                <a:lnTo>
                  <a:pt x="7336680" y="4932872"/>
                </a:lnTo>
                <a:close/>
                <a:moveTo>
                  <a:pt x="7359231" y="4886936"/>
                </a:moveTo>
                <a:lnTo>
                  <a:pt x="7364569" y="4894369"/>
                </a:lnTo>
                <a:lnTo>
                  <a:pt x="7363815" y="4894048"/>
                </a:lnTo>
                <a:lnTo>
                  <a:pt x="7358954" y="4887280"/>
                </a:lnTo>
                <a:close/>
                <a:moveTo>
                  <a:pt x="7405409" y="4510041"/>
                </a:moveTo>
                <a:lnTo>
                  <a:pt x="7405525" y="4510156"/>
                </a:lnTo>
                <a:lnTo>
                  <a:pt x="7405525" y="4511476"/>
                </a:lnTo>
                <a:lnTo>
                  <a:pt x="7405409" y="4510901"/>
                </a:lnTo>
                <a:close/>
                <a:moveTo>
                  <a:pt x="7402187" y="4504814"/>
                </a:moveTo>
                <a:lnTo>
                  <a:pt x="7402301" y="4504814"/>
                </a:lnTo>
                <a:lnTo>
                  <a:pt x="7402301" y="4505672"/>
                </a:lnTo>
                <a:lnTo>
                  <a:pt x="7402187" y="4505559"/>
                </a:lnTo>
                <a:close/>
                <a:moveTo>
                  <a:pt x="7400039" y="4502510"/>
                </a:moveTo>
                <a:lnTo>
                  <a:pt x="7400151" y="4502677"/>
                </a:lnTo>
                <a:lnTo>
                  <a:pt x="7400151" y="4503423"/>
                </a:lnTo>
                <a:lnTo>
                  <a:pt x="7400039" y="4503423"/>
                </a:lnTo>
                <a:close/>
                <a:moveTo>
                  <a:pt x="7397892" y="4497335"/>
                </a:moveTo>
                <a:lnTo>
                  <a:pt x="7398002" y="4497335"/>
                </a:lnTo>
                <a:lnTo>
                  <a:pt x="7398002" y="4498246"/>
                </a:lnTo>
                <a:lnTo>
                  <a:pt x="7397892" y="4498081"/>
                </a:lnTo>
                <a:close/>
                <a:moveTo>
                  <a:pt x="7791168" y="4464213"/>
                </a:moveTo>
                <a:lnTo>
                  <a:pt x="7791312" y="4464213"/>
                </a:lnTo>
                <a:lnTo>
                  <a:pt x="7793461" y="4477034"/>
                </a:lnTo>
                <a:lnTo>
                  <a:pt x="7793461" y="4484513"/>
                </a:lnTo>
                <a:lnTo>
                  <a:pt x="7793461" y="4497335"/>
                </a:lnTo>
                <a:lnTo>
                  <a:pt x="7793461" y="4502677"/>
                </a:lnTo>
                <a:lnTo>
                  <a:pt x="7793461" y="4510156"/>
                </a:lnTo>
                <a:lnTo>
                  <a:pt x="7793461" y="4514430"/>
                </a:lnTo>
                <a:lnTo>
                  <a:pt x="7793461" y="4522978"/>
                </a:lnTo>
                <a:lnTo>
                  <a:pt x="7793461" y="4530457"/>
                </a:lnTo>
                <a:lnTo>
                  <a:pt x="7793461" y="4537936"/>
                </a:lnTo>
                <a:lnTo>
                  <a:pt x="7793461" y="4542210"/>
                </a:lnTo>
                <a:lnTo>
                  <a:pt x="7793461" y="4558237"/>
                </a:lnTo>
                <a:lnTo>
                  <a:pt x="7793461" y="4562511"/>
                </a:lnTo>
                <a:lnTo>
                  <a:pt x="7793461" y="4580675"/>
                </a:lnTo>
                <a:lnTo>
                  <a:pt x="7793461" y="4582811"/>
                </a:lnTo>
                <a:lnTo>
                  <a:pt x="7793461" y="4590291"/>
                </a:lnTo>
                <a:lnTo>
                  <a:pt x="7793461" y="4595633"/>
                </a:lnTo>
                <a:lnTo>
                  <a:pt x="7793461" y="4597770"/>
                </a:lnTo>
                <a:lnTo>
                  <a:pt x="7793461" y="4603112"/>
                </a:lnTo>
                <a:lnTo>
                  <a:pt x="7793461" y="4610591"/>
                </a:lnTo>
                <a:lnTo>
                  <a:pt x="7793461" y="4613797"/>
                </a:lnTo>
                <a:lnTo>
                  <a:pt x="7793461" y="4615934"/>
                </a:lnTo>
                <a:lnTo>
                  <a:pt x="7793461" y="4618071"/>
                </a:lnTo>
                <a:lnTo>
                  <a:pt x="7793461" y="4625550"/>
                </a:lnTo>
                <a:lnTo>
                  <a:pt x="7793461" y="4628755"/>
                </a:lnTo>
                <a:lnTo>
                  <a:pt x="7793461" y="4634097"/>
                </a:lnTo>
                <a:lnTo>
                  <a:pt x="7793461" y="4636234"/>
                </a:lnTo>
                <a:lnTo>
                  <a:pt x="7793461" y="4641577"/>
                </a:lnTo>
                <a:lnTo>
                  <a:pt x="7793461" y="4643713"/>
                </a:lnTo>
                <a:lnTo>
                  <a:pt x="7793461" y="4649056"/>
                </a:lnTo>
                <a:lnTo>
                  <a:pt x="7793461" y="4656535"/>
                </a:lnTo>
                <a:lnTo>
                  <a:pt x="7793461" y="4658672"/>
                </a:lnTo>
                <a:lnTo>
                  <a:pt x="7793461" y="4661877"/>
                </a:lnTo>
                <a:lnTo>
                  <a:pt x="7793461" y="4664014"/>
                </a:lnTo>
                <a:lnTo>
                  <a:pt x="7793461" y="4669356"/>
                </a:lnTo>
                <a:lnTo>
                  <a:pt x="7793461" y="4673630"/>
                </a:lnTo>
                <a:lnTo>
                  <a:pt x="7793461" y="4678973"/>
                </a:lnTo>
                <a:lnTo>
                  <a:pt x="7793461" y="4681109"/>
                </a:lnTo>
                <a:lnTo>
                  <a:pt x="7793461" y="4686452"/>
                </a:lnTo>
                <a:lnTo>
                  <a:pt x="7793461" y="4693931"/>
                </a:lnTo>
                <a:lnTo>
                  <a:pt x="7793461" y="4699273"/>
                </a:lnTo>
                <a:lnTo>
                  <a:pt x="7793461" y="4704615"/>
                </a:lnTo>
                <a:lnTo>
                  <a:pt x="7793461" y="4708889"/>
                </a:lnTo>
                <a:lnTo>
                  <a:pt x="7793461" y="4714232"/>
                </a:lnTo>
                <a:lnTo>
                  <a:pt x="7793461" y="4716369"/>
                </a:lnTo>
                <a:lnTo>
                  <a:pt x="7793461" y="4719574"/>
                </a:lnTo>
                <a:lnTo>
                  <a:pt x="7793461" y="4727053"/>
                </a:lnTo>
                <a:lnTo>
                  <a:pt x="7793461" y="4729190"/>
                </a:lnTo>
                <a:lnTo>
                  <a:pt x="7793461" y="4736669"/>
                </a:lnTo>
                <a:lnTo>
                  <a:pt x="7793461" y="4742011"/>
                </a:lnTo>
                <a:lnTo>
                  <a:pt x="7793461" y="4747354"/>
                </a:lnTo>
                <a:lnTo>
                  <a:pt x="7793461" y="4749491"/>
                </a:lnTo>
                <a:lnTo>
                  <a:pt x="7793461" y="4752696"/>
                </a:lnTo>
                <a:lnTo>
                  <a:pt x="7793461" y="4754833"/>
                </a:lnTo>
                <a:lnTo>
                  <a:pt x="7793461" y="4756970"/>
                </a:lnTo>
                <a:lnTo>
                  <a:pt x="7793461" y="4760175"/>
                </a:lnTo>
                <a:lnTo>
                  <a:pt x="7793461" y="4762312"/>
                </a:lnTo>
                <a:lnTo>
                  <a:pt x="7793461" y="4767654"/>
                </a:lnTo>
                <a:lnTo>
                  <a:pt x="7793461" y="4771928"/>
                </a:lnTo>
                <a:lnTo>
                  <a:pt x="7793461" y="4775134"/>
                </a:lnTo>
                <a:lnTo>
                  <a:pt x="7793461" y="4777271"/>
                </a:lnTo>
                <a:lnTo>
                  <a:pt x="7793461" y="4784750"/>
                </a:lnTo>
                <a:lnTo>
                  <a:pt x="7793461" y="4790092"/>
                </a:lnTo>
                <a:lnTo>
                  <a:pt x="7793461" y="4795434"/>
                </a:lnTo>
                <a:lnTo>
                  <a:pt x="7793461" y="4799708"/>
                </a:lnTo>
                <a:lnTo>
                  <a:pt x="7793461" y="4805050"/>
                </a:lnTo>
                <a:lnTo>
                  <a:pt x="7793461" y="4808256"/>
                </a:lnTo>
                <a:lnTo>
                  <a:pt x="7793461" y="4810393"/>
                </a:lnTo>
                <a:lnTo>
                  <a:pt x="7793461" y="4812530"/>
                </a:lnTo>
                <a:lnTo>
                  <a:pt x="7793461" y="4815735"/>
                </a:lnTo>
                <a:lnTo>
                  <a:pt x="7793461" y="4820009"/>
                </a:lnTo>
                <a:lnTo>
                  <a:pt x="7793461" y="4825351"/>
                </a:lnTo>
                <a:lnTo>
                  <a:pt x="7793461" y="4832830"/>
                </a:lnTo>
                <a:lnTo>
                  <a:pt x="7791312" y="4836036"/>
                </a:lnTo>
                <a:lnTo>
                  <a:pt x="7791312" y="4840310"/>
                </a:lnTo>
                <a:lnTo>
                  <a:pt x="7791312" y="4845652"/>
                </a:lnTo>
                <a:lnTo>
                  <a:pt x="7791312" y="4847789"/>
                </a:lnTo>
                <a:lnTo>
                  <a:pt x="7791312" y="4850994"/>
                </a:lnTo>
                <a:lnTo>
                  <a:pt x="7789163" y="4855268"/>
                </a:lnTo>
                <a:lnTo>
                  <a:pt x="7789163" y="4863816"/>
                </a:lnTo>
                <a:lnTo>
                  <a:pt x="7789163" y="4868089"/>
                </a:lnTo>
                <a:lnTo>
                  <a:pt x="7785939" y="4873432"/>
                </a:lnTo>
                <a:lnTo>
                  <a:pt x="7785939" y="4875569"/>
                </a:lnTo>
                <a:lnTo>
                  <a:pt x="7785939" y="4878774"/>
                </a:lnTo>
                <a:lnTo>
                  <a:pt x="7785939" y="4880911"/>
                </a:lnTo>
                <a:lnTo>
                  <a:pt x="7783790" y="4886253"/>
                </a:lnTo>
                <a:lnTo>
                  <a:pt x="7783790" y="4893732"/>
                </a:lnTo>
                <a:lnTo>
                  <a:pt x="7780566" y="4899075"/>
                </a:lnTo>
                <a:lnTo>
                  <a:pt x="7778417" y="4903348"/>
                </a:lnTo>
                <a:lnTo>
                  <a:pt x="7778417" y="4908691"/>
                </a:lnTo>
                <a:lnTo>
                  <a:pt x="7776267" y="4914033"/>
                </a:lnTo>
                <a:lnTo>
                  <a:pt x="7776267" y="4916170"/>
                </a:lnTo>
                <a:lnTo>
                  <a:pt x="7776267" y="4921512"/>
                </a:lnTo>
                <a:lnTo>
                  <a:pt x="7773044" y="4928991"/>
                </a:lnTo>
                <a:lnTo>
                  <a:pt x="7770894" y="4936471"/>
                </a:lnTo>
                <a:lnTo>
                  <a:pt x="7770894" y="4941813"/>
                </a:lnTo>
                <a:lnTo>
                  <a:pt x="7768745" y="4946087"/>
                </a:lnTo>
                <a:lnTo>
                  <a:pt x="7765521" y="4951429"/>
                </a:lnTo>
                <a:lnTo>
                  <a:pt x="7765521" y="4956771"/>
                </a:lnTo>
                <a:lnTo>
                  <a:pt x="7765521" y="4958908"/>
                </a:lnTo>
                <a:lnTo>
                  <a:pt x="7763372" y="4966387"/>
                </a:lnTo>
                <a:lnTo>
                  <a:pt x="7763372" y="4971730"/>
                </a:lnTo>
                <a:lnTo>
                  <a:pt x="7763372" y="4973867"/>
                </a:lnTo>
                <a:lnTo>
                  <a:pt x="7763372" y="4979209"/>
                </a:lnTo>
                <a:lnTo>
                  <a:pt x="7761223" y="4986688"/>
                </a:lnTo>
                <a:lnTo>
                  <a:pt x="7757999" y="4994167"/>
                </a:lnTo>
                <a:lnTo>
                  <a:pt x="7757999" y="4999510"/>
                </a:lnTo>
                <a:lnTo>
                  <a:pt x="7755850" y="5004852"/>
                </a:lnTo>
                <a:lnTo>
                  <a:pt x="7752626" y="5012331"/>
                </a:lnTo>
                <a:lnTo>
                  <a:pt x="7752626" y="5014468"/>
                </a:lnTo>
                <a:lnTo>
                  <a:pt x="7750477" y="5019810"/>
                </a:lnTo>
                <a:lnTo>
                  <a:pt x="7750477" y="5021947"/>
                </a:lnTo>
                <a:lnTo>
                  <a:pt x="7748327" y="5027289"/>
                </a:lnTo>
                <a:lnTo>
                  <a:pt x="7748327" y="5029426"/>
                </a:lnTo>
                <a:lnTo>
                  <a:pt x="7745103" y="5034769"/>
                </a:lnTo>
                <a:lnTo>
                  <a:pt x="7745103" y="5042248"/>
                </a:lnTo>
                <a:lnTo>
                  <a:pt x="7743897" y="5045248"/>
                </a:lnTo>
                <a:lnTo>
                  <a:pt x="7742033" y="5045777"/>
                </a:lnTo>
                <a:lnTo>
                  <a:pt x="7744181" y="5040434"/>
                </a:lnTo>
                <a:lnTo>
                  <a:pt x="7744181" y="5032955"/>
                </a:lnTo>
                <a:lnTo>
                  <a:pt x="7747405" y="5027612"/>
                </a:lnTo>
                <a:lnTo>
                  <a:pt x="7747405" y="5025475"/>
                </a:lnTo>
                <a:lnTo>
                  <a:pt x="7749554" y="5020133"/>
                </a:lnTo>
                <a:lnTo>
                  <a:pt x="7749554" y="5017996"/>
                </a:lnTo>
                <a:lnTo>
                  <a:pt x="7751703" y="5012653"/>
                </a:lnTo>
                <a:lnTo>
                  <a:pt x="7751703" y="5010516"/>
                </a:lnTo>
                <a:lnTo>
                  <a:pt x="7754926" y="5003036"/>
                </a:lnTo>
                <a:lnTo>
                  <a:pt x="7757075" y="4997694"/>
                </a:lnTo>
                <a:lnTo>
                  <a:pt x="7757075" y="4992351"/>
                </a:lnTo>
                <a:lnTo>
                  <a:pt x="7760299" y="4984872"/>
                </a:lnTo>
                <a:lnTo>
                  <a:pt x="7762448" y="4977392"/>
                </a:lnTo>
                <a:lnTo>
                  <a:pt x="7762448" y="4972049"/>
                </a:lnTo>
                <a:lnTo>
                  <a:pt x="7762448" y="4969912"/>
                </a:lnTo>
                <a:lnTo>
                  <a:pt x="7762448" y="4964570"/>
                </a:lnTo>
                <a:lnTo>
                  <a:pt x="7764597" y="4957090"/>
                </a:lnTo>
                <a:lnTo>
                  <a:pt x="7764597" y="4954953"/>
                </a:lnTo>
                <a:lnTo>
                  <a:pt x="7764597" y="4949611"/>
                </a:lnTo>
                <a:lnTo>
                  <a:pt x="7767820" y="4944268"/>
                </a:lnTo>
                <a:lnTo>
                  <a:pt x="7769969" y="4939994"/>
                </a:lnTo>
                <a:lnTo>
                  <a:pt x="7769969" y="4934651"/>
                </a:lnTo>
                <a:lnTo>
                  <a:pt x="7772118" y="4927172"/>
                </a:lnTo>
                <a:lnTo>
                  <a:pt x="7775341" y="4919692"/>
                </a:lnTo>
                <a:lnTo>
                  <a:pt x="7775341" y="4914349"/>
                </a:lnTo>
                <a:lnTo>
                  <a:pt x="7775341" y="4912212"/>
                </a:lnTo>
                <a:lnTo>
                  <a:pt x="7777490" y="4906870"/>
                </a:lnTo>
                <a:lnTo>
                  <a:pt x="7777490" y="4901527"/>
                </a:lnTo>
                <a:lnTo>
                  <a:pt x="7779639" y="4897253"/>
                </a:lnTo>
                <a:lnTo>
                  <a:pt x="7782863" y="4891911"/>
                </a:lnTo>
                <a:lnTo>
                  <a:pt x="7782863" y="4884431"/>
                </a:lnTo>
                <a:lnTo>
                  <a:pt x="7785012" y="4879088"/>
                </a:lnTo>
                <a:lnTo>
                  <a:pt x="7785012" y="4876951"/>
                </a:lnTo>
                <a:lnTo>
                  <a:pt x="7785012" y="4873746"/>
                </a:lnTo>
                <a:lnTo>
                  <a:pt x="7785012" y="4871609"/>
                </a:lnTo>
                <a:lnTo>
                  <a:pt x="7788235" y="4866266"/>
                </a:lnTo>
                <a:lnTo>
                  <a:pt x="7788235" y="4861992"/>
                </a:lnTo>
                <a:lnTo>
                  <a:pt x="7788235" y="4853444"/>
                </a:lnTo>
                <a:lnTo>
                  <a:pt x="7790384" y="4849170"/>
                </a:lnTo>
                <a:lnTo>
                  <a:pt x="7790384" y="4845964"/>
                </a:lnTo>
                <a:lnTo>
                  <a:pt x="7790384" y="4843827"/>
                </a:lnTo>
                <a:lnTo>
                  <a:pt x="7790384" y="4838485"/>
                </a:lnTo>
                <a:lnTo>
                  <a:pt x="7790384" y="4834211"/>
                </a:lnTo>
                <a:lnTo>
                  <a:pt x="7792533" y="4831005"/>
                </a:lnTo>
                <a:lnTo>
                  <a:pt x="7792533" y="4823526"/>
                </a:lnTo>
                <a:lnTo>
                  <a:pt x="7792533" y="4818183"/>
                </a:lnTo>
                <a:lnTo>
                  <a:pt x="7792533" y="4813909"/>
                </a:lnTo>
                <a:lnTo>
                  <a:pt x="7792533" y="4810703"/>
                </a:lnTo>
                <a:lnTo>
                  <a:pt x="7792533" y="4808566"/>
                </a:lnTo>
                <a:lnTo>
                  <a:pt x="7792533" y="4806429"/>
                </a:lnTo>
                <a:lnTo>
                  <a:pt x="7792533" y="4803224"/>
                </a:lnTo>
                <a:lnTo>
                  <a:pt x="7792533" y="4797881"/>
                </a:lnTo>
                <a:lnTo>
                  <a:pt x="7792533" y="4793607"/>
                </a:lnTo>
                <a:lnTo>
                  <a:pt x="7792533" y="4788264"/>
                </a:lnTo>
                <a:lnTo>
                  <a:pt x="7792533" y="4782922"/>
                </a:lnTo>
                <a:lnTo>
                  <a:pt x="7792533" y="4775442"/>
                </a:lnTo>
                <a:lnTo>
                  <a:pt x="7792533" y="4773305"/>
                </a:lnTo>
                <a:lnTo>
                  <a:pt x="7792533" y="4770100"/>
                </a:lnTo>
                <a:lnTo>
                  <a:pt x="7792533" y="4765826"/>
                </a:lnTo>
                <a:lnTo>
                  <a:pt x="7792533" y="4760483"/>
                </a:lnTo>
                <a:lnTo>
                  <a:pt x="7792533" y="4758346"/>
                </a:lnTo>
                <a:lnTo>
                  <a:pt x="7792533" y="4755140"/>
                </a:lnTo>
                <a:lnTo>
                  <a:pt x="7792533" y="4753003"/>
                </a:lnTo>
                <a:lnTo>
                  <a:pt x="7792533" y="4751264"/>
                </a:lnTo>
                <a:lnTo>
                  <a:pt x="7793084" y="4751264"/>
                </a:lnTo>
                <a:lnTo>
                  <a:pt x="7793084" y="4748059"/>
                </a:lnTo>
                <a:lnTo>
                  <a:pt x="7793084" y="4745923"/>
                </a:lnTo>
                <a:lnTo>
                  <a:pt x="7793084" y="4740581"/>
                </a:lnTo>
                <a:lnTo>
                  <a:pt x="7793084" y="4735240"/>
                </a:lnTo>
                <a:lnTo>
                  <a:pt x="7793084" y="4727762"/>
                </a:lnTo>
                <a:lnTo>
                  <a:pt x="7793084" y="4725625"/>
                </a:lnTo>
                <a:lnTo>
                  <a:pt x="7793084" y="4718147"/>
                </a:lnTo>
                <a:lnTo>
                  <a:pt x="7793084" y="4714942"/>
                </a:lnTo>
                <a:lnTo>
                  <a:pt x="7793084" y="4712806"/>
                </a:lnTo>
                <a:lnTo>
                  <a:pt x="7793084" y="4707465"/>
                </a:lnTo>
                <a:lnTo>
                  <a:pt x="7793084" y="4703191"/>
                </a:lnTo>
                <a:lnTo>
                  <a:pt x="7793084" y="4697850"/>
                </a:lnTo>
                <a:lnTo>
                  <a:pt x="7793084" y="4692509"/>
                </a:lnTo>
                <a:lnTo>
                  <a:pt x="7793084" y="4685031"/>
                </a:lnTo>
                <a:lnTo>
                  <a:pt x="7793084" y="4679689"/>
                </a:lnTo>
                <a:lnTo>
                  <a:pt x="7793084" y="4677553"/>
                </a:lnTo>
                <a:lnTo>
                  <a:pt x="7793084" y="4672211"/>
                </a:lnTo>
                <a:lnTo>
                  <a:pt x="7793084" y="4667938"/>
                </a:lnTo>
                <a:lnTo>
                  <a:pt x="7793084" y="4662597"/>
                </a:lnTo>
                <a:lnTo>
                  <a:pt x="7793084" y="4660460"/>
                </a:lnTo>
                <a:lnTo>
                  <a:pt x="7793084" y="4657255"/>
                </a:lnTo>
                <a:lnTo>
                  <a:pt x="7793084" y="4655119"/>
                </a:lnTo>
                <a:lnTo>
                  <a:pt x="7793084" y="4647641"/>
                </a:lnTo>
                <a:lnTo>
                  <a:pt x="7793084" y="4642299"/>
                </a:lnTo>
                <a:lnTo>
                  <a:pt x="7793084" y="4640163"/>
                </a:lnTo>
                <a:lnTo>
                  <a:pt x="7793084" y="4634821"/>
                </a:lnTo>
                <a:lnTo>
                  <a:pt x="7793084" y="4632685"/>
                </a:lnTo>
                <a:lnTo>
                  <a:pt x="7793084" y="4627343"/>
                </a:lnTo>
                <a:lnTo>
                  <a:pt x="7793084" y="4624139"/>
                </a:lnTo>
                <a:lnTo>
                  <a:pt x="7793084" y="4616661"/>
                </a:lnTo>
                <a:lnTo>
                  <a:pt x="7793084" y="4614524"/>
                </a:lnTo>
                <a:lnTo>
                  <a:pt x="7793084" y="4612387"/>
                </a:lnTo>
                <a:lnTo>
                  <a:pt x="7793084" y="4609183"/>
                </a:lnTo>
                <a:lnTo>
                  <a:pt x="7793084" y="4601705"/>
                </a:lnTo>
                <a:lnTo>
                  <a:pt x="7793084" y="4596363"/>
                </a:lnTo>
                <a:lnTo>
                  <a:pt x="7793084" y="4594227"/>
                </a:lnTo>
                <a:lnTo>
                  <a:pt x="7793084" y="4588885"/>
                </a:lnTo>
                <a:lnTo>
                  <a:pt x="7793084" y="4581407"/>
                </a:lnTo>
                <a:lnTo>
                  <a:pt x="7793084" y="4579271"/>
                </a:lnTo>
                <a:lnTo>
                  <a:pt x="7793084" y="4561110"/>
                </a:lnTo>
                <a:lnTo>
                  <a:pt x="7793084" y="4556837"/>
                </a:lnTo>
                <a:lnTo>
                  <a:pt x="7793084" y="4540813"/>
                </a:lnTo>
                <a:lnTo>
                  <a:pt x="7793084" y="4536540"/>
                </a:lnTo>
                <a:lnTo>
                  <a:pt x="7793084" y="4529062"/>
                </a:lnTo>
                <a:lnTo>
                  <a:pt x="7793084" y="4521584"/>
                </a:lnTo>
                <a:lnTo>
                  <a:pt x="7793084" y="4513037"/>
                </a:lnTo>
                <a:lnTo>
                  <a:pt x="7793084" y="4508764"/>
                </a:lnTo>
                <a:lnTo>
                  <a:pt x="7793084" y="4501286"/>
                </a:lnTo>
                <a:lnTo>
                  <a:pt x="7793084" y="4495945"/>
                </a:lnTo>
                <a:lnTo>
                  <a:pt x="7793084" y="4483125"/>
                </a:lnTo>
                <a:lnTo>
                  <a:pt x="7793084" y="4475647"/>
                </a:lnTo>
                <a:close/>
                <a:moveTo>
                  <a:pt x="7336680" y="4456734"/>
                </a:moveTo>
                <a:lnTo>
                  <a:pt x="7336749" y="4456734"/>
                </a:lnTo>
                <a:lnTo>
                  <a:pt x="7336749" y="4458583"/>
                </a:lnTo>
                <a:lnTo>
                  <a:pt x="7336680" y="4458555"/>
                </a:lnTo>
                <a:close/>
                <a:moveTo>
                  <a:pt x="7154065" y="4456734"/>
                </a:moveTo>
                <a:lnTo>
                  <a:pt x="7154118" y="4456734"/>
                </a:lnTo>
                <a:lnTo>
                  <a:pt x="7154118" y="4458555"/>
                </a:lnTo>
                <a:lnTo>
                  <a:pt x="7154065" y="4458555"/>
                </a:lnTo>
                <a:close/>
                <a:moveTo>
                  <a:pt x="7163736" y="4451391"/>
                </a:moveTo>
                <a:lnTo>
                  <a:pt x="7163783" y="4451391"/>
                </a:lnTo>
                <a:lnTo>
                  <a:pt x="7163783" y="4453214"/>
                </a:lnTo>
                <a:lnTo>
                  <a:pt x="7163736" y="4453214"/>
                </a:lnTo>
                <a:close/>
                <a:moveTo>
                  <a:pt x="7286207" y="4426817"/>
                </a:moveTo>
                <a:lnTo>
                  <a:pt x="7286243" y="4426817"/>
                </a:lnTo>
                <a:lnTo>
                  <a:pt x="7286243" y="4427575"/>
                </a:lnTo>
                <a:lnTo>
                  <a:pt x="7286207" y="4427575"/>
                </a:lnTo>
                <a:close/>
                <a:moveTo>
                  <a:pt x="7215318" y="4423611"/>
                </a:moveTo>
                <a:lnTo>
                  <a:pt x="7215330" y="4423611"/>
                </a:lnTo>
                <a:lnTo>
                  <a:pt x="7215330" y="4425438"/>
                </a:lnTo>
                <a:lnTo>
                  <a:pt x="7215318" y="4425438"/>
                </a:lnTo>
                <a:close/>
                <a:moveTo>
                  <a:pt x="6496399" y="4102490"/>
                </a:moveTo>
                <a:lnTo>
                  <a:pt x="6496399" y="4103074"/>
                </a:lnTo>
                <a:lnTo>
                  <a:pt x="6494250" y="4106280"/>
                </a:lnTo>
                <a:lnTo>
                  <a:pt x="6492258" y="4107600"/>
                </a:lnTo>
                <a:lnTo>
                  <a:pt x="6491527" y="4107090"/>
                </a:lnTo>
                <a:lnTo>
                  <a:pt x="6494748" y="4104954"/>
                </a:lnTo>
                <a:close/>
                <a:moveTo>
                  <a:pt x="6496896" y="4099612"/>
                </a:moveTo>
                <a:lnTo>
                  <a:pt x="6499623" y="4099612"/>
                </a:lnTo>
                <a:lnTo>
                  <a:pt x="6499623" y="4100938"/>
                </a:lnTo>
                <a:lnTo>
                  <a:pt x="6496896" y="4100938"/>
                </a:lnTo>
                <a:close/>
                <a:moveTo>
                  <a:pt x="6509294" y="4083492"/>
                </a:moveTo>
                <a:lnTo>
                  <a:pt x="6509294" y="4083842"/>
                </a:lnTo>
                <a:lnTo>
                  <a:pt x="6507145" y="4088116"/>
                </a:lnTo>
                <a:lnTo>
                  <a:pt x="6503921" y="4091321"/>
                </a:lnTo>
                <a:lnTo>
                  <a:pt x="6500117" y="4095103"/>
                </a:lnTo>
                <a:lnTo>
                  <a:pt x="6500117" y="4094271"/>
                </a:lnTo>
                <a:lnTo>
                  <a:pt x="6504414" y="4089998"/>
                </a:lnTo>
                <a:lnTo>
                  <a:pt x="6507635" y="4086793"/>
                </a:lnTo>
                <a:close/>
                <a:moveTo>
                  <a:pt x="6511444" y="4077663"/>
                </a:moveTo>
                <a:lnTo>
                  <a:pt x="6511444" y="4078500"/>
                </a:lnTo>
                <a:lnTo>
                  <a:pt x="6509782" y="4080151"/>
                </a:lnTo>
                <a:lnTo>
                  <a:pt x="6509782" y="4079315"/>
                </a:lnTo>
                <a:close/>
                <a:moveTo>
                  <a:pt x="6514667" y="4072159"/>
                </a:moveTo>
                <a:lnTo>
                  <a:pt x="6514667" y="4073158"/>
                </a:lnTo>
                <a:lnTo>
                  <a:pt x="6511930" y="4074972"/>
                </a:lnTo>
                <a:lnTo>
                  <a:pt x="6511930" y="4073974"/>
                </a:lnTo>
                <a:close/>
                <a:moveTo>
                  <a:pt x="6519237" y="4055163"/>
                </a:moveTo>
                <a:lnTo>
                  <a:pt x="6518966" y="4056062"/>
                </a:lnTo>
                <a:lnTo>
                  <a:pt x="6517060" y="4059851"/>
                </a:lnTo>
                <a:lnTo>
                  <a:pt x="6517300" y="4059018"/>
                </a:lnTo>
                <a:close/>
                <a:moveTo>
                  <a:pt x="6535085" y="3997083"/>
                </a:moveTo>
                <a:lnTo>
                  <a:pt x="6535085" y="3997297"/>
                </a:lnTo>
                <a:lnTo>
                  <a:pt x="6532224" y="4003936"/>
                </a:lnTo>
                <a:lnTo>
                  <a:pt x="6532334" y="4003467"/>
                </a:lnTo>
                <a:close/>
                <a:moveTo>
                  <a:pt x="6535556" y="3990648"/>
                </a:moveTo>
                <a:lnTo>
                  <a:pt x="6537235" y="3990648"/>
                </a:lnTo>
                <a:lnTo>
                  <a:pt x="6537235" y="3991955"/>
                </a:lnTo>
                <a:lnTo>
                  <a:pt x="6535556" y="3991955"/>
                </a:lnTo>
                <a:close/>
                <a:moveTo>
                  <a:pt x="6544757" y="3972435"/>
                </a:moveTo>
                <a:lnTo>
                  <a:pt x="6544757" y="3972723"/>
                </a:lnTo>
                <a:lnTo>
                  <a:pt x="6539383" y="3984476"/>
                </a:lnTo>
                <a:lnTo>
                  <a:pt x="6537704" y="3986981"/>
                </a:lnTo>
                <a:lnTo>
                  <a:pt x="6537704" y="3986375"/>
                </a:lnTo>
                <a:lnTo>
                  <a:pt x="6539851" y="3983170"/>
                </a:lnTo>
                <a:close/>
                <a:moveTo>
                  <a:pt x="6550130" y="3963331"/>
                </a:moveTo>
                <a:lnTo>
                  <a:pt x="6550130" y="3964175"/>
                </a:lnTo>
                <a:lnTo>
                  <a:pt x="6546906" y="3967381"/>
                </a:lnTo>
                <a:lnTo>
                  <a:pt x="6545221" y="3967381"/>
                </a:lnTo>
                <a:lnTo>
                  <a:pt x="6545221" y="3966077"/>
                </a:lnTo>
                <a:lnTo>
                  <a:pt x="6547369" y="3966077"/>
                </a:lnTo>
                <a:close/>
                <a:moveTo>
                  <a:pt x="6555503" y="3958902"/>
                </a:moveTo>
                <a:lnTo>
                  <a:pt x="6555503" y="3959901"/>
                </a:lnTo>
                <a:lnTo>
                  <a:pt x="6552280" y="3962039"/>
                </a:lnTo>
                <a:lnTo>
                  <a:pt x="6550590" y="3962039"/>
                </a:lnTo>
                <a:lnTo>
                  <a:pt x="6550590" y="3960736"/>
                </a:lnTo>
                <a:lnTo>
                  <a:pt x="6552738" y="3960736"/>
                </a:lnTo>
                <a:close/>
                <a:moveTo>
                  <a:pt x="6580659" y="3936166"/>
                </a:moveTo>
                <a:lnTo>
                  <a:pt x="6583443" y="3936166"/>
                </a:lnTo>
                <a:lnTo>
                  <a:pt x="6583443" y="3937464"/>
                </a:lnTo>
                <a:lnTo>
                  <a:pt x="6580219" y="3937464"/>
                </a:lnTo>
                <a:lnTo>
                  <a:pt x="6578069" y="3939601"/>
                </a:lnTo>
                <a:lnTo>
                  <a:pt x="6570547" y="3944943"/>
                </a:lnTo>
                <a:lnTo>
                  <a:pt x="6557652" y="3954559"/>
                </a:lnTo>
                <a:lnTo>
                  <a:pt x="6555960" y="3956241"/>
                </a:lnTo>
                <a:lnTo>
                  <a:pt x="6555960" y="3955395"/>
                </a:lnTo>
                <a:lnTo>
                  <a:pt x="6558108" y="3953258"/>
                </a:lnTo>
                <a:lnTo>
                  <a:pt x="6570994" y="3943643"/>
                </a:lnTo>
                <a:lnTo>
                  <a:pt x="6578511" y="3938302"/>
                </a:lnTo>
                <a:close/>
                <a:moveTo>
                  <a:pt x="6583881" y="3932961"/>
                </a:moveTo>
                <a:lnTo>
                  <a:pt x="6585593" y="3932961"/>
                </a:lnTo>
                <a:lnTo>
                  <a:pt x="6585593" y="3934259"/>
                </a:lnTo>
                <a:lnTo>
                  <a:pt x="6583881" y="3934259"/>
                </a:lnTo>
                <a:close/>
                <a:moveTo>
                  <a:pt x="6598488" y="3918713"/>
                </a:moveTo>
                <a:lnTo>
                  <a:pt x="6598488" y="3919300"/>
                </a:lnTo>
                <a:lnTo>
                  <a:pt x="6595263" y="3924642"/>
                </a:lnTo>
                <a:lnTo>
                  <a:pt x="6593115" y="3926779"/>
                </a:lnTo>
                <a:lnTo>
                  <a:pt x="6590965" y="3928916"/>
                </a:lnTo>
                <a:lnTo>
                  <a:pt x="6587741" y="3932121"/>
                </a:lnTo>
                <a:lnTo>
                  <a:pt x="6586029" y="3932121"/>
                </a:lnTo>
                <a:lnTo>
                  <a:pt x="6586029" y="3930824"/>
                </a:lnTo>
                <a:lnTo>
                  <a:pt x="6588177" y="3930824"/>
                </a:lnTo>
                <a:lnTo>
                  <a:pt x="6591398" y="3927619"/>
                </a:lnTo>
                <a:lnTo>
                  <a:pt x="6593546" y="3925483"/>
                </a:lnTo>
                <a:lnTo>
                  <a:pt x="6595694" y="3923346"/>
                </a:lnTo>
                <a:close/>
                <a:moveTo>
                  <a:pt x="6600857" y="3912971"/>
                </a:moveTo>
                <a:lnTo>
                  <a:pt x="6600637" y="3913958"/>
                </a:lnTo>
                <a:lnTo>
                  <a:pt x="6598915" y="3916526"/>
                </a:lnTo>
                <a:lnTo>
                  <a:pt x="6598915" y="3915868"/>
                </a:lnTo>
                <a:close/>
                <a:moveTo>
                  <a:pt x="6603211" y="3903049"/>
                </a:moveTo>
                <a:lnTo>
                  <a:pt x="6606010" y="3903049"/>
                </a:lnTo>
                <a:lnTo>
                  <a:pt x="6606010" y="3904342"/>
                </a:lnTo>
                <a:lnTo>
                  <a:pt x="6602923" y="3904342"/>
                </a:lnTo>
                <a:close/>
                <a:moveTo>
                  <a:pt x="8119070" y="2535648"/>
                </a:moveTo>
                <a:lnTo>
                  <a:pt x="8067489" y="2538854"/>
                </a:lnTo>
                <a:lnTo>
                  <a:pt x="8019131" y="2538854"/>
                </a:lnTo>
                <a:lnTo>
                  <a:pt x="7971848" y="2538854"/>
                </a:lnTo>
                <a:lnTo>
                  <a:pt x="7923490" y="2538854"/>
                </a:lnTo>
                <a:lnTo>
                  <a:pt x="7910595" y="2538854"/>
                </a:lnTo>
                <a:lnTo>
                  <a:pt x="7875132" y="2538854"/>
                </a:lnTo>
                <a:lnTo>
                  <a:pt x="7826774" y="2538854"/>
                </a:lnTo>
                <a:lnTo>
                  <a:pt x="7778417" y="2538854"/>
                </a:lnTo>
                <a:lnTo>
                  <a:pt x="7776267" y="2538854"/>
                </a:lnTo>
                <a:lnTo>
                  <a:pt x="7730059" y="2538854"/>
                </a:lnTo>
                <a:lnTo>
                  <a:pt x="7681701" y="2540990"/>
                </a:lnTo>
                <a:lnTo>
                  <a:pt x="7653761" y="2540990"/>
                </a:lnTo>
                <a:lnTo>
                  <a:pt x="7636567" y="2540990"/>
                </a:lnTo>
                <a:lnTo>
                  <a:pt x="7586060" y="2540990"/>
                </a:lnTo>
                <a:lnTo>
                  <a:pt x="7537702" y="2538854"/>
                </a:lnTo>
                <a:lnTo>
                  <a:pt x="7489345" y="2538854"/>
                </a:lnTo>
                <a:lnTo>
                  <a:pt x="7440987" y="2538854"/>
                </a:lnTo>
                <a:lnTo>
                  <a:pt x="7394778" y="2538854"/>
                </a:lnTo>
                <a:lnTo>
                  <a:pt x="7344271" y="2538854"/>
                </a:lnTo>
                <a:lnTo>
                  <a:pt x="7299137" y="2538854"/>
                </a:lnTo>
                <a:lnTo>
                  <a:pt x="7271198" y="2538854"/>
                </a:lnTo>
                <a:lnTo>
                  <a:pt x="7250780" y="2540990"/>
                </a:lnTo>
                <a:lnTo>
                  <a:pt x="7247556" y="2540990"/>
                </a:lnTo>
                <a:lnTo>
                  <a:pt x="7245407" y="2540990"/>
                </a:lnTo>
                <a:lnTo>
                  <a:pt x="7243257" y="2540990"/>
                </a:lnTo>
                <a:lnTo>
                  <a:pt x="7240034" y="2543128"/>
                </a:lnTo>
                <a:lnTo>
                  <a:pt x="7237885" y="2546333"/>
                </a:lnTo>
                <a:lnTo>
                  <a:pt x="7235735" y="2546333"/>
                </a:lnTo>
                <a:lnTo>
                  <a:pt x="7232512" y="2548470"/>
                </a:lnTo>
                <a:lnTo>
                  <a:pt x="7230363" y="2551675"/>
                </a:lnTo>
                <a:lnTo>
                  <a:pt x="7227138" y="2553812"/>
                </a:lnTo>
                <a:lnTo>
                  <a:pt x="7224990" y="2555949"/>
                </a:lnTo>
                <a:lnTo>
                  <a:pt x="7222840" y="2559155"/>
                </a:lnTo>
                <a:lnTo>
                  <a:pt x="7217468" y="2566634"/>
                </a:lnTo>
                <a:lnTo>
                  <a:pt x="7215318" y="2570907"/>
                </a:lnTo>
                <a:lnTo>
                  <a:pt x="7212094" y="2576250"/>
                </a:lnTo>
                <a:lnTo>
                  <a:pt x="7209944" y="2579455"/>
                </a:lnTo>
                <a:lnTo>
                  <a:pt x="7207796" y="2583729"/>
                </a:lnTo>
                <a:lnTo>
                  <a:pt x="7202422" y="2589071"/>
                </a:lnTo>
                <a:lnTo>
                  <a:pt x="7200274" y="2591208"/>
                </a:lnTo>
                <a:lnTo>
                  <a:pt x="7197049" y="2594413"/>
                </a:lnTo>
                <a:lnTo>
                  <a:pt x="7194900" y="2596550"/>
                </a:lnTo>
                <a:lnTo>
                  <a:pt x="7191677" y="2598687"/>
                </a:lnTo>
                <a:lnTo>
                  <a:pt x="7189527" y="2601892"/>
                </a:lnTo>
                <a:lnTo>
                  <a:pt x="7187378" y="2601892"/>
                </a:lnTo>
                <a:lnTo>
                  <a:pt x="7184153" y="2601892"/>
                </a:lnTo>
                <a:lnTo>
                  <a:pt x="7182005" y="2604030"/>
                </a:lnTo>
                <a:lnTo>
                  <a:pt x="7179856" y="2604030"/>
                </a:lnTo>
                <a:lnTo>
                  <a:pt x="7179856" y="2607235"/>
                </a:lnTo>
                <a:lnTo>
                  <a:pt x="7176631" y="2609372"/>
                </a:lnTo>
                <a:lnTo>
                  <a:pt x="7174483" y="2609372"/>
                </a:lnTo>
                <a:lnTo>
                  <a:pt x="7172333" y="2611509"/>
                </a:lnTo>
                <a:lnTo>
                  <a:pt x="7169109" y="2611509"/>
                </a:lnTo>
                <a:lnTo>
                  <a:pt x="7166961" y="2614714"/>
                </a:lnTo>
                <a:lnTo>
                  <a:pt x="7163736" y="2614714"/>
                </a:lnTo>
                <a:lnTo>
                  <a:pt x="7161586" y="2614714"/>
                </a:lnTo>
                <a:lnTo>
                  <a:pt x="7156214" y="2616851"/>
                </a:lnTo>
                <a:lnTo>
                  <a:pt x="7154065" y="2616851"/>
                </a:lnTo>
                <a:lnTo>
                  <a:pt x="7151915" y="2618988"/>
                </a:lnTo>
                <a:lnTo>
                  <a:pt x="7148692" y="2618988"/>
                </a:lnTo>
                <a:lnTo>
                  <a:pt x="7141169" y="2618988"/>
                </a:lnTo>
                <a:lnTo>
                  <a:pt x="7133647" y="2622194"/>
                </a:lnTo>
                <a:lnTo>
                  <a:pt x="7128273" y="2622194"/>
                </a:lnTo>
                <a:lnTo>
                  <a:pt x="7120751" y="2622194"/>
                </a:lnTo>
                <a:lnTo>
                  <a:pt x="7113229" y="2622194"/>
                </a:lnTo>
                <a:lnTo>
                  <a:pt x="7105707" y="2624330"/>
                </a:lnTo>
                <a:lnTo>
                  <a:pt x="7098185" y="2624330"/>
                </a:lnTo>
                <a:lnTo>
                  <a:pt x="7092812" y="2624330"/>
                </a:lnTo>
                <a:lnTo>
                  <a:pt x="7085289" y="2624330"/>
                </a:lnTo>
                <a:lnTo>
                  <a:pt x="7079916" y="2624330"/>
                </a:lnTo>
                <a:lnTo>
                  <a:pt x="7077766" y="2624330"/>
                </a:lnTo>
                <a:lnTo>
                  <a:pt x="7072394" y="2624330"/>
                </a:lnTo>
                <a:lnTo>
                  <a:pt x="7070244" y="2624330"/>
                </a:lnTo>
                <a:lnTo>
                  <a:pt x="7064872" y="2624330"/>
                </a:lnTo>
                <a:lnTo>
                  <a:pt x="7062722" y="2624330"/>
                </a:lnTo>
                <a:lnTo>
                  <a:pt x="7057349" y="2622194"/>
                </a:lnTo>
                <a:lnTo>
                  <a:pt x="7053050" y="2622194"/>
                </a:lnTo>
                <a:lnTo>
                  <a:pt x="7049827" y="2622194"/>
                </a:lnTo>
                <a:lnTo>
                  <a:pt x="7047678" y="2622194"/>
                </a:lnTo>
                <a:lnTo>
                  <a:pt x="7042305" y="2618988"/>
                </a:lnTo>
                <a:lnTo>
                  <a:pt x="7036931" y="2618988"/>
                </a:lnTo>
                <a:lnTo>
                  <a:pt x="7032633" y="2618988"/>
                </a:lnTo>
                <a:lnTo>
                  <a:pt x="7029409" y="2616851"/>
                </a:lnTo>
                <a:lnTo>
                  <a:pt x="7025111" y="2616851"/>
                </a:lnTo>
                <a:lnTo>
                  <a:pt x="7019738" y="2616851"/>
                </a:lnTo>
                <a:lnTo>
                  <a:pt x="7014364" y="2616851"/>
                </a:lnTo>
                <a:lnTo>
                  <a:pt x="7012216" y="2614714"/>
                </a:lnTo>
                <a:lnTo>
                  <a:pt x="7006842" y="2614714"/>
                </a:lnTo>
                <a:lnTo>
                  <a:pt x="7001469" y="2614714"/>
                </a:lnTo>
                <a:lnTo>
                  <a:pt x="6997170" y="2614714"/>
                </a:lnTo>
                <a:lnTo>
                  <a:pt x="6991798" y="2614714"/>
                </a:lnTo>
                <a:lnTo>
                  <a:pt x="6984275" y="2614714"/>
                </a:lnTo>
                <a:lnTo>
                  <a:pt x="6971379" y="2614714"/>
                </a:lnTo>
                <a:lnTo>
                  <a:pt x="6966007" y="2614714"/>
                </a:lnTo>
                <a:lnTo>
                  <a:pt x="6956335" y="2614714"/>
                </a:lnTo>
                <a:lnTo>
                  <a:pt x="6945589" y="2614714"/>
                </a:lnTo>
                <a:lnTo>
                  <a:pt x="6932693" y="2614714"/>
                </a:lnTo>
                <a:lnTo>
                  <a:pt x="6920873" y="2614714"/>
                </a:lnTo>
                <a:lnTo>
                  <a:pt x="6885410" y="2614714"/>
                </a:lnTo>
                <a:lnTo>
                  <a:pt x="6867142" y="2614714"/>
                </a:lnTo>
                <a:lnTo>
                  <a:pt x="6867142" y="2618988"/>
                </a:lnTo>
                <a:lnTo>
                  <a:pt x="6864992" y="2624330"/>
                </a:lnTo>
                <a:lnTo>
                  <a:pt x="6864992" y="2626467"/>
                </a:lnTo>
                <a:lnTo>
                  <a:pt x="6864992" y="2631809"/>
                </a:lnTo>
                <a:lnTo>
                  <a:pt x="6864992" y="2639289"/>
                </a:lnTo>
                <a:lnTo>
                  <a:pt x="6864992" y="2642494"/>
                </a:lnTo>
                <a:lnTo>
                  <a:pt x="6864992" y="2652110"/>
                </a:lnTo>
                <a:lnTo>
                  <a:pt x="6864992" y="2659589"/>
                </a:lnTo>
                <a:lnTo>
                  <a:pt x="6864992" y="2664932"/>
                </a:lnTo>
                <a:lnTo>
                  <a:pt x="6864992" y="2667069"/>
                </a:lnTo>
                <a:lnTo>
                  <a:pt x="6864992" y="2685232"/>
                </a:lnTo>
                <a:lnTo>
                  <a:pt x="6864992" y="2692712"/>
                </a:lnTo>
                <a:lnTo>
                  <a:pt x="6867142" y="2702328"/>
                </a:lnTo>
                <a:lnTo>
                  <a:pt x="6867142" y="2709807"/>
                </a:lnTo>
                <a:lnTo>
                  <a:pt x="6867142" y="2720491"/>
                </a:lnTo>
                <a:lnTo>
                  <a:pt x="6867142" y="2725834"/>
                </a:lnTo>
                <a:lnTo>
                  <a:pt x="6867142" y="2733313"/>
                </a:lnTo>
                <a:lnTo>
                  <a:pt x="6867142" y="2742929"/>
                </a:lnTo>
                <a:lnTo>
                  <a:pt x="6867142" y="2763229"/>
                </a:lnTo>
                <a:lnTo>
                  <a:pt x="6867142" y="2768572"/>
                </a:lnTo>
                <a:lnTo>
                  <a:pt x="6867142" y="2778188"/>
                </a:lnTo>
                <a:lnTo>
                  <a:pt x="6867142" y="2785667"/>
                </a:lnTo>
                <a:lnTo>
                  <a:pt x="6867142" y="2796352"/>
                </a:lnTo>
                <a:lnTo>
                  <a:pt x="6867142" y="2805968"/>
                </a:lnTo>
                <a:lnTo>
                  <a:pt x="6867142" y="2813447"/>
                </a:lnTo>
                <a:lnTo>
                  <a:pt x="6867142" y="2824131"/>
                </a:lnTo>
                <a:lnTo>
                  <a:pt x="6867142" y="2833748"/>
                </a:lnTo>
                <a:lnTo>
                  <a:pt x="6867142" y="2841227"/>
                </a:lnTo>
                <a:lnTo>
                  <a:pt x="6867142" y="2844432"/>
                </a:lnTo>
                <a:lnTo>
                  <a:pt x="6867142" y="2848706"/>
                </a:lnTo>
                <a:lnTo>
                  <a:pt x="6867142" y="2859391"/>
                </a:lnTo>
                <a:lnTo>
                  <a:pt x="6867142" y="2869007"/>
                </a:lnTo>
                <a:lnTo>
                  <a:pt x="6867142" y="2876486"/>
                </a:lnTo>
                <a:lnTo>
                  <a:pt x="6867142" y="2881828"/>
                </a:lnTo>
                <a:lnTo>
                  <a:pt x="6867142" y="2883966"/>
                </a:lnTo>
                <a:lnTo>
                  <a:pt x="6864992" y="2883966"/>
                </a:lnTo>
                <a:lnTo>
                  <a:pt x="6824157" y="2883966"/>
                </a:lnTo>
                <a:lnTo>
                  <a:pt x="6818784" y="2883966"/>
                </a:lnTo>
                <a:lnTo>
                  <a:pt x="6796217" y="2881828"/>
                </a:lnTo>
                <a:lnTo>
                  <a:pt x="6788695" y="2881828"/>
                </a:lnTo>
                <a:lnTo>
                  <a:pt x="6781173" y="2879691"/>
                </a:lnTo>
                <a:lnTo>
                  <a:pt x="6777949" y="2879691"/>
                </a:lnTo>
                <a:lnTo>
                  <a:pt x="6775799" y="2879691"/>
                </a:lnTo>
                <a:lnTo>
                  <a:pt x="6773651" y="2879691"/>
                </a:lnTo>
                <a:lnTo>
                  <a:pt x="6766128" y="2881828"/>
                </a:lnTo>
                <a:lnTo>
                  <a:pt x="6762904" y="2881828"/>
                </a:lnTo>
                <a:lnTo>
                  <a:pt x="6760755" y="2881828"/>
                </a:lnTo>
                <a:lnTo>
                  <a:pt x="6747859" y="2881828"/>
                </a:lnTo>
                <a:lnTo>
                  <a:pt x="6740338" y="2883966"/>
                </a:lnTo>
                <a:lnTo>
                  <a:pt x="6738188" y="2883966"/>
                </a:lnTo>
                <a:lnTo>
                  <a:pt x="6722069" y="2883966"/>
                </a:lnTo>
                <a:lnTo>
                  <a:pt x="6719919" y="2887171"/>
                </a:lnTo>
                <a:lnTo>
                  <a:pt x="6717770" y="2887171"/>
                </a:lnTo>
                <a:lnTo>
                  <a:pt x="6714546" y="2887171"/>
                </a:lnTo>
                <a:lnTo>
                  <a:pt x="6710247" y="2887171"/>
                </a:lnTo>
                <a:lnTo>
                  <a:pt x="6707024" y="2887171"/>
                </a:lnTo>
                <a:lnTo>
                  <a:pt x="6704875" y="2889308"/>
                </a:lnTo>
                <a:lnTo>
                  <a:pt x="6702725" y="2889308"/>
                </a:lnTo>
                <a:lnTo>
                  <a:pt x="6699502" y="2889308"/>
                </a:lnTo>
                <a:lnTo>
                  <a:pt x="6699502" y="2891444"/>
                </a:lnTo>
                <a:lnTo>
                  <a:pt x="6697352" y="2891444"/>
                </a:lnTo>
                <a:lnTo>
                  <a:pt x="6697352" y="2894650"/>
                </a:lnTo>
                <a:lnTo>
                  <a:pt x="6691979" y="2896787"/>
                </a:lnTo>
                <a:lnTo>
                  <a:pt x="6691979" y="2899992"/>
                </a:lnTo>
                <a:lnTo>
                  <a:pt x="6689830" y="2899992"/>
                </a:lnTo>
                <a:lnTo>
                  <a:pt x="6686606" y="2899992"/>
                </a:lnTo>
                <a:lnTo>
                  <a:pt x="6686606" y="2902129"/>
                </a:lnTo>
                <a:lnTo>
                  <a:pt x="6684457" y="2902129"/>
                </a:lnTo>
                <a:lnTo>
                  <a:pt x="6682308" y="2902129"/>
                </a:lnTo>
                <a:lnTo>
                  <a:pt x="6679084" y="2902129"/>
                </a:lnTo>
                <a:lnTo>
                  <a:pt x="6671562" y="2902129"/>
                </a:lnTo>
                <a:lnTo>
                  <a:pt x="6669412" y="2902129"/>
                </a:lnTo>
                <a:lnTo>
                  <a:pt x="6664039" y="2902129"/>
                </a:lnTo>
                <a:lnTo>
                  <a:pt x="6658666" y="2902129"/>
                </a:lnTo>
                <a:lnTo>
                  <a:pt x="6656517" y="2902129"/>
                </a:lnTo>
                <a:lnTo>
                  <a:pt x="6656517" y="2917088"/>
                </a:lnTo>
                <a:lnTo>
                  <a:pt x="6658666" y="2917088"/>
                </a:lnTo>
                <a:lnTo>
                  <a:pt x="6661890" y="2917088"/>
                </a:lnTo>
                <a:lnTo>
                  <a:pt x="6664039" y="2917088"/>
                </a:lnTo>
                <a:lnTo>
                  <a:pt x="6666189" y="2917088"/>
                </a:lnTo>
                <a:lnTo>
                  <a:pt x="6669412" y="2917088"/>
                </a:lnTo>
                <a:lnTo>
                  <a:pt x="6669412" y="2927772"/>
                </a:lnTo>
                <a:lnTo>
                  <a:pt x="6671562" y="2927772"/>
                </a:lnTo>
                <a:lnTo>
                  <a:pt x="6674786" y="2927772"/>
                </a:lnTo>
                <a:lnTo>
                  <a:pt x="6674786" y="2937388"/>
                </a:lnTo>
                <a:lnTo>
                  <a:pt x="6671562" y="2952347"/>
                </a:lnTo>
                <a:lnTo>
                  <a:pt x="6671562" y="2957689"/>
                </a:lnTo>
                <a:lnTo>
                  <a:pt x="6671562" y="2959826"/>
                </a:lnTo>
                <a:lnTo>
                  <a:pt x="6671562" y="2965168"/>
                </a:lnTo>
                <a:lnTo>
                  <a:pt x="6671562" y="2967305"/>
                </a:lnTo>
                <a:lnTo>
                  <a:pt x="6671562" y="2970510"/>
                </a:lnTo>
                <a:lnTo>
                  <a:pt x="6671562" y="2974784"/>
                </a:lnTo>
                <a:lnTo>
                  <a:pt x="6671562" y="2987606"/>
                </a:lnTo>
                <a:lnTo>
                  <a:pt x="6671562" y="2990811"/>
                </a:lnTo>
                <a:lnTo>
                  <a:pt x="6671562" y="3022865"/>
                </a:lnTo>
                <a:lnTo>
                  <a:pt x="6671562" y="3026070"/>
                </a:lnTo>
                <a:lnTo>
                  <a:pt x="6679084" y="3026070"/>
                </a:lnTo>
                <a:lnTo>
                  <a:pt x="6691979" y="3026070"/>
                </a:lnTo>
                <a:lnTo>
                  <a:pt x="6699502" y="3026070"/>
                </a:lnTo>
                <a:lnTo>
                  <a:pt x="6707024" y="3026070"/>
                </a:lnTo>
                <a:lnTo>
                  <a:pt x="6707024" y="3030344"/>
                </a:lnTo>
                <a:lnTo>
                  <a:pt x="6707024" y="3035686"/>
                </a:lnTo>
                <a:lnTo>
                  <a:pt x="6707024" y="3037823"/>
                </a:lnTo>
                <a:lnTo>
                  <a:pt x="6707024" y="3046371"/>
                </a:lnTo>
                <a:lnTo>
                  <a:pt x="6707024" y="3048508"/>
                </a:lnTo>
                <a:lnTo>
                  <a:pt x="6707024" y="3050645"/>
                </a:lnTo>
                <a:lnTo>
                  <a:pt x="6707024" y="3058124"/>
                </a:lnTo>
                <a:lnTo>
                  <a:pt x="6702725" y="3058124"/>
                </a:lnTo>
                <a:lnTo>
                  <a:pt x="6694128" y="3058124"/>
                </a:lnTo>
                <a:lnTo>
                  <a:pt x="6686606" y="3058124"/>
                </a:lnTo>
                <a:lnTo>
                  <a:pt x="6684457" y="3065603"/>
                </a:lnTo>
                <a:lnTo>
                  <a:pt x="6684457" y="3070945"/>
                </a:lnTo>
                <a:lnTo>
                  <a:pt x="6684457" y="3074150"/>
                </a:lnTo>
                <a:lnTo>
                  <a:pt x="6684457" y="3076287"/>
                </a:lnTo>
                <a:lnTo>
                  <a:pt x="6684457" y="3081630"/>
                </a:lnTo>
                <a:lnTo>
                  <a:pt x="6682308" y="3083767"/>
                </a:lnTo>
                <a:lnTo>
                  <a:pt x="6686606" y="3083767"/>
                </a:lnTo>
                <a:lnTo>
                  <a:pt x="6689830" y="3083767"/>
                </a:lnTo>
                <a:lnTo>
                  <a:pt x="6689830" y="3085904"/>
                </a:lnTo>
                <a:lnTo>
                  <a:pt x="6689830" y="3091246"/>
                </a:lnTo>
                <a:lnTo>
                  <a:pt x="6689830" y="3096588"/>
                </a:lnTo>
                <a:lnTo>
                  <a:pt x="6689830" y="3098725"/>
                </a:lnTo>
                <a:lnTo>
                  <a:pt x="6689830" y="3101930"/>
                </a:lnTo>
                <a:lnTo>
                  <a:pt x="6689830" y="3104067"/>
                </a:lnTo>
                <a:lnTo>
                  <a:pt x="6689830" y="3106205"/>
                </a:lnTo>
                <a:lnTo>
                  <a:pt x="6689830" y="3109410"/>
                </a:lnTo>
                <a:lnTo>
                  <a:pt x="6689830" y="3111547"/>
                </a:lnTo>
                <a:lnTo>
                  <a:pt x="6689830" y="3113683"/>
                </a:lnTo>
                <a:lnTo>
                  <a:pt x="6689830" y="3116889"/>
                </a:lnTo>
                <a:lnTo>
                  <a:pt x="6684457" y="3116889"/>
                </a:lnTo>
                <a:lnTo>
                  <a:pt x="6676934" y="3116889"/>
                </a:lnTo>
                <a:lnTo>
                  <a:pt x="6671562" y="3116889"/>
                </a:lnTo>
                <a:lnTo>
                  <a:pt x="6671562" y="3119026"/>
                </a:lnTo>
                <a:lnTo>
                  <a:pt x="6669412" y="3124368"/>
                </a:lnTo>
                <a:lnTo>
                  <a:pt x="6671562" y="3124368"/>
                </a:lnTo>
                <a:lnTo>
                  <a:pt x="6674786" y="3124368"/>
                </a:lnTo>
                <a:lnTo>
                  <a:pt x="6674786" y="3126505"/>
                </a:lnTo>
                <a:lnTo>
                  <a:pt x="6676934" y="3126505"/>
                </a:lnTo>
                <a:lnTo>
                  <a:pt x="6676934" y="3129710"/>
                </a:lnTo>
                <a:lnTo>
                  <a:pt x="6679084" y="3129710"/>
                </a:lnTo>
                <a:lnTo>
                  <a:pt x="6679084" y="3131847"/>
                </a:lnTo>
                <a:lnTo>
                  <a:pt x="6679084" y="3139327"/>
                </a:lnTo>
                <a:lnTo>
                  <a:pt x="6679084" y="3141463"/>
                </a:lnTo>
                <a:lnTo>
                  <a:pt x="6679084" y="3144669"/>
                </a:lnTo>
                <a:lnTo>
                  <a:pt x="6679084" y="3148943"/>
                </a:lnTo>
                <a:lnTo>
                  <a:pt x="6676934" y="3148943"/>
                </a:lnTo>
                <a:lnTo>
                  <a:pt x="6674786" y="3152148"/>
                </a:lnTo>
                <a:lnTo>
                  <a:pt x="6674786" y="3161764"/>
                </a:lnTo>
                <a:lnTo>
                  <a:pt x="6674786" y="3167107"/>
                </a:lnTo>
                <a:lnTo>
                  <a:pt x="6671562" y="3167107"/>
                </a:lnTo>
                <a:lnTo>
                  <a:pt x="6671562" y="3179928"/>
                </a:lnTo>
                <a:lnTo>
                  <a:pt x="6671562" y="3187407"/>
                </a:lnTo>
                <a:lnTo>
                  <a:pt x="6671562" y="3192749"/>
                </a:lnTo>
                <a:lnTo>
                  <a:pt x="6671562" y="3197023"/>
                </a:lnTo>
                <a:lnTo>
                  <a:pt x="6671562" y="3204502"/>
                </a:lnTo>
                <a:lnTo>
                  <a:pt x="6671562" y="3207708"/>
                </a:lnTo>
                <a:lnTo>
                  <a:pt x="6671562" y="3215187"/>
                </a:lnTo>
                <a:lnTo>
                  <a:pt x="6671562" y="3217324"/>
                </a:lnTo>
                <a:lnTo>
                  <a:pt x="6671562" y="3220529"/>
                </a:lnTo>
                <a:lnTo>
                  <a:pt x="6671562" y="3224803"/>
                </a:lnTo>
                <a:lnTo>
                  <a:pt x="6671562" y="3228008"/>
                </a:lnTo>
                <a:lnTo>
                  <a:pt x="6671562" y="3232282"/>
                </a:lnTo>
                <a:lnTo>
                  <a:pt x="6671562" y="3235487"/>
                </a:lnTo>
                <a:lnTo>
                  <a:pt x="6671562" y="3237624"/>
                </a:lnTo>
                <a:lnTo>
                  <a:pt x="6671562" y="3239762"/>
                </a:lnTo>
                <a:lnTo>
                  <a:pt x="6671562" y="3242967"/>
                </a:lnTo>
                <a:lnTo>
                  <a:pt x="6671562" y="3245104"/>
                </a:lnTo>
                <a:lnTo>
                  <a:pt x="6671562" y="3248309"/>
                </a:lnTo>
                <a:lnTo>
                  <a:pt x="6671562" y="3250446"/>
                </a:lnTo>
                <a:lnTo>
                  <a:pt x="6671562" y="3255789"/>
                </a:lnTo>
                <a:lnTo>
                  <a:pt x="6671562" y="3257925"/>
                </a:lnTo>
                <a:lnTo>
                  <a:pt x="6671562" y="3260062"/>
                </a:lnTo>
                <a:lnTo>
                  <a:pt x="6671562" y="3263267"/>
                </a:lnTo>
                <a:lnTo>
                  <a:pt x="6671562" y="3265404"/>
                </a:lnTo>
                <a:lnTo>
                  <a:pt x="6671562" y="3272884"/>
                </a:lnTo>
                <a:lnTo>
                  <a:pt x="6671562" y="3287842"/>
                </a:lnTo>
                <a:lnTo>
                  <a:pt x="6671562" y="3313485"/>
                </a:lnTo>
                <a:lnTo>
                  <a:pt x="6626428" y="3313485"/>
                </a:lnTo>
                <a:lnTo>
                  <a:pt x="6623204" y="3313485"/>
                </a:lnTo>
                <a:lnTo>
                  <a:pt x="6623204" y="3333786"/>
                </a:lnTo>
                <a:lnTo>
                  <a:pt x="6623204" y="3339128"/>
                </a:lnTo>
                <a:lnTo>
                  <a:pt x="6623204" y="3343402"/>
                </a:lnTo>
                <a:lnTo>
                  <a:pt x="6623204" y="3348744"/>
                </a:lnTo>
                <a:lnTo>
                  <a:pt x="6623204" y="3354086"/>
                </a:lnTo>
                <a:lnTo>
                  <a:pt x="6623204" y="3361566"/>
                </a:lnTo>
                <a:lnTo>
                  <a:pt x="6626428" y="3361566"/>
                </a:lnTo>
                <a:lnTo>
                  <a:pt x="6630726" y="3361566"/>
                </a:lnTo>
                <a:lnTo>
                  <a:pt x="6636099" y="3361566"/>
                </a:lnTo>
                <a:lnTo>
                  <a:pt x="6638249" y="3361566"/>
                </a:lnTo>
                <a:lnTo>
                  <a:pt x="6641472" y="3361566"/>
                </a:lnTo>
                <a:lnTo>
                  <a:pt x="6658666" y="3361566"/>
                </a:lnTo>
                <a:lnTo>
                  <a:pt x="6674786" y="3361566"/>
                </a:lnTo>
                <a:lnTo>
                  <a:pt x="6679084" y="3361566"/>
                </a:lnTo>
                <a:lnTo>
                  <a:pt x="6689830" y="3361566"/>
                </a:lnTo>
                <a:lnTo>
                  <a:pt x="6691979" y="3361566"/>
                </a:lnTo>
                <a:lnTo>
                  <a:pt x="6691979" y="3374387"/>
                </a:lnTo>
                <a:lnTo>
                  <a:pt x="6691979" y="3389346"/>
                </a:lnTo>
                <a:lnTo>
                  <a:pt x="6691979" y="3394688"/>
                </a:lnTo>
                <a:lnTo>
                  <a:pt x="6691979" y="3404304"/>
                </a:lnTo>
                <a:lnTo>
                  <a:pt x="6691979" y="3409646"/>
                </a:lnTo>
                <a:lnTo>
                  <a:pt x="6691979" y="3413920"/>
                </a:lnTo>
                <a:lnTo>
                  <a:pt x="6691979" y="3424604"/>
                </a:lnTo>
                <a:lnTo>
                  <a:pt x="6691979" y="3426741"/>
                </a:lnTo>
                <a:lnTo>
                  <a:pt x="6691979" y="3447042"/>
                </a:lnTo>
                <a:lnTo>
                  <a:pt x="6691979" y="3454521"/>
                </a:lnTo>
                <a:lnTo>
                  <a:pt x="6691979" y="3457726"/>
                </a:lnTo>
                <a:lnTo>
                  <a:pt x="6691979" y="3465206"/>
                </a:lnTo>
                <a:lnTo>
                  <a:pt x="6691979" y="3469480"/>
                </a:lnTo>
                <a:lnTo>
                  <a:pt x="6689830" y="3472685"/>
                </a:lnTo>
                <a:lnTo>
                  <a:pt x="6689830" y="3480164"/>
                </a:lnTo>
                <a:lnTo>
                  <a:pt x="6686606" y="3485506"/>
                </a:lnTo>
                <a:lnTo>
                  <a:pt x="6684457" y="3492986"/>
                </a:lnTo>
                <a:lnTo>
                  <a:pt x="6684457" y="3495123"/>
                </a:lnTo>
                <a:lnTo>
                  <a:pt x="6684457" y="3497259"/>
                </a:lnTo>
                <a:lnTo>
                  <a:pt x="6682308" y="3497259"/>
                </a:lnTo>
                <a:lnTo>
                  <a:pt x="6682308" y="3502602"/>
                </a:lnTo>
                <a:lnTo>
                  <a:pt x="6682308" y="3505807"/>
                </a:lnTo>
                <a:lnTo>
                  <a:pt x="6682308" y="3507944"/>
                </a:lnTo>
                <a:lnTo>
                  <a:pt x="6679084" y="3513286"/>
                </a:lnTo>
                <a:lnTo>
                  <a:pt x="6679084" y="3522903"/>
                </a:lnTo>
                <a:lnTo>
                  <a:pt x="6676934" y="3530382"/>
                </a:lnTo>
                <a:lnTo>
                  <a:pt x="6676934" y="3533587"/>
                </a:lnTo>
                <a:lnTo>
                  <a:pt x="6676934" y="3537861"/>
                </a:lnTo>
                <a:lnTo>
                  <a:pt x="6676934" y="3570983"/>
                </a:lnTo>
                <a:lnTo>
                  <a:pt x="6676934" y="3573120"/>
                </a:lnTo>
                <a:lnTo>
                  <a:pt x="6679084" y="3576325"/>
                </a:lnTo>
                <a:lnTo>
                  <a:pt x="6679084" y="3578463"/>
                </a:lnTo>
                <a:lnTo>
                  <a:pt x="6679084" y="3583804"/>
                </a:lnTo>
                <a:lnTo>
                  <a:pt x="6679084" y="3585941"/>
                </a:lnTo>
                <a:lnTo>
                  <a:pt x="6682308" y="3588078"/>
                </a:lnTo>
                <a:lnTo>
                  <a:pt x="6682308" y="3593421"/>
                </a:lnTo>
                <a:lnTo>
                  <a:pt x="6684457" y="3596626"/>
                </a:lnTo>
                <a:lnTo>
                  <a:pt x="6684457" y="3598763"/>
                </a:lnTo>
                <a:lnTo>
                  <a:pt x="6684457" y="3600900"/>
                </a:lnTo>
                <a:lnTo>
                  <a:pt x="6684457" y="3604105"/>
                </a:lnTo>
                <a:lnTo>
                  <a:pt x="6684457" y="3606242"/>
                </a:lnTo>
                <a:lnTo>
                  <a:pt x="6686606" y="3611585"/>
                </a:lnTo>
                <a:lnTo>
                  <a:pt x="6689830" y="3613721"/>
                </a:lnTo>
                <a:lnTo>
                  <a:pt x="6694128" y="3619064"/>
                </a:lnTo>
                <a:lnTo>
                  <a:pt x="6697352" y="3626543"/>
                </a:lnTo>
                <a:lnTo>
                  <a:pt x="6699502" y="3628680"/>
                </a:lnTo>
                <a:lnTo>
                  <a:pt x="6699502" y="3634022"/>
                </a:lnTo>
                <a:lnTo>
                  <a:pt x="6702725" y="3648980"/>
                </a:lnTo>
                <a:lnTo>
                  <a:pt x="6704875" y="3648980"/>
                </a:lnTo>
                <a:lnTo>
                  <a:pt x="6704875" y="3652186"/>
                </a:lnTo>
                <a:lnTo>
                  <a:pt x="6707024" y="3656460"/>
                </a:lnTo>
                <a:lnTo>
                  <a:pt x="6707024" y="3661802"/>
                </a:lnTo>
                <a:lnTo>
                  <a:pt x="6704875" y="3661802"/>
                </a:lnTo>
                <a:lnTo>
                  <a:pt x="6704875" y="3663939"/>
                </a:lnTo>
                <a:lnTo>
                  <a:pt x="6702725" y="3663939"/>
                </a:lnTo>
                <a:lnTo>
                  <a:pt x="6699502" y="3669281"/>
                </a:lnTo>
                <a:lnTo>
                  <a:pt x="6689830" y="3682102"/>
                </a:lnTo>
                <a:lnTo>
                  <a:pt x="6689830" y="3684240"/>
                </a:lnTo>
                <a:lnTo>
                  <a:pt x="6689830" y="3689582"/>
                </a:lnTo>
                <a:lnTo>
                  <a:pt x="6689830" y="3694924"/>
                </a:lnTo>
                <a:lnTo>
                  <a:pt x="6702725" y="3697061"/>
                </a:lnTo>
                <a:lnTo>
                  <a:pt x="6699502" y="3697061"/>
                </a:lnTo>
                <a:lnTo>
                  <a:pt x="6689830" y="3697061"/>
                </a:lnTo>
                <a:lnTo>
                  <a:pt x="6682308" y="3697061"/>
                </a:lnTo>
                <a:lnTo>
                  <a:pt x="6674786" y="3697061"/>
                </a:lnTo>
                <a:lnTo>
                  <a:pt x="6669412" y="3697061"/>
                </a:lnTo>
                <a:lnTo>
                  <a:pt x="6666189" y="3697061"/>
                </a:lnTo>
                <a:lnTo>
                  <a:pt x="6658666" y="3697061"/>
                </a:lnTo>
                <a:lnTo>
                  <a:pt x="6651143" y="3697061"/>
                </a:lnTo>
                <a:lnTo>
                  <a:pt x="6643621" y="3697061"/>
                </a:lnTo>
                <a:lnTo>
                  <a:pt x="6636099" y="3697061"/>
                </a:lnTo>
                <a:lnTo>
                  <a:pt x="6633950" y="3697061"/>
                </a:lnTo>
                <a:lnTo>
                  <a:pt x="6626428" y="3697061"/>
                </a:lnTo>
                <a:lnTo>
                  <a:pt x="6618905" y="3697061"/>
                </a:lnTo>
                <a:lnTo>
                  <a:pt x="6610309" y="3697061"/>
                </a:lnTo>
                <a:lnTo>
                  <a:pt x="6606010" y="3699198"/>
                </a:lnTo>
                <a:lnTo>
                  <a:pt x="6598488" y="3699198"/>
                </a:lnTo>
                <a:lnTo>
                  <a:pt x="6590965" y="3699198"/>
                </a:lnTo>
                <a:lnTo>
                  <a:pt x="6585593" y="3699198"/>
                </a:lnTo>
                <a:lnTo>
                  <a:pt x="6572697" y="3699198"/>
                </a:lnTo>
                <a:lnTo>
                  <a:pt x="6565175" y="3699198"/>
                </a:lnTo>
                <a:lnTo>
                  <a:pt x="6559802" y="3699198"/>
                </a:lnTo>
                <a:lnTo>
                  <a:pt x="6550130" y="3699198"/>
                </a:lnTo>
                <a:lnTo>
                  <a:pt x="6544757" y="3699198"/>
                </a:lnTo>
                <a:lnTo>
                  <a:pt x="6535085" y="3699198"/>
                </a:lnTo>
                <a:lnTo>
                  <a:pt x="6527563" y="3699198"/>
                </a:lnTo>
                <a:lnTo>
                  <a:pt x="6529712" y="3702403"/>
                </a:lnTo>
                <a:lnTo>
                  <a:pt x="6529712" y="3709882"/>
                </a:lnTo>
                <a:lnTo>
                  <a:pt x="6529712" y="3717362"/>
                </a:lnTo>
                <a:lnTo>
                  <a:pt x="6529712" y="3724841"/>
                </a:lnTo>
                <a:lnTo>
                  <a:pt x="6529712" y="3732320"/>
                </a:lnTo>
                <a:lnTo>
                  <a:pt x="6529712" y="3737662"/>
                </a:lnTo>
                <a:lnTo>
                  <a:pt x="6529712" y="3747278"/>
                </a:lnTo>
                <a:lnTo>
                  <a:pt x="6529712" y="3750484"/>
                </a:lnTo>
                <a:lnTo>
                  <a:pt x="6529712" y="3762237"/>
                </a:lnTo>
                <a:lnTo>
                  <a:pt x="6529712" y="3772922"/>
                </a:lnTo>
                <a:lnTo>
                  <a:pt x="6529712" y="3775058"/>
                </a:lnTo>
                <a:lnTo>
                  <a:pt x="6527563" y="3775058"/>
                </a:lnTo>
                <a:lnTo>
                  <a:pt x="6524339" y="3775058"/>
                </a:lnTo>
                <a:lnTo>
                  <a:pt x="6522189" y="3778264"/>
                </a:lnTo>
                <a:lnTo>
                  <a:pt x="6518966" y="3778264"/>
                </a:lnTo>
                <a:lnTo>
                  <a:pt x="6516817" y="3778264"/>
                </a:lnTo>
                <a:lnTo>
                  <a:pt x="6514667" y="3778264"/>
                </a:lnTo>
                <a:lnTo>
                  <a:pt x="6509294" y="3778264"/>
                </a:lnTo>
                <a:lnTo>
                  <a:pt x="6507145" y="3780401"/>
                </a:lnTo>
                <a:lnTo>
                  <a:pt x="6503921" y="3780401"/>
                </a:lnTo>
                <a:lnTo>
                  <a:pt x="6501772" y="3780401"/>
                </a:lnTo>
                <a:lnTo>
                  <a:pt x="6496399" y="3780401"/>
                </a:lnTo>
                <a:lnTo>
                  <a:pt x="6494250" y="3780401"/>
                </a:lnTo>
                <a:lnTo>
                  <a:pt x="6488876" y="3782537"/>
                </a:lnTo>
                <a:lnTo>
                  <a:pt x="6483504" y="3782537"/>
                </a:lnTo>
                <a:lnTo>
                  <a:pt x="6481354" y="3782537"/>
                </a:lnTo>
                <a:lnTo>
                  <a:pt x="6475981" y="3785743"/>
                </a:lnTo>
                <a:lnTo>
                  <a:pt x="6471682" y="3785743"/>
                </a:lnTo>
                <a:lnTo>
                  <a:pt x="6466310" y="3787880"/>
                </a:lnTo>
                <a:lnTo>
                  <a:pt x="6458787" y="3787880"/>
                </a:lnTo>
                <a:lnTo>
                  <a:pt x="6453414" y="3787880"/>
                </a:lnTo>
                <a:lnTo>
                  <a:pt x="6448041" y="3790017"/>
                </a:lnTo>
                <a:lnTo>
                  <a:pt x="6443743" y="3790017"/>
                </a:lnTo>
                <a:lnTo>
                  <a:pt x="6438369" y="3790017"/>
                </a:lnTo>
                <a:lnTo>
                  <a:pt x="6436221" y="3793222"/>
                </a:lnTo>
                <a:lnTo>
                  <a:pt x="6430847" y="3793222"/>
                </a:lnTo>
                <a:lnTo>
                  <a:pt x="6427624" y="3793222"/>
                </a:lnTo>
                <a:lnTo>
                  <a:pt x="6423325" y="3795359"/>
                </a:lnTo>
                <a:lnTo>
                  <a:pt x="6420101" y="3795359"/>
                </a:lnTo>
                <a:lnTo>
                  <a:pt x="6417952" y="3795359"/>
                </a:lnTo>
                <a:lnTo>
                  <a:pt x="6412579" y="3798564"/>
                </a:lnTo>
                <a:lnTo>
                  <a:pt x="6410430" y="3798564"/>
                </a:lnTo>
                <a:lnTo>
                  <a:pt x="6408280" y="3800702"/>
                </a:lnTo>
                <a:lnTo>
                  <a:pt x="6405057" y="3800702"/>
                </a:lnTo>
                <a:lnTo>
                  <a:pt x="6402907" y="3802838"/>
                </a:lnTo>
                <a:lnTo>
                  <a:pt x="6399684" y="3802838"/>
                </a:lnTo>
                <a:lnTo>
                  <a:pt x="6395385" y="3806043"/>
                </a:lnTo>
                <a:lnTo>
                  <a:pt x="6392161" y="3806043"/>
                </a:lnTo>
                <a:lnTo>
                  <a:pt x="6391296" y="3806903"/>
                </a:lnTo>
                <a:lnTo>
                  <a:pt x="6390580" y="3806903"/>
                </a:lnTo>
                <a:lnTo>
                  <a:pt x="6388432" y="3806903"/>
                </a:lnTo>
                <a:lnTo>
                  <a:pt x="6383064" y="3809040"/>
                </a:lnTo>
                <a:lnTo>
                  <a:pt x="6380915" y="3809040"/>
                </a:lnTo>
                <a:lnTo>
                  <a:pt x="6377694" y="3809040"/>
                </a:lnTo>
                <a:lnTo>
                  <a:pt x="6375546" y="3812245"/>
                </a:lnTo>
                <a:lnTo>
                  <a:pt x="6372325" y="3812245"/>
                </a:lnTo>
                <a:lnTo>
                  <a:pt x="6370177" y="3814381"/>
                </a:lnTo>
                <a:lnTo>
                  <a:pt x="6368029" y="3816518"/>
                </a:lnTo>
                <a:lnTo>
                  <a:pt x="6364807" y="3816518"/>
                </a:lnTo>
                <a:lnTo>
                  <a:pt x="6362660" y="3819723"/>
                </a:lnTo>
                <a:lnTo>
                  <a:pt x="6362660" y="3821859"/>
                </a:lnTo>
                <a:lnTo>
                  <a:pt x="6360511" y="3821859"/>
                </a:lnTo>
                <a:lnTo>
                  <a:pt x="6357290" y="3825064"/>
                </a:lnTo>
                <a:lnTo>
                  <a:pt x="6355142" y="3827201"/>
                </a:lnTo>
                <a:lnTo>
                  <a:pt x="6352994" y="3827201"/>
                </a:lnTo>
                <a:lnTo>
                  <a:pt x="6349773" y="3829337"/>
                </a:lnTo>
                <a:lnTo>
                  <a:pt x="6347625" y="3832542"/>
                </a:lnTo>
                <a:lnTo>
                  <a:pt x="6344403" y="3834679"/>
                </a:lnTo>
                <a:lnTo>
                  <a:pt x="6342256" y="3836815"/>
                </a:lnTo>
                <a:lnTo>
                  <a:pt x="6340107" y="3840020"/>
                </a:lnTo>
                <a:lnTo>
                  <a:pt x="6336886" y="3840020"/>
                </a:lnTo>
                <a:lnTo>
                  <a:pt x="6334738" y="3842157"/>
                </a:lnTo>
                <a:lnTo>
                  <a:pt x="6332591" y="3844293"/>
                </a:lnTo>
                <a:lnTo>
                  <a:pt x="6329369" y="3847498"/>
                </a:lnTo>
                <a:lnTo>
                  <a:pt x="6327221" y="3849635"/>
                </a:lnTo>
                <a:lnTo>
                  <a:pt x="6325073" y="3852839"/>
                </a:lnTo>
                <a:lnTo>
                  <a:pt x="6321852" y="3854976"/>
                </a:lnTo>
                <a:lnTo>
                  <a:pt x="6319704" y="3854976"/>
                </a:lnTo>
                <a:lnTo>
                  <a:pt x="6319704" y="3857113"/>
                </a:lnTo>
                <a:lnTo>
                  <a:pt x="6316482" y="3860318"/>
                </a:lnTo>
                <a:lnTo>
                  <a:pt x="6314335" y="3860318"/>
                </a:lnTo>
                <a:lnTo>
                  <a:pt x="6314335" y="3862454"/>
                </a:lnTo>
                <a:lnTo>
                  <a:pt x="6312187" y="3864591"/>
                </a:lnTo>
                <a:lnTo>
                  <a:pt x="6308965" y="3864591"/>
                </a:lnTo>
                <a:lnTo>
                  <a:pt x="6306817" y="3867796"/>
                </a:lnTo>
                <a:lnTo>
                  <a:pt x="6304669" y="3869932"/>
                </a:lnTo>
                <a:lnTo>
                  <a:pt x="6301448" y="3872068"/>
                </a:lnTo>
                <a:lnTo>
                  <a:pt x="6299300" y="3875273"/>
                </a:lnTo>
                <a:lnTo>
                  <a:pt x="6299300" y="3877410"/>
                </a:lnTo>
                <a:lnTo>
                  <a:pt x="6297152" y="3877410"/>
                </a:lnTo>
                <a:lnTo>
                  <a:pt x="6293930" y="3880615"/>
                </a:lnTo>
                <a:lnTo>
                  <a:pt x="6291783" y="3882752"/>
                </a:lnTo>
                <a:lnTo>
                  <a:pt x="6289634" y="3884888"/>
                </a:lnTo>
                <a:lnTo>
                  <a:pt x="6286413" y="3888093"/>
                </a:lnTo>
                <a:lnTo>
                  <a:pt x="6284266" y="3890229"/>
                </a:lnTo>
                <a:lnTo>
                  <a:pt x="6281043" y="3892366"/>
                </a:lnTo>
                <a:lnTo>
                  <a:pt x="6278896" y="3895571"/>
                </a:lnTo>
                <a:lnTo>
                  <a:pt x="6276748" y="3897707"/>
                </a:lnTo>
                <a:lnTo>
                  <a:pt x="6273526" y="3899844"/>
                </a:lnTo>
                <a:lnTo>
                  <a:pt x="6273526" y="3903049"/>
                </a:lnTo>
                <a:lnTo>
                  <a:pt x="6271379" y="3903049"/>
                </a:lnTo>
                <a:lnTo>
                  <a:pt x="6271379" y="3905185"/>
                </a:lnTo>
                <a:lnTo>
                  <a:pt x="6269230" y="3905185"/>
                </a:lnTo>
                <a:lnTo>
                  <a:pt x="6266009" y="3908390"/>
                </a:lnTo>
                <a:lnTo>
                  <a:pt x="6263862" y="3908390"/>
                </a:lnTo>
                <a:lnTo>
                  <a:pt x="6263862" y="3910527"/>
                </a:lnTo>
                <a:lnTo>
                  <a:pt x="6261714" y="3910527"/>
                </a:lnTo>
                <a:lnTo>
                  <a:pt x="6258492" y="3912663"/>
                </a:lnTo>
                <a:lnTo>
                  <a:pt x="6256344" y="3912663"/>
                </a:lnTo>
                <a:lnTo>
                  <a:pt x="6253122" y="3915868"/>
                </a:lnTo>
                <a:lnTo>
                  <a:pt x="6250975" y="3915868"/>
                </a:lnTo>
                <a:lnTo>
                  <a:pt x="6248827" y="3915868"/>
                </a:lnTo>
                <a:lnTo>
                  <a:pt x="6243457" y="3915868"/>
                </a:lnTo>
                <a:lnTo>
                  <a:pt x="6241310" y="3915868"/>
                </a:lnTo>
                <a:lnTo>
                  <a:pt x="6238088" y="3912663"/>
                </a:lnTo>
                <a:lnTo>
                  <a:pt x="6235940" y="3912663"/>
                </a:lnTo>
                <a:lnTo>
                  <a:pt x="6233793" y="3912663"/>
                </a:lnTo>
                <a:lnTo>
                  <a:pt x="6230571" y="3910527"/>
                </a:lnTo>
                <a:lnTo>
                  <a:pt x="6228423" y="3910527"/>
                </a:lnTo>
                <a:lnTo>
                  <a:pt x="6225201" y="3908390"/>
                </a:lnTo>
                <a:lnTo>
                  <a:pt x="6223053" y="3905185"/>
                </a:lnTo>
                <a:lnTo>
                  <a:pt x="6220906" y="3903049"/>
                </a:lnTo>
                <a:lnTo>
                  <a:pt x="6217684" y="3899844"/>
                </a:lnTo>
                <a:lnTo>
                  <a:pt x="6215536" y="3899844"/>
                </a:lnTo>
                <a:lnTo>
                  <a:pt x="6213389" y="3897707"/>
                </a:lnTo>
                <a:lnTo>
                  <a:pt x="6210166" y="3895571"/>
                </a:lnTo>
                <a:lnTo>
                  <a:pt x="6208019" y="3892366"/>
                </a:lnTo>
                <a:lnTo>
                  <a:pt x="6205871" y="3890229"/>
                </a:lnTo>
                <a:lnTo>
                  <a:pt x="6202649" y="3888093"/>
                </a:lnTo>
                <a:lnTo>
                  <a:pt x="6200502" y="3882752"/>
                </a:lnTo>
                <a:lnTo>
                  <a:pt x="6197280" y="3880615"/>
                </a:lnTo>
                <a:lnTo>
                  <a:pt x="6197280" y="3877410"/>
                </a:lnTo>
                <a:lnTo>
                  <a:pt x="6195132" y="3875273"/>
                </a:lnTo>
                <a:lnTo>
                  <a:pt x="6192985" y="3872068"/>
                </a:lnTo>
                <a:lnTo>
                  <a:pt x="6192985" y="3869932"/>
                </a:lnTo>
                <a:lnTo>
                  <a:pt x="6189762" y="3869932"/>
                </a:lnTo>
                <a:lnTo>
                  <a:pt x="6187615" y="3867796"/>
                </a:lnTo>
                <a:lnTo>
                  <a:pt x="6187615" y="3864591"/>
                </a:lnTo>
                <a:lnTo>
                  <a:pt x="6185467" y="3862454"/>
                </a:lnTo>
                <a:lnTo>
                  <a:pt x="6182245" y="3860318"/>
                </a:lnTo>
                <a:lnTo>
                  <a:pt x="6182245" y="3857113"/>
                </a:lnTo>
                <a:lnTo>
                  <a:pt x="6180098" y="3854976"/>
                </a:lnTo>
                <a:lnTo>
                  <a:pt x="6180098" y="3849635"/>
                </a:lnTo>
                <a:lnTo>
                  <a:pt x="6177950" y="3844293"/>
                </a:lnTo>
                <a:lnTo>
                  <a:pt x="6174728" y="3842157"/>
                </a:lnTo>
                <a:lnTo>
                  <a:pt x="6172580" y="3840020"/>
                </a:lnTo>
                <a:lnTo>
                  <a:pt x="6172580" y="3836815"/>
                </a:lnTo>
                <a:lnTo>
                  <a:pt x="6169358" y="3834679"/>
                </a:lnTo>
                <a:lnTo>
                  <a:pt x="6167211" y="3832542"/>
                </a:lnTo>
                <a:lnTo>
                  <a:pt x="6167211" y="3829337"/>
                </a:lnTo>
                <a:lnTo>
                  <a:pt x="6165063" y="3829337"/>
                </a:lnTo>
                <a:lnTo>
                  <a:pt x="6161841" y="3825064"/>
                </a:lnTo>
                <a:lnTo>
                  <a:pt x="6159693" y="3821859"/>
                </a:lnTo>
                <a:lnTo>
                  <a:pt x="6157546" y="3819723"/>
                </a:lnTo>
                <a:lnTo>
                  <a:pt x="6157546" y="3816518"/>
                </a:lnTo>
                <a:lnTo>
                  <a:pt x="6154324" y="3814381"/>
                </a:lnTo>
                <a:lnTo>
                  <a:pt x="6152176" y="3812245"/>
                </a:lnTo>
                <a:lnTo>
                  <a:pt x="6150029" y="3809040"/>
                </a:lnTo>
                <a:lnTo>
                  <a:pt x="6144659" y="3809040"/>
                </a:lnTo>
                <a:lnTo>
                  <a:pt x="6142512" y="3806903"/>
                </a:lnTo>
                <a:lnTo>
                  <a:pt x="6139289" y="3804767"/>
                </a:lnTo>
                <a:lnTo>
                  <a:pt x="6137142" y="3801562"/>
                </a:lnTo>
                <a:lnTo>
                  <a:pt x="6133920" y="3799426"/>
                </a:lnTo>
                <a:lnTo>
                  <a:pt x="6131772" y="3799426"/>
                </a:lnTo>
                <a:lnTo>
                  <a:pt x="6131772" y="3797289"/>
                </a:lnTo>
                <a:lnTo>
                  <a:pt x="6129625" y="3797289"/>
                </a:lnTo>
                <a:lnTo>
                  <a:pt x="6126403" y="3794084"/>
                </a:lnTo>
                <a:lnTo>
                  <a:pt x="6124255" y="3791948"/>
                </a:lnTo>
                <a:lnTo>
                  <a:pt x="6122108" y="3791948"/>
                </a:lnTo>
                <a:lnTo>
                  <a:pt x="6118885" y="3788743"/>
                </a:lnTo>
                <a:lnTo>
                  <a:pt x="6116738" y="3786606"/>
                </a:lnTo>
                <a:lnTo>
                  <a:pt x="6114590" y="3784469"/>
                </a:lnTo>
                <a:lnTo>
                  <a:pt x="6111368" y="3784469"/>
                </a:lnTo>
                <a:lnTo>
                  <a:pt x="6109221" y="3781265"/>
                </a:lnTo>
                <a:lnTo>
                  <a:pt x="6105999" y="3781265"/>
                </a:lnTo>
                <a:lnTo>
                  <a:pt x="6103851" y="3779128"/>
                </a:lnTo>
                <a:lnTo>
                  <a:pt x="6101703" y="3779128"/>
                </a:lnTo>
                <a:lnTo>
                  <a:pt x="6098481" y="3776992"/>
                </a:lnTo>
                <a:lnTo>
                  <a:pt x="6096334" y="3776992"/>
                </a:lnTo>
                <a:lnTo>
                  <a:pt x="6094186" y="3776992"/>
                </a:lnTo>
                <a:lnTo>
                  <a:pt x="6090964" y="3773787"/>
                </a:lnTo>
                <a:lnTo>
                  <a:pt x="6088816" y="3773787"/>
                </a:lnTo>
                <a:lnTo>
                  <a:pt x="6086669" y="3773787"/>
                </a:lnTo>
                <a:lnTo>
                  <a:pt x="6083447" y="3771650"/>
                </a:lnTo>
                <a:lnTo>
                  <a:pt x="6081299" y="3771650"/>
                </a:lnTo>
                <a:lnTo>
                  <a:pt x="6078077" y="3771650"/>
                </a:lnTo>
                <a:lnTo>
                  <a:pt x="6075930" y="3769514"/>
                </a:lnTo>
                <a:lnTo>
                  <a:pt x="6073782" y="3769514"/>
                </a:lnTo>
                <a:lnTo>
                  <a:pt x="6070560" y="3769514"/>
                </a:lnTo>
                <a:lnTo>
                  <a:pt x="6068412" y="3769514"/>
                </a:lnTo>
                <a:lnTo>
                  <a:pt x="6066265" y="3766309"/>
                </a:lnTo>
                <a:lnTo>
                  <a:pt x="6063043" y="3766309"/>
                </a:lnTo>
                <a:lnTo>
                  <a:pt x="6060895" y="3766309"/>
                </a:lnTo>
                <a:lnTo>
                  <a:pt x="6058748" y="3766309"/>
                </a:lnTo>
                <a:lnTo>
                  <a:pt x="6055526" y="3766309"/>
                </a:lnTo>
                <a:lnTo>
                  <a:pt x="6053378" y="3766309"/>
                </a:lnTo>
                <a:lnTo>
                  <a:pt x="6050156" y="3764172"/>
                </a:lnTo>
                <a:lnTo>
                  <a:pt x="6048008" y="3764172"/>
                </a:lnTo>
                <a:lnTo>
                  <a:pt x="6045861" y="3764172"/>
                </a:lnTo>
                <a:lnTo>
                  <a:pt x="6042639" y="3764172"/>
                </a:lnTo>
                <a:lnTo>
                  <a:pt x="6040491" y="3764172"/>
                </a:lnTo>
                <a:lnTo>
                  <a:pt x="6038343" y="3764172"/>
                </a:lnTo>
                <a:lnTo>
                  <a:pt x="6035122" y="3764172"/>
                </a:lnTo>
                <a:lnTo>
                  <a:pt x="6032974" y="3764172"/>
                </a:lnTo>
                <a:lnTo>
                  <a:pt x="6027605" y="3764172"/>
                </a:lnTo>
                <a:lnTo>
                  <a:pt x="6025457" y="3764172"/>
                </a:lnTo>
                <a:lnTo>
                  <a:pt x="6020087" y="3764172"/>
                </a:lnTo>
                <a:lnTo>
                  <a:pt x="6017939" y="3764172"/>
                </a:lnTo>
                <a:lnTo>
                  <a:pt x="6012570" y="3764172"/>
                </a:lnTo>
                <a:lnTo>
                  <a:pt x="6010422" y="3764172"/>
                </a:lnTo>
                <a:lnTo>
                  <a:pt x="6007201" y="3764172"/>
                </a:lnTo>
                <a:lnTo>
                  <a:pt x="6005053" y="3764172"/>
                </a:lnTo>
                <a:lnTo>
                  <a:pt x="5999683" y="3764172"/>
                </a:lnTo>
                <a:lnTo>
                  <a:pt x="5997536" y="3764172"/>
                </a:lnTo>
                <a:lnTo>
                  <a:pt x="5994314" y="3764172"/>
                </a:lnTo>
                <a:lnTo>
                  <a:pt x="5984649" y="3764172"/>
                </a:lnTo>
                <a:lnTo>
                  <a:pt x="5982501" y="3764172"/>
                </a:lnTo>
                <a:lnTo>
                  <a:pt x="5974984" y="3764172"/>
                </a:lnTo>
                <a:lnTo>
                  <a:pt x="5964245" y="3764172"/>
                </a:lnTo>
                <a:lnTo>
                  <a:pt x="5949210" y="3764172"/>
                </a:lnTo>
                <a:lnTo>
                  <a:pt x="5947063" y="3764172"/>
                </a:lnTo>
                <a:lnTo>
                  <a:pt x="5939545" y="3764172"/>
                </a:lnTo>
                <a:lnTo>
                  <a:pt x="5936324" y="3764172"/>
                </a:lnTo>
                <a:lnTo>
                  <a:pt x="5934176" y="3764172"/>
                </a:lnTo>
                <a:lnTo>
                  <a:pt x="5930954" y="3764172"/>
                </a:lnTo>
                <a:lnTo>
                  <a:pt x="5928806" y="3764172"/>
                </a:lnTo>
                <a:lnTo>
                  <a:pt x="5926659" y="3764172"/>
                </a:lnTo>
                <a:lnTo>
                  <a:pt x="5923438" y="3764172"/>
                </a:lnTo>
                <a:lnTo>
                  <a:pt x="5921289" y="3764172"/>
                </a:lnTo>
                <a:lnTo>
                  <a:pt x="5919141" y="3764172"/>
                </a:lnTo>
                <a:lnTo>
                  <a:pt x="5915920" y="3764172"/>
                </a:lnTo>
                <a:lnTo>
                  <a:pt x="5913772" y="3764172"/>
                </a:lnTo>
                <a:lnTo>
                  <a:pt x="5908402" y="3764172"/>
                </a:lnTo>
                <a:lnTo>
                  <a:pt x="5903034" y="3764172"/>
                </a:lnTo>
                <a:lnTo>
                  <a:pt x="5898737" y="3764172"/>
                </a:lnTo>
                <a:lnTo>
                  <a:pt x="5895516" y="3764172"/>
                </a:lnTo>
                <a:lnTo>
                  <a:pt x="5893368" y="3764172"/>
                </a:lnTo>
                <a:lnTo>
                  <a:pt x="5891220" y="3764172"/>
                </a:lnTo>
                <a:lnTo>
                  <a:pt x="5887998" y="3764172"/>
                </a:lnTo>
                <a:lnTo>
                  <a:pt x="5885851" y="3764172"/>
                </a:lnTo>
                <a:lnTo>
                  <a:pt x="5883703" y="3764172"/>
                </a:lnTo>
                <a:lnTo>
                  <a:pt x="5880481" y="3764172"/>
                </a:lnTo>
                <a:lnTo>
                  <a:pt x="5878333" y="3764172"/>
                </a:lnTo>
                <a:lnTo>
                  <a:pt x="5875112" y="3764172"/>
                </a:lnTo>
                <a:lnTo>
                  <a:pt x="5872965" y="3764172"/>
                </a:lnTo>
                <a:lnTo>
                  <a:pt x="5870816" y="3764172"/>
                </a:lnTo>
                <a:lnTo>
                  <a:pt x="5867594" y="3766309"/>
                </a:lnTo>
                <a:lnTo>
                  <a:pt x="5865447" y="3766309"/>
                </a:lnTo>
                <a:lnTo>
                  <a:pt x="5863299" y="3766309"/>
                </a:lnTo>
                <a:lnTo>
                  <a:pt x="5860078" y="3766309"/>
                </a:lnTo>
                <a:lnTo>
                  <a:pt x="5857929" y="3766309"/>
                </a:lnTo>
                <a:lnTo>
                  <a:pt x="5855782" y="3766309"/>
                </a:lnTo>
                <a:lnTo>
                  <a:pt x="5852561" y="3766309"/>
                </a:lnTo>
                <a:lnTo>
                  <a:pt x="5850412" y="3766309"/>
                </a:lnTo>
                <a:lnTo>
                  <a:pt x="5850412" y="3769514"/>
                </a:lnTo>
                <a:lnTo>
                  <a:pt x="5847191" y="3769514"/>
                </a:lnTo>
                <a:lnTo>
                  <a:pt x="5845043" y="3769514"/>
                </a:lnTo>
                <a:lnTo>
                  <a:pt x="5842895" y="3769514"/>
                </a:lnTo>
                <a:lnTo>
                  <a:pt x="5839674" y="3769514"/>
                </a:lnTo>
                <a:lnTo>
                  <a:pt x="5835378" y="3771650"/>
                </a:lnTo>
                <a:lnTo>
                  <a:pt x="5832157" y="3771650"/>
                </a:lnTo>
                <a:lnTo>
                  <a:pt x="5830008" y="3771650"/>
                </a:lnTo>
                <a:lnTo>
                  <a:pt x="5827860" y="3771650"/>
                </a:lnTo>
                <a:lnTo>
                  <a:pt x="5822491" y="3773787"/>
                </a:lnTo>
                <a:lnTo>
                  <a:pt x="5820343" y="3773787"/>
                </a:lnTo>
                <a:lnTo>
                  <a:pt x="5817122" y="3773787"/>
                </a:lnTo>
                <a:lnTo>
                  <a:pt x="5814974" y="3776992"/>
                </a:lnTo>
                <a:lnTo>
                  <a:pt x="5811753" y="3776992"/>
                </a:lnTo>
                <a:lnTo>
                  <a:pt x="5809604" y="3776992"/>
                </a:lnTo>
                <a:lnTo>
                  <a:pt x="5807457" y="3776992"/>
                </a:lnTo>
                <a:lnTo>
                  <a:pt x="5804235" y="3779128"/>
                </a:lnTo>
                <a:lnTo>
                  <a:pt x="5802088" y="3779128"/>
                </a:lnTo>
                <a:lnTo>
                  <a:pt x="5799939" y="3779128"/>
                </a:lnTo>
                <a:lnTo>
                  <a:pt x="5796718" y="3779128"/>
                </a:lnTo>
                <a:lnTo>
                  <a:pt x="5794570" y="3779128"/>
                </a:lnTo>
                <a:lnTo>
                  <a:pt x="5792422" y="3781265"/>
                </a:lnTo>
                <a:lnTo>
                  <a:pt x="5787053" y="3781265"/>
                </a:lnTo>
                <a:lnTo>
                  <a:pt x="5783831" y="3781265"/>
                </a:lnTo>
                <a:lnTo>
                  <a:pt x="5781684" y="3781265"/>
                </a:lnTo>
                <a:lnTo>
                  <a:pt x="5774166" y="3781265"/>
                </a:lnTo>
                <a:lnTo>
                  <a:pt x="5768797" y="3781265"/>
                </a:lnTo>
                <a:lnTo>
                  <a:pt x="5753762" y="3781265"/>
                </a:lnTo>
                <a:lnTo>
                  <a:pt x="5740876" y="3781265"/>
                </a:lnTo>
                <a:lnTo>
                  <a:pt x="5723693" y="3781265"/>
                </a:lnTo>
                <a:lnTo>
                  <a:pt x="5695772" y="3781265"/>
                </a:lnTo>
                <a:lnTo>
                  <a:pt x="5675368" y="3781265"/>
                </a:lnTo>
                <a:lnTo>
                  <a:pt x="5647447" y="3781265"/>
                </a:lnTo>
                <a:lnTo>
                  <a:pt x="5629190" y="3781265"/>
                </a:lnTo>
                <a:lnTo>
                  <a:pt x="5617378" y="3781265"/>
                </a:lnTo>
                <a:lnTo>
                  <a:pt x="5599122" y="3781265"/>
                </a:lnTo>
                <a:lnTo>
                  <a:pt x="5586235" y="3781265"/>
                </a:lnTo>
                <a:lnTo>
                  <a:pt x="5573348" y="3781265"/>
                </a:lnTo>
                <a:lnTo>
                  <a:pt x="5563683" y="3781265"/>
                </a:lnTo>
                <a:lnTo>
                  <a:pt x="5545427" y="3781265"/>
                </a:lnTo>
                <a:lnTo>
                  <a:pt x="5537909" y="3781265"/>
                </a:lnTo>
                <a:lnTo>
                  <a:pt x="5533614" y="3781265"/>
                </a:lnTo>
                <a:lnTo>
                  <a:pt x="5526097" y="3781265"/>
                </a:lnTo>
                <a:lnTo>
                  <a:pt x="5520727" y="3781265"/>
                </a:lnTo>
                <a:lnTo>
                  <a:pt x="5513210" y="3781265"/>
                </a:lnTo>
                <a:lnTo>
                  <a:pt x="5505693" y="3781265"/>
                </a:lnTo>
                <a:lnTo>
                  <a:pt x="5500323" y="3781265"/>
                </a:lnTo>
                <a:lnTo>
                  <a:pt x="5492806" y="3781265"/>
                </a:lnTo>
                <a:lnTo>
                  <a:pt x="5485289" y="3781265"/>
                </a:lnTo>
                <a:lnTo>
                  <a:pt x="5477772" y="3781265"/>
                </a:lnTo>
                <a:lnTo>
                  <a:pt x="5470254" y="3781265"/>
                </a:lnTo>
                <a:lnTo>
                  <a:pt x="5461663" y="3781265"/>
                </a:lnTo>
                <a:lnTo>
                  <a:pt x="5449850" y="3781265"/>
                </a:lnTo>
                <a:lnTo>
                  <a:pt x="5439111" y="3781265"/>
                </a:lnTo>
                <a:lnTo>
                  <a:pt x="5431594" y="3781265"/>
                </a:lnTo>
                <a:lnTo>
                  <a:pt x="5426225" y="3781265"/>
                </a:lnTo>
                <a:lnTo>
                  <a:pt x="5418707" y="3781265"/>
                </a:lnTo>
                <a:lnTo>
                  <a:pt x="5403673" y="3781265"/>
                </a:lnTo>
                <a:lnTo>
                  <a:pt x="5396156" y="3781265"/>
                </a:lnTo>
                <a:lnTo>
                  <a:pt x="5390786" y="3781265"/>
                </a:lnTo>
                <a:lnTo>
                  <a:pt x="5388638" y="3781265"/>
                </a:lnTo>
                <a:lnTo>
                  <a:pt x="5383269" y="3781265"/>
                </a:lnTo>
                <a:lnTo>
                  <a:pt x="5373604" y="3781265"/>
                </a:lnTo>
                <a:lnTo>
                  <a:pt x="5366087" y="3781265"/>
                </a:lnTo>
                <a:lnTo>
                  <a:pt x="5358569" y="3781265"/>
                </a:lnTo>
                <a:lnTo>
                  <a:pt x="5355348" y="3781265"/>
                </a:lnTo>
                <a:lnTo>
                  <a:pt x="5347830" y="3781265"/>
                </a:lnTo>
                <a:lnTo>
                  <a:pt x="5345683" y="3781265"/>
                </a:lnTo>
                <a:lnTo>
                  <a:pt x="5338165" y="3781265"/>
                </a:lnTo>
                <a:lnTo>
                  <a:pt x="5332796" y="3781265"/>
                </a:lnTo>
                <a:lnTo>
                  <a:pt x="5327426" y="3781265"/>
                </a:lnTo>
                <a:lnTo>
                  <a:pt x="5323131" y="3781265"/>
                </a:lnTo>
                <a:lnTo>
                  <a:pt x="5317761" y="3781265"/>
                </a:lnTo>
                <a:lnTo>
                  <a:pt x="5314540" y="3781265"/>
                </a:lnTo>
                <a:lnTo>
                  <a:pt x="5310244" y="3781265"/>
                </a:lnTo>
                <a:lnTo>
                  <a:pt x="5307023" y="3781265"/>
                </a:lnTo>
                <a:lnTo>
                  <a:pt x="5302727" y="3781265"/>
                </a:lnTo>
                <a:lnTo>
                  <a:pt x="5299505" y="3781265"/>
                </a:lnTo>
                <a:lnTo>
                  <a:pt x="5295210" y="3781265"/>
                </a:lnTo>
                <a:lnTo>
                  <a:pt x="5289840" y="3781265"/>
                </a:lnTo>
                <a:lnTo>
                  <a:pt x="5284471" y="3781265"/>
                </a:lnTo>
                <a:lnTo>
                  <a:pt x="5282323" y="3781265"/>
                </a:lnTo>
                <a:lnTo>
                  <a:pt x="5276954" y="3781265"/>
                </a:lnTo>
                <a:lnTo>
                  <a:pt x="5271585" y="3781265"/>
                </a:lnTo>
                <a:lnTo>
                  <a:pt x="5267288" y="3781265"/>
                </a:lnTo>
                <a:lnTo>
                  <a:pt x="5264067" y="3779128"/>
                </a:lnTo>
                <a:lnTo>
                  <a:pt x="5258698" y="3779128"/>
                </a:lnTo>
                <a:lnTo>
                  <a:pt x="5254402" y="3779128"/>
                </a:lnTo>
                <a:lnTo>
                  <a:pt x="5251181" y="3779128"/>
                </a:lnTo>
                <a:lnTo>
                  <a:pt x="5241515" y="3776992"/>
                </a:lnTo>
                <a:lnTo>
                  <a:pt x="5230777" y="3776992"/>
                </a:lnTo>
                <a:lnTo>
                  <a:pt x="5223259" y="3773787"/>
                </a:lnTo>
                <a:lnTo>
                  <a:pt x="5213594" y="3771650"/>
                </a:lnTo>
                <a:lnTo>
                  <a:pt x="5203929" y="3771650"/>
                </a:lnTo>
                <a:lnTo>
                  <a:pt x="5200708" y="3769514"/>
                </a:lnTo>
                <a:lnTo>
                  <a:pt x="5193190" y="3766309"/>
                </a:lnTo>
                <a:lnTo>
                  <a:pt x="5183525" y="3764172"/>
                </a:lnTo>
                <a:lnTo>
                  <a:pt x="5178155" y="3760967"/>
                </a:lnTo>
                <a:lnTo>
                  <a:pt x="5170639" y="3760967"/>
                </a:lnTo>
                <a:lnTo>
                  <a:pt x="5167417" y="3758831"/>
                </a:lnTo>
                <a:lnTo>
                  <a:pt x="5157751" y="3756694"/>
                </a:lnTo>
                <a:lnTo>
                  <a:pt x="5152383" y="3753489"/>
                </a:lnTo>
                <a:lnTo>
                  <a:pt x="5148086" y="3751353"/>
                </a:lnTo>
                <a:lnTo>
                  <a:pt x="5144865" y="3751353"/>
                </a:lnTo>
                <a:lnTo>
                  <a:pt x="5142717" y="3749216"/>
                </a:lnTo>
                <a:lnTo>
                  <a:pt x="5139496" y="3749216"/>
                </a:lnTo>
                <a:lnTo>
                  <a:pt x="5135200" y="3749216"/>
                </a:lnTo>
                <a:lnTo>
                  <a:pt x="5129831" y="3746011"/>
                </a:lnTo>
                <a:lnTo>
                  <a:pt x="5127682" y="3746011"/>
                </a:lnTo>
                <a:lnTo>
                  <a:pt x="5120165" y="3743875"/>
                </a:lnTo>
                <a:lnTo>
                  <a:pt x="5114796" y="3743875"/>
                </a:lnTo>
                <a:lnTo>
                  <a:pt x="5109427" y="3741738"/>
                </a:lnTo>
                <a:lnTo>
                  <a:pt x="5101910" y="3741738"/>
                </a:lnTo>
                <a:lnTo>
                  <a:pt x="5096540" y="3741738"/>
                </a:lnTo>
                <a:lnTo>
                  <a:pt x="5089023" y="3738533"/>
                </a:lnTo>
                <a:lnTo>
                  <a:pt x="5083653" y="3738533"/>
                </a:lnTo>
                <a:lnTo>
                  <a:pt x="5081506" y="3738533"/>
                </a:lnTo>
                <a:lnTo>
                  <a:pt x="5076136" y="3738533"/>
                </a:lnTo>
                <a:lnTo>
                  <a:pt x="5071841" y="3738533"/>
                </a:lnTo>
                <a:lnTo>
                  <a:pt x="5064323" y="3738533"/>
                </a:lnTo>
                <a:lnTo>
                  <a:pt x="5061101" y="3738533"/>
                </a:lnTo>
                <a:lnTo>
                  <a:pt x="5053584" y="3738533"/>
                </a:lnTo>
                <a:lnTo>
                  <a:pt x="5048214" y="3738533"/>
                </a:lnTo>
                <a:lnTo>
                  <a:pt x="5046067" y="3738533"/>
                </a:lnTo>
                <a:lnTo>
                  <a:pt x="5040697" y="3738533"/>
                </a:lnTo>
                <a:lnTo>
                  <a:pt x="5036402" y="3738533"/>
                </a:lnTo>
                <a:lnTo>
                  <a:pt x="5033180" y="3738533"/>
                </a:lnTo>
                <a:lnTo>
                  <a:pt x="5031033" y="3738533"/>
                </a:lnTo>
                <a:lnTo>
                  <a:pt x="5025663" y="3738533"/>
                </a:lnTo>
                <a:lnTo>
                  <a:pt x="5023515" y="3738533"/>
                </a:lnTo>
                <a:lnTo>
                  <a:pt x="5020293" y="3738533"/>
                </a:lnTo>
                <a:lnTo>
                  <a:pt x="5015998" y="3738533"/>
                </a:lnTo>
                <a:lnTo>
                  <a:pt x="5010628" y="3738533"/>
                </a:lnTo>
                <a:lnTo>
                  <a:pt x="5003111" y="3738533"/>
                </a:lnTo>
                <a:lnTo>
                  <a:pt x="4997742" y="3738533"/>
                </a:lnTo>
                <a:lnTo>
                  <a:pt x="4995594" y="3738533"/>
                </a:lnTo>
                <a:lnTo>
                  <a:pt x="4990224" y="3736397"/>
                </a:lnTo>
                <a:lnTo>
                  <a:pt x="4982707" y="3736397"/>
                </a:lnTo>
                <a:lnTo>
                  <a:pt x="4975190" y="3734260"/>
                </a:lnTo>
                <a:lnTo>
                  <a:pt x="4973042" y="3734260"/>
                </a:lnTo>
                <a:lnTo>
                  <a:pt x="4964451" y="3731056"/>
                </a:lnTo>
                <a:lnTo>
                  <a:pt x="4962303" y="3728919"/>
                </a:lnTo>
                <a:lnTo>
                  <a:pt x="4960156" y="3728919"/>
                </a:lnTo>
                <a:lnTo>
                  <a:pt x="4954786" y="3725714"/>
                </a:lnTo>
                <a:lnTo>
                  <a:pt x="4947269" y="3723578"/>
                </a:lnTo>
                <a:lnTo>
                  <a:pt x="4941899" y="3721441"/>
                </a:lnTo>
                <a:lnTo>
                  <a:pt x="4936530" y="3718236"/>
                </a:lnTo>
                <a:lnTo>
                  <a:pt x="4934382" y="3718236"/>
                </a:lnTo>
                <a:lnTo>
                  <a:pt x="4929012" y="3716099"/>
                </a:lnTo>
                <a:lnTo>
                  <a:pt x="4924717" y="3716099"/>
                </a:lnTo>
                <a:lnTo>
                  <a:pt x="4919347" y="3713963"/>
                </a:lnTo>
                <a:lnTo>
                  <a:pt x="4913978" y="3710758"/>
                </a:lnTo>
                <a:lnTo>
                  <a:pt x="4911830" y="3710758"/>
                </a:lnTo>
                <a:lnTo>
                  <a:pt x="4904313" y="3708622"/>
                </a:lnTo>
                <a:lnTo>
                  <a:pt x="4901091" y="3706485"/>
                </a:lnTo>
                <a:lnTo>
                  <a:pt x="4896796" y="3703280"/>
                </a:lnTo>
                <a:lnTo>
                  <a:pt x="4891426" y="3703280"/>
                </a:lnTo>
                <a:lnTo>
                  <a:pt x="4883909" y="3701144"/>
                </a:lnTo>
                <a:lnTo>
                  <a:pt x="4876392" y="3697939"/>
                </a:lnTo>
                <a:lnTo>
                  <a:pt x="4871022" y="3695802"/>
                </a:lnTo>
                <a:lnTo>
                  <a:pt x="4865653" y="3693665"/>
                </a:lnTo>
                <a:lnTo>
                  <a:pt x="4861357" y="3693665"/>
                </a:lnTo>
                <a:lnTo>
                  <a:pt x="4855988" y="3690461"/>
                </a:lnTo>
                <a:lnTo>
                  <a:pt x="4853840" y="3690461"/>
                </a:lnTo>
                <a:lnTo>
                  <a:pt x="4848470" y="3688324"/>
                </a:lnTo>
                <a:lnTo>
                  <a:pt x="4845249" y="3688324"/>
                </a:lnTo>
                <a:lnTo>
                  <a:pt x="4837731" y="3688324"/>
                </a:lnTo>
                <a:lnTo>
                  <a:pt x="4837731" y="3686188"/>
                </a:lnTo>
                <a:lnTo>
                  <a:pt x="4833436" y="3686188"/>
                </a:lnTo>
                <a:lnTo>
                  <a:pt x="4828066" y="3682983"/>
                </a:lnTo>
                <a:lnTo>
                  <a:pt x="4822697" y="3682983"/>
                </a:lnTo>
                <a:lnTo>
                  <a:pt x="4817327" y="3680846"/>
                </a:lnTo>
                <a:lnTo>
                  <a:pt x="4813032" y="3680846"/>
                </a:lnTo>
                <a:lnTo>
                  <a:pt x="4807662" y="3678710"/>
                </a:lnTo>
                <a:lnTo>
                  <a:pt x="4802293" y="3678710"/>
                </a:lnTo>
                <a:lnTo>
                  <a:pt x="4800145" y="3675505"/>
                </a:lnTo>
                <a:lnTo>
                  <a:pt x="4794776" y="3675505"/>
                </a:lnTo>
                <a:lnTo>
                  <a:pt x="4787258" y="3675505"/>
                </a:lnTo>
                <a:lnTo>
                  <a:pt x="4781889" y="3673368"/>
                </a:lnTo>
                <a:lnTo>
                  <a:pt x="4777593" y="3673368"/>
                </a:lnTo>
                <a:lnTo>
                  <a:pt x="4774372" y="3673368"/>
                </a:lnTo>
                <a:lnTo>
                  <a:pt x="4770076" y="3673368"/>
                </a:lnTo>
                <a:lnTo>
                  <a:pt x="4764707" y="3673368"/>
                </a:lnTo>
                <a:lnTo>
                  <a:pt x="4759337" y="3673368"/>
                </a:lnTo>
                <a:lnTo>
                  <a:pt x="4749672" y="3673368"/>
                </a:lnTo>
                <a:lnTo>
                  <a:pt x="4742155" y="3673368"/>
                </a:lnTo>
                <a:lnTo>
                  <a:pt x="4742155" y="3678710"/>
                </a:lnTo>
                <a:lnTo>
                  <a:pt x="4742155" y="3716099"/>
                </a:lnTo>
                <a:lnTo>
                  <a:pt x="4742155" y="3734260"/>
                </a:lnTo>
                <a:lnTo>
                  <a:pt x="4742155" y="3738533"/>
                </a:lnTo>
                <a:lnTo>
                  <a:pt x="4742155" y="3753489"/>
                </a:lnTo>
                <a:lnTo>
                  <a:pt x="4742155" y="3760967"/>
                </a:lnTo>
                <a:lnTo>
                  <a:pt x="4742155" y="3764172"/>
                </a:lnTo>
                <a:lnTo>
                  <a:pt x="4742155" y="3804767"/>
                </a:lnTo>
                <a:lnTo>
                  <a:pt x="4738933" y="3852839"/>
                </a:lnTo>
                <a:lnTo>
                  <a:pt x="4738933" y="3897707"/>
                </a:lnTo>
                <a:lnTo>
                  <a:pt x="4738933" y="3945780"/>
                </a:lnTo>
                <a:lnTo>
                  <a:pt x="4738933" y="3993853"/>
                </a:lnTo>
                <a:lnTo>
                  <a:pt x="4738933" y="4041925"/>
                </a:lnTo>
                <a:lnTo>
                  <a:pt x="4738933" y="4089998"/>
                </a:lnTo>
                <a:lnTo>
                  <a:pt x="4736785" y="4137002"/>
                </a:lnTo>
                <a:lnTo>
                  <a:pt x="4736785" y="4185075"/>
                </a:lnTo>
                <a:lnTo>
                  <a:pt x="4736785" y="4233148"/>
                </a:lnTo>
                <a:lnTo>
                  <a:pt x="4736785" y="4284425"/>
                </a:lnTo>
                <a:lnTo>
                  <a:pt x="4736785" y="4329293"/>
                </a:lnTo>
                <a:lnTo>
                  <a:pt x="4734638" y="4475647"/>
                </a:lnTo>
                <a:lnTo>
                  <a:pt x="4734638" y="4523720"/>
                </a:lnTo>
                <a:lnTo>
                  <a:pt x="4734638" y="4571793"/>
                </a:lnTo>
                <a:lnTo>
                  <a:pt x="4734638" y="4619865"/>
                </a:lnTo>
                <a:lnTo>
                  <a:pt x="4731416" y="4667938"/>
                </a:lnTo>
                <a:lnTo>
                  <a:pt x="4731416" y="4714942"/>
                </a:lnTo>
                <a:lnTo>
                  <a:pt x="4731416" y="4763015"/>
                </a:lnTo>
                <a:lnTo>
                  <a:pt x="4731416" y="4811088"/>
                </a:lnTo>
                <a:lnTo>
                  <a:pt x="4731416" y="4859160"/>
                </a:lnTo>
                <a:lnTo>
                  <a:pt x="4731416" y="4907233"/>
                </a:lnTo>
                <a:lnTo>
                  <a:pt x="4731416" y="4957442"/>
                </a:lnTo>
                <a:lnTo>
                  <a:pt x="4731416" y="5005515"/>
                </a:lnTo>
                <a:lnTo>
                  <a:pt x="4731416" y="5053588"/>
                </a:lnTo>
                <a:lnTo>
                  <a:pt x="4731416" y="5099524"/>
                </a:lnTo>
                <a:lnTo>
                  <a:pt x="4731416" y="5146528"/>
                </a:lnTo>
                <a:lnTo>
                  <a:pt x="4731416" y="5197806"/>
                </a:lnTo>
                <a:lnTo>
                  <a:pt x="4731416" y="5245878"/>
                </a:lnTo>
                <a:lnTo>
                  <a:pt x="4731416" y="5292883"/>
                </a:lnTo>
                <a:lnTo>
                  <a:pt x="4731416" y="5340955"/>
                </a:lnTo>
                <a:lnTo>
                  <a:pt x="4731416" y="5389028"/>
                </a:lnTo>
                <a:lnTo>
                  <a:pt x="4731416" y="5440305"/>
                </a:lnTo>
                <a:lnTo>
                  <a:pt x="4731416" y="5485173"/>
                </a:lnTo>
                <a:lnTo>
                  <a:pt x="4731416" y="5533246"/>
                </a:lnTo>
                <a:lnTo>
                  <a:pt x="4731416" y="5581319"/>
                </a:lnTo>
                <a:lnTo>
                  <a:pt x="4731416" y="5629391"/>
                </a:lnTo>
                <a:lnTo>
                  <a:pt x="4731416" y="5679600"/>
                </a:lnTo>
                <a:lnTo>
                  <a:pt x="4731416" y="5727673"/>
                </a:lnTo>
                <a:lnTo>
                  <a:pt x="4731416" y="5775746"/>
                </a:lnTo>
                <a:lnTo>
                  <a:pt x="4729268" y="5823818"/>
                </a:lnTo>
                <a:lnTo>
                  <a:pt x="4729268" y="5868686"/>
                </a:lnTo>
                <a:lnTo>
                  <a:pt x="4729268" y="5918895"/>
                </a:lnTo>
                <a:lnTo>
                  <a:pt x="4729268" y="5966968"/>
                </a:lnTo>
                <a:lnTo>
                  <a:pt x="4729268" y="6015041"/>
                </a:lnTo>
                <a:lnTo>
                  <a:pt x="4729268" y="6063113"/>
                </a:lnTo>
                <a:lnTo>
                  <a:pt x="4729268" y="6111186"/>
                </a:lnTo>
                <a:lnTo>
                  <a:pt x="4729268" y="6159259"/>
                </a:lnTo>
                <a:lnTo>
                  <a:pt x="4729268" y="6207331"/>
                </a:lnTo>
                <a:lnTo>
                  <a:pt x="4729268" y="6255404"/>
                </a:lnTo>
                <a:lnTo>
                  <a:pt x="4729268" y="6302408"/>
                </a:lnTo>
                <a:lnTo>
                  <a:pt x="4729268" y="6348344"/>
                </a:lnTo>
                <a:lnTo>
                  <a:pt x="4729268" y="6398554"/>
                </a:lnTo>
                <a:lnTo>
                  <a:pt x="4779741" y="6398554"/>
                </a:lnTo>
                <a:lnTo>
                  <a:pt x="4830214" y="6398554"/>
                </a:lnTo>
                <a:lnTo>
                  <a:pt x="4878539" y="6398554"/>
                </a:lnTo>
                <a:lnTo>
                  <a:pt x="4926865" y="6398554"/>
                </a:lnTo>
                <a:lnTo>
                  <a:pt x="4975190" y="6398554"/>
                </a:lnTo>
                <a:lnTo>
                  <a:pt x="5023515" y="6398554"/>
                </a:lnTo>
                <a:lnTo>
                  <a:pt x="5073988" y="6398554"/>
                </a:lnTo>
                <a:lnTo>
                  <a:pt x="5122314" y="6398554"/>
                </a:lnTo>
                <a:lnTo>
                  <a:pt x="5170639" y="6398554"/>
                </a:lnTo>
                <a:lnTo>
                  <a:pt x="5218963" y="6398554"/>
                </a:lnTo>
                <a:lnTo>
                  <a:pt x="5264067" y="6398554"/>
                </a:lnTo>
                <a:lnTo>
                  <a:pt x="5314540" y="6398554"/>
                </a:lnTo>
                <a:lnTo>
                  <a:pt x="5362865" y="6398554"/>
                </a:lnTo>
                <a:lnTo>
                  <a:pt x="5411190" y="6398554"/>
                </a:lnTo>
                <a:lnTo>
                  <a:pt x="5459515" y="6398554"/>
                </a:lnTo>
                <a:lnTo>
                  <a:pt x="5507840" y="6398554"/>
                </a:lnTo>
                <a:lnTo>
                  <a:pt x="5558313" y="6398554"/>
                </a:lnTo>
                <a:lnTo>
                  <a:pt x="5606639" y="6398554"/>
                </a:lnTo>
                <a:lnTo>
                  <a:pt x="5654964" y="6398554"/>
                </a:lnTo>
                <a:lnTo>
                  <a:pt x="5703290" y="6398554"/>
                </a:lnTo>
                <a:lnTo>
                  <a:pt x="5751615" y="6398554"/>
                </a:lnTo>
                <a:lnTo>
                  <a:pt x="5802088" y="6398554"/>
                </a:lnTo>
                <a:lnTo>
                  <a:pt x="5850412" y="6398554"/>
                </a:lnTo>
                <a:lnTo>
                  <a:pt x="5895516" y="6398554"/>
                </a:lnTo>
                <a:lnTo>
                  <a:pt x="5947063" y="6398554"/>
                </a:lnTo>
                <a:lnTo>
                  <a:pt x="5997536" y="6398554"/>
                </a:lnTo>
                <a:lnTo>
                  <a:pt x="6045861" y="6398554"/>
                </a:lnTo>
                <a:lnTo>
                  <a:pt x="6094186" y="6398554"/>
                </a:lnTo>
                <a:lnTo>
                  <a:pt x="6142512" y="6398554"/>
                </a:lnTo>
                <a:lnTo>
                  <a:pt x="6187615" y="6398554"/>
                </a:lnTo>
                <a:lnTo>
                  <a:pt x="6238088" y="6401759"/>
                </a:lnTo>
                <a:lnTo>
                  <a:pt x="6286413" y="6401759"/>
                </a:lnTo>
                <a:lnTo>
                  <a:pt x="6334738" y="6401759"/>
                </a:lnTo>
                <a:lnTo>
                  <a:pt x="6385211" y="6401759"/>
                </a:lnTo>
                <a:lnTo>
                  <a:pt x="6433537" y="6401759"/>
                </a:lnTo>
                <a:lnTo>
                  <a:pt x="6484010" y="6401759"/>
                </a:lnTo>
                <a:lnTo>
                  <a:pt x="6532334" y="6401759"/>
                </a:lnTo>
                <a:lnTo>
                  <a:pt x="6578511" y="6403895"/>
                </a:lnTo>
                <a:lnTo>
                  <a:pt x="6623615" y="6403895"/>
                </a:lnTo>
                <a:lnTo>
                  <a:pt x="6671940" y="6403895"/>
                </a:lnTo>
                <a:lnTo>
                  <a:pt x="6720265" y="6403895"/>
                </a:lnTo>
                <a:lnTo>
                  <a:pt x="6768591" y="6403895"/>
                </a:lnTo>
                <a:lnTo>
                  <a:pt x="6816916" y="6403895"/>
                </a:lnTo>
                <a:lnTo>
                  <a:pt x="6819064" y="6403895"/>
                </a:lnTo>
                <a:lnTo>
                  <a:pt x="6844838" y="6403895"/>
                </a:lnTo>
                <a:lnTo>
                  <a:pt x="6852355" y="6403895"/>
                </a:lnTo>
                <a:lnTo>
                  <a:pt x="6917862" y="6403895"/>
                </a:lnTo>
                <a:lnTo>
                  <a:pt x="6969408" y="6403895"/>
                </a:lnTo>
                <a:lnTo>
                  <a:pt x="7014513" y="6403895"/>
                </a:lnTo>
                <a:lnTo>
                  <a:pt x="7070354" y="6403895"/>
                </a:lnTo>
                <a:lnTo>
                  <a:pt x="7070354" y="6401759"/>
                </a:lnTo>
                <a:lnTo>
                  <a:pt x="7070354" y="6396417"/>
                </a:lnTo>
                <a:lnTo>
                  <a:pt x="7310906" y="6398554"/>
                </a:lnTo>
                <a:lnTo>
                  <a:pt x="7509576" y="6396417"/>
                </a:lnTo>
                <a:lnTo>
                  <a:pt x="7519241" y="6396417"/>
                </a:lnTo>
                <a:lnTo>
                  <a:pt x="7552532" y="6396417"/>
                </a:lnTo>
                <a:lnTo>
                  <a:pt x="7580453" y="6396417"/>
                </a:lnTo>
                <a:lnTo>
                  <a:pt x="7600857" y="6396417"/>
                </a:lnTo>
                <a:lnTo>
                  <a:pt x="7645961" y="6396417"/>
                </a:lnTo>
                <a:lnTo>
                  <a:pt x="7651330" y="6396417"/>
                </a:lnTo>
                <a:lnTo>
                  <a:pt x="7696434" y="6396417"/>
                </a:lnTo>
                <a:lnTo>
                  <a:pt x="7701803" y="6396417"/>
                </a:lnTo>
                <a:lnTo>
                  <a:pt x="7701803" y="6396382"/>
                </a:lnTo>
                <a:lnTo>
                  <a:pt x="7744181" y="6396382"/>
                </a:lnTo>
                <a:lnTo>
                  <a:pt x="7749554" y="6396382"/>
                </a:lnTo>
                <a:lnTo>
                  <a:pt x="7792533" y="6396382"/>
                </a:lnTo>
                <a:lnTo>
                  <a:pt x="7840885" y="6396382"/>
                </a:lnTo>
                <a:lnTo>
                  <a:pt x="7889236" y="6396382"/>
                </a:lnTo>
                <a:lnTo>
                  <a:pt x="7939737" y="6396382"/>
                </a:lnTo>
                <a:lnTo>
                  <a:pt x="7988089" y="6396382"/>
                </a:lnTo>
                <a:lnTo>
                  <a:pt x="8034291" y="6398519"/>
                </a:lnTo>
                <a:lnTo>
                  <a:pt x="8084792" y="6398519"/>
                </a:lnTo>
                <a:lnTo>
                  <a:pt x="8135292" y="6398519"/>
                </a:lnTo>
                <a:lnTo>
                  <a:pt x="8183644" y="6398519"/>
                </a:lnTo>
                <a:lnTo>
                  <a:pt x="8229847" y="6398519"/>
                </a:lnTo>
                <a:lnTo>
                  <a:pt x="8274975" y="6398519"/>
                </a:lnTo>
                <a:lnTo>
                  <a:pt x="8323326" y="6398519"/>
                </a:lnTo>
                <a:lnTo>
                  <a:pt x="8371678" y="6398519"/>
                </a:lnTo>
                <a:lnTo>
                  <a:pt x="8422178" y="6398519"/>
                </a:lnTo>
                <a:lnTo>
                  <a:pt x="8470530" y="6398519"/>
                </a:lnTo>
                <a:lnTo>
                  <a:pt x="8518882" y="6398519"/>
                </a:lnTo>
                <a:lnTo>
                  <a:pt x="8567233" y="6398519"/>
                </a:lnTo>
                <a:lnTo>
                  <a:pt x="8615585" y="6398519"/>
                </a:lnTo>
                <a:lnTo>
                  <a:pt x="8666085" y="6398519"/>
                </a:lnTo>
                <a:lnTo>
                  <a:pt x="8714437" y="6398519"/>
                </a:lnTo>
                <a:lnTo>
                  <a:pt x="8762789" y="6398519"/>
                </a:lnTo>
                <a:lnTo>
                  <a:pt x="8810066" y="6398519"/>
                </a:lnTo>
                <a:lnTo>
                  <a:pt x="8858417" y="6398519"/>
                </a:lnTo>
                <a:lnTo>
                  <a:pt x="8909993" y="6398519"/>
                </a:lnTo>
                <a:lnTo>
                  <a:pt x="8957270" y="6398519"/>
                </a:lnTo>
                <a:lnTo>
                  <a:pt x="9005621" y="6398519"/>
                </a:lnTo>
                <a:lnTo>
                  <a:pt x="9053973" y="6398519"/>
                </a:lnTo>
                <a:lnTo>
                  <a:pt x="9102325" y="6398519"/>
                </a:lnTo>
                <a:lnTo>
                  <a:pt x="9150676" y="6398519"/>
                </a:lnTo>
                <a:lnTo>
                  <a:pt x="9199028" y="6398519"/>
                </a:lnTo>
                <a:lnTo>
                  <a:pt x="9247379" y="6398519"/>
                </a:lnTo>
                <a:lnTo>
                  <a:pt x="9295731" y="6398519"/>
                </a:lnTo>
                <a:lnTo>
                  <a:pt x="9346231" y="6398519"/>
                </a:lnTo>
                <a:lnTo>
                  <a:pt x="9383838" y="6398519"/>
                </a:lnTo>
                <a:lnTo>
                  <a:pt x="9432190" y="6398519"/>
                </a:lnTo>
                <a:lnTo>
                  <a:pt x="9480541" y="6398519"/>
                </a:lnTo>
                <a:lnTo>
                  <a:pt x="9528893" y="6398519"/>
                </a:lnTo>
                <a:lnTo>
                  <a:pt x="9579394" y="6398519"/>
                </a:lnTo>
                <a:lnTo>
                  <a:pt x="9627745" y="6398519"/>
                </a:lnTo>
                <a:lnTo>
                  <a:pt x="9676097" y="6398519"/>
                </a:lnTo>
                <a:lnTo>
                  <a:pt x="9724449" y="6398519"/>
                </a:lnTo>
                <a:lnTo>
                  <a:pt x="9774949" y="6398519"/>
                </a:lnTo>
                <a:lnTo>
                  <a:pt x="9797513" y="6398519"/>
                </a:lnTo>
                <a:lnTo>
                  <a:pt x="9810407" y="6398519"/>
                </a:lnTo>
                <a:lnTo>
                  <a:pt x="9823301" y="6398519"/>
                </a:lnTo>
                <a:lnTo>
                  <a:pt x="9828673" y="6398519"/>
                </a:lnTo>
                <a:lnTo>
                  <a:pt x="9840493" y="6398519"/>
                </a:lnTo>
                <a:lnTo>
                  <a:pt x="9860908" y="6398519"/>
                </a:lnTo>
                <a:lnTo>
                  <a:pt x="9866280" y="6398519"/>
                </a:lnTo>
                <a:lnTo>
                  <a:pt x="9871653" y="6398519"/>
                </a:lnTo>
                <a:lnTo>
                  <a:pt x="9884546" y="6398519"/>
                </a:lnTo>
                <a:lnTo>
                  <a:pt x="9896365" y="6398519"/>
                </a:lnTo>
                <a:lnTo>
                  <a:pt x="9907110" y="6398519"/>
                </a:lnTo>
                <a:lnTo>
                  <a:pt x="9920004" y="6398519"/>
                </a:lnTo>
                <a:lnTo>
                  <a:pt x="9932898" y="6398519"/>
                </a:lnTo>
                <a:lnTo>
                  <a:pt x="9942568" y="6398519"/>
                </a:lnTo>
                <a:lnTo>
                  <a:pt x="9955462" y="6398519"/>
                </a:lnTo>
                <a:lnTo>
                  <a:pt x="9965132" y="6398519"/>
                </a:lnTo>
                <a:lnTo>
                  <a:pt x="10015633" y="6398519"/>
                </a:lnTo>
                <a:lnTo>
                  <a:pt x="10063985" y="6398519"/>
                </a:lnTo>
                <a:lnTo>
                  <a:pt x="10112336" y="6398519"/>
                </a:lnTo>
                <a:lnTo>
                  <a:pt x="10160688" y="6398519"/>
                </a:lnTo>
                <a:lnTo>
                  <a:pt x="10206890" y="6398519"/>
                </a:lnTo>
                <a:lnTo>
                  <a:pt x="10257391" y="6398519"/>
                </a:lnTo>
                <a:lnTo>
                  <a:pt x="10307891" y="6396382"/>
                </a:lnTo>
                <a:lnTo>
                  <a:pt x="10358392" y="6396382"/>
                </a:lnTo>
                <a:lnTo>
                  <a:pt x="10393850" y="6396382"/>
                </a:lnTo>
                <a:lnTo>
                  <a:pt x="10399222" y="6396382"/>
                </a:lnTo>
                <a:lnTo>
                  <a:pt x="10404595" y="6396382"/>
                </a:lnTo>
                <a:lnTo>
                  <a:pt x="10406744" y="6396382"/>
                </a:lnTo>
                <a:lnTo>
                  <a:pt x="10452946" y="6396382"/>
                </a:lnTo>
                <a:lnTo>
                  <a:pt x="10503447" y="6396382"/>
                </a:lnTo>
                <a:lnTo>
                  <a:pt x="10559320" y="6396382"/>
                </a:lnTo>
                <a:lnTo>
                  <a:pt x="10656023" y="6396382"/>
                </a:lnTo>
                <a:lnTo>
                  <a:pt x="10751652" y="6396382"/>
                </a:lnTo>
                <a:lnTo>
                  <a:pt x="10851579" y="6398519"/>
                </a:lnTo>
                <a:lnTo>
                  <a:pt x="10922494" y="6398519"/>
                </a:lnTo>
                <a:lnTo>
                  <a:pt x="10947207" y="6398519"/>
                </a:lnTo>
                <a:lnTo>
                  <a:pt x="10991261" y="6398519"/>
                </a:lnTo>
                <a:lnTo>
                  <a:pt x="10991261" y="6370738"/>
                </a:lnTo>
                <a:lnTo>
                  <a:pt x="10988037" y="6363258"/>
                </a:lnTo>
                <a:lnTo>
                  <a:pt x="10982665" y="6348299"/>
                </a:lnTo>
                <a:lnTo>
                  <a:pt x="10978367" y="6335477"/>
                </a:lnTo>
                <a:lnTo>
                  <a:pt x="10972995" y="6310901"/>
                </a:lnTo>
                <a:lnTo>
                  <a:pt x="10967623" y="6272434"/>
                </a:lnTo>
                <a:lnTo>
                  <a:pt x="10965473" y="6227557"/>
                </a:lnTo>
                <a:lnTo>
                  <a:pt x="10967623" y="6191227"/>
                </a:lnTo>
                <a:lnTo>
                  <a:pt x="10965473" y="6155966"/>
                </a:lnTo>
                <a:lnTo>
                  <a:pt x="10965473" y="6128184"/>
                </a:lnTo>
                <a:lnTo>
                  <a:pt x="10952580" y="6070485"/>
                </a:lnTo>
                <a:lnTo>
                  <a:pt x="10952580" y="6068348"/>
                </a:lnTo>
                <a:lnTo>
                  <a:pt x="10952580" y="6065142"/>
                </a:lnTo>
                <a:lnTo>
                  <a:pt x="10952580" y="6063005"/>
                </a:lnTo>
                <a:lnTo>
                  <a:pt x="10952580" y="6060868"/>
                </a:lnTo>
                <a:lnTo>
                  <a:pt x="10952580" y="6057662"/>
                </a:lnTo>
                <a:lnTo>
                  <a:pt x="10952580" y="6055525"/>
                </a:lnTo>
                <a:lnTo>
                  <a:pt x="10952580" y="6053388"/>
                </a:lnTo>
                <a:lnTo>
                  <a:pt x="10952580" y="6050183"/>
                </a:lnTo>
                <a:lnTo>
                  <a:pt x="10950431" y="6050183"/>
                </a:lnTo>
                <a:lnTo>
                  <a:pt x="10950431" y="6048046"/>
                </a:lnTo>
                <a:lnTo>
                  <a:pt x="10950431" y="6044840"/>
                </a:lnTo>
                <a:lnTo>
                  <a:pt x="10947207" y="6044840"/>
                </a:lnTo>
                <a:lnTo>
                  <a:pt x="10945059" y="6044840"/>
                </a:lnTo>
                <a:lnTo>
                  <a:pt x="10942909" y="6042703"/>
                </a:lnTo>
                <a:lnTo>
                  <a:pt x="10942909" y="6040566"/>
                </a:lnTo>
                <a:lnTo>
                  <a:pt x="10939686" y="6040566"/>
                </a:lnTo>
                <a:lnTo>
                  <a:pt x="10939686" y="6037361"/>
                </a:lnTo>
                <a:lnTo>
                  <a:pt x="10937537" y="6035223"/>
                </a:lnTo>
                <a:lnTo>
                  <a:pt x="10935388" y="6033086"/>
                </a:lnTo>
                <a:lnTo>
                  <a:pt x="10935388" y="6029881"/>
                </a:lnTo>
                <a:lnTo>
                  <a:pt x="10935388" y="6027744"/>
                </a:lnTo>
                <a:lnTo>
                  <a:pt x="10932165" y="6027744"/>
                </a:lnTo>
                <a:lnTo>
                  <a:pt x="10932165" y="6025607"/>
                </a:lnTo>
                <a:lnTo>
                  <a:pt x="10932165" y="6022401"/>
                </a:lnTo>
                <a:lnTo>
                  <a:pt x="10932165" y="6020264"/>
                </a:lnTo>
                <a:lnTo>
                  <a:pt x="10932165" y="6017059"/>
                </a:lnTo>
                <a:lnTo>
                  <a:pt x="10932165" y="6014922"/>
                </a:lnTo>
                <a:lnTo>
                  <a:pt x="10932165" y="6012785"/>
                </a:lnTo>
                <a:lnTo>
                  <a:pt x="10932165" y="6009579"/>
                </a:lnTo>
                <a:lnTo>
                  <a:pt x="10932165" y="6007442"/>
                </a:lnTo>
                <a:lnTo>
                  <a:pt x="10932165" y="6005305"/>
                </a:lnTo>
                <a:lnTo>
                  <a:pt x="10932165" y="6002099"/>
                </a:lnTo>
                <a:lnTo>
                  <a:pt x="10932165" y="5999962"/>
                </a:lnTo>
                <a:lnTo>
                  <a:pt x="10932165" y="5997825"/>
                </a:lnTo>
                <a:lnTo>
                  <a:pt x="10935388" y="5997825"/>
                </a:lnTo>
                <a:lnTo>
                  <a:pt x="10935388" y="5994620"/>
                </a:lnTo>
                <a:lnTo>
                  <a:pt x="10937537" y="5994620"/>
                </a:lnTo>
                <a:lnTo>
                  <a:pt x="10937537" y="5992483"/>
                </a:lnTo>
                <a:lnTo>
                  <a:pt x="10939686" y="5992483"/>
                </a:lnTo>
                <a:lnTo>
                  <a:pt x="10939686" y="5990346"/>
                </a:lnTo>
                <a:lnTo>
                  <a:pt x="10942909" y="5990346"/>
                </a:lnTo>
                <a:lnTo>
                  <a:pt x="10942909" y="5987140"/>
                </a:lnTo>
                <a:lnTo>
                  <a:pt x="10945059" y="5987140"/>
                </a:lnTo>
                <a:lnTo>
                  <a:pt x="10945059" y="5985003"/>
                </a:lnTo>
                <a:lnTo>
                  <a:pt x="10947207" y="5985003"/>
                </a:lnTo>
                <a:lnTo>
                  <a:pt x="10950431" y="5981798"/>
                </a:lnTo>
                <a:lnTo>
                  <a:pt x="10952580" y="5979661"/>
                </a:lnTo>
                <a:lnTo>
                  <a:pt x="10954729" y="5977524"/>
                </a:lnTo>
                <a:lnTo>
                  <a:pt x="10957952" y="5977524"/>
                </a:lnTo>
                <a:lnTo>
                  <a:pt x="10957952" y="5974318"/>
                </a:lnTo>
                <a:lnTo>
                  <a:pt x="10960101" y="5974318"/>
                </a:lnTo>
                <a:lnTo>
                  <a:pt x="10960101" y="5972181"/>
                </a:lnTo>
                <a:lnTo>
                  <a:pt x="10963325" y="5972181"/>
                </a:lnTo>
                <a:lnTo>
                  <a:pt x="10963325" y="5970044"/>
                </a:lnTo>
                <a:lnTo>
                  <a:pt x="10965473" y="5970044"/>
                </a:lnTo>
                <a:lnTo>
                  <a:pt x="10965473" y="5966838"/>
                </a:lnTo>
                <a:lnTo>
                  <a:pt x="10967623" y="5966838"/>
                </a:lnTo>
                <a:lnTo>
                  <a:pt x="10970846" y="5964701"/>
                </a:lnTo>
                <a:lnTo>
                  <a:pt x="10972995" y="5964701"/>
                </a:lnTo>
                <a:lnTo>
                  <a:pt x="10972995" y="5962564"/>
                </a:lnTo>
                <a:lnTo>
                  <a:pt x="10975144" y="5962564"/>
                </a:lnTo>
                <a:lnTo>
                  <a:pt x="10975144" y="5959359"/>
                </a:lnTo>
                <a:lnTo>
                  <a:pt x="10978367" y="5959359"/>
                </a:lnTo>
                <a:lnTo>
                  <a:pt x="10980516" y="5959359"/>
                </a:lnTo>
                <a:lnTo>
                  <a:pt x="10980516" y="5957222"/>
                </a:lnTo>
                <a:lnTo>
                  <a:pt x="10982665" y="5957222"/>
                </a:lnTo>
                <a:lnTo>
                  <a:pt x="10982665" y="5954016"/>
                </a:lnTo>
                <a:lnTo>
                  <a:pt x="10985889" y="5954016"/>
                </a:lnTo>
                <a:lnTo>
                  <a:pt x="10985889" y="5951879"/>
                </a:lnTo>
                <a:lnTo>
                  <a:pt x="10988037" y="5951879"/>
                </a:lnTo>
                <a:lnTo>
                  <a:pt x="10988037" y="5949742"/>
                </a:lnTo>
                <a:lnTo>
                  <a:pt x="10988037" y="5946537"/>
                </a:lnTo>
                <a:lnTo>
                  <a:pt x="10991261" y="5946537"/>
                </a:lnTo>
                <a:lnTo>
                  <a:pt x="10991261" y="5944400"/>
                </a:lnTo>
                <a:lnTo>
                  <a:pt x="10991261" y="5942263"/>
                </a:lnTo>
                <a:lnTo>
                  <a:pt x="10993410" y="5942263"/>
                </a:lnTo>
                <a:lnTo>
                  <a:pt x="10993410" y="5939057"/>
                </a:lnTo>
                <a:lnTo>
                  <a:pt x="10993410" y="5936920"/>
                </a:lnTo>
                <a:lnTo>
                  <a:pt x="10993410" y="5934783"/>
                </a:lnTo>
                <a:lnTo>
                  <a:pt x="10993410" y="5931577"/>
                </a:lnTo>
                <a:lnTo>
                  <a:pt x="10993410" y="5929440"/>
                </a:lnTo>
                <a:lnTo>
                  <a:pt x="10995559" y="5926235"/>
                </a:lnTo>
                <a:lnTo>
                  <a:pt x="10995559" y="5924098"/>
                </a:lnTo>
                <a:lnTo>
                  <a:pt x="10995559" y="5921961"/>
                </a:lnTo>
                <a:lnTo>
                  <a:pt x="10995559" y="5918755"/>
                </a:lnTo>
                <a:lnTo>
                  <a:pt x="10995559" y="5916618"/>
                </a:lnTo>
                <a:lnTo>
                  <a:pt x="10998783" y="5916618"/>
                </a:lnTo>
                <a:lnTo>
                  <a:pt x="10998783" y="5914481"/>
                </a:lnTo>
                <a:lnTo>
                  <a:pt x="10998783" y="5911276"/>
                </a:lnTo>
                <a:lnTo>
                  <a:pt x="10998783" y="5909139"/>
                </a:lnTo>
                <a:lnTo>
                  <a:pt x="10998783" y="5907001"/>
                </a:lnTo>
                <a:lnTo>
                  <a:pt x="10998783" y="5903796"/>
                </a:lnTo>
                <a:lnTo>
                  <a:pt x="10998783" y="5901659"/>
                </a:lnTo>
                <a:lnTo>
                  <a:pt x="10998783" y="5898453"/>
                </a:lnTo>
                <a:lnTo>
                  <a:pt x="10995559" y="5898453"/>
                </a:lnTo>
                <a:lnTo>
                  <a:pt x="10995559" y="5896316"/>
                </a:lnTo>
                <a:lnTo>
                  <a:pt x="10995559" y="5894179"/>
                </a:lnTo>
                <a:lnTo>
                  <a:pt x="10995559" y="5890974"/>
                </a:lnTo>
                <a:lnTo>
                  <a:pt x="10995559" y="5888837"/>
                </a:lnTo>
                <a:lnTo>
                  <a:pt x="10995559" y="5886700"/>
                </a:lnTo>
                <a:lnTo>
                  <a:pt x="10998783" y="5886700"/>
                </a:lnTo>
                <a:lnTo>
                  <a:pt x="10998783" y="5883494"/>
                </a:lnTo>
                <a:lnTo>
                  <a:pt x="10998783" y="5881357"/>
                </a:lnTo>
                <a:lnTo>
                  <a:pt x="10998783" y="5879220"/>
                </a:lnTo>
                <a:lnTo>
                  <a:pt x="10998783" y="5876014"/>
                </a:lnTo>
                <a:lnTo>
                  <a:pt x="11000931" y="5876014"/>
                </a:lnTo>
                <a:lnTo>
                  <a:pt x="11000931" y="5873877"/>
                </a:lnTo>
                <a:lnTo>
                  <a:pt x="11000931" y="5870672"/>
                </a:lnTo>
                <a:lnTo>
                  <a:pt x="11003080" y="5870672"/>
                </a:lnTo>
                <a:lnTo>
                  <a:pt x="11003080" y="5868535"/>
                </a:lnTo>
                <a:lnTo>
                  <a:pt x="11003080" y="5866398"/>
                </a:lnTo>
                <a:lnTo>
                  <a:pt x="11006304" y="5866398"/>
                </a:lnTo>
                <a:lnTo>
                  <a:pt x="11008453" y="5866398"/>
                </a:lnTo>
                <a:lnTo>
                  <a:pt x="11008453" y="5863192"/>
                </a:lnTo>
                <a:lnTo>
                  <a:pt x="11008453" y="5861055"/>
                </a:lnTo>
                <a:lnTo>
                  <a:pt x="11010602" y="5861055"/>
                </a:lnTo>
                <a:lnTo>
                  <a:pt x="11010602" y="5858918"/>
                </a:lnTo>
                <a:lnTo>
                  <a:pt x="11013825" y="5858918"/>
                </a:lnTo>
                <a:lnTo>
                  <a:pt x="11013825" y="5855713"/>
                </a:lnTo>
                <a:lnTo>
                  <a:pt x="11015974" y="5855713"/>
                </a:lnTo>
                <a:lnTo>
                  <a:pt x="11015974" y="5853576"/>
                </a:lnTo>
                <a:lnTo>
                  <a:pt x="11019197" y="5853576"/>
                </a:lnTo>
                <a:lnTo>
                  <a:pt x="11021347" y="5853576"/>
                </a:lnTo>
                <a:lnTo>
                  <a:pt x="11021347" y="5851439"/>
                </a:lnTo>
                <a:lnTo>
                  <a:pt x="11023495" y="5851439"/>
                </a:lnTo>
                <a:lnTo>
                  <a:pt x="11023495" y="5848233"/>
                </a:lnTo>
                <a:lnTo>
                  <a:pt x="11026719" y="5848233"/>
                </a:lnTo>
                <a:lnTo>
                  <a:pt x="11028868" y="5848233"/>
                </a:lnTo>
                <a:lnTo>
                  <a:pt x="11028868" y="5846096"/>
                </a:lnTo>
                <a:lnTo>
                  <a:pt x="11031017" y="5846096"/>
                </a:lnTo>
                <a:lnTo>
                  <a:pt x="11034240" y="5846096"/>
                </a:lnTo>
                <a:lnTo>
                  <a:pt x="11034240" y="5842890"/>
                </a:lnTo>
                <a:lnTo>
                  <a:pt x="11036389" y="5842890"/>
                </a:lnTo>
                <a:lnTo>
                  <a:pt x="11036389" y="5840753"/>
                </a:lnTo>
                <a:lnTo>
                  <a:pt x="11038538" y="5840753"/>
                </a:lnTo>
                <a:lnTo>
                  <a:pt x="11038538" y="5838616"/>
                </a:lnTo>
                <a:lnTo>
                  <a:pt x="11041761" y="5838616"/>
                </a:lnTo>
                <a:lnTo>
                  <a:pt x="11041761" y="5835411"/>
                </a:lnTo>
                <a:lnTo>
                  <a:pt x="11041761" y="5833274"/>
                </a:lnTo>
                <a:lnTo>
                  <a:pt x="11043911" y="5833274"/>
                </a:lnTo>
                <a:lnTo>
                  <a:pt x="11043911" y="5831137"/>
                </a:lnTo>
                <a:lnTo>
                  <a:pt x="11043911" y="5827931"/>
                </a:lnTo>
                <a:lnTo>
                  <a:pt x="11043911" y="5825794"/>
                </a:lnTo>
                <a:lnTo>
                  <a:pt x="11043911" y="5816178"/>
                </a:lnTo>
                <a:lnTo>
                  <a:pt x="11043911" y="5810835"/>
                </a:lnTo>
                <a:lnTo>
                  <a:pt x="11043911" y="5798013"/>
                </a:lnTo>
                <a:lnTo>
                  <a:pt x="11041761" y="5790533"/>
                </a:lnTo>
                <a:lnTo>
                  <a:pt x="11036389" y="5775574"/>
                </a:lnTo>
                <a:lnTo>
                  <a:pt x="11028868" y="5768094"/>
                </a:lnTo>
                <a:lnTo>
                  <a:pt x="11021347" y="5760615"/>
                </a:lnTo>
                <a:lnTo>
                  <a:pt x="11010602" y="5747792"/>
                </a:lnTo>
                <a:lnTo>
                  <a:pt x="11010602" y="5744587"/>
                </a:lnTo>
                <a:lnTo>
                  <a:pt x="11006304" y="5742450"/>
                </a:lnTo>
                <a:lnTo>
                  <a:pt x="11006304" y="5737107"/>
                </a:lnTo>
                <a:lnTo>
                  <a:pt x="11003080" y="5732833"/>
                </a:lnTo>
                <a:lnTo>
                  <a:pt x="11000931" y="5724285"/>
                </a:lnTo>
                <a:lnTo>
                  <a:pt x="10995559" y="5709326"/>
                </a:lnTo>
                <a:lnTo>
                  <a:pt x="10995559" y="5705052"/>
                </a:lnTo>
                <a:lnTo>
                  <a:pt x="10995559" y="5696504"/>
                </a:lnTo>
                <a:lnTo>
                  <a:pt x="10995559" y="5689024"/>
                </a:lnTo>
                <a:lnTo>
                  <a:pt x="10998783" y="5681544"/>
                </a:lnTo>
                <a:lnTo>
                  <a:pt x="11000931" y="5668722"/>
                </a:lnTo>
                <a:lnTo>
                  <a:pt x="11006304" y="5653763"/>
                </a:lnTo>
                <a:lnTo>
                  <a:pt x="11013825" y="5638804"/>
                </a:lnTo>
                <a:lnTo>
                  <a:pt x="11019197" y="5629187"/>
                </a:lnTo>
                <a:lnTo>
                  <a:pt x="11023495" y="5623845"/>
                </a:lnTo>
                <a:lnTo>
                  <a:pt x="11026719" y="5618502"/>
                </a:lnTo>
                <a:lnTo>
                  <a:pt x="11031017" y="5614228"/>
                </a:lnTo>
                <a:lnTo>
                  <a:pt x="11038538" y="5605680"/>
                </a:lnTo>
                <a:lnTo>
                  <a:pt x="11049283" y="5598200"/>
                </a:lnTo>
                <a:lnTo>
                  <a:pt x="11058953" y="5586446"/>
                </a:lnTo>
                <a:lnTo>
                  <a:pt x="11066475" y="5577898"/>
                </a:lnTo>
                <a:lnTo>
                  <a:pt x="11069698" y="5573624"/>
                </a:lnTo>
                <a:lnTo>
                  <a:pt x="11069698" y="5568282"/>
                </a:lnTo>
                <a:lnTo>
                  <a:pt x="11071847" y="5562939"/>
                </a:lnTo>
                <a:lnTo>
                  <a:pt x="11071847" y="5553322"/>
                </a:lnTo>
                <a:lnTo>
                  <a:pt x="11071847" y="5538363"/>
                </a:lnTo>
                <a:lnTo>
                  <a:pt x="11071847" y="5530884"/>
                </a:lnTo>
                <a:lnTo>
                  <a:pt x="11071847" y="5522335"/>
                </a:lnTo>
                <a:lnTo>
                  <a:pt x="11071847" y="5514856"/>
                </a:lnTo>
                <a:lnTo>
                  <a:pt x="11071847" y="5494554"/>
                </a:lnTo>
                <a:lnTo>
                  <a:pt x="11071847" y="5487074"/>
                </a:lnTo>
                <a:lnTo>
                  <a:pt x="11069698" y="5479595"/>
                </a:lnTo>
                <a:lnTo>
                  <a:pt x="11069698" y="5462499"/>
                </a:lnTo>
                <a:lnTo>
                  <a:pt x="11069698" y="5449676"/>
                </a:lnTo>
                <a:lnTo>
                  <a:pt x="11058953" y="5424032"/>
                </a:lnTo>
                <a:lnTo>
                  <a:pt x="11056804" y="5424032"/>
                </a:lnTo>
                <a:lnTo>
                  <a:pt x="11056804" y="5421895"/>
                </a:lnTo>
                <a:lnTo>
                  <a:pt x="11056804" y="5419758"/>
                </a:lnTo>
                <a:lnTo>
                  <a:pt x="11056804" y="5416552"/>
                </a:lnTo>
                <a:lnTo>
                  <a:pt x="11056804" y="5414415"/>
                </a:lnTo>
                <a:lnTo>
                  <a:pt x="11056804" y="5412278"/>
                </a:lnTo>
                <a:lnTo>
                  <a:pt x="11056804" y="5409073"/>
                </a:lnTo>
                <a:lnTo>
                  <a:pt x="11056804" y="5406936"/>
                </a:lnTo>
                <a:lnTo>
                  <a:pt x="11054655" y="5403730"/>
                </a:lnTo>
                <a:lnTo>
                  <a:pt x="11054655" y="5401593"/>
                </a:lnTo>
                <a:lnTo>
                  <a:pt x="11054655" y="5399456"/>
                </a:lnTo>
                <a:lnTo>
                  <a:pt x="11054655" y="5396251"/>
                </a:lnTo>
                <a:lnTo>
                  <a:pt x="11051432" y="5394113"/>
                </a:lnTo>
                <a:lnTo>
                  <a:pt x="11051432" y="5386634"/>
                </a:lnTo>
                <a:lnTo>
                  <a:pt x="11051432" y="5384497"/>
                </a:lnTo>
                <a:lnTo>
                  <a:pt x="11051432" y="5381291"/>
                </a:lnTo>
                <a:lnTo>
                  <a:pt x="11054655" y="5381291"/>
                </a:lnTo>
                <a:lnTo>
                  <a:pt x="11054655" y="5379154"/>
                </a:lnTo>
                <a:lnTo>
                  <a:pt x="11054655" y="5375949"/>
                </a:lnTo>
                <a:lnTo>
                  <a:pt x="11054655" y="5373812"/>
                </a:lnTo>
                <a:lnTo>
                  <a:pt x="11054655" y="5368469"/>
                </a:lnTo>
                <a:lnTo>
                  <a:pt x="11054655" y="5366332"/>
                </a:lnTo>
                <a:lnTo>
                  <a:pt x="11054655" y="5364195"/>
                </a:lnTo>
                <a:lnTo>
                  <a:pt x="11054655" y="5360989"/>
                </a:lnTo>
                <a:lnTo>
                  <a:pt x="11054655" y="5358852"/>
                </a:lnTo>
                <a:lnTo>
                  <a:pt x="11054655" y="5356715"/>
                </a:lnTo>
                <a:lnTo>
                  <a:pt x="11056804" y="5353510"/>
                </a:lnTo>
                <a:lnTo>
                  <a:pt x="11056804" y="5351373"/>
                </a:lnTo>
                <a:lnTo>
                  <a:pt x="11058953" y="5351373"/>
                </a:lnTo>
                <a:lnTo>
                  <a:pt x="11056804" y="5348167"/>
                </a:lnTo>
                <a:lnTo>
                  <a:pt x="11056804" y="5346030"/>
                </a:lnTo>
                <a:lnTo>
                  <a:pt x="11056804" y="5343893"/>
                </a:lnTo>
                <a:lnTo>
                  <a:pt x="11058953" y="5340688"/>
                </a:lnTo>
                <a:lnTo>
                  <a:pt x="11058953" y="5338551"/>
                </a:lnTo>
                <a:lnTo>
                  <a:pt x="11058953" y="5336414"/>
                </a:lnTo>
                <a:lnTo>
                  <a:pt x="11062177" y="5333208"/>
                </a:lnTo>
                <a:lnTo>
                  <a:pt x="11062177" y="5331071"/>
                </a:lnTo>
                <a:lnTo>
                  <a:pt x="11062177" y="5328934"/>
                </a:lnTo>
                <a:lnTo>
                  <a:pt x="11062177" y="5323591"/>
                </a:lnTo>
                <a:lnTo>
                  <a:pt x="11062177" y="5320386"/>
                </a:lnTo>
                <a:lnTo>
                  <a:pt x="11062177" y="5318249"/>
                </a:lnTo>
                <a:lnTo>
                  <a:pt x="11062177" y="5316112"/>
                </a:lnTo>
                <a:lnTo>
                  <a:pt x="11062177" y="5312906"/>
                </a:lnTo>
                <a:lnTo>
                  <a:pt x="11064326" y="5312906"/>
                </a:lnTo>
                <a:lnTo>
                  <a:pt x="11066475" y="5308632"/>
                </a:lnTo>
                <a:lnTo>
                  <a:pt x="11066475" y="5305427"/>
                </a:lnTo>
                <a:lnTo>
                  <a:pt x="11066475" y="5303290"/>
                </a:lnTo>
                <a:lnTo>
                  <a:pt x="11066475" y="5301153"/>
                </a:lnTo>
                <a:lnTo>
                  <a:pt x="11066475" y="5297947"/>
                </a:lnTo>
                <a:lnTo>
                  <a:pt x="11069698" y="5292604"/>
                </a:lnTo>
                <a:lnTo>
                  <a:pt x="11071847" y="5292604"/>
                </a:lnTo>
                <a:lnTo>
                  <a:pt x="11073996" y="5290467"/>
                </a:lnTo>
                <a:lnTo>
                  <a:pt x="11077219" y="5285125"/>
                </a:lnTo>
                <a:lnTo>
                  <a:pt x="11079369" y="5277645"/>
                </a:lnTo>
                <a:lnTo>
                  <a:pt x="11082592" y="5275508"/>
                </a:lnTo>
                <a:lnTo>
                  <a:pt x="11082592" y="5273371"/>
                </a:lnTo>
                <a:lnTo>
                  <a:pt x="11082592" y="5270166"/>
                </a:lnTo>
                <a:lnTo>
                  <a:pt x="11084741" y="5268028"/>
                </a:lnTo>
                <a:lnTo>
                  <a:pt x="11084741" y="5264823"/>
                </a:lnTo>
                <a:lnTo>
                  <a:pt x="11084741" y="5262686"/>
                </a:lnTo>
                <a:lnTo>
                  <a:pt x="11086890" y="5262686"/>
                </a:lnTo>
                <a:lnTo>
                  <a:pt x="11086890" y="5260549"/>
                </a:lnTo>
                <a:lnTo>
                  <a:pt x="11084741" y="5260549"/>
                </a:lnTo>
                <a:lnTo>
                  <a:pt x="11084741" y="5257343"/>
                </a:lnTo>
                <a:lnTo>
                  <a:pt x="11084741" y="5255206"/>
                </a:lnTo>
                <a:lnTo>
                  <a:pt x="11086890" y="5249864"/>
                </a:lnTo>
                <a:lnTo>
                  <a:pt x="11090113" y="5247727"/>
                </a:lnTo>
                <a:lnTo>
                  <a:pt x="11092262" y="5245590"/>
                </a:lnTo>
                <a:lnTo>
                  <a:pt x="11092262" y="5242384"/>
                </a:lnTo>
                <a:lnTo>
                  <a:pt x="11092262" y="5238110"/>
                </a:lnTo>
                <a:lnTo>
                  <a:pt x="11092262" y="5234904"/>
                </a:lnTo>
                <a:lnTo>
                  <a:pt x="11094411" y="5232767"/>
                </a:lnTo>
                <a:lnTo>
                  <a:pt x="11094411" y="5229562"/>
                </a:lnTo>
                <a:lnTo>
                  <a:pt x="11099783" y="5225288"/>
                </a:lnTo>
                <a:lnTo>
                  <a:pt x="11114826" y="5204986"/>
                </a:lnTo>
                <a:lnTo>
                  <a:pt x="11118050" y="5201780"/>
                </a:lnTo>
                <a:lnTo>
                  <a:pt x="11140614" y="5194301"/>
                </a:lnTo>
                <a:lnTo>
                  <a:pt x="11145986" y="5190027"/>
                </a:lnTo>
                <a:lnTo>
                  <a:pt x="11155657" y="5179342"/>
                </a:lnTo>
                <a:lnTo>
                  <a:pt x="11161029" y="5169725"/>
                </a:lnTo>
                <a:lnTo>
                  <a:pt x="11168550" y="5154766"/>
                </a:lnTo>
                <a:lnTo>
                  <a:pt x="11176072" y="5090655"/>
                </a:lnTo>
                <a:lnTo>
                  <a:pt x="11178221" y="5078901"/>
                </a:lnTo>
                <a:lnTo>
                  <a:pt x="11181444" y="5078901"/>
                </a:lnTo>
                <a:lnTo>
                  <a:pt x="11181444" y="5075695"/>
                </a:lnTo>
                <a:lnTo>
                  <a:pt x="11183593" y="5073558"/>
                </a:lnTo>
                <a:lnTo>
                  <a:pt x="11183593" y="5071421"/>
                </a:lnTo>
                <a:lnTo>
                  <a:pt x="11185742" y="5071421"/>
                </a:lnTo>
                <a:lnTo>
                  <a:pt x="11185742" y="5068216"/>
                </a:lnTo>
                <a:lnTo>
                  <a:pt x="11185742" y="5066079"/>
                </a:lnTo>
                <a:lnTo>
                  <a:pt x="11185742" y="5060736"/>
                </a:lnTo>
                <a:lnTo>
                  <a:pt x="11185742" y="5058599"/>
                </a:lnTo>
                <a:lnTo>
                  <a:pt x="11185742" y="5055394"/>
                </a:lnTo>
                <a:lnTo>
                  <a:pt x="11185742" y="5053257"/>
                </a:lnTo>
                <a:lnTo>
                  <a:pt x="11185742" y="5051120"/>
                </a:lnTo>
                <a:lnTo>
                  <a:pt x="11185742" y="5047914"/>
                </a:lnTo>
                <a:lnTo>
                  <a:pt x="11183593" y="5047914"/>
                </a:lnTo>
                <a:lnTo>
                  <a:pt x="11183593" y="5043640"/>
                </a:lnTo>
                <a:lnTo>
                  <a:pt x="11183593" y="5040434"/>
                </a:lnTo>
                <a:lnTo>
                  <a:pt x="11183593" y="5038297"/>
                </a:lnTo>
                <a:lnTo>
                  <a:pt x="11183593" y="5036160"/>
                </a:lnTo>
                <a:lnTo>
                  <a:pt x="11178221" y="5036160"/>
                </a:lnTo>
                <a:lnTo>
                  <a:pt x="11173923" y="5036160"/>
                </a:lnTo>
                <a:lnTo>
                  <a:pt x="11166401" y="5036160"/>
                </a:lnTo>
                <a:lnTo>
                  <a:pt x="11157805" y="5036160"/>
                </a:lnTo>
                <a:lnTo>
                  <a:pt x="11150284" y="5036160"/>
                </a:lnTo>
                <a:lnTo>
                  <a:pt x="11145986" y="5036160"/>
                </a:lnTo>
                <a:lnTo>
                  <a:pt x="11129869" y="5036160"/>
                </a:lnTo>
                <a:lnTo>
                  <a:pt x="11099783" y="5036160"/>
                </a:lnTo>
                <a:lnTo>
                  <a:pt x="11084741" y="5036160"/>
                </a:lnTo>
                <a:lnTo>
                  <a:pt x="11058953" y="5036160"/>
                </a:lnTo>
                <a:lnTo>
                  <a:pt x="11019197" y="5036160"/>
                </a:lnTo>
                <a:lnTo>
                  <a:pt x="11013825" y="5036160"/>
                </a:lnTo>
                <a:lnTo>
                  <a:pt x="11008453" y="5036160"/>
                </a:lnTo>
                <a:lnTo>
                  <a:pt x="10965473" y="5036160"/>
                </a:lnTo>
                <a:lnTo>
                  <a:pt x="10810748" y="5032955"/>
                </a:lnTo>
                <a:lnTo>
                  <a:pt x="10800003" y="5032955"/>
                </a:lnTo>
                <a:lnTo>
                  <a:pt x="10749503" y="5032955"/>
                </a:lnTo>
                <a:lnTo>
                  <a:pt x="10734460" y="5032955"/>
                </a:lnTo>
                <a:lnTo>
                  <a:pt x="10732311" y="5032955"/>
                </a:lnTo>
                <a:lnTo>
                  <a:pt x="10729088" y="5032955"/>
                </a:lnTo>
                <a:lnTo>
                  <a:pt x="10696853" y="5032955"/>
                </a:lnTo>
                <a:lnTo>
                  <a:pt x="10630236" y="5030818"/>
                </a:lnTo>
                <a:lnTo>
                  <a:pt x="10628087" y="5030818"/>
                </a:lnTo>
                <a:lnTo>
                  <a:pt x="10620565" y="5030818"/>
                </a:lnTo>
                <a:lnTo>
                  <a:pt x="10615193" y="5027612"/>
                </a:lnTo>
                <a:lnTo>
                  <a:pt x="10615193" y="5030818"/>
                </a:lnTo>
                <a:lnTo>
                  <a:pt x="10574363" y="5030818"/>
                </a:lnTo>
                <a:lnTo>
                  <a:pt x="10559320" y="5030818"/>
                </a:lnTo>
                <a:lnTo>
                  <a:pt x="10559320" y="5023338"/>
                </a:lnTo>
                <a:lnTo>
                  <a:pt x="10559320" y="5017996"/>
                </a:lnTo>
                <a:lnTo>
                  <a:pt x="10559320" y="5010516"/>
                </a:lnTo>
                <a:lnTo>
                  <a:pt x="10559320" y="4997694"/>
                </a:lnTo>
                <a:lnTo>
                  <a:pt x="10559320" y="4980597"/>
                </a:lnTo>
                <a:lnTo>
                  <a:pt x="10559320" y="4964570"/>
                </a:lnTo>
                <a:lnTo>
                  <a:pt x="10559320" y="4947473"/>
                </a:lnTo>
                <a:lnTo>
                  <a:pt x="10559320" y="4921829"/>
                </a:lnTo>
                <a:lnTo>
                  <a:pt x="10557171" y="4897253"/>
                </a:lnTo>
                <a:lnTo>
                  <a:pt x="10557171" y="4879088"/>
                </a:lnTo>
                <a:lnTo>
                  <a:pt x="10557171" y="4861992"/>
                </a:lnTo>
                <a:lnTo>
                  <a:pt x="10557171" y="4843827"/>
                </a:lnTo>
                <a:lnTo>
                  <a:pt x="10557171" y="4836348"/>
                </a:lnTo>
                <a:lnTo>
                  <a:pt x="10480883" y="4836348"/>
                </a:lnTo>
                <a:lnTo>
                  <a:pt x="10445425" y="4836348"/>
                </a:lnTo>
                <a:lnTo>
                  <a:pt x="10404595" y="4836348"/>
                </a:lnTo>
                <a:lnTo>
                  <a:pt x="10361615" y="4836348"/>
                </a:lnTo>
                <a:lnTo>
                  <a:pt x="10358392" y="4836348"/>
                </a:lnTo>
                <a:lnTo>
                  <a:pt x="10358392" y="4849170"/>
                </a:lnTo>
                <a:lnTo>
                  <a:pt x="10358392" y="4871609"/>
                </a:lnTo>
                <a:lnTo>
                  <a:pt x="10358392" y="4894048"/>
                </a:lnTo>
                <a:lnTo>
                  <a:pt x="10358392" y="4927172"/>
                </a:lnTo>
                <a:lnTo>
                  <a:pt x="10358392" y="4960296"/>
                </a:lnTo>
                <a:lnTo>
                  <a:pt x="10358392" y="4995557"/>
                </a:lnTo>
                <a:lnTo>
                  <a:pt x="10358392" y="5025475"/>
                </a:lnTo>
                <a:lnTo>
                  <a:pt x="10358392" y="5030818"/>
                </a:lnTo>
                <a:lnTo>
                  <a:pt x="10337977" y="5030818"/>
                </a:lnTo>
                <a:lnTo>
                  <a:pt x="10328307" y="5030818"/>
                </a:lnTo>
                <a:lnTo>
                  <a:pt x="10326158" y="5030818"/>
                </a:lnTo>
                <a:lnTo>
                  <a:pt x="10302519" y="5030818"/>
                </a:lnTo>
                <a:lnTo>
                  <a:pt x="10277806" y="5030818"/>
                </a:lnTo>
                <a:lnTo>
                  <a:pt x="10274583" y="5030818"/>
                </a:lnTo>
                <a:lnTo>
                  <a:pt x="10259540" y="5030818"/>
                </a:lnTo>
                <a:lnTo>
                  <a:pt x="10246646" y="5030818"/>
                </a:lnTo>
                <a:lnTo>
                  <a:pt x="10239125" y="5030818"/>
                </a:lnTo>
                <a:lnTo>
                  <a:pt x="10236976" y="5030818"/>
                </a:lnTo>
                <a:lnTo>
                  <a:pt x="10214412" y="5032955"/>
                </a:lnTo>
                <a:lnTo>
                  <a:pt x="10171433" y="5032955"/>
                </a:lnTo>
                <a:lnTo>
                  <a:pt x="10166060" y="5032955"/>
                </a:lnTo>
                <a:lnTo>
                  <a:pt x="10160688" y="5032955"/>
                </a:lnTo>
                <a:lnTo>
                  <a:pt x="10147794" y="5032955"/>
                </a:lnTo>
                <a:lnTo>
                  <a:pt x="10140273" y="5032955"/>
                </a:lnTo>
                <a:lnTo>
                  <a:pt x="10134900" y="5032955"/>
                </a:lnTo>
                <a:lnTo>
                  <a:pt x="10130602" y="5032955"/>
                </a:lnTo>
                <a:lnTo>
                  <a:pt x="10127379" y="5032955"/>
                </a:lnTo>
                <a:lnTo>
                  <a:pt x="10115559" y="5032955"/>
                </a:lnTo>
                <a:lnTo>
                  <a:pt x="10099442" y="5032955"/>
                </a:lnTo>
                <a:lnTo>
                  <a:pt x="10087623" y="5032955"/>
                </a:lnTo>
                <a:lnTo>
                  <a:pt x="10082251" y="5032955"/>
                </a:lnTo>
                <a:lnTo>
                  <a:pt x="10074729" y="5032955"/>
                </a:lnTo>
                <a:lnTo>
                  <a:pt x="10067208" y="5032955"/>
                </a:lnTo>
                <a:lnTo>
                  <a:pt x="10061835" y="5032955"/>
                </a:lnTo>
                <a:lnTo>
                  <a:pt x="10046793" y="5032955"/>
                </a:lnTo>
                <a:lnTo>
                  <a:pt x="10028527" y="5032955"/>
                </a:lnTo>
                <a:lnTo>
                  <a:pt x="10013484" y="5032955"/>
                </a:lnTo>
                <a:lnTo>
                  <a:pt x="10011335" y="5032955"/>
                </a:lnTo>
                <a:lnTo>
                  <a:pt x="10005963" y="5032955"/>
                </a:lnTo>
                <a:lnTo>
                  <a:pt x="9990920" y="5032955"/>
                </a:lnTo>
                <a:lnTo>
                  <a:pt x="9985547" y="5032955"/>
                </a:lnTo>
                <a:lnTo>
                  <a:pt x="9970505" y="5032955"/>
                </a:lnTo>
                <a:lnTo>
                  <a:pt x="9935047" y="5032955"/>
                </a:lnTo>
                <a:lnTo>
                  <a:pt x="9929675" y="5032955"/>
                </a:lnTo>
                <a:lnTo>
                  <a:pt x="9924302" y="5032955"/>
                </a:lnTo>
                <a:lnTo>
                  <a:pt x="9922153" y="5032955"/>
                </a:lnTo>
                <a:lnTo>
                  <a:pt x="9916781" y="5032955"/>
                </a:lnTo>
                <a:lnTo>
                  <a:pt x="9912483" y="5032955"/>
                </a:lnTo>
                <a:lnTo>
                  <a:pt x="9909259" y="5032955"/>
                </a:lnTo>
                <a:lnTo>
                  <a:pt x="9907110" y="5032955"/>
                </a:lnTo>
                <a:lnTo>
                  <a:pt x="9904961" y="5032955"/>
                </a:lnTo>
                <a:lnTo>
                  <a:pt x="9899589" y="5032955"/>
                </a:lnTo>
                <a:lnTo>
                  <a:pt x="9894217" y="5032955"/>
                </a:lnTo>
                <a:lnTo>
                  <a:pt x="9888844" y="5032955"/>
                </a:lnTo>
                <a:lnTo>
                  <a:pt x="9884546" y="5032955"/>
                </a:lnTo>
                <a:lnTo>
                  <a:pt x="9881323" y="5032955"/>
                </a:lnTo>
                <a:lnTo>
                  <a:pt x="9877025" y="5032955"/>
                </a:lnTo>
                <a:lnTo>
                  <a:pt x="9868429" y="5030818"/>
                </a:lnTo>
                <a:lnTo>
                  <a:pt x="9864131" y="5030818"/>
                </a:lnTo>
                <a:lnTo>
                  <a:pt x="9858759" y="5030818"/>
                </a:lnTo>
                <a:lnTo>
                  <a:pt x="9851237" y="5030818"/>
                </a:lnTo>
                <a:lnTo>
                  <a:pt x="9849088" y="5030818"/>
                </a:lnTo>
                <a:lnTo>
                  <a:pt x="9843716" y="5027612"/>
                </a:lnTo>
                <a:lnTo>
                  <a:pt x="9828673" y="5027612"/>
                </a:lnTo>
                <a:lnTo>
                  <a:pt x="9823301" y="5027612"/>
                </a:lnTo>
                <a:lnTo>
                  <a:pt x="9815779" y="5027612"/>
                </a:lnTo>
                <a:lnTo>
                  <a:pt x="9810407" y="5027612"/>
                </a:lnTo>
                <a:lnTo>
                  <a:pt x="9808258" y="5027612"/>
                </a:lnTo>
                <a:lnTo>
                  <a:pt x="9805035" y="5027612"/>
                </a:lnTo>
                <a:lnTo>
                  <a:pt x="9802886" y="5025475"/>
                </a:lnTo>
                <a:lnTo>
                  <a:pt x="9800737" y="5025475"/>
                </a:lnTo>
                <a:lnTo>
                  <a:pt x="9797513" y="5025475"/>
                </a:lnTo>
                <a:lnTo>
                  <a:pt x="9795364" y="5025475"/>
                </a:lnTo>
                <a:lnTo>
                  <a:pt x="9793215" y="5025475"/>
                </a:lnTo>
                <a:lnTo>
                  <a:pt x="9793215" y="5023338"/>
                </a:lnTo>
                <a:lnTo>
                  <a:pt x="9789992" y="5023338"/>
                </a:lnTo>
                <a:lnTo>
                  <a:pt x="9787843" y="5023338"/>
                </a:lnTo>
                <a:lnTo>
                  <a:pt x="9785694" y="5020133"/>
                </a:lnTo>
                <a:lnTo>
                  <a:pt x="9782471" y="5020133"/>
                </a:lnTo>
                <a:lnTo>
                  <a:pt x="9782471" y="5017996"/>
                </a:lnTo>
                <a:lnTo>
                  <a:pt x="9780321" y="5017996"/>
                </a:lnTo>
                <a:lnTo>
                  <a:pt x="9777098" y="5017996"/>
                </a:lnTo>
                <a:lnTo>
                  <a:pt x="9774949" y="5015859"/>
                </a:lnTo>
                <a:lnTo>
                  <a:pt x="9774949" y="5012653"/>
                </a:lnTo>
                <a:lnTo>
                  <a:pt x="9772800" y="5010516"/>
                </a:lnTo>
                <a:lnTo>
                  <a:pt x="9772800" y="5008379"/>
                </a:lnTo>
                <a:lnTo>
                  <a:pt x="9769577" y="5008379"/>
                </a:lnTo>
                <a:lnTo>
                  <a:pt x="9769577" y="5005173"/>
                </a:lnTo>
                <a:lnTo>
                  <a:pt x="9767428" y="5003036"/>
                </a:lnTo>
                <a:lnTo>
                  <a:pt x="9767428" y="4999831"/>
                </a:lnTo>
                <a:lnTo>
                  <a:pt x="9765279" y="4997694"/>
                </a:lnTo>
                <a:lnTo>
                  <a:pt x="9765279" y="4995557"/>
                </a:lnTo>
                <a:lnTo>
                  <a:pt x="9754534" y="4975255"/>
                </a:lnTo>
                <a:lnTo>
                  <a:pt x="9752385" y="4969912"/>
                </a:lnTo>
                <a:lnTo>
                  <a:pt x="9744864" y="4957090"/>
                </a:lnTo>
                <a:lnTo>
                  <a:pt x="9739491" y="4947473"/>
                </a:lnTo>
                <a:lnTo>
                  <a:pt x="9737343" y="4939994"/>
                </a:lnTo>
                <a:lnTo>
                  <a:pt x="9726597" y="4919692"/>
                </a:lnTo>
                <a:lnTo>
                  <a:pt x="9716927" y="4901527"/>
                </a:lnTo>
                <a:lnTo>
                  <a:pt x="9713704" y="4897253"/>
                </a:lnTo>
                <a:lnTo>
                  <a:pt x="9716927" y="4894048"/>
                </a:lnTo>
                <a:lnTo>
                  <a:pt x="9726597" y="4894048"/>
                </a:lnTo>
                <a:lnTo>
                  <a:pt x="9774949" y="4891911"/>
                </a:lnTo>
                <a:lnTo>
                  <a:pt x="9774949" y="4886568"/>
                </a:lnTo>
                <a:lnTo>
                  <a:pt x="9774949" y="4836348"/>
                </a:lnTo>
                <a:lnTo>
                  <a:pt x="9774949" y="4788264"/>
                </a:lnTo>
                <a:lnTo>
                  <a:pt x="9774949" y="4740181"/>
                </a:lnTo>
                <a:lnTo>
                  <a:pt x="9777098" y="4644015"/>
                </a:lnTo>
                <a:lnTo>
                  <a:pt x="9777098" y="4632261"/>
                </a:lnTo>
                <a:lnTo>
                  <a:pt x="9777098" y="4616233"/>
                </a:lnTo>
                <a:lnTo>
                  <a:pt x="9777098" y="4595931"/>
                </a:lnTo>
                <a:lnTo>
                  <a:pt x="9759907" y="4595931"/>
                </a:lnTo>
                <a:lnTo>
                  <a:pt x="9744864" y="4595931"/>
                </a:lnTo>
                <a:lnTo>
                  <a:pt x="9729821" y="4595931"/>
                </a:lnTo>
                <a:lnTo>
                  <a:pt x="9729821" y="4586315"/>
                </a:lnTo>
                <a:lnTo>
                  <a:pt x="9729821" y="4571356"/>
                </a:lnTo>
                <a:lnTo>
                  <a:pt x="9729821" y="4548917"/>
                </a:lnTo>
                <a:lnTo>
                  <a:pt x="9739491" y="4548917"/>
                </a:lnTo>
                <a:lnTo>
                  <a:pt x="9734119" y="4536095"/>
                </a:lnTo>
                <a:lnTo>
                  <a:pt x="9711555" y="4530752"/>
                </a:lnTo>
                <a:lnTo>
                  <a:pt x="9676097" y="4530752"/>
                </a:lnTo>
                <a:lnTo>
                  <a:pt x="9670725" y="4530752"/>
                </a:lnTo>
                <a:lnTo>
                  <a:pt x="9668576" y="4530752"/>
                </a:lnTo>
                <a:lnTo>
                  <a:pt x="9638490" y="4530752"/>
                </a:lnTo>
                <a:lnTo>
                  <a:pt x="9635267" y="4530752"/>
                </a:lnTo>
                <a:lnTo>
                  <a:pt x="9629894" y="4530752"/>
                </a:lnTo>
                <a:lnTo>
                  <a:pt x="9627745" y="4530752"/>
                </a:lnTo>
                <a:lnTo>
                  <a:pt x="9622373" y="4530752"/>
                </a:lnTo>
                <a:lnTo>
                  <a:pt x="9620224" y="4530752"/>
                </a:lnTo>
                <a:lnTo>
                  <a:pt x="9610554" y="4530752"/>
                </a:lnTo>
                <a:lnTo>
                  <a:pt x="9584766" y="4525409"/>
                </a:lnTo>
                <a:lnTo>
                  <a:pt x="9584766" y="4502971"/>
                </a:lnTo>
                <a:lnTo>
                  <a:pt x="9586915" y="4502971"/>
                </a:lnTo>
                <a:lnTo>
                  <a:pt x="9586915" y="4500834"/>
                </a:lnTo>
                <a:lnTo>
                  <a:pt x="9590139" y="4495491"/>
                </a:lnTo>
                <a:lnTo>
                  <a:pt x="9590139" y="4488011"/>
                </a:lnTo>
                <a:lnTo>
                  <a:pt x="9590139" y="4485874"/>
                </a:lnTo>
                <a:lnTo>
                  <a:pt x="9590139" y="4480532"/>
                </a:lnTo>
                <a:lnTo>
                  <a:pt x="9590139" y="4477326"/>
                </a:lnTo>
                <a:lnTo>
                  <a:pt x="9590139" y="4475189"/>
                </a:lnTo>
                <a:lnTo>
                  <a:pt x="9590139" y="4473052"/>
                </a:lnTo>
                <a:lnTo>
                  <a:pt x="9590139" y="4467709"/>
                </a:lnTo>
                <a:lnTo>
                  <a:pt x="9590139" y="4462367"/>
                </a:lnTo>
                <a:lnTo>
                  <a:pt x="9590139" y="4460230"/>
                </a:lnTo>
                <a:lnTo>
                  <a:pt x="9590139" y="4452750"/>
                </a:lnTo>
                <a:lnTo>
                  <a:pt x="9584766" y="4452750"/>
                </a:lnTo>
                <a:lnTo>
                  <a:pt x="9571873" y="4452750"/>
                </a:lnTo>
                <a:lnTo>
                  <a:pt x="9566500" y="4452750"/>
                </a:lnTo>
                <a:lnTo>
                  <a:pt x="9564351" y="4452750"/>
                </a:lnTo>
                <a:lnTo>
                  <a:pt x="9556830" y="4452750"/>
                </a:lnTo>
                <a:lnTo>
                  <a:pt x="9534265" y="4452750"/>
                </a:lnTo>
                <a:lnTo>
                  <a:pt x="9500957" y="4452750"/>
                </a:lnTo>
                <a:lnTo>
                  <a:pt x="9488063" y="4452750"/>
                </a:lnTo>
                <a:lnTo>
                  <a:pt x="9485914" y="4452750"/>
                </a:lnTo>
                <a:lnTo>
                  <a:pt x="9467648" y="4452750"/>
                </a:lnTo>
                <a:lnTo>
                  <a:pt x="9457977" y="4452750"/>
                </a:lnTo>
                <a:lnTo>
                  <a:pt x="9452605" y="4452750"/>
                </a:lnTo>
                <a:lnTo>
                  <a:pt x="9437562" y="4452750"/>
                </a:lnTo>
                <a:lnTo>
                  <a:pt x="9424669" y="4452750"/>
                </a:lnTo>
                <a:lnTo>
                  <a:pt x="9389211" y="4452750"/>
                </a:lnTo>
                <a:lnTo>
                  <a:pt x="9389211" y="4500834"/>
                </a:lnTo>
                <a:lnTo>
                  <a:pt x="9389211" y="4505108"/>
                </a:lnTo>
                <a:lnTo>
                  <a:pt x="9414998" y="4505108"/>
                </a:lnTo>
                <a:lnTo>
                  <a:pt x="9414998" y="4548917"/>
                </a:lnTo>
                <a:lnTo>
                  <a:pt x="9411775" y="4548917"/>
                </a:lnTo>
                <a:lnTo>
                  <a:pt x="9389211" y="4548917"/>
                </a:lnTo>
                <a:lnTo>
                  <a:pt x="9389211" y="4647220"/>
                </a:lnTo>
                <a:lnTo>
                  <a:pt x="9340859" y="4647220"/>
                </a:lnTo>
                <a:lnTo>
                  <a:pt x="9292507" y="4647220"/>
                </a:lnTo>
                <a:lnTo>
                  <a:pt x="9244156" y="4647220"/>
                </a:lnTo>
                <a:lnTo>
                  <a:pt x="9244156" y="4695304"/>
                </a:lnTo>
                <a:lnTo>
                  <a:pt x="9244156" y="4742318"/>
                </a:lnTo>
                <a:lnTo>
                  <a:pt x="9244156" y="4790402"/>
                </a:lnTo>
                <a:lnTo>
                  <a:pt x="9244156" y="4825663"/>
                </a:lnTo>
                <a:lnTo>
                  <a:pt x="9236635" y="4825663"/>
                </a:lnTo>
                <a:lnTo>
                  <a:pt x="9232337" y="4825663"/>
                </a:lnTo>
                <a:lnTo>
                  <a:pt x="9223741" y="4825663"/>
                </a:lnTo>
                <a:lnTo>
                  <a:pt x="9219443" y="4825663"/>
                </a:lnTo>
                <a:lnTo>
                  <a:pt x="9204400" y="4825663"/>
                </a:lnTo>
                <a:lnTo>
                  <a:pt x="9191506" y="4808566"/>
                </a:lnTo>
                <a:lnTo>
                  <a:pt x="9183985" y="4795744"/>
                </a:lnTo>
                <a:lnTo>
                  <a:pt x="9180761" y="4793607"/>
                </a:lnTo>
                <a:lnTo>
                  <a:pt x="9178613" y="4788264"/>
                </a:lnTo>
                <a:lnTo>
                  <a:pt x="9176464" y="4782922"/>
                </a:lnTo>
                <a:lnTo>
                  <a:pt x="9173240" y="4778648"/>
                </a:lnTo>
                <a:lnTo>
                  <a:pt x="9171091" y="4775442"/>
                </a:lnTo>
                <a:lnTo>
                  <a:pt x="9165719" y="4770100"/>
                </a:lnTo>
                <a:lnTo>
                  <a:pt x="9163570" y="4762620"/>
                </a:lnTo>
                <a:lnTo>
                  <a:pt x="9158197" y="4755140"/>
                </a:lnTo>
                <a:lnTo>
                  <a:pt x="9156049" y="4750866"/>
                </a:lnTo>
                <a:lnTo>
                  <a:pt x="9152825" y="4747661"/>
                </a:lnTo>
                <a:lnTo>
                  <a:pt x="9141006" y="4734839"/>
                </a:lnTo>
                <a:lnTo>
                  <a:pt x="9132410" y="4725222"/>
                </a:lnTo>
                <a:lnTo>
                  <a:pt x="9122740" y="4717742"/>
                </a:lnTo>
                <a:lnTo>
                  <a:pt x="9120591" y="4714537"/>
                </a:lnTo>
                <a:lnTo>
                  <a:pt x="9109846" y="4707057"/>
                </a:lnTo>
                <a:lnTo>
                  <a:pt x="9100175" y="4695304"/>
                </a:lnTo>
                <a:lnTo>
                  <a:pt x="9092654" y="4687824"/>
                </a:lnTo>
                <a:lnTo>
                  <a:pt x="9089431" y="4684618"/>
                </a:lnTo>
                <a:lnTo>
                  <a:pt x="9081909" y="4679276"/>
                </a:lnTo>
                <a:lnTo>
                  <a:pt x="9074388" y="4671796"/>
                </a:lnTo>
                <a:lnTo>
                  <a:pt x="9074388" y="4669659"/>
                </a:lnTo>
                <a:lnTo>
                  <a:pt x="9072239" y="4669659"/>
                </a:lnTo>
                <a:lnTo>
                  <a:pt x="9069016" y="4664317"/>
                </a:lnTo>
                <a:lnTo>
                  <a:pt x="9064718" y="4662180"/>
                </a:lnTo>
                <a:lnTo>
                  <a:pt x="9061494" y="4660042"/>
                </a:lnTo>
                <a:lnTo>
                  <a:pt x="9061494" y="4656837"/>
                </a:lnTo>
                <a:lnTo>
                  <a:pt x="9059345" y="4656837"/>
                </a:lnTo>
                <a:lnTo>
                  <a:pt x="9057196" y="4656837"/>
                </a:lnTo>
                <a:lnTo>
                  <a:pt x="9053973" y="4656837"/>
                </a:lnTo>
                <a:lnTo>
                  <a:pt x="9053973" y="4654700"/>
                </a:lnTo>
                <a:lnTo>
                  <a:pt x="9051824" y="4654700"/>
                </a:lnTo>
                <a:lnTo>
                  <a:pt x="9051824" y="4651494"/>
                </a:lnTo>
                <a:lnTo>
                  <a:pt x="9048601" y="4651494"/>
                </a:lnTo>
                <a:lnTo>
                  <a:pt x="9046451" y="4651494"/>
                </a:lnTo>
                <a:lnTo>
                  <a:pt x="9044303" y="4649357"/>
                </a:lnTo>
                <a:lnTo>
                  <a:pt x="9041079" y="4649357"/>
                </a:lnTo>
                <a:lnTo>
                  <a:pt x="9038930" y="4649357"/>
                </a:lnTo>
                <a:lnTo>
                  <a:pt x="9038930" y="4647220"/>
                </a:lnTo>
                <a:lnTo>
                  <a:pt x="9036781" y="4647220"/>
                </a:lnTo>
                <a:lnTo>
                  <a:pt x="9033558" y="4647220"/>
                </a:lnTo>
                <a:lnTo>
                  <a:pt x="9021739" y="4647220"/>
                </a:lnTo>
                <a:lnTo>
                  <a:pt x="9016366" y="4647220"/>
                </a:lnTo>
                <a:lnTo>
                  <a:pt x="9008845" y="4647220"/>
                </a:lnTo>
                <a:lnTo>
                  <a:pt x="9003472" y="4647220"/>
                </a:lnTo>
                <a:lnTo>
                  <a:pt x="8980908" y="4647220"/>
                </a:lnTo>
                <a:lnTo>
                  <a:pt x="8955121" y="4647220"/>
                </a:lnTo>
                <a:lnTo>
                  <a:pt x="8934705" y="4647220"/>
                </a:lnTo>
                <a:lnTo>
                  <a:pt x="8932557" y="4647220"/>
                </a:lnTo>
                <a:lnTo>
                  <a:pt x="8925035" y="4647220"/>
                </a:lnTo>
                <a:lnTo>
                  <a:pt x="8919663" y="4647220"/>
                </a:lnTo>
                <a:lnTo>
                  <a:pt x="8914290" y="4647220"/>
                </a:lnTo>
                <a:lnTo>
                  <a:pt x="8906769" y="4647220"/>
                </a:lnTo>
                <a:lnTo>
                  <a:pt x="8901397" y="4647220"/>
                </a:lnTo>
                <a:lnTo>
                  <a:pt x="8899248" y="4647220"/>
                </a:lnTo>
                <a:lnTo>
                  <a:pt x="8891726" y="4647220"/>
                </a:lnTo>
                <a:lnTo>
                  <a:pt x="8882056" y="4647220"/>
                </a:lnTo>
                <a:lnTo>
                  <a:pt x="8863790" y="4647220"/>
                </a:lnTo>
                <a:lnTo>
                  <a:pt x="8861641" y="4647220"/>
                </a:lnTo>
                <a:lnTo>
                  <a:pt x="8848747" y="4647220"/>
                </a:lnTo>
                <a:lnTo>
                  <a:pt x="8830481" y="4647220"/>
                </a:lnTo>
                <a:lnTo>
                  <a:pt x="8820811" y="4647220"/>
                </a:lnTo>
                <a:lnTo>
                  <a:pt x="8818662" y="4647220"/>
                </a:lnTo>
                <a:lnTo>
                  <a:pt x="8813289" y="4647220"/>
                </a:lnTo>
                <a:lnTo>
                  <a:pt x="8808974" y="4647220"/>
                </a:lnTo>
                <a:lnTo>
                  <a:pt x="8808974" y="4645850"/>
                </a:lnTo>
                <a:lnTo>
                  <a:pt x="8808974" y="4641577"/>
                </a:lnTo>
                <a:lnTo>
                  <a:pt x="8808974" y="4634097"/>
                </a:lnTo>
                <a:lnTo>
                  <a:pt x="8808974" y="4628755"/>
                </a:lnTo>
                <a:lnTo>
                  <a:pt x="8808974" y="4618071"/>
                </a:lnTo>
                <a:lnTo>
                  <a:pt x="8808974" y="4608454"/>
                </a:lnTo>
                <a:lnTo>
                  <a:pt x="8808974" y="4597770"/>
                </a:lnTo>
                <a:lnTo>
                  <a:pt x="8808974" y="4593496"/>
                </a:lnTo>
                <a:lnTo>
                  <a:pt x="8808974" y="4590291"/>
                </a:lnTo>
                <a:lnTo>
                  <a:pt x="8808974" y="4588154"/>
                </a:lnTo>
                <a:lnTo>
                  <a:pt x="8808974" y="4586017"/>
                </a:lnTo>
                <a:lnTo>
                  <a:pt x="8808974" y="4569990"/>
                </a:lnTo>
                <a:lnTo>
                  <a:pt x="8808974" y="4562511"/>
                </a:lnTo>
                <a:lnTo>
                  <a:pt x="8808974" y="4560374"/>
                </a:lnTo>
                <a:lnTo>
                  <a:pt x="8808974" y="4558237"/>
                </a:lnTo>
                <a:lnTo>
                  <a:pt x="8808974" y="4555032"/>
                </a:lnTo>
                <a:lnTo>
                  <a:pt x="8808974" y="4550758"/>
                </a:lnTo>
                <a:lnTo>
                  <a:pt x="8808974" y="4540073"/>
                </a:lnTo>
                <a:lnTo>
                  <a:pt x="8808974" y="4530457"/>
                </a:lnTo>
                <a:lnTo>
                  <a:pt x="8808974" y="4519773"/>
                </a:lnTo>
                <a:lnTo>
                  <a:pt x="8808974" y="4506951"/>
                </a:lnTo>
                <a:lnTo>
                  <a:pt x="8808974" y="4489856"/>
                </a:lnTo>
                <a:lnTo>
                  <a:pt x="8808974" y="4487719"/>
                </a:lnTo>
                <a:lnTo>
                  <a:pt x="8808974" y="4482377"/>
                </a:lnTo>
                <a:lnTo>
                  <a:pt x="8808974" y="4479171"/>
                </a:lnTo>
                <a:lnTo>
                  <a:pt x="8808974" y="4471692"/>
                </a:lnTo>
                <a:lnTo>
                  <a:pt x="8808974" y="4462076"/>
                </a:lnTo>
                <a:lnTo>
                  <a:pt x="8808974" y="4454597"/>
                </a:lnTo>
                <a:lnTo>
                  <a:pt x="8808974" y="4441775"/>
                </a:lnTo>
                <a:lnTo>
                  <a:pt x="8808974" y="4428954"/>
                </a:lnTo>
                <a:lnTo>
                  <a:pt x="8808974" y="4419338"/>
                </a:lnTo>
                <a:lnTo>
                  <a:pt x="8808974" y="4408653"/>
                </a:lnTo>
                <a:lnTo>
                  <a:pt x="8808974" y="4395832"/>
                </a:lnTo>
                <a:lnTo>
                  <a:pt x="8808974" y="4393695"/>
                </a:lnTo>
                <a:lnTo>
                  <a:pt x="8808974" y="4386215"/>
                </a:lnTo>
                <a:lnTo>
                  <a:pt x="8808974" y="4384078"/>
                </a:lnTo>
                <a:lnTo>
                  <a:pt x="8808974" y="4380873"/>
                </a:lnTo>
                <a:lnTo>
                  <a:pt x="8808974" y="4378736"/>
                </a:lnTo>
                <a:lnTo>
                  <a:pt x="8808974" y="4363778"/>
                </a:lnTo>
                <a:lnTo>
                  <a:pt x="8808974" y="4360572"/>
                </a:lnTo>
                <a:lnTo>
                  <a:pt x="8808974" y="4358436"/>
                </a:lnTo>
                <a:lnTo>
                  <a:pt x="8808974" y="4356299"/>
                </a:lnTo>
                <a:lnTo>
                  <a:pt x="8808974" y="4350956"/>
                </a:lnTo>
                <a:lnTo>
                  <a:pt x="8808974" y="4343477"/>
                </a:lnTo>
                <a:lnTo>
                  <a:pt x="8808974" y="4340272"/>
                </a:lnTo>
                <a:lnTo>
                  <a:pt x="8808974" y="4335998"/>
                </a:lnTo>
                <a:lnTo>
                  <a:pt x="8808974" y="4332793"/>
                </a:lnTo>
                <a:lnTo>
                  <a:pt x="8808974" y="4323176"/>
                </a:lnTo>
                <a:lnTo>
                  <a:pt x="8808974" y="4317834"/>
                </a:lnTo>
                <a:lnTo>
                  <a:pt x="8808974" y="4315697"/>
                </a:lnTo>
                <a:lnTo>
                  <a:pt x="8808974" y="4313560"/>
                </a:lnTo>
                <a:lnTo>
                  <a:pt x="8808974" y="4300739"/>
                </a:lnTo>
                <a:lnTo>
                  <a:pt x="8808974" y="4295397"/>
                </a:lnTo>
                <a:lnTo>
                  <a:pt x="8808974" y="4293260"/>
                </a:lnTo>
                <a:lnTo>
                  <a:pt x="8808974" y="4282575"/>
                </a:lnTo>
                <a:lnTo>
                  <a:pt x="8808974" y="4272959"/>
                </a:lnTo>
                <a:lnTo>
                  <a:pt x="8808974" y="4269754"/>
                </a:lnTo>
                <a:lnTo>
                  <a:pt x="8808974" y="4265480"/>
                </a:lnTo>
                <a:lnTo>
                  <a:pt x="8808974" y="4262274"/>
                </a:lnTo>
                <a:lnTo>
                  <a:pt x="8808974" y="4241974"/>
                </a:lnTo>
                <a:lnTo>
                  <a:pt x="8808974" y="4234495"/>
                </a:lnTo>
                <a:lnTo>
                  <a:pt x="8808974" y="4230221"/>
                </a:lnTo>
                <a:lnTo>
                  <a:pt x="8808974" y="4227015"/>
                </a:lnTo>
                <a:lnTo>
                  <a:pt x="8808974" y="4224879"/>
                </a:lnTo>
                <a:lnTo>
                  <a:pt x="8806825" y="4204578"/>
                </a:lnTo>
                <a:lnTo>
                  <a:pt x="8806825" y="4202441"/>
                </a:lnTo>
                <a:lnTo>
                  <a:pt x="8806825" y="4199236"/>
                </a:lnTo>
                <a:lnTo>
                  <a:pt x="8806825" y="4197099"/>
                </a:lnTo>
                <a:lnTo>
                  <a:pt x="8806825" y="4186414"/>
                </a:lnTo>
                <a:lnTo>
                  <a:pt x="8808974" y="4176798"/>
                </a:lnTo>
                <a:lnTo>
                  <a:pt x="8808974" y="4174661"/>
                </a:lnTo>
                <a:lnTo>
                  <a:pt x="8808974" y="4169319"/>
                </a:lnTo>
                <a:lnTo>
                  <a:pt x="8808974" y="4166113"/>
                </a:lnTo>
                <a:lnTo>
                  <a:pt x="8806825" y="4146881"/>
                </a:lnTo>
                <a:lnTo>
                  <a:pt x="8806825" y="4141539"/>
                </a:lnTo>
                <a:lnTo>
                  <a:pt x="8806825" y="4138334"/>
                </a:lnTo>
                <a:lnTo>
                  <a:pt x="8806825" y="4136197"/>
                </a:lnTo>
                <a:lnTo>
                  <a:pt x="8806825" y="4130854"/>
                </a:lnTo>
                <a:lnTo>
                  <a:pt x="8806825" y="4128718"/>
                </a:lnTo>
                <a:lnTo>
                  <a:pt x="8806825" y="4083842"/>
                </a:lnTo>
                <a:lnTo>
                  <a:pt x="8806825" y="4080637"/>
                </a:lnTo>
                <a:lnTo>
                  <a:pt x="8808974" y="4080637"/>
                </a:lnTo>
                <a:lnTo>
                  <a:pt x="8808974" y="4083842"/>
                </a:lnTo>
                <a:lnTo>
                  <a:pt x="8821869" y="4088116"/>
                </a:lnTo>
                <a:lnTo>
                  <a:pt x="8831541" y="4091321"/>
                </a:lnTo>
                <a:lnTo>
                  <a:pt x="8834765" y="4093458"/>
                </a:lnTo>
                <a:lnTo>
                  <a:pt x="8836914" y="4093458"/>
                </a:lnTo>
                <a:lnTo>
                  <a:pt x="8842287" y="4095595"/>
                </a:lnTo>
                <a:lnTo>
                  <a:pt x="8844437" y="4098801"/>
                </a:lnTo>
                <a:lnTo>
                  <a:pt x="8851959" y="4100938"/>
                </a:lnTo>
                <a:lnTo>
                  <a:pt x="8859481" y="4103074"/>
                </a:lnTo>
                <a:lnTo>
                  <a:pt x="8864854" y="4106280"/>
                </a:lnTo>
                <a:lnTo>
                  <a:pt x="8870227" y="4108417"/>
                </a:lnTo>
                <a:lnTo>
                  <a:pt x="8892794" y="4115896"/>
                </a:lnTo>
                <a:lnTo>
                  <a:pt x="8905690" y="4121238"/>
                </a:lnTo>
                <a:lnTo>
                  <a:pt x="8907839" y="4121238"/>
                </a:lnTo>
                <a:lnTo>
                  <a:pt x="8918585" y="4126581"/>
                </a:lnTo>
                <a:lnTo>
                  <a:pt x="8920734" y="4128718"/>
                </a:lnTo>
                <a:lnTo>
                  <a:pt x="8922883" y="4128718"/>
                </a:lnTo>
                <a:lnTo>
                  <a:pt x="8930406" y="4130854"/>
                </a:lnTo>
                <a:lnTo>
                  <a:pt x="8930406" y="4134060"/>
                </a:lnTo>
                <a:lnTo>
                  <a:pt x="8935779" y="4134060"/>
                </a:lnTo>
                <a:lnTo>
                  <a:pt x="8943301" y="4138334"/>
                </a:lnTo>
                <a:lnTo>
                  <a:pt x="8946525" y="4138334"/>
                </a:lnTo>
                <a:lnTo>
                  <a:pt x="8954047" y="4141539"/>
                </a:lnTo>
                <a:lnTo>
                  <a:pt x="8954047" y="4143676"/>
                </a:lnTo>
                <a:lnTo>
                  <a:pt x="8969092" y="4149018"/>
                </a:lnTo>
                <a:lnTo>
                  <a:pt x="8971241" y="4149018"/>
                </a:lnTo>
                <a:lnTo>
                  <a:pt x="8971241" y="4151155"/>
                </a:lnTo>
                <a:lnTo>
                  <a:pt x="8978764" y="4154360"/>
                </a:lnTo>
                <a:lnTo>
                  <a:pt x="8984137" y="4156498"/>
                </a:lnTo>
                <a:lnTo>
                  <a:pt x="8999181" y="4163977"/>
                </a:lnTo>
                <a:lnTo>
                  <a:pt x="9002405" y="4163977"/>
                </a:lnTo>
                <a:lnTo>
                  <a:pt x="9006704" y="4166113"/>
                </a:lnTo>
                <a:lnTo>
                  <a:pt x="9009927" y="4166113"/>
                </a:lnTo>
                <a:lnTo>
                  <a:pt x="9014226" y="4169319"/>
                </a:lnTo>
                <a:lnTo>
                  <a:pt x="9024972" y="4174661"/>
                </a:lnTo>
                <a:lnTo>
                  <a:pt x="9030345" y="4174661"/>
                </a:lnTo>
                <a:lnTo>
                  <a:pt x="9034644" y="4176798"/>
                </a:lnTo>
                <a:lnTo>
                  <a:pt x="9040017" y="4176798"/>
                </a:lnTo>
                <a:lnTo>
                  <a:pt x="9042166" y="4178935"/>
                </a:lnTo>
                <a:lnTo>
                  <a:pt x="9047539" y="4184278"/>
                </a:lnTo>
                <a:lnTo>
                  <a:pt x="9049689" y="4184278"/>
                </a:lnTo>
                <a:lnTo>
                  <a:pt x="9049689" y="4182140"/>
                </a:lnTo>
                <a:lnTo>
                  <a:pt x="9049689" y="4178935"/>
                </a:lnTo>
                <a:lnTo>
                  <a:pt x="9049689" y="4176798"/>
                </a:lnTo>
                <a:lnTo>
                  <a:pt x="9049689" y="4174661"/>
                </a:lnTo>
                <a:lnTo>
                  <a:pt x="9049689" y="4171456"/>
                </a:lnTo>
                <a:lnTo>
                  <a:pt x="9049689" y="4169319"/>
                </a:lnTo>
                <a:lnTo>
                  <a:pt x="9049689" y="4166113"/>
                </a:lnTo>
                <a:lnTo>
                  <a:pt x="9049689" y="4163977"/>
                </a:lnTo>
                <a:lnTo>
                  <a:pt x="9049689" y="4161840"/>
                </a:lnTo>
                <a:lnTo>
                  <a:pt x="9052912" y="4158634"/>
                </a:lnTo>
                <a:lnTo>
                  <a:pt x="9052912" y="4156498"/>
                </a:lnTo>
                <a:lnTo>
                  <a:pt x="9052912" y="4154360"/>
                </a:lnTo>
                <a:lnTo>
                  <a:pt x="9055061" y="4151155"/>
                </a:lnTo>
                <a:lnTo>
                  <a:pt x="9055061" y="4149018"/>
                </a:lnTo>
                <a:lnTo>
                  <a:pt x="9055061" y="4146881"/>
                </a:lnTo>
                <a:lnTo>
                  <a:pt x="9058285" y="4146881"/>
                </a:lnTo>
                <a:lnTo>
                  <a:pt x="9058285" y="4143676"/>
                </a:lnTo>
                <a:lnTo>
                  <a:pt x="9060435" y="4141539"/>
                </a:lnTo>
                <a:lnTo>
                  <a:pt x="9060435" y="4138334"/>
                </a:lnTo>
                <a:lnTo>
                  <a:pt x="9062584" y="4138334"/>
                </a:lnTo>
                <a:lnTo>
                  <a:pt x="9062584" y="4136197"/>
                </a:lnTo>
                <a:lnTo>
                  <a:pt x="9065808" y="4134060"/>
                </a:lnTo>
                <a:lnTo>
                  <a:pt x="9065808" y="4130854"/>
                </a:lnTo>
                <a:lnTo>
                  <a:pt x="9067957" y="4130854"/>
                </a:lnTo>
                <a:lnTo>
                  <a:pt x="9067957" y="4128718"/>
                </a:lnTo>
                <a:lnTo>
                  <a:pt x="9070106" y="4128718"/>
                </a:lnTo>
                <a:lnTo>
                  <a:pt x="9070106" y="4126581"/>
                </a:lnTo>
                <a:lnTo>
                  <a:pt x="9073330" y="4126581"/>
                </a:lnTo>
                <a:lnTo>
                  <a:pt x="9073330" y="4123375"/>
                </a:lnTo>
                <a:lnTo>
                  <a:pt x="9077629" y="4121238"/>
                </a:lnTo>
                <a:lnTo>
                  <a:pt x="9083001" y="4115896"/>
                </a:lnTo>
                <a:lnTo>
                  <a:pt x="9086225" y="4113759"/>
                </a:lnTo>
                <a:lnTo>
                  <a:pt x="9088375" y="4113759"/>
                </a:lnTo>
                <a:lnTo>
                  <a:pt x="9090524" y="4113759"/>
                </a:lnTo>
                <a:lnTo>
                  <a:pt x="9090524" y="4111623"/>
                </a:lnTo>
                <a:lnTo>
                  <a:pt x="9093748" y="4111623"/>
                </a:lnTo>
                <a:lnTo>
                  <a:pt x="9093748" y="4108417"/>
                </a:lnTo>
                <a:lnTo>
                  <a:pt x="9095897" y="4106280"/>
                </a:lnTo>
                <a:lnTo>
                  <a:pt x="9095897" y="4103074"/>
                </a:lnTo>
                <a:lnTo>
                  <a:pt x="9098046" y="4103074"/>
                </a:lnTo>
                <a:lnTo>
                  <a:pt x="9098046" y="4100938"/>
                </a:lnTo>
                <a:lnTo>
                  <a:pt x="9098046" y="4098801"/>
                </a:lnTo>
                <a:lnTo>
                  <a:pt x="9098046" y="4095595"/>
                </a:lnTo>
                <a:lnTo>
                  <a:pt x="9101270" y="4095595"/>
                </a:lnTo>
                <a:lnTo>
                  <a:pt x="9101270" y="4093458"/>
                </a:lnTo>
                <a:lnTo>
                  <a:pt x="9101270" y="4091321"/>
                </a:lnTo>
                <a:lnTo>
                  <a:pt x="9101270" y="4088116"/>
                </a:lnTo>
                <a:lnTo>
                  <a:pt x="9101270" y="4085979"/>
                </a:lnTo>
                <a:lnTo>
                  <a:pt x="9101270" y="4083842"/>
                </a:lnTo>
                <a:lnTo>
                  <a:pt x="9101270" y="4080637"/>
                </a:lnTo>
                <a:lnTo>
                  <a:pt x="9101270" y="4075295"/>
                </a:lnTo>
                <a:lnTo>
                  <a:pt x="9101270" y="4067815"/>
                </a:lnTo>
                <a:lnTo>
                  <a:pt x="9101270" y="4065678"/>
                </a:lnTo>
                <a:lnTo>
                  <a:pt x="9101270" y="4063542"/>
                </a:lnTo>
                <a:lnTo>
                  <a:pt x="9101270" y="4052857"/>
                </a:lnTo>
                <a:lnTo>
                  <a:pt x="9101270" y="4043241"/>
                </a:lnTo>
                <a:lnTo>
                  <a:pt x="9101270" y="4040036"/>
                </a:lnTo>
                <a:lnTo>
                  <a:pt x="9101270" y="4035762"/>
                </a:lnTo>
                <a:lnTo>
                  <a:pt x="9101270" y="4032556"/>
                </a:lnTo>
                <a:lnTo>
                  <a:pt x="9101270" y="4030419"/>
                </a:lnTo>
                <a:lnTo>
                  <a:pt x="9101270" y="4017598"/>
                </a:lnTo>
                <a:lnTo>
                  <a:pt x="9101270" y="4015461"/>
                </a:lnTo>
                <a:lnTo>
                  <a:pt x="9101270" y="4010119"/>
                </a:lnTo>
                <a:lnTo>
                  <a:pt x="9101270" y="4004776"/>
                </a:lnTo>
                <a:lnTo>
                  <a:pt x="9101270" y="3997297"/>
                </a:lnTo>
                <a:lnTo>
                  <a:pt x="9101270" y="3995161"/>
                </a:lnTo>
                <a:lnTo>
                  <a:pt x="9101270" y="3987681"/>
                </a:lnTo>
                <a:lnTo>
                  <a:pt x="9101270" y="3984476"/>
                </a:lnTo>
                <a:lnTo>
                  <a:pt x="9098046" y="3980202"/>
                </a:lnTo>
                <a:lnTo>
                  <a:pt x="9098046" y="3974860"/>
                </a:lnTo>
                <a:lnTo>
                  <a:pt x="9098046" y="3972723"/>
                </a:lnTo>
                <a:lnTo>
                  <a:pt x="9098046" y="3969517"/>
                </a:lnTo>
                <a:lnTo>
                  <a:pt x="9098046" y="3967381"/>
                </a:lnTo>
                <a:lnTo>
                  <a:pt x="9098046" y="3962039"/>
                </a:lnTo>
                <a:lnTo>
                  <a:pt x="9098046" y="3952422"/>
                </a:lnTo>
                <a:lnTo>
                  <a:pt x="9098046" y="3947080"/>
                </a:lnTo>
                <a:lnTo>
                  <a:pt x="9098046" y="3944943"/>
                </a:lnTo>
                <a:lnTo>
                  <a:pt x="9098046" y="3937464"/>
                </a:lnTo>
                <a:lnTo>
                  <a:pt x="9098046" y="3934259"/>
                </a:lnTo>
                <a:lnTo>
                  <a:pt x="9098046" y="3932121"/>
                </a:lnTo>
                <a:lnTo>
                  <a:pt x="9098046" y="3928916"/>
                </a:lnTo>
                <a:lnTo>
                  <a:pt x="9098046" y="3926779"/>
                </a:lnTo>
                <a:lnTo>
                  <a:pt x="9098046" y="3919300"/>
                </a:lnTo>
                <a:lnTo>
                  <a:pt x="9098046" y="3913958"/>
                </a:lnTo>
                <a:lnTo>
                  <a:pt x="9098046" y="3911821"/>
                </a:lnTo>
                <a:lnTo>
                  <a:pt x="9098046" y="3906479"/>
                </a:lnTo>
                <a:lnTo>
                  <a:pt x="9098046" y="3904342"/>
                </a:lnTo>
                <a:lnTo>
                  <a:pt x="9098046" y="3901136"/>
                </a:lnTo>
                <a:lnTo>
                  <a:pt x="9098046" y="3896862"/>
                </a:lnTo>
                <a:lnTo>
                  <a:pt x="9098046" y="3889383"/>
                </a:lnTo>
                <a:lnTo>
                  <a:pt x="9098046" y="3878699"/>
                </a:lnTo>
                <a:lnTo>
                  <a:pt x="9098046" y="3876562"/>
                </a:lnTo>
                <a:lnTo>
                  <a:pt x="9098046" y="3873356"/>
                </a:lnTo>
                <a:lnTo>
                  <a:pt x="9098046" y="3828481"/>
                </a:lnTo>
                <a:lnTo>
                  <a:pt x="9098046" y="3821002"/>
                </a:lnTo>
                <a:lnTo>
                  <a:pt x="9098046" y="3810317"/>
                </a:lnTo>
                <a:lnTo>
                  <a:pt x="9098046" y="3795359"/>
                </a:lnTo>
                <a:lnTo>
                  <a:pt x="9098046" y="3793222"/>
                </a:lnTo>
                <a:lnTo>
                  <a:pt x="9098046" y="3780401"/>
                </a:lnTo>
                <a:lnTo>
                  <a:pt x="9098046" y="3767579"/>
                </a:lnTo>
                <a:lnTo>
                  <a:pt x="9098046" y="3760100"/>
                </a:lnTo>
                <a:lnTo>
                  <a:pt x="9098046" y="3754758"/>
                </a:lnTo>
                <a:lnTo>
                  <a:pt x="9098046" y="3743005"/>
                </a:lnTo>
                <a:lnTo>
                  <a:pt x="9098046" y="3730183"/>
                </a:lnTo>
                <a:lnTo>
                  <a:pt x="9098046" y="3715225"/>
                </a:lnTo>
                <a:lnTo>
                  <a:pt x="9098046" y="3702403"/>
                </a:lnTo>
                <a:lnTo>
                  <a:pt x="9098046" y="3697061"/>
                </a:lnTo>
                <a:lnTo>
                  <a:pt x="9098046" y="3691719"/>
                </a:lnTo>
                <a:lnTo>
                  <a:pt x="9095897" y="3684240"/>
                </a:lnTo>
                <a:lnTo>
                  <a:pt x="9095897" y="3682102"/>
                </a:lnTo>
                <a:lnTo>
                  <a:pt x="9095897" y="3676760"/>
                </a:lnTo>
                <a:lnTo>
                  <a:pt x="9095897" y="3671418"/>
                </a:lnTo>
                <a:lnTo>
                  <a:pt x="9095897" y="3661802"/>
                </a:lnTo>
                <a:lnTo>
                  <a:pt x="9095897" y="3656460"/>
                </a:lnTo>
                <a:lnTo>
                  <a:pt x="9095897" y="3648980"/>
                </a:lnTo>
                <a:lnTo>
                  <a:pt x="9095897" y="3636159"/>
                </a:lnTo>
                <a:lnTo>
                  <a:pt x="9095897" y="3628680"/>
                </a:lnTo>
                <a:lnTo>
                  <a:pt x="9095897" y="3615858"/>
                </a:lnTo>
                <a:lnTo>
                  <a:pt x="9095897" y="3613721"/>
                </a:lnTo>
                <a:lnTo>
                  <a:pt x="9095897" y="3606242"/>
                </a:lnTo>
                <a:lnTo>
                  <a:pt x="9095897" y="3593421"/>
                </a:lnTo>
                <a:lnTo>
                  <a:pt x="9095897" y="3585941"/>
                </a:lnTo>
                <a:lnTo>
                  <a:pt x="9095897" y="3533587"/>
                </a:lnTo>
                <a:lnTo>
                  <a:pt x="9095897" y="3515423"/>
                </a:lnTo>
                <a:lnTo>
                  <a:pt x="9095897" y="3510081"/>
                </a:lnTo>
                <a:lnTo>
                  <a:pt x="9095897" y="3507944"/>
                </a:lnTo>
                <a:lnTo>
                  <a:pt x="9095897" y="3505807"/>
                </a:lnTo>
                <a:lnTo>
                  <a:pt x="9095897" y="3502602"/>
                </a:lnTo>
                <a:lnTo>
                  <a:pt x="9095897" y="3492986"/>
                </a:lnTo>
                <a:lnTo>
                  <a:pt x="9090524" y="3492986"/>
                </a:lnTo>
                <a:lnTo>
                  <a:pt x="9086225" y="3492986"/>
                </a:lnTo>
                <a:lnTo>
                  <a:pt x="9080852" y="3492986"/>
                </a:lnTo>
                <a:lnTo>
                  <a:pt x="9080852" y="3495123"/>
                </a:lnTo>
                <a:lnTo>
                  <a:pt x="9077629" y="3497259"/>
                </a:lnTo>
                <a:lnTo>
                  <a:pt x="9075479" y="3497259"/>
                </a:lnTo>
                <a:lnTo>
                  <a:pt x="9073330" y="3497259"/>
                </a:lnTo>
                <a:lnTo>
                  <a:pt x="9070106" y="3500465"/>
                </a:lnTo>
                <a:lnTo>
                  <a:pt x="9065808" y="3502602"/>
                </a:lnTo>
                <a:lnTo>
                  <a:pt x="9060435" y="3505807"/>
                </a:lnTo>
                <a:lnTo>
                  <a:pt x="9055061" y="3505807"/>
                </a:lnTo>
                <a:lnTo>
                  <a:pt x="9049689" y="3507944"/>
                </a:lnTo>
                <a:lnTo>
                  <a:pt x="9045390" y="3507944"/>
                </a:lnTo>
                <a:lnTo>
                  <a:pt x="9037867" y="3513286"/>
                </a:lnTo>
                <a:lnTo>
                  <a:pt x="9024972" y="3517560"/>
                </a:lnTo>
                <a:lnTo>
                  <a:pt x="9022823" y="3517560"/>
                </a:lnTo>
                <a:lnTo>
                  <a:pt x="9012077" y="3522903"/>
                </a:lnTo>
                <a:lnTo>
                  <a:pt x="8997032" y="3528245"/>
                </a:lnTo>
                <a:lnTo>
                  <a:pt x="8984137" y="3533587"/>
                </a:lnTo>
                <a:lnTo>
                  <a:pt x="8984137" y="3535724"/>
                </a:lnTo>
                <a:lnTo>
                  <a:pt x="8976615" y="3537861"/>
                </a:lnTo>
                <a:lnTo>
                  <a:pt x="8969092" y="3541066"/>
                </a:lnTo>
                <a:lnTo>
                  <a:pt x="8966943" y="3543203"/>
                </a:lnTo>
                <a:lnTo>
                  <a:pt x="8963719" y="3543203"/>
                </a:lnTo>
                <a:lnTo>
                  <a:pt x="8958346" y="3545340"/>
                </a:lnTo>
                <a:lnTo>
                  <a:pt x="8950823" y="3548545"/>
                </a:lnTo>
                <a:lnTo>
                  <a:pt x="8943301" y="3552819"/>
                </a:lnTo>
                <a:lnTo>
                  <a:pt x="8935779" y="3556025"/>
                </a:lnTo>
                <a:lnTo>
                  <a:pt x="8933630" y="3556025"/>
                </a:lnTo>
                <a:lnTo>
                  <a:pt x="8926107" y="3558162"/>
                </a:lnTo>
                <a:lnTo>
                  <a:pt x="8922883" y="3561367"/>
                </a:lnTo>
                <a:lnTo>
                  <a:pt x="8920734" y="3561367"/>
                </a:lnTo>
                <a:lnTo>
                  <a:pt x="8918585" y="3563504"/>
                </a:lnTo>
                <a:lnTo>
                  <a:pt x="8915361" y="3565641"/>
                </a:lnTo>
                <a:lnTo>
                  <a:pt x="8913212" y="3565641"/>
                </a:lnTo>
                <a:lnTo>
                  <a:pt x="8911063" y="3565641"/>
                </a:lnTo>
                <a:lnTo>
                  <a:pt x="8911063" y="3568846"/>
                </a:lnTo>
                <a:lnTo>
                  <a:pt x="8907839" y="3568846"/>
                </a:lnTo>
                <a:lnTo>
                  <a:pt x="8905690" y="3568846"/>
                </a:lnTo>
                <a:lnTo>
                  <a:pt x="8902466" y="3568846"/>
                </a:lnTo>
                <a:lnTo>
                  <a:pt x="8900317" y="3568846"/>
                </a:lnTo>
                <a:lnTo>
                  <a:pt x="8898167" y="3568846"/>
                </a:lnTo>
                <a:lnTo>
                  <a:pt x="8894943" y="3568846"/>
                </a:lnTo>
                <a:lnTo>
                  <a:pt x="8885272" y="3570983"/>
                </a:lnTo>
                <a:lnTo>
                  <a:pt x="8877750" y="3570983"/>
                </a:lnTo>
                <a:lnTo>
                  <a:pt x="8875601" y="3570983"/>
                </a:lnTo>
                <a:lnTo>
                  <a:pt x="8867003" y="3570983"/>
                </a:lnTo>
                <a:lnTo>
                  <a:pt x="8862705" y="3570983"/>
                </a:lnTo>
                <a:lnTo>
                  <a:pt x="8859481" y="3570983"/>
                </a:lnTo>
                <a:lnTo>
                  <a:pt x="8855183" y="3573120"/>
                </a:lnTo>
                <a:lnTo>
                  <a:pt x="8847661" y="3573120"/>
                </a:lnTo>
                <a:lnTo>
                  <a:pt x="8839063" y="3573120"/>
                </a:lnTo>
                <a:lnTo>
                  <a:pt x="8831541" y="3576325"/>
                </a:lnTo>
                <a:lnTo>
                  <a:pt x="8829392" y="3576325"/>
                </a:lnTo>
                <a:lnTo>
                  <a:pt x="8821869" y="3576325"/>
                </a:lnTo>
                <a:lnTo>
                  <a:pt x="8816497" y="3576325"/>
                </a:lnTo>
                <a:lnTo>
                  <a:pt x="8808974" y="3578463"/>
                </a:lnTo>
                <a:lnTo>
                  <a:pt x="8806825" y="3578463"/>
                </a:lnTo>
                <a:lnTo>
                  <a:pt x="8803601" y="3578463"/>
                </a:lnTo>
                <a:lnTo>
                  <a:pt x="8803601" y="3576325"/>
                </a:lnTo>
                <a:lnTo>
                  <a:pt x="8803601" y="3570983"/>
                </a:lnTo>
                <a:lnTo>
                  <a:pt x="8803601" y="3565641"/>
                </a:lnTo>
                <a:lnTo>
                  <a:pt x="8803601" y="3556025"/>
                </a:lnTo>
                <a:lnTo>
                  <a:pt x="8803601" y="3541066"/>
                </a:lnTo>
                <a:lnTo>
                  <a:pt x="8803601" y="3535724"/>
                </a:lnTo>
                <a:lnTo>
                  <a:pt x="8801452" y="3530382"/>
                </a:lnTo>
                <a:lnTo>
                  <a:pt x="8801452" y="3525039"/>
                </a:lnTo>
                <a:lnTo>
                  <a:pt x="8801452" y="3513286"/>
                </a:lnTo>
                <a:lnTo>
                  <a:pt x="8801452" y="3507944"/>
                </a:lnTo>
                <a:lnTo>
                  <a:pt x="8801452" y="3489781"/>
                </a:lnTo>
                <a:lnTo>
                  <a:pt x="8801452" y="3482301"/>
                </a:lnTo>
                <a:lnTo>
                  <a:pt x="8801452" y="3472685"/>
                </a:lnTo>
                <a:lnTo>
                  <a:pt x="8801452" y="3467343"/>
                </a:lnTo>
                <a:lnTo>
                  <a:pt x="8801452" y="3462001"/>
                </a:lnTo>
                <a:lnTo>
                  <a:pt x="8801452" y="3459863"/>
                </a:lnTo>
                <a:lnTo>
                  <a:pt x="8801452" y="3454521"/>
                </a:lnTo>
                <a:lnTo>
                  <a:pt x="8801452" y="3452384"/>
                </a:lnTo>
                <a:lnTo>
                  <a:pt x="8801452" y="3447042"/>
                </a:lnTo>
                <a:lnTo>
                  <a:pt x="8801452" y="3441700"/>
                </a:lnTo>
                <a:lnTo>
                  <a:pt x="8801452" y="3439563"/>
                </a:lnTo>
                <a:lnTo>
                  <a:pt x="8801452" y="3437426"/>
                </a:lnTo>
                <a:lnTo>
                  <a:pt x="8801452" y="3434221"/>
                </a:lnTo>
                <a:lnTo>
                  <a:pt x="8801452" y="3429947"/>
                </a:lnTo>
                <a:lnTo>
                  <a:pt x="8801452" y="3424604"/>
                </a:lnTo>
                <a:lnTo>
                  <a:pt x="8801452" y="3422468"/>
                </a:lnTo>
                <a:lnTo>
                  <a:pt x="8801452" y="3419262"/>
                </a:lnTo>
                <a:lnTo>
                  <a:pt x="8801452" y="3417126"/>
                </a:lnTo>
                <a:lnTo>
                  <a:pt x="8801452" y="3413920"/>
                </a:lnTo>
                <a:lnTo>
                  <a:pt x="8801452" y="3411783"/>
                </a:lnTo>
                <a:lnTo>
                  <a:pt x="8803601" y="3409646"/>
                </a:lnTo>
                <a:lnTo>
                  <a:pt x="8803601" y="3406441"/>
                </a:lnTo>
                <a:lnTo>
                  <a:pt x="8803601" y="3404304"/>
                </a:lnTo>
                <a:lnTo>
                  <a:pt x="8803601" y="3398961"/>
                </a:lnTo>
                <a:lnTo>
                  <a:pt x="8806825" y="3394688"/>
                </a:lnTo>
                <a:lnTo>
                  <a:pt x="8808974" y="3386140"/>
                </a:lnTo>
                <a:lnTo>
                  <a:pt x="8814347" y="3376524"/>
                </a:lnTo>
                <a:lnTo>
                  <a:pt x="8814347" y="3374387"/>
                </a:lnTo>
                <a:lnTo>
                  <a:pt x="8816497" y="3369045"/>
                </a:lnTo>
                <a:lnTo>
                  <a:pt x="8819720" y="3363702"/>
                </a:lnTo>
                <a:lnTo>
                  <a:pt x="8821869" y="3361566"/>
                </a:lnTo>
                <a:lnTo>
                  <a:pt x="8824019" y="3356223"/>
                </a:lnTo>
                <a:lnTo>
                  <a:pt x="8827243" y="3350881"/>
                </a:lnTo>
                <a:lnTo>
                  <a:pt x="8827243" y="3348744"/>
                </a:lnTo>
                <a:lnTo>
                  <a:pt x="8829392" y="3343402"/>
                </a:lnTo>
                <a:lnTo>
                  <a:pt x="8831541" y="3339128"/>
                </a:lnTo>
                <a:lnTo>
                  <a:pt x="8834765" y="3333786"/>
                </a:lnTo>
                <a:lnTo>
                  <a:pt x="8836914" y="3328444"/>
                </a:lnTo>
                <a:lnTo>
                  <a:pt x="8839063" y="3326306"/>
                </a:lnTo>
                <a:lnTo>
                  <a:pt x="8839063" y="3323101"/>
                </a:lnTo>
                <a:lnTo>
                  <a:pt x="8842287" y="3323101"/>
                </a:lnTo>
                <a:lnTo>
                  <a:pt x="8842287" y="3320964"/>
                </a:lnTo>
                <a:lnTo>
                  <a:pt x="8844437" y="3315622"/>
                </a:lnTo>
                <a:lnTo>
                  <a:pt x="8844437" y="3313485"/>
                </a:lnTo>
                <a:lnTo>
                  <a:pt x="8847661" y="3311348"/>
                </a:lnTo>
                <a:lnTo>
                  <a:pt x="8847661" y="3306006"/>
                </a:lnTo>
                <a:lnTo>
                  <a:pt x="8849809" y="3300664"/>
                </a:lnTo>
                <a:lnTo>
                  <a:pt x="8849809" y="3295321"/>
                </a:lnTo>
                <a:lnTo>
                  <a:pt x="8851959" y="3291047"/>
                </a:lnTo>
                <a:lnTo>
                  <a:pt x="8851959" y="3287842"/>
                </a:lnTo>
                <a:lnTo>
                  <a:pt x="8851959" y="3285705"/>
                </a:lnTo>
                <a:lnTo>
                  <a:pt x="8851959" y="3283568"/>
                </a:lnTo>
                <a:lnTo>
                  <a:pt x="8851959" y="3280363"/>
                </a:lnTo>
                <a:lnTo>
                  <a:pt x="8851959" y="3278226"/>
                </a:lnTo>
                <a:lnTo>
                  <a:pt x="8851959" y="3272884"/>
                </a:lnTo>
                <a:lnTo>
                  <a:pt x="8851959" y="3270747"/>
                </a:lnTo>
                <a:lnTo>
                  <a:pt x="8851959" y="3265404"/>
                </a:lnTo>
                <a:lnTo>
                  <a:pt x="8851959" y="3263267"/>
                </a:lnTo>
                <a:lnTo>
                  <a:pt x="8851959" y="3260062"/>
                </a:lnTo>
                <a:lnTo>
                  <a:pt x="8851959" y="3255789"/>
                </a:lnTo>
                <a:lnTo>
                  <a:pt x="8851959" y="3252583"/>
                </a:lnTo>
                <a:lnTo>
                  <a:pt x="8851959" y="3250446"/>
                </a:lnTo>
                <a:lnTo>
                  <a:pt x="8851959" y="3248309"/>
                </a:lnTo>
                <a:lnTo>
                  <a:pt x="8851959" y="3245104"/>
                </a:lnTo>
                <a:lnTo>
                  <a:pt x="8851959" y="3228008"/>
                </a:lnTo>
                <a:lnTo>
                  <a:pt x="8851959" y="3222666"/>
                </a:lnTo>
                <a:lnTo>
                  <a:pt x="8849809" y="3215187"/>
                </a:lnTo>
                <a:lnTo>
                  <a:pt x="8849809" y="3207708"/>
                </a:lnTo>
                <a:lnTo>
                  <a:pt x="8849809" y="3204502"/>
                </a:lnTo>
                <a:lnTo>
                  <a:pt x="8849809" y="3179928"/>
                </a:lnTo>
                <a:lnTo>
                  <a:pt x="8849809" y="3174586"/>
                </a:lnTo>
                <a:lnTo>
                  <a:pt x="8849809" y="3161764"/>
                </a:lnTo>
                <a:lnTo>
                  <a:pt x="8849809" y="3157490"/>
                </a:lnTo>
                <a:lnTo>
                  <a:pt x="8849809" y="3146806"/>
                </a:lnTo>
                <a:lnTo>
                  <a:pt x="8849809" y="3144669"/>
                </a:lnTo>
                <a:lnTo>
                  <a:pt x="8849809" y="3133984"/>
                </a:lnTo>
                <a:lnTo>
                  <a:pt x="8849809" y="3124368"/>
                </a:lnTo>
                <a:lnTo>
                  <a:pt x="8847661" y="3116889"/>
                </a:lnTo>
                <a:lnTo>
                  <a:pt x="8847661" y="3111547"/>
                </a:lnTo>
                <a:lnTo>
                  <a:pt x="8847661" y="3109410"/>
                </a:lnTo>
                <a:lnTo>
                  <a:pt x="8847661" y="3106205"/>
                </a:lnTo>
                <a:lnTo>
                  <a:pt x="8847661" y="3093383"/>
                </a:lnTo>
                <a:lnTo>
                  <a:pt x="8847661" y="3085904"/>
                </a:lnTo>
                <a:lnTo>
                  <a:pt x="8847661" y="3083767"/>
                </a:lnTo>
                <a:lnTo>
                  <a:pt x="8847661" y="3070945"/>
                </a:lnTo>
                <a:lnTo>
                  <a:pt x="8847661" y="3068808"/>
                </a:lnTo>
                <a:lnTo>
                  <a:pt x="8847661" y="3065603"/>
                </a:lnTo>
                <a:lnTo>
                  <a:pt x="8847661" y="3061329"/>
                </a:lnTo>
                <a:lnTo>
                  <a:pt x="8847661" y="3055987"/>
                </a:lnTo>
                <a:lnTo>
                  <a:pt x="8847661" y="3053850"/>
                </a:lnTo>
                <a:lnTo>
                  <a:pt x="8847661" y="3050645"/>
                </a:lnTo>
                <a:lnTo>
                  <a:pt x="8847661" y="3043165"/>
                </a:lnTo>
                <a:lnTo>
                  <a:pt x="8847661" y="3041028"/>
                </a:lnTo>
                <a:lnTo>
                  <a:pt x="8847661" y="3037823"/>
                </a:lnTo>
                <a:lnTo>
                  <a:pt x="8847661" y="3035686"/>
                </a:lnTo>
                <a:lnTo>
                  <a:pt x="8847661" y="3026070"/>
                </a:lnTo>
                <a:lnTo>
                  <a:pt x="8847661" y="3018591"/>
                </a:lnTo>
                <a:lnTo>
                  <a:pt x="8847661" y="3013248"/>
                </a:lnTo>
                <a:lnTo>
                  <a:pt x="8847661" y="3010043"/>
                </a:lnTo>
                <a:lnTo>
                  <a:pt x="8847661" y="3007906"/>
                </a:lnTo>
                <a:lnTo>
                  <a:pt x="8847661" y="3002564"/>
                </a:lnTo>
                <a:lnTo>
                  <a:pt x="8847661" y="2995085"/>
                </a:lnTo>
                <a:lnTo>
                  <a:pt x="8847661" y="2990811"/>
                </a:lnTo>
                <a:lnTo>
                  <a:pt x="8844437" y="2983332"/>
                </a:lnTo>
                <a:lnTo>
                  <a:pt x="8844437" y="2977989"/>
                </a:lnTo>
                <a:lnTo>
                  <a:pt x="8844437" y="2972647"/>
                </a:lnTo>
                <a:lnTo>
                  <a:pt x="8844437" y="2970510"/>
                </a:lnTo>
                <a:lnTo>
                  <a:pt x="8844437" y="2967305"/>
                </a:lnTo>
                <a:lnTo>
                  <a:pt x="8842287" y="2965168"/>
                </a:lnTo>
                <a:lnTo>
                  <a:pt x="8842287" y="2963031"/>
                </a:lnTo>
                <a:lnTo>
                  <a:pt x="8839063" y="2957689"/>
                </a:lnTo>
                <a:lnTo>
                  <a:pt x="8836914" y="2947004"/>
                </a:lnTo>
                <a:lnTo>
                  <a:pt x="8834765" y="2944868"/>
                </a:lnTo>
                <a:lnTo>
                  <a:pt x="8831541" y="2939525"/>
                </a:lnTo>
                <a:lnTo>
                  <a:pt x="8829392" y="2932046"/>
                </a:lnTo>
                <a:lnTo>
                  <a:pt x="8829392" y="2929909"/>
                </a:lnTo>
                <a:lnTo>
                  <a:pt x="8796079" y="2929909"/>
                </a:lnTo>
                <a:lnTo>
                  <a:pt x="8763840" y="2929909"/>
                </a:lnTo>
                <a:lnTo>
                  <a:pt x="8745572" y="2929909"/>
                </a:lnTo>
                <a:lnTo>
                  <a:pt x="8700438" y="2932046"/>
                </a:lnTo>
                <a:lnTo>
                  <a:pt x="8652080" y="2932046"/>
                </a:lnTo>
                <a:lnTo>
                  <a:pt x="8608021" y="2932046"/>
                </a:lnTo>
                <a:lnTo>
                  <a:pt x="8605871" y="2883966"/>
                </a:lnTo>
                <a:lnTo>
                  <a:pt x="8605871" y="2835885"/>
                </a:lnTo>
                <a:lnTo>
                  <a:pt x="8605871" y="2788873"/>
                </a:lnTo>
                <a:lnTo>
                  <a:pt x="8605871" y="2748271"/>
                </a:lnTo>
                <a:lnTo>
                  <a:pt x="8603722" y="2715149"/>
                </a:lnTo>
                <a:lnTo>
                  <a:pt x="8603722" y="2692712"/>
                </a:lnTo>
                <a:lnTo>
                  <a:pt x="8603722" y="2659589"/>
                </a:lnTo>
                <a:lnTo>
                  <a:pt x="8603722" y="2646768"/>
                </a:lnTo>
                <a:lnTo>
                  <a:pt x="8603722" y="2644631"/>
                </a:lnTo>
                <a:lnTo>
                  <a:pt x="8600499" y="2596550"/>
                </a:lnTo>
                <a:lnTo>
                  <a:pt x="8600499" y="2546333"/>
                </a:lnTo>
                <a:lnTo>
                  <a:pt x="8568260" y="2546333"/>
                </a:lnTo>
                <a:lnTo>
                  <a:pt x="8553215" y="2546333"/>
                </a:lnTo>
                <a:lnTo>
                  <a:pt x="8501634" y="2548470"/>
                </a:lnTo>
                <a:lnTo>
                  <a:pt x="8453276" y="2548470"/>
                </a:lnTo>
                <a:lnTo>
                  <a:pt x="8408142" y="2548470"/>
                </a:lnTo>
                <a:lnTo>
                  <a:pt x="8359784" y="2548470"/>
                </a:lnTo>
                <a:lnTo>
                  <a:pt x="8311427" y="2548470"/>
                </a:lnTo>
                <a:lnTo>
                  <a:pt x="8285636" y="2548470"/>
                </a:lnTo>
                <a:lnTo>
                  <a:pt x="8260920" y="2548470"/>
                </a:lnTo>
                <a:lnTo>
                  <a:pt x="8258770" y="2548470"/>
                </a:lnTo>
                <a:lnTo>
                  <a:pt x="8250173" y="2548470"/>
                </a:lnTo>
                <a:lnTo>
                  <a:pt x="8245875" y="2548470"/>
                </a:lnTo>
                <a:lnTo>
                  <a:pt x="8242651" y="2548470"/>
                </a:lnTo>
                <a:lnTo>
                  <a:pt x="8240502" y="2548470"/>
                </a:lnTo>
                <a:lnTo>
                  <a:pt x="8214711" y="2548470"/>
                </a:lnTo>
                <a:lnTo>
                  <a:pt x="8212562" y="2548470"/>
                </a:lnTo>
                <a:lnTo>
                  <a:pt x="8210413" y="2535648"/>
                </a:lnTo>
                <a:lnTo>
                  <a:pt x="8166353" y="2535648"/>
                </a:lnTo>
                <a:lnTo>
                  <a:pt x="8164204" y="2535648"/>
                </a:lnTo>
                <a:lnTo>
                  <a:pt x="8134115" y="2535648"/>
                </a:lnTo>
                <a:close/>
                <a:moveTo>
                  <a:pt x="0" y="0"/>
                </a:moveTo>
                <a:lnTo>
                  <a:pt x="14630399" y="0"/>
                </a:lnTo>
                <a:lnTo>
                  <a:pt x="14630399" y="8737578"/>
                </a:lnTo>
                <a:lnTo>
                  <a:pt x="0" y="8737578"/>
                </a:lnTo>
                <a:close/>
              </a:path>
            </a:pathLst>
          </a:custGeom>
          <a:gradFill flip="none" rotWithShape="1">
            <a:gsLst>
              <a:gs pos="100000">
                <a:schemeClr val="tx1">
                  <a:alpha val="85000"/>
                </a:schemeClr>
              </a:gs>
              <a:gs pos="100000">
                <a:schemeClr val="tx1">
                  <a:alpha val="0"/>
                </a:schemeClr>
              </a:gs>
            </a:gsLst>
            <a:lin ang="5400000" scaled="1"/>
            <a:tileRect/>
          </a:gra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en-US">
              <a:solidFill>
                <a:prstClr val="white"/>
              </a:solidFill>
            </a:endParaRPr>
          </a:p>
        </p:txBody>
      </p:sp>
      <p:grpSp>
        <p:nvGrpSpPr>
          <p:cNvPr id="87" name="Group 86"/>
          <p:cNvGrpSpPr>
            <a:grpSpLocks/>
          </p:cNvGrpSpPr>
          <p:nvPr/>
        </p:nvGrpSpPr>
        <p:grpSpPr bwMode="auto">
          <a:xfrm>
            <a:off x="9950198" y="6783120"/>
            <a:ext cx="4587875" cy="1138237"/>
            <a:chOff x="3807770" y="1338195"/>
            <a:chExt cx="4588825" cy="1138277"/>
          </a:xfrm>
        </p:grpSpPr>
        <p:sp>
          <p:nvSpPr>
            <p:cNvPr id="88" name="Rectangle 87"/>
            <p:cNvSpPr/>
            <p:nvPr/>
          </p:nvSpPr>
          <p:spPr>
            <a:xfrm>
              <a:off x="3831587" y="1338195"/>
              <a:ext cx="4534839" cy="1138277"/>
            </a:xfrm>
            <a:prstGeom prst="rect">
              <a:avLst/>
            </a:prstGeom>
            <a:solidFill>
              <a:schemeClr val="bg1"/>
            </a:solidFill>
            <a:ln>
              <a:solidFill>
                <a:srgbClr val="FFEB4B"/>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grpSp>
          <p:nvGrpSpPr>
            <p:cNvPr id="89" name="Group 6"/>
            <p:cNvGrpSpPr>
              <a:grpSpLocks/>
            </p:cNvGrpSpPr>
            <p:nvPr/>
          </p:nvGrpSpPr>
          <p:grpSpPr bwMode="auto">
            <a:xfrm>
              <a:off x="3807770" y="1927178"/>
              <a:ext cx="4558202" cy="316676"/>
              <a:chOff x="3807770" y="1927178"/>
              <a:chExt cx="4558202" cy="316676"/>
            </a:xfrm>
          </p:grpSpPr>
          <p:sp>
            <p:nvSpPr>
              <p:cNvPr id="91" name="Rectangle 90"/>
              <p:cNvSpPr/>
              <p:nvPr/>
            </p:nvSpPr>
            <p:spPr>
              <a:xfrm>
                <a:off x="3893513" y="1927178"/>
                <a:ext cx="4399873" cy="27941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92" name="Rectangle 91"/>
              <p:cNvSpPr/>
              <p:nvPr/>
            </p:nvSpPr>
            <p:spPr>
              <a:xfrm>
                <a:off x="3893513" y="1933528"/>
                <a:ext cx="3126434" cy="273059"/>
              </a:xfrm>
              <a:prstGeom prst="rect">
                <a:avLst/>
              </a:prstGeom>
              <a:solidFill>
                <a:srgbClr val="993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93" name="TextBox 65"/>
              <p:cNvSpPr txBox="1">
                <a:spLocks noChangeArrowheads="1"/>
              </p:cNvSpPr>
              <p:nvPr/>
            </p:nvSpPr>
            <p:spPr bwMode="auto">
              <a:xfrm>
                <a:off x="3807770" y="1989069"/>
                <a:ext cx="482824" cy="2547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r>
                  <a:rPr lang="en-US" altLang="en-US" sz="1300" b="1">
                    <a:solidFill>
                      <a:prstClr val="white"/>
                    </a:solidFill>
                    <a:latin typeface="Franklin Gothic Book" pitchFamily="34" charset="0"/>
                  </a:rPr>
                  <a:t>74%</a:t>
                </a:r>
              </a:p>
            </p:txBody>
          </p:sp>
          <p:sp>
            <p:nvSpPr>
              <p:cNvPr id="94" name="TextBox 66"/>
              <p:cNvSpPr txBox="1">
                <a:spLocks noChangeArrowheads="1"/>
              </p:cNvSpPr>
              <p:nvPr/>
            </p:nvSpPr>
            <p:spPr bwMode="auto">
              <a:xfrm>
                <a:off x="7865514" y="1988795"/>
                <a:ext cx="500458" cy="2547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r>
                  <a:rPr lang="en-US" altLang="en-US" sz="1300" b="1">
                    <a:solidFill>
                      <a:prstClr val="white"/>
                    </a:solidFill>
                    <a:latin typeface="Franklin Gothic Book" pitchFamily="34" charset="0"/>
                  </a:rPr>
                  <a:t>26%</a:t>
                </a:r>
              </a:p>
            </p:txBody>
          </p:sp>
        </p:grpSp>
        <p:sp>
          <p:nvSpPr>
            <p:cNvPr id="90" name="TextBox 89"/>
            <p:cNvSpPr txBox="1"/>
            <p:nvPr/>
          </p:nvSpPr>
          <p:spPr>
            <a:xfrm>
              <a:off x="3828411" y="1388997"/>
              <a:ext cx="4568184" cy="576282"/>
            </a:xfrm>
            <a:prstGeom prst="rect">
              <a:avLst/>
            </a:prstGeom>
            <a:noFill/>
            <a:effectLst>
              <a:outerShdw blurRad="50800" dist="38100" dir="2700000" algn="tl" rotWithShape="0">
                <a:prstClr val="black">
                  <a:alpha val="40000"/>
                </a:prstClr>
              </a:outerShdw>
            </a:effectLst>
          </p:spPr>
          <p:txBody>
            <a:bodyPr wrap="none">
              <a:spAutoFit/>
            </a:bodyPr>
            <a:lstStyle/>
            <a:p>
              <a:pPr>
                <a:defRPr/>
              </a:pPr>
              <a:r>
                <a:rPr lang="en-US" sz="2000" dirty="0">
                  <a:solidFill>
                    <a:prstClr val="black"/>
                  </a:solidFill>
                  <a:latin typeface="Bookman Old Style" panose="02050604050505020204" pitchFamily="18" charset="0"/>
                </a:rPr>
                <a:t>ECONOMY</a:t>
              </a:r>
            </a:p>
            <a:p>
              <a:pPr>
                <a:defRPr/>
              </a:pPr>
              <a:r>
                <a:rPr lang="en-US" sz="1150" dirty="0">
                  <a:solidFill>
                    <a:prstClr val="black"/>
                  </a:solidFill>
                  <a:latin typeface="Bookman Old Style" panose="02050604050505020204" pitchFamily="18" charset="0"/>
                </a:rPr>
                <a:t>MARKET AREAS SHARE OF TOTAL COUNTY EMPLOYMENT</a:t>
              </a:r>
            </a:p>
          </p:txBody>
        </p:sp>
      </p:grpSp>
      <p:sp>
        <p:nvSpPr>
          <p:cNvPr id="96" name="Rectangle 95"/>
          <p:cNvSpPr/>
          <p:nvPr/>
        </p:nvSpPr>
        <p:spPr bwMode="auto">
          <a:xfrm>
            <a:off x="7530873" y="2882018"/>
            <a:ext cx="842773" cy="383420"/>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CORE</a:t>
            </a:r>
          </a:p>
        </p:txBody>
      </p:sp>
      <p:sp>
        <p:nvSpPr>
          <p:cNvPr id="49"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28" tIns="54864" rIns="109728" bIns="54864" numCol="1" anchor="t" anchorCtr="0" compatLnSpc="1">
            <a:prstTxWarp prst="textNoShape">
              <a:avLst/>
            </a:prstTxWarp>
            <a:noAutofit/>
          </a:bodyPr>
          <a:lstStyle>
            <a:defPPr>
              <a:defRPr lang="en-US"/>
            </a:defPPr>
            <a:lvl1pPr defTabSz="914400" eaLnBrk="0" hangingPunct="0">
              <a:defRPr sz="4800" i="0">
                <a:solidFill>
                  <a:srgbClr val="FFCC00"/>
                </a:solidFill>
                <a:effectLst>
                  <a:glow rad="50800">
                    <a:srgbClr val="000000">
                      <a:alpha val="20000"/>
                    </a:srgbClr>
                  </a:glow>
                  <a:outerShdw blurRad="38100" dist="38100" dir="2700000" algn="tl">
                    <a:srgbClr val="000000">
                      <a:alpha val="43137"/>
                    </a:srgbClr>
                  </a:outerShdw>
                </a:effectLst>
                <a:latin typeface="Franklin Gothic Demi"/>
                <a:ea typeface="+mj-ea"/>
                <a:cs typeface="+mj-cs"/>
              </a:defRPr>
            </a:lvl1pPr>
            <a:lvl2pPr eaLnBrk="0" hangingPunct="0">
              <a:defRPr sz="5300">
                <a:solidFill>
                  <a:srgbClr val="FFC000"/>
                </a:solidFill>
                <a:latin typeface="Franklin Gothic Demi" pitchFamily="34" charset="0"/>
              </a:defRPr>
            </a:lvl2pPr>
            <a:lvl3pPr eaLnBrk="0" hangingPunct="0">
              <a:defRPr sz="5300">
                <a:solidFill>
                  <a:srgbClr val="FFC000"/>
                </a:solidFill>
                <a:latin typeface="Franklin Gothic Demi" pitchFamily="34" charset="0"/>
              </a:defRPr>
            </a:lvl3pPr>
            <a:lvl4pPr eaLnBrk="0" hangingPunct="0">
              <a:defRPr sz="5300">
                <a:solidFill>
                  <a:srgbClr val="FFC000"/>
                </a:solidFill>
                <a:latin typeface="Franklin Gothic Demi" pitchFamily="34" charset="0"/>
              </a:defRPr>
            </a:lvl4pPr>
            <a:lvl5pPr eaLnBrk="0" hangingPunct="0">
              <a:defRPr sz="5300">
                <a:solidFill>
                  <a:srgbClr val="FFC000"/>
                </a:solidFill>
                <a:latin typeface="Franklin Gothic Demi" pitchFamily="34" charset="0"/>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a:defRPr/>
            </a:pPr>
            <a:r>
              <a:rPr lang="en-US" dirty="0"/>
              <a:t>Market Areas</a:t>
            </a:r>
          </a:p>
          <a:p>
            <a:pPr>
              <a:defRPr/>
            </a:pPr>
            <a:r>
              <a:rPr lang="en-US" sz="2800" dirty="0" smtClean="0">
                <a:solidFill>
                  <a:sysClr val="window" lastClr="FFFFFF"/>
                </a:solidFill>
                <a:effectLst>
                  <a:glow rad="254000">
                    <a:sysClr val="windowText" lastClr="000000">
                      <a:alpha val="40000"/>
                    </a:sysClr>
                  </a:glow>
                </a:effectLst>
              </a:rPr>
              <a:t>Projected </a:t>
            </a:r>
            <a:r>
              <a:rPr lang="en-US" sz="2800" dirty="0">
                <a:solidFill>
                  <a:sysClr val="window" lastClr="FFFFFF"/>
                </a:solidFill>
                <a:effectLst>
                  <a:glow rad="254000">
                    <a:sysClr val="windowText" lastClr="000000">
                      <a:alpha val="40000"/>
                    </a:sysClr>
                  </a:glow>
                </a:effectLst>
              </a:rPr>
              <a:t>Employment - 2040</a:t>
            </a:r>
          </a:p>
        </p:txBody>
      </p:sp>
    </p:spTree>
    <p:extLst>
      <p:ext uri="{BB962C8B-B14F-4D97-AF65-F5344CB8AC3E}">
        <p14:creationId xmlns:p14="http://schemas.microsoft.com/office/powerpoint/2010/main" val="114358399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1500"/>
                                        <p:tgtEl>
                                          <p:spTgt spid="85"/>
                                        </p:tgtEl>
                                      </p:cBhvr>
                                    </p:animEffect>
                                  </p:childTnLst>
                                </p:cTn>
                              </p:par>
                              <p:par>
                                <p:cTn id="8" presetID="10" presetClass="entr" presetSubtype="0" fill="hold" nodeType="withEffect">
                                  <p:stCondLst>
                                    <p:cond delay="0"/>
                                  </p:stCondLst>
                                  <p:childTnLst>
                                    <p:set>
                                      <p:cBhvr>
                                        <p:cTn id="9" dur="1" fill="hold">
                                          <p:stCondLst>
                                            <p:cond delay="0"/>
                                          </p:stCondLst>
                                        </p:cTn>
                                        <p:tgtEl>
                                          <p:spTgt spid="87"/>
                                        </p:tgtEl>
                                        <p:attrNameLst>
                                          <p:attrName>style.visibility</p:attrName>
                                        </p:attrNameLst>
                                      </p:cBhvr>
                                      <p:to>
                                        <p:strVal val="visible"/>
                                      </p:to>
                                    </p:set>
                                    <p:animEffect transition="in" filter="fade">
                                      <p:cBhvr>
                                        <p:cTn id="10" dur="1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1"/>
            <a:ext cx="14630400" cy="8686800"/>
          </a:xfrm>
          <a:prstGeom prst="rect">
            <a:avLst/>
          </a:prstGeom>
        </p:spPr>
      </p:pic>
      <p:sp>
        <p:nvSpPr>
          <p:cNvPr id="6" name="Rectangle 5"/>
          <p:cNvSpPr/>
          <p:nvPr/>
        </p:nvSpPr>
        <p:spPr>
          <a:xfrm>
            <a:off x="0" y="0"/>
            <a:ext cx="5760738" cy="8229600"/>
          </a:xfrm>
          <a:prstGeom prst="rect">
            <a:avLst/>
          </a:prstGeom>
          <a:gradFill flip="none" rotWithShape="0">
            <a:gsLst>
              <a:gs pos="0">
                <a:schemeClr val="tx1">
                  <a:alpha val="80000"/>
                </a:schemeClr>
              </a:gs>
              <a:gs pos="100000">
                <a:schemeClr val="tx1">
                  <a:alpha val="0"/>
                  <a:lumMod val="0"/>
                </a:schemeClr>
              </a:gs>
            </a:gsLst>
            <a:lin ang="0" scaled="1"/>
            <a:tileRect/>
          </a:gradFill>
          <a:ln w="38100" cap="rnd">
            <a:noFill/>
            <a:prstDash val="sysDot"/>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7" name="Content Placeholder 2"/>
          <p:cNvSpPr txBox="1">
            <a:spLocks/>
          </p:cNvSpPr>
          <p:nvPr/>
        </p:nvSpPr>
        <p:spPr bwMode="auto">
          <a:xfrm>
            <a:off x="4576631" y="454817"/>
            <a:ext cx="9660451" cy="60200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7" tIns="45704" rIns="91407" bIns="45704" numCol="1" anchor="t" anchorCtr="0" compatLnSpc="1">
            <a:prstTxWarp prst="textNoShape">
              <a:avLst/>
            </a:prstTxWarp>
            <a:noAutofit/>
          </a:bodyPr>
          <a:lstStyle>
            <a:lvl1pPr marL="227013" indent="-227013" algn="l" rtl="0" eaLnBrk="0" fontAlgn="base" hangingPunct="0">
              <a:spcBef>
                <a:spcPts val="600"/>
              </a:spcBef>
              <a:spcAft>
                <a:spcPct val="0"/>
              </a:spcAft>
              <a:buClr>
                <a:schemeClr val="bg1"/>
              </a:buClr>
              <a:buFont typeface="Wingdings" pitchFamily="2" charset="2"/>
              <a:buChar char="§"/>
              <a:defRPr sz="3200" b="1" kern="1200">
                <a:solidFill>
                  <a:schemeClr val="bg1"/>
                </a:solidFill>
                <a:latin typeface="+mj-lt"/>
                <a:ea typeface="Verdana" pitchFamily="34" charset="0"/>
                <a:cs typeface="Verdana" pitchFamily="34" charset="0"/>
              </a:defRPr>
            </a:lvl1pPr>
            <a:lvl2pPr marL="455613" indent="-227013" algn="l" rtl="0" eaLnBrk="0" fontAlgn="base" hangingPunct="0">
              <a:spcBef>
                <a:spcPts val="600"/>
              </a:spcBef>
              <a:spcAft>
                <a:spcPct val="0"/>
              </a:spcAft>
              <a:buClr>
                <a:schemeClr val="bg1"/>
              </a:buClr>
              <a:buFont typeface="Arial" charset="0"/>
              <a:buChar char="–"/>
              <a:defRPr sz="2800" b="1" kern="1200">
                <a:solidFill>
                  <a:schemeClr val="bg1"/>
                </a:solidFill>
                <a:latin typeface="+mj-lt"/>
                <a:ea typeface="Verdana" pitchFamily="34" charset="0"/>
                <a:cs typeface="Verdana" pitchFamily="34" charset="0"/>
              </a:defRPr>
            </a:lvl2pPr>
            <a:lvl3pPr marL="684213" indent="-227013" algn="l" rtl="0" eaLnBrk="0" fontAlgn="base" hangingPunct="0">
              <a:spcBef>
                <a:spcPts val="600"/>
              </a:spcBef>
              <a:spcAft>
                <a:spcPct val="0"/>
              </a:spcAft>
              <a:buClr>
                <a:schemeClr val="bg1"/>
              </a:buClr>
              <a:buFont typeface="Arial" charset="0"/>
              <a:buChar char="•"/>
              <a:defRPr sz="2400" b="1" kern="1200">
                <a:solidFill>
                  <a:schemeClr val="bg1"/>
                </a:solidFill>
                <a:latin typeface="+mj-lt"/>
                <a:ea typeface="Verdana" pitchFamily="34" charset="0"/>
                <a:cs typeface="Verdana" pitchFamily="34" charset="0"/>
              </a:defRPr>
            </a:lvl3pPr>
            <a:lvl4pPr marL="912813" indent="-227013" algn="l" rtl="0" eaLnBrk="0" fontAlgn="base" hangingPunct="0">
              <a:spcBef>
                <a:spcPts val="600"/>
              </a:spcBef>
              <a:spcAft>
                <a:spcPct val="0"/>
              </a:spcAft>
              <a:buClr>
                <a:schemeClr val="bg1"/>
              </a:buClr>
              <a:buFont typeface="Arial" charset="0"/>
              <a:buChar char="–"/>
              <a:defRPr sz="2000" b="1" kern="1200">
                <a:solidFill>
                  <a:schemeClr val="bg1"/>
                </a:solidFill>
                <a:latin typeface="+mj-lt"/>
                <a:ea typeface="Verdana" pitchFamily="34" charset="0"/>
                <a:cs typeface="Verdana" pitchFamily="34" charset="0"/>
              </a:defRPr>
            </a:lvl4pPr>
            <a:lvl5pPr marL="1141413" indent="-227013" algn="l" rtl="0" eaLnBrk="0" fontAlgn="base" hangingPunct="0">
              <a:spcBef>
                <a:spcPts val="600"/>
              </a:spcBef>
              <a:spcAft>
                <a:spcPct val="0"/>
              </a:spcAft>
              <a:buClr>
                <a:schemeClr val="bg1"/>
              </a:buClr>
              <a:buFont typeface="Arial" charset="0"/>
              <a:buChar char="»"/>
              <a:defRPr sz="2000" b="1" kern="1200">
                <a:solidFill>
                  <a:schemeClr val="bg1"/>
                </a:solidFill>
                <a:latin typeface="+mj-lt"/>
                <a:ea typeface="Verdana" pitchFamily="34" charset="0"/>
                <a:cs typeface="Verdana" pitchFamily="34" charset="0"/>
              </a:defRPr>
            </a:lvl5pPr>
            <a:lvl6pPr marL="2513718" indent="-228519" algn="l" defTabSz="914081"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759" indent="-228519" algn="l" defTabSz="914081"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800" indent="-228519" algn="l" defTabSz="914081"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840" indent="-228519" algn="l" defTabSz="91408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0" marR="0" lvl="0" indent="0" algn="l" defTabSz="914400" rtl="0" eaLnBrk="1" fontAlgn="base" latinLnBrk="0" hangingPunct="1">
              <a:lnSpc>
                <a:spcPct val="100000"/>
              </a:lnSpc>
              <a:spcBef>
                <a:spcPts val="600"/>
              </a:spcBef>
              <a:spcAft>
                <a:spcPct val="0"/>
              </a:spcAft>
              <a:buClr>
                <a:sysClr val="window" lastClr="FFFFFF"/>
              </a:buClr>
              <a:buSzTx/>
              <a:buFont typeface="Wingdings" pitchFamily="2" charset="2"/>
              <a:buNone/>
              <a:tabLst/>
              <a:defRPr/>
            </a:pPr>
            <a:endParaRPr kumimoji="0" lang="en-US" sz="3200" b="1" i="0" u="none" strike="noStrike" kern="1200" cap="none" spc="0" normalizeH="0" baseline="0" noProof="0" dirty="0">
              <a:ln>
                <a:noFill/>
              </a:ln>
              <a:solidFill>
                <a:sysClr val="window" lastClr="FFFFFF"/>
              </a:solidFill>
              <a:effectLst/>
              <a:uLnTx/>
              <a:uFillTx/>
              <a:latin typeface="Calibri"/>
              <a:ea typeface="Verdana" pitchFamily="34" charset="0"/>
              <a:cs typeface="Verdana" pitchFamily="34" charset="0"/>
            </a:endParaRPr>
          </a:p>
        </p:txBody>
      </p:sp>
      <p:pic>
        <p:nvPicPr>
          <p:cNvPr id="40" name="Picture 4" descr="\\ocnas\Planning\Divisional_Projects\2016 Special Projects\Affordable Housing\3-Research &amp; Development\Images\Employment Growth COMB.png"/>
          <p:cNvPicPr>
            <a:picLocks noChangeAspect="1" noChangeArrowheads="1"/>
          </p:cNvPicPr>
          <p:nvPr/>
        </p:nvPicPr>
        <p:blipFill rotWithShape="1">
          <a:blip r:embed="rId3">
            <a:extLst>
              <a:ext uri="{28A0092B-C50C-407E-A947-70E740481C1C}">
                <a14:useLocalDpi xmlns:a14="http://schemas.microsoft.com/office/drawing/2010/main" val="0"/>
              </a:ext>
            </a:extLst>
          </a:blip>
          <a:srcRect l="33050" t="25685" r="34406" b="33156"/>
          <a:stretch/>
        </p:blipFill>
        <p:spPr bwMode="auto">
          <a:xfrm>
            <a:off x="4714875" y="1581150"/>
            <a:ext cx="6724650" cy="4800600"/>
          </a:xfrm>
          <a:prstGeom prst="rect">
            <a:avLst/>
          </a:prstGeom>
          <a:noFill/>
          <a:extLst>
            <a:ext uri="{909E8E84-426E-40DD-AFC4-6F175D3DCCD1}">
              <a14:hiddenFill xmlns:a14="http://schemas.microsoft.com/office/drawing/2010/main">
                <a:solidFill>
                  <a:srgbClr val="FFFFFF"/>
                </a:solidFill>
              </a14:hiddenFill>
            </a:ext>
          </a:extLst>
        </p:spPr>
      </p:pic>
      <p:grpSp>
        <p:nvGrpSpPr>
          <p:cNvPr id="60" name="Group 252"/>
          <p:cNvGrpSpPr>
            <a:grpSpLocks/>
          </p:cNvGrpSpPr>
          <p:nvPr/>
        </p:nvGrpSpPr>
        <p:grpSpPr bwMode="auto">
          <a:xfrm>
            <a:off x="4721819" y="559729"/>
            <a:ext cx="9240905" cy="5805213"/>
            <a:chOff x="495300" y="1397000"/>
            <a:chExt cx="10160000" cy="6400800"/>
          </a:xfrm>
        </p:grpSpPr>
        <p:grpSp>
          <p:nvGrpSpPr>
            <p:cNvPr id="61" name="Group 110"/>
            <p:cNvGrpSpPr>
              <a:grpSpLocks/>
            </p:cNvGrpSpPr>
            <p:nvPr/>
          </p:nvGrpSpPr>
          <p:grpSpPr bwMode="auto">
            <a:xfrm>
              <a:off x="495300" y="1397000"/>
              <a:ext cx="10160000" cy="6400800"/>
              <a:chOff x="495300" y="1397000"/>
              <a:chExt cx="10172700" cy="6400800"/>
            </a:xfrm>
          </p:grpSpPr>
          <p:grpSp>
            <p:nvGrpSpPr>
              <p:cNvPr id="69" name="Group 111"/>
              <p:cNvGrpSpPr>
                <a:grpSpLocks/>
              </p:cNvGrpSpPr>
              <p:nvPr/>
            </p:nvGrpSpPr>
            <p:grpSpPr bwMode="auto">
              <a:xfrm>
                <a:off x="495300" y="1418341"/>
                <a:ext cx="10172700" cy="6379459"/>
                <a:chOff x="808614" y="8850160"/>
                <a:chExt cx="10172700" cy="6379459"/>
              </a:xfrm>
            </p:grpSpPr>
            <p:sp>
              <p:nvSpPr>
                <p:cNvPr id="78" name="Freeform 7"/>
                <p:cNvSpPr>
                  <a:spLocks/>
                </p:cNvSpPr>
                <p:nvPr/>
              </p:nvSpPr>
              <p:spPr bwMode="auto">
                <a:xfrm>
                  <a:off x="808823" y="12213912"/>
                  <a:ext cx="3372752" cy="3010666"/>
                </a:xfrm>
                <a:custGeom>
                  <a:avLst/>
                  <a:gdLst>
                    <a:gd name="T0" fmla="*/ 907 w 2853"/>
                    <a:gd name="T1" fmla="*/ 2551 h 2556"/>
                    <a:gd name="T2" fmla="*/ 0 w 2853"/>
                    <a:gd name="T3" fmla="*/ 2504 h 2556"/>
                    <a:gd name="T4" fmla="*/ 2 w 2853"/>
                    <a:gd name="T5" fmla="*/ 1561 h 2556"/>
                    <a:gd name="T6" fmla="*/ 7 w 2853"/>
                    <a:gd name="T7" fmla="*/ 524 h 2556"/>
                    <a:gd name="T8" fmla="*/ 38 w 2853"/>
                    <a:gd name="T9" fmla="*/ 0 h 2556"/>
                    <a:gd name="T10" fmla="*/ 123 w 2853"/>
                    <a:gd name="T11" fmla="*/ 19 h 2556"/>
                    <a:gd name="T12" fmla="*/ 219 w 2853"/>
                    <a:gd name="T13" fmla="*/ 54 h 2556"/>
                    <a:gd name="T14" fmla="*/ 312 w 2853"/>
                    <a:gd name="T15" fmla="*/ 61 h 2556"/>
                    <a:gd name="T16" fmla="*/ 411 w 2853"/>
                    <a:gd name="T17" fmla="*/ 82 h 2556"/>
                    <a:gd name="T18" fmla="*/ 531 w 2853"/>
                    <a:gd name="T19" fmla="*/ 101 h 2556"/>
                    <a:gd name="T20" fmla="*/ 642 w 2853"/>
                    <a:gd name="T21" fmla="*/ 101 h 2556"/>
                    <a:gd name="T22" fmla="*/ 810 w 2853"/>
                    <a:gd name="T23" fmla="*/ 101 h 2556"/>
                    <a:gd name="T24" fmla="*/ 1006 w 2853"/>
                    <a:gd name="T25" fmla="*/ 97 h 2556"/>
                    <a:gd name="T26" fmla="*/ 1056 w 2853"/>
                    <a:gd name="T27" fmla="*/ 87 h 2556"/>
                    <a:gd name="T28" fmla="*/ 1110 w 2853"/>
                    <a:gd name="T29" fmla="*/ 85 h 2556"/>
                    <a:gd name="T30" fmla="*/ 1195 w 2853"/>
                    <a:gd name="T31" fmla="*/ 85 h 2556"/>
                    <a:gd name="T32" fmla="*/ 1249 w 2853"/>
                    <a:gd name="T33" fmla="*/ 90 h 2556"/>
                    <a:gd name="T34" fmla="*/ 1297 w 2853"/>
                    <a:gd name="T35" fmla="*/ 111 h 2556"/>
                    <a:gd name="T36" fmla="*/ 1341 w 2853"/>
                    <a:gd name="T37" fmla="*/ 151 h 2556"/>
                    <a:gd name="T38" fmla="*/ 1377 w 2853"/>
                    <a:gd name="T39" fmla="*/ 205 h 2556"/>
                    <a:gd name="T40" fmla="*/ 1427 w 2853"/>
                    <a:gd name="T41" fmla="*/ 222 h 2556"/>
                    <a:gd name="T42" fmla="*/ 1467 w 2853"/>
                    <a:gd name="T43" fmla="*/ 184 h 2556"/>
                    <a:gd name="T44" fmla="*/ 1509 w 2853"/>
                    <a:gd name="T45" fmla="*/ 146 h 2556"/>
                    <a:gd name="T46" fmla="*/ 1561 w 2853"/>
                    <a:gd name="T47" fmla="*/ 127 h 2556"/>
                    <a:gd name="T48" fmla="*/ 1660 w 2853"/>
                    <a:gd name="T49" fmla="*/ 139 h 2556"/>
                    <a:gd name="T50" fmla="*/ 1748 w 2853"/>
                    <a:gd name="T51" fmla="*/ 158 h 2556"/>
                    <a:gd name="T52" fmla="*/ 1731 w 2853"/>
                    <a:gd name="T53" fmla="*/ 241 h 2556"/>
                    <a:gd name="T54" fmla="*/ 1684 w 2853"/>
                    <a:gd name="T55" fmla="*/ 297 h 2556"/>
                    <a:gd name="T56" fmla="*/ 1646 w 2853"/>
                    <a:gd name="T57" fmla="*/ 401 h 2556"/>
                    <a:gd name="T58" fmla="*/ 1958 w 2853"/>
                    <a:gd name="T59" fmla="*/ 671 h 2556"/>
                    <a:gd name="T60" fmla="*/ 2114 w 2853"/>
                    <a:gd name="T61" fmla="*/ 746 h 2556"/>
                    <a:gd name="T62" fmla="*/ 2223 w 2853"/>
                    <a:gd name="T63" fmla="*/ 742 h 2556"/>
                    <a:gd name="T64" fmla="*/ 2279 w 2853"/>
                    <a:gd name="T65" fmla="*/ 720 h 2556"/>
                    <a:gd name="T66" fmla="*/ 2326 w 2853"/>
                    <a:gd name="T67" fmla="*/ 701 h 2556"/>
                    <a:gd name="T68" fmla="*/ 2388 w 2853"/>
                    <a:gd name="T69" fmla="*/ 709 h 2556"/>
                    <a:gd name="T70" fmla="*/ 2459 w 2853"/>
                    <a:gd name="T71" fmla="*/ 753 h 2556"/>
                    <a:gd name="T72" fmla="*/ 2508 w 2853"/>
                    <a:gd name="T73" fmla="*/ 772 h 2556"/>
                    <a:gd name="T74" fmla="*/ 2541 w 2853"/>
                    <a:gd name="T75" fmla="*/ 742 h 2556"/>
                    <a:gd name="T76" fmla="*/ 2825 w 2853"/>
                    <a:gd name="T77" fmla="*/ 739 h 2556"/>
                    <a:gd name="T78" fmla="*/ 2853 w 2853"/>
                    <a:gd name="T79" fmla="*/ 876 h 2556"/>
                    <a:gd name="T80" fmla="*/ 2853 w 2853"/>
                    <a:gd name="T81" fmla="*/ 954 h 2556"/>
                    <a:gd name="T82" fmla="*/ 2818 w 2853"/>
                    <a:gd name="T83" fmla="*/ 1009 h 2556"/>
                    <a:gd name="T84" fmla="*/ 2714 w 2853"/>
                    <a:gd name="T85" fmla="*/ 1011 h 2556"/>
                    <a:gd name="T86" fmla="*/ 2626 w 2853"/>
                    <a:gd name="T87" fmla="*/ 1013 h 2556"/>
                    <a:gd name="T88" fmla="*/ 2617 w 2853"/>
                    <a:gd name="T89" fmla="*/ 1094 h 2556"/>
                    <a:gd name="T90" fmla="*/ 2463 w 2853"/>
                    <a:gd name="T91" fmla="*/ 1141 h 2556"/>
                    <a:gd name="T92" fmla="*/ 2428 w 2853"/>
                    <a:gd name="T93" fmla="*/ 1179 h 2556"/>
                    <a:gd name="T94" fmla="*/ 2428 w 2853"/>
                    <a:gd name="T95" fmla="*/ 1226 h 2556"/>
                    <a:gd name="T96" fmla="*/ 2433 w 2853"/>
                    <a:gd name="T97" fmla="*/ 1327 h 2556"/>
                    <a:gd name="T98" fmla="*/ 2501 w 2853"/>
                    <a:gd name="T99" fmla="*/ 1625 h 2556"/>
                    <a:gd name="T100" fmla="*/ 2563 w 2853"/>
                    <a:gd name="T101" fmla="*/ 1656 h 2556"/>
                    <a:gd name="T102" fmla="*/ 2556 w 2853"/>
                    <a:gd name="T103" fmla="*/ 1762 h 2556"/>
                    <a:gd name="T104" fmla="*/ 2626 w 2853"/>
                    <a:gd name="T105" fmla="*/ 1783 h 2556"/>
                    <a:gd name="T106" fmla="*/ 2695 w 2853"/>
                    <a:gd name="T107" fmla="*/ 1798 h 2556"/>
                    <a:gd name="T108" fmla="*/ 2763 w 2853"/>
                    <a:gd name="T109" fmla="*/ 1868 h 2556"/>
                    <a:gd name="T110" fmla="*/ 2766 w 2853"/>
                    <a:gd name="T111" fmla="*/ 1942 h 2556"/>
                    <a:gd name="T112" fmla="*/ 2763 w 2853"/>
                    <a:gd name="T113" fmla="*/ 2065 h 2556"/>
                    <a:gd name="T114" fmla="*/ 2766 w 2853"/>
                    <a:gd name="T115" fmla="*/ 2204 h 2556"/>
                    <a:gd name="T116" fmla="*/ 2766 w 2853"/>
                    <a:gd name="T117" fmla="*/ 2343 h 2556"/>
                    <a:gd name="T118" fmla="*/ 2763 w 2853"/>
                    <a:gd name="T119" fmla="*/ 2549 h 2556"/>
                    <a:gd name="T120" fmla="*/ 1809 w 2853"/>
                    <a:gd name="T121" fmla="*/ 2556 h 2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3" h="2556">
                      <a:moveTo>
                        <a:pt x="1809" y="2556"/>
                      </a:moveTo>
                      <a:lnTo>
                        <a:pt x="1764" y="2556"/>
                      </a:lnTo>
                      <a:lnTo>
                        <a:pt x="1722" y="2556"/>
                      </a:lnTo>
                      <a:lnTo>
                        <a:pt x="1679" y="2554"/>
                      </a:lnTo>
                      <a:lnTo>
                        <a:pt x="1634" y="2554"/>
                      </a:lnTo>
                      <a:lnTo>
                        <a:pt x="1587" y="2554"/>
                      </a:lnTo>
                      <a:lnTo>
                        <a:pt x="1542" y="2554"/>
                      </a:lnTo>
                      <a:lnTo>
                        <a:pt x="1495" y="2554"/>
                      </a:lnTo>
                      <a:lnTo>
                        <a:pt x="1450" y="2554"/>
                      </a:lnTo>
                      <a:lnTo>
                        <a:pt x="1405" y="2554"/>
                      </a:lnTo>
                      <a:lnTo>
                        <a:pt x="1358" y="2551"/>
                      </a:lnTo>
                      <a:lnTo>
                        <a:pt x="1316" y="2551"/>
                      </a:lnTo>
                      <a:lnTo>
                        <a:pt x="1271" y="2551"/>
                      </a:lnTo>
                      <a:lnTo>
                        <a:pt x="1226" y="2551"/>
                      </a:lnTo>
                      <a:lnTo>
                        <a:pt x="1181" y="2551"/>
                      </a:lnTo>
                      <a:lnTo>
                        <a:pt x="1134" y="2551"/>
                      </a:lnTo>
                      <a:lnTo>
                        <a:pt x="1086" y="2551"/>
                      </a:lnTo>
                      <a:lnTo>
                        <a:pt x="1044" y="2551"/>
                      </a:lnTo>
                      <a:lnTo>
                        <a:pt x="999" y="2551"/>
                      </a:lnTo>
                      <a:lnTo>
                        <a:pt x="952" y="2551"/>
                      </a:lnTo>
                      <a:lnTo>
                        <a:pt x="907" y="2551"/>
                      </a:lnTo>
                      <a:lnTo>
                        <a:pt x="862" y="2551"/>
                      </a:lnTo>
                      <a:lnTo>
                        <a:pt x="817" y="2551"/>
                      </a:lnTo>
                      <a:lnTo>
                        <a:pt x="772" y="2551"/>
                      </a:lnTo>
                      <a:lnTo>
                        <a:pt x="725" y="2551"/>
                      </a:lnTo>
                      <a:lnTo>
                        <a:pt x="680" y="2551"/>
                      </a:lnTo>
                      <a:lnTo>
                        <a:pt x="635" y="2551"/>
                      </a:lnTo>
                      <a:lnTo>
                        <a:pt x="590" y="2551"/>
                      </a:lnTo>
                      <a:lnTo>
                        <a:pt x="545" y="2551"/>
                      </a:lnTo>
                      <a:lnTo>
                        <a:pt x="498" y="2551"/>
                      </a:lnTo>
                      <a:lnTo>
                        <a:pt x="456" y="2551"/>
                      </a:lnTo>
                      <a:lnTo>
                        <a:pt x="411" y="2551"/>
                      </a:lnTo>
                      <a:lnTo>
                        <a:pt x="366" y="2551"/>
                      </a:lnTo>
                      <a:lnTo>
                        <a:pt x="321" y="2551"/>
                      </a:lnTo>
                      <a:lnTo>
                        <a:pt x="274" y="2551"/>
                      </a:lnTo>
                      <a:lnTo>
                        <a:pt x="229" y="2551"/>
                      </a:lnTo>
                      <a:lnTo>
                        <a:pt x="184" y="2551"/>
                      </a:lnTo>
                      <a:lnTo>
                        <a:pt x="139" y="2551"/>
                      </a:lnTo>
                      <a:lnTo>
                        <a:pt x="94" y="2551"/>
                      </a:lnTo>
                      <a:lnTo>
                        <a:pt x="47" y="2551"/>
                      </a:lnTo>
                      <a:lnTo>
                        <a:pt x="0" y="2551"/>
                      </a:lnTo>
                      <a:lnTo>
                        <a:pt x="0" y="2504"/>
                      </a:lnTo>
                      <a:lnTo>
                        <a:pt x="0" y="2461"/>
                      </a:lnTo>
                      <a:lnTo>
                        <a:pt x="0" y="2417"/>
                      </a:lnTo>
                      <a:lnTo>
                        <a:pt x="0" y="2372"/>
                      </a:lnTo>
                      <a:lnTo>
                        <a:pt x="0" y="2327"/>
                      </a:lnTo>
                      <a:lnTo>
                        <a:pt x="0" y="2282"/>
                      </a:lnTo>
                      <a:lnTo>
                        <a:pt x="0" y="2237"/>
                      </a:lnTo>
                      <a:lnTo>
                        <a:pt x="0" y="2192"/>
                      </a:lnTo>
                      <a:lnTo>
                        <a:pt x="0" y="2147"/>
                      </a:lnTo>
                      <a:lnTo>
                        <a:pt x="0" y="2102"/>
                      </a:lnTo>
                      <a:lnTo>
                        <a:pt x="0" y="2055"/>
                      </a:lnTo>
                      <a:lnTo>
                        <a:pt x="0" y="2013"/>
                      </a:lnTo>
                      <a:lnTo>
                        <a:pt x="2" y="1968"/>
                      </a:lnTo>
                      <a:lnTo>
                        <a:pt x="2" y="1923"/>
                      </a:lnTo>
                      <a:lnTo>
                        <a:pt x="2" y="1878"/>
                      </a:lnTo>
                      <a:lnTo>
                        <a:pt x="2" y="1831"/>
                      </a:lnTo>
                      <a:lnTo>
                        <a:pt x="2" y="1786"/>
                      </a:lnTo>
                      <a:lnTo>
                        <a:pt x="2" y="1741"/>
                      </a:lnTo>
                      <a:lnTo>
                        <a:pt x="2" y="1696"/>
                      </a:lnTo>
                      <a:lnTo>
                        <a:pt x="2" y="1654"/>
                      </a:lnTo>
                      <a:lnTo>
                        <a:pt x="2" y="1606"/>
                      </a:lnTo>
                      <a:lnTo>
                        <a:pt x="2" y="1561"/>
                      </a:lnTo>
                      <a:lnTo>
                        <a:pt x="2" y="1516"/>
                      </a:lnTo>
                      <a:lnTo>
                        <a:pt x="2" y="1472"/>
                      </a:lnTo>
                      <a:lnTo>
                        <a:pt x="2" y="1427"/>
                      </a:lnTo>
                      <a:lnTo>
                        <a:pt x="2" y="1379"/>
                      </a:lnTo>
                      <a:lnTo>
                        <a:pt x="2" y="1335"/>
                      </a:lnTo>
                      <a:lnTo>
                        <a:pt x="2" y="1292"/>
                      </a:lnTo>
                      <a:lnTo>
                        <a:pt x="2" y="1247"/>
                      </a:lnTo>
                      <a:lnTo>
                        <a:pt x="2" y="1202"/>
                      </a:lnTo>
                      <a:lnTo>
                        <a:pt x="2" y="1155"/>
                      </a:lnTo>
                      <a:lnTo>
                        <a:pt x="2" y="1110"/>
                      </a:lnTo>
                      <a:lnTo>
                        <a:pt x="2" y="1065"/>
                      </a:lnTo>
                      <a:lnTo>
                        <a:pt x="2" y="1020"/>
                      </a:lnTo>
                      <a:lnTo>
                        <a:pt x="2" y="975"/>
                      </a:lnTo>
                      <a:lnTo>
                        <a:pt x="2" y="931"/>
                      </a:lnTo>
                      <a:lnTo>
                        <a:pt x="5" y="886"/>
                      </a:lnTo>
                      <a:lnTo>
                        <a:pt x="5" y="841"/>
                      </a:lnTo>
                      <a:lnTo>
                        <a:pt x="5" y="796"/>
                      </a:lnTo>
                      <a:lnTo>
                        <a:pt x="5" y="751"/>
                      </a:lnTo>
                      <a:lnTo>
                        <a:pt x="7" y="614"/>
                      </a:lnTo>
                      <a:lnTo>
                        <a:pt x="7" y="572"/>
                      </a:lnTo>
                      <a:lnTo>
                        <a:pt x="7" y="524"/>
                      </a:lnTo>
                      <a:lnTo>
                        <a:pt x="7" y="479"/>
                      </a:lnTo>
                      <a:lnTo>
                        <a:pt x="7" y="434"/>
                      </a:lnTo>
                      <a:lnTo>
                        <a:pt x="9" y="390"/>
                      </a:lnTo>
                      <a:lnTo>
                        <a:pt x="9" y="345"/>
                      </a:lnTo>
                      <a:lnTo>
                        <a:pt x="9" y="300"/>
                      </a:lnTo>
                      <a:lnTo>
                        <a:pt x="9" y="255"/>
                      </a:lnTo>
                      <a:lnTo>
                        <a:pt x="9" y="210"/>
                      </a:lnTo>
                      <a:lnTo>
                        <a:pt x="9" y="168"/>
                      </a:lnTo>
                      <a:lnTo>
                        <a:pt x="12" y="123"/>
                      </a:lnTo>
                      <a:lnTo>
                        <a:pt x="12" y="85"/>
                      </a:lnTo>
                      <a:lnTo>
                        <a:pt x="12" y="82"/>
                      </a:lnTo>
                      <a:lnTo>
                        <a:pt x="12" y="75"/>
                      </a:lnTo>
                      <a:lnTo>
                        <a:pt x="12" y="61"/>
                      </a:lnTo>
                      <a:lnTo>
                        <a:pt x="12" y="57"/>
                      </a:lnTo>
                      <a:lnTo>
                        <a:pt x="12" y="40"/>
                      </a:lnTo>
                      <a:lnTo>
                        <a:pt x="12" y="5"/>
                      </a:lnTo>
                      <a:lnTo>
                        <a:pt x="12" y="0"/>
                      </a:lnTo>
                      <a:lnTo>
                        <a:pt x="19" y="0"/>
                      </a:lnTo>
                      <a:lnTo>
                        <a:pt x="28" y="0"/>
                      </a:lnTo>
                      <a:lnTo>
                        <a:pt x="33" y="0"/>
                      </a:lnTo>
                      <a:lnTo>
                        <a:pt x="38" y="0"/>
                      </a:lnTo>
                      <a:lnTo>
                        <a:pt x="42" y="0"/>
                      </a:lnTo>
                      <a:lnTo>
                        <a:pt x="45" y="0"/>
                      </a:lnTo>
                      <a:lnTo>
                        <a:pt x="45" y="0"/>
                      </a:lnTo>
                      <a:lnTo>
                        <a:pt x="49" y="0"/>
                      </a:lnTo>
                      <a:lnTo>
                        <a:pt x="54" y="2"/>
                      </a:lnTo>
                      <a:lnTo>
                        <a:pt x="61" y="2"/>
                      </a:lnTo>
                      <a:lnTo>
                        <a:pt x="66" y="2"/>
                      </a:lnTo>
                      <a:lnTo>
                        <a:pt x="68" y="5"/>
                      </a:lnTo>
                      <a:lnTo>
                        <a:pt x="73" y="5"/>
                      </a:lnTo>
                      <a:lnTo>
                        <a:pt x="78" y="7"/>
                      </a:lnTo>
                      <a:lnTo>
                        <a:pt x="82" y="7"/>
                      </a:lnTo>
                      <a:lnTo>
                        <a:pt x="87" y="9"/>
                      </a:lnTo>
                      <a:lnTo>
                        <a:pt x="92" y="9"/>
                      </a:lnTo>
                      <a:lnTo>
                        <a:pt x="97" y="12"/>
                      </a:lnTo>
                      <a:lnTo>
                        <a:pt x="101" y="12"/>
                      </a:lnTo>
                      <a:lnTo>
                        <a:pt x="101" y="14"/>
                      </a:lnTo>
                      <a:lnTo>
                        <a:pt x="108" y="14"/>
                      </a:lnTo>
                      <a:lnTo>
                        <a:pt x="111" y="14"/>
                      </a:lnTo>
                      <a:lnTo>
                        <a:pt x="116" y="16"/>
                      </a:lnTo>
                      <a:lnTo>
                        <a:pt x="118" y="16"/>
                      </a:lnTo>
                      <a:lnTo>
                        <a:pt x="123" y="19"/>
                      </a:lnTo>
                      <a:lnTo>
                        <a:pt x="127" y="19"/>
                      </a:lnTo>
                      <a:lnTo>
                        <a:pt x="132" y="21"/>
                      </a:lnTo>
                      <a:lnTo>
                        <a:pt x="137" y="23"/>
                      </a:lnTo>
                      <a:lnTo>
                        <a:pt x="144" y="26"/>
                      </a:lnTo>
                      <a:lnTo>
                        <a:pt x="151" y="28"/>
                      </a:lnTo>
                      <a:lnTo>
                        <a:pt x="156" y="28"/>
                      </a:lnTo>
                      <a:lnTo>
                        <a:pt x="160" y="31"/>
                      </a:lnTo>
                      <a:lnTo>
                        <a:pt x="163" y="33"/>
                      </a:lnTo>
                      <a:lnTo>
                        <a:pt x="170" y="35"/>
                      </a:lnTo>
                      <a:lnTo>
                        <a:pt x="172" y="35"/>
                      </a:lnTo>
                      <a:lnTo>
                        <a:pt x="177" y="38"/>
                      </a:lnTo>
                      <a:lnTo>
                        <a:pt x="182" y="40"/>
                      </a:lnTo>
                      <a:lnTo>
                        <a:pt x="186" y="40"/>
                      </a:lnTo>
                      <a:lnTo>
                        <a:pt x="191" y="42"/>
                      </a:lnTo>
                      <a:lnTo>
                        <a:pt x="193" y="42"/>
                      </a:lnTo>
                      <a:lnTo>
                        <a:pt x="198" y="45"/>
                      </a:lnTo>
                      <a:lnTo>
                        <a:pt x="203" y="47"/>
                      </a:lnTo>
                      <a:lnTo>
                        <a:pt x="210" y="49"/>
                      </a:lnTo>
                      <a:lnTo>
                        <a:pt x="215" y="52"/>
                      </a:lnTo>
                      <a:lnTo>
                        <a:pt x="217" y="52"/>
                      </a:lnTo>
                      <a:lnTo>
                        <a:pt x="219" y="54"/>
                      </a:lnTo>
                      <a:lnTo>
                        <a:pt x="227" y="57"/>
                      </a:lnTo>
                      <a:lnTo>
                        <a:pt x="229" y="57"/>
                      </a:lnTo>
                      <a:lnTo>
                        <a:pt x="236" y="59"/>
                      </a:lnTo>
                      <a:lnTo>
                        <a:pt x="243" y="59"/>
                      </a:lnTo>
                      <a:lnTo>
                        <a:pt x="248" y="61"/>
                      </a:lnTo>
                      <a:lnTo>
                        <a:pt x="250" y="61"/>
                      </a:lnTo>
                      <a:lnTo>
                        <a:pt x="255" y="61"/>
                      </a:lnTo>
                      <a:lnTo>
                        <a:pt x="262" y="61"/>
                      </a:lnTo>
                      <a:lnTo>
                        <a:pt x="267" y="61"/>
                      </a:lnTo>
                      <a:lnTo>
                        <a:pt x="271" y="61"/>
                      </a:lnTo>
                      <a:lnTo>
                        <a:pt x="274" y="61"/>
                      </a:lnTo>
                      <a:lnTo>
                        <a:pt x="276" y="61"/>
                      </a:lnTo>
                      <a:lnTo>
                        <a:pt x="281" y="61"/>
                      </a:lnTo>
                      <a:lnTo>
                        <a:pt x="283" y="61"/>
                      </a:lnTo>
                      <a:lnTo>
                        <a:pt x="286" y="61"/>
                      </a:lnTo>
                      <a:lnTo>
                        <a:pt x="290" y="61"/>
                      </a:lnTo>
                      <a:lnTo>
                        <a:pt x="295" y="61"/>
                      </a:lnTo>
                      <a:lnTo>
                        <a:pt x="297" y="61"/>
                      </a:lnTo>
                      <a:lnTo>
                        <a:pt x="302" y="61"/>
                      </a:lnTo>
                      <a:lnTo>
                        <a:pt x="309" y="61"/>
                      </a:lnTo>
                      <a:lnTo>
                        <a:pt x="312" y="61"/>
                      </a:lnTo>
                      <a:lnTo>
                        <a:pt x="319" y="61"/>
                      </a:lnTo>
                      <a:lnTo>
                        <a:pt x="323" y="61"/>
                      </a:lnTo>
                      <a:lnTo>
                        <a:pt x="328" y="61"/>
                      </a:lnTo>
                      <a:lnTo>
                        <a:pt x="330" y="61"/>
                      </a:lnTo>
                      <a:lnTo>
                        <a:pt x="335" y="61"/>
                      </a:lnTo>
                      <a:lnTo>
                        <a:pt x="342" y="64"/>
                      </a:lnTo>
                      <a:lnTo>
                        <a:pt x="347" y="64"/>
                      </a:lnTo>
                      <a:lnTo>
                        <a:pt x="354" y="64"/>
                      </a:lnTo>
                      <a:lnTo>
                        <a:pt x="359" y="66"/>
                      </a:lnTo>
                      <a:lnTo>
                        <a:pt x="364" y="66"/>
                      </a:lnTo>
                      <a:lnTo>
                        <a:pt x="371" y="68"/>
                      </a:lnTo>
                      <a:lnTo>
                        <a:pt x="373" y="68"/>
                      </a:lnTo>
                      <a:lnTo>
                        <a:pt x="378" y="71"/>
                      </a:lnTo>
                      <a:lnTo>
                        <a:pt x="382" y="71"/>
                      </a:lnTo>
                      <a:lnTo>
                        <a:pt x="385" y="71"/>
                      </a:lnTo>
                      <a:lnTo>
                        <a:pt x="387" y="73"/>
                      </a:lnTo>
                      <a:lnTo>
                        <a:pt x="390" y="73"/>
                      </a:lnTo>
                      <a:lnTo>
                        <a:pt x="394" y="75"/>
                      </a:lnTo>
                      <a:lnTo>
                        <a:pt x="399" y="78"/>
                      </a:lnTo>
                      <a:lnTo>
                        <a:pt x="408" y="80"/>
                      </a:lnTo>
                      <a:lnTo>
                        <a:pt x="411" y="82"/>
                      </a:lnTo>
                      <a:lnTo>
                        <a:pt x="418" y="82"/>
                      </a:lnTo>
                      <a:lnTo>
                        <a:pt x="423" y="85"/>
                      </a:lnTo>
                      <a:lnTo>
                        <a:pt x="432" y="87"/>
                      </a:lnTo>
                      <a:lnTo>
                        <a:pt x="439" y="90"/>
                      </a:lnTo>
                      <a:lnTo>
                        <a:pt x="442" y="92"/>
                      </a:lnTo>
                      <a:lnTo>
                        <a:pt x="451" y="92"/>
                      </a:lnTo>
                      <a:lnTo>
                        <a:pt x="460" y="94"/>
                      </a:lnTo>
                      <a:lnTo>
                        <a:pt x="467" y="97"/>
                      </a:lnTo>
                      <a:lnTo>
                        <a:pt x="477" y="97"/>
                      </a:lnTo>
                      <a:lnTo>
                        <a:pt x="486" y="99"/>
                      </a:lnTo>
                      <a:lnTo>
                        <a:pt x="489" y="99"/>
                      </a:lnTo>
                      <a:lnTo>
                        <a:pt x="493" y="99"/>
                      </a:lnTo>
                      <a:lnTo>
                        <a:pt x="498" y="99"/>
                      </a:lnTo>
                      <a:lnTo>
                        <a:pt x="501" y="101"/>
                      </a:lnTo>
                      <a:lnTo>
                        <a:pt x="505" y="101"/>
                      </a:lnTo>
                      <a:lnTo>
                        <a:pt x="510" y="101"/>
                      </a:lnTo>
                      <a:lnTo>
                        <a:pt x="515" y="101"/>
                      </a:lnTo>
                      <a:lnTo>
                        <a:pt x="517" y="101"/>
                      </a:lnTo>
                      <a:lnTo>
                        <a:pt x="522" y="101"/>
                      </a:lnTo>
                      <a:lnTo>
                        <a:pt x="527" y="101"/>
                      </a:lnTo>
                      <a:lnTo>
                        <a:pt x="531" y="101"/>
                      </a:lnTo>
                      <a:lnTo>
                        <a:pt x="534" y="101"/>
                      </a:lnTo>
                      <a:lnTo>
                        <a:pt x="538" y="101"/>
                      </a:lnTo>
                      <a:lnTo>
                        <a:pt x="541" y="101"/>
                      </a:lnTo>
                      <a:lnTo>
                        <a:pt x="545" y="101"/>
                      </a:lnTo>
                      <a:lnTo>
                        <a:pt x="548" y="101"/>
                      </a:lnTo>
                      <a:lnTo>
                        <a:pt x="553" y="101"/>
                      </a:lnTo>
                      <a:lnTo>
                        <a:pt x="557" y="101"/>
                      </a:lnTo>
                      <a:lnTo>
                        <a:pt x="562" y="101"/>
                      </a:lnTo>
                      <a:lnTo>
                        <a:pt x="567" y="101"/>
                      </a:lnTo>
                      <a:lnTo>
                        <a:pt x="574" y="101"/>
                      </a:lnTo>
                      <a:lnTo>
                        <a:pt x="576" y="101"/>
                      </a:lnTo>
                      <a:lnTo>
                        <a:pt x="583" y="101"/>
                      </a:lnTo>
                      <a:lnTo>
                        <a:pt x="586" y="101"/>
                      </a:lnTo>
                      <a:lnTo>
                        <a:pt x="593" y="101"/>
                      </a:lnTo>
                      <a:lnTo>
                        <a:pt x="600" y="101"/>
                      </a:lnTo>
                      <a:lnTo>
                        <a:pt x="609" y="101"/>
                      </a:lnTo>
                      <a:lnTo>
                        <a:pt x="614" y="101"/>
                      </a:lnTo>
                      <a:lnTo>
                        <a:pt x="616" y="101"/>
                      </a:lnTo>
                      <a:lnTo>
                        <a:pt x="621" y="101"/>
                      </a:lnTo>
                      <a:lnTo>
                        <a:pt x="628" y="101"/>
                      </a:lnTo>
                      <a:lnTo>
                        <a:pt x="642" y="101"/>
                      </a:lnTo>
                      <a:lnTo>
                        <a:pt x="649" y="101"/>
                      </a:lnTo>
                      <a:lnTo>
                        <a:pt x="654" y="101"/>
                      </a:lnTo>
                      <a:lnTo>
                        <a:pt x="661" y="101"/>
                      </a:lnTo>
                      <a:lnTo>
                        <a:pt x="671" y="101"/>
                      </a:lnTo>
                      <a:lnTo>
                        <a:pt x="682" y="101"/>
                      </a:lnTo>
                      <a:lnTo>
                        <a:pt x="690" y="101"/>
                      </a:lnTo>
                      <a:lnTo>
                        <a:pt x="697" y="101"/>
                      </a:lnTo>
                      <a:lnTo>
                        <a:pt x="704" y="101"/>
                      </a:lnTo>
                      <a:lnTo>
                        <a:pt x="711" y="101"/>
                      </a:lnTo>
                      <a:lnTo>
                        <a:pt x="718" y="101"/>
                      </a:lnTo>
                      <a:lnTo>
                        <a:pt x="723" y="101"/>
                      </a:lnTo>
                      <a:lnTo>
                        <a:pt x="730" y="101"/>
                      </a:lnTo>
                      <a:lnTo>
                        <a:pt x="737" y="101"/>
                      </a:lnTo>
                      <a:lnTo>
                        <a:pt x="742" y="101"/>
                      </a:lnTo>
                      <a:lnTo>
                        <a:pt x="749" y="101"/>
                      </a:lnTo>
                      <a:lnTo>
                        <a:pt x="753" y="101"/>
                      </a:lnTo>
                      <a:lnTo>
                        <a:pt x="760" y="101"/>
                      </a:lnTo>
                      <a:lnTo>
                        <a:pt x="777" y="101"/>
                      </a:lnTo>
                      <a:lnTo>
                        <a:pt x="786" y="101"/>
                      </a:lnTo>
                      <a:lnTo>
                        <a:pt x="798" y="101"/>
                      </a:lnTo>
                      <a:lnTo>
                        <a:pt x="810" y="101"/>
                      </a:lnTo>
                      <a:lnTo>
                        <a:pt x="827" y="101"/>
                      </a:lnTo>
                      <a:lnTo>
                        <a:pt x="838" y="101"/>
                      </a:lnTo>
                      <a:lnTo>
                        <a:pt x="855" y="101"/>
                      </a:lnTo>
                      <a:lnTo>
                        <a:pt x="881" y="101"/>
                      </a:lnTo>
                      <a:lnTo>
                        <a:pt x="900" y="101"/>
                      </a:lnTo>
                      <a:lnTo>
                        <a:pt x="926" y="101"/>
                      </a:lnTo>
                      <a:lnTo>
                        <a:pt x="942" y="101"/>
                      </a:lnTo>
                      <a:lnTo>
                        <a:pt x="954" y="101"/>
                      </a:lnTo>
                      <a:lnTo>
                        <a:pt x="968" y="101"/>
                      </a:lnTo>
                      <a:lnTo>
                        <a:pt x="973" y="101"/>
                      </a:lnTo>
                      <a:lnTo>
                        <a:pt x="980" y="101"/>
                      </a:lnTo>
                      <a:lnTo>
                        <a:pt x="982" y="101"/>
                      </a:lnTo>
                      <a:lnTo>
                        <a:pt x="985" y="101"/>
                      </a:lnTo>
                      <a:lnTo>
                        <a:pt x="990" y="101"/>
                      </a:lnTo>
                      <a:lnTo>
                        <a:pt x="992" y="99"/>
                      </a:lnTo>
                      <a:lnTo>
                        <a:pt x="994" y="99"/>
                      </a:lnTo>
                      <a:lnTo>
                        <a:pt x="997" y="99"/>
                      </a:lnTo>
                      <a:lnTo>
                        <a:pt x="999" y="99"/>
                      </a:lnTo>
                      <a:lnTo>
                        <a:pt x="1001" y="99"/>
                      </a:lnTo>
                      <a:lnTo>
                        <a:pt x="1004" y="97"/>
                      </a:lnTo>
                      <a:lnTo>
                        <a:pt x="1006" y="97"/>
                      </a:lnTo>
                      <a:lnTo>
                        <a:pt x="1008" y="97"/>
                      </a:lnTo>
                      <a:lnTo>
                        <a:pt x="1008" y="97"/>
                      </a:lnTo>
                      <a:lnTo>
                        <a:pt x="1011" y="97"/>
                      </a:lnTo>
                      <a:lnTo>
                        <a:pt x="1013" y="94"/>
                      </a:lnTo>
                      <a:lnTo>
                        <a:pt x="1016" y="94"/>
                      </a:lnTo>
                      <a:lnTo>
                        <a:pt x="1018" y="94"/>
                      </a:lnTo>
                      <a:lnTo>
                        <a:pt x="1023" y="92"/>
                      </a:lnTo>
                      <a:lnTo>
                        <a:pt x="1025" y="92"/>
                      </a:lnTo>
                      <a:lnTo>
                        <a:pt x="1027" y="92"/>
                      </a:lnTo>
                      <a:lnTo>
                        <a:pt x="1030" y="92"/>
                      </a:lnTo>
                      <a:lnTo>
                        <a:pt x="1034" y="90"/>
                      </a:lnTo>
                      <a:lnTo>
                        <a:pt x="1037" y="90"/>
                      </a:lnTo>
                      <a:lnTo>
                        <a:pt x="1039" y="90"/>
                      </a:lnTo>
                      <a:lnTo>
                        <a:pt x="1041" y="90"/>
                      </a:lnTo>
                      <a:lnTo>
                        <a:pt x="1044" y="90"/>
                      </a:lnTo>
                      <a:lnTo>
                        <a:pt x="1044" y="87"/>
                      </a:lnTo>
                      <a:lnTo>
                        <a:pt x="1046" y="87"/>
                      </a:lnTo>
                      <a:lnTo>
                        <a:pt x="1049" y="87"/>
                      </a:lnTo>
                      <a:lnTo>
                        <a:pt x="1051" y="87"/>
                      </a:lnTo>
                      <a:lnTo>
                        <a:pt x="1053" y="87"/>
                      </a:lnTo>
                      <a:lnTo>
                        <a:pt x="1056" y="87"/>
                      </a:lnTo>
                      <a:lnTo>
                        <a:pt x="1058" y="87"/>
                      </a:lnTo>
                      <a:lnTo>
                        <a:pt x="1060" y="87"/>
                      </a:lnTo>
                      <a:lnTo>
                        <a:pt x="1063" y="85"/>
                      </a:lnTo>
                      <a:lnTo>
                        <a:pt x="1065" y="85"/>
                      </a:lnTo>
                      <a:lnTo>
                        <a:pt x="1065" y="85"/>
                      </a:lnTo>
                      <a:lnTo>
                        <a:pt x="1067" y="85"/>
                      </a:lnTo>
                      <a:lnTo>
                        <a:pt x="1070" y="85"/>
                      </a:lnTo>
                      <a:lnTo>
                        <a:pt x="1072" y="85"/>
                      </a:lnTo>
                      <a:lnTo>
                        <a:pt x="1075" y="85"/>
                      </a:lnTo>
                      <a:lnTo>
                        <a:pt x="1077" y="85"/>
                      </a:lnTo>
                      <a:lnTo>
                        <a:pt x="1079" y="85"/>
                      </a:lnTo>
                      <a:lnTo>
                        <a:pt x="1082" y="85"/>
                      </a:lnTo>
                      <a:lnTo>
                        <a:pt x="1084" y="85"/>
                      </a:lnTo>
                      <a:lnTo>
                        <a:pt x="1086" y="85"/>
                      </a:lnTo>
                      <a:lnTo>
                        <a:pt x="1089" y="85"/>
                      </a:lnTo>
                      <a:lnTo>
                        <a:pt x="1093" y="85"/>
                      </a:lnTo>
                      <a:lnTo>
                        <a:pt x="1098" y="85"/>
                      </a:lnTo>
                      <a:lnTo>
                        <a:pt x="1103" y="85"/>
                      </a:lnTo>
                      <a:lnTo>
                        <a:pt x="1105" y="85"/>
                      </a:lnTo>
                      <a:lnTo>
                        <a:pt x="1108" y="85"/>
                      </a:lnTo>
                      <a:lnTo>
                        <a:pt x="1110" y="85"/>
                      </a:lnTo>
                      <a:lnTo>
                        <a:pt x="1112" y="85"/>
                      </a:lnTo>
                      <a:lnTo>
                        <a:pt x="1115" y="85"/>
                      </a:lnTo>
                      <a:lnTo>
                        <a:pt x="1117" y="85"/>
                      </a:lnTo>
                      <a:lnTo>
                        <a:pt x="1119" y="85"/>
                      </a:lnTo>
                      <a:lnTo>
                        <a:pt x="1122" y="85"/>
                      </a:lnTo>
                      <a:lnTo>
                        <a:pt x="1122" y="85"/>
                      </a:lnTo>
                      <a:lnTo>
                        <a:pt x="1124" y="85"/>
                      </a:lnTo>
                      <a:lnTo>
                        <a:pt x="1127" y="85"/>
                      </a:lnTo>
                      <a:lnTo>
                        <a:pt x="1134" y="85"/>
                      </a:lnTo>
                      <a:lnTo>
                        <a:pt x="1136" y="85"/>
                      </a:lnTo>
                      <a:lnTo>
                        <a:pt x="1150" y="85"/>
                      </a:lnTo>
                      <a:lnTo>
                        <a:pt x="1160" y="85"/>
                      </a:lnTo>
                      <a:lnTo>
                        <a:pt x="1167" y="85"/>
                      </a:lnTo>
                      <a:lnTo>
                        <a:pt x="1169" y="85"/>
                      </a:lnTo>
                      <a:lnTo>
                        <a:pt x="1178" y="85"/>
                      </a:lnTo>
                      <a:lnTo>
                        <a:pt x="1181" y="85"/>
                      </a:lnTo>
                      <a:lnTo>
                        <a:pt x="1183" y="85"/>
                      </a:lnTo>
                      <a:lnTo>
                        <a:pt x="1188" y="85"/>
                      </a:lnTo>
                      <a:lnTo>
                        <a:pt x="1190" y="85"/>
                      </a:lnTo>
                      <a:lnTo>
                        <a:pt x="1193" y="85"/>
                      </a:lnTo>
                      <a:lnTo>
                        <a:pt x="1195" y="85"/>
                      </a:lnTo>
                      <a:lnTo>
                        <a:pt x="1200" y="85"/>
                      </a:lnTo>
                      <a:lnTo>
                        <a:pt x="1202" y="85"/>
                      </a:lnTo>
                      <a:lnTo>
                        <a:pt x="1207" y="85"/>
                      </a:lnTo>
                      <a:lnTo>
                        <a:pt x="1209" y="85"/>
                      </a:lnTo>
                      <a:lnTo>
                        <a:pt x="1214" y="85"/>
                      </a:lnTo>
                      <a:lnTo>
                        <a:pt x="1216" y="85"/>
                      </a:lnTo>
                      <a:lnTo>
                        <a:pt x="1219" y="85"/>
                      </a:lnTo>
                      <a:lnTo>
                        <a:pt x="1221" y="85"/>
                      </a:lnTo>
                      <a:lnTo>
                        <a:pt x="1223" y="85"/>
                      </a:lnTo>
                      <a:lnTo>
                        <a:pt x="1226" y="85"/>
                      </a:lnTo>
                      <a:lnTo>
                        <a:pt x="1228" y="85"/>
                      </a:lnTo>
                      <a:lnTo>
                        <a:pt x="1230" y="85"/>
                      </a:lnTo>
                      <a:lnTo>
                        <a:pt x="1233" y="87"/>
                      </a:lnTo>
                      <a:lnTo>
                        <a:pt x="1235" y="87"/>
                      </a:lnTo>
                      <a:lnTo>
                        <a:pt x="1235" y="87"/>
                      </a:lnTo>
                      <a:lnTo>
                        <a:pt x="1238" y="87"/>
                      </a:lnTo>
                      <a:lnTo>
                        <a:pt x="1240" y="87"/>
                      </a:lnTo>
                      <a:lnTo>
                        <a:pt x="1242" y="87"/>
                      </a:lnTo>
                      <a:lnTo>
                        <a:pt x="1245" y="87"/>
                      </a:lnTo>
                      <a:lnTo>
                        <a:pt x="1247" y="90"/>
                      </a:lnTo>
                      <a:lnTo>
                        <a:pt x="1249" y="90"/>
                      </a:lnTo>
                      <a:lnTo>
                        <a:pt x="1252" y="90"/>
                      </a:lnTo>
                      <a:lnTo>
                        <a:pt x="1254" y="90"/>
                      </a:lnTo>
                      <a:lnTo>
                        <a:pt x="1256" y="92"/>
                      </a:lnTo>
                      <a:lnTo>
                        <a:pt x="1259" y="92"/>
                      </a:lnTo>
                      <a:lnTo>
                        <a:pt x="1261" y="92"/>
                      </a:lnTo>
                      <a:lnTo>
                        <a:pt x="1264" y="94"/>
                      </a:lnTo>
                      <a:lnTo>
                        <a:pt x="1266" y="94"/>
                      </a:lnTo>
                      <a:lnTo>
                        <a:pt x="1268" y="94"/>
                      </a:lnTo>
                      <a:lnTo>
                        <a:pt x="1271" y="97"/>
                      </a:lnTo>
                      <a:lnTo>
                        <a:pt x="1273" y="97"/>
                      </a:lnTo>
                      <a:lnTo>
                        <a:pt x="1275" y="97"/>
                      </a:lnTo>
                      <a:lnTo>
                        <a:pt x="1278" y="99"/>
                      </a:lnTo>
                      <a:lnTo>
                        <a:pt x="1280" y="99"/>
                      </a:lnTo>
                      <a:lnTo>
                        <a:pt x="1282" y="101"/>
                      </a:lnTo>
                      <a:lnTo>
                        <a:pt x="1285" y="101"/>
                      </a:lnTo>
                      <a:lnTo>
                        <a:pt x="1287" y="104"/>
                      </a:lnTo>
                      <a:lnTo>
                        <a:pt x="1290" y="104"/>
                      </a:lnTo>
                      <a:lnTo>
                        <a:pt x="1292" y="106"/>
                      </a:lnTo>
                      <a:lnTo>
                        <a:pt x="1292" y="106"/>
                      </a:lnTo>
                      <a:lnTo>
                        <a:pt x="1294" y="108"/>
                      </a:lnTo>
                      <a:lnTo>
                        <a:pt x="1297" y="111"/>
                      </a:lnTo>
                      <a:lnTo>
                        <a:pt x="1299" y="111"/>
                      </a:lnTo>
                      <a:lnTo>
                        <a:pt x="1301" y="113"/>
                      </a:lnTo>
                      <a:lnTo>
                        <a:pt x="1304" y="116"/>
                      </a:lnTo>
                      <a:lnTo>
                        <a:pt x="1306" y="116"/>
                      </a:lnTo>
                      <a:lnTo>
                        <a:pt x="1306" y="118"/>
                      </a:lnTo>
                      <a:lnTo>
                        <a:pt x="1308" y="118"/>
                      </a:lnTo>
                      <a:lnTo>
                        <a:pt x="1311" y="120"/>
                      </a:lnTo>
                      <a:lnTo>
                        <a:pt x="1313" y="123"/>
                      </a:lnTo>
                      <a:lnTo>
                        <a:pt x="1316" y="125"/>
                      </a:lnTo>
                      <a:lnTo>
                        <a:pt x="1318" y="127"/>
                      </a:lnTo>
                      <a:lnTo>
                        <a:pt x="1323" y="127"/>
                      </a:lnTo>
                      <a:lnTo>
                        <a:pt x="1325" y="130"/>
                      </a:lnTo>
                      <a:lnTo>
                        <a:pt x="1327" y="132"/>
                      </a:lnTo>
                      <a:lnTo>
                        <a:pt x="1330" y="134"/>
                      </a:lnTo>
                      <a:lnTo>
                        <a:pt x="1330" y="137"/>
                      </a:lnTo>
                      <a:lnTo>
                        <a:pt x="1332" y="139"/>
                      </a:lnTo>
                      <a:lnTo>
                        <a:pt x="1334" y="142"/>
                      </a:lnTo>
                      <a:lnTo>
                        <a:pt x="1337" y="146"/>
                      </a:lnTo>
                      <a:lnTo>
                        <a:pt x="1339" y="146"/>
                      </a:lnTo>
                      <a:lnTo>
                        <a:pt x="1339" y="149"/>
                      </a:lnTo>
                      <a:lnTo>
                        <a:pt x="1341" y="151"/>
                      </a:lnTo>
                      <a:lnTo>
                        <a:pt x="1344" y="153"/>
                      </a:lnTo>
                      <a:lnTo>
                        <a:pt x="1344" y="156"/>
                      </a:lnTo>
                      <a:lnTo>
                        <a:pt x="1346" y="158"/>
                      </a:lnTo>
                      <a:lnTo>
                        <a:pt x="1349" y="160"/>
                      </a:lnTo>
                      <a:lnTo>
                        <a:pt x="1351" y="165"/>
                      </a:lnTo>
                      <a:lnTo>
                        <a:pt x="1351" y="170"/>
                      </a:lnTo>
                      <a:lnTo>
                        <a:pt x="1353" y="172"/>
                      </a:lnTo>
                      <a:lnTo>
                        <a:pt x="1353" y="175"/>
                      </a:lnTo>
                      <a:lnTo>
                        <a:pt x="1356" y="177"/>
                      </a:lnTo>
                      <a:lnTo>
                        <a:pt x="1358" y="179"/>
                      </a:lnTo>
                      <a:lnTo>
                        <a:pt x="1358" y="182"/>
                      </a:lnTo>
                      <a:lnTo>
                        <a:pt x="1360" y="184"/>
                      </a:lnTo>
                      <a:lnTo>
                        <a:pt x="1363" y="184"/>
                      </a:lnTo>
                      <a:lnTo>
                        <a:pt x="1363" y="186"/>
                      </a:lnTo>
                      <a:lnTo>
                        <a:pt x="1365" y="189"/>
                      </a:lnTo>
                      <a:lnTo>
                        <a:pt x="1367" y="191"/>
                      </a:lnTo>
                      <a:lnTo>
                        <a:pt x="1367" y="194"/>
                      </a:lnTo>
                      <a:lnTo>
                        <a:pt x="1370" y="196"/>
                      </a:lnTo>
                      <a:lnTo>
                        <a:pt x="1372" y="201"/>
                      </a:lnTo>
                      <a:lnTo>
                        <a:pt x="1375" y="203"/>
                      </a:lnTo>
                      <a:lnTo>
                        <a:pt x="1377" y="205"/>
                      </a:lnTo>
                      <a:lnTo>
                        <a:pt x="1379" y="208"/>
                      </a:lnTo>
                      <a:lnTo>
                        <a:pt x="1382" y="210"/>
                      </a:lnTo>
                      <a:lnTo>
                        <a:pt x="1384" y="212"/>
                      </a:lnTo>
                      <a:lnTo>
                        <a:pt x="1386" y="212"/>
                      </a:lnTo>
                      <a:lnTo>
                        <a:pt x="1389" y="215"/>
                      </a:lnTo>
                      <a:lnTo>
                        <a:pt x="1391" y="217"/>
                      </a:lnTo>
                      <a:lnTo>
                        <a:pt x="1393" y="220"/>
                      </a:lnTo>
                      <a:lnTo>
                        <a:pt x="1396" y="222"/>
                      </a:lnTo>
                      <a:lnTo>
                        <a:pt x="1398" y="222"/>
                      </a:lnTo>
                      <a:lnTo>
                        <a:pt x="1401" y="224"/>
                      </a:lnTo>
                      <a:lnTo>
                        <a:pt x="1403" y="224"/>
                      </a:lnTo>
                      <a:lnTo>
                        <a:pt x="1405" y="224"/>
                      </a:lnTo>
                      <a:lnTo>
                        <a:pt x="1408" y="227"/>
                      </a:lnTo>
                      <a:lnTo>
                        <a:pt x="1408" y="227"/>
                      </a:lnTo>
                      <a:lnTo>
                        <a:pt x="1410" y="227"/>
                      </a:lnTo>
                      <a:lnTo>
                        <a:pt x="1415" y="227"/>
                      </a:lnTo>
                      <a:lnTo>
                        <a:pt x="1417" y="227"/>
                      </a:lnTo>
                      <a:lnTo>
                        <a:pt x="1419" y="227"/>
                      </a:lnTo>
                      <a:lnTo>
                        <a:pt x="1422" y="224"/>
                      </a:lnTo>
                      <a:lnTo>
                        <a:pt x="1424" y="224"/>
                      </a:lnTo>
                      <a:lnTo>
                        <a:pt x="1427" y="222"/>
                      </a:lnTo>
                      <a:lnTo>
                        <a:pt x="1429" y="222"/>
                      </a:lnTo>
                      <a:lnTo>
                        <a:pt x="1429" y="220"/>
                      </a:lnTo>
                      <a:lnTo>
                        <a:pt x="1431" y="220"/>
                      </a:lnTo>
                      <a:lnTo>
                        <a:pt x="1434" y="217"/>
                      </a:lnTo>
                      <a:lnTo>
                        <a:pt x="1436" y="217"/>
                      </a:lnTo>
                      <a:lnTo>
                        <a:pt x="1436" y="215"/>
                      </a:lnTo>
                      <a:lnTo>
                        <a:pt x="1438" y="215"/>
                      </a:lnTo>
                      <a:lnTo>
                        <a:pt x="1438" y="212"/>
                      </a:lnTo>
                      <a:lnTo>
                        <a:pt x="1441" y="210"/>
                      </a:lnTo>
                      <a:lnTo>
                        <a:pt x="1443" y="208"/>
                      </a:lnTo>
                      <a:lnTo>
                        <a:pt x="1445" y="205"/>
                      </a:lnTo>
                      <a:lnTo>
                        <a:pt x="1448" y="203"/>
                      </a:lnTo>
                      <a:lnTo>
                        <a:pt x="1450" y="201"/>
                      </a:lnTo>
                      <a:lnTo>
                        <a:pt x="1453" y="198"/>
                      </a:lnTo>
                      <a:lnTo>
                        <a:pt x="1455" y="196"/>
                      </a:lnTo>
                      <a:lnTo>
                        <a:pt x="1457" y="194"/>
                      </a:lnTo>
                      <a:lnTo>
                        <a:pt x="1460" y="191"/>
                      </a:lnTo>
                      <a:lnTo>
                        <a:pt x="1462" y="191"/>
                      </a:lnTo>
                      <a:lnTo>
                        <a:pt x="1462" y="189"/>
                      </a:lnTo>
                      <a:lnTo>
                        <a:pt x="1464" y="186"/>
                      </a:lnTo>
                      <a:lnTo>
                        <a:pt x="1467" y="184"/>
                      </a:lnTo>
                      <a:lnTo>
                        <a:pt x="1467" y="184"/>
                      </a:lnTo>
                      <a:lnTo>
                        <a:pt x="1469" y="182"/>
                      </a:lnTo>
                      <a:lnTo>
                        <a:pt x="1471" y="179"/>
                      </a:lnTo>
                      <a:lnTo>
                        <a:pt x="1474" y="179"/>
                      </a:lnTo>
                      <a:lnTo>
                        <a:pt x="1476" y="177"/>
                      </a:lnTo>
                      <a:lnTo>
                        <a:pt x="1476" y="175"/>
                      </a:lnTo>
                      <a:lnTo>
                        <a:pt x="1478" y="175"/>
                      </a:lnTo>
                      <a:lnTo>
                        <a:pt x="1481" y="172"/>
                      </a:lnTo>
                      <a:lnTo>
                        <a:pt x="1481" y="170"/>
                      </a:lnTo>
                      <a:lnTo>
                        <a:pt x="1483" y="170"/>
                      </a:lnTo>
                      <a:lnTo>
                        <a:pt x="1486" y="168"/>
                      </a:lnTo>
                      <a:lnTo>
                        <a:pt x="1488" y="165"/>
                      </a:lnTo>
                      <a:lnTo>
                        <a:pt x="1490" y="163"/>
                      </a:lnTo>
                      <a:lnTo>
                        <a:pt x="1493" y="160"/>
                      </a:lnTo>
                      <a:lnTo>
                        <a:pt x="1495" y="158"/>
                      </a:lnTo>
                      <a:lnTo>
                        <a:pt x="1497" y="156"/>
                      </a:lnTo>
                      <a:lnTo>
                        <a:pt x="1500" y="156"/>
                      </a:lnTo>
                      <a:lnTo>
                        <a:pt x="1502" y="153"/>
                      </a:lnTo>
                      <a:lnTo>
                        <a:pt x="1504" y="151"/>
                      </a:lnTo>
                      <a:lnTo>
                        <a:pt x="1507" y="149"/>
                      </a:lnTo>
                      <a:lnTo>
                        <a:pt x="1509" y="146"/>
                      </a:lnTo>
                      <a:lnTo>
                        <a:pt x="1512" y="144"/>
                      </a:lnTo>
                      <a:lnTo>
                        <a:pt x="1514" y="144"/>
                      </a:lnTo>
                      <a:lnTo>
                        <a:pt x="1516" y="142"/>
                      </a:lnTo>
                      <a:lnTo>
                        <a:pt x="1519" y="139"/>
                      </a:lnTo>
                      <a:lnTo>
                        <a:pt x="1521" y="139"/>
                      </a:lnTo>
                      <a:lnTo>
                        <a:pt x="1521" y="137"/>
                      </a:lnTo>
                      <a:lnTo>
                        <a:pt x="1523" y="134"/>
                      </a:lnTo>
                      <a:lnTo>
                        <a:pt x="1526" y="134"/>
                      </a:lnTo>
                      <a:lnTo>
                        <a:pt x="1528" y="132"/>
                      </a:lnTo>
                      <a:lnTo>
                        <a:pt x="1530" y="130"/>
                      </a:lnTo>
                      <a:lnTo>
                        <a:pt x="1533" y="130"/>
                      </a:lnTo>
                      <a:lnTo>
                        <a:pt x="1535" y="127"/>
                      </a:lnTo>
                      <a:lnTo>
                        <a:pt x="1538" y="127"/>
                      </a:lnTo>
                      <a:lnTo>
                        <a:pt x="1540" y="127"/>
                      </a:lnTo>
                      <a:lnTo>
                        <a:pt x="1545" y="125"/>
                      </a:lnTo>
                      <a:lnTo>
                        <a:pt x="1547" y="125"/>
                      </a:lnTo>
                      <a:lnTo>
                        <a:pt x="1549" y="125"/>
                      </a:lnTo>
                      <a:lnTo>
                        <a:pt x="1552" y="127"/>
                      </a:lnTo>
                      <a:lnTo>
                        <a:pt x="1554" y="127"/>
                      </a:lnTo>
                      <a:lnTo>
                        <a:pt x="1556" y="127"/>
                      </a:lnTo>
                      <a:lnTo>
                        <a:pt x="1561" y="127"/>
                      </a:lnTo>
                      <a:lnTo>
                        <a:pt x="1564" y="127"/>
                      </a:lnTo>
                      <a:lnTo>
                        <a:pt x="1571" y="130"/>
                      </a:lnTo>
                      <a:lnTo>
                        <a:pt x="1575" y="130"/>
                      </a:lnTo>
                      <a:lnTo>
                        <a:pt x="1578" y="130"/>
                      </a:lnTo>
                      <a:lnTo>
                        <a:pt x="1580" y="132"/>
                      </a:lnTo>
                      <a:lnTo>
                        <a:pt x="1582" y="132"/>
                      </a:lnTo>
                      <a:lnTo>
                        <a:pt x="1587" y="132"/>
                      </a:lnTo>
                      <a:lnTo>
                        <a:pt x="1594" y="134"/>
                      </a:lnTo>
                      <a:lnTo>
                        <a:pt x="1599" y="134"/>
                      </a:lnTo>
                      <a:lnTo>
                        <a:pt x="1601" y="134"/>
                      </a:lnTo>
                      <a:lnTo>
                        <a:pt x="1608" y="134"/>
                      </a:lnTo>
                      <a:lnTo>
                        <a:pt x="1623" y="137"/>
                      </a:lnTo>
                      <a:lnTo>
                        <a:pt x="1625" y="137"/>
                      </a:lnTo>
                      <a:lnTo>
                        <a:pt x="1627" y="137"/>
                      </a:lnTo>
                      <a:lnTo>
                        <a:pt x="1630" y="137"/>
                      </a:lnTo>
                      <a:lnTo>
                        <a:pt x="1632" y="137"/>
                      </a:lnTo>
                      <a:lnTo>
                        <a:pt x="1634" y="137"/>
                      </a:lnTo>
                      <a:lnTo>
                        <a:pt x="1644" y="137"/>
                      </a:lnTo>
                      <a:lnTo>
                        <a:pt x="1651" y="137"/>
                      </a:lnTo>
                      <a:lnTo>
                        <a:pt x="1653" y="137"/>
                      </a:lnTo>
                      <a:lnTo>
                        <a:pt x="1660" y="139"/>
                      </a:lnTo>
                      <a:lnTo>
                        <a:pt x="1672" y="139"/>
                      </a:lnTo>
                      <a:lnTo>
                        <a:pt x="1677" y="139"/>
                      </a:lnTo>
                      <a:lnTo>
                        <a:pt x="1679" y="139"/>
                      </a:lnTo>
                      <a:lnTo>
                        <a:pt x="1682" y="139"/>
                      </a:lnTo>
                      <a:lnTo>
                        <a:pt x="1689" y="142"/>
                      </a:lnTo>
                      <a:lnTo>
                        <a:pt x="1691" y="142"/>
                      </a:lnTo>
                      <a:lnTo>
                        <a:pt x="1693" y="144"/>
                      </a:lnTo>
                      <a:lnTo>
                        <a:pt x="1698" y="144"/>
                      </a:lnTo>
                      <a:lnTo>
                        <a:pt x="1701" y="146"/>
                      </a:lnTo>
                      <a:lnTo>
                        <a:pt x="1705" y="149"/>
                      </a:lnTo>
                      <a:lnTo>
                        <a:pt x="1712" y="151"/>
                      </a:lnTo>
                      <a:lnTo>
                        <a:pt x="1722" y="153"/>
                      </a:lnTo>
                      <a:lnTo>
                        <a:pt x="1722" y="156"/>
                      </a:lnTo>
                      <a:lnTo>
                        <a:pt x="1724" y="156"/>
                      </a:lnTo>
                      <a:lnTo>
                        <a:pt x="1727" y="156"/>
                      </a:lnTo>
                      <a:lnTo>
                        <a:pt x="1727" y="158"/>
                      </a:lnTo>
                      <a:lnTo>
                        <a:pt x="1729" y="158"/>
                      </a:lnTo>
                      <a:lnTo>
                        <a:pt x="1731" y="158"/>
                      </a:lnTo>
                      <a:lnTo>
                        <a:pt x="1734" y="158"/>
                      </a:lnTo>
                      <a:lnTo>
                        <a:pt x="1736" y="158"/>
                      </a:lnTo>
                      <a:lnTo>
                        <a:pt x="1748" y="158"/>
                      </a:lnTo>
                      <a:lnTo>
                        <a:pt x="1748" y="168"/>
                      </a:lnTo>
                      <a:lnTo>
                        <a:pt x="1748" y="172"/>
                      </a:lnTo>
                      <a:lnTo>
                        <a:pt x="1748" y="179"/>
                      </a:lnTo>
                      <a:lnTo>
                        <a:pt x="1748" y="184"/>
                      </a:lnTo>
                      <a:lnTo>
                        <a:pt x="1748" y="194"/>
                      </a:lnTo>
                      <a:lnTo>
                        <a:pt x="1748" y="196"/>
                      </a:lnTo>
                      <a:lnTo>
                        <a:pt x="1748" y="198"/>
                      </a:lnTo>
                      <a:lnTo>
                        <a:pt x="1748" y="203"/>
                      </a:lnTo>
                      <a:lnTo>
                        <a:pt x="1748" y="205"/>
                      </a:lnTo>
                      <a:lnTo>
                        <a:pt x="1748" y="208"/>
                      </a:lnTo>
                      <a:lnTo>
                        <a:pt x="1748" y="210"/>
                      </a:lnTo>
                      <a:lnTo>
                        <a:pt x="1748" y="215"/>
                      </a:lnTo>
                      <a:lnTo>
                        <a:pt x="1745" y="215"/>
                      </a:lnTo>
                      <a:lnTo>
                        <a:pt x="1743" y="224"/>
                      </a:lnTo>
                      <a:lnTo>
                        <a:pt x="1741" y="227"/>
                      </a:lnTo>
                      <a:lnTo>
                        <a:pt x="1741" y="229"/>
                      </a:lnTo>
                      <a:lnTo>
                        <a:pt x="1738" y="234"/>
                      </a:lnTo>
                      <a:lnTo>
                        <a:pt x="1736" y="236"/>
                      </a:lnTo>
                      <a:lnTo>
                        <a:pt x="1734" y="238"/>
                      </a:lnTo>
                      <a:lnTo>
                        <a:pt x="1731" y="241"/>
                      </a:lnTo>
                      <a:lnTo>
                        <a:pt x="1731" y="241"/>
                      </a:lnTo>
                      <a:lnTo>
                        <a:pt x="1729" y="241"/>
                      </a:lnTo>
                      <a:lnTo>
                        <a:pt x="1729" y="243"/>
                      </a:lnTo>
                      <a:lnTo>
                        <a:pt x="1727" y="243"/>
                      </a:lnTo>
                      <a:lnTo>
                        <a:pt x="1727" y="246"/>
                      </a:lnTo>
                      <a:lnTo>
                        <a:pt x="1724" y="246"/>
                      </a:lnTo>
                      <a:lnTo>
                        <a:pt x="1722" y="248"/>
                      </a:lnTo>
                      <a:lnTo>
                        <a:pt x="1715" y="253"/>
                      </a:lnTo>
                      <a:lnTo>
                        <a:pt x="1703" y="262"/>
                      </a:lnTo>
                      <a:lnTo>
                        <a:pt x="1701" y="264"/>
                      </a:lnTo>
                      <a:lnTo>
                        <a:pt x="1701" y="267"/>
                      </a:lnTo>
                      <a:lnTo>
                        <a:pt x="1698" y="269"/>
                      </a:lnTo>
                      <a:lnTo>
                        <a:pt x="1696" y="269"/>
                      </a:lnTo>
                      <a:lnTo>
                        <a:pt x="1696" y="271"/>
                      </a:lnTo>
                      <a:lnTo>
                        <a:pt x="1693" y="274"/>
                      </a:lnTo>
                      <a:lnTo>
                        <a:pt x="1691" y="274"/>
                      </a:lnTo>
                      <a:lnTo>
                        <a:pt x="1691" y="276"/>
                      </a:lnTo>
                      <a:lnTo>
                        <a:pt x="1691" y="279"/>
                      </a:lnTo>
                      <a:lnTo>
                        <a:pt x="1686" y="290"/>
                      </a:lnTo>
                      <a:lnTo>
                        <a:pt x="1684" y="293"/>
                      </a:lnTo>
                      <a:lnTo>
                        <a:pt x="1684" y="295"/>
                      </a:lnTo>
                      <a:lnTo>
                        <a:pt x="1684" y="297"/>
                      </a:lnTo>
                      <a:lnTo>
                        <a:pt x="1682" y="297"/>
                      </a:lnTo>
                      <a:lnTo>
                        <a:pt x="1682" y="300"/>
                      </a:lnTo>
                      <a:lnTo>
                        <a:pt x="1682" y="302"/>
                      </a:lnTo>
                      <a:lnTo>
                        <a:pt x="1679" y="309"/>
                      </a:lnTo>
                      <a:lnTo>
                        <a:pt x="1675" y="326"/>
                      </a:lnTo>
                      <a:lnTo>
                        <a:pt x="1670" y="347"/>
                      </a:lnTo>
                      <a:lnTo>
                        <a:pt x="1667" y="357"/>
                      </a:lnTo>
                      <a:lnTo>
                        <a:pt x="1665" y="361"/>
                      </a:lnTo>
                      <a:lnTo>
                        <a:pt x="1663" y="368"/>
                      </a:lnTo>
                      <a:lnTo>
                        <a:pt x="1663" y="373"/>
                      </a:lnTo>
                      <a:lnTo>
                        <a:pt x="1660" y="375"/>
                      </a:lnTo>
                      <a:lnTo>
                        <a:pt x="1660" y="378"/>
                      </a:lnTo>
                      <a:lnTo>
                        <a:pt x="1658" y="380"/>
                      </a:lnTo>
                      <a:lnTo>
                        <a:pt x="1658" y="383"/>
                      </a:lnTo>
                      <a:lnTo>
                        <a:pt x="1656" y="387"/>
                      </a:lnTo>
                      <a:lnTo>
                        <a:pt x="1653" y="390"/>
                      </a:lnTo>
                      <a:lnTo>
                        <a:pt x="1649" y="394"/>
                      </a:lnTo>
                      <a:lnTo>
                        <a:pt x="1649" y="397"/>
                      </a:lnTo>
                      <a:lnTo>
                        <a:pt x="1649" y="399"/>
                      </a:lnTo>
                      <a:lnTo>
                        <a:pt x="1646" y="399"/>
                      </a:lnTo>
                      <a:lnTo>
                        <a:pt x="1646" y="401"/>
                      </a:lnTo>
                      <a:lnTo>
                        <a:pt x="1644" y="404"/>
                      </a:lnTo>
                      <a:lnTo>
                        <a:pt x="1641" y="406"/>
                      </a:lnTo>
                      <a:lnTo>
                        <a:pt x="1651" y="413"/>
                      </a:lnTo>
                      <a:lnTo>
                        <a:pt x="1658" y="418"/>
                      </a:lnTo>
                      <a:lnTo>
                        <a:pt x="1809" y="550"/>
                      </a:lnTo>
                      <a:lnTo>
                        <a:pt x="1812" y="553"/>
                      </a:lnTo>
                      <a:lnTo>
                        <a:pt x="1826" y="564"/>
                      </a:lnTo>
                      <a:lnTo>
                        <a:pt x="1859" y="588"/>
                      </a:lnTo>
                      <a:lnTo>
                        <a:pt x="1866" y="598"/>
                      </a:lnTo>
                      <a:lnTo>
                        <a:pt x="1868" y="600"/>
                      </a:lnTo>
                      <a:lnTo>
                        <a:pt x="1871" y="602"/>
                      </a:lnTo>
                      <a:lnTo>
                        <a:pt x="1904" y="631"/>
                      </a:lnTo>
                      <a:lnTo>
                        <a:pt x="1915" y="638"/>
                      </a:lnTo>
                      <a:lnTo>
                        <a:pt x="1920" y="645"/>
                      </a:lnTo>
                      <a:lnTo>
                        <a:pt x="1923" y="647"/>
                      </a:lnTo>
                      <a:lnTo>
                        <a:pt x="1927" y="649"/>
                      </a:lnTo>
                      <a:lnTo>
                        <a:pt x="1939" y="659"/>
                      </a:lnTo>
                      <a:lnTo>
                        <a:pt x="1941" y="661"/>
                      </a:lnTo>
                      <a:lnTo>
                        <a:pt x="1949" y="666"/>
                      </a:lnTo>
                      <a:lnTo>
                        <a:pt x="1951" y="666"/>
                      </a:lnTo>
                      <a:lnTo>
                        <a:pt x="1958" y="671"/>
                      </a:lnTo>
                      <a:lnTo>
                        <a:pt x="1963" y="673"/>
                      </a:lnTo>
                      <a:lnTo>
                        <a:pt x="1967" y="675"/>
                      </a:lnTo>
                      <a:lnTo>
                        <a:pt x="1972" y="680"/>
                      </a:lnTo>
                      <a:lnTo>
                        <a:pt x="1975" y="680"/>
                      </a:lnTo>
                      <a:lnTo>
                        <a:pt x="1979" y="683"/>
                      </a:lnTo>
                      <a:lnTo>
                        <a:pt x="1982" y="685"/>
                      </a:lnTo>
                      <a:lnTo>
                        <a:pt x="1984" y="685"/>
                      </a:lnTo>
                      <a:lnTo>
                        <a:pt x="2005" y="694"/>
                      </a:lnTo>
                      <a:lnTo>
                        <a:pt x="2017" y="697"/>
                      </a:lnTo>
                      <a:lnTo>
                        <a:pt x="2029" y="701"/>
                      </a:lnTo>
                      <a:lnTo>
                        <a:pt x="2074" y="723"/>
                      </a:lnTo>
                      <a:lnTo>
                        <a:pt x="2081" y="725"/>
                      </a:lnTo>
                      <a:lnTo>
                        <a:pt x="2081" y="727"/>
                      </a:lnTo>
                      <a:lnTo>
                        <a:pt x="2086" y="727"/>
                      </a:lnTo>
                      <a:lnTo>
                        <a:pt x="2088" y="732"/>
                      </a:lnTo>
                      <a:lnTo>
                        <a:pt x="2093" y="735"/>
                      </a:lnTo>
                      <a:lnTo>
                        <a:pt x="2095" y="737"/>
                      </a:lnTo>
                      <a:lnTo>
                        <a:pt x="2100" y="739"/>
                      </a:lnTo>
                      <a:lnTo>
                        <a:pt x="2104" y="742"/>
                      </a:lnTo>
                      <a:lnTo>
                        <a:pt x="2109" y="746"/>
                      </a:lnTo>
                      <a:lnTo>
                        <a:pt x="2114" y="746"/>
                      </a:lnTo>
                      <a:lnTo>
                        <a:pt x="2123" y="744"/>
                      </a:lnTo>
                      <a:lnTo>
                        <a:pt x="2133" y="744"/>
                      </a:lnTo>
                      <a:lnTo>
                        <a:pt x="2135" y="744"/>
                      </a:lnTo>
                      <a:lnTo>
                        <a:pt x="2140" y="744"/>
                      </a:lnTo>
                      <a:lnTo>
                        <a:pt x="2142" y="744"/>
                      </a:lnTo>
                      <a:lnTo>
                        <a:pt x="2149" y="744"/>
                      </a:lnTo>
                      <a:lnTo>
                        <a:pt x="2152" y="744"/>
                      </a:lnTo>
                      <a:lnTo>
                        <a:pt x="2159" y="744"/>
                      </a:lnTo>
                      <a:lnTo>
                        <a:pt x="2164" y="744"/>
                      </a:lnTo>
                      <a:lnTo>
                        <a:pt x="2171" y="744"/>
                      </a:lnTo>
                      <a:lnTo>
                        <a:pt x="2173" y="742"/>
                      </a:lnTo>
                      <a:lnTo>
                        <a:pt x="2180" y="742"/>
                      </a:lnTo>
                      <a:lnTo>
                        <a:pt x="2185" y="742"/>
                      </a:lnTo>
                      <a:lnTo>
                        <a:pt x="2187" y="742"/>
                      </a:lnTo>
                      <a:lnTo>
                        <a:pt x="2194" y="742"/>
                      </a:lnTo>
                      <a:lnTo>
                        <a:pt x="2199" y="742"/>
                      </a:lnTo>
                      <a:lnTo>
                        <a:pt x="2201" y="742"/>
                      </a:lnTo>
                      <a:lnTo>
                        <a:pt x="2206" y="742"/>
                      </a:lnTo>
                      <a:lnTo>
                        <a:pt x="2213" y="742"/>
                      </a:lnTo>
                      <a:lnTo>
                        <a:pt x="2218" y="742"/>
                      </a:lnTo>
                      <a:lnTo>
                        <a:pt x="2223" y="742"/>
                      </a:lnTo>
                      <a:lnTo>
                        <a:pt x="2225" y="739"/>
                      </a:lnTo>
                      <a:lnTo>
                        <a:pt x="2232" y="739"/>
                      </a:lnTo>
                      <a:lnTo>
                        <a:pt x="2234" y="739"/>
                      </a:lnTo>
                      <a:lnTo>
                        <a:pt x="2237" y="739"/>
                      </a:lnTo>
                      <a:lnTo>
                        <a:pt x="2241" y="739"/>
                      </a:lnTo>
                      <a:lnTo>
                        <a:pt x="2244" y="737"/>
                      </a:lnTo>
                      <a:lnTo>
                        <a:pt x="2249" y="737"/>
                      </a:lnTo>
                      <a:lnTo>
                        <a:pt x="2251" y="737"/>
                      </a:lnTo>
                      <a:lnTo>
                        <a:pt x="2253" y="735"/>
                      </a:lnTo>
                      <a:lnTo>
                        <a:pt x="2256" y="735"/>
                      </a:lnTo>
                      <a:lnTo>
                        <a:pt x="2258" y="735"/>
                      </a:lnTo>
                      <a:lnTo>
                        <a:pt x="2258" y="732"/>
                      </a:lnTo>
                      <a:lnTo>
                        <a:pt x="2260" y="732"/>
                      </a:lnTo>
                      <a:lnTo>
                        <a:pt x="2263" y="732"/>
                      </a:lnTo>
                      <a:lnTo>
                        <a:pt x="2265" y="730"/>
                      </a:lnTo>
                      <a:lnTo>
                        <a:pt x="2267" y="730"/>
                      </a:lnTo>
                      <a:lnTo>
                        <a:pt x="2267" y="727"/>
                      </a:lnTo>
                      <a:lnTo>
                        <a:pt x="2270" y="727"/>
                      </a:lnTo>
                      <a:lnTo>
                        <a:pt x="2272" y="725"/>
                      </a:lnTo>
                      <a:lnTo>
                        <a:pt x="2277" y="723"/>
                      </a:lnTo>
                      <a:lnTo>
                        <a:pt x="2279" y="720"/>
                      </a:lnTo>
                      <a:lnTo>
                        <a:pt x="2284" y="718"/>
                      </a:lnTo>
                      <a:lnTo>
                        <a:pt x="2286" y="716"/>
                      </a:lnTo>
                      <a:lnTo>
                        <a:pt x="2289" y="716"/>
                      </a:lnTo>
                      <a:lnTo>
                        <a:pt x="2291" y="713"/>
                      </a:lnTo>
                      <a:lnTo>
                        <a:pt x="2293" y="713"/>
                      </a:lnTo>
                      <a:lnTo>
                        <a:pt x="2296" y="711"/>
                      </a:lnTo>
                      <a:lnTo>
                        <a:pt x="2298" y="711"/>
                      </a:lnTo>
                      <a:lnTo>
                        <a:pt x="2301" y="709"/>
                      </a:lnTo>
                      <a:lnTo>
                        <a:pt x="2303" y="709"/>
                      </a:lnTo>
                      <a:lnTo>
                        <a:pt x="2305" y="706"/>
                      </a:lnTo>
                      <a:lnTo>
                        <a:pt x="2308" y="706"/>
                      </a:lnTo>
                      <a:lnTo>
                        <a:pt x="2310" y="704"/>
                      </a:lnTo>
                      <a:lnTo>
                        <a:pt x="2312" y="704"/>
                      </a:lnTo>
                      <a:lnTo>
                        <a:pt x="2315" y="704"/>
                      </a:lnTo>
                      <a:lnTo>
                        <a:pt x="2315" y="704"/>
                      </a:lnTo>
                      <a:lnTo>
                        <a:pt x="2315" y="701"/>
                      </a:lnTo>
                      <a:lnTo>
                        <a:pt x="2317" y="701"/>
                      </a:lnTo>
                      <a:lnTo>
                        <a:pt x="2319" y="701"/>
                      </a:lnTo>
                      <a:lnTo>
                        <a:pt x="2322" y="701"/>
                      </a:lnTo>
                      <a:lnTo>
                        <a:pt x="2324" y="701"/>
                      </a:lnTo>
                      <a:lnTo>
                        <a:pt x="2326" y="701"/>
                      </a:lnTo>
                      <a:lnTo>
                        <a:pt x="2329" y="701"/>
                      </a:lnTo>
                      <a:lnTo>
                        <a:pt x="2331" y="701"/>
                      </a:lnTo>
                      <a:lnTo>
                        <a:pt x="2334" y="701"/>
                      </a:lnTo>
                      <a:lnTo>
                        <a:pt x="2336" y="701"/>
                      </a:lnTo>
                      <a:lnTo>
                        <a:pt x="2341" y="701"/>
                      </a:lnTo>
                      <a:lnTo>
                        <a:pt x="2343" y="701"/>
                      </a:lnTo>
                      <a:lnTo>
                        <a:pt x="2348" y="701"/>
                      </a:lnTo>
                      <a:lnTo>
                        <a:pt x="2355" y="701"/>
                      </a:lnTo>
                      <a:lnTo>
                        <a:pt x="2364" y="701"/>
                      </a:lnTo>
                      <a:lnTo>
                        <a:pt x="2367" y="701"/>
                      </a:lnTo>
                      <a:lnTo>
                        <a:pt x="2369" y="701"/>
                      </a:lnTo>
                      <a:lnTo>
                        <a:pt x="2371" y="704"/>
                      </a:lnTo>
                      <a:lnTo>
                        <a:pt x="2371" y="704"/>
                      </a:lnTo>
                      <a:lnTo>
                        <a:pt x="2374" y="704"/>
                      </a:lnTo>
                      <a:lnTo>
                        <a:pt x="2376" y="704"/>
                      </a:lnTo>
                      <a:lnTo>
                        <a:pt x="2378" y="704"/>
                      </a:lnTo>
                      <a:lnTo>
                        <a:pt x="2381" y="704"/>
                      </a:lnTo>
                      <a:lnTo>
                        <a:pt x="2381" y="706"/>
                      </a:lnTo>
                      <a:lnTo>
                        <a:pt x="2383" y="706"/>
                      </a:lnTo>
                      <a:lnTo>
                        <a:pt x="2386" y="706"/>
                      </a:lnTo>
                      <a:lnTo>
                        <a:pt x="2388" y="709"/>
                      </a:lnTo>
                      <a:lnTo>
                        <a:pt x="2390" y="709"/>
                      </a:lnTo>
                      <a:lnTo>
                        <a:pt x="2393" y="709"/>
                      </a:lnTo>
                      <a:lnTo>
                        <a:pt x="2395" y="711"/>
                      </a:lnTo>
                      <a:lnTo>
                        <a:pt x="2397" y="713"/>
                      </a:lnTo>
                      <a:lnTo>
                        <a:pt x="2402" y="716"/>
                      </a:lnTo>
                      <a:lnTo>
                        <a:pt x="2407" y="718"/>
                      </a:lnTo>
                      <a:lnTo>
                        <a:pt x="2409" y="720"/>
                      </a:lnTo>
                      <a:lnTo>
                        <a:pt x="2412" y="720"/>
                      </a:lnTo>
                      <a:lnTo>
                        <a:pt x="2414" y="723"/>
                      </a:lnTo>
                      <a:lnTo>
                        <a:pt x="2419" y="725"/>
                      </a:lnTo>
                      <a:lnTo>
                        <a:pt x="2423" y="727"/>
                      </a:lnTo>
                      <a:lnTo>
                        <a:pt x="2426" y="732"/>
                      </a:lnTo>
                      <a:lnTo>
                        <a:pt x="2428" y="732"/>
                      </a:lnTo>
                      <a:lnTo>
                        <a:pt x="2428" y="732"/>
                      </a:lnTo>
                      <a:lnTo>
                        <a:pt x="2428" y="735"/>
                      </a:lnTo>
                      <a:lnTo>
                        <a:pt x="2433" y="737"/>
                      </a:lnTo>
                      <a:lnTo>
                        <a:pt x="2438" y="742"/>
                      </a:lnTo>
                      <a:lnTo>
                        <a:pt x="2445" y="746"/>
                      </a:lnTo>
                      <a:lnTo>
                        <a:pt x="2449" y="749"/>
                      </a:lnTo>
                      <a:lnTo>
                        <a:pt x="2454" y="751"/>
                      </a:lnTo>
                      <a:lnTo>
                        <a:pt x="2459" y="753"/>
                      </a:lnTo>
                      <a:lnTo>
                        <a:pt x="2468" y="758"/>
                      </a:lnTo>
                      <a:lnTo>
                        <a:pt x="2478" y="765"/>
                      </a:lnTo>
                      <a:lnTo>
                        <a:pt x="2480" y="768"/>
                      </a:lnTo>
                      <a:lnTo>
                        <a:pt x="2482" y="770"/>
                      </a:lnTo>
                      <a:lnTo>
                        <a:pt x="2485" y="770"/>
                      </a:lnTo>
                      <a:lnTo>
                        <a:pt x="2485" y="772"/>
                      </a:lnTo>
                      <a:lnTo>
                        <a:pt x="2487" y="775"/>
                      </a:lnTo>
                      <a:lnTo>
                        <a:pt x="2487" y="777"/>
                      </a:lnTo>
                      <a:lnTo>
                        <a:pt x="2489" y="777"/>
                      </a:lnTo>
                      <a:lnTo>
                        <a:pt x="2489" y="779"/>
                      </a:lnTo>
                      <a:lnTo>
                        <a:pt x="2492" y="782"/>
                      </a:lnTo>
                      <a:lnTo>
                        <a:pt x="2492" y="784"/>
                      </a:lnTo>
                      <a:lnTo>
                        <a:pt x="2494" y="794"/>
                      </a:lnTo>
                      <a:lnTo>
                        <a:pt x="2504" y="786"/>
                      </a:lnTo>
                      <a:lnTo>
                        <a:pt x="2506" y="784"/>
                      </a:lnTo>
                      <a:lnTo>
                        <a:pt x="2506" y="782"/>
                      </a:lnTo>
                      <a:lnTo>
                        <a:pt x="2506" y="779"/>
                      </a:lnTo>
                      <a:lnTo>
                        <a:pt x="2508" y="779"/>
                      </a:lnTo>
                      <a:lnTo>
                        <a:pt x="2508" y="777"/>
                      </a:lnTo>
                      <a:lnTo>
                        <a:pt x="2508" y="775"/>
                      </a:lnTo>
                      <a:lnTo>
                        <a:pt x="2508" y="772"/>
                      </a:lnTo>
                      <a:lnTo>
                        <a:pt x="2508" y="770"/>
                      </a:lnTo>
                      <a:lnTo>
                        <a:pt x="2508" y="768"/>
                      </a:lnTo>
                      <a:lnTo>
                        <a:pt x="2508" y="765"/>
                      </a:lnTo>
                      <a:lnTo>
                        <a:pt x="2508" y="763"/>
                      </a:lnTo>
                      <a:lnTo>
                        <a:pt x="2511" y="761"/>
                      </a:lnTo>
                      <a:lnTo>
                        <a:pt x="2511" y="758"/>
                      </a:lnTo>
                      <a:lnTo>
                        <a:pt x="2511" y="756"/>
                      </a:lnTo>
                      <a:lnTo>
                        <a:pt x="2513" y="753"/>
                      </a:lnTo>
                      <a:lnTo>
                        <a:pt x="2513" y="751"/>
                      </a:lnTo>
                      <a:lnTo>
                        <a:pt x="2515" y="751"/>
                      </a:lnTo>
                      <a:lnTo>
                        <a:pt x="2515" y="751"/>
                      </a:lnTo>
                      <a:lnTo>
                        <a:pt x="2518" y="749"/>
                      </a:lnTo>
                      <a:lnTo>
                        <a:pt x="2520" y="746"/>
                      </a:lnTo>
                      <a:lnTo>
                        <a:pt x="2525" y="744"/>
                      </a:lnTo>
                      <a:lnTo>
                        <a:pt x="2527" y="744"/>
                      </a:lnTo>
                      <a:lnTo>
                        <a:pt x="2527" y="742"/>
                      </a:lnTo>
                      <a:lnTo>
                        <a:pt x="2530" y="742"/>
                      </a:lnTo>
                      <a:lnTo>
                        <a:pt x="2532" y="742"/>
                      </a:lnTo>
                      <a:lnTo>
                        <a:pt x="2534" y="742"/>
                      </a:lnTo>
                      <a:lnTo>
                        <a:pt x="2537" y="742"/>
                      </a:lnTo>
                      <a:lnTo>
                        <a:pt x="2541" y="742"/>
                      </a:lnTo>
                      <a:lnTo>
                        <a:pt x="2546" y="742"/>
                      </a:lnTo>
                      <a:lnTo>
                        <a:pt x="2551" y="742"/>
                      </a:lnTo>
                      <a:lnTo>
                        <a:pt x="2560" y="742"/>
                      </a:lnTo>
                      <a:lnTo>
                        <a:pt x="2572" y="742"/>
                      </a:lnTo>
                      <a:lnTo>
                        <a:pt x="2582" y="742"/>
                      </a:lnTo>
                      <a:lnTo>
                        <a:pt x="2589" y="742"/>
                      </a:lnTo>
                      <a:lnTo>
                        <a:pt x="2596" y="739"/>
                      </a:lnTo>
                      <a:lnTo>
                        <a:pt x="2608" y="739"/>
                      </a:lnTo>
                      <a:lnTo>
                        <a:pt x="2617" y="739"/>
                      </a:lnTo>
                      <a:lnTo>
                        <a:pt x="2624" y="739"/>
                      </a:lnTo>
                      <a:lnTo>
                        <a:pt x="2626" y="739"/>
                      </a:lnTo>
                      <a:lnTo>
                        <a:pt x="2716" y="739"/>
                      </a:lnTo>
                      <a:lnTo>
                        <a:pt x="2740" y="739"/>
                      </a:lnTo>
                      <a:lnTo>
                        <a:pt x="2745" y="739"/>
                      </a:lnTo>
                      <a:lnTo>
                        <a:pt x="2756" y="739"/>
                      </a:lnTo>
                      <a:lnTo>
                        <a:pt x="2763" y="739"/>
                      </a:lnTo>
                      <a:lnTo>
                        <a:pt x="2806" y="739"/>
                      </a:lnTo>
                      <a:lnTo>
                        <a:pt x="2808" y="739"/>
                      </a:lnTo>
                      <a:lnTo>
                        <a:pt x="2811" y="739"/>
                      </a:lnTo>
                      <a:lnTo>
                        <a:pt x="2815" y="739"/>
                      </a:lnTo>
                      <a:lnTo>
                        <a:pt x="2825" y="739"/>
                      </a:lnTo>
                      <a:lnTo>
                        <a:pt x="2851" y="739"/>
                      </a:lnTo>
                      <a:lnTo>
                        <a:pt x="2853" y="751"/>
                      </a:lnTo>
                      <a:lnTo>
                        <a:pt x="2853" y="758"/>
                      </a:lnTo>
                      <a:lnTo>
                        <a:pt x="2853" y="770"/>
                      </a:lnTo>
                      <a:lnTo>
                        <a:pt x="2853" y="775"/>
                      </a:lnTo>
                      <a:lnTo>
                        <a:pt x="2853" y="782"/>
                      </a:lnTo>
                      <a:lnTo>
                        <a:pt x="2853" y="786"/>
                      </a:lnTo>
                      <a:lnTo>
                        <a:pt x="2853" y="794"/>
                      </a:lnTo>
                      <a:lnTo>
                        <a:pt x="2853" y="801"/>
                      </a:lnTo>
                      <a:lnTo>
                        <a:pt x="2853" y="808"/>
                      </a:lnTo>
                      <a:lnTo>
                        <a:pt x="2853" y="812"/>
                      </a:lnTo>
                      <a:lnTo>
                        <a:pt x="2853" y="827"/>
                      </a:lnTo>
                      <a:lnTo>
                        <a:pt x="2853" y="831"/>
                      </a:lnTo>
                      <a:lnTo>
                        <a:pt x="2853" y="848"/>
                      </a:lnTo>
                      <a:lnTo>
                        <a:pt x="2853" y="850"/>
                      </a:lnTo>
                      <a:lnTo>
                        <a:pt x="2853" y="857"/>
                      </a:lnTo>
                      <a:lnTo>
                        <a:pt x="2853" y="862"/>
                      </a:lnTo>
                      <a:lnTo>
                        <a:pt x="2853" y="864"/>
                      </a:lnTo>
                      <a:lnTo>
                        <a:pt x="2853" y="864"/>
                      </a:lnTo>
                      <a:lnTo>
                        <a:pt x="2853" y="869"/>
                      </a:lnTo>
                      <a:lnTo>
                        <a:pt x="2853" y="876"/>
                      </a:lnTo>
                      <a:lnTo>
                        <a:pt x="2853" y="879"/>
                      </a:lnTo>
                      <a:lnTo>
                        <a:pt x="2853" y="881"/>
                      </a:lnTo>
                      <a:lnTo>
                        <a:pt x="2853" y="883"/>
                      </a:lnTo>
                      <a:lnTo>
                        <a:pt x="2853" y="890"/>
                      </a:lnTo>
                      <a:lnTo>
                        <a:pt x="2853" y="893"/>
                      </a:lnTo>
                      <a:lnTo>
                        <a:pt x="2853" y="898"/>
                      </a:lnTo>
                      <a:lnTo>
                        <a:pt x="2853" y="900"/>
                      </a:lnTo>
                      <a:lnTo>
                        <a:pt x="2853" y="905"/>
                      </a:lnTo>
                      <a:lnTo>
                        <a:pt x="2853" y="907"/>
                      </a:lnTo>
                      <a:lnTo>
                        <a:pt x="2853" y="912"/>
                      </a:lnTo>
                      <a:lnTo>
                        <a:pt x="2853" y="919"/>
                      </a:lnTo>
                      <a:lnTo>
                        <a:pt x="2853" y="921"/>
                      </a:lnTo>
                      <a:lnTo>
                        <a:pt x="2853" y="921"/>
                      </a:lnTo>
                      <a:lnTo>
                        <a:pt x="2853" y="924"/>
                      </a:lnTo>
                      <a:lnTo>
                        <a:pt x="2853" y="926"/>
                      </a:lnTo>
                      <a:lnTo>
                        <a:pt x="2853" y="931"/>
                      </a:lnTo>
                      <a:lnTo>
                        <a:pt x="2853" y="935"/>
                      </a:lnTo>
                      <a:lnTo>
                        <a:pt x="2853" y="940"/>
                      </a:lnTo>
                      <a:lnTo>
                        <a:pt x="2853" y="942"/>
                      </a:lnTo>
                      <a:lnTo>
                        <a:pt x="2853" y="947"/>
                      </a:lnTo>
                      <a:lnTo>
                        <a:pt x="2853" y="954"/>
                      </a:lnTo>
                      <a:lnTo>
                        <a:pt x="2853" y="959"/>
                      </a:lnTo>
                      <a:lnTo>
                        <a:pt x="2853" y="964"/>
                      </a:lnTo>
                      <a:lnTo>
                        <a:pt x="2853" y="968"/>
                      </a:lnTo>
                      <a:lnTo>
                        <a:pt x="2853" y="973"/>
                      </a:lnTo>
                      <a:lnTo>
                        <a:pt x="2853" y="975"/>
                      </a:lnTo>
                      <a:lnTo>
                        <a:pt x="2853" y="978"/>
                      </a:lnTo>
                      <a:lnTo>
                        <a:pt x="2853" y="985"/>
                      </a:lnTo>
                      <a:lnTo>
                        <a:pt x="2853" y="987"/>
                      </a:lnTo>
                      <a:lnTo>
                        <a:pt x="2853" y="994"/>
                      </a:lnTo>
                      <a:lnTo>
                        <a:pt x="2853" y="999"/>
                      </a:lnTo>
                      <a:lnTo>
                        <a:pt x="2853" y="1004"/>
                      </a:lnTo>
                      <a:lnTo>
                        <a:pt x="2853" y="1006"/>
                      </a:lnTo>
                      <a:lnTo>
                        <a:pt x="2853" y="1009"/>
                      </a:lnTo>
                      <a:lnTo>
                        <a:pt x="2851" y="1009"/>
                      </a:lnTo>
                      <a:lnTo>
                        <a:pt x="2846" y="1009"/>
                      </a:lnTo>
                      <a:lnTo>
                        <a:pt x="2841" y="1009"/>
                      </a:lnTo>
                      <a:lnTo>
                        <a:pt x="2839" y="1009"/>
                      </a:lnTo>
                      <a:lnTo>
                        <a:pt x="2834" y="1009"/>
                      </a:lnTo>
                      <a:lnTo>
                        <a:pt x="2827" y="1009"/>
                      </a:lnTo>
                      <a:lnTo>
                        <a:pt x="2825" y="1009"/>
                      </a:lnTo>
                      <a:lnTo>
                        <a:pt x="2818" y="1009"/>
                      </a:lnTo>
                      <a:lnTo>
                        <a:pt x="2813" y="1009"/>
                      </a:lnTo>
                      <a:lnTo>
                        <a:pt x="2811" y="1009"/>
                      </a:lnTo>
                      <a:lnTo>
                        <a:pt x="2808" y="1009"/>
                      </a:lnTo>
                      <a:lnTo>
                        <a:pt x="2806" y="1009"/>
                      </a:lnTo>
                      <a:lnTo>
                        <a:pt x="2799" y="1009"/>
                      </a:lnTo>
                      <a:lnTo>
                        <a:pt x="2794" y="1009"/>
                      </a:lnTo>
                      <a:lnTo>
                        <a:pt x="2787" y="1009"/>
                      </a:lnTo>
                      <a:lnTo>
                        <a:pt x="2782" y="1009"/>
                      </a:lnTo>
                      <a:lnTo>
                        <a:pt x="2778" y="1009"/>
                      </a:lnTo>
                      <a:lnTo>
                        <a:pt x="2771" y="1009"/>
                      </a:lnTo>
                      <a:lnTo>
                        <a:pt x="2768" y="1009"/>
                      </a:lnTo>
                      <a:lnTo>
                        <a:pt x="2763" y="1009"/>
                      </a:lnTo>
                      <a:lnTo>
                        <a:pt x="2756" y="1009"/>
                      </a:lnTo>
                      <a:lnTo>
                        <a:pt x="2747" y="1009"/>
                      </a:lnTo>
                      <a:lnTo>
                        <a:pt x="2740" y="1009"/>
                      </a:lnTo>
                      <a:lnTo>
                        <a:pt x="2735" y="1009"/>
                      </a:lnTo>
                      <a:lnTo>
                        <a:pt x="2730" y="1009"/>
                      </a:lnTo>
                      <a:lnTo>
                        <a:pt x="2723" y="1011"/>
                      </a:lnTo>
                      <a:lnTo>
                        <a:pt x="2719" y="1011"/>
                      </a:lnTo>
                      <a:lnTo>
                        <a:pt x="2716" y="1011"/>
                      </a:lnTo>
                      <a:lnTo>
                        <a:pt x="2714" y="1011"/>
                      </a:lnTo>
                      <a:lnTo>
                        <a:pt x="2712" y="1011"/>
                      </a:lnTo>
                      <a:lnTo>
                        <a:pt x="2712" y="1011"/>
                      </a:lnTo>
                      <a:lnTo>
                        <a:pt x="2707" y="1011"/>
                      </a:lnTo>
                      <a:lnTo>
                        <a:pt x="2697" y="1011"/>
                      </a:lnTo>
                      <a:lnTo>
                        <a:pt x="2683" y="1011"/>
                      </a:lnTo>
                      <a:lnTo>
                        <a:pt x="2671" y="1011"/>
                      </a:lnTo>
                      <a:lnTo>
                        <a:pt x="2664" y="1011"/>
                      </a:lnTo>
                      <a:lnTo>
                        <a:pt x="2662" y="1011"/>
                      </a:lnTo>
                      <a:lnTo>
                        <a:pt x="2655" y="1011"/>
                      </a:lnTo>
                      <a:lnTo>
                        <a:pt x="2655" y="1011"/>
                      </a:lnTo>
                      <a:lnTo>
                        <a:pt x="2652" y="1011"/>
                      </a:lnTo>
                      <a:lnTo>
                        <a:pt x="2650" y="1011"/>
                      </a:lnTo>
                      <a:lnTo>
                        <a:pt x="2645" y="1011"/>
                      </a:lnTo>
                      <a:lnTo>
                        <a:pt x="2643" y="1011"/>
                      </a:lnTo>
                      <a:lnTo>
                        <a:pt x="2641" y="1011"/>
                      </a:lnTo>
                      <a:lnTo>
                        <a:pt x="2636" y="1011"/>
                      </a:lnTo>
                      <a:lnTo>
                        <a:pt x="2634" y="1011"/>
                      </a:lnTo>
                      <a:lnTo>
                        <a:pt x="2631" y="1011"/>
                      </a:lnTo>
                      <a:lnTo>
                        <a:pt x="2629" y="1011"/>
                      </a:lnTo>
                      <a:lnTo>
                        <a:pt x="2626" y="1011"/>
                      </a:lnTo>
                      <a:lnTo>
                        <a:pt x="2626" y="1013"/>
                      </a:lnTo>
                      <a:lnTo>
                        <a:pt x="2626" y="1016"/>
                      </a:lnTo>
                      <a:lnTo>
                        <a:pt x="2626" y="1025"/>
                      </a:lnTo>
                      <a:lnTo>
                        <a:pt x="2626" y="1030"/>
                      </a:lnTo>
                      <a:lnTo>
                        <a:pt x="2626" y="1032"/>
                      </a:lnTo>
                      <a:lnTo>
                        <a:pt x="2626" y="1037"/>
                      </a:lnTo>
                      <a:lnTo>
                        <a:pt x="2626" y="1042"/>
                      </a:lnTo>
                      <a:lnTo>
                        <a:pt x="2626" y="1049"/>
                      </a:lnTo>
                      <a:lnTo>
                        <a:pt x="2626" y="1061"/>
                      </a:lnTo>
                      <a:lnTo>
                        <a:pt x="2626" y="1065"/>
                      </a:lnTo>
                      <a:lnTo>
                        <a:pt x="2626" y="1068"/>
                      </a:lnTo>
                      <a:lnTo>
                        <a:pt x="2624" y="1070"/>
                      </a:lnTo>
                      <a:lnTo>
                        <a:pt x="2624" y="1075"/>
                      </a:lnTo>
                      <a:lnTo>
                        <a:pt x="2624" y="1077"/>
                      </a:lnTo>
                      <a:lnTo>
                        <a:pt x="2622" y="1079"/>
                      </a:lnTo>
                      <a:lnTo>
                        <a:pt x="2622" y="1082"/>
                      </a:lnTo>
                      <a:lnTo>
                        <a:pt x="2622" y="1084"/>
                      </a:lnTo>
                      <a:lnTo>
                        <a:pt x="2622" y="1087"/>
                      </a:lnTo>
                      <a:lnTo>
                        <a:pt x="2619" y="1089"/>
                      </a:lnTo>
                      <a:lnTo>
                        <a:pt x="2619" y="1089"/>
                      </a:lnTo>
                      <a:lnTo>
                        <a:pt x="2619" y="1091"/>
                      </a:lnTo>
                      <a:lnTo>
                        <a:pt x="2617" y="1094"/>
                      </a:lnTo>
                      <a:lnTo>
                        <a:pt x="2617" y="1096"/>
                      </a:lnTo>
                      <a:lnTo>
                        <a:pt x="2615" y="1098"/>
                      </a:lnTo>
                      <a:lnTo>
                        <a:pt x="2615" y="1101"/>
                      </a:lnTo>
                      <a:lnTo>
                        <a:pt x="2598" y="1101"/>
                      </a:lnTo>
                      <a:lnTo>
                        <a:pt x="2579" y="1101"/>
                      </a:lnTo>
                      <a:lnTo>
                        <a:pt x="2558" y="1101"/>
                      </a:lnTo>
                      <a:lnTo>
                        <a:pt x="2556" y="1101"/>
                      </a:lnTo>
                      <a:lnTo>
                        <a:pt x="2506" y="1101"/>
                      </a:lnTo>
                      <a:lnTo>
                        <a:pt x="2485" y="1098"/>
                      </a:lnTo>
                      <a:lnTo>
                        <a:pt x="2485" y="1103"/>
                      </a:lnTo>
                      <a:lnTo>
                        <a:pt x="2485" y="1108"/>
                      </a:lnTo>
                      <a:lnTo>
                        <a:pt x="2485" y="1113"/>
                      </a:lnTo>
                      <a:lnTo>
                        <a:pt x="2485" y="1115"/>
                      </a:lnTo>
                      <a:lnTo>
                        <a:pt x="2480" y="1120"/>
                      </a:lnTo>
                      <a:lnTo>
                        <a:pt x="2478" y="1122"/>
                      </a:lnTo>
                      <a:lnTo>
                        <a:pt x="2475" y="1127"/>
                      </a:lnTo>
                      <a:lnTo>
                        <a:pt x="2473" y="1131"/>
                      </a:lnTo>
                      <a:lnTo>
                        <a:pt x="2473" y="1134"/>
                      </a:lnTo>
                      <a:lnTo>
                        <a:pt x="2471" y="1138"/>
                      </a:lnTo>
                      <a:lnTo>
                        <a:pt x="2466" y="1138"/>
                      </a:lnTo>
                      <a:lnTo>
                        <a:pt x="2463" y="1141"/>
                      </a:lnTo>
                      <a:lnTo>
                        <a:pt x="2466" y="1146"/>
                      </a:lnTo>
                      <a:lnTo>
                        <a:pt x="2461" y="1146"/>
                      </a:lnTo>
                      <a:lnTo>
                        <a:pt x="2454" y="1143"/>
                      </a:lnTo>
                      <a:lnTo>
                        <a:pt x="2449" y="1136"/>
                      </a:lnTo>
                      <a:lnTo>
                        <a:pt x="2445" y="1141"/>
                      </a:lnTo>
                      <a:lnTo>
                        <a:pt x="2445" y="1143"/>
                      </a:lnTo>
                      <a:lnTo>
                        <a:pt x="2440" y="1146"/>
                      </a:lnTo>
                      <a:lnTo>
                        <a:pt x="2435" y="1150"/>
                      </a:lnTo>
                      <a:lnTo>
                        <a:pt x="2435" y="1157"/>
                      </a:lnTo>
                      <a:lnTo>
                        <a:pt x="2433" y="1157"/>
                      </a:lnTo>
                      <a:lnTo>
                        <a:pt x="2433" y="1160"/>
                      </a:lnTo>
                      <a:lnTo>
                        <a:pt x="2430" y="1160"/>
                      </a:lnTo>
                      <a:lnTo>
                        <a:pt x="2430" y="1162"/>
                      </a:lnTo>
                      <a:lnTo>
                        <a:pt x="2428" y="1162"/>
                      </a:lnTo>
                      <a:lnTo>
                        <a:pt x="2428" y="1164"/>
                      </a:lnTo>
                      <a:lnTo>
                        <a:pt x="2428" y="1167"/>
                      </a:lnTo>
                      <a:lnTo>
                        <a:pt x="2428" y="1169"/>
                      </a:lnTo>
                      <a:lnTo>
                        <a:pt x="2428" y="1172"/>
                      </a:lnTo>
                      <a:lnTo>
                        <a:pt x="2428" y="1174"/>
                      </a:lnTo>
                      <a:lnTo>
                        <a:pt x="2428" y="1176"/>
                      </a:lnTo>
                      <a:lnTo>
                        <a:pt x="2428" y="1179"/>
                      </a:lnTo>
                      <a:lnTo>
                        <a:pt x="2430" y="1179"/>
                      </a:lnTo>
                      <a:lnTo>
                        <a:pt x="2435" y="1181"/>
                      </a:lnTo>
                      <a:lnTo>
                        <a:pt x="2438" y="1181"/>
                      </a:lnTo>
                      <a:lnTo>
                        <a:pt x="2438" y="1183"/>
                      </a:lnTo>
                      <a:lnTo>
                        <a:pt x="2440" y="1183"/>
                      </a:lnTo>
                      <a:lnTo>
                        <a:pt x="2440" y="1186"/>
                      </a:lnTo>
                      <a:lnTo>
                        <a:pt x="2440" y="1188"/>
                      </a:lnTo>
                      <a:lnTo>
                        <a:pt x="2440" y="1190"/>
                      </a:lnTo>
                      <a:lnTo>
                        <a:pt x="2438" y="1190"/>
                      </a:lnTo>
                      <a:lnTo>
                        <a:pt x="2438" y="1193"/>
                      </a:lnTo>
                      <a:lnTo>
                        <a:pt x="2433" y="1198"/>
                      </a:lnTo>
                      <a:lnTo>
                        <a:pt x="2433" y="1200"/>
                      </a:lnTo>
                      <a:lnTo>
                        <a:pt x="2433" y="1202"/>
                      </a:lnTo>
                      <a:lnTo>
                        <a:pt x="2433" y="1202"/>
                      </a:lnTo>
                      <a:lnTo>
                        <a:pt x="2435" y="1205"/>
                      </a:lnTo>
                      <a:lnTo>
                        <a:pt x="2435" y="1207"/>
                      </a:lnTo>
                      <a:lnTo>
                        <a:pt x="2435" y="1209"/>
                      </a:lnTo>
                      <a:lnTo>
                        <a:pt x="2435" y="1212"/>
                      </a:lnTo>
                      <a:lnTo>
                        <a:pt x="2435" y="1214"/>
                      </a:lnTo>
                      <a:lnTo>
                        <a:pt x="2428" y="1224"/>
                      </a:lnTo>
                      <a:lnTo>
                        <a:pt x="2428" y="1226"/>
                      </a:lnTo>
                      <a:lnTo>
                        <a:pt x="2426" y="1226"/>
                      </a:lnTo>
                      <a:lnTo>
                        <a:pt x="2426" y="1228"/>
                      </a:lnTo>
                      <a:lnTo>
                        <a:pt x="2426" y="1231"/>
                      </a:lnTo>
                      <a:lnTo>
                        <a:pt x="2423" y="1238"/>
                      </a:lnTo>
                      <a:lnTo>
                        <a:pt x="2423" y="1240"/>
                      </a:lnTo>
                      <a:lnTo>
                        <a:pt x="2421" y="1240"/>
                      </a:lnTo>
                      <a:lnTo>
                        <a:pt x="2412" y="1242"/>
                      </a:lnTo>
                      <a:lnTo>
                        <a:pt x="2412" y="1245"/>
                      </a:lnTo>
                      <a:lnTo>
                        <a:pt x="2412" y="1254"/>
                      </a:lnTo>
                      <a:lnTo>
                        <a:pt x="2412" y="1257"/>
                      </a:lnTo>
                      <a:lnTo>
                        <a:pt x="2412" y="1259"/>
                      </a:lnTo>
                      <a:lnTo>
                        <a:pt x="2414" y="1259"/>
                      </a:lnTo>
                      <a:lnTo>
                        <a:pt x="2414" y="1259"/>
                      </a:lnTo>
                      <a:lnTo>
                        <a:pt x="2416" y="1259"/>
                      </a:lnTo>
                      <a:lnTo>
                        <a:pt x="2416" y="1261"/>
                      </a:lnTo>
                      <a:lnTo>
                        <a:pt x="2416" y="1264"/>
                      </a:lnTo>
                      <a:lnTo>
                        <a:pt x="2416" y="1266"/>
                      </a:lnTo>
                      <a:lnTo>
                        <a:pt x="2416" y="1278"/>
                      </a:lnTo>
                      <a:lnTo>
                        <a:pt x="2438" y="1278"/>
                      </a:lnTo>
                      <a:lnTo>
                        <a:pt x="2435" y="1287"/>
                      </a:lnTo>
                      <a:lnTo>
                        <a:pt x="2433" y="1327"/>
                      </a:lnTo>
                      <a:lnTo>
                        <a:pt x="2428" y="1351"/>
                      </a:lnTo>
                      <a:lnTo>
                        <a:pt x="2428" y="1356"/>
                      </a:lnTo>
                      <a:lnTo>
                        <a:pt x="2428" y="1361"/>
                      </a:lnTo>
                      <a:lnTo>
                        <a:pt x="2426" y="1372"/>
                      </a:lnTo>
                      <a:lnTo>
                        <a:pt x="2438" y="1391"/>
                      </a:lnTo>
                      <a:lnTo>
                        <a:pt x="2459" y="1424"/>
                      </a:lnTo>
                      <a:lnTo>
                        <a:pt x="2463" y="1441"/>
                      </a:lnTo>
                      <a:lnTo>
                        <a:pt x="2471" y="1450"/>
                      </a:lnTo>
                      <a:lnTo>
                        <a:pt x="2473" y="1455"/>
                      </a:lnTo>
                      <a:lnTo>
                        <a:pt x="2492" y="1486"/>
                      </a:lnTo>
                      <a:lnTo>
                        <a:pt x="2501" y="1512"/>
                      </a:lnTo>
                      <a:lnTo>
                        <a:pt x="2501" y="1514"/>
                      </a:lnTo>
                      <a:lnTo>
                        <a:pt x="2506" y="1524"/>
                      </a:lnTo>
                      <a:lnTo>
                        <a:pt x="2494" y="1550"/>
                      </a:lnTo>
                      <a:lnTo>
                        <a:pt x="2499" y="1571"/>
                      </a:lnTo>
                      <a:lnTo>
                        <a:pt x="2499" y="1590"/>
                      </a:lnTo>
                      <a:lnTo>
                        <a:pt x="2499" y="1594"/>
                      </a:lnTo>
                      <a:lnTo>
                        <a:pt x="2499" y="1599"/>
                      </a:lnTo>
                      <a:lnTo>
                        <a:pt x="2501" y="1606"/>
                      </a:lnTo>
                      <a:lnTo>
                        <a:pt x="2501" y="1616"/>
                      </a:lnTo>
                      <a:lnTo>
                        <a:pt x="2501" y="1625"/>
                      </a:lnTo>
                      <a:lnTo>
                        <a:pt x="2497" y="1637"/>
                      </a:lnTo>
                      <a:lnTo>
                        <a:pt x="2497" y="1642"/>
                      </a:lnTo>
                      <a:lnTo>
                        <a:pt x="2501" y="1642"/>
                      </a:lnTo>
                      <a:lnTo>
                        <a:pt x="2506" y="1642"/>
                      </a:lnTo>
                      <a:lnTo>
                        <a:pt x="2511" y="1644"/>
                      </a:lnTo>
                      <a:lnTo>
                        <a:pt x="2523" y="1644"/>
                      </a:lnTo>
                      <a:lnTo>
                        <a:pt x="2532" y="1646"/>
                      </a:lnTo>
                      <a:lnTo>
                        <a:pt x="2539" y="1646"/>
                      </a:lnTo>
                      <a:lnTo>
                        <a:pt x="2541" y="1646"/>
                      </a:lnTo>
                      <a:lnTo>
                        <a:pt x="2541" y="1646"/>
                      </a:lnTo>
                      <a:lnTo>
                        <a:pt x="2544" y="1646"/>
                      </a:lnTo>
                      <a:lnTo>
                        <a:pt x="2546" y="1646"/>
                      </a:lnTo>
                      <a:lnTo>
                        <a:pt x="2549" y="1646"/>
                      </a:lnTo>
                      <a:lnTo>
                        <a:pt x="2551" y="1646"/>
                      </a:lnTo>
                      <a:lnTo>
                        <a:pt x="2553" y="1646"/>
                      </a:lnTo>
                      <a:lnTo>
                        <a:pt x="2556" y="1649"/>
                      </a:lnTo>
                      <a:lnTo>
                        <a:pt x="2558" y="1649"/>
                      </a:lnTo>
                      <a:lnTo>
                        <a:pt x="2558" y="1651"/>
                      </a:lnTo>
                      <a:lnTo>
                        <a:pt x="2560" y="1651"/>
                      </a:lnTo>
                      <a:lnTo>
                        <a:pt x="2560" y="1654"/>
                      </a:lnTo>
                      <a:lnTo>
                        <a:pt x="2563" y="1656"/>
                      </a:lnTo>
                      <a:lnTo>
                        <a:pt x="2563" y="1656"/>
                      </a:lnTo>
                      <a:lnTo>
                        <a:pt x="2565" y="1665"/>
                      </a:lnTo>
                      <a:lnTo>
                        <a:pt x="2565" y="1689"/>
                      </a:lnTo>
                      <a:lnTo>
                        <a:pt x="2565" y="1694"/>
                      </a:lnTo>
                      <a:lnTo>
                        <a:pt x="2565" y="1703"/>
                      </a:lnTo>
                      <a:lnTo>
                        <a:pt x="2565" y="1715"/>
                      </a:lnTo>
                      <a:lnTo>
                        <a:pt x="2565" y="1717"/>
                      </a:lnTo>
                      <a:lnTo>
                        <a:pt x="2565" y="1720"/>
                      </a:lnTo>
                      <a:lnTo>
                        <a:pt x="2565" y="1722"/>
                      </a:lnTo>
                      <a:lnTo>
                        <a:pt x="2565" y="1724"/>
                      </a:lnTo>
                      <a:lnTo>
                        <a:pt x="2565" y="1727"/>
                      </a:lnTo>
                      <a:lnTo>
                        <a:pt x="2565" y="1731"/>
                      </a:lnTo>
                      <a:lnTo>
                        <a:pt x="2563" y="1734"/>
                      </a:lnTo>
                      <a:lnTo>
                        <a:pt x="2563" y="1739"/>
                      </a:lnTo>
                      <a:lnTo>
                        <a:pt x="2563" y="1741"/>
                      </a:lnTo>
                      <a:lnTo>
                        <a:pt x="2560" y="1746"/>
                      </a:lnTo>
                      <a:lnTo>
                        <a:pt x="2560" y="1750"/>
                      </a:lnTo>
                      <a:lnTo>
                        <a:pt x="2558" y="1753"/>
                      </a:lnTo>
                      <a:lnTo>
                        <a:pt x="2558" y="1757"/>
                      </a:lnTo>
                      <a:lnTo>
                        <a:pt x="2556" y="1760"/>
                      </a:lnTo>
                      <a:lnTo>
                        <a:pt x="2556" y="1762"/>
                      </a:lnTo>
                      <a:lnTo>
                        <a:pt x="2553" y="1767"/>
                      </a:lnTo>
                      <a:lnTo>
                        <a:pt x="2551" y="1769"/>
                      </a:lnTo>
                      <a:lnTo>
                        <a:pt x="2551" y="1769"/>
                      </a:lnTo>
                      <a:lnTo>
                        <a:pt x="2549" y="1774"/>
                      </a:lnTo>
                      <a:lnTo>
                        <a:pt x="2549" y="1776"/>
                      </a:lnTo>
                      <a:lnTo>
                        <a:pt x="2567" y="1776"/>
                      </a:lnTo>
                      <a:lnTo>
                        <a:pt x="2586" y="1776"/>
                      </a:lnTo>
                      <a:lnTo>
                        <a:pt x="2589" y="1776"/>
                      </a:lnTo>
                      <a:lnTo>
                        <a:pt x="2593" y="1776"/>
                      </a:lnTo>
                      <a:lnTo>
                        <a:pt x="2596" y="1776"/>
                      </a:lnTo>
                      <a:lnTo>
                        <a:pt x="2598" y="1776"/>
                      </a:lnTo>
                      <a:lnTo>
                        <a:pt x="2598" y="1776"/>
                      </a:lnTo>
                      <a:lnTo>
                        <a:pt x="2600" y="1776"/>
                      </a:lnTo>
                      <a:lnTo>
                        <a:pt x="2605" y="1776"/>
                      </a:lnTo>
                      <a:lnTo>
                        <a:pt x="2608" y="1779"/>
                      </a:lnTo>
                      <a:lnTo>
                        <a:pt x="2610" y="1779"/>
                      </a:lnTo>
                      <a:lnTo>
                        <a:pt x="2612" y="1779"/>
                      </a:lnTo>
                      <a:lnTo>
                        <a:pt x="2615" y="1779"/>
                      </a:lnTo>
                      <a:lnTo>
                        <a:pt x="2619" y="1781"/>
                      </a:lnTo>
                      <a:lnTo>
                        <a:pt x="2624" y="1781"/>
                      </a:lnTo>
                      <a:lnTo>
                        <a:pt x="2626" y="1783"/>
                      </a:lnTo>
                      <a:lnTo>
                        <a:pt x="2631" y="1783"/>
                      </a:lnTo>
                      <a:lnTo>
                        <a:pt x="2634" y="1786"/>
                      </a:lnTo>
                      <a:lnTo>
                        <a:pt x="2636" y="1786"/>
                      </a:lnTo>
                      <a:lnTo>
                        <a:pt x="2638" y="1786"/>
                      </a:lnTo>
                      <a:lnTo>
                        <a:pt x="2641" y="1786"/>
                      </a:lnTo>
                      <a:lnTo>
                        <a:pt x="2643" y="1788"/>
                      </a:lnTo>
                      <a:lnTo>
                        <a:pt x="2645" y="1788"/>
                      </a:lnTo>
                      <a:lnTo>
                        <a:pt x="2650" y="1788"/>
                      </a:lnTo>
                      <a:lnTo>
                        <a:pt x="2652" y="1791"/>
                      </a:lnTo>
                      <a:lnTo>
                        <a:pt x="2655" y="1791"/>
                      </a:lnTo>
                      <a:lnTo>
                        <a:pt x="2655" y="1791"/>
                      </a:lnTo>
                      <a:lnTo>
                        <a:pt x="2657" y="1791"/>
                      </a:lnTo>
                      <a:lnTo>
                        <a:pt x="2664" y="1793"/>
                      </a:lnTo>
                      <a:lnTo>
                        <a:pt x="2669" y="1793"/>
                      </a:lnTo>
                      <a:lnTo>
                        <a:pt x="2674" y="1793"/>
                      </a:lnTo>
                      <a:lnTo>
                        <a:pt x="2678" y="1793"/>
                      </a:lnTo>
                      <a:lnTo>
                        <a:pt x="2681" y="1795"/>
                      </a:lnTo>
                      <a:lnTo>
                        <a:pt x="2686" y="1795"/>
                      </a:lnTo>
                      <a:lnTo>
                        <a:pt x="2690" y="1795"/>
                      </a:lnTo>
                      <a:lnTo>
                        <a:pt x="2693" y="1795"/>
                      </a:lnTo>
                      <a:lnTo>
                        <a:pt x="2695" y="1798"/>
                      </a:lnTo>
                      <a:lnTo>
                        <a:pt x="2697" y="1798"/>
                      </a:lnTo>
                      <a:lnTo>
                        <a:pt x="2700" y="1798"/>
                      </a:lnTo>
                      <a:lnTo>
                        <a:pt x="2702" y="1800"/>
                      </a:lnTo>
                      <a:lnTo>
                        <a:pt x="2712" y="1802"/>
                      </a:lnTo>
                      <a:lnTo>
                        <a:pt x="2714" y="1805"/>
                      </a:lnTo>
                      <a:lnTo>
                        <a:pt x="2719" y="1805"/>
                      </a:lnTo>
                      <a:lnTo>
                        <a:pt x="2730" y="1809"/>
                      </a:lnTo>
                      <a:lnTo>
                        <a:pt x="2742" y="1812"/>
                      </a:lnTo>
                      <a:lnTo>
                        <a:pt x="2745" y="1814"/>
                      </a:lnTo>
                      <a:lnTo>
                        <a:pt x="2747" y="1814"/>
                      </a:lnTo>
                      <a:lnTo>
                        <a:pt x="2749" y="1814"/>
                      </a:lnTo>
                      <a:lnTo>
                        <a:pt x="2752" y="1814"/>
                      </a:lnTo>
                      <a:lnTo>
                        <a:pt x="2754" y="1814"/>
                      </a:lnTo>
                      <a:lnTo>
                        <a:pt x="2756" y="1814"/>
                      </a:lnTo>
                      <a:lnTo>
                        <a:pt x="2759" y="1814"/>
                      </a:lnTo>
                      <a:lnTo>
                        <a:pt x="2761" y="1814"/>
                      </a:lnTo>
                      <a:lnTo>
                        <a:pt x="2763" y="1814"/>
                      </a:lnTo>
                      <a:lnTo>
                        <a:pt x="2763" y="1826"/>
                      </a:lnTo>
                      <a:lnTo>
                        <a:pt x="2763" y="1840"/>
                      </a:lnTo>
                      <a:lnTo>
                        <a:pt x="2763" y="1857"/>
                      </a:lnTo>
                      <a:lnTo>
                        <a:pt x="2763" y="1868"/>
                      </a:lnTo>
                      <a:lnTo>
                        <a:pt x="2763" y="1871"/>
                      </a:lnTo>
                      <a:lnTo>
                        <a:pt x="2763" y="1873"/>
                      </a:lnTo>
                      <a:lnTo>
                        <a:pt x="2763" y="1876"/>
                      </a:lnTo>
                      <a:lnTo>
                        <a:pt x="2763" y="1880"/>
                      </a:lnTo>
                      <a:lnTo>
                        <a:pt x="2763" y="1885"/>
                      </a:lnTo>
                      <a:lnTo>
                        <a:pt x="2763" y="1890"/>
                      </a:lnTo>
                      <a:lnTo>
                        <a:pt x="2763" y="1897"/>
                      </a:lnTo>
                      <a:lnTo>
                        <a:pt x="2763" y="1902"/>
                      </a:lnTo>
                      <a:lnTo>
                        <a:pt x="2763" y="1906"/>
                      </a:lnTo>
                      <a:lnTo>
                        <a:pt x="2763" y="1911"/>
                      </a:lnTo>
                      <a:lnTo>
                        <a:pt x="2763" y="1913"/>
                      </a:lnTo>
                      <a:lnTo>
                        <a:pt x="2766" y="1918"/>
                      </a:lnTo>
                      <a:lnTo>
                        <a:pt x="2766" y="1920"/>
                      </a:lnTo>
                      <a:lnTo>
                        <a:pt x="2766" y="1923"/>
                      </a:lnTo>
                      <a:lnTo>
                        <a:pt x="2766" y="1925"/>
                      </a:lnTo>
                      <a:lnTo>
                        <a:pt x="2766" y="1928"/>
                      </a:lnTo>
                      <a:lnTo>
                        <a:pt x="2766" y="1932"/>
                      </a:lnTo>
                      <a:lnTo>
                        <a:pt x="2766" y="1935"/>
                      </a:lnTo>
                      <a:lnTo>
                        <a:pt x="2766" y="1937"/>
                      </a:lnTo>
                      <a:lnTo>
                        <a:pt x="2766" y="1939"/>
                      </a:lnTo>
                      <a:lnTo>
                        <a:pt x="2766" y="1942"/>
                      </a:lnTo>
                      <a:lnTo>
                        <a:pt x="2766" y="1949"/>
                      </a:lnTo>
                      <a:lnTo>
                        <a:pt x="2766" y="1956"/>
                      </a:lnTo>
                      <a:lnTo>
                        <a:pt x="2766" y="1961"/>
                      </a:lnTo>
                      <a:lnTo>
                        <a:pt x="2766" y="1968"/>
                      </a:lnTo>
                      <a:lnTo>
                        <a:pt x="2766" y="1970"/>
                      </a:lnTo>
                      <a:lnTo>
                        <a:pt x="2766" y="1972"/>
                      </a:lnTo>
                      <a:lnTo>
                        <a:pt x="2766" y="1977"/>
                      </a:lnTo>
                      <a:lnTo>
                        <a:pt x="2766" y="1982"/>
                      </a:lnTo>
                      <a:lnTo>
                        <a:pt x="2766" y="1989"/>
                      </a:lnTo>
                      <a:lnTo>
                        <a:pt x="2766" y="1996"/>
                      </a:lnTo>
                      <a:lnTo>
                        <a:pt x="2766" y="1998"/>
                      </a:lnTo>
                      <a:lnTo>
                        <a:pt x="2766" y="2001"/>
                      </a:lnTo>
                      <a:lnTo>
                        <a:pt x="2766" y="2003"/>
                      </a:lnTo>
                      <a:lnTo>
                        <a:pt x="2766" y="2010"/>
                      </a:lnTo>
                      <a:lnTo>
                        <a:pt x="2766" y="2015"/>
                      </a:lnTo>
                      <a:lnTo>
                        <a:pt x="2766" y="2020"/>
                      </a:lnTo>
                      <a:lnTo>
                        <a:pt x="2766" y="2036"/>
                      </a:lnTo>
                      <a:lnTo>
                        <a:pt x="2766" y="2048"/>
                      </a:lnTo>
                      <a:lnTo>
                        <a:pt x="2763" y="2057"/>
                      </a:lnTo>
                      <a:lnTo>
                        <a:pt x="2763" y="2062"/>
                      </a:lnTo>
                      <a:lnTo>
                        <a:pt x="2763" y="2065"/>
                      </a:lnTo>
                      <a:lnTo>
                        <a:pt x="2763" y="2069"/>
                      </a:lnTo>
                      <a:lnTo>
                        <a:pt x="2763" y="2072"/>
                      </a:lnTo>
                      <a:lnTo>
                        <a:pt x="2766" y="2076"/>
                      </a:lnTo>
                      <a:lnTo>
                        <a:pt x="2766" y="2083"/>
                      </a:lnTo>
                      <a:lnTo>
                        <a:pt x="2763" y="2088"/>
                      </a:lnTo>
                      <a:lnTo>
                        <a:pt x="2763" y="2095"/>
                      </a:lnTo>
                      <a:lnTo>
                        <a:pt x="2763" y="2102"/>
                      </a:lnTo>
                      <a:lnTo>
                        <a:pt x="2763" y="2109"/>
                      </a:lnTo>
                      <a:lnTo>
                        <a:pt x="2763" y="2112"/>
                      </a:lnTo>
                      <a:lnTo>
                        <a:pt x="2763" y="2114"/>
                      </a:lnTo>
                      <a:lnTo>
                        <a:pt x="2763" y="2121"/>
                      </a:lnTo>
                      <a:lnTo>
                        <a:pt x="2766" y="2131"/>
                      </a:lnTo>
                      <a:lnTo>
                        <a:pt x="2766" y="2135"/>
                      </a:lnTo>
                      <a:lnTo>
                        <a:pt x="2766" y="2143"/>
                      </a:lnTo>
                      <a:lnTo>
                        <a:pt x="2766" y="2166"/>
                      </a:lnTo>
                      <a:lnTo>
                        <a:pt x="2766" y="2169"/>
                      </a:lnTo>
                      <a:lnTo>
                        <a:pt x="2766" y="2180"/>
                      </a:lnTo>
                      <a:lnTo>
                        <a:pt x="2766" y="2185"/>
                      </a:lnTo>
                      <a:lnTo>
                        <a:pt x="2766" y="2190"/>
                      </a:lnTo>
                      <a:lnTo>
                        <a:pt x="2766" y="2197"/>
                      </a:lnTo>
                      <a:lnTo>
                        <a:pt x="2766" y="2204"/>
                      </a:lnTo>
                      <a:lnTo>
                        <a:pt x="2766" y="2209"/>
                      </a:lnTo>
                      <a:lnTo>
                        <a:pt x="2766" y="2211"/>
                      </a:lnTo>
                      <a:lnTo>
                        <a:pt x="2763" y="2213"/>
                      </a:lnTo>
                      <a:lnTo>
                        <a:pt x="2766" y="2237"/>
                      </a:lnTo>
                      <a:lnTo>
                        <a:pt x="2766" y="2239"/>
                      </a:lnTo>
                      <a:lnTo>
                        <a:pt x="2766" y="2244"/>
                      </a:lnTo>
                      <a:lnTo>
                        <a:pt x="2766" y="2246"/>
                      </a:lnTo>
                      <a:lnTo>
                        <a:pt x="2766" y="2258"/>
                      </a:lnTo>
                      <a:lnTo>
                        <a:pt x="2766" y="2261"/>
                      </a:lnTo>
                      <a:lnTo>
                        <a:pt x="2763" y="2263"/>
                      </a:lnTo>
                      <a:lnTo>
                        <a:pt x="2763" y="2265"/>
                      </a:lnTo>
                      <a:lnTo>
                        <a:pt x="2766" y="2301"/>
                      </a:lnTo>
                      <a:lnTo>
                        <a:pt x="2766" y="2303"/>
                      </a:lnTo>
                      <a:lnTo>
                        <a:pt x="2766" y="2306"/>
                      </a:lnTo>
                      <a:lnTo>
                        <a:pt x="2766" y="2308"/>
                      </a:lnTo>
                      <a:lnTo>
                        <a:pt x="2766" y="2313"/>
                      </a:lnTo>
                      <a:lnTo>
                        <a:pt x="2766" y="2322"/>
                      </a:lnTo>
                      <a:lnTo>
                        <a:pt x="2766" y="2327"/>
                      </a:lnTo>
                      <a:lnTo>
                        <a:pt x="2766" y="2334"/>
                      </a:lnTo>
                      <a:lnTo>
                        <a:pt x="2766" y="2339"/>
                      </a:lnTo>
                      <a:lnTo>
                        <a:pt x="2766" y="2343"/>
                      </a:lnTo>
                      <a:lnTo>
                        <a:pt x="2766" y="2348"/>
                      </a:lnTo>
                      <a:lnTo>
                        <a:pt x="2766" y="2353"/>
                      </a:lnTo>
                      <a:lnTo>
                        <a:pt x="2766" y="2374"/>
                      </a:lnTo>
                      <a:lnTo>
                        <a:pt x="2766" y="2376"/>
                      </a:lnTo>
                      <a:lnTo>
                        <a:pt x="2763" y="2431"/>
                      </a:lnTo>
                      <a:lnTo>
                        <a:pt x="2763" y="2443"/>
                      </a:lnTo>
                      <a:lnTo>
                        <a:pt x="2763" y="2454"/>
                      </a:lnTo>
                      <a:lnTo>
                        <a:pt x="2763" y="2464"/>
                      </a:lnTo>
                      <a:lnTo>
                        <a:pt x="2763" y="2471"/>
                      </a:lnTo>
                      <a:lnTo>
                        <a:pt x="2763" y="2476"/>
                      </a:lnTo>
                      <a:lnTo>
                        <a:pt x="2766" y="2485"/>
                      </a:lnTo>
                      <a:lnTo>
                        <a:pt x="2766" y="2497"/>
                      </a:lnTo>
                      <a:lnTo>
                        <a:pt x="2766" y="2504"/>
                      </a:lnTo>
                      <a:lnTo>
                        <a:pt x="2766" y="2506"/>
                      </a:lnTo>
                      <a:lnTo>
                        <a:pt x="2766" y="2518"/>
                      </a:lnTo>
                      <a:lnTo>
                        <a:pt x="2766" y="2525"/>
                      </a:lnTo>
                      <a:lnTo>
                        <a:pt x="2766" y="2535"/>
                      </a:lnTo>
                      <a:lnTo>
                        <a:pt x="2768" y="2542"/>
                      </a:lnTo>
                      <a:lnTo>
                        <a:pt x="2768" y="2546"/>
                      </a:lnTo>
                      <a:lnTo>
                        <a:pt x="2768" y="2549"/>
                      </a:lnTo>
                      <a:lnTo>
                        <a:pt x="2763" y="2549"/>
                      </a:lnTo>
                      <a:lnTo>
                        <a:pt x="2721" y="2549"/>
                      </a:lnTo>
                      <a:lnTo>
                        <a:pt x="2716" y="2549"/>
                      </a:lnTo>
                      <a:lnTo>
                        <a:pt x="2674" y="2549"/>
                      </a:lnTo>
                      <a:lnTo>
                        <a:pt x="2655" y="2549"/>
                      </a:lnTo>
                      <a:lnTo>
                        <a:pt x="2629" y="2549"/>
                      </a:lnTo>
                      <a:lnTo>
                        <a:pt x="2598" y="2549"/>
                      </a:lnTo>
                      <a:lnTo>
                        <a:pt x="2589" y="2549"/>
                      </a:lnTo>
                      <a:lnTo>
                        <a:pt x="2404" y="2551"/>
                      </a:lnTo>
                      <a:lnTo>
                        <a:pt x="2180" y="2549"/>
                      </a:lnTo>
                      <a:lnTo>
                        <a:pt x="2180" y="2554"/>
                      </a:lnTo>
                      <a:lnTo>
                        <a:pt x="2180" y="2556"/>
                      </a:lnTo>
                      <a:lnTo>
                        <a:pt x="2128" y="2556"/>
                      </a:lnTo>
                      <a:lnTo>
                        <a:pt x="2086" y="2556"/>
                      </a:lnTo>
                      <a:lnTo>
                        <a:pt x="2038" y="2556"/>
                      </a:lnTo>
                      <a:lnTo>
                        <a:pt x="1977" y="2556"/>
                      </a:lnTo>
                      <a:lnTo>
                        <a:pt x="1970" y="2556"/>
                      </a:lnTo>
                      <a:lnTo>
                        <a:pt x="1946" y="2556"/>
                      </a:lnTo>
                      <a:lnTo>
                        <a:pt x="1944" y="2556"/>
                      </a:lnTo>
                      <a:lnTo>
                        <a:pt x="1899" y="2556"/>
                      </a:lnTo>
                      <a:lnTo>
                        <a:pt x="1854" y="2556"/>
                      </a:lnTo>
                      <a:lnTo>
                        <a:pt x="1809" y="2556"/>
                      </a:lnTo>
                      <a:close/>
                    </a:path>
                  </a:pathLst>
                </a:custGeom>
                <a:solidFill>
                  <a:srgbClr val="1F497D">
                    <a:lumMod val="20000"/>
                    <a:lumOff val="80000"/>
                    <a:alpha val="25000"/>
                  </a:srgbClr>
                </a:solidFill>
                <a:ln w="57150" cap="flat" cmpd="sng" algn="ctr">
                  <a:noFill/>
                  <a:prstDash val="solid"/>
                </a:ln>
                <a:effectLst/>
              </p:spPr>
              <p:txBody>
                <a:bodyPr anchor="ctr"/>
                <a:lstStyle/>
                <a:p>
                  <a:pPr marL="0" marR="0" lvl="0" indent="0" algn="ctr" defTabSz="1305763"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a:ln>
                      <a:noFill/>
                    </a:ln>
                    <a:solidFill>
                      <a:prstClr val="black"/>
                    </a:solidFill>
                    <a:effectLst/>
                    <a:uLnTx/>
                    <a:uFillTx/>
                    <a:latin typeface="Calibri"/>
                    <a:ea typeface="+mn-ea"/>
                    <a:cs typeface="Arial" charset="0"/>
                  </a:endParaRPr>
                </a:p>
              </p:txBody>
            </p:sp>
            <p:sp>
              <p:nvSpPr>
                <p:cNvPr id="79" name="Freeform 10"/>
                <p:cNvSpPr>
                  <a:spLocks/>
                </p:cNvSpPr>
                <p:nvPr/>
              </p:nvSpPr>
              <p:spPr bwMode="auto">
                <a:xfrm>
                  <a:off x="5291318" y="11374322"/>
                  <a:ext cx="2330264" cy="2338995"/>
                </a:xfrm>
                <a:custGeom>
                  <a:avLst/>
                  <a:gdLst>
                    <a:gd name="T0" fmla="*/ 33 w 1970"/>
                    <a:gd name="T1" fmla="*/ 33 h 1987"/>
                    <a:gd name="T2" fmla="*/ 588 w 1970"/>
                    <a:gd name="T3" fmla="*/ 7 h 1987"/>
                    <a:gd name="T4" fmla="*/ 1358 w 1970"/>
                    <a:gd name="T5" fmla="*/ 3 h 1987"/>
                    <a:gd name="T6" fmla="*/ 1639 w 1970"/>
                    <a:gd name="T7" fmla="*/ 185 h 1987"/>
                    <a:gd name="T8" fmla="*/ 1531 w 1970"/>
                    <a:gd name="T9" fmla="*/ 352 h 1987"/>
                    <a:gd name="T10" fmla="*/ 1661 w 1970"/>
                    <a:gd name="T11" fmla="*/ 527 h 1987"/>
                    <a:gd name="T12" fmla="*/ 1611 w 1970"/>
                    <a:gd name="T13" fmla="*/ 586 h 1987"/>
                    <a:gd name="T14" fmla="*/ 1635 w 1970"/>
                    <a:gd name="T15" fmla="*/ 622 h 1987"/>
                    <a:gd name="T16" fmla="*/ 1670 w 1970"/>
                    <a:gd name="T17" fmla="*/ 671 h 1987"/>
                    <a:gd name="T18" fmla="*/ 1691 w 1970"/>
                    <a:gd name="T19" fmla="*/ 716 h 1987"/>
                    <a:gd name="T20" fmla="*/ 1679 w 1970"/>
                    <a:gd name="T21" fmla="*/ 763 h 1987"/>
                    <a:gd name="T22" fmla="*/ 1812 w 1970"/>
                    <a:gd name="T23" fmla="*/ 822 h 1987"/>
                    <a:gd name="T24" fmla="*/ 1814 w 1970"/>
                    <a:gd name="T25" fmla="*/ 884 h 1987"/>
                    <a:gd name="T26" fmla="*/ 1904 w 1970"/>
                    <a:gd name="T27" fmla="*/ 912 h 1987"/>
                    <a:gd name="T28" fmla="*/ 1904 w 1970"/>
                    <a:gd name="T29" fmla="*/ 990 h 1987"/>
                    <a:gd name="T30" fmla="*/ 1904 w 1970"/>
                    <a:gd name="T31" fmla="*/ 1033 h 1987"/>
                    <a:gd name="T32" fmla="*/ 1920 w 1970"/>
                    <a:gd name="T33" fmla="*/ 1078 h 1987"/>
                    <a:gd name="T34" fmla="*/ 1930 w 1970"/>
                    <a:gd name="T35" fmla="*/ 1167 h 1987"/>
                    <a:gd name="T36" fmla="*/ 1920 w 1970"/>
                    <a:gd name="T37" fmla="*/ 1423 h 1987"/>
                    <a:gd name="T38" fmla="*/ 1814 w 1970"/>
                    <a:gd name="T39" fmla="*/ 1621 h 1987"/>
                    <a:gd name="T40" fmla="*/ 1689 w 1970"/>
                    <a:gd name="T41" fmla="*/ 1985 h 1987"/>
                    <a:gd name="T42" fmla="*/ 1531 w 1970"/>
                    <a:gd name="T43" fmla="*/ 1803 h 1987"/>
                    <a:gd name="T44" fmla="*/ 1361 w 1970"/>
                    <a:gd name="T45" fmla="*/ 1985 h 1987"/>
                    <a:gd name="T46" fmla="*/ 1129 w 1970"/>
                    <a:gd name="T47" fmla="*/ 1987 h 1987"/>
                    <a:gd name="T48" fmla="*/ 945 w 1970"/>
                    <a:gd name="T49" fmla="*/ 1982 h 1987"/>
                    <a:gd name="T50" fmla="*/ 907 w 1970"/>
                    <a:gd name="T51" fmla="*/ 1971 h 1987"/>
                    <a:gd name="T52" fmla="*/ 850 w 1970"/>
                    <a:gd name="T53" fmla="*/ 1860 h 1987"/>
                    <a:gd name="T54" fmla="*/ 874 w 1970"/>
                    <a:gd name="T55" fmla="*/ 1534 h 1987"/>
                    <a:gd name="T56" fmla="*/ 735 w 1970"/>
                    <a:gd name="T57" fmla="*/ 1484 h 1987"/>
                    <a:gd name="T58" fmla="*/ 683 w 1970"/>
                    <a:gd name="T59" fmla="*/ 1444 h 1987"/>
                    <a:gd name="T60" fmla="*/ 503 w 1970"/>
                    <a:gd name="T61" fmla="*/ 1626 h 1987"/>
                    <a:gd name="T62" fmla="*/ 347 w 1970"/>
                    <a:gd name="T63" fmla="*/ 1749 h 1987"/>
                    <a:gd name="T64" fmla="*/ 255 w 1970"/>
                    <a:gd name="T65" fmla="*/ 1647 h 1987"/>
                    <a:gd name="T66" fmla="*/ 224 w 1970"/>
                    <a:gd name="T67" fmla="*/ 1628 h 1987"/>
                    <a:gd name="T68" fmla="*/ 99 w 1970"/>
                    <a:gd name="T69" fmla="*/ 1626 h 1987"/>
                    <a:gd name="T70" fmla="*/ 7 w 1970"/>
                    <a:gd name="T71" fmla="*/ 1597 h 1987"/>
                    <a:gd name="T72" fmla="*/ 7 w 1970"/>
                    <a:gd name="T73" fmla="*/ 1477 h 1987"/>
                    <a:gd name="T74" fmla="*/ 7 w 1970"/>
                    <a:gd name="T75" fmla="*/ 1359 h 1987"/>
                    <a:gd name="T76" fmla="*/ 7 w 1970"/>
                    <a:gd name="T77" fmla="*/ 1293 h 1987"/>
                    <a:gd name="T78" fmla="*/ 7 w 1970"/>
                    <a:gd name="T79" fmla="*/ 1182 h 1987"/>
                    <a:gd name="T80" fmla="*/ 38 w 1970"/>
                    <a:gd name="T81" fmla="*/ 1108 h 1987"/>
                    <a:gd name="T82" fmla="*/ 142 w 1970"/>
                    <a:gd name="T83" fmla="*/ 1151 h 1987"/>
                    <a:gd name="T84" fmla="*/ 229 w 1970"/>
                    <a:gd name="T85" fmla="*/ 1191 h 1987"/>
                    <a:gd name="T86" fmla="*/ 236 w 1970"/>
                    <a:gd name="T87" fmla="*/ 1156 h 1987"/>
                    <a:gd name="T88" fmla="*/ 265 w 1970"/>
                    <a:gd name="T89" fmla="*/ 1125 h 1987"/>
                    <a:gd name="T90" fmla="*/ 279 w 1970"/>
                    <a:gd name="T91" fmla="*/ 1099 h 1987"/>
                    <a:gd name="T92" fmla="*/ 279 w 1970"/>
                    <a:gd name="T93" fmla="*/ 1023 h 1987"/>
                    <a:gd name="T94" fmla="*/ 276 w 1970"/>
                    <a:gd name="T95" fmla="*/ 952 h 1987"/>
                    <a:gd name="T96" fmla="*/ 276 w 1970"/>
                    <a:gd name="T97" fmla="*/ 825 h 1987"/>
                    <a:gd name="T98" fmla="*/ 274 w 1970"/>
                    <a:gd name="T99" fmla="*/ 690 h 1987"/>
                    <a:gd name="T100" fmla="*/ 260 w 1970"/>
                    <a:gd name="T101" fmla="*/ 544 h 1987"/>
                    <a:gd name="T102" fmla="*/ 170 w 1970"/>
                    <a:gd name="T103" fmla="*/ 584 h 1987"/>
                    <a:gd name="T104" fmla="*/ 102 w 1970"/>
                    <a:gd name="T105" fmla="*/ 615 h 1987"/>
                    <a:gd name="T106" fmla="*/ 26 w 1970"/>
                    <a:gd name="T107" fmla="*/ 622 h 1987"/>
                    <a:gd name="T108" fmla="*/ 0 w 1970"/>
                    <a:gd name="T109" fmla="*/ 534 h 1987"/>
                    <a:gd name="T110" fmla="*/ 0 w 1970"/>
                    <a:gd name="T111" fmla="*/ 473 h 1987"/>
                    <a:gd name="T112" fmla="*/ 26 w 1970"/>
                    <a:gd name="T113" fmla="*/ 404 h 1987"/>
                    <a:gd name="T114" fmla="*/ 47 w 1970"/>
                    <a:gd name="T115" fmla="*/ 348 h 1987"/>
                    <a:gd name="T116" fmla="*/ 45 w 1970"/>
                    <a:gd name="T117" fmla="*/ 274 h 1987"/>
                    <a:gd name="T118" fmla="*/ 43 w 1970"/>
                    <a:gd name="T119" fmla="*/ 147 h 1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70" h="1987">
                      <a:moveTo>
                        <a:pt x="43" y="107"/>
                      </a:moveTo>
                      <a:lnTo>
                        <a:pt x="43" y="100"/>
                      </a:lnTo>
                      <a:lnTo>
                        <a:pt x="43" y="95"/>
                      </a:lnTo>
                      <a:lnTo>
                        <a:pt x="43" y="92"/>
                      </a:lnTo>
                      <a:lnTo>
                        <a:pt x="43" y="90"/>
                      </a:lnTo>
                      <a:lnTo>
                        <a:pt x="43" y="85"/>
                      </a:lnTo>
                      <a:lnTo>
                        <a:pt x="43" y="78"/>
                      </a:lnTo>
                      <a:lnTo>
                        <a:pt x="43" y="74"/>
                      </a:lnTo>
                      <a:lnTo>
                        <a:pt x="40" y="67"/>
                      </a:lnTo>
                      <a:lnTo>
                        <a:pt x="40" y="62"/>
                      </a:lnTo>
                      <a:lnTo>
                        <a:pt x="40" y="57"/>
                      </a:lnTo>
                      <a:lnTo>
                        <a:pt x="40" y="55"/>
                      </a:lnTo>
                      <a:lnTo>
                        <a:pt x="40" y="52"/>
                      </a:lnTo>
                      <a:lnTo>
                        <a:pt x="38" y="50"/>
                      </a:lnTo>
                      <a:lnTo>
                        <a:pt x="38" y="48"/>
                      </a:lnTo>
                      <a:lnTo>
                        <a:pt x="35" y="43"/>
                      </a:lnTo>
                      <a:lnTo>
                        <a:pt x="33" y="33"/>
                      </a:lnTo>
                      <a:lnTo>
                        <a:pt x="31" y="31"/>
                      </a:lnTo>
                      <a:lnTo>
                        <a:pt x="28" y="26"/>
                      </a:lnTo>
                      <a:lnTo>
                        <a:pt x="26" y="19"/>
                      </a:lnTo>
                      <a:lnTo>
                        <a:pt x="26" y="17"/>
                      </a:lnTo>
                      <a:lnTo>
                        <a:pt x="40" y="17"/>
                      </a:lnTo>
                      <a:lnTo>
                        <a:pt x="85" y="17"/>
                      </a:lnTo>
                      <a:lnTo>
                        <a:pt x="130" y="15"/>
                      </a:lnTo>
                      <a:lnTo>
                        <a:pt x="175" y="15"/>
                      </a:lnTo>
                      <a:lnTo>
                        <a:pt x="222" y="15"/>
                      </a:lnTo>
                      <a:lnTo>
                        <a:pt x="267" y="12"/>
                      </a:lnTo>
                      <a:lnTo>
                        <a:pt x="312" y="12"/>
                      </a:lnTo>
                      <a:lnTo>
                        <a:pt x="357" y="12"/>
                      </a:lnTo>
                      <a:lnTo>
                        <a:pt x="402" y="10"/>
                      </a:lnTo>
                      <a:lnTo>
                        <a:pt x="449" y="10"/>
                      </a:lnTo>
                      <a:lnTo>
                        <a:pt x="494" y="10"/>
                      </a:lnTo>
                      <a:lnTo>
                        <a:pt x="539" y="7"/>
                      </a:lnTo>
                      <a:lnTo>
                        <a:pt x="588" y="7"/>
                      </a:lnTo>
                      <a:lnTo>
                        <a:pt x="633" y="7"/>
                      </a:lnTo>
                      <a:lnTo>
                        <a:pt x="678" y="7"/>
                      </a:lnTo>
                      <a:lnTo>
                        <a:pt x="728" y="7"/>
                      </a:lnTo>
                      <a:lnTo>
                        <a:pt x="770" y="7"/>
                      </a:lnTo>
                      <a:lnTo>
                        <a:pt x="815" y="7"/>
                      </a:lnTo>
                      <a:lnTo>
                        <a:pt x="860" y="5"/>
                      </a:lnTo>
                      <a:lnTo>
                        <a:pt x="907" y="5"/>
                      </a:lnTo>
                      <a:lnTo>
                        <a:pt x="952" y="5"/>
                      </a:lnTo>
                      <a:lnTo>
                        <a:pt x="997" y="5"/>
                      </a:lnTo>
                      <a:lnTo>
                        <a:pt x="1042" y="5"/>
                      </a:lnTo>
                      <a:lnTo>
                        <a:pt x="1084" y="5"/>
                      </a:lnTo>
                      <a:lnTo>
                        <a:pt x="1131" y="5"/>
                      </a:lnTo>
                      <a:lnTo>
                        <a:pt x="1176" y="5"/>
                      </a:lnTo>
                      <a:lnTo>
                        <a:pt x="1221" y="5"/>
                      </a:lnTo>
                      <a:lnTo>
                        <a:pt x="1266" y="3"/>
                      </a:lnTo>
                      <a:lnTo>
                        <a:pt x="1311" y="3"/>
                      </a:lnTo>
                      <a:lnTo>
                        <a:pt x="1358" y="3"/>
                      </a:lnTo>
                      <a:lnTo>
                        <a:pt x="1401" y="3"/>
                      </a:lnTo>
                      <a:lnTo>
                        <a:pt x="1446" y="3"/>
                      </a:lnTo>
                      <a:lnTo>
                        <a:pt x="1491" y="3"/>
                      </a:lnTo>
                      <a:lnTo>
                        <a:pt x="1535" y="3"/>
                      </a:lnTo>
                      <a:lnTo>
                        <a:pt x="1583" y="3"/>
                      </a:lnTo>
                      <a:lnTo>
                        <a:pt x="1628" y="0"/>
                      </a:lnTo>
                      <a:lnTo>
                        <a:pt x="1644" y="0"/>
                      </a:lnTo>
                      <a:lnTo>
                        <a:pt x="1642" y="33"/>
                      </a:lnTo>
                      <a:lnTo>
                        <a:pt x="1642" y="36"/>
                      </a:lnTo>
                      <a:lnTo>
                        <a:pt x="1635" y="62"/>
                      </a:lnTo>
                      <a:lnTo>
                        <a:pt x="1630" y="78"/>
                      </a:lnTo>
                      <a:lnTo>
                        <a:pt x="1628" y="100"/>
                      </a:lnTo>
                      <a:lnTo>
                        <a:pt x="1628" y="118"/>
                      </a:lnTo>
                      <a:lnTo>
                        <a:pt x="1630" y="137"/>
                      </a:lnTo>
                      <a:lnTo>
                        <a:pt x="1635" y="156"/>
                      </a:lnTo>
                      <a:lnTo>
                        <a:pt x="1637" y="168"/>
                      </a:lnTo>
                      <a:lnTo>
                        <a:pt x="1639" y="185"/>
                      </a:lnTo>
                      <a:lnTo>
                        <a:pt x="1637" y="196"/>
                      </a:lnTo>
                      <a:lnTo>
                        <a:pt x="1632" y="204"/>
                      </a:lnTo>
                      <a:lnTo>
                        <a:pt x="1630" y="208"/>
                      </a:lnTo>
                      <a:lnTo>
                        <a:pt x="1620" y="220"/>
                      </a:lnTo>
                      <a:lnTo>
                        <a:pt x="1602" y="232"/>
                      </a:lnTo>
                      <a:lnTo>
                        <a:pt x="1585" y="244"/>
                      </a:lnTo>
                      <a:lnTo>
                        <a:pt x="1580" y="248"/>
                      </a:lnTo>
                      <a:lnTo>
                        <a:pt x="1571" y="256"/>
                      </a:lnTo>
                      <a:lnTo>
                        <a:pt x="1557" y="267"/>
                      </a:lnTo>
                      <a:lnTo>
                        <a:pt x="1542" y="277"/>
                      </a:lnTo>
                      <a:lnTo>
                        <a:pt x="1540" y="277"/>
                      </a:lnTo>
                      <a:lnTo>
                        <a:pt x="1538" y="279"/>
                      </a:lnTo>
                      <a:lnTo>
                        <a:pt x="1531" y="286"/>
                      </a:lnTo>
                      <a:lnTo>
                        <a:pt x="1531" y="289"/>
                      </a:lnTo>
                      <a:lnTo>
                        <a:pt x="1531" y="293"/>
                      </a:lnTo>
                      <a:lnTo>
                        <a:pt x="1531" y="345"/>
                      </a:lnTo>
                      <a:lnTo>
                        <a:pt x="1531" y="352"/>
                      </a:lnTo>
                      <a:lnTo>
                        <a:pt x="1533" y="359"/>
                      </a:lnTo>
                      <a:lnTo>
                        <a:pt x="1540" y="367"/>
                      </a:lnTo>
                      <a:lnTo>
                        <a:pt x="1542" y="369"/>
                      </a:lnTo>
                      <a:lnTo>
                        <a:pt x="1573" y="400"/>
                      </a:lnTo>
                      <a:lnTo>
                        <a:pt x="1571" y="411"/>
                      </a:lnTo>
                      <a:lnTo>
                        <a:pt x="1568" y="414"/>
                      </a:lnTo>
                      <a:lnTo>
                        <a:pt x="1576" y="416"/>
                      </a:lnTo>
                      <a:lnTo>
                        <a:pt x="1587" y="435"/>
                      </a:lnTo>
                      <a:lnTo>
                        <a:pt x="1592" y="444"/>
                      </a:lnTo>
                      <a:lnTo>
                        <a:pt x="1592" y="447"/>
                      </a:lnTo>
                      <a:lnTo>
                        <a:pt x="1635" y="480"/>
                      </a:lnTo>
                      <a:lnTo>
                        <a:pt x="1642" y="487"/>
                      </a:lnTo>
                      <a:lnTo>
                        <a:pt x="1644" y="487"/>
                      </a:lnTo>
                      <a:lnTo>
                        <a:pt x="1644" y="489"/>
                      </a:lnTo>
                      <a:lnTo>
                        <a:pt x="1649" y="501"/>
                      </a:lnTo>
                      <a:lnTo>
                        <a:pt x="1665" y="522"/>
                      </a:lnTo>
                      <a:lnTo>
                        <a:pt x="1661" y="527"/>
                      </a:lnTo>
                      <a:lnTo>
                        <a:pt x="1661" y="530"/>
                      </a:lnTo>
                      <a:lnTo>
                        <a:pt x="1661" y="534"/>
                      </a:lnTo>
                      <a:lnTo>
                        <a:pt x="1661" y="537"/>
                      </a:lnTo>
                      <a:lnTo>
                        <a:pt x="1656" y="537"/>
                      </a:lnTo>
                      <a:lnTo>
                        <a:pt x="1653" y="537"/>
                      </a:lnTo>
                      <a:lnTo>
                        <a:pt x="1653" y="544"/>
                      </a:lnTo>
                      <a:lnTo>
                        <a:pt x="1653" y="556"/>
                      </a:lnTo>
                      <a:lnTo>
                        <a:pt x="1653" y="577"/>
                      </a:lnTo>
                      <a:lnTo>
                        <a:pt x="1649" y="577"/>
                      </a:lnTo>
                      <a:lnTo>
                        <a:pt x="1639" y="577"/>
                      </a:lnTo>
                      <a:lnTo>
                        <a:pt x="1637" y="577"/>
                      </a:lnTo>
                      <a:lnTo>
                        <a:pt x="1632" y="577"/>
                      </a:lnTo>
                      <a:lnTo>
                        <a:pt x="1630" y="577"/>
                      </a:lnTo>
                      <a:lnTo>
                        <a:pt x="1611" y="577"/>
                      </a:lnTo>
                      <a:lnTo>
                        <a:pt x="1609" y="577"/>
                      </a:lnTo>
                      <a:lnTo>
                        <a:pt x="1609" y="582"/>
                      </a:lnTo>
                      <a:lnTo>
                        <a:pt x="1611" y="586"/>
                      </a:lnTo>
                      <a:lnTo>
                        <a:pt x="1613" y="589"/>
                      </a:lnTo>
                      <a:lnTo>
                        <a:pt x="1616" y="589"/>
                      </a:lnTo>
                      <a:lnTo>
                        <a:pt x="1620" y="591"/>
                      </a:lnTo>
                      <a:lnTo>
                        <a:pt x="1623" y="591"/>
                      </a:lnTo>
                      <a:lnTo>
                        <a:pt x="1625" y="593"/>
                      </a:lnTo>
                      <a:lnTo>
                        <a:pt x="1628" y="593"/>
                      </a:lnTo>
                      <a:lnTo>
                        <a:pt x="1632" y="596"/>
                      </a:lnTo>
                      <a:lnTo>
                        <a:pt x="1632" y="598"/>
                      </a:lnTo>
                      <a:lnTo>
                        <a:pt x="1632" y="605"/>
                      </a:lnTo>
                      <a:lnTo>
                        <a:pt x="1632" y="608"/>
                      </a:lnTo>
                      <a:lnTo>
                        <a:pt x="1635" y="610"/>
                      </a:lnTo>
                      <a:lnTo>
                        <a:pt x="1635" y="612"/>
                      </a:lnTo>
                      <a:lnTo>
                        <a:pt x="1635" y="615"/>
                      </a:lnTo>
                      <a:lnTo>
                        <a:pt x="1635" y="615"/>
                      </a:lnTo>
                      <a:lnTo>
                        <a:pt x="1635" y="617"/>
                      </a:lnTo>
                      <a:lnTo>
                        <a:pt x="1635" y="619"/>
                      </a:lnTo>
                      <a:lnTo>
                        <a:pt x="1635" y="622"/>
                      </a:lnTo>
                      <a:lnTo>
                        <a:pt x="1635" y="624"/>
                      </a:lnTo>
                      <a:lnTo>
                        <a:pt x="1635" y="626"/>
                      </a:lnTo>
                      <a:lnTo>
                        <a:pt x="1635" y="629"/>
                      </a:lnTo>
                      <a:lnTo>
                        <a:pt x="1635" y="631"/>
                      </a:lnTo>
                      <a:lnTo>
                        <a:pt x="1635" y="633"/>
                      </a:lnTo>
                      <a:lnTo>
                        <a:pt x="1635" y="652"/>
                      </a:lnTo>
                      <a:lnTo>
                        <a:pt x="1635" y="664"/>
                      </a:lnTo>
                      <a:lnTo>
                        <a:pt x="1635" y="671"/>
                      </a:lnTo>
                      <a:lnTo>
                        <a:pt x="1635" y="671"/>
                      </a:lnTo>
                      <a:lnTo>
                        <a:pt x="1637" y="671"/>
                      </a:lnTo>
                      <a:lnTo>
                        <a:pt x="1642" y="671"/>
                      </a:lnTo>
                      <a:lnTo>
                        <a:pt x="1646" y="671"/>
                      </a:lnTo>
                      <a:lnTo>
                        <a:pt x="1653" y="671"/>
                      </a:lnTo>
                      <a:lnTo>
                        <a:pt x="1663" y="671"/>
                      </a:lnTo>
                      <a:lnTo>
                        <a:pt x="1665" y="671"/>
                      </a:lnTo>
                      <a:lnTo>
                        <a:pt x="1668" y="671"/>
                      </a:lnTo>
                      <a:lnTo>
                        <a:pt x="1670" y="671"/>
                      </a:lnTo>
                      <a:lnTo>
                        <a:pt x="1672" y="671"/>
                      </a:lnTo>
                      <a:lnTo>
                        <a:pt x="1675" y="671"/>
                      </a:lnTo>
                      <a:lnTo>
                        <a:pt x="1677" y="671"/>
                      </a:lnTo>
                      <a:lnTo>
                        <a:pt x="1677" y="690"/>
                      </a:lnTo>
                      <a:lnTo>
                        <a:pt x="1679" y="690"/>
                      </a:lnTo>
                      <a:lnTo>
                        <a:pt x="1679" y="695"/>
                      </a:lnTo>
                      <a:lnTo>
                        <a:pt x="1679" y="700"/>
                      </a:lnTo>
                      <a:lnTo>
                        <a:pt x="1679" y="707"/>
                      </a:lnTo>
                      <a:lnTo>
                        <a:pt x="1679" y="709"/>
                      </a:lnTo>
                      <a:lnTo>
                        <a:pt x="1679" y="711"/>
                      </a:lnTo>
                      <a:lnTo>
                        <a:pt x="1679" y="714"/>
                      </a:lnTo>
                      <a:lnTo>
                        <a:pt x="1679" y="716"/>
                      </a:lnTo>
                      <a:lnTo>
                        <a:pt x="1682" y="716"/>
                      </a:lnTo>
                      <a:lnTo>
                        <a:pt x="1684" y="716"/>
                      </a:lnTo>
                      <a:lnTo>
                        <a:pt x="1687" y="716"/>
                      </a:lnTo>
                      <a:lnTo>
                        <a:pt x="1689" y="716"/>
                      </a:lnTo>
                      <a:lnTo>
                        <a:pt x="1691" y="716"/>
                      </a:lnTo>
                      <a:lnTo>
                        <a:pt x="1694" y="716"/>
                      </a:lnTo>
                      <a:lnTo>
                        <a:pt x="1696" y="716"/>
                      </a:lnTo>
                      <a:lnTo>
                        <a:pt x="1698" y="716"/>
                      </a:lnTo>
                      <a:lnTo>
                        <a:pt x="1701" y="716"/>
                      </a:lnTo>
                      <a:lnTo>
                        <a:pt x="1701" y="716"/>
                      </a:lnTo>
                      <a:lnTo>
                        <a:pt x="1705" y="716"/>
                      </a:lnTo>
                      <a:lnTo>
                        <a:pt x="1708" y="716"/>
                      </a:lnTo>
                      <a:lnTo>
                        <a:pt x="1717" y="716"/>
                      </a:lnTo>
                      <a:lnTo>
                        <a:pt x="1722" y="716"/>
                      </a:lnTo>
                      <a:lnTo>
                        <a:pt x="1722" y="723"/>
                      </a:lnTo>
                      <a:lnTo>
                        <a:pt x="1722" y="728"/>
                      </a:lnTo>
                      <a:lnTo>
                        <a:pt x="1722" y="728"/>
                      </a:lnTo>
                      <a:lnTo>
                        <a:pt x="1722" y="747"/>
                      </a:lnTo>
                      <a:lnTo>
                        <a:pt x="1715" y="747"/>
                      </a:lnTo>
                      <a:lnTo>
                        <a:pt x="1679" y="747"/>
                      </a:lnTo>
                      <a:lnTo>
                        <a:pt x="1679" y="761"/>
                      </a:lnTo>
                      <a:lnTo>
                        <a:pt x="1679" y="763"/>
                      </a:lnTo>
                      <a:lnTo>
                        <a:pt x="1715" y="761"/>
                      </a:lnTo>
                      <a:lnTo>
                        <a:pt x="1722" y="761"/>
                      </a:lnTo>
                      <a:lnTo>
                        <a:pt x="1722" y="780"/>
                      </a:lnTo>
                      <a:lnTo>
                        <a:pt x="1722" y="785"/>
                      </a:lnTo>
                      <a:lnTo>
                        <a:pt x="1722" y="792"/>
                      </a:lnTo>
                      <a:lnTo>
                        <a:pt x="1722" y="806"/>
                      </a:lnTo>
                      <a:lnTo>
                        <a:pt x="1722" y="808"/>
                      </a:lnTo>
                      <a:lnTo>
                        <a:pt x="1729" y="808"/>
                      </a:lnTo>
                      <a:lnTo>
                        <a:pt x="1731" y="808"/>
                      </a:lnTo>
                      <a:lnTo>
                        <a:pt x="1734" y="808"/>
                      </a:lnTo>
                      <a:lnTo>
                        <a:pt x="1741" y="808"/>
                      </a:lnTo>
                      <a:lnTo>
                        <a:pt x="1743" y="808"/>
                      </a:lnTo>
                      <a:lnTo>
                        <a:pt x="1746" y="808"/>
                      </a:lnTo>
                      <a:lnTo>
                        <a:pt x="1767" y="808"/>
                      </a:lnTo>
                      <a:lnTo>
                        <a:pt x="1812" y="806"/>
                      </a:lnTo>
                      <a:lnTo>
                        <a:pt x="1812" y="808"/>
                      </a:lnTo>
                      <a:lnTo>
                        <a:pt x="1812" y="822"/>
                      </a:lnTo>
                      <a:lnTo>
                        <a:pt x="1812" y="825"/>
                      </a:lnTo>
                      <a:lnTo>
                        <a:pt x="1812" y="827"/>
                      </a:lnTo>
                      <a:lnTo>
                        <a:pt x="1812" y="830"/>
                      </a:lnTo>
                      <a:lnTo>
                        <a:pt x="1812" y="832"/>
                      </a:lnTo>
                      <a:lnTo>
                        <a:pt x="1812" y="834"/>
                      </a:lnTo>
                      <a:lnTo>
                        <a:pt x="1812" y="837"/>
                      </a:lnTo>
                      <a:lnTo>
                        <a:pt x="1812" y="839"/>
                      </a:lnTo>
                      <a:lnTo>
                        <a:pt x="1812" y="841"/>
                      </a:lnTo>
                      <a:lnTo>
                        <a:pt x="1812" y="844"/>
                      </a:lnTo>
                      <a:lnTo>
                        <a:pt x="1814" y="846"/>
                      </a:lnTo>
                      <a:lnTo>
                        <a:pt x="1814" y="848"/>
                      </a:lnTo>
                      <a:lnTo>
                        <a:pt x="1814" y="851"/>
                      </a:lnTo>
                      <a:lnTo>
                        <a:pt x="1814" y="867"/>
                      </a:lnTo>
                      <a:lnTo>
                        <a:pt x="1814" y="874"/>
                      </a:lnTo>
                      <a:lnTo>
                        <a:pt x="1814" y="877"/>
                      </a:lnTo>
                      <a:lnTo>
                        <a:pt x="1814" y="882"/>
                      </a:lnTo>
                      <a:lnTo>
                        <a:pt x="1814" y="884"/>
                      </a:lnTo>
                      <a:lnTo>
                        <a:pt x="1814" y="898"/>
                      </a:lnTo>
                      <a:lnTo>
                        <a:pt x="1821" y="898"/>
                      </a:lnTo>
                      <a:lnTo>
                        <a:pt x="1847" y="898"/>
                      </a:lnTo>
                      <a:lnTo>
                        <a:pt x="1854" y="898"/>
                      </a:lnTo>
                      <a:lnTo>
                        <a:pt x="1859" y="898"/>
                      </a:lnTo>
                      <a:lnTo>
                        <a:pt x="1866" y="898"/>
                      </a:lnTo>
                      <a:lnTo>
                        <a:pt x="1871" y="898"/>
                      </a:lnTo>
                      <a:lnTo>
                        <a:pt x="1876" y="898"/>
                      </a:lnTo>
                      <a:lnTo>
                        <a:pt x="1880" y="898"/>
                      </a:lnTo>
                      <a:lnTo>
                        <a:pt x="1887" y="898"/>
                      </a:lnTo>
                      <a:lnTo>
                        <a:pt x="1892" y="898"/>
                      </a:lnTo>
                      <a:lnTo>
                        <a:pt x="1897" y="898"/>
                      </a:lnTo>
                      <a:lnTo>
                        <a:pt x="1904" y="898"/>
                      </a:lnTo>
                      <a:lnTo>
                        <a:pt x="1904" y="903"/>
                      </a:lnTo>
                      <a:lnTo>
                        <a:pt x="1904" y="908"/>
                      </a:lnTo>
                      <a:lnTo>
                        <a:pt x="1904" y="910"/>
                      </a:lnTo>
                      <a:lnTo>
                        <a:pt x="1904" y="912"/>
                      </a:lnTo>
                      <a:lnTo>
                        <a:pt x="1904" y="915"/>
                      </a:lnTo>
                      <a:lnTo>
                        <a:pt x="1904" y="922"/>
                      </a:lnTo>
                      <a:lnTo>
                        <a:pt x="1904" y="924"/>
                      </a:lnTo>
                      <a:lnTo>
                        <a:pt x="1904" y="926"/>
                      </a:lnTo>
                      <a:lnTo>
                        <a:pt x="1904" y="936"/>
                      </a:lnTo>
                      <a:lnTo>
                        <a:pt x="1904" y="938"/>
                      </a:lnTo>
                      <a:lnTo>
                        <a:pt x="1904" y="943"/>
                      </a:lnTo>
                      <a:lnTo>
                        <a:pt x="1904" y="950"/>
                      </a:lnTo>
                      <a:lnTo>
                        <a:pt x="1904" y="955"/>
                      </a:lnTo>
                      <a:lnTo>
                        <a:pt x="1904" y="962"/>
                      </a:lnTo>
                      <a:lnTo>
                        <a:pt x="1904" y="969"/>
                      </a:lnTo>
                      <a:lnTo>
                        <a:pt x="1904" y="974"/>
                      </a:lnTo>
                      <a:lnTo>
                        <a:pt x="1904" y="976"/>
                      </a:lnTo>
                      <a:lnTo>
                        <a:pt x="1904" y="981"/>
                      </a:lnTo>
                      <a:lnTo>
                        <a:pt x="1904" y="983"/>
                      </a:lnTo>
                      <a:lnTo>
                        <a:pt x="1904" y="988"/>
                      </a:lnTo>
                      <a:lnTo>
                        <a:pt x="1904" y="990"/>
                      </a:lnTo>
                      <a:lnTo>
                        <a:pt x="1904" y="993"/>
                      </a:lnTo>
                      <a:lnTo>
                        <a:pt x="1904" y="995"/>
                      </a:lnTo>
                      <a:lnTo>
                        <a:pt x="1904" y="997"/>
                      </a:lnTo>
                      <a:lnTo>
                        <a:pt x="1904" y="1000"/>
                      </a:lnTo>
                      <a:lnTo>
                        <a:pt x="1904" y="1002"/>
                      </a:lnTo>
                      <a:lnTo>
                        <a:pt x="1904" y="1004"/>
                      </a:lnTo>
                      <a:lnTo>
                        <a:pt x="1904" y="1007"/>
                      </a:lnTo>
                      <a:lnTo>
                        <a:pt x="1904" y="1009"/>
                      </a:lnTo>
                      <a:lnTo>
                        <a:pt x="1904" y="1011"/>
                      </a:lnTo>
                      <a:lnTo>
                        <a:pt x="1904" y="1011"/>
                      </a:lnTo>
                      <a:lnTo>
                        <a:pt x="1904" y="1014"/>
                      </a:lnTo>
                      <a:lnTo>
                        <a:pt x="1904" y="1016"/>
                      </a:lnTo>
                      <a:lnTo>
                        <a:pt x="1904" y="1019"/>
                      </a:lnTo>
                      <a:lnTo>
                        <a:pt x="1904" y="1021"/>
                      </a:lnTo>
                      <a:lnTo>
                        <a:pt x="1904" y="1023"/>
                      </a:lnTo>
                      <a:lnTo>
                        <a:pt x="1904" y="1028"/>
                      </a:lnTo>
                      <a:lnTo>
                        <a:pt x="1904" y="1033"/>
                      </a:lnTo>
                      <a:lnTo>
                        <a:pt x="1904" y="1042"/>
                      </a:lnTo>
                      <a:lnTo>
                        <a:pt x="1904" y="1049"/>
                      </a:lnTo>
                      <a:lnTo>
                        <a:pt x="1904" y="1052"/>
                      </a:lnTo>
                      <a:lnTo>
                        <a:pt x="1904" y="1054"/>
                      </a:lnTo>
                      <a:lnTo>
                        <a:pt x="1904" y="1059"/>
                      </a:lnTo>
                      <a:lnTo>
                        <a:pt x="1904" y="1061"/>
                      </a:lnTo>
                      <a:lnTo>
                        <a:pt x="1904" y="1063"/>
                      </a:lnTo>
                      <a:lnTo>
                        <a:pt x="1904" y="1068"/>
                      </a:lnTo>
                      <a:lnTo>
                        <a:pt x="1904" y="1073"/>
                      </a:lnTo>
                      <a:lnTo>
                        <a:pt x="1904" y="1075"/>
                      </a:lnTo>
                      <a:lnTo>
                        <a:pt x="1904" y="1078"/>
                      </a:lnTo>
                      <a:lnTo>
                        <a:pt x="1906" y="1078"/>
                      </a:lnTo>
                      <a:lnTo>
                        <a:pt x="1909" y="1078"/>
                      </a:lnTo>
                      <a:lnTo>
                        <a:pt x="1913" y="1078"/>
                      </a:lnTo>
                      <a:lnTo>
                        <a:pt x="1916" y="1078"/>
                      </a:lnTo>
                      <a:lnTo>
                        <a:pt x="1918" y="1078"/>
                      </a:lnTo>
                      <a:lnTo>
                        <a:pt x="1920" y="1078"/>
                      </a:lnTo>
                      <a:lnTo>
                        <a:pt x="1923" y="1078"/>
                      </a:lnTo>
                      <a:lnTo>
                        <a:pt x="1925" y="1078"/>
                      </a:lnTo>
                      <a:lnTo>
                        <a:pt x="1928" y="1078"/>
                      </a:lnTo>
                      <a:lnTo>
                        <a:pt x="1928" y="1078"/>
                      </a:lnTo>
                      <a:lnTo>
                        <a:pt x="1930" y="1078"/>
                      </a:lnTo>
                      <a:lnTo>
                        <a:pt x="1932" y="1078"/>
                      </a:lnTo>
                      <a:lnTo>
                        <a:pt x="1935" y="1078"/>
                      </a:lnTo>
                      <a:lnTo>
                        <a:pt x="1937" y="1078"/>
                      </a:lnTo>
                      <a:lnTo>
                        <a:pt x="1942" y="1078"/>
                      </a:lnTo>
                      <a:lnTo>
                        <a:pt x="1944" y="1078"/>
                      </a:lnTo>
                      <a:lnTo>
                        <a:pt x="1970" y="1078"/>
                      </a:lnTo>
                      <a:lnTo>
                        <a:pt x="1970" y="1094"/>
                      </a:lnTo>
                      <a:lnTo>
                        <a:pt x="1970" y="1104"/>
                      </a:lnTo>
                      <a:lnTo>
                        <a:pt x="1970" y="1108"/>
                      </a:lnTo>
                      <a:lnTo>
                        <a:pt x="1958" y="1125"/>
                      </a:lnTo>
                      <a:lnTo>
                        <a:pt x="1944" y="1146"/>
                      </a:lnTo>
                      <a:lnTo>
                        <a:pt x="1930" y="1167"/>
                      </a:lnTo>
                      <a:lnTo>
                        <a:pt x="1928" y="1172"/>
                      </a:lnTo>
                      <a:lnTo>
                        <a:pt x="1923" y="1179"/>
                      </a:lnTo>
                      <a:lnTo>
                        <a:pt x="1916" y="1184"/>
                      </a:lnTo>
                      <a:lnTo>
                        <a:pt x="1887" y="1212"/>
                      </a:lnTo>
                      <a:lnTo>
                        <a:pt x="1887" y="1219"/>
                      </a:lnTo>
                      <a:lnTo>
                        <a:pt x="1885" y="1236"/>
                      </a:lnTo>
                      <a:lnTo>
                        <a:pt x="1878" y="1300"/>
                      </a:lnTo>
                      <a:lnTo>
                        <a:pt x="1878" y="1302"/>
                      </a:lnTo>
                      <a:lnTo>
                        <a:pt x="1880" y="1309"/>
                      </a:lnTo>
                      <a:lnTo>
                        <a:pt x="1883" y="1309"/>
                      </a:lnTo>
                      <a:lnTo>
                        <a:pt x="1902" y="1342"/>
                      </a:lnTo>
                      <a:lnTo>
                        <a:pt x="1906" y="1349"/>
                      </a:lnTo>
                      <a:lnTo>
                        <a:pt x="1906" y="1352"/>
                      </a:lnTo>
                      <a:lnTo>
                        <a:pt x="1906" y="1352"/>
                      </a:lnTo>
                      <a:lnTo>
                        <a:pt x="1916" y="1404"/>
                      </a:lnTo>
                      <a:lnTo>
                        <a:pt x="1918" y="1418"/>
                      </a:lnTo>
                      <a:lnTo>
                        <a:pt x="1920" y="1423"/>
                      </a:lnTo>
                      <a:lnTo>
                        <a:pt x="1930" y="1432"/>
                      </a:lnTo>
                      <a:lnTo>
                        <a:pt x="1928" y="1432"/>
                      </a:lnTo>
                      <a:lnTo>
                        <a:pt x="1909" y="1432"/>
                      </a:lnTo>
                      <a:lnTo>
                        <a:pt x="1873" y="1432"/>
                      </a:lnTo>
                      <a:lnTo>
                        <a:pt x="1833" y="1432"/>
                      </a:lnTo>
                      <a:lnTo>
                        <a:pt x="1833" y="1427"/>
                      </a:lnTo>
                      <a:lnTo>
                        <a:pt x="1833" y="1423"/>
                      </a:lnTo>
                      <a:lnTo>
                        <a:pt x="1831" y="1423"/>
                      </a:lnTo>
                      <a:lnTo>
                        <a:pt x="1828" y="1423"/>
                      </a:lnTo>
                      <a:lnTo>
                        <a:pt x="1819" y="1434"/>
                      </a:lnTo>
                      <a:lnTo>
                        <a:pt x="1814" y="1441"/>
                      </a:lnTo>
                      <a:lnTo>
                        <a:pt x="1814" y="1446"/>
                      </a:lnTo>
                      <a:lnTo>
                        <a:pt x="1814" y="1453"/>
                      </a:lnTo>
                      <a:lnTo>
                        <a:pt x="1814" y="1465"/>
                      </a:lnTo>
                      <a:lnTo>
                        <a:pt x="1816" y="1493"/>
                      </a:lnTo>
                      <a:lnTo>
                        <a:pt x="1816" y="1529"/>
                      </a:lnTo>
                      <a:lnTo>
                        <a:pt x="1814" y="1621"/>
                      </a:lnTo>
                      <a:lnTo>
                        <a:pt x="1814" y="1645"/>
                      </a:lnTo>
                      <a:lnTo>
                        <a:pt x="1814" y="1803"/>
                      </a:lnTo>
                      <a:lnTo>
                        <a:pt x="1814" y="1848"/>
                      </a:lnTo>
                      <a:lnTo>
                        <a:pt x="1814" y="1857"/>
                      </a:lnTo>
                      <a:lnTo>
                        <a:pt x="1814" y="1893"/>
                      </a:lnTo>
                      <a:lnTo>
                        <a:pt x="1814" y="1973"/>
                      </a:lnTo>
                      <a:lnTo>
                        <a:pt x="1814" y="1975"/>
                      </a:lnTo>
                      <a:lnTo>
                        <a:pt x="1814" y="1980"/>
                      </a:lnTo>
                      <a:lnTo>
                        <a:pt x="1814" y="1987"/>
                      </a:lnTo>
                      <a:lnTo>
                        <a:pt x="1800" y="1987"/>
                      </a:lnTo>
                      <a:lnTo>
                        <a:pt x="1795" y="1987"/>
                      </a:lnTo>
                      <a:lnTo>
                        <a:pt x="1765" y="1987"/>
                      </a:lnTo>
                      <a:lnTo>
                        <a:pt x="1703" y="1985"/>
                      </a:lnTo>
                      <a:lnTo>
                        <a:pt x="1701" y="1985"/>
                      </a:lnTo>
                      <a:lnTo>
                        <a:pt x="1694" y="1985"/>
                      </a:lnTo>
                      <a:lnTo>
                        <a:pt x="1689" y="1982"/>
                      </a:lnTo>
                      <a:lnTo>
                        <a:pt x="1689" y="1985"/>
                      </a:lnTo>
                      <a:lnTo>
                        <a:pt x="1651" y="1985"/>
                      </a:lnTo>
                      <a:lnTo>
                        <a:pt x="1637" y="1985"/>
                      </a:lnTo>
                      <a:lnTo>
                        <a:pt x="1637" y="1978"/>
                      </a:lnTo>
                      <a:lnTo>
                        <a:pt x="1637" y="1973"/>
                      </a:lnTo>
                      <a:lnTo>
                        <a:pt x="1637" y="1966"/>
                      </a:lnTo>
                      <a:lnTo>
                        <a:pt x="1637" y="1954"/>
                      </a:lnTo>
                      <a:lnTo>
                        <a:pt x="1637" y="1938"/>
                      </a:lnTo>
                      <a:lnTo>
                        <a:pt x="1637" y="1923"/>
                      </a:lnTo>
                      <a:lnTo>
                        <a:pt x="1637" y="1907"/>
                      </a:lnTo>
                      <a:lnTo>
                        <a:pt x="1637" y="1883"/>
                      </a:lnTo>
                      <a:lnTo>
                        <a:pt x="1635" y="1860"/>
                      </a:lnTo>
                      <a:lnTo>
                        <a:pt x="1635" y="1843"/>
                      </a:lnTo>
                      <a:lnTo>
                        <a:pt x="1635" y="1827"/>
                      </a:lnTo>
                      <a:lnTo>
                        <a:pt x="1635" y="1810"/>
                      </a:lnTo>
                      <a:lnTo>
                        <a:pt x="1635" y="1803"/>
                      </a:lnTo>
                      <a:lnTo>
                        <a:pt x="1564" y="1803"/>
                      </a:lnTo>
                      <a:lnTo>
                        <a:pt x="1531" y="1803"/>
                      </a:lnTo>
                      <a:lnTo>
                        <a:pt x="1493" y="1803"/>
                      </a:lnTo>
                      <a:lnTo>
                        <a:pt x="1453" y="1803"/>
                      </a:lnTo>
                      <a:lnTo>
                        <a:pt x="1450" y="1803"/>
                      </a:lnTo>
                      <a:lnTo>
                        <a:pt x="1450" y="1815"/>
                      </a:lnTo>
                      <a:lnTo>
                        <a:pt x="1450" y="1836"/>
                      </a:lnTo>
                      <a:lnTo>
                        <a:pt x="1450" y="1857"/>
                      </a:lnTo>
                      <a:lnTo>
                        <a:pt x="1450" y="1888"/>
                      </a:lnTo>
                      <a:lnTo>
                        <a:pt x="1450" y="1919"/>
                      </a:lnTo>
                      <a:lnTo>
                        <a:pt x="1450" y="1952"/>
                      </a:lnTo>
                      <a:lnTo>
                        <a:pt x="1450" y="1980"/>
                      </a:lnTo>
                      <a:lnTo>
                        <a:pt x="1450" y="1985"/>
                      </a:lnTo>
                      <a:lnTo>
                        <a:pt x="1441" y="1985"/>
                      </a:lnTo>
                      <a:lnTo>
                        <a:pt x="1420" y="1985"/>
                      </a:lnTo>
                      <a:lnTo>
                        <a:pt x="1398" y="1985"/>
                      </a:lnTo>
                      <a:lnTo>
                        <a:pt x="1375" y="1985"/>
                      </a:lnTo>
                      <a:lnTo>
                        <a:pt x="1365" y="1985"/>
                      </a:lnTo>
                      <a:lnTo>
                        <a:pt x="1361" y="1985"/>
                      </a:lnTo>
                      <a:lnTo>
                        <a:pt x="1354" y="1985"/>
                      </a:lnTo>
                      <a:lnTo>
                        <a:pt x="1337" y="1985"/>
                      </a:lnTo>
                      <a:lnTo>
                        <a:pt x="1316" y="1987"/>
                      </a:lnTo>
                      <a:lnTo>
                        <a:pt x="1271" y="1987"/>
                      </a:lnTo>
                      <a:lnTo>
                        <a:pt x="1266" y="1987"/>
                      </a:lnTo>
                      <a:lnTo>
                        <a:pt x="1254" y="1987"/>
                      </a:lnTo>
                      <a:lnTo>
                        <a:pt x="1247" y="1987"/>
                      </a:lnTo>
                      <a:lnTo>
                        <a:pt x="1238" y="1987"/>
                      </a:lnTo>
                      <a:lnTo>
                        <a:pt x="1235" y="1987"/>
                      </a:lnTo>
                      <a:lnTo>
                        <a:pt x="1224" y="1987"/>
                      </a:lnTo>
                      <a:lnTo>
                        <a:pt x="1209" y="1987"/>
                      </a:lnTo>
                      <a:lnTo>
                        <a:pt x="1195" y="1987"/>
                      </a:lnTo>
                      <a:lnTo>
                        <a:pt x="1181" y="1987"/>
                      </a:lnTo>
                      <a:lnTo>
                        <a:pt x="1174" y="1987"/>
                      </a:lnTo>
                      <a:lnTo>
                        <a:pt x="1160" y="1987"/>
                      </a:lnTo>
                      <a:lnTo>
                        <a:pt x="1143" y="1987"/>
                      </a:lnTo>
                      <a:lnTo>
                        <a:pt x="1129" y="1987"/>
                      </a:lnTo>
                      <a:lnTo>
                        <a:pt x="1122" y="1987"/>
                      </a:lnTo>
                      <a:lnTo>
                        <a:pt x="1105" y="1987"/>
                      </a:lnTo>
                      <a:lnTo>
                        <a:pt x="1089" y="1987"/>
                      </a:lnTo>
                      <a:lnTo>
                        <a:pt x="1049" y="1987"/>
                      </a:lnTo>
                      <a:lnTo>
                        <a:pt x="1039" y="1987"/>
                      </a:lnTo>
                      <a:lnTo>
                        <a:pt x="1011" y="1987"/>
                      </a:lnTo>
                      <a:lnTo>
                        <a:pt x="1006" y="1987"/>
                      </a:lnTo>
                      <a:lnTo>
                        <a:pt x="1002" y="1987"/>
                      </a:lnTo>
                      <a:lnTo>
                        <a:pt x="994" y="1985"/>
                      </a:lnTo>
                      <a:lnTo>
                        <a:pt x="990" y="1985"/>
                      </a:lnTo>
                      <a:lnTo>
                        <a:pt x="985" y="1985"/>
                      </a:lnTo>
                      <a:lnTo>
                        <a:pt x="978" y="1985"/>
                      </a:lnTo>
                      <a:lnTo>
                        <a:pt x="976" y="1985"/>
                      </a:lnTo>
                      <a:lnTo>
                        <a:pt x="971" y="1982"/>
                      </a:lnTo>
                      <a:lnTo>
                        <a:pt x="957" y="1982"/>
                      </a:lnTo>
                      <a:lnTo>
                        <a:pt x="952" y="1982"/>
                      </a:lnTo>
                      <a:lnTo>
                        <a:pt x="945" y="1982"/>
                      </a:lnTo>
                      <a:lnTo>
                        <a:pt x="940" y="1982"/>
                      </a:lnTo>
                      <a:lnTo>
                        <a:pt x="938" y="1982"/>
                      </a:lnTo>
                      <a:lnTo>
                        <a:pt x="935" y="1982"/>
                      </a:lnTo>
                      <a:lnTo>
                        <a:pt x="933" y="1980"/>
                      </a:lnTo>
                      <a:lnTo>
                        <a:pt x="931" y="1980"/>
                      </a:lnTo>
                      <a:lnTo>
                        <a:pt x="928" y="1980"/>
                      </a:lnTo>
                      <a:lnTo>
                        <a:pt x="926" y="1980"/>
                      </a:lnTo>
                      <a:lnTo>
                        <a:pt x="924" y="1980"/>
                      </a:lnTo>
                      <a:lnTo>
                        <a:pt x="924" y="1978"/>
                      </a:lnTo>
                      <a:lnTo>
                        <a:pt x="921" y="1978"/>
                      </a:lnTo>
                      <a:lnTo>
                        <a:pt x="919" y="1978"/>
                      </a:lnTo>
                      <a:lnTo>
                        <a:pt x="917" y="1975"/>
                      </a:lnTo>
                      <a:lnTo>
                        <a:pt x="914" y="1975"/>
                      </a:lnTo>
                      <a:lnTo>
                        <a:pt x="914" y="1973"/>
                      </a:lnTo>
                      <a:lnTo>
                        <a:pt x="912" y="1973"/>
                      </a:lnTo>
                      <a:lnTo>
                        <a:pt x="909" y="1973"/>
                      </a:lnTo>
                      <a:lnTo>
                        <a:pt x="907" y="1971"/>
                      </a:lnTo>
                      <a:lnTo>
                        <a:pt x="907" y="1968"/>
                      </a:lnTo>
                      <a:lnTo>
                        <a:pt x="905" y="1966"/>
                      </a:lnTo>
                      <a:lnTo>
                        <a:pt x="905" y="1964"/>
                      </a:lnTo>
                      <a:lnTo>
                        <a:pt x="902" y="1964"/>
                      </a:lnTo>
                      <a:lnTo>
                        <a:pt x="902" y="1961"/>
                      </a:lnTo>
                      <a:lnTo>
                        <a:pt x="900" y="1959"/>
                      </a:lnTo>
                      <a:lnTo>
                        <a:pt x="900" y="1956"/>
                      </a:lnTo>
                      <a:lnTo>
                        <a:pt x="898" y="1954"/>
                      </a:lnTo>
                      <a:lnTo>
                        <a:pt x="898" y="1952"/>
                      </a:lnTo>
                      <a:lnTo>
                        <a:pt x="888" y="1933"/>
                      </a:lnTo>
                      <a:lnTo>
                        <a:pt x="886" y="1928"/>
                      </a:lnTo>
                      <a:lnTo>
                        <a:pt x="879" y="1916"/>
                      </a:lnTo>
                      <a:lnTo>
                        <a:pt x="874" y="1907"/>
                      </a:lnTo>
                      <a:lnTo>
                        <a:pt x="872" y="1900"/>
                      </a:lnTo>
                      <a:lnTo>
                        <a:pt x="853" y="1864"/>
                      </a:lnTo>
                      <a:lnTo>
                        <a:pt x="850" y="1860"/>
                      </a:lnTo>
                      <a:lnTo>
                        <a:pt x="850" y="1860"/>
                      </a:lnTo>
                      <a:lnTo>
                        <a:pt x="853" y="1857"/>
                      </a:lnTo>
                      <a:lnTo>
                        <a:pt x="907" y="1855"/>
                      </a:lnTo>
                      <a:lnTo>
                        <a:pt x="907" y="1850"/>
                      </a:lnTo>
                      <a:lnTo>
                        <a:pt x="907" y="1803"/>
                      </a:lnTo>
                      <a:lnTo>
                        <a:pt x="907" y="1758"/>
                      </a:lnTo>
                      <a:lnTo>
                        <a:pt x="907" y="1713"/>
                      </a:lnTo>
                      <a:lnTo>
                        <a:pt x="909" y="1623"/>
                      </a:lnTo>
                      <a:lnTo>
                        <a:pt x="909" y="1612"/>
                      </a:lnTo>
                      <a:lnTo>
                        <a:pt x="909" y="1597"/>
                      </a:lnTo>
                      <a:lnTo>
                        <a:pt x="909" y="1578"/>
                      </a:lnTo>
                      <a:lnTo>
                        <a:pt x="893" y="1578"/>
                      </a:lnTo>
                      <a:lnTo>
                        <a:pt x="879" y="1578"/>
                      </a:lnTo>
                      <a:lnTo>
                        <a:pt x="865" y="1578"/>
                      </a:lnTo>
                      <a:lnTo>
                        <a:pt x="865" y="1569"/>
                      </a:lnTo>
                      <a:lnTo>
                        <a:pt x="865" y="1555"/>
                      </a:lnTo>
                      <a:lnTo>
                        <a:pt x="865" y="1534"/>
                      </a:lnTo>
                      <a:lnTo>
                        <a:pt x="874" y="1534"/>
                      </a:lnTo>
                      <a:lnTo>
                        <a:pt x="869" y="1522"/>
                      </a:lnTo>
                      <a:lnTo>
                        <a:pt x="848" y="1517"/>
                      </a:lnTo>
                      <a:lnTo>
                        <a:pt x="815" y="1517"/>
                      </a:lnTo>
                      <a:lnTo>
                        <a:pt x="810" y="1517"/>
                      </a:lnTo>
                      <a:lnTo>
                        <a:pt x="808" y="1517"/>
                      </a:lnTo>
                      <a:lnTo>
                        <a:pt x="780" y="1517"/>
                      </a:lnTo>
                      <a:lnTo>
                        <a:pt x="777" y="1517"/>
                      </a:lnTo>
                      <a:lnTo>
                        <a:pt x="772" y="1517"/>
                      </a:lnTo>
                      <a:lnTo>
                        <a:pt x="770" y="1517"/>
                      </a:lnTo>
                      <a:lnTo>
                        <a:pt x="765" y="1517"/>
                      </a:lnTo>
                      <a:lnTo>
                        <a:pt x="763" y="1517"/>
                      </a:lnTo>
                      <a:lnTo>
                        <a:pt x="754" y="1517"/>
                      </a:lnTo>
                      <a:lnTo>
                        <a:pt x="730" y="1512"/>
                      </a:lnTo>
                      <a:lnTo>
                        <a:pt x="730" y="1491"/>
                      </a:lnTo>
                      <a:lnTo>
                        <a:pt x="732" y="1491"/>
                      </a:lnTo>
                      <a:lnTo>
                        <a:pt x="732" y="1489"/>
                      </a:lnTo>
                      <a:lnTo>
                        <a:pt x="735" y="1484"/>
                      </a:lnTo>
                      <a:lnTo>
                        <a:pt x="735" y="1477"/>
                      </a:lnTo>
                      <a:lnTo>
                        <a:pt x="735" y="1475"/>
                      </a:lnTo>
                      <a:lnTo>
                        <a:pt x="735" y="1470"/>
                      </a:lnTo>
                      <a:lnTo>
                        <a:pt x="735" y="1467"/>
                      </a:lnTo>
                      <a:lnTo>
                        <a:pt x="735" y="1465"/>
                      </a:lnTo>
                      <a:lnTo>
                        <a:pt x="735" y="1465"/>
                      </a:lnTo>
                      <a:lnTo>
                        <a:pt x="735" y="1463"/>
                      </a:lnTo>
                      <a:lnTo>
                        <a:pt x="735" y="1458"/>
                      </a:lnTo>
                      <a:lnTo>
                        <a:pt x="735" y="1453"/>
                      </a:lnTo>
                      <a:lnTo>
                        <a:pt x="735" y="1451"/>
                      </a:lnTo>
                      <a:lnTo>
                        <a:pt x="735" y="1444"/>
                      </a:lnTo>
                      <a:lnTo>
                        <a:pt x="730" y="1444"/>
                      </a:lnTo>
                      <a:lnTo>
                        <a:pt x="718" y="1444"/>
                      </a:lnTo>
                      <a:lnTo>
                        <a:pt x="713" y="1444"/>
                      </a:lnTo>
                      <a:lnTo>
                        <a:pt x="711" y="1444"/>
                      </a:lnTo>
                      <a:lnTo>
                        <a:pt x="704" y="1444"/>
                      </a:lnTo>
                      <a:lnTo>
                        <a:pt x="683" y="1444"/>
                      </a:lnTo>
                      <a:lnTo>
                        <a:pt x="652" y="1444"/>
                      </a:lnTo>
                      <a:lnTo>
                        <a:pt x="640" y="1444"/>
                      </a:lnTo>
                      <a:lnTo>
                        <a:pt x="638" y="1444"/>
                      </a:lnTo>
                      <a:lnTo>
                        <a:pt x="621" y="1444"/>
                      </a:lnTo>
                      <a:lnTo>
                        <a:pt x="612" y="1444"/>
                      </a:lnTo>
                      <a:lnTo>
                        <a:pt x="607" y="1444"/>
                      </a:lnTo>
                      <a:lnTo>
                        <a:pt x="593" y="1444"/>
                      </a:lnTo>
                      <a:lnTo>
                        <a:pt x="581" y="1444"/>
                      </a:lnTo>
                      <a:lnTo>
                        <a:pt x="548" y="1444"/>
                      </a:lnTo>
                      <a:lnTo>
                        <a:pt x="548" y="1489"/>
                      </a:lnTo>
                      <a:lnTo>
                        <a:pt x="548" y="1493"/>
                      </a:lnTo>
                      <a:lnTo>
                        <a:pt x="572" y="1493"/>
                      </a:lnTo>
                      <a:lnTo>
                        <a:pt x="572" y="1534"/>
                      </a:lnTo>
                      <a:lnTo>
                        <a:pt x="569" y="1534"/>
                      </a:lnTo>
                      <a:lnTo>
                        <a:pt x="548" y="1534"/>
                      </a:lnTo>
                      <a:lnTo>
                        <a:pt x="548" y="1626"/>
                      </a:lnTo>
                      <a:lnTo>
                        <a:pt x="503" y="1626"/>
                      </a:lnTo>
                      <a:lnTo>
                        <a:pt x="458" y="1626"/>
                      </a:lnTo>
                      <a:lnTo>
                        <a:pt x="413" y="1626"/>
                      </a:lnTo>
                      <a:lnTo>
                        <a:pt x="413" y="1671"/>
                      </a:lnTo>
                      <a:lnTo>
                        <a:pt x="413" y="1715"/>
                      </a:lnTo>
                      <a:lnTo>
                        <a:pt x="413" y="1760"/>
                      </a:lnTo>
                      <a:lnTo>
                        <a:pt x="413" y="1793"/>
                      </a:lnTo>
                      <a:lnTo>
                        <a:pt x="406" y="1793"/>
                      </a:lnTo>
                      <a:lnTo>
                        <a:pt x="402" y="1793"/>
                      </a:lnTo>
                      <a:lnTo>
                        <a:pt x="394" y="1793"/>
                      </a:lnTo>
                      <a:lnTo>
                        <a:pt x="390" y="1793"/>
                      </a:lnTo>
                      <a:lnTo>
                        <a:pt x="376" y="1793"/>
                      </a:lnTo>
                      <a:lnTo>
                        <a:pt x="364" y="1777"/>
                      </a:lnTo>
                      <a:lnTo>
                        <a:pt x="357" y="1765"/>
                      </a:lnTo>
                      <a:lnTo>
                        <a:pt x="354" y="1763"/>
                      </a:lnTo>
                      <a:lnTo>
                        <a:pt x="352" y="1758"/>
                      </a:lnTo>
                      <a:lnTo>
                        <a:pt x="350" y="1753"/>
                      </a:lnTo>
                      <a:lnTo>
                        <a:pt x="347" y="1749"/>
                      </a:lnTo>
                      <a:lnTo>
                        <a:pt x="345" y="1746"/>
                      </a:lnTo>
                      <a:lnTo>
                        <a:pt x="340" y="1741"/>
                      </a:lnTo>
                      <a:lnTo>
                        <a:pt x="338" y="1734"/>
                      </a:lnTo>
                      <a:lnTo>
                        <a:pt x="333" y="1727"/>
                      </a:lnTo>
                      <a:lnTo>
                        <a:pt x="331" y="1723"/>
                      </a:lnTo>
                      <a:lnTo>
                        <a:pt x="328" y="1720"/>
                      </a:lnTo>
                      <a:lnTo>
                        <a:pt x="317" y="1708"/>
                      </a:lnTo>
                      <a:lnTo>
                        <a:pt x="309" y="1699"/>
                      </a:lnTo>
                      <a:lnTo>
                        <a:pt x="300" y="1692"/>
                      </a:lnTo>
                      <a:lnTo>
                        <a:pt x="298" y="1689"/>
                      </a:lnTo>
                      <a:lnTo>
                        <a:pt x="288" y="1682"/>
                      </a:lnTo>
                      <a:lnTo>
                        <a:pt x="279" y="1671"/>
                      </a:lnTo>
                      <a:lnTo>
                        <a:pt x="272" y="1664"/>
                      </a:lnTo>
                      <a:lnTo>
                        <a:pt x="269" y="1661"/>
                      </a:lnTo>
                      <a:lnTo>
                        <a:pt x="262" y="1656"/>
                      </a:lnTo>
                      <a:lnTo>
                        <a:pt x="255" y="1649"/>
                      </a:lnTo>
                      <a:lnTo>
                        <a:pt x="255" y="1647"/>
                      </a:lnTo>
                      <a:lnTo>
                        <a:pt x="253" y="1647"/>
                      </a:lnTo>
                      <a:lnTo>
                        <a:pt x="250" y="1642"/>
                      </a:lnTo>
                      <a:lnTo>
                        <a:pt x="246" y="1640"/>
                      </a:lnTo>
                      <a:lnTo>
                        <a:pt x="243" y="1638"/>
                      </a:lnTo>
                      <a:lnTo>
                        <a:pt x="243" y="1635"/>
                      </a:lnTo>
                      <a:lnTo>
                        <a:pt x="241" y="1635"/>
                      </a:lnTo>
                      <a:lnTo>
                        <a:pt x="241" y="1635"/>
                      </a:lnTo>
                      <a:lnTo>
                        <a:pt x="239" y="1635"/>
                      </a:lnTo>
                      <a:lnTo>
                        <a:pt x="236" y="1635"/>
                      </a:lnTo>
                      <a:lnTo>
                        <a:pt x="236" y="1633"/>
                      </a:lnTo>
                      <a:lnTo>
                        <a:pt x="234" y="1633"/>
                      </a:lnTo>
                      <a:lnTo>
                        <a:pt x="234" y="1630"/>
                      </a:lnTo>
                      <a:lnTo>
                        <a:pt x="231" y="1630"/>
                      </a:lnTo>
                      <a:lnTo>
                        <a:pt x="229" y="1630"/>
                      </a:lnTo>
                      <a:lnTo>
                        <a:pt x="227" y="1628"/>
                      </a:lnTo>
                      <a:lnTo>
                        <a:pt x="224" y="1628"/>
                      </a:lnTo>
                      <a:lnTo>
                        <a:pt x="224" y="1628"/>
                      </a:lnTo>
                      <a:lnTo>
                        <a:pt x="222" y="1628"/>
                      </a:lnTo>
                      <a:lnTo>
                        <a:pt x="222" y="1626"/>
                      </a:lnTo>
                      <a:lnTo>
                        <a:pt x="220" y="1626"/>
                      </a:lnTo>
                      <a:lnTo>
                        <a:pt x="217" y="1626"/>
                      </a:lnTo>
                      <a:lnTo>
                        <a:pt x="206" y="1626"/>
                      </a:lnTo>
                      <a:lnTo>
                        <a:pt x="201" y="1626"/>
                      </a:lnTo>
                      <a:lnTo>
                        <a:pt x="194" y="1626"/>
                      </a:lnTo>
                      <a:lnTo>
                        <a:pt x="189" y="1626"/>
                      </a:lnTo>
                      <a:lnTo>
                        <a:pt x="168" y="1626"/>
                      </a:lnTo>
                      <a:lnTo>
                        <a:pt x="144" y="1626"/>
                      </a:lnTo>
                      <a:lnTo>
                        <a:pt x="125" y="1626"/>
                      </a:lnTo>
                      <a:lnTo>
                        <a:pt x="123" y="1626"/>
                      </a:lnTo>
                      <a:lnTo>
                        <a:pt x="116" y="1626"/>
                      </a:lnTo>
                      <a:lnTo>
                        <a:pt x="111" y="1626"/>
                      </a:lnTo>
                      <a:lnTo>
                        <a:pt x="111" y="1626"/>
                      </a:lnTo>
                      <a:lnTo>
                        <a:pt x="106" y="1626"/>
                      </a:lnTo>
                      <a:lnTo>
                        <a:pt x="99" y="1626"/>
                      </a:lnTo>
                      <a:lnTo>
                        <a:pt x="94" y="1626"/>
                      </a:lnTo>
                      <a:lnTo>
                        <a:pt x="92" y="1626"/>
                      </a:lnTo>
                      <a:lnTo>
                        <a:pt x="85" y="1626"/>
                      </a:lnTo>
                      <a:lnTo>
                        <a:pt x="76" y="1626"/>
                      </a:lnTo>
                      <a:lnTo>
                        <a:pt x="59" y="1626"/>
                      </a:lnTo>
                      <a:lnTo>
                        <a:pt x="57" y="1626"/>
                      </a:lnTo>
                      <a:lnTo>
                        <a:pt x="45" y="1626"/>
                      </a:lnTo>
                      <a:lnTo>
                        <a:pt x="28" y="1626"/>
                      </a:lnTo>
                      <a:lnTo>
                        <a:pt x="19" y="1626"/>
                      </a:lnTo>
                      <a:lnTo>
                        <a:pt x="17" y="1626"/>
                      </a:lnTo>
                      <a:lnTo>
                        <a:pt x="12" y="1626"/>
                      </a:lnTo>
                      <a:lnTo>
                        <a:pt x="7" y="1626"/>
                      </a:lnTo>
                      <a:lnTo>
                        <a:pt x="7" y="1623"/>
                      </a:lnTo>
                      <a:lnTo>
                        <a:pt x="7" y="1619"/>
                      </a:lnTo>
                      <a:lnTo>
                        <a:pt x="7" y="1612"/>
                      </a:lnTo>
                      <a:lnTo>
                        <a:pt x="7" y="1607"/>
                      </a:lnTo>
                      <a:lnTo>
                        <a:pt x="7" y="1597"/>
                      </a:lnTo>
                      <a:lnTo>
                        <a:pt x="7" y="1588"/>
                      </a:lnTo>
                      <a:lnTo>
                        <a:pt x="7" y="1578"/>
                      </a:lnTo>
                      <a:lnTo>
                        <a:pt x="7" y="1574"/>
                      </a:lnTo>
                      <a:lnTo>
                        <a:pt x="7" y="1571"/>
                      </a:lnTo>
                      <a:lnTo>
                        <a:pt x="7" y="1569"/>
                      </a:lnTo>
                      <a:lnTo>
                        <a:pt x="7" y="1567"/>
                      </a:lnTo>
                      <a:lnTo>
                        <a:pt x="7" y="1552"/>
                      </a:lnTo>
                      <a:lnTo>
                        <a:pt x="7" y="1545"/>
                      </a:lnTo>
                      <a:lnTo>
                        <a:pt x="7" y="1543"/>
                      </a:lnTo>
                      <a:lnTo>
                        <a:pt x="7" y="1541"/>
                      </a:lnTo>
                      <a:lnTo>
                        <a:pt x="7" y="1538"/>
                      </a:lnTo>
                      <a:lnTo>
                        <a:pt x="7" y="1534"/>
                      </a:lnTo>
                      <a:lnTo>
                        <a:pt x="7" y="1524"/>
                      </a:lnTo>
                      <a:lnTo>
                        <a:pt x="7" y="1515"/>
                      </a:lnTo>
                      <a:lnTo>
                        <a:pt x="7" y="1505"/>
                      </a:lnTo>
                      <a:lnTo>
                        <a:pt x="7" y="1493"/>
                      </a:lnTo>
                      <a:lnTo>
                        <a:pt x="7" y="1477"/>
                      </a:lnTo>
                      <a:lnTo>
                        <a:pt x="7" y="1475"/>
                      </a:lnTo>
                      <a:lnTo>
                        <a:pt x="7" y="1470"/>
                      </a:lnTo>
                      <a:lnTo>
                        <a:pt x="7" y="1467"/>
                      </a:lnTo>
                      <a:lnTo>
                        <a:pt x="7" y="1460"/>
                      </a:lnTo>
                      <a:lnTo>
                        <a:pt x="7" y="1451"/>
                      </a:lnTo>
                      <a:lnTo>
                        <a:pt x="7" y="1444"/>
                      </a:lnTo>
                      <a:lnTo>
                        <a:pt x="7" y="1432"/>
                      </a:lnTo>
                      <a:lnTo>
                        <a:pt x="7" y="1420"/>
                      </a:lnTo>
                      <a:lnTo>
                        <a:pt x="7" y="1411"/>
                      </a:lnTo>
                      <a:lnTo>
                        <a:pt x="7" y="1401"/>
                      </a:lnTo>
                      <a:lnTo>
                        <a:pt x="7" y="1389"/>
                      </a:lnTo>
                      <a:lnTo>
                        <a:pt x="7" y="1387"/>
                      </a:lnTo>
                      <a:lnTo>
                        <a:pt x="7" y="1380"/>
                      </a:lnTo>
                      <a:lnTo>
                        <a:pt x="7" y="1378"/>
                      </a:lnTo>
                      <a:lnTo>
                        <a:pt x="7" y="1375"/>
                      </a:lnTo>
                      <a:lnTo>
                        <a:pt x="7" y="1373"/>
                      </a:lnTo>
                      <a:lnTo>
                        <a:pt x="7" y="1359"/>
                      </a:lnTo>
                      <a:lnTo>
                        <a:pt x="7" y="1356"/>
                      </a:lnTo>
                      <a:lnTo>
                        <a:pt x="7" y="1354"/>
                      </a:lnTo>
                      <a:lnTo>
                        <a:pt x="7" y="1352"/>
                      </a:lnTo>
                      <a:lnTo>
                        <a:pt x="7" y="1352"/>
                      </a:lnTo>
                      <a:lnTo>
                        <a:pt x="7" y="1347"/>
                      </a:lnTo>
                      <a:lnTo>
                        <a:pt x="7" y="1340"/>
                      </a:lnTo>
                      <a:lnTo>
                        <a:pt x="7" y="1337"/>
                      </a:lnTo>
                      <a:lnTo>
                        <a:pt x="7" y="1333"/>
                      </a:lnTo>
                      <a:lnTo>
                        <a:pt x="7" y="1330"/>
                      </a:lnTo>
                      <a:lnTo>
                        <a:pt x="7" y="1321"/>
                      </a:lnTo>
                      <a:lnTo>
                        <a:pt x="7" y="1316"/>
                      </a:lnTo>
                      <a:lnTo>
                        <a:pt x="7" y="1314"/>
                      </a:lnTo>
                      <a:lnTo>
                        <a:pt x="7" y="1312"/>
                      </a:lnTo>
                      <a:lnTo>
                        <a:pt x="7" y="1300"/>
                      </a:lnTo>
                      <a:lnTo>
                        <a:pt x="7" y="1295"/>
                      </a:lnTo>
                      <a:lnTo>
                        <a:pt x="7" y="1295"/>
                      </a:lnTo>
                      <a:lnTo>
                        <a:pt x="7" y="1293"/>
                      </a:lnTo>
                      <a:lnTo>
                        <a:pt x="7" y="1283"/>
                      </a:lnTo>
                      <a:lnTo>
                        <a:pt x="7" y="1274"/>
                      </a:lnTo>
                      <a:lnTo>
                        <a:pt x="7" y="1271"/>
                      </a:lnTo>
                      <a:lnTo>
                        <a:pt x="7" y="1267"/>
                      </a:lnTo>
                      <a:lnTo>
                        <a:pt x="7" y="1264"/>
                      </a:lnTo>
                      <a:lnTo>
                        <a:pt x="7" y="1245"/>
                      </a:lnTo>
                      <a:lnTo>
                        <a:pt x="7" y="1238"/>
                      </a:lnTo>
                      <a:lnTo>
                        <a:pt x="7" y="1234"/>
                      </a:lnTo>
                      <a:lnTo>
                        <a:pt x="7" y="1231"/>
                      </a:lnTo>
                      <a:lnTo>
                        <a:pt x="7" y="1229"/>
                      </a:lnTo>
                      <a:lnTo>
                        <a:pt x="5" y="1210"/>
                      </a:lnTo>
                      <a:lnTo>
                        <a:pt x="5" y="1208"/>
                      </a:lnTo>
                      <a:lnTo>
                        <a:pt x="5" y="1205"/>
                      </a:lnTo>
                      <a:lnTo>
                        <a:pt x="5" y="1203"/>
                      </a:lnTo>
                      <a:lnTo>
                        <a:pt x="5" y="1193"/>
                      </a:lnTo>
                      <a:lnTo>
                        <a:pt x="7" y="1184"/>
                      </a:lnTo>
                      <a:lnTo>
                        <a:pt x="7" y="1182"/>
                      </a:lnTo>
                      <a:lnTo>
                        <a:pt x="7" y="1177"/>
                      </a:lnTo>
                      <a:lnTo>
                        <a:pt x="7" y="1174"/>
                      </a:lnTo>
                      <a:lnTo>
                        <a:pt x="5" y="1156"/>
                      </a:lnTo>
                      <a:lnTo>
                        <a:pt x="5" y="1151"/>
                      </a:lnTo>
                      <a:lnTo>
                        <a:pt x="5" y="1148"/>
                      </a:lnTo>
                      <a:lnTo>
                        <a:pt x="5" y="1146"/>
                      </a:lnTo>
                      <a:lnTo>
                        <a:pt x="5" y="1141"/>
                      </a:lnTo>
                      <a:lnTo>
                        <a:pt x="5" y="1139"/>
                      </a:lnTo>
                      <a:lnTo>
                        <a:pt x="5" y="1097"/>
                      </a:lnTo>
                      <a:lnTo>
                        <a:pt x="5" y="1094"/>
                      </a:lnTo>
                      <a:lnTo>
                        <a:pt x="7" y="1094"/>
                      </a:lnTo>
                      <a:lnTo>
                        <a:pt x="7" y="1097"/>
                      </a:lnTo>
                      <a:lnTo>
                        <a:pt x="19" y="1101"/>
                      </a:lnTo>
                      <a:lnTo>
                        <a:pt x="28" y="1104"/>
                      </a:lnTo>
                      <a:lnTo>
                        <a:pt x="31" y="1106"/>
                      </a:lnTo>
                      <a:lnTo>
                        <a:pt x="33" y="1106"/>
                      </a:lnTo>
                      <a:lnTo>
                        <a:pt x="38" y="1108"/>
                      </a:lnTo>
                      <a:lnTo>
                        <a:pt x="40" y="1111"/>
                      </a:lnTo>
                      <a:lnTo>
                        <a:pt x="47" y="1113"/>
                      </a:lnTo>
                      <a:lnTo>
                        <a:pt x="54" y="1115"/>
                      </a:lnTo>
                      <a:lnTo>
                        <a:pt x="59" y="1118"/>
                      </a:lnTo>
                      <a:lnTo>
                        <a:pt x="64" y="1120"/>
                      </a:lnTo>
                      <a:lnTo>
                        <a:pt x="85" y="1127"/>
                      </a:lnTo>
                      <a:lnTo>
                        <a:pt x="97" y="1132"/>
                      </a:lnTo>
                      <a:lnTo>
                        <a:pt x="99" y="1132"/>
                      </a:lnTo>
                      <a:lnTo>
                        <a:pt x="109" y="1137"/>
                      </a:lnTo>
                      <a:lnTo>
                        <a:pt x="111" y="1139"/>
                      </a:lnTo>
                      <a:lnTo>
                        <a:pt x="113" y="1139"/>
                      </a:lnTo>
                      <a:lnTo>
                        <a:pt x="120" y="1141"/>
                      </a:lnTo>
                      <a:lnTo>
                        <a:pt x="120" y="1144"/>
                      </a:lnTo>
                      <a:lnTo>
                        <a:pt x="125" y="1144"/>
                      </a:lnTo>
                      <a:lnTo>
                        <a:pt x="132" y="1148"/>
                      </a:lnTo>
                      <a:lnTo>
                        <a:pt x="135" y="1148"/>
                      </a:lnTo>
                      <a:lnTo>
                        <a:pt x="142" y="1151"/>
                      </a:lnTo>
                      <a:lnTo>
                        <a:pt x="142" y="1153"/>
                      </a:lnTo>
                      <a:lnTo>
                        <a:pt x="156" y="1158"/>
                      </a:lnTo>
                      <a:lnTo>
                        <a:pt x="158" y="1158"/>
                      </a:lnTo>
                      <a:lnTo>
                        <a:pt x="158" y="1160"/>
                      </a:lnTo>
                      <a:lnTo>
                        <a:pt x="165" y="1163"/>
                      </a:lnTo>
                      <a:lnTo>
                        <a:pt x="170" y="1165"/>
                      </a:lnTo>
                      <a:lnTo>
                        <a:pt x="184" y="1172"/>
                      </a:lnTo>
                      <a:lnTo>
                        <a:pt x="187" y="1172"/>
                      </a:lnTo>
                      <a:lnTo>
                        <a:pt x="191" y="1174"/>
                      </a:lnTo>
                      <a:lnTo>
                        <a:pt x="194" y="1174"/>
                      </a:lnTo>
                      <a:lnTo>
                        <a:pt x="198" y="1177"/>
                      </a:lnTo>
                      <a:lnTo>
                        <a:pt x="208" y="1182"/>
                      </a:lnTo>
                      <a:lnTo>
                        <a:pt x="213" y="1182"/>
                      </a:lnTo>
                      <a:lnTo>
                        <a:pt x="217" y="1184"/>
                      </a:lnTo>
                      <a:lnTo>
                        <a:pt x="222" y="1184"/>
                      </a:lnTo>
                      <a:lnTo>
                        <a:pt x="224" y="1186"/>
                      </a:lnTo>
                      <a:lnTo>
                        <a:pt x="229" y="1191"/>
                      </a:lnTo>
                      <a:lnTo>
                        <a:pt x="231" y="1191"/>
                      </a:lnTo>
                      <a:lnTo>
                        <a:pt x="231" y="1189"/>
                      </a:lnTo>
                      <a:lnTo>
                        <a:pt x="231" y="1186"/>
                      </a:lnTo>
                      <a:lnTo>
                        <a:pt x="231" y="1184"/>
                      </a:lnTo>
                      <a:lnTo>
                        <a:pt x="231" y="1182"/>
                      </a:lnTo>
                      <a:lnTo>
                        <a:pt x="231" y="1182"/>
                      </a:lnTo>
                      <a:lnTo>
                        <a:pt x="231" y="1179"/>
                      </a:lnTo>
                      <a:lnTo>
                        <a:pt x="231" y="1177"/>
                      </a:lnTo>
                      <a:lnTo>
                        <a:pt x="231" y="1174"/>
                      </a:lnTo>
                      <a:lnTo>
                        <a:pt x="231" y="1172"/>
                      </a:lnTo>
                      <a:lnTo>
                        <a:pt x="231" y="1170"/>
                      </a:lnTo>
                      <a:lnTo>
                        <a:pt x="234" y="1167"/>
                      </a:lnTo>
                      <a:lnTo>
                        <a:pt x="234" y="1165"/>
                      </a:lnTo>
                      <a:lnTo>
                        <a:pt x="234" y="1163"/>
                      </a:lnTo>
                      <a:lnTo>
                        <a:pt x="236" y="1160"/>
                      </a:lnTo>
                      <a:lnTo>
                        <a:pt x="236" y="1158"/>
                      </a:lnTo>
                      <a:lnTo>
                        <a:pt x="236" y="1156"/>
                      </a:lnTo>
                      <a:lnTo>
                        <a:pt x="239" y="1156"/>
                      </a:lnTo>
                      <a:lnTo>
                        <a:pt x="239" y="1153"/>
                      </a:lnTo>
                      <a:lnTo>
                        <a:pt x="241" y="1151"/>
                      </a:lnTo>
                      <a:lnTo>
                        <a:pt x="241" y="1148"/>
                      </a:lnTo>
                      <a:lnTo>
                        <a:pt x="243" y="1148"/>
                      </a:lnTo>
                      <a:lnTo>
                        <a:pt x="243" y="1146"/>
                      </a:lnTo>
                      <a:lnTo>
                        <a:pt x="246" y="1144"/>
                      </a:lnTo>
                      <a:lnTo>
                        <a:pt x="246" y="1141"/>
                      </a:lnTo>
                      <a:lnTo>
                        <a:pt x="248" y="1141"/>
                      </a:lnTo>
                      <a:lnTo>
                        <a:pt x="248" y="1139"/>
                      </a:lnTo>
                      <a:lnTo>
                        <a:pt x="250" y="1139"/>
                      </a:lnTo>
                      <a:lnTo>
                        <a:pt x="250" y="1137"/>
                      </a:lnTo>
                      <a:lnTo>
                        <a:pt x="253" y="1137"/>
                      </a:lnTo>
                      <a:lnTo>
                        <a:pt x="253" y="1134"/>
                      </a:lnTo>
                      <a:lnTo>
                        <a:pt x="257" y="1132"/>
                      </a:lnTo>
                      <a:lnTo>
                        <a:pt x="262" y="1127"/>
                      </a:lnTo>
                      <a:lnTo>
                        <a:pt x="265" y="1125"/>
                      </a:lnTo>
                      <a:lnTo>
                        <a:pt x="267" y="1125"/>
                      </a:lnTo>
                      <a:lnTo>
                        <a:pt x="267" y="1125"/>
                      </a:lnTo>
                      <a:lnTo>
                        <a:pt x="269" y="1125"/>
                      </a:lnTo>
                      <a:lnTo>
                        <a:pt x="269" y="1123"/>
                      </a:lnTo>
                      <a:lnTo>
                        <a:pt x="272" y="1123"/>
                      </a:lnTo>
                      <a:lnTo>
                        <a:pt x="272" y="1120"/>
                      </a:lnTo>
                      <a:lnTo>
                        <a:pt x="274" y="1118"/>
                      </a:lnTo>
                      <a:lnTo>
                        <a:pt x="274" y="1115"/>
                      </a:lnTo>
                      <a:lnTo>
                        <a:pt x="276" y="1115"/>
                      </a:lnTo>
                      <a:lnTo>
                        <a:pt x="276" y="1113"/>
                      </a:lnTo>
                      <a:lnTo>
                        <a:pt x="276" y="1111"/>
                      </a:lnTo>
                      <a:lnTo>
                        <a:pt x="276" y="1108"/>
                      </a:lnTo>
                      <a:lnTo>
                        <a:pt x="279" y="1108"/>
                      </a:lnTo>
                      <a:lnTo>
                        <a:pt x="279" y="1106"/>
                      </a:lnTo>
                      <a:lnTo>
                        <a:pt x="279" y="1104"/>
                      </a:lnTo>
                      <a:lnTo>
                        <a:pt x="279" y="1101"/>
                      </a:lnTo>
                      <a:lnTo>
                        <a:pt x="279" y="1099"/>
                      </a:lnTo>
                      <a:lnTo>
                        <a:pt x="279" y="1097"/>
                      </a:lnTo>
                      <a:lnTo>
                        <a:pt x="279" y="1094"/>
                      </a:lnTo>
                      <a:lnTo>
                        <a:pt x="279" y="1089"/>
                      </a:lnTo>
                      <a:lnTo>
                        <a:pt x="279" y="1082"/>
                      </a:lnTo>
                      <a:lnTo>
                        <a:pt x="279" y="1080"/>
                      </a:lnTo>
                      <a:lnTo>
                        <a:pt x="279" y="1078"/>
                      </a:lnTo>
                      <a:lnTo>
                        <a:pt x="279" y="1068"/>
                      </a:lnTo>
                      <a:lnTo>
                        <a:pt x="279" y="1068"/>
                      </a:lnTo>
                      <a:lnTo>
                        <a:pt x="279" y="1059"/>
                      </a:lnTo>
                      <a:lnTo>
                        <a:pt x="279" y="1056"/>
                      </a:lnTo>
                      <a:lnTo>
                        <a:pt x="279" y="1052"/>
                      </a:lnTo>
                      <a:lnTo>
                        <a:pt x="279" y="1049"/>
                      </a:lnTo>
                      <a:lnTo>
                        <a:pt x="279" y="1047"/>
                      </a:lnTo>
                      <a:lnTo>
                        <a:pt x="279" y="1035"/>
                      </a:lnTo>
                      <a:lnTo>
                        <a:pt x="279" y="1033"/>
                      </a:lnTo>
                      <a:lnTo>
                        <a:pt x="279" y="1028"/>
                      </a:lnTo>
                      <a:lnTo>
                        <a:pt x="279" y="1023"/>
                      </a:lnTo>
                      <a:lnTo>
                        <a:pt x="279" y="1016"/>
                      </a:lnTo>
                      <a:lnTo>
                        <a:pt x="279" y="1014"/>
                      </a:lnTo>
                      <a:lnTo>
                        <a:pt x="279" y="1007"/>
                      </a:lnTo>
                      <a:lnTo>
                        <a:pt x="279" y="1004"/>
                      </a:lnTo>
                      <a:lnTo>
                        <a:pt x="276" y="1000"/>
                      </a:lnTo>
                      <a:lnTo>
                        <a:pt x="276" y="995"/>
                      </a:lnTo>
                      <a:lnTo>
                        <a:pt x="276" y="993"/>
                      </a:lnTo>
                      <a:lnTo>
                        <a:pt x="276" y="990"/>
                      </a:lnTo>
                      <a:lnTo>
                        <a:pt x="276" y="988"/>
                      </a:lnTo>
                      <a:lnTo>
                        <a:pt x="276" y="983"/>
                      </a:lnTo>
                      <a:lnTo>
                        <a:pt x="276" y="974"/>
                      </a:lnTo>
                      <a:lnTo>
                        <a:pt x="276" y="969"/>
                      </a:lnTo>
                      <a:lnTo>
                        <a:pt x="276" y="967"/>
                      </a:lnTo>
                      <a:lnTo>
                        <a:pt x="276" y="960"/>
                      </a:lnTo>
                      <a:lnTo>
                        <a:pt x="276" y="957"/>
                      </a:lnTo>
                      <a:lnTo>
                        <a:pt x="276" y="955"/>
                      </a:lnTo>
                      <a:lnTo>
                        <a:pt x="276" y="952"/>
                      </a:lnTo>
                      <a:lnTo>
                        <a:pt x="276" y="950"/>
                      </a:lnTo>
                      <a:lnTo>
                        <a:pt x="276" y="943"/>
                      </a:lnTo>
                      <a:lnTo>
                        <a:pt x="276" y="938"/>
                      </a:lnTo>
                      <a:lnTo>
                        <a:pt x="276" y="936"/>
                      </a:lnTo>
                      <a:lnTo>
                        <a:pt x="276" y="931"/>
                      </a:lnTo>
                      <a:lnTo>
                        <a:pt x="276" y="929"/>
                      </a:lnTo>
                      <a:lnTo>
                        <a:pt x="276" y="926"/>
                      </a:lnTo>
                      <a:lnTo>
                        <a:pt x="276" y="922"/>
                      </a:lnTo>
                      <a:lnTo>
                        <a:pt x="276" y="915"/>
                      </a:lnTo>
                      <a:lnTo>
                        <a:pt x="276" y="905"/>
                      </a:lnTo>
                      <a:lnTo>
                        <a:pt x="276" y="903"/>
                      </a:lnTo>
                      <a:lnTo>
                        <a:pt x="276" y="900"/>
                      </a:lnTo>
                      <a:lnTo>
                        <a:pt x="276" y="858"/>
                      </a:lnTo>
                      <a:lnTo>
                        <a:pt x="276" y="851"/>
                      </a:lnTo>
                      <a:lnTo>
                        <a:pt x="276" y="841"/>
                      </a:lnTo>
                      <a:lnTo>
                        <a:pt x="276" y="827"/>
                      </a:lnTo>
                      <a:lnTo>
                        <a:pt x="276" y="825"/>
                      </a:lnTo>
                      <a:lnTo>
                        <a:pt x="276" y="813"/>
                      </a:lnTo>
                      <a:lnTo>
                        <a:pt x="276" y="801"/>
                      </a:lnTo>
                      <a:lnTo>
                        <a:pt x="276" y="794"/>
                      </a:lnTo>
                      <a:lnTo>
                        <a:pt x="276" y="789"/>
                      </a:lnTo>
                      <a:lnTo>
                        <a:pt x="276" y="778"/>
                      </a:lnTo>
                      <a:lnTo>
                        <a:pt x="276" y="766"/>
                      </a:lnTo>
                      <a:lnTo>
                        <a:pt x="276" y="752"/>
                      </a:lnTo>
                      <a:lnTo>
                        <a:pt x="276" y="740"/>
                      </a:lnTo>
                      <a:lnTo>
                        <a:pt x="276" y="735"/>
                      </a:lnTo>
                      <a:lnTo>
                        <a:pt x="276" y="730"/>
                      </a:lnTo>
                      <a:lnTo>
                        <a:pt x="274" y="723"/>
                      </a:lnTo>
                      <a:lnTo>
                        <a:pt x="274" y="721"/>
                      </a:lnTo>
                      <a:lnTo>
                        <a:pt x="274" y="716"/>
                      </a:lnTo>
                      <a:lnTo>
                        <a:pt x="274" y="711"/>
                      </a:lnTo>
                      <a:lnTo>
                        <a:pt x="274" y="702"/>
                      </a:lnTo>
                      <a:lnTo>
                        <a:pt x="274" y="697"/>
                      </a:lnTo>
                      <a:lnTo>
                        <a:pt x="274" y="690"/>
                      </a:lnTo>
                      <a:lnTo>
                        <a:pt x="274" y="678"/>
                      </a:lnTo>
                      <a:lnTo>
                        <a:pt x="274" y="671"/>
                      </a:lnTo>
                      <a:lnTo>
                        <a:pt x="274" y="659"/>
                      </a:lnTo>
                      <a:lnTo>
                        <a:pt x="274" y="657"/>
                      </a:lnTo>
                      <a:lnTo>
                        <a:pt x="274" y="650"/>
                      </a:lnTo>
                      <a:lnTo>
                        <a:pt x="274" y="638"/>
                      </a:lnTo>
                      <a:lnTo>
                        <a:pt x="274" y="631"/>
                      </a:lnTo>
                      <a:lnTo>
                        <a:pt x="274" y="582"/>
                      </a:lnTo>
                      <a:lnTo>
                        <a:pt x="274" y="565"/>
                      </a:lnTo>
                      <a:lnTo>
                        <a:pt x="274" y="560"/>
                      </a:lnTo>
                      <a:lnTo>
                        <a:pt x="274" y="558"/>
                      </a:lnTo>
                      <a:lnTo>
                        <a:pt x="274" y="556"/>
                      </a:lnTo>
                      <a:lnTo>
                        <a:pt x="274" y="553"/>
                      </a:lnTo>
                      <a:lnTo>
                        <a:pt x="274" y="544"/>
                      </a:lnTo>
                      <a:lnTo>
                        <a:pt x="269" y="544"/>
                      </a:lnTo>
                      <a:lnTo>
                        <a:pt x="265" y="544"/>
                      </a:lnTo>
                      <a:lnTo>
                        <a:pt x="260" y="544"/>
                      </a:lnTo>
                      <a:lnTo>
                        <a:pt x="260" y="546"/>
                      </a:lnTo>
                      <a:lnTo>
                        <a:pt x="257" y="548"/>
                      </a:lnTo>
                      <a:lnTo>
                        <a:pt x="255" y="548"/>
                      </a:lnTo>
                      <a:lnTo>
                        <a:pt x="253" y="548"/>
                      </a:lnTo>
                      <a:lnTo>
                        <a:pt x="250" y="551"/>
                      </a:lnTo>
                      <a:lnTo>
                        <a:pt x="246" y="553"/>
                      </a:lnTo>
                      <a:lnTo>
                        <a:pt x="241" y="556"/>
                      </a:lnTo>
                      <a:lnTo>
                        <a:pt x="236" y="556"/>
                      </a:lnTo>
                      <a:lnTo>
                        <a:pt x="231" y="558"/>
                      </a:lnTo>
                      <a:lnTo>
                        <a:pt x="227" y="558"/>
                      </a:lnTo>
                      <a:lnTo>
                        <a:pt x="220" y="563"/>
                      </a:lnTo>
                      <a:lnTo>
                        <a:pt x="208" y="567"/>
                      </a:lnTo>
                      <a:lnTo>
                        <a:pt x="206" y="567"/>
                      </a:lnTo>
                      <a:lnTo>
                        <a:pt x="196" y="572"/>
                      </a:lnTo>
                      <a:lnTo>
                        <a:pt x="182" y="577"/>
                      </a:lnTo>
                      <a:lnTo>
                        <a:pt x="170" y="582"/>
                      </a:lnTo>
                      <a:lnTo>
                        <a:pt x="170" y="584"/>
                      </a:lnTo>
                      <a:lnTo>
                        <a:pt x="163" y="586"/>
                      </a:lnTo>
                      <a:lnTo>
                        <a:pt x="156" y="589"/>
                      </a:lnTo>
                      <a:lnTo>
                        <a:pt x="154" y="591"/>
                      </a:lnTo>
                      <a:lnTo>
                        <a:pt x="151" y="591"/>
                      </a:lnTo>
                      <a:lnTo>
                        <a:pt x="146" y="593"/>
                      </a:lnTo>
                      <a:lnTo>
                        <a:pt x="139" y="596"/>
                      </a:lnTo>
                      <a:lnTo>
                        <a:pt x="132" y="600"/>
                      </a:lnTo>
                      <a:lnTo>
                        <a:pt x="125" y="603"/>
                      </a:lnTo>
                      <a:lnTo>
                        <a:pt x="123" y="603"/>
                      </a:lnTo>
                      <a:lnTo>
                        <a:pt x="116" y="605"/>
                      </a:lnTo>
                      <a:lnTo>
                        <a:pt x="113" y="608"/>
                      </a:lnTo>
                      <a:lnTo>
                        <a:pt x="111" y="608"/>
                      </a:lnTo>
                      <a:lnTo>
                        <a:pt x="109" y="610"/>
                      </a:lnTo>
                      <a:lnTo>
                        <a:pt x="106" y="612"/>
                      </a:lnTo>
                      <a:lnTo>
                        <a:pt x="104" y="612"/>
                      </a:lnTo>
                      <a:lnTo>
                        <a:pt x="102" y="612"/>
                      </a:lnTo>
                      <a:lnTo>
                        <a:pt x="102" y="615"/>
                      </a:lnTo>
                      <a:lnTo>
                        <a:pt x="99" y="615"/>
                      </a:lnTo>
                      <a:lnTo>
                        <a:pt x="97" y="615"/>
                      </a:lnTo>
                      <a:lnTo>
                        <a:pt x="94" y="615"/>
                      </a:lnTo>
                      <a:lnTo>
                        <a:pt x="92" y="615"/>
                      </a:lnTo>
                      <a:lnTo>
                        <a:pt x="90" y="615"/>
                      </a:lnTo>
                      <a:lnTo>
                        <a:pt x="87" y="615"/>
                      </a:lnTo>
                      <a:lnTo>
                        <a:pt x="78" y="617"/>
                      </a:lnTo>
                      <a:lnTo>
                        <a:pt x="71" y="617"/>
                      </a:lnTo>
                      <a:lnTo>
                        <a:pt x="69" y="617"/>
                      </a:lnTo>
                      <a:lnTo>
                        <a:pt x="61" y="617"/>
                      </a:lnTo>
                      <a:lnTo>
                        <a:pt x="57" y="617"/>
                      </a:lnTo>
                      <a:lnTo>
                        <a:pt x="54" y="617"/>
                      </a:lnTo>
                      <a:lnTo>
                        <a:pt x="50" y="619"/>
                      </a:lnTo>
                      <a:lnTo>
                        <a:pt x="43" y="619"/>
                      </a:lnTo>
                      <a:lnTo>
                        <a:pt x="35" y="619"/>
                      </a:lnTo>
                      <a:lnTo>
                        <a:pt x="28" y="622"/>
                      </a:lnTo>
                      <a:lnTo>
                        <a:pt x="26" y="622"/>
                      </a:lnTo>
                      <a:lnTo>
                        <a:pt x="19" y="622"/>
                      </a:lnTo>
                      <a:lnTo>
                        <a:pt x="14" y="622"/>
                      </a:lnTo>
                      <a:lnTo>
                        <a:pt x="7" y="624"/>
                      </a:lnTo>
                      <a:lnTo>
                        <a:pt x="5" y="624"/>
                      </a:lnTo>
                      <a:lnTo>
                        <a:pt x="2" y="624"/>
                      </a:lnTo>
                      <a:lnTo>
                        <a:pt x="2" y="622"/>
                      </a:lnTo>
                      <a:lnTo>
                        <a:pt x="2" y="617"/>
                      </a:lnTo>
                      <a:lnTo>
                        <a:pt x="2" y="612"/>
                      </a:lnTo>
                      <a:lnTo>
                        <a:pt x="2" y="603"/>
                      </a:lnTo>
                      <a:lnTo>
                        <a:pt x="2" y="589"/>
                      </a:lnTo>
                      <a:lnTo>
                        <a:pt x="2" y="584"/>
                      </a:lnTo>
                      <a:lnTo>
                        <a:pt x="0" y="579"/>
                      </a:lnTo>
                      <a:lnTo>
                        <a:pt x="0" y="574"/>
                      </a:lnTo>
                      <a:lnTo>
                        <a:pt x="0" y="563"/>
                      </a:lnTo>
                      <a:lnTo>
                        <a:pt x="0" y="558"/>
                      </a:lnTo>
                      <a:lnTo>
                        <a:pt x="0" y="541"/>
                      </a:lnTo>
                      <a:lnTo>
                        <a:pt x="0" y="534"/>
                      </a:lnTo>
                      <a:lnTo>
                        <a:pt x="0" y="525"/>
                      </a:lnTo>
                      <a:lnTo>
                        <a:pt x="0" y="520"/>
                      </a:lnTo>
                      <a:lnTo>
                        <a:pt x="0" y="515"/>
                      </a:lnTo>
                      <a:lnTo>
                        <a:pt x="0" y="513"/>
                      </a:lnTo>
                      <a:lnTo>
                        <a:pt x="0" y="508"/>
                      </a:lnTo>
                      <a:lnTo>
                        <a:pt x="0" y="506"/>
                      </a:lnTo>
                      <a:lnTo>
                        <a:pt x="0" y="501"/>
                      </a:lnTo>
                      <a:lnTo>
                        <a:pt x="0" y="501"/>
                      </a:lnTo>
                      <a:lnTo>
                        <a:pt x="0" y="496"/>
                      </a:lnTo>
                      <a:lnTo>
                        <a:pt x="0" y="494"/>
                      </a:lnTo>
                      <a:lnTo>
                        <a:pt x="0" y="492"/>
                      </a:lnTo>
                      <a:lnTo>
                        <a:pt x="0" y="489"/>
                      </a:lnTo>
                      <a:lnTo>
                        <a:pt x="0" y="485"/>
                      </a:lnTo>
                      <a:lnTo>
                        <a:pt x="0" y="480"/>
                      </a:lnTo>
                      <a:lnTo>
                        <a:pt x="0" y="478"/>
                      </a:lnTo>
                      <a:lnTo>
                        <a:pt x="0" y="475"/>
                      </a:lnTo>
                      <a:lnTo>
                        <a:pt x="0" y="473"/>
                      </a:lnTo>
                      <a:lnTo>
                        <a:pt x="0" y="470"/>
                      </a:lnTo>
                      <a:lnTo>
                        <a:pt x="0" y="468"/>
                      </a:lnTo>
                      <a:lnTo>
                        <a:pt x="2" y="466"/>
                      </a:lnTo>
                      <a:lnTo>
                        <a:pt x="2" y="463"/>
                      </a:lnTo>
                      <a:lnTo>
                        <a:pt x="2" y="461"/>
                      </a:lnTo>
                      <a:lnTo>
                        <a:pt x="2" y="456"/>
                      </a:lnTo>
                      <a:lnTo>
                        <a:pt x="5" y="452"/>
                      </a:lnTo>
                      <a:lnTo>
                        <a:pt x="7" y="444"/>
                      </a:lnTo>
                      <a:lnTo>
                        <a:pt x="12" y="435"/>
                      </a:lnTo>
                      <a:lnTo>
                        <a:pt x="12" y="433"/>
                      </a:lnTo>
                      <a:lnTo>
                        <a:pt x="14" y="428"/>
                      </a:lnTo>
                      <a:lnTo>
                        <a:pt x="17" y="423"/>
                      </a:lnTo>
                      <a:lnTo>
                        <a:pt x="19" y="421"/>
                      </a:lnTo>
                      <a:lnTo>
                        <a:pt x="21" y="416"/>
                      </a:lnTo>
                      <a:lnTo>
                        <a:pt x="24" y="411"/>
                      </a:lnTo>
                      <a:lnTo>
                        <a:pt x="24" y="409"/>
                      </a:lnTo>
                      <a:lnTo>
                        <a:pt x="26" y="404"/>
                      </a:lnTo>
                      <a:lnTo>
                        <a:pt x="28" y="400"/>
                      </a:lnTo>
                      <a:lnTo>
                        <a:pt x="31" y="395"/>
                      </a:lnTo>
                      <a:lnTo>
                        <a:pt x="33" y="390"/>
                      </a:lnTo>
                      <a:lnTo>
                        <a:pt x="35" y="388"/>
                      </a:lnTo>
                      <a:lnTo>
                        <a:pt x="35" y="385"/>
                      </a:lnTo>
                      <a:lnTo>
                        <a:pt x="38" y="385"/>
                      </a:lnTo>
                      <a:lnTo>
                        <a:pt x="38" y="383"/>
                      </a:lnTo>
                      <a:lnTo>
                        <a:pt x="40" y="378"/>
                      </a:lnTo>
                      <a:lnTo>
                        <a:pt x="40" y="376"/>
                      </a:lnTo>
                      <a:lnTo>
                        <a:pt x="43" y="374"/>
                      </a:lnTo>
                      <a:lnTo>
                        <a:pt x="43" y="369"/>
                      </a:lnTo>
                      <a:lnTo>
                        <a:pt x="45" y="364"/>
                      </a:lnTo>
                      <a:lnTo>
                        <a:pt x="45" y="359"/>
                      </a:lnTo>
                      <a:lnTo>
                        <a:pt x="47" y="355"/>
                      </a:lnTo>
                      <a:lnTo>
                        <a:pt x="47" y="352"/>
                      </a:lnTo>
                      <a:lnTo>
                        <a:pt x="47" y="350"/>
                      </a:lnTo>
                      <a:lnTo>
                        <a:pt x="47" y="348"/>
                      </a:lnTo>
                      <a:lnTo>
                        <a:pt x="47" y="345"/>
                      </a:lnTo>
                      <a:lnTo>
                        <a:pt x="47" y="343"/>
                      </a:lnTo>
                      <a:lnTo>
                        <a:pt x="47" y="338"/>
                      </a:lnTo>
                      <a:lnTo>
                        <a:pt x="47" y="336"/>
                      </a:lnTo>
                      <a:lnTo>
                        <a:pt x="47" y="331"/>
                      </a:lnTo>
                      <a:lnTo>
                        <a:pt x="47" y="329"/>
                      </a:lnTo>
                      <a:lnTo>
                        <a:pt x="47" y="326"/>
                      </a:lnTo>
                      <a:lnTo>
                        <a:pt x="47" y="322"/>
                      </a:lnTo>
                      <a:lnTo>
                        <a:pt x="47" y="319"/>
                      </a:lnTo>
                      <a:lnTo>
                        <a:pt x="47" y="317"/>
                      </a:lnTo>
                      <a:lnTo>
                        <a:pt x="47" y="315"/>
                      </a:lnTo>
                      <a:lnTo>
                        <a:pt x="47" y="312"/>
                      </a:lnTo>
                      <a:lnTo>
                        <a:pt x="47" y="296"/>
                      </a:lnTo>
                      <a:lnTo>
                        <a:pt x="47" y="291"/>
                      </a:lnTo>
                      <a:lnTo>
                        <a:pt x="45" y="284"/>
                      </a:lnTo>
                      <a:lnTo>
                        <a:pt x="45" y="277"/>
                      </a:lnTo>
                      <a:lnTo>
                        <a:pt x="45" y="274"/>
                      </a:lnTo>
                      <a:lnTo>
                        <a:pt x="45" y="251"/>
                      </a:lnTo>
                      <a:lnTo>
                        <a:pt x="45" y="246"/>
                      </a:lnTo>
                      <a:lnTo>
                        <a:pt x="45" y="234"/>
                      </a:lnTo>
                      <a:lnTo>
                        <a:pt x="45" y="230"/>
                      </a:lnTo>
                      <a:lnTo>
                        <a:pt x="45" y="220"/>
                      </a:lnTo>
                      <a:lnTo>
                        <a:pt x="45" y="218"/>
                      </a:lnTo>
                      <a:lnTo>
                        <a:pt x="45" y="208"/>
                      </a:lnTo>
                      <a:lnTo>
                        <a:pt x="45" y="199"/>
                      </a:lnTo>
                      <a:lnTo>
                        <a:pt x="43" y="192"/>
                      </a:lnTo>
                      <a:lnTo>
                        <a:pt x="43" y="187"/>
                      </a:lnTo>
                      <a:lnTo>
                        <a:pt x="43" y="185"/>
                      </a:lnTo>
                      <a:lnTo>
                        <a:pt x="43" y="182"/>
                      </a:lnTo>
                      <a:lnTo>
                        <a:pt x="43" y="170"/>
                      </a:lnTo>
                      <a:lnTo>
                        <a:pt x="43" y="163"/>
                      </a:lnTo>
                      <a:lnTo>
                        <a:pt x="43" y="161"/>
                      </a:lnTo>
                      <a:lnTo>
                        <a:pt x="43" y="149"/>
                      </a:lnTo>
                      <a:lnTo>
                        <a:pt x="43" y="147"/>
                      </a:lnTo>
                      <a:lnTo>
                        <a:pt x="43" y="144"/>
                      </a:lnTo>
                      <a:lnTo>
                        <a:pt x="43" y="140"/>
                      </a:lnTo>
                      <a:lnTo>
                        <a:pt x="43" y="135"/>
                      </a:lnTo>
                      <a:lnTo>
                        <a:pt x="43" y="133"/>
                      </a:lnTo>
                      <a:lnTo>
                        <a:pt x="43" y="130"/>
                      </a:lnTo>
                      <a:lnTo>
                        <a:pt x="43" y="123"/>
                      </a:lnTo>
                      <a:lnTo>
                        <a:pt x="43" y="121"/>
                      </a:lnTo>
                      <a:lnTo>
                        <a:pt x="43" y="118"/>
                      </a:lnTo>
                      <a:lnTo>
                        <a:pt x="43" y="116"/>
                      </a:lnTo>
                      <a:lnTo>
                        <a:pt x="43" y="107"/>
                      </a:lnTo>
                      <a:close/>
                    </a:path>
                  </a:pathLst>
                </a:custGeom>
                <a:solidFill>
                  <a:srgbClr val="920000">
                    <a:alpha val="62000"/>
                  </a:srgbClr>
                </a:solidFill>
                <a:ln w="57150" cap="flat" cmpd="sng" algn="ctr">
                  <a:noFill/>
                  <a:prstDash val="solid"/>
                </a:ln>
                <a:effectLst/>
              </p:spPr>
              <p:txBody>
                <a:bodyPr anchor="ctr"/>
                <a:lstStyle/>
                <a:p>
                  <a:pPr marL="0" marR="0" lvl="0" indent="0" algn="ctr" defTabSz="1305763"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a:ln>
                      <a:noFill/>
                    </a:ln>
                    <a:solidFill>
                      <a:prstClr val="black"/>
                    </a:solidFill>
                    <a:effectLst/>
                    <a:uLnTx/>
                    <a:uFillTx/>
                    <a:latin typeface="Calibri"/>
                    <a:ea typeface="+mn-ea"/>
                    <a:cs typeface="Arial" charset="0"/>
                  </a:endParaRPr>
                </a:p>
              </p:txBody>
            </p:sp>
            <p:sp>
              <p:nvSpPr>
                <p:cNvPr id="80" name="Freeform 13"/>
                <p:cNvSpPr>
                  <a:spLocks/>
                </p:cNvSpPr>
                <p:nvPr/>
              </p:nvSpPr>
              <p:spPr bwMode="auto">
                <a:xfrm>
                  <a:off x="2634659" y="10959467"/>
                  <a:ext cx="2987011" cy="2769655"/>
                </a:xfrm>
                <a:custGeom>
                  <a:avLst/>
                  <a:gdLst>
                    <a:gd name="T0" fmla="*/ 2289 w 2525"/>
                    <a:gd name="T1" fmla="*/ 430 h 2351"/>
                    <a:gd name="T2" fmla="*/ 2291 w 2525"/>
                    <a:gd name="T3" fmla="*/ 551 h 2351"/>
                    <a:gd name="T4" fmla="*/ 2293 w 2525"/>
                    <a:gd name="T5" fmla="*/ 700 h 2351"/>
                    <a:gd name="T6" fmla="*/ 2258 w 2525"/>
                    <a:gd name="T7" fmla="*/ 787 h 2351"/>
                    <a:gd name="T8" fmla="*/ 2246 w 2525"/>
                    <a:gd name="T9" fmla="*/ 877 h 2351"/>
                    <a:gd name="T10" fmla="*/ 2307 w 2525"/>
                    <a:gd name="T11" fmla="*/ 969 h 2351"/>
                    <a:gd name="T12" fmla="*/ 2402 w 2525"/>
                    <a:gd name="T13" fmla="*/ 941 h 2351"/>
                    <a:gd name="T14" fmla="*/ 2520 w 2525"/>
                    <a:gd name="T15" fmla="*/ 910 h 2351"/>
                    <a:gd name="T16" fmla="*/ 2522 w 2525"/>
                    <a:gd name="T17" fmla="*/ 1146 h 2351"/>
                    <a:gd name="T18" fmla="*/ 2522 w 2525"/>
                    <a:gd name="T19" fmla="*/ 1321 h 2351"/>
                    <a:gd name="T20" fmla="*/ 2525 w 2525"/>
                    <a:gd name="T21" fmla="*/ 1434 h 2351"/>
                    <a:gd name="T22" fmla="*/ 2499 w 2525"/>
                    <a:gd name="T23" fmla="*/ 1489 h 2351"/>
                    <a:gd name="T24" fmla="*/ 2477 w 2525"/>
                    <a:gd name="T25" fmla="*/ 1534 h 2351"/>
                    <a:gd name="T26" fmla="*/ 2371 w 2525"/>
                    <a:gd name="T27" fmla="*/ 1496 h 2351"/>
                    <a:gd name="T28" fmla="*/ 2251 w 2525"/>
                    <a:gd name="T29" fmla="*/ 1498 h 2351"/>
                    <a:gd name="T30" fmla="*/ 2253 w 2525"/>
                    <a:gd name="T31" fmla="*/ 1647 h 2351"/>
                    <a:gd name="T32" fmla="*/ 2253 w 2525"/>
                    <a:gd name="T33" fmla="*/ 1784 h 2351"/>
                    <a:gd name="T34" fmla="*/ 2253 w 2525"/>
                    <a:gd name="T35" fmla="*/ 1959 h 2351"/>
                    <a:gd name="T36" fmla="*/ 2163 w 2525"/>
                    <a:gd name="T37" fmla="*/ 1978 h 2351"/>
                    <a:gd name="T38" fmla="*/ 2029 w 2525"/>
                    <a:gd name="T39" fmla="*/ 2037 h 2351"/>
                    <a:gd name="T40" fmla="*/ 2015 w 2525"/>
                    <a:gd name="T41" fmla="*/ 2304 h 2351"/>
                    <a:gd name="T42" fmla="*/ 1967 w 2525"/>
                    <a:gd name="T43" fmla="*/ 2337 h 2351"/>
                    <a:gd name="T44" fmla="*/ 1823 w 2525"/>
                    <a:gd name="T45" fmla="*/ 2337 h 2351"/>
                    <a:gd name="T46" fmla="*/ 1715 w 2525"/>
                    <a:gd name="T47" fmla="*/ 2342 h 2351"/>
                    <a:gd name="T48" fmla="*/ 1627 w 2525"/>
                    <a:gd name="T49" fmla="*/ 2342 h 2351"/>
                    <a:gd name="T50" fmla="*/ 1445 w 2525"/>
                    <a:gd name="T51" fmla="*/ 2342 h 2351"/>
                    <a:gd name="T52" fmla="*/ 1315 w 2525"/>
                    <a:gd name="T53" fmla="*/ 2346 h 2351"/>
                    <a:gd name="T54" fmla="*/ 1275 w 2525"/>
                    <a:gd name="T55" fmla="*/ 2306 h 2351"/>
                    <a:gd name="T56" fmla="*/ 1301 w 2525"/>
                    <a:gd name="T57" fmla="*/ 2188 h 2351"/>
                    <a:gd name="T58" fmla="*/ 1308 w 2525"/>
                    <a:gd name="T59" fmla="*/ 2089 h 2351"/>
                    <a:gd name="T60" fmla="*/ 1308 w 2525"/>
                    <a:gd name="T61" fmla="*/ 1990 h 2351"/>
                    <a:gd name="T62" fmla="*/ 1308 w 2525"/>
                    <a:gd name="T63" fmla="*/ 1874 h 2351"/>
                    <a:gd name="T64" fmla="*/ 1044 w 2525"/>
                    <a:gd name="T65" fmla="*/ 1808 h 2351"/>
                    <a:gd name="T66" fmla="*/ 963 w 2525"/>
                    <a:gd name="T67" fmla="*/ 1834 h 2351"/>
                    <a:gd name="T68" fmla="*/ 904 w 2525"/>
                    <a:gd name="T69" fmla="*/ 1815 h 2351"/>
                    <a:gd name="T70" fmla="*/ 831 w 2525"/>
                    <a:gd name="T71" fmla="*/ 1770 h 2351"/>
                    <a:gd name="T72" fmla="*/ 763 w 2525"/>
                    <a:gd name="T73" fmla="*/ 1772 h 2351"/>
                    <a:gd name="T74" fmla="*/ 704 w 2525"/>
                    <a:gd name="T75" fmla="*/ 1803 h 2351"/>
                    <a:gd name="T76" fmla="*/ 590 w 2525"/>
                    <a:gd name="T77" fmla="*/ 1810 h 2351"/>
                    <a:gd name="T78" fmla="*/ 406 w 2525"/>
                    <a:gd name="T79" fmla="*/ 1732 h 2351"/>
                    <a:gd name="T80" fmla="*/ 108 w 2525"/>
                    <a:gd name="T81" fmla="*/ 1456 h 2351"/>
                    <a:gd name="T82" fmla="*/ 151 w 2525"/>
                    <a:gd name="T83" fmla="*/ 1335 h 2351"/>
                    <a:gd name="T84" fmla="*/ 203 w 2525"/>
                    <a:gd name="T85" fmla="*/ 1269 h 2351"/>
                    <a:gd name="T86" fmla="*/ 137 w 2525"/>
                    <a:gd name="T87" fmla="*/ 1205 h 2351"/>
                    <a:gd name="T88" fmla="*/ 16 w 2525"/>
                    <a:gd name="T89" fmla="*/ 1193 h 2351"/>
                    <a:gd name="T90" fmla="*/ 61 w 2525"/>
                    <a:gd name="T91" fmla="*/ 1172 h 2351"/>
                    <a:gd name="T92" fmla="*/ 132 w 2525"/>
                    <a:gd name="T93" fmla="*/ 1125 h 2351"/>
                    <a:gd name="T94" fmla="*/ 259 w 2525"/>
                    <a:gd name="T95" fmla="*/ 1087 h 2351"/>
                    <a:gd name="T96" fmla="*/ 281 w 2525"/>
                    <a:gd name="T97" fmla="*/ 1009 h 2351"/>
                    <a:gd name="T98" fmla="*/ 276 w 2525"/>
                    <a:gd name="T99" fmla="*/ 898 h 2351"/>
                    <a:gd name="T100" fmla="*/ 231 w 2525"/>
                    <a:gd name="T101" fmla="*/ 773 h 2351"/>
                    <a:gd name="T102" fmla="*/ 264 w 2525"/>
                    <a:gd name="T103" fmla="*/ 655 h 2351"/>
                    <a:gd name="T104" fmla="*/ 269 w 2525"/>
                    <a:gd name="T105" fmla="*/ 553 h 2351"/>
                    <a:gd name="T106" fmla="*/ 276 w 2525"/>
                    <a:gd name="T107" fmla="*/ 504 h 2351"/>
                    <a:gd name="T108" fmla="*/ 264 w 2525"/>
                    <a:gd name="T109" fmla="*/ 397 h 2351"/>
                    <a:gd name="T110" fmla="*/ 283 w 2525"/>
                    <a:gd name="T111" fmla="*/ 341 h 2351"/>
                    <a:gd name="T112" fmla="*/ 380 w 2525"/>
                    <a:gd name="T113" fmla="*/ 324 h 2351"/>
                    <a:gd name="T114" fmla="*/ 446 w 2525"/>
                    <a:gd name="T115" fmla="*/ 163 h 2351"/>
                    <a:gd name="T116" fmla="*/ 571 w 2525"/>
                    <a:gd name="T117" fmla="*/ 74 h 2351"/>
                    <a:gd name="T118" fmla="*/ 682 w 2525"/>
                    <a:gd name="T119" fmla="*/ 81 h 2351"/>
                    <a:gd name="T120" fmla="*/ 756 w 2525"/>
                    <a:gd name="T121" fmla="*/ 52 h 2351"/>
                    <a:gd name="T122" fmla="*/ 1070 w 2525"/>
                    <a:gd name="T123" fmla="*/ 3 h 2351"/>
                    <a:gd name="T124" fmla="*/ 1733 w 2525"/>
                    <a:gd name="T125" fmla="*/ 12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25" h="2351">
                      <a:moveTo>
                        <a:pt x="2064" y="199"/>
                      </a:moveTo>
                      <a:lnTo>
                        <a:pt x="2064" y="237"/>
                      </a:lnTo>
                      <a:lnTo>
                        <a:pt x="2064" y="281"/>
                      </a:lnTo>
                      <a:lnTo>
                        <a:pt x="2064" y="326"/>
                      </a:lnTo>
                      <a:lnTo>
                        <a:pt x="2066" y="371"/>
                      </a:lnTo>
                      <a:lnTo>
                        <a:pt x="2107" y="371"/>
                      </a:lnTo>
                      <a:lnTo>
                        <a:pt x="2152" y="371"/>
                      </a:lnTo>
                      <a:lnTo>
                        <a:pt x="2194" y="369"/>
                      </a:lnTo>
                      <a:lnTo>
                        <a:pt x="2211" y="369"/>
                      </a:lnTo>
                      <a:lnTo>
                        <a:pt x="2241" y="369"/>
                      </a:lnTo>
                      <a:lnTo>
                        <a:pt x="2272" y="369"/>
                      </a:lnTo>
                      <a:lnTo>
                        <a:pt x="2272" y="371"/>
                      </a:lnTo>
                      <a:lnTo>
                        <a:pt x="2274" y="378"/>
                      </a:lnTo>
                      <a:lnTo>
                        <a:pt x="2277" y="383"/>
                      </a:lnTo>
                      <a:lnTo>
                        <a:pt x="2279" y="385"/>
                      </a:lnTo>
                      <a:lnTo>
                        <a:pt x="2281" y="395"/>
                      </a:lnTo>
                      <a:lnTo>
                        <a:pt x="2284" y="400"/>
                      </a:lnTo>
                      <a:lnTo>
                        <a:pt x="2284" y="402"/>
                      </a:lnTo>
                      <a:lnTo>
                        <a:pt x="2286" y="404"/>
                      </a:lnTo>
                      <a:lnTo>
                        <a:pt x="2286" y="407"/>
                      </a:lnTo>
                      <a:lnTo>
                        <a:pt x="2286" y="409"/>
                      </a:lnTo>
                      <a:lnTo>
                        <a:pt x="2286" y="414"/>
                      </a:lnTo>
                      <a:lnTo>
                        <a:pt x="2286" y="419"/>
                      </a:lnTo>
                      <a:lnTo>
                        <a:pt x="2289" y="426"/>
                      </a:lnTo>
                      <a:lnTo>
                        <a:pt x="2289" y="430"/>
                      </a:lnTo>
                      <a:lnTo>
                        <a:pt x="2289" y="437"/>
                      </a:lnTo>
                      <a:lnTo>
                        <a:pt x="2289" y="442"/>
                      </a:lnTo>
                      <a:lnTo>
                        <a:pt x="2289" y="444"/>
                      </a:lnTo>
                      <a:lnTo>
                        <a:pt x="2289" y="447"/>
                      </a:lnTo>
                      <a:lnTo>
                        <a:pt x="2289" y="452"/>
                      </a:lnTo>
                      <a:lnTo>
                        <a:pt x="2289" y="459"/>
                      </a:lnTo>
                      <a:lnTo>
                        <a:pt x="2289" y="468"/>
                      </a:lnTo>
                      <a:lnTo>
                        <a:pt x="2289" y="470"/>
                      </a:lnTo>
                      <a:lnTo>
                        <a:pt x="2289" y="473"/>
                      </a:lnTo>
                      <a:lnTo>
                        <a:pt x="2289" y="475"/>
                      </a:lnTo>
                      <a:lnTo>
                        <a:pt x="2289" y="482"/>
                      </a:lnTo>
                      <a:lnTo>
                        <a:pt x="2289" y="485"/>
                      </a:lnTo>
                      <a:lnTo>
                        <a:pt x="2289" y="487"/>
                      </a:lnTo>
                      <a:lnTo>
                        <a:pt x="2289" y="492"/>
                      </a:lnTo>
                      <a:lnTo>
                        <a:pt x="2289" y="496"/>
                      </a:lnTo>
                      <a:lnTo>
                        <a:pt x="2289" y="499"/>
                      </a:lnTo>
                      <a:lnTo>
                        <a:pt x="2289" y="501"/>
                      </a:lnTo>
                      <a:lnTo>
                        <a:pt x="2289" y="513"/>
                      </a:lnTo>
                      <a:lnTo>
                        <a:pt x="2289" y="515"/>
                      </a:lnTo>
                      <a:lnTo>
                        <a:pt x="2289" y="522"/>
                      </a:lnTo>
                      <a:lnTo>
                        <a:pt x="2289" y="534"/>
                      </a:lnTo>
                      <a:lnTo>
                        <a:pt x="2289" y="537"/>
                      </a:lnTo>
                      <a:lnTo>
                        <a:pt x="2289" y="539"/>
                      </a:lnTo>
                      <a:lnTo>
                        <a:pt x="2289" y="544"/>
                      </a:lnTo>
                      <a:lnTo>
                        <a:pt x="2291" y="551"/>
                      </a:lnTo>
                      <a:lnTo>
                        <a:pt x="2291" y="560"/>
                      </a:lnTo>
                      <a:lnTo>
                        <a:pt x="2291" y="570"/>
                      </a:lnTo>
                      <a:lnTo>
                        <a:pt x="2291" y="572"/>
                      </a:lnTo>
                      <a:lnTo>
                        <a:pt x="2291" y="582"/>
                      </a:lnTo>
                      <a:lnTo>
                        <a:pt x="2291" y="586"/>
                      </a:lnTo>
                      <a:lnTo>
                        <a:pt x="2291" y="598"/>
                      </a:lnTo>
                      <a:lnTo>
                        <a:pt x="2291" y="603"/>
                      </a:lnTo>
                      <a:lnTo>
                        <a:pt x="2291" y="626"/>
                      </a:lnTo>
                      <a:lnTo>
                        <a:pt x="2291" y="629"/>
                      </a:lnTo>
                      <a:lnTo>
                        <a:pt x="2291" y="636"/>
                      </a:lnTo>
                      <a:lnTo>
                        <a:pt x="2293" y="643"/>
                      </a:lnTo>
                      <a:lnTo>
                        <a:pt x="2293" y="648"/>
                      </a:lnTo>
                      <a:lnTo>
                        <a:pt x="2293" y="664"/>
                      </a:lnTo>
                      <a:lnTo>
                        <a:pt x="2293" y="667"/>
                      </a:lnTo>
                      <a:lnTo>
                        <a:pt x="2293" y="669"/>
                      </a:lnTo>
                      <a:lnTo>
                        <a:pt x="2293" y="671"/>
                      </a:lnTo>
                      <a:lnTo>
                        <a:pt x="2293" y="674"/>
                      </a:lnTo>
                      <a:lnTo>
                        <a:pt x="2293" y="678"/>
                      </a:lnTo>
                      <a:lnTo>
                        <a:pt x="2293" y="681"/>
                      </a:lnTo>
                      <a:lnTo>
                        <a:pt x="2293" y="683"/>
                      </a:lnTo>
                      <a:lnTo>
                        <a:pt x="2293" y="688"/>
                      </a:lnTo>
                      <a:lnTo>
                        <a:pt x="2293" y="690"/>
                      </a:lnTo>
                      <a:lnTo>
                        <a:pt x="2293" y="695"/>
                      </a:lnTo>
                      <a:lnTo>
                        <a:pt x="2293" y="697"/>
                      </a:lnTo>
                      <a:lnTo>
                        <a:pt x="2293" y="700"/>
                      </a:lnTo>
                      <a:lnTo>
                        <a:pt x="2293" y="702"/>
                      </a:lnTo>
                      <a:lnTo>
                        <a:pt x="2293" y="704"/>
                      </a:lnTo>
                      <a:lnTo>
                        <a:pt x="2293" y="707"/>
                      </a:lnTo>
                      <a:lnTo>
                        <a:pt x="2291" y="711"/>
                      </a:lnTo>
                      <a:lnTo>
                        <a:pt x="2291" y="716"/>
                      </a:lnTo>
                      <a:lnTo>
                        <a:pt x="2289" y="721"/>
                      </a:lnTo>
                      <a:lnTo>
                        <a:pt x="2289" y="726"/>
                      </a:lnTo>
                      <a:lnTo>
                        <a:pt x="2286" y="728"/>
                      </a:lnTo>
                      <a:lnTo>
                        <a:pt x="2286" y="730"/>
                      </a:lnTo>
                      <a:lnTo>
                        <a:pt x="2284" y="735"/>
                      </a:lnTo>
                      <a:lnTo>
                        <a:pt x="2284" y="737"/>
                      </a:lnTo>
                      <a:lnTo>
                        <a:pt x="2281" y="737"/>
                      </a:lnTo>
                      <a:lnTo>
                        <a:pt x="2281" y="740"/>
                      </a:lnTo>
                      <a:lnTo>
                        <a:pt x="2279" y="742"/>
                      </a:lnTo>
                      <a:lnTo>
                        <a:pt x="2277" y="747"/>
                      </a:lnTo>
                      <a:lnTo>
                        <a:pt x="2274" y="752"/>
                      </a:lnTo>
                      <a:lnTo>
                        <a:pt x="2272" y="756"/>
                      </a:lnTo>
                      <a:lnTo>
                        <a:pt x="2270" y="761"/>
                      </a:lnTo>
                      <a:lnTo>
                        <a:pt x="2270" y="763"/>
                      </a:lnTo>
                      <a:lnTo>
                        <a:pt x="2267" y="768"/>
                      </a:lnTo>
                      <a:lnTo>
                        <a:pt x="2265" y="773"/>
                      </a:lnTo>
                      <a:lnTo>
                        <a:pt x="2263" y="775"/>
                      </a:lnTo>
                      <a:lnTo>
                        <a:pt x="2260" y="780"/>
                      </a:lnTo>
                      <a:lnTo>
                        <a:pt x="2258" y="785"/>
                      </a:lnTo>
                      <a:lnTo>
                        <a:pt x="2258" y="787"/>
                      </a:lnTo>
                      <a:lnTo>
                        <a:pt x="2253" y="796"/>
                      </a:lnTo>
                      <a:lnTo>
                        <a:pt x="2251" y="804"/>
                      </a:lnTo>
                      <a:lnTo>
                        <a:pt x="2248" y="808"/>
                      </a:lnTo>
                      <a:lnTo>
                        <a:pt x="2248" y="813"/>
                      </a:lnTo>
                      <a:lnTo>
                        <a:pt x="2248" y="815"/>
                      </a:lnTo>
                      <a:lnTo>
                        <a:pt x="2248" y="818"/>
                      </a:lnTo>
                      <a:lnTo>
                        <a:pt x="2246" y="820"/>
                      </a:lnTo>
                      <a:lnTo>
                        <a:pt x="2246" y="822"/>
                      </a:lnTo>
                      <a:lnTo>
                        <a:pt x="2246" y="825"/>
                      </a:lnTo>
                      <a:lnTo>
                        <a:pt x="2246" y="827"/>
                      </a:lnTo>
                      <a:lnTo>
                        <a:pt x="2246" y="830"/>
                      </a:lnTo>
                      <a:lnTo>
                        <a:pt x="2246" y="832"/>
                      </a:lnTo>
                      <a:lnTo>
                        <a:pt x="2246" y="837"/>
                      </a:lnTo>
                      <a:lnTo>
                        <a:pt x="2246" y="841"/>
                      </a:lnTo>
                      <a:lnTo>
                        <a:pt x="2246" y="844"/>
                      </a:lnTo>
                      <a:lnTo>
                        <a:pt x="2246" y="846"/>
                      </a:lnTo>
                      <a:lnTo>
                        <a:pt x="2246" y="848"/>
                      </a:lnTo>
                      <a:lnTo>
                        <a:pt x="2246" y="853"/>
                      </a:lnTo>
                      <a:lnTo>
                        <a:pt x="2246" y="853"/>
                      </a:lnTo>
                      <a:lnTo>
                        <a:pt x="2246" y="858"/>
                      </a:lnTo>
                      <a:lnTo>
                        <a:pt x="2246" y="860"/>
                      </a:lnTo>
                      <a:lnTo>
                        <a:pt x="2246" y="865"/>
                      </a:lnTo>
                      <a:lnTo>
                        <a:pt x="2246" y="867"/>
                      </a:lnTo>
                      <a:lnTo>
                        <a:pt x="2246" y="872"/>
                      </a:lnTo>
                      <a:lnTo>
                        <a:pt x="2246" y="877"/>
                      </a:lnTo>
                      <a:lnTo>
                        <a:pt x="2246" y="886"/>
                      </a:lnTo>
                      <a:lnTo>
                        <a:pt x="2246" y="893"/>
                      </a:lnTo>
                      <a:lnTo>
                        <a:pt x="2246" y="910"/>
                      </a:lnTo>
                      <a:lnTo>
                        <a:pt x="2246" y="915"/>
                      </a:lnTo>
                      <a:lnTo>
                        <a:pt x="2246" y="926"/>
                      </a:lnTo>
                      <a:lnTo>
                        <a:pt x="2246" y="931"/>
                      </a:lnTo>
                      <a:lnTo>
                        <a:pt x="2248" y="936"/>
                      </a:lnTo>
                      <a:lnTo>
                        <a:pt x="2248" y="941"/>
                      </a:lnTo>
                      <a:lnTo>
                        <a:pt x="2248" y="955"/>
                      </a:lnTo>
                      <a:lnTo>
                        <a:pt x="2248" y="964"/>
                      </a:lnTo>
                      <a:lnTo>
                        <a:pt x="2248" y="969"/>
                      </a:lnTo>
                      <a:lnTo>
                        <a:pt x="2248" y="974"/>
                      </a:lnTo>
                      <a:lnTo>
                        <a:pt x="2248" y="976"/>
                      </a:lnTo>
                      <a:lnTo>
                        <a:pt x="2251" y="976"/>
                      </a:lnTo>
                      <a:lnTo>
                        <a:pt x="2253" y="976"/>
                      </a:lnTo>
                      <a:lnTo>
                        <a:pt x="2260" y="974"/>
                      </a:lnTo>
                      <a:lnTo>
                        <a:pt x="2265" y="974"/>
                      </a:lnTo>
                      <a:lnTo>
                        <a:pt x="2272" y="974"/>
                      </a:lnTo>
                      <a:lnTo>
                        <a:pt x="2274" y="974"/>
                      </a:lnTo>
                      <a:lnTo>
                        <a:pt x="2281" y="971"/>
                      </a:lnTo>
                      <a:lnTo>
                        <a:pt x="2289" y="971"/>
                      </a:lnTo>
                      <a:lnTo>
                        <a:pt x="2296" y="971"/>
                      </a:lnTo>
                      <a:lnTo>
                        <a:pt x="2300" y="969"/>
                      </a:lnTo>
                      <a:lnTo>
                        <a:pt x="2303" y="969"/>
                      </a:lnTo>
                      <a:lnTo>
                        <a:pt x="2307" y="969"/>
                      </a:lnTo>
                      <a:lnTo>
                        <a:pt x="2315" y="969"/>
                      </a:lnTo>
                      <a:lnTo>
                        <a:pt x="2317" y="969"/>
                      </a:lnTo>
                      <a:lnTo>
                        <a:pt x="2324" y="969"/>
                      </a:lnTo>
                      <a:lnTo>
                        <a:pt x="2333" y="967"/>
                      </a:lnTo>
                      <a:lnTo>
                        <a:pt x="2336" y="967"/>
                      </a:lnTo>
                      <a:lnTo>
                        <a:pt x="2338" y="967"/>
                      </a:lnTo>
                      <a:lnTo>
                        <a:pt x="2340" y="967"/>
                      </a:lnTo>
                      <a:lnTo>
                        <a:pt x="2343" y="967"/>
                      </a:lnTo>
                      <a:lnTo>
                        <a:pt x="2345" y="967"/>
                      </a:lnTo>
                      <a:lnTo>
                        <a:pt x="2348" y="967"/>
                      </a:lnTo>
                      <a:lnTo>
                        <a:pt x="2348" y="964"/>
                      </a:lnTo>
                      <a:lnTo>
                        <a:pt x="2350" y="964"/>
                      </a:lnTo>
                      <a:lnTo>
                        <a:pt x="2352" y="964"/>
                      </a:lnTo>
                      <a:lnTo>
                        <a:pt x="2355" y="962"/>
                      </a:lnTo>
                      <a:lnTo>
                        <a:pt x="2357" y="960"/>
                      </a:lnTo>
                      <a:lnTo>
                        <a:pt x="2359" y="960"/>
                      </a:lnTo>
                      <a:lnTo>
                        <a:pt x="2362" y="957"/>
                      </a:lnTo>
                      <a:lnTo>
                        <a:pt x="2369" y="955"/>
                      </a:lnTo>
                      <a:lnTo>
                        <a:pt x="2371" y="955"/>
                      </a:lnTo>
                      <a:lnTo>
                        <a:pt x="2378" y="952"/>
                      </a:lnTo>
                      <a:lnTo>
                        <a:pt x="2385" y="948"/>
                      </a:lnTo>
                      <a:lnTo>
                        <a:pt x="2392" y="945"/>
                      </a:lnTo>
                      <a:lnTo>
                        <a:pt x="2397" y="943"/>
                      </a:lnTo>
                      <a:lnTo>
                        <a:pt x="2400" y="943"/>
                      </a:lnTo>
                      <a:lnTo>
                        <a:pt x="2402" y="941"/>
                      </a:lnTo>
                      <a:lnTo>
                        <a:pt x="2409" y="938"/>
                      </a:lnTo>
                      <a:lnTo>
                        <a:pt x="2416" y="936"/>
                      </a:lnTo>
                      <a:lnTo>
                        <a:pt x="2416" y="934"/>
                      </a:lnTo>
                      <a:lnTo>
                        <a:pt x="2428" y="929"/>
                      </a:lnTo>
                      <a:lnTo>
                        <a:pt x="2442" y="924"/>
                      </a:lnTo>
                      <a:lnTo>
                        <a:pt x="2452" y="919"/>
                      </a:lnTo>
                      <a:lnTo>
                        <a:pt x="2454" y="919"/>
                      </a:lnTo>
                      <a:lnTo>
                        <a:pt x="2466" y="915"/>
                      </a:lnTo>
                      <a:lnTo>
                        <a:pt x="2473" y="910"/>
                      </a:lnTo>
                      <a:lnTo>
                        <a:pt x="2477" y="910"/>
                      </a:lnTo>
                      <a:lnTo>
                        <a:pt x="2482" y="908"/>
                      </a:lnTo>
                      <a:lnTo>
                        <a:pt x="2487" y="908"/>
                      </a:lnTo>
                      <a:lnTo>
                        <a:pt x="2492" y="905"/>
                      </a:lnTo>
                      <a:lnTo>
                        <a:pt x="2496" y="903"/>
                      </a:lnTo>
                      <a:lnTo>
                        <a:pt x="2499" y="900"/>
                      </a:lnTo>
                      <a:lnTo>
                        <a:pt x="2501" y="900"/>
                      </a:lnTo>
                      <a:lnTo>
                        <a:pt x="2503" y="900"/>
                      </a:lnTo>
                      <a:lnTo>
                        <a:pt x="2506" y="898"/>
                      </a:lnTo>
                      <a:lnTo>
                        <a:pt x="2506" y="896"/>
                      </a:lnTo>
                      <a:lnTo>
                        <a:pt x="2511" y="896"/>
                      </a:lnTo>
                      <a:lnTo>
                        <a:pt x="2515" y="896"/>
                      </a:lnTo>
                      <a:lnTo>
                        <a:pt x="2520" y="896"/>
                      </a:lnTo>
                      <a:lnTo>
                        <a:pt x="2520" y="905"/>
                      </a:lnTo>
                      <a:lnTo>
                        <a:pt x="2520" y="908"/>
                      </a:lnTo>
                      <a:lnTo>
                        <a:pt x="2520" y="910"/>
                      </a:lnTo>
                      <a:lnTo>
                        <a:pt x="2520" y="912"/>
                      </a:lnTo>
                      <a:lnTo>
                        <a:pt x="2520" y="917"/>
                      </a:lnTo>
                      <a:lnTo>
                        <a:pt x="2520" y="934"/>
                      </a:lnTo>
                      <a:lnTo>
                        <a:pt x="2520" y="983"/>
                      </a:lnTo>
                      <a:lnTo>
                        <a:pt x="2520" y="990"/>
                      </a:lnTo>
                      <a:lnTo>
                        <a:pt x="2520" y="1002"/>
                      </a:lnTo>
                      <a:lnTo>
                        <a:pt x="2520" y="1009"/>
                      </a:lnTo>
                      <a:lnTo>
                        <a:pt x="2520" y="1011"/>
                      </a:lnTo>
                      <a:lnTo>
                        <a:pt x="2520" y="1023"/>
                      </a:lnTo>
                      <a:lnTo>
                        <a:pt x="2520" y="1030"/>
                      </a:lnTo>
                      <a:lnTo>
                        <a:pt x="2520" y="1042"/>
                      </a:lnTo>
                      <a:lnTo>
                        <a:pt x="2520" y="1049"/>
                      </a:lnTo>
                      <a:lnTo>
                        <a:pt x="2520" y="1054"/>
                      </a:lnTo>
                      <a:lnTo>
                        <a:pt x="2520" y="1063"/>
                      </a:lnTo>
                      <a:lnTo>
                        <a:pt x="2520" y="1068"/>
                      </a:lnTo>
                      <a:lnTo>
                        <a:pt x="2520" y="1073"/>
                      </a:lnTo>
                      <a:lnTo>
                        <a:pt x="2520" y="1075"/>
                      </a:lnTo>
                      <a:lnTo>
                        <a:pt x="2522" y="1082"/>
                      </a:lnTo>
                      <a:lnTo>
                        <a:pt x="2522" y="1087"/>
                      </a:lnTo>
                      <a:lnTo>
                        <a:pt x="2522" y="1092"/>
                      </a:lnTo>
                      <a:lnTo>
                        <a:pt x="2522" y="1104"/>
                      </a:lnTo>
                      <a:lnTo>
                        <a:pt x="2522" y="1118"/>
                      </a:lnTo>
                      <a:lnTo>
                        <a:pt x="2522" y="1130"/>
                      </a:lnTo>
                      <a:lnTo>
                        <a:pt x="2522" y="1141"/>
                      </a:lnTo>
                      <a:lnTo>
                        <a:pt x="2522" y="1146"/>
                      </a:lnTo>
                      <a:lnTo>
                        <a:pt x="2522" y="1153"/>
                      </a:lnTo>
                      <a:lnTo>
                        <a:pt x="2522" y="1165"/>
                      </a:lnTo>
                      <a:lnTo>
                        <a:pt x="2522" y="1177"/>
                      </a:lnTo>
                      <a:lnTo>
                        <a:pt x="2522" y="1179"/>
                      </a:lnTo>
                      <a:lnTo>
                        <a:pt x="2522" y="1193"/>
                      </a:lnTo>
                      <a:lnTo>
                        <a:pt x="2522" y="1203"/>
                      </a:lnTo>
                      <a:lnTo>
                        <a:pt x="2522" y="1210"/>
                      </a:lnTo>
                      <a:lnTo>
                        <a:pt x="2522" y="1252"/>
                      </a:lnTo>
                      <a:lnTo>
                        <a:pt x="2522" y="1255"/>
                      </a:lnTo>
                      <a:lnTo>
                        <a:pt x="2522" y="1257"/>
                      </a:lnTo>
                      <a:lnTo>
                        <a:pt x="2522" y="1267"/>
                      </a:lnTo>
                      <a:lnTo>
                        <a:pt x="2522" y="1274"/>
                      </a:lnTo>
                      <a:lnTo>
                        <a:pt x="2522" y="1278"/>
                      </a:lnTo>
                      <a:lnTo>
                        <a:pt x="2522" y="1281"/>
                      </a:lnTo>
                      <a:lnTo>
                        <a:pt x="2522" y="1283"/>
                      </a:lnTo>
                      <a:lnTo>
                        <a:pt x="2522" y="1288"/>
                      </a:lnTo>
                      <a:lnTo>
                        <a:pt x="2522" y="1290"/>
                      </a:lnTo>
                      <a:lnTo>
                        <a:pt x="2522" y="1295"/>
                      </a:lnTo>
                      <a:lnTo>
                        <a:pt x="2522" y="1302"/>
                      </a:lnTo>
                      <a:lnTo>
                        <a:pt x="2522" y="1304"/>
                      </a:lnTo>
                      <a:lnTo>
                        <a:pt x="2522" y="1307"/>
                      </a:lnTo>
                      <a:lnTo>
                        <a:pt x="2522" y="1309"/>
                      </a:lnTo>
                      <a:lnTo>
                        <a:pt x="2522" y="1312"/>
                      </a:lnTo>
                      <a:lnTo>
                        <a:pt x="2522" y="1319"/>
                      </a:lnTo>
                      <a:lnTo>
                        <a:pt x="2522" y="1321"/>
                      </a:lnTo>
                      <a:lnTo>
                        <a:pt x="2522" y="1326"/>
                      </a:lnTo>
                      <a:lnTo>
                        <a:pt x="2522" y="1335"/>
                      </a:lnTo>
                      <a:lnTo>
                        <a:pt x="2522" y="1340"/>
                      </a:lnTo>
                      <a:lnTo>
                        <a:pt x="2522" y="1342"/>
                      </a:lnTo>
                      <a:lnTo>
                        <a:pt x="2522" y="1345"/>
                      </a:lnTo>
                      <a:lnTo>
                        <a:pt x="2522" y="1347"/>
                      </a:lnTo>
                      <a:lnTo>
                        <a:pt x="2522" y="1352"/>
                      </a:lnTo>
                      <a:lnTo>
                        <a:pt x="2525" y="1356"/>
                      </a:lnTo>
                      <a:lnTo>
                        <a:pt x="2525" y="1359"/>
                      </a:lnTo>
                      <a:lnTo>
                        <a:pt x="2525" y="1366"/>
                      </a:lnTo>
                      <a:lnTo>
                        <a:pt x="2525" y="1368"/>
                      </a:lnTo>
                      <a:lnTo>
                        <a:pt x="2525" y="1375"/>
                      </a:lnTo>
                      <a:lnTo>
                        <a:pt x="2525" y="1380"/>
                      </a:lnTo>
                      <a:lnTo>
                        <a:pt x="2525" y="1385"/>
                      </a:lnTo>
                      <a:lnTo>
                        <a:pt x="2525" y="1387"/>
                      </a:lnTo>
                      <a:lnTo>
                        <a:pt x="2525" y="1399"/>
                      </a:lnTo>
                      <a:lnTo>
                        <a:pt x="2525" y="1401"/>
                      </a:lnTo>
                      <a:lnTo>
                        <a:pt x="2525" y="1404"/>
                      </a:lnTo>
                      <a:lnTo>
                        <a:pt x="2525" y="1408"/>
                      </a:lnTo>
                      <a:lnTo>
                        <a:pt x="2525" y="1411"/>
                      </a:lnTo>
                      <a:lnTo>
                        <a:pt x="2525" y="1420"/>
                      </a:lnTo>
                      <a:lnTo>
                        <a:pt x="2525" y="1420"/>
                      </a:lnTo>
                      <a:lnTo>
                        <a:pt x="2525" y="1430"/>
                      </a:lnTo>
                      <a:lnTo>
                        <a:pt x="2525" y="1432"/>
                      </a:lnTo>
                      <a:lnTo>
                        <a:pt x="2525" y="1434"/>
                      </a:lnTo>
                      <a:lnTo>
                        <a:pt x="2525" y="1441"/>
                      </a:lnTo>
                      <a:lnTo>
                        <a:pt x="2525" y="1446"/>
                      </a:lnTo>
                      <a:lnTo>
                        <a:pt x="2525" y="1449"/>
                      </a:lnTo>
                      <a:lnTo>
                        <a:pt x="2525" y="1451"/>
                      </a:lnTo>
                      <a:lnTo>
                        <a:pt x="2525" y="1453"/>
                      </a:lnTo>
                      <a:lnTo>
                        <a:pt x="2525" y="1456"/>
                      </a:lnTo>
                      <a:lnTo>
                        <a:pt x="2525" y="1458"/>
                      </a:lnTo>
                      <a:lnTo>
                        <a:pt x="2525" y="1460"/>
                      </a:lnTo>
                      <a:lnTo>
                        <a:pt x="2522" y="1460"/>
                      </a:lnTo>
                      <a:lnTo>
                        <a:pt x="2522" y="1463"/>
                      </a:lnTo>
                      <a:lnTo>
                        <a:pt x="2522" y="1465"/>
                      </a:lnTo>
                      <a:lnTo>
                        <a:pt x="2522" y="1467"/>
                      </a:lnTo>
                      <a:lnTo>
                        <a:pt x="2520" y="1467"/>
                      </a:lnTo>
                      <a:lnTo>
                        <a:pt x="2520" y="1470"/>
                      </a:lnTo>
                      <a:lnTo>
                        <a:pt x="2518" y="1472"/>
                      </a:lnTo>
                      <a:lnTo>
                        <a:pt x="2518" y="1475"/>
                      </a:lnTo>
                      <a:lnTo>
                        <a:pt x="2515" y="1475"/>
                      </a:lnTo>
                      <a:lnTo>
                        <a:pt x="2515" y="1477"/>
                      </a:lnTo>
                      <a:lnTo>
                        <a:pt x="2513" y="1477"/>
                      </a:lnTo>
                      <a:lnTo>
                        <a:pt x="2513" y="1477"/>
                      </a:lnTo>
                      <a:lnTo>
                        <a:pt x="2511" y="1477"/>
                      </a:lnTo>
                      <a:lnTo>
                        <a:pt x="2508" y="1479"/>
                      </a:lnTo>
                      <a:lnTo>
                        <a:pt x="2503" y="1484"/>
                      </a:lnTo>
                      <a:lnTo>
                        <a:pt x="2499" y="1486"/>
                      </a:lnTo>
                      <a:lnTo>
                        <a:pt x="2499" y="1489"/>
                      </a:lnTo>
                      <a:lnTo>
                        <a:pt x="2496" y="1489"/>
                      </a:lnTo>
                      <a:lnTo>
                        <a:pt x="2496" y="1491"/>
                      </a:lnTo>
                      <a:lnTo>
                        <a:pt x="2494" y="1491"/>
                      </a:lnTo>
                      <a:lnTo>
                        <a:pt x="2494" y="1493"/>
                      </a:lnTo>
                      <a:lnTo>
                        <a:pt x="2492" y="1493"/>
                      </a:lnTo>
                      <a:lnTo>
                        <a:pt x="2492" y="1496"/>
                      </a:lnTo>
                      <a:lnTo>
                        <a:pt x="2489" y="1498"/>
                      </a:lnTo>
                      <a:lnTo>
                        <a:pt x="2489" y="1500"/>
                      </a:lnTo>
                      <a:lnTo>
                        <a:pt x="2487" y="1500"/>
                      </a:lnTo>
                      <a:lnTo>
                        <a:pt x="2487" y="1503"/>
                      </a:lnTo>
                      <a:lnTo>
                        <a:pt x="2485" y="1505"/>
                      </a:lnTo>
                      <a:lnTo>
                        <a:pt x="2485" y="1508"/>
                      </a:lnTo>
                      <a:lnTo>
                        <a:pt x="2482" y="1508"/>
                      </a:lnTo>
                      <a:lnTo>
                        <a:pt x="2482" y="1510"/>
                      </a:lnTo>
                      <a:lnTo>
                        <a:pt x="2482" y="1512"/>
                      </a:lnTo>
                      <a:lnTo>
                        <a:pt x="2480" y="1515"/>
                      </a:lnTo>
                      <a:lnTo>
                        <a:pt x="2480" y="1517"/>
                      </a:lnTo>
                      <a:lnTo>
                        <a:pt x="2480" y="1519"/>
                      </a:lnTo>
                      <a:lnTo>
                        <a:pt x="2477" y="1522"/>
                      </a:lnTo>
                      <a:lnTo>
                        <a:pt x="2477" y="1524"/>
                      </a:lnTo>
                      <a:lnTo>
                        <a:pt x="2477" y="1526"/>
                      </a:lnTo>
                      <a:lnTo>
                        <a:pt x="2477" y="1529"/>
                      </a:lnTo>
                      <a:lnTo>
                        <a:pt x="2477" y="1531"/>
                      </a:lnTo>
                      <a:lnTo>
                        <a:pt x="2477" y="1534"/>
                      </a:lnTo>
                      <a:lnTo>
                        <a:pt x="2477" y="1534"/>
                      </a:lnTo>
                      <a:lnTo>
                        <a:pt x="2477" y="1536"/>
                      </a:lnTo>
                      <a:lnTo>
                        <a:pt x="2477" y="1538"/>
                      </a:lnTo>
                      <a:lnTo>
                        <a:pt x="2477" y="1541"/>
                      </a:lnTo>
                      <a:lnTo>
                        <a:pt x="2477" y="1543"/>
                      </a:lnTo>
                      <a:lnTo>
                        <a:pt x="2475" y="1543"/>
                      </a:lnTo>
                      <a:lnTo>
                        <a:pt x="2470" y="1538"/>
                      </a:lnTo>
                      <a:lnTo>
                        <a:pt x="2468" y="1536"/>
                      </a:lnTo>
                      <a:lnTo>
                        <a:pt x="2463" y="1536"/>
                      </a:lnTo>
                      <a:lnTo>
                        <a:pt x="2459" y="1534"/>
                      </a:lnTo>
                      <a:lnTo>
                        <a:pt x="2454" y="1534"/>
                      </a:lnTo>
                      <a:lnTo>
                        <a:pt x="2444" y="1529"/>
                      </a:lnTo>
                      <a:lnTo>
                        <a:pt x="2440" y="1526"/>
                      </a:lnTo>
                      <a:lnTo>
                        <a:pt x="2437" y="1526"/>
                      </a:lnTo>
                      <a:lnTo>
                        <a:pt x="2433" y="1524"/>
                      </a:lnTo>
                      <a:lnTo>
                        <a:pt x="2430" y="1524"/>
                      </a:lnTo>
                      <a:lnTo>
                        <a:pt x="2416" y="1517"/>
                      </a:lnTo>
                      <a:lnTo>
                        <a:pt x="2411" y="1515"/>
                      </a:lnTo>
                      <a:lnTo>
                        <a:pt x="2404" y="1512"/>
                      </a:lnTo>
                      <a:lnTo>
                        <a:pt x="2404" y="1510"/>
                      </a:lnTo>
                      <a:lnTo>
                        <a:pt x="2402" y="1510"/>
                      </a:lnTo>
                      <a:lnTo>
                        <a:pt x="2388" y="1505"/>
                      </a:lnTo>
                      <a:lnTo>
                        <a:pt x="2388" y="1503"/>
                      </a:lnTo>
                      <a:lnTo>
                        <a:pt x="2381" y="1500"/>
                      </a:lnTo>
                      <a:lnTo>
                        <a:pt x="2378" y="1500"/>
                      </a:lnTo>
                      <a:lnTo>
                        <a:pt x="2371" y="1496"/>
                      </a:lnTo>
                      <a:lnTo>
                        <a:pt x="2366" y="1496"/>
                      </a:lnTo>
                      <a:lnTo>
                        <a:pt x="2366" y="1493"/>
                      </a:lnTo>
                      <a:lnTo>
                        <a:pt x="2359" y="1491"/>
                      </a:lnTo>
                      <a:lnTo>
                        <a:pt x="2357" y="1491"/>
                      </a:lnTo>
                      <a:lnTo>
                        <a:pt x="2355" y="1489"/>
                      </a:lnTo>
                      <a:lnTo>
                        <a:pt x="2345" y="1484"/>
                      </a:lnTo>
                      <a:lnTo>
                        <a:pt x="2343" y="1484"/>
                      </a:lnTo>
                      <a:lnTo>
                        <a:pt x="2331" y="1479"/>
                      </a:lnTo>
                      <a:lnTo>
                        <a:pt x="2310" y="1472"/>
                      </a:lnTo>
                      <a:lnTo>
                        <a:pt x="2305" y="1470"/>
                      </a:lnTo>
                      <a:lnTo>
                        <a:pt x="2300" y="1467"/>
                      </a:lnTo>
                      <a:lnTo>
                        <a:pt x="2293" y="1465"/>
                      </a:lnTo>
                      <a:lnTo>
                        <a:pt x="2286" y="1463"/>
                      </a:lnTo>
                      <a:lnTo>
                        <a:pt x="2284" y="1460"/>
                      </a:lnTo>
                      <a:lnTo>
                        <a:pt x="2279" y="1458"/>
                      </a:lnTo>
                      <a:lnTo>
                        <a:pt x="2277" y="1458"/>
                      </a:lnTo>
                      <a:lnTo>
                        <a:pt x="2274" y="1456"/>
                      </a:lnTo>
                      <a:lnTo>
                        <a:pt x="2265" y="1453"/>
                      </a:lnTo>
                      <a:lnTo>
                        <a:pt x="2253" y="1449"/>
                      </a:lnTo>
                      <a:lnTo>
                        <a:pt x="2253" y="1446"/>
                      </a:lnTo>
                      <a:lnTo>
                        <a:pt x="2251" y="1446"/>
                      </a:lnTo>
                      <a:lnTo>
                        <a:pt x="2251" y="1449"/>
                      </a:lnTo>
                      <a:lnTo>
                        <a:pt x="2251" y="1491"/>
                      </a:lnTo>
                      <a:lnTo>
                        <a:pt x="2251" y="1493"/>
                      </a:lnTo>
                      <a:lnTo>
                        <a:pt x="2251" y="1498"/>
                      </a:lnTo>
                      <a:lnTo>
                        <a:pt x="2251" y="1500"/>
                      </a:lnTo>
                      <a:lnTo>
                        <a:pt x="2251" y="1503"/>
                      </a:lnTo>
                      <a:lnTo>
                        <a:pt x="2251" y="1508"/>
                      </a:lnTo>
                      <a:lnTo>
                        <a:pt x="2253" y="1526"/>
                      </a:lnTo>
                      <a:lnTo>
                        <a:pt x="2253" y="1529"/>
                      </a:lnTo>
                      <a:lnTo>
                        <a:pt x="2253" y="1534"/>
                      </a:lnTo>
                      <a:lnTo>
                        <a:pt x="2253" y="1536"/>
                      </a:lnTo>
                      <a:lnTo>
                        <a:pt x="2251" y="1545"/>
                      </a:lnTo>
                      <a:lnTo>
                        <a:pt x="2251" y="1555"/>
                      </a:lnTo>
                      <a:lnTo>
                        <a:pt x="2251" y="1557"/>
                      </a:lnTo>
                      <a:lnTo>
                        <a:pt x="2251" y="1560"/>
                      </a:lnTo>
                      <a:lnTo>
                        <a:pt x="2251" y="1562"/>
                      </a:lnTo>
                      <a:lnTo>
                        <a:pt x="2253" y="1581"/>
                      </a:lnTo>
                      <a:lnTo>
                        <a:pt x="2253" y="1583"/>
                      </a:lnTo>
                      <a:lnTo>
                        <a:pt x="2253" y="1586"/>
                      </a:lnTo>
                      <a:lnTo>
                        <a:pt x="2253" y="1590"/>
                      </a:lnTo>
                      <a:lnTo>
                        <a:pt x="2253" y="1597"/>
                      </a:lnTo>
                      <a:lnTo>
                        <a:pt x="2253" y="1616"/>
                      </a:lnTo>
                      <a:lnTo>
                        <a:pt x="2253" y="1619"/>
                      </a:lnTo>
                      <a:lnTo>
                        <a:pt x="2253" y="1623"/>
                      </a:lnTo>
                      <a:lnTo>
                        <a:pt x="2253" y="1626"/>
                      </a:lnTo>
                      <a:lnTo>
                        <a:pt x="2253" y="1635"/>
                      </a:lnTo>
                      <a:lnTo>
                        <a:pt x="2253" y="1645"/>
                      </a:lnTo>
                      <a:lnTo>
                        <a:pt x="2253" y="1647"/>
                      </a:lnTo>
                      <a:lnTo>
                        <a:pt x="2253" y="1647"/>
                      </a:lnTo>
                      <a:lnTo>
                        <a:pt x="2253" y="1652"/>
                      </a:lnTo>
                      <a:lnTo>
                        <a:pt x="2253" y="1664"/>
                      </a:lnTo>
                      <a:lnTo>
                        <a:pt x="2253" y="1666"/>
                      </a:lnTo>
                      <a:lnTo>
                        <a:pt x="2253" y="1668"/>
                      </a:lnTo>
                      <a:lnTo>
                        <a:pt x="2253" y="1673"/>
                      </a:lnTo>
                      <a:lnTo>
                        <a:pt x="2253" y="1682"/>
                      </a:lnTo>
                      <a:lnTo>
                        <a:pt x="2253" y="1685"/>
                      </a:lnTo>
                      <a:lnTo>
                        <a:pt x="2253" y="1689"/>
                      </a:lnTo>
                      <a:lnTo>
                        <a:pt x="2253" y="1692"/>
                      </a:lnTo>
                      <a:lnTo>
                        <a:pt x="2253" y="1699"/>
                      </a:lnTo>
                      <a:lnTo>
                        <a:pt x="2253" y="1704"/>
                      </a:lnTo>
                      <a:lnTo>
                        <a:pt x="2253" y="1704"/>
                      </a:lnTo>
                      <a:lnTo>
                        <a:pt x="2253" y="1706"/>
                      </a:lnTo>
                      <a:lnTo>
                        <a:pt x="2253" y="1708"/>
                      </a:lnTo>
                      <a:lnTo>
                        <a:pt x="2253" y="1711"/>
                      </a:lnTo>
                      <a:lnTo>
                        <a:pt x="2253" y="1725"/>
                      </a:lnTo>
                      <a:lnTo>
                        <a:pt x="2253" y="1727"/>
                      </a:lnTo>
                      <a:lnTo>
                        <a:pt x="2253" y="1730"/>
                      </a:lnTo>
                      <a:lnTo>
                        <a:pt x="2253" y="1732"/>
                      </a:lnTo>
                      <a:lnTo>
                        <a:pt x="2253" y="1739"/>
                      </a:lnTo>
                      <a:lnTo>
                        <a:pt x="2253" y="1741"/>
                      </a:lnTo>
                      <a:lnTo>
                        <a:pt x="2253" y="1753"/>
                      </a:lnTo>
                      <a:lnTo>
                        <a:pt x="2253" y="1763"/>
                      </a:lnTo>
                      <a:lnTo>
                        <a:pt x="2253" y="1772"/>
                      </a:lnTo>
                      <a:lnTo>
                        <a:pt x="2253" y="1784"/>
                      </a:lnTo>
                      <a:lnTo>
                        <a:pt x="2253" y="1796"/>
                      </a:lnTo>
                      <a:lnTo>
                        <a:pt x="2253" y="1803"/>
                      </a:lnTo>
                      <a:lnTo>
                        <a:pt x="2253" y="1812"/>
                      </a:lnTo>
                      <a:lnTo>
                        <a:pt x="2253" y="1819"/>
                      </a:lnTo>
                      <a:lnTo>
                        <a:pt x="2253" y="1822"/>
                      </a:lnTo>
                      <a:lnTo>
                        <a:pt x="2253" y="1827"/>
                      </a:lnTo>
                      <a:lnTo>
                        <a:pt x="2253" y="1829"/>
                      </a:lnTo>
                      <a:lnTo>
                        <a:pt x="2253" y="1845"/>
                      </a:lnTo>
                      <a:lnTo>
                        <a:pt x="2253" y="1857"/>
                      </a:lnTo>
                      <a:lnTo>
                        <a:pt x="2253" y="1867"/>
                      </a:lnTo>
                      <a:lnTo>
                        <a:pt x="2253" y="1876"/>
                      </a:lnTo>
                      <a:lnTo>
                        <a:pt x="2253" y="1886"/>
                      </a:lnTo>
                      <a:lnTo>
                        <a:pt x="2253" y="1890"/>
                      </a:lnTo>
                      <a:lnTo>
                        <a:pt x="2253" y="1893"/>
                      </a:lnTo>
                      <a:lnTo>
                        <a:pt x="2253" y="1895"/>
                      </a:lnTo>
                      <a:lnTo>
                        <a:pt x="2253" y="1897"/>
                      </a:lnTo>
                      <a:lnTo>
                        <a:pt x="2253" y="1904"/>
                      </a:lnTo>
                      <a:lnTo>
                        <a:pt x="2253" y="1919"/>
                      </a:lnTo>
                      <a:lnTo>
                        <a:pt x="2253" y="1921"/>
                      </a:lnTo>
                      <a:lnTo>
                        <a:pt x="2253" y="1923"/>
                      </a:lnTo>
                      <a:lnTo>
                        <a:pt x="2253" y="1926"/>
                      </a:lnTo>
                      <a:lnTo>
                        <a:pt x="2253" y="1930"/>
                      </a:lnTo>
                      <a:lnTo>
                        <a:pt x="2253" y="1940"/>
                      </a:lnTo>
                      <a:lnTo>
                        <a:pt x="2253" y="1949"/>
                      </a:lnTo>
                      <a:lnTo>
                        <a:pt x="2253" y="1959"/>
                      </a:lnTo>
                      <a:lnTo>
                        <a:pt x="2253" y="1964"/>
                      </a:lnTo>
                      <a:lnTo>
                        <a:pt x="2253" y="1971"/>
                      </a:lnTo>
                      <a:lnTo>
                        <a:pt x="2253" y="1975"/>
                      </a:lnTo>
                      <a:lnTo>
                        <a:pt x="2253" y="1978"/>
                      </a:lnTo>
                      <a:lnTo>
                        <a:pt x="2251" y="1978"/>
                      </a:lnTo>
                      <a:lnTo>
                        <a:pt x="2246" y="1978"/>
                      </a:lnTo>
                      <a:lnTo>
                        <a:pt x="2244" y="1978"/>
                      </a:lnTo>
                      <a:lnTo>
                        <a:pt x="2244" y="1978"/>
                      </a:lnTo>
                      <a:lnTo>
                        <a:pt x="2239" y="1978"/>
                      </a:lnTo>
                      <a:lnTo>
                        <a:pt x="2237" y="1978"/>
                      </a:lnTo>
                      <a:lnTo>
                        <a:pt x="2232" y="1978"/>
                      </a:lnTo>
                      <a:lnTo>
                        <a:pt x="2227" y="1978"/>
                      </a:lnTo>
                      <a:lnTo>
                        <a:pt x="2225" y="1978"/>
                      </a:lnTo>
                      <a:lnTo>
                        <a:pt x="2218" y="1978"/>
                      </a:lnTo>
                      <a:lnTo>
                        <a:pt x="2211" y="1978"/>
                      </a:lnTo>
                      <a:lnTo>
                        <a:pt x="2208" y="1978"/>
                      </a:lnTo>
                      <a:lnTo>
                        <a:pt x="2203" y="1978"/>
                      </a:lnTo>
                      <a:lnTo>
                        <a:pt x="2194" y="1978"/>
                      </a:lnTo>
                      <a:lnTo>
                        <a:pt x="2192" y="1978"/>
                      </a:lnTo>
                      <a:lnTo>
                        <a:pt x="2189" y="1978"/>
                      </a:lnTo>
                      <a:lnTo>
                        <a:pt x="2182" y="1978"/>
                      </a:lnTo>
                      <a:lnTo>
                        <a:pt x="2175" y="1978"/>
                      </a:lnTo>
                      <a:lnTo>
                        <a:pt x="2173" y="1978"/>
                      </a:lnTo>
                      <a:lnTo>
                        <a:pt x="2166" y="1978"/>
                      </a:lnTo>
                      <a:lnTo>
                        <a:pt x="2163" y="1978"/>
                      </a:lnTo>
                      <a:lnTo>
                        <a:pt x="2144" y="1978"/>
                      </a:lnTo>
                      <a:lnTo>
                        <a:pt x="2135" y="1978"/>
                      </a:lnTo>
                      <a:lnTo>
                        <a:pt x="2130" y="1978"/>
                      </a:lnTo>
                      <a:lnTo>
                        <a:pt x="2128" y="1978"/>
                      </a:lnTo>
                      <a:lnTo>
                        <a:pt x="2126" y="1978"/>
                      </a:lnTo>
                      <a:lnTo>
                        <a:pt x="2118" y="1978"/>
                      </a:lnTo>
                      <a:lnTo>
                        <a:pt x="2114" y="1978"/>
                      </a:lnTo>
                      <a:lnTo>
                        <a:pt x="2107" y="1978"/>
                      </a:lnTo>
                      <a:lnTo>
                        <a:pt x="2104" y="1978"/>
                      </a:lnTo>
                      <a:lnTo>
                        <a:pt x="2102" y="1978"/>
                      </a:lnTo>
                      <a:lnTo>
                        <a:pt x="2095" y="1978"/>
                      </a:lnTo>
                      <a:lnTo>
                        <a:pt x="2083" y="1980"/>
                      </a:lnTo>
                      <a:lnTo>
                        <a:pt x="2074" y="1978"/>
                      </a:lnTo>
                      <a:lnTo>
                        <a:pt x="2059" y="1978"/>
                      </a:lnTo>
                      <a:lnTo>
                        <a:pt x="2029" y="1980"/>
                      </a:lnTo>
                      <a:lnTo>
                        <a:pt x="2029" y="1982"/>
                      </a:lnTo>
                      <a:lnTo>
                        <a:pt x="2029" y="1987"/>
                      </a:lnTo>
                      <a:lnTo>
                        <a:pt x="2029" y="1992"/>
                      </a:lnTo>
                      <a:lnTo>
                        <a:pt x="2029" y="1997"/>
                      </a:lnTo>
                      <a:lnTo>
                        <a:pt x="2029" y="2001"/>
                      </a:lnTo>
                      <a:lnTo>
                        <a:pt x="2029" y="2006"/>
                      </a:lnTo>
                      <a:lnTo>
                        <a:pt x="2029" y="2013"/>
                      </a:lnTo>
                      <a:lnTo>
                        <a:pt x="2029" y="2020"/>
                      </a:lnTo>
                      <a:lnTo>
                        <a:pt x="2029" y="2030"/>
                      </a:lnTo>
                      <a:lnTo>
                        <a:pt x="2029" y="2037"/>
                      </a:lnTo>
                      <a:lnTo>
                        <a:pt x="2029" y="2041"/>
                      </a:lnTo>
                      <a:lnTo>
                        <a:pt x="2029" y="2056"/>
                      </a:lnTo>
                      <a:lnTo>
                        <a:pt x="2029" y="2063"/>
                      </a:lnTo>
                      <a:lnTo>
                        <a:pt x="2029" y="2098"/>
                      </a:lnTo>
                      <a:lnTo>
                        <a:pt x="2029" y="2136"/>
                      </a:lnTo>
                      <a:lnTo>
                        <a:pt x="2029" y="2167"/>
                      </a:lnTo>
                      <a:lnTo>
                        <a:pt x="2029" y="2176"/>
                      </a:lnTo>
                      <a:lnTo>
                        <a:pt x="2029" y="2204"/>
                      </a:lnTo>
                      <a:lnTo>
                        <a:pt x="2029" y="2226"/>
                      </a:lnTo>
                      <a:lnTo>
                        <a:pt x="2029" y="2238"/>
                      </a:lnTo>
                      <a:lnTo>
                        <a:pt x="2029" y="2249"/>
                      </a:lnTo>
                      <a:lnTo>
                        <a:pt x="2029" y="2252"/>
                      </a:lnTo>
                      <a:lnTo>
                        <a:pt x="2029" y="2261"/>
                      </a:lnTo>
                      <a:lnTo>
                        <a:pt x="2029" y="2271"/>
                      </a:lnTo>
                      <a:lnTo>
                        <a:pt x="2029" y="2273"/>
                      </a:lnTo>
                      <a:lnTo>
                        <a:pt x="2029" y="2275"/>
                      </a:lnTo>
                      <a:lnTo>
                        <a:pt x="2029" y="2278"/>
                      </a:lnTo>
                      <a:lnTo>
                        <a:pt x="2026" y="2280"/>
                      </a:lnTo>
                      <a:lnTo>
                        <a:pt x="2026" y="2282"/>
                      </a:lnTo>
                      <a:lnTo>
                        <a:pt x="2026" y="2285"/>
                      </a:lnTo>
                      <a:lnTo>
                        <a:pt x="2024" y="2285"/>
                      </a:lnTo>
                      <a:lnTo>
                        <a:pt x="2024" y="2287"/>
                      </a:lnTo>
                      <a:lnTo>
                        <a:pt x="2022" y="2290"/>
                      </a:lnTo>
                      <a:lnTo>
                        <a:pt x="2017" y="2297"/>
                      </a:lnTo>
                      <a:lnTo>
                        <a:pt x="2015" y="2304"/>
                      </a:lnTo>
                      <a:lnTo>
                        <a:pt x="2012" y="2308"/>
                      </a:lnTo>
                      <a:lnTo>
                        <a:pt x="2010" y="2308"/>
                      </a:lnTo>
                      <a:lnTo>
                        <a:pt x="2010" y="2311"/>
                      </a:lnTo>
                      <a:lnTo>
                        <a:pt x="2007" y="2311"/>
                      </a:lnTo>
                      <a:lnTo>
                        <a:pt x="2007" y="2313"/>
                      </a:lnTo>
                      <a:lnTo>
                        <a:pt x="2005" y="2316"/>
                      </a:lnTo>
                      <a:lnTo>
                        <a:pt x="2005" y="2318"/>
                      </a:lnTo>
                      <a:lnTo>
                        <a:pt x="2003" y="2318"/>
                      </a:lnTo>
                      <a:lnTo>
                        <a:pt x="2003" y="2320"/>
                      </a:lnTo>
                      <a:lnTo>
                        <a:pt x="2003" y="2323"/>
                      </a:lnTo>
                      <a:lnTo>
                        <a:pt x="2000" y="2323"/>
                      </a:lnTo>
                      <a:lnTo>
                        <a:pt x="2000" y="2325"/>
                      </a:lnTo>
                      <a:lnTo>
                        <a:pt x="2000" y="2325"/>
                      </a:lnTo>
                      <a:lnTo>
                        <a:pt x="2000" y="2327"/>
                      </a:lnTo>
                      <a:lnTo>
                        <a:pt x="1998" y="2330"/>
                      </a:lnTo>
                      <a:lnTo>
                        <a:pt x="1998" y="2332"/>
                      </a:lnTo>
                      <a:lnTo>
                        <a:pt x="1998" y="2334"/>
                      </a:lnTo>
                      <a:lnTo>
                        <a:pt x="1993" y="2334"/>
                      </a:lnTo>
                      <a:lnTo>
                        <a:pt x="1989" y="2334"/>
                      </a:lnTo>
                      <a:lnTo>
                        <a:pt x="1984" y="2334"/>
                      </a:lnTo>
                      <a:lnTo>
                        <a:pt x="1979" y="2334"/>
                      </a:lnTo>
                      <a:lnTo>
                        <a:pt x="1977" y="2337"/>
                      </a:lnTo>
                      <a:lnTo>
                        <a:pt x="1974" y="2337"/>
                      </a:lnTo>
                      <a:lnTo>
                        <a:pt x="1972" y="2337"/>
                      </a:lnTo>
                      <a:lnTo>
                        <a:pt x="1967" y="2337"/>
                      </a:lnTo>
                      <a:lnTo>
                        <a:pt x="1963" y="2337"/>
                      </a:lnTo>
                      <a:lnTo>
                        <a:pt x="1960" y="2337"/>
                      </a:lnTo>
                      <a:lnTo>
                        <a:pt x="1953" y="2339"/>
                      </a:lnTo>
                      <a:lnTo>
                        <a:pt x="1948" y="2339"/>
                      </a:lnTo>
                      <a:lnTo>
                        <a:pt x="1946" y="2339"/>
                      </a:lnTo>
                      <a:lnTo>
                        <a:pt x="1939" y="2339"/>
                      </a:lnTo>
                      <a:lnTo>
                        <a:pt x="1934" y="2339"/>
                      </a:lnTo>
                      <a:lnTo>
                        <a:pt x="1932" y="2339"/>
                      </a:lnTo>
                      <a:lnTo>
                        <a:pt x="1929" y="2339"/>
                      </a:lnTo>
                      <a:lnTo>
                        <a:pt x="1918" y="2339"/>
                      </a:lnTo>
                      <a:lnTo>
                        <a:pt x="1908" y="2339"/>
                      </a:lnTo>
                      <a:lnTo>
                        <a:pt x="1901" y="2339"/>
                      </a:lnTo>
                      <a:lnTo>
                        <a:pt x="1894" y="2339"/>
                      </a:lnTo>
                      <a:lnTo>
                        <a:pt x="1889" y="2339"/>
                      </a:lnTo>
                      <a:lnTo>
                        <a:pt x="1875" y="2339"/>
                      </a:lnTo>
                      <a:lnTo>
                        <a:pt x="1873" y="2339"/>
                      </a:lnTo>
                      <a:lnTo>
                        <a:pt x="1870" y="2339"/>
                      </a:lnTo>
                      <a:lnTo>
                        <a:pt x="1861" y="2339"/>
                      </a:lnTo>
                      <a:lnTo>
                        <a:pt x="1847" y="2337"/>
                      </a:lnTo>
                      <a:lnTo>
                        <a:pt x="1840" y="2337"/>
                      </a:lnTo>
                      <a:lnTo>
                        <a:pt x="1837" y="2337"/>
                      </a:lnTo>
                      <a:lnTo>
                        <a:pt x="1833" y="2337"/>
                      </a:lnTo>
                      <a:lnTo>
                        <a:pt x="1828" y="2337"/>
                      </a:lnTo>
                      <a:lnTo>
                        <a:pt x="1826" y="2337"/>
                      </a:lnTo>
                      <a:lnTo>
                        <a:pt x="1823" y="2337"/>
                      </a:lnTo>
                      <a:lnTo>
                        <a:pt x="1821" y="2337"/>
                      </a:lnTo>
                      <a:lnTo>
                        <a:pt x="1816" y="2337"/>
                      </a:lnTo>
                      <a:lnTo>
                        <a:pt x="1814" y="2337"/>
                      </a:lnTo>
                      <a:lnTo>
                        <a:pt x="1809" y="2337"/>
                      </a:lnTo>
                      <a:lnTo>
                        <a:pt x="1807" y="2337"/>
                      </a:lnTo>
                      <a:lnTo>
                        <a:pt x="1802" y="2339"/>
                      </a:lnTo>
                      <a:lnTo>
                        <a:pt x="1800" y="2339"/>
                      </a:lnTo>
                      <a:lnTo>
                        <a:pt x="1795" y="2339"/>
                      </a:lnTo>
                      <a:lnTo>
                        <a:pt x="1790" y="2339"/>
                      </a:lnTo>
                      <a:lnTo>
                        <a:pt x="1788" y="2339"/>
                      </a:lnTo>
                      <a:lnTo>
                        <a:pt x="1783" y="2339"/>
                      </a:lnTo>
                      <a:lnTo>
                        <a:pt x="1781" y="2339"/>
                      </a:lnTo>
                      <a:lnTo>
                        <a:pt x="1778" y="2339"/>
                      </a:lnTo>
                      <a:lnTo>
                        <a:pt x="1776" y="2342"/>
                      </a:lnTo>
                      <a:lnTo>
                        <a:pt x="1769" y="2342"/>
                      </a:lnTo>
                      <a:lnTo>
                        <a:pt x="1762" y="2342"/>
                      </a:lnTo>
                      <a:lnTo>
                        <a:pt x="1755" y="2342"/>
                      </a:lnTo>
                      <a:lnTo>
                        <a:pt x="1748" y="2342"/>
                      </a:lnTo>
                      <a:lnTo>
                        <a:pt x="1743" y="2342"/>
                      </a:lnTo>
                      <a:lnTo>
                        <a:pt x="1741" y="2342"/>
                      </a:lnTo>
                      <a:lnTo>
                        <a:pt x="1736" y="2342"/>
                      </a:lnTo>
                      <a:lnTo>
                        <a:pt x="1731" y="2342"/>
                      </a:lnTo>
                      <a:lnTo>
                        <a:pt x="1726" y="2342"/>
                      </a:lnTo>
                      <a:lnTo>
                        <a:pt x="1719" y="2342"/>
                      </a:lnTo>
                      <a:lnTo>
                        <a:pt x="1715" y="2342"/>
                      </a:lnTo>
                      <a:lnTo>
                        <a:pt x="1712" y="2342"/>
                      </a:lnTo>
                      <a:lnTo>
                        <a:pt x="1705" y="2342"/>
                      </a:lnTo>
                      <a:lnTo>
                        <a:pt x="1698" y="2342"/>
                      </a:lnTo>
                      <a:lnTo>
                        <a:pt x="1691" y="2342"/>
                      </a:lnTo>
                      <a:lnTo>
                        <a:pt x="1689" y="2342"/>
                      </a:lnTo>
                      <a:lnTo>
                        <a:pt x="1684" y="2342"/>
                      </a:lnTo>
                      <a:lnTo>
                        <a:pt x="1681" y="2342"/>
                      </a:lnTo>
                      <a:lnTo>
                        <a:pt x="1679" y="2342"/>
                      </a:lnTo>
                      <a:lnTo>
                        <a:pt x="1677" y="2342"/>
                      </a:lnTo>
                      <a:lnTo>
                        <a:pt x="1677" y="2342"/>
                      </a:lnTo>
                      <a:lnTo>
                        <a:pt x="1674" y="2342"/>
                      </a:lnTo>
                      <a:lnTo>
                        <a:pt x="1670" y="2342"/>
                      </a:lnTo>
                      <a:lnTo>
                        <a:pt x="1667" y="2342"/>
                      </a:lnTo>
                      <a:lnTo>
                        <a:pt x="1663" y="2342"/>
                      </a:lnTo>
                      <a:lnTo>
                        <a:pt x="1660" y="2342"/>
                      </a:lnTo>
                      <a:lnTo>
                        <a:pt x="1655" y="2342"/>
                      </a:lnTo>
                      <a:lnTo>
                        <a:pt x="1651" y="2342"/>
                      </a:lnTo>
                      <a:lnTo>
                        <a:pt x="1648" y="2342"/>
                      </a:lnTo>
                      <a:lnTo>
                        <a:pt x="1644" y="2342"/>
                      </a:lnTo>
                      <a:lnTo>
                        <a:pt x="1641" y="2342"/>
                      </a:lnTo>
                      <a:lnTo>
                        <a:pt x="1637" y="2342"/>
                      </a:lnTo>
                      <a:lnTo>
                        <a:pt x="1634" y="2342"/>
                      </a:lnTo>
                      <a:lnTo>
                        <a:pt x="1632" y="2342"/>
                      </a:lnTo>
                      <a:lnTo>
                        <a:pt x="1629" y="2342"/>
                      </a:lnTo>
                      <a:lnTo>
                        <a:pt x="1627" y="2342"/>
                      </a:lnTo>
                      <a:lnTo>
                        <a:pt x="1622" y="2342"/>
                      </a:lnTo>
                      <a:lnTo>
                        <a:pt x="1615" y="2342"/>
                      </a:lnTo>
                      <a:lnTo>
                        <a:pt x="1606" y="2342"/>
                      </a:lnTo>
                      <a:lnTo>
                        <a:pt x="1601" y="2342"/>
                      </a:lnTo>
                      <a:lnTo>
                        <a:pt x="1596" y="2342"/>
                      </a:lnTo>
                      <a:lnTo>
                        <a:pt x="1585" y="2342"/>
                      </a:lnTo>
                      <a:lnTo>
                        <a:pt x="1575" y="2342"/>
                      </a:lnTo>
                      <a:lnTo>
                        <a:pt x="1566" y="2342"/>
                      </a:lnTo>
                      <a:lnTo>
                        <a:pt x="1563" y="2342"/>
                      </a:lnTo>
                      <a:lnTo>
                        <a:pt x="1556" y="2342"/>
                      </a:lnTo>
                      <a:lnTo>
                        <a:pt x="1547" y="2342"/>
                      </a:lnTo>
                      <a:lnTo>
                        <a:pt x="1537" y="2342"/>
                      </a:lnTo>
                      <a:lnTo>
                        <a:pt x="1535" y="2342"/>
                      </a:lnTo>
                      <a:lnTo>
                        <a:pt x="1533" y="2342"/>
                      </a:lnTo>
                      <a:lnTo>
                        <a:pt x="1528" y="2342"/>
                      </a:lnTo>
                      <a:lnTo>
                        <a:pt x="1518" y="2342"/>
                      </a:lnTo>
                      <a:lnTo>
                        <a:pt x="1507" y="2342"/>
                      </a:lnTo>
                      <a:lnTo>
                        <a:pt x="1497" y="2342"/>
                      </a:lnTo>
                      <a:lnTo>
                        <a:pt x="1490" y="2342"/>
                      </a:lnTo>
                      <a:lnTo>
                        <a:pt x="1488" y="2342"/>
                      </a:lnTo>
                      <a:lnTo>
                        <a:pt x="1481" y="2342"/>
                      </a:lnTo>
                      <a:lnTo>
                        <a:pt x="1459" y="2342"/>
                      </a:lnTo>
                      <a:lnTo>
                        <a:pt x="1452" y="2342"/>
                      </a:lnTo>
                      <a:lnTo>
                        <a:pt x="1450" y="2342"/>
                      </a:lnTo>
                      <a:lnTo>
                        <a:pt x="1445" y="2342"/>
                      </a:lnTo>
                      <a:lnTo>
                        <a:pt x="1443" y="2342"/>
                      </a:lnTo>
                      <a:lnTo>
                        <a:pt x="1431" y="2342"/>
                      </a:lnTo>
                      <a:lnTo>
                        <a:pt x="1422" y="2342"/>
                      </a:lnTo>
                      <a:lnTo>
                        <a:pt x="1410" y="2344"/>
                      </a:lnTo>
                      <a:lnTo>
                        <a:pt x="1407" y="2344"/>
                      </a:lnTo>
                      <a:lnTo>
                        <a:pt x="1400" y="2344"/>
                      </a:lnTo>
                      <a:lnTo>
                        <a:pt x="1398" y="2344"/>
                      </a:lnTo>
                      <a:lnTo>
                        <a:pt x="1396" y="2344"/>
                      </a:lnTo>
                      <a:lnTo>
                        <a:pt x="1391" y="2344"/>
                      </a:lnTo>
                      <a:lnTo>
                        <a:pt x="1386" y="2344"/>
                      </a:lnTo>
                      <a:lnTo>
                        <a:pt x="1384" y="2344"/>
                      </a:lnTo>
                      <a:lnTo>
                        <a:pt x="1379" y="2344"/>
                      </a:lnTo>
                      <a:lnTo>
                        <a:pt x="1374" y="2344"/>
                      </a:lnTo>
                      <a:lnTo>
                        <a:pt x="1372" y="2344"/>
                      </a:lnTo>
                      <a:lnTo>
                        <a:pt x="1365" y="2344"/>
                      </a:lnTo>
                      <a:lnTo>
                        <a:pt x="1360" y="2344"/>
                      </a:lnTo>
                      <a:lnTo>
                        <a:pt x="1355" y="2344"/>
                      </a:lnTo>
                      <a:lnTo>
                        <a:pt x="1351" y="2344"/>
                      </a:lnTo>
                      <a:lnTo>
                        <a:pt x="1344" y="2344"/>
                      </a:lnTo>
                      <a:lnTo>
                        <a:pt x="1337" y="2344"/>
                      </a:lnTo>
                      <a:lnTo>
                        <a:pt x="1337" y="2344"/>
                      </a:lnTo>
                      <a:lnTo>
                        <a:pt x="1332" y="2344"/>
                      </a:lnTo>
                      <a:lnTo>
                        <a:pt x="1325" y="2344"/>
                      </a:lnTo>
                      <a:lnTo>
                        <a:pt x="1320" y="2344"/>
                      </a:lnTo>
                      <a:lnTo>
                        <a:pt x="1315" y="2346"/>
                      </a:lnTo>
                      <a:lnTo>
                        <a:pt x="1311" y="2346"/>
                      </a:lnTo>
                      <a:lnTo>
                        <a:pt x="1308" y="2346"/>
                      </a:lnTo>
                      <a:lnTo>
                        <a:pt x="1304" y="2346"/>
                      </a:lnTo>
                      <a:lnTo>
                        <a:pt x="1299" y="2346"/>
                      </a:lnTo>
                      <a:lnTo>
                        <a:pt x="1294" y="2346"/>
                      </a:lnTo>
                      <a:lnTo>
                        <a:pt x="1289" y="2349"/>
                      </a:lnTo>
                      <a:lnTo>
                        <a:pt x="1287" y="2349"/>
                      </a:lnTo>
                      <a:lnTo>
                        <a:pt x="1285" y="2349"/>
                      </a:lnTo>
                      <a:lnTo>
                        <a:pt x="1282" y="2349"/>
                      </a:lnTo>
                      <a:lnTo>
                        <a:pt x="1280" y="2349"/>
                      </a:lnTo>
                      <a:lnTo>
                        <a:pt x="1278" y="2349"/>
                      </a:lnTo>
                      <a:lnTo>
                        <a:pt x="1270" y="2349"/>
                      </a:lnTo>
                      <a:lnTo>
                        <a:pt x="1268" y="2349"/>
                      </a:lnTo>
                      <a:lnTo>
                        <a:pt x="1261" y="2351"/>
                      </a:lnTo>
                      <a:lnTo>
                        <a:pt x="1263" y="2346"/>
                      </a:lnTo>
                      <a:lnTo>
                        <a:pt x="1263" y="2339"/>
                      </a:lnTo>
                      <a:lnTo>
                        <a:pt x="1266" y="2334"/>
                      </a:lnTo>
                      <a:lnTo>
                        <a:pt x="1266" y="2332"/>
                      </a:lnTo>
                      <a:lnTo>
                        <a:pt x="1268" y="2327"/>
                      </a:lnTo>
                      <a:lnTo>
                        <a:pt x="1268" y="2325"/>
                      </a:lnTo>
                      <a:lnTo>
                        <a:pt x="1268" y="2325"/>
                      </a:lnTo>
                      <a:lnTo>
                        <a:pt x="1270" y="2320"/>
                      </a:lnTo>
                      <a:lnTo>
                        <a:pt x="1270" y="2318"/>
                      </a:lnTo>
                      <a:lnTo>
                        <a:pt x="1273" y="2311"/>
                      </a:lnTo>
                      <a:lnTo>
                        <a:pt x="1275" y="2306"/>
                      </a:lnTo>
                      <a:lnTo>
                        <a:pt x="1275" y="2301"/>
                      </a:lnTo>
                      <a:lnTo>
                        <a:pt x="1278" y="2294"/>
                      </a:lnTo>
                      <a:lnTo>
                        <a:pt x="1280" y="2287"/>
                      </a:lnTo>
                      <a:lnTo>
                        <a:pt x="1280" y="2282"/>
                      </a:lnTo>
                      <a:lnTo>
                        <a:pt x="1280" y="2280"/>
                      </a:lnTo>
                      <a:lnTo>
                        <a:pt x="1280" y="2275"/>
                      </a:lnTo>
                      <a:lnTo>
                        <a:pt x="1282" y="2268"/>
                      </a:lnTo>
                      <a:lnTo>
                        <a:pt x="1282" y="2266"/>
                      </a:lnTo>
                      <a:lnTo>
                        <a:pt x="1282" y="2261"/>
                      </a:lnTo>
                      <a:lnTo>
                        <a:pt x="1285" y="2256"/>
                      </a:lnTo>
                      <a:lnTo>
                        <a:pt x="1287" y="2252"/>
                      </a:lnTo>
                      <a:lnTo>
                        <a:pt x="1287" y="2247"/>
                      </a:lnTo>
                      <a:lnTo>
                        <a:pt x="1289" y="2240"/>
                      </a:lnTo>
                      <a:lnTo>
                        <a:pt x="1292" y="2233"/>
                      </a:lnTo>
                      <a:lnTo>
                        <a:pt x="1292" y="2228"/>
                      </a:lnTo>
                      <a:lnTo>
                        <a:pt x="1292" y="2226"/>
                      </a:lnTo>
                      <a:lnTo>
                        <a:pt x="1294" y="2221"/>
                      </a:lnTo>
                      <a:lnTo>
                        <a:pt x="1294" y="2216"/>
                      </a:lnTo>
                      <a:lnTo>
                        <a:pt x="1296" y="2212"/>
                      </a:lnTo>
                      <a:lnTo>
                        <a:pt x="1299" y="2207"/>
                      </a:lnTo>
                      <a:lnTo>
                        <a:pt x="1299" y="2200"/>
                      </a:lnTo>
                      <a:lnTo>
                        <a:pt x="1301" y="2195"/>
                      </a:lnTo>
                      <a:lnTo>
                        <a:pt x="1301" y="2193"/>
                      </a:lnTo>
                      <a:lnTo>
                        <a:pt x="1301" y="2190"/>
                      </a:lnTo>
                      <a:lnTo>
                        <a:pt x="1301" y="2188"/>
                      </a:lnTo>
                      <a:lnTo>
                        <a:pt x="1304" y="2183"/>
                      </a:lnTo>
                      <a:lnTo>
                        <a:pt x="1304" y="2179"/>
                      </a:lnTo>
                      <a:lnTo>
                        <a:pt x="1304" y="2171"/>
                      </a:lnTo>
                      <a:lnTo>
                        <a:pt x="1306" y="2167"/>
                      </a:lnTo>
                      <a:lnTo>
                        <a:pt x="1306" y="2164"/>
                      </a:lnTo>
                      <a:lnTo>
                        <a:pt x="1306" y="2162"/>
                      </a:lnTo>
                      <a:lnTo>
                        <a:pt x="1306" y="2157"/>
                      </a:lnTo>
                      <a:lnTo>
                        <a:pt x="1306" y="2153"/>
                      </a:lnTo>
                      <a:lnTo>
                        <a:pt x="1308" y="2150"/>
                      </a:lnTo>
                      <a:lnTo>
                        <a:pt x="1308" y="2143"/>
                      </a:lnTo>
                      <a:lnTo>
                        <a:pt x="1308" y="2138"/>
                      </a:lnTo>
                      <a:lnTo>
                        <a:pt x="1308" y="2134"/>
                      </a:lnTo>
                      <a:lnTo>
                        <a:pt x="1308" y="2131"/>
                      </a:lnTo>
                      <a:lnTo>
                        <a:pt x="1308" y="2129"/>
                      </a:lnTo>
                      <a:lnTo>
                        <a:pt x="1308" y="2127"/>
                      </a:lnTo>
                      <a:lnTo>
                        <a:pt x="1308" y="2124"/>
                      </a:lnTo>
                      <a:lnTo>
                        <a:pt x="1308" y="2119"/>
                      </a:lnTo>
                      <a:lnTo>
                        <a:pt x="1308" y="2115"/>
                      </a:lnTo>
                      <a:lnTo>
                        <a:pt x="1308" y="2110"/>
                      </a:lnTo>
                      <a:lnTo>
                        <a:pt x="1308" y="2105"/>
                      </a:lnTo>
                      <a:lnTo>
                        <a:pt x="1308" y="2098"/>
                      </a:lnTo>
                      <a:lnTo>
                        <a:pt x="1308" y="2098"/>
                      </a:lnTo>
                      <a:lnTo>
                        <a:pt x="1308" y="2096"/>
                      </a:lnTo>
                      <a:lnTo>
                        <a:pt x="1308" y="2093"/>
                      </a:lnTo>
                      <a:lnTo>
                        <a:pt x="1308" y="2089"/>
                      </a:lnTo>
                      <a:lnTo>
                        <a:pt x="1308" y="2084"/>
                      </a:lnTo>
                      <a:lnTo>
                        <a:pt x="1308" y="2082"/>
                      </a:lnTo>
                      <a:lnTo>
                        <a:pt x="1308" y="2079"/>
                      </a:lnTo>
                      <a:lnTo>
                        <a:pt x="1308" y="2077"/>
                      </a:lnTo>
                      <a:lnTo>
                        <a:pt x="1308" y="2075"/>
                      </a:lnTo>
                      <a:lnTo>
                        <a:pt x="1308" y="2072"/>
                      </a:lnTo>
                      <a:lnTo>
                        <a:pt x="1308" y="2070"/>
                      </a:lnTo>
                      <a:lnTo>
                        <a:pt x="1308" y="2065"/>
                      </a:lnTo>
                      <a:lnTo>
                        <a:pt x="1308" y="2060"/>
                      </a:lnTo>
                      <a:lnTo>
                        <a:pt x="1308" y="2053"/>
                      </a:lnTo>
                      <a:lnTo>
                        <a:pt x="1308" y="2051"/>
                      </a:lnTo>
                      <a:lnTo>
                        <a:pt x="1308" y="2044"/>
                      </a:lnTo>
                      <a:lnTo>
                        <a:pt x="1308" y="2041"/>
                      </a:lnTo>
                      <a:lnTo>
                        <a:pt x="1308" y="2039"/>
                      </a:lnTo>
                      <a:lnTo>
                        <a:pt x="1308" y="2034"/>
                      </a:lnTo>
                      <a:lnTo>
                        <a:pt x="1308" y="2030"/>
                      </a:lnTo>
                      <a:lnTo>
                        <a:pt x="1308" y="2025"/>
                      </a:lnTo>
                      <a:lnTo>
                        <a:pt x="1308" y="2020"/>
                      </a:lnTo>
                      <a:lnTo>
                        <a:pt x="1308" y="2013"/>
                      </a:lnTo>
                      <a:lnTo>
                        <a:pt x="1308" y="2008"/>
                      </a:lnTo>
                      <a:lnTo>
                        <a:pt x="1308" y="2006"/>
                      </a:lnTo>
                      <a:lnTo>
                        <a:pt x="1308" y="2001"/>
                      </a:lnTo>
                      <a:lnTo>
                        <a:pt x="1308" y="1997"/>
                      </a:lnTo>
                      <a:lnTo>
                        <a:pt x="1308" y="1992"/>
                      </a:lnTo>
                      <a:lnTo>
                        <a:pt x="1308" y="1990"/>
                      </a:lnTo>
                      <a:lnTo>
                        <a:pt x="1308" y="1987"/>
                      </a:lnTo>
                      <a:lnTo>
                        <a:pt x="1308" y="1987"/>
                      </a:lnTo>
                      <a:lnTo>
                        <a:pt x="1308" y="1985"/>
                      </a:lnTo>
                      <a:lnTo>
                        <a:pt x="1308" y="1978"/>
                      </a:lnTo>
                      <a:lnTo>
                        <a:pt x="1308" y="1973"/>
                      </a:lnTo>
                      <a:lnTo>
                        <a:pt x="1308" y="1971"/>
                      </a:lnTo>
                      <a:lnTo>
                        <a:pt x="1308" y="1966"/>
                      </a:lnTo>
                      <a:lnTo>
                        <a:pt x="1308" y="1964"/>
                      </a:lnTo>
                      <a:lnTo>
                        <a:pt x="1308" y="1959"/>
                      </a:lnTo>
                      <a:lnTo>
                        <a:pt x="1308" y="1956"/>
                      </a:lnTo>
                      <a:lnTo>
                        <a:pt x="1308" y="1949"/>
                      </a:lnTo>
                      <a:lnTo>
                        <a:pt x="1308" y="1947"/>
                      </a:lnTo>
                      <a:lnTo>
                        <a:pt x="1308" y="1945"/>
                      </a:lnTo>
                      <a:lnTo>
                        <a:pt x="1308" y="1942"/>
                      </a:lnTo>
                      <a:lnTo>
                        <a:pt x="1308" y="1935"/>
                      </a:lnTo>
                      <a:lnTo>
                        <a:pt x="1308" y="1930"/>
                      </a:lnTo>
                      <a:lnTo>
                        <a:pt x="1308" y="1930"/>
                      </a:lnTo>
                      <a:lnTo>
                        <a:pt x="1308" y="1928"/>
                      </a:lnTo>
                      <a:lnTo>
                        <a:pt x="1308" y="1923"/>
                      </a:lnTo>
                      <a:lnTo>
                        <a:pt x="1308" y="1916"/>
                      </a:lnTo>
                      <a:lnTo>
                        <a:pt x="1308" y="1914"/>
                      </a:lnTo>
                      <a:lnTo>
                        <a:pt x="1308" y="1897"/>
                      </a:lnTo>
                      <a:lnTo>
                        <a:pt x="1308" y="1893"/>
                      </a:lnTo>
                      <a:lnTo>
                        <a:pt x="1308" y="1878"/>
                      </a:lnTo>
                      <a:lnTo>
                        <a:pt x="1308" y="1874"/>
                      </a:lnTo>
                      <a:lnTo>
                        <a:pt x="1308" y="1867"/>
                      </a:lnTo>
                      <a:lnTo>
                        <a:pt x="1308" y="1860"/>
                      </a:lnTo>
                      <a:lnTo>
                        <a:pt x="1308" y="1852"/>
                      </a:lnTo>
                      <a:lnTo>
                        <a:pt x="1308" y="1848"/>
                      </a:lnTo>
                      <a:lnTo>
                        <a:pt x="1308" y="1841"/>
                      </a:lnTo>
                      <a:lnTo>
                        <a:pt x="1308" y="1836"/>
                      </a:lnTo>
                      <a:lnTo>
                        <a:pt x="1308" y="1824"/>
                      </a:lnTo>
                      <a:lnTo>
                        <a:pt x="1308" y="1817"/>
                      </a:lnTo>
                      <a:lnTo>
                        <a:pt x="1306" y="1805"/>
                      </a:lnTo>
                      <a:lnTo>
                        <a:pt x="1280" y="1805"/>
                      </a:lnTo>
                      <a:lnTo>
                        <a:pt x="1270" y="1805"/>
                      </a:lnTo>
                      <a:lnTo>
                        <a:pt x="1266" y="1805"/>
                      </a:lnTo>
                      <a:lnTo>
                        <a:pt x="1263" y="1805"/>
                      </a:lnTo>
                      <a:lnTo>
                        <a:pt x="1261" y="1805"/>
                      </a:lnTo>
                      <a:lnTo>
                        <a:pt x="1218" y="1805"/>
                      </a:lnTo>
                      <a:lnTo>
                        <a:pt x="1211" y="1805"/>
                      </a:lnTo>
                      <a:lnTo>
                        <a:pt x="1200" y="1805"/>
                      </a:lnTo>
                      <a:lnTo>
                        <a:pt x="1195" y="1805"/>
                      </a:lnTo>
                      <a:lnTo>
                        <a:pt x="1171" y="1805"/>
                      </a:lnTo>
                      <a:lnTo>
                        <a:pt x="1081" y="1805"/>
                      </a:lnTo>
                      <a:lnTo>
                        <a:pt x="1079" y="1805"/>
                      </a:lnTo>
                      <a:lnTo>
                        <a:pt x="1072" y="1805"/>
                      </a:lnTo>
                      <a:lnTo>
                        <a:pt x="1063" y="1805"/>
                      </a:lnTo>
                      <a:lnTo>
                        <a:pt x="1051" y="1805"/>
                      </a:lnTo>
                      <a:lnTo>
                        <a:pt x="1044" y="1808"/>
                      </a:lnTo>
                      <a:lnTo>
                        <a:pt x="1037" y="1808"/>
                      </a:lnTo>
                      <a:lnTo>
                        <a:pt x="1027" y="1808"/>
                      </a:lnTo>
                      <a:lnTo>
                        <a:pt x="1015" y="1808"/>
                      </a:lnTo>
                      <a:lnTo>
                        <a:pt x="1006" y="1808"/>
                      </a:lnTo>
                      <a:lnTo>
                        <a:pt x="1001" y="1808"/>
                      </a:lnTo>
                      <a:lnTo>
                        <a:pt x="996" y="1808"/>
                      </a:lnTo>
                      <a:lnTo>
                        <a:pt x="992" y="1808"/>
                      </a:lnTo>
                      <a:lnTo>
                        <a:pt x="989" y="1808"/>
                      </a:lnTo>
                      <a:lnTo>
                        <a:pt x="987" y="1808"/>
                      </a:lnTo>
                      <a:lnTo>
                        <a:pt x="985" y="1808"/>
                      </a:lnTo>
                      <a:lnTo>
                        <a:pt x="982" y="1808"/>
                      </a:lnTo>
                      <a:lnTo>
                        <a:pt x="982" y="1810"/>
                      </a:lnTo>
                      <a:lnTo>
                        <a:pt x="980" y="1810"/>
                      </a:lnTo>
                      <a:lnTo>
                        <a:pt x="975" y="1812"/>
                      </a:lnTo>
                      <a:lnTo>
                        <a:pt x="973" y="1815"/>
                      </a:lnTo>
                      <a:lnTo>
                        <a:pt x="970" y="1817"/>
                      </a:lnTo>
                      <a:lnTo>
                        <a:pt x="970" y="1817"/>
                      </a:lnTo>
                      <a:lnTo>
                        <a:pt x="968" y="1817"/>
                      </a:lnTo>
                      <a:lnTo>
                        <a:pt x="968" y="1819"/>
                      </a:lnTo>
                      <a:lnTo>
                        <a:pt x="966" y="1822"/>
                      </a:lnTo>
                      <a:lnTo>
                        <a:pt x="966" y="1824"/>
                      </a:lnTo>
                      <a:lnTo>
                        <a:pt x="966" y="1827"/>
                      </a:lnTo>
                      <a:lnTo>
                        <a:pt x="963" y="1829"/>
                      </a:lnTo>
                      <a:lnTo>
                        <a:pt x="963" y="1831"/>
                      </a:lnTo>
                      <a:lnTo>
                        <a:pt x="963" y="1834"/>
                      </a:lnTo>
                      <a:lnTo>
                        <a:pt x="963" y="1836"/>
                      </a:lnTo>
                      <a:lnTo>
                        <a:pt x="963" y="1838"/>
                      </a:lnTo>
                      <a:lnTo>
                        <a:pt x="963" y="1841"/>
                      </a:lnTo>
                      <a:lnTo>
                        <a:pt x="963" y="1843"/>
                      </a:lnTo>
                      <a:lnTo>
                        <a:pt x="963" y="1845"/>
                      </a:lnTo>
                      <a:lnTo>
                        <a:pt x="961" y="1845"/>
                      </a:lnTo>
                      <a:lnTo>
                        <a:pt x="961" y="1848"/>
                      </a:lnTo>
                      <a:lnTo>
                        <a:pt x="961" y="1850"/>
                      </a:lnTo>
                      <a:lnTo>
                        <a:pt x="959" y="1852"/>
                      </a:lnTo>
                      <a:lnTo>
                        <a:pt x="949" y="1860"/>
                      </a:lnTo>
                      <a:lnTo>
                        <a:pt x="947" y="1850"/>
                      </a:lnTo>
                      <a:lnTo>
                        <a:pt x="947" y="1848"/>
                      </a:lnTo>
                      <a:lnTo>
                        <a:pt x="944" y="1845"/>
                      </a:lnTo>
                      <a:lnTo>
                        <a:pt x="944" y="1843"/>
                      </a:lnTo>
                      <a:lnTo>
                        <a:pt x="942" y="1843"/>
                      </a:lnTo>
                      <a:lnTo>
                        <a:pt x="942" y="1841"/>
                      </a:lnTo>
                      <a:lnTo>
                        <a:pt x="940" y="1838"/>
                      </a:lnTo>
                      <a:lnTo>
                        <a:pt x="940" y="1836"/>
                      </a:lnTo>
                      <a:lnTo>
                        <a:pt x="937" y="1836"/>
                      </a:lnTo>
                      <a:lnTo>
                        <a:pt x="935" y="1834"/>
                      </a:lnTo>
                      <a:lnTo>
                        <a:pt x="933" y="1831"/>
                      </a:lnTo>
                      <a:lnTo>
                        <a:pt x="923" y="1824"/>
                      </a:lnTo>
                      <a:lnTo>
                        <a:pt x="914" y="1819"/>
                      </a:lnTo>
                      <a:lnTo>
                        <a:pt x="909" y="1817"/>
                      </a:lnTo>
                      <a:lnTo>
                        <a:pt x="904" y="1815"/>
                      </a:lnTo>
                      <a:lnTo>
                        <a:pt x="900" y="1812"/>
                      </a:lnTo>
                      <a:lnTo>
                        <a:pt x="893" y="1808"/>
                      </a:lnTo>
                      <a:lnTo>
                        <a:pt x="888" y="1803"/>
                      </a:lnTo>
                      <a:lnTo>
                        <a:pt x="883" y="1801"/>
                      </a:lnTo>
                      <a:lnTo>
                        <a:pt x="883" y="1798"/>
                      </a:lnTo>
                      <a:lnTo>
                        <a:pt x="883" y="1798"/>
                      </a:lnTo>
                      <a:lnTo>
                        <a:pt x="881" y="1798"/>
                      </a:lnTo>
                      <a:lnTo>
                        <a:pt x="878" y="1793"/>
                      </a:lnTo>
                      <a:lnTo>
                        <a:pt x="874" y="1791"/>
                      </a:lnTo>
                      <a:lnTo>
                        <a:pt x="869" y="1789"/>
                      </a:lnTo>
                      <a:lnTo>
                        <a:pt x="867" y="1786"/>
                      </a:lnTo>
                      <a:lnTo>
                        <a:pt x="864" y="1786"/>
                      </a:lnTo>
                      <a:lnTo>
                        <a:pt x="862" y="1784"/>
                      </a:lnTo>
                      <a:lnTo>
                        <a:pt x="857" y="1782"/>
                      </a:lnTo>
                      <a:lnTo>
                        <a:pt x="852" y="1779"/>
                      </a:lnTo>
                      <a:lnTo>
                        <a:pt x="850" y="1777"/>
                      </a:lnTo>
                      <a:lnTo>
                        <a:pt x="848" y="1775"/>
                      </a:lnTo>
                      <a:lnTo>
                        <a:pt x="845" y="1775"/>
                      </a:lnTo>
                      <a:lnTo>
                        <a:pt x="843" y="1775"/>
                      </a:lnTo>
                      <a:lnTo>
                        <a:pt x="841" y="1772"/>
                      </a:lnTo>
                      <a:lnTo>
                        <a:pt x="838" y="1772"/>
                      </a:lnTo>
                      <a:lnTo>
                        <a:pt x="836" y="1772"/>
                      </a:lnTo>
                      <a:lnTo>
                        <a:pt x="836" y="1770"/>
                      </a:lnTo>
                      <a:lnTo>
                        <a:pt x="833" y="1770"/>
                      </a:lnTo>
                      <a:lnTo>
                        <a:pt x="831" y="1770"/>
                      </a:lnTo>
                      <a:lnTo>
                        <a:pt x="829" y="1770"/>
                      </a:lnTo>
                      <a:lnTo>
                        <a:pt x="826" y="1770"/>
                      </a:lnTo>
                      <a:lnTo>
                        <a:pt x="826" y="1770"/>
                      </a:lnTo>
                      <a:lnTo>
                        <a:pt x="824" y="1767"/>
                      </a:lnTo>
                      <a:lnTo>
                        <a:pt x="822" y="1767"/>
                      </a:lnTo>
                      <a:lnTo>
                        <a:pt x="819" y="1767"/>
                      </a:lnTo>
                      <a:lnTo>
                        <a:pt x="810" y="1767"/>
                      </a:lnTo>
                      <a:lnTo>
                        <a:pt x="803" y="1767"/>
                      </a:lnTo>
                      <a:lnTo>
                        <a:pt x="798" y="1767"/>
                      </a:lnTo>
                      <a:lnTo>
                        <a:pt x="796" y="1767"/>
                      </a:lnTo>
                      <a:lnTo>
                        <a:pt x="791" y="1767"/>
                      </a:lnTo>
                      <a:lnTo>
                        <a:pt x="789" y="1767"/>
                      </a:lnTo>
                      <a:lnTo>
                        <a:pt x="786" y="1767"/>
                      </a:lnTo>
                      <a:lnTo>
                        <a:pt x="784" y="1767"/>
                      </a:lnTo>
                      <a:lnTo>
                        <a:pt x="781" y="1767"/>
                      </a:lnTo>
                      <a:lnTo>
                        <a:pt x="779" y="1767"/>
                      </a:lnTo>
                      <a:lnTo>
                        <a:pt x="777" y="1767"/>
                      </a:lnTo>
                      <a:lnTo>
                        <a:pt x="774" y="1767"/>
                      </a:lnTo>
                      <a:lnTo>
                        <a:pt x="772" y="1767"/>
                      </a:lnTo>
                      <a:lnTo>
                        <a:pt x="770" y="1767"/>
                      </a:lnTo>
                      <a:lnTo>
                        <a:pt x="770" y="1770"/>
                      </a:lnTo>
                      <a:lnTo>
                        <a:pt x="770" y="1770"/>
                      </a:lnTo>
                      <a:lnTo>
                        <a:pt x="767" y="1770"/>
                      </a:lnTo>
                      <a:lnTo>
                        <a:pt x="765" y="1770"/>
                      </a:lnTo>
                      <a:lnTo>
                        <a:pt x="763" y="1772"/>
                      </a:lnTo>
                      <a:lnTo>
                        <a:pt x="760" y="1772"/>
                      </a:lnTo>
                      <a:lnTo>
                        <a:pt x="758" y="1775"/>
                      </a:lnTo>
                      <a:lnTo>
                        <a:pt x="756" y="1775"/>
                      </a:lnTo>
                      <a:lnTo>
                        <a:pt x="753" y="1777"/>
                      </a:lnTo>
                      <a:lnTo>
                        <a:pt x="751" y="1777"/>
                      </a:lnTo>
                      <a:lnTo>
                        <a:pt x="748" y="1779"/>
                      </a:lnTo>
                      <a:lnTo>
                        <a:pt x="746" y="1779"/>
                      </a:lnTo>
                      <a:lnTo>
                        <a:pt x="744" y="1782"/>
                      </a:lnTo>
                      <a:lnTo>
                        <a:pt x="741" y="1782"/>
                      </a:lnTo>
                      <a:lnTo>
                        <a:pt x="739" y="1784"/>
                      </a:lnTo>
                      <a:lnTo>
                        <a:pt x="734" y="1786"/>
                      </a:lnTo>
                      <a:lnTo>
                        <a:pt x="732" y="1789"/>
                      </a:lnTo>
                      <a:lnTo>
                        <a:pt x="727" y="1791"/>
                      </a:lnTo>
                      <a:lnTo>
                        <a:pt x="725" y="1793"/>
                      </a:lnTo>
                      <a:lnTo>
                        <a:pt x="722" y="1793"/>
                      </a:lnTo>
                      <a:lnTo>
                        <a:pt x="722" y="1796"/>
                      </a:lnTo>
                      <a:lnTo>
                        <a:pt x="720" y="1796"/>
                      </a:lnTo>
                      <a:lnTo>
                        <a:pt x="718" y="1798"/>
                      </a:lnTo>
                      <a:lnTo>
                        <a:pt x="715" y="1798"/>
                      </a:lnTo>
                      <a:lnTo>
                        <a:pt x="713" y="1798"/>
                      </a:lnTo>
                      <a:lnTo>
                        <a:pt x="713" y="1801"/>
                      </a:lnTo>
                      <a:lnTo>
                        <a:pt x="711" y="1801"/>
                      </a:lnTo>
                      <a:lnTo>
                        <a:pt x="708" y="1801"/>
                      </a:lnTo>
                      <a:lnTo>
                        <a:pt x="706" y="1803"/>
                      </a:lnTo>
                      <a:lnTo>
                        <a:pt x="704" y="1803"/>
                      </a:lnTo>
                      <a:lnTo>
                        <a:pt x="699" y="1803"/>
                      </a:lnTo>
                      <a:lnTo>
                        <a:pt x="696" y="1805"/>
                      </a:lnTo>
                      <a:lnTo>
                        <a:pt x="692" y="1805"/>
                      </a:lnTo>
                      <a:lnTo>
                        <a:pt x="689" y="1805"/>
                      </a:lnTo>
                      <a:lnTo>
                        <a:pt x="687" y="1805"/>
                      </a:lnTo>
                      <a:lnTo>
                        <a:pt x="680" y="1805"/>
                      </a:lnTo>
                      <a:lnTo>
                        <a:pt x="678" y="1808"/>
                      </a:lnTo>
                      <a:lnTo>
                        <a:pt x="673" y="1808"/>
                      </a:lnTo>
                      <a:lnTo>
                        <a:pt x="668" y="1808"/>
                      </a:lnTo>
                      <a:lnTo>
                        <a:pt x="661" y="1808"/>
                      </a:lnTo>
                      <a:lnTo>
                        <a:pt x="656" y="1808"/>
                      </a:lnTo>
                      <a:lnTo>
                        <a:pt x="654" y="1808"/>
                      </a:lnTo>
                      <a:lnTo>
                        <a:pt x="649" y="1808"/>
                      </a:lnTo>
                      <a:lnTo>
                        <a:pt x="642" y="1808"/>
                      </a:lnTo>
                      <a:lnTo>
                        <a:pt x="640" y="1808"/>
                      </a:lnTo>
                      <a:lnTo>
                        <a:pt x="635" y="1808"/>
                      </a:lnTo>
                      <a:lnTo>
                        <a:pt x="628" y="1808"/>
                      </a:lnTo>
                      <a:lnTo>
                        <a:pt x="626" y="1810"/>
                      </a:lnTo>
                      <a:lnTo>
                        <a:pt x="619" y="1810"/>
                      </a:lnTo>
                      <a:lnTo>
                        <a:pt x="614" y="1810"/>
                      </a:lnTo>
                      <a:lnTo>
                        <a:pt x="607" y="1810"/>
                      </a:lnTo>
                      <a:lnTo>
                        <a:pt x="604" y="1810"/>
                      </a:lnTo>
                      <a:lnTo>
                        <a:pt x="597" y="1810"/>
                      </a:lnTo>
                      <a:lnTo>
                        <a:pt x="595" y="1810"/>
                      </a:lnTo>
                      <a:lnTo>
                        <a:pt x="590" y="1810"/>
                      </a:lnTo>
                      <a:lnTo>
                        <a:pt x="588" y="1810"/>
                      </a:lnTo>
                      <a:lnTo>
                        <a:pt x="578" y="1810"/>
                      </a:lnTo>
                      <a:lnTo>
                        <a:pt x="569" y="1812"/>
                      </a:lnTo>
                      <a:lnTo>
                        <a:pt x="564" y="1812"/>
                      </a:lnTo>
                      <a:lnTo>
                        <a:pt x="559" y="1808"/>
                      </a:lnTo>
                      <a:lnTo>
                        <a:pt x="555" y="1805"/>
                      </a:lnTo>
                      <a:lnTo>
                        <a:pt x="550" y="1803"/>
                      </a:lnTo>
                      <a:lnTo>
                        <a:pt x="548" y="1801"/>
                      </a:lnTo>
                      <a:lnTo>
                        <a:pt x="543" y="1798"/>
                      </a:lnTo>
                      <a:lnTo>
                        <a:pt x="541" y="1793"/>
                      </a:lnTo>
                      <a:lnTo>
                        <a:pt x="536" y="1793"/>
                      </a:lnTo>
                      <a:lnTo>
                        <a:pt x="536" y="1791"/>
                      </a:lnTo>
                      <a:lnTo>
                        <a:pt x="529" y="1789"/>
                      </a:lnTo>
                      <a:lnTo>
                        <a:pt x="484" y="1767"/>
                      </a:lnTo>
                      <a:lnTo>
                        <a:pt x="472" y="1763"/>
                      </a:lnTo>
                      <a:lnTo>
                        <a:pt x="460" y="1760"/>
                      </a:lnTo>
                      <a:lnTo>
                        <a:pt x="439" y="1751"/>
                      </a:lnTo>
                      <a:lnTo>
                        <a:pt x="437" y="1751"/>
                      </a:lnTo>
                      <a:lnTo>
                        <a:pt x="434" y="1749"/>
                      </a:lnTo>
                      <a:lnTo>
                        <a:pt x="430" y="1746"/>
                      </a:lnTo>
                      <a:lnTo>
                        <a:pt x="427" y="1746"/>
                      </a:lnTo>
                      <a:lnTo>
                        <a:pt x="422" y="1741"/>
                      </a:lnTo>
                      <a:lnTo>
                        <a:pt x="418" y="1739"/>
                      </a:lnTo>
                      <a:lnTo>
                        <a:pt x="413" y="1737"/>
                      </a:lnTo>
                      <a:lnTo>
                        <a:pt x="406" y="1732"/>
                      </a:lnTo>
                      <a:lnTo>
                        <a:pt x="404" y="1732"/>
                      </a:lnTo>
                      <a:lnTo>
                        <a:pt x="396" y="1727"/>
                      </a:lnTo>
                      <a:lnTo>
                        <a:pt x="394" y="1725"/>
                      </a:lnTo>
                      <a:lnTo>
                        <a:pt x="382" y="1715"/>
                      </a:lnTo>
                      <a:lnTo>
                        <a:pt x="378" y="1713"/>
                      </a:lnTo>
                      <a:lnTo>
                        <a:pt x="375" y="1711"/>
                      </a:lnTo>
                      <a:lnTo>
                        <a:pt x="370" y="1704"/>
                      </a:lnTo>
                      <a:lnTo>
                        <a:pt x="359" y="1697"/>
                      </a:lnTo>
                      <a:lnTo>
                        <a:pt x="326" y="1668"/>
                      </a:lnTo>
                      <a:lnTo>
                        <a:pt x="323" y="1666"/>
                      </a:lnTo>
                      <a:lnTo>
                        <a:pt x="321" y="1664"/>
                      </a:lnTo>
                      <a:lnTo>
                        <a:pt x="314" y="1654"/>
                      </a:lnTo>
                      <a:lnTo>
                        <a:pt x="281" y="1630"/>
                      </a:lnTo>
                      <a:lnTo>
                        <a:pt x="267" y="1619"/>
                      </a:lnTo>
                      <a:lnTo>
                        <a:pt x="264" y="1616"/>
                      </a:lnTo>
                      <a:lnTo>
                        <a:pt x="113" y="1484"/>
                      </a:lnTo>
                      <a:lnTo>
                        <a:pt x="106" y="1479"/>
                      </a:lnTo>
                      <a:lnTo>
                        <a:pt x="96" y="1472"/>
                      </a:lnTo>
                      <a:lnTo>
                        <a:pt x="99" y="1470"/>
                      </a:lnTo>
                      <a:lnTo>
                        <a:pt x="101" y="1467"/>
                      </a:lnTo>
                      <a:lnTo>
                        <a:pt x="101" y="1465"/>
                      </a:lnTo>
                      <a:lnTo>
                        <a:pt x="104" y="1465"/>
                      </a:lnTo>
                      <a:lnTo>
                        <a:pt x="104" y="1463"/>
                      </a:lnTo>
                      <a:lnTo>
                        <a:pt x="104" y="1460"/>
                      </a:lnTo>
                      <a:lnTo>
                        <a:pt x="108" y="1456"/>
                      </a:lnTo>
                      <a:lnTo>
                        <a:pt x="111" y="1453"/>
                      </a:lnTo>
                      <a:lnTo>
                        <a:pt x="113" y="1449"/>
                      </a:lnTo>
                      <a:lnTo>
                        <a:pt x="113" y="1446"/>
                      </a:lnTo>
                      <a:lnTo>
                        <a:pt x="115" y="1444"/>
                      </a:lnTo>
                      <a:lnTo>
                        <a:pt x="115" y="1441"/>
                      </a:lnTo>
                      <a:lnTo>
                        <a:pt x="118" y="1439"/>
                      </a:lnTo>
                      <a:lnTo>
                        <a:pt x="118" y="1434"/>
                      </a:lnTo>
                      <a:lnTo>
                        <a:pt x="120" y="1427"/>
                      </a:lnTo>
                      <a:lnTo>
                        <a:pt x="122" y="1423"/>
                      </a:lnTo>
                      <a:lnTo>
                        <a:pt x="125" y="1413"/>
                      </a:lnTo>
                      <a:lnTo>
                        <a:pt x="130" y="1392"/>
                      </a:lnTo>
                      <a:lnTo>
                        <a:pt x="134" y="1375"/>
                      </a:lnTo>
                      <a:lnTo>
                        <a:pt x="137" y="1368"/>
                      </a:lnTo>
                      <a:lnTo>
                        <a:pt x="137" y="1366"/>
                      </a:lnTo>
                      <a:lnTo>
                        <a:pt x="137" y="1363"/>
                      </a:lnTo>
                      <a:lnTo>
                        <a:pt x="139" y="1363"/>
                      </a:lnTo>
                      <a:lnTo>
                        <a:pt x="139" y="1361"/>
                      </a:lnTo>
                      <a:lnTo>
                        <a:pt x="139" y="1359"/>
                      </a:lnTo>
                      <a:lnTo>
                        <a:pt x="141" y="1356"/>
                      </a:lnTo>
                      <a:lnTo>
                        <a:pt x="146" y="1345"/>
                      </a:lnTo>
                      <a:lnTo>
                        <a:pt x="146" y="1342"/>
                      </a:lnTo>
                      <a:lnTo>
                        <a:pt x="146" y="1340"/>
                      </a:lnTo>
                      <a:lnTo>
                        <a:pt x="148" y="1340"/>
                      </a:lnTo>
                      <a:lnTo>
                        <a:pt x="151" y="1337"/>
                      </a:lnTo>
                      <a:lnTo>
                        <a:pt x="151" y="1335"/>
                      </a:lnTo>
                      <a:lnTo>
                        <a:pt x="153" y="1335"/>
                      </a:lnTo>
                      <a:lnTo>
                        <a:pt x="156" y="1333"/>
                      </a:lnTo>
                      <a:lnTo>
                        <a:pt x="156" y="1330"/>
                      </a:lnTo>
                      <a:lnTo>
                        <a:pt x="158" y="1328"/>
                      </a:lnTo>
                      <a:lnTo>
                        <a:pt x="170" y="1319"/>
                      </a:lnTo>
                      <a:lnTo>
                        <a:pt x="177" y="1314"/>
                      </a:lnTo>
                      <a:lnTo>
                        <a:pt x="179" y="1312"/>
                      </a:lnTo>
                      <a:lnTo>
                        <a:pt x="182" y="1312"/>
                      </a:lnTo>
                      <a:lnTo>
                        <a:pt x="182" y="1309"/>
                      </a:lnTo>
                      <a:lnTo>
                        <a:pt x="184" y="1309"/>
                      </a:lnTo>
                      <a:lnTo>
                        <a:pt x="184" y="1307"/>
                      </a:lnTo>
                      <a:lnTo>
                        <a:pt x="186" y="1307"/>
                      </a:lnTo>
                      <a:lnTo>
                        <a:pt x="186" y="1307"/>
                      </a:lnTo>
                      <a:lnTo>
                        <a:pt x="189" y="1304"/>
                      </a:lnTo>
                      <a:lnTo>
                        <a:pt x="191" y="1302"/>
                      </a:lnTo>
                      <a:lnTo>
                        <a:pt x="193" y="1300"/>
                      </a:lnTo>
                      <a:lnTo>
                        <a:pt x="196" y="1295"/>
                      </a:lnTo>
                      <a:lnTo>
                        <a:pt x="196" y="1293"/>
                      </a:lnTo>
                      <a:lnTo>
                        <a:pt x="198" y="1290"/>
                      </a:lnTo>
                      <a:lnTo>
                        <a:pt x="200" y="1281"/>
                      </a:lnTo>
                      <a:lnTo>
                        <a:pt x="203" y="1281"/>
                      </a:lnTo>
                      <a:lnTo>
                        <a:pt x="203" y="1276"/>
                      </a:lnTo>
                      <a:lnTo>
                        <a:pt x="203" y="1274"/>
                      </a:lnTo>
                      <a:lnTo>
                        <a:pt x="203" y="1271"/>
                      </a:lnTo>
                      <a:lnTo>
                        <a:pt x="203" y="1269"/>
                      </a:lnTo>
                      <a:lnTo>
                        <a:pt x="203" y="1264"/>
                      </a:lnTo>
                      <a:lnTo>
                        <a:pt x="203" y="1262"/>
                      </a:lnTo>
                      <a:lnTo>
                        <a:pt x="203" y="1260"/>
                      </a:lnTo>
                      <a:lnTo>
                        <a:pt x="203" y="1250"/>
                      </a:lnTo>
                      <a:lnTo>
                        <a:pt x="203" y="1245"/>
                      </a:lnTo>
                      <a:lnTo>
                        <a:pt x="203" y="1238"/>
                      </a:lnTo>
                      <a:lnTo>
                        <a:pt x="203" y="1234"/>
                      </a:lnTo>
                      <a:lnTo>
                        <a:pt x="203" y="1224"/>
                      </a:lnTo>
                      <a:lnTo>
                        <a:pt x="191" y="1224"/>
                      </a:lnTo>
                      <a:lnTo>
                        <a:pt x="189" y="1224"/>
                      </a:lnTo>
                      <a:lnTo>
                        <a:pt x="186" y="1224"/>
                      </a:lnTo>
                      <a:lnTo>
                        <a:pt x="184" y="1224"/>
                      </a:lnTo>
                      <a:lnTo>
                        <a:pt x="182" y="1224"/>
                      </a:lnTo>
                      <a:lnTo>
                        <a:pt x="182" y="1222"/>
                      </a:lnTo>
                      <a:lnTo>
                        <a:pt x="179" y="1222"/>
                      </a:lnTo>
                      <a:lnTo>
                        <a:pt x="177" y="1222"/>
                      </a:lnTo>
                      <a:lnTo>
                        <a:pt x="177" y="1219"/>
                      </a:lnTo>
                      <a:lnTo>
                        <a:pt x="167" y="1217"/>
                      </a:lnTo>
                      <a:lnTo>
                        <a:pt x="160" y="1215"/>
                      </a:lnTo>
                      <a:lnTo>
                        <a:pt x="156" y="1212"/>
                      </a:lnTo>
                      <a:lnTo>
                        <a:pt x="153" y="1210"/>
                      </a:lnTo>
                      <a:lnTo>
                        <a:pt x="148" y="1210"/>
                      </a:lnTo>
                      <a:lnTo>
                        <a:pt x="146" y="1208"/>
                      </a:lnTo>
                      <a:lnTo>
                        <a:pt x="144" y="1208"/>
                      </a:lnTo>
                      <a:lnTo>
                        <a:pt x="137" y="1205"/>
                      </a:lnTo>
                      <a:lnTo>
                        <a:pt x="134" y="1205"/>
                      </a:lnTo>
                      <a:lnTo>
                        <a:pt x="132" y="1205"/>
                      </a:lnTo>
                      <a:lnTo>
                        <a:pt x="127" y="1205"/>
                      </a:lnTo>
                      <a:lnTo>
                        <a:pt x="115" y="1205"/>
                      </a:lnTo>
                      <a:lnTo>
                        <a:pt x="108" y="1203"/>
                      </a:lnTo>
                      <a:lnTo>
                        <a:pt x="106" y="1203"/>
                      </a:lnTo>
                      <a:lnTo>
                        <a:pt x="99" y="1203"/>
                      </a:lnTo>
                      <a:lnTo>
                        <a:pt x="89" y="1203"/>
                      </a:lnTo>
                      <a:lnTo>
                        <a:pt x="87" y="1203"/>
                      </a:lnTo>
                      <a:lnTo>
                        <a:pt x="85" y="1203"/>
                      </a:lnTo>
                      <a:lnTo>
                        <a:pt x="82" y="1203"/>
                      </a:lnTo>
                      <a:lnTo>
                        <a:pt x="80" y="1203"/>
                      </a:lnTo>
                      <a:lnTo>
                        <a:pt x="78" y="1203"/>
                      </a:lnTo>
                      <a:lnTo>
                        <a:pt x="63" y="1200"/>
                      </a:lnTo>
                      <a:lnTo>
                        <a:pt x="56" y="1200"/>
                      </a:lnTo>
                      <a:lnTo>
                        <a:pt x="54" y="1200"/>
                      </a:lnTo>
                      <a:lnTo>
                        <a:pt x="49" y="1200"/>
                      </a:lnTo>
                      <a:lnTo>
                        <a:pt x="42" y="1198"/>
                      </a:lnTo>
                      <a:lnTo>
                        <a:pt x="37" y="1198"/>
                      </a:lnTo>
                      <a:lnTo>
                        <a:pt x="35" y="1198"/>
                      </a:lnTo>
                      <a:lnTo>
                        <a:pt x="33" y="1196"/>
                      </a:lnTo>
                      <a:lnTo>
                        <a:pt x="30" y="1196"/>
                      </a:lnTo>
                      <a:lnTo>
                        <a:pt x="26" y="1196"/>
                      </a:lnTo>
                      <a:lnTo>
                        <a:pt x="19" y="1193"/>
                      </a:lnTo>
                      <a:lnTo>
                        <a:pt x="16" y="1193"/>
                      </a:lnTo>
                      <a:lnTo>
                        <a:pt x="11" y="1193"/>
                      </a:lnTo>
                      <a:lnTo>
                        <a:pt x="9" y="1193"/>
                      </a:lnTo>
                      <a:lnTo>
                        <a:pt x="7" y="1193"/>
                      </a:lnTo>
                      <a:lnTo>
                        <a:pt x="4" y="1191"/>
                      </a:lnTo>
                      <a:lnTo>
                        <a:pt x="2" y="1191"/>
                      </a:lnTo>
                      <a:lnTo>
                        <a:pt x="0" y="1191"/>
                      </a:lnTo>
                      <a:lnTo>
                        <a:pt x="2" y="1191"/>
                      </a:lnTo>
                      <a:lnTo>
                        <a:pt x="4" y="1189"/>
                      </a:lnTo>
                      <a:lnTo>
                        <a:pt x="7" y="1189"/>
                      </a:lnTo>
                      <a:lnTo>
                        <a:pt x="11" y="1186"/>
                      </a:lnTo>
                      <a:lnTo>
                        <a:pt x="14" y="1186"/>
                      </a:lnTo>
                      <a:lnTo>
                        <a:pt x="16" y="1184"/>
                      </a:lnTo>
                      <a:lnTo>
                        <a:pt x="19" y="1184"/>
                      </a:lnTo>
                      <a:lnTo>
                        <a:pt x="21" y="1182"/>
                      </a:lnTo>
                      <a:lnTo>
                        <a:pt x="23" y="1182"/>
                      </a:lnTo>
                      <a:lnTo>
                        <a:pt x="28" y="1179"/>
                      </a:lnTo>
                      <a:lnTo>
                        <a:pt x="30" y="1179"/>
                      </a:lnTo>
                      <a:lnTo>
                        <a:pt x="33" y="1179"/>
                      </a:lnTo>
                      <a:lnTo>
                        <a:pt x="37" y="1177"/>
                      </a:lnTo>
                      <a:lnTo>
                        <a:pt x="40" y="1177"/>
                      </a:lnTo>
                      <a:lnTo>
                        <a:pt x="45" y="1177"/>
                      </a:lnTo>
                      <a:lnTo>
                        <a:pt x="47" y="1174"/>
                      </a:lnTo>
                      <a:lnTo>
                        <a:pt x="52" y="1174"/>
                      </a:lnTo>
                      <a:lnTo>
                        <a:pt x="56" y="1174"/>
                      </a:lnTo>
                      <a:lnTo>
                        <a:pt x="61" y="1172"/>
                      </a:lnTo>
                      <a:lnTo>
                        <a:pt x="66" y="1172"/>
                      </a:lnTo>
                      <a:lnTo>
                        <a:pt x="73" y="1172"/>
                      </a:lnTo>
                      <a:lnTo>
                        <a:pt x="78" y="1170"/>
                      </a:lnTo>
                      <a:lnTo>
                        <a:pt x="82" y="1170"/>
                      </a:lnTo>
                      <a:lnTo>
                        <a:pt x="87" y="1167"/>
                      </a:lnTo>
                      <a:lnTo>
                        <a:pt x="89" y="1167"/>
                      </a:lnTo>
                      <a:lnTo>
                        <a:pt x="94" y="1167"/>
                      </a:lnTo>
                      <a:lnTo>
                        <a:pt x="99" y="1165"/>
                      </a:lnTo>
                      <a:lnTo>
                        <a:pt x="101" y="1165"/>
                      </a:lnTo>
                      <a:lnTo>
                        <a:pt x="106" y="1165"/>
                      </a:lnTo>
                      <a:lnTo>
                        <a:pt x="108" y="1165"/>
                      </a:lnTo>
                      <a:lnTo>
                        <a:pt x="111" y="1165"/>
                      </a:lnTo>
                      <a:lnTo>
                        <a:pt x="113" y="1163"/>
                      </a:lnTo>
                      <a:lnTo>
                        <a:pt x="118" y="1163"/>
                      </a:lnTo>
                      <a:lnTo>
                        <a:pt x="120" y="1163"/>
                      </a:lnTo>
                      <a:lnTo>
                        <a:pt x="122" y="1163"/>
                      </a:lnTo>
                      <a:lnTo>
                        <a:pt x="125" y="1163"/>
                      </a:lnTo>
                      <a:lnTo>
                        <a:pt x="127" y="1160"/>
                      </a:lnTo>
                      <a:lnTo>
                        <a:pt x="130" y="1160"/>
                      </a:lnTo>
                      <a:lnTo>
                        <a:pt x="132" y="1160"/>
                      </a:lnTo>
                      <a:lnTo>
                        <a:pt x="132" y="1158"/>
                      </a:lnTo>
                      <a:lnTo>
                        <a:pt x="132" y="1148"/>
                      </a:lnTo>
                      <a:lnTo>
                        <a:pt x="132" y="1137"/>
                      </a:lnTo>
                      <a:lnTo>
                        <a:pt x="132" y="1134"/>
                      </a:lnTo>
                      <a:lnTo>
                        <a:pt x="132" y="1125"/>
                      </a:lnTo>
                      <a:lnTo>
                        <a:pt x="132" y="1120"/>
                      </a:lnTo>
                      <a:lnTo>
                        <a:pt x="132" y="1113"/>
                      </a:lnTo>
                      <a:lnTo>
                        <a:pt x="132" y="1106"/>
                      </a:lnTo>
                      <a:lnTo>
                        <a:pt x="132" y="1099"/>
                      </a:lnTo>
                      <a:lnTo>
                        <a:pt x="132" y="1092"/>
                      </a:lnTo>
                      <a:lnTo>
                        <a:pt x="130" y="1089"/>
                      </a:lnTo>
                      <a:lnTo>
                        <a:pt x="137" y="1089"/>
                      </a:lnTo>
                      <a:lnTo>
                        <a:pt x="146" y="1089"/>
                      </a:lnTo>
                      <a:lnTo>
                        <a:pt x="151" y="1089"/>
                      </a:lnTo>
                      <a:lnTo>
                        <a:pt x="160" y="1089"/>
                      </a:lnTo>
                      <a:lnTo>
                        <a:pt x="165" y="1089"/>
                      </a:lnTo>
                      <a:lnTo>
                        <a:pt x="172" y="1089"/>
                      </a:lnTo>
                      <a:lnTo>
                        <a:pt x="184" y="1089"/>
                      </a:lnTo>
                      <a:lnTo>
                        <a:pt x="189" y="1089"/>
                      </a:lnTo>
                      <a:lnTo>
                        <a:pt x="196" y="1089"/>
                      </a:lnTo>
                      <a:lnTo>
                        <a:pt x="203" y="1089"/>
                      </a:lnTo>
                      <a:lnTo>
                        <a:pt x="207" y="1087"/>
                      </a:lnTo>
                      <a:lnTo>
                        <a:pt x="215" y="1087"/>
                      </a:lnTo>
                      <a:lnTo>
                        <a:pt x="222" y="1087"/>
                      </a:lnTo>
                      <a:lnTo>
                        <a:pt x="229" y="1087"/>
                      </a:lnTo>
                      <a:lnTo>
                        <a:pt x="231" y="1087"/>
                      </a:lnTo>
                      <a:lnTo>
                        <a:pt x="238" y="1087"/>
                      </a:lnTo>
                      <a:lnTo>
                        <a:pt x="245" y="1087"/>
                      </a:lnTo>
                      <a:lnTo>
                        <a:pt x="252" y="1087"/>
                      </a:lnTo>
                      <a:lnTo>
                        <a:pt x="259" y="1087"/>
                      </a:lnTo>
                      <a:lnTo>
                        <a:pt x="262" y="1087"/>
                      </a:lnTo>
                      <a:lnTo>
                        <a:pt x="267" y="1087"/>
                      </a:lnTo>
                      <a:lnTo>
                        <a:pt x="274" y="1087"/>
                      </a:lnTo>
                      <a:lnTo>
                        <a:pt x="281" y="1087"/>
                      </a:lnTo>
                      <a:lnTo>
                        <a:pt x="290" y="1087"/>
                      </a:lnTo>
                      <a:lnTo>
                        <a:pt x="297" y="1087"/>
                      </a:lnTo>
                      <a:lnTo>
                        <a:pt x="293" y="1087"/>
                      </a:lnTo>
                      <a:lnTo>
                        <a:pt x="281" y="1085"/>
                      </a:lnTo>
                      <a:lnTo>
                        <a:pt x="281" y="1080"/>
                      </a:lnTo>
                      <a:lnTo>
                        <a:pt x="281" y="1075"/>
                      </a:lnTo>
                      <a:lnTo>
                        <a:pt x="281" y="1073"/>
                      </a:lnTo>
                      <a:lnTo>
                        <a:pt x="290" y="1061"/>
                      </a:lnTo>
                      <a:lnTo>
                        <a:pt x="293" y="1056"/>
                      </a:lnTo>
                      <a:lnTo>
                        <a:pt x="295" y="1056"/>
                      </a:lnTo>
                      <a:lnTo>
                        <a:pt x="295" y="1054"/>
                      </a:lnTo>
                      <a:lnTo>
                        <a:pt x="297" y="1054"/>
                      </a:lnTo>
                      <a:lnTo>
                        <a:pt x="297" y="1049"/>
                      </a:lnTo>
                      <a:lnTo>
                        <a:pt x="295" y="1045"/>
                      </a:lnTo>
                      <a:lnTo>
                        <a:pt x="295" y="1042"/>
                      </a:lnTo>
                      <a:lnTo>
                        <a:pt x="293" y="1042"/>
                      </a:lnTo>
                      <a:lnTo>
                        <a:pt x="290" y="1028"/>
                      </a:lnTo>
                      <a:lnTo>
                        <a:pt x="290" y="1023"/>
                      </a:lnTo>
                      <a:lnTo>
                        <a:pt x="288" y="1021"/>
                      </a:lnTo>
                      <a:lnTo>
                        <a:pt x="285" y="1014"/>
                      </a:lnTo>
                      <a:lnTo>
                        <a:pt x="281" y="1009"/>
                      </a:lnTo>
                      <a:lnTo>
                        <a:pt x="278" y="1007"/>
                      </a:lnTo>
                      <a:lnTo>
                        <a:pt x="276" y="1002"/>
                      </a:lnTo>
                      <a:lnTo>
                        <a:pt x="276" y="1000"/>
                      </a:lnTo>
                      <a:lnTo>
                        <a:pt x="276" y="997"/>
                      </a:lnTo>
                      <a:lnTo>
                        <a:pt x="276" y="995"/>
                      </a:lnTo>
                      <a:lnTo>
                        <a:pt x="276" y="993"/>
                      </a:lnTo>
                      <a:lnTo>
                        <a:pt x="274" y="990"/>
                      </a:lnTo>
                      <a:lnTo>
                        <a:pt x="274" y="985"/>
                      </a:lnTo>
                      <a:lnTo>
                        <a:pt x="271" y="983"/>
                      </a:lnTo>
                      <a:lnTo>
                        <a:pt x="271" y="981"/>
                      </a:lnTo>
                      <a:lnTo>
                        <a:pt x="271" y="976"/>
                      </a:lnTo>
                      <a:lnTo>
                        <a:pt x="271" y="974"/>
                      </a:lnTo>
                      <a:lnTo>
                        <a:pt x="269" y="971"/>
                      </a:lnTo>
                      <a:lnTo>
                        <a:pt x="269" y="969"/>
                      </a:lnTo>
                      <a:lnTo>
                        <a:pt x="269" y="938"/>
                      </a:lnTo>
                      <a:lnTo>
                        <a:pt x="269" y="934"/>
                      </a:lnTo>
                      <a:lnTo>
                        <a:pt x="269" y="931"/>
                      </a:lnTo>
                      <a:lnTo>
                        <a:pt x="271" y="924"/>
                      </a:lnTo>
                      <a:lnTo>
                        <a:pt x="271" y="915"/>
                      </a:lnTo>
                      <a:lnTo>
                        <a:pt x="274" y="910"/>
                      </a:lnTo>
                      <a:lnTo>
                        <a:pt x="274" y="908"/>
                      </a:lnTo>
                      <a:lnTo>
                        <a:pt x="274" y="905"/>
                      </a:lnTo>
                      <a:lnTo>
                        <a:pt x="274" y="900"/>
                      </a:lnTo>
                      <a:lnTo>
                        <a:pt x="276" y="900"/>
                      </a:lnTo>
                      <a:lnTo>
                        <a:pt x="276" y="898"/>
                      </a:lnTo>
                      <a:lnTo>
                        <a:pt x="276" y="896"/>
                      </a:lnTo>
                      <a:lnTo>
                        <a:pt x="278" y="889"/>
                      </a:lnTo>
                      <a:lnTo>
                        <a:pt x="281" y="884"/>
                      </a:lnTo>
                      <a:lnTo>
                        <a:pt x="281" y="877"/>
                      </a:lnTo>
                      <a:lnTo>
                        <a:pt x="283" y="874"/>
                      </a:lnTo>
                      <a:lnTo>
                        <a:pt x="283" y="870"/>
                      </a:lnTo>
                      <a:lnTo>
                        <a:pt x="283" y="863"/>
                      </a:lnTo>
                      <a:lnTo>
                        <a:pt x="283" y="860"/>
                      </a:lnTo>
                      <a:lnTo>
                        <a:pt x="283" y="853"/>
                      </a:lnTo>
                      <a:lnTo>
                        <a:pt x="283" y="834"/>
                      </a:lnTo>
                      <a:lnTo>
                        <a:pt x="283" y="832"/>
                      </a:lnTo>
                      <a:lnTo>
                        <a:pt x="283" y="822"/>
                      </a:lnTo>
                      <a:lnTo>
                        <a:pt x="283" y="818"/>
                      </a:lnTo>
                      <a:lnTo>
                        <a:pt x="283" y="813"/>
                      </a:lnTo>
                      <a:lnTo>
                        <a:pt x="283" y="804"/>
                      </a:lnTo>
                      <a:lnTo>
                        <a:pt x="283" y="799"/>
                      </a:lnTo>
                      <a:lnTo>
                        <a:pt x="283" y="785"/>
                      </a:lnTo>
                      <a:lnTo>
                        <a:pt x="283" y="773"/>
                      </a:lnTo>
                      <a:lnTo>
                        <a:pt x="281" y="773"/>
                      </a:lnTo>
                      <a:lnTo>
                        <a:pt x="271" y="773"/>
                      </a:lnTo>
                      <a:lnTo>
                        <a:pt x="267" y="773"/>
                      </a:lnTo>
                      <a:lnTo>
                        <a:pt x="252" y="773"/>
                      </a:lnTo>
                      <a:lnTo>
                        <a:pt x="236" y="773"/>
                      </a:lnTo>
                      <a:lnTo>
                        <a:pt x="233" y="773"/>
                      </a:lnTo>
                      <a:lnTo>
                        <a:pt x="231" y="773"/>
                      </a:lnTo>
                      <a:lnTo>
                        <a:pt x="226" y="773"/>
                      </a:lnTo>
                      <a:lnTo>
                        <a:pt x="222" y="773"/>
                      </a:lnTo>
                      <a:lnTo>
                        <a:pt x="219" y="773"/>
                      </a:lnTo>
                      <a:lnTo>
                        <a:pt x="219" y="766"/>
                      </a:lnTo>
                      <a:lnTo>
                        <a:pt x="219" y="761"/>
                      </a:lnTo>
                      <a:lnTo>
                        <a:pt x="219" y="756"/>
                      </a:lnTo>
                      <a:lnTo>
                        <a:pt x="219" y="752"/>
                      </a:lnTo>
                      <a:lnTo>
                        <a:pt x="219" y="747"/>
                      </a:lnTo>
                      <a:lnTo>
                        <a:pt x="219" y="728"/>
                      </a:lnTo>
                      <a:lnTo>
                        <a:pt x="222" y="728"/>
                      </a:lnTo>
                      <a:lnTo>
                        <a:pt x="264" y="728"/>
                      </a:lnTo>
                      <a:lnTo>
                        <a:pt x="264" y="704"/>
                      </a:lnTo>
                      <a:lnTo>
                        <a:pt x="264" y="690"/>
                      </a:lnTo>
                      <a:lnTo>
                        <a:pt x="264" y="683"/>
                      </a:lnTo>
                      <a:lnTo>
                        <a:pt x="264" y="681"/>
                      </a:lnTo>
                      <a:lnTo>
                        <a:pt x="264" y="678"/>
                      </a:lnTo>
                      <a:lnTo>
                        <a:pt x="264" y="676"/>
                      </a:lnTo>
                      <a:lnTo>
                        <a:pt x="264" y="674"/>
                      </a:lnTo>
                      <a:lnTo>
                        <a:pt x="264" y="669"/>
                      </a:lnTo>
                      <a:lnTo>
                        <a:pt x="264" y="667"/>
                      </a:lnTo>
                      <a:lnTo>
                        <a:pt x="264" y="664"/>
                      </a:lnTo>
                      <a:lnTo>
                        <a:pt x="264" y="662"/>
                      </a:lnTo>
                      <a:lnTo>
                        <a:pt x="264" y="659"/>
                      </a:lnTo>
                      <a:lnTo>
                        <a:pt x="264" y="657"/>
                      </a:lnTo>
                      <a:lnTo>
                        <a:pt x="264" y="655"/>
                      </a:lnTo>
                      <a:lnTo>
                        <a:pt x="264" y="652"/>
                      </a:lnTo>
                      <a:lnTo>
                        <a:pt x="264" y="648"/>
                      </a:lnTo>
                      <a:lnTo>
                        <a:pt x="264" y="645"/>
                      </a:lnTo>
                      <a:lnTo>
                        <a:pt x="264" y="641"/>
                      </a:lnTo>
                      <a:lnTo>
                        <a:pt x="264" y="638"/>
                      </a:lnTo>
                      <a:lnTo>
                        <a:pt x="264" y="636"/>
                      </a:lnTo>
                      <a:lnTo>
                        <a:pt x="264" y="629"/>
                      </a:lnTo>
                      <a:lnTo>
                        <a:pt x="264" y="626"/>
                      </a:lnTo>
                      <a:lnTo>
                        <a:pt x="264" y="619"/>
                      </a:lnTo>
                      <a:lnTo>
                        <a:pt x="264" y="615"/>
                      </a:lnTo>
                      <a:lnTo>
                        <a:pt x="264" y="610"/>
                      </a:lnTo>
                      <a:lnTo>
                        <a:pt x="264" y="603"/>
                      </a:lnTo>
                      <a:lnTo>
                        <a:pt x="264" y="591"/>
                      </a:lnTo>
                      <a:lnTo>
                        <a:pt x="267" y="591"/>
                      </a:lnTo>
                      <a:lnTo>
                        <a:pt x="267" y="586"/>
                      </a:lnTo>
                      <a:lnTo>
                        <a:pt x="267" y="577"/>
                      </a:lnTo>
                      <a:lnTo>
                        <a:pt x="269" y="574"/>
                      </a:lnTo>
                      <a:lnTo>
                        <a:pt x="271" y="574"/>
                      </a:lnTo>
                      <a:lnTo>
                        <a:pt x="271" y="570"/>
                      </a:lnTo>
                      <a:lnTo>
                        <a:pt x="271" y="567"/>
                      </a:lnTo>
                      <a:lnTo>
                        <a:pt x="271" y="565"/>
                      </a:lnTo>
                      <a:lnTo>
                        <a:pt x="271" y="558"/>
                      </a:lnTo>
                      <a:lnTo>
                        <a:pt x="271" y="556"/>
                      </a:lnTo>
                      <a:lnTo>
                        <a:pt x="269" y="556"/>
                      </a:lnTo>
                      <a:lnTo>
                        <a:pt x="269" y="553"/>
                      </a:lnTo>
                      <a:lnTo>
                        <a:pt x="267" y="553"/>
                      </a:lnTo>
                      <a:lnTo>
                        <a:pt x="267" y="551"/>
                      </a:lnTo>
                      <a:lnTo>
                        <a:pt x="264" y="551"/>
                      </a:lnTo>
                      <a:lnTo>
                        <a:pt x="262" y="551"/>
                      </a:lnTo>
                      <a:lnTo>
                        <a:pt x="264" y="546"/>
                      </a:lnTo>
                      <a:lnTo>
                        <a:pt x="264" y="544"/>
                      </a:lnTo>
                      <a:lnTo>
                        <a:pt x="269" y="544"/>
                      </a:lnTo>
                      <a:lnTo>
                        <a:pt x="276" y="544"/>
                      </a:lnTo>
                      <a:lnTo>
                        <a:pt x="281" y="544"/>
                      </a:lnTo>
                      <a:lnTo>
                        <a:pt x="281" y="541"/>
                      </a:lnTo>
                      <a:lnTo>
                        <a:pt x="281" y="539"/>
                      </a:lnTo>
                      <a:lnTo>
                        <a:pt x="281" y="537"/>
                      </a:lnTo>
                      <a:lnTo>
                        <a:pt x="281" y="534"/>
                      </a:lnTo>
                      <a:lnTo>
                        <a:pt x="281" y="532"/>
                      </a:lnTo>
                      <a:lnTo>
                        <a:pt x="281" y="530"/>
                      </a:lnTo>
                      <a:lnTo>
                        <a:pt x="281" y="527"/>
                      </a:lnTo>
                      <a:lnTo>
                        <a:pt x="281" y="525"/>
                      </a:lnTo>
                      <a:lnTo>
                        <a:pt x="281" y="520"/>
                      </a:lnTo>
                      <a:lnTo>
                        <a:pt x="281" y="515"/>
                      </a:lnTo>
                      <a:lnTo>
                        <a:pt x="281" y="513"/>
                      </a:lnTo>
                      <a:lnTo>
                        <a:pt x="278" y="513"/>
                      </a:lnTo>
                      <a:lnTo>
                        <a:pt x="274" y="513"/>
                      </a:lnTo>
                      <a:lnTo>
                        <a:pt x="276" y="511"/>
                      </a:lnTo>
                      <a:lnTo>
                        <a:pt x="276" y="506"/>
                      </a:lnTo>
                      <a:lnTo>
                        <a:pt x="276" y="504"/>
                      </a:lnTo>
                      <a:lnTo>
                        <a:pt x="276" y="501"/>
                      </a:lnTo>
                      <a:lnTo>
                        <a:pt x="276" y="496"/>
                      </a:lnTo>
                      <a:lnTo>
                        <a:pt x="278" y="489"/>
                      </a:lnTo>
                      <a:lnTo>
                        <a:pt x="285" y="489"/>
                      </a:lnTo>
                      <a:lnTo>
                        <a:pt x="293" y="489"/>
                      </a:lnTo>
                      <a:lnTo>
                        <a:pt x="297" y="489"/>
                      </a:lnTo>
                      <a:lnTo>
                        <a:pt x="297" y="482"/>
                      </a:lnTo>
                      <a:lnTo>
                        <a:pt x="297" y="480"/>
                      </a:lnTo>
                      <a:lnTo>
                        <a:pt x="297" y="478"/>
                      </a:lnTo>
                      <a:lnTo>
                        <a:pt x="297" y="470"/>
                      </a:lnTo>
                      <a:lnTo>
                        <a:pt x="297" y="468"/>
                      </a:lnTo>
                      <a:lnTo>
                        <a:pt x="297" y="463"/>
                      </a:lnTo>
                      <a:lnTo>
                        <a:pt x="297" y="459"/>
                      </a:lnTo>
                      <a:lnTo>
                        <a:pt x="290" y="459"/>
                      </a:lnTo>
                      <a:lnTo>
                        <a:pt x="283" y="459"/>
                      </a:lnTo>
                      <a:lnTo>
                        <a:pt x="271" y="459"/>
                      </a:lnTo>
                      <a:lnTo>
                        <a:pt x="264" y="459"/>
                      </a:lnTo>
                      <a:lnTo>
                        <a:pt x="264" y="456"/>
                      </a:lnTo>
                      <a:lnTo>
                        <a:pt x="264" y="426"/>
                      </a:lnTo>
                      <a:lnTo>
                        <a:pt x="264" y="423"/>
                      </a:lnTo>
                      <a:lnTo>
                        <a:pt x="264" y="411"/>
                      </a:lnTo>
                      <a:lnTo>
                        <a:pt x="264" y="407"/>
                      </a:lnTo>
                      <a:lnTo>
                        <a:pt x="264" y="404"/>
                      </a:lnTo>
                      <a:lnTo>
                        <a:pt x="264" y="402"/>
                      </a:lnTo>
                      <a:lnTo>
                        <a:pt x="264" y="397"/>
                      </a:lnTo>
                      <a:lnTo>
                        <a:pt x="264" y="395"/>
                      </a:lnTo>
                      <a:lnTo>
                        <a:pt x="264" y="390"/>
                      </a:lnTo>
                      <a:lnTo>
                        <a:pt x="267" y="376"/>
                      </a:lnTo>
                      <a:lnTo>
                        <a:pt x="267" y="367"/>
                      </a:lnTo>
                      <a:lnTo>
                        <a:pt x="264" y="367"/>
                      </a:lnTo>
                      <a:lnTo>
                        <a:pt x="262" y="367"/>
                      </a:lnTo>
                      <a:lnTo>
                        <a:pt x="262" y="357"/>
                      </a:lnTo>
                      <a:lnTo>
                        <a:pt x="259" y="357"/>
                      </a:lnTo>
                      <a:lnTo>
                        <a:pt x="259" y="357"/>
                      </a:lnTo>
                      <a:lnTo>
                        <a:pt x="257" y="357"/>
                      </a:lnTo>
                      <a:lnTo>
                        <a:pt x="255" y="357"/>
                      </a:lnTo>
                      <a:lnTo>
                        <a:pt x="252" y="357"/>
                      </a:lnTo>
                      <a:lnTo>
                        <a:pt x="250" y="357"/>
                      </a:lnTo>
                      <a:lnTo>
                        <a:pt x="250" y="343"/>
                      </a:lnTo>
                      <a:lnTo>
                        <a:pt x="252" y="343"/>
                      </a:lnTo>
                      <a:lnTo>
                        <a:pt x="257" y="343"/>
                      </a:lnTo>
                      <a:lnTo>
                        <a:pt x="262" y="343"/>
                      </a:lnTo>
                      <a:lnTo>
                        <a:pt x="264" y="343"/>
                      </a:lnTo>
                      <a:lnTo>
                        <a:pt x="271" y="343"/>
                      </a:lnTo>
                      <a:lnTo>
                        <a:pt x="274" y="343"/>
                      </a:lnTo>
                      <a:lnTo>
                        <a:pt x="276" y="343"/>
                      </a:lnTo>
                      <a:lnTo>
                        <a:pt x="278" y="343"/>
                      </a:lnTo>
                      <a:lnTo>
                        <a:pt x="278" y="341"/>
                      </a:lnTo>
                      <a:lnTo>
                        <a:pt x="281" y="341"/>
                      </a:lnTo>
                      <a:lnTo>
                        <a:pt x="283" y="341"/>
                      </a:lnTo>
                      <a:lnTo>
                        <a:pt x="283" y="338"/>
                      </a:lnTo>
                      <a:lnTo>
                        <a:pt x="288" y="336"/>
                      </a:lnTo>
                      <a:lnTo>
                        <a:pt x="288" y="333"/>
                      </a:lnTo>
                      <a:lnTo>
                        <a:pt x="290" y="333"/>
                      </a:lnTo>
                      <a:lnTo>
                        <a:pt x="290" y="331"/>
                      </a:lnTo>
                      <a:lnTo>
                        <a:pt x="293" y="331"/>
                      </a:lnTo>
                      <a:lnTo>
                        <a:pt x="295" y="331"/>
                      </a:lnTo>
                      <a:lnTo>
                        <a:pt x="297" y="329"/>
                      </a:lnTo>
                      <a:lnTo>
                        <a:pt x="300" y="329"/>
                      </a:lnTo>
                      <a:lnTo>
                        <a:pt x="304" y="329"/>
                      </a:lnTo>
                      <a:lnTo>
                        <a:pt x="307" y="329"/>
                      </a:lnTo>
                      <a:lnTo>
                        <a:pt x="309" y="329"/>
                      </a:lnTo>
                      <a:lnTo>
                        <a:pt x="311" y="326"/>
                      </a:lnTo>
                      <a:lnTo>
                        <a:pt x="326" y="326"/>
                      </a:lnTo>
                      <a:lnTo>
                        <a:pt x="328" y="326"/>
                      </a:lnTo>
                      <a:lnTo>
                        <a:pt x="335" y="324"/>
                      </a:lnTo>
                      <a:lnTo>
                        <a:pt x="347" y="324"/>
                      </a:lnTo>
                      <a:lnTo>
                        <a:pt x="349" y="324"/>
                      </a:lnTo>
                      <a:lnTo>
                        <a:pt x="352" y="324"/>
                      </a:lnTo>
                      <a:lnTo>
                        <a:pt x="359" y="322"/>
                      </a:lnTo>
                      <a:lnTo>
                        <a:pt x="361" y="322"/>
                      </a:lnTo>
                      <a:lnTo>
                        <a:pt x="363" y="322"/>
                      </a:lnTo>
                      <a:lnTo>
                        <a:pt x="366" y="322"/>
                      </a:lnTo>
                      <a:lnTo>
                        <a:pt x="373" y="324"/>
                      </a:lnTo>
                      <a:lnTo>
                        <a:pt x="380" y="324"/>
                      </a:lnTo>
                      <a:lnTo>
                        <a:pt x="401" y="326"/>
                      </a:lnTo>
                      <a:lnTo>
                        <a:pt x="406" y="326"/>
                      </a:lnTo>
                      <a:lnTo>
                        <a:pt x="444" y="326"/>
                      </a:lnTo>
                      <a:lnTo>
                        <a:pt x="446" y="326"/>
                      </a:lnTo>
                      <a:lnTo>
                        <a:pt x="446" y="324"/>
                      </a:lnTo>
                      <a:lnTo>
                        <a:pt x="446" y="319"/>
                      </a:lnTo>
                      <a:lnTo>
                        <a:pt x="446" y="312"/>
                      </a:lnTo>
                      <a:lnTo>
                        <a:pt x="446" y="303"/>
                      </a:lnTo>
                      <a:lnTo>
                        <a:pt x="446" y="289"/>
                      </a:lnTo>
                      <a:lnTo>
                        <a:pt x="446" y="293"/>
                      </a:lnTo>
                      <a:lnTo>
                        <a:pt x="446" y="286"/>
                      </a:lnTo>
                      <a:lnTo>
                        <a:pt x="446" y="279"/>
                      </a:lnTo>
                      <a:lnTo>
                        <a:pt x="446" y="270"/>
                      </a:lnTo>
                      <a:lnTo>
                        <a:pt x="446" y="260"/>
                      </a:lnTo>
                      <a:lnTo>
                        <a:pt x="446" y="253"/>
                      </a:lnTo>
                      <a:lnTo>
                        <a:pt x="446" y="244"/>
                      </a:lnTo>
                      <a:lnTo>
                        <a:pt x="446" y="234"/>
                      </a:lnTo>
                      <a:lnTo>
                        <a:pt x="446" y="227"/>
                      </a:lnTo>
                      <a:lnTo>
                        <a:pt x="446" y="218"/>
                      </a:lnTo>
                      <a:lnTo>
                        <a:pt x="446" y="213"/>
                      </a:lnTo>
                      <a:lnTo>
                        <a:pt x="446" y="194"/>
                      </a:lnTo>
                      <a:lnTo>
                        <a:pt x="446" y="185"/>
                      </a:lnTo>
                      <a:lnTo>
                        <a:pt x="446" y="178"/>
                      </a:lnTo>
                      <a:lnTo>
                        <a:pt x="446" y="173"/>
                      </a:lnTo>
                      <a:lnTo>
                        <a:pt x="446" y="163"/>
                      </a:lnTo>
                      <a:lnTo>
                        <a:pt x="446" y="156"/>
                      </a:lnTo>
                      <a:lnTo>
                        <a:pt x="444" y="147"/>
                      </a:lnTo>
                      <a:lnTo>
                        <a:pt x="444" y="140"/>
                      </a:lnTo>
                      <a:lnTo>
                        <a:pt x="444" y="123"/>
                      </a:lnTo>
                      <a:lnTo>
                        <a:pt x="444" y="121"/>
                      </a:lnTo>
                      <a:lnTo>
                        <a:pt x="444" y="116"/>
                      </a:lnTo>
                      <a:lnTo>
                        <a:pt x="444" y="109"/>
                      </a:lnTo>
                      <a:lnTo>
                        <a:pt x="444" y="100"/>
                      </a:lnTo>
                      <a:lnTo>
                        <a:pt x="444" y="97"/>
                      </a:lnTo>
                      <a:lnTo>
                        <a:pt x="444" y="90"/>
                      </a:lnTo>
                      <a:lnTo>
                        <a:pt x="444" y="85"/>
                      </a:lnTo>
                      <a:lnTo>
                        <a:pt x="444" y="83"/>
                      </a:lnTo>
                      <a:lnTo>
                        <a:pt x="446" y="78"/>
                      </a:lnTo>
                      <a:lnTo>
                        <a:pt x="446" y="74"/>
                      </a:lnTo>
                      <a:lnTo>
                        <a:pt x="463" y="74"/>
                      </a:lnTo>
                      <a:lnTo>
                        <a:pt x="496" y="74"/>
                      </a:lnTo>
                      <a:lnTo>
                        <a:pt x="507" y="74"/>
                      </a:lnTo>
                      <a:lnTo>
                        <a:pt x="519" y="74"/>
                      </a:lnTo>
                      <a:lnTo>
                        <a:pt x="529" y="74"/>
                      </a:lnTo>
                      <a:lnTo>
                        <a:pt x="538" y="74"/>
                      </a:lnTo>
                      <a:lnTo>
                        <a:pt x="543" y="74"/>
                      </a:lnTo>
                      <a:lnTo>
                        <a:pt x="555" y="74"/>
                      </a:lnTo>
                      <a:lnTo>
                        <a:pt x="562" y="74"/>
                      </a:lnTo>
                      <a:lnTo>
                        <a:pt x="567" y="74"/>
                      </a:lnTo>
                      <a:lnTo>
                        <a:pt x="571" y="74"/>
                      </a:lnTo>
                      <a:lnTo>
                        <a:pt x="576" y="74"/>
                      </a:lnTo>
                      <a:lnTo>
                        <a:pt x="581" y="74"/>
                      </a:lnTo>
                      <a:lnTo>
                        <a:pt x="583" y="76"/>
                      </a:lnTo>
                      <a:lnTo>
                        <a:pt x="588" y="76"/>
                      </a:lnTo>
                      <a:lnTo>
                        <a:pt x="593" y="76"/>
                      </a:lnTo>
                      <a:lnTo>
                        <a:pt x="597" y="76"/>
                      </a:lnTo>
                      <a:lnTo>
                        <a:pt x="600" y="78"/>
                      </a:lnTo>
                      <a:lnTo>
                        <a:pt x="604" y="78"/>
                      </a:lnTo>
                      <a:lnTo>
                        <a:pt x="609" y="78"/>
                      </a:lnTo>
                      <a:lnTo>
                        <a:pt x="614" y="81"/>
                      </a:lnTo>
                      <a:lnTo>
                        <a:pt x="616" y="81"/>
                      </a:lnTo>
                      <a:lnTo>
                        <a:pt x="619" y="81"/>
                      </a:lnTo>
                      <a:lnTo>
                        <a:pt x="623" y="81"/>
                      </a:lnTo>
                      <a:lnTo>
                        <a:pt x="628" y="83"/>
                      </a:lnTo>
                      <a:lnTo>
                        <a:pt x="630" y="83"/>
                      </a:lnTo>
                      <a:lnTo>
                        <a:pt x="635" y="83"/>
                      </a:lnTo>
                      <a:lnTo>
                        <a:pt x="637" y="83"/>
                      </a:lnTo>
                      <a:lnTo>
                        <a:pt x="642" y="83"/>
                      </a:lnTo>
                      <a:lnTo>
                        <a:pt x="644" y="83"/>
                      </a:lnTo>
                      <a:lnTo>
                        <a:pt x="649" y="83"/>
                      </a:lnTo>
                      <a:lnTo>
                        <a:pt x="656" y="83"/>
                      </a:lnTo>
                      <a:lnTo>
                        <a:pt x="661" y="83"/>
                      </a:lnTo>
                      <a:lnTo>
                        <a:pt x="668" y="83"/>
                      </a:lnTo>
                      <a:lnTo>
                        <a:pt x="675" y="81"/>
                      </a:lnTo>
                      <a:lnTo>
                        <a:pt x="682" y="81"/>
                      </a:lnTo>
                      <a:lnTo>
                        <a:pt x="689" y="81"/>
                      </a:lnTo>
                      <a:lnTo>
                        <a:pt x="694" y="81"/>
                      </a:lnTo>
                      <a:lnTo>
                        <a:pt x="701" y="78"/>
                      </a:lnTo>
                      <a:lnTo>
                        <a:pt x="708" y="78"/>
                      </a:lnTo>
                      <a:lnTo>
                        <a:pt x="711" y="78"/>
                      </a:lnTo>
                      <a:lnTo>
                        <a:pt x="713" y="76"/>
                      </a:lnTo>
                      <a:lnTo>
                        <a:pt x="713" y="76"/>
                      </a:lnTo>
                      <a:lnTo>
                        <a:pt x="715" y="76"/>
                      </a:lnTo>
                      <a:lnTo>
                        <a:pt x="720" y="74"/>
                      </a:lnTo>
                      <a:lnTo>
                        <a:pt x="722" y="74"/>
                      </a:lnTo>
                      <a:lnTo>
                        <a:pt x="725" y="74"/>
                      </a:lnTo>
                      <a:lnTo>
                        <a:pt x="727" y="71"/>
                      </a:lnTo>
                      <a:lnTo>
                        <a:pt x="730" y="71"/>
                      </a:lnTo>
                      <a:lnTo>
                        <a:pt x="732" y="69"/>
                      </a:lnTo>
                      <a:lnTo>
                        <a:pt x="734" y="69"/>
                      </a:lnTo>
                      <a:lnTo>
                        <a:pt x="737" y="67"/>
                      </a:lnTo>
                      <a:lnTo>
                        <a:pt x="737" y="64"/>
                      </a:lnTo>
                      <a:lnTo>
                        <a:pt x="739" y="64"/>
                      </a:lnTo>
                      <a:lnTo>
                        <a:pt x="741" y="62"/>
                      </a:lnTo>
                      <a:lnTo>
                        <a:pt x="744" y="62"/>
                      </a:lnTo>
                      <a:lnTo>
                        <a:pt x="746" y="62"/>
                      </a:lnTo>
                      <a:lnTo>
                        <a:pt x="748" y="59"/>
                      </a:lnTo>
                      <a:lnTo>
                        <a:pt x="751" y="57"/>
                      </a:lnTo>
                      <a:lnTo>
                        <a:pt x="753" y="55"/>
                      </a:lnTo>
                      <a:lnTo>
                        <a:pt x="756" y="52"/>
                      </a:lnTo>
                      <a:lnTo>
                        <a:pt x="758" y="50"/>
                      </a:lnTo>
                      <a:lnTo>
                        <a:pt x="763" y="45"/>
                      </a:lnTo>
                      <a:lnTo>
                        <a:pt x="765" y="41"/>
                      </a:lnTo>
                      <a:lnTo>
                        <a:pt x="767" y="38"/>
                      </a:lnTo>
                      <a:lnTo>
                        <a:pt x="770" y="33"/>
                      </a:lnTo>
                      <a:lnTo>
                        <a:pt x="772" y="29"/>
                      </a:lnTo>
                      <a:lnTo>
                        <a:pt x="777" y="22"/>
                      </a:lnTo>
                      <a:lnTo>
                        <a:pt x="779" y="19"/>
                      </a:lnTo>
                      <a:lnTo>
                        <a:pt x="781" y="17"/>
                      </a:lnTo>
                      <a:lnTo>
                        <a:pt x="784" y="15"/>
                      </a:lnTo>
                      <a:lnTo>
                        <a:pt x="786" y="12"/>
                      </a:lnTo>
                      <a:lnTo>
                        <a:pt x="789" y="10"/>
                      </a:lnTo>
                      <a:lnTo>
                        <a:pt x="791" y="10"/>
                      </a:lnTo>
                      <a:lnTo>
                        <a:pt x="793" y="7"/>
                      </a:lnTo>
                      <a:lnTo>
                        <a:pt x="796" y="5"/>
                      </a:lnTo>
                      <a:lnTo>
                        <a:pt x="798" y="5"/>
                      </a:lnTo>
                      <a:lnTo>
                        <a:pt x="800" y="5"/>
                      </a:lnTo>
                      <a:lnTo>
                        <a:pt x="803" y="5"/>
                      </a:lnTo>
                      <a:lnTo>
                        <a:pt x="822" y="3"/>
                      </a:lnTo>
                      <a:lnTo>
                        <a:pt x="848" y="3"/>
                      </a:lnTo>
                      <a:lnTo>
                        <a:pt x="890" y="3"/>
                      </a:lnTo>
                      <a:lnTo>
                        <a:pt x="937" y="3"/>
                      </a:lnTo>
                      <a:lnTo>
                        <a:pt x="980" y="3"/>
                      </a:lnTo>
                      <a:lnTo>
                        <a:pt x="1025" y="3"/>
                      </a:lnTo>
                      <a:lnTo>
                        <a:pt x="1070" y="3"/>
                      </a:lnTo>
                      <a:lnTo>
                        <a:pt x="1115" y="5"/>
                      </a:lnTo>
                      <a:lnTo>
                        <a:pt x="1162" y="5"/>
                      </a:lnTo>
                      <a:lnTo>
                        <a:pt x="1178" y="5"/>
                      </a:lnTo>
                      <a:lnTo>
                        <a:pt x="1204" y="5"/>
                      </a:lnTo>
                      <a:lnTo>
                        <a:pt x="1249" y="3"/>
                      </a:lnTo>
                      <a:lnTo>
                        <a:pt x="1292" y="3"/>
                      </a:lnTo>
                      <a:lnTo>
                        <a:pt x="1294" y="3"/>
                      </a:lnTo>
                      <a:lnTo>
                        <a:pt x="1339" y="3"/>
                      </a:lnTo>
                      <a:lnTo>
                        <a:pt x="1384" y="3"/>
                      </a:lnTo>
                      <a:lnTo>
                        <a:pt x="1417" y="3"/>
                      </a:lnTo>
                      <a:lnTo>
                        <a:pt x="1429" y="3"/>
                      </a:lnTo>
                      <a:lnTo>
                        <a:pt x="1474" y="3"/>
                      </a:lnTo>
                      <a:lnTo>
                        <a:pt x="1518" y="3"/>
                      </a:lnTo>
                      <a:lnTo>
                        <a:pt x="1563" y="3"/>
                      </a:lnTo>
                      <a:lnTo>
                        <a:pt x="1611" y="0"/>
                      </a:lnTo>
                      <a:lnTo>
                        <a:pt x="1625" y="0"/>
                      </a:lnTo>
                      <a:lnTo>
                        <a:pt x="1653" y="0"/>
                      </a:lnTo>
                      <a:lnTo>
                        <a:pt x="1655" y="0"/>
                      </a:lnTo>
                      <a:lnTo>
                        <a:pt x="1696" y="0"/>
                      </a:lnTo>
                      <a:lnTo>
                        <a:pt x="1698" y="12"/>
                      </a:lnTo>
                      <a:lnTo>
                        <a:pt x="1700" y="12"/>
                      </a:lnTo>
                      <a:lnTo>
                        <a:pt x="1724" y="12"/>
                      </a:lnTo>
                      <a:lnTo>
                        <a:pt x="1726" y="12"/>
                      </a:lnTo>
                      <a:lnTo>
                        <a:pt x="1729" y="12"/>
                      </a:lnTo>
                      <a:lnTo>
                        <a:pt x="1733" y="12"/>
                      </a:lnTo>
                      <a:lnTo>
                        <a:pt x="1733" y="12"/>
                      </a:lnTo>
                      <a:lnTo>
                        <a:pt x="1741" y="12"/>
                      </a:lnTo>
                      <a:lnTo>
                        <a:pt x="1743" y="12"/>
                      </a:lnTo>
                      <a:lnTo>
                        <a:pt x="1766" y="12"/>
                      </a:lnTo>
                      <a:lnTo>
                        <a:pt x="1790" y="12"/>
                      </a:lnTo>
                      <a:lnTo>
                        <a:pt x="1835" y="12"/>
                      </a:lnTo>
                      <a:lnTo>
                        <a:pt x="1880" y="12"/>
                      </a:lnTo>
                      <a:lnTo>
                        <a:pt x="1922" y="12"/>
                      </a:lnTo>
                      <a:lnTo>
                        <a:pt x="1967" y="12"/>
                      </a:lnTo>
                      <a:lnTo>
                        <a:pt x="2015" y="10"/>
                      </a:lnTo>
                      <a:lnTo>
                        <a:pt x="2029" y="10"/>
                      </a:lnTo>
                      <a:lnTo>
                        <a:pt x="2059" y="10"/>
                      </a:lnTo>
                      <a:lnTo>
                        <a:pt x="2059" y="57"/>
                      </a:lnTo>
                      <a:lnTo>
                        <a:pt x="2062" y="102"/>
                      </a:lnTo>
                      <a:lnTo>
                        <a:pt x="2062" y="104"/>
                      </a:lnTo>
                      <a:lnTo>
                        <a:pt x="2062" y="116"/>
                      </a:lnTo>
                      <a:lnTo>
                        <a:pt x="2062" y="147"/>
                      </a:lnTo>
                      <a:lnTo>
                        <a:pt x="2062" y="168"/>
                      </a:lnTo>
                      <a:lnTo>
                        <a:pt x="2064" y="199"/>
                      </a:lnTo>
                      <a:close/>
                    </a:path>
                  </a:pathLst>
                </a:custGeom>
                <a:solidFill>
                  <a:srgbClr val="FFFF00">
                    <a:alpha val="25000"/>
                  </a:srgbClr>
                </a:solidFill>
                <a:ln w="57150" cap="flat" cmpd="sng" algn="ctr">
                  <a:noFill/>
                  <a:prstDash val="solid"/>
                </a:ln>
                <a:effectLst/>
              </p:spPr>
              <p:txBody>
                <a:bodyPr anchor="ctr"/>
                <a:lstStyle/>
                <a:p>
                  <a:pPr marL="0" marR="0" lvl="0" indent="0" algn="ctr" defTabSz="1305763"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a:ln>
                      <a:noFill/>
                    </a:ln>
                    <a:solidFill>
                      <a:prstClr val="black"/>
                    </a:solidFill>
                    <a:effectLst/>
                    <a:uLnTx/>
                    <a:uFillTx/>
                    <a:latin typeface="Calibri"/>
                    <a:ea typeface="+mn-ea"/>
                    <a:cs typeface="Arial" charset="0"/>
                  </a:endParaRPr>
                </a:p>
              </p:txBody>
            </p:sp>
            <p:sp>
              <p:nvSpPr>
                <p:cNvPr id="81" name="Freeform 16"/>
                <p:cNvSpPr>
                  <a:spLocks/>
                </p:cNvSpPr>
                <p:nvPr/>
              </p:nvSpPr>
              <p:spPr bwMode="auto">
                <a:xfrm>
                  <a:off x="816736" y="8849630"/>
                  <a:ext cx="3153176" cy="3652705"/>
                </a:xfrm>
                <a:custGeom>
                  <a:avLst/>
                  <a:gdLst>
                    <a:gd name="T0" fmla="*/ 2627 w 2667"/>
                    <a:gd name="T1" fmla="*/ 12 h 3102"/>
                    <a:gd name="T2" fmla="*/ 2657 w 2667"/>
                    <a:gd name="T3" fmla="*/ 80 h 3102"/>
                    <a:gd name="T4" fmla="*/ 2660 w 2667"/>
                    <a:gd name="T5" fmla="*/ 146 h 3102"/>
                    <a:gd name="T6" fmla="*/ 2648 w 2667"/>
                    <a:gd name="T7" fmla="*/ 201 h 3102"/>
                    <a:gd name="T8" fmla="*/ 2655 w 2667"/>
                    <a:gd name="T9" fmla="*/ 281 h 3102"/>
                    <a:gd name="T10" fmla="*/ 2645 w 2667"/>
                    <a:gd name="T11" fmla="*/ 352 h 3102"/>
                    <a:gd name="T12" fmla="*/ 2631 w 2667"/>
                    <a:gd name="T13" fmla="*/ 420 h 3102"/>
                    <a:gd name="T14" fmla="*/ 2615 w 2667"/>
                    <a:gd name="T15" fmla="*/ 489 h 3102"/>
                    <a:gd name="T16" fmla="*/ 2596 w 2667"/>
                    <a:gd name="T17" fmla="*/ 555 h 3102"/>
                    <a:gd name="T18" fmla="*/ 2553 w 2667"/>
                    <a:gd name="T19" fmla="*/ 640 h 3102"/>
                    <a:gd name="T20" fmla="*/ 2511 w 2667"/>
                    <a:gd name="T21" fmla="*/ 694 h 3102"/>
                    <a:gd name="T22" fmla="*/ 2485 w 2667"/>
                    <a:gd name="T23" fmla="*/ 744 h 3102"/>
                    <a:gd name="T24" fmla="*/ 2435 w 2667"/>
                    <a:gd name="T25" fmla="*/ 796 h 3102"/>
                    <a:gd name="T26" fmla="*/ 2402 w 2667"/>
                    <a:gd name="T27" fmla="*/ 853 h 3102"/>
                    <a:gd name="T28" fmla="*/ 2338 w 2667"/>
                    <a:gd name="T29" fmla="*/ 900 h 3102"/>
                    <a:gd name="T30" fmla="*/ 2282 w 2667"/>
                    <a:gd name="T31" fmla="*/ 886 h 3102"/>
                    <a:gd name="T32" fmla="*/ 2213 w 2667"/>
                    <a:gd name="T33" fmla="*/ 893 h 3102"/>
                    <a:gd name="T34" fmla="*/ 2168 w 2667"/>
                    <a:gd name="T35" fmla="*/ 1179 h 3102"/>
                    <a:gd name="T36" fmla="*/ 2334 w 2667"/>
                    <a:gd name="T37" fmla="*/ 1814 h 3102"/>
                    <a:gd name="T38" fmla="*/ 2263 w 2667"/>
                    <a:gd name="T39" fmla="*/ 1883 h 3102"/>
                    <a:gd name="T40" fmla="*/ 2138 w 2667"/>
                    <a:gd name="T41" fmla="*/ 1887 h 3102"/>
                    <a:gd name="T42" fmla="*/ 1982 w 2667"/>
                    <a:gd name="T43" fmla="*/ 1949 h 3102"/>
                    <a:gd name="T44" fmla="*/ 1911 w 2667"/>
                    <a:gd name="T45" fmla="*/ 2133 h 3102"/>
                    <a:gd name="T46" fmla="*/ 1812 w 2667"/>
                    <a:gd name="T47" fmla="*/ 2152 h 3102"/>
                    <a:gd name="T48" fmla="*/ 1809 w 2667"/>
                    <a:gd name="T49" fmla="*/ 2268 h 3102"/>
                    <a:gd name="T50" fmla="*/ 1819 w 2667"/>
                    <a:gd name="T51" fmla="*/ 2346 h 3102"/>
                    <a:gd name="T52" fmla="*/ 1802 w 2667"/>
                    <a:gd name="T53" fmla="*/ 2435 h 3102"/>
                    <a:gd name="T54" fmla="*/ 1764 w 2667"/>
                    <a:gd name="T55" fmla="*/ 2582 h 3102"/>
                    <a:gd name="T56" fmla="*/ 1812 w 2667"/>
                    <a:gd name="T57" fmla="*/ 2714 h 3102"/>
                    <a:gd name="T58" fmla="*/ 1833 w 2667"/>
                    <a:gd name="T59" fmla="*/ 2854 h 3102"/>
                    <a:gd name="T60" fmla="*/ 1727 w 2667"/>
                    <a:gd name="T61" fmla="*/ 2898 h 3102"/>
                    <a:gd name="T62" fmla="*/ 1644 w 2667"/>
                    <a:gd name="T63" fmla="*/ 2974 h 3102"/>
                    <a:gd name="T64" fmla="*/ 1538 w 2667"/>
                    <a:gd name="T65" fmla="*/ 3000 h 3102"/>
                    <a:gd name="T66" fmla="*/ 1471 w 2667"/>
                    <a:gd name="T67" fmla="*/ 3050 h 3102"/>
                    <a:gd name="T68" fmla="*/ 1417 w 2667"/>
                    <a:gd name="T69" fmla="*/ 3099 h 3102"/>
                    <a:gd name="T70" fmla="*/ 1353 w 2667"/>
                    <a:gd name="T71" fmla="*/ 3059 h 3102"/>
                    <a:gd name="T72" fmla="*/ 1299 w 2667"/>
                    <a:gd name="T73" fmla="*/ 2991 h 3102"/>
                    <a:gd name="T74" fmla="*/ 1233 w 2667"/>
                    <a:gd name="T75" fmla="*/ 2962 h 3102"/>
                    <a:gd name="T76" fmla="*/ 1127 w 2667"/>
                    <a:gd name="T77" fmla="*/ 2960 h 3102"/>
                    <a:gd name="T78" fmla="*/ 1051 w 2667"/>
                    <a:gd name="T79" fmla="*/ 2962 h 3102"/>
                    <a:gd name="T80" fmla="*/ 983 w 2667"/>
                    <a:gd name="T81" fmla="*/ 2976 h 3102"/>
                    <a:gd name="T82" fmla="*/ 675 w 2667"/>
                    <a:gd name="T83" fmla="*/ 2976 h 3102"/>
                    <a:gd name="T84" fmla="*/ 510 w 2667"/>
                    <a:gd name="T85" fmla="*/ 2976 h 3102"/>
                    <a:gd name="T86" fmla="*/ 357 w 2667"/>
                    <a:gd name="T87" fmla="*/ 2941 h 3102"/>
                    <a:gd name="T88" fmla="*/ 222 w 2667"/>
                    <a:gd name="T89" fmla="*/ 2932 h 3102"/>
                    <a:gd name="T90" fmla="*/ 94 w 2667"/>
                    <a:gd name="T91" fmla="*/ 2887 h 3102"/>
                    <a:gd name="T92" fmla="*/ 7 w 2667"/>
                    <a:gd name="T93" fmla="*/ 2667 h 3102"/>
                    <a:gd name="T94" fmla="*/ 57 w 2667"/>
                    <a:gd name="T95" fmla="*/ 2648 h 3102"/>
                    <a:gd name="T96" fmla="*/ 68 w 2667"/>
                    <a:gd name="T97" fmla="*/ 2598 h 3102"/>
                    <a:gd name="T98" fmla="*/ 66 w 2667"/>
                    <a:gd name="T99" fmla="*/ 2539 h 3102"/>
                    <a:gd name="T100" fmla="*/ 99 w 2667"/>
                    <a:gd name="T101" fmla="*/ 2506 h 3102"/>
                    <a:gd name="T102" fmla="*/ 94 w 2667"/>
                    <a:gd name="T103" fmla="*/ 2464 h 3102"/>
                    <a:gd name="T104" fmla="*/ 61 w 2667"/>
                    <a:gd name="T105" fmla="*/ 2428 h 3102"/>
                    <a:gd name="T106" fmla="*/ 24 w 2667"/>
                    <a:gd name="T107" fmla="*/ 2398 h 3102"/>
                    <a:gd name="T108" fmla="*/ 0 w 2667"/>
                    <a:gd name="T109" fmla="*/ 1077 h 3102"/>
                    <a:gd name="T110" fmla="*/ 14 w 2667"/>
                    <a:gd name="T111" fmla="*/ 222 h 3102"/>
                    <a:gd name="T112" fmla="*/ 52 w 2667"/>
                    <a:gd name="T113" fmla="*/ 222 h 3102"/>
                    <a:gd name="T114" fmla="*/ 87 w 2667"/>
                    <a:gd name="T115" fmla="*/ 243 h 3102"/>
                    <a:gd name="T116" fmla="*/ 130 w 2667"/>
                    <a:gd name="T117" fmla="*/ 208 h 3102"/>
                    <a:gd name="T118" fmla="*/ 151 w 2667"/>
                    <a:gd name="T119" fmla="*/ 149 h 3102"/>
                    <a:gd name="T120" fmla="*/ 151 w 2667"/>
                    <a:gd name="T121" fmla="*/ 97 h 3102"/>
                    <a:gd name="T122" fmla="*/ 139 w 2667"/>
                    <a:gd name="T123" fmla="*/ 42 h 3102"/>
                    <a:gd name="T124" fmla="*/ 366 w 2667"/>
                    <a:gd name="T125" fmla="*/ 0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7" h="3102">
                      <a:moveTo>
                        <a:pt x="945" y="2"/>
                      </a:moveTo>
                      <a:lnTo>
                        <a:pt x="992" y="2"/>
                      </a:lnTo>
                      <a:lnTo>
                        <a:pt x="1082" y="2"/>
                      </a:lnTo>
                      <a:lnTo>
                        <a:pt x="1124" y="2"/>
                      </a:lnTo>
                      <a:lnTo>
                        <a:pt x="1171" y="2"/>
                      </a:lnTo>
                      <a:lnTo>
                        <a:pt x="1216" y="2"/>
                      </a:lnTo>
                      <a:lnTo>
                        <a:pt x="1261" y="2"/>
                      </a:lnTo>
                      <a:lnTo>
                        <a:pt x="1306" y="2"/>
                      </a:lnTo>
                      <a:lnTo>
                        <a:pt x="1351" y="2"/>
                      </a:lnTo>
                      <a:lnTo>
                        <a:pt x="1398" y="2"/>
                      </a:lnTo>
                      <a:lnTo>
                        <a:pt x="1436" y="2"/>
                      </a:lnTo>
                      <a:lnTo>
                        <a:pt x="1443" y="2"/>
                      </a:lnTo>
                      <a:lnTo>
                        <a:pt x="1488" y="2"/>
                      </a:lnTo>
                      <a:lnTo>
                        <a:pt x="1533" y="2"/>
                      </a:lnTo>
                      <a:lnTo>
                        <a:pt x="1547" y="2"/>
                      </a:lnTo>
                      <a:lnTo>
                        <a:pt x="1578" y="4"/>
                      </a:lnTo>
                      <a:lnTo>
                        <a:pt x="1623" y="4"/>
                      </a:lnTo>
                      <a:lnTo>
                        <a:pt x="1712" y="4"/>
                      </a:lnTo>
                      <a:lnTo>
                        <a:pt x="1802" y="4"/>
                      </a:lnTo>
                      <a:lnTo>
                        <a:pt x="1892" y="4"/>
                      </a:lnTo>
                      <a:lnTo>
                        <a:pt x="1979" y="4"/>
                      </a:lnTo>
                      <a:lnTo>
                        <a:pt x="2067" y="7"/>
                      </a:lnTo>
                      <a:lnTo>
                        <a:pt x="2154" y="9"/>
                      </a:lnTo>
                      <a:lnTo>
                        <a:pt x="2180" y="9"/>
                      </a:lnTo>
                      <a:lnTo>
                        <a:pt x="2263" y="9"/>
                      </a:lnTo>
                      <a:lnTo>
                        <a:pt x="2355" y="9"/>
                      </a:lnTo>
                      <a:lnTo>
                        <a:pt x="2445" y="12"/>
                      </a:lnTo>
                      <a:lnTo>
                        <a:pt x="2534" y="12"/>
                      </a:lnTo>
                      <a:lnTo>
                        <a:pt x="2627" y="12"/>
                      </a:lnTo>
                      <a:lnTo>
                        <a:pt x="2664" y="12"/>
                      </a:lnTo>
                      <a:lnTo>
                        <a:pt x="2667" y="16"/>
                      </a:lnTo>
                      <a:lnTo>
                        <a:pt x="2667" y="19"/>
                      </a:lnTo>
                      <a:lnTo>
                        <a:pt x="2667" y="21"/>
                      </a:lnTo>
                      <a:lnTo>
                        <a:pt x="2664" y="21"/>
                      </a:lnTo>
                      <a:lnTo>
                        <a:pt x="2662" y="21"/>
                      </a:lnTo>
                      <a:lnTo>
                        <a:pt x="2657" y="23"/>
                      </a:lnTo>
                      <a:lnTo>
                        <a:pt x="2657" y="26"/>
                      </a:lnTo>
                      <a:lnTo>
                        <a:pt x="2657" y="28"/>
                      </a:lnTo>
                      <a:lnTo>
                        <a:pt x="2657" y="30"/>
                      </a:lnTo>
                      <a:lnTo>
                        <a:pt x="2655" y="30"/>
                      </a:lnTo>
                      <a:lnTo>
                        <a:pt x="2655" y="35"/>
                      </a:lnTo>
                      <a:lnTo>
                        <a:pt x="2655" y="38"/>
                      </a:lnTo>
                      <a:lnTo>
                        <a:pt x="2655" y="40"/>
                      </a:lnTo>
                      <a:lnTo>
                        <a:pt x="2655" y="45"/>
                      </a:lnTo>
                      <a:lnTo>
                        <a:pt x="2655" y="47"/>
                      </a:lnTo>
                      <a:lnTo>
                        <a:pt x="2653" y="49"/>
                      </a:lnTo>
                      <a:lnTo>
                        <a:pt x="2653" y="52"/>
                      </a:lnTo>
                      <a:lnTo>
                        <a:pt x="2653" y="54"/>
                      </a:lnTo>
                      <a:lnTo>
                        <a:pt x="2653" y="56"/>
                      </a:lnTo>
                      <a:lnTo>
                        <a:pt x="2653" y="59"/>
                      </a:lnTo>
                      <a:lnTo>
                        <a:pt x="2653" y="61"/>
                      </a:lnTo>
                      <a:lnTo>
                        <a:pt x="2653" y="68"/>
                      </a:lnTo>
                      <a:lnTo>
                        <a:pt x="2653" y="71"/>
                      </a:lnTo>
                      <a:lnTo>
                        <a:pt x="2653" y="73"/>
                      </a:lnTo>
                      <a:lnTo>
                        <a:pt x="2655" y="73"/>
                      </a:lnTo>
                      <a:lnTo>
                        <a:pt x="2655" y="75"/>
                      </a:lnTo>
                      <a:lnTo>
                        <a:pt x="2657" y="78"/>
                      </a:lnTo>
                      <a:lnTo>
                        <a:pt x="2657" y="80"/>
                      </a:lnTo>
                      <a:lnTo>
                        <a:pt x="2657" y="82"/>
                      </a:lnTo>
                      <a:lnTo>
                        <a:pt x="2657" y="85"/>
                      </a:lnTo>
                      <a:lnTo>
                        <a:pt x="2657" y="87"/>
                      </a:lnTo>
                      <a:lnTo>
                        <a:pt x="2655" y="90"/>
                      </a:lnTo>
                      <a:lnTo>
                        <a:pt x="2655" y="92"/>
                      </a:lnTo>
                      <a:lnTo>
                        <a:pt x="2655" y="94"/>
                      </a:lnTo>
                      <a:lnTo>
                        <a:pt x="2655" y="99"/>
                      </a:lnTo>
                      <a:lnTo>
                        <a:pt x="2655" y="101"/>
                      </a:lnTo>
                      <a:lnTo>
                        <a:pt x="2655" y="104"/>
                      </a:lnTo>
                      <a:lnTo>
                        <a:pt x="2657" y="104"/>
                      </a:lnTo>
                      <a:lnTo>
                        <a:pt x="2657" y="106"/>
                      </a:lnTo>
                      <a:lnTo>
                        <a:pt x="2660" y="106"/>
                      </a:lnTo>
                      <a:lnTo>
                        <a:pt x="2660" y="108"/>
                      </a:lnTo>
                      <a:lnTo>
                        <a:pt x="2660" y="111"/>
                      </a:lnTo>
                      <a:lnTo>
                        <a:pt x="2660" y="113"/>
                      </a:lnTo>
                      <a:lnTo>
                        <a:pt x="2662" y="116"/>
                      </a:lnTo>
                      <a:lnTo>
                        <a:pt x="2662" y="116"/>
                      </a:lnTo>
                      <a:lnTo>
                        <a:pt x="2662" y="118"/>
                      </a:lnTo>
                      <a:lnTo>
                        <a:pt x="2662" y="120"/>
                      </a:lnTo>
                      <a:lnTo>
                        <a:pt x="2662" y="123"/>
                      </a:lnTo>
                      <a:lnTo>
                        <a:pt x="2662" y="125"/>
                      </a:lnTo>
                      <a:lnTo>
                        <a:pt x="2660" y="127"/>
                      </a:lnTo>
                      <a:lnTo>
                        <a:pt x="2660" y="132"/>
                      </a:lnTo>
                      <a:lnTo>
                        <a:pt x="2660" y="134"/>
                      </a:lnTo>
                      <a:lnTo>
                        <a:pt x="2660" y="137"/>
                      </a:lnTo>
                      <a:lnTo>
                        <a:pt x="2660" y="139"/>
                      </a:lnTo>
                      <a:lnTo>
                        <a:pt x="2660" y="141"/>
                      </a:lnTo>
                      <a:lnTo>
                        <a:pt x="2660" y="144"/>
                      </a:lnTo>
                      <a:lnTo>
                        <a:pt x="2660" y="146"/>
                      </a:lnTo>
                      <a:lnTo>
                        <a:pt x="2660" y="149"/>
                      </a:lnTo>
                      <a:lnTo>
                        <a:pt x="2660" y="151"/>
                      </a:lnTo>
                      <a:lnTo>
                        <a:pt x="2657" y="151"/>
                      </a:lnTo>
                      <a:lnTo>
                        <a:pt x="2657" y="153"/>
                      </a:lnTo>
                      <a:lnTo>
                        <a:pt x="2655" y="156"/>
                      </a:lnTo>
                      <a:lnTo>
                        <a:pt x="2653" y="156"/>
                      </a:lnTo>
                      <a:lnTo>
                        <a:pt x="2653" y="158"/>
                      </a:lnTo>
                      <a:lnTo>
                        <a:pt x="2650" y="158"/>
                      </a:lnTo>
                      <a:lnTo>
                        <a:pt x="2650" y="160"/>
                      </a:lnTo>
                      <a:lnTo>
                        <a:pt x="2648" y="160"/>
                      </a:lnTo>
                      <a:lnTo>
                        <a:pt x="2648" y="165"/>
                      </a:lnTo>
                      <a:lnTo>
                        <a:pt x="2650" y="167"/>
                      </a:lnTo>
                      <a:lnTo>
                        <a:pt x="2650" y="170"/>
                      </a:lnTo>
                      <a:lnTo>
                        <a:pt x="2653" y="170"/>
                      </a:lnTo>
                      <a:lnTo>
                        <a:pt x="2653" y="172"/>
                      </a:lnTo>
                      <a:lnTo>
                        <a:pt x="2653" y="172"/>
                      </a:lnTo>
                      <a:lnTo>
                        <a:pt x="2653" y="175"/>
                      </a:lnTo>
                      <a:lnTo>
                        <a:pt x="2650" y="175"/>
                      </a:lnTo>
                      <a:lnTo>
                        <a:pt x="2650" y="177"/>
                      </a:lnTo>
                      <a:lnTo>
                        <a:pt x="2650" y="179"/>
                      </a:lnTo>
                      <a:lnTo>
                        <a:pt x="2648" y="182"/>
                      </a:lnTo>
                      <a:lnTo>
                        <a:pt x="2648" y="184"/>
                      </a:lnTo>
                      <a:lnTo>
                        <a:pt x="2650" y="186"/>
                      </a:lnTo>
                      <a:lnTo>
                        <a:pt x="2650" y="189"/>
                      </a:lnTo>
                      <a:lnTo>
                        <a:pt x="2650" y="191"/>
                      </a:lnTo>
                      <a:lnTo>
                        <a:pt x="2648" y="191"/>
                      </a:lnTo>
                      <a:lnTo>
                        <a:pt x="2648" y="196"/>
                      </a:lnTo>
                      <a:lnTo>
                        <a:pt x="2648" y="198"/>
                      </a:lnTo>
                      <a:lnTo>
                        <a:pt x="2648" y="201"/>
                      </a:lnTo>
                      <a:lnTo>
                        <a:pt x="2648" y="203"/>
                      </a:lnTo>
                      <a:lnTo>
                        <a:pt x="2645" y="203"/>
                      </a:lnTo>
                      <a:lnTo>
                        <a:pt x="2645" y="205"/>
                      </a:lnTo>
                      <a:lnTo>
                        <a:pt x="2645" y="210"/>
                      </a:lnTo>
                      <a:lnTo>
                        <a:pt x="2645" y="212"/>
                      </a:lnTo>
                      <a:lnTo>
                        <a:pt x="2645" y="215"/>
                      </a:lnTo>
                      <a:lnTo>
                        <a:pt x="2645" y="217"/>
                      </a:lnTo>
                      <a:lnTo>
                        <a:pt x="2645" y="219"/>
                      </a:lnTo>
                      <a:lnTo>
                        <a:pt x="2648" y="222"/>
                      </a:lnTo>
                      <a:lnTo>
                        <a:pt x="2648" y="224"/>
                      </a:lnTo>
                      <a:lnTo>
                        <a:pt x="2648" y="229"/>
                      </a:lnTo>
                      <a:lnTo>
                        <a:pt x="2648" y="229"/>
                      </a:lnTo>
                      <a:lnTo>
                        <a:pt x="2648" y="234"/>
                      </a:lnTo>
                      <a:lnTo>
                        <a:pt x="2648" y="236"/>
                      </a:lnTo>
                      <a:lnTo>
                        <a:pt x="2648" y="238"/>
                      </a:lnTo>
                      <a:lnTo>
                        <a:pt x="2648" y="241"/>
                      </a:lnTo>
                      <a:lnTo>
                        <a:pt x="2650" y="245"/>
                      </a:lnTo>
                      <a:lnTo>
                        <a:pt x="2650" y="248"/>
                      </a:lnTo>
                      <a:lnTo>
                        <a:pt x="2650" y="250"/>
                      </a:lnTo>
                      <a:lnTo>
                        <a:pt x="2650" y="253"/>
                      </a:lnTo>
                      <a:lnTo>
                        <a:pt x="2650" y="255"/>
                      </a:lnTo>
                      <a:lnTo>
                        <a:pt x="2650" y="257"/>
                      </a:lnTo>
                      <a:lnTo>
                        <a:pt x="2650" y="260"/>
                      </a:lnTo>
                      <a:lnTo>
                        <a:pt x="2650" y="262"/>
                      </a:lnTo>
                      <a:lnTo>
                        <a:pt x="2648" y="269"/>
                      </a:lnTo>
                      <a:lnTo>
                        <a:pt x="2648" y="271"/>
                      </a:lnTo>
                      <a:lnTo>
                        <a:pt x="2648" y="274"/>
                      </a:lnTo>
                      <a:lnTo>
                        <a:pt x="2650" y="276"/>
                      </a:lnTo>
                      <a:lnTo>
                        <a:pt x="2655" y="281"/>
                      </a:lnTo>
                      <a:lnTo>
                        <a:pt x="2655" y="283"/>
                      </a:lnTo>
                      <a:lnTo>
                        <a:pt x="2655" y="286"/>
                      </a:lnTo>
                      <a:lnTo>
                        <a:pt x="2655" y="286"/>
                      </a:lnTo>
                      <a:lnTo>
                        <a:pt x="2655" y="288"/>
                      </a:lnTo>
                      <a:lnTo>
                        <a:pt x="2655" y="293"/>
                      </a:lnTo>
                      <a:lnTo>
                        <a:pt x="2653" y="297"/>
                      </a:lnTo>
                      <a:lnTo>
                        <a:pt x="2653" y="300"/>
                      </a:lnTo>
                      <a:lnTo>
                        <a:pt x="2653" y="302"/>
                      </a:lnTo>
                      <a:lnTo>
                        <a:pt x="2653" y="305"/>
                      </a:lnTo>
                      <a:lnTo>
                        <a:pt x="2653" y="307"/>
                      </a:lnTo>
                      <a:lnTo>
                        <a:pt x="2653" y="312"/>
                      </a:lnTo>
                      <a:lnTo>
                        <a:pt x="2653" y="316"/>
                      </a:lnTo>
                      <a:lnTo>
                        <a:pt x="2650" y="319"/>
                      </a:lnTo>
                      <a:lnTo>
                        <a:pt x="2650" y="321"/>
                      </a:lnTo>
                      <a:lnTo>
                        <a:pt x="2650" y="326"/>
                      </a:lnTo>
                      <a:lnTo>
                        <a:pt x="2650" y="328"/>
                      </a:lnTo>
                      <a:lnTo>
                        <a:pt x="2650" y="330"/>
                      </a:lnTo>
                      <a:lnTo>
                        <a:pt x="2650" y="333"/>
                      </a:lnTo>
                      <a:lnTo>
                        <a:pt x="2650" y="335"/>
                      </a:lnTo>
                      <a:lnTo>
                        <a:pt x="2648" y="335"/>
                      </a:lnTo>
                      <a:lnTo>
                        <a:pt x="2648" y="338"/>
                      </a:lnTo>
                      <a:lnTo>
                        <a:pt x="2648" y="340"/>
                      </a:lnTo>
                      <a:lnTo>
                        <a:pt x="2648" y="340"/>
                      </a:lnTo>
                      <a:lnTo>
                        <a:pt x="2648" y="342"/>
                      </a:lnTo>
                      <a:lnTo>
                        <a:pt x="2648" y="342"/>
                      </a:lnTo>
                      <a:lnTo>
                        <a:pt x="2645" y="345"/>
                      </a:lnTo>
                      <a:lnTo>
                        <a:pt x="2645" y="347"/>
                      </a:lnTo>
                      <a:lnTo>
                        <a:pt x="2645" y="349"/>
                      </a:lnTo>
                      <a:lnTo>
                        <a:pt x="2645" y="352"/>
                      </a:lnTo>
                      <a:lnTo>
                        <a:pt x="2645" y="354"/>
                      </a:lnTo>
                      <a:lnTo>
                        <a:pt x="2645" y="356"/>
                      </a:lnTo>
                      <a:lnTo>
                        <a:pt x="2643" y="364"/>
                      </a:lnTo>
                      <a:lnTo>
                        <a:pt x="2643" y="368"/>
                      </a:lnTo>
                      <a:lnTo>
                        <a:pt x="2643" y="371"/>
                      </a:lnTo>
                      <a:lnTo>
                        <a:pt x="2641" y="371"/>
                      </a:lnTo>
                      <a:lnTo>
                        <a:pt x="2643" y="373"/>
                      </a:lnTo>
                      <a:lnTo>
                        <a:pt x="2643" y="378"/>
                      </a:lnTo>
                      <a:lnTo>
                        <a:pt x="2643" y="380"/>
                      </a:lnTo>
                      <a:lnTo>
                        <a:pt x="2643" y="382"/>
                      </a:lnTo>
                      <a:lnTo>
                        <a:pt x="2643" y="385"/>
                      </a:lnTo>
                      <a:lnTo>
                        <a:pt x="2643" y="387"/>
                      </a:lnTo>
                      <a:lnTo>
                        <a:pt x="2643" y="390"/>
                      </a:lnTo>
                      <a:lnTo>
                        <a:pt x="2641" y="390"/>
                      </a:lnTo>
                      <a:lnTo>
                        <a:pt x="2641" y="392"/>
                      </a:lnTo>
                      <a:lnTo>
                        <a:pt x="2638" y="392"/>
                      </a:lnTo>
                      <a:lnTo>
                        <a:pt x="2636" y="392"/>
                      </a:lnTo>
                      <a:lnTo>
                        <a:pt x="2634" y="392"/>
                      </a:lnTo>
                      <a:lnTo>
                        <a:pt x="2634" y="394"/>
                      </a:lnTo>
                      <a:lnTo>
                        <a:pt x="2634" y="397"/>
                      </a:lnTo>
                      <a:lnTo>
                        <a:pt x="2634" y="399"/>
                      </a:lnTo>
                      <a:lnTo>
                        <a:pt x="2634" y="399"/>
                      </a:lnTo>
                      <a:lnTo>
                        <a:pt x="2634" y="401"/>
                      </a:lnTo>
                      <a:lnTo>
                        <a:pt x="2634" y="404"/>
                      </a:lnTo>
                      <a:lnTo>
                        <a:pt x="2631" y="406"/>
                      </a:lnTo>
                      <a:lnTo>
                        <a:pt x="2631" y="408"/>
                      </a:lnTo>
                      <a:lnTo>
                        <a:pt x="2631" y="411"/>
                      </a:lnTo>
                      <a:lnTo>
                        <a:pt x="2631" y="418"/>
                      </a:lnTo>
                      <a:lnTo>
                        <a:pt x="2631" y="420"/>
                      </a:lnTo>
                      <a:lnTo>
                        <a:pt x="2631" y="423"/>
                      </a:lnTo>
                      <a:lnTo>
                        <a:pt x="2629" y="427"/>
                      </a:lnTo>
                      <a:lnTo>
                        <a:pt x="2629" y="430"/>
                      </a:lnTo>
                      <a:lnTo>
                        <a:pt x="2627" y="430"/>
                      </a:lnTo>
                      <a:lnTo>
                        <a:pt x="2627" y="432"/>
                      </a:lnTo>
                      <a:lnTo>
                        <a:pt x="2627" y="434"/>
                      </a:lnTo>
                      <a:lnTo>
                        <a:pt x="2627" y="437"/>
                      </a:lnTo>
                      <a:lnTo>
                        <a:pt x="2624" y="442"/>
                      </a:lnTo>
                      <a:lnTo>
                        <a:pt x="2624" y="444"/>
                      </a:lnTo>
                      <a:lnTo>
                        <a:pt x="2624" y="446"/>
                      </a:lnTo>
                      <a:lnTo>
                        <a:pt x="2624" y="449"/>
                      </a:lnTo>
                      <a:lnTo>
                        <a:pt x="2624" y="451"/>
                      </a:lnTo>
                      <a:lnTo>
                        <a:pt x="2622" y="451"/>
                      </a:lnTo>
                      <a:lnTo>
                        <a:pt x="2622" y="453"/>
                      </a:lnTo>
                      <a:lnTo>
                        <a:pt x="2622" y="456"/>
                      </a:lnTo>
                      <a:lnTo>
                        <a:pt x="2622" y="456"/>
                      </a:lnTo>
                      <a:lnTo>
                        <a:pt x="2619" y="458"/>
                      </a:lnTo>
                      <a:lnTo>
                        <a:pt x="2619" y="460"/>
                      </a:lnTo>
                      <a:lnTo>
                        <a:pt x="2622" y="465"/>
                      </a:lnTo>
                      <a:lnTo>
                        <a:pt x="2619" y="465"/>
                      </a:lnTo>
                      <a:lnTo>
                        <a:pt x="2619" y="468"/>
                      </a:lnTo>
                      <a:lnTo>
                        <a:pt x="2617" y="470"/>
                      </a:lnTo>
                      <a:lnTo>
                        <a:pt x="2615" y="472"/>
                      </a:lnTo>
                      <a:lnTo>
                        <a:pt x="2615" y="475"/>
                      </a:lnTo>
                      <a:lnTo>
                        <a:pt x="2615" y="477"/>
                      </a:lnTo>
                      <a:lnTo>
                        <a:pt x="2615" y="479"/>
                      </a:lnTo>
                      <a:lnTo>
                        <a:pt x="2615" y="482"/>
                      </a:lnTo>
                      <a:lnTo>
                        <a:pt x="2615" y="484"/>
                      </a:lnTo>
                      <a:lnTo>
                        <a:pt x="2615" y="489"/>
                      </a:lnTo>
                      <a:lnTo>
                        <a:pt x="2615" y="491"/>
                      </a:lnTo>
                      <a:lnTo>
                        <a:pt x="2615" y="493"/>
                      </a:lnTo>
                      <a:lnTo>
                        <a:pt x="2615" y="496"/>
                      </a:lnTo>
                      <a:lnTo>
                        <a:pt x="2612" y="498"/>
                      </a:lnTo>
                      <a:lnTo>
                        <a:pt x="2612" y="501"/>
                      </a:lnTo>
                      <a:lnTo>
                        <a:pt x="2612" y="503"/>
                      </a:lnTo>
                      <a:lnTo>
                        <a:pt x="2612" y="505"/>
                      </a:lnTo>
                      <a:lnTo>
                        <a:pt x="2612" y="508"/>
                      </a:lnTo>
                      <a:lnTo>
                        <a:pt x="2612" y="512"/>
                      </a:lnTo>
                      <a:lnTo>
                        <a:pt x="2610" y="512"/>
                      </a:lnTo>
                      <a:lnTo>
                        <a:pt x="2610" y="515"/>
                      </a:lnTo>
                      <a:lnTo>
                        <a:pt x="2608" y="515"/>
                      </a:lnTo>
                      <a:lnTo>
                        <a:pt x="2608" y="517"/>
                      </a:lnTo>
                      <a:lnTo>
                        <a:pt x="2605" y="517"/>
                      </a:lnTo>
                      <a:lnTo>
                        <a:pt x="2605" y="519"/>
                      </a:lnTo>
                      <a:lnTo>
                        <a:pt x="2605" y="524"/>
                      </a:lnTo>
                      <a:lnTo>
                        <a:pt x="2605" y="527"/>
                      </a:lnTo>
                      <a:lnTo>
                        <a:pt x="2605" y="529"/>
                      </a:lnTo>
                      <a:lnTo>
                        <a:pt x="2603" y="529"/>
                      </a:lnTo>
                      <a:lnTo>
                        <a:pt x="2603" y="531"/>
                      </a:lnTo>
                      <a:lnTo>
                        <a:pt x="2603" y="534"/>
                      </a:lnTo>
                      <a:lnTo>
                        <a:pt x="2603" y="536"/>
                      </a:lnTo>
                      <a:lnTo>
                        <a:pt x="2603" y="538"/>
                      </a:lnTo>
                      <a:lnTo>
                        <a:pt x="2603" y="541"/>
                      </a:lnTo>
                      <a:lnTo>
                        <a:pt x="2603" y="543"/>
                      </a:lnTo>
                      <a:lnTo>
                        <a:pt x="2603" y="545"/>
                      </a:lnTo>
                      <a:lnTo>
                        <a:pt x="2601" y="548"/>
                      </a:lnTo>
                      <a:lnTo>
                        <a:pt x="2598" y="553"/>
                      </a:lnTo>
                      <a:lnTo>
                        <a:pt x="2596" y="555"/>
                      </a:lnTo>
                      <a:lnTo>
                        <a:pt x="2596" y="560"/>
                      </a:lnTo>
                      <a:lnTo>
                        <a:pt x="2593" y="562"/>
                      </a:lnTo>
                      <a:lnTo>
                        <a:pt x="2591" y="567"/>
                      </a:lnTo>
                      <a:lnTo>
                        <a:pt x="2591" y="569"/>
                      </a:lnTo>
                      <a:lnTo>
                        <a:pt x="2591" y="569"/>
                      </a:lnTo>
                      <a:lnTo>
                        <a:pt x="2586" y="576"/>
                      </a:lnTo>
                      <a:lnTo>
                        <a:pt x="2584" y="579"/>
                      </a:lnTo>
                      <a:lnTo>
                        <a:pt x="2582" y="583"/>
                      </a:lnTo>
                      <a:lnTo>
                        <a:pt x="2582" y="586"/>
                      </a:lnTo>
                      <a:lnTo>
                        <a:pt x="2582" y="590"/>
                      </a:lnTo>
                      <a:lnTo>
                        <a:pt x="2579" y="597"/>
                      </a:lnTo>
                      <a:lnTo>
                        <a:pt x="2579" y="600"/>
                      </a:lnTo>
                      <a:lnTo>
                        <a:pt x="2577" y="605"/>
                      </a:lnTo>
                      <a:lnTo>
                        <a:pt x="2577" y="607"/>
                      </a:lnTo>
                      <a:lnTo>
                        <a:pt x="2575" y="612"/>
                      </a:lnTo>
                      <a:lnTo>
                        <a:pt x="2575" y="614"/>
                      </a:lnTo>
                      <a:lnTo>
                        <a:pt x="2572" y="614"/>
                      </a:lnTo>
                      <a:lnTo>
                        <a:pt x="2570" y="621"/>
                      </a:lnTo>
                      <a:lnTo>
                        <a:pt x="2568" y="623"/>
                      </a:lnTo>
                      <a:lnTo>
                        <a:pt x="2568" y="626"/>
                      </a:lnTo>
                      <a:lnTo>
                        <a:pt x="2565" y="626"/>
                      </a:lnTo>
                      <a:lnTo>
                        <a:pt x="2565" y="628"/>
                      </a:lnTo>
                      <a:lnTo>
                        <a:pt x="2563" y="631"/>
                      </a:lnTo>
                      <a:lnTo>
                        <a:pt x="2563" y="633"/>
                      </a:lnTo>
                      <a:lnTo>
                        <a:pt x="2560" y="633"/>
                      </a:lnTo>
                      <a:lnTo>
                        <a:pt x="2560" y="635"/>
                      </a:lnTo>
                      <a:lnTo>
                        <a:pt x="2558" y="638"/>
                      </a:lnTo>
                      <a:lnTo>
                        <a:pt x="2556" y="640"/>
                      </a:lnTo>
                      <a:lnTo>
                        <a:pt x="2553" y="640"/>
                      </a:lnTo>
                      <a:lnTo>
                        <a:pt x="2553" y="642"/>
                      </a:lnTo>
                      <a:lnTo>
                        <a:pt x="2551" y="642"/>
                      </a:lnTo>
                      <a:lnTo>
                        <a:pt x="2549" y="645"/>
                      </a:lnTo>
                      <a:lnTo>
                        <a:pt x="2549" y="647"/>
                      </a:lnTo>
                      <a:lnTo>
                        <a:pt x="2546" y="649"/>
                      </a:lnTo>
                      <a:lnTo>
                        <a:pt x="2544" y="652"/>
                      </a:lnTo>
                      <a:lnTo>
                        <a:pt x="2539" y="657"/>
                      </a:lnTo>
                      <a:lnTo>
                        <a:pt x="2537" y="659"/>
                      </a:lnTo>
                      <a:lnTo>
                        <a:pt x="2534" y="661"/>
                      </a:lnTo>
                      <a:lnTo>
                        <a:pt x="2534" y="664"/>
                      </a:lnTo>
                      <a:lnTo>
                        <a:pt x="2534" y="666"/>
                      </a:lnTo>
                      <a:lnTo>
                        <a:pt x="2532" y="666"/>
                      </a:lnTo>
                      <a:lnTo>
                        <a:pt x="2532" y="668"/>
                      </a:lnTo>
                      <a:lnTo>
                        <a:pt x="2530" y="668"/>
                      </a:lnTo>
                      <a:lnTo>
                        <a:pt x="2530" y="671"/>
                      </a:lnTo>
                      <a:lnTo>
                        <a:pt x="2527" y="671"/>
                      </a:lnTo>
                      <a:lnTo>
                        <a:pt x="2527" y="673"/>
                      </a:lnTo>
                      <a:lnTo>
                        <a:pt x="2527" y="675"/>
                      </a:lnTo>
                      <a:lnTo>
                        <a:pt x="2525" y="675"/>
                      </a:lnTo>
                      <a:lnTo>
                        <a:pt x="2525" y="678"/>
                      </a:lnTo>
                      <a:lnTo>
                        <a:pt x="2523" y="678"/>
                      </a:lnTo>
                      <a:lnTo>
                        <a:pt x="2523" y="680"/>
                      </a:lnTo>
                      <a:lnTo>
                        <a:pt x="2520" y="682"/>
                      </a:lnTo>
                      <a:lnTo>
                        <a:pt x="2520" y="682"/>
                      </a:lnTo>
                      <a:lnTo>
                        <a:pt x="2520" y="685"/>
                      </a:lnTo>
                      <a:lnTo>
                        <a:pt x="2518" y="685"/>
                      </a:lnTo>
                      <a:lnTo>
                        <a:pt x="2518" y="687"/>
                      </a:lnTo>
                      <a:lnTo>
                        <a:pt x="2513" y="692"/>
                      </a:lnTo>
                      <a:lnTo>
                        <a:pt x="2511" y="694"/>
                      </a:lnTo>
                      <a:lnTo>
                        <a:pt x="2508" y="697"/>
                      </a:lnTo>
                      <a:lnTo>
                        <a:pt x="2506" y="697"/>
                      </a:lnTo>
                      <a:lnTo>
                        <a:pt x="2506" y="699"/>
                      </a:lnTo>
                      <a:lnTo>
                        <a:pt x="2506" y="701"/>
                      </a:lnTo>
                      <a:lnTo>
                        <a:pt x="2504" y="701"/>
                      </a:lnTo>
                      <a:lnTo>
                        <a:pt x="2504" y="704"/>
                      </a:lnTo>
                      <a:lnTo>
                        <a:pt x="2501" y="704"/>
                      </a:lnTo>
                      <a:lnTo>
                        <a:pt x="2501" y="706"/>
                      </a:lnTo>
                      <a:lnTo>
                        <a:pt x="2499" y="708"/>
                      </a:lnTo>
                      <a:lnTo>
                        <a:pt x="2497" y="711"/>
                      </a:lnTo>
                      <a:lnTo>
                        <a:pt x="2494" y="713"/>
                      </a:lnTo>
                      <a:lnTo>
                        <a:pt x="2492" y="716"/>
                      </a:lnTo>
                      <a:lnTo>
                        <a:pt x="2492" y="718"/>
                      </a:lnTo>
                      <a:lnTo>
                        <a:pt x="2492" y="720"/>
                      </a:lnTo>
                      <a:lnTo>
                        <a:pt x="2492" y="723"/>
                      </a:lnTo>
                      <a:lnTo>
                        <a:pt x="2492" y="725"/>
                      </a:lnTo>
                      <a:lnTo>
                        <a:pt x="2492" y="727"/>
                      </a:lnTo>
                      <a:lnTo>
                        <a:pt x="2492" y="730"/>
                      </a:lnTo>
                      <a:lnTo>
                        <a:pt x="2490" y="730"/>
                      </a:lnTo>
                      <a:lnTo>
                        <a:pt x="2492" y="732"/>
                      </a:lnTo>
                      <a:lnTo>
                        <a:pt x="2492" y="734"/>
                      </a:lnTo>
                      <a:lnTo>
                        <a:pt x="2492" y="737"/>
                      </a:lnTo>
                      <a:lnTo>
                        <a:pt x="2492" y="739"/>
                      </a:lnTo>
                      <a:lnTo>
                        <a:pt x="2494" y="739"/>
                      </a:lnTo>
                      <a:lnTo>
                        <a:pt x="2492" y="739"/>
                      </a:lnTo>
                      <a:lnTo>
                        <a:pt x="2490" y="739"/>
                      </a:lnTo>
                      <a:lnTo>
                        <a:pt x="2487" y="742"/>
                      </a:lnTo>
                      <a:lnTo>
                        <a:pt x="2487" y="744"/>
                      </a:lnTo>
                      <a:lnTo>
                        <a:pt x="2485" y="744"/>
                      </a:lnTo>
                      <a:lnTo>
                        <a:pt x="2485" y="746"/>
                      </a:lnTo>
                      <a:lnTo>
                        <a:pt x="2482" y="746"/>
                      </a:lnTo>
                      <a:lnTo>
                        <a:pt x="2482" y="749"/>
                      </a:lnTo>
                      <a:lnTo>
                        <a:pt x="2482" y="751"/>
                      </a:lnTo>
                      <a:lnTo>
                        <a:pt x="2480" y="751"/>
                      </a:lnTo>
                      <a:lnTo>
                        <a:pt x="2480" y="753"/>
                      </a:lnTo>
                      <a:lnTo>
                        <a:pt x="2478" y="753"/>
                      </a:lnTo>
                      <a:lnTo>
                        <a:pt x="2478" y="753"/>
                      </a:lnTo>
                      <a:lnTo>
                        <a:pt x="2475" y="753"/>
                      </a:lnTo>
                      <a:lnTo>
                        <a:pt x="2475" y="756"/>
                      </a:lnTo>
                      <a:lnTo>
                        <a:pt x="2473" y="756"/>
                      </a:lnTo>
                      <a:lnTo>
                        <a:pt x="2473" y="758"/>
                      </a:lnTo>
                      <a:lnTo>
                        <a:pt x="2471" y="760"/>
                      </a:lnTo>
                      <a:lnTo>
                        <a:pt x="2468" y="763"/>
                      </a:lnTo>
                      <a:lnTo>
                        <a:pt x="2468" y="765"/>
                      </a:lnTo>
                      <a:lnTo>
                        <a:pt x="2464" y="768"/>
                      </a:lnTo>
                      <a:lnTo>
                        <a:pt x="2464" y="770"/>
                      </a:lnTo>
                      <a:lnTo>
                        <a:pt x="2461" y="770"/>
                      </a:lnTo>
                      <a:lnTo>
                        <a:pt x="2461" y="772"/>
                      </a:lnTo>
                      <a:lnTo>
                        <a:pt x="2456" y="779"/>
                      </a:lnTo>
                      <a:lnTo>
                        <a:pt x="2454" y="782"/>
                      </a:lnTo>
                      <a:lnTo>
                        <a:pt x="2454" y="784"/>
                      </a:lnTo>
                      <a:lnTo>
                        <a:pt x="2452" y="784"/>
                      </a:lnTo>
                      <a:lnTo>
                        <a:pt x="2452" y="786"/>
                      </a:lnTo>
                      <a:lnTo>
                        <a:pt x="2449" y="786"/>
                      </a:lnTo>
                      <a:lnTo>
                        <a:pt x="2447" y="789"/>
                      </a:lnTo>
                      <a:lnTo>
                        <a:pt x="2445" y="791"/>
                      </a:lnTo>
                      <a:lnTo>
                        <a:pt x="2440" y="796"/>
                      </a:lnTo>
                      <a:lnTo>
                        <a:pt x="2435" y="796"/>
                      </a:lnTo>
                      <a:lnTo>
                        <a:pt x="2433" y="798"/>
                      </a:lnTo>
                      <a:lnTo>
                        <a:pt x="2431" y="801"/>
                      </a:lnTo>
                      <a:lnTo>
                        <a:pt x="2428" y="801"/>
                      </a:lnTo>
                      <a:lnTo>
                        <a:pt x="2423" y="805"/>
                      </a:lnTo>
                      <a:lnTo>
                        <a:pt x="2421" y="805"/>
                      </a:lnTo>
                      <a:lnTo>
                        <a:pt x="2421" y="808"/>
                      </a:lnTo>
                      <a:lnTo>
                        <a:pt x="2421" y="808"/>
                      </a:lnTo>
                      <a:lnTo>
                        <a:pt x="2421" y="810"/>
                      </a:lnTo>
                      <a:lnTo>
                        <a:pt x="2421" y="812"/>
                      </a:lnTo>
                      <a:lnTo>
                        <a:pt x="2421" y="815"/>
                      </a:lnTo>
                      <a:lnTo>
                        <a:pt x="2419" y="817"/>
                      </a:lnTo>
                      <a:lnTo>
                        <a:pt x="2419" y="820"/>
                      </a:lnTo>
                      <a:lnTo>
                        <a:pt x="2416" y="820"/>
                      </a:lnTo>
                      <a:lnTo>
                        <a:pt x="2414" y="822"/>
                      </a:lnTo>
                      <a:lnTo>
                        <a:pt x="2409" y="827"/>
                      </a:lnTo>
                      <a:lnTo>
                        <a:pt x="2409" y="829"/>
                      </a:lnTo>
                      <a:lnTo>
                        <a:pt x="2409" y="831"/>
                      </a:lnTo>
                      <a:lnTo>
                        <a:pt x="2409" y="834"/>
                      </a:lnTo>
                      <a:lnTo>
                        <a:pt x="2409" y="836"/>
                      </a:lnTo>
                      <a:lnTo>
                        <a:pt x="2409" y="838"/>
                      </a:lnTo>
                      <a:lnTo>
                        <a:pt x="2407" y="841"/>
                      </a:lnTo>
                      <a:lnTo>
                        <a:pt x="2407" y="843"/>
                      </a:lnTo>
                      <a:lnTo>
                        <a:pt x="2405" y="843"/>
                      </a:lnTo>
                      <a:lnTo>
                        <a:pt x="2405" y="845"/>
                      </a:lnTo>
                      <a:lnTo>
                        <a:pt x="2405" y="848"/>
                      </a:lnTo>
                      <a:lnTo>
                        <a:pt x="2405" y="850"/>
                      </a:lnTo>
                      <a:lnTo>
                        <a:pt x="2405" y="853"/>
                      </a:lnTo>
                      <a:lnTo>
                        <a:pt x="2402" y="853"/>
                      </a:lnTo>
                      <a:lnTo>
                        <a:pt x="2402" y="853"/>
                      </a:lnTo>
                      <a:lnTo>
                        <a:pt x="2402" y="855"/>
                      </a:lnTo>
                      <a:lnTo>
                        <a:pt x="2400" y="855"/>
                      </a:lnTo>
                      <a:lnTo>
                        <a:pt x="2400" y="857"/>
                      </a:lnTo>
                      <a:lnTo>
                        <a:pt x="2397" y="857"/>
                      </a:lnTo>
                      <a:lnTo>
                        <a:pt x="2397" y="860"/>
                      </a:lnTo>
                      <a:lnTo>
                        <a:pt x="2395" y="860"/>
                      </a:lnTo>
                      <a:lnTo>
                        <a:pt x="2393" y="860"/>
                      </a:lnTo>
                      <a:lnTo>
                        <a:pt x="2390" y="862"/>
                      </a:lnTo>
                      <a:lnTo>
                        <a:pt x="2386" y="864"/>
                      </a:lnTo>
                      <a:lnTo>
                        <a:pt x="2383" y="867"/>
                      </a:lnTo>
                      <a:lnTo>
                        <a:pt x="2381" y="869"/>
                      </a:lnTo>
                      <a:lnTo>
                        <a:pt x="2379" y="871"/>
                      </a:lnTo>
                      <a:lnTo>
                        <a:pt x="2379" y="874"/>
                      </a:lnTo>
                      <a:lnTo>
                        <a:pt x="2374" y="876"/>
                      </a:lnTo>
                      <a:lnTo>
                        <a:pt x="2371" y="879"/>
                      </a:lnTo>
                      <a:lnTo>
                        <a:pt x="2369" y="881"/>
                      </a:lnTo>
                      <a:lnTo>
                        <a:pt x="2367" y="883"/>
                      </a:lnTo>
                      <a:lnTo>
                        <a:pt x="2364" y="886"/>
                      </a:lnTo>
                      <a:lnTo>
                        <a:pt x="2362" y="888"/>
                      </a:lnTo>
                      <a:lnTo>
                        <a:pt x="2360" y="888"/>
                      </a:lnTo>
                      <a:lnTo>
                        <a:pt x="2355" y="888"/>
                      </a:lnTo>
                      <a:lnTo>
                        <a:pt x="2353" y="890"/>
                      </a:lnTo>
                      <a:lnTo>
                        <a:pt x="2348" y="890"/>
                      </a:lnTo>
                      <a:lnTo>
                        <a:pt x="2345" y="893"/>
                      </a:lnTo>
                      <a:lnTo>
                        <a:pt x="2343" y="895"/>
                      </a:lnTo>
                      <a:lnTo>
                        <a:pt x="2341" y="895"/>
                      </a:lnTo>
                      <a:lnTo>
                        <a:pt x="2341" y="897"/>
                      </a:lnTo>
                      <a:lnTo>
                        <a:pt x="2338" y="897"/>
                      </a:lnTo>
                      <a:lnTo>
                        <a:pt x="2338" y="900"/>
                      </a:lnTo>
                      <a:lnTo>
                        <a:pt x="2336" y="900"/>
                      </a:lnTo>
                      <a:lnTo>
                        <a:pt x="2334" y="900"/>
                      </a:lnTo>
                      <a:lnTo>
                        <a:pt x="2331" y="900"/>
                      </a:lnTo>
                      <a:lnTo>
                        <a:pt x="2329" y="900"/>
                      </a:lnTo>
                      <a:lnTo>
                        <a:pt x="2327" y="900"/>
                      </a:lnTo>
                      <a:lnTo>
                        <a:pt x="2324" y="900"/>
                      </a:lnTo>
                      <a:lnTo>
                        <a:pt x="2324" y="902"/>
                      </a:lnTo>
                      <a:lnTo>
                        <a:pt x="2322" y="902"/>
                      </a:lnTo>
                      <a:lnTo>
                        <a:pt x="2319" y="902"/>
                      </a:lnTo>
                      <a:lnTo>
                        <a:pt x="2317" y="902"/>
                      </a:lnTo>
                      <a:lnTo>
                        <a:pt x="2315" y="902"/>
                      </a:lnTo>
                      <a:lnTo>
                        <a:pt x="2312" y="902"/>
                      </a:lnTo>
                      <a:lnTo>
                        <a:pt x="2312" y="900"/>
                      </a:lnTo>
                      <a:lnTo>
                        <a:pt x="2310" y="897"/>
                      </a:lnTo>
                      <a:lnTo>
                        <a:pt x="2310" y="895"/>
                      </a:lnTo>
                      <a:lnTo>
                        <a:pt x="2308" y="893"/>
                      </a:lnTo>
                      <a:lnTo>
                        <a:pt x="2308" y="890"/>
                      </a:lnTo>
                      <a:lnTo>
                        <a:pt x="2308" y="888"/>
                      </a:lnTo>
                      <a:lnTo>
                        <a:pt x="2305" y="886"/>
                      </a:lnTo>
                      <a:lnTo>
                        <a:pt x="2303" y="883"/>
                      </a:lnTo>
                      <a:lnTo>
                        <a:pt x="2303" y="881"/>
                      </a:lnTo>
                      <a:lnTo>
                        <a:pt x="2301" y="881"/>
                      </a:lnTo>
                      <a:lnTo>
                        <a:pt x="2296" y="881"/>
                      </a:lnTo>
                      <a:lnTo>
                        <a:pt x="2294" y="881"/>
                      </a:lnTo>
                      <a:lnTo>
                        <a:pt x="2291" y="881"/>
                      </a:lnTo>
                      <a:lnTo>
                        <a:pt x="2289" y="881"/>
                      </a:lnTo>
                      <a:lnTo>
                        <a:pt x="2286" y="881"/>
                      </a:lnTo>
                      <a:lnTo>
                        <a:pt x="2284" y="883"/>
                      </a:lnTo>
                      <a:lnTo>
                        <a:pt x="2282" y="886"/>
                      </a:lnTo>
                      <a:lnTo>
                        <a:pt x="2279" y="886"/>
                      </a:lnTo>
                      <a:lnTo>
                        <a:pt x="2277" y="888"/>
                      </a:lnTo>
                      <a:lnTo>
                        <a:pt x="2275" y="888"/>
                      </a:lnTo>
                      <a:lnTo>
                        <a:pt x="2275" y="890"/>
                      </a:lnTo>
                      <a:lnTo>
                        <a:pt x="2272" y="890"/>
                      </a:lnTo>
                      <a:lnTo>
                        <a:pt x="2270" y="893"/>
                      </a:lnTo>
                      <a:lnTo>
                        <a:pt x="2268" y="893"/>
                      </a:lnTo>
                      <a:lnTo>
                        <a:pt x="2265" y="893"/>
                      </a:lnTo>
                      <a:lnTo>
                        <a:pt x="2263" y="893"/>
                      </a:lnTo>
                      <a:lnTo>
                        <a:pt x="2260" y="893"/>
                      </a:lnTo>
                      <a:lnTo>
                        <a:pt x="2258" y="893"/>
                      </a:lnTo>
                      <a:lnTo>
                        <a:pt x="2256" y="893"/>
                      </a:lnTo>
                      <a:lnTo>
                        <a:pt x="2251" y="893"/>
                      </a:lnTo>
                      <a:lnTo>
                        <a:pt x="2251" y="893"/>
                      </a:lnTo>
                      <a:lnTo>
                        <a:pt x="2249" y="893"/>
                      </a:lnTo>
                      <a:lnTo>
                        <a:pt x="2246" y="893"/>
                      </a:lnTo>
                      <a:lnTo>
                        <a:pt x="2244" y="893"/>
                      </a:lnTo>
                      <a:lnTo>
                        <a:pt x="2242" y="893"/>
                      </a:lnTo>
                      <a:lnTo>
                        <a:pt x="2239" y="893"/>
                      </a:lnTo>
                      <a:lnTo>
                        <a:pt x="2237" y="893"/>
                      </a:lnTo>
                      <a:lnTo>
                        <a:pt x="2232" y="895"/>
                      </a:lnTo>
                      <a:lnTo>
                        <a:pt x="2230" y="893"/>
                      </a:lnTo>
                      <a:lnTo>
                        <a:pt x="2227" y="893"/>
                      </a:lnTo>
                      <a:lnTo>
                        <a:pt x="2223" y="893"/>
                      </a:lnTo>
                      <a:lnTo>
                        <a:pt x="2220" y="890"/>
                      </a:lnTo>
                      <a:lnTo>
                        <a:pt x="2220" y="893"/>
                      </a:lnTo>
                      <a:lnTo>
                        <a:pt x="2218" y="893"/>
                      </a:lnTo>
                      <a:lnTo>
                        <a:pt x="2216" y="893"/>
                      </a:lnTo>
                      <a:lnTo>
                        <a:pt x="2213" y="893"/>
                      </a:lnTo>
                      <a:lnTo>
                        <a:pt x="2211" y="893"/>
                      </a:lnTo>
                      <a:lnTo>
                        <a:pt x="2211" y="895"/>
                      </a:lnTo>
                      <a:lnTo>
                        <a:pt x="2208" y="895"/>
                      </a:lnTo>
                      <a:lnTo>
                        <a:pt x="2206" y="895"/>
                      </a:lnTo>
                      <a:lnTo>
                        <a:pt x="2201" y="895"/>
                      </a:lnTo>
                      <a:lnTo>
                        <a:pt x="2199" y="895"/>
                      </a:lnTo>
                      <a:lnTo>
                        <a:pt x="2197" y="895"/>
                      </a:lnTo>
                      <a:lnTo>
                        <a:pt x="2194" y="895"/>
                      </a:lnTo>
                      <a:lnTo>
                        <a:pt x="2194" y="893"/>
                      </a:lnTo>
                      <a:lnTo>
                        <a:pt x="2192" y="893"/>
                      </a:lnTo>
                      <a:lnTo>
                        <a:pt x="2190" y="893"/>
                      </a:lnTo>
                      <a:lnTo>
                        <a:pt x="2187" y="893"/>
                      </a:lnTo>
                      <a:lnTo>
                        <a:pt x="2187" y="895"/>
                      </a:lnTo>
                      <a:lnTo>
                        <a:pt x="2185" y="895"/>
                      </a:lnTo>
                      <a:lnTo>
                        <a:pt x="2182" y="895"/>
                      </a:lnTo>
                      <a:lnTo>
                        <a:pt x="2182" y="897"/>
                      </a:lnTo>
                      <a:lnTo>
                        <a:pt x="2180" y="900"/>
                      </a:lnTo>
                      <a:lnTo>
                        <a:pt x="2180" y="902"/>
                      </a:lnTo>
                      <a:lnTo>
                        <a:pt x="2178" y="905"/>
                      </a:lnTo>
                      <a:lnTo>
                        <a:pt x="2175" y="907"/>
                      </a:lnTo>
                      <a:lnTo>
                        <a:pt x="2173" y="909"/>
                      </a:lnTo>
                      <a:lnTo>
                        <a:pt x="2171" y="909"/>
                      </a:lnTo>
                      <a:lnTo>
                        <a:pt x="2171" y="954"/>
                      </a:lnTo>
                      <a:lnTo>
                        <a:pt x="2171" y="999"/>
                      </a:lnTo>
                      <a:lnTo>
                        <a:pt x="2171" y="1042"/>
                      </a:lnTo>
                      <a:lnTo>
                        <a:pt x="2171" y="1086"/>
                      </a:lnTo>
                      <a:lnTo>
                        <a:pt x="2171" y="1098"/>
                      </a:lnTo>
                      <a:lnTo>
                        <a:pt x="2171" y="1134"/>
                      </a:lnTo>
                      <a:lnTo>
                        <a:pt x="2168" y="1179"/>
                      </a:lnTo>
                      <a:lnTo>
                        <a:pt x="2168" y="1223"/>
                      </a:lnTo>
                      <a:lnTo>
                        <a:pt x="2168" y="1268"/>
                      </a:lnTo>
                      <a:lnTo>
                        <a:pt x="2168" y="1313"/>
                      </a:lnTo>
                      <a:lnTo>
                        <a:pt x="2168" y="1361"/>
                      </a:lnTo>
                      <a:lnTo>
                        <a:pt x="2168" y="1405"/>
                      </a:lnTo>
                      <a:lnTo>
                        <a:pt x="2168" y="1410"/>
                      </a:lnTo>
                      <a:lnTo>
                        <a:pt x="2168" y="1450"/>
                      </a:lnTo>
                      <a:lnTo>
                        <a:pt x="2168" y="1490"/>
                      </a:lnTo>
                      <a:lnTo>
                        <a:pt x="2166" y="1500"/>
                      </a:lnTo>
                      <a:lnTo>
                        <a:pt x="2166" y="1507"/>
                      </a:lnTo>
                      <a:lnTo>
                        <a:pt x="2166" y="1531"/>
                      </a:lnTo>
                      <a:lnTo>
                        <a:pt x="2166" y="1533"/>
                      </a:lnTo>
                      <a:lnTo>
                        <a:pt x="2166" y="1535"/>
                      </a:lnTo>
                      <a:lnTo>
                        <a:pt x="2166" y="1538"/>
                      </a:lnTo>
                      <a:lnTo>
                        <a:pt x="2166" y="1583"/>
                      </a:lnTo>
                      <a:lnTo>
                        <a:pt x="2166" y="1630"/>
                      </a:lnTo>
                      <a:lnTo>
                        <a:pt x="2166" y="1675"/>
                      </a:lnTo>
                      <a:lnTo>
                        <a:pt x="2166" y="1717"/>
                      </a:lnTo>
                      <a:lnTo>
                        <a:pt x="2166" y="1762"/>
                      </a:lnTo>
                      <a:lnTo>
                        <a:pt x="2166" y="1809"/>
                      </a:lnTo>
                      <a:lnTo>
                        <a:pt x="2208" y="1809"/>
                      </a:lnTo>
                      <a:lnTo>
                        <a:pt x="2253" y="1809"/>
                      </a:lnTo>
                      <a:lnTo>
                        <a:pt x="2298" y="1809"/>
                      </a:lnTo>
                      <a:lnTo>
                        <a:pt x="2341" y="1812"/>
                      </a:lnTo>
                      <a:lnTo>
                        <a:pt x="2360" y="1812"/>
                      </a:lnTo>
                      <a:lnTo>
                        <a:pt x="2341" y="1814"/>
                      </a:lnTo>
                      <a:lnTo>
                        <a:pt x="2338" y="1814"/>
                      </a:lnTo>
                      <a:lnTo>
                        <a:pt x="2336" y="1814"/>
                      </a:lnTo>
                      <a:lnTo>
                        <a:pt x="2334" y="1814"/>
                      </a:lnTo>
                      <a:lnTo>
                        <a:pt x="2331" y="1816"/>
                      </a:lnTo>
                      <a:lnTo>
                        <a:pt x="2329" y="1819"/>
                      </a:lnTo>
                      <a:lnTo>
                        <a:pt x="2327" y="1819"/>
                      </a:lnTo>
                      <a:lnTo>
                        <a:pt x="2324" y="1821"/>
                      </a:lnTo>
                      <a:lnTo>
                        <a:pt x="2322" y="1824"/>
                      </a:lnTo>
                      <a:lnTo>
                        <a:pt x="2319" y="1826"/>
                      </a:lnTo>
                      <a:lnTo>
                        <a:pt x="2317" y="1828"/>
                      </a:lnTo>
                      <a:lnTo>
                        <a:pt x="2315" y="1831"/>
                      </a:lnTo>
                      <a:lnTo>
                        <a:pt x="2310" y="1838"/>
                      </a:lnTo>
                      <a:lnTo>
                        <a:pt x="2308" y="1842"/>
                      </a:lnTo>
                      <a:lnTo>
                        <a:pt x="2305" y="1847"/>
                      </a:lnTo>
                      <a:lnTo>
                        <a:pt x="2303" y="1850"/>
                      </a:lnTo>
                      <a:lnTo>
                        <a:pt x="2301" y="1854"/>
                      </a:lnTo>
                      <a:lnTo>
                        <a:pt x="2296" y="1859"/>
                      </a:lnTo>
                      <a:lnTo>
                        <a:pt x="2294" y="1861"/>
                      </a:lnTo>
                      <a:lnTo>
                        <a:pt x="2291" y="1864"/>
                      </a:lnTo>
                      <a:lnTo>
                        <a:pt x="2289" y="1866"/>
                      </a:lnTo>
                      <a:lnTo>
                        <a:pt x="2286" y="1868"/>
                      </a:lnTo>
                      <a:lnTo>
                        <a:pt x="2284" y="1871"/>
                      </a:lnTo>
                      <a:lnTo>
                        <a:pt x="2282" y="1871"/>
                      </a:lnTo>
                      <a:lnTo>
                        <a:pt x="2279" y="1871"/>
                      </a:lnTo>
                      <a:lnTo>
                        <a:pt x="2277" y="1873"/>
                      </a:lnTo>
                      <a:lnTo>
                        <a:pt x="2275" y="1873"/>
                      </a:lnTo>
                      <a:lnTo>
                        <a:pt x="2275" y="1876"/>
                      </a:lnTo>
                      <a:lnTo>
                        <a:pt x="2272" y="1878"/>
                      </a:lnTo>
                      <a:lnTo>
                        <a:pt x="2270" y="1878"/>
                      </a:lnTo>
                      <a:lnTo>
                        <a:pt x="2268" y="1880"/>
                      </a:lnTo>
                      <a:lnTo>
                        <a:pt x="2265" y="1880"/>
                      </a:lnTo>
                      <a:lnTo>
                        <a:pt x="2263" y="1883"/>
                      </a:lnTo>
                      <a:lnTo>
                        <a:pt x="2260" y="1883"/>
                      </a:lnTo>
                      <a:lnTo>
                        <a:pt x="2258" y="1883"/>
                      </a:lnTo>
                      <a:lnTo>
                        <a:pt x="2253" y="1885"/>
                      </a:lnTo>
                      <a:lnTo>
                        <a:pt x="2251" y="1885"/>
                      </a:lnTo>
                      <a:lnTo>
                        <a:pt x="2251" y="1885"/>
                      </a:lnTo>
                      <a:lnTo>
                        <a:pt x="2249" y="1887"/>
                      </a:lnTo>
                      <a:lnTo>
                        <a:pt x="2246" y="1887"/>
                      </a:lnTo>
                      <a:lnTo>
                        <a:pt x="2239" y="1887"/>
                      </a:lnTo>
                      <a:lnTo>
                        <a:pt x="2232" y="1890"/>
                      </a:lnTo>
                      <a:lnTo>
                        <a:pt x="2227" y="1890"/>
                      </a:lnTo>
                      <a:lnTo>
                        <a:pt x="2220" y="1890"/>
                      </a:lnTo>
                      <a:lnTo>
                        <a:pt x="2213" y="1890"/>
                      </a:lnTo>
                      <a:lnTo>
                        <a:pt x="2206" y="1892"/>
                      </a:lnTo>
                      <a:lnTo>
                        <a:pt x="2199" y="1892"/>
                      </a:lnTo>
                      <a:lnTo>
                        <a:pt x="2194" y="1892"/>
                      </a:lnTo>
                      <a:lnTo>
                        <a:pt x="2187" y="1892"/>
                      </a:lnTo>
                      <a:lnTo>
                        <a:pt x="2182" y="1892"/>
                      </a:lnTo>
                      <a:lnTo>
                        <a:pt x="2180" y="1892"/>
                      </a:lnTo>
                      <a:lnTo>
                        <a:pt x="2175" y="1892"/>
                      </a:lnTo>
                      <a:lnTo>
                        <a:pt x="2173" y="1892"/>
                      </a:lnTo>
                      <a:lnTo>
                        <a:pt x="2168" y="1892"/>
                      </a:lnTo>
                      <a:lnTo>
                        <a:pt x="2166" y="1892"/>
                      </a:lnTo>
                      <a:lnTo>
                        <a:pt x="2161" y="1890"/>
                      </a:lnTo>
                      <a:lnTo>
                        <a:pt x="2157" y="1890"/>
                      </a:lnTo>
                      <a:lnTo>
                        <a:pt x="2154" y="1890"/>
                      </a:lnTo>
                      <a:lnTo>
                        <a:pt x="2152" y="1890"/>
                      </a:lnTo>
                      <a:lnTo>
                        <a:pt x="2147" y="1887"/>
                      </a:lnTo>
                      <a:lnTo>
                        <a:pt x="2142" y="1887"/>
                      </a:lnTo>
                      <a:lnTo>
                        <a:pt x="2138" y="1887"/>
                      </a:lnTo>
                      <a:lnTo>
                        <a:pt x="2135" y="1885"/>
                      </a:lnTo>
                      <a:lnTo>
                        <a:pt x="2131" y="1885"/>
                      </a:lnTo>
                      <a:lnTo>
                        <a:pt x="2126" y="1885"/>
                      </a:lnTo>
                      <a:lnTo>
                        <a:pt x="2121" y="1885"/>
                      </a:lnTo>
                      <a:lnTo>
                        <a:pt x="2119" y="1883"/>
                      </a:lnTo>
                      <a:lnTo>
                        <a:pt x="2114" y="1883"/>
                      </a:lnTo>
                      <a:lnTo>
                        <a:pt x="2109" y="1883"/>
                      </a:lnTo>
                      <a:lnTo>
                        <a:pt x="2105" y="1883"/>
                      </a:lnTo>
                      <a:lnTo>
                        <a:pt x="2100" y="1883"/>
                      </a:lnTo>
                      <a:lnTo>
                        <a:pt x="2093" y="1883"/>
                      </a:lnTo>
                      <a:lnTo>
                        <a:pt x="2081" y="1883"/>
                      </a:lnTo>
                      <a:lnTo>
                        <a:pt x="2076" y="1883"/>
                      </a:lnTo>
                      <a:lnTo>
                        <a:pt x="2067" y="1883"/>
                      </a:lnTo>
                      <a:lnTo>
                        <a:pt x="2057" y="1883"/>
                      </a:lnTo>
                      <a:lnTo>
                        <a:pt x="2045" y="1883"/>
                      </a:lnTo>
                      <a:lnTo>
                        <a:pt x="2034" y="1883"/>
                      </a:lnTo>
                      <a:lnTo>
                        <a:pt x="2001" y="1883"/>
                      </a:lnTo>
                      <a:lnTo>
                        <a:pt x="1984" y="1883"/>
                      </a:lnTo>
                      <a:lnTo>
                        <a:pt x="1984" y="1887"/>
                      </a:lnTo>
                      <a:lnTo>
                        <a:pt x="1982" y="1892"/>
                      </a:lnTo>
                      <a:lnTo>
                        <a:pt x="1982" y="1894"/>
                      </a:lnTo>
                      <a:lnTo>
                        <a:pt x="1982" y="1899"/>
                      </a:lnTo>
                      <a:lnTo>
                        <a:pt x="1982" y="1906"/>
                      </a:lnTo>
                      <a:lnTo>
                        <a:pt x="1982" y="1909"/>
                      </a:lnTo>
                      <a:lnTo>
                        <a:pt x="1982" y="1918"/>
                      </a:lnTo>
                      <a:lnTo>
                        <a:pt x="1982" y="1925"/>
                      </a:lnTo>
                      <a:lnTo>
                        <a:pt x="1982" y="1930"/>
                      </a:lnTo>
                      <a:lnTo>
                        <a:pt x="1982" y="1932"/>
                      </a:lnTo>
                      <a:lnTo>
                        <a:pt x="1982" y="1949"/>
                      </a:lnTo>
                      <a:lnTo>
                        <a:pt x="1982" y="1956"/>
                      </a:lnTo>
                      <a:lnTo>
                        <a:pt x="1984" y="1965"/>
                      </a:lnTo>
                      <a:lnTo>
                        <a:pt x="1984" y="1972"/>
                      </a:lnTo>
                      <a:lnTo>
                        <a:pt x="1984" y="1982"/>
                      </a:lnTo>
                      <a:lnTo>
                        <a:pt x="1984" y="1987"/>
                      </a:lnTo>
                      <a:lnTo>
                        <a:pt x="1984" y="1994"/>
                      </a:lnTo>
                      <a:lnTo>
                        <a:pt x="1984" y="2003"/>
                      </a:lnTo>
                      <a:lnTo>
                        <a:pt x="1984" y="2022"/>
                      </a:lnTo>
                      <a:lnTo>
                        <a:pt x="1984" y="2027"/>
                      </a:lnTo>
                      <a:lnTo>
                        <a:pt x="1984" y="2036"/>
                      </a:lnTo>
                      <a:lnTo>
                        <a:pt x="1984" y="2043"/>
                      </a:lnTo>
                      <a:lnTo>
                        <a:pt x="1984" y="2053"/>
                      </a:lnTo>
                      <a:lnTo>
                        <a:pt x="1984" y="2062"/>
                      </a:lnTo>
                      <a:lnTo>
                        <a:pt x="1984" y="2069"/>
                      </a:lnTo>
                      <a:lnTo>
                        <a:pt x="1984" y="2079"/>
                      </a:lnTo>
                      <a:lnTo>
                        <a:pt x="1984" y="2088"/>
                      </a:lnTo>
                      <a:lnTo>
                        <a:pt x="1984" y="2095"/>
                      </a:lnTo>
                      <a:lnTo>
                        <a:pt x="1984" y="2102"/>
                      </a:lnTo>
                      <a:lnTo>
                        <a:pt x="1984" y="2098"/>
                      </a:lnTo>
                      <a:lnTo>
                        <a:pt x="1984" y="2112"/>
                      </a:lnTo>
                      <a:lnTo>
                        <a:pt x="1984" y="2121"/>
                      </a:lnTo>
                      <a:lnTo>
                        <a:pt x="1984" y="2128"/>
                      </a:lnTo>
                      <a:lnTo>
                        <a:pt x="1984" y="2133"/>
                      </a:lnTo>
                      <a:lnTo>
                        <a:pt x="1984" y="2135"/>
                      </a:lnTo>
                      <a:lnTo>
                        <a:pt x="1982" y="2135"/>
                      </a:lnTo>
                      <a:lnTo>
                        <a:pt x="1944" y="2135"/>
                      </a:lnTo>
                      <a:lnTo>
                        <a:pt x="1939" y="2135"/>
                      </a:lnTo>
                      <a:lnTo>
                        <a:pt x="1918" y="2133"/>
                      </a:lnTo>
                      <a:lnTo>
                        <a:pt x="1911" y="2133"/>
                      </a:lnTo>
                      <a:lnTo>
                        <a:pt x="1904" y="2131"/>
                      </a:lnTo>
                      <a:lnTo>
                        <a:pt x="1901" y="2131"/>
                      </a:lnTo>
                      <a:lnTo>
                        <a:pt x="1899" y="2131"/>
                      </a:lnTo>
                      <a:lnTo>
                        <a:pt x="1897" y="2131"/>
                      </a:lnTo>
                      <a:lnTo>
                        <a:pt x="1890" y="2133"/>
                      </a:lnTo>
                      <a:lnTo>
                        <a:pt x="1887" y="2133"/>
                      </a:lnTo>
                      <a:lnTo>
                        <a:pt x="1885" y="2133"/>
                      </a:lnTo>
                      <a:lnTo>
                        <a:pt x="1873" y="2133"/>
                      </a:lnTo>
                      <a:lnTo>
                        <a:pt x="1866" y="2135"/>
                      </a:lnTo>
                      <a:lnTo>
                        <a:pt x="1864" y="2135"/>
                      </a:lnTo>
                      <a:lnTo>
                        <a:pt x="1849" y="2135"/>
                      </a:lnTo>
                      <a:lnTo>
                        <a:pt x="1847" y="2138"/>
                      </a:lnTo>
                      <a:lnTo>
                        <a:pt x="1845" y="2138"/>
                      </a:lnTo>
                      <a:lnTo>
                        <a:pt x="1842" y="2138"/>
                      </a:lnTo>
                      <a:lnTo>
                        <a:pt x="1838" y="2138"/>
                      </a:lnTo>
                      <a:lnTo>
                        <a:pt x="1835" y="2138"/>
                      </a:lnTo>
                      <a:lnTo>
                        <a:pt x="1833" y="2140"/>
                      </a:lnTo>
                      <a:lnTo>
                        <a:pt x="1831" y="2140"/>
                      </a:lnTo>
                      <a:lnTo>
                        <a:pt x="1828" y="2140"/>
                      </a:lnTo>
                      <a:lnTo>
                        <a:pt x="1828" y="2142"/>
                      </a:lnTo>
                      <a:lnTo>
                        <a:pt x="1826" y="2142"/>
                      </a:lnTo>
                      <a:lnTo>
                        <a:pt x="1826" y="2145"/>
                      </a:lnTo>
                      <a:lnTo>
                        <a:pt x="1821" y="2147"/>
                      </a:lnTo>
                      <a:lnTo>
                        <a:pt x="1821" y="2150"/>
                      </a:lnTo>
                      <a:lnTo>
                        <a:pt x="1819" y="2150"/>
                      </a:lnTo>
                      <a:lnTo>
                        <a:pt x="1816" y="2150"/>
                      </a:lnTo>
                      <a:lnTo>
                        <a:pt x="1816" y="2152"/>
                      </a:lnTo>
                      <a:lnTo>
                        <a:pt x="1814" y="2152"/>
                      </a:lnTo>
                      <a:lnTo>
                        <a:pt x="1812" y="2152"/>
                      </a:lnTo>
                      <a:lnTo>
                        <a:pt x="1809" y="2152"/>
                      </a:lnTo>
                      <a:lnTo>
                        <a:pt x="1802" y="2152"/>
                      </a:lnTo>
                      <a:lnTo>
                        <a:pt x="1800" y="2152"/>
                      </a:lnTo>
                      <a:lnTo>
                        <a:pt x="1795" y="2152"/>
                      </a:lnTo>
                      <a:lnTo>
                        <a:pt x="1790" y="2152"/>
                      </a:lnTo>
                      <a:lnTo>
                        <a:pt x="1788" y="2152"/>
                      </a:lnTo>
                      <a:lnTo>
                        <a:pt x="1788" y="2166"/>
                      </a:lnTo>
                      <a:lnTo>
                        <a:pt x="1790" y="2166"/>
                      </a:lnTo>
                      <a:lnTo>
                        <a:pt x="1793" y="2166"/>
                      </a:lnTo>
                      <a:lnTo>
                        <a:pt x="1795" y="2166"/>
                      </a:lnTo>
                      <a:lnTo>
                        <a:pt x="1797" y="2166"/>
                      </a:lnTo>
                      <a:lnTo>
                        <a:pt x="1797" y="2166"/>
                      </a:lnTo>
                      <a:lnTo>
                        <a:pt x="1800" y="2166"/>
                      </a:lnTo>
                      <a:lnTo>
                        <a:pt x="1800" y="2176"/>
                      </a:lnTo>
                      <a:lnTo>
                        <a:pt x="1802" y="2176"/>
                      </a:lnTo>
                      <a:lnTo>
                        <a:pt x="1805" y="2176"/>
                      </a:lnTo>
                      <a:lnTo>
                        <a:pt x="1805" y="2185"/>
                      </a:lnTo>
                      <a:lnTo>
                        <a:pt x="1802" y="2199"/>
                      </a:lnTo>
                      <a:lnTo>
                        <a:pt x="1802" y="2204"/>
                      </a:lnTo>
                      <a:lnTo>
                        <a:pt x="1802" y="2206"/>
                      </a:lnTo>
                      <a:lnTo>
                        <a:pt x="1802" y="2211"/>
                      </a:lnTo>
                      <a:lnTo>
                        <a:pt x="1802" y="2213"/>
                      </a:lnTo>
                      <a:lnTo>
                        <a:pt x="1802" y="2216"/>
                      </a:lnTo>
                      <a:lnTo>
                        <a:pt x="1802" y="2220"/>
                      </a:lnTo>
                      <a:lnTo>
                        <a:pt x="1802" y="2232"/>
                      </a:lnTo>
                      <a:lnTo>
                        <a:pt x="1802" y="2235"/>
                      </a:lnTo>
                      <a:lnTo>
                        <a:pt x="1802" y="2265"/>
                      </a:lnTo>
                      <a:lnTo>
                        <a:pt x="1802" y="2268"/>
                      </a:lnTo>
                      <a:lnTo>
                        <a:pt x="1809" y="2268"/>
                      </a:lnTo>
                      <a:lnTo>
                        <a:pt x="1821" y="2268"/>
                      </a:lnTo>
                      <a:lnTo>
                        <a:pt x="1828" y="2268"/>
                      </a:lnTo>
                      <a:lnTo>
                        <a:pt x="1835" y="2268"/>
                      </a:lnTo>
                      <a:lnTo>
                        <a:pt x="1835" y="2272"/>
                      </a:lnTo>
                      <a:lnTo>
                        <a:pt x="1835" y="2277"/>
                      </a:lnTo>
                      <a:lnTo>
                        <a:pt x="1835" y="2279"/>
                      </a:lnTo>
                      <a:lnTo>
                        <a:pt x="1835" y="2287"/>
                      </a:lnTo>
                      <a:lnTo>
                        <a:pt x="1835" y="2289"/>
                      </a:lnTo>
                      <a:lnTo>
                        <a:pt x="1835" y="2291"/>
                      </a:lnTo>
                      <a:lnTo>
                        <a:pt x="1835" y="2298"/>
                      </a:lnTo>
                      <a:lnTo>
                        <a:pt x="1831" y="2298"/>
                      </a:lnTo>
                      <a:lnTo>
                        <a:pt x="1823" y="2298"/>
                      </a:lnTo>
                      <a:lnTo>
                        <a:pt x="1816" y="2298"/>
                      </a:lnTo>
                      <a:lnTo>
                        <a:pt x="1814" y="2305"/>
                      </a:lnTo>
                      <a:lnTo>
                        <a:pt x="1814" y="2310"/>
                      </a:lnTo>
                      <a:lnTo>
                        <a:pt x="1814" y="2313"/>
                      </a:lnTo>
                      <a:lnTo>
                        <a:pt x="1814" y="2315"/>
                      </a:lnTo>
                      <a:lnTo>
                        <a:pt x="1814" y="2320"/>
                      </a:lnTo>
                      <a:lnTo>
                        <a:pt x="1812" y="2322"/>
                      </a:lnTo>
                      <a:lnTo>
                        <a:pt x="1816" y="2322"/>
                      </a:lnTo>
                      <a:lnTo>
                        <a:pt x="1819" y="2322"/>
                      </a:lnTo>
                      <a:lnTo>
                        <a:pt x="1819" y="2324"/>
                      </a:lnTo>
                      <a:lnTo>
                        <a:pt x="1819" y="2329"/>
                      </a:lnTo>
                      <a:lnTo>
                        <a:pt x="1819" y="2334"/>
                      </a:lnTo>
                      <a:lnTo>
                        <a:pt x="1819" y="2336"/>
                      </a:lnTo>
                      <a:lnTo>
                        <a:pt x="1819" y="2339"/>
                      </a:lnTo>
                      <a:lnTo>
                        <a:pt x="1819" y="2341"/>
                      </a:lnTo>
                      <a:lnTo>
                        <a:pt x="1819" y="2343"/>
                      </a:lnTo>
                      <a:lnTo>
                        <a:pt x="1819" y="2346"/>
                      </a:lnTo>
                      <a:lnTo>
                        <a:pt x="1819" y="2348"/>
                      </a:lnTo>
                      <a:lnTo>
                        <a:pt x="1819" y="2350"/>
                      </a:lnTo>
                      <a:lnTo>
                        <a:pt x="1819" y="2353"/>
                      </a:lnTo>
                      <a:lnTo>
                        <a:pt x="1814" y="2353"/>
                      </a:lnTo>
                      <a:lnTo>
                        <a:pt x="1807" y="2353"/>
                      </a:lnTo>
                      <a:lnTo>
                        <a:pt x="1802" y="2353"/>
                      </a:lnTo>
                      <a:lnTo>
                        <a:pt x="1802" y="2355"/>
                      </a:lnTo>
                      <a:lnTo>
                        <a:pt x="1800" y="2360"/>
                      </a:lnTo>
                      <a:lnTo>
                        <a:pt x="1802" y="2360"/>
                      </a:lnTo>
                      <a:lnTo>
                        <a:pt x="1805" y="2360"/>
                      </a:lnTo>
                      <a:lnTo>
                        <a:pt x="1805" y="2362"/>
                      </a:lnTo>
                      <a:lnTo>
                        <a:pt x="1807" y="2362"/>
                      </a:lnTo>
                      <a:lnTo>
                        <a:pt x="1807" y="2365"/>
                      </a:lnTo>
                      <a:lnTo>
                        <a:pt x="1809" y="2365"/>
                      </a:lnTo>
                      <a:lnTo>
                        <a:pt x="1809" y="2367"/>
                      </a:lnTo>
                      <a:lnTo>
                        <a:pt x="1809" y="2374"/>
                      </a:lnTo>
                      <a:lnTo>
                        <a:pt x="1809" y="2376"/>
                      </a:lnTo>
                      <a:lnTo>
                        <a:pt x="1809" y="2379"/>
                      </a:lnTo>
                      <a:lnTo>
                        <a:pt x="1809" y="2383"/>
                      </a:lnTo>
                      <a:lnTo>
                        <a:pt x="1807" y="2383"/>
                      </a:lnTo>
                      <a:lnTo>
                        <a:pt x="1805" y="2386"/>
                      </a:lnTo>
                      <a:lnTo>
                        <a:pt x="1805" y="2395"/>
                      </a:lnTo>
                      <a:lnTo>
                        <a:pt x="1805" y="2400"/>
                      </a:lnTo>
                      <a:lnTo>
                        <a:pt x="1802" y="2400"/>
                      </a:lnTo>
                      <a:lnTo>
                        <a:pt x="1802" y="2412"/>
                      </a:lnTo>
                      <a:lnTo>
                        <a:pt x="1802" y="2419"/>
                      </a:lnTo>
                      <a:lnTo>
                        <a:pt x="1802" y="2424"/>
                      </a:lnTo>
                      <a:lnTo>
                        <a:pt x="1802" y="2428"/>
                      </a:lnTo>
                      <a:lnTo>
                        <a:pt x="1802" y="2435"/>
                      </a:lnTo>
                      <a:lnTo>
                        <a:pt x="1802" y="2438"/>
                      </a:lnTo>
                      <a:lnTo>
                        <a:pt x="1802" y="2454"/>
                      </a:lnTo>
                      <a:lnTo>
                        <a:pt x="1802" y="2457"/>
                      </a:lnTo>
                      <a:lnTo>
                        <a:pt x="1802" y="2461"/>
                      </a:lnTo>
                      <a:lnTo>
                        <a:pt x="1802" y="2464"/>
                      </a:lnTo>
                      <a:lnTo>
                        <a:pt x="1802" y="2466"/>
                      </a:lnTo>
                      <a:lnTo>
                        <a:pt x="1802" y="2468"/>
                      </a:lnTo>
                      <a:lnTo>
                        <a:pt x="1802" y="2471"/>
                      </a:lnTo>
                      <a:lnTo>
                        <a:pt x="1802" y="2473"/>
                      </a:lnTo>
                      <a:lnTo>
                        <a:pt x="1802" y="2476"/>
                      </a:lnTo>
                      <a:lnTo>
                        <a:pt x="1802" y="2478"/>
                      </a:lnTo>
                      <a:lnTo>
                        <a:pt x="1802" y="2483"/>
                      </a:lnTo>
                      <a:lnTo>
                        <a:pt x="1802" y="2485"/>
                      </a:lnTo>
                      <a:lnTo>
                        <a:pt x="1802" y="2487"/>
                      </a:lnTo>
                      <a:lnTo>
                        <a:pt x="1802" y="2490"/>
                      </a:lnTo>
                      <a:lnTo>
                        <a:pt x="1802" y="2492"/>
                      </a:lnTo>
                      <a:lnTo>
                        <a:pt x="1802" y="2499"/>
                      </a:lnTo>
                      <a:lnTo>
                        <a:pt x="1802" y="2513"/>
                      </a:lnTo>
                      <a:lnTo>
                        <a:pt x="1802" y="2537"/>
                      </a:lnTo>
                      <a:lnTo>
                        <a:pt x="1760" y="2537"/>
                      </a:lnTo>
                      <a:lnTo>
                        <a:pt x="1757" y="2537"/>
                      </a:lnTo>
                      <a:lnTo>
                        <a:pt x="1757" y="2556"/>
                      </a:lnTo>
                      <a:lnTo>
                        <a:pt x="1757" y="2561"/>
                      </a:lnTo>
                      <a:lnTo>
                        <a:pt x="1757" y="2565"/>
                      </a:lnTo>
                      <a:lnTo>
                        <a:pt x="1757" y="2570"/>
                      </a:lnTo>
                      <a:lnTo>
                        <a:pt x="1757" y="2575"/>
                      </a:lnTo>
                      <a:lnTo>
                        <a:pt x="1757" y="2582"/>
                      </a:lnTo>
                      <a:lnTo>
                        <a:pt x="1760" y="2582"/>
                      </a:lnTo>
                      <a:lnTo>
                        <a:pt x="1764" y="2582"/>
                      </a:lnTo>
                      <a:lnTo>
                        <a:pt x="1769" y="2582"/>
                      </a:lnTo>
                      <a:lnTo>
                        <a:pt x="1771" y="2582"/>
                      </a:lnTo>
                      <a:lnTo>
                        <a:pt x="1774" y="2582"/>
                      </a:lnTo>
                      <a:lnTo>
                        <a:pt x="1790" y="2582"/>
                      </a:lnTo>
                      <a:lnTo>
                        <a:pt x="1805" y="2582"/>
                      </a:lnTo>
                      <a:lnTo>
                        <a:pt x="1809" y="2582"/>
                      </a:lnTo>
                      <a:lnTo>
                        <a:pt x="1819" y="2582"/>
                      </a:lnTo>
                      <a:lnTo>
                        <a:pt x="1821" y="2582"/>
                      </a:lnTo>
                      <a:lnTo>
                        <a:pt x="1821" y="2594"/>
                      </a:lnTo>
                      <a:lnTo>
                        <a:pt x="1821" y="2608"/>
                      </a:lnTo>
                      <a:lnTo>
                        <a:pt x="1821" y="2613"/>
                      </a:lnTo>
                      <a:lnTo>
                        <a:pt x="1821" y="2622"/>
                      </a:lnTo>
                      <a:lnTo>
                        <a:pt x="1821" y="2627"/>
                      </a:lnTo>
                      <a:lnTo>
                        <a:pt x="1821" y="2631"/>
                      </a:lnTo>
                      <a:lnTo>
                        <a:pt x="1821" y="2641"/>
                      </a:lnTo>
                      <a:lnTo>
                        <a:pt x="1821" y="2643"/>
                      </a:lnTo>
                      <a:lnTo>
                        <a:pt x="1821" y="2662"/>
                      </a:lnTo>
                      <a:lnTo>
                        <a:pt x="1821" y="2669"/>
                      </a:lnTo>
                      <a:lnTo>
                        <a:pt x="1821" y="2672"/>
                      </a:lnTo>
                      <a:lnTo>
                        <a:pt x="1821" y="2679"/>
                      </a:lnTo>
                      <a:lnTo>
                        <a:pt x="1821" y="2683"/>
                      </a:lnTo>
                      <a:lnTo>
                        <a:pt x="1819" y="2686"/>
                      </a:lnTo>
                      <a:lnTo>
                        <a:pt x="1819" y="2693"/>
                      </a:lnTo>
                      <a:lnTo>
                        <a:pt x="1816" y="2698"/>
                      </a:lnTo>
                      <a:lnTo>
                        <a:pt x="1814" y="2705"/>
                      </a:lnTo>
                      <a:lnTo>
                        <a:pt x="1814" y="2707"/>
                      </a:lnTo>
                      <a:lnTo>
                        <a:pt x="1814" y="2709"/>
                      </a:lnTo>
                      <a:lnTo>
                        <a:pt x="1812" y="2709"/>
                      </a:lnTo>
                      <a:lnTo>
                        <a:pt x="1812" y="2714"/>
                      </a:lnTo>
                      <a:lnTo>
                        <a:pt x="1812" y="2717"/>
                      </a:lnTo>
                      <a:lnTo>
                        <a:pt x="1812" y="2719"/>
                      </a:lnTo>
                      <a:lnTo>
                        <a:pt x="1809" y="2724"/>
                      </a:lnTo>
                      <a:lnTo>
                        <a:pt x="1809" y="2733"/>
                      </a:lnTo>
                      <a:lnTo>
                        <a:pt x="1807" y="2740"/>
                      </a:lnTo>
                      <a:lnTo>
                        <a:pt x="1807" y="2743"/>
                      </a:lnTo>
                      <a:lnTo>
                        <a:pt x="1807" y="2747"/>
                      </a:lnTo>
                      <a:lnTo>
                        <a:pt x="1807" y="2778"/>
                      </a:lnTo>
                      <a:lnTo>
                        <a:pt x="1807" y="2780"/>
                      </a:lnTo>
                      <a:lnTo>
                        <a:pt x="1809" y="2783"/>
                      </a:lnTo>
                      <a:lnTo>
                        <a:pt x="1809" y="2785"/>
                      </a:lnTo>
                      <a:lnTo>
                        <a:pt x="1809" y="2790"/>
                      </a:lnTo>
                      <a:lnTo>
                        <a:pt x="1809" y="2792"/>
                      </a:lnTo>
                      <a:lnTo>
                        <a:pt x="1812" y="2794"/>
                      </a:lnTo>
                      <a:lnTo>
                        <a:pt x="1812" y="2799"/>
                      </a:lnTo>
                      <a:lnTo>
                        <a:pt x="1814" y="2802"/>
                      </a:lnTo>
                      <a:lnTo>
                        <a:pt x="1814" y="2804"/>
                      </a:lnTo>
                      <a:lnTo>
                        <a:pt x="1814" y="2806"/>
                      </a:lnTo>
                      <a:lnTo>
                        <a:pt x="1814" y="2809"/>
                      </a:lnTo>
                      <a:lnTo>
                        <a:pt x="1814" y="2811"/>
                      </a:lnTo>
                      <a:lnTo>
                        <a:pt x="1816" y="2816"/>
                      </a:lnTo>
                      <a:lnTo>
                        <a:pt x="1819" y="2818"/>
                      </a:lnTo>
                      <a:lnTo>
                        <a:pt x="1823" y="2823"/>
                      </a:lnTo>
                      <a:lnTo>
                        <a:pt x="1826" y="2830"/>
                      </a:lnTo>
                      <a:lnTo>
                        <a:pt x="1828" y="2832"/>
                      </a:lnTo>
                      <a:lnTo>
                        <a:pt x="1828" y="2837"/>
                      </a:lnTo>
                      <a:lnTo>
                        <a:pt x="1831" y="2851"/>
                      </a:lnTo>
                      <a:lnTo>
                        <a:pt x="1833" y="2851"/>
                      </a:lnTo>
                      <a:lnTo>
                        <a:pt x="1833" y="2854"/>
                      </a:lnTo>
                      <a:lnTo>
                        <a:pt x="1835" y="2858"/>
                      </a:lnTo>
                      <a:lnTo>
                        <a:pt x="1835" y="2863"/>
                      </a:lnTo>
                      <a:lnTo>
                        <a:pt x="1833" y="2863"/>
                      </a:lnTo>
                      <a:lnTo>
                        <a:pt x="1833" y="2865"/>
                      </a:lnTo>
                      <a:lnTo>
                        <a:pt x="1831" y="2865"/>
                      </a:lnTo>
                      <a:lnTo>
                        <a:pt x="1828" y="2870"/>
                      </a:lnTo>
                      <a:lnTo>
                        <a:pt x="1819" y="2882"/>
                      </a:lnTo>
                      <a:lnTo>
                        <a:pt x="1819" y="2884"/>
                      </a:lnTo>
                      <a:lnTo>
                        <a:pt x="1819" y="2889"/>
                      </a:lnTo>
                      <a:lnTo>
                        <a:pt x="1819" y="2894"/>
                      </a:lnTo>
                      <a:lnTo>
                        <a:pt x="1831" y="2896"/>
                      </a:lnTo>
                      <a:lnTo>
                        <a:pt x="1835" y="2896"/>
                      </a:lnTo>
                      <a:lnTo>
                        <a:pt x="1828" y="2896"/>
                      </a:lnTo>
                      <a:lnTo>
                        <a:pt x="1819" y="2896"/>
                      </a:lnTo>
                      <a:lnTo>
                        <a:pt x="1812" y="2896"/>
                      </a:lnTo>
                      <a:lnTo>
                        <a:pt x="1805" y="2896"/>
                      </a:lnTo>
                      <a:lnTo>
                        <a:pt x="1800" y="2896"/>
                      </a:lnTo>
                      <a:lnTo>
                        <a:pt x="1797" y="2896"/>
                      </a:lnTo>
                      <a:lnTo>
                        <a:pt x="1790" y="2896"/>
                      </a:lnTo>
                      <a:lnTo>
                        <a:pt x="1783" y="2896"/>
                      </a:lnTo>
                      <a:lnTo>
                        <a:pt x="1776" y="2896"/>
                      </a:lnTo>
                      <a:lnTo>
                        <a:pt x="1769" y="2896"/>
                      </a:lnTo>
                      <a:lnTo>
                        <a:pt x="1767" y="2896"/>
                      </a:lnTo>
                      <a:lnTo>
                        <a:pt x="1760" y="2896"/>
                      </a:lnTo>
                      <a:lnTo>
                        <a:pt x="1753" y="2896"/>
                      </a:lnTo>
                      <a:lnTo>
                        <a:pt x="1745" y="2896"/>
                      </a:lnTo>
                      <a:lnTo>
                        <a:pt x="1741" y="2898"/>
                      </a:lnTo>
                      <a:lnTo>
                        <a:pt x="1734" y="2898"/>
                      </a:lnTo>
                      <a:lnTo>
                        <a:pt x="1727" y="2898"/>
                      </a:lnTo>
                      <a:lnTo>
                        <a:pt x="1722" y="2898"/>
                      </a:lnTo>
                      <a:lnTo>
                        <a:pt x="1710" y="2898"/>
                      </a:lnTo>
                      <a:lnTo>
                        <a:pt x="1703" y="2898"/>
                      </a:lnTo>
                      <a:lnTo>
                        <a:pt x="1698" y="2898"/>
                      </a:lnTo>
                      <a:lnTo>
                        <a:pt x="1689" y="2898"/>
                      </a:lnTo>
                      <a:lnTo>
                        <a:pt x="1684" y="2898"/>
                      </a:lnTo>
                      <a:lnTo>
                        <a:pt x="1675" y="2898"/>
                      </a:lnTo>
                      <a:lnTo>
                        <a:pt x="1668" y="2898"/>
                      </a:lnTo>
                      <a:lnTo>
                        <a:pt x="1670" y="2901"/>
                      </a:lnTo>
                      <a:lnTo>
                        <a:pt x="1670" y="2908"/>
                      </a:lnTo>
                      <a:lnTo>
                        <a:pt x="1670" y="2915"/>
                      </a:lnTo>
                      <a:lnTo>
                        <a:pt x="1670" y="2922"/>
                      </a:lnTo>
                      <a:lnTo>
                        <a:pt x="1670" y="2929"/>
                      </a:lnTo>
                      <a:lnTo>
                        <a:pt x="1670" y="2934"/>
                      </a:lnTo>
                      <a:lnTo>
                        <a:pt x="1670" y="2943"/>
                      </a:lnTo>
                      <a:lnTo>
                        <a:pt x="1670" y="2946"/>
                      </a:lnTo>
                      <a:lnTo>
                        <a:pt x="1670" y="2957"/>
                      </a:lnTo>
                      <a:lnTo>
                        <a:pt x="1670" y="2967"/>
                      </a:lnTo>
                      <a:lnTo>
                        <a:pt x="1670" y="2969"/>
                      </a:lnTo>
                      <a:lnTo>
                        <a:pt x="1668" y="2969"/>
                      </a:lnTo>
                      <a:lnTo>
                        <a:pt x="1665" y="2969"/>
                      </a:lnTo>
                      <a:lnTo>
                        <a:pt x="1663" y="2972"/>
                      </a:lnTo>
                      <a:lnTo>
                        <a:pt x="1660" y="2972"/>
                      </a:lnTo>
                      <a:lnTo>
                        <a:pt x="1658" y="2972"/>
                      </a:lnTo>
                      <a:lnTo>
                        <a:pt x="1656" y="2972"/>
                      </a:lnTo>
                      <a:lnTo>
                        <a:pt x="1651" y="2972"/>
                      </a:lnTo>
                      <a:lnTo>
                        <a:pt x="1649" y="2974"/>
                      </a:lnTo>
                      <a:lnTo>
                        <a:pt x="1646" y="2974"/>
                      </a:lnTo>
                      <a:lnTo>
                        <a:pt x="1644" y="2974"/>
                      </a:lnTo>
                      <a:lnTo>
                        <a:pt x="1639" y="2974"/>
                      </a:lnTo>
                      <a:lnTo>
                        <a:pt x="1637" y="2974"/>
                      </a:lnTo>
                      <a:lnTo>
                        <a:pt x="1632" y="2976"/>
                      </a:lnTo>
                      <a:lnTo>
                        <a:pt x="1627" y="2976"/>
                      </a:lnTo>
                      <a:lnTo>
                        <a:pt x="1625" y="2976"/>
                      </a:lnTo>
                      <a:lnTo>
                        <a:pt x="1620" y="2979"/>
                      </a:lnTo>
                      <a:lnTo>
                        <a:pt x="1616" y="2979"/>
                      </a:lnTo>
                      <a:lnTo>
                        <a:pt x="1611" y="2981"/>
                      </a:lnTo>
                      <a:lnTo>
                        <a:pt x="1604" y="2981"/>
                      </a:lnTo>
                      <a:lnTo>
                        <a:pt x="1599" y="2981"/>
                      </a:lnTo>
                      <a:lnTo>
                        <a:pt x="1594" y="2983"/>
                      </a:lnTo>
                      <a:lnTo>
                        <a:pt x="1590" y="2983"/>
                      </a:lnTo>
                      <a:lnTo>
                        <a:pt x="1585" y="2983"/>
                      </a:lnTo>
                      <a:lnTo>
                        <a:pt x="1583" y="2986"/>
                      </a:lnTo>
                      <a:lnTo>
                        <a:pt x="1578" y="2986"/>
                      </a:lnTo>
                      <a:lnTo>
                        <a:pt x="1575" y="2986"/>
                      </a:lnTo>
                      <a:lnTo>
                        <a:pt x="1571" y="2988"/>
                      </a:lnTo>
                      <a:lnTo>
                        <a:pt x="1568" y="2988"/>
                      </a:lnTo>
                      <a:lnTo>
                        <a:pt x="1566" y="2988"/>
                      </a:lnTo>
                      <a:lnTo>
                        <a:pt x="1561" y="2991"/>
                      </a:lnTo>
                      <a:lnTo>
                        <a:pt x="1559" y="2991"/>
                      </a:lnTo>
                      <a:lnTo>
                        <a:pt x="1557" y="2993"/>
                      </a:lnTo>
                      <a:lnTo>
                        <a:pt x="1554" y="2993"/>
                      </a:lnTo>
                      <a:lnTo>
                        <a:pt x="1552" y="2995"/>
                      </a:lnTo>
                      <a:lnTo>
                        <a:pt x="1549" y="2995"/>
                      </a:lnTo>
                      <a:lnTo>
                        <a:pt x="1545" y="2998"/>
                      </a:lnTo>
                      <a:lnTo>
                        <a:pt x="1542" y="2998"/>
                      </a:lnTo>
                      <a:lnTo>
                        <a:pt x="1540" y="3000"/>
                      </a:lnTo>
                      <a:lnTo>
                        <a:pt x="1538" y="3000"/>
                      </a:lnTo>
                      <a:lnTo>
                        <a:pt x="1533" y="3002"/>
                      </a:lnTo>
                      <a:lnTo>
                        <a:pt x="1531" y="3002"/>
                      </a:lnTo>
                      <a:lnTo>
                        <a:pt x="1528" y="3002"/>
                      </a:lnTo>
                      <a:lnTo>
                        <a:pt x="1526" y="3005"/>
                      </a:lnTo>
                      <a:lnTo>
                        <a:pt x="1523" y="3005"/>
                      </a:lnTo>
                      <a:lnTo>
                        <a:pt x="1521" y="3007"/>
                      </a:lnTo>
                      <a:lnTo>
                        <a:pt x="1519" y="3009"/>
                      </a:lnTo>
                      <a:lnTo>
                        <a:pt x="1516" y="3009"/>
                      </a:lnTo>
                      <a:lnTo>
                        <a:pt x="1514" y="3012"/>
                      </a:lnTo>
                      <a:lnTo>
                        <a:pt x="1514" y="3014"/>
                      </a:lnTo>
                      <a:lnTo>
                        <a:pt x="1512" y="3014"/>
                      </a:lnTo>
                      <a:lnTo>
                        <a:pt x="1509" y="3017"/>
                      </a:lnTo>
                      <a:lnTo>
                        <a:pt x="1507" y="3019"/>
                      </a:lnTo>
                      <a:lnTo>
                        <a:pt x="1505" y="3019"/>
                      </a:lnTo>
                      <a:lnTo>
                        <a:pt x="1502" y="3021"/>
                      </a:lnTo>
                      <a:lnTo>
                        <a:pt x="1500" y="3024"/>
                      </a:lnTo>
                      <a:lnTo>
                        <a:pt x="1497" y="3026"/>
                      </a:lnTo>
                      <a:lnTo>
                        <a:pt x="1495" y="3028"/>
                      </a:lnTo>
                      <a:lnTo>
                        <a:pt x="1493" y="3031"/>
                      </a:lnTo>
                      <a:lnTo>
                        <a:pt x="1490" y="3031"/>
                      </a:lnTo>
                      <a:lnTo>
                        <a:pt x="1488" y="3033"/>
                      </a:lnTo>
                      <a:lnTo>
                        <a:pt x="1486" y="3035"/>
                      </a:lnTo>
                      <a:lnTo>
                        <a:pt x="1483" y="3038"/>
                      </a:lnTo>
                      <a:lnTo>
                        <a:pt x="1481" y="3040"/>
                      </a:lnTo>
                      <a:lnTo>
                        <a:pt x="1479" y="3043"/>
                      </a:lnTo>
                      <a:lnTo>
                        <a:pt x="1476" y="3045"/>
                      </a:lnTo>
                      <a:lnTo>
                        <a:pt x="1474" y="3045"/>
                      </a:lnTo>
                      <a:lnTo>
                        <a:pt x="1474" y="3047"/>
                      </a:lnTo>
                      <a:lnTo>
                        <a:pt x="1471" y="3050"/>
                      </a:lnTo>
                      <a:lnTo>
                        <a:pt x="1469" y="3050"/>
                      </a:lnTo>
                      <a:lnTo>
                        <a:pt x="1469" y="3052"/>
                      </a:lnTo>
                      <a:lnTo>
                        <a:pt x="1467" y="3054"/>
                      </a:lnTo>
                      <a:lnTo>
                        <a:pt x="1464" y="3054"/>
                      </a:lnTo>
                      <a:lnTo>
                        <a:pt x="1462" y="3057"/>
                      </a:lnTo>
                      <a:lnTo>
                        <a:pt x="1460" y="3059"/>
                      </a:lnTo>
                      <a:lnTo>
                        <a:pt x="1460" y="3059"/>
                      </a:lnTo>
                      <a:lnTo>
                        <a:pt x="1457" y="3061"/>
                      </a:lnTo>
                      <a:lnTo>
                        <a:pt x="1455" y="3064"/>
                      </a:lnTo>
                      <a:lnTo>
                        <a:pt x="1455" y="3066"/>
                      </a:lnTo>
                      <a:lnTo>
                        <a:pt x="1453" y="3066"/>
                      </a:lnTo>
                      <a:lnTo>
                        <a:pt x="1450" y="3069"/>
                      </a:lnTo>
                      <a:lnTo>
                        <a:pt x="1448" y="3071"/>
                      </a:lnTo>
                      <a:lnTo>
                        <a:pt x="1446" y="3073"/>
                      </a:lnTo>
                      <a:lnTo>
                        <a:pt x="1443" y="3076"/>
                      </a:lnTo>
                      <a:lnTo>
                        <a:pt x="1441" y="3078"/>
                      </a:lnTo>
                      <a:lnTo>
                        <a:pt x="1438" y="3080"/>
                      </a:lnTo>
                      <a:lnTo>
                        <a:pt x="1436" y="3083"/>
                      </a:lnTo>
                      <a:lnTo>
                        <a:pt x="1434" y="3085"/>
                      </a:lnTo>
                      <a:lnTo>
                        <a:pt x="1431" y="3087"/>
                      </a:lnTo>
                      <a:lnTo>
                        <a:pt x="1431" y="3090"/>
                      </a:lnTo>
                      <a:lnTo>
                        <a:pt x="1429" y="3090"/>
                      </a:lnTo>
                      <a:lnTo>
                        <a:pt x="1429" y="3092"/>
                      </a:lnTo>
                      <a:lnTo>
                        <a:pt x="1427" y="3092"/>
                      </a:lnTo>
                      <a:lnTo>
                        <a:pt x="1424" y="3095"/>
                      </a:lnTo>
                      <a:lnTo>
                        <a:pt x="1422" y="3095"/>
                      </a:lnTo>
                      <a:lnTo>
                        <a:pt x="1422" y="3097"/>
                      </a:lnTo>
                      <a:lnTo>
                        <a:pt x="1420" y="3097"/>
                      </a:lnTo>
                      <a:lnTo>
                        <a:pt x="1417" y="3099"/>
                      </a:lnTo>
                      <a:lnTo>
                        <a:pt x="1415" y="3099"/>
                      </a:lnTo>
                      <a:lnTo>
                        <a:pt x="1412" y="3102"/>
                      </a:lnTo>
                      <a:lnTo>
                        <a:pt x="1410" y="3102"/>
                      </a:lnTo>
                      <a:lnTo>
                        <a:pt x="1408" y="3102"/>
                      </a:lnTo>
                      <a:lnTo>
                        <a:pt x="1403" y="3102"/>
                      </a:lnTo>
                      <a:lnTo>
                        <a:pt x="1401" y="3102"/>
                      </a:lnTo>
                      <a:lnTo>
                        <a:pt x="1401" y="3102"/>
                      </a:lnTo>
                      <a:lnTo>
                        <a:pt x="1398" y="3099"/>
                      </a:lnTo>
                      <a:lnTo>
                        <a:pt x="1396" y="3099"/>
                      </a:lnTo>
                      <a:lnTo>
                        <a:pt x="1394" y="3099"/>
                      </a:lnTo>
                      <a:lnTo>
                        <a:pt x="1391" y="3097"/>
                      </a:lnTo>
                      <a:lnTo>
                        <a:pt x="1389" y="3097"/>
                      </a:lnTo>
                      <a:lnTo>
                        <a:pt x="1386" y="3095"/>
                      </a:lnTo>
                      <a:lnTo>
                        <a:pt x="1384" y="3092"/>
                      </a:lnTo>
                      <a:lnTo>
                        <a:pt x="1382" y="3090"/>
                      </a:lnTo>
                      <a:lnTo>
                        <a:pt x="1379" y="3087"/>
                      </a:lnTo>
                      <a:lnTo>
                        <a:pt x="1377" y="3087"/>
                      </a:lnTo>
                      <a:lnTo>
                        <a:pt x="1375" y="3085"/>
                      </a:lnTo>
                      <a:lnTo>
                        <a:pt x="1372" y="3083"/>
                      </a:lnTo>
                      <a:lnTo>
                        <a:pt x="1370" y="3080"/>
                      </a:lnTo>
                      <a:lnTo>
                        <a:pt x="1368" y="3078"/>
                      </a:lnTo>
                      <a:lnTo>
                        <a:pt x="1365" y="3076"/>
                      </a:lnTo>
                      <a:lnTo>
                        <a:pt x="1363" y="3071"/>
                      </a:lnTo>
                      <a:lnTo>
                        <a:pt x="1360" y="3069"/>
                      </a:lnTo>
                      <a:lnTo>
                        <a:pt x="1360" y="3066"/>
                      </a:lnTo>
                      <a:lnTo>
                        <a:pt x="1358" y="3064"/>
                      </a:lnTo>
                      <a:lnTo>
                        <a:pt x="1356" y="3061"/>
                      </a:lnTo>
                      <a:lnTo>
                        <a:pt x="1356" y="3059"/>
                      </a:lnTo>
                      <a:lnTo>
                        <a:pt x="1353" y="3059"/>
                      </a:lnTo>
                      <a:lnTo>
                        <a:pt x="1351" y="3057"/>
                      </a:lnTo>
                      <a:lnTo>
                        <a:pt x="1351" y="3054"/>
                      </a:lnTo>
                      <a:lnTo>
                        <a:pt x="1349" y="3052"/>
                      </a:lnTo>
                      <a:lnTo>
                        <a:pt x="1346" y="3050"/>
                      </a:lnTo>
                      <a:lnTo>
                        <a:pt x="1346" y="3047"/>
                      </a:lnTo>
                      <a:lnTo>
                        <a:pt x="1344" y="3045"/>
                      </a:lnTo>
                      <a:lnTo>
                        <a:pt x="1344" y="3040"/>
                      </a:lnTo>
                      <a:lnTo>
                        <a:pt x="1342" y="3035"/>
                      </a:lnTo>
                      <a:lnTo>
                        <a:pt x="1339" y="3033"/>
                      </a:lnTo>
                      <a:lnTo>
                        <a:pt x="1337" y="3031"/>
                      </a:lnTo>
                      <a:lnTo>
                        <a:pt x="1337" y="3028"/>
                      </a:lnTo>
                      <a:lnTo>
                        <a:pt x="1334" y="3026"/>
                      </a:lnTo>
                      <a:lnTo>
                        <a:pt x="1332" y="3024"/>
                      </a:lnTo>
                      <a:lnTo>
                        <a:pt x="1332" y="3021"/>
                      </a:lnTo>
                      <a:lnTo>
                        <a:pt x="1330" y="3021"/>
                      </a:lnTo>
                      <a:lnTo>
                        <a:pt x="1327" y="3017"/>
                      </a:lnTo>
                      <a:lnTo>
                        <a:pt x="1325" y="3014"/>
                      </a:lnTo>
                      <a:lnTo>
                        <a:pt x="1323" y="3012"/>
                      </a:lnTo>
                      <a:lnTo>
                        <a:pt x="1323" y="3009"/>
                      </a:lnTo>
                      <a:lnTo>
                        <a:pt x="1320" y="3007"/>
                      </a:lnTo>
                      <a:lnTo>
                        <a:pt x="1318" y="3005"/>
                      </a:lnTo>
                      <a:lnTo>
                        <a:pt x="1316" y="3002"/>
                      </a:lnTo>
                      <a:lnTo>
                        <a:pt x="1311" y="3002"/>
                      </a:lnTo>
                      <a:lnTo>
                        <a:pt x="1309" y="3000"/>
                      </a:lnTo>
                      <a:lnTo>
                        <a:pt x="1306" y="2998"/>
                      </a:lnTo>
                      <a:lnTo>
                        <a:pt x="1304" y="2995"/>
                      </a:lnTo>
                      <a:lnTo>
                        <a:pt x="1301" y="2993"/>
                      </a:lnTo>
                      <a:lnTo>
                        <a:pt x="1299" y="2993"/>
                      </a:lnTo>
                      <a:lnTo>
                        <a:pt x="1299" y="2991"/>
                      </a:lnTo>
                      <a:lnTo>
                        <a:pt x="1297" y="2991"/>
                      </a:lnTo>
                      <a:lnTo>
                        <a:pt x="1294" y="2988"/>
                      </a:lnTo>
                      <a:lnTo>
                        <a:pt x="1292" y="2986"/>
                      </a:lnTo>
                      <a:lnTo>
                        <a:pt x="1290" y="2986"/>
                      </a:lnTo>
                      <a:lnTo>
                        <a:pt x="1287" y="2983"/>
                      </a:lnTo>
                      <a:lnTo>
                        <a:pt x="1285" y="2981"/>
                      </a:lnTo>
                      <a:lnTo>
                        <a:pt x="1285" y="2981"/>
                      </a:lnTo>
                      <a:lnTo>
                        <a:pt x="1283" y="2979"/>
                      </a:lnTo>
                      <a:lnTo>
                        <a:pt x="1280" y="2979"/>
                      </a:lnTo>
                      <a:lnTo>
                        <a:pt x="1278" y="2976"/>
                      </a:lnTo>
                      <a:lnTo>
                        <a:pt x="1275" y="2976"/>
                      </a:lnTo>
                      <a:lnTo>
                        <a:pt x="1273" y="2974"/>
                      </a:lnTo>
                      <a:lnTo>
                        <a:pt x="1271" y="2974"/>
                      </a:lnTo>
                      <a:lnTo>
                        <a:pt x="1268" y="2972"/>
                      </a:lnTo>
                      <a:lnTo>
                        <a:pt x="1266" y="2972"/>
                      </a:lnTo>
                      <a:lnTo>
                        <a:pt x="1264" y="2972"/>
                      </a:lnTo>
                      <a:lnTo>
                        <a:pt x="1261" y="2969"/>
                      </a:lnTo>
                      <a:lnTo>
                        <a:pt x="1259" y="2969"/>
                      </a:lnTo>
                      <a:lnTo>
                        <a:pt x="1257" y="2969"/>
                      </a:lnTo>
                      <a:lnTo>
                        <a:pt x="1254" y="2967"/>
                      </a:lnTo>
                      <a:lnTo>
                        <a:pt x="1252" y="2967"/>
                      </a:lnTo>
                      <a:lnTo>
                        <a:pt x="1249" y="2967"/>
                      </a:lnTo>
                      <a:lnTo>
                        <a:pt x="1247" y="2965"/>
                      </a:lnTo>
                      <a:lnTo>
                        <a:pt x="1245" y="2965"/>
                      </a:lnTo>
                      <a:lnTo>
                        <a:pt x="1242" y="2965"/>
                      </a:lnTo>
                      <a:lnTo>
                        <a:pt x="1240" y="2965"/>
                      </a:lnTo>
                      <a:lnTo>
                        <a:pt x="1238" y="2962"/>
                      </a:lnTo>
                      <a:lnTo>
                        <a:pt x="1235" y="2962"/>
                      </a:lnTo>
                      <a:lnTo>
                        <a:pt x="1233" y="2962"/>
                      </a:lnTo>
                      <a:lnTo>
                        <a:pt x="1231" y="2962"/>
                      </a:lnTo>
                      <a:lnTo>
                        <a:pt x="1228" y="2962"/>
                      </a:lnTo>
                      <a:lnTo>
                        <a:pt x="1228" y="2962"/>
                      </a:lnTo>
                      <a:lnTo>
                        <a:pt x="1226" y="2962"/>
                      </a:lnTo>
                      <a:lnTo>
                        <a:pt x="1223" y="2960"/>
                      </a:lnTo>
                      <a:lnTo>
                        <a:pt x="1221" y="2960"/>
                      </a:lnTo>
                      <a:lnTo>
                        <a:pt x="1219" y="2960"/>
                      </a:lnTo>
                      <a:lnTo>
                        <a:pt x="1216" y="2960"/>
                      </a:lnTo>
                      <a:lnTo>
                        <a:pt x="1214" y="2960"/>
                      </a:lnTo>
                      <a:lnTo>
                        <a:pt x="1212" y="2960"/>
                      </a:lnTo>
                      <a:lnTo>
                        <a:pt x="1209" y="2960"/>
                      </a:lnTo>
                      <a:lnTo>
                        <a:pt x="1207" y="2960"/>
                      </a:lnTo>
                      <a:lnTo>
                        <a:pt x="1202" y="2960"/>
                      </a:lnTo>
                      <a:lnTo>
                        <a:pt x="1200" y="2960"/>
                      </a:lnTo>
                      <a:lnTo>
                        <a:pt x="1195" y="2960"/>
                      </a:lnTo>
                      <a:lnTo>
                        <a:pt x="1193" y="2960"/>
                      </a:lnTo>
                      <a:lnTo>
                        <a:pt x="1188" y="2960"/>
                      </a:lnTo>
                      <a:lnTo>
                        <a:pt x="1186" y="2960"/>
                      </a:lnTo>
                      <a:lnTo>
                        <a:pt x="1183" y="2960"/>
                      </a:lnTo>
                      <a:lnTo>
                        <a:pt x="1181" y="2960"/>
                      </a:lnTo>
                      <a:lnTo>
                        <a:pt x="1176" y="2960"/>
                      </a:lnTo>
                      <a:lnTo>
                        <a:pt x="1174" y="2960"/>
                      </a:lnTo>
                      <a:lnTo>
                        <a:pt x="1171" y="2960"/>
                      </a:lnTo>
                      <a:lnTo>
                        <a:pt x="1162" y="2960"/>
                      </a:lnTo>
                      <a:lnTo>
                        <a:pt x="1160" y="2960"/>
                      </a:lnTo>
                      <a:lnTo>
                        <a:pt x="1153" y="2960"/>
                      </a:lnTo>
                      <a:lnTo>
                        <a:pt x="1143" y="2960"/>
                      </a:lnTo>
                      <a:lnTo>
                        <a:pt x="1129" y="2960"/>
                      </a:lnTo>
                      <a:lnTo>
                        <a:pt x="1127" y="2960"/>
                      </a:lnTo>
                      <a:lnTo>
                        <a:pt x="1120" y="2960"/>
                      </a:lnTo>
                      <a:lnTo>
                        <a:pt x="1117" y="2960"/>
                      </a:lnTo>
                      <a:lnTo>
                        <a:pt x="1115" y="2960"/>
                      </a:lnTo>
                      <a:lnTo>
                        <a:pt x="1115" y="2960"/>
                      </a:lnTo>
                      <a:lnTo>
                        <a:pt x="1112" y="2960"/>
                      </a:lnTo>
                      <a:lnTo>
                        <a:pt x="1110" y="2960"/>
                      </a:lnTo>
                      <a:lnTo>
                        <a:pt x="1108" y="2960"/>
                      </a:lnTo>
                      <a:lnTo>
                        <a:pt x="1105" y="2960"/>
                      </a:lnTo>
                      <a:lnTo>
                        <a:pt x="1103" y="2960"/>
                      </a:lnTo>
                      <a:lnTo>
                        <a:pt x="1101" y="2960"/>
                      </a:lnTo>
                      <a:lnTo>
                        <a:pt x="1098" y="2960"/>
                      </a:lnTo>
                      <a:lnTo>
                        <a:pt x="1096" y="2960"/>
                      </a:lnTo>
                      <a:lnTo>
                        <a:pt x="1091" y="2960"/>
                      </a:lnTo>
                      <a:lnTo>
                        <a:pt x="1086" y="2960"/>
                      </a:lnTo>
                      <a:lnTo>
                        <a:pt x="1082" y="2960"/>
                      </a:lnTo>
                      <a:lnTo>
                        <a:pt x="1079" y="2960"/>
                      </a:lnTo>
                      <a:lnTo>
                        <a:pt x="1077" y="2960"/>
                      </a:lnTo>
                      <a:lnTo>
                        <a:pt x="1075" y="2960"/>
                      </a:lnTo>
                      <a:lnTo>
                        <a:pt x="1072" y="2960"/>
                      </a:lnTo>
                      <a:lnTo>
                        <a:pt x="1070" y="2960"/>
                      </a:lnTo>
                      <a:lnTo>
                        <a:pt x="1068" y="2960"/>
                      </a:lnTo>
                      <a:lnTo>
                        <a:pt x="1065" y="2960"/>
                      </a:lnTo>
                      <a:lnTo>
                        <a:pt x="1063" y="2960"/>
                      </a:lnTo>
                      <a:lnTo>
                        <a:pt x="1060" y="2960"/>
                      </a:lnTo>
                      <a:lnTo>
                        <a:pt x="1058" y="2960"/>
                      </a:lnTo>
                      <a:lnTo>
                        <a:pt x="1058" y="2960"/>
                      </a:lnTo>
                      <a:lnTo>
                        <a:pt x="1056" y="2960"/>
                      </a:lnTo>
                      <a:lnTo>
                        <a:pt x="1053" y="2962"/>
                      </a:lnTo>
                      <a:lnTo>
                        <a:pt x="1051" y="2962"/>
                      </a:lnTo>
                      <a:lnTo>
                        <a:pt x="1049" y="2962"/>
                      </a:lnTo>
                      <a:lnTo>
                        <a:pt x="1046" y="2962"/>
                      </a:lnTo>
                      <a:lnTo>
                        <a:pt x="1044" y="2962"/>
                      </a:lnTo>
                      <a:lnTo>
                        <a:pt x="1042" y="2962"/>
                      </a:lnTo>
                      <a:lnTo>
                        <a:pt x="1039" y="2962"/>
                      </a:lnTo>
                      <a:lnTo>
                        <a:pt x="1037" y="2962"/>
                      </a:lnTo>
                      <a:lnTo>
                        <a:pt x="1037" y="2965"/>
                      </a:lnTo>
                      <a:lnTo>
                        <a:pt x="1034" y="2965"/>
                      </a:lnTo>
                      <a:lnTo>
                        <a:pt x="1032" y="2965"/>
                      </a:lnTo>
                      <a:lnTo>
                        <a:pt x="1030" y="2965"/>
                      </a:lnTo>
                      <a:lnTo>
                        <a:pt x="1027" y="2965"/>
                      </a:lnTo>
                      <a:lnTo>
                        <a:pt x="1023" y="2967"/>
                      </a:lnTo>
                      <a:lnTo>
                        <a:pt x="1020" y="2967"/>
                      </a:lnTo>
                      <a:lnTo>
                        <a:pt x="1018" y="2967"/>
                      </a:lnTo>
                      <a:lnTo>
                        <a:pt x="1016" y="2967"/>
                      </a:lnTo>
                      <a:lnTo>
                        <a:pt x="1011" y="2969"/>
                      </a:lnTo>
                      <a:lnTo>
                        <a:pt x="1009" y="2969"/>
                      </a:lnTo>
                      <a:lnTo>
                        <a:pt x="1006" y="2969"/>
                      </a:lnTo>
                      <a:lnTo>
                        <a:pt x="1004" y="2972"/>
                      </a:lnTo>
                      <a:lnTo>
                        <a:pt x="1001" y="2972"/>
                      </a:lnTo>
                      <a:lnTo>
                        <a:pt x="1001" y="2972"/>
                      </a:lnTo>
                      <a:lnTo>
                        <a:pt x="999" y="2972"/>
                      </a:lnTo>
                      <a:lnTo>
                        <a:pt x="997" y="2972"/>
                      </a:lnTo>
                      <a:lnTo>
                        <a:pt x="994" y="2974"/>
                      </a:lnTo>
                      <a:lnTo>
                        <a:pt x="992" y="2974"/>
                      </a:lnTo>
                      <a:lnTo>
                        <a:pt x="990" y="2974"/>
                      </a:lnTo>
                      <a:lnTo>
                        <a:pt x="987" y="2974"/>
                      </a:lnTo>
                      <a:lnTo>
                        <a:pt x="985" y="2974"/>
                      </a:lnTo>
                      <a:lnTo>
                        <a:pt x="983" y="2976"/>
                      </a:lnTo>
                      <a:lnTo>
                        <a:pt x="978" y="2976"/>
                      </a:lnTo>
                      <a:lnTo>
                        <a:pt x="975" y="2976"/>
                      </a:lnTo>
                      <a:lnTo>
                        <a:pt x="973" y="2976"/>
                      </a:lnTo>
                      <a:lnTo>
                        <a:pt x="966" y="2976"/>
                      </a:lnTo>
                      <a:lnTo>
                        <a:pt x="961" y="2976"/>
                      </a:lnTo>
                      <a:lnTo>
                        <a:pt x="947" y="2976"/>
                      </a:lnTo>
                      <a:lnTo>
                        <a:pt x="935" y="2976"/>
                      </a:lnTo>
                      <a:lnTo>
                        <a:pt x="919" y="2976"/>
                      </a:lnTo>
                      <a:lnTo>
                        <a:pt x="893" y="2976"/>
                      </a:lnTo>
                      <a:lnTo>
                        <a:pt x="874" y="2976"/>
                      </a:lnTo>
                      <a:lnTo>
                        <a:pt x="848" y="2976"/>
                      </a:lnTo>
                      <a:lnTo>
                        <a:pt x="831" y="2976"/>
                      </a:lnTo>
                      <a:lnTo>
                        <a:pt x="803" y="2976"/>
                      </a:lnTo>
                      <a:lnTo>
                        <a:pt x="791" y="2976"/>
                      </a:lnTo>
                      <a:lnTo>
                        <a:pt x="779" y="2976"/>
                      </a:lnTo>
                      <a:lnTo>
                        <a:pt x="770" y="2976"/>
                      </a:lnTo>
                      <a:lnTo>
                        <a:pt x="753" y="2976"/>
                      </a:lnTo>
                      <a:lnTo>
                        <a:pt x="746" y="2976"/>
                      </a:lnTo>
                      <a:lnTo>
                        <a:pt x="742" y="2976"/>
                      </a:lnTo>
                      <a:lnTo>
                        <a:pt x="735" y="2976"/>
                      </a:lnTo>
                      <a:lnTo>
                        <a:pt x="730" y="2976"/>
                      </a:lnTo>
                      <a:lnTo>
                        <a:pt x="723" y="2976"/>
                      </a:lnTo>
                      <a:lnTo>
                        <a:pt x="716" y="2976"/>
                      </a:lnTo>
                      <a:lnTo>
                        <a:pt x="711" y="2976"/>
                      </a:lnTo>
                      <a:lnTo>
                        <a:pt x="704" y="2976"/>
                      </a:lnTo>
                      <a:lnTo>
                        <a:pt x="697" y="2976"/>
                      </a:lnTo>
                      <a:lnTo>
                        <a:pt x="690" y="2976"/>
                      </a:lnTo>
                      <a:lnTo>
                        <a:pt x="683" y="2976"/>
                      </a:lnTo>
                      <a:lnTo>
                        <a:pt x="675" y="2976"/>
                      </a:lnTo>
                      <a:lnTo>
                        <a:pt x="664" y="2976"/>
                      </a:lnTo>
                      <a:lnTo>
                        <a:pt x="654" y="2976"/>
                      </a:lnTo>
                      <a:lnTo>
                        <a:pt x="647" y="2976"/>
                      </a:lnTo>
                      <a:lnTo>
                        <a:pt x="642" y="2976"/>
                      </a:lnTo>
                      <a:lnTo>
                        <a:pt x="635" y="2976"/>
                      </a:lnTo>
                      <a:lnTo>
                        <a:pt x="621" y="2976"/>
                      </a:lnTo>
                      <a:lnTo>
                        <a:pt x="614" y="2976"/>
                      </a:lnTo>
                      <a:lnTo>
                        <a:pt x="609" y="2976"/>
                      </a:lnTo>
                      <a:lnTo>
                        <a:pt x="607" y="2976"/>
                      </a:lnTo>
                      <a:lnTo>
                        <a:pt x="602" y="2976"/>
                      </a:lnTo>
                      <a:lnTo>
                        <a:pt x="593" y="2976"/>
                      </a:lnTo>
                      <a:lnTo>
                        <a:pt x="586" y="2976"/>
                      </a:lnTo>
                      <a:lnTo>
                        <a:pt x="579" y="2976"/>
                      </a:lnTo>
                      <a:lnTo>
                        <a:pt x="576" y="2976"/>
                      </a:lnTo>
                      <a:lnTo>
                        <a:pt x="569" y="2976"/>
                      </a:lnTo>
                      <a:lnTo>
                        <a:pt x="567" y="2976"/>
                      </a:lnTo>
                      <a:lnTo>
                        <a:pt x="560" y="2976"/>
                      </a:lnTo>
                      <a:lnTo>
                        <a:pt x="555" y="2976"/>
                      </a:lnTo>
                      <a:lnTo>
                        <a:pt x="550" y="2976"/>
                      </a:lnTo>
                      <a:lnTo>
                        <a:pt x="546" y="2976"/>
                      </a:lnTo>
                      <a:lnTo>
                        <a:pt x="541" y="2976"/>
                      </a:lnTo>
                      <a:lnTo>
                        <a:pt x="538" y="2976"/>
                      </a:lnTo>
                      <a:lnTo>
                        <a:pt x="534" y="2976"/>
                      </a:lnTo>
                      <a:lnTo>
                        <a:pt x="531" y="2976"/>
                      </a:lnTo>
                      <a:lnTo>
                        <a:pt x="527" y="2976"/>
                      </a:lnTo>
                      <a:lnTo>
                        <a:pt x="524" y="2976"/>
                      </a:lnTo>
                      <a:lnTo>
                        <a:pt x="520" y="2976"/>
                      </a:lnTo>
                      <a:lnTo>
                        <a:pt x="515" y="2976"/>
                      </a:lnTo>
                      <a:lnTo>
                        <a:pt x="510" y="2976"/>
                      </a:lnTo>
                      <a:lnTo>
                        <a:pt x="508" y="2976"/>
                      </a:lnTo>
                      <a:lnTo>
                        <a:pt x="503" y="2976"/>
                      </a:lnTo>
                      <a:lnTo>
                        <a:pt x="498" y="2976"/>
                      </a:lnTo>
                      <a:lnTo>
                        <a:pt x="494" y="2976"/>
                      </a:lnTo>
                      <a:lnTo>
                        <a:pt x="491" y="2974"/>
                      </a:lnTo>
                      <a:lnTo>
                        <a:pt x="486" y="2974"/>
                      </a:lnTo>
                      <a:lnTo>
                        <a:pt x="482" y="2974"/>
                      </a:lnTo>
                      <a:lnTo>
                        <a:pt x="479" y="2974"/>
                      </a:lnTo>
                      <a:lnTo>
                        <a:pt x="470" y="2972"/>
                      </a:lnTo>
                      <a:lnTo>
                        <a:pt x="460" y="2972"/>
                      </a:lnTo>
                      <a:lnTo>
                        <a:pt x="453" y="2969"/>
                      </a:lnTo>
                      <a:lnTo>
                        <a:pt x="444" y="2967"/>
                      </a:lnTo>
                      <a:lnTo>
                        <a:pt x="435" y="2967"/>
                      </a:lnTo>
                      <a:lnTo>
                        <a:pt x="432" y="2965"/>
                      </a:lnTo>
                      <a:lnTo>
                        <a:pt x="425" y="2962"/>
                      </a:lnTo>
                      <a:lnTo>
                        <a:pt x="416" y="2960"/>
                      </a:lnTo>
                      <a:lnTo>
                        <a:pt x="411" y="2957"/>
                      </a:lnTo>
                      <a:lnTo>
                        <a:pt x="404" y="2957"/>
                      </a:lnTo>
                      <a:lnTo>
                        <a:pt x="401" y="2955"/>
                      </a:lnTo>
                      <a:lnTo>
                        <a:pt x="392" y="2953"/>
                      </a:lnTo>
                      <a:lnTo>
                        <a:pt x="387" y="2950"/>
                      </a:lnTo>
                      <a:lnTo>
                        <a:pt x="383" y="2948"/>
                      </a:lnTo>
                      <a:lnTo>
                        <a:pt x="380" y="2948"/>
                      </a:lnTo>
                      <a:lnTo>
                        <a:pt x="378" y="2946"/>
                      </a:lnTo>
                      <a:lnTo>
                        <a:pt x="375" y="2946"/>
                      </a:lnTo>
                      <a:lnTo>
                        <a:pt x="371" y="2946"/>
                      </a:lnTo>
                      <a:lnTo>
                        <a:pt x="366" y="2943"/>
                      </a:lnTo>
                      <a:lnTo>
                        <a:pt x="364" y="2943"/>
                      </a:lnTo>
                      <a:lnTo>
                        <a:pt x="357" y="2941"/>
                      </a:lnTo>
                      <a:lnTo>
                        <a:pt x="352" y="2941"/>
                      </a:lnTo>
                      <a:lnTo>
                        <a:pt x="347" y="2939"/>
                      </a:lnTo>
                      <a:lnTo>
                        <a:pt x="340" y="2939"/>
                      </a:lnTo>
                      <a:lnTo>
                        <a:pt x="335" y="2939"/>
                      </a:lnTo>
                      <a:lnTo>
                        <a:pt x="328" y="2936"/>
                      </a:lnTo>
                      <a:lnTo>
                        <a:pt x="323" y="2936"/>
                      </a:lnTo>
                      <a:lnTo>
                        <a:pt x="321" y="2936"/>
                      </a:lnTo>
                      <a:lnTo>
                        <a:pt x="316" y="2936"/>
                      </a:lnTo>
                      <a:lnTo>
                        <a:pt x="312" y="2936"/>
                      </a:lnTo>
                      <a:lnTo>
                        <a:pt x="305" y="2936"/>
                      </a:lnTo>
                      <a:lnTo>
                        <a:pt x="302" y="2936"/>
                      </a:lnTo>
                      <a:lnTo>
                        <a:pt x="295" y="2936"/>
                      </a:lnTo>
                      <a:lnTo>
                        <a:pt x="290" y="2936"/>
                      </a:lnTo>
                      <a:lnTo>
                        <a:pt x="288" y="2936"/>
                      </a:lnTo>
                      <a:lnTo>
                        <a:pt x="283" y="2936"/>
                      </a:lnTo>
                      <a:lnTo>
                        <a:pt x="279" y="2936"/>
                      </a:lnTo>
                      <a:lnTo>
                        <a:pt x="276" y="2936"/>
                      </a:lnTo>
                      <a:lnTo>
                        <a:pt x="274" y="2936"/>
                      </a:lnTo>
                      <a:lnTo>
                        <a:pt x="269" y="2936"/>
                      </a:lnTo>
                      <a:lnTo>
                        <a:pt x="267" y="2936"/>
                      </a:lnTo>
                      <a:lnTo>
                        <a:pt x="264" y="2936"/>
                      </a:lnTo>
                      <a:lnTo>
                        <a:pt x="260" y="2936"/>
                      </a:lnTo>
                      <a:lnTo>
                        <a:pt x="255" y="2936"/>
                      </a:lnTo>
                      <a:lnTo>
                        <a:pt x="248" y="2936"/>
                      </a:lnTo>
                      <a:lnTo>
                        <a:pt x="243" y="2936"/>
                      </a:lnTo>
                      <a:lnTo>
                        <a:pt x="241" y="2936"/>
                      </a:lnTo>
                      <a:lnTo>
                        <a:pt x="236" y="2934"/>
                      </a:lnTo>
                      <a:lnTo>
                        <a:pt x="229" y="2934"/>
                      </a:lnTo>
                      <a:lnTo>
                        <a:pt x="222" y="2932"/>
                      </a:lnTo>
                      <a:lnTo>
                        <a:pt x="220" y="2932"/>
                      </a:lnTo>
                      <a:lnTo>
                        <a:pt x="212" y="2929"/>
                      </a:lnTo>
                      <a:lnTo>
                        <a:pt x="210" y="2927"/>
                      </a:lnTo>
                      <a:lnTo>
                        <a:pt x="208" y="2927"/>
                      </a:lnTo>
                      <a:lnTo>
                        <a:pt x="203" y="2924"/>
                      </a:lnTo>
                      <a:lnTo>
                        <a:pt x="196" y="2922"/>
                      </a:lnTo>
                      <a:lnTo>
                        <a:pt x="191" y="2920"/>
                      </a:lnTo>
                      <a:lnTo>
                        <a:pt x="186" y="2917"/>
                      </a:lnTo>
                      <a:lnTo>
                        <a:pt x="184" y="2917"/>
                      </a:lnTo>
                      <a:lnTo>
                        <a:pt x="179" y="2915"/>
                      </a:lnTo>
                      <a:lnTo>
                        <a:pt x="175" y="2915"/>
                      </a:lnTo>
                      <a:lnTo>
                        <a:pt x="170" y="2913"/>
                      </a:lnTo>
                      <a:lnTo>
                        <a:pt x="165" y="2910"/>
                      </a:lnTo>
                      <a:lnTo>
                        <a:pt x="163" y="2910"/>
                      </a:lnTo>
                      <a:lnTo>
                        <a:pt x="156" y="2908"/>
                      </a:lnTo>
                      <a:lnTo>
                        <a:pt x="153" y="2906"/>
                      </a:lnTo>
                      <a:lnTo>
                        <a:pt x="149" y="2903"/>
                      </a:lnTo>
                      <a:lnTo>
                        <a:pt x="144" y="2903"/>
                      </a:lnTo>
                      <a:lnTo>
                        <a:pt x="137" y="2901"/>
                      </a:lnTo>
                      <a:lnTo>
                        <a:pt x="130" y="2898"/>
                      </a:lnTo>
                      <a:lnTo>
                        <a:pt x="125" y="2896"/>
                      </a:lnTo>
                      <a:lnTo>
                        <a:pt x="120" y="2894"/>
                      </a:lnTo>
                      <a:lnTo>
                        <a:pt x="116" y="2894"/>
                      </a:lnTo>
                      <a:lnTo>
                        <a:pt x="111" y="2891"/>
                      </a:lnTo>
                      <a:lnTo>
                        <a:pt x="109" y="2891"/>
                      </a:lnTo>
                      <a:lnTo>
                        <a:pt x="104" y="2889"/>
                      </a:lnTo>
                      <a:lnTo>
                        <a:pt x="101" y="2889"/>
                      </a:lnTo>
                      <a:lnTo>
                        <a:pt x="94" y="2889"/>
                      </a:lnTo>
                      <a:lnTo>
                        <a:pt x="94" y="2887"/>
                      </a:lnTo>
                      <a:lnTo>
                        <a:pt x="90" y="2887"/>
                      </a:lnTo>
                      <a:lnTo>
                        <a:pt x="85" y="2884"/>
                      </a:lnTo>
                      <a:lnTo>
                        <a:pt x="80" y="2884"/>
                      </a:lnTo>
                      <a:lnTo>
                        <a:pt x="75" y="2882"/>
                      </a:lnTo>
                      <a:lnTo>
                        <a:pt x="71" y="2882"/>
                      </a:lnTo>
                      <a:lnTo>
                        <a:pt x="66" y="2880"/>
                      </a:lnTo>
                      <a:lnTo>
                        <a:pt x="61" y="2880"/>
                      </a:lnTo>
                      <a:lnTo>
                        <a:pt x="59" y="2877"/>
                      </a:lnTo>
                      <a:lnTo>
                        <a:pt x="54" y="2877"/>
                      </a:lnTo>
                      <a:lnTo>
                        <a:pt x="47" y="2877"/>
                      </a:lnTo>
                      <a:lnTo>
                        <a:pt x="42" y="2875"/>
                      </a:lnTo>
                      <a:lnTo>
                        <a:pt x="38" y="2875"/>
                      </a:lnTo>
                      <a:lnTo>
                        <a:pt x="38" y="2875"/>
                      </a:lnTo>
                      <a:lnTo>
                        <a:pt x="35" y="2875"/>
                      </a:lnTo>
                      <a:lnTo>
                        <a:pt x="31" y="2875"/>
                      </a:lnTo>
                      <a:lnTo>
                        <a:pt x="26" y="2875"/>
                      </a:lnTo>
                      <a:lnTo>
                        <a:pt x="21" y="2875"/>
                      </a:lnTo>
                      <a:lnTo>
                        <a:pt x="12" y="2875"/>
                      </a:lnTo>
                      <a:lnTo>
                        <a:pt x="5" y="2875"/>
                      </a:lnTo>
                      <a:lnTo>
                        <a:pt x="5" y="2880"/>
                      </a:lnTo>
                      <a:lnTo>
                        <a:pt x="5" y="2875"/>
                      </a:lnTo>
                      <a:lnTo>
                        <a:pt x="5" y="2863"/>
                      </a:lnTo>
                      <a:lnTo>
                        <a:pt x="5" y="2828"/>
                      </a:lnTo>
                      <a:lnTo>
                        <a:pt x="5" y="2797"/>
                      </a:lnTo>
                      <a:lnTo>
                        <a:pt x="7" y="2735"/>
                      </a:lnTo>
                      <a:lnTo>
                        <a:pt x="7" y="2709"/>
                      </a:lnTo>
                      <a:lnTo>
                        <a:pt x="7" y="2672"/>
                      </a:lnTo>
                      <a:lnTo>
                        <a:pt x="7" y="2669"/>
                      </a:lnTo>
                      <a:lnTo>
                        <a:pt x="7" y="2667"/>
                      </a:lnTo>
                      <a:lnTo>
                        <a:pt x="9" y="2667"/>
                      </a:lnTo>
                      <a:lnTo>
                        <a:pt x="12" y="2667"/>
                      </a:lnTo>
                      <a:lnTo>
                        <a:pt x="14" y="2667"/>
                      </a:lnTo>
                      <a:lnTo>
                        <a:pt x="16" y="2665"/>
                      </a:lnTo>
                      <a:lnTo>
                        <a:pt x="19" y="2662"/>
                      </a:lnTo>
                      <a:lnTo>
                        <a:pt x="21" y="2662"/>
                      </a:lnTo>
                      <a:lnTo>
                        <a:pt x="21" y="2662"/>
                      </a:lnTo>
                      <a:lnTo>
                        <a:pt x="24" y="2662"/>
                      </a:lnTo>
                      <a:lnTo>
                        <a:pt x="26" y="2662"/>
                      </a:lnTo>
                      <a:lnTo>
                        <a:pt x="28" y="2662"/>
                      </a:lnTo>
                      <a:lnTo>
                        <a:pt x="31" y="2662"/>
                      </a:lnTo>
                      <a:lnTo>
                        <a:pt x="31" y="2660"/>
                      </a:lnTo>
                      <a:lnTo>
                        <a:pt x="33" y="2660"/>
                      </a:lnTo>
                      <a:lnTo>
                        <a:pt x="35" y="2660"/>
                      </a:lnTo>
                      <a:lnTo>
                        <a:pt x="38" y="2660"/>
                      </a:lnTo>
                      <a:lnTo>
                        <a:pt x="38" y="2660"/>
                      </a:lnTo>
                      <a:lnTo>
                        <a:pt x="38" y="2657"/>
                      </a:lnTo>
                      <a:lnTo>
                        <a:pt x="40" y="2657"/>
                      </a:lnTo>
                      <a:lnTo>
                        <a:pt x="42" y="2657"/>
                      </a:lnTo>
                      <a:lnTo>
                        <a:pt x="45" y="2657"/>
                      </a:lnTo>
                      <a:lnTo>
                        <a:pt x="47" y="2657"/>
                      </a:lnTo>
                      <a:lnTo>
                        <a:pt x="49" y="2657"/>
                      </a:lnTo>
                      <a:lnTo>
                        <a:pt x="52" y="2657"/>
                      </a:lnTo>
                      <a:lnTo>
                        <a:pt x="54" y="2657"/>
                      </a:lnTo>
                      <a:lnTo>
                        <a:pt x="57" y="2657"/>
                      </a:lnTo>
                      <a:lnTo>
                        <a:pt x="57" y="2655"/>
                      </a:lnTo>
                      <a:lnTo>
                        <a:pt x="57" y="2653"/>
                      </a:lnTo>
                      <a:lnTo>
                        <a:pt x="57" y="2650"/>
                      </a:lnTo>
                      <a:lnTo>
                        <a:pt x="57" y="2648"/>
                      </a:lnTo>
                      <a:lnTo>
                        <a:pt x="57" y="2646"/>
                      </a:lnTo>
                      <a:lnTo>
                        <a:pt x="57" y="2643"/>
                      </a:lnTo>
                      <a:lnTo>
                        <a:pt x="57" y="2641"/>
                      </a:lnTo>
                      <a:lnTo>
                        <a:pt x="59" y="2641"/>
                      </a:lnTo>
                      <a:lnTo>
                        <a:pt x="59" y="2639"/>
                      </a:lnTo>
                      <a:lnTo>
                        <a:pt x="59" y="2636"/>
                      </a:lnTo>
                      <a:lnTo>
                        <a:pt x="59" y="2634"/>
                      </a:lnTo>
                      <a:lnTo>
                        <a:pt x="59" y="2631"/>
                      </a:lnTo>
                      <a:lnTo>
                        <a:pt x="59" y="2629"/>
                      </a:lnTo>
                      <a:lnTo>
                        <a:pt x="61" y="2629"/>
                      </a:lnTo>
                      <a:lnTo>
                        <a:pt x="61" y="2627"/>
                      </a:lnTo>
                      <a:lnTo>
                        <a:pt x="61" y="2624"/>
                      </a:lnTo>
                      <a:lnTo>
                        <a:pt x="64" y="2624"/>
                      </a:lnTo>
                      <a:lnTo>
                        <a:pt x="64" y="2622"/>
                      </a:lnTo>
                      <a:lnTo>
                        <a:pt x="64" y="2620"/>
                      </a:lnTo>
                      <a:lnTo>
                        <a:pt x="64" y="2617"/>
                      </a:lnTo>
                      <a:lnTo>
                        <a:pt x="66" y="2617"/>
                      </a:lnTo>
                      <a:lnTo>
                        <a:pt x="66" y="2615"/>
                      </a:lnTo>
                      <a:lnTo>
                        <a:pt x="68" y="2615"/>
                      </a:lnTo>
                      <a:lnTo>
                        <a:pt x="68" y="2613"/>
                      </a:lnTo>
                      <a:lnTo>
                        <a:pt x="68" y="2610"/>
                      </a:lnTo>
                      <a:lnTo>
                        <a:pt x="71" y="2610"/>
                      </a:lnTo>
                      <a:lnTo>
                        <a:pt x="71" y="2608"/>
                      </a:lnTo>
                      <a:lnTo>
                        <a:pt x="71" y="2605"/>
                      </a:lnTo>
                      <a:lnTo>
                        <a:pt x="71" y="2605"/>
                      </a:lnTo>
                      <a:lnTo>
                        <a:pt x="71" y="2603"/>
                      </a:lnTo>
                      <a:lnTo>
                        <a:pt x="71" y="2601"/>
                      </a:lnTo>
                      <a:lnTo>
                        <a:pt x="71" y="2598"/>
                      </a:lnTo>
                      <a:lnTo>
                        <a:pt x="68" y="2598"/>
                      </a:lnTo>
                      <a:lnTo>
                        <a:pt x="68" y="2596"/>
                      </a:lnTo>
                      <a:lnTo>
                        <a:pt x="68" y="2594"/>
                      </a:lnTo>
                      <a:lnTo>
                        <a:pt x="68" y="2591"/>
                      </a:lnTo>
                      <a:lnTo>
                        <a:pt x="68" y="2589"/>
                      </a:lnTo>
                      <a:lnTo>
                        <a:pt x="68" y="2587"/>
                      </a:lnTo>
                      <a:lnTo>
                        <a:pt x="66" y="2587"/>
                      </a:lnTo>
                      <a:lnTo>
                        <a:pt x="66" y="2584"/>
                      </a:lnTo>
                      <a:lnTo>
                        <a:pt x="66" y="2582"/>
                      </a:lnTo>
                      <a:lnTo>
                        <a:pt x="66" y="2580"/>
                      </a:lnTo>
                      <a:lnTo>
                        <a:pt x="64" y="2580"/>
                      </a:lnTo>
                      <a:lnTo>
                        <a:pt x="64" y="2577"/>
                      </a:lnTo>
                      <a:lnTo>
                        <a:pt x="64" y="2575"/>
                      </a:lnTo>
                      <a:lnTo>
                        <a:pt x="64" y="2572"/>
                      </a:lnTo>
                      <a:lnTo>
                        <a:pt x="64" y="2570"/>
                      </a:lnTo>
                      <a:lnTo>
                        <a:pt x="64" y="2568"/>
                      </a:lnTo>
                      <a:lnTo>
                        <a:pt x="64" y="2565"/>
                      </a:lnTo>
                      <a:lnTo>
                        <a:pt x="64" y="2563"/>
                      </a:lnTo>
                      <a:lnTo>
                        <a:pt x="64" y="2561"/>
                      </a:lnTo>
                      <a:lnTo>
                        <a:pt x="64" y="2558"/>
                      </a:lnTo>
                      <a:lnTo>
                        <a:pt x="64" y="2556"/>
                      </a:lnTo>
                      <a:lnTo>
                        <a:pt x="64" y="2554"/>
                      </a:lnTo>
                      <a:lnTo>
                        <a:pt x="64" y="2551"/>
                      </a:lnTo>
                      <a:lnTo>
                        <a:pt x="64" y="2549"/>
                      </a:lnTo>
                      <a:lnTo>
                        <a:pt x="66" y="2549"/>
                      </a:lnTo>
                      <a:lnTo>
                        <a:pt x="66" y="2549"/>
                      </a:lnTo>
                      <a:lnTo>
                        <a:pt x="66" y="2546"/>
                      </a:lnTo>
                      <a:lnTo>
                        <a:pt x="66" y="2544"/>
                      </a:lnTo>
                      <a:lnTo>
                        <a:pt x="66" y="2542"/>
                      </a:lnTo>
                      <a:lnTo>
                        <a:pt x="66" y="2539"/>
                      </a:lnTo>
                      <a:lnTo>
                        <a:pt x="66" y="2537"/>
                      </a:lnTo>
                      <a:lnTo>
                        <a:pt x="66" y="2535"/>
                      </a:lnTo>
                      <a:lnTo>
                        <a:pt x="68" y="2535"/>
                      </a:lnTo>
                      <a:lnTo>
                        <a:pt x="68" y="2532"/>
                      </a:lnTo>
                      <a:lnTo>
                        <a:pt x="68" y="2530"/>
                      </a:lnTo>
                      <a:lnTo>
                        <a:pt x="71" y="2530"/>
                      </a:lnTo>
                      <a:lnTo>
                        <a:pt x="71" y="2528"/>
                      </a:lnTo>
                      <a:lnTo>
                        <a:pt x="73" y="2528"/>
                      </a:lnTo>
                      <a:lnTo>
                        <a:pt x="73" y="2525"/>
                      </a:lnTo>
                      <a:lnTo>
                        <a:pt x="73" y="2523"/>
                      </a:lnTo>
                      <a:lnTo>
                        <a:pt x="75" y="2523"/>
                      </a:lnTo>
                      <a:lnTo>
                        <a:pt x="75" y="2520"/>
                      </a:lnTo>
                      <a:lnTo>
                        <a:pt x="78" y="2520"/>
                      </a:lnTo>
                      <a:lnTo>
                        <a:pt x="78" y="2518"/>
                      </a:lnTo>
                      <a:lnTo>
                        <a:pt x="80" y="2518"/>
                      </a:lnTo>
                      <a:lnTo>
                        <a:pt x="80" y="2516"/>
                      </a:lnTo>
                      <a:lnTo>
                        <a:pt x="83" y="2516"/>
                      </a:lnTo>
                      <a:lnTo>
                        <a:pt x="85" y="2516"/>
                      </a:lnTo>
                      <a:lnTo>
                        <a:pt x="87" y="2516"/>
                      </a:lnTo>
                      <a:lnTo>
                        <a:pt x="87" y="2513"/>
                      </a:lnTo>
                      <a:lnTo>
                        <a:pt x="90" y="2513"/>
                      </a:lnTo>
                      <a:lnTo>
                        <a:pt x="92" y="2513"/>
                      </a:lnTo>
                      <a:lnTo>
                        <a:pt x="94" y="2513"/>
                      </a:lnTo>
                      <a:lnTo>
                        <a:pt x="94" y="2511"/>
                      </a:lnTo>
                      <a:lnTo>
                        <a:pt x="94" y="2511"/>
                      </a:lnTo>
                      <a:lnTo>
                        <a:pt x="94" y="2509"/>
                      </a:lnTo>
                      <a:lnTo>
                        <a:pt x="97" y="2509"/>
                      </a:lnTo>
                      <a:lnTo>
                        <a:pt x="97" y="2506"/>
                      </a:lnTo>
                      <a:lnTo>
                        <a:pt x="99" y="2506"/>
                      </a:lnTo>
                      <a:lnTo>
                        <a:pt x="99" y="2504"/>
                      </a:lnTo>
                      <a:lnTo>
                        <a:pt x="101" y="2502"/>
                      </a:lnTo>
                      <a:lnTo>
                        <a:pt x="104" y="2502"/>
                      </a:lnTo>
                      <a:lnTo>
                        <a:pt x="104" y="2499"/>
                      </a:lnTo>
                      <a:lnTo>
                        <a:pt x="104" y="2497"/>
                      </a:lnTo>
                      <a:lnTo>
                        <a:pt x="101" y="2497"/>
                      </a:lnTo>
                      <a:lnTo>
                        <a:pt x="104" y="2497"/>
                      </a:lnTo>
                      <a:lnTo>
                        <a:pt x="104" y="2494"/>
                      </a:lnTo>
                      <a:lnTo>
                        <a:pt x="104" y="2494"/>
                      </a:lnTo>
                      <a:lnTo>
                        <a:pt x="104" y="2492"/>
                      </a:lnTo>
                      <a:lnTo>
                        <a:pt x="106" y="2492"/>
                      </a:lnTo>
                      <a:lnTo>
                        <a:pt x="106" y="2490"/>
                      </a:lnTo>
                      <a:lnTo>
                        <a:pt x="106" y="2487"/>
                      </a:lnTo>
                      <a:lnTo>
                        <a:pt x="106" y="2485"/>
                      </a:lnTo>
                      <a:lnTo>
                        <a:pt x="106" y="2483"/>
                      </a:lnTo>
                      <a:lnTo>
                        <a:pt x="104" y="2483"/>
                      </a:lnTo>
                      <a:lnTo>
                        <a:pt x="104" y="2480"/>
                      </a:lnTo>
                      <a:lnTo>
                        <a:pt x="104" y="2478"/>
                      </a:lnTo>
                      <a:lnTo>
                        <a:pt x="104" y="2476"/>
                      </a:lnTo>
                      <a:lnTo>
                        <a:pt x="101" y="2476"/>
                      </a:lnTo>
                      <a:lnTo>
                        <a:pt x="101" y="2473"/>
                      </a:lnTo>
                      <a:lnTo>
                        <a:pt x="99" y="2473"/>
                      </a:lnTo>
                      <a:lnTo>
                        <a:pt x="99" y="2471"/>
                      </a:lnTo>
                      <a:lnTo>
                        <a:pt x="97" y="2471"/>
                      </a:lnTo>
                      <a:lnTo>
                        <a:pt x="97" y="2468"/>
                      </a:lnTo>
                      <a:lnTo>
                        <a:pt x="94" y="2468"/>
                      </a:lnTo>
                      <a:lnTo>
                        <a:pt x="94" y="2466"/>
                      </a:lnTo>
                      <a:lnTo>
                        <a:pt x="94" y="2464"/>
                      </a:lnTo>
                      <a:lnTo>
                        <a:pt x="94" y="2464"/>
                      </a:lnTo>
                      <a:lnTo>
                        <a:pt x="94" y="2461"/>
                      </a:lnTo>
                      <a:lnTo>
                        <a:pt x="92" y="2461"/>
                      </a:lnTo>
                      <a:lnTo>
                        <a:pt x="92" y="2459"/>
                      </a:lnTo>
                      <a:lnTo>
                        <a:pt x="92" y="2457"/>
                      </a:lnTo>
                      <a:lnTo>
                        <a:pt x="90" y="2457"/>
                      </a:lnTo>
                      <a:lnTo>
                        <a:pt x="90" y="2454"/>
                      </a:lnTo>
                      <a:lnTo>
                        <a:pt x="87" y="2454"/>
                      </a:lnTo>
                      <a:lnTo>
                        <a:pt x="87" y="2452"/>
                      </a:lnTo>
                      <a:lnTo>
                        <a:pt x="85" y="2452"/>
                      </a:lnTo>
                      <a:lnTo>
                        <a:pt x="85" y="2450"/>
                      </a:lnTo>
                      <a:lnTo>
                        <a:pt x="83" y="2450"/>
                      </a:lnTo>
                      <a:lnTo>
                        <a:pt x="83" y="2447"/>
                      </a:lnTo>
                      <a:lnTo>
                        <a:pt x="80" y="2447"/>
                      </a:lnTo>
                      <a:lnTo>
                        <a:pt x="80" y="2445"/>
                      </a:lnTo>
                      <a:lnTo>
                        <a:pt x="78" y="2445"/>
                      </a:lnTo>
                      <a:lnTo>
                        <a:pt x="78" y="2442"/>
                      </a:lnTo>
                      <a:lnTo>
                        <a:pt x="75" y="2442"/>
                      </a:lnTo>
                      <a:lnTo>
                        <a:pt x="75" y="2440"/>
                      </a:lnTo>
                      <a:lnTo>
                        <a:pt x="73" y="2440"/>
                      </a:lnTo>
                      <a:lnTo>
                        <a:pt x="73" y="2438"/>
                      </a:lnTo>
                      <a:lnTo>
                        <a:pt x="71" y="2438"/>
                      </a:lnTo>
                      <a:lnTo>
                        <a:pt x="71" y="2435"/>
                      </a:lnTo>
                      <a:lnTo>
                        <a:pt x="68" y="2435"/>
                      </a:lnTo>
                      <a:lnTo>
                        <a:pt x="68" y="2433"/>
                      </a:lnTo>
                      <a:lnTo>
                        <a:pt x="66" y="2433"/>
                      </a:lnTo>
                      <a:lnTo>
                        <a:pt x="66" y="2431"/>
                      </a:lnTo>
                      <a:lnTo>
                        <a:pt x="64" y="2431"/>
                      </a:lnTo>
                      <a:lnTo>
                        <a:pt x="61" y="2431"/>
                      </a:lnTo>
                      <a:lnTo>
                        <a:pt x="61" y="2428"/>
                      </a:lnTo>
                      <a:lnTo>
                        <a:pt x="59" y="2428"/>
                      </a:lnTo>
                      <a:lnTo>
                        <a:pt x="59" y="2426"/>
                      </a:lnTo>
                      <a:lnTo>
                        <a:pt x="59" y="2424"/>
                      </a:lnTo>
                      <a:lnTo>
                        <a:pt x="57" y="2424"/>
                      </a:lnTo>
                      <a:lnTo>
                        <a:pt x="57" y="2421"/>
                      </a:lnTo>
                      <a:lnTo>
                        <a:pt x="54" y="2421"/>
                      </a:lnTo>
                      <a:lnTo>
                        <a:pt x="54" y="2419"/>
                      </a:lnTo>
                      <a:lnTo>
                        <a:pt x="52" y="2419"/>
                      </a:lnTo>
                      <a:lnTo>
                        <a:pt x="52" y="2417"/>
                      </a:lnTo>
                      <a:lnTo>
                        <a:pt x="49" y="2417"/>
                      </a:lnTo>
                      <a:lnTo>
                        <a:pt x="49" y="2414"/>
                      </a:lnTo>
                      <a:lnTo>
                        <a:pt x="47" y="2414"/>
                      </a:lnTo>
                      <a:lnTo>
                        <a:pt x="47" y="2412"/>
                      </a:lnTo>
                      <a:lnTo>
                        <a:pt x="45" y="2412"/>
                      </a:lnTo>
                      <a:lnTo>
                        <a:pt x="45" y="2409"/>
                      </a:lnTo>
                      <a:lnTo>
                        <a:pt x="42" y="2409"/>
                      </a:lnTo>
                      <a:lnTo>
                        <a:pt x="42" y="2407"/>
                      </a:lnTo>
                      <a:lnTo>
                        <a:pt x="40" y="2407"/>
                      </a:lnTo>
                      <a:lnTo>
                        <a:pt x="38" y="2407"/>
                      </a:lnTo>
                      <a:lnTo>
                        <a:pt x="38" y="2405"/>
                      </a:lnTo>
                      <a:lnTo>
                        <a:pt x="38" y="2405"/>
                      </a:lnTo>
                      <a:lnTo>
                        <a:pt x="35" y="2402"/>
                      </a:lnTo>
                      <a:lnTo>
                        <a:pt x="33" y="2402"/>
                      </a:lnTo>
                      <a:lnTo>
                        <a:pt x="33" y="2400"/>
                      </a:lnTo>
                      <a:lnTo>
                        <a:pt x="31" y="2400"/>
                      </a:lnTo>
                      <a:lnTo>
                        <a:pt x="28" y="2400"/>
                      </a:lnTo>
                      <a:lnTo>
                        <a:pt x="28" y="2398"/>
                      </a:lnTo>
                      <a:lnTo>
                        <a:pt x="26" y="2398"/>
                      </a:lnTo>
                      <a:lnTo>
                        <a:pt x="24" y="2398"/>
                      </a:lnTo>
                      <a:lnTo>
                        <a:pt x="21" y="2398"/>
                      </a:lnTo>
                      <a:lnTo>
                        <a:pt x="21" y="2395"/>
                      </a:lnTo>
                      <a:lnTo>
                        <a:pt x="19" y="2395"/>
                      </a:lnTo>
                      <a:lnTo>
                        <a:pt x="19" y="2393"/>
                      </a:lnTo>
                      <a:lnTo>
                        <a:pt x="16" y="2393"/>
                      </a:lnTo>
                      <a:lnTo>
                        <a:pt x="16" y="2391"/>
                      </a:lnTo>
                      <a:lnTo>
                        <a:pt x="14" y="2391"/>
                      </a:lnTo>
                      <a:lnTo>
                        <a:pt x="12" y="2391"/>
                      </a:lnTo>
                      <a:lnTo>
                        <a:pt x="12" y="2388"/>
                      </a:lnTo>
                      <a:lnTo>
                        <a:pt x="9" y="2388"/>
                      </a:lnTo>
                      <a:lnTo>
                        <a:pt x="9" y="2391"/>
                      </a:lnTo>
                      <a:lnTo>
                        <a:pt x="9" y="2388"/>
                      </a:lnTo>
                      <a:lnTo>
                        <a:pt x="9" y="2386"/>
                      </a:lnTo>
                      <a:lnTo>
                        <a:pt x="9" y="2383"/>
                      </a:lnTo>
                      <a:lnTo>
                        <a:pt x="9" y="2381"/>
                      </a:lnTo>
                      <a:lnTo>
                        <a:pt x="9" y="2350"/>
                      </a:lnTo>
                      <a:lnTo>
                        <a:pt x="12" y="2199"/>
                      </a:lnTo>
                      <a:lnTo>
                        <a:pt x="12" y="2173"/>
                      </a:lnTo>
                      <a:lnTo>
                        <a:pt x="7" y="2015"/>
                      </a:lnTo>
                      <a:lnTo>
                        <a:pt x="5" y="1835"/>
                      </a:lnTo>
                      <a:lnTo>
                        <a:pt x="2" y="1651"/>
                      </a:lnTo>
                      <a:lnTo>
                        <a:pt x="0" y="1474"/>
                      </a:lnTo>
                      <a:lnTo>
                        <a:pt x="0" y="1441"/>
                      </a:lnTo>
                      <a:lnTo>
                        <a:pt x="0" y="1349"/>
                      </a:lnTo>
                      <a:lnTo>
                        <a:pt x="0" y="1292"/>
                      </a:lnTo>
                      <a:lnTo>
                        <a:pt x="0" y="1271"/>
                      </a:lnTo>
                      <a:lnTo>
                        <a:pt x="0" y="1254"/>
                      </a:lnTo>
                      <a:lnTo>
                        <a:pt x="0" y="1167"/>
                      </a:lnTo>
                      <a:lnTo>
                        <a:pt x="0" y="1077"/>
                      </a:lnTo>
                      <a:lnTo>
                        <a:pt x="2" y="987"/>
                      </a:lnTo>
                      <a:lnTo>
                        <a:pt x="2" y="935"/>
                      </a:lnTo>
                      <a:lnTo>
                        <a:pt x="2" y="897"/>
                      </a:lnTo>
                      <a:lnTo>
                        <a:pt x="2" y="853"/>
                      </a:lnTo>
                      <a:lnTo>
                        <a:pt x="2" y="845"/>
                      </a:lnTo>
                      <a:lnTo>
                        <a:pt x="2" y="805"/>
                      </a:lnTo>
                      <a:lnTo>
                        <a:pt x="2" y="763"/>
                      </a:lnTo>
                      <a:lnTo>
                        <a:pt x="2" y="718"/>
                      </a:lnTo>
                      <a:lnTo>
                        <a:pt x="2" y="673"/>
                      </a:lnTo>
                      <a:lnTo>
                        <a:pt x="2" y="626"/>
                      </a:lnTo>
                      <a:lnTo>
                        <a:pt x="2" y="581"/>
                      </a:lnTo>
                      <a:lnTo>
                        <a:pt x="2" y="574"/>
                      </a:lnTo>
                      <a:lnTo>
                        <a:pt x="2" y="538"/>
                      </a:lnTo>
                      <a:lnTo>
                        <a:pt x="5" y="493"/>
                      </a:lnTo>
                      <a:lnTo>
                        <a:pt x="5" y="484"/>
                      </a:lnTo>
                      <a:lnTo>
                        <a:pt x="5" y="458"/>
                      </a:lnTo>
                      <a:lnTo>
                        <a:pt x="5" y="449"/>
                      </a:lnTo>
                      <a:lnTo>
                        <a:pt x="5" y="401"/>
                      </a:lnTo>
                      <a:lnTo>
                        <a:pt x="5" y="399"/>
                      </a:lnTo>
                      <a:lnTo>
                        <a:pt x="5" y="356"/>
                      </a:lnTo>
                      <a:lnTo>
                        <a:pt x="5" y="236"/>
                      </a:lnTo>
                      <a:lnTo>
                        <a:pt x="7" y="236"/>
                      </a:lnTo>
                      <a:lnTo>
                        <a:pt x="7" y="234"/>
                      </a:lnTo>
                      <a:lnTo>
                        <a:pt x="9" y="231"/>
                      </a:lnTo>
                      <a:lnTo>
                        <a:pt x="9" y="229"/>
                      </a:lnTo>
                      <a:lnTo>
                        <a:pt x="12" y="229"/>
                      </a:lnTo>
                      <a:lnTo>
                        <a:pt x="12" y="227"/>
                      </a:lnTo>
                      <a:lnTo>
                        <a:pt x="14" y="224"/>
                      </a:lnTo>
                      <a:lnTo>
                        <a:pt x="14" y="222"/>
                      </a:lnTo>
                      <a:lnTo>
                        <a:pt x="16" y="219"/>
                      </a:lnTo>
                      <a:lnTo>
                        <a:pt x="16" y="217"/>
                      </a:lnTo>
                      <a:lnTo>
                        <a:pt x="16" y="215"/>
                      </a:lnTo>
                      <a:lnTo>
                        <a:pt x="19" y="212"/>
                      </a:lnTo>
                      <a:lnTo>
                        <a:pt x="19" y="210"/>
                      </a:lnTo>
                      <a:lnTo>
                        <a:pt x="21" y="210"/>
                      </a:lnTo>
                      <a:lnTo>
                        <a:pt x="21" y="208"/>
                      </a:lnTo>
                      <a:lnTo>
                        <a:pt x="24" y="205"/>
                      </a:lnTo>
                      <a:lnTo>
                        <a:pt x="24" y="203"/>
                      </a:lnTo>
                      <a:lnTo>
                        <a:pt x="24" y="201"/>
                      </a:lnTo>
                      <a:lnTo>
                        <a:pt x="26" y="201"/>
                      </a:lnTo>
                      <a:lnTo>
                        <a:pt x="28" y="198"/>
                      </a:lnTo>
                      <a:lnTo>
                        <a:pt x="28" y="196"/>
                      </a:lnTo>
                      <a:lnTo>
                        <a:pt x="31" y="196"/>
                      </a:lnTo>
                      <a:lnTo>
                        <a:pt x="33" y="196"/>
                      </a:lnTo>
                      <a:lnTo>
                        <a:pt x="33" y="198"/>
                      </a:lnTo>
                      <a:lnTo>
                        <a:pt x="33" y="201"/>
                      </a:lnTo>
                      <a:lnTo>
                        <a:pt x="33" y="203"/>
                      </a:lnTo>
                      <a:lnTo>
                        <a:pt x="35" y="205"/>
                      </a:lnTo>
                      <a:lnTo>
                        <a:pt x="35" y="208"/>
                      </a:lnTo>
                      <a:lnTo>
                        <a:pt x="38" y="208"/>
                      </a:lnTo>
                      <a:lnTo>
                        <a:pt x="38" y="210"/>
                      </a:lnTo>
                      <a:lnTo>
                        <a:pt x="40" y="212"/>
                      </a:lnTo>
                      <a:lnTo>
                        <a:pt x="42" y="215"/>
                      </a:lnTo>
                      <a:lnTo>
                        <a:pt x="45" y="215"/>
                      </a:lnTo>
                      <a:lnTo>
                        <a:pt x="45" y="217"/>
                      </a:lnTo>
                      <a:lnTo>
                        <a:pt x="47" y="217"/>
                      </a:lnTo>
                      <a:lnTo>
                        <a:pt x="49" y="219"/>
                      </a:lnTo>
                      <a:lnTo>
                        <a:pt x="52" y="222"/>
                      </a:lnTo>
                      <a:lnTo>
                        <a:pt x="54" y="222"/>
                      </a:lnTo>
                      <a:lnTo>
                        <a:pt x="54" y="224"/>
                      </a:lnTo>
                      <a:lnTo>
                        <a:pt x="54" y="227"/>
                      </a:lnTo>
                      <a:lnTo>
                        <a:pt x="57" y="227"/>
                      </a:lnTo>
                      <a:lnTo>
                        <a:pt x="54" y="227"/>
                      </a:lnTo>
                      <a:lnTo>
                        <a:pt x="54" y="229"/>
                      </a:lnTo>
                      <a:lnTo>
                        <a:pt x="52" y="229"/>
                      </a:lnTo>
                      <a:lnTo>
                        <a:pt x="52" y="229"/>
                      </a:lnTo>
                      <a:lnTo>
                        <a:pt x="54" y="231"/>
                      </a:lnTo>
                      <a:lnTo>
                        <a:pt x="54" y="234"/>
                      </a:lnTo>
                      <a:lnTo>
                        <a:pt x="54" y="236"/>
                      </a:lnTo>
                      <a:lnTo>
                        <a:pt x="57" y="236"/>
                      </a:lnTo>
                      <a:lnTo>
                        <a:pt x="57" y="238"/>
                      </a:lnTo>
                      <a:lnTo>
                        <a:pt x="59" y="238"/>
                      </a:lnTo>
                      <a:lnTo>
                        <a:pt x="59" y="241"/>
                      </a:lnTo>
                      <a:lnTo>
                        <a:pt x="61" y="241"/>
                      </a:lnTo>
                      <a:lnTo>
                        <a:pt x="64" y="241"/>
                      </a:lnTo>
                      <a:lnTo>
                        <a:pt x="66" y="241"/>
                      </a:lnTo>
                      <a:lnTo>
                        <a:pt x="68" y="243"/>
                      </a:lnTo>
                      <a:lnTo>
                        <a:pt x="71" y="243"/>
                      </a:lnTo>
                      <a:lnTo>
                        <a:pt x="73" y="243"/>
                      </a:lnTo>
                      <a:lnTo>
                        <a:pt x="75" y="243"/>
                      </a:lnTo>
                      <a:lnTo>
                        <a:pt x="78" y="243"/>
                      </a:lnTo>
                      <a:lnTo>
                        <a:pt x="78" y="241"/>
                      </a:lnTo>
                      <a:lnTo>
                        <a:pt x="80" y="241"/>
                      </a:lnTo>
                      <a:lnTo>
                        <a:pt x="83" y="241"/>
                      </a:lnTo>
                      <a:lnTo>
                        <a:pt x="85" y="241"/>
                      </a:lnTo>
                      <a:lnTo>
                        <a:pt x="85" y="243"/>
                      </a:lnTo>
                      <a:lnTo>
                        <a:pt x="87" y="243"/>
                      </a:lnTo>
                      <a:lnTo>
                        <a:pt x="87" y="241"/>
                      </a:lnTo>
                      <a:lnTo>
                        <a:pt x="90" y="238"/>
                      </a:lnTo>
                      <a:lnTo>
                        <a:pt x="92" y="238"/>
                      </a:lnTo>
                      <a:lnTo>
                        <a:pt x="94" y="238"/>
                      </a:lnTo>
                      <a:lnTo>
                        <a:pt x="94" y="236"/>
                      </a:lnTo>
                      <a:lnTo>
                        <a:pt x="94" y="236"/>
                      </a:lnTo>
                      <a:lnTo>
                        <a:pt x="97" y="236"/>
                      </a:lnTo>
                      <a:lnTo>
                        <a:pt x="99" y="234"/>
                      </a:lnTo>
                      <a:lnTo>
                        <a:pt x="101" y="234"/>
                      </a:lnTo>
                      <a:lnTo>
                        <a:pt x="106" y="234"/>
                      </a:lnTo>
                      <a:lnTo>
                        <a:pt x="109" y="231"/>
                      </a:lnTo>
                      <a:lnTo>
                        <a:pt x="111" y="229"/>
                      </a:lnTo>
                      <a:lnTo>
                        <a:pt x="111" y="229"/>
                      </a:lnTo>
                      <a:lnTo>
                        <a:pt x="113" y="229"/>
                      </a:lnTo>
                      <a:lnTo>
                        <a:pt x="113" y="227"/>
                      </a:lnTo>
                      <a:lnTo>
                        <a:pt x="116" y="227"/>
                      </a:lnTo>
                      <a:lnTo>
                        <a:pt x="116" y="224"/>
                      </a:lnTo>
                      <a:lnTo>
                        <a:pt x="116" y="222"/>
                      </a:lnTo>
                      <a:lnTo>
                        <a:pt x="118" y="222"/>
                      </a:lnTo>
                      <a:lnTo>
                        <a:pt x="120" y="222"/>
                      </a:lnTo>
                      <a:lnTo>
                        <a:pt x="120" y="219"/>
                      </a:lnTo>
                      <a:lnTo>
                        <a:pt x="120" y="217"/>
                      </a:lnTo>
                      <a:lnTo>
                        <a:pt x="120" y="215"/>
                      </a:lnTo>
                      <a:lnTo>
                        <a:pt x="123" y="215"/>
                      </a:lnTo>
                      <a:lnTo>
                        <a:pt x="123" y="212"/>
                      </a:lnTo>
                      <a:lnTo>
                        <a:pt x="125" y="212"/>
                      </a:lnTo>
                      <a:lnTo>
                        <a:pt x="125" y="210"/>
                      </a:lnTo>
                      <a:lnTo>
                        <a:pt x="127" y="208"/>
                      </a:lnTo>
                      <a:lnTo>
                        <a:pt x="130" y="208"/>
                      </a:lnTo>
                      <a:lnTo>
                        <a:pt x="130" y="205"/>
                      </a:lnTo>
                      <a:lnTo>
                        <a:pt x="132" y="205"/>
                      </a:lnTo>
                      <a:lnTo>
                        <a:pt x="132" y="203"/>
                      </a:lnTo>
                      <a:lnTo>
                        <a:pt x="135" y="201"/>
                      </a:lnTo>
                      <a:lnTo>
                        <a:pt x="137" y="198"/>
                      </a:lnTo>
                      <a:lnTo>
                        <a:pt x="137" y="196"/>
                      </a:lnTo>
                      <a:lnTo>
                        <a:pt x="139" y="193"/>
                      </a:lnTo>
                      <a:lnTo>
                        <a:pt x="139" y="191"/>
                      </a:lnTo>
                      <a:lnTo>
                        <a:pt x="142" y="189"/>
                      </a:lnTo>
                      <a:lnTo>
                        <a:pt x="142" y="186"/>
                      </a:lnTo>
                      <a:lnTo>
                        <a:pt x="142" y="184"/>
                      </a:lnTo>
                      <a:lnTo>
                        <a:pt x="144" y="184"/>
                      </a:lnTo>
                      <a:lnTo>
                        <a:pt x="144" y="182"/>
                      </a:lnTo>
                      <a:lnTo>
                        <a:pt x="144" y="179"/>
                      </a:lnTo>
                      <a:lnTo>
                        <a:pt x="146" y="177"/>
                      </a:lnTo>
                      <a:lnTo>
                        <a:pt x="146" y="175"/>
                      </a:lnTo>
                      <a:lnTo>
                        <a:pt x="149" y="172"/>
                      </a:lnTo>
                      <a:lnTo>
                        <a:pt x="149" y="172"/>
                      </a:lnTo>
                      <a:lnTo>
                        <a:pt x="149" y="170"/>
                      </a:lnTo>
                      <a:lnTo>
                        <a:pt x="151" y="170"/>
                      </a:lnTo>
                      <a:lnTo>
                        <a:pt x="151" y="167"/>
                      </a:lnTo>
                      <a:lnTo>
                        <a:pt x="151" y="165"/>
                      </a:lnTo>
                      <a:lnTo>
                        <a:pt x="151" y="163"/>
                      </a:lnTo>
                      <a:lnTo>
                        <a:pt x="151" y="160"/>
                      </a:lnTo>
                      <a:lnTo>
                        <a:pt x="151" y="158"/>
                      </a:lnTo>
                      <a:lnTo>
                        <a:pt x="151" y="156"/>
                      </a:lnTo>
                      <a:lnTo>
                        <a:pt x="151" y="153"/>
                      </a:lnTo>
                      <a:lnTo>
                        <a:pt x="151" y="151"/>
                      </a:lnTo>
                      <a:lnTo>
                        <a:pt x="151" y="149"/>
                      </a:lnTo>
                      <a:lnTo>
                        <a:pt x="153" y="146"/>
                      </a:lnTo>
                      <a:lnTo>
                        <a:pt x="153" y="144"/>
                      </a:lnTo>
                      <a:lnTo>
                        <a:pt x="153" y="141"/>
                      </a:lnTo>
                      <a:lnTo>
                        <a:pt x="153" y="139"/>
                      </a:lnTo>
                      <a:lnTo>
                        <a:pt x="153" y="137"/>
                      </a:lnTo>
                      <a:lnTo>
                        <a:pt x="156" y="134"/>
                      </a:lnTo>
                      <a:lnTo>
                        <a:pt x="156" y="132"/>
                      </a:lnTo>
                      <a:lnTo>
                        <a:pt x="156" y="130"/>
                      </a:lnTo>
                      <a:lnTo>
                        <a:pt x="156" y="127"/>
                      </a:lnTo>
                      <a:lnTo>
                        <a:pt x="156" y="125"/>
                      </a:lnTo>
                      <a:lnTo>
                        <a:pt x="156" y="123"/>
                      </a:lnTo>
                      <a:lnTo>
                        <a:pt x="156" y="120"/>
                      </a:lnTo>
                      <a:lnTo>
                        <a:pt x="156" y="118"/>
                      </a:lnTo>
                      <a:lnTo>
                        <a:pt x="153" y="118"/>
                      </a:lnTo>
                      <a:lnTo>
                        <a:pt x="156" y="118"/>
                      </a:lnTo>
                      <a:lnTo>
                        <a:pt x="156" y="116"/>
                      </a:lnTo>
                      <a:lnTo>
                        <a:pt x="153" y="116"/>
                      </a:lnTo>
                      <a:lnTo>
                        <a:pt x="153" y="116"/>
                      </a:lnTo>
                      <a:lnTo>
                        <a:pt x="156" y="116"/>
                      </a:lnTo>
                      <a:lnTo>
                        <a:pt x="156" y="113"/>
                      </a:lnTo>
                      <a:lnTo>
                        <a:pt x="153" y="113"/>
                      </a:lnTo>
                      <a:lnTo>
                        <a:pt x="153" y="111"/>
                      </a:lnTo>
                      <a:lnTo>
                        <a:pt x="153" y="108"/>
                      </a:lnTo>
                      <a:lnTo>
                        <a:pt x="153" y="106"/>
                      </a:lnTo>
                      <a:lnTo>
                        <a:pt x="153" y="104"/>
                      </a:lnTo>
                      <a:lnTo>
                        <a:pt x="153" y="101"/>
                      </a:lnTo>
                      <a:lnTo>
                        <a:pt x="153" y="99"/>
                      </a:lnTo>
                      <a:lnTo>
                        <a:pt x="151" y="99"/>
                      </a:lnTo>
                      <a:lnTo>
                        <a:pt x="151" y="97"/>
                      </a:lnTo>
                      <a:lnTo>
                        <a:pt x="153" y="97"/>
                      </a:lnTo>
                      <a:lnTo>
                        <a:pt x="151" y="97"/>
                      </a:lnTo>
                      <a:lnTo>
                        <a:pt x="151" y="94"/>
                      </a:lnTo>
                      <a:lnTo>
                        <a:pt x="151" y="92"/>
                      </a:lnTo>
                      <a:lnTo>
                        <a:pt x="151" y="90"/>
                      </a:lnTo>
                      <a:lnTo>
                        <a:pt x="151" y="87"/>
                      </a:lnTo>
                      <a:lnTo>
                        <a:pt x="151" y="85"/>
                      </a:lnTo>
                      <a:lnTo>
                        <a:pt x="151" y="85"/>
                      </a:lnTo>
                      <a:lnTo>
                        <a:pt x="151" y="82"/>
                      </a:lnTo>
                      <a:lnTo>
                        <a:pt x="151" y="80"/>
                      </a:lnTo>
                      <a:lnTo>
                        <a:pt x="151" y="78"/>
                      </a:lnTo>
                      <a:lnTo>
                        <a:pt x="151" y="75"/>
                      </a:lnTo>
                      <a:lnTo>
                        <a:pt x="151" y="73"/>
                      </a:lnTo>
                      <a:lnTo>
                        <a:pt x="151" y="71"/>
                      </a:lnTo>
                      <a:lnTo>
                        <a:pt x="149" y="71"/>
                      </a:lnTo>
                      <a:lnTo>
                        <a:pt x="149" y="68"/>
                      </a:lnTo>
                      <a:lnTo>
                        <a:pt x="149" y="66"/>
                      </a:lnTo>
                      <a:lnTo>
                        <a:pt x="146" y="64"/>
                      </a:lnTo>
                      <a:lnTo>
                        <a:pt x="146" y="61"/>
                      </a:lnTo>
                      <a:lnTo>
                        <a:pt x="146" y="59"/>
                      </a:lnTo>
                      <a:lnTo>
                        <a:pt x="146" y="59"/>
                      </a:lnTo>
                      <a:lnTo>
                        <a:pt x="146" y="56"/>
                      </a:lnTo>
                      <a:lnTo>
                        <a:pt x="146" y="54"/>
                      </a:lnTo>
                      <a:lnTo>
                        <a:pt x="146" y="52"/>
                      </a:lnTo>
                      <a:lnTo>
                        <a:pt x="144" y="49"/>
                      </a:lnTo>
                      <a:lnTo>
                        <a:pt x="144" y="47"/>
                      </a:lnTo>
                      <a:lnTo>
                        <a:pt x="142" y="45"/>
                      </a:lnTo>
                      <a:lnTo>
                        <a:pt x="142" y="42"/>
                      </a:lnTo>
                      <a:lnTo>
                        <a:pt x="139" y="42"/>
                      </a:lnTo>
                      <a:lnTo>
                        <a:pt x="139" y="40"/>
                      </a:lnTo>
                      <a:lnTo>
                        <a:pt x="137" y="38"/>
                      </a:lnTo>
                      <a:lnTo>
                        <a:pt x="137" y="35"/>
                      </a:lnTo>
                      <a:lnTo>
                        <a:pt x="135" y="33"/>
                      </a:lnTo>
                      <a:lnTo>
                        <a:pt x="132" y="30"/>
                      </a:lnTo>
                      <a:lnTo>
                        <a:pt x="132" y="28"/>
                      </a:lnTo>
                      <a:lnTo>
                        <a:pt x="130" y="26"/>
                      </a:lnTo>
                      <a:lnTo>
                        <a:pt x="127" y="23"/>
                      </a:lnTo>
                      <a:lnTo>
                        <a:pt x="125" y="23"/>
                      </a:lnTo>
                      <a:lnTo>
                        <a:pt x="125" y="21"/>
                      </a:lnTo>
                      <a:lnTo>
                        <a:pt x="123" y="19"/>
                      </a:lnTo>
                      <a:lnTo>
                        <a:pt x="125" y="16"/>
                      </a:lnTo>
                      <a:lnTo>
                        <a:pt x="125" y="14"/>
                      </a:lnTo>
                      <a:lnTo>
                        <a:pt x="125" y="12"/>
                      </a:lnTo>
                      <a:lnTo>
                        <a:pt x="127" y="12"/>
                      </a:lnTo>
                      <a:lnTo>
                        <a:pt x="132" y="9"/>
                      </a:lnTo>
                      <a:lnTo>
                        <a:pt x="132" y="7"/>
                      </a:lnTo>
                      <a:lnTo>
                        <a:pt x="135" y="7"/>
                      </a:lnTo>
                      <a:lnTo>
                        <a:pt x="135" y="4"/>
                      </a:lnTo>
                      <a:lnTo>
                        <a:pt x="135" y="4"/>
                      </a:lnTo>
                      <a:lnTo>
                        <a:pt x="137" y="2"/>
                      </a:lnTo>
                      <a:lnTo>
                        <a:pt x="137" y="0"/>
                      </a:lnTo>
                      <a:lnTo>
                        <a:pt x="139" y="0"/>
                      </a:lnTo>
                      <a:lnTo>
                        <a:pt x="186" y="0"/>
                      </a:lnTo>
                      <a:lnTo>
                        <a:pt x="229" y="0"/>
                      </a:lnTo>
                      <a:lnTo>
                        <a:pt x="253" y="0"/>
                      </a:lnTo>
                      <a:lnTo>
                        <a:pt x="274" y="0"/>
                      </a:lnTo>
                      <a:lnTo>
                        <a:pt x="321" y="0"/>
                      </a:lnTo>
                      <a:lnTo>
                        <a:pt x="366" y="0"/>
                      </a:lnTo>
                      <a:lnTo>
                        <a:pt x="409" y="0"/>
                      </a:lnTo>
                      <a:lnTo>
                        <a:pt x="453" y="0"/>
                      </a:lnTo>
                      <a:lnTo>
                        <a:pt x="498" y="0"/>
                      </a:lnTo>
                      <a:lnTo>
                        <a:pt x="546" y="0"/>
                      </a:lnTo>
                      <a:lnTo>
                        <a:pt x="588" y="0"/>
                      </a:lnTo>
                      <a:lnTo>
                        <a:pt x="633" y="0"/>
                      </a:lnTo>
                      <a:lnTo>
                        <a:pt x="678" y="2"/>
                      </a:lnTo>
                      <a:lnTo>
                        <a:pt x="723" y="2"/>
                      </a:lnTo>
                      <a:lnTo>
                        <a:pt x="768" y="2"/>
                      </a:lnTo>
                      <a:lnTo>
                        <a:pt x="812" y="2"/>
                      </a:lnTo>
                      <a:lnTo>
                        <a:pt x="857" y="2"/>
                      </a:lnTo>
                      <a:lnTo>
                        <a:pt x="902" y="2"/>
                      </a:lnTo>
                      <a:lnTo>
                        <a:pt x="945" y="2"/>
                      </a:lnTo>
                      <a:close/>
                    </a:path>
                  </a:pathLst>
                </a:custGeom>
                <a:solidFill>
                  <a:srgbClr val="E8BAE9">
                    <a:alpha val="61961"/>
                  </a:srgbClr>
                </a:solidFill>
                <a:ln w="57150" cap="flat" cmpd="sng" algn="ctr">
                  <a:noFill/>
                  <a:prstDash val="solid"/>
                </a:ln>
                <a:effectLst/>
              </p:spPr>
              <p:txBody>
                <a:bodyPr anchor="ctr"/>
                <a:lstStyle/>
                <a:p>
                  <a:pPr marL="0" marR="0" lvl="0" indent="0" algn="ctr" defTabSz="1305763"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a:ln>
                      <a:noFill/>
                    </a:ln>
                    <a:solidFill>
                      <a:prstClr val="black"/>
                    </a:solidFill>
                    <a:effectLst/>
                    <a:uLnTx/>
                    <a:uFillTx/>
                    <a:latin typeface="Calibri"/>
                    <a:ea typeface="+mn-ea"/>
                    <a:cs typeface="Arial" charset="0"/>
                  </a:endParaRPr>
                </a:p>
              </p:txBody>
            </p:sp>
            <p:sp>
              <p:nvSpPr>
                <p:cNvPr id="82" name="Freeform 19"/>
                <p:cNvSpPr>
                  <a:spLocks/>
                </p:cNvSpPr>
                <p:nvPr/>
              </p:nvSpPr>
              <p:spPr bwMode="auto">
                <a:xfrm>
                  <a:off x="3659343" y="13073255"/>
                  <a:ext cx="4256985" cy="2145396"/>
                </a:xfrm>
                <a:custGeom>
                  <a:avLst/>
                  <a:gdLst>
                    <a:gd name="T0" fmla="*/ 2281 w 3599"/>
                    <a:gd name="T1" fmla="*/ 520 h 1821"/>
                    <a:gd name="T2" fmla="*/ 2331 w 3599"/>
                    <a:gd name="T3" fmla="*/ 538 h 1821"/>
                    <a:gd name="T4" fmla="*/ 2435 w 3599"/>
                    <a:gd name="T5" fmla="*/ 543 h 1821"/>
                    <a:gd name="T6" fmla="*/ 2650 w 3599"/>
                    <a:gd name="T7" fmla="*/ 543 h 1821"/>
                    <a:gd name="T8" fmla="*/ 2832 w 3599"/>
                    <a:gd name="T9" fmla="*/ 359 h 1821"/>
                    <a:gd name="T10" fmla="*/ 3080 w 3599"/>
                    <a:gd name="T11" fmla="*/ 541 h 1821"/>
                    <a:gd name="T12" fmla="*/ 3592 w 3599"/>
                    <a:gd name="T13" fmla="*/ 546 h 1821"/>
                    <a:gd name="T14" fmla="*/ 3576 w 3599"/>
                    <a:gd name="T15" fmla="*/ 671 h 1821"/>
                    <a:gd name="T16" fmla="*/ 3505 w 3599"/>
                    <a:gd name="T17" fmla="*/ 763 h 1821"/>
                    <a:gd name="T18" fmla="*/ 3484 w 3599"/>
                    <a:gd name="T19" fmla="*/ 824 h 1821"/>
                    <a:gd name="T20" fmla="*/ 3474 w 3599"/>
                    <a:gd name="T21" fmla="*/ 872 h 1821"/>
                    <a:gd name="T22" fmla="*/ 3493 w 3599"/>
                    <a:gd name="T23" fmla="*/ 1001 h 1821"/>
                    <a:gd name="T24" fmla="*/ 3422 w 3599"/>
                    <a:gd name="T25" fmla="*/ 1176 h 1821"/>
                    <a:gd name="T26" fmla="*/ 3462 w 3599"/>
                    <a:gd name="T27" fmla="*/ 1299 h 1821"/>
                    <a:gd name="T28" fmla="*/ 3434 w 3599"/>
                    <a:gd name="T29" fmla="*/ 1323 h 1821"/>
                    <a:gd name="T30" fmla="*/ 3425 w 3599"/>
                    <a:gd name="T31" fmla="*/ 1358 h 1821"/>
                    <a:gd name="T32" fmla="*/ 3415 w 3599"/>
                    <a:gd name="T33" fmla="*/ 1401 h 1821"/>
                    <a:gd name="T34" fmla="*/ 3387 w 3599"/>
                    <a:gd name="T35" fmla="*/ 1427 h 1821"/>
                    <a:gd name="T36" fmla="*/ 3363 w 3599"/>
                    <a:gd name="T37" fmla="*/ 1460 h 1821"/>
                    <a:gd name="T38" fmla="*/ 3382 w 3599"/>
                    <a:gd name="T39" fmla="*/ 1498 h 1821"/>
                    <a:gd name="T40" fmla="*/ 3195 w 3599"/>
                    <a:gd name="T41" fmla="*/ 1819 h 1821"/>
                    <a:gd name="T42" fmla="*/ 2409 w 3599"/>
                    <a:gd name="T43" fmla="*/ 1821 h 1821"/>
                    <a:gd name="T44" fmla="*/ 1795 w 3599"/>
                    <a:gd name="T45" fmla="*/ 1821 h 1821"/>
                    <a:gd name="T46" fmla="*/ 805 w 3599"/>
                    <a:gd name="T47" fmla="*/ 1821 h 1821"/>
                    <a:gd name="T48" fmla="*/ 351 w 3599"/>
                    <a:gd name="T49" fmla="*/ 1741 h 1821"/>
                    <a:gd name="T50" fmla="*/ 354 w 3599"/>
                    <a:gd name="T51" fmla="*/ 1528 h 1821"/>
                    <a:gd name="T52" fmla="*/ 351 w 3599"/>
                    <a:gd name="T53" fmla="*/ 1372 h 1821"/>
                    <a:gd name="T54" fmla="*/ 354 w 3599"/>
                    <a:gd name="T55" fmla="*/ 1247 h 1821"/>
                    <a:gd name="T56" fmla="*/ 351 w 3599"/>
                    <a:gd name="T57" fmla="*/ 1160 h 1821"/>
                    <a:gd name="T58" fmla="*/ 302 w 3599"/>
                    <a:gd name="T59" fmla="*/ 1075 h 1821"/>
                    <a:gd name="T60" fmla="*/ 226 w 3599"/>
                    <a:gd name="T61" fmla="*/ 1056 h 1821"/>
                    <a:gd name="T62" fmla="*/ 139 w 3599"/>
                    <a:gd name="T63" fmla="*/ 1039 h 1821"/>
                    <a:gd name="T64" fmla="*/ 153 w 3599"/>
                    <a:gd name="T65" fmla="*/ 935 h 1821"/>
                    <a:gd name="T66" fmla="*/ 85 w 3599"/>
                    <a:gd name="T67" fmla="*/ 907 h 1821"/>
                    <a:gd name="T68" fmla="*/ 21 w 3599"/>
                    <a:gd name="T69" fmla="*/ 597 h 1821"/>
                    <a:gd name="T70" fmla="*/ 16 w 3599"/>
                    <a:gd name="T71" fmla="*/ 494 h 1821"/>
                    <a:gd name="T72" fmla="*/ 16 w 3599"/>
                    <a:gd name="T73" fmla="*/ 444 h 1821"/>
                    <a:gd name="T74" fmla="*/ 61 w 3599"/>
                    <a:gd name="T75" fmla="*/ 404 h 1821"/>
                    <a:gd name="T76" fmla="*/ 210 w 3599"/>
                    <a:gd name="T77" fmla="*/ 357 h 1821"/>
                    <a:gd name="T78" fmla="*/ 224 w 3599"/>
                    <a:gd name="T79" fmla="*/ 281 h 1821"/>
                    <a:gd name="T80" fmla="*/ 328 w 3599"/>
                    <a:gd name="T81" fmla="*/ 279 h 1821"/>
                    <a:gd name="T82" fmla="*/ 439 w 3599"/>
                    <a:gd name="T83" fmla="*/ 279 h 1821"/>
                    <a:gd name="T84" fmla="*/ 441 w 3599"/>
                    <a:gd name="T85" fmla="*/ 354 h 1821"/>
                    <a:gd name="T86" fmla="*/ 420 w 3599"/>
                    <a:gd name="T87" fmla="*/ 451 h 1821"/>
                    <a:gd name="T88" fmla="*/ 396 w 3599"/>
                    <a:gd name="T89" fmla="*/ 550 h 1821"/>
                    <a:gd name="T90" fmla="*/ 484 w 3599"/>
                    <a:gd name="T91" fmla="*/ 548 h 1821"/>
                    <a:gd name="T92" fmla="*/ 614 w 3599"/>
                    <a:gd name="T93" fmla="*/ 546 h 1821"/>
                    <a:gd name="T94" fmla="*/ 762 w 3599"/>
                    <a:gd name="T95" fmla="*/ 546 h 1821"/>
                    <a:gd name="T96" fmla="*/ 838 w 3599"/>
                    <a:gd name="T97" fmla="*/ 546 h 1821"/>
                    <a:gd name="T98" fmla="*/ 940 w 3599"/>
                    <a:gd name="T99" fmla="*/ 541 h 1821"/>
                    <a:gd name="T100" fmla="*/ 1065 w 3599"/>
                    <a:gd name="T101" fmla="*/ 543 h 1821"/>
                    <a:gd name="T102" fmla="*/ 1133 w 3599"/>
                    <a:gd name="T103" fmla="*/ 527 h 1821"/>
                    <a:gd name="T104" fmla="*/ 1162 w 3599"/>
                    <a:gd name="T105" fmla="*/ 475 h 1821"/>
                    <a:gd name="T106" fmla="*/ 1162 w 3599"/>
                    <a:gd name="T107" fmla="*/ 191 h 1821"/>
                    <a:gd name="T108" fmla="*/ 1322 w 3599"/>
                    <a:gd name="T109" fmla="*/ 182 h 1821"/>
                    <a:gd name="T110" fmla="*/ 1436 w 3599"/>
                    <a:gd name="T111" fmla="*/ 182 h 1821"/>
                    <a:gd name="T112" fmla="*/ 1601 w 3599"/>
                    <a:gd name="T113" fmla="*/ 184 h 1821"/>
                    <a:gd name="T114" fmla="*/ 1651 w 3599"/>
                    <a:gd name="T115" fmla="*/ 220 h 1821"/>
                    <a:gd name="T116" fmla="*/ 1781 w 3599"/>
                    <a:gd name="T117" fmla="*/ 349 h 1821"/>
                    <a:gd name="T118" fmla="*/ 2017 w 3599"/>
                    <a:gd name="T119" fmla="*/ 0 h 1821"/>
                    <a:gd name="T120" fmla="*/ 2111 w 3599"/>
                    <a:gd name="T121" fmla="*/ 47 h 1821"/>
                    <a:gd name="T122" fmla="*/ 2288 w 3599"/>
                    <a:gd name="T123" fmla="*/ 134 h 1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9" h="1821">
                      <a:moveTo>
                        <a:pt x="2286" y="269"/>
                      </a:moveTo>
                      <a:lnTo>
                        <a:pt x="2286" y="314"/>
                      </a:lnTo>
                      <a:lnTo>
                        <a:pt x="2286" y="359"/>
                      </a:lnTo>
                      <a:lnTo>
                        <a:pt x="2286" y="406"/>
                      </a:lnTo>
                      <a:lnTo>
                        <a:pt x="2286" y="411"/>
                      </a:lnTo>
                      <a:lnTo>
                        <a:pt x="2241" y="413"/>
                      </a:lnTo>
                      <a:lnTo>
                        <a:pt x="2232" y="413"/>
                      </a:lnTo>
                      <a:lnTo>
                        <a:pt x="2229" y="416"/>
                      </a:lnTo>
                      <a:lnTo>
                        <a:pt x="2229" y="416"/>
                      </a:lnTo>
                      <a:lnTo>
                        <a:pt x="2232" y="420"/>
                      </a:lnTo>
                      <a:lnTo>
                        <a:pt x="2241" y="437"/>
                      </a:lnTo>
                      <a:lnTo>
                        <a:pt x="2251" y="456"/>
                      </a:lnTo>
                      <a:lnTo>
                        <a:pt x="2253" y="463"/>
                      </a:lnTo>
                      <a:lnTo>
                        <a:pt x="2258" y="472"/>
                      </a:lnTo>
                      <a:lnTo>
                        <a:pt x="2265" y="484"/>
                      </a:lnTo>
                      <a:lnTo>
                        <a:pt x="2267" y="489"/>
                      </a:lnTo>
                      <a:lnTo>
                        <a:pt x="2277" y="508"/>
                      </a:lnTo>
                      <a:lnTo>
                        <a:pt x="2277" y="510"/>
                      </a:lnTo>
                      <a:lnTo>
                        <a:pt x="2279" y="512"/>
                      </a:lnTo>
                      <a:lnTo>
                        <a:pt x="2279" y="515"/>
                      </a:lnTo>
                      <a:lnTo>
                        <a:pt x="2281" y="517"/>
                      </a:lnTo>
                      <a:lnTo>
                        <a:pt x="2281" y="520"/>
                      </a:lnTo>
                      <a:lnTo>
                        <a:pt x="2284" y="520"/>
                      </a:lnTo>
                      <a:lnTo>
                        <a:pt x="2284" y="522"/>
                      </a:lnTo>
                      <a:lnTo>
                        <a:pt x="2286" y="524"/>
                      </a:lnTo>
                      <a:lnTo>
                        <a:pt x="2286" y="527"/>
                      </a:lnTo>
                      <a:lnTo>
                        <a:pt x="2288" y="529"/>
                      </a:lnTo>
                      <a:lnTo>
                        <a:pt x="2291" y="529"/>
                      </a:lnTo>
                      <a:lnTo>
                        <a:pt x="2293" y="529"/>
                      </a:lnTo>
                      <a:lnTo>
                        <a:pt x="2293" y="531"/>
                      </a:lnTo>
                      <a:lnTo>
                        <a:pt x="2296" y="531"/>
                      </a:lnTo>
                      <a:lnTo>
                        <a:pt x="2298" y="534"/>
                      </a:lnTo>
                      <a:lnTo>
                        <a:pt x="2300" y="534"/>
                      </a:lnTo>
                      <a:lnTo>
                        <a:pt x="2303" y="534"/>
                      </a:lnTo>
                      <a:lnTo>
                        <a:pt x="2303" y="536"/>
                      </a:lnTo>
                      <a:lnTo>
                        <a:pt x="2305" y="536"/>
                      </a:lnTo>
                      <a:lnTo>
                        <a:pt x="2307" y="536"/>
                      </a:lnTo>
                      <a:lnTo>
                        <a:pt x="2310" y="536"/>
                      </a:lnTo>
                      <a:lnTo>
                        <a:pt x="2312" y="536"/>
                      </a:lnTo>
                      <a:lnTo>
                        <a:pt x="2314" y="538"/>
                      </a:lnTo>
                      <a:lnTo>
                        <a:pt x="2317" y="538"/>
                      </a:lnTo>
                      <a:lnTo>
                        <a:pt x="2319" y="538"/>
                      </a:lnTo>
                      <a:lnTo>
                        <a:pt x="2324" y="538"/>
                      </a:lnTo>
                      <a:lnTo>
                        <a:pt x="2331" y="538"/>
                      </a:lnTo>
                      <a:lnTo>
                        <a:pt x="2336" y="538"/>
                      </a:lnTo>
                      <a:lnTo>
                        <a:pt x="2350" y="538"/>
                      </a:lnTo>
                      <a:lnTo>
                        <a:pt x="2355" y="541"/>
                      </a:lnTo>
                      <a:lnTo>
                        <a:pt x="2357" y="541"/>
                      </a:lnTo>
                      <a:lnTo>
                        <a:pt x="2364" y="541"/>
                      </a:lnTo>
                      <a:lnTo>
                        <a:pt x="2369" y="541"/>
                      </a:lnTo>
                      <a:lnTo>
                        <a:pt x="2373" y="541"/>
                      </a:lnTo>
                      <a:lnTo>
                        <a:pt x="2381" y="543"/>
                      </a:lnTo>
                      <a:lnTo>
                        <a:pt x="2385" y="543"/>
                      </a:lnTo>
                      <a:lnTo>
                        <a:pt x="2388" y="543"/>
                      </a:lnTo>
                      <a:lnTo>
                        <a:pt x="2392" y="543"/>
                      </a:lnTo>
                      <a:lnTo>
                        <a:pt x="2397" y="543"/>
                      </a:lnTo>
                      <a:lnTo>
                        <a:pt x="2402" y="543"/>
                      </a:lnTo>
                      <a:lnTo>
                        <a:pt x="2407" y="543"/>
                      </a:lnTo>
                      <a:lnTo>
                        <a:pt x="2409" y="543"/>
                      </a:lnTo>
                      <a:lnTo>
                        <a:pt x="2411" y="543"/>
                      </a:lnTo>
                      <a:lnTo>
                        <a:pt x="2414" y="543"/>
                      </a:lnTo>
                      <a:lnTo>
                        <a:pt x="2418" y="543"/>
                      </a:lnTo>
                      <a:lnTo>
                        <a:pt x="2423" y="543"/>
                      </a:lnTo>
                      <a:lnTo>
                        <a:pt x="2425" y="543"/>
                      </a:lnTo>
                      <a:lnTo>
                        <a:pt x="2430" y="543"/>
                      </a:lnTo>
                      <a:lnTo>
                        <a:pt x="2435" y="543"/>
                      </a:lnTo>
                      <a:lnTo>
                        <a:pt x="2468" y="543"/>
                      </a:lnTo>
                      <a:lnTo>
                        <a:pt x="2482" y="543"/>
                      </a:lnTo>
                      <a:lnTo>
                        <a:pt x="2487" y="543"/>
                      </a:lnTo>
                      <a:lnTo>
                        <a:pt x="2501" y="543"/>
                      </a:lnTo>
                      <a:lnTo>
                        <a:pt x="2506" y="543"/>
                      </a:lnTo>
                      <a:lnTo>
                        <a:pt x="2508" y="543"/>
                      </a:lnTo>
                      <a:lnTo>
                        <a:pt x="2522" y="543"/>
                      </a:lnTo>
                      <a:lnTo>
                        <a:pt x="2539" y="543"/>
                      </a:lnTo>
                      <a:lnTo>
                        <a:pt x="2553" y="543"/>
                      </a:lnTo>
                      <a:lnTo>
                        <a:pt x="2558" y="543"/>
                      </a:lnTo>
                      <a:lnTo>
                        <a:pt x="2565" y="543"/>
                      </a:lnTo>
                      <a:lnTo>
                        <a:pt x="2572" y="543"/>
                      </a:lnTo>
                      <a:lnTo>
                        <a:pt x="2577" y="543"/>
                      </a:lnTo>
                      <a:lnTo>
                        <a:pt x="2588" y="543"/>
                      </a:lnTo>
                      <a:lnTo>
                        <a:pt x="2603" y="543"/>
                      </a:lnTo>
                      <a:lnTo>
                        <a:pt x="2614" y="543"/>
                      </a:lnTo>
                      <a:lnTo>
                        <a:pt x="2617" y="543"/>
                      </a:lnTo>
                      <a:lnTo>
                        <a:pt x="2621" y="543"/>
                      </a:lnTo>
                      <a:lnTo>
                        <a:pt x="2626" y="543"/>
                      </a:lnTo>
                      <a:lnTo>
                        <a:pt x="2633" y="543"/>
                      </a:lnTo>
                      <a:lnTo>
                        <a:pt x="2645" y="543"/>
                      </a:lnTo>
                      <a:lnTo>
                        <a:pt x="2650" y="543"/>
                      </a:lnTo>
                      <a:lnTo>
                        <a:pt x="2655" y="543"/>
                      </a:lnTo>
                      <a:lnTo>
                        <a:pt x="2695" y="543"/>
                      </a:lnTo>
                      <a:lnTo>
                        <a:pt x="2716" y="541"/>
                      </a:lnTo>
                      <a:lnTo>
                        <a:pt x="2718" y="541"/>
                      </a:lnTo>
                      <a:lnTo>
                        <a:pt x="2725" y="541"/>
                      </a:lnTo>
                      <a:lnTo>
                        <a:pt x="2737" y="541"/>
                      </a:lnTo>
                      <a:lnTo>
                        <a:pt x="2751" y="541"/>
                      </a:lnTo>
                      <a:lnTo>
                        <a:pt x="2754" y="541"/>
                      </a:lnTo>
                      <a:lnTo>
                        <a:pt x="2777" y="541"/>
                      </a:lnTo>
                      <a:lnTo>
                        <a:pt x="2799" y="541"/>
                      </a:lnTo>
                      <a:lnTo>
                        <a:pt x="2801" y="541"/>
                      </a:lnTo>
                      <a:lnTo>
                        <a:pt x="2810" y="541"/>
                      </a:lnTo>
                      <a:lnTo>
                        <a:pt x="2829" y="541"/>
                      </a:lnTo>
                      <a:lnTo>
                        <a:pt x="2829" y="536"/>
                      </a:lnTo>
                      <a:lnTo>
                        <a:pt x="2829" y="508"/>
                      </a:lnTo>
                      <a:lnTo>
                        <a:pt x="2829" y="475"/>
                      </a:lnTo>
                      <a:lnTo>
                        <a:pt x="2829" y="444"/>
                      </a:lnTo>
                      <a:lnTo>
                        <a:pt x="2829" y="413"/>
                      </a:lnTo>
                      <a:lnTo>
                        <a:pt x="2829" y="392"/>
                      </a:lnTo>
                      <a:lnTo>
                        <a:pt x="2829" y="371"/>
                      </a:lnTo>
                      <a:lnTo>
                        <a:pt x="2829" y="359"/>
                      </a:lnTo>
                      <a:lnTo>
                        <a:pt x="2832" y="359"/>
                      </a:lnTo>
                      <a:lnTo>
                        <a:pt x="2872" y="359"/>
                      </a:lnTo>
                      <a:lnTo>
                        <a:pt x="2910" y="359"/>
                      </a:lnTo>
                      <a:lnTo>
                        <a:pt x="2943" y="359"/>
                      </a:lnTo>
                      <a:lnTo>
                        <a:pt x="3014" y="359"/>
                      </a:lnTo>
                      <a:lnTo>
                        <a:pt x="3014" y="366"/>
                      </a:lnTo>
                      <a:lnTo>
                        <a:pt x="3014" y="383"/>
                      </a:lnTo>
                      <a:lnTo>
                        <a:pt x="3014" y="399"/>
                      </a:lnTo>
                      <a:lnTo>
                        <a:pt x="3014" y="416"/>
                      </a:lnTo>
                      <a:lnTo>
                        <a:pt x="3016" y="439"/>
                      </a:lnTo>
                      <a:lnTo>
                        <a:pt x="3016" y="463"/>
                      </a:lnTo>
                      <a:lnTo>
                        <a:pt x="3016" y="479"/>
                      </a:lnTo>
                      <a:lnTo>
                        <a:pt x="3016" y="494"/>
                      </a:lnTo>
                      <a:lnTo>
                        <a:pt x="3016" y="510"/>
                      </a:lnTo>
                      <a:lnTo>
                        <a:pt x="3016" y="522"/>
                      </a:lnTo>
                      <a:lnTo>
                        <a:pt x="3016" y="529"/>
                      </a:lnTo>
                      <a:lnTo>
                        <a:pt x="3016" y="534"/>
                      </a:lnTo>
                      <a:lnTo>
                        <a:pt x="3016" y="541"/>
                      </a:lnTo>
                      <a:lnTo>
                        <a:pt x="3030" y="541"/>
                      </a:lnTo>
                      <a:lnTo>
                        <a:pt x="3068" y="541"/>
                      </a:lnTo>
                      <a:lnTo>
                        <a:pt x="3068" y="538"/>
                      </a:lnTo>
                      <a:lnTo>
                        <a:pt x="3073" y="541"/>
                      </a:lnTo>
                      <a:lnTo>
                        <a:pt x="3080" y="541"/>
                      </a:lnTo>
                      <a:lnTo>
                        <a:pt x="3082" y="541"/>
                      </a:lnTo>
                      <a:lnTo>
                        <a:pt x="3144" y="543"/>
                      </a:lnTo>
                      <a:lnTo>
                        <a:pt x="3174" y="543"/>
                      </a:lnTo>
                      <a:lnTo>
                        <a:pt x="3177" y="543"/>
                      </a:lnTo>
                      <a:lnTo>
                        <a:pt x="3179" y="543"/>
                      </a:lnTo>
                      <a:lnTo>
                        <a:pt x="3193" y="543"/>
                      </a:lnTo>
                      <a:lnTo>
                        <a:pt x="3240" y="543"/>
                      </a:lnTo>
                      <a:lnTo>
                        <a:pt x="3250" y="543"/>
                      </a:lnTo>
                      <a:lnTo>
                        <a:pt x="3394" y="546"/>
                      </a:lnTo>
                      <a:lnTo>
                        <a:pt x="3434" y="546"/>
                      </a:lnTo>
                      <a:lnTo>
                        <a:pt x="3439" y="546"/>
                      </a:lnTo>
                      <a:lnTo>
                        <a:pt x="3444" y="546"/>
                      </a:lnTo>
                      <a:lnTo>
                        <a:pt x="3481" y="546"/>
                      </a:lnTo>
                      <a:lnTo>
                        <a:pt x="3505" y="546"/>
                      </a:lnTo>
                      <a:lnTo>
                        <a:pt x="3519" y="546"/>
                      </a:lnTo>
                      <a:lnTo>
                        <a:pt x="3547" y="546"/>
                      </a:lnTo>
                      <a:lnTo>
                        <a:pt x="3562" y="546"/>
                      </a:lnTo>
                      <a:lnTo>
                        <a:pt x="3566" y="546"/>
                      </a:lnTo>
                      <a:lnTo>
                        <a:pt x="3573" y="546"/>
                      </a:lnTo>
                      <a:lnTo>
                        <a:pt x="3581" y="546"/>
                      </a:lnTo>
                      <a:lnTo>
                        <a:pt x="3588" y="546"/>
                      </a:lnTo>
                      <a:lnTo>
                        <a:pt x="3592" y="546"/>
                      </a:lnTo>
                      <a:lnTo>
                        <a:pt x="3597" y="546"/>
                      </a:lnTo>
                      <a:lnTo>
                        <a:pt x="3597" y="548"/>
                      </a:lnTo>
                      <a:lnTo>
                        <a:pt x="3597" y="550"/>
                      </a:lnTo>
                      <a:lnTo>
                        <a:pt x="3597" y="553"/>
                      </a:lnTo>
                      <a:lnTo>
                        <a:pt x="3597" y="557"/>
                      </a:lnTo>
                      <a:lnTo>
                        <a:pt x="3599" y="557"/>
                      </a:lnTo>
                      <a:lnTo>
                        <a:pt x="3599" y="560"/>
                      </a:lnTo>
                      <a:lnTo>
                        <a:pt x="3599" y="562"/>
                      </a:lnTo>
                      <a:lnTo>
                        <a:pt x="3599" y="564"/>
                      </a:lnTo>
                      <a:lnTo>
                        <a:pt x="3599" y="567"/>
                      </a:lnTo>
                      <a:lnTo>
                        <a:pt x="3599" y="569"/>
                      </a:lnTo>
                      <a:lnTo>
                        <a:pt x="3599" y="574"/>
                      </a:lnTo>
                      <a:lnTo>
                        <a:pt x="3599" y="576"/>
                      </a:lnTo>
                      <a:lnTo>
                        <a:pt x="3599" y="579"/>
                      </a:lnTo>
                      <a:lnTo>
                        <a:pt x="3597" y="579"/>
                      </a:lnTo>
                      <a:lnTo>
                        <a:pt x="3597" y="581"/>
                      </a:lnTo>
                      <a:lnTo>
                        <a:pt x="3595" y="583"/>
                      </a:lnTo>
                      <a:lnTo>
                        <a:pt x="3595" y="586"/>
                      </a:lnTo>
                      <a:lnTo>
                        <a:pt x="3592" y="586"/>
                      </a:lnTo>
                      <a:lnTo>
                        <a:pt x="3590" y="597"/>
                      </a:lnTo>
                      <a:lnTo>
                        <a:pt x="3583" y="657"/>
                      </a:lnTo>
                      <a:lnTo>
                        <a:pt x="3576" y="671"/>
                      </a:lnTo>
                      <a:lnTo>
                        <a:pt x="3571" y="680"/>
                      </a:lnTo>
                      <a:lnTo>
                        <a:pt x="3562" y="690"/>
                      </a:lnTo>
                      <a:lnTo>
                        <a:pt x="3557" y="694"/>
                      </a:lnTo>
                      <a:lnTo>
                        <a:pt x="3536" y="701"/>
                      </a:lnTo>
                      <a:lnTo>
                        <a:pt x="3533" y="704"/>
                      </a:lnTo>
                      <a:lnTo>
                        <a:pt x="3519" y="723"/>
                      </a:lnTo>
                      <a:lnTo>
                        <a:pt x="3514" y="727"/>
                      </a:lnTo>
                      <a:lnTo>
                        <a:pt x="3514" y="730"/>
                      </a:lnTo>
                      <a:lnTo>
                        <a:pt x="3512" y="732"/>
                      </a:lnTo>
                      <a:lnTo>
                        <a:pt x="3512" y="735"/>
                      </a:lnTo>
                      <a:lnTo>
                        <a:pt x="3512" y="739"/>
                      </a:lnTo>
                      <a:lnTo>
                        <a:pt x="3512" y="742"/>
                      </a:lnTo>
                      <a:lnTo>
                        <a:pt x="3510" y="744"/>
                      </a:lnTo>
                      <a:lnTo>
                        <a:pt x="3507" y="746"/>
                      </a:lnTo>
                      <a:lnTo>
                        <a:pt x="3505" y="751"/>
                      </a:lnTo>
                      <a:lnTo>
                        <a:pt x="3505" y="753"/>
                      </a:lnTo>
                      <a:lnTo>
                        <a:pt x="3505" y="756"/>
                      </a:lnTo>
                      <a:lnTo>
                        <a:pt x="3507" y="756"/>
                      </a:lnTo>
                      <a:lnTo>
                        <a:pt x="3507" y="758"/>
                      </a:lnTo>
                      <a:lnTo>
                        <a:pt x="3505" y="758"/>
                      </a:lnTo>
                      <a:lnTo>
                        <a:pt x="3505" y="760"/>
                      </a:lnTo>
                      <a:lnTo>
                        <a:pt x="3505" y="763"/>
                      </a:lnTo>
                      <a:lnTo>
                        <a:pt x="3503" y="765"/>
                      </a:lnTo>
                      <a:lnTo>
                        <a:pt x="3503" y="768"/>
                      </a:lnTo>
                      <a:lnTo>
                        <a:pt x="3503" y="770"/>
                      </a:lnTo>
                      <a:lnTo>
                        <a:pt x="3500" y="772"/>
                      </a:lnTo>
                      <a:lnTo>
                        <a:pt x="3498" y="779"/>
                      </a:lnTo>
                      <a:lnTo>
                        <a:pt x="3495" y="784"/>
                      </a:lnTo>
                      <a:lnTo>
                        <a:pt x="3493" y="786"/>
                      </a:lnTo>
                      <a:lnTo>
                        <a:pt x="3491" y="786"/>
                      </a:lnTo>
                      <a:lnTo>
                        <a:pt x="3488" y="791"/>
                      </a:lnTo>
                      <a:lnTo>
                        <a:pt x="3488" y="794"/>
                      </a:lnTo>
                      <a:lnTo>
                        <a:pt x="3488" y="796"/>
                      </a:lnTo>
                      <a:lnTo>
                        <a:pt x="3488" y="798"/>
                      </a:lnTo>
                      <a:lnTo>
                        <a:pt x="3488" y="801"/>
                      </a:lnTo>
                      <a:lnTo>
                        <a:pt x="3486" y="805"/>
                      </a:lnTo>
                      <a:lnTo>
                        <a:pt x="3484" y="805"/>
                      </a:lnTo>
                      <a:lnTo>
                        <a:pt x="3484" y="808"/>
                      </a:lnTo>
                      <a:lnTo>
                        <a:pt x="3484" y="810"/>
                      </a:lnTo>
                      <a:lnTo>
                        <a:pt x="3484" y="812"/>
                      </a:lnTo>
                      <a:lnTo>
                        <a:pt x="3484" y="815"/>
                      </a:lnTo>
                      <a:lnTo>
                        <a:pt x="3484" y="820"/>
                      </a:lnTo>
                      <a:lnTo>
                        <a:pt x="3484" y="822"/>
                      </a:lnTo>
                      <a:lnTo>
                        <a:pt x="3484" y="824"/>
                      </a:lnTo>
                      <a:lnTo>
                        <a:pt x="3481" y="827"/>
                      </a:lnTo>
                      <a:lnTo>
                        <a:pt x="3481" y="829"/>
                      </a:lnTo>
                      <a:lnTo>
                        <a:pt x="3481" y="831"/>
                      </a:lnTo>
                      <a:lnTo>
                        <a:pt x="3479" y="834"/>
                      </a:lnTo>
                      <a:lnTo>
                        <a:pt x="3479" y="836"/>
                      </a:lnTo>
                      <a:lnTo>
                        <a:pt x="3479" y="838"/>
                      </a:lnTo>
                      <a:lnTo>
                        <a:pt x="3481" y="841"/>
                      </a:lnTo>
                      <a:lnTo>
                        <a:pt x="3479" y="841"/>
                      </a:lnTo>
                      <a:lnTo>
                        <a:pt x="3479" y="843"/>
                      </a:lnTo>
                      <a:lnTo>
                        <a:pt x="3477" y="846"/>
                      </a:lnTo>
                      <a:lnTo>
                        <a:pt x="3477" y="848"/>
                      </a:lnTo>
                      <a:lnTo>
                        <a:pt x="3477" y="850"/>
                      </a:lnTo>
                      <a:lnTo>
                        <a:pt x="3477" y="853"/>
                      </a:lnTo>
                      <a:lnTo>
                        <a:pt x="3477" y="855"/>
                      </a:lnTo>
                      <a:lnTo>
                        <a:pt x="3477" y="857"/>
                      </a:lnTo>
                      <a:lnTo>
                        <a:pt x="3477" y="862"/>
                      </a:lnTo>
                      <a:lnTo>
                        <a:pt x="3477" y="864"/>
                      </a:lnTo>
                      <a:lnTo>
                        <a:pt x="3477" y="867"/>
                      </a:lnTo>
                      <a:lnTo>
                        <a:pt x="3477" y="869"/>
                      </a:lnTo>
                      <a:lnTo>
                        <a:pt x="3474" y="869"/>
                      </a:lnTo>
                      <a:lnTo>
                        <a:pt x="3474" y="869"/>
                      </a:lnTo>
                      <a:lnTo>
                        <a:pt x="3474" y="872"/>
                      </a:lnTo>
                      <a:lnTo>
                        <a:pt x="3474" y="874"/>
                      </a:lnTo>
                      <a:lnTo>
                        <a:pt x="3474" y="881"/>
                      </a:lnTo>
                      <a:lnTo>
                        <a:pt x="3477" y="883"/>
                      </a:lnTo>
                      <a:lnTo>
                        <a:pt x="3477" y="886"/>
                      </a:lnTo>
                      <a:lnTo>
                        <a:pt x="3477" y="888"/>
                      </a:lnTo>
                      <a:lnTo>
                        <a:pt x="3477" y="890"/>
                      </a:lnTo>
                      <a:lnTo>
                        <a:pt x="3479" y="893"/>
                      </a:lnTo>
                      <a:lnTo>
                        <a:pt x="3479" y="895"/>
                      </a:lnTo>
                      <a:lnTo>
                        <a:pt x="3479" y="898"/>
                      </a:lnTo>
                      <a:lnTo>
                        <a:pt x="3479" y="900"/>
                      </a:lnTo>
                      <a:lnTo>
                        <a:pt x="3479" y="902"/>
                      </a:lnTo>
                      <a:lnTo>
                        <a:pt x="3479" y="905"/>
                      </a:lnTo>
                      <a:lnTo>
                        <a:pt x="3479" y="907"/>
                      </a:lnTo>
                      <a:lnTo>
                        <a:pt x="3479" y="909"/>
                      </a:lnTo>
                      <a:lnTo>
                        <a:pt x="3481" y="909"/>
                      </a:lnTo>
                      <a:lnTo>
                        <a:pt x="3491" y="933"/>
                      </a:lnTo>
                      <a:lnTo>
                        <a:pt x="3491" y="945"/>
                      </a:lnTo>
                      <a:lnTo>
                        <a:pt x="3491" y="961"/>
                      </a:lnTo>
                      <a:lnTo>
                        <a:pt x="3493" y="968"/>
                      </a:lnTo>
                      <a:lnTo>
                        <a:pt x="3493" y="975"/>
                      </a:lnTo>
                      <a:lnTo>
                        <a:pt x="3493" y="994"/>
                      </a:lnTo>
                      <a:lnTo>
                        <a:pt x="3493" y="1001"/>
                      </a:lnTo>
                      <a:lnTo>
                        <a:pt x="3493" y="1009"/>
                      </a:lnTo>
                      <a:lnTo>
                        <a:pt x="3493" y="1016"/>
                      </a:lnTo>
                      <a:lnTo>
                        <a:pt x="3493" y="1030"/>
                      </a:lnTo>
                      <a:lnTo>
                        <a:pt x="3493" y="1039"/>
                      </a:lnTo>
                      <a:lnTo>
                        <a:pt x="3491" y="1044"/>
                      </a:lnTo>
                      <a:lnTo>
                        <a:pt x="3491" y="1049"/>
                      </a:lnTo>
                      <a:lnTo>
                        <a:pt x="3488" y="1053"/>
                      </a:lnTo>
                      <a:lnTo>
                        <a:pt x="3481" y="1061"/>
                      </a:lnTo>
                      <a:lnTo>
                        <a:pt x="3472" y="1072"/>
                      </a:lnTo>
                      <a:lnTo>
                        <a:pt x="3462" y="1079"/>
                      </a:lnTo>
                      <a:lnTo>
                        <a:pt x="3455" y="1087"/>
                      </a:lnTo>
                      <a:lnTo>
                        <a:pt x="3451" y="1091"/>
                      </a:lnTo>
                      <a:lnTo>
                        <a:pt x="3448" y="1096"/>
                      </a:lnTo>
                      <a:lnTo>
                        <a:pt x="3444" y="1101"/>
                      </a:lnTo>
                      <a:lnTo>
                        <a:pt x="3439" y="1110"/>
                      </a:lnTo>
                      <a:lnTo>
                        <a:pt x="3432" y="1124"/>
                      </a:lnTo>
                      <a:lnTo>
                        <a:pt x="3427" y="1138"/>
                      </a:lnTo>
                      <a:lnTo>
                        <a:pt x="3425" y="1150"/>
                      </a:lnTo>
                      <a:lnTo>
                        <a:pt x="3422" y="1157"/>
                      </a:lnTo>
                      <a:lnTo>
                        <a:pt x="3422" y="1164"/>
                      </a:lnTo>
                      <a:lnTo>
                        <a:pt x="3422" y="1172"/>
                      </a:lnTo>
                      <a:lnTo>
                        <a:pt x="3422" y="1176"/>
                      </a:lnTo>
                      <a:lnTo>
                        <a:pt x="3427" y="1190"/>
                      </a:lnTo>
                      <a:lnTo>
                        <a:pt x="3429" y="1198"/>
                      </a:lnTo>
                      <a:lnTo>
                        <a:pt x="3432" y="1202"/>
                      </a:lnTo>
                      <a:lnTo>
                        <a:pt x="3432" y="1207"/>
                      </a:lnTo>
                      <a:lnTo>
                        <a:pt x="3436" y="1209"/>
                      </a:lnTo>
                      <a:lnTo>
                        <a:pt x="3436" y="1212"/>
                      </a:lnTo>
                      <a:lnTo>
                        <a:pt x="3446" y="1224"/>
                      </a:lnTo>
                      <a:lnTo>
                        <a:pt x="3453" y="1231"/>
                      </a:lnTo>
                      <a:lnTo>
                        <a:pt x="3460" y="1238"/>
                      </a:lnTo>
                      <a:lnTo>
                        <a:pt x="3465" y="1252"/>
                      </a:lnTo>
                      <a:lnTo>
                        <a:pt x="3467" y="1259"/>
                      </a:lnTo>
                      <a:lnTo>
                        <a:pt x="3467" y="1271"/>
                      </a:lnTo>
                      <a:lnTo>
                        <a:pt x="3467" y="1276"/>
                      </a:lnTo>
                      <a:lnTo>
                        <a:pt x="3467" y="1285"/>
                      </a:lnTo>
                      <a:lnTo>
                        <a:pt x="3467" y="1287"/>
                      </a:lnTo>
                      <a:lnTo>
                        <a:pt x="3467" y="1290"/>
                      </a:lnTo>
                      <a:lnTo>
                        <a:pt x="3467" y="1292"/>
                      </a:lnTo>
                      <a:lnTo>
                        <a:pt x="3465" y="1292"/>
                      </a:lnTo>
                      <a:lnTo>
                        <a:pt x="3465" y="1294"/>
                      </a:lnTo>
                      <a:lnTo>
                        <a:pt x="3465" y="1297"/>
                      </a:lnTo>
                      <a:lnTo>
                        <a:pt x="3462" y="1297"/>
                      </a:lnTo>
                      <a:lnTo>
                        <a:pt x="3462" y="1299"/>
                      </a:lnTo>
                      <a:lnTo>
                        <a:pt x="3460" y="1299"/>
                      </a:lnTo>
                      <a:lnTo>
                        <a:pt x="3460" y="1301"/>
                      </a:lnTo>
                      <a:lnTo>
                        <a:pt x="3458" y="1301"/>
                      </a:lnTo>
                      <a:lnTo>
                        <a:pt x="3458" y="1304"/>
                      </a:lnTo>
                      <a:lnTo>
                        <a:pt x="3455" y="1304"/>
                      </a:lnTo>
                      <a:lnTo>
                        <a:pt x="3453" y="1304"/>
                      </a:lnTo>
                      <a:lnTo>
                        <a:pt x="3453" y="1306"/>
                      </a:lnTo>
                      <a:lnTo>
                        <a:pt x="3451" y="1306"/>
                      </a:lnTo>
                      <a:lnTo>
                        <a:pt x="3448" y="1306"/>
                      </a:lnTo>
                      <a:lnTo>
                        <a:pt x="3448" y="1309"/>
                      </a:lnTo>
                      <a:lnTo>
                        <a:pt x="3446" y="1309"/>
                      </a:lnTo>
                      <a:lnTo>
                        <a:pt x="3446" y="1311"/>
                      </a:lnTo>
                      <a:lnTo>
                        <a:pt x="3444" y="1311"/>
                      </a:lnTo>
                      <a:lnTo>
                        <a:pt x="3441" y="1311"/>
                      </a:lnTo>
                      <a:lnTo>
                        <a:pt x="3441" y="1313"/>
                      </a:lnTo>
                      <a:lnTo>
                        <a:pt x="3439" y="1313"/>
                      </a:lnTo>
                      <a:lnTo>
                        <a:pt x="3439" y="1316"/>
                      </a:lnTo>
                      <a:lnTo>
                        <a:pt x="3436" y="1316"/>
                      </a:lnTo>
                      <a:lnTo>
                        <a:pt x="3436" y="1318"/>
                      </a:lnTo>
                      <a:lnTo>
                        <a:pt x="3434" y="1318"/>
                      </a:lnTo>
                      <a:lnTo>
                        <a:pt x="3434" y="1320"/>
                      </a:lnTo>
                      <a:lnTo>
                        <a:pt x="3434" y="1323"/>
                      </a:lnTo>
                      <a:lnTo>
                        <a:pt x="3432" y="1323"/>
                      </a:lnTo>
                      <a:lnTo>
                        <a:pt x="3432" y="1323"/>
                      </a:lnTo>
                      <a:lnTo>
                        <a:pt x="3429" y="1323"/>
                      </a:lnTo>
                      <a:lnTo>
                        <a:pt x="3429" y="1325"/>
                      </a:lnTo>
                      <a:lnTo>
                        <a:pt x="3429" y="1327"/>
                      </a:lnTo>
                      <a:lnTo>
                        <a:pt x="3427" y="1327"/>
                      </a:lnTo>
                      <a:lnTo>
                        <a:pt x="3427" y="1330"/>
                      </a:lnTo>
                      <a:lnTo>
                        <a:pt x="3427" y="1332"/>
                      </a:lnTo>
                      <a:lnTo>
                        <a:pt x="3425" y="1332"/>
                      </a:lnTo>
                      <a:lnTo>
                        <a:pt x="3425" y="1335"/>
                      </a:lnTo>
                      <a:lnTo>
                        <a:pt x="3425" y="1337"/>
                      </a:lnTo>
                      <a:lnTo>
                        <a:pt x="3425" y="1339"/>
                      </a:lnTo>
                      <a:lnTo>
                        <a:pt x="3425" y="1342"/>
                      </a:lnTo>
                      <a:lnTo>
                        <a:pt x="3422" y="1342"/>
                      </a:lnTo>
                      <a:lnTo>
                        <a:pt x="3422" y="1344"/>
                      </a:lnTo>
                      <a:lnTo>
                        <a:pt x="3422" y="1346"/>
                      </a:lnTo>
                      <a:lnTo>
                        <a:pt x="3422" y="1349"/>
                      </a:lnTo>
                      <a:lnTo>
                        <a:pt x="3422" y="1351"/>
                      </a:lnTo>
                      <a:lnTo>
                        <a:pt x="3422" y="1353"/>
                      </a:lnTo>
                      <a:lnTo>
                        <a:pt x="3425" y="1353"/>
                      </a:lnTo>
                      <a:lnTo>
                        <a:pt x="3425" y="1356"/>
                      </a:lnTo>
                      <a:lnTo>
                        <a:pt x="3425" y="1358"/>
                      </a:lnTo>
                      <a:lnTo>
                        <a:pt x="3425" y="1361"/>
                      </a:lnTo>
                      <a:lnTo>
                        <a:pt x="3425" y="1363"/>
                      </a:lnTo>
                      <a:lnTo>
                        <a:pt x="3425" y="1365"/>
                      </a:lnTo>
                      <a:lnTo>
                        <a:pt x="3425" y="1368"/>
                      </a:lnTo>
                      <a:lnTo>
                        <a:pt x="3425" y="1370"/>
                      </a:lnTo>
                      <a:lnTo>
                        <a:pt x="3422" y="1370"/>
                      </a:lnTo>
                      <a:lnTo>
                        <a:pt x="3422" y="1372"/>
                      </a:lnTo>
                      <a:lnTo>
                        <a:pt x="3422" y="1375"/>
                      </a:lnTo>
                      <a:lnTo>
                        <a:pt x="3422" y="1377"/>
                      </a:lnTo>
                      <a:lnTo>
                        <a:pt x="3422" y="1379"/>
                      </a:lnTo>
                      <a:lnTo>
                        <a:pt x="3422" y="1379"/>
                      </a:lnTo>
                      <a:lnTo>
                        <a:pt x="3420" y="1382"/>
                      </a:lnTo>
                      <a:lnTo>
                        <a:pt x="3420" y="1384"/>
                      </a:lnTo>
                      <a:lnTo>
                        <a:pt x="3420" y="1387"/>
                      </a:lnTo>
                      <a:lnTo>
                        <a:pt x="3420" y="1389"/>
                      </a:lnTo>
                      <a:lnTo>
                        <a:pt x="3420" y="1391"/>
                      </a:lnTo>
                      <a:lnTo>
                        <a:pt x="3420" y="1394"/>
                      </a:lnTo>
                      <a:lnTo>
                        <a:pt x="3418" y="1394"/>
                      </a:lnTo>
                      <a:lnTo>
                        <a:pt x="3418" y="1396"/>
                      </a:lnTo>
                      <a:lnTo>
                        <a:pt x="3418" y="1398"/>
                      </a:lnTo>
                      <a:lnTo>
                        <a:pt x="3415" y="1398"/>
                      </a:lnTo>
                      <a:lnTo>
                        <a:pt x="3415" y="1401"/>
                      </a:lnTo>
                      <a:lnTo>
                        <a:pt x="3415" y="1403"/>
                      </a:lnTo>
                      <a:lnTo>
                        <a:pt x="3413" y="1403"/>
                      </a:lnTo>
                      <a:lnTo>
                        <a:pt x="3413" y="1405"/>
                      </a:lnTo>
                      <a:lnTo>
                        <a:pt x="3410" y="1405"/>
                      </a:lnTo>
                      <a:lnTo>
                        <a:pt x="3410" y="1408"/>
                      </a:lnTo>
                      <a:lnTo>
                        <a:pt x="3408" y="1408"/>
                      </a:lnTo>
                      <a:lnTo>
                        <a:pt x="3408" y="1410"/>
                      </a:lnTo>
                      <a:lnTo>
                        <a:pt x="3406" y="1410"/>
                      </a:lnTo>
                      <a:lnTo>
                        <a:pt x="3403" y="1410"/>
                      </a:lnTo>
                      <a:lnTo>
                        <a:pt x="3403" y="1413"/>
                      </a:lnTo>
                      <a:lnTo>
                        <a:pt x="3401" y="1413"/>
                      </a:lnTo>
                      <a:lnTo>
                        <a:pt x="3401" y="1415"/>
                      </a:lnTo>
                      <a:lnTo>
                        <a:pt x="3399" y="1415"/>
                      </a:lnTo>
                      <a:lnTo>
                        <a:pt x="3396" y="1417"/>
                      </a:lnTo>
                      <a:lnTo>
                        <a:pt x="3394" y="1417"/>
                      </a:lnTo>
                      <a:lnTo>
                        <a:pt x="3394" y="1420"/>
                      </a:lnTo>
                      <a:lnTo>
                        <a:pt x="3392" y="1420"/>
                      </a:lnTo>
                      <a:lnTo>
                        <a:pt x="3392" y="1422"/>
                      </a:lnTo>
                      <a:lnTo>
                        <a:pt x="3389" y="1422"/>
                      </a:lnTo>
                      <a:lnTo>
                        <a:pt x="3389" y="1424"/>
                      </a:lnTo>
                      <a:lnTo>
                        <a:pt x="3387" y="1424"/>
                      </a:lnTo>
                      <a:lnTo>
                        <a:pt x="3387" y="1427"/>
                      </a:lnTo>
                      <a:lnTo>
                        <a:pt x="3384" y="1427"/>
                      </a:lnTo>
                      <a:lnTo>
                        <a:pt x="3382" y="1429"/>
                      </a:lnTo>
                      <a:lnTo>
                        <a:pt x="3380" y="1431"/>
                      </a:lnTo>
                      <a:lnTo>
                        <a:pt x="3377" y="1434"/>
                      </a:lnTo>
                      <a:lnTo>
                        <a:pt x="3375" y="1434"/>
                      </a:lnTo>
                      <a:lnTo>
                        <a:pt x="3375" y="1436"/>
                      </a:lnTo>
                      <a:lnTo>
                        <a:pt x="3373" y="1436"/>
                      </a:lnTo>
                      <a:lnTo>
                        <a:pt x="3373" y="1439"/>
                      </a:lnTo>
                      <a:lnTo>
                        <a:pt x="3370" y="1439"/>
                      </a:lnTo>
                      <a:lnTo>
                        <a:pt x="3370" y="1441"/>
                      </a:lnTo>
                      <a:lnTo>
                        <a:pt x="3368" y="1441"/>
                      </a:lnTo>
                      <a:lnTo>
                        <a:pt x="3368" y="1443"/>
                      </a:lnTo>
                      <a:lnTo>
                        <a:pt x="3366" y="1443"/>
                      </a:lnTo>
                      <a:lnTo>
                        <a:pt x="3366" y="1446"/>
                      </a:lnTo>
                      <a:lnTo>
                        <a:pt x="3363" y="1446"/>
                      </a:lnTo>
                      <a:lnTo>
                        <a:pt x="3363" y="1448"/>
                      </a:lnTo>
                      <a:lnTo>
                        <a:pt x="3363" y="1450"/>
                      </a:lnTo>
                      <a:lnTo>
                        <a:pt x="3363" y="1450"/>
                      </a:lnTo>
                      <a:lnTo>
                        <a:pt x="3363" y="1453"/>
                      </a:lnTo>
                      <a:lnTo>
                        <a:pt x="3363" y="1455"/>
                      </a:lnTo>
                      <a:lnTo>
                        <a:pt x="3363" y="1457"/>
                      </a:lnTo>
                      <a:lnTo>
                        <a:pt x="3363" y="1460"/>
                      </a:lnTo>
                      <a:lnTo>
                        <a:pt x="3363" y="1462"/>
                      </a:lnTo>
                      <a:lnTo>
                        <a:pt x="3363" y="1464"/>
                      </a:lnTo>
                      <a:lnTo>
                        <a:pt x="3363" y="1467"/>
                      </a:lnTo>
                      <a:lnTo>
                        <a:pt x="3363" y="1469"/>
                      </a:lnTo>
                      <a:lnTo>
                        <a:pt x="3363" y="1472"/>
                      </a:lnTo>
                      <a:lnTo>
                        <a:pt x="3363" y="1474"/>
                      </a:lnTo>
                      <a:lnTo>
                        <a:pt x="3366" y="1474"/>
                      </a:lnTo>
                      <a:lnTo>
                        <a:pt x="3366" y="1476"/>
                      </a:lnTo>
                      <a:lnTo>
                        <a:pt x="3366" y="1479"/>
                      </a:lnTo>
                      <a:lnTo>
                        <a:pt x="3368" y="1481"/>
                      </a:lnTo>
                      <a:lnTo>
                        <a:pt x="3370" y="1483"/>
                      </a:lnTo>
                      <a:lnTo>
                        <a:pt x="3370" y="1486"/>
                      </a:lnTo>
                      <a:lnTo>
                        <a:pt x="3373" y="1486"/>
                      </a:lnTo>
                      <a:lnTo>
                        <a:pt x="3373" y="1488"/>
                      </a:lnTo>
                      <a:lnTo>
                        <a:pt x="3375" y="1490"/>
                      </a:lnTo>
                      <a:lnTo>
                        <a:pt x="3377" y="1490"/>
                      </a:lnTo>
                      <a:lnTo>
                        <a:pt x="3377" y="1490"/>
                      </a:lnTo>
                      <a:lnTo>
                        <a:pt x="3380" y="1490"/>
                      </a:lnTo>
                      <a:lnTo>
                        <a:pt x="3380" y="1493"/>
                      </a:lnTo>
                      <a:lnTo>
                        <a:pt x="3380" y="1495"/>
                      </a:lnTo>
                      <a:lnTo>
                        <a:pt x="3382" y="1495"/>
                      </a:lnTo>
                      <a:lnTo>
                        <a:pt x="3382" y="1498"/>
                      </a:lnTo>
                      <a:lnTo>
                        <a:pt x="3382" y="1500"/>
                      </a:lnTo>
                      <a:lnTo>
                        <a:pt x="3382" y="1502"/>
                      </a:lnTo>
                      <a:lnTo>
                        <a:pt x="3382" y="1505"/>
                      </a:lnTo>
                      <a:lnTo>
                        <a:pt x="3382" y="1507"/>
                      </a:lnTo>
                      <a:lnTo>
                        <a:pt x="3382" y="1509"/>
                      </a:lnTo>
                      <a:lnTo>
                        <a:pt x="3382" y="1512"/>
                      </a:lnTo>
                      <a:lnTo>
                        <a:pt x="3382" y="1514"/>
                      </a:lnTo>
                      <a:lnTo>
                        <a:pt x="3394" y="1568"/>
                      </a:lnTo>
                      <a:lnTo>
                        <a:pt x="3394" y="1594"/>
                      </a:lnTo>
                      <a:lnTo>
                        <a:pt x="3396" y="1627"/>
                      </a:lnTo>
                      <a:lnTo>
                        <a:pt x="3394" y="1661"/>
                      </a:lnTo>
                      <a:lnTo>
                        <a:pt x="3396" y="1703"/>
                      </a:lnTo>
                      <a:lnTo>
                        <a:pt x="3401" y="1739"/>
                      </a:lnTo>
                      <a:lnTo>
                        <a:pt x="3406" y="1762"/>
                      </a:lnTo>
                      <a:lnTo>
                        <a:pt x="3410" y="1774"/>
                      </a:lnTo>
                      <a:lnTo>
                        <a:pt x="3415" y="1788"/>
                      </a:lnTo>
                      <a:lnTo>
                        <a:pt x="3418" y="1795"/>
                      </a:lnTo>
                      <a:lnTo>
                        <a:pt x="3418" y="1821"/>
                      </a:lnTo>
                      <a:lnTo>
                        <a:pt x="3377" y="1821"/>
                      </a:lnTo>
                      <a:lnTo>
                        <a:pt x="3354" y="1821"/>
                      </a:lnTo>
                      <a:lnTo>
                        <a:pt x="3288" y="1821"/>
                      </a:lnTo>
                      <a:lnTo>
                        <a:pt x="3195" y="1819"/>
                      </a:lnTo>
                      <a:lnTo>
                        <a:pt x="3106" y="1819"/>
                      </a:lnTo>
                      <a:lnTo>
                        <a:pt x="3016" y="1819"/>
                      </a:lnTo>
                      <a:lnTo>
                        <a:pt x="2964" y="1819"/>
                      </a:lnTo>
                      <a:lnTo>
                        <a:pt x="2917" y="1819"/>
                      </a:lnTo>
                      <a:lnTo>
                        <a:pt x="2874" y="1819"/>
                      </a:lnTo>
                      <a:lnTo>
                        <a:pt x="2872" y="1819"/>
                      </a:lnTo>
                      <a:lnTo>
                        <a:pt x="2867" y="1819"/>
                      </a:lnTo>
                      <a:lnTo>
                        <a:pt x="2862" y="1819"/>
                      </a:lnTo>
                      <a:lnTo>
                        <a:pt x="2829" y="1819"/>
                      </a:lnTo>
                      <a:lnTo>
                        <a:pt x="2782" y="1819"/>
                      </a:lnTo>
                      <a:lnTo>
                        <a:pt x="2735" y="1821"/>
                      </a:lnTo>
                      <a:lnTo>
                        <a:pt x="2688" y="1821"/>
                      </a:lnTo>
                      <a:lnTo>
                        <a:pt x="2645" y="1821"/>
                      </a:lnTo>
                      <a:lnTo>
                        <a:pt x="2600" y="1821"/>
                      </a:lnTo>
                      <a:lnTo>
                        <a:pt x="2555" y="1821"/>
                      </a:lnTo>
                      <a:lnTo>
                        <a:pt x="2510" y="1821"/>
                      </a:lnTo>
                      <a:lnTo>
                        <a:pt x="2463" y="1821"/>
                      </a:lnTo>
                      <a:lnTo>
                        <a:pt x="2454" y="1821"/>
                      </a:lnTo>
                      <a:lnTo>
                        <a:pt x="2442" y="1821"/>
                      </a:lnTo>
                      <a:lnTo>
                        <a:pt x="2433" y="1821"/>
                      </a:lnTo>
                      <a:lnTo>
                        <a:pt x="2421" y="1821"/>
                      </a:lnTo>
                      <a:lnTo>
                        <a:pt x="2409" y="1821"/>
                      </a:lnTo>
                      <a:lnTo>
                        <a:pt x="2399" y="1821"/>
                      </a:lnTo>
                      <a:lnTo>
                        <a:pt x="2388" y="1821"/>
                      </a:lnTo>
                      <a:lnTo>
                        <a:pt x="2376" y="1821"/>
                      </a:lnTo>
                      <a:lnTo>
                        <a:pt x="2371" y="1821"/>
                      </a:lnTo>
                      <a:lnTo>
                        <a:pt x="2366" y="1821"/>
                      </a:lnTo>
                      <a:lnTo>
                        <a:pt x="2347" y="1821"/>
                      </a:lnTo>
                      <a:lnTo>
                        <a:pt x="2336" y="1821"/>
                      </a:lnTo>
                      <a:lnTo>
                        <a:pt x="2331" y="1821"/>
                      </a:lnTo>
                      <a:lnTo>
                        <a:pt x="2319" y="1821"/>
                      </a:lnTo>
                      <a:lnTo>
                        <a:pt x="2307" y="1821"/>
                      </a:lnTo>
                      <a:lnTo>
                        <a:pt x="2286" y="1821"/>
                      </a:lnTo>
                      <a:lnTo>
                        <a:pt x="2239" y="1821"/>
                      </a:lnTo>
                      <a:lnTo>
                        <a:pt x="2194" y="1821"/>
                      </a:lnTo>
                      <a:lnTo>
                        <a:pt x="2149" y="1821"/>
                      </a:lnTo>
                      <a:lnTo>
                        <a:pt x="2104" y="1821"/>
                      </a:lnTo>
                      <a:lnTo>
                        <a:pt x="2057" y="1821"/>
                      </a:lnTo>
                      <a:lnTo>
                        <a:pt x="2012" y="1821"/>
                      </a:lnTo>
                      <a:lnTo>
                        <a:pt x="1967" y="1821"/>
                      </a:lnTo>
                      <a:lnTo>
                        <a:pt x="1922" y="1821"/>
                      </a:lnTo>
                      <a:lnTo>
                        <a:pt x="1887" y="1821"/>
                      </a:lnTo>
                      <a:lnTo>
                        <a:pt x="1840" y="1821"/>
                      </a:lnTo>
                      <a:lnTo>
                        <a:pt x="1795" y="1821"/>
                      </a:lnTo>
                      <a:lnTo>
                        <a:pt x="1750" y="1821"/>
                      </a:lnTo>
                      <a:lnTo>
                        <a:pt x="1705" y="1821"/>
                      </a:lnTo>
                      <a:lnTo>
                        <a:pt x="1660" y="1821"/>
                      </a:lnTo>
                      <a:lnTo>
                        <a:pt x="1615" y="1821"/>
                      </a:lnTo>
                      <a:lnTo>
                        <a:pt x="1570" y="1821"/>
                      </a:lnTo>
                      <a:lnTo>
                        <a:pt x="1525" y="1821"/>
                      </a:lnTo>
                      <a:lnTo>
                        <a:pt x="1481" y="1821"/>
                      </a:lnTo>
                      <a:lnTo>
                        <a:pt x="1433" y="1821"/>
                      </a:lnTo>
                      <a:lnTo>
                        <a:pt x="1388" y="1821"/>
                      </a:lnTo>
                      <a:lnTo>
                        <a:pt x="1344" y="1821"/>
                      </a:lnTo>
                      <a:lnTo>
                        <a:pt x="1299" y="1821"/>
                      </a:lnTo>
                      <a:lnTo>
                        <a:pt x="1254" y="1821"/>
                      </a:lnTo>
                      <a:lnTo>
                        <a:pt x="1207" y="1821"/>
                      </a:lnTo>
                      <a:lnTo>
                        <a:pt x="1162" y="1821"/>
                      </a:lnTo>
                      <a:lnTo>
                        <a:pt x="1117" y="1821"/>
                      </a:lnTo>
                      <a:lnTo>
                        <a:pt x="1072" y="1821"/>
                      </a:lnTo>
                      <a:lnTo>
                        <a:pt x="1027" y="1821"/>
                      </a:lnTo>
                      <a:lnTo>
                        <a:pt x="980" y="1821"/>
                      </a:lnTo>
                      <a:lnTo>
                        <a:pt x="935" y="1821"/>
                      </a:lnTo>
                      <a:lnTo>
                        <a:pt x="890" y="1821"/>
                      </a:lnTo>
                      <a:lnTo>
                        <a:pt x="848" y="1821"/>
                      </a:lnTo>
                      <a:lnTo>
                        <a:pt x="805" y="1821"/>
                      </a:lnTo>
                      <a:lnTo>
                        <a:pt x="760" y="1821"/>
                      </a:lnTo>
                      <a:lnTo>
                        <a:pt x="713" y="1821"/>
                      </a:lnTo>
                      <a:lnTo>
                        <a:pt x="666" y="1821"/>
                      </a:lnTo>
                      <a:lnTo>
                        <a:pt x="623" y="1819"/>
                      </a:lnTo>
                      <a:lnTo>
                        <a:pt x="578" y="1819"/>
                      </a:lnTo>
                      <a:lnTo>
                        <a:pt x="531" y="1819"/>
                      </a:lnTo>
                      <a:lnTo>
                        <a:pt x="486" y="1819"/>
                      </a:lnTo>
                      <a:lnTo>
                        <a:pt x="441" y="1819"/>
                      </a:lnTo>
                      <a:lnTo>
                        <a:pt x="401" y="1819"/>
                      </a:lnTo>
                      <a:lnTo>
                        <a:pt x="396" y="1819"/>
                      </a:lnTo>
                      <a:lnTo>
                        <a:pt x="356" y="1819"/>
                      </a:lnTo>
                      <a:lnTo>
                        <a:pt x="356" y="1816"/>
                      </a:lnTo>
                      <a:lnTo>
                        <a:pt x="356" y="1812"/>
                      </a:lnTo>
                      <a:lnTo>
                        <a:pt x="354" y="1805"/>
                      </a:lnTo>
                      <a:lnTo>
                        <a:pt x="354" y="1795"/>
                      </a:lnTo>
                      <a:lnTo>
                        <a:pt x="354" y="1788"/>
                      </a:lnTo>
                      <a:lnTo>
                        <a:pt x="354" y="1776"/>
                      </a:lnTo>
                      <a:lnTo>
                        <a:pt x="354" y="1774"/>
                      </a:lnTo>
                      <a:lnTo>
                        <a:pt x="354" y="1767"/>
                      </a:lnTo>
                      <a:lnTo>
                        <a:pt x="354" y="1755"/>
                      </a:lnTo>
                      <a:lnTo>
                        <a:pt x="351" y="1746"/>
                      </a:lnTo>
                      <a:lnTo>
                        <a:pt x="351" y="1741"/>
                      </a:lnTo>
                      <a:lnTo>
                        <a:pt x="351" y="1734"/>
                      </a:lnTo>
                      <a:lnTo>
                        <a:pt x="351" y="1724"/>
                      </a:lnTo>
                      <a:lnTo>
                        <a:pt x="351" y="1713"/>
                      </a:lnTo>
                      <a:lnTo>
                        <a:pt x="351" y="1701"/>
                      </a:lnTo>
                      <a:lnTo>
                        <a:pt x="354" y="1646"/>
                      </a:lnTo>
                      <a:lnTo>
                        <a:pt x="354" y="1644"/>
                      </a:lnTo>
                      <a:lnTo>
                        <a:pt x="354" y="1623"/>
                      </a:lnTo>
                      <a:lnTo>
                        <a:pt x="354" y="1618"/>
                      </a:lnTo>
                      <a:lnTo>
                        <a:pt x="354" y="1613"/>
                      </a:lnTo>
                      <a:lnTo>
                        <a:pt x="354" y="1609"/>
                      </a:lnTo>
                      <a:lnTo>
                        <a:pt x="354" y="1604"/>
                      </a:lnTo>
                      <a:lnTo>
                        <a:pt x="354" y="1597"/>
                      </a:lnTo>
                      <a:lnTo>
                        <a:pt x="354" y="1592"/>
                      </a:lnTo>
                      <a:lnTo>
                        <a:pt x="354" y="1583"/>
                      </a:lnTo>
                      <a:lnTo>
                        <a:pt x="354" y="1578"/>
                      </a:lnTo>
                      <a:lnTo>
                        <a:pt x="354" y="1576"/>
                      </a:lnTo>
                      <a:lnTo>
                        <a:pt x="354" y="1573"/>
                      </a:lnTo>
                      <a:lnTo>
                        <a:pt x="354" y="1571"/>
                      </a:lnTo>
                      <a:lnTo>
                        <a:pt x="351" y="1535"/>
                      </a:lnTo>
                      <a:lnTo>
                        <a:pt x="351" y="1533"/>
                      </a:lnTo>
                      <a:lnTo>
                        <a:pt x="354" y="1531"/>
                      </a:lnTo>
                      <a:lnTo>
                        <a:pt x="354" y="1528"/>
                      </a:lnTo>
                      <a:lnTo>
                        <a:pt x="354" y="1516"/>
                      </a:lnTo>
                      <a:lnTo>
                        <a:pt x="354" y="1514"/>
                      </a:lnTo>
                      <a:lnTo>
                        <a:pt x="354" y="1509"/>
                      </a:lnTo>
                      <a:lnTo>
                        <a:pt x="354" y="1507"/>
                      </a:lnTo>
                      <a:lnTo>
                        <a:pt x="351" y="1483"/>
                      </a:lnTo>
                      <a:lnTo>
                        <a:pt x="354" y="1481"/>
                      </a:lnTo>
                      <a:lnTo>
                        <a:pt x="354" y="1479"/>
                      </a:lnTo>
                      <a:lnTo>
                        <a:pt x="354" y="1474"/>
                      </a:lnTo>
                      <a:lnTo>
                        <a:pt x="354" y="1467"/>
                      </a:lnTo>
                      <a:lnTo>
                        <a:pt x="354" y="1460"/>
                      </a:lnTo>
                      <a:lnTo>
                        <a:pt x="354" y="1455"/>
                      </a:lnTo>
                      <a:lnTo>
                        <a:pt x="354" y="1450"/>
                      </a:lnTo>
                      <a:lnTo>
                        <a:pt x="354" y="1439"/>
                      </a:lnTo>
                      <a:lnTo>
                        <a:pt x="354" y="1436"/>
                      </a:lnTo>
                      <a:lnTo>
                        <a:pt x="354" y="1413"/>
                      </a:lnTo>
                      <a:lnTo>
                        <a:pt x="354" y="1405"/>
                      </a:lnTo>
                      <a:lnTo>
                        <a:pt x="354" y="1401"/>
                      </a:lnTo>
                      <a:lnTo>
                        <a:pt x="351" y="1391"/>
                      </a:lnTo>
                      <a:lnTo>
                        <a:pt x="351" y="1384"/>
                      </a:lnTo>
                      <a:lnTo>
                        <a:pt x="351" y="1382"/>
                      </a:lnTo>
                      <a:lnTo>
                        <a:pt x="351" y="1379"/>
                      </a:lnTo>
                      <a:lnTo>
                        <a:pt x="351" y="1372"/>
                      </a:lnTo>
                      <a:lnTo>
                        <a:pt x="351" y="1365"/>
                      </a:lnTo>
                      <a:lnTo>
                        <a:pt x="351" y="1358"/>
                      </a:lnTo>
                      <a:lnTo>
                        <a:pt x="354" y="1353"/>
                      </a:lnTo>
                      <a:lnTo>
                        <a:pt x="354" y="1346"/>
                      </a:lnTo>
                      <a:lnTo>
                        <a:pt x="351" y="1342"/>
                      </a:lnTo>
                      <a:lnTo>
                        <a:pt x="351" y="1339"/>
                      </a:lnTo>
                      <a:lnTo>
                        <a:pt x="351" y="1335"/>
                      </a:lnTo>
                      <a:lnTo>
                        <a:pt x="351" y="1332"/>
                      </a:lnTo>
                      <a:lnTo>
                        <a:pt x="351" y="1327"/>
                      </a:lnTo>
                      <a:lnTo>
                        <a:pt x="354" y="1318"/>
                      </a:lnTo>
                      <a:lnTo>
                        <a:pt x="354" y="1306"/>
                      </a:lnTo>
                      <a:lnTo>
                        <a:pt x="354" y="1290"/>
                      </a:lnTo>
                      <a:lnTo>
                        <a:pt x="354" y="1285"/>
                      </a:lnTo>
                      <a:lnTo>
                        <a:pt x="354" y="1280"/>
                      </a:lnTo>
                      <a:lnTo>
                        <a:pt x="354" y="1273"/>
                      </a:lnTo>
                      <a:lnTo>
                        <a:pt x="354" y="1271"/>
                      </a:lnTo>
                      <a:lnTo>
                        <a:pt x="354" y="1268"/>
                      </a:lnTo>
                      <a:lnTo>
                        <a:pt x="354" y="1266"/>
                      </a:lnTo>
                      <a:lnTo>
                        <a:pt x="354" y="1259"/>
                      </a:lnTo>
                      <a:lnTo>
                        <a:pt x="354" y="1252"/>
                      </a:lnTo>
                      <a:lnTo>
                        <a:pt x="354" y="1250"/>
                      </a:lnTo>
                      <a:lnTo>
                        <a:pt x="354" y="1247"/>
                      </a:lnTo>
                      <a:lnTo>
                        <a:pt x="354" y="1242"/>
                      </a:lnTo>
                      <a:lnTo>
                        <a:pt x="354" y="1240"/>
                      </a:lnTo>
                      <a:lnTo>
                        <a:pt x="354" y="1238"/>
                      </a:lnTo>
                      <a:lnTo>
                        <a:pt x="354" y="1231"/>
                      </a:lnTo>
                      <a:lnTo>
                        <a:pt x="354" y="1226"/>
                      </a:lnTo>
                      <a:lnTo>
                        <a:pt x="354" y="1219"/>
                      </a:lnTo>
                      <a:lnTo>
                        <a:pt x="354" y="1212"/>
                      </a:lnTo>
                      <a:lnTo>
                        <a:pt x="354" y="1209"/>
                      </a:lnTo>
                      <a:lnTo>
                        <a:pt x="354" y="1207"/>
                      </a:lnTo>
                      <a:lnTo>
                        <a:pt x="354" y="1205"/>
                      </a:lnTo>
                      <a:lnTo>
                        <a:pt x="354" y="1202"/>
                      </a:lnTo>
                      <a:lnTo>
                        <a:pt x="354" y="1198"/>
                      </a:lnTo>
                      <a:lnTo>
                        <a:pt x="354" y="1195"/>
                      </a:lnTo>
                      <a:lnTo>
                        <a:pt x="354" y="1193"/>
                      </a:lnTo>
                      <a:lnTo>
                        <a:pt x="354" y="1190"/>
                      </a:lnTo>
                      <a:lnTo>
                        <a:pt x="354" y="1188"/>
                      </a:lnTo>
                      <a:lnTo>
                        <a:pt x="351" y="1183"/>
                      </a:lnTo>
                      <a:lnTo>
                        <a:pt x="351" y="1181"/>
                      </a:lnTo>
                      <a:lnTo>
                        <a:pt x="351" y="1176"/>
                      </a:lnTo>
                      <a:lnTo>
                        <a:pt x="351" y="1172"/>
                      </a:lnTo>
                      <a:lnTo>
                        <a:pt x="351" y="1167"/>
                      </a:lnTo>
                      <a:lnTo>
                        <a:pt x="351" y="1160"/>
                      </a:lnTo>
                      <a:lnTo>
                        <a:pt x="351" y="1155"/>
                      </a:lnTo>
                      <a:lnTo>
                        <a:pt x="351" y="1150"/>
                      </a:lnTo>
                      <a:lnTo>
                        <a:pt x="351" y="1146"/>
                      </a:lnTo>
                      <a:lnTo>
                        <a:pt x="351" y="1143"/>
                      </a:lnTo>
                      <a:lnTo>
                        <a:pt x="351" y="1141"/>
                      </a:lnTo>
                      <a:lnTo>
                        <a:pt x="351" y="1138"/>
                      </a:lnTo>
                      <a:lnTo>
                        <a:pt x="351" y="1127"/>
                      </a:lnTo>
                      <a:lnTo>
                        <a:pt x="351" y="1110"/>
                      </a:lnTo>
                      <a:lnTo>
                        <a:pt x="351" y="1096"/>
                      </a:lnTo>
                      <a:lnTo>
                        <a:pt x="351" y="1084"/>
                      </a:lnTo>
                      <a:lnTo>
                        <a:pt x="349" y="1084"/>
                      </a:lnTo>
                      <a:lnTo>
                        <a:pt x="347" y="1084"/>
                      </a:lnTo>
                      <a:lnTo>
                        <a:pt x="344" y="1084"/>
                      </a:lnTo>
                      <a:lnTo>
                        <a:pt x="342" y="1084"/>
                      </a:lnTo>
                      <a:lnTo>
                        <a:pt x="340" y="1084"/>
                      </a:lnTo>
                      <a:lnTo>
                        <a:pt x="337" y="1084"/>
                      </a:lnTo>
                      <a:lnTo>
                        <a:pt x="335" y="1084"/>
                      </a:lnTo>
                      <a:lnTo>
                        <a:pt x="333" y="1084"/>
                      </a:lnTo>
                      <a:lnTo>
                        <a:pt x="330" y="1082"/>
                      </a:lnTo>
                      <a:lnTo>
                        <a:pt x="318" y="1079"/>
                      </a:lnTo>
                      <a:lnTo>
                        <a:pt x="307" y="1075"/>
                      </a:lnTo>
                      <a:lnTo>
                        <a:pt x="302" y="1075"/>
                      </a:lnTo>
                      <a:lnTo>
                        <a:pt x="300" y="1072"/>
                      </a:lnTo>
                      <a:lnTo>
                        <a:pt x="290" y="1070"/>
                      </a:lnTo>
                      <a:lnTo>
                        <a:pt x="288" y="1068"/>
                      </a:lnTo>
                      <a:lnTo>
                        <a:pt x="285" y="1068"/>
                      </a:lnTo>
                      <a:lnTo>
                        <a:pt x="283" y="1068"/>
                      </a:lnTo>
                      <a:lnTo>
                        <a:pt x="281" y="1065"/>
                      </a:lnTo>
                      <a:lnTo>
                        <a:pt x="278" y="1065"/>
                      </a:lnTo>
                      <a:lnTo>
                        <a:pt x="274" y="1065"/>
                      </a:lnTo>
                      <a:lnTo>
                        <a:pt x="269" y="1065"/>
                      </a:lnTo>
                      <a:lnTo>
                        <a:pt x="266" y="1063"/>
                      </a:lnTo>
                      <a:lnTo>
                        <a:pt x="262" y="1063"/>
                      </a:lnTo>
                      <a:lnTo>
                        <a:pt x="257" y="1063"/>
                      </a:lnTo>
                      <a:lnTo>
                        <a:pt x="252" y="1063"/>
                      </a:lnTo>
                      <a:lnTo>
                        <a:pt x="245" y="1061"/>
                      </a:lnTo>
                      <a:lnTo>
                        <a:pt x="243" y="1061"/>
                      </a:lnTo>
                      <a:lnTo>
                        <a:pt x="243" y="1061"/>
                      </a:lnTo>
                      <a:lnTo>
                        <a:pt x="240" y="1061"/>
                      </a:lnTo>
                      <a:lnTo>
                        <a:pt x="238" y="1058"/>
                      </a:lnTo>
                      <a:lnTo>
                        <a:pt x="233" y="1058"/>
                      </a:lnTo>
                      <a:lnTo>
                        <a:pt x="231" y="1058"/>
                      </a:lnTo>
                      <a:lnTo>
                        <a:pt x="229" y="1056"/>
                      </a:lnTo>
                      <a:lnTo>
                        <a:pt x="226" y="1056"/>
                      </a:lnTo>
                      <a:lnTo>
                        <a:pt x="224" y="1056"/>
                      </a:lnTo>
                      <a:lnTo>
                        <a:pt x="222" y="1056"/>
                      </a:lnTo>
                      <a:lnTo>
                        <a:pt x="219" y="1053"/>
                      </a:lnTo>
                      <a:lnTo>
                        <a:pt x="214" y="1053"/>
                      </a:lnTo>
                      <a:lnTo>
                        <a:pt x="212" y="1051"/>
                      </a:lnTo>
                      <a:lnTo>
                        <a:pt x="207" y="1051"/>
                      </a:lnTo>
                      <a:lnTo>
                        <a:pt x="203" y="1049"/>
                      </a:lnTo>
                      <a:lnTo>
                        <a:pt x="200" y="1049"/>
                      </a:lnTo>
                      <a:lnTo>
                        <a:pt x="198" y="1049"/>
                      </a:lnTo>
                      <a:lnTo>
                        <a:pt x="196" y="1049"/>
                      </a:lnTo>
                      <a:lnTo>
                        <a:pt x="193" y="1046"/>
                      </a:lnTo>
                      <a:lnTo>
                        <a:pt x="188" y="1046"/>
                      </a:lnTo>
                      <a:lnTo>
                        <a:pt x="186" y="1046"/>
                      </a:lnTo>
                      <a:lnTo>
                        <a:pt x="186" y="1046"/>
                      </a:lnTo>
                      <a:lnTo>
                        <a:pt x="184" y="1046"/>
                      </a:lnTo>
                      <a:lnTo>
                        <a:pt x="181" y="1046"/>
                      </a:lnTo>
                      <a:lnTo>
                        <a:pt x="177" y="1046"/>
                      </a:lnTo>
                      <a:lnTo>
                        <a:pt x="174" y="1046"/>
                      </a:lnTo>
                      <a:lnTo>
                        <a:pt x="155" y="1046"/>
                      </a:lnTo>
                      <a:lnTo>
                        <a:pt x="137" y="1046"/>
                      </a:lnTo>
                      <a:lnTo>
                        <a:pt x="137" y="1044"/>
                      </a:lnTo>
                      <a:lnTo>
                        <a:pt x="139" y="1039"/>
                      </a:lnTo>
                      <a:lnTo>
                        <a:pt x="139" y="1039"/>
                      </a:lnTo>
                      <a:lnTo>
                        <a:pt x="141" y="1037"/>
                      </a:lnTo>
                      <a:lnTo>
                        <a:pt x="144" y="1032"/>
                      </a:lnTo>
                      <a:lnTo>
                        <a:pt x="144" y="1030"/>
                      </a:lnTo>
                      <a:lnTo>
                        <a:pt x="146" y="1027"/>
                      </a:lnTo>
                      <a:lnTo>
                        <a:pt x="146" y="1023"/>
                      </a:lnTo>
                      <a:lnTo>
                        <a:pt x="148" y="1020"/>
                      </a:lnTo>
                      <a:lnTo>
                        <a:pt x="148" y="1016"/>
                      </a:lnTo>
                      <a:lnTo>
                        <a:pt x="151" y="1011"/>
                      </a:lnTo>
                      <a:lnTo>
                        <a:pt x="151" y="1009"/>
                      </a:lnTo>
                      <a:lnTo>
                        <a:pt x="151" y="1004"/>
                      </a:lnTo>
                      <a:lnTo>
                        <a:pt x="153" y="1001"/>
                      </a:lnTo>
                      <a:lnTo>
                        <a:pt x="153" y="997"/>
                      </a:lnTo>
                      <a:lnTo>
                        <a:pt x="153" y="994"/>
                      </a:lnTo>
                      <a:lnTo>
                        <a:pt x="153" y="992"/>
                      </a:lnTo>
                      <a:lnTo>
                        <a:pt x="153" y="990"/>
                      </a:lnTo>
                      <a:lnTo>
                        <a:pt x="153" y="987"/>
                      </a:lnTo>
                      <a:lnTo>
                        <a:pt x="153" y="985"/>
                      </a:lnTo>
                      <a:lnTo>
                        <a:pt x="153" y="973"/>
                      </a:lnTo>
                      <a:lnTo>
                        <a:pt x="153" y="964"/>
                      </a:lnTo>
                      <a:lnTo>
                        <a:pt x="153" y="959"/>
                      </a:lnTo>
                      <a:lnTo>
                        <a:pt x="153" y="935"/>
                      </a:lnTo>
                      <a:lnTo>
                        <a:pt x="151" y="926"/>
                      </a:lnTo>
                      <a:lnTo>
                        <a:pt x="151" y="926"/>
                      </a:lnTo>
                      <a:lnTo>
                        <a:pt x="148" y="924"/>
                      </a:lnTo>
                      <a:lnTo>
                        <a:pt x="148" y="921"/>
                      </a:lnTo>
                      <a:lnTo>
                        <a:pt x="146" y="921"/>
                      </a:lnTo>
                      <a:lnTo>
                        <a:pt x="146" y="919"/>
                      </a:lnTo>
                      <a:lnTo>
                        <a:pt x="144" y="919"/>
                      </a:lnTo>
                      <a:lnTo>
                        <a:pt x="141" y="916"/>
                      </a:lnTo>
                      <a:lnTo>
                        <a:pt x="139" y="916"/>
                      </a:lnTo>
                      <a:lnTo>
                        <a:pt x="137" y="916"/>
                      </a:lnTo>
                      <a:lnTo>
                        <a:pt x="134" y="916"/>
                      </a:lnTo>
                      <a:lnTo>
                        <a:pt x="132" y="916"/>
                      </a:lnTo>
                      <a:lnTo>
                        <a:pt x="129" y="916"/>
                      </a:lnTo>
                      <a:lnTo>
                        <a:pt x="129" y="916"/>
                      </a:lnTo>
                      <a:lnTo>
                        <a:pt x="127" y="916"/>
                      </a:lnTo>
                      <a:lnTo>
                        <a:pt x="120" y="916"/>
                      </a:lnTo>
                      <a:lnTo>
                        <a:pt x="111" y="914"/>
                      </a:lnTo>
                      <a:lnTo>
                        <a:pt x="99" y="914"/>
                      </a:lnTo>
                      <a:lnTo>
                        <a:pt x="94" y="912"/>
                      </a:lnTo>
                      <a:lnTo>
                        <a:pt x="89" y="912"/>
                      </a:lnTo>
                      <a:lnTo>
                        <a:pt x="85" y="912"/>
                      </a:lnTo>
                      <a:lnTo>
                        <a:pt x="85" y="907"/>
                      </a:lnTo>
                      <a:lnTo>
                        <a:pt x="89" y="895"/>
                      </a:lnTo>
                      <a:lnTo>
                        <a:pt x="89" y="886"/>
                      </a:lnTo>
                      <a:lnTo>
                        <a:pt x="89" y="876"/>
                      </a:lnTo>
                      <a:lnTo>
                        <a:pt x="87" y="869"/>
                      </a:lnTo>
                      <a:lnTo>
                        <a:pt x="87" y="864"/>
                      </a:lnTo>
                      <a:lnTo>
                        <a:pt x="87" y="860"/>
                      </a:lnTo>
                      <a:lnTo>
                        <a:pt x="87" y="841"/>
                      </a:lnTo>
                      <a:lnTo>
                        <a:pt x="82" y="820"/>
                      </a:lnTo>
                      <a:lnTo>
                        <a:pt x="94" y="794"/>
                      </a:lnTo>
                      <a:lnTo>
                        <a:pt x="89" y="784"/>
                      </a:lnTo>
                      <a:lnTo>
                        <a:pt x="89" y="782"/>
                      </a:lnTo>
                      <a:lnTo>
                        <a:pt x="80" y="756"/>
                      </a:lnTo>
                      <a:lnTo>
                        <a:pt x="61" y="725"/>
                      </a:lnTo>
                      <a:lnTo>
                        <a:pt x="59" y="720"/>
                      </a:lnTo>
                      <a:lnTo>
                        <a:pt x="51" y="711"/>
                      </a:lnTo>
                      <a:lnTo>
                        <a:pt x="47" y="694"/>
                      </a:lnTo>
                      <a:lnTo>
                        <a:pt x="26" y="661"/>
                      </a:lnTo>
                      <a:lnTo>
                        <a:pt x="14" y="642"/>
                      </a:lnTo>
                      <a:lnTo>
                        <a:pt x="16" y="631"/>
                      </a:lnTo>
                      <a:lnTo>
                        <a:pt x="16" y="626"/>
                      </a:lnTo>
                      <a:lnTo>
                        <a:pt x="16" y="621"/>
                      </a:lnTo>
                      <a:lnTo>
                        <a:pt x="21" y="597"/>
                      </a:lnTo>
                      <a:lnTo>
                        <a:pt x="23" y="557"/>
                      </a:lnTo>
                      <a:lnTo>
                        <a:pt x="26" y="548"/>
                      </a:lnTo>
                      <a:lnTo>
                        <a:pt x="4" y="548"/>
                      </a:lnTo>
                      <a:lnTo>
                        <a:pt x="4" y="536"/>
                      </a:lnTo>
                      <a:lnTo>
                        <a:pt x="4" y="534"/>
                      </a:lnTo>
                      <a:lnTo>
                        <a:pt x="4" y="531"/>
                      </a:lnTo>
                      <a:lnTo>
                        <a:pt x="4" y="529"/>
                      </a:lnTo>
                      <a:lnTo>
                        <a:pt x="2" y="529"/>
                      </a:lnTo>
                      <a:lnTo>
                        <a:pt x="2" y="529"/>
                      </a:lnTo>
                      <a:lnTo>
                        <a:pt x="0" y="529"/>
                      </a:lnTo>
                      <a:lnTo>
                        <a:pt x="0" y="527"/>
                      </a:lnTo>
                      <a:lnTo>
                        <a:pt x="0" y="524"/>
                      </a:lnTo>
                      <a:lnTo>
                        <a:pt x="0" y="515"/>
                      </a:lnTo>
                      <a:lnTo>
                        <a:pt x="0" y="512"/>
                      </a:lnTo>
                      <a:lnTo>
                        <a:pt x="9" y="510"/>
                      </a:lnTo>
                      <a:lnTo>
                        <a:pt x="11" y="510"/>
                      </a:lnTo>
                      <a:lnTo>
                        <a:pt x="11" y="508"/>
                      </a:lnTo>
                      <a:lnTo>
                        <a:pt x="14" y="501"/>
                      </a:lnTo>
                      <a:lnTo>
                        <a:pt x="14" y="498"/>
                      </a:lnTo>
                      <a:lnTo>
                        <a:pt x="14" y="496"/>
                      </a:lnTo>
                      <a:lnTo>
                        <a:pt x="16" y="496"/>
                      </a:lnTo>
                      <a:lnTo>
                        <a:pt x="16" y="494"/>
                      </a:lnTo>
                      <a:lnTo>
                        <a:pt x="23" y="484"/>
                      </a:lnTo>
                      <a:lnTo>
                        <a:pt x="23" y="482"/>
                      </a:lnTo>
                      <a:lnTo>
                        <a:pt x="23" y="479"/>
                      </a:lnTo>
                      <a:lnTo>
                        <a:pt x="23" y="477"/>
                      </a:lnTo>
                      <a:lnTo>
                        <a:pt x="23" y="475"/>
                      </a:lnTo>
                      <a:lnTo>
                        <a:pt x="21" y="472"/>
                      </a:lnTo>
                      <a:lnTo>
                        <a:pt x="21" y="472"/>
                      </a:lnTo>
                      <a:lnTo>
                        <a:pt x="21" y="470"/>
                      </a:lnTo>
                      <a:lnTo>
                        <a:pt x="21" y="468"/>
                      </a:lnTo>
                      <a:lnTo>
                        <a:pt x="26" y="463"/>
                      </a:lnTo>
                      <a:lnTo>
                        <a:pt x="26" y="460"/>
                      </a:lnTo>
                      <a:lnTo>
                        <a:pt x="28" y="460"/>
                      </a:lnTo>
                      <a:lnTo>
                        <a:pt x="28" y="458"/>
                      </a:lnTo>
                      <a:lnTo>
                        <a:pt x="28" y="456"/>
                      </a:lnTo>
                      <a:lnTo>
                        <a:pt x="28" y="453"/>
                      </a:lnTo>
                      <a:lnTo>
                        <a:pt x="26" y="453"/>
                      </a:lnTo>
                      <a:lnTo>
                        <a:pt x="26" y="451"/>
                      </a:lnTo>
                      <a:lnTo>
                        <a:pt x="23" y="451"/>
                      </a:lnTo>
                      <a:lnTo>
                        <a:pt x="18" y="449"/>
                      </a:lnTo>
                      <a:lnTo>
                        <a:pt x="16" y="449"/>
                      </a:lnTo>
                      <a:lnTo>
                        <a:pt x="16" y="446"/>
                      </a:lnTo>
                      <a:lnTo>
                        <a:pt x="16" y="444"/>
                      </a:lnTo>
                      <a:lnTo>
                        <a:pt x="16" y="442"/>
                      </a:lnTo>
                      <a:lnTo>
                        <a:pt x="16" y="439"/>
                      </a:lnTo>
                      <a:lnTo>
                        <a:pt x="16" y="437"/>
                      </a:lnTo>
                      <a:lnTo>
                        <a:pt x="16" y="434"/>
                      </a:lnTo>
                      <a:lnTo>
                        <a:pt x="16" y="432"/>
                      </a:lnTo>
                      <a:lnTo>
                        <a:pt x="18" y="432"/>
                      </a:lnTo>
                      <a:lnTo>
                        <a:pt x="18" y="430"/>
                      </a:lnTo>
                      <a:lnTo>
                        <a:pt x="21" y="430"/>
                      </a:lnTo>
                      <a:lnTo>
                        <a:pt x="21" y="427"/>
                      </a:lnTo>
                      <a:lnTo>
                        <a:pt x="23" y="427"/>
                      </a:lnTo>
                      <a:lnTo>
                        <a:pt x="23" y="420"/>
                      </a:lnTo>
                      <a:lnTo>
                        <a:pt x="28" y="416"/>
                      </a:lnTo>
                      <a:lnTo>
                        <a:pt x="33" y="413"/>
                      </a:lnTo>
                      <a:lnTo>
                        <a:pt x="33" y="411"/>
                      </a:lnTo>
                      <a:lnTo>
                        <a:pt x="37" y="406"/>
                      </a:lnTo>
                      <a:lnTo>
                        <a:pt x="42" y="413"/>
                      </a:lnTo>
                      <a:lnTo>
                        <a:pt x="49" y="416"/>
                      </a:lnTo>
                      <a:lnTo>
                        <a:pt x="54" y="416"/>
                      </a:lnTo>
                      <a:lnTo>
                        <a:pt x="51" y="411"/>
                      </a:lnTo>
                      <a:lnTo>
                        <a:pt x="54" y="408"/>
                      </a:lnTo>
                      <a:lnTo>
                        <a:pt x="59" y="408"/>
                      </a:lnTo>
                      <a:lnTo>
                        <a:pt x="61" y="404"/>
                      </a:lnTo>
                      <a:lnTo>
                        <a:pt x="61" y="401"/>
                      </a:lnTo>
                      <a:lnTo>
                        <a:pt x="63" y="397"/>
                      </a:lnTo>
                      <a:lnTo>
                        <a:pt x="66" y="392"/>
                      </a:lnTo>
                      <a:lnTo>
                        <a:pt x="68" y="390"/>
                      </a:lnTo>
                      <a:lnTo>
                        <a:pt x="73" y="385"/>
                      </a:lnTo>
                      <a:lnTo>
                        <a:pt x="73" y="383"/>
                      </a:lnTo>
                      <a:lnTo>
                        <a:pt x="73" y="378"/>
                      </a:lnTo>
                      <a:lnTo>
                        <a:pt x="73" y="373"/>
                      </a:lnTo>
                      <a:lnTo>
                        <a:pt x="73" y="368"/>
                      </a:lnTo>
                      <a:lnTo>
                        <a:pt x="94" y="371"/>
                      </a:lnTo>
                      <a:lnTo>
                        <a:pt x="144" y="371"/>
                      </a:lnTo>
                      <a:lnTo>
                        <a:pt x="146" y="371"/>
                      </a:lnTo>
                      <a:lnTo>
                        <a:pt x="167" y="371"/>
                      </a:lnTo>
                      <a:lnTo>
                        <a:pt x="186" y="371"/>
                      </a:lnTo>
                      <a:lnTo>
                        <a:pt x="203" y="371"/>
                      </a:lnTo>
                      <a:lnTo>
                        <a:pt x="203" y="368"/>
                      </a:lnTo>
                      <a:lnTo>
                        <a:pt x="205" y="366"/>
                      </a:lnTo>
                      <a:lnTo>
                        <a:pt x="205" y="364"/>
                      </a:lnTo>
                      <a:lnTo>
                        <a:pt x="207" y="361"/>
                      </a:lnTo>
                      <a:lnTo>
                        <a:pt x="207" y="359"/>
                      </a:lnTo>
                      <a:lnTo>
                        <a:pt x="207" y="359"/>
                      </a:lnTo>
                      <a:lnTo>
                        <a:pt x="210" y="357"/>
                      </a:lnTo>
                      <a:lnTo>
                        <a:pt x="210" y="354"/>
                      </a:lnTo>
                      <a:lnTo>
                        <a:pt x="210" y="352"/>
                      </a:lnTo>
                      <a:lnTo>
                        <a:pt x="210" y="349"/>
                      </a:lnTo>
                      <a:lnTo>
                        <a:pt x="212" y="347"/>
                      </a:lnTo>
                      <a:lnTo>
                        <a:pt x="212" y="345"/>
                      </a:lnTo>
                      <a:lnTo>
                        <a:pt x="212" y="340"/>
                      </a:lnTo>
                      <a:lnTo>
                        <a:pt x="214" y="338"/>
                      </a:lnTo>
                      <a:lnTo>
                        <a:pt x="214" y="335"/>
                      </a:lnTo>
                      <a:lnTo>
                        <a:pt x="214" y="331"/>
                      </a:lnTo>
                      <a:lnTo>
                        <a:pt x="214" y="319"/>
                      </a:lnTo>
                      <a:lnTo>
                        <a:pt x="214" y="312"/>
                      </a:lnTo>
                      <a:lnTo>
                        <a:pt x="214" y="307"/>
                      </a:lnTo>
                      <a:lnTo>
                        <a:pt x="214" y="302"/>
                      </a:lnTo>
                      <a:lnTo>
                        <a:pt x="214" y="300"/>
                      </a:lnTo>
                      <a:lnTo>
                        <a:pt x="214" y="295"/>
                      </a:lnTo>
                      <a:lnTo>
                        <a:pt x="214" y="286"/>
                      </a:lnTo>
                      <a:lnTo>
                        <a:pt x="214" y="283"/>
                      </a:lnTo>
                      <a:lnTo>
                        <a:pt x="214" y="281"/>
                      </a:lnTo>
                      <a:lnTo>
                        <a:pt x="217" y="281"/>
                      </a:lnTo>
                      <a:lnTo>
                        <a:pt x="219" y="281"/>
                      </a:lnTo>
                      <a:lnTo>
                        <a:pt x="222" y="281"/>
                      </a:lnTo>
                      <a:lnTo>
                        <a:pt x="224" y="281"/>
                      </a:lnTo>
                      <a:lnTo>
                        <a:pt x="229" y="281"/>
                      </a:lnTo>
                      <a:lnTo>
                        <a:pt x="231" y="281"/>
                      </a:lnTo>
                      <a:lnTo>
                        <a:pt x="233" y="281"/>
                      </a:lnTo>
                      <a:lnTo>
                        <a:pt x="238" y="281"/>
                      </a:lnTo>
                      <a:lnTo>
                        <a:pt x="240" y="281"/>
                      </a:lnTo>
                      <a:lnTo>
                        <a:pt x="243" y="281"/>
                      </a:lnTo>
                      <a:lnTo>
                        <a:pt x="243" y="281"/>
                      </a:lnTo>
                      <a:lnTo>
                        <a:pt x="250" y="281"/>
                      </a:lnTo>
                      <a:lnTo>
                        <a:pt x="252" y="281"/>
                      </a:lnTo>
                      <a:lnTo>
                        <a:pt x="259" y="281"/>
                      </a:lnTo>
                      <a:lnTo>
                        <a:pt x="271" y="281"/>
                      </a:lnTo>
                      <a:lnTo>
                        <a:pt x="285" y="281"/>
                      </a:lnTo>
                      <a:lnTo>
                        <a:pt x="295" y="281"/>
                      </a:lnTo>
                      <a:lnTo>
                        <a:pt x="300" y="281"/>
                      </a:lnTo>
                      <a:lnTo>
                        <a:pt x="300" y="281"/>
                      </a:lnTo>
                      <a:lnTo>
                        <a:pt x="302" y="281"/>
                      </a:lnTo>
                      <a:lnTo>
                        <a:pt x="304" y="281"/>
                      </a:lnTo>
                      <a:lnTo>
                        <a:pt x="307" y="281"/>
                      </a:lnTo>
                      <a:lnTo>
                        <a:pt x="311" y="281"/>
                      </a:lnTo>
                      <a:lnTo>
                        <a:pt x="318" y="279"/>
                      </a:lnTo>
                      <a:lnTo>
                        <a:pt x="323" y="279"/>
                      </a:lnTo>
                      <a:lnTo>
                        <a:pt x="328" y="279"/>
                      </a:lnTo>
                      <a:lnTo>
                        <a:pt x="335" y="279"/>
                      </a:lnTo>
                      <a:lnTo>
                        <a:pt x="344" y="279"/>
                      </a:lnTo>
                      <a:lnTo>
                        <a:pt x="351" y="279"/>
                      </a:lnTo>
                      <a:lnTo>
                        <a:pt x="356" y="279"/>
                      </a:lnTo>
                      <a:lnTo>
                        <a:pt x="359" y="279"/>
                      </a:lnTo>
                      <a:lnTo>
                        <a:pt x="366" y="279"/>
                      </a:lnTo>
                      <a:lnTo>
                        <a:pt x="370" y="279"/>
                      </a:lnTo>
                      <a:lnTo>
                        <a:pt x="375" y="279"/>
                      </a:lnTo>
                      <a:lnTo>
                        <a:pt x="382" y="279"/>
                      </a:lnTo>
                      <a:lnTo>
                        <a:pt x="387" y="279"/>
                      </a:lnTo>
                      <a:lnTo>
                        <a:pt x="394" y="279"/>
                      </a:lnTo>
                      <a:lnTo>
                        <a:pt x="396" y="279"/>
                      </a:lnTo>
                      <a:lnTo>
                        <a:pt x="399" y="279"/>
                      </a:lnTo>
                      <a:lnTo>
                        <a:pt x="401" y="279"/>
                      </a:lnTo>
                      <a:lnTo>
                        <a:pt x="406" y="279"/>
                      </a:lnTo>
                      <a:lnTo>
                        <a:pt x="413" y="279"/>
                      </a:lnTo>
                      <a:lnTo>
                        <a:pt x="415" y="279"/>
                      </a:lnTo>
                      <a:lnTo>
                        <a:pt x="422" y="279"/>
                      </a:lnTo>
                      <a:lnTo>
                        <a:pt x="427" y="279"/>
                      </a:lnTo>
                      <a:lnTo>
                        <a:pt x="429" y="279"/>
                      </a:lnTo>
                      <a:lnTo>
                        <a:pt x="434" y="279"/>
                      </a:lnTo>
                      <a:lnTo>
                        <a:pt x="439" y="279"/>
                      </a:lnTo>
                      <a:lnTo>
                        <a:pt x="441" y="279"/>
                      </a:lnTo>
                      <a:lnTo>
                        <a:pt x="441" y="281"/>
                      </a:lnTo>
                      <a:lnTo>
                        <a:pt x="441" y="283"/>
                      </a:lnTo>
                      <a:lnTo>
                        <a:pt x="441" y="286"/>
                      </a:lnTo>
                      <a:lnTo>
                        <a:pt x="441" y="288"/>
                      </a:lnTo>
                      <a:lnTo>
                        <a:pt x="441" y="293"/>
                      </a:lnTo>
                      <a:lnTo>
                        <a:pt x="441" y="297"/>
                      </a:lnTo>
                      <a:lnTo>
                        <a:pt x="441" y="300"/>
                      </a:lnTo>
                      <a:lnTo>
                        <a:pt x="441" y="302"/>
                      </a:lnTo>
                      <a:lnTo>
                        <a:pt x="441" y="302"/>
                      </a:lnTo>
                      <a:lnTo>
                        <a:pt x="441" y="309"/>
                      </a:lnTo>
                      <a:lnTo>
                        <a:pt x="441" y="314"/>
                      </a:lnTo>
                      <a:lnTo>
                        <a:pt x="441" y="319"/>
                      </a:lnTo>
                      <a:lnTo>
                        <a:pt x="441" y="323"/>
                      </a:lnTo>
                      <a:lnTo>
                        <a:pt x="441" y="328"/>
                      </a:lnTo>
                      <a:lnTo>
                        <a:pt x="441" y="331"/>
                      </a:lnTo>
                      <a:lnTo>
                        <a:pt x="441" y="333"/>
                      </a:lnTo>
                      <a:lnTo>
                        <a:pt x="441" y="335"/>
                      </a:lnTo>
                      <a:lnTo>
                        <a:pt x="441" y="338"/>
                      </a:lnTo>
                      <a:lnTo>
                        <a:pt x="441" y="342"/>
                      </a:lnTo>
                      <a:lnTo>
                        <a:pt x="441" y="347"/>
                      </a:lnTo>
                      <a:lnTo>
                        <a:pt x="441" y="354"/>
                      </a:lnTo>
                      <a:lnTo>
                        <a:pt x="439" y="357"/>
                      </a:lnTo>
                      <a:lnTo>
                        <a:pt x="439" y="361"/>
                      </a:lnTo>
                      <a:lnTo>
                        <a:pt x="439" y="366"/>
                      </a:lnTo>
                      <a:lnTo>
                        <a:pt x="439" y="368"/>
                      </a:lnTo>
                      <a:lnTo>
                        <a:pt x="439" y="371"/>
                      </a:lnTo>
                      <a:lnTo>
                        <a:pt x="437" y="375"/>
                      </a:lnTo>
                      <a:lnTo>
                        <a:pt x="437" y="383"/>
                      </a:lnTo>
                      <a:lnTo>
                        <a:pt x="437" y="387"/>
                      </a:lnTo>
                      <a:lnTo>
                        <a:pt x="434" y="392"/>
                      </a:lnTo>
                      <a:lnTo>
                        <a:pt x="434" y="394"/>
                      </a:lnTo>
                      <a:lnTo>
                        <a:pt x="434" y="397"/>
                      </a:lnTo>
                      <a:lnTo>
                        <a:pt x="434" y="399"/>
                      </a:lnTo>
                      <a:lnTo>
                        <a:pt x="432" y="404"/>
                      </a:lnTo>
                      <a:lnTo>
                        <a:pt x="432" y="411"/>
                      </a:lnTo>
                      <a:lnTo>
                        <a:pt x="429" y="416"/>
                      </a:lnTo>
                      <a:lnTo>
                        <a:pt x="427" y="420"/>
                      </a:lnTo>
                      <a:lnTo>
                        <a:pt x="427" y="425"/>
                      </a:lnTo>
                      <a:lnTo>
                        <a:pt x="425" y="430"/>
                      </a:lnTo>
                      <a:lnTo>
                        <a:pt x="425" y="432"/>
                      </a:lnTo>
                      <a:lnTo>
                        <a:pt x="425" y="437"/>
                      </a:lnTo>
                      <a:lnTo>
                        <a:pt x="422" y="444"/>
                      </a:lnTo>
                      <a:lnTo>
                        <a:pt x="420" y="451"/>
                      </a:lnTo>
                      <a:lnTo>
                        <a:pt x="420" y="456"/>
                      </a:lnTo>
                      <a:lnTo>
                        <a:pt x="418" y="460"/>
                      </a:lnTo>
                      <a:lnTo>
                        <a:pt x="415" y="465"/>
                      </a:lnTo>
                      <a:lnTo>
                        <a:pt x="415" y="470"/>
                      </a:lnTo>
                      <a:lnTo>
                        <a:pt x="415" y="472"/>
                      </a:lnTo>
                      <a:lnTo>
                        <a:pt x="413" y="479"/>
                      </a:lnTo>
                      <a:lnTo>
                        <a:pt x="413" y="484"/>
                      </a:lnTo>
                      <a:lnTo>
                        <a:pt x="413" y="486"/>
                      </a:lnTo>
                      <a:lnTo>
                        <a:pt x="413" y="491"/>
                      </a:lnTo>
                      <a:lnTo>
                        <a:pt x="411" y="498"/>
                      </a:lnTo>
                      <a:lnTo>
                        <a:pt x="408" y="505"/>
                      </a:lnTo>
                      <a:lnTo>
                        <a:pt x="408" y="510"/>
                      </a:lnTo>
                      <a:lnTo>
                        <a:pt x="406" y="515"/>
                      </a:lnTo>
                      <a:lnTo>
                        <a:pt x="403" y="522"/>
                      </a:lnTo>
                      <a:lnTo>
                        <a:pt x="403" y="524"/>
                      </a:lnTo>
                      <a:lnTo>
                        <a:pt x="401" y="529"/>
                      </a:lnTo>
                      <a:lnTo>
                        <a:pt x="401" y="529"/>
                      </a:lnTo>
                      <a:lnTo>
                        <a:pt x="401" y="531"/>
                      </a:lnTo>
                      <a:lnTo>
                        <a:pt x="399" y="536"/>
                      </a:lnTo>
                      <a:lnTo>
                        <a:pt x="399" y="538"/>
                      </a:lnTo>
                      <a:lnTo>
                        <a:pt x="396" y="543"/>
                      </a:lnTo>
                      <a:lnTo>
                        <a:pt x="396" y="550"/>
                      </a:lnTo>
                      <a:lnTo>
                        <a:pt x="394" y="555"/>
                      </a:lnTo>
                      <a:lnTo>
                        <a:pt x="401" y="553"/>
                      </a:lnTo>
                      <a:lnTo>
                        <a:pt x="403" y="553"/>
                      </a:lnTo>
                      <a:lnTo>
                        <a:pt x="411" y="553"/>
                      </a:lnTo>
                      <a:lnTo>
                        <a:pt x="413" y="553"/>
                      </a:lnTo>
                      <a:lnTo>
                        <a:pt x="415" y="553"/>
                      </a:lnTo>
                      <a:lnTo>
                        <a:pt x="418" y="553"/>
                      </a:lnTo>
                      <a:lnTo>
                        <a:pt x="420" y="553"/>
                      </a:lnTo>
                      <a:lnTo>
                        <a:pt x="422" y="553"/>
                      </a:lnTo>
                      <a:lnTo>
                        <a:pt x="427" y="550"/>
                      </a:lnTo>
                      <a:lnTo>
                        <a:pt x="432" y="550"/>
                      </a:lnTo>
                      <a:lnTo>
                        <a:pt x="437" y="550"/>
                      </a:lnTo>
                      <a:lnTo>
                        <a:pt x="441" y="550"/>
                      </a:lnTo>
                      <a:lnTo>
                        <a:pt x="444" y="550"/>
                      </a:lnTo>
                      <a:lnTo>
                        <a:pt x="448" y="550"/>
                      </a:lnTo>
                      <a:lnTo>
                        <a:pt x="453" y="548"/>
                      </a:lnTo>
                      <a:lnTo>
                        <a:pt x="458" y="548"/>
                      </a:lnTo>
                      <a:lnTo>
                        <a:pt x="465" y="548"/>
                      </a:lnTo>
                      <a:lnTo>
                        <a:pt x="470" y="548"/>
                      </a:lnTo>
                      <a:lnTo>
                        <a:pt x="470" y="548"/>
                      </a:lnTo>
                      <a:lnTo>
                        <a:pt x="477" y="548"/>
                      </a:lnTo>
                      <a:lnTo>
                        <a:pt x="484" y="548"/>
                      </a:lnTo>
                      <a:lnTo>
                        <a:pt x="488" y="548"/>
                      </a:lnTo>
                      <a:lnTo>
                        <a:pt x="493" y="548"/>
                      </a:lnTo>
                      <a:lnTo>
                        <a:pt x="498" y="548"/>
                      </a:lnTo>
                      <a:lnTo>
                        <a:pt x="505" y="548"/>
                      </a:lnTo>
                      <a:lnTo>
                        <a:pt x="507" y="548"/>
                      </a:lnTo>
                      <a:lnTo>
                        <a:pt x="512" y="548"/>
                      </a:lnTo>
                      <a:lnTo>
                        <a:pt x="517" y="548"/>
                      </a:lnTo>
                      <a:lnTo>
                        <a:pt x="519" y="548"/>
                      </a:lnTo>
                      <a:lnTo>
                        <a:pt x="524" y="548"/>
                      </a:lnTo>
                      <a:lnTo>
                        <a:pt x="529" y="548"/>
                      </a:lnTo>
                      <a:lnTo>
                        <a:pt x="531" y="548"/>
                      </a:lnTo>
                      <a:lnTo>
                        <a:pt x="533" y="548"/>
                      </a:lnTo>
                      <a:lnTo>
                        <a:pt x="540" y="548"/>
                      </a:lnTo>
                      <a:lnTo>
                        <a:pt x="543" y="548"/>
                      </a:lnTo>
                      <a:lnTo>
                        <a:pt x="555" y="546"/>
                      </a:lnTo>
                      <a:lnTo>
                        <a:pt x="564" y="546"/>
                      </a:lnTo>
                      <a:lnTo>
                        <a:pt x="576" y="546"/>
                      </a:lnTo>
                      <a:lnTo>
                        <a:pt x="578" y="546"/>
                      </a:lnTo>
                      <a:lnTo>
                        <a:pt x="583" y="546"/>
                      </a:lnTo>
                      <a:lnTo>
                        <a:pt x="585" y="546"/>
                      </a:lnTo>
                      <a:lnTo>
                        <a:pt x="592" y="546"/>
                      </a:lnTo>
                      <a:lnTo>
                        <a:pt x="614" y="546"/>
                      </a:lnTo>
                      <a:lnTo>
                        <a:pt x="621" y="546"/>
                      </a:lnTo>
                      <a:lnTo>
                        <a:pt x="623" y="546"/>
                      </a:lnTo>
                      <a:lnTo>
                        <a:pt x="630" y="546"/>
                      </a:lnTo>
                      <a:lnTo>
                        <a:pt x="640" y="546"/>
                      </a:lnTo>
                      <a:lnTo>
                        <a:pt x="651" y="546"/>
                      </a:lnTo>
                      <a:lnTo>
                        <a:pt x="661" y="546"/>
                      </a:lnTo>
                      <a:lnTo>
                        <a:pt x="666" y="546"/>
                      </a:lnTo>
                      <a:lnTo>
                        <a:pt x="668" y="546"/>
                      </a:lnTo>
                      <a:lnTo>
                        <a:pt x="670" y="546"/>
                      </a:lnTo>
                      <a:lnTo>
                        <a:pt x="680" y="546"/>
                      </a:lnTo>
                      <a:lnTo>
                        <a:pt x="689" y="546"/>
                      </a:lnTo>
                      <a:lnTo>
                        <a:pt x="696" y="546"/>
                      </a:lnTo>
                      <a:lnTo>
                        <a:pt x="699" y="546"/>
                      </a:lnTo>
                      <a:lnTo>
                        <a:pt x="708" y="546"/>
                      </a:lnTo>
                      <a:lnTo>
                        <a:pt x="718" y="546"/>
                      </a:lnTo>
                      <a:lnTo>
                        <a:pt x="729" y="546"/>
                      </a:lnTo>
                      <a:lnTo>
                        <a:pt x="734" y="546"/>
                      </a:lnTo>
                      <a:lnTo>
                        <a:pt x="739" y="546"/>
                      </a:lnTo>
                      <a:lnTo>
                        <a:pt x="748" y="546"/>
                      </a:lnTo>
                      <a:lnTo>
                        <a:pt x="755" y="546"/>
                      </a:lnTo>
                      <a:lnTo>
                        <a:pt x="760" y="546"/>
                      </a:lnTo>
                      <a:lnTo>
                        <a:pt x="762" y="546"/>
                      </a:lnTo>
                      <a:lnTo>
                        <a:pt x="765" y="546"/>
                      </a:lnTo>
                      <a:lnTo>
                        <a:pt x="767" y="546"/>
                      </a:lnTo>
                      <a:lnTo>
                        <a:pt x="770" y="546"/>
                      </a:lnTo>
                      <a:lnTo>
                        <a:pt x="774" y="546"/>
                      </a:lnTo>
                      <a:lnTo>
                        <a:pt x="777" y="546"/>
                      </a:lnTo>
                      <a:lnTo>
                        <a:pt x="781" y="546"/>
                      </a:lnTo>
                      <a:lnTo>
                        <a:pt x="784" y="546"/>
                      </a:lnTo>
                      <a:lnTo>
                        <a:pt x="788" y="546"/>
                      </a:lnTo>
                      <a:lnTo>
                        <a:pt x="793" y="546"/>
                      </a:lnTo>
                      <a:lnTo>
                        <a:pt x="796" y="546"/>
                      </a:lnTo>
                      <a:lnTo>
                        <a:pt x="800" y="546"/>
                      </a:lnTo>
                      <a:lnTo>
                        <a:pt x="803" y="546"/>
                      </a:lnTo>
                      <a:lnTo>
                        <a:pt x="807" y="546"/>
                      </a:lnTo>
                      <a:lnTo>
                        <a:pt x="810" y="546"/>
                      </a:lnTo>
                      <a:lnTo>
                        <a:pt x="810" y="546"/>
                      </a:lnTo>
                      <a:lnTo>
                        <a:pt x="812" y="546"/>
                      </a:lnTo>
                      <a:lnTo>
                        <a:pt x="814" y="546"/>
                      </a:lnTo>
                      <a:lnTo>
                        <a:pt x="817" y="546"/>
                      </a:lnTo>
                      <a:lnTo>
                        <a:pt x="822" y="546"/>
                      </a:lnTo>
                      <a:lnTo>
                        <a:pt x="824" y="546"/>
                      </a:lnTo>
                      <a:lnTo>
                        <a:pt x="831" y="546"/>
                      </a:lnTo>
                      <a:lnTo>
                        <a:pt x="838" y="546"/>
                      </a:lnTo>
                      <a:lnTo>
                        <a:pt x="845" y="546"/>
                      </a:lnTo>
                      <a:lnTo>
                        <a:pt x="848" y="546"/>
                      </a:lnTo>
                      <a:lnTo>
                        <a:pt x="852" y="546"/>
                      </a:lnTo>
                      <a:lnTo>
                        <a:pt x="859" y="546"/>
                      </a:lnTo>
                      <a:lnTo>
                        <a:pt x="864" y="546"/>
                      </a:lnTo>
                      <a:lnTo>
                        <a:pt x="869" y="546"/>
                      </a:lnTo>
                      <a:lnTo>
                        <a:pt x="874" y="546"/>
                      </a:lnTo>
                      <a:lnTo>
                        <a:pt x="876" y="546"/>
                      </a:lnTo>
                      <a:lnTo>
                        <a:pt x="881" y="546"/>
                      </a:lnTo>
                      <a:lnTo>
                        <a:pt x="888" y="546"/>
                      </a:lnTo>
                      <a:lnTo>
                        <a:pt x="895" y="546"/>
                      </a:lnTo>
                      <a:lnTo>
                        <a:pt x="902" y="546"/>
                      </a:lnTo>
                      <a:lnTo>
                        <a:pt x="909" y="546"/>
                      </a:lnTo>
                      <a:lnTo>
                        <a:pt x="911" y="543"/>
                      </a:lnTo>
                      <a:lnTo>
                        <a:pt x="914" y="543"/>
                      </a:lnTo>
                      <a:lnTo>
                        <a:pt x="916" y="543"/>
                      </a:lnTo>
                      <a:lnTo>
                        <a:pt x="921" y="543"/>
                      </a:lnTo>
                      <a:lnTo>
                        <a:pt x="923" y="543"/>
                      </a:lnTo>
                      <a:lnTo>
                        <a:pt x="928" y="543"/>
                      </a:lnTo>
                      <a:lnTo>
                        <a:pt x="933" y="543"/>
                      </a:lnTo>
                      <a:lnTo>
                        <a:pt x="935" y="543"/>
                      </a:lnTo>
                      <a:lnTo>
                        <a:pt x="940" y="541"/>
                      </a:lnTo>
                      <a:lnTo>
                        <a:pt x="942" y="541"/>
                      </a:lnTo>
                      <a:lnTo>
                        <a:pt x="947" y="541"/>
                      </a:lnTo>
                      <a:lnTo>
                        <a:pt x="949" y="541"/>
                      </a:lnTo>
                      <a:lnTo>
                        <a:pt x="954" y="541"/>
                      </a:lnTo>
                      <a:lnTo>
                        <a:pt x="956" y="541"/>
                      </a:lnTo>
                      <a:lnTo>
                        <a:pt x="959" y="541"/>
                      </a:lnTo>
                      <a:lnTo>
                        <a:pt x="961" y="541"/>
                      </a:lnTo>
                      <a:lnTo>
                        <a:pt x="966" y="541"/>
                      </a:lnTo>
                      <a:lnTo>
                        <a:pt x="970" y="541"/>
                      </a:lnTo>
                      <a:lnTo>
                        <a:pt x="973" y="541"/>
                      </a:lnTo>
                      <a:lnTo>
                        <a:pt x="980" y="541"/>
                      </a:lnTo>
                      <a:lnTo>
                        <a:pt x="994" y="543"/>
                      </a:lnTo>
                      <a:lnTo>
                        <a:pt x="1003" y="543"/>
                      </a:lnTo>
                      <a:lnTo>
                        <a:pt x="1006" y="543"/>
                      </a:lnTo>
                      <a:lnTo>
                        <a:pt x="1008" y="543"/>
                      </a:lnTo>
                      <a:lnTo>
                        <a:pt x="1022" y="543"/>
                      </a:lnTo>
                      <a:lnTo>
                        <a:pt x="1027" y="543"/>
                      </a:lnTo>
                      <a:lnTo>
                        <a:pt x="1034" y="543"/>
                      </a:lnTo>
                      <a:lnTo>
                        <a:pt x="1041" y="543"/>
                      </a:lnTo>
                      <a:lnTo>
                        <a:pt x="1051" y="543"/>
                      </a:lnTo>
                      <a:lnTo>
                        <a:pt x="1062" y="543"/>
                      </a:lnTo>
                      <a:lnTo>
                        <a:pt x="1065" y="543"/>
                      </a:lnTo>
                      <a:lnTo>
                        <a:pt x="1067" y="543"/>
                      </a:lnTo>
                      <a:lnTo>
                        <a:pt x="1072" y="543"/>
                      </a:lnTo>
                      <a:lnTo>
                        <a:pt x="1079" y="543"/>
                      </a:lnTo>
                      <a:lnTo>
                        <a:pt x="1081" y="543"/>
                      </a:lnTo>
                      <a:lnTo>
                        <a:pt x="1086" y="543"/>
                      </a:lnTo>
                      <a:lnTo>
                        <a:pt x="1093" y="541"/>
                      </a:lnTo>
                      <a:lnTo>
                        <a:pt x="1096" y="541"/>
                      </a:lnTo>
                      <a:lnTo>
                        <a:pt x="1100" y="541"/>
                      </a:lnTo>
                      <a:lnTo>
                        <a:pt x="1105" y="541"/>
                      </a:lnTo>
                      <a:lnTo>
                        <a:pt x="1107" y="541"/>
                      </a:lnTo>
                      <a:lnTo>
                        <a:pt x="1110" y="541"/>
                      </a:lnTo>
                      <a:lnTo>
                        <a:pt x="1112" y="538"/>
                      </a:lnTo>
                      <a:lnTo>
                        <a:pt x="1117" y="538"/>
                      </a:lnTo>
                      <a:lnTo>
                        <a:pt x="1122" y="538"/>
                      </a:lnTo>
                      <a:lnTo>
                        <a:pt x="1126" y="538"/>
                      </a:lnTo>
                      <a:lnTo>
                        <a:pt x="1131" y="538"/>
                      </a:lnTo>
                      <a:lnTo>
                        <a:pt x="1131" y="536"/>
                      </a:lnTo>
                      <a:lnTo>
                        <a:pt x="1131" y="534"/>
                      </a:lnTo>
                      <a:lnTo>
                        <a:pt x="1133" y="531"/>
                      </a:lnTo>
                      <a:lnTo>
                        <a:pt x="1133" y="529"/>
                      </a:lnTo>
                      <a:lnTo>
                        <a:pt x="1133" y="529"/>
                      </a:lnTo>
                      <a:lnTo>
                        <a:pt x="1133" y="527"/>
                      </a:lnTo>
                      <a:lnTo>
                        <a:pt x="1136" y="527"/>
                      </a:lnTo>
                      <a:lnTo>
                        <a:pt x="1136" y="524"/>
                      </a:lnTo>
                      <a:lnTo>
                        <a:pt x="1136" y="522"/>
                      </a:lnTo>
                      <a:lnTo>
                        <a:pt x="1138" y="522"/>
                      </a:lnTo>
                      <a:lnTo>
                        <a:pt x="1138" y="520"/>
                      </a:lnTo>
                      <a:lnTo>
                        <a:pt x="1140" y="517"/>
                      </a:lnTo>
                      <a:lnTo>
                        <a:pt x="1140" y="515"/>
                      </a:lnTo>
                      <a:lnTo>
                        <a:pt x="1143" y="515"/>
                      </a:lnTo>
                      <a:lnTo>
                        <a:pt x="1143" y="512"/>
                      </a:lnTo>
                      <a:lnTo>
                        <a:pt x="1145" y="512"/>
                      </a:lnTo>
                      <a:lnTo>
                        <a:pt x="1148" y="508"/>
                      </a:lnTo>
                      <a:lnTo>
                        <a:pt x="1150" y="501"/>
                      </a:lnTo>
                      <a:lnTo>
                        <a:pt x="1155" y="494"/>
                      </a:lnTo>
                      <a:lnTo>
                        <a:pt x="1157" y="491"/>
                      </a:lnTo>
                      <a:lnTo>
                        <a:pt x="1157" y="489"/>
                      </a:lnTo>
                      <a:lnTo>
                        <a:pt x="1159" y="489"/>
                      </a:lnTo>
                      <a:lnTo>
                        <a:pt x="1159" y="486"/>
                      </a:lnTo>
                      <a:lnTo>
                        <a:pt x="1159" y="484"/>
                      </a:lnTo>
                      <a:lnTo>
                        <a:pt x="1162" y="482"/>
                      </a:lnTo>
                      <a:lnTo>
                        <a:pt x="1162" y="479"/>
                      </a:lnTo>
                      <a:lnTo>
                        <a:pt x="1162" y="477"/>
                      </a:lnTo>
                      <a:lnTo>
                        <a:pt x="1162" y="475"/>
                      </a:lnTo>
                      <a:lnTo>
                        <a:pt x="1162" y="465"/>
                      </a:lnTo>
                      <a:lnTo>
                        <a:pt x="1162" y="456"/>
                      </a:lnTo>
                      <a:lnTo>
                        <a:pt x="1162" y="453"/>
                      </a:lnTo>
                      <a:lnTo>
                        <a:pt x="1162" y="442"/>
                      </a:lnTo>
                      <a:lnTo>
                        <a:pt x="1162" y="430"/>
                      </a:lnTo>
                      <a:lnTo>
                        <a:pt x="1162" y="408"/>
                      </a:lnTo>
                      <a:lnTo>
                        <a:pt x="1162" y="380"/>
                      </a:lnTo>
                      <a:lnTo>
                        <a:pt x="1162" y="371"/>
                      </a:lnTo>
                      <a:lnTo>
                        <a:pt x="1162" y="340"/>
                      </a:lnTo>
                      <a:lnTo>
                        <a:pt x="1162" y="302"/>
                      </a:lnTo>
                      <a:lnTo>
                        <a:pt x="1162" y="267"/>
                      </a:lnTo>
                      <a:lnTo>
                        <a:pt x="1162" y="260"/>
                      </a:lnTo>
                      <a:lnTo>
                        <a:pt x="1162" y="245"/>
                      </a:lnTo>
                      <a:lnTo>
                        <a:pt x="1162" y="241"/>
                      </a:lnTo>
                      <a:lnTo>
                        <a:pt x="1162" y="234"/>
                      </a:lnTo>
                      <a:lnTo>
                        <a:pt x="1162" y="224"/>
                      </a:lnTo>
                      <a:lnTo>
                        <a:pt x="1162" y="217"/>
                      </a:lnTo>
                      <a:lnTo>
                        <a:pt x="1162" y="210"/>
                      </a:lnTo>
                      <a:lnTo>
                        <a:pt x="1162" y="205"/>
                      </a:lnTo>
                      <a:lnTo>
                        <a:pt x="1162" y="201"/>
                      </a:lnTo>
                      <a:lnTo>
                        <a:pt x="1162" y="196"/>
                      </a:lnTo>
                      <a:lnTo>
                        <a:pt x="1162" y="191"/>
                      </a:lnTo>
                      <a:lnTo>
                        <a:pt x="1162" y="186"/>
                      </a:lnTo>
                      <a:lnTo>
                        <a:pt x="1162" y="184"/>
                      </a:lnTo>
                      <a:lnTo>
                        <a:pt x="1192" y="182"/>
                      </a:lnTo>
                      <a:lnTo>
                        <a:pt x="1207" y="182"/>
                      </a:lnTo>
                      <a:lnTo>
                        <a:pt x="1216" y="184"/>
                      </a:lnTo>
                      <a:lnTo>
                        <a:pt x="1228" y="182"/>
                      </a:lnTo>
                      <a:lnTo>
                        <a:pt x="1235" y="182"/>
                      </a:lnTo>
                      <a:lnTo>
                        <a:pt x="1237" y="182"/>
                      </a:lnTo>
                      <a:lnTo>
                        <a:pt x="1240" y="182"/>
                      </a:lnTo>
                      <a:lnTo>
                        <a:pt x="1247" y="182"/>
                      </a:lnTo>
                      <a:lnTo>
                        <a:pt x="1251" y="182"/>
                      </a:lnTo>
                      <a:lnTo>
                        <a:pt x="1259" y="182"/>
                      </a:lnTo>
                      <a:lnTo>
                        <a:pt x="1261" y="182"/>
                      </a:lnTo>
                      <a:lnTo>
                        <a:pt x="1263" y="182"/>
                      </a:lnTo>
                      <a:lnTo>
                        <a:pt x="1268" y="182"/>
                      </a:lnTo>
                      <a:lnTo>
                        <a:pt x="1277" y="182"/>
                      </a:lnTo>
                      <a:lnTo>
                        <a:pt x="1296" y="182"/>
                      </a:lnTo>
                      <a:lnTo>
                        <a:pt x="1299" y="182"/>
                      </a:lnTo>
                      <a:lnTo>
                        <a:pt x="1306" y="182"/>
                      </a:lnTo>
                      <a:lnTo>
                        <a:pt x="1308" y="182"/>
                      </a:lnTo>
                      <a:lnTo>
                        <a:pt x="1315" y="182"/>
                      </a:lnTo>
                      <a:lnTo>
                        <a:pt x="1322" y="182"/>
                      </a:lnTo>
                      <a:lnTo>
                        <a:pt x="1325" y="182"/>
                      </a:lnTo>
                      <a:lnTo>
                        <a:pt x="1327" y="182"/>
                      </a:lnTo>
                      <a:lnTo>
                        <a:pt x="1336" y="182"/>
                      </a:lnTo>
                      <a:lnTo>
                        <a:pt x="1341" y="182"/>
                      </a:lnTo>
                      <a:lnTo>
                        <a:pt x="1344" y="182"/>
                      </a:lnTo>
                      <a:lnTo>
                        <a:pt x="1351" y="182"/>
                      </a:lnTo>
                      <a:lnTo>
                        <a:pt x="1358" y="182"/>
                      </a:lnTo>
                      <a:lnTo>
                        <a:pt x="1360" y="182"/>
                      </a:lnTo>
                      <a:lnTo>
                        <a:pt x="1365" y="182"/>
                      </a:lnTo>
                      <a:lnTo>
                        <a:pt x="1370" y="182"/>
                      </a:lnTo>
                      <a:lnTo>
                        <a:pt x="1372" y="182"/>
                      </a:lnTo>
                      <a:lnTo>
                        <a:pt x="1377" y="182"/>
                      </a:lnTo>
                      <a:lnTo>
                        <a:pt x="1377" y="182"/>
                      </a:lnTo>
                      <a:lnTo>
                        <a:pt x="1379" y="182"/>
                      </a:lnTo>
                      <a:lnTo>
                        <a:pt x="1384" y="182"/>
                      </a:lnTo>
                      <a:lnTo>
                        <a:pt x="1386" y="182"/>
                      </a:lnTo>
                      <a:lnTo>
                        <a:pt x="1391" y="182"/>
                      </a:lnTo>
                      <a:lnTo>
                        <a:pt x="1396" y="182"/>
                      </a:lnTo>
                      <a:lnTo>
                        <a:pt x="1398" y="182"/>
                      </a:lnTo>
                      <a:lnTo>
                        <a:pt x="1407" y="182"/>
                      </a:lnTo>
                      <a:lnTo>
                        <a:pt x="1424" y="182"/>
                      </a:lnTo>
                      <a:lnTo>
                        <a:pt x="1436" y="182"/>
                      </a:lnTo>
                      <a:lnTo>
                        <a:pt x="1438" y="182"/>
                      </a:lnTo>
                      <a:lnTo>
                        <a:pt x="1455" y="182"/>
                      </a:lnTo>
                      <a:lnTo>
                        <a:pt x="1464" y="182"/>
                      </a:lnTo>
                      <a:lnTo>
                        <a:pt x="1471" y="182"/>
                      </a:lnTo>
                      <a:lnTo>
                        <a:pt x="1473" y="182"/>
                      </a:lnTo>
                      <a:lnTo>
                        <a:pt x="1478" y="182"/>
                      </a:lnTo>
                      <a:lnTo>
                        <a:pt x="1485" y="182"/>
                      </a:lnTo>
                      <a:lnTo>
                        <a:pt x="1490" y="182"/>
                      </a:lnTo>
                      <a:lnTo>
                        <a:pt x="1490" y="182"/>
                      </a:lnTo>
                      <a:lnTo>
                        <a:pt x="1495" y="182"/>
                      </a:lnTo>
                      <a:lnTo>
                        <a:pt x="1502" y="182"/>
                      </a:lnTo>
                      <a:lnTo>
                        <a:pt x="1504" y="182"/>
                      </a:lnTo>
                      <a:lnTo>
                        <a:pt x="1523" y="182"/>
                      </a:lnTo>
                      <a:lnTo>
                        <a:pt x="1547" y="182"/>
                      </a:lnTo>
                      <a:lnTo>
                        <a:pt x="1568" y="182"/>
                      </a:lnTo>
                      <a:lnTo>
                        <a:pt x="1573" y="182"/>
                      </a:lnTo>
                      <a:lnTo>
                        <a:pt x="1580" y="182"/>
                      </a:lnTo>
                      <a:lnTo>
                        <a:pt x="1585" y="182"/>
                      </a:lnTo>
                      <a:lnTo>
                        <a:pt x="1596" y="182"/>
                      </a:lnTo>
                      <a:lnTo>
                        <a:pt x="1599" y="182"/>
                      </a:lnTo>
                      <a:lnTo>
                        <a:pt x="1601" y="182"/>
                      </a:lnTo>
                      <a:lnTo>
                        <a:pt x="1601" y="184"/>
                      </a:lnTo>
                      <a:lnTo>
                        <a:pt x="1603" y="184"/>
                      </a:lnTo>
                      <a:lnTo>
                        <a:pt x="1603" y="184"/>
                      </a:lnTo>
                      <a:lnTo>
                        <a:pt x="1606" y="184"/>
                      </a:lnTo>
                      <a:lnTo>
                        <a:pt x="1608" y="186"/>
                      </a:lnTo>
                      <a:lnTo>
                        <a:pt x="1610" y="186"/>
                      </a:lnTo>
                      <a:lnTo>
                        <a:pt x="1613" y="186"/>
                      </a:lnTo>
                      <a:lnTo>
                        <a:pt x="1613" y="189"/>
                      </a:lnTo>
                      <a:lnTo>
                        <a:pt x="1615" y="189"/>
                      </a:lnTo>
                      <a:lnTo>
                        <a:pt x="1615" y="191"/>
                      </a:lnTo>
                      <a:lnTo>
                        <a:pt x="1618" y="191"/>
                      </a:lnTo>
                      <a:lnTo>
                        <a:pt x="1620" y="191"/>
                      </a:lnTo>
                      <a:lnTo>
                        <a:pt x="1620" y="191"/>
                      </a:lnTo>
                      <a:lnTo>
                        <a:pt x="1622" y="191"/>
                      </a:lnTo>
                      <a:lnTo>
                        <a:pt x="1622" y="194"/>
                      </a:lnTo>
                      <a:lnTo>
                        <a:pt x="1625" y="196"/>
                      </a:lnTo>
                      <a:lnTo>
                        <a:pt x="1629" y="198"/>
                      </a:lnTo>
                      <a:lnTo>
                        <a:pt x="1632" y="203"/>
                      </a:lnTo>
                      <a:lnTo>
                        <a:pt x="1634" y="203"/>
                      </a:lnTo>
                      <a:lnTo>
                        <a:pt x="1634" y="205"/>
                      </a:lnTo>
                      <a:lnTo>
                        <a:pt x="1641" y="212"/>
                      </a:lnTo>
                      <a:lnTo>
                        <a:pt x="1648" y="217"/>
                      </a:lnTo>
                      <a:lnTo>
                        <a:pt x="1651" y="220"/>
                      </a:lnTo>
                      <a:lnTo>
                        <a:pt x="1658" y="227"/>
                      </a:lnTo>
                      <a:lnTo>
                        <a:pt x="1667" y="238"/>
                      </a:lnTo>
                      <a:lnTo>
                        <a:pt x="1677" y="245"/>
                      </a:lnTo>
                      <a:lnTo>
                        <a:pt x="1679" y="248"/>
                      </a:lnTo>
                      <a:lnTo>
                        <a:pt x="1688" y="255"/>
                      </a:lnTo>
                      <a:lnTo>
                        <a:pt x="1696" y="264"/>
                      </a:lnTo>
                      <a:lnTo>
                        <a:pt x="1707" y="276"/>
                      </a:lnTo>
                      <a:lnTo>
                        <a:pt x="1710" y="279"/>
                      </a:lnTo>
                      <a:lnTo>
                        <a:pt x="1712" y="283"/>
                      </a:lnTo>
                      <a:lnTo>
                        <a:pt x="1717" y="290"/>
                      </a:lnTo>
                      <a:lnTo>
                        <a:pt x="1719" y="297"/>
                      </a:lnTo>
                      <a:lnTo>
                        <a:pt x="1724" y="302"/>
                      </a:lnTo>
                      <a:lnTo>
                        <a:pt x="1726" y="305"/>
                      </a:lnTo>
                      <a:lnTo>
                        <a:pt x="1729" y="309"/>
                      </a:lnTo>
                      <a:lnTo>
                        <a:pt x="1731" y="314"/>
                      </a:lnTo>
                      <a:lnTo>
                        <a:pt x="1733" y="319"/>
                      </a:lnTo>
                      <a:lnTo>
                        <a:pt x="1736" y="321"/>
                      </a:lnTo>
                      <a:lnTo>
                        <a:pt x="1743" y="333"/>
                      </a:lnTo>
                      <a:lnTo>
                        <a:pt x="1755" y="349"/>
                      </a:lnTo>
                      <a:lnTo>
                        <a:pt x="1769" y="349"/>
                      </a:lnTo>
                      <a:lnTo>
                        <a:pt x="1773" y="349"/>
                      </a:lnTo>
                      <a:lnTo>
                        <a:pt x="1781" y="349"/>
                      </a:lnTo>
                      <a:lnTo>
                        <a:pt x="1785" y="349"/>
                      </a:lnTo>
                      <a:lnTo>
                        <a:pt x="1792" y="349"/>
                      </a:lnTo>
                      <a:lnTo>
                        <a:pt x="1792" y="316"/>
                      </a:lnTo>
                      <a:lnTo>
                        <a:pt x="1792" y="271"/>
                      </a:lnTo>
                      <a:lnTo>
                        <a:pt x="1792" y="227"/>
                      </a:lnTo>
                      <a:lnTo>
                        <a:pt x="1792" y="182"/>
                      </a:lnTo>
                      <a:lnTo>
                        <a:pt x="1837" y="182"/>
                      </a:lnTo>
                      <a:lnTo>
                        <a:pt x="1882" y="182"/>
                      </a:lnTo>
                      <a:lnTo>
                        <a:pt x="1927" y="182"/>
                      </a:lnTo>
                      <a:lnTo>
                        <a:pt x="1927" y="90"/>
                      </a:lnTo>
                      <a:lnTo>
                        <a:pt x="1948" y="90"/>
                      </a:lnTo>
                      <a:lnTo>
                        <a:pt x="1951" y="90"/>
                      </a:lnTo>
                      <a:lnTo>
                        <a:pt x="1951" y="49"/>
                      </a:lnTo>
                      <a:lnTo>
                        <a:pt x="1927" y="49"/>
                      </a:lnTo>
                      <a:lnTo>
                        <a:pt x="1927" y="45"/>
                      </a:lnTo>
                      <a:lnTo>
                        <a:pt x="1927" y="0"/>
                      </a:lnTo>
                      <a:lnTo>
                        <a:pt x="1960" y="0"/>
                      </a:lnTo>
                      <a:lnTo>
                        <a:pt x="1972" y="0"/>
                      </a:lnTo>
                      <a:lnTo>
                        <a:pt x="1986" y="0"/>
                      </a:lnTo>
                      <a:lnTo>
                        <a:pt x="1991" y="0"/>
                      </a:lnTo>
                      <a:lnTo>
                        <a:pt x="2000" y="0"/>
                      </a:lnTo>
                      <a:lnTo>
                        <a:pt x="2017" y="0"/>
                      </a:lnTo>
                      <a:lnTo>
                        <a:pt x="2019" y="0"/>
                      </a:lnTo>
                      <a:lnTo>
                        <a:pt x="2031" y="0"/>
                      </a:lnTo>
                      <a:lnTo>
                        <a:pt x="2062" y="0"/>
                      </a:lnTo>
                      <a:lnTo>
                        <a:pt x="2083" y="0"/>
                      </a:lnTo>
                      <a:lnTo>
                        <a:pt x="2090" y="0"/>
                      </a:lnTo>
                      <a:lnTo>
                        <a:pt x="2092" y="0"/>
                      </a:lnTo>
                      <a:lnTo>
                        <a:pt x="2097" y="0"/>
                      </a:lnTo>
                      <a:lnTo>
                        <a:pt x="2109" y="0"/>
                      </a:lnTo>
                      <a:lnTo>
                        <a:pt x="2114" y="0"/>
                      </a:lnTo>
                      <a:lnTo>
                        <a:pt x="2114" y="7"/>
                      </a:lnTo>
                      <a:lnTo>
                        <a:pt x="2114" y="9"/>
                      </a:lnTo>
                      <a:lnTo>
                        <a:pt x="2114" y="14"/>
                      </a:lnTo>
                      <a:lnTo>
                        <a:pt x="2114" y="19"/>
                      </a:lnTo>
                      <a:lnTo>
                        <a:pt x="2114" y="21"/>
                      </a:lnTo>
                      <a:lnTo>
                        <a:pt x="2114" y="21"/>
                      </a:lnTo>
                      <a:lnTo>
                        <a:pt x="2114" y="23"/>
                      </a:lnTo>
                      <a:lnTo>
                        <a:pt x="2114" y="26"/>
                      </a:lnTo>
                      <a:lnTo>
                        <a:pt x="2114" y="31"/>
                      </a:lnTo>
                      <a:lnTo>
                        <a:pt x="2114" y="33"/>
                      </a:lnTo>
                      <a:lnTo>
                        <a:pt x="2114" y="40"/>
                      </a:lnTo>
                      <a:lnTo>
                        <a:pt x="2111" y="45"/>
                      </a:lnTo>
                      <a:lnTo>
                        <a:pt x="2111" y="47"/>
                      </a:lnTo>
                      <a:lnTo>
                        <a:pt x="2109" y="47"/>
                      </a:lnTo>
                      <a:lnTo>
                        <a:pt x="2109" y="68"/>
                      </a:lnTo>
                      <a:lnTo>
                        <a:pt x="2133" y="73"/>
                      </a:lnTo>
                      <a:lnTo>
                        <a:pt x="2142" y="73"/>
                      </a:lnTo>
                      <a:lnTo>
                        <a:pt x="2144" y="73"/>
                      </a:lnTo>
                      <a:lnTo>
                        <a:pt x="2149" y="73"/>
                      </a:lnTo>
                      <a:lnTo>
                        <a:pt x="2151" y="73"/>
                      </a:lnTo>
                      <a:lnTo>
                        <a:pt x="2156" y="73"/>
                      </a:lnTo>
                      <a:lnTo>
                        <a:pt x="2159" y="73"/>
                      </a:lnTo>
                      <a:lnTo>
                        <a:pt x="2187" y="73"/>
                      </a:lnTo>
                      <a:lnTo>
                        <a:pt x="2189" y="73"/>
                      </a:lnTo>
                      <a:lnTo>
                        <a:pt x="2194" y="73"/>
                      </a:lnTo>
                      <a:lnTo>
                        <a:pt x="2227" y="73"/>
                      </a:lnTo>
                      <a:lnTo>
                        <a:pt x="2248" y="78"/>
                      </a:lnTo>
                      <a:lnTo>
                        <a:pt x="2253" y="90"/>
                      </a:lnTo>
                      <a:lnTo>
                        <a:pt x="2244" y="90"/>
                      </a:lnTo>
                      <a:lnTo>
                        <a:pt x="2244" y="111"/>
                      </a:lnTo>
                      <a:lnTo>
                        <a:pt x="2244" y="125"/>
                      </a:lnTo>
                      <a:lnTo>
                        <a:pt x="2244" y="134"/>
                      </a:lnTo>
                      <a:lnTo>
                        <a:pt x="2258" y="134"/>
                      </a:lnTo>
                      <a:lnTo>
                        <a:pt x="2272" y="134"/>
                      </a:lnTo>
                      <a:lnTo>
                        <a:pt x="2288" y="134"/>
                      </a:lnTo>
                      <a:lnTo>
                        <a:pt x="2288" y="153"/>
                      </a:lnTo>
                      <a:lnTo>
                        <a:pt x="2288" y="168"/>
                      </a:lnTo>
                      <a:lnTo>
                        <a:pt x="2288" y="179"/>
                      </a:lnTo>
                      <a:lnTo>
                        <a:pt x="2286" y="269"/>
                      </a:lnTo>
                      <a:close/>
                    </a:path>
                  </a:pathLst>
                </a:custGeom>
                <a:solidFill>
                  <a:srgbClr val="FFC000">
                    <a:alpha val="25000"/>
                  </a:srgbClr>
                </a:solidFill>
                <a:ln w="57150" cap="flat" cmpd="sng" algn="ctr">
                  <a:noFill/>
                  <a:prstDash val="solid"/>
                </a:ln>
                <a:effectLst/>
              </p:spPr>
              <p:txBody>
                <a:bodyPr anchor="ctr"/>
                <a:lstStyle/>
                <a:p>
                  <a:pPr marL="0" marR="0" lvl="0" indent="0" algn="ctr" defTabSz="1305763"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a:ln>
                      <a:noFill/>
                    </a:ln>
                    <a:solidFill>
                      <a:prstClr val="black"/>
                    </a:solidFill>
                    <a:effectLst/>
                    <a:uLnTx/>
                    <a:uFillTx/>
                    <a:latin typeface="Calibri"/>
                    <a:ea typeface="+mn-ea"/>
                    <a:cs typeface="Arial" charset="0"/>
                  </a:endParaRPr>
                </a:p>
              </p:txBody>
            </p:sp>
            <p:sp>
              <p:nvSpPr>
                <p:cNvPr id="83" name="Freeform 22"/>
                <p:cNvSpPr>
                  <a:spLocks/>
                </p:cNvSpPr>
                <p:nvPr/>
              </p:nvSpPr>
              <p:spPr bwMode="auto">
                <a:xfrm>
                  <a:off x="7101329" y="11356543"/>
                  <a:ext cx="3879158" cy="3873960"/>
                </a:xfrm>
                <a:custGeom>
                  <a:avLst/>
                  <a:gdLst>
                    <a:gd name="T0" fmla="*/ 2017 w 3281"/>
                    <a:gd name="T1" fmla="*/ 24 h 3289"/>
                    <a:gd name="T2" fmla="*/ 2055 w 3281"/>
                    <a:gd name="T3" fmla="*/ 36 h 3289"/>
                    <a:gd name="T4" fmla="*/ 2133 w 3281"/>
                    <a:gd name="T5" fmla="*/ 71 h 3289"/>
                    <a:gd name="T6" fmla="*/ 2194 w 3281"/>
                    <a:gd name="T7" fmla="*/ 64 h 3289"/>
                    <a:gd name="T8" fmla="*/ 2255 w 3281"/>
                    <a:gd name="T9" fmla="*/ 106 h 3289"/>
                    <a:gd name="T10" fmla="*/ 2338 w 3281"/>
                    <a:gd name="T11" fmla="*/ 132 h 3289"/>
                    <a:gd name="T12" fmla="*/ 2376 w 3281"/>
                    <a:gd name="T13" fmla="*/ 158 h 3289"/>
                    <a:gd name="T14" fmla="*/ 2423 w 3281"/>
                    <a:gd name="T15" fmla="*/ 182 h 3289"/>
                    <a:gd name="T16" fmla="*/ 2459 w 3281"/>
                    <a:gd name="T17" fmla="*/ 232 h 3289"/>
                    <a:gd name="T18" fmla="*/ 2468 w 3281"/>
                    <a:gd name="T19" fmla="*/ 291 h 3289"/>
                    <a:gd name="T20" fmla="*/ 2447 w 3281"/>
                    <a:gd name="T21" fmla="*/ 336 h 3289"/>
                    <a:gd name="T22" fmla="*/ 2478 w 3281"/>
                    <a:gd name="T23" fmla="*/ 395 h 3289"/>
                    <a:gd name="T24" fmla="*/ 2515 w 3281"/>
                    <a:gd name="T25" fmla="*/ 454 h 3289"/>
                    <a:gd name="T26" fmla="*/ 2534 w 3281"/>
                    <a:gd name="T27" fmla="*/ 510 h 3289"/>
                    <a:gd name="T28" fmla="*/ 2584 w 3281"/>
                    <a:gd name="T29" fmla="*/ 558 h 3289"/>
                    <a:gd name="T30" fmla="*/ 2624 w 3281"/>
                    <a:gd name="T31" fmla="*/ 629 h 3289"/>
                    <a:gd name="T32" fmla="*/ 2610 w 3281"/>
                    <a:gd name="T33" fmla="*/ 699 h 3289"/>
                    <a:gd name="T34" fmla="*/ 2591 w 3281"/>
                    <a:gd name="T35" fmla="*/ 777 h 3289"/>
                    <a:gd name="T36" fmla="*/ 2605 w 3281"/>
                    <a:gd name="T37" fmla="*/ 884 h 3289"/>
                    <a:gd name="T38" fmla="*/ 2525 w 3281"/>
                    <a:gd name="T39" fmla="*/ 966 h 3289"/>
                    <a:gd name="T40" fmla="*/ 2603 w 3281"/>
                    <a:gd name="T41" fmla="*/ 969 h 3289"/>
                    <a:gd name="T42" fmla="*/ 2733 w 3281"/>
                    <a:gd name="T43" fmla="*/ 1096 h 3289"/>
                    <a:gd name="T44" fmla="*/ 2827 w 3281"/>
                    <a:gd name="T45" fmla="*/ 1099 h 3289"/>
                    <a:gd name="T46" fmla="*/ 2874 w 3281"/>
                    <a:gd name="T47" fmla="*/ 1170 h 3289"/>
                    <a:gd name="T48" fmla="*/ 2884 w 3281"/>
                    <a:gd name="T49" fmla="*/ 1255 h 3289"/>
                    <a:gd name="T50" fmla="*/ 2959 w 3281"/>
                    <a:gd name="T51" fmla="*/ 1269 h 3289"/>
                    <a:gd name="T52" fmla="*/ 3068 w 3281"/>
                    <a:gd name="T53" fmla="*/ 1259 h 3289"/>
                    <a:gd name="T54" fmla="*/ 3177 w 3281"/>
                    <a:gd name="T55" fmla="*/ 1415 h 3289"/>
                    <a:gd name="T56" fmla="*/ 3229 w 3281"/>
                    <a:gd name="T57" fmla="*/ 1536 h 3289"/>
                    <a:gd name="T58" fmla="*/ 3250 w 3281"/>
                    <a:gd name="T59" fmla="*/ 1666 h 3289"/>
                    <a:gd name="T60" fmla="*/ 3243 w 3281"/>
                    <a:gd name="T61" fmla="*/ 1772 h 3289"/>
                    <a:gd name="T62" fmla="*/ 3163 w 3281"/>
                    <a:gd name="T63" fmla="*/ 1784 h 3289"/>
                    <a:gd name="T64" fmla="*/ 3063 w 3281"/>
                    <a:gd name="T65" fmla="*/ 1817 h 3289"/>
                    <a:gd name="T66" fmla="*/ 3004 w 3281"/>
                    <a:gd name="T67" fmla="*/ 1862 h 3289"/>
                    <a:gd name="T68" fmla="*/ 2981 w 3281"/>
                    <a:gd name="T69" fmla="*/ 1930 h 3289"/>
                    <a:gd name="T70" fmla="*/ 3063 w 3281"/>
                    <a:gd name="T71" fmla="*/ 2074 h 3289"/>
                    <a:gd name="T72" fmla="*/ 3018 w 3281"/>
                    <a:gd name="T73" fmla="*/ 2152 h 3289"/>
                    <a:gd name="T74" fmla="*/ 2969 w 3281"/>
                    <a:gd name="T75" fmla="*/ 2211 h 3289"/>
                    <a:gd name="T76" fmla="*/ 2969 w 3281"/>
                    <a:gd name="T77" fmla="*/ 2249 h 3289"/>
                    <a:gd name="T78" fmla="*/ 2976 w 3281"/>
                    <a:gd name="T79" fmla="*/ 2318 h 3289"/>
                    <a:gd name="T80" fmla="*/ 3007 w 3281"/>
                    <a:gd name="T81" fmla="*/ 2377 h 3289"/>
                    <a:gd name="T82" fmla="*/ 3054 w 3281"/>
                    <a:gd name="T83" fmla="*/ 2441 h 3289"/>
                    <a:gd name="T84" fmla="*/ 3111 w 3281"/>
                    <a:gd name="T85" fmla="*/ 2497 h 3289"/>
                    <a:gd name="T86" fmla="*/ 3144 w 3281"/>
                    <a:gd name="T87" fmla="*/ 2563 h 3289"/>
                    <a:gd name="T88" fmla="*/ 3115 w 3281"/>
                    <a:gd name="T89" fmla="*/ 2656 h 3289"/>
                    <a:gd name="T90" fmla="*/ 3075 w 3281"/>
                    <a:gd name="T91" fmla="*/ 2748 h 3289"/>
                    <a:gd name="T92" fmla="*/ 3151 w 3281"/>
                    <a:gd name="T93" fmla="*/ 2868 h 3289"/>
                    <a:gd name="T94" fmla="*/ 3174 w 3281"/>
                    <a:gd name="T95" fmla="*/ 2967 h 3289"/>
                    <a:gd name="T96" fmla="*/ 3243 w 3281"/>
                    <a:gd name="T97" fmla="*/ 3081 h 3289"/>
                    <a:gd name="T98" fmla="*/ 647 w 3281"/>
                    <a:gd name="T99" fmla="*/ 3282 h 3289"/>
                    <a:gd name="T100" fmla="*/ 453 w 3281"/>
                    <a:gd name="T101" fmla="*/ 2908 h 3289"/>
                    <a:gd name="T102" fmla="*/ 510 w 3281"/>
                    <a:gd name="T103" fmla="*/ 2842 h 3289"/>
                    <a:gd name="T104" fmla="*/ 538 w 3281"/>
                    <a:gd name="T105" fmla="*/ 2764 h 3289"/>
                    <a:gd name="T106" fmla="*/ 581 w 3281"/>
                    <a:gd name="T107" fmla="*/ 2502 h 3289"/>
                    <a:gd name="T108" fmla="*/ 571 w 3281"/>
                    <a:gd name="T109" fmla="*/ 2285 h 3289"/>
                    <a:gd name="T110" fmla="*/ 682 w 3281"/>
                    <a:gd name="T111" fmla="*/ 2044 h 3289"/>
                    <a:gd name="T112" fmla="*/ 285 w 3281"/>
                    <a:gd name="T113" fmla="*/ 1507 h 3289"/>
                    <a:gd name="T114" fmla="*/ 392 w 3281"/>
                    <a:gd name="T115" fmla="*/ 1092 h 3289"/>
                    <a:gd name="T116" fmla="*/ 373 w 3281"/>
                    <a:gd name="T117" fmla="*/ 940 h 3289"/>
                    <a:gd name="T118" fmla="*/ 191 w 3281"/>
                    <a:gd name="T119" fmla="*/ 822 h 3289"/>
                    <a:gd name="T120" fmla="*/ 106 w 3281"/>
                    <a:gd name="T121" fmla="*/ 685 h 3289"/>
                    <a:gd name="T122" fmla="*/ 113 w 3281"/>
                    <a:gd name="T123" fmla="*/ 501 h 3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1" h="3289">
                      <a:moveTo>
                        <a:pt x="361" y="12"/>
                      </a:moveTo>
                      <a:lnTo>
                        <a:pt x="406" y="12"/>
                      </a:lnTo>
                      <a:lnTo>
                        <a:pt x="453" y="12"/>
                      </a:lnTo>
                      <a:lnTo>
                        <a:pt x="498" y="12"/>
                      </a:lnTo>
                      <a:lnTo>
                        <a:pt x="543" y="12"/>
                      </a:lnTo>
                      <a:lnTo>
                        <a:pt x="588" y="12"/>
                      </a:lnTo>
                      <a:lnTo>
                        <a:pt x="633" y="10"/>
                      </a:lnTo>
                      <a:lnTo>
                        <a:pt x="680" y="10"/>
                      </a:lnTo>
                      <a:lnTo>
                        <a:pt x="725" y="10"/>
                      </a:lnTo>
                      <a:lnTo>
                        <a:pt x="770" y="10"/>
                      </a:lnTo>
                      <a:lnTo>
                        <a:pt x="812" y="10"/>
                      </a:lnTo>
                      <a:lnTo>
                        <a:pt x="857" y="10"/>
                      </a:lnTo>
                      <a:lnTo>
                        <a:pt x="904" y="10"/>
                      </a:lnTo>
                      <a:lnTo>
                        <a:pt x="949" y="7"/>
                      </a:lnTo>
                      <a:lnTo>
                        <a:pt x="994" y="7"/>
                      </a:lnTo>
                      <a:lnTo>
                        <a:pt x="1039" y="7"/>
                      </a:lnTo>
                      <a:lnTo>
                        <a:pt x="1082" y="7"/>
                      </a:lnTo>
                      <a:lnTo>
                        <a:pt x="1131" y="7"/>
                      </a:lnTo>
                      <a:lnTo>
                        <a:pt x="1176" y="7"/>
                      </a:lnTo>
                      <a:lnTo>
                        <a:pt x="1266" y="7"/>
                      </a:lnTo>
                      <a:lnTo>
                        <a:pt x="1306" y="7"/>
                      </a:lnTo>
                      <a:lnTo>
                        <a:pt x="1356" y="7"/>
                      </a:lnTo>
                      <a:lnTo>
                        <a:pt x="1445" y="7"/>
                      </a:lnTo>
                      <a:lnTo>
                        <a:pt x="1457" y="7"/>
                      </a:lnTo>
                      <a:lnTo>
                        <a:pt x="1540" y="7"/>
                      </a:lnTo>
                      <a:lnTo>
                        <a:pt x="1608" y="5"/>
                      </a:lnTo>
                      <a:lnTo>
                        <a:pt x="1632" y="5"/>
                      </a:lnTo>
                      <a:lnTo>
                        <a:pt x="1715" y="5"/>
                      </a:lnTo>
                      <a:lnTo>
                        <a:pt x="1757" y="3"/>
                      </a:lnTo>
                      <a:lnTo>
                        <a:pt x="1804" y="3"/>
                      </a:lnTo>
                      <a:lnTo>
                        <a:pt x="1896" y="3"/>
                      </a:lnTo>
                      <a:lnTo>
                        <a:pt x="1908" y="3"/>
                      </a:lnTo>
                      <a:lnTo>
                        <a:pt x="1979" y="0"/>
                      </a:lnTo>
                      <a:lnTo>
                        <a:pt x="1981" y="3"/>
                      </a:lnTo>
                      <a:lnTo>
                        <a:pt x="1984" y="3"/>
                      </a:lnTo>
                      <a:lnTo>
                        <a:pt x="1989" y="5"/>
                      </a:lnTo>
                      <a:lnTo>
                        <a:pt x="1991" y="5"/>
                      </a:lnTo>
                      <a:lnTo>
                        <a:pt x="1993" y="7"/>
                      </a:lnTo>
                      <a:lnTo>
                        <a:pt x="1996" y="7"/>
                      </a:lnTo>
                      <a:lnTo>
                        <a:pt x="1998" y="7"/>
                      </a:lnTo>
                      <a:lnTo>
                        <a:pt x="2000" y="7"/>
                      </a:lnTo>
                      <a:lnTo>
                        <a:pt x="2003" y="10"/>
                      </a:lnTo>
                      <a:lnTo>
                        <a:pt x="2005" y="12"/>
                      </a:lnTo>
                      <a:lnTo>
                        <a:pt x="2007" y="14"/>
                      </a:lnTo>
                      <a:lnTo>
                        <a:pt x="2010" y="17"/>
                      </a:lnTo>
                      <a:lnTo>
                        <a:pt x="2012" y="21"/>
                      </a:lnTo>
                      <a:lnTo>
                        <a:pt x="2015" y="21"/>
                      </a:lnTo>
                      <a:lnTo>
                        <a:pt x="2017" y="24"/>
                      </a:lnTo>
                      <a:lnTo>
                        <a:pt x="2019" y="26"/>
                      </a:lnTo>
                      <a:lnTo>
                        <a:pt x="2022" y="26"/>
                      </a:lnTo>
                      <a:lnTo>
                        <a:pt x="2024" y="26"/>
                      </a:lnTo>
                      <a:lnTo>
                        <a:pt x="2026" y="26"/>
                      </a:lnTo>
                      <a:lnTo>
                        <a:pt x="2029" y="26"/>
                      </a:lnTo>
                      <a:lnTo>
                        <a:pt x="2029" y="24"/>
                      </a:lnTo>
                      <a:lnTo>
                        <a:pt x="2029" y="21"/>
                      </a:lnTo>
                      <a:lnTo>
                        <a:pt x="2026" y="21"/>
                      </a:lnTo>
                      <a:lnTo>
                        <a:pt x="2026" y="19"/>
                      </a:lnTo>
                      <a:lnTo>
                        <a:pt x="2026" y="17"/>
                      </a:lnTo>
                      <a:lnTo>
                        <a:pt x="2026" y="14"/>
                      </a:lnTo>
                      <a:lnTo>
                        <a:pt x="2026" y="12"/>
                      </a:lnTo>
                      <a:lnTo>
                        <a:pt x="2026" y="10"/>
                      </a:lnTo>
                      <a:lnTo>
                        <a:pt x="2029" y="10"/>
                      </a:lnTo>
                      <a:lnTo>
                        <a:pt x="2029" y="7"/>
                      </a:lnTo>
                      <a:lnTo>
                        <a:pt x="2031" y="7"/>
                      </a:lnTo>
                      <a:lnTo>
                        <a:pt x="2033" y="7"/>
                      </a:lnTo>
                      <a:lnTo>
                        <a:pt x="2036" y="7"/>
                      </a:lnTo>
                      <a:lnTo>
                        <a:pt x="2036" y="10"/>
                      </a:lnTo>
                      <a:lnTo>
                        <a:pt x="2038" y="10"/>
                      </a:lnTo>
                      <a:lnTo>
                        <a:pt x="2038" y="12"/>
                      </a:lnTo>
                      <a:lnTo>
                        <a:pt x="2041" y="12"/>
                      </a:lnTo>
                      <a:lnTo>
                        <a:pt x="2041" y="14"/>
                      </a:lnTo>
                      <a:lnTo>
                        <a:pt x="2041" y="17"/>
                      </a:lnTo>
                      <a:lnTo>
                        <a:pt x="2041" y="19"/>
                      </a:lnTo>
                      <a:lnTo>
                        <a:pt x="2041" y="19"/>
                      </a:lnTo>
                      <a:lnTo>
                        <a:pt x="2041" y="21"/>
                      </a:lnTo>
                      <a:lnTo>
                        <a:pt x="2041" y="24"/>
                      </a:lnTo>
                      <a:lnTo>
                        <a:pt x="2041" y="26"/>
                      </a:lnTo>
                      <a:lnTo>
                        <a:pt x="2041" y="29"/>
                      </a:lnTo>
                      <a:lnTo>
                        <a:pt x="2041" y="31"/>
                      </a:lnTo>
                      <a:lnTo>
                        <a:pt x="2041" y="33"/>
                      </a:lnTo>
                      <a:lnTo>
                        <a:pt x="2041" y="36"/>
                      </a:lnTo>
                      <a:lnTo>
                        <a:pt x="2041" y="38"/>
                      </a:lnTo>
                      <a:lnTo>
                        <a:pt x="2041" y="40"/>
                      </a:lnTo>
                      <a:lnTo>
                        <a:pt x="2041" y="43"/>
                      </a:lnTo>
                      <a:lnTo>
                        <a:pt x="2041" y="45"/>
                      </a:lnTo>
                      <a:lnTo>
                        <a:pt x="2043" y="45"/>
                      </a:lnTo>
                      <a:lnTo>
                        <a:pt x="2043" y="47"/>
                      </a:lnTo>
                      <a:lnTo>
                        <a:pt x="2045" y="50"/>
                      </a:lnTo>
                      <a:lnTo>
                        <a:pt x="2048" y="50"/>
                      </a:lnTo>
                      <a:lnTo>
                        <a:pt x="2050" y="50"/>
                      </a:lnTo>
                      <a:lnTo>
                        <a:pt x="2050" y="47"/>
                      </a:lnTo>
                      <a:lnTo>
                        <a:pt x="2052" y="45"/>
                      </a:lnTo>
                      <a:lnTo>
                        <a:pt x="2052" y="43"/>
                      </a:lnTo>
                      <a:lnTo>
                        <a:pt x="2052" y="40"/>
                      </a:lnTo>
                      <a:lnTo>
                        <a:pt x="2055" y="38"/>
                      </a:lnTo>
                      <a:lnTo>
                        <a:pt x="2055" y="36"/>
                      </a:lnTo>
                      <a:lnTo>
                        <a:pt x="2057" y="36"/>
                      </a:lnTo>
                      <a:lnTo>
                        <a:pt x="2059" y="36"/>
                      </a:lnTo>
                      <a:lnTo>
                        <a:pt x="2059" y="33"/>
                      </a:lnTo>
                      <a:lnTo>
                        <a:pt x="2062" y="33"/>
                      </a:lnTo>
                      <a:lnTo>
                        <a:pt x="2064" y="31"/>
                      </a:lnTo>
                      <a:lnTo>
                        <a:pt x="2067" y="31"/>
                      </a:lnTo>
                      <a:lnTo>
                        <a:pt x="2067" y="29"/>
                      </a:lnTo>
                      <a:lnTo>
                        <a:pt x="2069" y="29"/>
                      </a:lnTo>
                      <a:lnTo>
                        <a:pt x="2071" y="29"/>
                      </a:lnTo>
                      <a:lnTo>
                        <a:pt x="2071" y="31"/>
                      </a:lnTo>
                      <a:lnTo>
                        <a:pt x="2074" y="31"/>
                      </a:lnTo>
                      <a:lnTo>
                        <a:pt x="2076" y="31"/>
                      </a:lnTo>
                      <a:lnTo>
                        <a:pt x="2076" y="33"/>
                      </a:lnTo>
                      <a:lnTo>
                        <a:pt x="2076" y="36"/>
                      </a:lnTo>
                      <a:lnTo>
                        <a:pt x="2076" y="38"/>
                      </a:lnTo>
                      <a:lnTo>
                        <a:pt x="2076" y="40"/>
                      </a:lnTo>
                      <a:lnTo>
                        <a:pt x="2074" y="40"/>
                      </a:lnTo>
                      <a:lnTo>
                        <a:pt x="2071" y="40"/>
                      </a:lnTo>
                      <a:lnTo>
                        <a:pt x="2071" y="43"/>
                      </a:lnTo>
                      <a:lnTo>
                        <a:pt x="2071" y="45"/>
                      </a:lnTo>
                      <a:lnTo>
                        <a:pt x="2074" y="47"/>
                      </a:lnTo>
                      <a:lnTo>
                        <a:pt x="2076" y="50"/>
                      </a:lnTo>
                      <a:lnTo>
                        <a:pt x="2078" y="52"/>
                      </a:lnTo>
                      <a:lnTo>
                        <a:pt x="2081" y="55"/>
                      </a:lnTo>
                      <a:lnTo>
                        <a:pt x="2083" y="55"/>
                      </a:lnTo>
                      <a:lnTo>
                        <a:pt x="2085" y="57"/>
                      </a:lnTo>
                      <a:lnTo>
                        <a:pt x="2088" y="57"/>
                      </a:lnTo>
                      <a:lnTo>
                        <a:pt x="2090" y="57"/>
                      </a:lnTo>
                      <a:lnTo>
                        <a:pt x="2093" y="57"/>
                      </a:lnTo>
                      <a:lnTo>
                        <a:pt x="2095" y="57"/>
                      </a:lnTo>
                      <a:lnTo>
                        <a:pt x="2097" y="57"/>
                      </a:lnTo>
                      <a:lnTo>
                        <a:pt x="2097" y="55"/>
                      </a:lnTo>
                      <a:lnTo>
                        <a:pt x="2097" y="55"/>
                      </a:lnTo>
                      <a:lnTo>
                        <a:pt x="2100" y="55"/>
                      </a:lnTo>
                      <a:lnTo>
                        <a:pt x="2102" y="55"/>
                      </a:lnTo>
                      <a:lnTo>
                        <a:pt x="2104" y="57"/>
                      </a:lnTo>
                      <a:lnTo>
                        <a:pt x="2107" y="57"/>
                      </a:lnTo>
                      <a:lnTo>
                        <a:pt x="2109" y="59"/>
                      </a:lnTo>
                      <a:lnTo>
                        <a:pt x="2111" y="62"/>
                      </a:lnTo>
                      <a:lnTo>
                        <a:pt x="2114" y="64"/>
                      </a:lnTo>
                      <a:lnTo>
                        <a:pt x="2116" y="64"/>
                      </a:lnTo>
                      <a:lnTo>
                        <a:pt x="2118" y="66"/>
                      </a:lnTo>
                      <a:lnTo>
                        <a:pt x="2121" y="69"/>
                      </a:lnTo>
                      <a:lnTo>
                        <a:pt x="2123" y="69"/>
                      </a:lnTo>
                      <a:lnTo>
                        <a:pt x="2126" y="71"/>
                      </a:lnTo>
                      <a:lnTo>
                        <a:pt x="2128" y="71"/>
                      </a:lnTo>
                      <a:lnTo>
                        <a:pt x="2130" y="71"/>
                      </a:lnTo>
                      <a:lnTo>
                        <a:pt x="2133" y="71"/>
                      </a:lnTo>
                      <a:lnTo>
                        <a:pt x="2133" y="69"/>
                      </a:lnTo>
                      <a:lnTo>
                        <a:pt x="2135" y="69"/>
                      </a:lnTo>
                      <a:lnTo>
                        <a:pt x="2135" y="66"/>
                      </a:lnTo>
                      <a:lnTo>
                        <a:pt x="2137" y="66"/>
                      </a:lnTo>
                      <a:lnTo>
                        <a:pt x="2137" y="64"/>
                      </a:lnTo>
                      <a:lnTo>
                        <a:pt x="2140" y="64"/>
                      </a:lnTo>
                      <a:lnTo>
                        <a:pt x="2142" y="62"/>
                      </a:lnTo>
                      <a:lnTo>
                        <a:pt x="2142" y="59"/>
                      </a:lnTo>
                      <a:lnTo>
                        <a:pt x="2144" y="55"/>
                      </a:lnTo>
                      <a:lnTo>
                        <a:pt x="2144" y="52"/>
                      </a:lnTo>
                      <a:lnTo>
                        <a:pt x="2147" y="52"/>
                      </a:lnTo>
                      <a:lnTo>
                        <a:pt x="2147" y="50"/>
                      </a:lnTo>
                      <a:lnTo>
                        <a:pt x="2149" y="47"/>
                      </a:lnTo>
                      <a:lnTo>
                        <a:pt x="2149" y="43"/>
                      </a:lnTo>
                      <a:lnTo>
                        <a:pt x="2152" y="43"/>
                      </a:lnTo>
                      <a:lnTo>
                        <a:pt x="2152" y="40"/>
                      </a:lnTo>
                      <a:lnTo>
                        <a:pt x="2154" y="38"/>
                      </a:lnTo>
                      <a:lnTo>
                        <a:pt x="2154" y="38"/>
                      </a:lnTo>
                      <a:lnTo>
                        <a:pt x="2154" y="36"/>
                      </a:lnTo>
                      <a:lnTo>
                        <a:pt x="2154" y="33"/>
                      </a:lnTo>
                      <a:lnTo>
                        <a:pt x="2156" y="31"/>
                      </a:lnTo>
                      <a:lnTo>
                        <a:pt x="2156" y="29"/>
                      </a:lnTo>
                      <a:lnTo>
                        <a:pt x="2156" y="26"/>
                      </a:lnTo>
                      <a:lnTo>
                        <a:pt x="2159" y="26"/>
                      </a:lnTo>
                      <a:lnTo>
                        <a:pt x="2161" y="26"/>
                      </a:lnTo>
                      <a:lnTo>
                        <a:pt x="2163" y="26"/>
                      </a:lnTo>
                      <a:lnTo>
                        <a:pt x="2166" y="26"/>
                      </a:lnTo>
                      <a:lnTo>
                        <a:pt x="2166" y="29"/>
                      </a:lnTo>
                      <a:lnTo>
                        <a:pt x="2168" y="29"/>
                      </a:lnTo>
                      <a:lnTo>
                        <a:pt x="2170" y="29"/>
                      </a:lnTo>
                      <a:lnTo>
                        <a:pt x="2173" y="29"/>
                      </a:lnTo>
                      <a:lnTo>
                        <a:pt x="2175" y="29"/>
                      </a:lnTo>
                      <a:lnTo>
                        <a:pt x="2178" y="29"/>
                      </a:lnTo>
                      <a:lnTo>
                        <a:pt x="2180" y="31"/>
                      </a:lnTo>
                      <a:lnTo>
                        <a:pt x="2182" y="31"/>
                      </a:lnTo>
                      <a:lnTo>
                        <a:pt x="2185" y="33"/>
                      </a:lnTo>
                      <a:lnTo>
                        <a:pt x="2185" y="36"/>
                      </a:lnTo>
                      <a:lnTo>
                        <a:pt x="2185" y="38"/>
                      </a:lnTo>
                      <a:lnTo>
                        <a:pt x="2185" y="43"/>
                      </a:lnTo>
                      <a:lnTo>
                        <a:pt x="2185" y="45"/>
                      </a:lnTo>
                      <a:lnTo>
                        <a:pt x="2182" y="52"/>
                      </a:lnTo>
                      <a:lnTo>
                        <a:pt x="2182" y="55"/>
                      </a:lnTo>
                      <a:lnTo>
                        <a:pt x="2182" y="57"/>
                      </a:lnTo>
                      <a:lnTo>
                        <a:pt x="2182" y="59"/>
                      </a:lnTo>
                      <a:lnTo>
                        <a:pt x="2185" y="64"/>
                      </a:lnTo>
                      <a:lnTo>
                        <a:pt x="2189" y="64"/>
                      </a:lnTo>
                      <a:lnTo>
                        <a:pt x="2192" y="64"/>
                      </a:lnTo>
                      <a:lnTo>
                        <a:pt x="2194" y="64"/>
                      </a:lnTo>
                      <a:lnTo>
                        <a:pt x="2199" y="64"/>
                      </a:lnTo>
                      <a:lnTo>
                        <a:pt x="2199" y="66"/>
                      </a:lnTo>
                      <a:lnTo>
                        <a:pt x="2201" y="66"/>
                      </a:lnTo>
                      <a:lnTo>
                        <a:pt x="2201" y="69"/>
                      </a:lnTo>
                      <a:lnTo>
                        <a:pt x="2201" y="71"/>
                      </a:lnTo>
                      <a:lnTo>
                        <a:pt x="2201" y="73"/>
                      </a:lnTo>
                      <a:lnTo>
                        <a:pt x="2199" y="76"/>
                      </a:lnTo>
                      <a:lnTo>
                        <a:pt x="2199" y="78"/>
                      </a:lnTo>
                      <a:lnTo>
                        <a:pt x="2196" y="83"/>
                      </a:lnTo>
                      <a:lnTo>
                        <a:pt x="2196" y="88"/>
                      </a:lnTo>
                      <a:lnTo>
                        <a:pt x="2196" y="90"/>
                      </a:lnTo>
                      <a:lnTo>
                        <a:pt x="2199" y="95"/>
                      </a:lnTo>
                      <a:lnTo>
                        <a:pt x="2196" y="99"/>
                      </a:lnTo>
                      <a:lnTo>
                        <a:pt x="2196" y="102"/>
                      </a:lnTo>
                      <a:lnTo>
                        <a:pt x="2196" y="104"/>
                      </a:lnTo>
                      <a:lnTo>
                        <a:pt x="2199" y="106"/>
                      </a:lnTo>
                      <a:lnTo>
                        <a:pt x="2201" y="109"/>
                      </a:lnTo>
                      <a:lnTo>
                        <a:pt x="2204" y="114"/>
                      </a:lnTo>
                      <a:lnTo>
                        <a:pt x="2206" y="116"/>
                      </a:lnTo>
                      <a:lnTo>
                        <a:pt x="2208" y="116"/>
                      </a:lnTo>
                      <a:lnTo>
                        <a:pt x="2211" y="116"/>
                      </a:lnTo>
                      <a:lnTo>
                        <a:pt x="2211" y="118"/>
                      </a:lnTo>
                      <a:lnTo>
                        <a:pt x="2211" y="116"/>
                      </a:lnTo>
                      <a:lnTo>
                        <a:pt x="2213" y="116"/>
                      </a:lnTo>
                      <a:lnTo>
                        <a:pt x="2215" y="116"/>
                      </a:lnTo>
                      <a:lnTo>
                        <a:pt x="2215" y="114"/>
                      </a:lnTo>
                      <a:lnTo>
                        <a:pt x="2215" y="111"/>
                      </a:lnTo>
                      <a:lnTo>
                        <a:pt x="2215" y="109"/>
                      </a:lnTo>
                      <a:lnTo>
                        <a:pt x="2215" y="106"/>
                      </a:lnTo>
                      <a:lnTo>
                        <a:pt x="2215" y="104"/>
                      </a:lnTo>
                      <a:lnTo>
                        <a:pt x="2218" y="104"/>
                      </a:lnTo>
                      <a:lnTo>
                        <a:pt x="2220" y="104"/>
                      </a:lnTo>
                      <a:lnTo>
                        <a:pt x="2220" y="106"/>
                      </a:lnTo>
                      <a:lnTo>
                        <a:pt x="2222" y="106"/>
                      </a:lnTo>
                      <a:lnTo>
                        <a:pt x="2225" y="106"/>
                      </a:lnTo>
                      <a:lnTo>
                        <a:pt x="2227" y="106"/>
                      </a:lnTo>
                      <a:lnTo>
                        <a:pt x="2230" y="106"/>
                      </a:lnTo>
                      <a:lnTo>
                        <a:pt x="2232" y="106"/>
                      </a:lnTo>
                      <a:lnTo>
                        <a:pt x="2234" y="106"/>
                      </a:lnTo>
                      <a:lnTo>
                        <a:pt x="2234" y="109"/>
                      </a:lnTo>
                      <a:lnTo>
                        <a:pt x="2237" y="111"/>
                      </a:lnTo>
                      <a:lnTo>
                        <a:pt x="2239" y="114"/>
                      </a:lnTo>
                      <a:lnTo>
                        <a:pt x="2241" y="114"/>
                      </a:lnTo>
                      <a:lnTo>
                        <a:pt x="2244" y="114"/>
                      </a:lnTo>
                      <a:lnTo>
                        <a:pt x="2246" y="114"/>
                      </a:lnTo>
                      <a:lnTo>
                        <a:pt x="2248" y="111"/>
                      </a:lnTo>
                      <a:lnTo>
                        <a:pt x="2251" y="109"/>
                      </a:lnTo>
                      <a:lnTo>
                        <a:pt x="2255" y="106"/>
                      </a:lnTo>
                      <a:lnTo>
                        <a:pt x="2258" y="106"/>
                      </a:lnTo>
                      <a:lnTo>
                        <a:pt x="2263" y="104"/>
                      </a:lnTo>
                      <a:lnTo>
                        <a:pt x="2265" y="104"/>
                      </a:lnTo>
                      <a:lnTo>
                        <a:pt x="2267" y="104"/>
                      </a:lnTo>
                      <a:lnTo>
                        <a:pt x="2272" y="102"/>
                      </a:lnTo>
                      <a:lnTo>
                        <a:pt x="2274" y="102"/>
                      </a:lnTo>
                      <a:lnTo>
                        <a:pt x="2277" y="102"/>
                      </a:lnTo>
                      <a:lnTo>
                        <a:pt x="2279" y="99"/>
                      </a:lnTo>
                      <a:lnTo>
                        <a:pt x="2281" y="99"/>
                      </a:lnTo>
                      <a:lnTo>
                        <a:pt x="2284" y="99"/>
                      </a:lnTo>
                      <a:lnTo>
                        <a:pt x="2286" y="102"/>
                      </a:lnTo>
                      <a:lnTo>
                        <a:pt x="2289" y="102"/>
                      </a:lnTo>
                      <a:lnTo>
                        <a:pt x="2291" y="102"/>
                      </a:lnTo>
                      <a:lnTo>
                        <a:pt x="2291" y="104"/>
                      </a:lnTo>
                      <a:lnTo>
                        <a:pt x="2293" y="104"/>
                      </a:lnTo>
                      <a:lnTo>
                        <a:pt x="2296" y="106"/>
                      </a:lnTo>
                      <a:lnTo>
                        <a:pt x="2296" y="109"/>
                      </a:lnTo>
                      <a:lnTo>
                        <a:pt x="2298" y="111"/>
                      </a:lnTo>
                      <a:lnTo>
                        <a:pt x="2298" y="114"/>
                      </a:lnTo>
                      <a:lnTo>
                        <a:pt x="2298" y="118"/>
                      </a:lnTo>
                      <a:lnTo>
                        <a:pt x="2298" y="121"/>
                      </a:lnTo>
                      <a:lnTo>
                        <a:pt x="2298" y="121"/>
                      </a:lnTo>
                      <a:lnTo>
                        <a:pt x="2298" y="123"/>
                      </a:lnTo>
                      <a:lnTo>
                        <a:pt x="2298" y="125"/>
                      </a:lnTo>
                      <a:lnTo>
                        <a:pt x="2298" y="128"/>
                      </a:lnTo>
                      <a:lnTo>
                        <a:pt x="2300" y="128"/>
                      </a:lnTo>
                      <a:lnTo>
                        <a:pt x="2300" y="130"/>
                      </a:lnTo>
                      <a:lnTo>
                        <a:pt x="2303" y="132"/>
                      </a:lnTo>
                      <a:lnTo>
                        <a:pt x="2305" y="135"/>
                      </a:lnTo>
                      <a:lnTo>
                        <a:pt x="2307" y="135"/>
                      </a:lnTo>
                      <a:lnTo>
                        <a:pt x="2310" y="137"/>
                      </a:lnTo>
                      <a:lnTo>
                        <a:pt x="2312" y="137"/>
                      </a:lnTo>
                      <a:lnTo>
                        <a:pt x="2315" y="140"/>
                      </a:lnTo>
                      <a:lnTo>
                        <a:pt x="2317" y="140"/>
                      </a:lnTo>
                      <a:lnTo>
                        <a:pt x="2322" y="142"/>
                      </a:lnTo>
                      <a:lnTo>
                        <a:pt x="2324" y="142"/>
                      </a:lnTo>
                      <a:lnTo>
                        <a:pt x="2324" y="142"/>
                      </a:lnTo>
                      <a:lnTo>
                        <a:pt x="2326" y="144"/>
                      </a:lnTo>
                      <a:lnTo>
                        <a:pt x="2329" y="144"/>
                      </a:lnTo>
                      <a:lnTo>
                        <a:pt x="2331" y="144"/>
                      </a:lnTo>
                      <a:lnTo>
                        <a:pt x="2333" y="144"/>
                      </a:lnTo>
                      <a:lnTo>
                        <a:pt x="2336" y="144"/>
                      </a:lnTo>
                      <a:lnTo>
                        <a:pt x="2338" y="144"/>
                      </a:lnTo>
                      <a:lnTo>
                        <a:pt x="2338" y="142"/>
                      </a:lnTo>
                      <a:lnTo>
                        <a:pt x="2341" y="142"/>
                      </a:lnTo>
                      <a:lnTo>
                        <a:pt x="2341" y="140"/>
                      </a:lnTo>
                      <a:lnTo>
                        <a:pt x="2341" y="137"/>
                      </a:lnTo>
                      <a:lnTo>
                        <a:pt x="2338" y="132"/>
                      </a:lnTo>
                      <a:lnTo>
                        <a:pt x="2338" y="128"/>
                      </a:lnTo>
                      <a:lnTo>
                        <a:pt x="2336" y="125"/>
                      </a:lnTo>
                      <a:lnTo>
                        <a:pt x="2338" y="123"/>
                      </a:lnTo>
                      <a:lnTo>
                        <a:pt x="2338" y="121"/>
                      </a:lnTo>
                      <a:lnTo>
                        <a:pt x="2338" y="121"/>
                      </a:lnTo>
                      <a:lnTo>
                        <a:pt x="2341" y="121"/>
                      </a:lnTo>
                      <a:lnTo>
                        <a:pt x="2345" y="121"/>
                      </a:lnTo>
                      <a:lnTo>
                        <a:pt x="2348" y="123"/>
                      </a:lnTo>
                      <a:lnTo>
                        <a:pt x="2350" y="123"/>
                      </a:lnTo>
                      <a:lnTo>
                        <a:pt x="2352" y="123"/>
                      </a:lnTo>
                      <a:lnTo>
                        <a:pt x="2355" y="123"/>
                      </a:lnTo>
                      <a:lnTo>
                        <a:pt x="2357" y="121"/>
                      </a:lnTo>
                      <a:lnTo>
                        <a:pt x="2359" y="118"/>
                      </a:lnTo>
                      <a:lnTo>
                        <a:pt x="2362" y="111"/>
                      </a:lnTo>
                      <a:lnTo>
                        <a:pt x="2364" y="109"/>
                      </a:lnTo>
                      <a:lnTo>
                        <a:pt x="2367" y="106"/>
                      </a:lnTo>
                      <a:lnTo>
                        <a:pt x="2369" y="106"/>
                      </a:lnTo>
                      <a:lnTo>
                        <a:pt x="2371" y="109"/>
                      </a:lnTo>
                      <a:lnTo>
                        <a:pt x="2374" y="111"/>
                      </a:lnTo>
                      <a:lnTo>
                        <a:pt x="2376" y="114"/>
                      </a:lnTo>
                      <a:lnTo>
                        <a:pt x="2378" y="116"/>
                      </a:lnTo>
                      <a:lnTo>
                        <a:pt x="2381" y="116"/>
                      </a:lnTo>
                      <a:lnTo>
                        <a:pt x="2381" y="118"/>
                      </a:lnTo>
                      <a:lnTo>
                        <a:pt x="2383" y="118"/>
                      </a:lnTo>
                      <a:lnTo>
                        <a:pt x="2383" y="116"/>
                      </a:lnTo>
                      <a:lnTo>
                        <a:pt x="2385" y="116"/>
                      </a:lnTo>
                      <a:lnTo>
                        <a:pt x="2388" y="116"/>
                      </a:lnTo>
                      <a:lnTo>
                        <a:pt x="2388" y="118"/>
                      </a:lnTo>
                      <a:lnTo>
                        <a:pt x="2388" y="121"/>
                      </a:lnTo>
                      <a:lnTo>
                        <a:pt x="2385" y="121"/>
                      </a:lnTo>
                      <a:lnTo>
                        <a:pt x="2385" y="123"/>
                      </a:lnTo>
                      <a:lnTo>
                        <a:pt x="2383" y="128"/>
                      </a:lnTo>
                      <a:lnTo>
                        <a:pt x="2383" y="130"/>
                      </a:lnTo>
                      <a:lnTo>
                        <a:pt x="2381" y="132"/>
                      </a:lnTo>
                      <a:lnTo>
                        <a:pt x="2381" y="135"/>
                      </a:lnTo>
                      <a:lnTo>
                        <a:pt x="2383" y="135"/>
                      </a:lnTo>
                      <a:lnTo>
                        <a:pt x="2383" y="137"/>
                      </a:lnTo>
                      <a:lnTo>
                        <a:pt x="2385" y="137"/>
                      </a:lnTo>
                      <a:lnTo>
                        <a:pt x="2388" y="137"/>
                      </a:lnTo>
                      <a:lnTo>
                        <a:pt x="2388" y="140"/>
                      </a:lnTo>
                      <a:lnTo>
                        <a:pt x="2388" y="142"/>
                      </a:lnTo>
                      <a:lnTo>
                        <a:pt x="2385" y="144"/>
                      </a:lnTo>
                      <a:lnTo>
                        <a:pt x="2381" y="147"/>
                      </a:lnTo>
                      <a:lnTo>
                        <a:pt x="2381" y="149"/>
                      </a:lnTo>
                      <a:lnTo>
                        <a:pt x="2378" y="151"/>
                      </a:lnTo>
                      <a:lnTo>
                        <a:pt x="2378" y="154"/>
                      </a:lnTo>
                      <a:lnTo>
                        <a:pt x="2376" y="156"/>
                      </a:lnTo>
                      <a:lnTo>
                        <a:pt x="2376" y="158"/>
                      </a:lnTo>
                      <a:lnTo>
                        <a:pt x="2378" y="161"/>
                      </a:lnTo>
                      <a:lnTo>
                        <a:pt x="2381" y="163"/>
                      </a:lnTo>
                      <a:lnTo>
                        <a:pt x="2381" y="166"/>
                      </a:lnTo>
                      <a:lnTo>
                        <a:pt x="2381" y="166"/>
                      </a:lnTo>
                      <a:lnTo>
                        <a:pt x="2381" y="168"/>
                      </a:lnTo>
                      <a:lnTo>
                        <a:pt x="2383" y="168"/>
                      </a:lnTo>
                      <a:lnTo>
                        <a:pt x="2385" y="168"/>
                      </a:lnTo>
                      <a:lnTo>
                        <a:pt x="2388" y="166"/>
                      </a:lnTo>
                      <a:lnTo>
                        <a:pt x="2388" y="163"/>
                      </a:lnTo>
                      <a:lnTo>
                        <a:pt x="2390" y="163"/>
                      </a:lnTo>
                      <a:lnTo>
                        <a:pt x="2392" y="163"/>
                      </a:lnTo>
                      <a:lnTo>
                        <a:pt x="2395" y="163"/>
                      </a:lnTo>
                      <a:lnTo>
                        <a:pt x="2397" y="163"/>
                      </a:lnTo>
                      <a:lnTo>
                        <a:pt x="2397" y="166"/>
                      </a:lnTo>
                      <a:lnTo>
                        <a:pt x="2395" y="168"/>
                      </a:lnTo>
                      <a:lnTo>
                        <a:pt x="2397" y="168"/>
                      </a:lnTo>
                      <a:lnTo>
                        <a:pt x="2400" y="168"/>
                      </a:lnTo>
                      <a:lnTo>
                        <a:pt x="2400" y="170"/>
                      </a:lnTo>
                      <a:lnTo>
                        <a:pt x="2400" y="173"/>
                      </a:lnTo>
                      <a:lnTo>
                        <a:pt x="2402" y="173"/>
                      </a:lnTo>
                      <a:lnTo>
                        <a:pt x="2404" y="173"/>
                      </a:lnTo>
                      <a:lnTo>
                        <a:pt x="2407" y="170"/>
                      </a:lnTo>
                      <a:lnTo>
                        <a:pt x="2407" y="168"/>
                      </a:lnTo>
                      <a:lnTo>
                        <a:pt x="2409" y="168"/>
                      </a:lnTo>
                      <a:lnTo>
                        <a:pt x="2411" y="166"/>
                      </a:lnTo>
                      <a:lnTo>
                        <a:pt x="2414" y="166"/>
                      </a:lnTo>
                      <a:lnTo>
                        <a:pt x="2414" y="163"/>
                      </a:lnTo>
                      <a:lnTo>
                        <a:pt x="2416" y="163"/>
                      </a:lnTo>
                      <a:lnTo>
                        <a:pt x="2418" y="163"/>
                      </a:lnTo>
                      <a:lnTo>
                        <a:pt x="2418" y="166"/>
                      </a:lnTo>
                      <a:lnTo>
                        <a:pt x="2421" y="168"/>
                      </a:lnTo>
                      <a:lnTo>
                        <a:pt x="2421" y="170"/>
                      </a:lnTo>
                      <a:lnTo>
                        <a:pt x="2418" y="170"/>
                      </a:lnTo>
                      <a:lnTo>
                        <a:pt x="2416" y="170"/>
                      </a:lnTo>
                      <a:lnTo>
                        <a:pt x="2416" y="173"/>
                      </a:lnTo>
                      <a:lnTo>
                        <a:pt x="2416" y="175"/>
                      </a:lnTo>
                      <a:lnTo>
                        <a:pt x="2416" y="177"/>
                      </a:lnTo>
                      <a:lnTo>
                        <a:pt x="2418" y="177"/>
                      </a:lnTo>
                      <a:lnTo>
                        <a:pt x="2418" y="177"/>
                      </a:lnTo>
                      <a:lnTo>
                        <a:pt x="2416" y="180"/>
                      </a:lnTo>
                      <a:lnTo>
                        <a:pt x="2416" y="182"/>
                      </a:lnTo>
                      <a:lnTo>
                        <a:pt x="2416" y="184"/>
                      </a:lnTo>
                      <a:lnTo>
                        <a:pt x="2416" y="187"/>
                      </a:lnTo>
                      <a:lnTo>
                        <a:pt x="2418" y="187"/>
                      </a:lnTo>
                      <a:lnTo>
                        <a:pt x="2418" y="184"/>
                      </a:lnTo>
                      <a:lnTo>
                        <a:pt x="2421" y="184"/>
                      </a:lnTo>
                      <a:lnTo>
                        <a:pt x="2421" y="182"/>
                      </a:lnTo>
                      <a:lnTo>
                        <a:pt x="2423" y="182"/>
                      </a:lnTo>
                      <a:lnTo>
                        <a:pt x="2426" y="182"/>
                      </a:lnTo>
                      <a:lnTo>
                        <a:pt x="2428" y="182"/>
                      </a:lnTo>
                      <a:lnTo>
                        <a:pt x="2428" y="184"/>
                      </a:lnTo>
                      <a:lnTo>
                        <a:pt x="2428" y="187"/>
                      </a:lnTo>
                      <a:lnTo>
                        <a:pt x="2426" y="187"/>
                      </a:lnTo>
                      <a:lnTo>
                        <a:pt x="2426" y="189"/>
                      </a:lnTo>
                      <a:lnTo>
                        <a:pt x="2423" y="189"/>
                      </a:lnTo>
                      <a:lnTo>
                        <a:pt x="2423" y="192"/>
                      </a:lnTo>
                      <a:lnTo>
                        <a:pt x="2423" y="194"/>
                      </a:lnTo>
                      <a:lnTo>
                        <a:pt x="2426" y="194"/>
                      </a:lnTo>
                      <a:lnTo>
                        <a:pt x="2428" y="196"/>
                      </a:lnTo>
                      <a:lnTo>
                        <a:pt x="2430" y="199"/>
                      </a:lnTo>
                      <a:lnTo>
                        <a:pt x="2433" y="199"/>
                      </a:lnTo>
                      <a:lnTo>
                        <a:pt x="2435" y="199"/>
                      </a:lnTo>
                      <a:lnTo>
                        <a:pt x="2437" y="199"/>
                      </a:lnTo>
                      <a:lnTo>
                        <a:pt x="2437" y="199"/>
                      </a:lnTo>
                      <a:lnTo>
                        <a:pt x="2440" y="199"/>
                      </a:lnTo>
                      <a:lnTo>
                        <a:pt x="2442" y="199"/>
                      </a:lnTo>
                      <a:lnTo>
                        <a:pt x="2444" y="201"/>
                      </a:lnTo>
                      <a:lnTo>
                        <a:pt x="2447" y="203"/>
                      </a:lnTo>
                      <a:lnTo>
                        <a:pt x="2449" y="206"/>
                      </a:lnTo>
                      <a:lnTo>
                        <a:pt x="2449" y="208"/>
                      </a:lnTo>
                      <a:lnTo>
                        <a:pt x="2447" y="210"/>
                      </a:lnTo>
                      <a:lnTo>
                        <a:pt x="2444" y="210"/>
                      </a:lnTo>
                      <a:lnTo>
                        <a:pt x="2442" y="208"/>
                      </a:lnTo>
                      <a:lnTo>
                        <a:pt x="2440" y="208"/>
                      </a:lnTo>
                      <a:lnTo>
                        <a:pt x="2437" y="208"/>
                      </a:lnTo>
                      <a:lnTo>
                        <a:pt x="2437" y="210"/>
                      </a:lnTo>
                      <a:lnTo>
                        <a:pt x="2437" y="210"/>
                      </a:lnTo>
                      <a:lnTo>
                        <a:pt x="2437" y="213"/>
                      </a:lnTo>
                      <a:lnTo>
                        <a:pt x="2437" y="215"/>
                      </a:lnTo>
                      <a:lnTo>
                        <a:pt x="2435" y="215"/>
                      </a:lnTo>
                      <a:lnTo>
                        <a:pt x="2435" y="218"/>
                      </a:lnTo>
                      <a:lnTo>
                        <a:pt x="2433" y="220"/>
                      </a:lnTo>
                      <a:lnTo>
                        <a:pt x="2433" y="222"/>
                      </a:lnTo>
                      <a:lnTo>
                        <a:pt x="2435" y="222"/>
                      </a:lnTo>
                      <a:lnTo>
                        <a:pt x="2437" y="222"/>
                      </a:lnTo>
                      <a:lnTo>
                        <a:pt x="2437" y="222"/>
                      </a:lnTo>
                      <a:lnTo>
                        <a:pt x="2440" y="222"/>
                      </a:lnTo>
                      <a:lnTo>
                        <a:pt x="2442" y="222"/>
                      </a:lnTo>
                      <a:lnTo>
                        <a:pt x="2442" y="220"/>
                      </a:lnTo>
                      <a:lnTo>
                        <a:pt x="2444" y="220"/>
                      </a:lnTo>
                      <a:lnTo>
                        <a:pt x="2447" y="220"/>
                      </a:lnTo>
                      <a:lnTo>
                        <a:pt x="2449" y="222"/>
                      </a:lnTo>
                      <a:lnTo>
                        <a:pt x="2452" y="225"/>
                      </a:lnTo>
                      <a:lnTo>
                        <a:pt x="2454" y="227"/>
                      </a:lnTo>
                      <a:lnTo>
                        <a:pt x="2456" y="229"/>
                      </a:lnTo>
                      <a:lnTo>
                        <a:pt x="2459" y="232"/>
                      </a:lnTo>
                      <a:lnTo>
                        <a:pt x="2461" y="234"/>
                      </a:lnTo>
                      <a:lnTo>
                        <a:pt x="2463" y="234"/>
                      </a:lnTo>
                      <a:lnTo>
                        <a:pt x="2466" y="234"/>
                      </a:lnTo>
                      <a:lnTo>
                        <a:pt x="2468" y="234"/>
                      </a:lnTo>
                      <a:lnTo>
                        <a:pt x="2473" y="236"/>
                      </a:lnTo>
                      <a:lnTo>
                        <a:pt x="2478" y="239"/>
                      </a:lnTo>
                      <a:lnTo>
                        <a:pt x="2480" y="241"/>
                      </a:lnTo>
                      <a:lnTo>
                        <a:pt x="2482" y="241"/>
                      </a:lnTo>
                      <a:lnTo>
                        <a:pt x="2482" y="244"/>
                      </a:lnTo>
                      <a:lnTo>
                        <a:pt x="2482" y="246"/>
                      </a:lnTo>
                      <a:lnTo>
                        <a:pt x="2482" y="248"/>
                      </a:lnTo>
                      <a:lnTo>
                        <a:pt x="2482" y="251"/>
                      </a:lnTo>
                      <a:lnTo>
                        <a:pt x="2480" y="253"/>
                      </a:lnTo>
                      <a:lnTo>
                        <a:pt x="2480" y="255"/>
                      </a:lnTo>
                      <a:lnTo>
                        <a:pt x="2478" y="258"/>
                      </a:lnTo>
                      <a:lnTo>
                        <a:pt x="2478" y="260"/>
                      </a:lnTo>
                      <a:lnTo>
                        <a:pt x="2475" y="260"/>
                      </a:lnTo>
                      <a:lnTo>
                        <a:pt x="2475" y="258"/>
                      </a:lnTo>
                      <a:lnTo>
                        <a:pt x="2473" y="258"/>
                      </a:lnTo>
                      <a:lnTo>
                        <a:pt x="2473" y="255"/>
                      </a:lnTo>
                      <a:lnTo>
                        <a:pt x="2470" y="255"/>
                      </a:lnTo>
                      <a:lnTo>
                        <a:pt x="2470" y="253"/>
                      </a:lnTo>
                      <a:lnTo>
                        <a:pt x="2468" y="253"/>
                      </a:lnTo>
                      <a:lnTo>
                        <a:pt x="2468" y="255"/>
                      </a:lnTo>
                      <a:lnTo>
                        <a:pt x="2466" y="258"/>
                      </a:lnTo>
                      <a:lnTo>
                        <a:pt x="2466" y="260"/>
                      </a:lnTo>
                      <a:lnTo>
                        <a:pt x="2463" y="262"/>
                      </a:lnTo>
                      <a:lnTo>
                        <a:pt x="2463" y="265"/>
                      </a:lnTo>
                      <a:lnTo>
                        <a:pt x="2466" y="267"/>
                      </a:lnTo>
                      <a:lnTo>
                        <a:pt x="2466" y="270"/>
                      </a:lnTo>
                      <a:lnTo>
                        <a:pt x="2466" y="272"/>
                      </a:lnTo>
                      <a:lnTo>
                        <a:pt x="2468" y="272"/>
                      </a:lnTo>
                      <a:lnTo>
                        <a:pt x="2468" y="274"/>
                      </a:lnTo>
                      <a:lnTo>
                        <a:pt x="2468" y="277"/>
                      </a:lnTo>
                      <a:lnTo>
                        <a:pt x="2470" y="277"/>
                      </a:lnTo>
                      <a:lnTo>
                        <a:pt x="2473" y="277"/>
                      </a:lnTo>
                      <a:lnTo>
                        <a:pt x="2473" y="274"/>
                      </a:lnTo>
                      <a:lnTo>
                        <a:pt x="2475" y="277"/>
                      </a:lnTo>
                      <a:lnTo>
                        <a:pt x="2478" y="277"/>
                      </a:lnTo>
                      <a:lnTo>
                        <a:pt x="2478" y="279"/>
                      </a:lnTo>
                      <a:lnTo>
                        <a:pt x="2478" y="281"/>
                      </a:lnTo>
                      <a:lnTo>
                        <a:pt x="2478" y="284"/>
                      </a:lnTo>
                      <a:lnTo>
                        <a:pt x="2478" y="286"/>
                      </a:lnTo>
                      <a:lnTo>
                        <a:pt x="2475" y="286"/>
                      </a:lnTo>
                      <a:lnTo>
                        <a:pt x="2475" y="288"/>
                      </a:lnTo>
                      <a:lnTo>
                        <a:pt x="2473" y="286"/>
                      </a:lnTo>
                      <a:lnTo>
                        <a:pt x="2470" y="288"/>
                      </a:lnTo>
                      <a:lnTo>
                        <a:pt x="2468" y="291"/>
                      </a:lnTo>
                      <a:lnTo>
                        <a:pt x="2468" y="291"/>
                      </a:lnTo>
                      <a:lnTo>
                        <a:pt x="2468" y="293"/>
                      </a:lnTo>
                      <a:lnTo>
                        <a:pt x="2468" y="295"/>
                      </a:lnTo>
                      <a:lnTo>
                        <a:pt x="2470" y="298"/>
                      </a:lnTo>
                      <a:lnTo>
                        <a:pt x="2473" y="300"/>
                      </a:lnTo>
                      <a:lnTo>
                        <a:pt x="2473" y="303"/>
                      </a:lnTo>
                      <a:lnTo>
                        <a:pt x="2473" y="305"/>
                      </a:lnTo>
                      <a:lnTo>
                        <a:pt x="2470" y="305"/>
                      </a:lnTo>
                      <a:lnTo>
                        <a:pt x="2468" y="305"/>
                      </a:lnTo>
                      <a:lnTo>
                        <a:pt x="2466" y="305"/>
                      </a:lnTo>
                      <a:lnTo>
                        <a:pt x="2463" y="305"/>
                      </a:lnTo>
                      <a:lnTo>
                        <a:pt x="2463" y="307"/>
                      </a:lnTo>
                      <a:lnTo>
                        <a:pt x="2463" y="310"/>
                      </a:lnTo>
                      <a:lnTo>
                        <a:pt x="2461" y="312"/>
                      </a:lnTo>
                      <a:lnTo>
                        <a:pt x="2461" y="314"/>
                      </a:lnTo>
                      <a:lnTo>
                        <a:pt x="2459" y="314"/>
                      </a:lnTo>
                      <a:lnTo>
                        <a:pt x="2459" y="317"/>
                      </a:lnTo>
                      <a:lnTo>
                        <a:pt x="2459" y="319"/>
                      </a:lnTo>
                      <a:lnTo>
                        <a:pt x="2459" y="321"/>
                      </a:lnTo>
                      <a:lnTo>
                        <a:pt x="2459" y="324"/>
                      </a:lnTo>
                      <a:lnTo>
                        <a:pt x="2461" y="326"/>
                      </a:lnTo>
                      <a:lnTo>
                        <a:pt x="2461" y="329"/>
                      </a:lnTo>
                      <a:lnTo>
                        <a:pt x="2461" y="331"/>
                      </a:lnTo>
                      <a:lnTo>
                        <a:pt x="2461" y="333"/>
                      </a:lnTo>
                      <a:lnTo>
                        <a:pt x="2461" y="336"/>
                      </a:lnTo>
                      <a:lnTo>
                        <a:pt x="2459" y="336"/>
                      </a:lnTo>
                      <a:lnTo>
                        <a:pt x="2456" y="336"/>
                      </a:lnTo>
                      <a:lnTo>
                        <a:pt x="2454" y="336"/>
                      </a:lnTo>
                      <a:lnTo>
                        <a:pt x="2454" y="333"/>
                      </a:lnTo>
                      <a:lnTo>
                        <a:pt x="2454" y="331"/>
                      </a:lnTo>
                      <a:lnTo>
                        <a:pt x="2454" y="329"/>
                      </a:lnTo>
                      <a:lnTo>
                        <a:pt x="2452" y="326"/>
                      </a:lnTo>
                      <a:lnTo>
                        <a:pt x="2452" y="324"/>
                      </a:lnTo>
                      <a:lnTo>
                        <a:pt x="2449" y="321"/>
                      </a:lnTo>
                      <a:lnTo>
                        <a:pt x="2447" y="321"/>
                      </a:lnTo>
                      <a:lnTo>
                        <a:pt x="2444" y="321"/>
                      </a:lnTo>
                      <a:lnTo>
                        <a:pt x="2442" y="321"/>
                      </a:lnTo>
                      <a:lnTo>
                        <a:pt x="2442" y="324"/>
                      </a:lnTo>
                      <a:lnTo>
                        <a:pt x="2440" y="324"/>
                      </a:lnTo>
                      <a:lnTo>
                        <a:pt x="2440" y="326"/>
                      </a:lnTo>
                      <a:lnTo>
                        <a:pt x="2440" y="329"/>
                      </a:lnTo>
                      <a:lnTo>
                        <a:pt x="2442" y="329"/>
                      </a:lnTo>
                      <a:lnTo>
                        <a:pt x="2442" y="326"/>
                      </a:lnTo>
                      <a:lnTo>
                        <a:pt x="2444" y="326"/>
                      </a:lnTo>
                      <a:lnTo>
                        <a:pt x="2444" y="329"/>
                      </a:lnTo>
                      <a:lnTo>
                        <a:pt x="2447" y="331"/>
                      </a:lnTo>
                      <a:lnTo>
                        <a:pt x="2447" y="333"/>
                      </a:lnTo>
                      <a:lnTo>
                        <a:pt x="2447" y="336"/>
                      </a:lnTo>
                      <a:lnTo>
                        <a:pt x="2449" y="338"/>
                      </a:lnTo>
                      <a:lnTo>
                        <a:pt x="2449" y="340"/>
                      </a:lnTo>
                      <a:lnTo>
                        <a:pt x="2449" y="343"/>
                      </a:lnTo>
                      <a:lnTo>
                        <a:pt x="2449" y="345"/>
                      </a:lnTo>
                      <a:lnTo>
                        <a:pt x="2447" y="345"/>
                      </a:lnTo>
                      <a:lnTo>
                        <a:pt x="2447" y="347"/>
                      </a:lnTo>
                      <a:lnTo>
                        <a:pt x="2447" y="347"/>
                      </a:lnTo>
                      <a:lnTo>
                        <a:pt x="2444" y="347"/>
                      </a:lnTo>
                      <a:lnTo>
                        <a:pt x="2444" y="350"/>
                      </a:lnTo>
                      <a:lnTo>
                        <a:pt x="2442" y="350"/>
                      </a:lnTo>
                      <a:lnTo>
                        <a:pt x="2442" y="352"/>
                      </a:lnTo>
                      <a:lnTo>
                        <a:pt x="2440" y="352"/>
                      </a:lnTo>
                      <a:lnTo>
                        <a:pt x="2440" y="355"/>
                      </a:lnTo>
                      <a:lnTo>
                        <a:pt x="2442" y="355"/>
                      </a:lnTo>
                      <a:lnTo>
                        <a:pt x="2444" y="355"/>
                      </a:lnTo>
                      <a:lnTo>
                        <a:pt x="2447" y="355"/>
                      </a:lnTo>
                      <a:lnTo>
                        <a:pt x="2447" y="357"/>
                      </a:lnTo>
                      <a:lnTo>
                        <a:pt x="2449" y="357"/>
                      </a:lnTo>
                      <a:lnTo>
                        <a:pt x="2449" y="359"/>
                      </a:lnTo>
                      <a:lnTo>
                        <a:pt x="2452" y="359"/>
                      </a:lnTo>
                      <a:lnTo>
                        <a:pt x="2454" y="359"/>
                      </a:lnTo>
                      <a:lnTo>
                        <a:pt x="2456" y="362"/>
                      </a:lnTo>
                      <a:lnTo>
                        <a:pt x="2459" y="362"/>
                      </a:lnTo>
                      <a:lnTo>
                        <a:pt x="2461" y="362"/>
                      </a:lnTo>
                      <a:lnTo>
                        <a:pt x="2463" y="364"/>
                      </a:lnTo>
                      <a:lnTo>
                        <a:pt x="2466" y="364"/>
                      </a:lnTo>
                      <a:lnTo>
                        <a:pt x="2468" y="366"/>
                      </a:lnTo>
                      <a:lnTo>
                        <a:pt x="2466" y="369"/>
                      </a:lnTo>
                      <a:lnTo>
                        <a:pt x="2463" y="371"/>
                      </a:lnTo>
                      <a:lnTo>
                        <a:pt x="2461" y="371"/>
                      </a:lnTo>
                      <a:lnTo>
                        <a:pt x="2461" y="373"/>
                      </a:lnTo>
                      <a:lnTo>
                        <a:pt x="2459" y="376"/>
                      </a:lnTo>
                      <a:lnTo>
                        <a:pt x="2456" y="378"/>
                      </a:lnTo>
                      <a:lnTo>
                        <a:pt x="2454" y="381"/>
                      </a:lnTo>
                      <a:lnTo>
                        <a:pt x="2454" y="383"/>
                      </a:lnTo>
                      <a:lnTo>
                        <a:pt x="2456" y="383"/>
                      </a:lnTo>
                      <a:lnTo>
                        <a:pt x="2459" y="383"/>
                      </a:lnTo>
                      <a:lnTo>
                        <a:pt x="2461" y="383"/>
                      </a:lnTo>
                      <a:lnTo>
                        <a:pt x="2463" y="383"/>
                      </a:lnTo>
                      <a:lnTo>
                        <a:pt x="2466" y="383"/>
                      </a:lnTo>
                      <a:lnTo>
                        <a:pt x="2468" y="383"/>
                      </a:lnTo>
                      <a:lnTo>
                        <a:pt x="2470" y="383"/>
                      </a:lnTo>
                      <a:lnTo>
                        <a:pt x="2470" y="385"/>
                      </a:lnTo>
                      <a:lnTo>
                        <a:pt x="2473" y="385"/>
                      </a:lnTo>
                      <a:lnTo>
                        <a:pt x="2475" y="388"/>
                      </a:lnTo>
                      <a:lnTo>
                        <a:pt x="2475" y="390"/>
                      </a:lnTo>
                      <a:lnTo>
                        <a:pt x="2478" y="392"/>
                      </a:lnTo>
                      <a:lnTo>
                        <a:pt x="2478" y="395"/>
                      </a:lnTo>
                      <a:lnTo>
                        <a:pt x="2478" y="397"/>
                      </a:lnTo>
                      <a:lnTo>
                        <a:pt x="2478" y="399"/>
                      </a:lnTo>
                      <a:lnTo>
                        <a:pt x="2478" y="402"/>
                      </a:lnTo>
                      <a:lnTo>
                        <a:pt x="2475" y="402"/>
                      </a:lnTo>
                      <a:lnTo>
                        <a:pt x="2473" y="402"/>
                      </a:lnTo>
                      <a:lnTo>
                        <a:pt x="2473" y="404"/>
                      </a:lnTo>
                      <a:lnTo>
                        <a:pt x="2470" y="407"/>
                      </a:lnTo>
                      <a:lnTo>
                        <a:pt x="2470" y="409"/>
                      </a:lnTo>
                      <a:lnTo>
                        <a:pt x="2470" y="411"/>
                      </a:lnTo>
                      <a:lnTo>
                        <a:pt x="2473" y="414"/>
                      </a:lnTo>
                      <a:lnTo>
                        <a:pt x="2475" y="414"/>
                      </a:lnTo>
                      <a:lnTo>
                        <a:pt x="2478" y="414"/>
                      </a:lnTo>
                      <a:lnTo>
                        <a:pt x="2478" y="411"/>
                      </a:lnTo>
                      <a:lnTo>
                        <a:pt x="2480" y="411"/>
                      </a:lnTo>
                      <a:lnTo>
                        <a:pt x="2482" y="411"/>
                      </a:lnTo>
                      <a:lnTo>
                        <a:pt x="2485" y="414"/>
                      </a:lnTo>
                      <a:lnTo>
                        <a:pt x="2487" y="414"/>
                      </a:lnTo>
                      <a:lnTo>
                        <a:pt x="2489" y="414"/>
                      </a:lnTo>
                      <a:lnTo>
                        <a:pt x="2489" y="416"/>
                      </a:lnTo>
                      <a:lnTo>
                        <a:pt x="2492" y="416"/>
                      </a:lnTo>
                      <a:lnTo>
                        <a:pt x="2494" y="416"/>
                      </a:lnTo>
                      <a:lnTo>
                        <a:pt x="2494" y="418"/>
                      </a:lnTo>
                      <a:lnTo>
                        <a:pt x="2494" y="418"/>
                      </a:lnTo>
                      <a:lnTo>
                        <a:pt x="2494" y="421"/>
                      </a:lnTo>
                      <a:lnTo>
                        <a:pt x="2494" y="423"/>
                      </a:lnTo>
                      <a:lnTo>
                        <a:pt x="2496" y="423"/>
                      </a:lnTo>
                      <a:lnTo>
                        <a:pt x="2496" y="425"/>
                      </a:lnTo>
                      <a:lnTo>
                        <a:pt x="2499" y="425"/>
                      </a:lnTo>
                      <a:lnTo>
                        <a:pt x="2499" y="428"/>
                      </a:lnTo>
                      <a:lnTo>
                        <a:pt x="2501" y="428"/>
                      </a:lnTo>
                      <a:lnTo>
                        <a:pt x="2501" y="430"/>
                      </a:lnTo>
                      <a:lnTo>
                        <a:pt x="2501" y="433"/>
                      </a:lnTo>
                      <a:lnTo>
                        <a:pt x="2501" y="435"/>
                      </a:lnTo>
                      <a:lnTo>
                        <a:pt x="2501" y="437"/>
                      </a:lnTo>
                      <a:lnTo>
                        <a:pt x="2501" y="440"/>
                      </a:lnTo>
                      <a:lnTo>
                        <a:pt x="2504" y="440"/>
                      </a:lnTo>
                      <a:lnTo>
                        <a:pt x="2506" y="440"/>
                      </a:lnTo>
                      <a:lnTo>
                        <a:pt x="2508" y="437"/>
                      </a:lnTo>
                      <a:lnTo>
                        <a:pt x="2511" y="437"/>
                      </a:lnTo>
                      <a:lnTo>
                        <a:pt x="2513" y="437"/>
                      </a:lnTo>
                      <a:lnTo>
                        <a:pt x="2513" y="440"/>
                      </a:lnTo>
                      <a:lnTo>
                        <a:pt x="2515" y="440"/>
                      </a:lnTo>
                      <a:lnTo>
                        <a:pt x="2515" y="442"/>
                      </a:lnTo>
                      <a:lnTo>
                        <a:pt x="2515" y="444"/>
                      </a:lnTo>
                      <a:lnTo>
                        <a:pt x="2515" y="447"/>
                      </a:lnTo>
                      <a:lnTo>
                        <a:pt x="2515" y="449"/>
                      </a:lnTo>
                      <a:lnTo>
                        <a:pt x="2515" y="451"/>
                      </a:lnTo>
                      <a:lnTo>
                        <a:pt x="2515" y="454"/>
                      </a:lnTo>
                      <a:lnTo>
                        <a:pt x="2515" y="456"/>
                      </a:lnTo>
                      <a:lnTo>
                        <a:pt x="2515" y="458"/>
                      </a:lnTo>
                      <a:lnTo>
                        <a:pt x="2515" y="458"/>
                      </a:lnTo>
                      <a:lnTo>
                        <a:pt x="2515" y="461"/>
                      </a:lnTo>
                      <a:lnTo>
                        <a:pt x="2515" y="463"/>
                      </a:lnTo>
                      <a:lnTo>
                        <a:pt x="2515" y="466"/>
                      </a:lnTo>
                      <a:lnTo>
                        <a:pt x="2518" y="466"/>
                      </a:lnTo>
                      <a:lnTo>
                        <a:pt x="2518" y="468"/>
                      </a:lnTo>
                      <a:lnTo>
                        <a:pt x="2520" y="468"/>
                      </a:lnTo>
                      <a:lnTo>
                        <a:pt x="2522" y="468"/>
                      </a:lnTo>
                      <a:lnTo>
                        <a:pt x="2525" y="468"/>
                      </a:lnTo>
                      <a:lnTo>
                        <a:pt x="2527" y="468"/>
                      </a:lnTo>
                      <a:lnTo>
                        <a:pt x="2527" y="470"/>
                      </a:lnTo>
                      <a:lnTo>
                        <a:pt x="2530" y="470"/>
                      </a:lnTo>
                      <a:lnTo>
                        <a:pt x="2530" y="473"/>
                      </a:lnTo>
                      <a:lnTo>
                        <a:pt x="2530" y="475"/>
                      </a:lnTo>
                      <a:lnTo>
                        <a:pt x="2530" y="477"/>
                      </a:lnTo>
                      <a:lnTo>
                        <a:pt x="2530" y="480"/>
                      </a:lnTo>
                      <a:lnTo>
                        <a:pt x="2527" y="480"/>
                      </a:lnTo>
                      <a:lnTo>
                        <a:pt x="2527" y="482"/>
                      </a:lnTo>
                      <a:lnTo>
                        <a:pt x="2525" y="482"/>
                      </a:lnTo>
                      <a:lnTo>
                        <a:pt x="2525" y="480"/>
                      </a:lnTo>
                      <a:lnTo>
                        <a:pt x="2522" y="480"/>
                      </a:lnTo>
                      <a:lnTo>
                        <a:pt x="2520" y="480"/>
                      </a:lnTo>
                      <a:lnTo>
                        <a:pt x="2518" y="480"/>
                      </a:lnTo>
                      <a:lnTo>
                        <a:pt x="2515" y="482"/>
                      </a:lnTo>
                      <a:lnTo>
                        <a:pt x="2515" y="484"/>
                      </a:lnTo>
                      <a:lnTo>
                        <a:pt x="2515" y="487"/>
                      </a:lnTo>
                      <a:lnTo>
                        <a:pt x="2518" y="487"/>
                      </a:lnTo>
                      <a:lnTo>
                        <a:pt x="2518" y="489"/>
                      </a:lnTo>
                      <a:lnTo>
                        <a:pt x="2518" y="492"/>
                      </a:lnTo>
                      <a:lnTo>
                        <a:pt x="2520" y="492"/>
                      </a:lnTo>
                      <a:lnTo>
                        <a:pt x="2520" y="494"/>
                      </a:lnTo>
                      <a:lnTo>
                        <a:pt x="2522" y="496"/>
                      </a:lnTo>
                      <a:lnTo>
                        <a:pt x="2522" y="499"/>
                      </a:lnTo>
                      <a:lnTo>
                        <a:pt x="2525" y="499"/>
                      </a:lnTo>
                      <a:lnTo>
                        <a:pt x="2525" y="501"/>
                      </a:lnTo>
                      <a:lnTo>
                        <a:pt x="2527" y="501"/>
                      </a:lnTo>
                      <a:lnTo>
                        <a:pt x="2527" y="503"/>
                      </a:lnTo>
                      <a:lnTo>
                        <a:pt x="2525" y="503"/>
                      </a:lnTo>
                      <a:lnTo>
                        <a:pt x="2525" y="506"/>
                      </a:lnTo>
                      <a:lnTo>
                        <a:pt x="2525" y="508"/>
                      </a:lnTo>
                      <a:lnTo>
                        <a:pt x="2527" y="508"/>
                      </a:lnTo>
                      <a:lnTo>
                        <a:pt x="2527" y="510"/>
                      </a:lnTo>
                      <a:lnTo>
                        <a:pt x="2530" y="510"/>
                      </a:lnTo>
                      <a:lnTo>
                        <a:pt x="2532" y="508"/>
                      </a:lnTo>
                      <a:lnTo>
                        <a:pt x="2534" y="508"/>
                      </a:lnTo>
                      <a:lnTo>
                        <a:pt x="2534" y="510"/>
                      </a:lnTo>
                      <a:lnTo>
                        <a:pt x="2537" y="510"/>
                      </a:lnTo>
                      <a:lnTo>
                        <a:pt x="2539" y="513"/>
                      </a:lnTo>
                      <a:lnTo>
                        <a:pt x="2539" y="515"/>
                      </a:lnTo>
                      <a:lnTo>
                        <a:pt x="2539" y="515"/>
                      </a:lnTo>
                      <a:lnTo>
                        <a:pt x="2539" y="518"/>
                      </a:lnTo>
                      <a:lnTo>
                        <a:pt x="2539" y="520"/>
                      </a:lnTo>
                      <a:lnTo>
                        <a:pt x="2541" y="520"/>
                      </a:lnTo>
                      <a:lnTo>
                        <a:pt x="2541" y="522"/>
                      </a:lnTo>
                      <a:lnTo>
                        <a:pt x="2544" y="522"/>
                      </a:lnTo>
                      <a:lnTo>
                        <a:pt x="2544" y="525"/>
                      </a:lnTo>
                      <a:lnTo>
                        <a:pt x="2546" y="525"/>
                      </a:lnTo>
                      <a:lnTo>
                        <a:pt x="2546" y="527"/>
                      </a:lnTo>
                      <a:lnTo>
                        <a:pt x="2548" y="527"/>
                      </a:lnTo>
                      <a:lnTo>
                        <a:pt x="2551" y="527"/>
                      </a:lnTo>
                      <a:lnTo>
                        <a:pt x="2551" y="525"/>
                      </a:lnTo>
                      <a:lnTo>
                        <a:pt x="2551" y="525"/>
                      </a:lnTo>
                      <a:lnTo>
                        <a:pt x="2551" y="522"/>
                      </a:lnTo>
                      <a:lnTo>
                        <a:pt x="2553" y="522"/>
                      </a:lnTo>
                      <a:lnTo>
                        <a:pt x="2555" y="522"/>
                      </a:lnTo>
                      <a:lnTo>
                        <a:pt x="2555" y="520"/>
                      </a:lnTo>
                      <a:lnTo>
                        <a:pt x="2558" y="520"/>
                      </a:lnTo>
                      <a:lnTo>
                        <a:pt x="2560" y="520"/>
                      </a:lnTo>
                      <a:lnTo>
                        <a:pt x="2563" y="520"/>
                      </a:lnTo>
                      <a:lnTo>
                        <a:pt x="2563" y="522"/>
                      </a:lnTo>
                      <a:lnTo>
                        <a:pt x="2565" y="522"/>
                      </a:lnTo>
                      <a:lnTo>
                        <a:pt x="2565" y="525"/>
                      </a:lnTo>
                      <a:lnTo>
                        <a:pt x="2565" y="527"/>
                      </a:lnTo>
                      <a:lnTo>
                        <a:pt x="2565" y="529"/>
                      </a:lnTo>
                      <a:lnTo>
                        <a:pt x="2565" y="532"/>
                      </a:lnTo>
                      <a:lnTo>
                        <a:pt x="2567" y="534"/>
                      </a:lnTo>
                      <a:lnTo>
                        <a:pt x="2570" y="534"/>
                      </a:lnTo>
                      <a:lnTo>
                        <a:pt x="2570" y="536"/>
                      </a:lnTo>
                      <a:lnTo>
                        <a:pt x="2572" y="536"/>
                      </a:lnTo>
                      <a:lnTo>
                        <a:pt x="2572" y="539"/>
                      </a:lnTo>
                      <a:lnTo>
                        <a:pt x="2574" y="539"/>
                      </a:lnTo>
                      <a:lnTo>
                        <a:pt x="2577" y="541"/>
                      </a:lnTo>
                      <a:lnTo>
                        <a:pt x="2577" y="544"/>
                      </a:lnTo>
                      <a:lnTo>
                        <a:pt x="2579" y="544"/>
                      </a:lnTo>
                      <a:lnTo>
                        <a:pt x="2579" y="546"/>
                      </a:lnTo>
                      <a:lnTo>
                        <a:pt x="2581" y="546"/>
                      </a:lnTo>
                      <a:lnTo>
                        <a:pt x="2581" y="548"/>
                      </a:lnTo>
                      <a:lnTo>
                        <a:pt x="2579" y="548"/>
                      </a:lnTo>
                      <a:lnTo>
                        <a:pt x="2579" y="551"/>
                      </a:lnTo>
                      <a:lnTo>
                        <a:pt x="2579" y="553"/>
                      </a:lnTo>
                      <a:lnTo>
                        <a:pt x="2579" y="555"/>
                      </a:lnTo>
                      <a:lnTo>
                        <a:pt x="2581" y="555"/>
                      </a:lnTo>
                      <a:lnTo>
                        <a:pt x="2581" y="558"/>
                      </a:lnTo>
                      <a:lnTo>
                        <a:pt x="2584" y="558"/>
                      </a:lnTo>
                      <a:lnTo>
                        <a:pt x="2584" y="560"/>
                      </a:lnTo>
                      <a:lnTo>
                        <a:pt x="2586" y="560"/>
                      </a:lnTo>
                      <a:lnTo>
                        <a:pt x="2586" y="562"/>
                      </a:lnTo>
                      <a:lnTo>
                        <a:pt x="2584" y="562"/>
                      </a:lnTo>
                      <a:lnTo>
                        <a:pt x="2584" y="565"/>
                      </a:lnTo>
                      <a:lnTo>
                        <a:pt x="2586" y="567"/>
                      </a:lnTo>
                      <a:lnTo>
                        <a:pt x="2586" y="570"/>
                      </a:lnTo>
                      <a:lnTo>
                        <a:pt x="2589" y="570"/>
                      </a:lnTo>
                      <a:lnTo>
                        <a:pt x="2593" y="572"/>
                      </a:lnTo>
                      <a:lnTo>
                        <a:pt x="2596" y="572"/>
                      </a:lnTo>
                      <a:lnTo>
                        <a:pt x="2598" y="572"/>
                      </a:lnTo>
                      <a:lnTo>
                        <a:pt x="2598" y="572"/>
                      </a:lnTo>
                      <a:lnTo>
                        <a:pt x="2598" y="574"/>
                      </a:lnTo>
                      <a:lnTo>
                        <a:pt x="2596" y="577"/>
                      </a:lnTo>
                      <a:lnTo>
                        <a:pt x="2596" y="579"/>
                      </a:lnTo>
                      <a:lnTo>
                        <a:pt x="2596" y="581"/>
                      </a:lnTo>
                      <a:lnTo>
                        <a:pt x="2596" y="584"/>
                      </a:lnTo>
                      <a:lnTo>
                        <a:pt x="2598" y="584"/>
                      </a:lnTo>
                      <a:lnTo>
                        <a:pt x="2600" y="584"/>
                      </a:lnTo>
                      <a:lnTo>
                        <a:pt x="2607" y="581"/>
                      </a:lnTo>
                      <a:lnTo>
                        <a:pt x="2607" y="581"/>
                      </a:lnTo>
                      <a:lnTo>
                        <a:pt x="2607" y="584"/>
                      </a:lnTo>
                      <a:lnTo>
                        <a:pt x="2607" y="586"/>
                      </a:lnTo>
                      <a:lnTo>
                        <a:pt x="2607" y="588"/>
                      </a:lnTo>
                      <a:lnTo>
                        <a:pt x="2605" y="591"/>
                      </a:lnTo>
                      <a:lnTo>
                        <a:pt x="2605" y="593"/>
                      </a:lnTo>
                      <a:lnTo>
                        <a:pt x="2607" y="596"/>
                      </a:lnTo>
                      <a:lnTo>
                        <a:pt x="2607" y="600"/>
                      </a:lnTo>
                      <a:lnTo>
                        <a:pt x="2607" y="605"/>
                      </a:lnTo>
                      <a:lnTo>
                        <a:pt x="2607" y="607"/>
                      </a:lnTo>
                      <a:lnTo>
                        <a:pt x="2610" y="607"/>
                      </a:lnTo>
                      <a:lnTo>
                        <a:pt x="2610" y="605"/>
                      </a:lnTo>
                      <a:lnTo>
                        <a:pt x="2612" y="605"/>
                      </a:lnTo>
                      <a:lnTo>
                        <a:pt x="2615" y="607"/>
                      </a:lnTo>
                      <a:lnTo>
                        <a:pt x="2615" y="610"/>
                      </a:lnTo>
                      <a:lnTo>
                        <a:pt x="2615" y="614"/>
                      </a:lnTo>
                      <a:lnTo>
                        <a:pt x="2617" y="614"/>
                      </a:lnTo>
                      <a:lnTo>
                        <a:pt x="2619" y="614"/>
                      </a:lnTo>
                      <a:lnTo>
                        <a:pt x="2622" y="612"/>
                      </a:lnTo>
                      <a:lnTo>
                        <a:pt x="2624" y="614"/>
                      </a:lnTo>
                      <a:lnTo>
                        <a:pt x="2624" y="617"/>
                      </a:lnTo>
                      <a:lnTo>
                        <a:pt x="2624" y="619"/>
                      </a:lnTo>
                      <a:lnTo>
                        <a:pt x="2626" y="622"/>
                      </a:lnTo>
                      <a:lnTo>
                        <a:pt x="2629" y="624"/>
                      </a:lnTo>
                      <a:lnTo>
                        <a:pt x="2629" y="626"/>
                      </a:lnTo>
                      <a:lnTo>
                        <a:pt x="2626" y="629"/>
                      </a:lnTo>
                      <a:lnTo>
                        <a:pt x="2626" y="629"/>
                      </a:lnTo>
                      <a:lnTo>
                        <a:pt x="2624" y="629"/>
                      </a:lnTo>
                      <a:lnTo>
                        <a:pt x="2619" y="631"/>
                      </a:lnTo>
                      <a:lnTo>
                        <a:pt x="2615" y="633"/>
                      </a:lnTo>
                      <a:lnTo>
                        <a:pt x="2612" y="633"/>
                      </a:lnTo>
                      <a:lnTo>
                        <a:pt x="2610" y="633"/>
                      </a:lnTo>
                      <a:lnTo>
                        <a:pt x="2607" y="636"/>
                      </a:lnTo>
                      <a:lnTo>
                        <a:pt x="2607" y="638"/>
                      </a:lnTo>
                      <a:lnTo>
                        <a:pt x="2607" y="638"/>
                      </a:lnTo>
                      <a:lnTo>
                        <a:pt x="2605" y="638"/>
                      </a:lnTo>
                      <a:lnTo>
                        <a:pt x="2605" y="640"/>
                      </a:lnTo>
                      <a:lnTo>
                        <a:pt x="2605" y="643"/>
                      </a:lnTo>
                      <a:lnTo>
                        <a:pt x="2607" y="647"/>
                      </a:lnTo>
                      <a:lnTo>
                        <a:pt x="2607" y="652"/>
                      </a:lnTo>
                      <a:lnTo>
                        <a:pt x="2607" y="657"/>
                      </a:lnTo>
                      <a:lnTo>
                        <a:pt x="2610" y="659"/>
                      </a:lnTo>
                      <a:lnTo>
                        <a:pt x="2610" y="662"/>
                      </a:lnTo>
                      <a:lnTo>
                        <a:pt x="2610" y="664"/>
                      </a:lnTo>
                      <a:lnTo>
                        <a:pt x="2610" y="666"/>
                      </a:lnTo>
                      <a:lnTo>
                        <a:pt x="2607" y="666"/>
                      </a:lnTo>
                      <a:lnTo>
                        <a:pt x="2605" y="666"/>
                      </a:lnTo>
                      <a:lnTo>
                        <a:pt x="2603" y="669"/>
                      </a:lnTo>
                      <a:lnTo>
                        <a:pt x="2598" y="669"/>
                      </a:lnTo>
                      <a:lnTo>
                        <a:pt x="2598" y="671"/>
                      </a:lnTo>
                      <a:lnTo>
                        <a:pt x="2596" y="671"/>
                      </a:lnTo>
                      <a:lnTo>
                        <a:pt x="2591" y="671"/>
                      </a:lnTo>
                      <a:lnTo>
                        <a:pt x="2589" y="671"/>
                      </a:lnTo>
                      <a:lnTo>
                        <a:pt x="2584" y="671"/>
                      </a:lnTo>
                      <a:lnTo>
                        <a:pt x="2581" y="671"/>
                      </a:lnTo>
                      <a:lnTo>
                        <a:pt x="2581" y="673"/>
                      </a:lnTo>
                      <a:lnTo>
                        <a:pt x="2581" y="676"/>
                      </a:lnTo>
                      <a:lnTo>
                        <a:pt x="2584" y="678"/>
                      </a:lnTo>
                      <a:lnTo>
                        <a:pt x="2586" y="681"/>
                      </a:lnTo>
                      <a:lnTo>
                        <a:pt x="2589" y="681"/>
                      </a:lnTo>
                      <a:lnTo>
                        <a:pt x="2591" y="681"/>
                      </a:lnTo>
                      <a:lnTo>
                        <a:pt x="2593" y="683"/>
                      </a:lnTo>
                      <a:lnTo>
                        <a:pt x="2596" y="683"/>
                      </a:lnTo>
                      <a:lnTo>
                        <a:pt x="2596" y="685"/>
                      </a:lnTo>
                      <a:lnTo>
                        <a:pt x="2598" y="685"/>
                      </a:lnTo>
                      <a:lnTo>
                        <a:pt x="2598" y="685"/>
                      </a:lnTo>
                      <a:lnTo>
                        <a:pt x="2598" y="688"/>
                      </a:lnTo>
                      <a:lnTo>
                        <a:pt x="2598" y="690"/>
                      </a:lnTo>
                      <a:lnTo>
                        <a:pt x="2600" y="690"/>
                      </a:lnTo>
                      <a:lnTo>
                        <a:pt x="2600" y="692"/>
                      </a:lnTo>
                      <a:lnTo>
                        <a:pt x="2603" y="695"/>
                      </a:lnTo>
                      <a:lnTo>
                        <a:pt x="2607" y="695"/>
                      </a:lnTo>
                      <a:lnTo>
                        <a:pt x="2607" y="695"/>
                      </a:lnTo>
                      <a:lnTo>
                        <a:pt x="2607" y="697"/>
                      </a:lnTo>
                      <a:lnTo>
                        <a:pt x="2610" y="697"/>
                      </a:lnTo>
                      <a:lnTo>
                        <a:pt x="2610" y="699"/>
                      </a:lnTo>
                      <a:lnTo>
                        <a:pt x="2610" y="702"/>
                      </a:lnTo>
                      <a:lnTo>
                        <a:pt x="2610" y="704"/>
                      </a:lnTo>
                      <a:lnTo>
                        <a:pt x="2610" y="707"/>
                      </a:lnTo>
                      <a:lnTo>
                        <a:pt x="2610" y="709"/>
                      </a:lnTo>
                      <a:lnTo>
                        <a:pt x="2610" y="711"/>
                      </a:lnTo>
                      <a:lnTo>
                        <a:pt x="2607" y="714"/>
                      </a:lnTo>
                      <a:lnTo>
                        <a:pt x="2607" y="714"/>
                      </a:lnTo>
                      <a:lnTo>
                        <a:pt x="2607" y="716"/>
                      </a:lnTo>
                      <a:lnTo>
                        <a:pt x="2605" y="716"/>
                      </a:lnTo>
                      <a:lnTo>
                        <a:pt x="2600" y="716"/>
                      </a:lnTo>
                      <a:lnTo>
                        <a:pt x="2598" y="718"/>
                      </a:lnTo>
                      <a:lnTo>
                        <a:pt x="2596" y="718"/>
                      </a:lnTo>
                      <a:lnTo>
                        <a:pt x="2593" y="721"/>
                      </a:lnTo>
                      <a:lnTo>
                        <a:pt x="2591" y="721"/>
                      </a:lnTo>
                      <a:lnTo>
                        <a:pt x="2589" y="723"/>
                      </a:lnTo>
                      <a:lnTo>
                        <a:pt x="2586" y="725"/>
                      </a:lnTo>
                      <a:lnTo>
                        <a:pt x="2584" y="725"/>
                      </a:lnTo>
                      <a:lnTo>
                        <a:pt x="2584" y="728"/>
                      </a:lnTo>
                      <a:lnTo>
                        <a:pt x="2584" y="730"/>
                      </a:lnTo>
                      <a:lnTo>
                        <a:pt x="2584" y="733"/>
                      </a:lnTo>
                      <a:lnTo>
                        <a:pt x="2584" y="735"/>
                      </a:lnTo>
                      <a:lnTo>
                        <a:pt x="2584" y="737"/>
                      </a:lnTo>
                      <a:lnTo>
                        <a:pt x="2584" y="740"/>
                      </a:lnTo>
                      <a:lnTo>
                        <a:pt x="2584" y="742"/>
                      </a:lnTo>
                      <a:lnTo>
                        <a:pt x="2586" y="742"/>
                      </a:lnTo>
                      <a:lnTo>
                        <a:pt x="2589" y="744"/>
                      </a:lnTo>
                      <a:lnTo>
                        <a:pt x="2591" y="747"/>
                      </a:lnTo>
                      <a:lnTo>
                        <a:pt x="2593" y="747"/>
                      </a:lnTo>
                      <a:lnTo>
                        <a:pt x="2593" y="749"/>
                      </a:lnTo>
                      <a:lnTo>
                        <a:pt x="2593" y="751"/>
                      </a:lnTo>
                      <a:lnTo>
                        <a:pt x="2593" y="754"/>
                      </a:lnTo>
                      <a:lnTo>
                        <a:pt x="2591" y="756"/>
                      </a:lnTo>
                      <a:lnTo>
                        <a:pt x="2589" y="759"/>
                      </a:lnTo>
                      <a:lnTo>
                        <a:pt x="2589" y="761"/>
                      </a:lnTo>
                      <a:lnTo>
                        <a:pt x="2591" y="761"/>
                      </a:lnTo>
                      <a:lnTo>
                        <a:pt x="2591" y="763"/>
                      </a:lnTo>
                      <a:lnTo>
                        <a:pt x="2593" y="763"/>
                      </a:lnTo>
                      <a:lnTo>
                        <a:pt x="2596" y="761"/>
                      </a:lnTo>
                      <a:lnTo>
                        <a:pt x="2598" y="761"/>
                      </a:lnTo>
                      <a:lnTo>
                        <a:pt x="2598" y="763"/>
                      </a:lnTo>
                      <a:lnTo>
                        <a:pt x="2600" y="763"/>
                      </a:lnTo>
                      <a:lnTo>
                        <a:pt x="2600" y="766"/>
                      </a:lnTo>
                      <a:lnTo>
                        <a:pt x="2600" y="768"/>
                      </a:lnTo>
                      <a:lnTo>
                        <a:pt x="2600" y="770"/>
                      </a:lnTo>
                      <a:lnTo>
                        <a:pt x="2598" y="770"/>
                      </a:lnTo>
                      <a:lnTo>
                        <a:pt x="2593" y="775"/>
                      </a:lnTo>
                      <a:lnTo>
                        <a:pt x="2593" y="777"/>
                      </a:lnTo>
                      <a:lnTo>
                        <a:pt x="2591" y="777"/>
                      </a:lnTo>
                      <a:lnTo>
                        <a:pt x="2591" y="780"/>
                      </a:lnTo>
                      <a:lnTo>
                        <a:pt x="2591" y="782"/>
                      </a:lnTo>
                      <a:lnTo>
                        <a:pt x="2593" y="785"/>
                      </a:lnTo>
                      <a:lnTo>
                        <a:pt x="2593" y="787"/>
                      </a:lnTo>
                      <a:lnTo>
                        <a:pt x="2593" y="789"/>
                      </a:lnTo>
                      <a:lnTo>
                        <a:pt x="2593" y="792"/>
                      </a:lnTo>
                      <a:lnTo>
                        <a:pt x="2593" y="794"/>
                      </a:lnTo>
                      <a:lnTo>
                        <a:pt x="2593" y="796"/>
                      </a:lnTo>
                      <a:lnTo>
                        <a:pt x="2591" y="799"/>
                      </a:lnTo>
                      <a:lnTo>
                        <a:pt x="2591" y="799"/>
                      </a:lnTo>
                      <a:lnTo>
                        <a:pt x="2589" y="803"/>
                      </a:lnTo>
                      <a:lnTo>
                        <a:pt x="2586" y="808"/>
                      </a:lnTo>
                      <a:lnTo>
                        <a:pt x="2586" y="810"/>
                      </a:lnTo>
                      <a:lnTo>
                        <a:pt x="2584" y="810"/>
                      </a:lnTo>
                      <a:lnTo>
                        <a:pt x="2584" y="813"/>
                      </a:lnTo>
                      <a:lnTo>
                        <a:pt x="2584" y="818"/>
                      </a:lnTo>
                      <a:lnTo>
                        <a:pt x="2581" y="820"/>
                      </a:lnTo>
                      <a:lnTo>
                        <a:pt x="2581" y="825"/>
                      </a:lnTo>
                      <a:lnTo>
                        <a:pt x="2581" y="827"/>
                      </a:lnTo>
                      <a:lnTo>
                        <a:pt x="2581" y="829"/>
                      </a:lnTo>
                      <a:lnTo>
                        <a:pt x="2581" y="832"/>
                      </a:lnTo>
                      <a:lnTo>
                        <a:pt x="2581" y="834"/>
                      </a:lnTo>
                      <a:lnTo>
                        <a:pt x="2581" y="836"/>
                      </a:lnTo>
                      <a:lnTo>
                        <a:pt x="2581" y="839"/>
                      </a:lnTo>
                      <a:lnTo>
                        <a:pt x="2581" y="844"/>
                      </a:lnTo>
                      <a:lnTo>
                        <a:pt x="2581" y="846"/>
                      </a:lnTo>
                      <a:lnTo>
                        <a:pt x="2581" y="848"/>
                      </a:lnTo>
                      <a:lnTo>
                        <a:pt x="2581" y="851"/>
                      </a:lnTo>
                      <a:lnTo>
                        <a:pt x="2584" y="851"/>
                      </a:lnTo>
                      <a:lnTo>
                        <a:pt x="2584" y="853"/>
                      </a:lnTo>
                      <a:lnTo>
                        <a:pt x="2586" y="853"/>
                      </a:lnTo>
                      <a:lnTo>
                        <a:pt x="2591" y="855"/>
                      </a:lnTo>
                      <a:lnTo>
                        <a:pt x="2593" y="855"/>
                      </a:lnTo>
                      <a:lnTo>
                        <a:pt x="2596" y="858"/>
                      </a:lnTo>
                      <a:lnTo>
                        <a:pt x="2596" y="860"/>
                      </a:lnTo>
                      <a:lnTo>
                        <a:pt x="2598" y="860"/>
                      </a:lnTo>
                      <a:lnTo>
                        <a:pt x="2598" y="862"/>
                      </a:lnTo>
                      <a:lnTo>
                        <a:pt x="2598" y="865"/>
                      </a:lnTo>
                      <a:lnTo>
                        <a:pt x="2600" y="865"/>
                      </a:lnTo>
                      <a:lnTo>
                        <a:pt x="2600" y="867"/>
                      </a:lnTo>
                      <a:lnTo>
                        <a:pt x="2603" y="870"/>
                      </a:lnTo>
                      <a:lnTo>
                        <a:pt x="2605" y="870"/>
                      </a:lnTo>
                      <a:lnTo>
                        <a:pt x="2605" y="872"/>
                      </a:lnTo>
                      <a:lnTo>
                        <a:pt x="2607" y="874"/>
                      </a:lnTo>
                      <a:lnTo>
                        <a:pt x="2607" y="877"/>
                      </a:lnTo>
                      <a:lnTo>
                        <a:pt x="2607" y="879"/>
                      </a:lnTo>
                      <a:lnTo>
                        <a:pt x="2605" y="881"/>
                      </a:lnTo>
                      <a:lnTo>
                        <a:pt x="2605" y="884"/>
                      </a:lnTo>
                      <a:lnTo>
                        <a:pt x="2605" y="886"/>
                      </a:lnTo>
                      <a:lnTo>
                        <a:pt x="2603" y="888"/>
                      </a:lnTo>
                      <a:lnTo>
                        <a:pt x="2603" y="891"/>
                      </a:lnTo>
                      <a:lnTo>
                        <a:pt x="2600" y="891"/>
                      </a:lnTo>
                      <a:lnTo>
                        <a:pt x="2598" y="893"/>
                      </a:lnTo>
                      <a:lnTo>
                        <a:pt x="2598" y="896"/>
                      </a:lnTo>
                      <a:lnTo>
                        <a:pt x="2596" y="896"/>
                      </a:lnTo>
                      <a:lnTo>
                        <a:pt x="2593" y="898"/>
                      </a:lnTo>
                      <a:lnTo>
                        <a:pt x="2591" y="900"/>
                      </a:lnTo>
                      <a:lnTo>
                        <a:pt x="2589" y="900"/>
                      </a:lnTo>
                      <a:lnTo>
                        <a:pt x="2586" y="903"/>
                      </a:lnTo>
                      <a:lnTo>
                        <a:pt x="2584" y="903"/>
                      </a:lnTo>
                      <a:lnTo>
                        <a:pt x="2584" y="905"/>
                      </a:lnTo>
                      <a:lnTo>
                        <a:pt x="2581" y="905"/>
                      </a:lnTo>
                      <a:lnTo>
                        <a:pt x="2579" y="905"/>
                      </a:lnTo>
                      <a:lnTo>
                        <a:pt x="2574" y="903"/>
                      </a:lnTo>
                      <a:lnTo>
                        <a:pt x="2572" y="898"/>
                      </a:lnTo>
                      <a:lnTo>
                        <a:pt x="2570" y="893"/>
                      </a:lnTo>
                      <a:lnTo>
                        <a:pt x="2570" y="891"/>
                      </a:lnTo>
                      <a:lnTo>
                        <a:pt x="2567" y="891"/>
                      </a:lnTo>
                      <a:lnTo>
                        <a:pt x="2567" y="888"/>
                      </a:lnTo>
                      <a:lnTo>
                        <a:pt x="2565" y="888"/>
                      </a:lnTo>
                      <a:lnTo>
                        <a:pt x="2563" y="888"/>
                      </a:lnTo>
                      <a:lnTo>
                        <a:pt x="2560" y="888"/>
                      </a:lnTo>
                      <a:lnTo>
                        <a:pt x="2553" y="886"/>
                      </a:lnTo>
                      <a:lnTo>
                        <a:pt x="2548" y="888"/>
                      </a:lnTo>
                      <a:lnTo>
                        <a:pt x="2539" y="886"/>
                      </a:lnTo>
                      <a:lnTo>
                        <a:pt x="2537" y="886"/>
                      </a:lnTo>
                      <a:lnTo>
                        <a:pt x="2534" y="886"/>
                      </a:lnTo>
                      <a:lnTo>
                        <a:pt x="2532" y="886"/>
                      </a:lnTo>
                      <a:lnTo>
                        <a:pt x="2532" y="884"/>
                      </a:lnTo>
                      <a:lnTo>
                        <a:pt x="2527" y="888"/>
                      </a:lnTo>
                      <a:lnTo>
                        <a:pt x="2525" y="893"/>
                      </a:lnTo>
                      <a:lnTo>
                        <a:pt x="2525" y="898"/>
                      </a:lnTo>
                      <a:lnTo>
                        <a:pt x="2522" y="903"/>
                      </a:lnTo>
                      <a:lnTo>
                        <a:pt x="2525" y="905"/>
                      </a:lnTo>
                      <a:lnTo>
                        <a:pt x="2530" y="912"/>
                      </a:lnTo>
                      <a:lnTo>
                        <a:pt x="2532" y="914"/>
                      </a:lnTo>
                      <a:lnTo>
                        <a:pt x="2532" y="919"/>
                      </a:lnTo>
                      <a:lnTo>
                        <a:pt x="2532" y="929"/>
                      </a:lnTo>
                      <a:lnTo>
                        <a:pt x="2530" y="933"/>
                      </a:lnTo>
                      <a:lnTo>
                        <a:pt x="2530" y="943"/>
                      </a:lnTo>
                      <a:lnTo>
                        <a:pt x="2530" y="945"/>
                      </a:lnTo>
                      <a:lnTo>
                        <a:pt x="2530" y="950"/>
                      </a:lnTo>
                      <a:lnTo>
                        <a:pt x="2527" y="955"/>
                      </a:lnTo>
                      <a:lnTo>
                        <a:pt x="2525" y="962"/>
                      </a:lnTo>
                      <a:lnTo>
                        <a:pt x="2525" y="964"/>
                      </a:lnTo>
                      <a:lnTo>
                        <a:pt x="2525" y="966"/>
                      </a:lnTo>
                      <a:lnTo>
                        <a:pt x="2525" y="969"/>
                      </a:lnTo>
                      <a:lnTo>
                        <a:pt x="2527" y="969"/>
                      </a:lnTo>
                      <a:lnTo>
                        <a:pt x="2527" y="971"/>
                      </a:lnTo>
                      <a:lnTo>
                        <a:pt x="2530" y="971"/>
                      </a:lnTo>
                      <a:lnTo>
                        <a:pt x="2530" y="974"/>
                      </a:lnTo>
                      <a:lnTo>
                        <a:pt x="2532" y="974"/>
                      </a:lnTo>
                      <a:lnTo>
                        <a:pt x="2534" y="974"/>
                      </a:lnTo>
                      <a:lnTo>
                        <a:pt x="2537" y="976"/>
                      </a:lnTo>
                      <a:lnTo>
                        <a:pt x="2539" y="976"/>
                      </a:lnTo>
                      <a:lnTo>
                        <a:pt x="2541" y="976"/>
                      </a:lnTo>
                      <a:lnTo>
                        <a:pt x="2544" y="976"/>
                      </a:lnTo>
                      <a:lnTo>
                        <a:pt x="2544" y="974"/>
                      </a:lnTo>
                      <a:lnTo>
                        <a:pt x="2546" y="974"/>
                      </a:lnTo>
                      <a:lnTo>
                        <a:pt x="2548" y="966"/>
                      </a:lnTo>
                      <a:lnTo>
                        <a:pt x="2548" y="959"/>
                      </a:lnTo>
                      <a:lnTo>
                        <a:pt x="2548" y="957"/>
                      </a:lnTo>
                      <a:lnTo>
                        <a:pt x="2551" y="957"/>
                      </a:lnTo>
                      <a:lnTo>
                        <a:pt x="2551" y="955"/>
                      </a:lnTo>
                      <a:lnTo>
                        <a:pt x="2551" y="952"/>
                      </a:lnTo>
                      <a:lnTo>
                        <a:pt x="2553" y="950"/>
                      </a:lnTo>
                      <a:lnTo>
                        <a:pt x="2555" y="950"/>
                      </a:lnTo>
                      <a:lnTo>
                        <a:pt x="2558" y="950"/>
                      </a:lnTo>
                      <a:lnTo>
                        <a:pt x="2560" y="950"/>
                      </a:lnTo>
                      <a:lnTo>
                        <a:pt x="2563" y="950"/>
                      </a:lnTo>
                      <a:lnTo>
                        <a:pt x="2565" y="952"/>
                      </a:lnTo>
                      <a:lnTo>
                        <a:pt x="2565" y="955"/>
                      </a:lnTo>
                      <a:lnTo>
                        <a:pt x="2567" y="955"/>
                      </a:lnTo>
                      <a:lnTo>
                        <a:pt x="2567" y="957"/>
                      </a:lnTo>
                      <a:lnTo>
                        <a:pt x="2567" y="959"/>
                      </a:lnTo>
                      <a:lnTo>
                        <a:pt x="2567" y="966"/>
                      </a:lnTo>
                      <a:lnTo>
                        <a:pt x="2567" y="971"/>
                      </a:lnTo>
                      <a:lnTo>
                        <a:pt x="2570" y="976"/>
                      </a:lnTo>
                      <a:lnTo>
                        <a:pt x="2572" y="983"/>
                      </a:lnTo>
                      <a:lnTo>
                        <a:pt x="2574" y="985"/>
                      </a:lnTo>
                      <a:lnTo>
                        <a:pt x="2577" y="988"/>
                      </a:lnTo>
                      <a:lnTo>
                        <a:pt x="2584" y="990"/>
                      </a:lnTo>
                      <a:lnTo>
                        <a:pt x="2589" y="992"/>
                      </a:lnTo>
                      <a:lnTo>
                        <a:pt x="2593" y="990"/>
                      </a:lnTo>
                      <a:lnTo>
                        <a:pt x="2596" y="990"/>
                      </a:lnTo>
                      <a:lnTo>
                        <a:pt x="2598" y="985"/>
                      </a:lnTo>
                      <a:lnTo>
                        <a:pt x="2600" y="981"/>
                      </a:lnTo>
                      <a:lnTo>
                        <a:pt x="2600" y="978"/>
                      </a:lnTo>
                      <a:lnTo>
                        <a:pt x="2600" y="976"/>
                      </a:lnTo>
                      <a:lnTo>
                        <a:pt x="2600" y="974"/>
                      </a:lnTo>
                      <a:lnTo>
                        <a:pt x="2600" y="971"/>
                      </a:lnTo>
                      <a:lnTo>
                        <a:pt x="2600" y="969"/>
                      </a:lnTo>
                      <a:lnTo>
                        <a:pt x="2603" y="969"/>
                      </a:lnTo>
                      <a:lnTo>
                        <a:pt x="2603" y="969"/>
                      </a:lnTo>
                      <a:lnTo>
                        <a:pt x="2603" y="966"/>
                      </a:lnTo>
                      <a:lnTo>
                        <a:pt x="2605" y="966"/>
                      </a:lnTo>
                      <a:lnTo>
                        <a:pt x="2607" y="966"/>
                      </a:lnTo>
                      <a:lnTo>
                        <a:pt x="2607" y="969"/>
                      </a:lnTo>
                      <a:lnTo>
                        <a:pt x="2610" y="969"/>
                      </a:lnTo>
                      <a:lnTo>
                        <a:pt x="2615" y="971"/>
                      </a:lnTo>
                      <a:lnTo>
                        <a:pt x="2622" y="981"/>
                      </a:lnTo>
                      <a:lnTo>
                        <a:pt x="2631" y="988"/>
                      </a:lnTo>
                      <a:lnTo>
                        <a:pt x="2638" y="995"/>
                      </a:lnTo>
                      <a:lnTo>
                        <a:pt x="2645" y="997"/>
                      </a:lnTo>
                      <a:lnTo>
                        <a:pt x="2648" y="997"/>
                      </a:lnTo>
                      <a:lnTo>
                        <a:pt x="2648" y="999"/>
                      </a:lnTo>
                      <a:lnTo>
                        <a:pt x="2650" y="999"/>
                      </a:lnTo>
                      <a:lnTo>
                        <a:pt x="2655" y="999"/>
                      </a:lnTo>
                      <a:lnTo>
                        <a:pt x="2657" y="999"/>
                      </a:lnTo>
                      <a:lnTo>
                        <a:pt x="2659" y="999"/>
                      </a:lnTo>
                      <a:lnTo>
                        <a:pt x="2667" y="997"/>
                      </a:lnTo>
                      <a:lnTo>
                        <a:pt x="2674" y="995"/>
                      </a:lnTo>
                      <a:lnTo>
                        <a:pt x="2678" y="995"/>
                      </a:lnTo>
                      <a:lnTo>
                        <a:pt x="2681" y="992"/>
                      </a:lnTo>
                      <a:lnTo>
                        <a:pt x="2685" y="992"/>
                      </a:lnTo>
                      <a:lnTo>
                        <a:pt x="2688" y="995"/>
                      </a:lnTo>
                      <a:lnTo>
                        <a:pt x="2690" y="995"/>
                      </a:lnTo>
                      <a:lnTo>
                        <a:pt x="2695" y="997"/>
                      </a:lnTo>
                      <a:lnTo>
                        <a:pt x="2697" y="997"/>
                      </a:lnTo>
                      <a:lnTo>
                        <a:pt x="2700" y="997"/>
                      </a:lnTo>
                      <a:lnTo>
                        <a:pt x="2702" y="999"/>
                      </a:lnTo>
                      <a:lnTo>
                        <a:pt x="2704" y="1004"/>
                      </a:lnTo>
                      <a:lnTo>
                        <a:pt x="2707" y="1009"/>
                      </a:lnTo>
                      <a:lnTo>
                        <a:pt x="2711" y="1018"/>
                      </a:lnTo>
                      <a:lnTo>
                        <a:pt x="2714" y="1025"/>
                      </a:lnTo>
                      <a:lnTo>
                        <a:pt x="2716" y="1028"/>
                      </a:lnTo>
                      <a:lnTo>
                        <a:pt x="2721" y="1037"/>
                      </a:lnTo>
                      <a:lnTo>
                        <a:pt x="2723" y="1044"/>
                      </a:lnTo>
                      <a:lnTo>
                        <a:pt x="2726" y="1047"/>
                      </a:lnTo>
                      <a:lnTo>
                        <a:pt x="2726" y="1051"/>
                      </a:lnTo>
                      <a:lnTo>
                        <a:pt x="2726" y="1059"/>
                      </a:lnTo>
                      <a:lnTo>
                        <a:pt x="2726" y="1063"/>
                      </a:lnTo>
                      <a:lnTo>
                        <a:pt x="2726" y="1068"/>
                      </a:lnTo>
                      <a:lnTo>
                        <a:pt x="2726" y="1073"/>
                      </a:lnTo>
                      <a:lnTo>
                        <a:pt x="2726" y="1077"/>
                      </a:lnTo>
                      <a:lnTo>
                        <a:pt x="2726" y="1082"/>
                      </a:lnTo>
                      <a:lnTo>
                        <a:pt x="2728" y="1085"/>
                      </a:lnTo>
                      <a:lnTo>
                        <a:pt x="2730" y="1089"/>
                      </a:lnTo>
                      <a:lnTo>
                        <a:pt x="2730" y="1092"/>
                      </a:lnTo>
                      <a:lnTo>
                        <a:pt x="2730" y="1094"/>
                      </a:lnTo>
                      <a:lnTo>
                        <a:pt x="2733" y="1094"/>
                      </a:lnTo>
                      <a:lnTo>
                        <a:pt x="2733" y="1096"/>
                      </a:lnTo>
                      <a:lnTo>
                        <a:pt x="2735" y="1096"/>
                      </a:lnTo>
                      <a:lnTo>
                        <a:pt x="2740" y="1103"/>
                      </a:lnTo>
                      <a:lnTo>
                        <a:pt x="2742" y="1103"/>
                      </a:lnTo>
                      <a:lnTo>
                        <a:pt x="2742" y="1106"/>
                      </a:lnTo>
                      <a:lnTo>
                        <a:pt x="2744" y="1106"/>
                      </a:lnTo>
                      <a:lnTo>
                        <a:pt x="2744" y="1108"/>
                      </a:lnTo>
                      <a:lnTo>
                        <a:pt x="2752" y="1111"/>
                      </a:lnTo>
                      <a:lnTo>
                        <a:pt x="2754" y="1113"/>
                      </a:lnTo>
                      <a:lnTo>
                        <a:pt x="2756" y="1115"/>
                      </a:lnTo>
                      <a:lnTo>
                        <a:pt x="2759" y="1115"/>
                      </a:lnTo>
                      <a:lnTo>
                        <a:pt x="2759" y="1118"/>
                      </a:lnTo>
                      <a:lnTo>
                        <a:pt x="2761" y="1118"/>
                      </a:lnTo>
                      <a:lnTo>
                        <a:pt x="2763" y="1118"/>
                      </a:lnTo>
                      <a:lnTo>
                        <a:pt x="2763" y="1120"/>
                      </a:lnTo>
                      <a:lnTo>
                        <a:pt x="2766" y="1120"/>
                      </a:lnTo>
                      <a:lnTo>
                        <a:pt x="2768" y="1120"/>
                      </a:lnTo>
                      <a:lnTo>
                        <a:pt x="2768" y="1122"/>
                      </a:lnTo>
                      <a:lnTo>
                        <a:pt x="2770" y="1122"/>
                      </a:lnTo>
                      <a:lnTo>
                        <a:pt x="2773" y="1122"/>
                      </a:lnTo>
                      <a:lnTo>
                        <a:pt x="2775" y="1122"/>
                      </a:lnTo>
                      <a:lnTo>
                        <a:pt x="2778" y="1122"/>
                      </a:lnTo>
                      <a:lnTo>
                        <a:pt x="2780" y="1122"/>
                      </a:lnTo>
                      <a:lnTo>
                        <a:pt x="2780" y="1122"/>
                      </a:lnTo>
                      <a:lnTo>
                        <a:pt x="2780" y="1120"/>
                      </a:lnTo>
                      <a:lnTo>
                        <a:pt x="2782" y="1120"/>
                      </a:lnTo>
                      <a:lnTo>
                        <a:pt x="2785" y="1118"/>
                      </a:lnTo>
                      <a:lnTo>
                        <a:pt x="2787" y="1118"/>
                      </a:lnTo>
                      <a:lnTo>
                        <a:pt x="2789" y="1115"/>
                      </a:lnTo>
                      <a:lnTo>
                        <a:pt x="2792" y="1115"/>
                      </a:lnTo>
                      <a:lnTo>
                        <a:pt x="2794" y="1115"/>
                      </a:lnTo>
                      <a:lnTo>
                        <a:pt x="2796" y="1113"/>
                      </a:lnTo>
                      <a:lnTo>
                        <a:pt x="2799" y="1113"/>
                      </a:lnTo>
                      <a:lnTo>
                        <a:pt x="2801" y="1113"/>
                      </a:lnTo>
                      <a:lnTo>
                        <a:pt x="2804" y="1113"/>
                      </a:lnTo>
                      <a:lnTo>
                        <a:pt x="2804" y="1111"/>
                      </a:lnTo>
                      <a:lnTo>
                        <a:pt x="2806" y="1111"/>
                      </a:lnTo>
                      <a:lnTo>
                        <a:pt x="2808" y="1111"/>
                      </a:lnTo>
                      <a:lnTo>
                        <a:pt x="2811" y="1111"/>
                      </a:lnTo>
                      <a:lnTo>
                        <a:pt x="2813" y="1111"/>
                      </a:lnTo>
                      <a:lnTo>
                        <a:pt x="2815" y="1108"/>
                      </a:lnTo>
                      <a:lnTo>
                        <a:pt x="2818" y="1108"/>
                      </a:lnTo>
                      <a:lnTo>
                        <a:pt x="2818" y="1106"/>
                      </a:lnTo>
                      <a:lnTo>
                        <a:pt x="2820" y="1106"/>
                      </a:lnTo>
                      <a:lnTo>
                        <a:pt x="2820" y="1103"/>
                      </a:lnTo>
                      <a:lnTo>
                        <a:pt x="2822" y="1101"/>
                      </a:lnTo>
                      <a:lnTo>
                        <a:pt x="2822" y="1099"/>
                      </a:lnTo>
                      <a:lnTo>
                        <a:pt x="2825" y="1099"/>
                      </a:lnTo>
                      <a:lnTo>
                        <a:pt x="2827" y="1099"/>
                      </a:lnTo>
                      <a:lnTo>
                        <a:pt x="2829" y="1099"/>
                      </a:lnTo>
                      <a:lnTo>
                        <a:pt x="2832" y="1099"/>
                      </a:lnTo>
                      <a:lnTo>
                        <a:pt x="2834" y="1103"/>
                      </a:lnTo>
                      <a:lnTo>
                        <a:pt x="2837" y="1106"/>
                      </a:lnTo>
                      <a:lnTo>
                        <a:pt x="2837" y="1108"/>
                      </a:lnTo>
                      <a:lnTo>
                        <a:pt x="2837" y="1111"/>
                      </a:lnTo>
                      <a:lnTo>
                        <a:pt x="2839" y="1113"/>
                      </a:lnTo>
                      <a:lnTo>
                        <a:pt x="2839" y="1115"/>
                      </a:lnTo>
                      <a:lnTo>
                        <a:pt x="2839" y="1120"/>
                      </a:lnTo>
                      <a:lnTo>
                        <a:pt x="2837" y="1120"/>
                      </a:lnTo>
                      <a:lnTo>
                        <a:pt x="2837" y="1120"/>
                      </a:lnTo>
                      <a:lnTo>
                        <a:pt x="2834" y="1120"/>
                      </a:lnTo>
                      <a:lnTo>
                        <a:pt x="2832" y="1120"/>
                      </a:lnTo>
                      <a:lnTo>
                        <a:pt x="2827" y="1118"/>
                      </a:lnTo>
                      <a:lnTo>
                        <a:pt x="2822" y="1118"/>
                      </a:lnTo>
                      <a:lnTo>
                        <a:pt x="2820" y="1118"/>
                      </a:lnTo>
                      <a:lnTo>
                        <a:pt x="2820" y="1120"/>
                      </a:lnTo>
                      <a:lnTo>
                        <a:pt x="2820" y="1122"/>
                      </a:lnTo>
                      <a:lnTo>
                        <a:pt x="2820" y="1125"/>
                      </a:lnTo>
                      <a:lnTo>
                        <a:pt x="2822" y="1129"/>
                      </a:lnTo>
                      <a:lnTo>
                        <a:pt x="2822" y="1132"/>
                      </a:lnTo>
                      <a:lnTo>
                        <a:pt x="2825" y="1137"/>
                      </a:lnTo>
                      <a:lnTo>
                        <a:pt x="2827" y="1139"/>
                      </a:lnTo>
                      <a:lnTo>
                        <a:pt x="2832" y="1139"/>
                      </a:lnTo>
                      <a:lnTo>
                        <a:pt x="2837" y="1139"/>
                      </a:lnTo>
                      <a:lnTo>
                        <a:pt x="2837" y="1139"/>
                      </a:lnTo>
                      <a:lnTo>
                        <a:pt x="2837" y="1139"/>
                      </a:lnTo>
                      <a:lnTo>
                        <a:pt x="2839" y="1137"/>
                      </a:lnTo>
                      <a:lnTo>
                        <a:pt x="2841" y="1134"/>
                      </a:lnTo>
                      <a:lnTo>
                        <a:pt x="2844" y="1134"/>
                      </a:lnTo>
                      <a:lnTo>
                        <a:pt x="2846" y="1134"/>
                      </a:lnTo>
                      <a:lnTo>
                        <a:pt x="2848" y="1134"/>
                      </a:lnTo>
                      <a:lnTo>
                        <a:pt x="2851" y="1137"/>
                      </a:lnTo>
                      <a:lnTo>
                        <a:pt x="2855" y="1139"/>
                      </a:lnTo>
                      <a:lnTo>
                        <a:pt x="2858" y="1139"/>
                      </a:lnTo>
                      <a:lnTo>
                        <a:pt x="2863" y="1141"/>
                      </a:lnTo>
                      <a:lnTo>
                        <a:pt x="2865" y="1144"/>
                      </a:lnTo>
                      <a:lnTo>
                        <a:pt x="2867" y="1146"/>
                      </a:lnTo>
                      <a:lnTo>
                        <a:pt x="2872" y="1146"/>
                      </a:lnTo>
                      <a:lnTo>
                        <a:pt x="2874" y="1148"/>
                      </a:lnTo>
                      <a:lnTo>
                        <a:pt x="2877" y="1148"/>
                      </a:lnTo>
                      <a:lnTo>
                        <a:pt x="2879" y="1151"/>
                      </a:lnTo>
                      <a:lnTo>
                        <a:pt x="2881" y="1153"/>
                      </a:lnTo>
                      <a:lnTo>
                        <a:pt x="2881" y="1158"/>
                      </a:lnTo>
                      <a:lnTo>
                        <a:pt x="2879" y="1162"/>
                      </a:lnTo>
                      <a:lnTo>
                        <a:pt x="2877" y="1165"/>
                      </a:lnTo>
                      <a:lnTo>
                        <a:pt x="2877" y="1167"/>
                      </a:lnTo>
                      <a:lnTo>
                        <a:pt x="2874" y="1170"/>
                      </a:lnTo>
                      <a:lnTo>
                        <a:pt x="2872" y="1174"/>
                      </a:lnTo>
                      <a:lnTo>
                        <a:pt x="2872" y="1177"/>
                      </a:lnTo>
                      <a:lnTo>
                        <a:pt x="2870" y="1179"/>
                      </a:lnTo>
                      <a:lnTo>
                        <a:pt x="2870" y="1181"/>
                      </a:lnTo>
                      <a:lnTo>
                        <a:pt x="2870" y="1184"/>
                      </a:lnTo>
                      <a:lnTo>
                        <a:pt x="2872" y="1184"/>
                      </a:lnTo>
                      <a:lnTo>
                        <a:pt x="2874" y="1184"/>
                      </a:lnTo>
                      <a:lnTo>
                        <a:pt x="2879" y="1184"/>
                      </a:lnTo>
                      <a:lnTo>
                        <a:pt x="2881" y="1184"/>
                      </a:lnTo>
                      <a:lnTo>
                        <a:pt x="2884" y="1184"/>
                      </a:lnTo>
                      <a:lnTo>
                        <a:pt x="2886" y="1184"/>
                      </a:lnTo>
                      <a:lnTo>
                        <a:pt x="2889" y="1181"/>
                      </a:lnTo>
                      <a:lnTo>
                        <a:pt x="2891" y="1181"/>
                      </a:lnTo>
                      <a:lnTo>
                        <a:pt x="2893" y="1181"/>
                      </a:lnTo>
                      <a:lnTo>
                        <a:pt x="2893" y="1184"/>
                      </a:lnTo>
                      <a:lnTo>
                        <a:pt x="2893" y="1186"/>
                      </a:lnTo>
                      <a:lnTo>
                        <a:pt x="2893" y="1191"/>
                      </a:lnTo>
                      <a:lnTo>
                        <a:pt x="2896" y="1193"/>
                      </a:lnTo>
                      <a:lnTo>
                        <a:pt x="2896" y="1196"/>
                      </a:lnTo>
                      <a:lnTo>
                        <a:pt x="2896" y="1198"/>
                      </a:lnTo>
                      <a:lnTo>
                        <a:pt x="2896" y="1203"/>
                      </a:lnTo>
                      <a:lnTo>
                        <a:pt x="2896" y="1205"/>
                      </a:lnTo>
                      <a:lnTo>
                        <a:pt x="2893" y="1207"/>
                      </a:lnTo>
                      <a:lnTo>
                        <a:pt x="2893" y="1210"/>
                      </a:lnTo>
                      <a:lnTo>
                        <a:pt x="2893" y="1212"/>
                      </a:lnTo>
                      <a:lnTo>
                        <a:pt x="2889" y="1214"/>
                      </a:lnTo>
                      <a:lnTo>
                        <a:pt x="2886" y="1217"/>
                      </a:lnTo>
                      <a:lnTo>
                        <a:pt x="2884" y="1217"/>
                      </a:lnTo>
                      <a:lnTo>
                        <a:pt x="2881" y="1219"/>
                      </a:lnTo>
                      <a:lnTo>
                        <a:pt x="2879" y="1222"/>
                      </a:lnTo>
                      <a:lnTo>
                        <a:pt x="2879" y="1224"/>
                      </a:lnTo>
                      <a:lnTo>
                        <a:pt x="2879" y="1226"/>
                      </a:lnTo>
                      <a:lnTo>
                        <a:pt x="2879" y="1229"/>
                      </a:lnTo>
                      <a:lnTo>
                        <a:pt x="2879" y="1233"/>
                      </a:lnTo>
                      <a:lnTo>
                        <a:pt x="2881" y="1236"/>
                      </a:lnTo>
                      <a:lnTo>
                        <a:pt x="2881" y="1238"/>
                      </a:lnTo>
                      <a:lnTo>
                        <a:pt x="2884" y="1240"/>
                      </a:lnTo>
                      <a:lnTo>
                        <a:pt x="2886" y="1240"/>
                      </a:lnTo>
                      <a:lnTo>
                        <a:pt x="2889" y="1243"/>
                      </a:lnTo>
                      <a:lnTo>
                        <a:pt x="2891" y="1243"/>
                      </a:lnTo>
                      <a:lnTo>
                        <a:pt x="2893" y="1245"/>
                      </a:lnTo>
                      <a:lnTo>
                        <a:pt x="2893" y="1245"/>
                      </a:lnTo>
                      <a:lnTo>
                        <a:pt x="2893" y="1248"/>
                      </a:lnTo>
                      <a:lnTo>
                        <a:pt x="2893" y="1250"/>
                      </a:lnTo>
                      <a:lnTo>
                        <a:pt x="2891" y="1252"/>
                      </a:lnTo>
                      <a:lnTo>
                        <a:pt x="2889" y="1252"/>
                      </a:lnTo>
                      <a:lnTo>
                        <a:pt x="2886" y="1252"/>
                      </a:lnTo>
                      <a:lnTo>
                        <a:pt x="2884" y="1255"/>
                      </a:lnTo>
                      <a:lnTo>
                        <a:pt x="2884" y="1257"/>
                      </a:lnTo>
                      <a:lnTo>
                        <a:pt x="2884" y="1259"/>
                      </a:lnTo>
                      <a:lnTo>
                        <a:pt x="2886" y="1259"/>
                      </a:lnTo>
                      <a:lnTo>
                        <a:pt x="2889" y="1262"/>
                      </a:lnTo>
                      <a:lnTo>
                        <a:pt x="2891" y="1262"/>
                      </a:lnTo>
                      <a:lnTo>
                        <a:pt x="2893" y="1264"/>
                      </a:lnTo>
                      <a:lnTo>
                        <a:pt x="2893" y="1264"/>
                      </a:lnTo>
                      <a:lnTo>
                        <a:pt x="2896" y="1264"/>
                      </a:lnTo>
                      <a:lnTo>
                        <a:pt x="2898" y="1266"/>
                      </a:lnTo>
                      <a:lnTo>
                        <a:pt x="2900" y="1269"/>
                      </a:lnTo>
                      <a:lnTo>
                        <a:pt x="2903" y="1269"/>
                      </a:lnTo>
                      <a:lnTo>
                        <a:pt x="2905" y="1271"/>
                      </a:lnTo>
                      <a:lnTo>
                        <a:pt x="2905" y="1274"/>
                      </a:lnTo>
                      <a:lnTo>
                        <a:pt x="2907" y="1274"/>
                      </a:lnTo>
                      <a:lnTo>
                        <a:pt x="2907" y="1276"/>
                      </a:lnTo>
                      <a:lnTo>
                        <a:pt x="2910" y="1276"/>
                      </a:lnTo>
                      <a:lnTo>
                        <a:pt x="2912" y="1274"/>
                      </a:lnTo>
                      <a:lnTo>
                        <a:pt x="2912" y="1271"/>
                      </a:lnTo>
                      <a:lnTo>
                        <a:pt x="2912" y="1269"/>
                      </a:lnTo>
                      <a:lnTo>
                        <a:pt x="2915" y="1269"/>
                      </a:lnTo>
                      <a:lnTo>
                        <a:pt x="2915" y="1266"/>
                      </a:lnTo>
                      <a:lnTo>
                        <a:pt x="2917" y="1266"/>
                      </a:lnTo>
                      <a:lnTo>
                        <a:pt x="2919" y="1266"/>
                      </a:lnTo>
                      <a:lnTo>
                        <a:pt x="2922" y="1266"/>
                      </a:lnTo>
                      <a:lnTo>
                        <a:pt x="2924" y="1266"/>
                      </a:lnTo>
                      <a:lnTo>
                        <a:pt x="2926" y="1269"/>
                      </a:lnTo>
                      <a:lnTo>
                        <a:pt x="2931" y="1271"/>
                      </a:lnTo>
                      <a:lnTo>
                        <a:pt x="2933" y="1274"/>
                      </a:lnTo>
                      <a:lnTo>
                        <a:pt x="2936" y="1274"/>
                      </a:lnTo>
                      <a:lnTo>
                        <a:pt x="2938" y="1276"/>
                      </a:lnTo>
                      <a:lnTo>
                        <a:pt x="2941" y="1276"/>
                      </a:lnTo>
                      <a:lnTo>
                        <a:pt x="2941" y="1274"/>
                      </a:lnTo>
                      <a:lnTo>
                        <a:pt x="2943" y="1274"/>
                      </a:lnTo>
                      <a:lnTo>
                        <a:pt x="2945" y="1274"/>
                      </a:lnTo>
                      <a:lnTo>
                        <a:pt x="2945" y="1271"/>
                      </a:lnTo>
                      <a:lnTo>
                        <a:pt x="2948" y="1269"/>
                      </a:lnTo>
                      <a:lnTo>
                        <a:pt x="2950" y="1266"/>
                      </a:lnTo>
                      <a:lnTo>
                        <a:pt x="2950" y="1264"/>
                      </a:lnTo>
                      <a:lnTo>
                        <a:pt x="2950" y="1262"/>
                      </a:lnTo>
                      <a:lnTo>
                        <a:pt x="2952" y="1262"/>
                      </a:lnTo>
                      <a:lnTo>
                        <a:pt x="2952" y="1259"/>
                      </a:lnTo>
                      <a:lnTo>
                        <a:pt x="2955" y="1259"/>
                      </a:lnTo>
                      <a:lnTo>
                        <a:pt x="2955" y="1262"/>
                      </a:lnTo>
                      <a:lnTo>
                        <a:pt x="2957" y="1262"/>
                      </a:lnTo>
                      <a:lnTo>
                        <a:pt x="2957" y="1264"/>
                      </a:lnTo>
                      <a:lnTo>
                        <a:pt x="2957" y="1266"/>
                      </a:lnTo>
                      <a:lnTo>
                        <a:pt x="2959" y="1266"/>
                      </a:lnTo>
                      <a:lnTo>
                        <a:pt x="2959" y="1269"/>
                      </a:lnTo>
                      <a:lnTo>
                        <a:pt x="2962" y="1271"/>
                      </a:lnTo>
                      <a:lnTo>
                        <a:pt x="2962" y="1274"/>
                      </a:lnTo>
                      <a:lnTo>
                        <a:pt x="2964" y="1276"/>
                      </a:lnTo>
                      <a:lnTo>
                        <a:pt x="2964" y="1278"/>
                      </a:lnTo>
                      <a:lnTo>
                        <a:pt x="2964" y="1281"/>
                      </a:lnTo>
                      <a:lnTo>
                        <a:pt x="2966" y="1281"/>
                      </a:lnTo>
                      <a:lnTo>
                        <a:pt x="2969" y="1281"/>
                      </a:lnTo>
                      <a:lnTo>
                        <a:pt x="2969" y="1283"/>
                      </a:lnTo>
                      <a:lnTo>
                        <a:pt x="2971" y="1283"/>
                      </a:lnTo>
                      <a:lnTo>
                        <a:pt x="2974" y="1283"/>
                      </a:lnTo>
                      <a:lnTo>
                        <a:pt x="2976" y="1283"/>
                      </a:lnTo>
                      <a:lnTo>
                        <a:pt x="2978" y="1283"/>
                      </a:lnTo>
                      <a:lnTo>
                        <a:pt x="2981" y="1283"/>
                      </a:lnTo>
                      <a:lnTo>
                        <a:pt x="2983" y="1283"/>
                      </a:lnTo>
                      <a:lnTo>
                        <a:pt x="2985" y="1283"/>
                      </a:lnTo>
                      <a:lnTo>
                        <a:pt x="2988" y="1283"/>
                      </a:lnTo>
                      <a:lnTo>
                        <a:pt x="2990" y="1285"/>
                      </a:lnTo>
                      <a:lnTo>
                        <a:pt x="2992" y="1285"/>
                      </a:lnTo>
                      <a:lnTo>
                        <a:pt x="2995" y="1288"/>
                      </a:lnTo>
                      <a:lnTo>
                        <a:pt x="2997" y="1288"/>
                      </a:lnTo>
                      <a:lnTo>
                        <a:pt x="3000" y="1288"/>
                      </a:lnTo>
                      <a:lnTo>
                        <a:pt x="3002" y="1288"/>
                      </a:lnTo>
                      <a:lnTo>
                        <a:pt x="3004" y="1288"/>
                      </a:lnTo>
                      <a:lnTo>
                        <a:pt x="3004" y="1285"/>
                      </a:lnTo>
                      <a:lnTo>
                        <a:pt x="3007" y="1285"/>
                      </a:lnTo>
                      <a:lnTo>
                        <a:pt x="3007" y="1283"/>
                      </a:lnTo>
                      <a:lnTo>
                        <a:pt x="3009" y="1281"/>
                      </a:lnTo>
                      <a:lnTo>
                        <a:pt x="3011" y="1278"/>
                      </a:lnTo>
                      <a:lnTo>
                        <a:pt x="3014" y="1276"/>
                      </a:lnTo>
                      <a:lnTo>
                        <a:pt x="3016" y="1274"/>
                      </a:lnTo>
                      <a:lnTo>
                        <a:pt x="3016" y="1271"/>
                      </a:lnTo>
                      <a:lnTo>
                        <a:pt x="3018" y="1271"/>
                      </a:lnTo>
                      <a:lnTo>
                        <a:pt x="3018" y="1269"/>
                      </a:lnTo>
                      <a:lnTo>
                        <a:pt x="3021" y="1266"/>
                      </a:lnTo>
                      <a:lnTo>
                        <a:pt x="3021" y="1264"/>
                      </a:lnTo>
                      <a:lnTo>
                        <a:pt x="3023" y="1262"/>
                      </a:lnTo>
                      <a:lnTo>
                        <a:pt x="3023" y="1259"/>
                      </a:lnTo>
                      <a:lnTo>
                        <a:pt x="3026" y="1257"/>
                      </a:lnTo>
                      <a:lnTo>
                        <a:pt x="3028" y="1257"/>
                      </a:lnTo>
                      <a:lnTo>
                        <a:pt x="3033" y="1255"/>
                      </a:lnTo>
                      <a:lnTo>
                        <a:pt x="3035" y="1255"/>
                      </a:lnTo>
                      <a:lnTo>
                        <a:pt x="3040" y="1252"/>
                      </a:lnTo>
                      <a:lnTo>
                        <a:pt x="3044" y="1252"/>
                      </a:lnTo>
                      <a:lnTo>
                        <a:pt x="3049" y="1252"/>
                      </a:lnTo>
                      <a:lnTo>
                        <a:pt x="3054" y="1255"/>
                      </a:lnTo>
                      <a:lnTo>
                        <a:pt x="3061" y="1255"/>
                      </a:lnTo>
                      <a:lnTo>
                        <a:pt x="3063" y="1257"/>
                      </a:lnTo>
                      <a:lnTo>
                        <a:pt x="3068" y="1259"/>
                      </a:lnTo>
                      <a:lnTo>
                        <a:pt x="3075" y="1262"/>
                      </a:lnTo>
                      <a:lnTo>
                        <a:pt x="3080" y="1264"/>
                      </a:lnTo>
                      <a:lnTo>
                        <a:pt x="3082" y="1266"/>
                      </a:lnTo>
                      <a:lnTo>
                        <a:pt x="3085" y="1266"/>
                      </a:lnTo>
                      <a:lnTo>
                        <a:pt x="3089" y="1269"/>
                      </a:lnTo>
                      <a:lnTo>
                        <a:pt x="3094" y="1269"/>
                      </a:lnTo>
                      <a:lnTo>
                        <a:pt x="3101" y="1271"/>
                      </a:lnTo>
                      <a:lnTo>
                        <a:pt x="3103" y="1271"/>
                      </a:lnTo>
                      <a:lnTo>
                        <a:pt x="3108" y="1274"/>
                      </a:lnTo>
                      <a:lnTo>
                        <a:pt x="3113" y="1276"/>
                      </a:lnTo>
                      <a:lnTo>
                        <a:pt x="3118" y="1281"/>
                      </a:lnTo>
                      <a:lnTo>
                        <a:pt x="3120" y="1285"/>
                      </a:lnTo>
                      <a:lnTo>
                        <a:pt x="3120" y="1290"/>
                      </a:lnTo>
                      <a:lnTo>
                        <a:pt x="3120" y="1297"/>
                      </a:lnTo>
                      <a:lnTo>
                        <a:pt x="3122" y="1304"/>
                      </a:lnTo>
                      <a:lnTo>
                        <a:pt x="3122" y="1309"/>
                      </a:lnTo>
                      <a:lnTo>
                        <a:pt x="3125" y="1314"/>
                      </a:lnTo>
                      <a:lnTo>
                        <a:pt x="3125" y="1316"/>
                      </a:lnTo>
                      <a:lnTo>
                        <a:pt x="3127" y="1318"/>
                      </a:lnTo>
                      <a:lnTo>
                        <a:pt x="3129" y="1318"/>
                      </a:lnTo>
                      <a:lnTo>
                        <a:pt x="3129" y="1323"/>
                      </a:lnTo>
                      <a:lnTo>
                        <a:pt x="3132" y="1330"/>
                      </a:lnTo>
                      <a:lnTo>
                        <a:pt x="3132" y="1335"/>
                      </a:lnTo>
                      <a:lnTo>
                        <a:pt x="3134" y="1340"/>
                      </a:lnTo>
                      <a:lnTo>
                        <a:pt x="3137" y="1344"/>
                      </a:lnTo>
                      <a:lnTo>
                        <a:pt x="3137" y="1349"/>
                      </a:lnTo>
                      <a:lnTo>
                        <a:pt x="3139" y="1351"/>
                      </a:lnTo>
                      <a:lnTo>
                        <a:pt x="3139" y="1354"/>
                      </a:lnTo>
                      <a:lnTo>
                        <a:pt x="3141" y="1354"/>
                      </a:lnTo>
                      <a:lnTo>
                        <a:pt x="3144" y="1356"/>
                      </a:lnTo>
                      <a:lnTo>
                        <a:pt x="3151" y="1356"/>
                      </a:lnTo>
                      <a:lnTo>
                        <a:pt x="3158" y="1354"/>
                      </a:lnTo>
                      <a:lnTo>
                        <a:pt x="3160" y="1356"/>
                      </a:lnTo>
                      <a:lnTo>
                        <a:pt x="3165" y="1359"/>
                      </a:lnTo>
                      <a:lnTo>
                        <a:pt x="3165" y="1361"/>
                      </a:lnTo>
                      <a:lnTo>
                        <a:pt x="3165" y="1366"/>
                      </a:lnTo>
                      <a:lnTo>
                        <a:pt x="3165" y="1366"/>
                      </a:lnTo>
                      <a:lnTo>
                        <a:pt x="3165" y="1368"/>
                      </a:lnTo>
                      <a:lnTo>
                        <a:pt x="3167" y="1373"/>
                      </a:lnTo>
                      <a:lnTo>
                        <a:pt x="3170" y="1377"/>
                      </a:lnTo>
                      <a:lnTo>
                        <a:pt x="3172" y="1385"/>
                      </a:lnTo>
                      <a:lnTo>
                        <a:pt x="3174" y="1389"/>
                      </a:lnTo>
                      <a:lnTo>
                        <a:pt x="3174" y="1394"/>
                      </a:lnTo>
                      <a:lnTo>
                        <a:pt x="3177" y="1399"/>
                      </a:lnTo>
                      <a:lnTo>
                        <a:pt x="3177" y="1403"/>
                      </a:lnTo>
                      <a:lnTo>
                        <a:pt x="3177" y="1408"/>
                      </a:lnTo>
                      <a:lnTo>
                        <a:pt x="3177" y="1413"/>
                      </a:lnTo>
                      <a:lnTo>
                        <a:pt x="3177" y="1415"/>
                      </a:lnTo>
                      <a:lnTo>
                        <a:pt x="3177" y="1420"/>
                      </a:lnTo>
                      <a:lnTo>
                        <a:pt x="3177" y="1422"/>
                      </a:lnTo>
                      <a:lnTo>
                        <a:pt x="3177" y="1425"/>
                      </a:lnTo>
                      <a:lnTo>
                        <a:pt x="3177" y="1429"/>
                      </a:lnTo>
                      <a:lnTo>
                        <a:pt x="3177" y="1432"/>
                      </a:lnTo>
                      <a:lnTo>
                        <a:pt x="3174" y="1437"/>
                      </a:lnTo>
                      <a:lnTo>
                        <a:pt x="3172" y="1441"/>
                      </a:lnTo>
                      <a:lnTo>
                        <a:pt x="3165" y="1446"/>
                      </a:lnTo>
                      <a:lnTo>
                        <a:pt x="3153" y="1448"/>
                      </a:lnTo>
                      <a:lnTo>
                        <a:pt x="3144" y="1451"/>
                      </a:lnTo>
                      <a:lnTo>
                        <a:pt x="3139" y="1451"/>
                      </a:lnTo>
                      <a:lnTo>
                        <a:pt x="3134" y="1453"/>
                      </a:lnTo>
                      <a:lnTo>
                        <a:pt x="3132" y="1455"/>
                      </a:lnTo>
                      <a:lnTo>
                        <a:pt x="3129" y="1460"/>
                      </a:lnTo>
                      <a:lnTo>
                        <a:pt x="3129" y="1465"/>
                      </a:lnTo>
                      <a:lnTo>
                        <a:pt x="3129" y="1467"/>
                      </a:lnTo>
                      <a:lnTo>
                        <a:pt x="3132" y="1472"/>
                      </a:lnTo>
                      <a:lnTo>
                        <a:pt x="3134" y="1477"/>
                      </a:lnTo>
                      <a:lnTo>
                        <a:pt x="3137" y="1479"/>
                      </a:lnTo>
                      <a:lnTo>
                        <a:pt x="3139" y="1489"/>
                      </a:lnTo>
                      <a:lnTo>
                        <a:pt x="3144" y="1500"/>
                      </a:lnTo>
                      <a:lnTo>
                        <a:pt x="3146" y="1510"/>
                      </a:lnTo>
                      <a:lnTo>
                        <a:pt x="3151" y="1514"/>
                      </a:lnTo>
                      <a:lnTo>
                        <a:pt x="3153" y="1512"/>
                      </a:lnTo>
                      <a:lnTo>
                        <a:pt x="3158" y="1512"/>
                      </a:lnTo>
                      <a:lnTo>
                        <a:pt x="3160" y="1510"/>
                      </a:lnTo>
                      <a:lnTo>
                        <a:pt x="3165" y="1510"/>
                      </a:lnTo>
                      <a:lnTo>
                        <a:pt x="3167" y="1512"/>
                      </a:lnTo>
                      <a:lnTo>
                        <a:pt x="3170" y="1512"/>
                      </a:lnTo>
                      <a:lnTo>
                        <a:pt x="3172" y="1514"/>
                      </a:lnTo>
                      <a:lnTo>
                        <a:pt x="3174" y="1514"/>
                      </a:lnTo>
                      <a:lnTo>
                        <a:pt x="3177" y="1517"/>
                      </a:lnTo>
                      <a:lnTo>
                        <a:pt x="3177" y="1519"/>
                      </a:lnTo>
                      <a:lnTo>
                        <a:pt x="3177" y="1522"/>
                      </a:lnTo>
                      <a:lnTo>
                        <a:pt x="3177" y="1524"/>
                      </a:lnTo>
                      <a:lnTo>
                        <a:pt x="3174" y="1526"/>
                      </a:lnTo>
                      <a:lnTo>
                        <a:pt x="3177" y="1529"/>
                      </a:lnTo>
                      <a:lnTo>
                        <a:pt x="3177" y="1529"/>
                      </a:lnTo>
                      <a:lnTo>
                        <a:pt x="3189" y="1531"/>
                      </a:lnTo>
                      <a:lnTo>
                        <a:pt x="3198" y="1531"/>
                      </a:lnTo>
                      <a:lnTo>
                        <a:pt x="3205" y="1529"/>
                      </a:lnTo>
                      <a:lnTo>
                        <a:pt x="3212" y="1529"/>
                      </a:lnTo>
                      <a:lnTo>
                        <a:pt x="3217" y="1526"/>
                      </a:lnTo>
                      <a:lnTo>
                        <a:pt x="3219" y="1526"/>
                      </a:lnTo>
                      <a:lnTo>
                        <a:pt x="3222" y="1526"/>
                      </a:lnTo>
                      <a:lnTo>
                        <a:pt x="3224" y="1529"/>
                      </a:lnTo>
                      <a:lnTo>
                        <a:pt x="3226" y="1531"/>
                      </a:lnTo>
                      <a:lnTo>
                        <a:pt x="3229" y="1536"/>
                      </a:lnTo>
                      <a:lnTo>
                        <a:pt x="3229" y="1536"/>
                      </a:lnTo>
                      <a:lnTo>
                        <a:pt x="3226" y="1543"/>
                      </a:lnTo>
                      <a:lnTo>
                        <a:pt x="3222" y="1545"/>
                      </a:lnTo>
                      <a:lnTo>
                        <a:pt x="3219" y="1548"/>
                      </a:lnTo>
                      <a:lnTo>
                        <a:pt x="3215" y="1548"/>
                      </a:lnTo>
                      <a:lnTo>
                        <a:pt x="3210" y="1550"/>
                      </a:lnTo>
                      <a:lnTo>
                        <a:pt x="3205" y="1552"/>
                      </a:lnTo>
                      <a:lnTo>
                        <a:pt x="3200" y="1555"/>
                      </a:lnTo>
                      <a:lnTo>
                        <a:pt x="3198" y="1562"/>
                      </a:lnTo>
                      <a:lnTo>
                        <a:pt x="3196" y="1564"/>
                      </a:lnTo>
                      <a:lnTo>
                        <a:pt x="3196" y="1569"/>
                      </a:lnTo>
                      <a:lnTo>
                        <a:pt x="3198" y="1571"/>
                      </a:lnTo>
                      <a:lnTo>
                        <a:pt x="3200" y="1574"/>
                      </a:lnTo>
                      <a:lnTo>
                        <a:pt x="3205" y="1574"/>
                      </a:lnTo>
                      <a:lnTo>
                        <a:pt x="3210" y="1574"/>
                      </a:lnTo>
                      <a:lnTo>
                        <a:pt x="3215" y="1574"/>
                      </a:lnTo>
                      <a:lnTo>
                        <a:pt x="3217" y="1574"/>
                      </a:lnTo>
                      <a:lnTo>
                        <a:pt x="3219" y="1576"/>
                      </a:lnTo>
                      <a:lnTo>
                        <a:pt x="3222" y="1578"/>
                      </a:lnTo>
                      <a:lnTo>
                        <a:pt x="3224" y="1578"/>
                      </a:lnTo>
                      <a:lnTo>
                        <a:pt x="3224" y="1583"/>
                      </a:lnTo>
                      <a:lnTo>
                        <a:pt x="3226" y="1585"/>
                      </a:lnTo>
                      <a:lnTo>
                        <a:pt x="3226" y="1590"/>
                      </a:lnTo>
                      <a:lnTo>
                        <a:pt x="3226" y="1592"/>
                      </a:lnTo>
                      <a:lnTo>
                        <a:pt x="3226" y="1595"/>
                      </a:lnTo>
                      <a:lnTo>
                        <a:pt x="3226" y="1597"/>
                      </a:lnTo>
                      <a:lnTo>
                        <a:pt x="3226" y="1600"/>
                      </a:lnTo>
                      <a:lnTo>
                        <a:pt x="3226" y="1602"/>
                      </a:lnTo>
                      <a:lnTo>
                        <a:pt x="3226" y="1607"/>
                      </a:lnTo>
                      <a:lnTo>
                        <a:pt x="3229" y="1609"/>
                      </a:lnTo>
                      <a:lnTo>
                        <a:pt x="3233" y="1611"/>
                      </a:lnTo>
                      <a:lnTo>
                        <a:pt x="3233" y="1616"/>
                      </a:lnTo>
                      <a:lnTo>
                        <a:pt x="3240" y="1618"/>
                      </a:lnTo>
                      <a:lnTo>
                        <a:pt x="3243" y="1621"/>
                      </a:lnTo>
                      <a:lnTo>
                        <a:pt x="3248" y="1623"/>
                      </a:lnTo>
                      <a:lnTo>
                        <a:pt x="3248" y="1626"/>
                      </a:lnTo>
                      <a:lnTo>
                        <a:pt x="3248" y="1628"/>
                      </a:lnTo>
                      <a:lnTo>
                        <a:pt x="3248" y="1633"/>
                      </a:lnTo>
                      <a:lnTo>
                        <a:pt x="3248" y="1637"/>
                      </a:lnTo>
                      <a:lnTo>
                        <a:pt x="3243" y="1640"/>
                      </a:lnTo>
                      <a:lnTo>
                        <a:pt x="3240" y="1644"/>
                      </a:lnTo>
                      <a:lnTo>
                        <a:pt x="3240" y="1647"/>
                      </a:lnTo>
                      <a:lnTo>
                        <a:pt x="3240" y="1649"/>
                      </a:lnTo>
                      <a:lnTo>
                        <a:pt x="3240" y="1652"/>
                      </a:lnTo>
                      <a:lnTo>
                        <a:pt x="3245" y="1656"/>
                      </a:lnTo>
                      <a:lnTo>
                        <a:pt x="3248" y="1661"/>
                      </a:lnTo>
                      <a:lnTo>
                        <a:pt x="3248" y="1663"/>
                      </a:lnTo>
                      <a:lnTo>
                        <a:pt x="3250" y="1666"/>
                      </a:lnTo>
                      <a:lnTo>
                        <a:pt x="3250" y="1668"/>
                      </a:lnTo>
                      <a:lnTo>
                        <a:pt x="3248" y="1668"/>
                      </a:lnTo>
                      <a:lnTo>
                        <a:pt x="3243" y="1670"/>
                      </a:lnTo>
                      <a:lnTo>
                        <a:pt x="3240" y="1673"/>
                      </a:lnTo>
                      <a:lnTo>
                        <a:pt x="3240" y="1675"/>
                      </a:lnTo>
                      <a:lnTo>
                        <a:pt x="3238" y="1680"/>
                      </a:lnTo>
                      <a:lnTo>
                        <a:pt x="3238" y="1685"/>
                      </a:lnTo>
                      <a:lnTo>
                        <a:pt x="3236" y="1687"/>
                      </a:lnTo>
                      <a:lnTo>
                        <a:pt x="3236" y="1689"/>
                      </a:lnTo>
                      <a:lnTo>
                        <a:pt x="3236" y="1694"/>
                      </a:lnTo>
                      <a:lnTo>
                        <a:pt x="3238" y="1699"/>
                      </a:lnTo>
                      <a:lnTo>
                        <a:pt x="3238" y="1701"/>
                      </a:lnTo>
                      <a:lnTo>
                        <a:pt x="3243" y="1703"/>
                      </a:lnTo>
                      <a:lnTo>
                        <a:pt x="3243" y="1703"/>
                      </a:lnTo>
                      <a:lnTo>
                        <a:pt x="3245" y="1706"/>
                      </a:lnTo>
                      <a:lnTo>
                        <a:pt x="3248" y="1708"/>
                      </a:lnTo>
                      <a:lnTo>
                        <a:pt x="3248" y="1713"/>
                      </a:lnTo>
                      <a:lnTo>
                        <a:pt x="3250" y="1718"/>
                      </a:lnTo>
                      <a:lnTo>
                        <a:pt x="3250" y="1720"/>
                      </a:lnTo>
                      <a:lnTo>
                        <a:pt x="3252" y="1722"/>
                      </a:lnTo>
                      <a:lnTo>
                        <a:pt x="3255" y="1725"/>
                      </a:lnTo>
                      <a:lnTo>
                        <a:pt x="3257" y="1727"/>
                      </a:lnTo>
                      <a:lnTo>
                        <a:pt x="3259" y="1729"/>
                      </a:lnTo>
                      <a:lnTo>
                        <a:pt x="3259" y="1732"/>
                      </a:lnTo>
                      <a:lnTo>
                        <a:pt x="3262" y="1737"/>
                      </a:lnTo>
                      <a:lnTo>
                        <a:pt x="3264" y="1739"/>
                      </a:lnTo>
                      <a:lnTo>
                        <a:pt x="3266" y="1744"/>
                      </a:lnTo>
                      <a:lnTo>
                        <a:pt x="3271" y="1746"/>
                      </a:lnTo>
                      <a:lnTo>
                        <a:pt x="3274" y="1748"/>
                      </a:lnTo>
                      <a:lnTo>
                        <a:pt x="3276" y="1751"/>
                      </a:lnTo>
                      <a:lnTo>
                        <a:pt x="3276" y="1755"/>
                      </a:lnTo>
                      <a:lnTo>
                        <a:pt x="3276" y="1758"/>
                      </a:lnTo>
                      <a:lnTo>
                        <a:pt x="3276" y="1760"/>
                      </a:lnTo>
                      <a:lnTo>
                        <a:pt x="3276" y="1760"/>
                      </a:lnTo>
                      <a:lnTo>
                        <a:pt x="3274" y="1763"/>
                      </a:lnTo>
                      <a:lnTo>
                        <a:pt x="3271" y="1765"/>
                      </a:lnTo>
                      <a:lnTo>
                        <a:pt x="3269" y="1765"/>
                      </a:lnTo>
                      <a:lnTo>
                        <a:pt x="3266" y="1765"/>
                      </a:lnTo>
                      <a:lnTo>
                        <a:pt x="3262" y="1763"/>
                      </a:lnTo>
                      <a:lnTo>
                        <a:pt x="3259" y="1760"/>
                      </a:lnTo>
                      <a:lnTo>
                        <a:pt x="3257" y="1760"/>
                      </a:lnTo>
                      <a:lnTo>
                        <a:pt x="3255" y="1760"/>
                      </a:lnTo>
                      <a:lnTo>
                        <a:pt x="3252" y="1760"/>
                      </a:lnTo>
                      <a:lnTo>
                        <a:pt x="3250" y="1760"/>
                      </a:lnTo>
                      <a:lnTo>
                        <a:pt x="3250" y="1765"/>
                      </a:lnTo>
                      <a:lnTo>
                        <a:pt x="3248" y="1767"/>
                      </a:lnTo>
                      <a:lnTo>
                        <a:pt x="3245" y="1772"/>
                      </a:lnTo>
                      <a:lnTo>
                        <a:pt x="3243" y="1772"/>
                      </a:lnTo>
                      <a:lnTo>
                        <a:pt x="3240" y="1774"/>
                      </a:lnTo>
                      <a:lnTo>
                        <a:pt x="3236" y="1777"/>
                      </a:lnTo>
                      <a:lnTo>
                        <a:pt x="3233" y="1781"/>
                      </a:lnTo>
                      <a:lnTo>
                        <a:pt x="3233" y="1784"/>
                      </a:lnTo>
                      <a:lnTo>
                        <a:pt x="3231" y="1786"/>
                      </a:lnTo>
                      <a:lnTo>
                        <a:pt x="3229" y="1789"/>
                      </a:lnTo>
                      <a:lnTo>
                        <a:pt x="3226" y="1789"/>
                      </a:lnTo>
                      <a:lnTo>
                        <a:pt x="3222" y="1786"/>
                      </a:lnTo>
                      <a:lnTo>
                        <a:pt x="3219" y="1786"/>
                      </a:lnTo>
                      <a:lnTo>
                        <a:pt x="3217" y="1784"/>
                      </a:lnTo>
                      <a:lnTo>
                        <a:pt x="3215" y="1781"/>
                      </a:lnTo>
                      <a:lnTo>
                        <a:pt x="3215" y="1779"/>
                      </a:lnTo>
                      <a:lnTo>
                        <a:pt x="3217" y="1777"/>
                      </a:lnTo>
                      <a:lnTo>
                        <a:pt x="3219" y="1777"/>
                      </a:lnTo>
                      <a:lnTo>
                        <a:pt x="3222" y="1777"/>
                      </a:lnTo>
                      <a:lnTo>
                        <a:pt x="3224" y="1777"/>
                      </a:lnTo>
                      <a:lnTo>
                        <a:pt x="3226" y="1774"/>
                      </a:lnTo>
                      <a:lnTo>
                        <a:pt x="3226" y="1772"/>
                      </a:lnTo>
                      <a:lnTo>
                        <a:pt x="3224" y="1767"/>
                      </a:lnTo>
                      <a:lnTo>
                        <a:pt x="3224" y="1765"/>
                      </a:lnTo>
                      <a:lnTo>
                        <a:pt x="3222" y="1763"/>
                      </a:lnTo>
                      <a:lnTo>
                        <a:pt x="3219" y="1763"/>
                      </a:lnTo>
                      <a:lnTo>
                        <a:pt x="3217" y="1763"/>
                      </a:lnTo>
                      <a:lnTo>
                        <a:pt x="3215" y="1765"/>
                      </a:lnTo>
                      <a:lnTo>
                        <a:pt x="3212" y="1767"/>
                      </a:lnTo>
                      <a:lnTo>
                        <a:pt x="3207" y="1767"/>
                      </a:lnTo>
                      <a:lnTo>
                        <a:pt x="3203" y="1770"/>
                      </a:lnTo>
                      <a:lnTo>
                        <a:pt x="3200" y="1770"/>
                      </a:lnTo>
                      <a:lnTo>
                        <a:pt x="3198" y="1772"/>
                      </a:lnTo>
                      <a:lnTo>
                        <a:pt x="3193" y="1774"/>
                      </a:lnTo>
                      <a:lnTo>
                        <a:pt x="3186" y="1777"/>
                      </a:lnTo>
                      <a:lnTo>
                        <a:pt x="3184" y="1777"/>
                      </a:lnTo>
                      <a:lnTo>
                        <a:pt x="3181" y="1779"/>
                      </a:lnTo>
                      <a:lnTo>
                        <a:pt x="3179" y="1781"/>
                      </a:lnTo>
                      <a:lnTo>
                        <a:pt x="3179" y="1784"/>
                      </a:lnTo>
                      <a:lnTo>
                        <a:pt x="3179" y="1786"/>
                      </a:lnTo>
                      <a:lnTo>
                        <a:pt x="3181" y="1789"/>
                      </a:lnTo>
                      <a:lnTo>
                        <a:pt x="3181" y="1791"/>
                      </a:lnTo>
                      <a:lnTo>
                        <a:pt x="3179" y="1793"/>
                      </a:lnTo>
                      <a:lnTo>
                        <a:pt x="3177" y="1796"/>
                      </a:lnTo>
                      <a:lnTo>
                        <a:pt x="3177" y="1796"/>
                      </a:lnTo>
                      <a:lnTo>
                        <a:pt x="3170" y="1796"/>
                      </a:lnTo>
                      <a:lnTo>
                        <a:pt x="3167" y="1796"/>
                      </a:lnTo>
                      <a:lnTo>
                        <a:pt x="3165" y="1793"/>
                      </a:lnTo>
                      <a:lnTo>
                        <a:pt x="3163" y="1793"/>
                      </a:lnTo>
                      <a:lnTo>
                        <a:pt x="3163" y="1789"/>
                      </a:lnTo>
                      <a:lnTo>
                        <a:pt x="3163" y="1786"/>
                      </a:lnTo>
                      <a:lnTo>
                        <a:pt x="3163" y="1784"/>
                      </a:lnTo>
                      <a:lnTo>
                        <a:pt x="3165" y="1784"/>
                      </a:lnTo>
                      <a:lnTo>
                        <a:pt x="3165" y="1781"/>
                      </a:lnTo>
                      <a:lnTo>
                        <a:pt x="3165" y="1779"/>
                      </a:lnTo>
                      <a:lnTo>
                        <a:pt x="3163" y="1777"/>
                      </a:lnTo>
                      <a:lnTo>
                        <a:pt x="3160" y="1774"/>
                      </a:lnTo>
                      <a:lnTo>
                        <a:pt x="3160" y="1772"/>
                      </a:lnTo>
                      <a:lnTo>
                        <a:pt x="3160" y="1770"/>
                      </a:lnTo>
                      <a:lnTo>
                        <a:pt x="3158" y="1770"/>
                      </a:lnTo>
                      <a:lnTo>
                        <a:pt x="3155" y="1772"/>
                      </a:lnTo>
                      <a:lnTo>
                        <a:pt x="3155" y="1774"/>
                      </a:lnTo>
                      <a:lnTo>
                        <a:pt x="3155" y="1777"/>
                      </a:lnTo>
                      <a:lnTo>
                        <a:pt x="3153" y="1777"/>
                      </a:lnTo>
                      <a:lnTo>
                        <a:pt x="3151" y="1779"/>
                      </a:lnTo>
                      <a:lnTo>
                        <a:pt x="3148" y="1779"/>
                      </a:lnTo>
                      <a:lnTo>
                        <a:pt x="3144" y="1779"/>
                      </a:lnTo>
                      <a:lnTo>
                        <a:pt x="3141" y="1779"/>
                      </a:lnTo>
                      <a:lnTo>
                        <a:pt x="3139" y="1777"/>
                      </a:lnTo>
                      <a:lnTo>
                        <a:pt x="3137" y="1777"/>
                      </a:lnTo>
                      <a:lnTo>
                        <a:pt x="3134" y="1777"/>
                      </a:lnTo>
                      <a:lnTo>
                        <a:pt x="3129" y="1779"/>
                      </a:lnTo>
                      <a:lnTo>
                        <a:pt x="3127" y="1781"/>
                      </a:lnTo>
                      <a:lnTo>
                        <a:pt x="3125" y="1786"/>
                      </a:lnTo>
                      <a:lnTo>
                        <a:pt x="3122" y="1789"/>
                      </a:lnTo>
                      <a:lnTo>
                        <a:pt x="3122" y="1791"/>
                      </a:lnTo>
                      <a:lnTo>
                        <a:pt x="3120" y="1791"/>
                      </a:lnTo>
                      <a:lnTo>
                        <a:pt x="3120" y="1791"/>
                      </a:lnTo>
                      <a:lnTo>
                        <a:pt x="3115" y="1789"/>
                      </a:lnTo>
                      <a:lnTo>
                        <a:pt x="3113" y="1786"/>
                      </a:lnTo>
                      <a:lnTo>
                        <a:pt x="3111" y="1784"/>
                      </a:lnTo>
                      <a:lnTo>
                        <a:pt x="3111" y="1779"/>
                      </a:lnTo>
                      <a:lnTo>
                        <a:pt x="3108" y="1779"/>
                      </a:lnTo>
                      <a:lnTo>
                        <a:pt x="3106" y="1779"/>
                      </a:lnTo>
                      <a:lnTo>
                        <a:pt x="3103" y="1779"/>
                      </a:lnTo>
                      <a:lnTo>
                        <a:pt x="3101" y="1781"/>
                      </a:lnTo>
                      <a:lnTo>
                        <a:pt x="3101" y="1786"/>
                      </a:lnTo>
                      <a:lnTo>
                        <a:pt x="3099" y="1789"/>
                      </a:lnTo>
                      <a:lnTo>
                        <a:pt x="3096" y="1791"/>
                      </a:lnTo>
                      <a:lnTo>
                        <a:pt x="3096" y="1793"/>
                      </a:lnTo>
                      <a:lnTo>
                        <a:pt x="3092" y="1798"/>
                      </a:lnTo>
                      <a:lnTo>
                        <a:pt x="3085" y="1803"/>
                      </a:lnTo>
                      <a:lnTo>
                        <a:pt x="3082" y="1805"/>
                      </a:lnTo>
                      <a:lnTo>
                        <a:pt x="3080" y="1805"/>
                      </a:lnTo>
                      <a:lnTo>
                        <a:pt x="3075" y="1812"/>
                      </a:lnTo>
                      <a:lnTo>
                        <a:pt x="3073" y="1815"/>
                      </a:lnTo>
                      <a:lnTo>
                        <a:pt x="3070" y="1817"/>
                      </a:lnTo>
                      <a:lnTo>
                        <a:pt x="3068" y="1817"/>
                      </a:lnTo>
                      <a:lnTo>
                        <a:pt x="3063" y="1817"/>
                      </a:lnTo>
                      <a:lnTo>
                        <a:pt x="3063" y="1817"/>
                      </a:lnTo>
                      <a:lnTo>
                        <a:pt x="3061" y="1817"/>
                      </a:lnTo>
                      <a:lnTo>
                        <a:pt x="3059" y="1817"/>
                      </a:lnTo>
                      <a:lnTo>
                        <a:pt x="3056" y="1815"/>
                      </a:lnTo>
                      <a:lnTo>
                        <a:pt x="3056" y="1810"/>
                      </a:lnTo>
                      <a:lnTo>
                        <a:pt x="3056" y="1805"/>
                      </a:lnTo>
                      <a:lnTo>
                        <a:pt x="3056" y="1803"/>
                      </a:lnTo>
                      <a:lnTo>
                        <a:pt x="3061" y="1800"/>
                      </a:lnTo>
                      <a:lnTo>
                        <a:pt x="3061" y="1798"/>
                      </a:lnTo>
                      <a:lnTo>
                        <a:pt x="3059" y="1796"/>
                      </a:lnTo>
                      <a:lnTo>
                        <a:pt x="3049" y="1798"/>
                      </a:lnTo>
                      <a:lnTo>
                        <a:pt x="3042" y="1800"/>
                      </a:lnTo>
                      <a:lnTo>
                        <a:pt x="3026" y="1807"/>
                      </a:lnTo>
                      <a:lnTo>
                        <a:pt x="3021" y="1810"/>
                      </a:lnTo>
                      <a:lnTo>
                        <a:pt x="3016" y="1812"/>
                      </a:lnTo>
                      <a:lnTo>
                        <a:pt x="3014" y="1817"/>
                      </a:lnTo>
                      <a:lnTo>
                        <a:pt x="3014" y="1817"/>
                      </a:lnTo>
                      <a:lnTo>
                        <a:pt x="3014" y="1822"/>
                      </a:lnTo>
                      <a:lnTo>
                        <a:pt x="3014" y="1826"/>
                      </a:lnTo>
                      <a:lnTo>
                        <a:pt x="3014" y="1831"/>
                      </a:lnTo>
                      <a:lnTo>
                        <a:pt x="3018" y="1838"/>
                      </a:lnTo>
                      <a:lnTo>
                        <a:pt x="3018" y="1841"/>
                      </a:lnTo>
                      <a:lnTo>
                        <a:pt x="3021" y="1841"/>
                      </a:lnTo>
                      <a:lnTo>
                        <a:pt x="3023" y="1841"/>
                      </a:lnTo>
                      <a:lnTo>
                        <a:pt x="3026" y="1838"/>
                      </a:lnTo>
                      <a:lnTo>
                        <a:pt x="3028" y="1838"/>
                      </a:lnTo>
                      <a:lnTo>
                        <a:pt x="3030" y="1836"/>
                      </a:lnTo>
                      <a:lnTo>
                        <a:pt x="3033" y="1836"/>
                      </a:lnTo>
                      <a:lnTo>
                        <a:pt x="3035" y="1836"/>
                      </a:lnTo>
                      <a:lnTo>
                        <a:pt x="3035" y="1838"/>
                      </a:lnTo>
                      <a:lnTo>
                        <a:pt x="3037" y="1841"/>
                      </a:lnTo>
                      <a:lnTo>
                        <a:pt x="3037" y="1843"/>
                      </a:lnTo>
                      <a:lnTo>
                        <a:pt x="3035" y="1845"/>
                      </a:lnTo>
                      <a:lnTo>
                        <a:pt x="3035" y="1848"/>
                      </a:lnTo>
                      <a:lnTo>
                        <a:pt x="3033" y="1852"/>
                      </a:lnTo>
                      <a:lnTo>
                        <a:pt x="3030" y="1852"/>
                      </a:lnTo>
                      <a:lnTo>
                        <a:pt x="3030" y="1855"/>
                      </a:lnTo>
                      <a:lnTo>
                        <a:pt x="3030" y="1857"/>
                      </a:lnTo>
                      <a:lnTo>
                        <a:pt x="3028" y="1857"/>
                      </a:lnTo>
                      <a:lnTo>
                        <a:pt x="3023" y="1859"/>
                      </a:lnTo>
                      <a:lnTo>
                        <a:pt x="3018" y="1862"/>
                      </a:lnTo>
                      <a:lnTo>
                        <a:pt x="3016" y="1862"/>
                      </a:lnTo>
                      <a:lnTo>
                        <a:pt x="3011" y="1857"/>
                      </a:lnTo>
                      <a:lnTo>
                        <a:pt x="3007" y="1855"/>
                      </a:lnTo>
                      <a:lnTo>
                        <a:pt x="3007" y="1852"/>
                      </a:lnTo>
                      <a:lnTo>
                        <a:pt x="3004" y="1855"/>
                      </a:lnTo>
                      <a:lnTo>
                        <a:pt x="3004" y="1857"/>
                      </a:lnTo>
                      <a:lnTo>
                        <a:pt x="3004" y="1859"/>
                      </a:lnTo>
                      <a:lnTo>
                        <a:pt x="3004" y="1862"/>
                      </a:lnTo>
                      <a:lnTo>
                        <a:pt x="3007" y="1864"/>
                      </a:lnTo>
                      <a:lnTo>
                        <a:pt x="3007" y="1866"/>
                      </a:lnTo>
                      <a:lnTo>
                        <a:pt x="3009" y="1869"/>
                      </a:lnTo>
                      <a:lnTo>
                        <a:pt x="3011" y="1871"/>
                      </a:lnTo>
                      <a:lnTo>
                        <a:pt x="3014" y="1874"/>
                      </a:lnTo>
                      <a:lnTo>
                        <a:pt x="3014" y="1878"/>
                      </a:lnTo>
                      <a:lnTo>
                        <a:pt x="3011" y="1883"/>
                      </a:lnTo>
                      <a:lnTo>
                        <a:pt x="3011" y="1885"/>
                      </a:lnTo>
                      <a:lnTo>
                        <a:pt x="3011" y="1890"/>
                      </a:lnTo>
                      <a:lnTo>
                        <a:pt x="3011" y="1892"/>
                      </a:lnTo>
                      <a:lnTo>
                        <a:pt x="3011" y="1895"/>
                      </a:lnTo>
                      <a:lnTo>
                        <a:pt x="3014" y="1897"/>
                      </a:lnTo>
                      <a:lnTo>
                        <a:pt x="3016" y="1900"/>
                      </a:lnTo>
                      <a:lnTo>
                        <a:pt x="3021" y="1900"/>
                      </a:lnTo>
                      <a:lnTo>
                        <a:pt x="3023" y="1900"/>
                      </a:lnTo>
                      <a:lnTo>
                        <a:pt x="3026" y="1897"/>
                      </a:lnTo>
                      <a:lnTo>
                        <a:pt x="3028" y="1897"/>
                      </a:lnTo>
                      <a:lnTo>
                        <a:pt x="3030" y="1897"/>
                      </a:lnTo>
                      <a:lnTo>
                        <a:pt x="3030" y="1900"/>
                      </a:lnTo>
                      <a:lnTo>
                        <a:pt x="3030" y="1902"/>
                      </a:lnTo>
                      <a:lnTo>
                        <a:pt x="3030" y="1907"/>
                      </a:lnTo>
                      <a:lnTo>
                        <a:pt x="3030" y="1911"/>
                      </a:lnTo>
                      <a:lnTo>
                        <a:pt x="3028" y="1911"/>
                      </a:lnTo>
                      <a:lnTo>
                        <a:pt x="3028" y="1914"/>
                      </a:lnTo>
                      <a:lnTo>
                        <a:pt x="3026" y="1918"/>
                      </a:lnTo>
                      <a:lnTo>
                        <a:pt x="3023" y="1921"/>
                      </a:lnTo>
                      <a:lnTo>
                        <a:pt x="3021" y="1923"/>
                      </a:lnTo>
                      <a:lnTo>
                        <a:pt x="3018" y="1923"/>
                      </a:lnTo>
                      <a:lnTo>
                        <a:pt x="3014" y="1923"/>
                      </a:lnTo>
                      <a:lnTo>
                        <a:pt x="3009" y="1923"/>
                      </a:lnTo>
                      <a:lnTo>
                        <a:pt x="3007" y="1923"/>
                      </a:lnTo>
                      <a:lnTo>
                        <a:pt x="3004" y="1926"/>
                      </a:lnTo>
                      <a:lnTo>
                        <a:pt x="3002" y="1926"/>
                      </a:lnTo>
                      <a:lnTo>
                        <a:pt x="3000" y="1928"/>
                      </a:lnTo>
                      <a:lnTo>
                        <a:pt x="3000" y="1930"/>
                      </a:lnTo>
                      <a:lnTo>
                        <a:pt x="2997" y="1935"/>
                      </a:lnTo>
                      <a:lnTo>
                        <a:pt x="2997" y="1937"/>
                      </a:lnTo>
                      <a:lnTo>
                        <a:pt x="2995" y="1940"/>
                      </a:lnTo>
                      <a:lnTo>
                        <a:pt x="2992" y="1940"/>
                      </a:lnTo>
                      <a:lnTo>
                        <a:pt x="2990" y="1937"/>
                      </a:lnTo>
                      <a:lnTo>
                        <a:pt x="2988" y="1937"/>
                      </a:lnTo>
                      <a:lnTo>
                        <a:pt x="2988" y="1933"/>
                      </a:lnTo>
                      <a:lnTo>
                        <a:pt x="2988" y="1930"/>
                      </a:lnTo>
                      <a:lnTo>
                        <a:pt x="2988" y="1930"/>
                      </a:lnTo>
                      <a:lnTo>
                        <a:pt x="2988" y="1928"/>
                      </a:lnTo>
                      <a:lnTo>
                        <a:pt x="2985" y="1926"/>
                      </a:lnTo>
                      <a:lnTo>
                        <a:pt x="2983" y="1928"/>
                      </a:lnTo>
                      <a:lnTo>
                        <a:pt x="2981" y="1930"/>
                      </a:lnTo>
                      <a:lnTo>
                        <a:pt x="2978" y="1935"/>
                      </a:lnTo>
                      <a:lnTo>
                        <a:pt x="2976" y="1940"/>
                      </a:lnTo>
                      <a:lnTo>
                        <a:pt x="2976" y="1944"/>
                      </a:lnTo>
                      <a:lnTo>
                        <a:pt x="2976" y="1949"/>
                      </a:lnTo>
                      <a:lnTo>
                        <a:pt x="2976" y="1954"/>
                      </a:lnTo>
                      <a:lnTo>
                        <a:pt x="2976" y="1961"/>
                      </a:lnTo>
                      <a:lnTo>
                        <a:pt x="2978" y="1963"/>
                      </a:lnTo>
                      <a:lnTo>
                        <a:pt x="2981" y="1963"/>
                      </a:lnTo>
                      <a:lnTo>
                        <a:pt x="2985" y="1963"/>
                      </a:lnTo>
                      <a:lnTo>
                        <a:pt x="2988" y="1963"/>
                      </a:lnTo>
                      <a:lnTo>
                        <a:pt x="2990" y="1963"/>
                      </a:lnTo>
                      <a:lnTo>
                        <a:pt x="2990" y="1968"/>
                      </a:lnTo>
                      <a:lnTo>
                        <a:pt x="2990" y="1970"/>
                      </a:lnTo>
                      <a:lnTo>
                        <a:pt x="2988" y="1973"/>
                      </a:lnTo>
                      <a:lnTo>
                        <a:pt x="2988" y="1975"/>
                      </a:lnTo>
                      <a:lnTo>
                        <a:pt x="2988" y="1980"/>
                      </a:lnTo>
                      <a:lnTo>
                        <a:pt x="2985" y="1982"/>
                      </a:lnTo>
                      <a:lnTo>
                        <a:pt x="2988" y="1987"/>
                      </a:lnTo>
                      <a:lnTo>
                        <a:pt x="2988" y="1989"/>
                      </a:lnTo>
                      <a:lnTo>
                        <a:pt x="2990" y="1994"/>
                      </a:lnTo>
                      <a:lnTo>
                        <a:pt x="2992" y="1996"/>
                      </a:lnTo>
                      <a:lnTo>
                        <a:pt x="2997" y="1999"/>
                      </a:lnTo>
                      <a:lnTo>
                        <a:pt x="3000" y="2004"/>
                      </a:lnTo>
                      <a:lnTo>
                        <a:pt x="3002" y="2006"/>
                      </a:lnTo>
                      <a:lnTo>
                        <a:pt x="3002" y="2008"/>
                      </a:lnTo>
                      <a:lnTo>
                        <a:pt x="3007" y="2008"/>
                      </a:lnTo>
                      <a:lnTo>
                        <a:pt x="3007" y="2006"/>
                      </a:lnTo>
                      <a:lnTo>
                        <a:pt x="3011" y="2008"/>
                      </a:lnTo>
                      <a:lnTo>
                        <a:pt x="3014" y="2008"/>
                      </a:lnTo>
                      <a:lnTo>
                        <a:pt x="3018" y="2011"/>
                      </a:lnTo>
                      <a:lnTo>
                        <a:pt x="3023" y="2013"/>
                      </a:lnTo>
                      <a:lnTo>
                        <a:pt x="3026" y="2015"/>
                      </a:lnTo>
                      <a:lnTo>
                        <a:pt x="3035" y="2020"/>
                      </a:lnTo>
                      <a:lnTo>
                        <a:pt x="3037" y="2022"/>
                      </a:lnTo>
                      <a:lnTo>
                        <a:pt x="3040" y="2025"/>
                      </a:lnTo>
                      <a:lnTo>
                        <a:pt x="3044" y="2032"/>
                      </a:lnTo>
                      <a:lnTo>
                        <a:pt x="3044" y="2034"/>
                      </a:lnTo>
                      <a:lnTo>
                        <a:pt x="3049" y="2041"/>
                      </a:lnTo>
                      <a:lnTo>
                        <a:pt x="3054" y="2046"/>
                      </a:lnTo>
                      <a:lnTo>
                        <a:pt x="3056" y="2051"/>
                      </a:lnTo>
                      <a:lnTo>
                        <a:pt x="3059" y="2055"/>
                      </a:lnTo>
                      <a:lnTo>
                        <a:pt x="3059" y="2058"/>
                      </a:lnTo>
                      <a:lnTo>
                        <a:pt x="3061" y="2060"/>
                      </a:lnTo>
                      <a:lnTo>
                        <a:pt x="3061" y="2065"/>
                      </a:lnTo>
                      <a:lnTo>
                        <a:pt x="3063" y="2067"/>
                      </a:lnTo>
                      <a:lnTo>
                        <a:pt x="3063" y="2070"/>
                      </a:lnTo>
                      <a:lnTo>
                        <a:pt x="3063" y="2072"/>
                      </a:lnTo>
                      <a:lnTo>
                        <a:pt x="3063" y="2074"/>
                      </a:lnTo>
                      <a:lnTo>
                        <a:pt x="3063" y="2077"/>
                      </a:lnTo>
                      <a:lnTo>
                        <a:pt x="3063" y="2079"/>
                      </a:lnTo>
                      <a:lnTo>
                        <a:pt x="3063" y="2081"/>
                      </a:lnTo>
                      <a:lnTo>
                        <a:pt x="3063" y="2084"/>
                      </a:lnTo>
                      <a:lnTo>
                        <a:pt x="3061" y="2084"/>
                      </a:lnTo>
                      <a:lnTo>
                        <a:pt x="3059" y="2086"/>
                      </a:lnTo>
                      <a:lnTo>
                        <a:pt x="3056" y="2089"/>
                      </a:lnTo>
                      <a:lnTo>
                        <a:pt x="3054" y="2089"/>
                      </a:lnTo>
                      <a:lnTo>
                        <a:pt x="3052" y="2091"/>
                      </a:lnTo>
                      <a:lnTo>
                        <a:pt x="3049" y="2091"/>
                      </a:lnTo>
                      <a:lnTo>
                        <a:pt x="3047" y="2091"/>
                      </a:lnTo>
                      <a:lnTo>
                        <a:pt x="3044" y="2091"/>
                      </a:lnTo>
                      <a:lnTo>
                        <a:pt x="3044" y="2089"/>
                      </a:lnTo>
                      <a:lnTo>
                        <a:pt x="3040" y="2089"/>
                      </a:lnTo>
                      <a:lnTo>
                        <a:pt x="3037" y="2089"/>
                      </a:lnTo>
                      <a:lnTo>
                        <a:pt x="3033" y="2091"/>
                      </a:lnTo>
                      <a:lnTo>
                        <a:pt x="3030" y="2091"/>
                      </a:lnTo>
                      <a:lnTo>
                        <a:pt x="3028" y="2093"/>
                      </a:lnTo>
                      <a:lnTo>
                        <a:pt x="3026" y="2096"/>
                      </a:lnTo>
                      <a:lnTo>
                        <a:pt x="3023" y="2098"/>
                      </a:lnTo>
                      <a:lnTo>
                        <a:pt x="3023" y="2100"/>
                      </a:lnTo>
                      <a:lnTo>
                        <a:pt x="3021" y="2100"/>
                      </a:lnTo>
                      <a:lnTo>
                        <a:pt x="3021" y="2103"/>
                      </a:lnTo>
                      <a:lnTo>
                        <a:pt x="3021" y="2105"/>
                      </a:lnTo>
                      <a:lnTo>
                        <a:pt x="3021" y="2107"/>
                      </a:lnTo>
                      <a:lnTo>
                        <a:pt x="3021" y="2110"/>
                      </a:lnTo>
                      <a:lnTo>
                        <a:pt x="3023" y="2110"/>
                      </a:lnTo>
                      <a:lnTo>
                        <a:pt x="3023" y="2115"/>
                      </a:lnTo>
                      <a:lnTo>
                        <a:pt x="3026" y="2117"/>
                      </a:lnTo>
                      <a:lnTo>
                        <a:pt x="3028" y="2117"/>
                      </a:lnTo>
                      <a:lnTo>
                        <a:pt x="3030" y="2119"/>
                      </a:lnTo>
                      <a:lnTo>
                        <a:pt x="3033" y="2122"/>
                      </a:lnTo>
                      <a:lnTo>
                        <a:pt x="3033" y="2124"/>
                      </a:lnTo>
                      <a:lnTo>
                        <a:pt x="3033" y="2126"/>
                      </a:lnTo>
                      <a:lnTo>
                        <a:pt x="3030" y="2126"/>
                      </a:lnTo>
                      <a:lnTo>
                        <a:pt x="3030" y="2129"/>
                      </a:lnTo>
                      <a:lnTo>
                        <a:pt x="3028" y="2129"/>
                      </a:lnTo>
                      <a:lnTo>
                        <a:pt x="3026" y="2129"/>
                      </a:lnTo>
                      <a:lnTo>
                        <a:pt x="3026" y="2131"/>
                      </a:lnTo>
                      <a:lnTo>
                        <a:pt x="3023" y="2131"/>
                      </a:lnTo>
                      <a:lnTo>
                        <a:pt x="3023" y="2133"/>
                      </a:lnTo>
                      <a:lnTo>
                        <a:pt x="3021" y="2133"/>
                      </a:lnTo>
                      <a:lnTo>
                        <a:pt x="3021" y="2136"/>
                      </a:lnTo>
                      <a:lnTo>
                        <a:pt x="3021" y="2141"/>
                      </a:lnTo>
                      <a:lnTo>
                        <a:pt x="3021" y="2143"/>
                      </a:lnTo>
                      <a:lnTo>
                        <a:pt x="3021" y="2148"/>
                      </a:lnTo>
                      <a:lnTo>
                        <a:pt x="3018" y="2150"/>
                      </a:lnTo>
                      <a:lnTo>
                        <a:pt x="3018" y="2152"/>
                      </a:lnTo>
                      <a:lnTo>
                        <a:pt x="3016" y="2155"/>
                      </a:lnTo>
                      <a:lnTo>
                        <a:pt x="3016" y="2157"/>
                      </a:lnTo>
                      <a:lnTo>
                        <a:pt x="3014" y="2157"/>
                      </a:lnTo>
                      <a:lnTo>
                        <a:pt x="3014" y="2159"/>
                      </a:lnTo>
                      <a:lnTo>
                        <a:pt x="3014" y="2162"/>
                      </a:lnTo>
                      <a:lnTo>
                        <a:pt x="3016" y="2164"/>
                      </a:lnTo>
                      <a:lnTo>
                        <a:pt x="3016" y="2167"/>
                      </a:lnTo>
                      <a:lnTo>
                        <a:pt x="3018" y="2167"/>
                      </a:lnTo>
                      <a:lnTo>
                        <a:pt x="3021" y="2169"/>
                      </a:lnTo>
                      <a:lnTo>
                        <a:pt x="3023" y="2171"/>
                      </a:lnTo>
                      <a:lnTo>
                        <a:pt x="3023" y="2174"/>
                      </a:lnTo>
                      <a:lnTo>
                        <a:pt x="3023" y="2176"/>
                      </a:lnTo>
                      <a:lnTo>
                        <a:pt x="3023" y="2178"/>
                      </a:lnTo>
                      <a:lnTo>
                        <a:pt x="3021" y="2181"/>
                      </a:lnTo>
                      <a:lnTo>
                        <a:pt x="3018" y="2181"/>
                      </a:lnTo>
                      <a:lnTo>
                        <a:pt x="3018" y="2183"/>
                      </a:lnTo>
                      <a:lnTo>
                        <a:pt x="3016" y="2185"/>
                      </a:lnTo>
                      <a:lnTo>
                        <a:pt x="3014" y="2185"/>
                      </a:lnTo>
                      <a:lnTo>
                        <a:pt x="3011" y="2188"/>
                      </a:lnTo>
                      <a:lnTo>
                        <a:pt x="3011" y="2190"/>
                      </a:lnTo>
                      <a:lnTo>
                        <a:pt x="3009" y="2190"/>
                      </a:lnTo>
                      <a:lnTo>
                        <a:pt x="3009" y="2193"/>
                      </a:lnTo>
                      <a:lnTo>
                        <a:pt x="3007" y="2193"/>
                      </a:lnTo>
                      <a:lnTo>
                        <a:pt x="3007" y="2195"/>
                      </a:lnTo>
                      <a:lnTo>
                        <a:pt x="3007" y="2197"/>
                      </a:lnTo>
                      <a:lnTo>
                        <a:pt x="3007" y="2200"/>
                      </a:lnTo>
                      <a:lnTo>
                        <a:pt x="3004" y="2200"/>
                      </a:lnTo>
                      <a:lnTo>
                        <a:pt x="3004" y="2202"/>
                      </a:lnTo>
                      <a:lnTo>
                        <a:pt x="3002" y="2202"/>
                      </a:lnTo>
                      <a:lnTo>
                        <a:pt x="3000" y="2202"/>
                      </a:lnTo>
                      <a:lnTo>
                        <a:pt x="2997" y="2202"/>
                      </a:lnTo>
                      <a:lnTo>
                        <a:pt x="2995" y="2202"/>
                      </a:lnTo>
                      <a:lnTo>
                        <a:pt x="2995" y="2200"/>
                      </a:lnTo>
                      <a:lnTo>
                        <a:pt x="2995" y="2202"/>
                      </a:lnTo>
                      <a:lnTo>
                        <a:pt x="2992" y="2202"/>
                      </a:lnTo>
                      <a:lnTo>
                        <a:pt x="2990" y="2202"/>
                      </a:lnTo>
                      <a:lnTo>
                        <a:pt x="2990" y="2204"/>
                      </a:lnTo>
                      <a:lnTo>
                        <a:pt x="2988" y="2204"/>
                      </a:lnTo>
                      <a:lnTo>
                        <a:pt x="2985" y="2204"/>
                      </a:lnTo>
                      <a:lnTo>
                        <a:pt x="2983" y="2207"/>
                      </a:lnTo>
                      <a:lnTo>
                        <a:pt x="2981" y="2207"/>
                      </a:lnTo>
                      <a:lnTo>
                        <a:pt x="2978" y="2207"/>
                      </a:lnTo>
                      <a:lnTo>
                        <a:pt x="2976" y="2207"/>
                      </a:lnTo>
                      <a:lnTo>
                        <a:pt x="2976" y="2209"/>
                      </a:lnTo>
                      <a:lnTo>
                        <a:pt x="2974" y="2209"/>
                      </a:lnTo>
                      <a:lnTo>
                        <a:pt x="2971" y="2209"/>
                      </a:lnTo>
                      <a:lnTo>
                        <a:pt x="2971" y="2211"/>
                      </a:lnTo>
                      <a:lnTo>
                        <a:pt x="2969" y="2211"/>
                      </a:lnTo>
                      <a:lnTo>
                        <a:pt x="2969" y="2214"/>
                      </a:lnTo>
                      <a:lnTo>
                        <a:pt x="2966" y="2214"/>
                      </a:lnTo>
                      <a:lnTo>
                        <a:pt x="2966" y="2214"/>
                      </a:lnTo>
                      <a:lnTo>
                        <a:pt x="2966" y="2216"/>
                      </a:lnTo>
                      <a:lnTo>
                        <a:pt x="2964" y="2216"/>
                      </a:lnTo>
                      <a:lnTo>
                        <a:pt x="2964" y="2218"/>
                      </a:lnTo>
                      <a:lnTo>
                        <a:pt x="2966" y="2221"/>
                      </a:lnTo>
                      <a:lnTo>
                        <a:pt x="2964" y="2221"/>
                      </a:lnTo>
                      <a:lnTo>
                        <a:pt x="2964" y="2223"/>
                      </a:lnTo>
                      <a:lnTo>
                        <a:pt x="2964" y="2226"/>
                      </a:lnTo>
                      <a:lnTo>
                        <a:pt x="2964" y="2228"/>
                      </a:lnTo>
                      <a:lnTo>
                        <a:pt x="2962" y="2228"/>
                      </a:lnTo>
                      <a:lnTo>
                        <a:pt x="2959" y="2228"/>
                      </a:lnTo>
                      <a:lnTo>
                        <a:pt x="2957" y="2228"/>
                      </a:lnTo>
                      <a:lnTo>
                        <a:pt x="2955" y="2228"/>
                      </a:lnTo>
                      <a:lnTo>
                        <a:pt x="2955" y="2226"/>
                      </a:lnTo>
                      <a:lnTo>
                        <a:pt x="2952" y="2226"/>
                      </a:lnTo>
                      <a:lnTo>
                        <a:pt x="2950" y="2226"/>
                      </a:lnTo>
                      <a:lnTo>
                        <a:pt x="2950" y="2223"/>
                      </a:lnTo>
                      <a:lnTo>
                        <a:pt x="2950" y="2223"/>
                      </a:lnTo>
                      <a:lnTo>
                        <a:pt x="2948" y="2223"/>
                      </a:lnTo>
                      <a:lnTo>
                        <a:pt x="2948" y="2226"/>
                      </a:lnTo>
                      <a:lnTo>
                        <a:pt x="2945" y="2226"/>
                      </a:lnTo>
                      <a:lnTo>
                        <a:pt x="2943" y="2226"/>
                      </a:lnTo>
                      <a:lnTo>
                        <a:pt x="2945" y="2226"/>
                      </a:lnTo>
                      <a:lnTo>
                        <a:pt x="2945" y="2228"/>
                      </a:lnTo>
                      <a:lnTo>
                        <a:pt x="2945" y="2230"/>
                      </a:lnTo>
                      <a:lnTo>
                        <a:pt x="2945" y="2235"/>
                      </a:lnTo>
                      <a:lnTo>
                        <a:pt x="2945" y="2237"/>
                      </a:lnTo>
                      <a:lnTo>
                        <a:pt x="2948" y="2240"/>
                      </a:lnTo>
                      <a:lnTo>
                        <a:pt x="2948" y="2242"/>
                      </a:lnTo>
                      <a:lnTo>
                        <a:pt x="2950" y="2244"/>
                      </a:lnTo>
                      <a:lnTo>
                        <a:pt x="2950" y="2249"/>
                      </a:lnTo>
                      <a:lnTo>
                        <a:pt x="2952" y="2252"/>
                      </a:lnTo>
                      <a:lnTo>
                        <a:pt x="2955" y="2254"/>
                      </a:lnTo>
                      <a:lnTo>
                        <a:pt x="2955" y="2256"/>
                      </a:lnTo>
                      <a:lnTo>
                        <a:pt x="2957" y="2256"/>
                      </a:lnTo>
                      <a:lnTo>
                        <a:pt x="2959" y="2259"/>
                      </a:lnTo>
                      <a:lnTo>
                        <a:pt x="2962" y="2259"/>
                      </a:lnTo>
                      <a:lnTo>
                        <a:pt x="2962" y="2261"/>
                      </a:lnTo>
                      <a:lnTo>
                        <a:pt x="2964" y="2261"/>
                      </a:lnTo>
                      <a:lnTo>
                        <a:pt x="2966" y="2261"/>
                      </a:lnTo>
                      <a:lnTo>
                        <a:pt x="2969" y="2261"/>
                      </a:lnTo>
                      <a:lnTo>
                        <a:pt x="2969" y="2259"/>
                      </a:lnTo>
                      <a:lnTo>
                        <a:pt x="2969" y="2256"/>
                      </a:lnTo>
                      <a:lnTo>
                        <a:pt x="2969" y="2254"/>
                      </a:lnTo>
                      <a:lnTo>
                        <a:pt x="2969" y="2252"/>
                      </a:lnTo>
                      <a:lnTo>
                        <a:pt x="2969" y="2249"/>
                      </a:lnTo>
                      <a:lnTo>
                        <a:pt x="2969" y="2247"/>
                      </a:lnTo>
                      <a:lnTo>
                        <a:pt x="2971" y="2247"/>
                      </a:lnTo>
                      <a:lnTo>
                        <a:pt x="2974" y="2247"/>
                      </a:lnTo>
                      <a:lnTo>
                        <a:pt x="2974" y="2249"/>
                      </a:lnTo>
                      <a:lnTo>
                        <a:pt x="2976" y="2249"/>
                      </a:lnTo>
                      <a:lnTo>
                        <a:pt x="2976" y="2252"/>
                      </a:lnTo>
                      <a:lnTo>
                        <a:pt x="2976" y="2254"/>
                      </a:lnTo>
                      <a:lnTo>
                        <a:pt x="2978" y="2256"/>
                      </a:lnTo>
                      <a:lnTo>
                        <a:pt x="2978" y="2261"/>
                      </a:lnTo>
                      <a:lnTo>
                        <a:pt x="2978" y="2263"/>
                      </a:lnTo>
                      <a:lnTo>
                        <a:pt x="2978" y="2266"/>
                      </a:lnTo>
                      <a:lnTo>
                        <a:pt x="2978" y="2268"/>
                      </a:lnTo>
                      <a:lnTo>
                        <a:pt x="2981" y="2268"/>
                      </a:lnTo>
                      <a:lnTo>
                        <a:pt x="2981" y="2270"/>
                      </a:lnTo>
                      <a:lnTo>
                        <a:pt x="2981" y="2270"/>
                      </a:lnTo>
                      <a:lnTo>
                        <a:pt x="2981" y="2273"/>
                      </a:lnTo>
                      <a:lnTo>
                        <a:pt x="2981" y="2275"/>
                      </a:lnTo>
                      <a:lnTo>
                        <a:pt x="2983" y="2278"/>
                      </a:lnTo>
                      <a:lnTo>
                        <a:pt x="2983" y="2280"/>
                      </a:lnTo>
                      <a:lnTo>
                        <a:pt x="2985" y="2280"/>
                      </a:lnTo>
                      <a:lnTo>
                        <a:pt x="2985" y="2282"/>
                      </a:lnTo>
                      <a:lnTo>
                        <a:pt x="2985" y="2285"/>
                      </a:lnTo>
                      <a:lnTo>
                        <a:pt x="2988" y="2285"/>
                      </a:lnTo>
                      <a:lnTo>
                        <a:pt x="2988" y="2287"/>
                      </a:lnTo>
                      <a:lnTo>
                        <a:pt x="2988" y="2289"/>
                      </a:lnTo>
                      <a:lnTo>
                        <a:pt x="2990" y="2289"/>
                      </a:lnTo>
                      <a:lnTo>
                        <a:pt x="2990" y="2292"/>
                      </a:lnTo>
                      <a:lnTo>
                        <a:pt x="2992" y="2294"/>
                      </a:lnTo>
                      <a:lnTo>
                        <a:pt x="2992" y="2296"/>
                      </a:lnTo>
                      <a:lnTo>
                        <a:pt x="2992" y="2299"/>
                      </a:lnTo>
                      <a:lnTo>
                        <a:pt x="2995" y="2299"/>
                      </a:lnTo>
                      <a:lnTo>
                        <a:pt x="2995" y="2301"/>
                      </a:lnTo>
                      <a:lnTo>
                        <a:pt x="2995" y="2304"/>
                      </a:lnTo>
                      <a:lnTo>
                        <a:pt x="2992" y="2304"/>
                      </a:lnTo>
                      <a:lnTo>
                        <a:pt x="2992" y="2306"/>
                      </a:lnTo>
                      <a:lnTo>
                        <a:pt x="2992" y="2308"/>
                      </a:lnTo>
                      <a:lnTo>
                        <a:pt x="2992" y="2311"/>
                      </a:lnTo>
                      <a:lnTo>
                        <a:pt x="2992" y="2313"/>
                      </a:lnTo>
                      <a:lnTo>
                        <a:pt x="2992" y="2315"/>
                      </a:lnTo>
                      <a:lnTo>
                        <a:pt x="2992" y="2318"/>
                      </a:lnTo>
                      <a:lnTo>
                        <a:pt x="2992" y="2320"/>
                      </a:lnTo>
                      <a:lnTo>
                        <a:pt x="2990" y="2320"/>
                      </a:lnTo>
                      <a:lnTo>
                        <a:pt x="2988" y="2320"/>
                      </a:lnTo>
                      <a:lnTo>
                        <a:pt x="2985" y="2320"/>
                      </a:lnTo>
                      <a:lnTo>
                        <a:pt x="2983" y="2320"/>
                      </a:lnTo>
                      <a:lnTo>
                        <a:pt x="2981" y="2320"/>
                      </a:lnTo>
                      <a:lnTo>
                        <a:pt x="2978" y="2318"/>
                      </a:lnTo>
                      <a:lnTo>
                        <a:pt x="2976" y="2318"/>
                      </a:lnTo>
                      <a:lnTo>
                        <a:pt x="2974" y="2315"/>
                      </a:lnTo>
                      <a:lnTo>
                        <a:pt x="2971" y="2315"/>
                      </a:lnTo>
                      <a:lnTo>
                        <a:pt x="2969" y="2315"/>
                      </a:lnTo>
                      <a:lnTo>
                        <a:pt x="2969" y="2318"/>
                      </a:lnTo>
                      <a:lnTo>
                        <a:pt x="2969" y="2320"/>
                      </a:lnTo>
                      <a:lnTo>
                        <a:pt x="2969" y="2322"/>
                      </a:lnTo>
                      <a:lnTo>
                        <a:pt x="2971" y="2325"/>
                      </a:lnTo>
                      <a:lnTo>
                        <a:pt x="2974" y="2327"/>
                      </a:lnTo>
                      <a:lnTo>
                        <a:pt x="2976" y="2327"/>
                      </a:lnTo>
                      <a:lnTo>
                        <a:pt x="2976" y="2330"/>
                      </a:lnTo>
                      <a:lnTo>
                        <a:pt x="2981" y="2330"/>
                      </a:lnTo>
                      <a:lnTo>
                        <a:pt x="2983" y="2332"/>
                      </a:lnTo>
                      <a:lnTo>
                        <a:pt x="2985" y="2332"/>
                      </a:lnTo>
                      <a:lnTo>
                        <a:pt x="2988" y="2330"/>
                      </a:lnTo>
                      <a:lnTo>
                        <a:pt x="2990" y="2330"/>
                      </a:lnTo>
                      <a:lnTo>
                        <a:pt x="2992" y="2330"/>
                      </a:lnTo>
                      <a:lnTo>
                        <a:pt x="2995" y="2327"/>
                      </a:lnTo>
                      <a:lnTo>
                        <a:pt x="2995" y="2330"/>
                      </a:lnTo>
                      <a:lnTo>
                        <a:pt x="2997" y="2332"/>
                      </a:lnTo>
                      <a:lnTo>
                        <a:pt x="2997" y="2334"/>
                      </a:lnTo>
                      <a:lnTo>
                        <a:pt x="3000" y="2334"/>
                      </a:lnTo>
                      <a:lnTo>
                        <a:pt x="3000" y="2337"/>
                      </a:lnTo>
                      <a:lnTo>
                        <a:pt x="2997" y="2337"/>
                      </a:lnTo>
                      <a:lnTo>
                        <a:pt x="2997" y="2339"/>
                      </a:lnTo>
                      <a:lnTo>
                        <a:pt x="2997" y="2341"/>
                      </a:lnTo>
                      <a:lnTo>
                        <a:pt x="2997" y="2344"/>
                      </a:lnTo>
                      <a:lnTo>
                        <a:pt x="2995" y="2344"/>
                      </a:lnTo>
                      <a:lnTo>
                        <a:pt x="2995" y="2346"/>
                      </a:lnTo>
                      <a:lnTo>
                        <a:pt x="2992" y="2346"/>
                      </a:lnTo>
                      <a:lnTo>
                        <a:pt x="2992" y="2348"/>
                      </a:lnTo>
                      <a:lnTo>
                        <a:pt x="2990" y="2348"/>
                      </a:lnTo>
                      <a:lnTo>
                        <a:pt x="2990" y="2351"/>
                      </a:lnTo>
                      <a:lnTo>
                        <a:pt x="2990" y="2353"/>
                      </a:lnTo>
                      <a:lnTo>
                        <a:pt x="2990" y="2356"/>
                      </a:lnTo>
                      <a:lnTo>
                        <a:pt x="2992" y="2356"/>
                      </a:lnTo>
                      <a:lnTo>
                        <a:pt x="2992" y="2358"/>
                      </a:lnTo>
                      <a:lnTo>
                        <a:pt x="2995" y="2358"/>
                      </a:lnTo>
                      <a:lnTo>
                        <a:pt x="2997" y="2358"/>
                      </a:lnTo>
                      <a:lnTo>
                        <a:pt x="3000" y="2358"/>
                      </a:lnTo>
                      <a:lnTo>
                        <a:pt x="3000" y="2360"/>
                      </a:lnTo>
                      <a:lnTo>
                        <a:pt x="3002" y="2363"/>
                      </a:lnTo>
                      <a:lnTo>
                        <a:pt x="3004" y="2365"/>
                      </a:lnTo>
                      <a:lnTo>
                        <a:pt x="3004" y="2367"/>
                      </a:lnTo>
                      <a:lnTo>
                        <a:pt x="3004" y="2370"/>
                      </a:lnTo>
                      <a:lnTo>
                        <a:pt x="3007" y="2370"/>
                      </a:lnTo>
                      <a:lnTo>
                        <a:pt x="3007" y="2372"/>
                      </a:lnTo>
                      <a:lnTo>
                        <a:pt x="3007" y="2374"/>
                      </a:lnTo>
                      <a:lnTo>
                        <a:pt x="3007" y="2377"/>
                      </a:lnTo>
                      <a:lnTo>
                        <a:pt x="3007" y="2379"/>
                      </a:lnTo>
                      <a:lnTo>
                        <a:pt x="3007" y="2382"/>
                      </a:lnTo>
                      <a:lnTo>
                        <a:pt x="3007" y="2384"/>
                      </a:lnTo>
                      <a:lnTo>
                        <a:pt x="3007" y="2384"/>
                      </a:lnTo>
                      <a:lnTo>
                        <a:pt x="3007" y="2386"/>
                      </a:lnTo>
                      <a:lnTo>
                        <a:pt x="3004" y="2386"/>
                      </a:lnTo>
                      <a:lnTo>
                        <a:pt x="3004" y="2391"/>
                      </a:lnTo>
                      <a:lnTo>
                        <a:pt x="3007" y="2391"/>
                      </a:lnTo>
                      <a:lnTo>
                        <a:pt x="3007" y="2393"/>
                      </a:lnTo>
                      <a:lnTo>
                        <a:pt x="3007" y="2396"/>
                      </a:lnTo>
                      <a:lnTo>
                        <a:pt x="3007" y="2398"/>
                      </a:lnTo>
                      <a:lnTo>
                        <a:pt x="3007" y="2400"/>
                      </a:lnTo>
                      <a:lnTo>
                        <a:pt x="3009" y="2403"/>
                      </a:lnTo>
                      <a:lnTo>
                        <a:pt x="3011" y="2403"/>
                      </a:lnTo>
                      <a:lnTo>
                        <a:pt x="3014" y="2403"/>
                      </a:lnTo>
                      <a:lnTo>
                        <a:pt x="3014" y="2405"/>
                      </a:lnTo>
                      <a:lnTo>
                        <a:pt x="3016" y="2405"/>
                      </a:lnTo>
                      <a:lnTo>
                        <a:pt x="3018" y="2407"/>
                      </a:lnTo>
                      <a:lnTo>
                        <a:pt x="3021" y="2407"/>
                      </a:lnTo>
                      <a:lnTo>
                        <a:pt x="3021" y="2410"/>
                      </a:lnTo>
                      <a:lnTo>
                        <a:pt x="3023" y="2410"/>
                      </a:lnTo>
                      <a:lnTo>
                        <a:pt x="3026" y="2410"/>
                      </a:lnTo>
                      <a:lnTo>
                        <a:pt x="3028" y="2410"/>
                      </a:lnTo>
                      <a:lnTo>
                        <a:pt x="3030" y="2410"/>
                      </a:lnTo>
                      <a:lnTo>
                        <a:pt x="3033" y="2410"/>
                      </a:lnTo>
                      <a:lnTo>
                        <a:pt x="3035" y="2410"/>
                      </a:lnTo>
                      <a:lnTo>
                        <a:pt x="3037" y="2410"/>
                      </a:lnTo>
                      <a:lnTo>
                        <a:pt x="3040" y="2410"/>
                      </a:lnTo>
                      <a:lnTo>
                        <a:pt x="3042" y="2410"/>
                      </a:lnTo>
                      <a:lnTo>
                        <a:pt x="3042" y="2412"/>
                      </a:lnTo>
                      <a:lnTo>
                        <a:pt x="3044" y="2412"/>
                      </a:lnTo>
                      <a:lnTo>
                        <a:pt x="3044" y="2415"/>
                      </a:lnTo>
                      <a:lnTo>
                        <a:pt x="3044" y="2417"/>
                      </a:lnTo>
                      <a:lnTo>
                        <a:pt x="3044" y="2419"/>
                      </a:lnTo>
                      <a:lnTo>
                        <a:pt x="3047" y="2419"/>
                      </a:lnTo>
                      <a:lnTo>
                        <a:pt x="3047" y="2422"/>
                      </a:lnTo>
                      <a:lnTo>
                        <a:pt x="3047" y="2424"/>
                      </a:lnTo>
                      <a:lnTo>
                        <a:pt x="3047" y="2426"/>
                      </a:lnTo>
                      <a:lnTo>
                        <a:pt x="3047" y="2429"/>
                      </a:lnTo>
                      <a:lnTo>
                        <a:pt x="3049" y="2429"/>
                      </a:lnTo>
                      <a:lnTo>
                        <a:pt x="3049" y="2431"/>
                      </a:lnTo>
                      <a:lnTo>
                        <a:pt x="3049" y="2433"/>
                      </a:lnTo>
                      <a:lnTo>
                        <a:pt x="3049" y="2436"/>
                      </a:lnTo>
                      <a:lnTo>
                        <a:pt x="3049" y="2438"/>
                      </a:lnTo>
                      <a:lnTo>
                        <a:pt x="3052" y="2438"/>
                      </a:lnTo>
                      <a:lnTo>
                        <a:pt x="3052" y="2441"/>
                      </a:lnTo>
                      <a:lnTo>
                        <a:pt x="3054" y="2441"/>
                      </a:lnTo>
                      <a:lnTo>
                        <a:pt x="3054" y="2441"/>
                      </a:lnTo>
                      <a:lnTo>
                        <a:pt x="3056" y="2441"/>
                      </a:lnTo>
                      <a:lnTo>
                        <a:pt x="3059" y="2441"/>
                      </a:lnTo>
                      <a:lnTo>
                        <a:pt x="3059" y="2443"/>
                      </a:lnTo>
                      <a:lnTo>
                        <a:pt x="3061" y="2443"/>
                      </a:lnTo>
                      <a:lnTo>
                        <a:pt x="3063" y="2443"/>
                      </a:lnTo>
                      <a:lnTo>
                        <a:pt x="3063" y="2445"/>
                      </a:lnTo>
                      <a:lnTo>
                        <a:pt x="3066" y="2445"/>
                      </a:lnTo>
                      <a:lnTo>
                        <a:pt x="3070" y="2445"/>
                      </a:lnTo>
                      <a:lnTo>
                        <a:pt x="3073" y="2445"/>
                      </a:lnTo>
                      <a:lnTo>
                        <a:pt x="3075" y="2443"/>
                      </a:lnTo>
                      <a:lnTo>
                        <a:pt x="3078" y="2443"/>
                      </a:lnTo>
                      <a:lnTo>
                        <a:pt x="3080" y="2443"/>
                      </a:lnTo>
                      <a:lnTo>
                        <a:pt x="3082" y="2443"/>
                      </a:lnTo>
                      <a:lnTo>
                        <a:pt x="3085" y="2443"/>
                      </a:lnTo>
                      <a:lnTo>
                        <a:pt x="3087" y="2443"/>
                      </a:lnTo>
                      <a:lnTo>
                        <a:pt x="3089" y="2445"/>
                      </a:lnTo>
                      <a:lnTo>
                        <a:pt x="3089" y="2448"/>
                      </a:lnTo>
                      <a:lnTo>
                        <a:pt x="3089" y="2450"/>
                      </a:lnTo>
                      <a:lnTo>
                        <a:pt x="3089" y="2452"/>
                      </a:lnTo>
                      <a:lnTo>
                        <a:pt x="3089" y="2455"/>
                      </a:lnTo>
                      <a:lnTo>
                        <a:pt x="3087" y="2455"/>
                      </a:lnTo>
                      <a:lnTo>
                        <a:pt x="3087" y="2457"/>
                      </a:lnTo>
                      <a:lnTo>
                        <a:pt x="3087" y="2459"/>
                      </a:lnTo>
                      <a:lnTo>
                        <a:pt x="3087" y="2462"/>
                      </a:lnTo>
                      <a:lnTo>
                        <a:pt x="3085" y="2462"/>
                      </a:lnTo>
                      <a:lnTo>
                        <a:pt x="3085" y="2464"/>
                      </a:lnTo>
                      <a:lnTo>
                        <a:pt x="3085" y="2467"/>
                      </a:lnTo>
                      <a:lnTo>
                        <a:pt x="3085" y="2469"/>
                      </a:lnTo>
                      <a:lnTo>
                        <a:pt x="3085" y="2471"/>
                      </a:lnTo>
                      <a:lnTo>
                        <a:pt x="3085" y="2474"/>
                      </a:lnTo>
                      <a:lnTo>
                        <a:pt x="3085" y="2476"/>
                      </a:lnTo>
                      <a:lnTo>
                        <a:pt x="3087" y="2478"/>
                      </a:lnTo>
                      <a:lnTo>
                        <a:pt x="3087" y="2481"/>
                      </a:lnTo>
                      <a:lnTo>
                        <a:pt x="3087" y="2483"/>
                      </a:lnTo>
                      <a:lnTo>
                        <a:pt x="3089" y="2483"/>
                      </a:lnTo>
                      <a:lnTo>
                        <a:pt x="3092" y="2485"/>
                      </a:lnTo>
                      <a:lnTo>
                        <a:pt x="3094" y="2485"/>
                      </a:lnTo>
                      <a:lnTo>
                        <a:pt x="3094" y="2488"/>
                      </a:lnTo>
                      <a:lnTo>
                        <a:pt x="3096" y="2488"/>
                      </a:lnTo>
                      <a:lnTo>
                        <a:pt x="3096" y="2490"/>
                      </a:lnTo>
                      <a:lnTo>
                        <a:pt x="3099" y="2490"/>
                      </a:lnTo>
                      <a:lnTo>
                        <a:pt x="3101" y="2493"/>
                      </a:lnTo>
                      <a:lnTo>
                        <a:pt x="3103" y="2493"/>
                      </a:lnTo>
                      <a:lnTo>
                        <a:pt x="3103" y="2495"/>
                      </a:lnTo>
                      <a:lnTo>
                        <a:pt x="3106" y="2495"/>
                      </a:lnTo>
                      <a:lnTo>
                        <a:pt x="3108" y="2497"/>
                      </a:lnTo>
                      <a:lnTo>
                        <a:pt x="3111" y="2497"/>
                      </a:lnTo>
                      <a:lnTo>
                        <a:pt x="3111" y="2497"/>
                      </a:lnTo>
                      <a:lnTo>
                        <a:pt x="3113" y="2497"/>
                      </a:lnTo>
                      <a:lnTo>
                        <a:pt x="3115" y="2497"/>
                      </a:lnTo>
                      <a:lnTo>
                        <a:pt x="3115" y="2500"/>
                      </a:lnTo>
                      <a:lnTo>
                        <a:pt x="3118" y="2500"/>
                      </a:lnTo>
                      <a:lnTo>
                        <a:pt x="3118" y="2502"/>
                      </a:lnTo>
                      <a:lnTo>
                        <a:pt x="3120" y="2502"/>
                      </a:lnTo>
                      <a:lnTo>
                        <a:pt x="3120" y="2504"/>
                      </a:lnTo>
                      <a:lnTo>
                        <a:pt x="3120" y="2504"/>
                      </a:lnTo>
                      <a:lnTo>
                        <a:pt x="3120" y="2507"/>
                      </a:lnTo>
                      <a:lnTo>
                        <a:pt x="3122" y="2507"/>
                      </a:lnTo>
                      <a:lnTo>
                        <a:pt x="3122" y="2509"/>
                      </a:lnTo>
                      <a:lnTo>
                        <a:pt x="3122" y="2511"/>
                      </a:lnTo>
                      <a:lnTo>
                        <a:pt x="3122" y="2514"/>
                      </a:lnTo>
                      <a:lnTo>
                        <a:pt x="3122" y="2516"/>
                      </a:lnTo>
                      <a:lnTo>
                        <a:pt x="3122" y="2519"/>
                      </a:lnTo>
                      <a:lnTo>
                        <a:pt x="3122" y="2521"/>
                      </a:lnTo>
                      <a:lnTo>
                        <a:pt x="3120" y="2521"/>
                      </a:lnTo>
                      <a:lnTo>
                        <a:pt x="3120" y="2523"/>
                      </a:lnTo>
                      <a:lnTo>
                        <a:pt x="3120" y="2526"/>
                      </a:lnTo>
                      <a:lnTo>
                        <a:pt x="3120" y="2528"/>
                      </a:lnTo>
                      <a:lnTo>
                        <a:pt x="3120" y="2530"/>
                      </a:lnTo>
                      <a:lnTo>
                        <a:pt x="3122" y="2530"/>
                      </a:lnTo>
                      <a:lnTo>
                        <a:pt x="3122" y="2533"/>
                      </a:lnTo>
                      <a:lnTo>
                        <a:pt x="3125" y="2533"/>
                      </a:lnTo>
                      <a:lnTo>
                        <a:pt x="3125" y="2535"/>
                      </a:lnTo>
                      <a:lnTo>
                        <a:pt x="3127" y="2535"/>
                      </a:lnTo>
                      <a:lnTo>
                        <a:pt x="3129" y="2535"/>
                      </a:lnTo>
                      <a:lnTo>
                        <a:pt x="3132" y="2535"/>
                      </a:lnTo>
                      <a:lnTo>
                        <a:pt x="3134" y="2535"/>
                      </a:lnTo>
                      <a:lnTo>
                        <a:pt x="3134" y="2537"/>
                      </a:lnTo>
                      <a:lnTo>
                        <a:pt x="3137" y="2537"/>
                      </a:lnTo>
                      <a:lnTo>
                        <a:pt x="3139" y="2537"/>
                      </a:lnTo>
                      <a:lnTo>
                        <a:pt x="3141" y="2537"/>
                      </a:lnTo>
                      <a:lnTo>
                        <a:pt x="3141" y="2540"/>
                      </a:lnTo>
                      <a:lnTo>
                        <a:pt x="3144" y="2540"/>
                      </a:lnTo>
                      <a:lnTo>
                        <a:pt x="3144" y="2542"/>
                      </a:lnTo>
                      <a:lnTo>
                        <a:pt x="3144" y="2545"/>
                      </a:lnTo>
                      <a:lnTo>
                        <a:pt x="3144" y="2547"/>
                      </a:lnTo>
                      <a:lnTo>
                        <a:pt x="3146" y="2547"/>
                      </a:lnTo>
                      <a:lnTo>
                        <a:pt x="3146" y="2549"/>
                      </a:lnTo>
                      <a:lnTo>
                        <a:pt x="3146" y="2552"/>
                      </a:lnTo>
                      <a:lnTo>
                        <a:pt x="3146" y="2554"/>
                      </a:lnTo>
                      <a:lnTo>
                        <a:pt x="3146" y="2554"/>
                      </a:lnTo>
                      <a:lnTo>
                        <a:pt x="3146" y="2556"/>
                      </a:lnTo>
                      <a:lnTo>
                        <a:pt x="3146" y="2559"/>
                      </a:lnTo>
                      <a:lnTo>
                        <a:pt x="3144" y="2559"/>
                      </a:lnTo>
                      <a:lnTo>
                        <a:pt x="3144" y="2561"/>
                      </a:lnTo>
                      <a:lnTo>
                        <a:pt x="3144" y="2563"/>
                      </a:lnTo>
                      <a:lnTo>
                        <a:pt x="3141" y="2563"/>
                      </a:lnTo>
                      <a:lnTo>
                        <a:pt x="3139" y="2563"/>
                      </a:lnTo>
                      <a:lnTo>
                        <a:pt x="3139" y="2566"/>
                      </a:lnTo>
                      <a:lnTo>
                        <a:pt x="3137" y="2566"/>
                      </a:lnTo>
                      <a:lnTo>
                        <a:pt x="3134" y="2566"/>
                      </a:lnTo>
                      <a:lnTo>
                        <a:pt x="3134" y="2563"/>
                      </a:lnTo>
                      <a:lnTo>
                        <a:pt x="3132" y="2563"/>
                      </a:lnTo>
                      <a:lnTo>
                        <a:pt x="3129" y="2563"/>
                      </a:lnTo>
                      <a:lnTo>
                        <a:pt x="3127" y="2561"/>
                      </a:lnTo>
                      <a:lnTo>
                        <a:pt x="3125" y="2561"/>
                      </a:lnTo>
                      <a:lnTo>
                        <a:pt x="3122" y="2561"/>
                      </a:lnTo>
                      <a:lnTo>
                        <a:pt x="3120" y="2561"/>
                      </a:lnTo>
                      <a:lnTo>
                        <a:pt x="3120" y="2563"/>
                      </a:lnTo>
                      <a:lnTo>
                        <a:pt x="3120" y="2566"/>
                      </a:lnTo>
                      <a:lnTo>
                        <a:pt x="3120" y="2568"/>
                      </a:lnTo>
                      <a:lnTo>
                        <a:pt x="3120" y="2570"/>
                      </a:lnTo>
                      <a:lnTo>
                        <a:pt x="3120" y="2570"/>
                      </a:lnTo>
                      <a:lnTo>
                        <a:pt x="3120" y="2573"/>
                      </a:lnTo>
                      <a:lnTo>
                        <a:pt x="3115" y="2578"/>
                      </a:lnTo>
                      <a:lnTo>
                        <a:pt x="3113" y="2580"/>
                      </a:lnTo>
                      <a:lnTo>
                        <a:pt x="3108" y="2582"/>
                      </a:lnTo>
                      <a:lnTo>
                        <a:pt x="3108" y="2585"/>
                      </a:lnTo>
                      <a:lnTo>
                        <a:pt x="3106" y="2585"/>
                      </a:lnTo>
                      <a:lnTo>
                        <a:pt x="3106" y="2587"/>
                      </a:lnTo>
                      <a:lnTo>
                        <a:pt x="3106" y="2589"/>
                      </a:lnTo>
                      <a:lnTo>
                        <a:pt x="3106" y="2592"/>
                      </a:lnTo>
                      <a:lnTo>
                        <a:pt x="3106" y="2594"/>
                      </a:lnTo>
                      <a:lnTo>
                        <a:pt x="3108" y="2596"/>
                      </a:lnTo>
                      <a:lnTo>
                        <a:pt x="3111" y="2601"/>
                      </a:lnTo>
                      <a:lnTo>
                        <a:pt x="3113" y="2604"/>
                      </a:lnTo>
                      <a:lnTo>
                        <a:pt x="3115" y="2606"/>
                      </a:lnTo>
                      <a:lnTo>
                        <a:pt x="3115" y="2608"/>
                      </a:lnTo>
                      <a:lnTo>
                        <a:pt x="3118" y="2608"/>
                      </a:lnTo>
                      <a:lnTo>
                        <a:pt x="3118" y="2611"/>
                      </a:lnTo>
                      <a:lnTo>
                        <a:pt x="3118" y="2611"/>
                      </a:lnTo>
                      <a:lnTo>
                        <a:pt x="3118" y="2615"/>
                      </a:lnTo>
                      <a:lnTo>
                        <a:pt x="3115" y="2627"/>
                      </a:lnTo>
                      <a:lnTo>
                        <a:pt x="3113" y="2634"/>
                      </a:lnTo>
                      <a:lnTo>
                        <a:pt x="3111" y="2637"/>
                      </a:lnTo>
                      <a:lnTo>
                        <a:pt x="3106" y="2639"/>
                      </a:lnTo>
                      <a:lnTo>
                        <a:pt x="3103" y="2641"/>
                      </a:lnTo>
                      <a:lnTo>
                        <a:pt x="3103" y="2644"/>
                      </a:lnTo>
                      <a:lnTo>
                        <a:pt x="3103" y="2646"/>
                      </a:lnTo>
                      <a:lnTo>
                        <a:pt x="3106" y="2648"/>
                      </a:lnTo>
                      <a:lnTo>
                        <a:pt x="3108" y="2653"/>
                      </a:lnTo>
                      <a:lnTo>
                        <a:pt x="3111" y="2653"/>
                      </a:lnTo>
                      <a:lnTo>
                        <a:pt x="3113" y="2656"/>
                      </a:lnTo>
                      <a:lnTo>
                        <a:pt x="3115" y="2656"/>
                      </a:lnTo>
                      <a:lnTo>
                        <a:pt x="3120" y="2658"/>
                      </a:lnTo>
                      <a:lnTo>
                        <a:pt x="3122" y="2660"/>
                      </a:lnTo>
                      <a:lnTo>
                        <a:pt x="3125" y="2663"/>
                      </a:lnTo>
                      <a:lnTo>
                        <a:pt x="3125" y="2665"/>
                      </a:lnTo>
                      <a:lnTo>
                        <a:pt x="3127" y="2667"/>
                      </a:lnTo>
                      <a:lnTo>
                        <a:pt x="3129" y="2672"/>
                      </a:lnTo>
                      <a:lnTo>
                        <a:pt x="3129" y="2679"/>
                      </a:lnTo>
                      <a:lnTo>
                        <a:pt x="3129" y="2682"/>
                      </a:lnTo>
                      <a:lnTo>
                        <a:pt x="3129" y="2686"/>
                      </a:lnTo>
                      <a:lnTo>
                        <a:pt x="3127" y="2689"/>
                      </a:lnTo>
                      <a:lnTo>
                        <a:pt x="3127" y="2691"/>
                      </a:lnTo>
                      <a:lnTo>
                        <a:pt x="3125" y="2693"/>
                      </a:lnTo>
                      <a:lnTo>
                        <a:pt x="3122" y="2693"/>
                      </a:lnTo>
                      <a:lnTo>
                        <a:pt x="3120" y="2693"/>
                      </a:lnTo>
                      <a:lnTo>
                        <a:pt x="3120" y="2696"/>
                      </a:lnTo>
                      <a:lnTo>
                        <a:pt x="3120" y="2696"/>
                      </a:lnTo>
                      <a:lnTo>
                        <a:pt x="3118" y="2693"/>
                      </a:lnTo>
                      <a:lnTo>
                        <a:pt x="3115" y="2693"/>
                      </a:lnTo>
                      <a:lnTo>
                        <a:pt x="3115" y="2691"/>
                      </a:lnTo>
                      <a:lnTo>
                        <a:pt x="3113" y="2691"/>
                      </a:lnTo>
                      <a:lnTo>
                        <a:pt x="3111" y="2686"/>
                      </a:lnTo>
                      <a:lnTo>
                        <a:pt x="3108" y="2684"/>
                      </a:lnTo>
                      <a:lnTo>
                        <a:pt x="3108" y="2682"/>
                      </a:lnTo>
                      <a:lnTo>
                        <a:pt x="3106" y="2682"/>
                      </a:lnTo>
                      <a:lnTo>
                        <a:pt x="3103" y="2682"/>
                      </a:lnTo>
                      <a:lnTo>
                        <a:pt x="3101" y="2684"/>
                      </a:lnTo>
                      <a:lnTo>
                        <a:pt x="3101" y="2686"/>
                      </a:lnTo>
                      <a:lnTo>
                        <a:pt x="3101" y="2696"/>
                      </a:lnTo>
                      <a:lnTo>
                        <a:pt x="3101" y="2700"/>
                      </a:lnTo>
                      <a:lnTo>
                        <a:pt x="3101" y="2705"/>
                      </a:lnTo>
                      <a:lnTo>
                        <a:pt x="3099" y="2708"/>
                      </a:lnTo>
                      <a:lnTo>
                        <a:pt x="3099" y="2710"/>
                      </a:lnTo>
                      <a:lnTo>
                        <a:pt x="3099" y="2715"/>
                      </a:lnTo>
                      <a:lnTo>
                        <a:pt x="3092" y="2722"/>
                      </a:lnTo>
                      <a:lnTo>
                        <a:pt x="3089" y="2724"/>
                      </a:lnTo>
                      <a:lnTo>
                        <a:pt x="3087" y="2724"/>
                      </a:lnTo>
                      <a:lnTo>
                        <a:pt x="3082" y="2724"/>
                      </a:lnTo>
                      <a:lnTo>
                        <a:pt x="3080" y="2724"/>
                      </a:lnTo>
                      <a:lnTo>
                        <a:pt x="3078" y="2724"/>
                      </a:lnTo>
                      <a:lnTo>
                        <a:pt x="3075" y="2724"/>
                      </a:lnTo>
                      <a:lnTo>
                        <a:pt x="3073" y="2724"/>
                      </a:lnTo>
                      <a:lnTo>
                        <a:pt x="3073" y="2724"/>
                      </a:lnTo>
                      <a:lnTo>
                        <a:pt x="3070" y="2724"/>
                      </a:lnTo>
                      <a:lnTo>
                        <a:pt x="3070" y="2726"/>
                      </a:lnTo>
                      <a:lnTo>
                        <a:pt x="3070" y="2729"/>
                      </a:lnTo>
                      <a:lnTo>
                        <a:pt x="3070" y="2731"/>
                      </a:lnTo>
                      <a:lnTo>
                        <a:pt x="3070" y="2734"/>
                      </a:lnTo>
                      <a:lnTo>
                        <a:pt x="3075" y="2748"/>
                      </a:lnTo>
                      <a:lnTo>
                        <a:pt x="3075" y="2750"/>
                      </a:lnTo>
                      <a:lnTo>
                        <a:pt x="3075" y="2752"/>
                      </a:lnTo>
                      <a:lnTo>
                        <a:pt x="3078" y="2755"/>
                      </a:lnTo>
                      <a:lnTo>
                        <a:pt x="3078" y="2757"/>
                      </a:lnTo>
                      <a:lnTo>
                        <a:pt x="3080" y="2759"/>
                      </a:lnTo>
                      <a:lnTo>
                        <a:pt x="3080" y="2762"/>
                      </a:lnTo>
                      <a:lnTo>
                        <a:pt x="3082" y="2767"/>
                      </a:lnTo>
                      <a:lnTo>
                        <a:pt x="3085" y="2769"/>
                      </a:lnTo>
                      <a:lnTo>
                        <a:pt x="3085" y="2771"/>
                      </a:lnTo>
                      <a:lnTo>
                        <a:pt x="3087" y="2774"/>
                      </a:lnTo>
                      <a:lnTo>
                        <a:pt x="3087" y="2776"/>
                      </a:lnTo>
                      <a:lnTo>
                        <a:pt x="3089" y="2781"/>
                      </a:lnTo>
                      <a:lnTo>
                        <a:pt x="3089" y="2781"/>
                      </a:lnTo>
                      <a:lnTo>
                        <a:pt x="3089" y="2783"/>
                      </a:lnTo>
                      <a:lnTo>
                        <a:pt x="3089" y="2788"/>
                      </a:lnTo>
                      <a:lnTo>
                        <a:pt x="3089" y="2793"/>
                      </a:lnTo>
                      <a:lnTo>
                        <a:pt x="3087" y="2802"/>
                      </a:lnTo>
                      <a:lnTo>
                        <a:pt x="3087" y="2807"/>
                      </a:lnTo>
                      <a:lnTo>
                        <a:pt x="3085" y="2811"/>
                      </a:lnTo>
                      <a:lnTo>
                        <a:pt x="3082" y="2814"/>
                      </a:lnTo>
                      <a:lnTo>
                        <a:pt x="3082" y="2816"/>
                      </a:lnTo>
                      <a:lnTo>
                        <a:pt x="3082" y="2819"/>
                      </a:lnTo>
                      <a:lnTo>
                        <a:pt x="3082" y="2821"/>
                      </a:lnTo>
                      <a:lnTo>
                        <a:pt x="3085" y="2821"/>
                      </a:lnTo>
                      <a:lnTo>
                        <a:pt x="3085" y="2823"/>
                      </a:lnTo>
                      <a:lnTo>
                        <a:pt x="3087" y="2823"/>
                      </a:lnTo>
                      <a:lnTo>
                        <a:pt x="3092" y="2823"/>
                      </a:lnTo>
                      <a:lnTo>
                        <a:pt x="3094" y="2823"/>
                      </a:lnTo>
                      <a:lnTo>
                        <a:pt x="3096" y="2823"/>
                      </a:lnTo>
                      <a:lnTo>
                        <a:pt x="3099" y="2823"/>
                      </a:lnTo>
                      <a:lnTo>
                        <a:pt x="3101" y="2823"/>
                      </a:lnTo>
                      <a:lnTo>
                        <a:pt x="3101" y="2826"/>
                      </a:lnTo>
                      <a:lnTo>
                        <a:pt x="3103" y="2826"/>
                      </a:lnTo>
                      <a:lnTo>
                        <a:pt x="3106" y="2826"/>
                      </a:lnTo>
                      <a:lnTo>
                        <a:pt x="3113" y="2828"/>
                      </a:lnTo>
                      <a:lnTo>
                        <a:pt x="3118" y="2833"/>
                      </a:lnTo>
                      <a:lnTo>
                        <a:pt x="3122" y="2837"/>
                      </a:lnTo>
                      <a:lnTo>
                        <a:pt x="3129" y="2847"/>
                      </a:lnTo>
                      <a:lnTo>
                        <a:pt x="3132" y="2849"/>
                      </a:lnTo>
                      <a:lnTo>
                        <a:pt x="3137" y="2852"/>
                      </a:lnTo>
                      <a:lnTo>
                        <a:pt x="3139" y="2854"/>
                      </a:lnTo>
                      <a:lnTo>
                        <a:pt x="3141" y="2854"/>
                      </a:lnTo>
                      <a:lnTo>
                        <a:pt x="3146" y="2859"/>
                      </a:lnTo>
                      <a:lnTo>
                        <a:pt x="3148" y="2861"/>
                      </a:lnTo>
                      <a:lnTo>
                        <a:pt x="3148" y="2863"/>
                      </a:lnTo>
                      <a:lnTo>
                        <a:pt x="3151" y="2863"/>
                      </a:lnTo>
                      <a:lnTo>
                        <a:pt x="3151" y="2866"/>
                      </a:lnTo>
                      <a:lnTo>
                        <a:pt x="3151" y="2868"/>
                      </a:lnTo>
                      <a:lnTo>
                        <a:pt x="3151" y="2871"/>
                      </a:lnTo>
                      <a:lnTo>
                        <a:pt x="3151" y="2873"/>
                      </a:lnTo>
                      <a:lnTo>
                        <a:pt x="3151" y="2875"/>
                      </a:lnTo>
                      <a:lnTo>
                        <a:pt x="3153" y="2875"/>
                      </a:lnTo>
                      <a:lnTo>
                        <a:pt x="3153" y="2878"/>
                      </a:lnTo>
                      <a:lnTo>
                        <a:pt x="3153" y="2880"/>
                      </a:lnTo>
                      <a:lnTo>
                        <a:pt x="3155" y="2880"/>
                      </a:lnTo>
                      <a:lnTo>
                        <a:pt x="3158" y="2880"/>
                      </a:lnTo>
                      <a:lnTo>
                        <a:pt x="3158" y="2882"/>
                      </a:lnTo>
                      <a:lnTo>
                        <a:pt x="3160" y="2882"/>
                      </a:lnTo>
                      <a:lnTo>
                        <a:pt x="3167" y="2880"/>
                      </a:lnTo>
                      <a:lnTo>
                        <a:pt x="3172" y="2880"/>
                      </a:lnTo>
                      <a:lnTo>
                        <a:pt x="3174" y="2880"/>
                      </a:lnTo>
                      <a:lnTo>
                        <a:pt x="3177" y="2880"/>
                      </a:lnTo>
                      <a:lnTo>
                        <a:pt x="3177" y="2880"/>
                      </a:lnTo>
                      <a:lnTo>
                        <a:pt x="3177" y="2882"/>
                      </a:lnTo>
                      <a:lnTo>
                        <a:pt x="3179" y="2892"/>
                      </a:lnTo>
                      <a:lnTo>
                        <a:pt x="3181" y="2906"/>
                      </a:lnTo>
                      <a:lnTo>
                        <a:pt x="3181" y="2908"/>
                      </a:lnTo>
                      <a:lnTo>
                        <a:pt x="3184" y="2915"/>
                      </a:lnTo>
                      <a:lnTo>
                        <a:pt x="3181" y="2918"/>
                      </a:lnTo>
                      <a:lnTo>
                        <a:pt x="3181" y="2920"/>
                      </a:lnTo>
                      <a:lnTo>
                        <a:pt x="3179" y="2925"/>
                      </a:lnTo>
                      <a:lnTo>
                        <a:pt x="3177" y="2930"/>
                      </a:lnTo>
                      <a:lnTo>
                        <a:pt x="3167" y="2937"/>
                      </a:lnTo>
                      <a:lnTo>
                        <a:pt x="3160" y="2941"/>
                      </a:lnTo>
                      <a:lnTo>
                        <a:pt x="3155" y="2944"/>
                      </a:lnTo>
                      <a:lnTo>
                        <a:pt x="3155" y="2946"/>
                      </a:lnTo>
                      <a:lnTo>
                        <a:pt x="3155" y="2948"/>
                      </a:lnTo>
                      <a:lnTo>
                        <a:pt x="3155" y="2948"/>
                      </a:lnTo>
                      <a:lnTo>
                        <a:pt x="3155" y="2951"/>
                      </a:lnTo>
                      <a:lnTo>
                        <a:pt x="3158" y="2951"/>
                      </a:lnTo>
                      <a:lnTo>
                        <a:pt x="3158" y="2953"/>
                      </a:lnTo>
                      <a:lnTo>
                        <a:pt x="3160" y="2953"/>
                      </a:lnTo>
                      <a:lnTo>
                        <a:pt x="3163" y="2951"/>
                      </a:lnTo>
                      <a:lnTo>
                        <a:pt x="3167" y="2948"/>
                      </a:lnTo>
                      <a:lnTo>
                        <a:pt x="3167" y="2948"/>
                      </a:lnTo>
                      <a:lnTo>
                        <a:pt x="3170" y="2948"/>
                      </a:lnTo>
                      <a:lnTo>
                        <a:pt x="3172" y="2946"/>
                      </a:lnTo>
                      <a:lnTo>
                        <a:pt x="3174" y="2946"/>
                      </a:lnTo>
                      <a:lnTo>
                        <a:pt x="3177" y="2948"/>
                      </a:lnTo>
                      <a:lnTo>
                        <a:pt x="3177" y="2948"/>
                      </a:lnTo>
                      <a:lnTo>
                        <a:pt x="3177" y="2951"/>
                      </a:lnTo>
                      <a:lnTo>
                        <a:pt x="3177" y="2953"/>
                      </a:lnTo>
                      <a:lnTo>
                        <a:pt x="3174" y="2956"/>
                      </a:lnTo>
                      <a:lnTo>
                        <a:pt x="3174" y="2958"/>
                      </a:lnTo>
                      <a:lnTo>
                        <a:pt x="3174" y="2965"/>
                      </a:lnTo>
                      <a:lnTo>
                        <a:pt x="3174" y="2967"/>
                      </a:lnTo>
                      <a:lnTo>
                        <a:pt x="3174" y="2970"/>
                      </a:lnTo>
                      <a:lnTo>
                        <a:pt x="3174" y="2972"/>
                      </a:lnTo>
                      <a:lnTo>
                        <a:pt x="3177" y="2974"/>
                      </a:lnTo>
                      <a:lnTo>
                        <a:pt x="3177" y="2979"/>
                      </a:lnTo>
                      <a:lnTo>
                        <a:pt x="3186" y="2984"/>
                      </a:lnTo>
                      <a:lnTo>
                        <a:pt x="3193" y="2986"/>
                      </a:lnTo>
                      <a:lnTo>
                        <a:pt x="3196" y="2986"/>
                      </a:lnTo>
                      <a:lnTo>
                        <a:pt x="3198" y="2986"/>
                      </a:lnTo>
                      <a:lnTo>
                        <a:pt x="3200" y="2984"/>
                      </a:lnTo>
                      <a:lnTo>
                        <a:pt x="3203" y="2984"/>
                      </a:lnTo>
                      <a:lnTo>
                        <a:pt x="3205" y="2982"/>
                      </a:lnTo>
                      <a:lnTo>
                        <a:pt x="3207" y="2977"/>
                      </a:lnTo>
                      <a:lnTo>
                        <a:pt x="3210" y="2974"/>
                      </a:lnTo>
                      <a:lnTo>
                        <a:pt x="3210" y="2972"/>
                      </a:lnTo>
                      <a:lnTo>
                        <a:pt x="3212" y="2972"/>
                      </a:lnTo>
                      <a:lnTo>
                        <a:pt x="3212" y="2970"/>
                      </a:lnTo>
                      <a:lnTo>
                        <a:pt x="3215" y="2970"/>
                      </a:lnTo>
                      <a:lnTo>
                        <a:pt x="3217" y="2970"/>
                      </a:lnTo>
                      <a:lnTo>
                        <a:pt x="3217" y="2967"/>
                      </a:lnTo>
                      <a:lnTo>
                        <a:pt x="3219" y="2967"/>
                      </a:lnTo>
                      <a:lnTo>
                        <a:pt x="3224" y="2967"/>
                      </a:lnTo>
                      <a:lnTo>
                        <a:pt x="3226" y="2967"/>
                      </a:lnTo>
                      <a:lnTo>
                        <a:pt x="3231" y="2970"/>
                      </a:lnTo>
                      <a:lnTo>
                        <a:pt x="3233" y="2970"/>
                      </a:lnTo>
                      <a:lnTo>
                        <a:pt x="3231" y="2974"/>
                      </a:lnTo>
                      <a:lnTo>
                        <a:pt x="3231" y="2982"/>
                      </a:lnTo>
                      <a:lnTo>
                        <a:pt x="3231" y="2984"/>
                      </a:lnTo>
                      <a:lnTo>
                        <a:pt x="3233" y="2984"/>
                      </a:lnTo>
                      <a:lnTo>
                        <a:pt x="3233" y="2986"/>
                      </a:lnTo>
                      <a:lnTo>
                        <a:pt x="3233" y="2991"/>
                      </a:lnTo>
                      <a:lnTo>
                        <a:pt x="3240" y="2998"/>
                      </a:lnTo>
                      <a:lnTo>
                        <a:pt x="3243" y="3000"/>
                      </a:lnTo>
                      <a:lnTo>
                        <a:pt x="3250" y="3005"/>
                      </a:lnTo>
                      <a:lnTo>
                        <a:pt x="3252" y="3010"/>
                      </a:lnTo>
                      <a:lnTo>
                        <a:pt x="3255" y="3012"/>
                      </a:lnTo>
                      <a:lnTo>
                        <a:pt x="3255" y="3015"/>
                      </a:lnTo>
                      <a:lnTo>
                        <a:pt x="3257" y="3019"/>
                      </a:lnTo>
                      <a:lnTo>
                        <a:pt x="3259" y="3024"/>
                      </a:lnTo>
                      <a:lnTo>
                        <a:pt x="3259" y="3026"/>
                      </a:lnTo>
                      <a:lnTo>
                        <a:pt x="3259" y="3029"/>
                      </a:lnTo>
                      <a:lnTo>
                        <a:pt x="3259" y="3034"/>
                      </a:lnTo>
                      <a:lnTo>
                        <a:pt x="3259" y="3038"/>
                      </a:lnTo>
                      <a:lnTo>
                        <a:pt x="3259" y="3043"/>
                      </a:lnTo>
                      <a:lnTo>
                        <a:pt x="3259" y="3045"/>
                      </a:lnTo>
                      <a:lnTo>
                        <a:pt x="3257" y="3050"/>
                      </a:lnTo>
                      <a:lnTo>
                        <a:pt x="3252" y="3062"/>
                      </a:lnTo>
                      <a:lnTo>
                        <a:pt x="3248" y="3069"/>
                      </a:lnTo>
                      <a:lnTo>
                        <a:pt x="3243" y="3081"/>
                      </a:lnTo>
                      <a:lnTo>
                        <a:pt x="3243" y="3085"/>
                      </a:lnTo>
                      <a:lnTo>
                        <a:pt x="3243" y="3088"/>
                      </a:lnTo>
                      <a:lnTo>
                        <a:pt x="3243" y="3090"/>
                      </a:lnTo>
                      <a:lnTo>
                        <a:pt x="3243" y="3095"/>
                      </a:lnTo>
                      <a:lnTo>
                        <a:pt x="3240" y="3104"/>
                      </a:lnTo>
                      <a:lnTo>
                        <a:pt x="3243" y="3116"/>
                      </a:lnTo>
                      <a:lnTo>
                        <a:pt x="3245" y="3119"/>
                      </a:lnTo>
                      <a:lnTo>
                        <a:pt x="3245" y="3121"/>
                      </a:lnTo>
                      <a:lnTo>
                        <a:pt x="3248" y="3133"/>
                      </a:lnTo>
                      <a:lnTo>
                        <a:pt x="3250" y="3135"/>
                      </a:lnTo>
                      <a:lnTo>
                        <a:pt x="3281" y="3187"/>
                      </a:lnTo>
                      <a:lnTo>
                        <a:pt x="3281" y="3289"/>
                      </a:lnTo>
                      <a:lnTo>
                        <a:pt x="3186" y="3289"/>
                      </a:lnTo>
                      <a:lnTo>
                        <a:pt x="3096" y="3289"/>
                      </a:lnTo>
                      <a:lnTo>
                        <a:pt x="3007" y="3289"/>
                      </a:lnTo>
                      <a:lnTo>
                        <a:pt x="2915" y="3289"/>
                      </a:lnTo>
                      <a:lnTo>
                        <a:pt x="2827" y="3289"/>
                      </a:lnTo>
                      <a:lnTo>
                        <a:pt x="2735" y="3289"/>
                      </a:lnTo>
                      <a:lnTo>
                        <a:pt x="2645" y="3289"/>
                      </a:lnTo>
                      <a:lnTo>
                        <a:pt x="2520" y="3289"/>
                      </a:lnTo>
                      <a:lnTo>
                        <a:pt x="2513" y="3289"/>
                      </a:lnTo>
                      <a:lnTo>
                        <a:pt x="2463" y="3289"/>
                      </a:lnTo>
                      <a:lnTo>
                        <a:pt x="2371" y="3289"/>
                      </a:lnTo>
                      <a:lnTo>
                        <a:pt x="2284" y="3289"/>
                      </a:lnTo>
                      <a:lnTo>
                        <a:pt x="2220" y="3289"/>
                      </a:lnTo>
                      <a:lnTo>
                        <a:pt x="2185" y="3289"/>
                      </a:lnTo>
                      <a:lnTo>
                        <a:pt x="2137" y="3289"/>
                      </a:lnTo>
                      <a:lnTo>
                        <a:pt x="2095" y="3289"/>
                      </a:lnTo>
                      <a:lnTo>
                        <a:pt x="2003" y="3286"/>
                      </a:lnTo>
                      <a:lnTo>
                        <a:pt x="1915" y="3286"/>
                      </a:lnTo>
                      <a:lnTo>
                        <a:pt x="1823" y="3286"/>
                      </a:lnTo>
                      <a:lnTo>
                        <a:pt x="1733" y="3286"/>
                      </a:lnTo>
                      <a:lnTo>
                        <a:pt x="1644" y="3286"/>
                      </a:lnTo>
                      <a:lnTo>
                        <a:pt x="1554" y="3284"/>
                      </a:lnTo>
                      <a:lnTo>
                        <a:pt x="1464" y="3284"/>
                      </a:lnTo>
                      <a:lnTo>
                        <a:pt x="1372" y="3284"/>
                      </a:lnTo>
                      <a:lnTo>
                        <a:pt x="1282" y="3284"/>
                      </a:lnTo>
                      <a:lnTo>
                        <a:pt x="1190" y="3284"/>
                      </a:lnTo>
                      <a:lnTo>
                        <a:pt x="1169" y="3284"/>
                      </a:lnTo>
                      <a:lnTo>
                        <a:pt x="1098" y="3282"/>
                      </a:lnTo>
                      <a:lnTo>
                        <a:pt x="1020" y="3282"/>
                      </a:lnTo>
                      <a:lnTo>
                        <a:pt x="1008" y="3282"/>
                      </a:lnTo>
                      <a:lnTo>
                        <a:pt x="916" y="3282"/>
                      </a:lnTo>
                      <a:lnTo>
                        <a:pt x="869" y="3282"/>
                      </a:lnTo>
                      <a:lnTo>
                        <a:pt x="838" y="3282"/>
                      </a:lnTo>
                      <a:lnTo>
                        <a:pt x="826" y="3282"/>
                      </a:lnTo>
                      <a:lnTo>
                        <a:pt x="737" y="3282"/>
                      </a:lnTo>
                      <a:lnTo>
                        <a:pt x="647" y="3282"/>
                      </a:lnTo>
                      <a:lnTo>
                        <a:pt x="557" y="3279"/>
                      </a:lnTo>
                      <a:lnTo>
                        <a:pt x="467" y="3279"/>
                      </a:lnTo>
                      <a:lnTo>
                        <a:pt x="508" y="3279"/>
                      </a:lnTo>
                      <a:lnTo>
                        <a:pt x="508" y="3253"/>
                      </a:lnTo>
                      <a:lnTo>
                        <a:pt x="505" y="3246"/>
                      </a:lnTo>
                      <a:lnTo>
                        <a:pt x="500" y="3232"/>
                      </a:lnTo>
                      <a:lnTo>
                        <a:pt x="496" y="3220"/>
                      </a:lnTo>
                      <a:lnTo>
                        <a:pt x="491" y="3197"/>
                      </a:lnTo>
                      <a:lnTo>
                        <a:pt x="486" y="3161"/>
                      </a:lnTo>
                      <a:lnTo>
                        <a:pt x="484" y="3119"/>
                      </a:lnTo>
                      <a:lnTo>
                        <a:pt x="486" y="3085"/>
                      </a:lnTo>
                      <a:lnTo>
                        <a:pt x="484" y="3052"/>
                      </a:lnTo>
                      <a:lnTo>
                        <a:pt x="484" y="3026"/>
                      </a:lnTo>
                      <a:lnTo>
                        <a:pt x="472" y="2972"/>
                      </a:lnTo>
                      <a:lnTo>
                        <a:pt x="472" y="2970"/>
                      </a:lnTo>
                      <a:lnTo>
                        <a:pt x="472" y="2967"/>
                      </a:lnTo>
                      <a:lnTo>
                        <a:pt x="472" y="2965"/>
                      </a:lnTo>
                      <a:lnTo>
                        <a:pt x="472" y="2963"/>
                      </a:lnTo>
                      <a:lnTo>
                        <a:pt x="472" y="2960"/>
                      </a:lnTo>
                      <a:lnTo>
                        <a:pt x="472" y="2958"/>
                      </a:lnTo>
                      <a:lnTo>
                        <a:pt x="472" y="2956"/>
                      </a:lnTo>
                      <a:lnTo>
                        <a:pt x="472" y="2953"/>
                      </a:lnTo>
                      <a:lnTo>
                        <a:pt x="470" y="2953"/>
                      </a:lnTo>
                      <a:lnTo>
                        <a:pt x="470" y="2951"/>
                      </a:lnTo>
                      <a:lnTo>
                        <a:pt x="470" y="2948"/>
                      </a:lnTo>
                      <a:lnTo>
                        <a:pt x="467" y="2948"/>
                      </a:lnTo>
                      <a:lnTo>
                        <a:pt x="467" y="2948"/>
                      </a:lnTo>
                      <a:lnTo>
                        <a:pt x="465" y="2948"/>
                      </a:lnTo>
                      <a:lnTo>
                        <a:pt x="463" y="2946"/>
                      </a:lnTo>
                      <a:lnTo>
                        <a:pt x="463" y="2944"/>
                      </a:lnTo>
                      <a:lnTo>
                        <a:pt x="460" y="2944"/>
                      </a:lnTo>
                      <a:lnTo>
                        <a:pt x="460" y="2941"/>
                      </a:lnTo>
                      <a:lnTo>
                        <a:pt x="458" y="2939"/>
                      </a:lnTo>
                      <a:lnTo>
                        <a:pt x="456" y="2937"/>
                      </a:lnTo>
                      <a:lnTo>
                        <a:pt x="456" y="2934"/>
                      </a:lnTo>
                      <a:lnTo>
                        <a:pt x="456" y="2932"/>
                      </a:lnTo>
                      <a:lnTo>
                        <a:pt x="453" y="2932"/>
                      </a:lnTo>
                      <a:lnTo>
                        <a:pt x="453" y="2930"/>
                      </a:lnTo>
                      <a:lnTo>
                        <a:pt x="453" y="2927"/>
                      </a:lnTo>
                      <a:lnTo>
                        <a:pt x="453" y="2925"/>
                      </a:lnTo>
                      <a:lnTo>
                        <a:pt x="453" y="2922"/>
                      </a:lnTo>
                      <a:lnTo>
                        <a:pt x="453" y="2920"/>
                      </a:lnTo>
                      <a:lnTo>
                        <a:pt x="453" y="2918"/>
                      </a:lnTo>
                      <a:lnTo>
                        <a:pt x="453" y="2915"/>
                      </a:lnTo>
                      <a:lnTo>
                        <a:pt x="453" y="2913"/>
                      </a:lnTo>
                      <a:lnTo>
                        <a:pt x="453" y="2911"/>
                      </a:lnTo>
                      <a:lnTo>
                        <a:pt x="453" y="2908"/>
                      </a:lnTo>
                      <a:lnTo>
                        <a:pt x="453" y="2908"/>
                      </a:lnTo>
                      <a:lnTo>
                        <a:pt x="453" y="2906"/>
                      </a:lnTo>
                      <a:lnTo>
                        <a:pt x="453" y="2904"/>
                      </a:lnTo>
                      <a:lnTo>
                        <a:pt x="456" y="2904"/>
                      </a:lnTo>
                      <a:lnTo>
                        <a:pt x="456" y="2901"/>
                      </a:lnTo>
                      <a:lnTo>
                        <a:pt x="458" y="2901"/>
                      </a:lnTo>
                      <a:lnTo>
                        <a:pt x="458" y="2899"/>
                      </a:lnTo>
                      <a:lnTo>
                        <a:pt x="460" y="2899"/>
                      </a:lnTo>
                      <a:lnTo>
                        <a:pt x="460" y="2897"/>
                      </a:lnTo>
                      <a:lnTo>
                        <a:pt x="463" y="2897"/>
                      </a:lnTo>
                      <a:lnTo>
                        <a:pt x="463" y="2894"/>
                      </a:lnTo>
                      <a:lnTo>
                        <a:pt x="465" y="2894"/>
                      </a:lnTo>
                      <a:lnTo>
                        <a:pt x="465" y="2892"/>
                      </a:lnTo>
                      <a:lnTo>
                        <a:pt x="467" y="2892"/>
                      </a:lnTo>
                      <a:lnTo>
                        <a:pt x="470" y="2889"/>
                      </a:lnTo>
                      <a:lnTo>
                        <a:pt x="472" y="2887"/>
                      </a:lnTo>
                      <a:lnTo>
                        <a:pt x="474" y="2885"/>
                      </a:lnTo>
                      <a:lnTo>
                        <a:pt x="477" y="2885"/>
                      </a:lnTo>
                      <a:lnTo>
                        <a:pt x="477" y="2882"/>
                      </a:lnTo>
                      <a:lnTo>
                        <a:pt x="479" y="2882"/>
                      </a:lnTo>
                      <a:lnTo>
                        <a:pt x="479" y="2880"/>
                      </a:lnTo>
                      <a:lnTo>
                        <a:pt x="482" y="2880"/>
                      </a:lnTo>
                      <a:lnTo>
                        <a:pt x="482" y="2878"/>
                      </a:lnTo>
                      <a:lnTo>
                        <a:pt x="484" y="2878"/>
                      </a:lnTo>
                      <a:lnTo>
                        <a:pt x="484" y="2875"/>
                      </a:lnTo>
                      <a:lnTo>
                        <a:pt x="486" y="2875"/>
                      </a:lnTo>
                      <a:lnTo>
                        <a:pt x="489" y="2873"/>
                      </a:lnTo>
                      <a:lnTo>
                        <a:pt x="491" y="2873"/>
                      </a:lnTo>
                      <a:lnTo>
                        <a:pt x="491" y="2871"/>
                      </a:lnTo>
                      <a:lnTo>
                        <a:pt x="493" y="2871"/>
                      </a:lnTo>
                      <a:lnTo>
                        <a:pt x="493" y="2868"/>
                      </a:lnTo>
                      <a:lnTo>
                        <a:pt x="496" y="2868"/>
                      </a:lnTo>
                      <a:lnTo>
                        <a:pt x="498" y="2868"/>
                      </a:lnTo>
                      <a:lnTo>
                        <a:pt x="498" y="2866"/>
                      </a:lnTo>
                      <a:lnTo>
                        <a:pt x="500" y="2866"/>
                      </a:lnTo>
                      <a:lnTo>
                        <a:pt x="500" y="2863"/>
                      </a:lnTo>
                      <a:lnTo>
                        <a:pt x="503" y="2863"/>
                      </a:lnTo>
                      <a:lnTo>
                        <a:pt x="503" y="2861"/>
                      </a:lnTo>
                      <a:lnTo>
                        <a:pt x="505" y="2861"/>
                      </a:lnTo>
                      <a:lnTo>
                        <a:pt x="505" y="2859"/>
                      </a:lnTo>
                      <a:lnTo>
                        <a:pt x="505" y="2856"/>
                      </a:lnTo>
                      <a:lnTo>
                        <a:pt x="508" y="2856"/>
                      </a:lnTo>
                      <a:lnTo>
                        <a:pt x="508" y="2854"/>
                      </a:lnTo>
                      <a:lnTo>
                        <a:pt x="508" y="2852"/>
                      </a:lnTo>
                      <a:lnTo>
                        <a:pt x="510" y="2852"/>
                      </a:lnTo>
                      <a:lnTo>
                        <a:pt x="510" y="2849"/>
                      </a:lnTo>
                      <a:lnTo>
                        <a:pt x="510" y="2847"/>
                      </a:lnTo>
                      <a:lnTo>
                        <a:pt x="510" y="2845"/>
                      </a:lnTo>
                      <a:lnTo>
                        <a:pt x="510" y="2842"/>
                      </a:lnTo>
                      <a:lnTo>
                        <a:pt x="510" y="2840"/>
                      </a:lnTo>
                      <a:lnTo>
                        <a:pt x="512" y="2837"/>
                      </a:lnTo>
                      <a:lnTo>
                        <a:pt x="512" y="2837"/>
                      </a:lnTo>
                      <a:lnTo>
                        <a:pt x="512" y="2835"/>
                      </a:lnTo>
                      <a:lnTo>
                        <a:pt x="512" y="2833"/>
                      </a:lnTo>
                      <a:lnTo>
                        <a:pt x="512" y="2830"/>
                      </a:lnTo>
                      <a:lnTo>
                        <a:pt x="512" y="2828"/>
                      </a:lnTo>
                      <a:lnTo>
                        <a:pt x="515" y="2828"/>
                      </a:lnTo>
                      <a:lnTo>
                        <a:pt x="515" y="2826"/>
                      </a:lnTo>
                      <a:lnTo>
                        <a:pt x="515" y="2823"/>
                      </a:lnTo>
                      <a:lnTo>
                        <a:pt x="515" y="2821"/>
                      </a:lnTo>
                      <a:lnTo>
                        <a:pt x="515" y="2819"/>
                      </a:lnTo>
                      <a:lnTo>
                        <a:pt x="515" y="2816"/>
                      </a:lnTo>
                      <a:lnTo>
                        <a:pt x="515" y="2814"/>
                      </a:lnTo>
                      <a:lnTo>
                        <a:pt x="515" y="2811"/>
                      </a:lnTo>
                      <a:lnTo>
                        <a:pt x="512" y="2811"/>
                      </a:lnTo>
                      <a:lnTo>
                        <a:pt x="512" y="2809"/>
                      </a:lnTo>
                      <a:lnTo>
                        <a:pt x="512" y="2807"/>
                      </a:lnTo>
                      <a:lnTo>
                        <a:pt x="512" y="2804"/>
                      </a:lnTo>
                      <a:lnTo>
                        <a:pt x="512" y="2802"/>
                      </a:lnTo>
                      <a:lnTo>
                        <a:pt x="512" y="2800"/>
                      </a:lnTo>
                      <a:lnTo>
                        <a:pt x="515" y="2800"/>
                      </a:lnTo>
                      <a:lnTo>
                        <a:pt x="515" y="2797"/>
                      </a:lnTo>
                      <a:lnTo>
                        <a:pt x="515" y="2795"/>
                      </a:lnTo>
                      <a:lnTo>
                        <a:pt x="515" y="2793"/>
                      </a:lnTo>
                      <a:lnTo>
                        <a:pt x="515" y="2790"/>
                      </a:lnTo>
                      <a:lnTo>
                        <a:pt x="517" y="2790"/>
                      </a:lnTo>
                      <a:lnTo>
                        <a:pt x="517" y="2788"/>
                      </a:lnTo>
                      <a:lnTo>
                        <a:pt x="517" y="2785"/>
                      </a:lnTo>
                      <a:lnTo>
                        <a:pt x="519" y="2785"/>
                      </a:lnTo>
                      <a:lnTo>
                        <a:pt x="519" y="2783"/>
                      </a:lnTo>
                      <a:lnTo>
                        <a:pt x="519" y="2781"/>
                      </a:lnTo>
                      <a:lnTo>
                        <a:pt x="522" y="2781"/>
                      </a:lnTo>
                      <a:lnTo>
                        <a:pt x="522" y="2781"/>
                      </a:lnTo>
                      <a:lnTo>
                        <a:pt x="524" y="2781"/>
                      </a:lnTo>
                      <a:lnTo>
                        <a:pt x="524" y="2778"/>
                      </a:lnTo>
                      <a:lnTo>
                        <a:pt x="524" y="2776"/>
                      </a:lnTo>
                      <a:lnTo>
                        <a:pt x="526" y="2776"/>
                      </a:lnTo>
                      <a:lnTo>
                        <a:pt x="526" y="2774"/>
                      </a:lnTo>
                      <a:lnTo>
                        <a:pt x="529" y="2774"/>
                      </a:lnTo>
                      <a:lnTo>
                        <a:pt x="529" y="2771"/>
                      </a:lnTo>
                      <a:lnTo>
                        <a:pt x="531" y="2771"/>
                      </a:lnTo>
                      <a:lnTo>
                        <a:pt x="531" y="2769"/>
                      </a:lnTo>
                      <a:lnTo>
                        <a:pt x="534" y="2769"/>
                      </a:lnTo>
                      <a:lnTo>
                        <a:pt x="536" y="2769"/>
                      </a:lnTo>
                      <a:lnTo>
                        <a:pt x="536" y="2767"/>
                      </a:lnTo>
                      <a:lnTo>
                        <a:pt x="538" y="2767"/>
                      </a:lnTo>
                      <a:lnTo>
                        <a:pt x="538" y="2764"/>
                      </a:lnTo>
                      <a:lnTo>
                        <a:pt x="541" y="2764"/>
                      </a:lnTo>
                      <a:lnTo>
                        <a:pt x="543" y="2764"/>
                      </a:lnTo>
                      <a:lnTo>
                        <a:pt x="543" y="2762"/>
                      </a:lnTo>
                      <a:lnTo>
                        <a:pt x="545" y="2762"/>
                      </a:lnTo>
                      <a:lnTo>
                        <a:pt x="548" y="2762"/>
                      </a:lnTo>
                      <a:lnTo>
                        <a:pt x="548" y="2759"/>
                      </a:lnTo>
                      <a:lnTo>
                        <a:pt x="550" y="2759"/>
                      </a:lnTo>
                      <a:lnTo>
                        <a:pt x="550" y="2757"/>
                      </a:lnTo>
                      <a:lnTo>
                        <a:pt x="552" y="2757"/>
                      </a:lnTo>
                      <a:lnTo>
                        <a:pt x="552" y="2755"/>
                      </a:lnTo>
                      <a:lnTo>
                        <a:pt x="555" y="2755"/>
                      </a:lnTo>
                      <a:lnTo>
                        <a:pt x="555" y="2752"/>
                      </a:lnTo>
                      <a:lnTo>
                        <a:pt x="555" y="2750"/>
                      </a:lnTo>
                      <a:lnTo>
                        <a:pt x="557" y="2750"/>
                      </a:lnTo>
                      <a:lnTo>
                        <a:pt x="557" y="2748"/>
                      </a:lnTo>
                      <a:lnTo>
                        <a:pt x="557" y="2745"/>
                      </a:lnTo>
                      <a:lnTo>
                        <a:pt x="557" y="2743"/>
                      </a:lnTo>
                      <a:lnTo>
                        <a:pt x="557" y="2734"/>
                      </a:lnTo>
                      <a:lnTo>
                        <a:pt x="557" y="2729"/>
                      </a:lnTo>
                      <a:lnTo>
                        <a:pt x="557" y="2717"/>
                      </a:lnTo>
                      <a:lnTo>
                        <a:pt x="555" y="2710"/>
                      </a:lnTo>
                      <a:lnTo>
                        <a:pt x="550" y="2696"/>
                      </a:lnTo>
                      <a:lnTo>
                        <a:pt x="543" y="2689"/>
                      </a:lnTo>
                      <a:lnTo>
                        <a:pt x="536" y="2682"/>
                      </a:lnTo>
                      <a:lnTo>
                        <a:pt x="526" y="2670"/>
                      </a:lnTo>
                      <a:lnTo>
                        <a:pt x="526" y="2667"/>
                      </a:lnTo>
                      <a:lnTo>
                        <a:pt x="522" y="2665"/>
                      </a:lnTo>
                      <a:lnTo>
                        <a:pt x="522" y="2660"/>
                      </a:lnTo>
                      <a:lnTo>
                        <a:pt x="519" y="2656"/>
                      </a:lnTo>
                      <a:lnTo>
                        <a:pt x="517" y="2648"/>
                      </a:lnTo>
                      <a:lnTo>
                        <a:pt x="512" y="2634"/>
                      </a:lnTo>
                      <a:lnTo>
                        <a:pt x="512" y="2630"/>
                      </a:lnTo>
                      <a:lnTo>
                        <a:pt x="512" y="2622"/>
                      </a:lnTo>
                      <a:lnTo>
                        <a:pt x="512" y="2615"/>
                      </a:lnTo>
                      <a:lnTo>
                        <a:pt x="515" y="2608"/>
                      </a:lnTo>
                      <a:lnTo>
                        <a:pt x="517" y="2596"/>
                      </a:lnTo>
                      <a:lnTo>
                        <a:pt x="522" y="2582"/>
                      </a:lnTo>
                      <a:lnTo>
                        <a:pt x="529" y="2568"/>
                      </a:lnTo>
                      <a:lnTo>
                        <a:pt x="534" y="2559"/>
                      </a:lnTo>
                      <a:lnTo>
                        <a:pt x="538" y="2554"/>
                      </a:lnTo>
                      <a:lnTo>
                        <a:pt x="541" y="2549"/>
                      </a:lnTo>
                      <a:lnTo>
                        <a:pt x="545" y="2545"/>
                      </a:lnTo>
                      <a:lnTo>
                        <a:pt x="552" y="2537"/>
                      </a:lnTo>
                      <a:lnTo>
                        <a:pt x="562" y="2530"/>
                      </a:lnTo>
                      <a:lnTo>
                        <a:pt x="571" y="2519"/>
                      </a:lnTo>
                      <a:lnTo>
                        <a:pt x="578" y="2511"/>
                      </a:lnTo>
                      <a:lnTo>
                        <a:pt x="581" y="2507"/>
                      </a:lnTo>
                      <a:lnTo>
                        <a:pt x="581" y="2502"/>
                      </a:lnTo>
                      <a:lnTo>
                        <a:pt x="583" y="2497"/>
                      </a:lnTo>
                      <a:lnTo>
                        <a:pt x="583" y="2488"/>
                      </a:lnTo>
                      <a:lnTo>
                        <a:pt x="583" y="2474"/>
                      </a:lnTo>
                      <a:lnTo>
                        <a:pt x="583" y="2467"/>
                      </a:lnTo>
                      <a:lnTo>
                        <a:pt x="583" y="2459"/>
                      </a:lnTo>
                      <a:lnTo>
                        <a:pt x="583" y="2452"/>
                      </a:lnTo>
                      <a:lnTo>
                        <a:pt x="583" y="2433"/>
                      </a:lnTo>
                      <a:lnTo>
                        <a:pt x="583" y="2426"/>
                      </a:lnTo>
                      <a:lnTo>
                        <a:pt x="581" y="2419"/>
                      </a:lnTo>
                      <a:lnTo>
                        <a:pt x="581" y="2403"/>
                      </a:lnTo>
                      <a:lnTo>
                        <a:pt x="581" y="2391"/>
                      </a:lnTo>
                      <a:lnTo>
                        <a:pt x="571" y="2367"/>
                      </a:lnTo>
                      <a:lnTo>
                        <a:pt x="569" y="2367"/>
                      </a:lnTo>
                      <a:lnTo>
                        <a:pt x="569" y="2365"/>
                      </a:lnTo>
                      <a:lnTo>
                        <a:pt x="569" y="2363"/>
                      </a:lnTo>
                      <a:lnTo>
                        <a:pt x="569" y="2360"/>
                      </a:lnTo>
                      <a:lnTo>
                        <a:pt x="569" y="2358"/>
                      </a:lnTo>
                      <a:lnTo>
                        <a:pt x="569" y="2356"/>
                      </a:lnTo>
                      <a:lnTo>
                        <a:pt x="569" y="2353"/>
                      </a:lnTo>
                      <a:lnTo>
                        <a:pt x="569" y="2351"/>
                      </a:lnTo>
                      <a:lnTo>
                        <a:pt x="567" y="2348"/>
                      </a:lnTo>
                      <a:lnTo>
                        <a:pt x="567" y="2346"/>
                      </a:lnTo>
                      <a:lnTo>
                        <a:pt x="567" y="2344"/>
                      </a:lnTo>
                      <a:lnTo>
                        <a:pt x="567" y="2341"/>
                      </a:lnTo>
                      <a:lnTo>
                        <a:pt x="564" y="2339"/>
                      </a:lnTo>
                      <a:lnTo>
                        <a:pt x="564" y="2332"/>
                      </a:lnTo>
                      <a:lnTo>
                        <a:pt x="564" y="2330"/>
                      </a:lnTo>
                      <a:lnTo>
                        <a:pt x="564" y="2327"/>
                      </a:lnTo>
                      <a:lnTo>
                        <a:pt x="564" y="2327"/>
                      </a:lnTo>
                      <a:lnTo>
                        <a:pt x="567" y="2327"/>
                      </a:lnTo>
                      <a:lnTo>
                        <a:pt x="567" y="2325"/>
                      </a:lnTo>
                      <a:lnTo>
                        <a:pt x="567" y="2322"/>
                      </a:lnTo>
                      <a:lnTo>
                        <a:pt x="567" y="2320"/>
                      </a:lnTo>
                      <a:lnTo>
                        <a:pt x="567" y="2315"/>
                      </a:lnTo>
                      <a:lnTo>
                        <a:pt x="567" y="2313"/>
                      </a:lnTo>
                      <a:lnTo>
                        <a:pt x="567" y="2311"/>
                      </a:lnTo>
                      <a:lnTo>
                        <a:pt x="567" y="2308"/>
                      </a:lnTo>
                      <a:lnTo>
                        <a:pt x="567" y="2306"/>
                      </a:lnTo>
                      <a:lnTo>
                        <a:pt x="567" y="2304"/>
                      </a:lnTo>
                      <a:lnTo>
                        <a:pt x="569" y="2301"/>
                      </a:lnTo>
                      <a:lnTo>
                        <a:pt x="569" y="2299"/>
                      </a:lnTo>
                      <a:lnTo>
                        <a:pt x="571" y="2299"/>
                      </a:lnTo>
                      <a:lnTo>
                        <a:pt x="569" y="2296"/>
                      </a:lnTo>
                      <a:lnTo>
                        <a:pt x="569" y="2294"/>
                      </a:lnTo>
                      <a:lnTo>
                        <a:pt x="569" y="2292"/>
                      </a:lnTo>
                      <a:lnTo>
                        <a:pt x="571" y="2289"/>
                      </a:lnTo>
                      <a:lnTo>
                        <a:pt x="571" y="2287"/>
                      </a:lnTo>
                      <a:lnTo>
                        <a:pt x="571" y="2285"/>
                      </a:lnTo>
                      <a:lnTo>
                        <a:pt x="574" y="2282"/>
                      </a:lnTo>
                      <a:lnTo>
                        <a:pt x="574" y="2280"/>
                      </a:lnTo>
                      <a:lnTo>
                        <a:pt x="574" y="2278"/>
                      </a:lnTo>
                      <a:lnTo>
                        <a:pt x="574" y="2273"/>
                      </a:lnTo>
                      <a:lnTo>
                        <a:pt x="574" y="2270"/>
                      </a:lnTo>
                      <a:lnTo>
                        <a:pt x="574" y="2268"/>
                      </a:lnTo>
                      <a:lnTo>
                        <a:pt x="574" y="2266"/>
                      </a:lnTo>
                      <a:lnTo>
                        <a:pt x="574" y="2263"/>
                      </a:lnTo>
                      <a:lnTo>
                        <a:pt x="576" y="2263"/>
                      </a:lnTo>
                      <a:lnTo>
                        <a:pt x="578" y="2259"/>
                      </a:lnTo>
                      <a:lnTo>
                        <a:pt x="578" y="2256"/>
                      </a:lnTo>
                      <a:lnTo>
                        <a:pt x="578" y="2254"/>
                      </a:lnTo>
                      <a:lnTo>
                        <a:pt x="578" y="2252"/>
                      </a:lnTo>
                      <a:lnTo>
                        <a:pt x="578" y="2249"/>
                      </a:lnTo>
                      <a:lnTo>
                        <a:pt x="581" y="2244"/>
                      </a:lnTo>
                      <a:lnTo>
                        <a:pt x="583" y="2244"/>
                      </a:lnTo>
                      <a:lnTo>
                        <a:pt x="585" y="2242"/>
                      </a:lnTo>
                      <a:lnTo>
                        <a:pt x="588" y="2237"/>
                      </a:lnTo>
                      <a:lnTo>
                        <a:pt x="590" y="2230"/>
                      </a:lnTo>
                      <a:lnTo>
                        <a:pt x="593" y="2228"/>
                      </a:lnTo>
                      <a:lnTo>
                        <a:pt x="593" y="2226"/>
                      </a:lnTo>
                      <a:lnTo>
                        <a:pt x="593" y="2223"/>
                      </a:lnTo>
                      <a:lnTo>
                        <a:pt x="595" y="2221"/>
                      </a:lnTo>
                      <a:lnTo>
                        <a:pt x="595" y="2218"/>
                      </a:lnTo>
                      <a:lnTo>
                        <a:pt x="595" y="2216"/>
                      </a:lnTo>
                      <a:lnTo>
                        <a:pt x="597" y="2216"/>
                      </a:lnTo>
                      <a:lnTo>
                        <a:pt x="597" y="2214"/>
                      </a:lnTo>
                      <a:lnTo>
                        <a:pt x="595" y="2214"/>
                      </a:lnTo>
                      <a:lnTo>
                        <a:pt x="595" y="2211"/>
                      </a:lnTo>
                      <a:lnTo>
                        <a:pt x="595" y="2209"/>
                      </a:lnTo>
                      <a:lnTo>
                        <a:pt x="597" y="2204"/>
                      </a:lnTo>
                      <a:lnTo>
                        <a:pt x="600" y="2202"/>
                      </a:lnTo>
                      <a:lnTo>
                        <a:pt x="602" y="2200"/>
                      </a:lnTo>
                      <a:lnTo>
                        <a:pt x="602" y="2197"/>
                      </a:lnTo>
                      <a:lnTo>
                        <a:pt x="602" y="2193"/>
                      </a:lnTo>
                      <a:lnTo>
                        <a:pt x="602" y="2190"/>
                      </a:lnTo>
                      <a:lnTo>
                        <a:pt x="604" y="2188"/>
                      </a:lnTo>
                      <a:lnTo>
                        <a:pt x="604" y="2185"/>
                      </a:lnTo>
                      <a:lnTo>
                        <a:pt x="609" y="2181"/>
                      </a:lnTo>
                      <a:lnTo>
                        <a:pt x="623" y="2162"/>
                      </a:lnTo>
                      <a:lnTo>
                        <a:pt x="626" y="2159"/>
                      </a:lnTo>
                      <a:lnTo>
                        <a:pt x="647" y="2152"/>
                      </a:lnTo>
                      <a:lnTo>
                        <a:pt x="652" y="2148"/>
                      </a:lnTo>
                      <a:lnTo>
                        <a:pt x="661" y="2138"/>
                      </a:lnTo>
                      <a:lnTo>
                        <a:pt x="666" y="2129"/>
                      </a:lnTo>
                      <a:lnTo>
                        <a:pt x="673" y="2115"/>
                      </a:lnTo>
                      <a:lnTo>
                        <a:pt x="680" y="2055"/>
                      </a:lnTo>
                      <a:lnTo>
                        <a:pt x="682" y="2044"/>
                      </a:lnTo>
                      <a:lnTo>
                        <a:pt x="685" y="2044"/>
                      </a:lnTo>
                      <a:lnTo>
                        <a:pt x="685" y="2041"/>
                      </a:lnTo>
                      <a:lnTo>
                        <a:pt x="687" y="2039"/>
                      </a:lnTo>
                      <a:lnTo>
                        <a:pt x="687" y="2037"/>
                      </a:lnTo>
                      <a:lnTo>
                        <a:pt x="689" y="2037"/>
                      </a:lnTo>
                      <a:lnTo>
                        <a:pt x="689" y="2034"/>
                      </a:lnTo>
                      <a:lnTo>
                        <a:pt x="689" y="2032"/>
                      </a:lnTo>
                      <a:lnTo>
                        <a:pt x="689" y="2027"/>
                      </a:lnTo>
                      <a:lnTo>
                        <a:pt x="689" y="2025"/>
                      </a:lnTo>
                      <a:lnTo>
                        <a:pt x="689" y="2022"/>
                      </a:lnTo>
                      <a:lnTo>
                        <a:pt x="689" y="2020"/>
                      </a:lnTo>
                      <a:lnTo>
                        <a:pt x="689" y="2018"/>
                      </a:lnTo>
                      <a:lnTo>
                        <a:pt x="689" y="2015"/>
                      </a:lnTo>
                      <a:lnTo>
                        <a:pt x="687" y="2015"/>
                      </a:lnTo>
                      <a:lnTo>
                        <a:pt x="687" y="2011"/>
                      </a:lnTo>
                      <a:lnTo>
                        <a:pt x="687" y="2008"/>
                      </a:lnTo>
                      <a:lnTo>
                        <a:pt x="687" y="2006"/>
                      </a:lnTo>
                      <a:lnTo>
                        <a:pt x="687" y="2004"/>
                      </a:lnTo>
                      <a:lnTo>
                        <a:pt x="682" y="2004"/>
                      </a:lnTo>
                      <a:lnTo>
                        <a:pt x="678" y="2004"/>
                      </a:lnTo>
                      <a:lnTo>
                        <a:pt x="671" y="2004"/>
                      </a:lnTo>
                      <a:lnTo>
                        <a:pt x="663" y="2004"/>
                      </a:lnTo>
                      <a:lnTo>
                        <a:pt x="656" y="2004"/>
                      </a:lnTo>
                      <a:lnTo>
                        <a:pt x="652" y="2004"/>
                      </a:lnTo>
                      <a:lnTo>
                        <a:pt x="637" y="2004"/>
                      </a:lnTo>
                      <a:lnTo>
                        <a:pt x="609" y="2004"/>
                      </a:lnTo>
                      <a:lnTo>
                        <a:pt x="595" y="2004"/>
                      </a:lnTo>
                      <a:lnTo>
                        <a:pt x="571" y="2004"/>
                      </a:lnTo>
                      <a:lnTo>
                        <a:pt x="534" y="2004"/>
                      </a:lnTo>
                      <a:lnTo>
                        <a:pt x="529" y="2004"/>
                      </a:lnTo>
                      <a:lnTo>
                        <a:pt x="524" y="2004"/>
                      </a:lnTo>
                      <a:lnTo>
                        <a:pt x="484" y="2004"/>
                      </a:lnTo>
                      <a:lnTo>
                        <a:pt x="456" y="2004"/>
                      </a:lnTo>
                      <a:lnTo>
                        <a:pt x="420" y="2001"/>
                      </a:lnTo>
                      <a:lnTo>
                        <a:pt x="340" y="2001"/>
                      </a:lnTo>
                      <a:lnTo>
                        <a:pt x="330" y="2001"/>
                      </a:lnTo>
                      <a:lnTo>
                        <a:pt x="283" y="2001"/>
                      </a:lnTo>
                      <a:lnTo>
                        <a:pt x="283" y="1994"/>
                      </a:lnTo>
                      <a:lnTo>
                        <a:pt x="283" y="1989"/>
                      </a:lnTo>
                      <a:lnTo>
                        <a:pt x="283" y="1987"/>
                      </a:lnTo>
                      <a:lnTo>
                        <a:pt x="283" y="1907"/>
                      </a:lnTo>
                      <a:lnTo>
                        <a:pt x="283" y="1871"/>
                      </a:lnTo>
                      <a:lnTo>
                        <a:pt x="283" y="1862"/>
                      </a:lnTo>
                      <a:lnTo>
                        <a:pt x="283" y="1817"/>
                      </a:lnTo>
                      <a:lnTo>
                        <a:pt x="283" y="1659"/>
                      </a:lnTo>
                      <a:lnTo>
                        <a:pt x="283" y="1635"/>
                      </a:lnTo>
                      <a:lnTo>
                        <a:pt x="285" y="1543"/>
                      </a:lnTo>
                      <a:lnTo>
                        <a:pt x="285" y="1507"/>
                      </a:lnTo>
                      <a:lnTo>
                        <a:pt x="283" y="1479"/>
                      </a:lnTo>
                      <a:lnTo>
                        <a:pt x="283" y="1467"/>
                      </a:lnTo>
                      <a:lnTo>
                        <a:pt x="283" y="1460"/>
                      </a:lnTo>
                      <a:lnTo>
                        <a:pt x="283" y="1455"/>
                      </a:lnTo>
                      <a:lnTo>
                        <a:pt x="288" y="1448"/>
                      </a:lnTo>
                      <a:lnTo>
                        <a:pt x="297" y="1437"/>
                      </a:lnTo>
                      <a:lnTo>
                        <a:pt x="300" y="1437"/>
                      </a:lnTo>
                      <a:lnTo>
                        <a:pt x="302" y="1437"/>
                      </a:lnTo>
                      <a:lnTo>
                        <a:pt x="302" y="1441"/>
                      </a:lnTo>
                      <a:lnTo>
                        <a:pt x="302" y="1446"/>
                      </a:lnTo>
                      <a:lnTo>
                        <a:pt x="342" y="1446"/>
                      </a:lnTo>
                      <a:lnTo>
                        <a:pt x="378" y="1446"/>
                      </a:lnTo>
                      <a:lnTo>
                        <a:pt x="397" y="1446"/>
                      </a:lnTo>
                      <a:lnTo>
                        <a:pt x="399" y="1446"/>
                      </a:lnTo>
                      <a:lnTo>
                        <a:pt x="389" y="1437"/>
                      </a:lnTo>
                      <a:lnTo>
                        <a:pt x="387" y="1432"/>
                      </a:lnTo>
                      <a:lnTo>
                        <a:pt x="385" y="1418"/>
                      </a:lnTo>
                      <a:lnTo>
                        <a:pt x="375" y="1366"/>
                      </a:lnTo>
                      <a:lnTo>
                        <a:pt x="375" y="1366"/>
                      </a:lnTo>
                      <a:lnTo>
                        <a:pt x="375" y="1363"/>
                      </a:lnTo>
                      <a:lnTo>
                        <a:pt x="371" y="1356"/>
                      </a:lnTo>
                      <a:lnTo>
                        <a:pt x="352" y="1323"/>
                      </a:lnTo>
                      <a:lnTo>
                        <a:pt x="349" y="1323"/>
                      </a:lnTo>
                      <a:lnTo>
                        <a:pt x="347" y="1316"/>
                      </a:lnTo>
                      <a:lnTo>
                        <a:pt x="347" y="1314"/>
                      </a:lnTo>
                      <a:lnTo>
                        <a:pt x="354" y="1250"/>
                      </a:lnTo>
                      <a:lnTo>
                        <a:pt x="356" y="1233"/>
                      </a:lnTo>
                      <a:lnTo>
                        <a:pt x="356" y="1226"/>
                      </a:lnTo>
                      <a:lnTo>
                        <a:pt x="385" y="1198"/>
                      </a:lnTo>
                      <a:lnTo>
                        <a:pt x="392" y="1193"/>
                      </a:lnTo>
                      <a:lnTo>
                        <a:pt x="397" y="1186"/>
                      </a:lnTo>
                      <a:lnTo>
                        <a:pt x="399" y="1181"/>
                      </a:lnTo>
                      <a:lnTo>
                        <a:pt x="413" y="1160"/>
                      </a:lnTo>
                      <a:lnTo>
                        <a:pt x="427" y="1139"/>
                      </a:lnTo>
                      <a:lnTo>
                        <a:pt x="439" y="1122"/>
                      </a:lnTo>
                      <a:lnTo>
                        <a:pt x="439" y="1118"/>
                      </a:lnTo>
                      <a:lnTo>
                        <a:pt x="439" y="1108"/>
                      </a:lnTo>
                      <a:lnTo>
                        <a:pt x="439" y="1092"/>
                      </a:lnTo>
                      <a:lnTo>
                        <a:pt x="413" y="1092"/>
                      </a:lnTo>
                      <a:lnTo>
                        <a:pt x="411" y="1092"/>
                      </a:lnTo>
                      <a:lnTo>
                        <a:pt x="406" y="1092"/>
                      </a:lnTo>
                      <a:lnTo>
                        <a:pt x="404" y="1092"/>
                      </a:lnTo>
                      <a:lnTo>
                        <a:pt x="401" y="1092"/>
                      </a:lnTo>
                      <a:lnTo>
                        <a:pt x="399" y="1092"/>
                      </a:lnTo>
                      <a:lnTo>
                        <a:pt x="397" y="1092"/>
                      </a:lnTo>
                      <a:lnTo>
                        <a:pt x="397" y="1092"/>
                      </a:lnTo>
                      <a:lnTo>
                        <a:pt x="394" y="1092"/>
                      </a:lnTo>
                      <a:lnTo>
                        <a:pt x="392" y="1092"/>
                      </a:lnTo>
                      <a:lnTo>
                        <a:pt x="389" y="1092"/>
                      </a:lnTo>
                      <a:lnTo>
                        <a:pt x="387" y="1092"/>
                      </a:lnTo>
                      <a:lnTo>
                        <a:pt x="385" y="1092"/>
                      </a:lnTo>
                      <a:lnTo>
                        <a:pt x="382" y="1092"/>
                      </a:lnTo>
                      <a:lnTo>
                        <a:pt x="378" y="1092"/>
                      </a:lnTo>
                      <a:lnTo>
                        <a:pt x="375" y="1092"/>
                      </a:lnTo>
                      <a:lnTo>
                        <a:pt x="373" y="1092"/>
                      </a:lnTo>
                      <a:lnTo>
                        <a:pt x="373" y="1089"/>
                      </a:lnTo>
                      <a:lnTo>
                        <a:pt x="373" y="1087"/>
                      </a:lnTo>
                      <a:lnTo>
                        <a:pt x="373" y="1082"/>
                      </a:lnTo>
                      <a:lnTo>
                        <a:pt x="373" y="1077"/>
                      </a:lnTo>
                      <a:lnTo>
                        <a:pt x="373" y="1075"/>
                      </a:lnTo>
                      <a:lnTo>
                        <a:pt x="373" y="1073"/>
                      </a:lnTo>
                      <a:lnTo>
                        <a:pt x="373" y="1068"/>
                      </a:lnTo>
                      <a:lnTo>
                        <a:pt x="373" y="1066"/>
                      </a:lnTo>
                      <a:lnTo>
                        <a:pt x="373" y="1063"/>
                      </a:lnTo>
                      <a:lnTo>
                        <a:pt x="373" y="1056"/>
                      </a:lnTo>
                      <a:lnTo>
                        <a:pt x="373" y="1047"/>
                      </a:lnTo>
                      <a:lnTo>
                        <a:pt x="373" y="1042"/>
                      </a:lnTo>
                      <a:lnTo>
                        <a:pt x="373" y="1037"/>
                      </a:lnTo>
                      <a:lnTo>
                        <a:pt x="373" y="1035"/>
                      </a:lnTo>
                      <a:lnTo>
                        <a:pt x="373" y="1033"/>
                      </a:lnTo>
                      <a:lnTo>
                        <a:pt x="373" y="1030"/>
                      </a:lnTo>
                      <a:lnTo>
                        <a:pt x="373" y="1028"/>
                      </a:lnTo>
                      <a:lnTo>
                        <a:pt x="373" y="1025"/>
                      </a:lnTo>
                      <a:lnTo>
                        <a:pt x="373" y="1025"/>
                      </a:lnTo>
                      <a:lnTo>
                        <a:pt x="373" y="1023"/>
                      </a:lnTo>
                      <a:lnTo>
                        <a:pt x="373" y="1021"/>
                      </a:lnTo>
                      <a:lnTo>
                        <a:pt x="373" y="1018"/>
                      </a:lnTo>
                      <a:lnTo>
                        <a:pt x="373" y="1016"/>
                      </a:lnTo>
                      <a:lnTo>
                        <a:pt x="373" y="1014"/>
                      </a:lnTo>
                      <a:lnTo>
                        <a:pt x="373" y="1011"/>
                      </a:lnTo>
                      <a:lnTo>
                        <a:pt x="373" y="1009"/>
                      </a:lnTo>
                      <a:lnTo>
                        <a:pt x="373" y="1007"/>
                      </a:lnTo>
                      <a:lnTo>
                        <a:pt x="373" y="1004"/>
                      </a:lnTo>
                      <a:lnTo>
                        <a:pt x="373" y="1002"/>
                      </a:lnTo>
                      <a:lnTo>
                        <a:pt x="373" y="997"/>
                      </a:lnTo>
                      <a:lnTo>
                        <a:pt x="373" y="995"/>
                      </a:lnTo>
                      <a:lnTo>
                        <a:pt x="373" y="990"/>
                      </a:lnTo>
                      <a:lnTo>
                        <a:pt x="373" y="988"/>
                      </a:lnTo>
                      <a:lnTo>
                        <a:pt x="373" y="983"/>
                      </a:lnTo>
                      <a:lnTo>
                        <a:pt x="373" y="976"/>
                      </a:lnTo>
                      <a:lnTo>
                        <a:pt x="373" y="969"/>
                      </a:lnTo>
                      <a:lnTo>
                        <a:pt x="373" y="964"/>
                      </a:lnTo>
                      <a:lnTo>
                        <a:pt x="373" y="957"/>
                      </a:lnTo>
                      <a:lnTo>
                        <a:pt x="373" y="952"/>
                      </a:lnTo>
                      <a:lnTo>
                        <a:pt x="373" y="950"/>
                      </a:lnTo>
                      <a:lnTo>
                        <a:pt x="373" y="940"/>
                      </a:lnTo>
                      <a:lnTo>
                        <a:pt x="373" y="938"/>
                      </a:lnTo>
                      <a:lnTo>
                        <a:pt x="373" y="936"/>
                      </a:lnTo>
                      <a:lnTo>
                        <a:pt x="373" y="929"/>
                      </a:lnTo>
                      <a:lnTo>
                        <a:pt x="373" y="926"/>
                      </a:lnTo>
                      <a:lnTo>
                        <a:pt x="373" y="924"/>
                      </a:lnTo>
                      <a:lnTo>
                        <a:pt x="373" y="922"/>
                      </a:lnTo>
                      <a:lnTo>
                        <a:pt x="373" y="917"/>
                      </a:lnTo>
                      <a:lnTo>
                        <a:pt x="373" y="912"/>
                      </a:lnTo>
                      <a:lnTo>
                        <a:pt x="366" y="912"/>
                      </a:lnTo>
                      <a:lnTo>
                        <a:pt x="361" y="912"/>
                      </a:lnTo>
                      <a:lnTo>
                        <a:pt x="356" y="912"/>
                      </a:lnTo>
                      <a:lnTo>
                        <a:pt x="349" y="912"/>
                      </a:lnTo>
                      <a:lnTo>
                        <a:pt x="345" y="912"/>
                      </a:lnTo>
                      <a:lnTo>
                        <a:pt x="340" y="912"/>
                      </a:lnTo>
                      <a:lnTo>
                        <a:pt x="335" y="912"/>
                      </a:lnTo>
                      <a:lnTo>
                        <a:pt x="328" y="912"/>
                      </a:lnTo>
                      <a:lnTo>
                        <a:pt x="323" y="912"/>
                      </a:lnTo>
                      <a:lnTo>
                        <a:pt x="316" y="912"/>
                      </a:lnTo>
                      <a:lnTo>
                        <a:pt x="290" y="912"/>
                      </a:lnTo>
                      <a:lnTo>
                        <a:pt x="283" y="912"/>
                      </a:lnTo>
                      <a:lnTo>
                        <a:pt x="283" y="898"/>
                      </a:lnTo>
                      <a:lnTo>
                        <a:pt x="283" y="896"/>
                      </a:lnTo>
                      <a:lnTo>
                        <a:pt x="283" y="891"/>
                      </a:lnTo>
                      <a:lnTo>
                        <a:pt x="283" y="888"/>
                      </a:lnTo>
                      <a:lnTo>
                        <a:pt x="283" y="881"/>
                      </a:lnTo>
                      <a:lnTo>
                        <a:pt x="283" y="865"/>
                      </a:lnTo>
                      <a:lnTo>
                        <a:pt x="283" y="862"/>
                      </a:lnTo>
                      <a:lnTo>
                        <a:pt x="283" y="860"/>
                      </a:lnTo>
                      <a:lnTo>
                        <a:pt x="281" y="858"/>
                      </a:lnTo>
                      <a:lnTo>
                        <a:pt x="281" y="855"/>
                      </a:lnTo>
                      <a:lnTo>
                        <a:pt x="281" y="853"/>
                      </a:lnTo>
                      <a:lnTo>
                        <a:pt x="281" y="851"/>
                      </a:lnTo>
                      <a:lnTo>
                        <a:pt x="281" y="848"/>
                      </a:lnTo>
                      <a:lnTo>
                        <a:pt x="281" y="846"/>
                      </a:lnTo>
                      <a:lnTo>
                        <a:pt x="281" y="844"/>
                      </a:lnTo>
                      <a:lnTo>
                        <a:pt x="281" y="841"/>
                      </a:lnTo>
                      <a:lnTo>
                        <a:pt x="281" y="839"/>
                      </a:lnTo>
                      <a:lnTo>
                        <a:pt x="281" y="836"/>
                      </a:lnTo>
                      <a:lnTo>
                        <a:pt x="281" y="822"/>
                      </a:lnTo>
                      <a:lnTo>
                        <a:pt x="281" y="820"/>
                      </a:lnTo>
                      <a:lnTo>
                        <a:pt x="236" y="822"/>
                      </a:lnTo>
                      <a:lnTo>
                        <a:pt x="215" y="822"/>
                      </a:lnTo>
                      <a:lnTo>
                        <a:pt x="212" y="822"/>
                      </a:lnTo>
                      <a:lnTo>
                        <a:pt x="210" y="822"/>
                      </a:lnTo>
                      <a:lnTo>
                        <a:pt x="203" y="822"/>
                      </a:lnTo>
                      <a:lnTo>
                        <a:pt x="200" y="822"/>
                      </a:lnTo>
                      <a:lnTo>
                        <a:pt x="198" y="822"/>
                      </a:lnTo>
                      <a:lnTo>
                        <a:pt x="191" y="822"/>
                      </a:lnTo>
                      <a:lnTo>
                        <a:pt x="191" y="820"/>
                      </a:lnTo>
                      <a:lnTo>
                        <a:pt x="191" y="806"/>
                      </a:lnTo>
                      <a:lnTo>
                        <a:pt x="191" y="799"/>
                      </a:lnTo>
                      <a:lnTo>
                        <a:pt x="191" y="794"/>
                      </a:lnTo>
                      <a:lnTo>
                        <a:pt x="191" y="775"/>
                      </a:lnTo>
                      <a:lnTo>
                        <a:pt x="184" y="775"/>
                      </a:lnTo>
                      <a:lnTo>
                        <a:pt x="148" y="777"/>
                      </a:lnTo>
                      <a:lnTo>
                        <a:pt x="148" y="775"/>
                      </a:lnTo>
                      <a:lnTo>
                        <a:pt x="148" y="761"/>
                      </a:lnTo>
                      <a:lnTo>
                        <a:pt x="184" y="761"/>
                      </a:lnTo>
                      <a:lnTo>
                        <a:pt x="191" y="761"/>
                      </a:lnTo>
                      <a:lnTo>
                        <a:pt x="191" y="742"/>
                      </a:lnTo>
                      <a:lnTo>
                        <a:pt x="191" y="742"/>
                      </a:lnTo>
                      <a:lnTo>
                        <a:pt x="191" y="737"/>
                      </a:lnTo>
                      <a:lnTo>
                        <a:pt x="191" y="730"/>
                      </a:lnTo>
                      <a:lnTo>
                        <a:pt x="186" y="730"/>
                      </a:lnTo>
                      <a:lnTo>
                        <a:pt x="177" y="730"/>
                      </a:lnTo>
                      <a:lnTo>
                        <a:pt x="174" y="730"/>
                      </a:lnTo>
                      <a:lnTo>
                        <a:pt x="170" y="730"/>
                      </a:lnTo>
                      <a:lnTo>
                        <a:pt x="170" y="730"/>
                      </a:lnTo>
                      <a:lnTo>
                        <a:pt x="167" y="730"/>
                      </a:lnTo>
                      <a:lnTo>
                        <a:pt x="165" y="730"/>
                      </a:lnTo>
                      <a:lnTo>
                        <a:pt x="163" y="730"/>
                      </a:lnTo>
                      <a:lnTo>
                        <a:pt x="160" y="730"/>
                      </a:lnTo>
                      <a:lnTo>
                        <a:pt x="158" y="730"/>
                      </a:lnTo>
                      <a:lnTo>
                        <a:pt x="156" y="730"/>
                      </a:lnTo>
                      <a:lnTo>
                        <a:pt x="153" y="730"/>
                      </a:lnTo>
                      <a:lnTo>
                        <a:pt x="151" y="730"/>
                      </a:lnTo>
                      <a:lnTo>
                        <a:pt x="148" y="730"/>
                      </a:lnTo>
                      <a:lnTo>
                        <a:pt x="148" y="728"/>
                      </a:lnTo>
                      <a:lnTo>
                        <a:pt x="148" y="725"/>
                      </a:lnTo>
                      <a:lnTo>
                        <a:pt x="148" y="723"/>
                      </a:lnTo>
                      <a:lnTo>
                        <a:pt x="148" y="721"/>
                      </a:lnTo>
                      <a:lnTo>
                        <a:pt x="148" y="714"/>
                      </a:lnTo>
                      <a:lnTo>
                        <a:pt x="148" y="709"/>
                      </a:lnTo>
                      <a:lnTo>
                        <a:pt x="148" y="704"/>
                      </a:lnTo>
                      <a:lnTo>
                        <a:pt x="146" y="704"/>
                      </a:lnTo>
                      <a:lnTo>
                        <a:pt x="146" y="685"/>
                      </a:lnTo>
                      <a:lnTo>
                        <a:pt x="144" y="685"/>
                      </a:lnTo>
                      <a:lnTo>
                        <a:pt x="141" y="685"/>
                      </a:lnTo>
                      <a:lnTo>
                        <a:pt x="139" y="685"/>
                      </a:lnTo>
                      <a:lnTo>
                        <a:pt x="137" y="685"/>
                      </a:lnTo>
                      <a:lnTo>
                        <a:pt x="134" y="685"/>
                      </a:lnTo>
                      <a:lnTo>
                        <a:pt x="132" y="685"/>
                      </a:lnTo>
                      <a:lnTo>
                        <a:pt x="122" y="685"/>
                      </a:lnTo>
                      <a:lnTo>
                        <a:pt x="115" y="685"/>
                      </a:lnTo>
                      <a:lnTo>
                        <a:pt x="111" y="685"/>
                      </a:lnTo>
                      <a:lnTo>
                        <a:pt x="106" y="685"/>
                      </a:lnTo>
                      <a:lnTo>
                        <a:pt x="104" y="685"/>
                      </a:lnTo>
                      <a:lnTo>
                        <a:pt x="104" y="685"/>
                      </a:lnTo>
                      <a:lnTo>
                        <a:pt x="104" y="678"/>
                      </a:lnTo>
                      <a:lnTo>
                        <a:pt x="104" y="666"/>
                      </a:lnTo>
                      <a:lnTo>
                        <a:pt x="104" y="647"/>
                      </a:lnTo>
                      <a:lnTo>
                        <a:pt x="104" y="645"/>
                      </a:lnTo>
                      <a:lnTo>
                        <a:pt x="104" y="643"/>
                      </a:lnTo>
                      <a:lnTo>
                        <a:pt x="104" y="640"/>
                      </a:lnTo>
                      <a:lnTo>
                        <a:pt x="104" y="638"/>
                      </a:lnTo>
                      <a:lnTo>
                        <a:pt x="104" y="636"/>
                      </a:lnTo>
                      <a:lnTo>
                        <a:pt x="104" y="633"/>
                      </a:lnTo>
                      <a:lnTo>
                        <a:pt x="104" y="631"/>
                      </a:lnTo>
                      <a:lnTo>
                        <a:pt x="104" y="629"/>
                      </a:lnTo>
                      <a:lnTo>
                        <a:pt x="104" y="629"/>
                      </a:lnTo>
                      <a:lnTo>
                        <a:pt x="104" y="626"/>
                      </a:lnTo>
                      <a:lnTo>
                        <a:pt x="104" y="624"/>
                      </a:lnTo>
                      <a:lnTo>
                        <a:pt x="101" y="622"/>
                      </a:lnTo>
                      <a:lnTo>
                        <a:pt x="101" y="619"/>
                      </a:lnTo>
                      <a:lnTo>
                        <a:pt x="101" y="612"/>
                      </a:lnTo>
                      <a:lnTo>
                        <a:pt x="101" y="610"/>
                      </a:lnTo>
                      <a:lnTo>
                        <a:pt x="97" y="607"/>
                      </a:lnTo>
                      <a:lnTo>
                        <a:pt x="94" y="607"/>
                      </a:lnTo>
                      <a:lnTo>
                        <a:pt x="92" y="605"/>
                      </a:lnTo>
                      <a:lnTo>
                        <a:pt x="89" y="605"/>
                      </a:lnTo>
                      <a:lnTo>
                        <a:pt x="85" y="603"/>
                      </a:lnTo>
                      <a:lnTo>
                        <a:pt x="82" y="603"/>
                      </a:lnTo>
                      <a:lnTo>
                        <a:pt x="80" y="600"/>
                      </a:lnTo>
                      <a:lnTo>
                        <a:pt x="78" y="596"/>
                      </a:lnTo>
                      <a:lnTo>
                        <a:pt x="78" y="591"/>
                      </a:lnTo>
                      <a:lnTo>
                        <a:pt x="80" y="591"/>
                      </a:lnTo>
                      <a:lnTo>
                        <a:pt x="99" y="591"/>
                      </a:lnTo>
                      <a:lnTo>
                        <a:pt x="101" y="591"/>
                      </a:lnTo>
                      <a:lnTo>
                        <a:pt x="106" y="591"/>
                      </a:lnTo>
                      <a:lnTo>
                        <a:pt x="108" y="591"/>
                      </a:lnTo>
                      <a:lnTo>
                        <a:pt x="118" y="591"/>
                      </a:lnTo>
                      <a:lnTo>
                        <a:pt x="122" y="591"/>
                      </a:lnTo>
                      <a:lnTo>
                        <a:pt x="122" y="570"/>
                      </a:lnTo>
                      <a:lnTo>
                        <a:pt x="122" y="558"/>
                      </a:lnTo>
                      <a:lnTo>
                        <a:pt x="122" y="551"/>
                      </a:lnTo>
                      <a:lnTo>
                        <a:pt x="125" y="551"/>
                      </a:lnTo>
                      <a:lnTo>
                        <a:pt x="130" y="551"/>
                      </a:lnTo>
                      <a:lnTo>
                        <a:pt x="130" y="548"/>
                      </a:lnTo>
                      <a:lnTo>
                        <a:pt x="130" y="544"/>
                      </a:lnTo>
                      <a:lnTo>
                        <a:pt x="130" y="541"/>
                      </a:lnTo>
                      <a:lnTo>
                        <a:pt x="134" y="536"/>
                      </a:lnTo>
                      <a:lnTo>
                        <a:pt x="118" y="515"/>
                      </a:lnTo>
                      <a:lnTo>
                        <a:pt x="113" y="503"/>
                      </a:lnTo>
                      <a:lnTo>
                        <a:pt x="113" y="501"/>
                      </a:lnTo>
                      <a:lnTo>
                        <a:pt x="111" y="501"/>
                      </a:lnTo>
                      <a:lnTo>
                        <a:pt x="104" y="494"/>
                      </a:lnTo>
                      <a:lnTo>
                        <a:pt x="61" y="461"/>
                      </a:lnTo>
                      <a:lnTo>
                        <a:pt x="61" y="458"/>
                      </a:lnTo>
                      <a:lnTo>
                        <a:pt x="56" y="449"/>
                      </a:lnTo>
                      <a:lnTo>
                        <a:pt x="45" y="430"/>
                      </a:lnTo>
                      <a:lnTo>
                        <a:pt x="37" y="428"/>
                      </a:lnTo>
                      <a:lnTo>
                        <a:pt x="40" y="425"/>
                      </a:lnTo>
                      <a:lnTo>
                        <a:pt x="42" y="414"/>
                      </a:lnTo>
                      <a:lnTo>
                        <a:pt x="11" y="383"/>
                      </a:lnTo>
                      <a:lnTo>
                        <a:pt x="9" y="381"/>
                      </a:lnTo>
                      <a:lnTo>
                        <a:pt x="2" y="373"/>
                      </a:lnTo>
                      <a:lnTo>
                        <a:pt x="0" y="366"/>
                      </a:lnTo>
                      <a:lnTo>
                        <a:pt x="0" y="359"/>
                      </a:lnTo>
                      <a:lnTo>
                        <a:pt x="0" y="307"/>
                      </a:lnTo>
                      <a:lnTo>
                        <a:pt x="0" y="303"/>
                      </a:lnTo>
                      <a:lnTo>
                        <a:pt x="0" y="300"/>
                      </a:lnTo>
                      <a:lnTo>
                        <a:pt x="7" y="293"/>
                      </a:lnTo>
                      <a:lnTo>
                        <a:pt x="9" y="291"/>
                      </a:lnTo>
                      <a:lnTo>
                        <a:pt x="11" y="291"/>
                      </a:lnTo>
                      <a:lnTo>
                        <a:pt x="26" y="281"/>
                      </a:lnTo>
                      <a:lnTo>
                        <a:pt x="40" y="270"/>
                      </a:lnTo>
                      <a:lnTo>
                        <a:pt x="49" y="262"/>
                      </a:lnTo>
                      <a:lnTo>
                        <a:pt x="54" y="258"/>
                      </a:lnTo>
                      <a:lnTo>
                        <a:pt x="71" y="246"/>
                      </a:lnTo>
                      <a:lnTo>
                        <a:pt x="89" y="234"/>
                      </a:lnTo>
                      <a:lnTo>
                        <a:pt x="99" y="222"/>
                      </a:lnTo>
                      <a:lnTo>
                        <a:pt x="101" y="218"/>
                      </a:lnTo>
                      <a:lnTo>
                        <a:pt x="106" y="210"/>
                      </a:lnTo>
                      <a:lnTo>
                        <a:pt x="108" y="199"/>
                      </a:lnTo>
                      <a:lnTo>
                        <a:pt x="106" y="182"/>
                      </a:lnTo>
                      <a:lnTo>
                        <a:pt x="104" y="170"/>
                      </a:lnTo>
                      <a:lnTo>
                        <a:pt x="99" y="151"/>
                      </a:lnTo>
                      <a:lnTo>
                        <a:pt x="97" y="132"/>
                      </a:lnTo>
                      <a:lnTo>
                        <a:pt x="97" y="114"/>
                      </a:lnTo>
                      <a:lnTo>
                        <a:pt x="99" y="92"/>
                      </a:lnTo>
                      <a:lnTo>
                        <a:pt x="104" y="76"/>
                      </a:lnTo>
                      <a:lnTo>
                        <a:pt x="111" y="50"/>
                      </a:lnTo>
                      <a:lnTo>
                        <a:pt x="111" y="47"/>
                      </a:lnTo>
                      <a:lnTo>
                        <a:pt x="113" y="14"/>
                      </a:lnTo>
                      <a:lnTo>
                        <a:pt x="134" y="14"/>
                      </a:lnTo>
                      <a:lnTo>
                        <a:pt x="179" y="14"/>
                      </a:lnTo>
                      <a:lnTo>
                        <a:pt x="226" y="14"/>
                      </a:lnTo>
                      <a:lnTo>
                        <a:pt x="271" y="14"/>
                      </a:lnTo>
                      <a:lnTo>
                        <a:pt x="316" y="14"/>
                      </a:lnTo>
                      <a:lnTo>
                        <a:pt x="361" y="12"/>
                      </a:lnTo>
                      <a:close/>
                    </a:path>
                  </a:pathLst>
                </a:custGeom>
                <a:solidFill>
                  <a:srgbClr val="9BBB59">
                    <a:lumMod val="50000"/>
                    <a:alpha val="62000"/>
                  </a:srgbClr>
                </a:solidFill>
                <a:ln w="57150" cap="flat" cmpd="sng" algn="ctr">
                  <a:noFill/>
                  <a:prstDash val="solid"/>
                </a:ln>
                <a:effectLst/>
              </p:spPr>
              <p:txBody>
                <a:bodyPr anchor="ctr"/>
                <a:lstStyle/>
                <a:p>
                  <a:pPr marL="0" marR="0" lvl="0" indent="0" algn="ctr" defTabSz="1305763"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a:ln>
                      <a:noFill/>
                    </a:ln>
                    <a:solidFill>
                      <a:prstClr val="black"/>
                    </a:solidFill>
                    <a:effectLst/>
                    <a:uLnTx/>
                    <a:uFillTx/>
                    <a:latin typeface="Calibri"/>
                    <a:ea typeface="+mn-ea"/>
                    <a:cs typeface="Arial" charset="0"/>
                  </a:endParaRPr>
                </a:p>
              </p:txBody>
            </p:sp>
          </p:grpSp>
          <p:grpSp>
            <p:nvGrpSpPr>
              <p:cNvPr id="70" name="Group 112"/>
              <p:cNvGrpSpPr/>
              <p:nvPr/>
            </p:nvGrpSpPr>
            <p:grpSpPr>
              <a:xfrm>
                <a:off x="495300" y="1397000"/>
                <a:ext cx="10172700" cy="6400800"/>
                <a:chOff x="-9557068" y="8969005"/>
                <a:chExt cx="13657265" cy="8629651"/>
              </a:xfrm>
              <a:effectLst>
                <a:glow rad="101600">
                  <a:sysClr val="windowText" lastClr="000000">
                    <a:alpha val="49000"/>
                  </a:sysClr>
                </a:glow>
              </a:effectLst>
            </p:grpSpPr>
            <p:sp>
              <p:nvSpPr>
                <p:cNvPr id="71" name="Freeform 7"/>
                <p:cNvSpPr>
                  <a:spLocks/>
                </p:cNvSpPr>
                <p:nvPr/>
              </p:nvSpPr>
              <p:spPr bwMode="auto">
                <a:xfrm>
                  <a:off x="-9557068" y="13533068"/>
                  <a:ext cx="4529138" cy="4057651"/>
                </a:xfrm>
                <a:custGeom>
                  <a:avLst/>
                  <a:gdLst>
                    <a:gd name="T0" fmla="*/ 907 w 2853"/>
                    <a:gd name="T1" fmla="*/ 2551 h 2556"/>
                    <a:gd name="T2" fmla="*/ 0 w 2853"/>
                    <a:gd name="T3" fmla="*/ 2504 h 2556"/>
                    <a:gd name="T4" fmla="*/ 2 w 2853"/>
                    <a:gd name="T5" fmla="*/ 1561 h 2556"/>
                    <a:gd name="T6" fmla="*/ 7 w 2853"/>
                    <a:gd name="T7" fmla="*/ 524 h 2556"/>
                    <a:gd name="T8" fmla="*/ 38 w 2853"/>
                    <a:gd name="T9" fmla="*/ 0 h 2556"/>
                    <a:gd name="T10" fmla="*/ 123 w 2853"/>
                    <a:gd name="T11" fmla="*/ 19 h 2556"/>
                    <a:gd name="T12" fmla="*/ 219 w 2853"/>
                    <a:gd name="T13" fmla="*/ 54 h 2556"/>
                    <a:gd name="T14" fmla="*/ 312 w 2853"/>
                    <a:gd name="T15" fmla="*/ 61 h 2556"/>
                    <a:gd name="T16" fmla="*/ 411 w 2853"/>
                    <a:gd name="T17" fmla="*/ 82 h 2556"/>
                    <a:gd name="T18" fmla="*/ 531 w 2853"/>
                    <a:gd name="T19" fmla="*/ 101 h 2556"/>
                    <a:gd name="T20" fmla="*/ 642 w 2853"/>
                    <a:gd name="T21" fmla="*/ 101 h 2556"/>
                    <a:gd name="T22" fmla="*/ 810 w 2853"/>
                    <a:gd name="T23" fmla="*/ 101 h 2556"/>
                    <a:gd name="T24" fmla="*/ 1006 w 2853"/>
                    <a:gd name="T25" fmla="*/ 97 h 2556"/>
                    <a:gd name="T26" fmla="*/ 1056 w 2853"/>
                    <a:gd name="T27" fmla="*/ 87 h 2556"/>
                    <a:gd name="T28" fmla="*/ 1110 w 2853"/>
                    <a:gd name="T29" fmla="*/ 85 h 2556"/>
                    <a:gd name="T30" fmla="*/ 1195 w 2853"/>
                    <a:gd name="T31" fmla="*/ 85 h 2556"/>
                    <a:gd name="T32" fmla="*/ 1249 w 2853"/>
                    <a:gd name="T33" fmla="*/ 90 h 2556"/>
                    <a:gd name="T34" fmla="*/ 1297 w 2853"/>
                    <a:gd name="T35" fmla="*/ 111 h 2556"/>
                    <a:gd name="T36" fmla="*/ 1341 w 2853"/>
                    <a:gd name="T37" fmla="*/ 151 h 2556"/>
                    <a:gd name="T38" fmla="*/ 1377 w 2853"/>
                    <a:gd name="T39" fmla="*/ 205 h 2556"/>
                    <a:gd name="T40" fmla="*/ 1427 w 2853"/>
                    <a:gd name="T41" fmla="*/ 222 h 2556"/>
                    <a:gd name="T42" fmla="*/ 1467 w 2853"/>
                    <a:gd name="T43" fmla="*/ 184 h 2556"/>
                    <a:gd name="T44" fmla="*/ 1509 w 2853"/>
                    <a:gd name="T45" fmla="*/ 146 h 2556"/>
                    <a:gd name="T46" fmla="*/ 1561 w 2853"/>
                    <a:gd name="T47" fmla="*/ 127 h 2556"/>
                    <a:gd name="T48" fmla="*/ 1660 w 2853"/>
                    <a:gd name="T49" fmla="*/ 139 h 2556"/>
                    <a:gd name="T50" fmla="*/ 1748 w 2853"/>
                    <a:gd name="T51" fmla="*/ 158 h 2556"/>
                    <a:gd name="T52" fmla="*/ 1731 w 2853"/>
                    <a:gd name="T53" fmla="*/ 241 h 2556"/>
                    <a:gd name="T54" fmla="*/ 1684 w 2853"/>
                    <a:gd name="T55" fmla="*/ 297 h 2556"/>
                    <a:gd name="T56" fmla="*/ 1646 w 2853"/>
                    <a:gd name="T57" fmla="*/ 401 h 2556"/>
                    <a:gd name="T58" fmla="*/ 1958 w 2853"/>
                    <a:gd name="T59" fmla="*/ 671 h 2556"/>
                    <a:gd name="T60" fmla="*/ 2114 w 2853"/>
                    <a:gd name="T61" fmla="*/ 746 h 2556"/>
                    <a:gd name="T62" fmla="*/ 2223 w 2853"/>
                    <a:gd name="T63" fmla="*/ 742 h 2556"/>
                    <a:gd name="T64" fmla="*/ 2279 w 2853"/>
                    <a:gd name="T65" fmla="*/ 720 h 2556"/>
                    <a:gd name="T66" fmla="*/ 2326 w 2853"/>
                    <a:gd name="T67" fmla="*/ 701 h 2556"/>
                    <a:gd name="T68" fmla="*/ 2388 w 2853"/>
                    <a:gd name="T69" fmla="*/ 709 h 2556"/>
                    <a:gd name="T70" fmla="*/ 2459 w 2853"/>
                    <a:gd name="T71" fmla="*/ 753 h 2556"/>
                    <a:gd name="T72" fmla="*/ 2508 w 2853"/>
                    <a:gd name="T73" fmla="*/ 772 h 2556"/>
                    <a:gd name="T74" fmla="*/ 2541 w 2853"/>
                    <a:gd name="T75" fmla="*/ 742 h 2556"/>
                    <a:gd name="T76" fmla="*/ 2825 w 2853"/>
                    <a:gd name="T77" fmla="*/ 739 h 2556"/>
                    <a:gd name="T78" fmla="*/ 2853 w 2853"/>
                    <a:gd name="T79" fmla="*/ 876 h 2556"/>
                    <a:gd name="T80" fmla="*/ 2853 w 2853"/>
                    <a:gd name="T81" fmla="*/ 954 h 2556"/>
                    <a:gd name="T82" fmla="*/ 2818 w 2853"/>
                    <a:gd name="T83" fmla="*/ 1009 h 2556"/>
                    <a:gd name="T84" fmla="*/ 2714 w 2853"/>
                    <a:gd name="T85" fmla="*/ 1011 h 2556"/>
                    <a:gd name="T86" fmla="*/ 2626 w 2853"/>
                    <a:gd name="T87" fmla="*/ 1013 h 2556"/>
                    <a:gd name="T88" fmla="*/ 2617 w 2853"/>
                    <a:gd name="T89" fmla="*/ 1094 h 2556"/>
                    <a:gd name="T90" fmla="*/ 2463 w 2853"/>
                    <a:gd name="T91" fmla="*/ 1141 h 2556"/>
                    <a:gd name="T92" fmla="*/ 2428 w 2853"/>
                    <a:gd name="T93" fmla="*/ 1179 h 2556"/>
                    <a:gd name="T94" fmla="*/ 2428 w 2853"/>
                    <a:gd name="T95" fmla="*/ 1226 h 2556"/>
                    <a:gd name="T96" fmla="*/ 2433 w 2853"/>
                    <a:gd name="T97" fmla="*/ 1327 h 2556"/>
                    <a:gd name="T98" fmla="*/ 2501 w 2853"/>
                    <a:gd name="T99" fmla="*/ 1625 h 2556"/>
                    <a:gd name="T100" fmla="*/ 2563 w 2853"/>
                    <a:gd name="T101" fmla="*/ 1656 h 2556"/>
                    <a:gd name="T102" fmla="*/ 2556 w 2853"/>
                    <a:gd name="T103" fmla="*/ 1762 h 2556"/>
                    <a:gd name="T104" fmla="*/ 2626 w 2853"/>
                    <a:gd name="T105" fmla="*/ 1783 h 2556"/>
                    <a:gd name="T106" fmla="*/ 2695 w 2853"/>
                    <a:gd name="T107" fmla="*/ 1798 h 2556"/>
                    <a:gd name="T108" fmla="*/ 2763 w 2853"/>
                    <a:gd name="T109" fmla="*/ 1868 h 2556"/>
                    <a:gd name="T110" fmla="*/ 2766 w 2853"/>
                    <a:gd name="T111" fmla="*/ 1942 h 2556"/>
                    <a:gd name="T112" fmla="*/ 2763 w 2853"/>
                    <a:gd name="T113" fmla="*/ 2065 h 2556"/>
                    <a:gd name="T114" fmla="*/ 2766 w 2853"/>
                    <a:gd name="T115" fmla="*/ 2204 h 2556"/>
                    <a:gd name="T116" fmla="*/ 2766 w 2853"/>
                    <a:gd name="T117" fmla="*/ 2343 h 2556"/>
                    <a:gd name="T118" fmla="*/ 2763 w 2853"/>
                    <a:gd name="T119" fmla="*/ 2549 h 2556"/>
                    <a:gd name="T120" fmla="*/ 1809 w 2853"/>
                    <a:gd name="T121" fmla="*/ 2556 h 2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3" h="2556">
                      <a:moveTo>
                        <a:pt x="1809" y="2556"/>
                      </a:moveTo>
                      <a:lnTo>
                        <a:pt x="1764" y="2556"/>
                      </a:lnTo>
                      <a:lnTo>
                        <a:pt x="1722" y="2556"/>
                      </a:lnTo>
                      <a:lnTo>
                        <a:pt x="1679" y="2554"/>
                      </a:lnTo>
                      <a:lnTo>
                        <a:pt x="1634" y="2554"/>
                      </a:lnTo>
                      <a:lnTo>
                        <a:pt x="1587" y="2554"/>
                      </a:lnTo>
                      <a:lnTo>
                        <a:pt x="1542" y="2554"/>
                      </a:lnTo>
                      <a:lnTo>
                        <a:pt x="1495" y="2554"/>
                      </a:lnTo>
                      <a:lnTo>
                        <a:pt x="1450" y="2554"/>
                      </a:lnTo>
                      <a:lnTo>
                        <a:pt x="1405" y="2554"/>
                      </a:lnTo>
                      <a:lnTo>
                        <a:pt x="1358" y="2551"/>
                      </a:lnTo>
                      <a:lnTo>
                        <a:pt x="1316" y="2551"/>
                      </a:lnTo>
                      <a:lnTo>
                        <a:pt x="1271" y="2551"/>
                      </a:lnTo>
                      <a:lnTo>
                        <a:pt x="1226" y="2551"/>
                      </a:lnTo>
                      <a:lnTo>
                        <a:pt x="1181" y="2551"/>
                      </a:lnTo>
                      <a:lnTo>
                        <a:pt x="1134" y="2551"/>
                      </a:lnTo>
                      <a:lnTo>
                        <a:pt x="1086" y="2551"/>
                      </a:lnTo>
                      <a:lnTo>
                        <a:pt x="1044" y="2551"/>
                      </a:lnTo>
                      <a:lnTo>
                        <a:pt x="999" y="2551"/>
                      </a:lnTo>
                      <a:lnTo>
                        <a:pt x="952" y="2551"/>
                      </a:lnTo>
                      <a:lnTo>
                        <a:pt x="907" y="2551"/>
                      </a:lnTo>
                      <a:lnTo>
                        <a:pt x="862" y="2551"/>
                      </a:lnTo>
                      <a:lnTo>
                        <a:pt x="817" y="2551"/>
                      </a:lnTo>
                      <a:lnTo>
                        <a:pt x="772" y="2551"/>
                      </a:lnTo>
                      <a:lnTo>
                        <a:pt x="725" y="2551"/>
                      </a:lnTo>
                      <a:lnTo>
                        <a:pt x="680" y="2551"/>
                      </a:lnTo>
                      <a:lnTo>
                        <a:pt x="635" y="2551"/>
                      </a:lnTo>
                      <a:lnTo>
                        <a:pt x="590" y="2551"/>
                      </a:lnTo>
                      <a:lnTo>
                        <a:pt x="545" y="2551"/>
                      </a:lnTo>
                      <a:lnTo>
                        <a:pt x="498" y="2551"/>
                      </a:lnTo>
                      <a:lnTo>
                        <a:pt x="456" y="2551"/>
                      </a:lnTo>
                      <a:lnTo>
                        <a:pt x="411" y="2551"/>
                      </a:lnTo>
                      <a:lnTo>
                        <a:pt x="366" y="2551"/>
                      </a:lnTo>
                      <a:lnTo>
                        <a:pt x="321" y="2551"/>
                      </a:lnTo>
                      <a:lnTo>
                        <a:pt x="274" y="2551"/>
                      </a:lnTo>
                      <a:lnTo>
                        <a:pt x="229" y="2551"/>
                      </a:lnTo>
                      <a:lnTo>
                        <a:pt x="184" y="2551"/>
                      </a:lnTo>
                      <a:lnTo>
                        <a:pt x="139" y="2551"/>
                      </a:lnTo>
                      <a:lnTo>
                        <a:pt x="94" y="2551"/>
                      </a:lnTo>
                      <a:lnTo>
                        <a:pt x="47" y="2551"/>
                      </a:lnTo>
                      <a:lnTo>
                        <a:pt x="0" y="2551"/>
                      </a:lnTo>
                      <a:lnTo>
                        <a:pt x="0" y="2504"/>
                      </a:lnTo>
                      <a:lnTo>
                        <a:pt x="0" y="2461"/>
                      </a:lnTo>
                      <a:lnTo>
                        <a:pt x="0" y="2417"/>
                      </a:lnTo>
                      <a:lnTo>
                        <a:pt x="0" y="2372"/>
                      </a:lnTo>
                      <a:lnTo>
                        <a:pt x="0" y="2327"/>
                      </a:lnTo>
                      <a:lnTo>
                        <a:pt x="0" y="2282"/>
                      </a:lnTo>
                      <a:lnTo>
                        <a:pt x="0" y="2237"/>
                      </a:lnTo>
                      <a:lnTo>
                        <a:pt x="0" y="2192"/>
                      </a:lnTo>
                      <a:lnTo>
                        <a:pt x="0" y="2147"/>
                      </a:lnTo>
                      <a:lnTo>
                        <a:pt x="0" y="2102"/>
                      </a:lnTo>
                      <a:lnTo>
                        <a:pt x="0" y="2055"/>
                      </a:lnTo>
                      <a:lnTo>
                        <a:pt x="0" y="2013"/>
                      </a:lnTo>
                      <a:lnTo>
                        <a:pt x="2" y="1968"/>
                      </a:lnTo>
                      <a:lnTo>
                        <a:pt x="2" y="1923"/>
                      </a:lnTo>
                      <a:lnTo>
                        <a:pt x="2" y="1878"/>
                      </a:lnTo>
                      <a:lnTo>
                        <a:pt x="2" y="1831"/>
                      </a:lnTo>
                      <a:lnTo>
                        <a:pt x="2" y="1786"/>
                      </a:lnTo>
                      <a:lnTo>
                        <a:pt x="2" y="1741"/>
                      </a:lnTo>
                      <a:lnTo>
                        <a:pt x="2" y="1696"/>
                      </a:lnTo>
                      <a:lnTo>
                        <a:pt x="2" y="1654"/>
                      </a:lnTo>
                      <a:lnTo>
                        <a:pt x="2" y="1606"/>
                      </a:lnTo>
                      <a:lnTo>
                        <a:pt x="2" y="1561"/>
                      </a:lnTo>
                      <a:lnTo>
                        <a:pt x="2" y="1516"/>
                      </a:lnTo>
                      <a:lnTo>
                        <a:pt x="2" y="1472"/>
                      </a:lnTo>
                      <a:lnTo>
                        <a:pt x="2" y="1427"/>
                      </a:lnTo>
                      <a:lnTo>
                        <a:pt x="2" y="1379"/>
                      </a:lnTo>
                      <a:lnTo>
                        <a:pt x="2" y="1335"/>
                      </a:lnTo>
                      <a:lnTo>
                        <a:pt x="2" y="1292"/>
                      </a:lnTo>
                      <a:lnTo>
                        <a:pt x="2" y="1247"/>
                      </a:lnTo>
                      <a:lnTo>
                        <a:pt x="2" y="1202"/>
                      </a:lnTo>
                      <a:lnTo>
                        <a:pt x="2" y="1155"/>
                      </a:lnTo>
                      <a:lnTo>
                        <a:pt x="2" y="1110"/>
                      </a:lnTo>
                      <a:lnTo>
                        <a:pt x="2" y="1065"/>
                      </a:lnTo>
                      <a:lnTo>
                        <a:pt x="2" y="1020"/>
                      </a:lnTo>
                      <a:lnTo>
                        <a:pt x="2" y="975"/>
                      </a:lnTo>
                      <a:lnTo>
                        <a:pt x="2" y="931"/>
                      </a:lnTo>
                      <a:lnTo>
                        <a:pt x="5" y="886"/>
                      </a:lnTo>
                      <a:lnTo>
                        <a:pt x="5" y="841"/>
                      </a:lnTo>
                      <a:lnTo>
                        <a:pt x="5" y="796"/>
                      </a:lnTo>
                      <a:lnTo>
                        <a:pt x="5" y="751"/>
                      </a:lnTo>
                      <a:lnTo>
                        <a:pt x="7" y="614"/>
                      </a:lnTo>
                      <a:lnTo>
                        <a:pt x="7" y="572"/>
                      </a:lnTo>
                      <a:lnTo>
                        <a:pt x="7" y="524"/>
                      </a:lnTo>
                      <a:lnTo>
                        <a:pt x="7" y="479"/>
                      </a:lnTo>
                      <a:lnTo>
                        <a:pt x="7" y="434"/>
                      </a:lnTo>
                      <a:lnTo>
                        <a:pt x="9" y="390"/>
                      </a:lnTo>
                      <a:lnTo>
                        <a:pt x="9" y="345"/>
                      </a:lnTo>
                      <a:lnTo>
                        <a:pt x="9" y="300"/>
                      </a:lnTo>
                      <a:lnTo>
                        <a:pt x="9" y="255"/>
                      </a:lnTo>
                      <a:lnTo>
                        <a:pt x="9" y="210"/>
                      </a:lnTo>
                      <a:lnTo>
                        <a:pt x="9" y="168"/>
                      </a:lnTo>
                      <a:lnTo>
                        <a:pt x="12" y="123"/>
                      </a:lnTo>
                      <a:lnTo>
                        <a:pt x="12" y="85"/>
                      </a:lnTo>
                      <a:lnTo>
                        <a:pt x="12" y="82"/>
                      </a:lnTo>
                      <a:lnTo>
                        <a:pt x="12" y="75"/>
                      </a:lnTo>
                      <a:lnTo>
                        <a:pt x="12" y="61"/>
                      </a:lnTo>
                      <a:lnTo>
                        <a:pt x="12" y="57"/>
                      </a:lnTo>
                      <a:lnTo>
                        <a:pt x="12" y="40"/>
                      </a:lnTo>
                      <a:lnTo>
                        <a:pt x="12" y="5"/>
                      </a:lnTo>
                      <a:lnTo>
                        <a:pt x="12" y="0"/>
                      </a:lnTo>
                      <a:lnTo>
                        <a:pt x="19" y="0"/>
                      </a:lnTo>
                      <a:lnTo>
                        <a:pt x="28" y="0"/>
                      </a:lnTo>
                      <a:lnTo>
                        <a:pt x="33" y="0"/>
                      </a:lnTo>
                      <a:lnTo>
                        <a:pt x="38" y="0"/>
                      </a:lnTo>
                      <a:lnTo>
                        <a:pt x="42" y="0"/>
                      </a:lnTo>
                      <a:lnTo>
                        <a:pt x="45" y="0"/>
                      </a:lnTo>
                      <a:lnTo>
                        <a:pt x="45" y="0"/>
                      </a:lnTo>
                      <a:lnTo>
                        <a:pt x="49" y="0"/>
                      </a:lnTo>
                      <a:lnTo>
                        <a:pt x="54" y="2"/>
                      </a:lnTo>
                      <a:lnTo>
                        <a:pt x="61" y="2"/>
                      </a:lnTo>
                      <a:lnTo>
                        <a:pt x="66" y="2"/>
                      </a:lnTo>
                      <a:lnTo>
                        <a:pt x="68" y="5"/>
                      </a:lnTo>
                      <a:lnTo>
                        <a:pt x="73" y="5"/>
                      </a:lnTo>
                      <a:lnTo>
                        <a:pt x="78" y="7"/>
                      </a:lnTo>
                      <a:lnTo>
                        <a:pt x="82" y="7"/>
                      </a:lnTo>
                      <a:lnTo>
                        <a:pt x="87" y="9"/>
                      </a:lnTo>
                      <a:lnTo>
                        <a:pt x="92" y="9"/>
                      </a:lnTo>
                      <a:lnTo>
                        <a:pt x="97" y="12"/>
                      </a:lnTo>
                      <a:lnTo>
                        <a:pt x="101" y="12"/>
                      </a:lnTo>
                      <a:lnTo>
                        <a:pt x="101" y="14"/>
                      </a:lnTo>
                      <a:lnTo>
                        <a:pt x="108" y="14"/>
                      </a:lnTo>
                      <a:lnTo>
                        <a:pt x="111" y="14"/>
                      </a:lnTo>
                      <a:lnTo>
                        <a:pt x="116" y="16"/>
                      </a:lnTo>
                      <a:lnTo>
                        <a:pt x="118" y="16"/>
                      </a:lnTo>
                      <a:lnTo>
                        <a:pt x="123" y="19"/>
                      </a:lnTo>
                      <a:lnTo>
                        <a:pt x="127" y="19"/>
                      </a:lnTo>
                      <a:lnTo>
                        <a:pt x="132" y="21"/>
                      </a:lnTo>
                      <a:lnTo>
                        <a:pt x="137" y="23"/>
                      </a:lnTo>
                      <a:lnTo>
                        <a:pt x="144" y="26"/>
                      </a:lnTo>
                      <a:lnTo>
                        <a:pt x="151" y="28"/>
                      </a:lnTo>
                      <a:lnTo>
                        <a:pt x="156" y="28"/>
                      </a:lnTo>
                      <a:lnTo>
                        <a:pt x="160" y="31"/>
                      </a:lnTo>
                      <a:lnTo>
                        <a:pt x="163" y="33"/>
                      </a:lnTo>
                      <a:lnTo>
                        <a:pt x="170" y="35"/>
                      </a:lnTo>
                      <a:lnTo>
                        <a:pt x="172" y="35"/>
                      </a:lnTo>
                      <a:lnTo>
                        <a:pt x="177" y="38"/>
                      </a:lnTo>
                      <a:lnTo>
                        <a:pt x="182" y="40"/>
                      </a:lnTo>
                      <a:lnTo>
                        <a:pt x="186" y="40"/>
                      </a:lnTo>
                      <a:lnTo>
                        <a:pt x="191" y="42"/>
                      </a:lnTo>
                      <a:lnTo>
                        <a:pt x="193" y="42"/>
                      </a:lnTo>
                      <a:lnTo>
                        <a:pt x="198" y="45"/>
                      </a:lnTo>
                      <a:lnTo>
                        <a:pt x="203" y="47"/>
                      </a:lnTo>
                      <a:lnTo>
                        <a:pt x="210" y="49"/>
                      </a:lnTo>
                      <a:lnTo>
                        <a:pt x="215" y="52"/>
                      </a:lnTo>
                      <a:lnTo>
                        <a:pt x="217" y="52"/>
                      </a:lnTo>
                      <a:lnTo>
                        <a:pt x="219" y="54"/>
                      </a:lnTo>
                      <a:lnTo>
                        <a:pt x="227" y="57"/>
                      </a:lnTo>
                      <a:lnTo>
                        <a:pt x="229" y="57"/>
                      </a:lnTo>
                      <a:lnTo>
                        <a:pt x="236" y="59"/>
                      </a:lnTo>
                      <a:lnTo>
                        <a:pt x="243" y="59"/>
                      </a:lnTo>
                      <a:lnTo>
                        <a:pt x="248" y="61"/>
                      </a:lnTo>
                      <a:lnTo>
                        <a:pt x="250" y="61"/>
                      </a:lnTo>
                      <a:lnTo>
                        <a:pt x="255" y="61"/>
                      </a:lnTo>
                      <a:lnTo>
                        <a:pt x="262" y="61"/>
                      </a:lnTo>
                      <a:lnTo>
                        <a:pt x="267" y="61"/>
                      </a:lnTo>
                      <a:lnTo>
                        <a:pt x="271" y="61"/>
                      </a:lnTo>
                      <a:lnTo>
                        <a:pt x="274" y="61"/>
                      </a:lnTo>
                      <a:lnTo>
                        <a:pt x="276" y="61"/>
                      </a:lnTo>
                      <a:lnTo>
                        <a:pt x="281" y="61"/>
                      </a:lnTo>
                      <a:lnTo>
                        <a:pt x="283" y="61"/>
                      </a:lnTo>
                      <a:lnTo>
                        <a:pt x="286" y="61"/>
                      </a:lnTo>
                      <a:lnTo>
                        <a:pt x="290" y="61"/>
                      </a:lnTo>
                      <a:lnTo>
                        <a:pt x="295" y="61"/>
                      </a:lnTo>
                      <a:lnTo>
                        <a:pt x="297" y="61"/>
                      </a:lnTo>
                      <a:lnTo>
                        <a:pt x="302" y="61"/>
                      </a:lnTo>
                      <a:lnTo>
                        <a:pt x="309" y="61"/>
                      </a:lnTo>
                      <a:lnTo>
                        <a:pt x="312" y="61"/>
                      </a:lnTo>
                      <a:lnTo>
                        <a:pt x="319" y="61"/>
                      </a:lnTo>
                      <a:lnTo>
                        <a:pt x="323" y="61"/>
                      </a:lnTo>
                      <a:lnTo>
                        <a:pt x="328" y="61"/>
                      </a:lnTo>
                      <a:lnTo>
                        <a:pt x="330" y="61"/>
                      </a:lnTo>
                      <a:lnTo>
                        <a:pt x="335" y="61"/>
                      </a:lnTo>
                      <a:lnTo>
                        <a:pt x="342" y="64"/>
                      </a:lnTo>
                      <a:lnTo>
                        <a:pt x="347" y="64"/>
                      </a:lnTo>
                      <a:lnTo>
                        <a:pt x="354" y="64"/>
                      </a:lnTo>
                      <a:lnTo>
                        <a:pt x="359" y="66"/>
                      </a:lnTo>
                      <a:lnTo>
                        <a:pt x="364" y="66"/>
                      </a:lnTo>
                      <a:lnTo>
                        <a:pt x="371" y="68"/>
                      </a:lnTo>
                      <a:lnTo>
                        <a:pt x="373" y="68"/>
                      </a:lnTo>
                      <a:lnTo>
                        <a:pt x="378" y="71"/>
                      </a:lnTo>
                      <a:lnTo>
                        <a:pt x="382" y="71"/>
                      </a:lnTo>
                      <a:lnTo>
                        <a:pt x="385" y="71"/>
                      </a:lnTo>
                      <a:lnTo>
                        <a:pt x="387" y="73"/>
                      </a:lnTo>
                      <a:lnTo>
                        <a:pt x="390" y="73"/>
                      </a:lnTo>
                      <a:lnTo>
                        <a:pt x="394" y="75"/>
                      </a:lnTo>
                      <a:lnTo>
                        <a:pt x="399" y="78"/>
                      </a:lnTo>
                      <a:lnTo>
                        <a:pt x="408" y="80"/>
                      </a:lnTo>
                      <a:lnTo>
                        <a:pt x="411" y="82"/>
                      </a:lnTo>
                      <a:lnTo>
                        <a:pt x="418" y="82"/>
                      </a:lnTo>
                      <a:lnTo>
                        <a:pt x="423" y="85"/>
                      </a:lnTo>
                      <a:lnTo>
                        <a:pt x="432" y="87"/>
                      </a:lnTo>
                      <a:lnTo>
                        <a:pt x="439" y="90"/>
                      </a:lnTo>
                      <a:lnTo>
                        <a:pt x="442" y="92"/>
                      </a:lnTo>
                      <a:lnTo>
                        <a:pt x="451" y="92"/>
                      </a:lnTo>
                      <a:lnTo>
                        <a:pt x="460" y="94"/>
                      </a:lnTo>
                      <a:lnTo>
                        <a:pt x="467" y="97"/>
                      </a:lnTo>
                      <a:lnTo>
                        <a:pt x="477" y="97"/>
                      </a:lnTo>
                      <a:lnTo>
                        <a:pt x="486" y="99"/>
                      </a:lnTo>
                      <a:lnTo>
                        <a:pt x="489" y="99"/>
                      </a:lnTo>
                      <a:lnTo>
                        <a:pt x="493" y="99"/>
                      </a:lnTo>
                      <a:lnTo>
                        <a:pt x="498" y="99"/>
                      </a:lnTo>
                      <a:lnTo>
                        <a:pt x="501" y="101"/>
                      </a:lnTo>
                      <a:lnTo>
                        <a:pt x="505" y="101"/>
                      </a:lnTo>
                      <a:lnTo>
                        <a:pt x="510" y="101"/>
                      </a:lnTo>
                      <a:lnTo>
                        <a:pt x="515" y="101"/>
                      </a:lnTo>
                      <a:lnTo>
                        <a:pt x="517" y="101"/>
                      </a:lnTo>
                      <a:lnTo>
                        <a:pt x="522" y="101"/>
                      </a:lnTo>
                      <a:lnTo>
                        <a:pt x="527" y="101"/>
                      </a:lnTo>
                      <a:lnTo>
                        <a:pt x="531" y="101"/>
                      </a:lnTo>
                      <a:lnTo>
                        <a:pt x="534" y="101"/>
                      </a:lnTo>
                      <a:lnTo>
                        <a:pt x="538" y="101"/>
                      </a:lnTo>
                      <a:lnTo>
                        <a:pt x="541" y="101"/>
                      </a:lnTo>
                      <a:lnTo>
                        <a:pt x="545" y="101"/>
                      </a:lnTo>
                      <a:lnTo>
                        <a:pt x="548" y="101"/>
                      </a:lnTo>
                      <a:lnTo>
                        <a:pt x="553" y="101"/>
                      </a:lnTo>
                      <a:lnTo>
                        <a:pt x="557" y="101"/>
                      </a:lnTo>
                      <a:lnTo>
                        <a:pt x="562" y="101"/>
                      </a:lnTo>
                      <a:lnTo>
                        <a:pt x="567" y="101"/>
                      </a:lnTo>
                      <a:lnTo>
                        <a:pt x="574" y="101"/>
                      </a:lnTo>
                      <a:lnTo>
                        <a:pt x="576" y="101"/>
                      </a:lnTo>
                      <a:lnTo>
                        <a:pt x="583" y="101"/>
                      </a:lnTo>
                      <a:lnTo>
                        <a:pt x="586" y="101"/>
                      </a:lnTo>
                      <a:lnTo>
                        <a:pt x="593" y="101"/>
                      </a:lnTo>
                      <a:lnTo>
                        <a:pt x="600" y="101"/>
                      </a:lnTo>
                      <a:lnTo>
                        <a:pt x="609" y="101"/>
                      </a:lnTo>
                      <a:lnTo>
                        <a:pt x="614" y="101"/>
                      </a:lnTo>
                      <a:lnTo>
                        <a:pt x="616" y="101"/>
                      </a:lnTo>
                      <a:lnTo>
                        <a:pt x="621" y="101"/>
                      </a:lnTo>
                      <a:lnTo>
                        <a:pt x="628" y="101"/>
                      </a:lnTo>
                      <a:lnTo>
                        <a:pt x="642" y="101"/>
                      </a:lnTo>
                      <a:lnTo>
                        <a:pt x="649" y="101"/>
                      </a:lnTo>
                      <a:lnTo>
                        <a:pt x="654" y="101"/>
                      </a:lnTo>
                      <a:lnTo>
                        <a:pt x="661" y="101"/>
                      </a:lnTo>
                      <a:lnTo>
                        <a:pt x="671" y="101"/>
                      </a:lnTo>
                      <a:lnTo>
                        <a:pt x="682" y="101"/>
                      </a:lnTo>
                      <a:lnTo>
                        <a:pt x="690" y="101"/>
                      </a:lnTo>
                      <a:lnTo>
                        <a:pt x="697" y="101"/>
                      </a:lnTo>
                      <a:lnTo>
                        <a:pt x="704" y="101"/>
                      </a:lnTo>
                      <a:lnTo>
                        <a:pt x="711" y="101"/>
                      </a:lnTo>
                      <a:lnTo>
                        <a:pt x="718" y="101"/>
                      </a:lnTo>
                      <a:lnTo>
                        <a:pt x="723" y="101"/>
                      </a:lnTo>
                      <a:lnTo>
                        <a:pt x="730" y="101"/>
                      </a:lnTo>
                      <a:lnTo>
                        <a:pt x="737" y="101"/>
                      </a:lnTo>
                      <a:lnTo>
                        <a:pt x="742" y="101"/>
                      </a:lnTo>
                      <a:lnTo>
                        <a:pt x="749" y="101"/>
                      </a:lnTo>
                      <a:lnTo>
                        <a:pt x="753" y="101"/>
                      </a:lnTo>
                      <a:lnTo>
                        <a:pt x="760" y="101"/>
                      </a:lnTo>
                      <a:lnTo>
                        <a:pt x="777" y="101"/>
                      </a:lnTo>
                      <a:lnTo>
                        <a:pt x="786" y="101"/>
                      </a:lnTo>
                      <a:lnTo>
                        <a:pt x="798" y="101"/>
                      </a:lnTo>
                      <a:lnTo>
                        <a:pt x="810" y="101"/>
                      </a:lnTo>
                      <a:lnTo>
                        <a:pt x="827" y="101"/>
                      </a:lnTo>
                      <a:lnTo>
                        <a:pt x="838" y="101"/>
                      </a:lnTo>
                      <a:lnTo>
                        <a:pt x="855" y="101"/>
                      </a:lnTo>
                      <a:lnTo>
                        <a:pt x="881" y="101"/>
                      </a:lnTo>
                      <a:lnTo>
                        <a:pt x="900" y="101"/>
                      </a:lnTo>
                      <a:lnTo>
                        <a:pt x="926" y="101"/>
                      </a:lnTo>
                      <a:lnTo>
                        <a:pt x="942" y="101"/>
                      </a:lnTo>
                      <a:lnTo>
                        <a:pt x="954" y="101"/>
                      </a:lnTo>
                      <a:lnTo>
                        <a:pt x="968" y="101"/>
                      </a:lnTo>
                      <a:lnTo>
                        <a:pt x="973" y="101"/>
                      </a:lnTo>
                      <a:lnTo>
                        <a:pt x="980" y="101"/>
                      </a:lnTo>
                      <a:lnTo>
                        <a:pt x="982" y="101"/>
                      </a:lnTo>
                      <a:lnTo>
                        <a:pt x="985" y="101"/>
                      </a:lnTo>
                      <a:lnTo>
                        <a:pt x="990" y="101"/>
                      </a:lnTo>
                      <a:lnTo>
                        <a:pt x="992" y="99"/>
                      </a:lnTo>
                      <a:lnTo>
                        <a:pt x="994" y="99"/>
                      </a:lnTo>
                      <a:lnTo>
                        <a:pt x="997" y="99"/>
                      </a:lnTo>
                      <a:lnTo>
                        <a:pt x="999" y="99"/>
                      </a:lnTo>
                      <a:lnTo>
                        <a:pt x="1001" y="99"/>
                      </a:lnTo>
                      <a:lnTo>
                        <a:pt x="1004" y="97"/>
                      </a:lnTo>
                      <a:lnTo>
                        <a:pt x="1006" y="97"/>
                      </a:lnTo>
                      <a:lnTo>
                        <a:pt x="1008" y="97"/>
                      </a:lnTo>
                      <a:lnTo>
                        <a:pt x="1008" y="97"/>
                      </a:lnTo>
                      <a:lnTo>
                        <a:pt x="1011" y="97"/>
                      </a:lnTo>
                      <a:lnTo>
                        <a:pt x="1013" y="94"/>
                      </a:lnTo>
                      <a:lnTo>
                        <a:pt x="1016" y="94"/>
                      </a:lnTo>
                      <a:lnTo>
                        <a:pt x="1018" y="94"/>
                      </a:lnTo>
                      <a:lnTo>
                        <a:pt x="1023" y="92"/>
                      </a:lnTo>
                      <a:lnTo>
                        <a:pt x="1025" y="92"/>
                      </a:lnTo>
                      <a:lnTo>
                        <a:pt x="1027" y="92"/>
                      </a:lnTo>
                      <a:lnTo>
                        <a:pt x="1030" y="92"/>
                      </a:lnTo>
                      <a:lnTo>
                        <a:pt x="1034" y="90"/>
                      </a:lnTo>
                      <a:lnTo>
                        <a:pt x="1037" y="90"/>
                      </a:lnTo>
                      <a:lnTo>
                        <a:pt x="1039" y="90"/>
                      </a:lnTo>
                      <a:lnTo>
                        <a:pt x="1041" y="90"/>
                      </a:lnTo>
                      <a:lnTo>
                        <a:pt x="1044" y="90"/>
                      </a:lnTo>
                      <a:lnTo>
                        <a:pt x="1044" y="87"/>
                      </a:lnTo>
                      <a:lnTo>
                        <a:pt x="1046" y="87"/>
                      </a:lnTo>
                      <a:lnTo>
                        <a:pt x="1049" y="87"/>
                      </a:lnTo>
                      <a:lnTo>
                        <a:pt x="1051" y="87"/>
                      </a:lnTo>
                      <a:lnTo>
                        <a:pt x="1053" y="87"/>
                      </a:lnTo>
                      <a:lnTo>
                        <a:pt x="1056" y="87"/>
                      </a:lnTo>
                      <a:lnTo>
                        <a:pt x="1058" y="87"/>
                      </a:lnTo>
                      <a:lnTo>
                        <a:pt x="1060" y="87"/>
                      </a:lnTo>
                      <a:lnTo>
                        <a:pt x="1063" y="85"/>
                      </a:lnTo>
                      <a:lnTo>
                        <a:pt x="1065" y="85"/>
                      </a:lnTo>
                      <a:lnTo>
                        <a:pt x="1065" y="85"/>
                      </a:lnTo>
                      <a:lnTo>
                        <a:pt x="1067" y="85"/>
                      </a:lnTo>
                      <a:lnTo>
                        <a:pt x="1070" y="85"/>
                      </a:lnTo>
                      <a:lnTo>
                        <a:pt x="1072" y="85"/>
                      </a:lnTo>
                      <a:lnTo>
                        <a:pt x="1075" y="85"/>
                      </a:lnTo>
                      <a:lnTo>
                        <a:pt x="1077" y="85"/>
                      </a:lnTo>
                      <a:lnTo>
                        <a:pt x="1079" y="85"/>
                      </a:lnTo>
                      <a:lnTo>
                        <a:pt x="1082" y="85"/>
                      </a:lnTo>
                      <a:lnTo>
                        <a:pt x="1084" y="85"/>
                      </a:lnTo>
                      <a:lnTo>
                        <a:pt x="1086" y="85"/>
                      </a:lnTo>
                      <a:lnTo>
                        <a:pt x="1089" y="85"/>
                      </a:lnTo>
                      <a:lnTo>
                        <a:pt x="1093" y="85"/>
                      </a:lnTo>
                      <a:lnTo>
                        <a:pt x="1098" y="85"/>
                      </a:lnTo>
                      <a:lnTo>
                        <a:pt x="1103" y="85"/>
                      </a:lnTo>
                      <a:lnTo>
                        <a:pt x="1105" y="85"/>
                      </a:lnTo>
                      <a:lnTo>
                        <a:pt x="1108" y="85"/>
                      </a:lnTo>
                      <a:lnTo>
                        <a:pt x="1110" y="85"/>
                      </a:lnTo>
                      <a:lnTo>
                        <a:pt x="1112" y="85"/>
                      </a:lnTo>
                      <a:lnTo>
                        <a:pt x="1115" y="85"/>
                      </a:lnTo>
                      <a:lnTo>
                        <a:pt x="1117" y="85"/>
                      </a:lnTo>
                      <a:lnTo>
                        <a:pt x="1119" y="85"/>
                      </a:lnTo>
                      <a:lnTo>
                        <a:pt x="1122" y="85"/>
                      </a:lnTo>
                      <a:lnTo>
                        <a:pt x="1122" y="85"/>
                      </a:lnTo>
                      <a:lnTo>
                        <a:pt x="1124" y="85"/>
                      </a:lnTo>
                      <a:lnTo>
                        <a:pt x="1127" y="85"/>
                      </a:lnTo>
                      <a:lnTo>
                        <a:pt x="1134" y="85"/>
                      </a:lnTo>
                      <a:lnTo>
                        <a:pt x="1136" y="85"/>
                      </a:lnTo>
                      <a:lnTo>
                        <a:pt x="1150" y="85"/>
                      </a:lnTo>
                      <a:lnTo>
                        <a:pt x="1160" y="85"/>
                      </a:lnTo>
                      <a:lnTo>
                        <a:pt x="1167" y="85"/>
                      </a:lnTo>
                      <a:lnTo>
                        <a:pt x="1169" y="85"/>
                      </a:lnTo>
                      <a:lnTo>
                        <a:pt x="1178" y="85"/>
                      </a:lnTo>
                      <a:lnTo>
                        <a:pt x="1181" y="85"/>
                      </a:lnTo>
                      <a:lnTo>
                        <a:pt x="1183" y="85"/>
                      </a:lnTo>
                      <a:lnTo>
                        <a:pt x="1188" y="85"/>
                      </a:lnTo>
                      <a:lnTo>
                        <a:pt x="1190" y="85"/>
                      </a:lnTo>
                      <a:lnTo>
                        <a:pt x="1193" y="85"/>
                      </a:lnTo>
                      <a:lnTo>
                        <a:pt x="1195" y="85"/>
                      </a:lnTo>
                      <a:lnTo>
                        <a:pt x="1200" y="85"/>
                      </a:lnTo>
                      <a:lnTo>
                        <a:pt x="1202" y="85"/>
                      </a:lnTo>
                      <a:lnTo>
                        <a:pt x="1207" y="85"/>
                      </a:lnTo>
                      <a:lnTo>
                        <a:pt x="1209" y="85"/>
                      </a:lnTo>
                      <a:lnTo>
                        <a:pt x="1214" y="85"/>
                      </a:lnTo>
                      <a:lnTo>
                        <a:pt x="1216" y="85"/>
                      </a:lnTo>
                      <a:lnTo>
                        <a:pt x="1219" y="85"/>
                      </a:lnTo>
                      <a:lnTo>
                        <a:pt x="1221" y="85"/>
                      </a:lnTo>
                      <a:lnTo>
                        <a:pt x="1223" y="85"/>
                      </a:lnTo>
                      <a:lnTo>
                        <a:pt x="1226" y="85"/>
                      </a:lnTo>
                      <a:lnTo>
                        <a:pt x="1228" y="85"/>
                      </a:lnTo>
                      <a:lnTo>
                        <a:pt x="1230" y="85"/>
                      </a:lnTo>
                      <a:lnTo>
                        <a:pt x="1233" y="87"/>
                      </a:lnTo>
                      <a:lnTo>
                        <a:pt x="1235" y="87"/>
                      </a:lnTo>
                      <a:lnTo>
                        <a:pt x="1235" y="87"/>
                      </a:lnTo>
                      <a:lnTo>
                        <a:pt x="1238" y="87"/>
                      </a:lnTo>
                      <a:lnTo>
                        <a:pt x="1240" y="87"/>
                      </a:lnTo>
                      <a:lnTo>
                        <a:pt x="1242" y="87"/>
                      </a:lnTo>
                      <a:lnTo>
                        <a:pt x="1245" y="87"/>
                      </a:lnTo>
                      <a:lnTo>
                        <a:pt x="1247" y="90"/>
                      </a:lnTo>
                      <a:lnTo>
                        <a:pt x="1249" y="90"/>
                      </a:lnTo>
                      <a:lnTo>
                        <a:pt x="1252" y="90"/>
                      </a:lnTo>
                      <a:lnTo>
                        <a:pt x="1254" y="90"/>
                      </a:lnTo>
                      <a:lnTo>
                        <a:pt x="1256" y="92"/>
                      </a:lnTo>
                      <a:lnTo>
                        <a:pt x="1259" y="92"/>
                      </a:lnTo>
                      <a:lnTo>
                        <a:pt x="1261" y="92"/>
                      </a:lnTo>
                      <a:lnTo>
                        <a:pt x="1264" y="94"/>
                      </a:lnTo>
                      <a:lnTo>
                        <a:pt x="1266" y="94"/>
                      </a:lnTo>
                      <a:lnTo>
                        <a:pt x="1268" y="94"/>
                      </a:lnTo>
                      <a:lnTo>
                        <a:pt x="1271" y="97"/>
                      </a:lnTo>
                      <a:lnTo>
                        <a:pt x="1273" y="97"/>
                      </a:lnTo>
                      <a:lnTo>
                        <a:pt x="1275" y="97"/>
                      </a:lnTo>
                      <a:lnTo>
                        <a:pt x="1278" y="99"/>
                      </a:lnTo>
                      <a:lnTo>
                        <a:pt x="1280" y="99"/>
                      </a:lnTo>
                      <a:lnTo>
                        <a:pt x="1282" y="101"/>
                      </a:lnTo>
                      <a:lnTo>
                        <a:pt x="1285" y="101"/>
                      </a:lnTo>
                      <a:lnTo>
                        <a:pt x="1287" y="104"/>
                      </a:lnTo>
                      <a:lnTo>
                        <a:pt x="1290" y="104"/>
                      </a:lnTo>
                      <a:lnTo>
                        <a:pt x="1292" y="106"/>
                      </a:lnTo>
                      <a:lnTo>
                        <a:pt x="1292" y="106"/>
                      </a:lnTo>
                      <a:lnTo>
                        <a:pt x="1294" y="108"/>
                      </a:lnTo>
                      <a:lnTo>
                        <a:pt x="1297" y="111"/>
                      </a:lnTo>
                      <a:lnTo>
                        <a:pt x="1299" y="111"/>
                      </a:lnTo>
                      <a:lnTo>
                        <a:pt x="1301" y="113"/>
                      </a:lnTo>
                      <a:lnTo>
                        <a:pt x="1304" y="116"/>
                      </a:lnTo>
                      <a:lnTo>
                        <a:pt x="1306" y="116"/>
                      </a:lnTo>
                      <a:lnTo>
                        <a:pt x="1306" y="118"/>
                      </a:lnTo>
                      <a:lnTo>
                        <a:pt x="1308" y="118"/>
                      </a:lnTo>
                      <a:lnTo>
                        <a:pt x="1311" y="120"/>
                      </a:lnTo>
                      <a:lnTo>
                        <a:pt x="1313" y="123"/>
                      </a:lnTo>
                      <a:lnTo>
                        <a:pt x="1316" y="125"/>
                      </a:lnTo>
                      <a:lnTo>
                        <a:pt x="1318" y="127"/>
                      </a:lnTo>
                      <a:lnTo>
                        <a:pt x="1323" y="127"/>
                      </a:lnTo>
                      <a:lnTo>
                        <a:pt x="1325" y="130"/>
                      </a:lnTo>
                      <a:lnTo>
                        <a:pt x="1327" y="132"/>
                      </a:lnTo>
                      <a:lnTo>
                        <a:pt x="1330" y="134"/>
                      </a:lnTo>
                      <a:lnTo>
                        <a:pt x="1330" y="137"/>
                      </a:lnTo>
                      <a:lnTo>
                        <a:pt x="1332" y="139"/>
                      </a:lnTo>
                      <a:lnTo>
                        <a:pt x="1334" y="142"/>
                      </a:lnTo>
                      <a:lnTo>
                        <a:pt x="1337" y="146"/>
                      </a:lnTo>
                      <a:lnTo>
                        <a:pt x="1339" y="146"/>
                      </a:lnTo>
                      <a:lnTo>
                        <a:pt x="1339" y="149"/>
                      </a:lnTo>
                      <a:lnTo>
                        <a:pt x="1341" y="151"/>
                      </a:lnTo>
                      <a:lnTo>
                        <a:pt x="1344" y="153"/>
                      </a:lnTo>
                      <a:lnTo>
                        <a:pt x="1344" y="156"/>
                      </a:lnTo>
                      <a:lnTo>
                        <a:pt x="1346" y="158"/>
                      </a:lnTo>
                      <a:lnTo>
                        <a:pt x="1349" y="160"/>
                      </a:lnTo>
                      <a:lnTo>
                        <a:pt x="1351" y="165"/>
                      </a:lnTo>
                      <a:lnTo>
                        <a:pt x="1351" y="170"/>
                      </a:lnTo>
                      <a:lnTo>
                        <a:pt x="1353" y="172"/>
                      </a:lnTo>
                      <a:lnTo>
                        <a:pt x="1353" y="175"/>
                      </a:lnTo>
                      <a:lnTo>
                        <a:pt x="1356" y="177"/>
                      </a:lnTo>
                      <a:lnTo>
                        <a:pt x="1358" y="179"/>
                      </a:lnTo>
                      <a:lnTo>
                        <a:pt x="1358" y="182"/>
                      </a:lnTo>
                      <a:lnTo>
                        <a:pt x="1360" y="184"/>
                      </a:lnTo>
                      <a:lnTo>
                        <a:pt x="1363" y="184"/>
                      </a:lnTo>
                      <a:lnTo>
                        <a:pt x="1363" y="186"/>
                      </a:lnTo>
                      <a:lnTo>
                        <a:pt x="1365" y="189"/>
                      </a:lnTo>
                      <a:lnTo>
                        <a:pt x="1367" y="191"/>
                      </a:lnTo>
                      <a:lnTo>
                        <a:pt x="1367" y="194"/>
                      </a:lnTo>
                      <a:lnTo>
                        <a:pt x="1370" y="196"/>
                      </a:lnTo>
                      <a:lnTo>
                        <a:pt x="1372" y="201"/>
                      </a:lnTo>
                      <a:lnTo>
                        <a:pt x="1375" y="203"/>
                      </a:lnTo>
                      <a:lnTo>
                        <a:pt x="1377" y="205"/>
                      </a:lnTo>
                      <a:lnTo>
                        <a:pt x="1379" y="208"/>
                      </a:lnTo>
                      <a:lnTo>
                        <a:pt x="1382" y="210"/>
                      </a:lnTo>
                      <a:lnTo>
                        <a:pt x="1384" y="212"/>
                      </a:lnTo>
                      <a:lnTo>
                        <a:pt x="1386" y="212"/>
                      </a:lnTo>
                      <a:lnTo>
                        <a:pt x="1389" y="215"/>
                      </a:lnTo>
                      <a:lnTo>
                        <a:pt x="1391" y="217"/>
                      </a:lnTo>
                      <a:lnTo>
                        <a:pt x="1393" y="220"/>
                      </a:lnTo>
                      <a:lnTo>
                        <a:pt x="1396" y="222"/>
                      </a:lnTo>
                      <a:lnTo>
                        <a:pt x="1398" y="222"/>
                      </a:lnTo>
                      <a:lnTo>
                        <a:pt x="1401" y="224"/>
                      </a:lnTo>
                      <a:lnTo>
                        <a:pt x="1403" y="224"/>
                      </a:lnTo>
                      <a:lnTo>
                        <a:pt x="1405" y="224"/>
                      </a:lnTo>
                      <a:lnTo>
                        <a:pt x="1408" y="227"/>
                      </a:lnTo>
                      <a:lnTo>
                        <a:pt x="1408" y="227"/>
                      </a:lnTo>
                      <a:lnTo>
                        <a:pt x="1410" y="227"/>
                      </a:lnTo>
                      <a:lnTo>
                        <a:pt x="1415" y="227"/>
                      </a:lnTo>
                      <a:lnTo>
                        <a:pt x="1417" y="227"/>
                      </a:lnTo>
                      <a:lnTo>
                        <a:pt x="1419" y="227"/>
                      </a:lnTo>
                      <a:lnTo>
                        <a:pt x="1422" y="224"/>
                      </a:lnTo>
                      <a:lnTo>
                        <a:pt x="1424" y="224"/>
                      </a:lnTo>
                      <a:lnTo>
                        <a:pt x="1427" y="222"/>
                      </a:lnTo>
                      <a:lnTo>
                        <a:pt x="1429" y="222"/>
                      </a:lnTo>
                      <a:lnTo>
                        <a:pt x="1429" y="220"/>
                      </a:lnTo>
                      <a:lnTo>
                        <a:pt x="1431" y="220"/>
                      </a:lnTo>
                      <a:lnTo>
                        <a:pt x="1434" y="217"/>
                      </a:lnTo>
                      <a:lnTo>
                        <a:pt x="1436" y="217"/>
                      </a:lnTo>
                      <a:lnTo>
                        <a:pt x="1436" y="215"/>
                      </a:lnTo>
                      <a:lnTo>
                        <a:pt x="1438" y="215"/>
                      </a:lnTo>
                      <a:lnTo>
                        <a:pt x="1438" y="212"/>
                      </a:lnTo>
                      <a:lnTo>
                        <a:pt x="1441" y="210"/>
                      </a:lnTo>
                      <a:lnTo>
                        <a:pt x="1443" y="208"/>
                      </a:lnTo>
                      <a:lnTo>
                        <a:pt x="1445" y="205"/>
                      </a:lnTo>
                      <a:lnTo>
                        <a:pt x="1448" y="203"/>
                      </a:lnTo>
                      <a:lnTo>
                        <a:pt x="1450" y="201"/>
                      </a:lnTo>
                      <a:lnTo>
                        <a:pt x="1453" y="198"/>
                      </a:lnTo>
                      <a:lnTo>
                        <a:pt x="1455" y="196"/>
                      </a:lnTo>
                      <a:lnTo>
                        <a:pt x="1457" y="194"/>
                      </a:lnTo>
                      <a:lnTo>
                        <a:pt x="1460" y="191"/>
                      </a:lnTo>
                      <a:lnTo>
                        <a:pt x="1462" y="191"/>
                      </a:lnTo>
                      <a:lnTo>
                        <a:pt x="1462" y="189"/>
                      </a:lnTo>
                      <a:lnTo>
                        <a:pt x="1464" y="186"/>
                      </a:lnTo>
                      <a:lnTo>
                        <a:pt x="1467" y="184"/>
                      </a:lnTo>
                      <a:lnTo>
                        <a:pt x="1467" y="184"/>
                      </a:lnTo>
                      <a:lnTo>
                        <a:pt x="1469" y="182"/>
                      </a:lnTo>
                      <a:lnTo>
                        <a:pt x="1471" y="179"/>
                      </a:lnTo>
                      <a:lnTo>
                        <a:pt x="1474" y="179"/>
                      </a:lnTo>
                      <a:lnTo>
                        <a:pt x="1476" y="177"/>
                      </a:lnTo>
                      <a:lnTo>
                        <a:pt x="1476" y="175"/>
                      </a:lnTo>
                      <a:lnTo>
                        <a:pt x="1478" y="175"/>
                      </a:lnTo>
                      <a:lnTo>
                        <a:pt x="1481" y="172"/>
                      </a:lnTo>
                      <a:lnTo>
                        <a:pt x="1481" y="170"/>
                      </a:lnTo>
                      <a:lnTo>
                        <a:pt x="1483" y="170"/>
                      </a:lnTo>
                      <a:lnTo>
                        <a:pt x="1486" y="168"/>
                      </a:lnTo>
                      <a:lnTo>
                        <a:pt x="1488" y="165"/>
                      </a:lnTo>
                      <a:lnTo>
                        <a:pt x="1490" y="163"/>
                      </a:lnTo>
                      <a:lnTo>
                        <a:pt x="1493" y="160"/>
                      </a:lnTo>
                      <a:lnTo>
                        <a:pt x="1495" y="158"/>
                      </a:lnTo>
                      <a:lnTo>
                        <a:pt x="1497" y="156"/>
                      </a:lnTo>
                      <a:lnTo>
                        <a:pt x="1500" y="156"/>
                      </a:lnTo>
                      <a:lnTo>
                        <a:pt x="1502" y="153"/>
                      </a:lnTo>
                      <a:lnTo>
                        <a:pt x="1504" y="151"/>
                      </a:lnTo>
                      <a:lnTo>
                        <a:pt x="1507" y="149"/>
                      </a:lnTo>
                      <a:lnTo>
                        <a:pt x="1509" y="146"/>
                      </a:lnTo>
                      <a:lnTo>
                        <a:pt x="1512" y="144"/>
                      </a:lnTo>
                      <a:lnTo>
                        <a:pt x="1514" y="144"/>
                      </a:lnTo>
                      <a:lnTo>
                        <a:pt x="1516" y="142"/>
                      </a:lnTo>
                      <a:lnTo>
                        <a:pt x="1519" y="139"/>
                      </a:lnTo>
                      <a:lnTo>
                        <a:pt x="1521" y="139"/>
                      </a:lnTo>
                      <a:lnTo>
                        <a:pt x="1521" y="137"/>
                      </a:lnTo>
                      <a:lnTo>
                        <a:pt x="1523" y="134"/>
                      </a:lnTo>
                      <a:lnTo>
                        <a:pt x="1526" y="134"/>
                      </a:lnTo>
                      <a:lnTo>
                        <a:pt x="1528" y="132"/>
                      </a:lnTo>
                      <a:lnTo>
                        <a:pt x="1530" y="130"/>
                      </a:lnTo>
                      <a:lnTo>
                        <a:pt x="1533" y="130"/>
                      </a:lnTo>
                      <a:lnTo>
                        <a:pt x="1535" y="127"/>
                      </a:lnTo>
                      <a:lnTo>
                        <a:pt x="1538" y="127"/>
                      </a:lnTo>
                      <a:lnTo>
                        <a:pt x="1540" y="127"/>
                      </a:lnTo>
                      <a:lnTo>
                        <a:pt x="1545" y="125"/>
                      </a:lnTo>
                      <a:lnTo>
                        <a:pt x="1547" y="125"/>
                      </a:lnTo>
                      <a:lnTo>
                        <a:pt x="1549" y="125"/>
                      </a:lnTo>
                      <a:lnTo>
                        <a:pt x="1552" y="127"/>
                      </a:lnTo>
                      <a:lnTo>
                        <a:pt x="1554" y="127"/>
                      </a:lnTo>
                      <a:lnTo>
                        <a:pt x="1556" y="127"/>
                      </a:lnTo>
                      <a:lnTo>
                        <a:pt x="1561" y="127"/>
                      </a:lnTo>
                      <a:lnTo>
                        <a:pt x="1564" y="127"/>
                      </a:lnTo>
                      <a:lnTo>
                        <a:pt x="1571" y="130"/>
                      </a:lnTo>
                      <a:lnTo>
                        <a:pt x="1575" y="130"/>
                      </a:lnTo>
                      <a:lnTo>
                        <a:pt x="1578" y="130"/>
                      </a:lnTo>
                      <a:lnTo>
                        <a:pt x="1580" y="132"/>
                      </a:lnTo>
                      <a:lnTo>
                        <a:pt x="1582" y="132"/>
                      </a:lnTo>
                      <a:lnTo>
                        <a:pt x="1587" y="132"/>
                      </a:lnTo>
                      <a:lnTo>
                        <a:pt x="1594" y="134"/>
                      </a:lnTo>
                      <a:lnTo>
                        <a:pt x="1599" y="134"/>
                      </a:lnTo>
                      <a:lnTo>
                        <a:pt x="1601" y="134"/>
                      </a:lnTo>
                      <a:lnTo>
                        <a:pt x="1608" y="134"/>
                      </a:lnTo>
                      <a:lnTo>
                        <a:pt x="1623" y="137"/>
                      </a:lnTo>
                      <a:lnTo>
                        <a:pt x="1625" y="137"/>
                      </a:lnTo>
                      <a:lnTo>
                        <a:pt x="1627" y="137"/>
                      </a:lnTo>
                      <a:lnTo>
                        <a:pt x="1630" y="137"/>
                      </a:lnTo>
                      <a:lnTo>
                        <a:pt x="1632" y="137"/>
                      </a:lnTo>
                      <a:lnTo>
                        <a:pt x="1634" y="137"/>
                      </a:lnTo>
                      <a:lnTo>
                        <a:pt x="1644" y="137"/>
                      </a:lnTo>
                      <a:lnTo>
                        <a:pt x="1651" y="137"/>
                      </a:lnTo>
                      <a:lnTo>
                        <a:pt x="1653" y="137"/>
                      </a:lnTo>
                      <a:lnTo>
                        <a:pt x="1660" y="139"/>
                      </a:lnTo>
                      <a:lnTo>
                        <a:pt x="1672" y="139"/>
                      </a:lnTo>
                      <a:lnTo>
                        <a:pt x="1677" y="139"/>
                      </a:lnTo>
                      <a:lnTo>
                        <a:pt x="1679" y="139"/>
                      </a:lnTo>
                      <a:lnTo>
                        <a:pt x="1682" y="139"/>
                      </a:lnTo>
                      <a:lnTo>
                        <a:pt x="1689" y="142"/>
                      </a:lnTo>
                      <a:lnTo>
                        <a:pt x="1691" y="142"/>
                      </a:lnTo>
                      <a:lnTo>
                        <a:pt x="1693" y="144"/>
                      </a:lnTo>
                      <a:lnTo>
                        <a:pt x="1698" y="144"/>
                      </a:lnTo>
                      <a:lnTo>
                        <a:pt x="1701" y="146"/>
                      </a:lnTo>
                      <a:lnTo>
                        <a:pt x="1705" y="149"/>
                      </a:lnTo>
                      <a:lnTo>
                        <a:pt x="1712" y="151"/>
                      </a:lnTo>
                      <a:lnTo>
                        <a:pt x="1722" y="153"/>
                      </a:lnTo>
                      <a:lnTo>
                        <a:pt x="1722" y="156"/>
                      </a:lnTo>
                      <a:lnTo>
                        <a:pt x="1724" y="156"/>
                      </a:lnTo>
                      <a:lnTo>
                        <a:pt x="1727" y="156"/>
                      </a:lnTo>
                      <a:lnTo>
                        <a:pt x="1727" y="158"/>
                      </a:lnTo>
                      <a:lnTo>
                        <a:pt x="1729" y="158"/>
                      </a:lnTo>
                      <a:lnTo>
                        <a:pt x="1731" y="158"/>
                      </a:lnTo>
                      <a:lnTo>
                        <a:pt x="1734" y="158"/>
                      </a:lnTo>
                      <a:lnTo>
                        <a:pt x="1736" y="158"/>
                      </a:lnTo>
                      <a:lnTo>
                        <a:pt x="1748" y="158"/>
                      </a:lnTo>
                      <a:lnTo>
                        <a:pt x="1748" y="168"/>
                      </a:lnTo>
                      <a:lnTo>
                        <a:pt x="1748" y="172"/>
                      </a:lnTo>
                      <a:lnTo>
                        <a:pt x="1748" y="179"/>
                      </a:lnTo>
                      <a:lnTo>
                        <a:pt x="1748" y="184"/>
                      </a:lnTo>
                      <a:lnTo>
                        <a:pt x="1748" y="194"/>
                      </a:lnTo>
                      <a:lnTo>
                        <a:pt x="1748" y="196"/>
                      </a:lnTo>
                      <a:lnTo>
                        <a:pt x="1748" y="198"/>
                      </a:lnTo>
                      <a:lnTo>
                        <a:pt x="1748" y="203"/>
                      </a:lnTo>
                      <a:lnTo>
                        <a:pt x="1748" y="205"/>
                      </a:lnTo>
                      <a:lnTo>
                        <a:pt x="1748" y="208"/>
                      </a:lnTo>
                      <a:lnTo>
                        <a:pt x="1748" y="210"/>
                      </a:lnTo>
                      <a:lnTo>
                        <a:pt x="1748" y="215"/>
                      </a:lnTo>
                      <a:lnTo>
                        <a:pt x="1745" y="215"/>
                      </a:lnTo>
                      <a:lnTo>
                        <a:pt x="1743" y="224"/>
                      </a:lnTo>
                      <a:lnTo>
                        <a:pt x="1741" y="227"/>
                      </a:lnTo>
                      <a:lnTo>
                        <a:pt x="1741" y="229"/>
                      </a:lnTo>
                      <a:lnTo>
                        <a:pt x="1738" y="234"/>
                      </a:lnTo>
                      <a:lnTo>
                        <a:pt x="1736" y="236"/>
                      </a:lnTo>
                      <a:lnTo>
                        <a:pt x="1734" y="238"/>
                      </a:lnTo>
                      <a:lnTo>
                        <a:pt x="1731" y="241"/>
                      </a:lnTo>
                      <a:lnTo>
                        <a:pt x="1731" y="241"/>
                      </a:lnTo>
                      <a:lnTo>
                        <a:pt x="1729" y="241"/>
                      </a:lnTo>
                      <a:lnTo>
                        <a:pt x="1729" y="243"/>
                      </a:lnTo>
                      <a:lnTo>
                        <a:pt x="1727" y="243"/>
                      </a:lnTo>
                      <a:lnTo>
                        <a:pt x="1727" y="246"/>
                      </a:lnTo>
                      <a:lnTo>
                        <a:pt x="1724" y="246"/>
                      </a:lnTo>
                      <a:lnTo>
                        <a:pt x="1722" y="248"/>
                      </a:lnTo>
                      <a:lnTo>
                        <a:pt x="1715" y="253"/>
                      </a:lnTo>
                      <a:lnTo>
                        <a:pt x="1703" y="262"/>
                      </a:lnTo>
                      <a:lnTo>
                        <a:pt x="1701" y="264"/>
                      </a:lnTo>
                      <a:lnTo>
                        <a:pt x="1701" y="267"/>
                      </a:lnTo>
                      <a:lnTo>
                        <a:pt x="1698" y="269"/>
                      </a:lnTo>
                      <a:lnTo>
                        <a:pt x="1696" y="269"/>
                      </a:lnTo>
                      <a:lnTo>
                        <a:pt x="1696" y="271"/>
                      </a:lnTo>
                      <a:lnTo>
                        <a:pt x="1693" y="274"/>
                      </a:lnTo>
                      <a:lnTo>
                        <a:pt x="1691" y="274"/>
                      </a:lnTo>
                      <a:lnTo>
                        <a:pt x="1691" y="276"/>
                      </a:lnTo>
                      <a:lnTo>
                        <a:pt x="1691" y="279"/>
                      </a:lnTo>
                      <a:lnTo>
                        <a:pt x="1686" y="290"/>
                      </a:lnTo>
                      <a:lnTo>
                        <a:pt x="1684" y="293"/>
                      </a:lnTo>
                      <a:lnTo>
                        <a:pt x="1684" y="295"/>
                      </a:lnTo>
                      <a:lnTo>
                        <a:pt x="1684" y="297"/>
                      </a:lnTo>
                      <a:lnTo>
                        <a:pt x="1682" y="297"/>
                      </a:lnTo>
                      <a:lnTo>
                        <a:pt x="1682" y="300"/>
                      </a:lnTo>
                      <a:lnTo>
                        <a:pt x="1682" y="302"/>
                      </a:lnTo>
                      <a:lnTo>
                        <a:pt x="1679" y="309"/>
                      </a:lnTo>
                      <a:lnTo>
                        <a:pt x="1675" y="326"/>
                      </a:lnTo>
                      <a:lnTo>
                        <a:pt x="1670" y="347"/>
                      </a:lnTo>
                      <a:lnTo>
                        <a:pt x="1667" y="357"/>
                      </a:lnTo>
                      <a:lnTo>
                        <a:pt x="1665" y="361"/>
                      </a:lnTo>
                      <a:lnTo>
                        <a:pt x="1663" y="368"/>
                      </a:lnTo>
                      <a:lnTo>
                        <a:pt x="1663" y="373"/>
                      </a:lnTo>
                      <a:lnTo>
                        <a:pt x="1660" y="375"/>
                      </a:lnTo>
                      <a:lnTo>
                        <a:pt x="1660" y="378"/>
                      </a:lnTo>
                      <a:lnTo>
                        <a:pt x="1658" y="380"/>
                      </a:lnTo>
                      <a:lnTo>
                        <a:pt x="1658" y="383"/>
                      </a:lnTo>
                      <a:lnTo>
                        <a:pt x="1656" y="387"/>
                      </a:lnTo>
                      <a:lnTo>
                        <a:pt x="1653" y="390"/>
                      </a:lnTo>
                      <a:lnTo>
                        <a:pt x="1649" y="394"/>
                      </a:lnTo>
                      <a:lnTo>
                        <a:pt x="1649" y="397"/>
                      </a:lnTo>
                      <a:lnTo>
                        <a:pt x="1649" y="399"/>
                      </a:lnTo>
                      <a:lnTo>
                        <a:pt x="1646" y="399"/>
                      </a:lnTo>
                      <a:lnTo>
                        <a:pt x="1646" y="401"/>
                      </a:lnTo>
                      <a:lnTo>
                        <a:pt x="1644" y="404"/>
                      </a:lnTo>
                      <a:lnTo>
                        <a:pt x="1641" y="406"/>
                      </a:lnTo>
                      <a:lnTo>
                        <a:pt x="1651" y="413"/>
                      </a:lnTo>
                      <a:lnTo>
                        <a:pt x="1658" y="418"/>
                      </a:lnTo>
                      <a:lnTo>
                        <a:pt x="1809" y="550"/>
                      </a:lnTo>
                      <a:lnTo>
                        <a:pt x="1812" y="553"/>
                      </a:lnTo>
                      <a:lnTo>
                        <a:pt x="1826" y="564"/>
                      </a:lnTo>
                      <a:lnTo>
                        <a:pt x="1859" y="588"/>
                      </a:lnTo>
                      <a:lnTo>
                        <a:pt x="1866" y="598"/>
                      </a:lnTo>
                      <a:lnTo>
                        <a:pt x="1868" y="600"/>
                      </a:lnTo>
                      <a:lnTo>
                        <a:pt x="1871" y="602"/>
                      </a:lnTo>
                      <a:lnTo>
                        <a:pt x="1904" y="631"/>
                      </a:lnTo>
                      <a:lnTo>
                        <a:pt x="1915" y="638"/>
                      </a:lnTo>
                      <a:lnTo>
                        <a:pt x="1920" y="645"/>
                      </a:lnTo>
                      <a:lnTo>
                        <a:pt x="1923" y="647"/>
                      </a:lnTo>
                      <a:lnTo>
                        <a:pt x="1927" y="649"/>
                      </a:lnTo>
                      <a:lnTo>
                        <a:pt x="1939" y="659"/>
                      </a:lnTo>
                      <a:lnTo>
                        <a:pt x="1941" y="661"/>
                      </a:lnTo>
                      <a:lnTo>
                        <a:pt x="1949" y="666"/>
                      </a:lnTo>
                      <a:lnTo>
                        <a:pt x="1951" y="666"/>
                      </a:lnTo>
                      <a:lnTo>
                        <a:pt x="1958" y="671"/>
                      </a:lnTo>
                      <a:lnTo>
                        <a:pt x="1963" y="673"/>
                      </a:lnTo>
                      <a:lnTo>
                        <a:pt x="1967" y="675"/>
                      </a:lnTo>
                      <a:lnTo>
                        <a:pt x="1972" y="680"/>
                      </a:lnTo>
                      <a:lnTo>
                        <a:pt x="1975" y="680"/>
                      </a:lnTo>
                      <a:lnTo>
                        <a:pt x="1979" y="683"/>
                      </a:lnTo>
                      <a:lnTo>
                        <a:pt x="1982" y="685"/>
                      </a:lnTo>
                      <a:lnTo>
                        <a:pt x="1984" y="685"/>
                      </a:lnTo>
                      <a:lnTo>
                        <a:pt x="2005" y="694"/>
                      </a:lnTo>
                      <a:lnTo>
                        <a:pt x="2017" y="697"/>
                      </a:lnTo>
                      <a:lnTo>
                        <a:pt x="2029" y="701"/>
                      </a:lnTo>
                      <a:lnTo>
                        <a:pt x="2074" y="723"/>
                      </a:lnTo>
                      <a:lnTo>
                        <a:pt x="2081" y="725"/>
                      </a:lnTo>
                      <a:lnTo>
                        <a:pt x="2081" y="727"/>
                      </a:lnTo>
                      <a:lnTo>
                        <a:pt x="2086" y="727"/>
                      </a:lnTo>
                      <a:lnTo>
                        <a:pt x="2088" y="732"/>
                      </a:lnTo>
                      <a:lnTo>
                        <a:pt x="2093" y="735"/>
                      </a:lnTo>
                      <a:lnTo>
                        <a:pt x="2095" y="737"/>
                      </a:lnTo>
                      <a:lnTo>
                        <a:pt x="2100" y="739"/>
                      </a:lnTo>
                      <a:lnTo>
                        <a:pt x="2104" y="742"/>
                      </a:lnTo>
                      <a:lnTo>
                        <a:pt x="2109" y="746"/>
                      </a:lnTo>
                      <a:lnTo>
                        <a:pt x="2114" y="746"/>
                      </a:lnTo>
                      <a:lnTo>
                        <a:pt x="2123" y="744"/>
                      </a:lnTo>
                      <a:lnTo>
                        <a:pt x="2133" y="744"/>
                      </a:lnTo>
                      <a:lnTo>
                        <a:pt x="2135" y="744"/>
                      </a:lnTo>
                      <a:lnTo>
                        <a:pt x="2140" y="744"/>
                      </a:lnTo>
                      <a:lnTo>
                        <a:pt x="2142" y="744"/>
                      </a:lnTo>
                      <a:lnTo>
                        <a:pt x="2149" y="744"/>
                      </a:lnTo>
                      <a:lnTo>
                        <a:pt x="2152" y="744"/>
                      </a:lnTo>
                      <a:lnTo>
                        <a:pt x="2159" y="744"/>
                      </a:lnTo>
                      <a:lnTo>
                        <a:pt x="2164" y="744"/>
                      </a:lnTo>
                      <a:lnTo>
                        <a:pt x="2171" y="744"/>
                      </a:lnTo>
                      <a:lnTo>
                        <a:pt x="2173" y="742"/>
                      </a:lnTo>
                      <a:lnTo>
                        <a:pt x="2180" y="742"/>
                      </a:lnTo>
                      <a:lnTo>
                        <a:pt x="2185" y="742"/>
                      </a:lnTo>
                      <a:lnTo>
                        <a:pt x="2187" y="742"/>
                      </a:lnTo>
                      <a:lnTo>
                        <a:pt x="2194" y="742"/>
                      </a:lnTo>
                      <a:lnTo>
                        <a:pt x="2199" y="742"/>
                      </a:lnTo>
                      <a:lnTo>
                        <a:pt x="2201" y="742"/>
                      </a:lnTo>
                      <a:lnTo>
                        <a:pt x="2206" y="742"/>
                      </a:lnTo>
                      <a:lnTo>
                        <a:pt x="2213" y="742"/>
                      </a:lnTo>
                      <a:lnTo>
                        <a:pt x="2218" y="742"/>
                      </a:lnTo>
                      <a:lnTo>
                        <a:pt x="2223" y="742"/>
                      </a:lnTo>
                      <a:lnTo>
                        <a:pt x="2225" y="739"/>
                      </a:lnTo>
                      <a:lnTo>
                        <a:pt x="2232" y="739"/>
                      </a:lnTo>
                      <a:lnTo>
                        <a:pt x="2234" y="739"/>
                      </a:lnTo>
                      <a:lnTo>
                        <a:pt x="2237" y="739"/>
                      </a:lnTo>
                      <a:lnTo>
                        <a:pt x="2241" y="739"/>
                      </a:lnTo>
                      <a:lnTo>
                        <a:pt x="2244" y="737"/>
                      </a:lnTo>
                      <a:lnTo>
                        <a:pt x="2249" y="737"/>
                      </a:lnTo>
                      <a:lnTo>
                        <a:pt x="2251" y="737"/>
                      </a:lnTo>
                      <a:lnTo>
                        <a:pt x="2253" y="735"/>
                      </a:lnTo>
                      <a:lnTo>
                        <a:pt x="2256" y="735"/>
                      </a:lnTo>
                      <a:lnTo>
                        <a:pt x="2258" y="735"/>
                      </a:lnTo>
                      <a:lnTo>
                        <a:pt x="2258" y="732"/>
                      </a:lnTo>
                      <a:lnTo>
                        <a:pt x="2260" y="732"/>
                      </a:lnTo>
                      <a:lnTo>
                        <a:pt x="2263" y="732"/>
                      </a:lnTo>
                      <a:lnTo>
                        <a:pt x="2265" y="730"/>
                      </a:lnTo>
                      <a:lnTo>
                        <a:pt x="2267" y="730"/>
                      </a:lnTo>
                      <a:lnTo>
                        <a:pt x="2267" y="727"/>
                      </a:lnTo>
                      <a:lnTo>
                        <a:pt x="2270" y="727"/>
                      </a:lnTo>
                      <a:lnTo>
                        <a:pt x="2272" y="725"/>
                      </a:lnTo>
                      <a:lnTo>
                        <a:pt x="2277" y="723"/>
                      </a:lnTo>
                      <a:lnTo>
                        <a:pt x="2279" y="720"/>
                      </a:lnTo>
                      <a:lnTo>
                        <a:pt x="2284" y="718"/>
                      </a:lnTo>
                      <a:lnTo>
                        <a:pt x="2286" y="716"/>
                      </a:lnTo>
                      <a:lnTo>
                        <a:pt x="2289" y="716"/>
                      </a:lnTo>
                      <a:lnTo>
                        <a:pt x="2291" y="713"/>
                      </a:lnTo>
                      <a:lnTo>
                        <a:pt x="2293" y="713"/>
                      </a:lnTo>
                      <a:lnTo>
                        <a:pt x="2296" y="711"/>
                      </a:lnTo>
                      <a:lnTo>
                        <a:pt x="2298" y="711"/>
                      </a:lnTo>
                      <a:lnTo>
                        <a:pt x="2301" y="709"/>
                      </a:lnTo>
                      <a:lnTo>
                        <a:pt x="2303" y="709"/>
                      </a:lnTo>
                      <a:lnTo>
                        <a:pt x="2305" y="706"/>
                      </a:lnTo>
                      <a:lnTo>
                        <a:pt x="2308" y="706"/>
                      </a:lnTo>
                      <a:lnTo>
                        <a:pt x="2310" y="704"/>
                      </a:lnTo>
                      <a:lnTo>
                        <a:pt x="2312" y="704"/>
                      </a:lnTo>
                      <a:lnTo>
                        <a:pt x="2315" y="704"/>
                      </a:lnTo>
                      <a:lnTo>
                        <a:pt x="2315" y="704"/>
                      </a:lnTo>
                      <a:lnTo>
                        <a:pt x="2315" y="701"/>
                      </a:lnTo>
                      <a:lnTo>
                        <a:pt x="2317" y="701"/>
                      </a:lnTo>
                      <a:lnTo>
                        <a:pt x="2319" y="701"/>
                      </a:lnTo>
                      <a:lnTo>
                        <a:pt x="2322" y="701"/>
                      </a:lnTo>
                      <a:lnTo>
                        <a:pt x="2324" y="701"/>
                      </a:lnTo>
                      <a:lnTo>
                        <a:pt x="2326" y="701"/>
                      </a:lnTo>
                      <a:lnTo>
                        <a:pt x="2329" y="701"/>
                      </a:lnTo>
                      <a:lnTo>
                        <a:pt x="2331" y="701"/>
                      </a:lnTo>
                      <a:lnTo>
                        <a:pt x="2334" y="701"/>
                      </a:lnTo>
                      <a:lnTo>
                        <a:pt x="2336" y="701"/>
                      </a:lnTo>
                      <a:lnTo>
                        <a:pt x="2341" y="701"/>
                      </a:lnTo>
                      <a:lnTo>
                        <a:pt x="2343" y="701"/>
                      </a:lnTo>
                      <a:lnTo>
                        <a:pt x="2348" y="701"/>
                      </a:lnTo>
                      <a:lnTo>
                        <a:pt x="2355" y="701"/>
                      </a:lnTo>
                      <a:lnTo>
                        <a:pt x="2364" y="701"/>
                      </a:lnTo>
                      <a:lnTo>
                        <a:pt x="2367" y="701"/>
                      </a:lnTo>
                      <a:lnTo>
                        <a:pt x="2369" y="701"/>
                      </a:lnTo>
                      <a:lnTo>
                        <a:pt x="2371" y="704"/>
                      </a:lnTo>
                      <a:lnTo>
                        <a:pt x="2371" y="704"/>
                      </a:lnTo>
                      <a:lnTo>
                        <a:pt x="2374" y="704"/>
                      </a:lnTo>
                      <a:lnTo>
                        <a:pt x="2376" y="704"/>
                      </a:lnTo>
                      <a:lnTo>
                        <a:pt x="2378" y="704"/>
                      </a:lnTo>
                      <a:lnTo>
                        <a:pt x="2381" y="704"/>
                      </a:lnTo>
                      <a:lnTo>
                        <a:pt x="2381" y="706"/>
                      </a:lnTo>
                      <a:lnTo>
                        <a:pt x="2383" y="706"/>
                      </a:lnTo>
                      <a:lnTo>
                        <a:pt x="2386" y="706"/>
                      </a:lnTo>
                      <a:lnTo>
                        <a:pt x="2388" y="709"/>
                      </a:lnTo>
                      <a:lnTo>
                        <a:pt x="2390" y="709"/>
                      </a:lnTo>
                      <a:lnTo>
                        <a:pt x="2393" y="709"/>
                      </a:lnTo>
                      <a:lnTo>
                        <a:pt x="2395" y="711"/>
                      </a:lnTo>
                      <a:lnTo>
                        <a:pt x="2397" y="713"/>
                      </a:lnTo>
                      <a:lnTo>
                        <a:pt x="2402" y="716"/>
                      </a:lnTo>
                      <a:lnTo>
                        <a:pt x="2407" y="718"/>
                      </a:lnTo>
                      <a:lnTo>
                        <a:pt x="2409" y="720"/>
                      </a:lnTo>
                      <a:lnTo>
                        <a:pt x="2412" y="720"/>
                      </a:lnTo>
                      <a:lnTo>
                        <a:pt x="2414" y="723"/>
                      </a:lnTo>
                      <a:lnTo>
                        <a:pt x="2419" y="725"/>
                      </a:lnTo>
                      <a:lnTo>
                        <a:pt x="2423" y="727"/>
                      </a:lnTo>
                      <a:lnTo>
                        <a:pt x="2426" y="732"/>
                      </a:lnTo>
                      <a:lnTo>
                        <a:pt x="2428" y="732"/>
                      </a:lnTo>
                      <a:lnTo>
                        <a:pt x="2428" y="732"/>
                      </a:lnTo>
                      <a:lnTo>
                        <a:pt x="2428" y="735"/>
                      </a:lnTo>
                      <a:lnTo>
                        <a:pt x="2433" y="737"/>
                      </a:lnTo>
                      <a:lnTo>
                        <a:pt x="2438" y="742"/>
                      </a:lnTo>
                      <a:lnTo>
                        <a:pt x="2445" y="746"/>
                      </a:lnTo>
                      <a:lnTo>
                        <a:pt x="2449" y="749"/>
                      </a:lnTo>
                      <a:lnTo>
                        <a:pt x="2454" y="751"/>
                      </a:lnTo>
                      <a:lnTo>
                        <a:pt x="2459" y="753"/>
                      </a:lnTo>
                      <a:lnTo>
                        <a:pt x="2468" y="758"/>
                      </a:lnTo>
                      <a:lnTo>
                        <a:pt x="2478" y="765"/>
                      </a:lnTo>
                      <a:lnTo>
                        <a:pt x="2480" y="768"/>
                      </a:lnTo>
                      <a:lnTo>
                        <a:pt x="2482" y="770"/>
                      </a:lnTo>
                      <a:lnTo>
                        <a:pt x="2485" y="770"/>
                      </a:lnTo>
                      <a:lnTo>
                        <a:pt x="2485" y="772"/>
                      </a:lnTo>
                      <a:lnTo>
                        <a:pt x="2487" y="775"/>
                      </a:lnTo>
                      <a:lnTo>
                        <a:pt x="2487" y="777"/>
                      </a:lnTo>
                      <a:lnTo>
                        <a:pt x="2489" y="777"/>
                      </a:lnTo>
                      <a:lnTo>
                        <a:pt x="2489" y="779"/>
                      </a:lnTo>
                      <a:lnTo>
                        <a:pt x="2492" y="782"/>
                      </a:lnTo>
                      <a:lnTo>
                        <a:pt x="2492" y="784"/>
                      </a:lnTo>
                      <a:lnTo>
                        <a:pt x="2494" y="794"/>
                      </a:lnTo>
                      <a:lnTo>
                        <a:pt x="2504" y="786"/>
                      </a:lnTo>
                      <a:lnTo>
                        <a:pt x="2506" y="784"/>
                      </a:lnTo>
                      <a:lnTo>
                        <a:pt x="2506" y="782"/>
                      </a:lnTo>
                      <a:lnTo>
                        <a:pt x="2506" y="779"/>
                      </a:lnTo>
                      <a:lnTo>
                        <a:pt x="2508" y="779"/>
                      </a:lnTo>
                      <a:lnTo>
                        <a:pt x="2508" y="777"/>
                      </a:lnTo>
                      <a:lnTo>
                        <a:pt x="2508" y="775"/>
                      </a:lnTo>
                      <a:lnTo>
                        <a:pt x="2508" y="772"/>
                      </a:lnTo>
                      <a:lnTo>
                        <a:pt x="2508" y="770"/>
                      </a:lnTo>
                      <a:lnTo>
                        <a:pt x="2508" y="768"/>
                      </a:lnTo>
                      <a:lnTo>
                        <a:pt x="2508" y="765"/>
                      </a:lnTo>
                      <a:lnTo>
                        <a:pt x="2508" y="763"/>
                      </a:lnTo>
                      <a:lnTo>
                        <a:pt x="2511" y="761"/>
                      </a:lnTo>
                      <a:lnTo>
                        <a:pt x="2511" y="758"/>
                      </a:lnTo>
                      <a:lnTo>
                        <a:pt x="2511" y="756"/>
                      </a:lnTo>
                      <a:lnTo>
                        <a:pt x="2513" y="753"/>
                      </a:lnTo>
                      <a:lnTo>
                        <a:pt x="2513" y="751"/>
                      </a:lnTo>
                      <a:lnTo>
                        <a:pt x="2515" y="751"/>
                      </a:lnTo>
                      <a:lnTo>
                        <a:pt x="2515" y="751"/>
                      </a:lnTo>
                      <a:lnTo>
                        <a:pt x="2518" y="749"/>
                      </a:lnTo>
                      <a:lnTo>
                        <a:pt x="2520" y="746"/>
                      </a:lnTo>
                      <a:lnTo>
                        <a:pt x="2525" y="744"/>
                      </a:lnTo>
                      <a:lnTo>
                        <a:pt x="2527" y="744"/>
                      </a:lnTo>
                      <a:lnTo>
                        <a:pt x="2527" y="742"/>
                      </a:lnTo>
                      <a:lnTo>
                        <a:pt x="2530" y="742"/>
                      </a:lnTo>
                      <a:lnTo>
                        <a:pt x="2532" y="742"/>
                      </a:lnTo>
                      <a:lnTo>
                        <a:pt x="2534" y="742"/>
                      </a:lnTo>
                      <a:lnTo>
                        <a:pt x="2537" y="742"/>
                      </a:lnTo>
                      <a:lnTo>
                        <a:pt x="2541" y="742"/>
                      </a:lnTo>
                      <a:lnTo>
                        <a:pt x="2546" y="742"/>
                      </a:lnTo>
                      <a:lnTo>
                        <a:pt x="2551" y="742"/>
                      </a:lnTo>
                      <a:lnTo>
                        <a:pt x="2560" y="742"/>
                      </a:lnTo>
                      <a:lnTo>
                        <a:pt x="2572" y="742"/>
                      </a:lnTo>
                      <a:lnTo>
                        <a:pt x="2582" y="742"/>
                      </a:lnTo>
                      <a:lnTo>
                        <a:pt x="2589" y="742"/>
                      </a:lnTo>
                      <a:lnTo>
                        <a:pt x="2596" y="739"/>
                      </a:lnTo>
                      <a:lnTo>
                        <a:pt x="2608" y="739"/>
                      </a:lnTo>
                      <a:lnTo>
                        <a:pt x="2617" y="739"/>
                      </a:lnTo>
                      <a:lnTo>
                        <a:pt x="2624" y="739"/>
                      </a:lnTo>
                      <a:lnTo>
                        <a:pt x="2626" y="739"/>
                      </a:lnTo>
                      <a:lnTo>
                        <a:pt x="2716" y="739"/>
                      </a:lnTo>
                      <a:lnTo>
                        <a:pt x="2740" y="739"/>
                      </a:lnTo>
                      <a:lnTo>
                        <a:pt x="2745" y="739"/>
                      </a:lnTo>
                      <a:lnTo>
                        <a:pt x="2756" y="739"/>
                      </a:lnTo>
                      <a:lnTo>
                        <a:pt x="2763" y="739"/>
                      </a:lnTo>
                      <a:lnTo>
                        <a:pt x="2806" y="739"/>
                      </a:lnTo>
                      <a:lnTo>
                        <a:pt x="2808" y="739"/>
                      </a:lnTo>
                      <a:lnTo>
                        <a:pt x="2811" y="739"/>
                      </a:lnTo>
                      <a:lnTo>
                        <a:pt x="2815" y="739"/>
                      </a:lnTo>
                      <a:lnTo>
                        <a:pt x="2825" y="739"/>
                      </a:lnTo>
                      <a:lnTo>
                        <a:pt x="2851" y="739"/>
                      </a:lnTo>
                      <a:lnTo>
                        <a:pt x="2853" y="751"/>
                      </a:lnTo>
                      <a:lnTo>
                        <a:pt x="2853" y="758"/>
                      </a:lnTo>
                      <a:lnTo>
                        <a:pt x="2853" y="770"/>
                      </a:lnTo>
                      <a:lnTo>
                        <a:pt x="2853" y="775"/>
                      </a:lnTo>
                      <a:lnTo>
                        <a:pt x="2853" y="782"/>
                      </a:lnTo>
                      <a:lnTo>
                        <a:pt x="2853" y="786"/>
                      </a:lnTo>
                      <a:lnTo>
                        <a:pt x="2853" y="794"/>
                      </a:lnTo>
                      <a:lnTo>
                        <a:pt x="2853" y="801"/>
                      </a:lnTo>
                      <a:lnTo>
                        <a:pt x="2853" y="808"/>
                      </a:lnTo>
                      <a:lnTo>
                        <a:pt x="2853" y="812"/>
                      </a:lnTo>
                      <a:lnTo>
                        <a:pt x="2853" y="827"/>
                      </a:lnTo>
                      <a:lnTo>
                        <a:pt x="2853" y="831"/>
                      </a:lnTo>
                      <a:lnTo>
                        <a:pt x="2853" y="848"/>
                      </a:lnTo>
                      <a:lnTo>
                        <a:pt x="2853" y="850"/>
                      </a:lnTo>
                      <a:lnTo>
                        <a:pt x="2853" y="857"/>
                      </a:lnTo>
                      <a:lnTo>
                        <a:pt x="2853" y="862"/>
                      </a:lnTo>
                      <a:lnTo>
                        <a:pt x="2853" y="864"/>
                      </a:lnTo>
                      <a:lnTo>
                        <a:pt x="2853" y="864"/>
                      </a:lnTo>
                      <a:lnTo>
                        <a:pt x="2853" y="869"/>
                      </a:lnTo>
                      <a:lnTo>
                        <a:pt x="2853" y="876"/>
                      </a:lnTo>
                      <a:lnTo>
                        <a:pt x="2853" y="879"/>
                      </a:lnTo>
                      <a:lnTo>
                        <a:pt x="2853" y="881"/>
                      </a:lnTo>
                      <a:lnTo>
                        <a:pt x="2853" y="883"/>
                      </a:lnTo>
                      <a:lnTo>
                        <a:pt x="2853" y="890"/>
                      </a:lnTo>
                      <a:lnTo>
                        <a:pt x="2853" y="893"/>
                      </a:lnTo>
                      <a:lnTo>
                        <a:pt x="2853" y="898"/>
                      </a:lnTo>
                      <a:lnTo>
                        <a:pt x="2853" y="900"/>
                      </a:lnTo>
                      <a:lnTo>
                        <a:pt x="2853" y="905"/>
                      </a:lnTo>
                      <a:lnTo>
                        <a:pt x="2853" y="907"/>
                      </a:lnTo>
                      <a:lnTo>
                        <a:pt x="2853" y="912"/>
                      </a:lnTo>
                      <a:lnTo>
                        <a:pt x="2853" y="919"/>
                      </a:lnTo>
                      <a:lnTo>
                        <a:pt x="2853" y="921"/>
                      </a:lnTo>
                      <a:lnTo>
                        <a:pt x="2853" y="921"/>
                      </a:lnTo>
                      <a:lnTo>
                        <a:pt x="2853" y="924"/>
                      </a:lnTo>
                      <a:lnTo>
                        <a:pt x="2853" y="926"/>
                      </a:lnTo>
                      <a:lnTo>
                        <a:pt x="2853" y="931"/>
                      </a:lnTo>
                      <a:lnTo>
                        <a:pt x="2853" y="935"/>
                      </a:lnTo>
                      <a:lnTo>
                        <a:pt x="2853" y="940"/>
                      </a:lnTo>
                      <a:lnTo>
                        <a:pt x="2853" y="942"/>
                      </a:lnTo>
                      <a:lnTo>
                        <a:pt x="2853" y="947"/>
                      </a:lnTo>
                      <a:lnTo>
                        <a:pt x="2853" y="954"/>
                      </a:lnTo>
                      <a:lnTo>
                        <a:pt x="2853" y="959"/>
                      </a:lnTo>
                      <a:lnTo>
                        <a:pt x="2853" y="964"/>
                      </a:lnTo>
                      <a:lnTo>
                        <a:pt x="2853" y="968"/>
                      </a:lnTo>
                      <a:lnTo>
                        <a:pt x="2853" y="973"/>
                      </a:lnTo>
                      <a:lnTo>
                        <a:pt x="2853" y="975"/>
                      </a:lnTo>
                      <a:lnTo>
                        <a:pt x="2853" y="978"/>
                      </a:lnTo>
                      <a:lnTo>
                        <a:pt x="2853" y="985"/>
                      </a:lnTo>
                      <a:lnTo>
                        <a:pt x="2853" y="987"/>
                      </a:lnTo>
                      <a:lnTo>
                        <a:pt x="2853" y="994"/>
                      </a:lnTo>
                      <a:lnTo>
                        <a:pt x="2853" y="999"/>
                      </a:lnTo>
                      <a:lnTo>
                        <a:pt x="2853" y="1004"/>
                      </a:lnTo>
                      <a:lnTo>
                        <a:pt x="2853" y="1006"/>
                      </a:lnTo>
                      <a:lnTo>
                        <a:pt x="2853" y="1009"/>
                      </a:lnTo>
                      <a:lnTo>
                        <a:pt x="2851" y="1009"/>
                      </a:lnTo>
                      <a:lnTo>
                        <a:pt x="2846" y="1009"/>
                      </a:lnTo>
                      <a:lnTo>
                        <a:pt x="2841" y="1009"/>
                      </a:lnTo>
                      <a:lnTo>
                        <a:pt x="2839" y="1009"/>
                      </a:lnTo>
                      <a:lnTo>
                        <a:pt x="2834" y="1009"/>
                      </a:lnTo>
                      <a:lnTo>
                        <a:pt x="2827" y="1009"/>
                      </a:lnTo>
                      <a:lnTo>
                        <a:pt x="2825" y="1009"/>
                      </a:lnTo>
                      <a:lnTo>
                        <a:pt x="2818" y="1009"/>
                      </a:lnTo>
                      <a:lnTo>
                        <a:pt x="2813" y="1009"/>
                      </a:lnTo>
                      <a:lnTo>
                        <a:pt x="2811" y="1009"/>
                      </a:lnTo>
                      <a:lnTo>
                        <a:pt x="2808" y="1009"/>
                      </a:lnTo>
                      <a:lnTo>
                        <a:pt x="2806" y="1009"/>
                      </a:lnTo>
                      <a:lnTo>
                        <a:pt x="2799" y="1009"/>
                      </a:lnTo>
                      <a:lnTo>
                        <a:pt x="2794" y="1009"/>
                      </a:lnTo>
                      <a:lnTo>
                        <a:pt x="2787" y="1009"/>
                      </a:lnTo>
                      <a:lnTo>
                        <a:pt x="2782" y="1009"/>
                      </a:lnTo>
                      <a:lnTo>
                        <a:pt x="2778" y="1009"/>
                      </a:lnTo>
                      <a:lnTo>
                        <a:pt x="2771" y="1009"/>
                      </a:lnTo>
                      <a:lnTo>
                        <a:pt x="2768" y="1009"/>
                      </a:lnTo>
                      <a:lnTo>
                        <a:pt x="2763" y="1009"/>
                      </a:lnTo>
                      <a:lnTo>
                        <a:pt x="2756" y="1009"/>
                      </a:lnTo>
                      <a:lnTo>
                        <a:pt x="2747" y="1009"/>
                      </a:lnTo>
                      <a:lnTo>
                        <a:pt x="2740" y="1009"/>
                      </a:lnTo>
                      <a:lnTo>
                        <a:pt x="2735" y="1009"/>
                      </a:lnTo>
                      <a:lnTo>
                        <a:pt x="2730" y="1009"/>
                      </a:lnTo>
                      <a:lnTo>
                        <a:pt x="2723" y="1011"/>
                      </a:lnTo>
                      <a:lnTo>
                        <a:pt x="2719" y="1011"/>
                      </a:lnTo>
                      <a:lnTo>
                        <a:pt x="2716" y="1011"/>
                      </a:lnTo>
                      <a:lnTo>
                        <a:pt x="2714" y="1011"/>
                      </a:lnTo>
                      <a:lnTo>
                        <a:pt x="2712" y="1011"/>
                      </a:lnTo>
                      <a:lnTo>
                        <a:pt x="2712" y="1011"/>
                      </a:lnTo>
                      <a:lnTo>
                        <a:pt x="2707" y="1011"/>
                      </a:lnTo>
                      <a:lnTo>
                        <a:pt x="2697" y="1011"/>
                      </a:lnTo>
                      <a:lnTo>
                        <a:pt x="2683" y="1011"/>
                      </a:lnTo>
                      <a:lnTo>
                        <a:pt x="2671" y="1011"/>
                      </a:lnTo>
                      <a:lnTo>
                        <a:pt x="2664" y="1011"/>
                      </a:lnTo>
                      <a:lnTo>
                        <a:pt x="2662" y="1011"/>
                      </a:lnTo>
                      <a:lnTo>
                        <a:pt x="2655" y="1011"/>
                      </a:lnTo>
                      <a:lnTo>
                        <a:pt x="2655" y="1011"/>
                      </a:lnTo>
                      <a:lnTo>
                        <a:pt x="2652" y="1011"/>
                      </a:lnTo>
                      <a:lnTo>
                        <a:pt x="2650" y="1011"/>
                      </a:lnTo>
                      <a:lnTo>
                        <a:pt x="2645" y="1011"/>
                      </a:lnTo>
                      <a:lnTo>
                        <a:pt x="2643" y="1011"/>
                      </a:lnTo>
                      <a:lnTo>
                        <a:pt x="2641" y="1011"/>
                      </a:lnTo>
                      <a:lnTo>
                        <a:pt x="2636" y="1011"/>
                      </a:lnTo>
                      <a:lnTo>
                        <a:pt x="2634" y="1011"/>
                      </a:lnTo>
                      <a:lnTo>
                        <a:pt x="2631" y="1011"/>
                      </a:lnTo>
                      <a:lnTo>
                        <a:pt x="2629" y="1011"/>
                      </a:lnTo>
                      <a:lnTo>
                        <a:pt x="2626" y="1011"/>
                      </a:lnTo>
                      <a:lnTo>
                        <a:pt x="2626" y="1013"/>
                      </a:lnTo>
                      <a:lnTo>
                        <a:pt x="2626" y="1016"/>
                      </a:lnTo>
                      <a:lnTo>
                        <a:pt x="2626" y="1025"/>
                      </a:lnTo>
                      <a:lnTo>
                        <a:pt x="2626" y="1030"/>
                      </a:lnTo>
                      <a:lnTo>
                        <a:pt x="2626" y="1032"/>
                      </a:lnTo>
                      <a:lnTo>
                        <a:pt x="2626" y="1037"/>
                      </a:lnTo>
                      <a:lnTo>
                        <a:pt x="2626" y="1042"/>
                      </a:lnTo>
                      <a:lnTo>
                        <a:pt x="2626" y="1049"/>
                      </a:lnTo>
                      <a:lnTo>
                        <a:pt x="2626" y="1061"/>
                      </a:lnTo>
                      <a:lnTo>
                        <a:pt x="2626" y="1065"/>
                      </a:lnTo>
                      <a:lnTo>
                        <a:pt x="2626" y="1068"/>
                      </a:lnTo>
                      <a:lnTo>
                        <a:pt x="2624" y="1070"/>
                      </a:lnTo>
                      <a:lnTo>
                        <a:pt x="2624" y="1075"/>
                      </a:lnTo>
                      <a:lnTo>
                        <a:pt x="2624" y="1077"/>
                      </a:lnTo>
                      <a:lnTo>
                        <a:pt x="2622" y="1079"/>
                      </a:lnTo>
                      <a:lnTo>
                        <a:pt x="2622" y="1082"/>
                      </a:lnTo>
                      <a:lnTo>
                        <a:pt x="2622" y="1084"/>
                      </a:lnTo>
                      <a:lnTo>
                        <a:pt x="2622" y="1087"/>
                      </a:lnTo>
                      <a:lnTo>
                        <a:pt x="2619" y="1089"/>
                      </a:lnTo>
                      <a:lnTo>
                        <a:pt x="2619" y="1089"/>
                      </a:lnTo>
                      <a:lnTo>
                        <a:pt x="2619" y="1091"/>
                      </a:lnTo>
                      <a:lnTo>
                        <a:pt x="2617" y="1094"/>
                      </a:lnTo>
                      <a:lnTo>
                        <a:pt x="2617" y="1096"/>
                      </a:lnTo>
                      <a:lnTo>
                        <a:pt x="2615" y="1098"/>
                      </a:lnTo>
                      <a:lnTo>
                        <a:pt x="2615" y="1101"/>
                      </a:lnTo>
                      <a:lnTo>
                        <a:pt x="2598" y="1101"/>
                      </a:lnTo>
                      <a:lnTo>
                        <a:pt x="2579" y="1101"/>
                      </a:lnTo>
                      <a:lnTo>
                        <a:pt x="2558" y="1101"/>
                      </a:lnTo>
                      <a:lnTo>
                        <a:pt x="2556" y="1101"/>
                      </a:lnTo>
                      <a:lnTo>
                        <a:pt x="2506" y="1101"/>
                      </a:lnTo>
                      <a:lnTo>
                        <a:pt x="2485" y="1098"/>
                      </a:lnTo>
                      <a:lnTo>
                        <a:pt x="2485" y="1103"/>
                      </a:lnTo>
                      <a:lnTo>
                        <a:pt x="2485" y="1108"/>
                      </a:lnTo>
                      <a:lnTo>
                        <a:pt x="2485" y="1113"/>
                      </a:lnTo>
                      <a:lnTo>
                        <a:pt x="2485" y="1115"/>
                      </a:lnTo>
                      <a:lnTo>
                        <a:pt x="2480" y="1120"/>
                      </a:lnTo>
                      <a:lnTo>
                        <a:pt x="2478" y="1122"/>
                      </a:lnTo>
                      <a:lnTo>
                        <a:pt x="2475" y="1127"/>
                      </a:lnTo>
                      <a:lnTo>
                        <a:pt x="2473" y="1131"/>
                      </a:lnTo>
                      <a:lnTo>
                        <a:pt x="2473" y="1134"/>
                      </a:lnTo>
                      <a:lnTo>
                        <a:pt x="2471" y="1138"/>
                      </a:lnTo>
                      <a:lnTo>
                        <a:pt x="2466" y="1138"/>
                      </a:lnTo>
                      <a:lnTo>
                        <a:pt x="2463" y="1141"/>
                      </a:lnTo>
                      <a:lnTo>
                        <a:pt x="2466" y="1146"/>
                      </a:lnTo>
                      <a:lnTo>
                        <a:pt x="2461" y="1146"/>
                      </a:lnTo>
                      <a:lnTo>
                        <a:pt x="2454" y="1143"/>
                      </a:lnTo>
                      <a:lnTo>
                        <a:pt x="2449" y="1136"/>
                      </a:lnTo>
                      <a:lnTo>
                        <a:pt x="2445" y="1141"/>
                      </a:lnTo>
                      <a:lnTo>
                        <a:pt x="2445" y="1143"/>
                      </a:lnTo>
                      <a:lnTo>
                        <a:pt x="2440" y="1146"/>
                      </a:lnTo>
                      <a:lnTo>
                        <a:pt x="2435" y="1150"/>
                      </a:lnTo>
                      <a:lnTo>
                        <a:pt x="2435" y="1157"/>
                      </a:lnTo>
                      <a:lnTo>
                        <a:pt x="2433" y="1157"/>
                      </a:lnTo>
                      <a:lnTo>
                        <a:pt x="2433" y="1160"/>
                      </a:lnTo>
                      <a:lnTo>
                        <a:pt x="2430" y="1160"/>
                      </a:lnTo>
                      <a:lnTo>
                        <a:pt x="2430" y="1162"/>
                      </a:lnTo>
                      <a:lnTo>
                        <a:pt x="2428" y="1162"/>
                      </a:lnTo>
                      <a:lnTo>
                        <a:pt x="2428" y="1164"/>
                      </a:lnTo>
                      <a:lnTo>
                        <a:pt x="2428" y="1167"/>
                      </a:lnTo>
                      <a:lnTo>
                        <a:pt x="2428" y="1169"/>
                      </a:lnTo>
                      <a:lnTo>
                        <a:pt x="2428" y="1172"/>
                      </a:lnTo>
                      <a:lnTo>
                        <a:pt x="2428" y="1174"/>
                      </a:lnTo>
                      <a:lnTo>
                        <a:pt x="2428" y="1176"/>
                      </a:lnTo>
                      <a:lnTo>
                        <a:pt x="2428" y="1179"/>
                      </a:lnTo>
                      <a:lnTo>
                        <a:pt x="2430" y="1179"/>
                      </a:lnTo>
                      <a:lnTo>
                        <a:pt x="2435" y="1181"/>
                      </a:lnTo>
                      <a:lnTo>
                        <a:pt x="2438" y="1181"/>
                      </a:lnTo>
                      <a:lnTo>
                        <a:pt x="2438" y="1183"/>
                      </a:lnTo>
                      <a:lnTo>
                        <a:pt x="2440" y="1183"/>
                      </a:lnTo>
                      <a:lnTo>
                        <a:pt x="2440" y="1186"/>
                      </a:lnTo>
                      <a:lnTo>
                        <a:pt x="2440" y="1188"/>
                      </a:lnTo>
                      <a:lnTo>
                        <a:pt x="2440" y="1190"/>
                      </a:lnTo>
                      <a:lnTo>
                        <a:pt x="2438" y="1190"/>
                      </a:lnTo>
                      <a:lnTo>
                        <a:pt x="2438" y="1193"/>
                      </a:lnTo>
                      <a:lnTo>
                        <a:pt x="2433" y="1198"/>
                      </a:lnTo>
                      <a:lnTo>
                        <a:pt x="2433" y="1200"/>
                      </a:lnTo>
                      <a:lnTo>
                        <a:pt x="2433" y="1202"/>
                      </a:lnTo>
                      <a:lnTo>
                        <a:pt x="2433" y="1202"/>
                      </a:lnTo>
                      <a:lnTo>
                        <a:pt x="2435" y="1205"/>
                      </a:lnTo>
                      <a:lnTo>
                        <a:pt x="2435" y="1207"/>
                      </a:lnTo>
                      <a:lnTo>
                        <a:pt x="2435" y="1209"/>
                      </a:lnTo>
                      <a:lnTo>
                        <a:pt x="2435" y="1212"/>
                      </a:lnTo>
                      <a:lnTo>
                        <a:pt x="2435" y="1214"/>
                      </a:lnTo>
                      <a:lnTo>
                        <a:pt x="2428" y="1224"/>
                      </a:lnTo>
                      <a:lnTo>
                        <a:pt x="2428" y="1226"/>
                      </a:lnTo>
                      <a:lnTo>
                        <a:pt x="2426" y="1226"/>
                      </a:lnTo>
                      <a:lnTo>
                        <a:pt x="2426" y="1228"/>
                      </a:lnTo>
                      <a:lnTo>
                        <a:pt x="2426" y="1231"/>
                      </a:lnTo>
                      <a:lnTo>
                        <a:pt x="2423" y="1238"/>
                      </a:lnTo>
                      <a:lnTo>
                        <a:pt x="2423" y="1240"/>
                      </a:lnTo>
                      <a:lnTo>
                        <a:pt x="2421" y="1240"/>
                      </a:lnTo>
                      <a:lnTo>
                        <a:pt x="2412" y="1242"/>
                      </a:lnTo>
                      <a:lnTo>
                        <a:pt x="2412" y="1245"/>
                      </a:lnTo>
                      <a:lnTo>
                        <a:pt x="2412" y="1254"/>
                      </a:lnTo>
                      <a:lnTo>
                        <a:pt x="2412" y="1257"/>
                      </a:lnTo>
                      <a:lnTo>
                        <a:pt x="2412" y="1259"/>
                      </a:lnTo>
                      <a:lnTo>
                        <a:pt x="2414" y="1259"/>
                      </a:lnTo>
                      <a:lnTo>
                        <a:pt x="2414" y="1259"/>
                      </a:lnTo>
                      <a:lnTo>
                        <a:pt x="2416" y="1259"/>
                      </a:lnTo>
                      <a:lnTo>
                        <a:pt x="2416" y="1261"/>
                      </a:lnTo>
                      <a:lnTo>
                        <a:pt x="2416" y="1264"/>
                      </a:lnTo>
                      <a:lnTo>
                        <a:pt x="2416" y="1266"/>
                      </a:lnTo>
                      <a:lnTo>
                        <a:pt x="2416" y="1278"/>
                      </a:lnTo>
                      <a:lnTo>
                        <a:pt x="2438" y="1278"/>
                      </a:lnTo>
                      <a:lnTo>
                        <a:pt x="2435" y="1287"/>
                      </a:lnTo>
                      <a:lnTo>
                        <a:pt x="2433" y="1327"/>
                      </a:lnTo>
                      <a:lnTo>
                        <a:pt x="2428" y="1351"/>
                      </a:lnTo>
                      <a:lnTo>
                        <a:pt x="2428" y="1356"/>
                      </a:lnTo>
                      <a:lnTo>
                        <a:pt x="2428" y="1361"/>
                      </a:lnTo>
                      <a:lnTo>
                        <a:pt x="2426" y="1372"/>
                      </a:lnTo>
                      <a:lnTo>
                        <a:pt x="2438" y="1391"/>
                      </a:lnTo>
                      <a:lnTo>
                        <a:pt x="2459" y="1424"/>
                      </a:lnTo>
                      <a:lnTo>
                        <a:pt x="2463" y="1441"/>
                      </a:lnTo>
                      <a:lnTo>
                        <a:pt x="2471" y="1450"/>
                      </a:lnTo>
                      <a:lnTo>
                        <a:pt x="2473" y="1455"/>
                      </a:lnTo>
                      <a:lnTo>
                        <a:pt x="2492" y="1486"/>
                      </a:lnTo>
                      <a:lnTo>
                        <a:pt x="2501" y="1512"/>
                      </a:lnTo>
                      <a:lnTo>
                        <a:pt x="2501" y="1514"/>
                      </a:lnTo>
                      <a:lnTo>
                        <a:pt x="2506" y="1524"/>
                      </a:lnTo>
                      <a:lnTo>
                        <a:pt x="2494" y="1550"/>
                      </a:lnTo>
                      <a:lnTo>
                        <a:pt x="2499" y="1571"/>
                      </a:lnTo>
                      <a:lnTo>
                        <a:pt x="2499" y="1590"/>
                      </a:lnTo>
                      <a:lnTo>
                        <a:pt x="2499" y="1594"/>
                      </a:lnTo>
                      <a:lnTo>
                        <a:pt x="2499" y="1599"/>
                      </a:lnTo>
                      <a:lnTo>
                        <a:pt x="2501" y="1606"/>
                      </a:lnTo>
                      <a:lnTo>
                        <a:pt x="2501" y="1616"/>
                      </a:lnTo>
                      <a:lnTo>
                        <a:pt x="2501" y="1625"/>
                      </a:lnTo>
                      <a:lnTo>
                        <a:pt x="2497" y="1637"/>
                      </a:lnTo>
                      <a:lnTo>
                        <a:pt x="2497" y="1642"/>
                      </a:lnTo>
                      <a:lnTo>
                        <a:pt x="2501" y="1642"/>
                      </a:lnTo>
                      <a:lnTo>
                        <a:pt x="2506" y="1642"/>
                      </a:lnTo>
                      <a:lnTo>
                        <a:pt x="2511" y="1644"/>
                      </a:lnTo>
                      <a:lnTo>
                        <a:pt x="2523" y="1644"/>
                      </a:lnTo>
                      <a:lnTo>
                        <a:pt x="2532" y="1646"/>
                      </a:lnTo>
                      <a:lnTo>
                        <a:pt x="2539" y="1646"/>
                      </a:lnTo>
                      <a:lnTo>
                        <a:pt x="2541" y="1646"/>
                      </a:lnTo>
                      <a:lnTo>
                        <a:pt x="2541" y="1646"/>
                      </a:lnTo>
                      <a:lnTo>
                        <a:pt x="2544" y="1646"/>
                      </a:lnTo>
                      <a:lnTo>
                        <a:pt x="2546" y="1646"/>
                      </a:lnTo>
                      <a:lnTo>
                        <a:pt x="2549" y="1646"/>
                      </a:lnTo>
                      <a:lnTo>
                        <a:pt x="2551" y="1646"/>
                      </a:lnTo>
                      <a:lnTo>
                        <a:pt x="2553" y="1646"/>
                      </a:lnTo>
                      <a:lnTo>
                        <a:pt x="2556" y="1649"/>
                      </a:lnTo>
                      <a:lnTo>
                        <a:pt x="2558" y="1649"/>
                      </a:lnTo>
                      <a:lnTo>
                        <a:pt x="2558" y="1651"/>
                      </a:lnTo>
                      <a:lnTo>
                        <a:pt x="2560" y="1651"/>
                      </a:lnTo>
                      <a:lnTo>
                        <a:pt x="2560" y="1654"/>
                      </a:lnTo>
                      <a:lnTo>
                        <a:pt x="2563" y="1656"/>
                      </a:lnTo>
                      <a:lnTo>
                        <a:pt x="2563" y="1656"/>
                      </a:lnTo>
                      <a:lnTo>
                        <a:pt x="2565" y="1665"/>
                      </a:lnTo>
                      <a:lnTo>
                        <a:pt x="2565" y="1689"/>
                      </a:lnTo>
                      <a:lnTo>
                        <a:pt x="2565" y="1694"/>
                      </a:lnTo>
                      <a:lnTo>
                        <a:pt x="2565" y="1703"/>
                      </a:lnTo>
                      <a:lnTo>
                        <a:pt x="2565" y="1715"/>
                      </a:lnTo>
                      <a:lnTo>
                        <a:pt x="2565" y="1717"/>
                      </a:lnTo>
                      <a:lnTo>
                        <a:pt x="2565" y="1720"/>
                      </a:lnTo>
                      <a:lnTo>
                        <a:pt x="2565" y="1722"/>
                      </a:lnTo>
                      <a:lnTo>
                        <a:pt x="2565" y="1724"/>
                      </a:lnTo>
                      <a:lnTo>
                        <a:pt x="2565" y="1727"/>
                      </a:lnTo>
                      <a:lnTo>
                        <a:pt x="2565" y="1731"/>
                      </a:lnTo>
                      <a:lnTo>
                        <a:pt x="2563" y="1734"/>
                      </a:lnTo>
                      <a:lnTo>
                        <a:pt x="2563" y="1739"/>
                      </a:lnTo>
                      <a:lnTo>
                        <a:pt x="2563" y="1741"/>
                      </a:lnTo>
                      <a:lnTo>
                        <a:pt x="2560" y="1746"/>
                      </a:lnTo>
                      <a:lnTo>
                        <a:pt x="2560" y="1750"/>
                      </a:lnTo>
                      <a:lnTo>
                        <a:pt x="2558" y="1753"/>
                      </a:lnTo>
                      <a:lnTo>
                        <a:pt x="2558" y="1757"/>
                      </a:lnTo>
                      <a:lnTo>
                        <a:pt x="2556" y="1760"/>
                      </a:lnTo>
                      <a:lnTo>
                        <a:pt x="2556" y="1762"/>
                      </a:lnTo>
                      <a:lnTo>
                        <a:pt x="2553" y="1767"/>
                      </a:lnTo>
                      <a:lnTo>
                        <a:pt x="2551" y="1769"/>
                      </a:lnTo>
                      <a:lnTo>
                        <a:pt x="2551" y="1769"/>
                      </a:lnTo>
                      <a:lnTo>
                        <a:pt x="2549" y="1774"/>
                      </a:lnTo>
                      <a:lnTo>
                        <a:pt x="2549" y="1776"/>
                      </a:lnTo>
                      <a:lnTo>
                        <a:pt x="2567" y="1776"/>
                      </a:lnTo>
                      <a:lnTo>
                        <a:pt x="2586" y="1776"/>
                      </a:lnTo>
                      <a:lnTo>
                        <a:pt x="2589" y="1776"/>
                      </a:lnTo>
                      <a:lnTo>
                        <a:pt x="2593" y="1776"/>
                      </a:lnTo>
                      <a:lnTo>
                        <a:pt x="2596" y="1776"/>
                      </a:lnTo>
                      <a:lnTo>
                        <a:pt x="2598" y="1776"/>
                      </a:lnTo>
                      <a:lnTo>
                        <a:pt x="2598" y="1776"/>
                      </a:lnTo>
                      <a:lnTo>
                        <a:pt x="2600" y="1776"/>
                      </a:lnTo>
                      <a:lnTo>
                        <a:pt x="2605" y="1776"/>
                      </a:lnTo>
                      <a:lnTo>
                        <a:pt x="2608" y="1779"/>
                      </a:lnTo>
                      <a:lnTo>
                        <a:pt x="2610" y="1779"/>
                      </a:lnTo>
                      <a:lnTo>
                        <a:pt x="2612" y="1779"/>
                      </a:lnTo>
                      <a:lnTo>
                        <a:pt x="2615" y="1779"/>
                      </a:lnTo>
                      <a:lnTo>
                        <a:pt x="2619" y="1781"/>
                      </a:lnTo>
                      <a:lnTo>
                        <a:pt x="2624" y="1781"/>
                      </a:lnTo>
                      <a:lnTo>
                        <a:pt x="2626" y="1783"/>
                      </a:lnTo>
                      <a:lnTo>
                        <a:pt x="2631" y="1783"/>
                      </a:lnTo>
                      <a:lnTo>
                        <a:pt x="2634" y="1786"/>
                      </a:lnTo>
                      <a:lnTo>
                        <a:pt x="2636" y="1786"/>
                      </a:lnTo>
                      <a:lnTo>
                        <a:pt x="2638" y="1786"/>
                      </a:lnTo>
                      <a:lnTo>
                        <a:pt x="2641" y="1786"/>
                      </a:lnTo>
                      <a:lnTo>
                        <a:pt x="2643" y="1788"/>
                      </a:lnTo>
                      <a:lnTo>
                        <a:pt x="2645" y="1788"/>
                      </a:lnTo>
                      <a:lnTo>
                        <a:pt x="2650" y="1788"/>
                      </a:lnTo>
                      <a:lnTo>
                        <a:pt x="2652" y="1791"/>
                      </a:lnTo>
                      <a:lnTo>
                        <a:pt x="2655" y="1791"/>
                      </a:lnTo>
                      <a:lnTo>
                        <a:pt x="2655" y="1791"/>
                      </a:lnTo>
                      <a:lnTo>
                        <a:pt x="2657" y="1791"/>
                      </a:lnTo>
                      <a:lnTo>
                        <a:pt x="2664" y="1793"/>
                      </a:lnTo>
                      <a:lnTo>
                        <a:pt x="2669" y="1793"/>
                      </a:lnTo>
                      <a:lnTo>
                        <a:pt x="2674" y="1793"/>
                      </a:lnTo>
                      <a:lnTo>
                        <a:pt x="2678" y="1793"/>
                      </a:lnTo>
                      <a:lnTo>
                        <a:pt x="2681" y="1795"/>
                      </a:lnTo>
                      <a:lnTo>
                        <a:pt x="2686" y="1795"/>
                      </a:lnTo>
                      <a:lnTo>
                        <a:pt x="2690" y="1795"/>
                      </a:lnTo>
                      <a:lnTo>
                        <a:pt x="2693" y="1795"/>
                      </a:lnTo>
                      <a:lnTo>
                        <a:pt x="2695" y="1798"/>
                      </a:lnTo>
                      <a:lnTo>
                        <a:pt x="2697" y="1798"/>
                      </a:lnTo>
                      <a:lnTo>
                        <a:pt x="2700" y="1798"/>
                      </a:lnTo>
                      <a:lnTo>
                        <a:pt x="2702" y="1800"/>
                      </a:lnTo>
                      <a:lnTo>
                        <a:pt x="2712" y="1802"/>
                      </a:lnTo>
                      <a:lnTo>
                        <a:pt x="2714" y="1805"/>
                      </a:lnTo>
                      <a:lnTo>
                        <a:pt x="2719" y="1805"/>
                      </a:lnTo>
                      <a:lnTo>
                        <a:pt x="2730" y="1809"/>
                      </a:lnTo>
                      <a:lnTo>
                        <a:pt x="2742" y="1812"/>
                      </a:lnTo>
                      <a:lnTo>
                        <a:pt x="2745" y="1814"/>
                      </a:lnTo>
                      <a:lnTo>
                        <a:pt x="2747" y="1814"/>
                      </a:lnTo>
                      <a:lnTo>
                        <a:pt x="2749" y="1814"/>
                      </a:lnTo>
                      <a:lnTo>
                        <a:pt x="2752" y="1814"/>
                      </a:lnTo>
                      <a:lnTo>
                        <a:pt x="2754" y="1814"/>
                      </a:lnTo>
                      <a:lnTo>
                        <a:pt x="2756" y="1814"/>
                      </a:lnTo>
                      <a:lnTo>
                        <a:pt x="2759" y="1814"/>
                      </a:lnTo>
                      <a:lnTo>
                        <a:pt x="2761" y="1814"/>
                      </a:lnTo>
                      <a:lnTo>
                        <a:pt x="2763" y="1814"/>
                      </a:lnTo>
                      <a:lnTo>
                        <a:pt x="2763" y="1826"/>
                      </a:lnTo>
                      <a:lnTo>
                        <a:pt x="2763" y="1840"/>
                      </a:lnTo>
                      <a:lnTo>
                        <a:pt x="2763" y="1857"/>
                      </a:lnTo>
                      <a:lnTo>
                        <a:pt x="2763" y="1868"/>
                      </a:lnTo>
                      <a:lnTo>
                        <a:pt x="2763" y="1871"/>
                      </a:lnTo>
                      <a:lnTo>
                        <a:pt x="2763" y="1873"/>
                      </a:lnTo>
                      <a:lnTo>
                        <a:pt x="2763" y="1876"/>
                      </a:lnTo>
                      <a:lnTo>
                        <a:pt x="2763" y="1880"/>
                      </a:lnTo>
                      <a:lnTo>
                        <a:pt x="2763" y="1885"/>
                      </a:lnTo>
                      <a:lnTo>
                        <a:pt x="2763" y="1890"/>
                      </a:lnTo>
                      <a:lnTo>
                        <a:pt x="2763" y="1897"/>
                      </a:lnTo>
                      <a:lnTo>
                        <a:pt x="2763" y="1902"/>
                      </a:lnTo>
                      <a:lnTo>
                        <a:pt x="2763" y="1906"/>
                      </a:lnTo>
                      <a:lnTo>
                        <a:pt x="2763" y="1911"/>
                      </a:lnTo>
                      <a:lnTo>
                        <a:pt x="2763" y="1913"/>
                      </a:lnTo>
                      <a:lnTo>
                        <a:pt x="2766" y="1918"/>
                      </a:lnTo>
                      <a:lnTo>
                        <a:pt x="2766" y="1920"/>
                      </a:lnTo>
                      <a:lnTo>
                        <a:pt x="2766" y="1923"/>
                      </a:lnTo>
                      <a:lnTo>
                        <a:pt x="2766" y="1925"/>
                      </a:lnTo>
                      <a:lnTo>
                        <a:pt x="2766" y="1928"/>
                      </a:lnTo>
                      <a:lnTo>
                        <a:pt x="2766" y="1932"/>
                      </a:lnTo>
                      <a:lnTo>
                        <a:pt x="2766" y="1935"/>
                      </a:lnTo>
                      <a:lnTo>
                        <a:pt x="2766" y="1937"/>
                      </a:lnTo>
                      <a:lnTo>
                        <a:pt x="2766" y="1939"/>
                      </a:lnTo>
                      <a:lnTo>
                        <a:pt x="2766" y="1942"/>
                      </a:lnTo>
                      <a:lnTo>
                        <a:pt x="2766" y="1949"/>
                      </a:lnTo>
                      <a:lnTo>
                        <a:pt x="2766" y="1956"/>
                      </a:lnTo>
                      <a:lnTo>
                        <a:pt x="2766" y="1961"/>
                      </a:lnTo>
                      <a:lnTo>
                        <a:pt x="2766" y="1968"/>
                      </a:lnTo>
                      <a:lnTo>
                        <a:pt x="2766" y="1970"/>
                      </a:lnTo>
                      <a:lnTo>
                        <a:pt x="2766" y="1972"/>
                      </a:lnTo>
                      <a:lnTo>
                        <a:pt x="2766" y="1977"/>
                      </a:lnTo>
                      <a:lnTo>
                        <a:pt x="2766" y="1982"/>
                      </a:lnTo>
                      <a:lnTo>
                        <a:pt x="2766" y="1989"/>
                      </a:lnTo>
                      <a:lnTo>
                        <a:pt x="2766" y="1996"/>
                      </a:lnTo>
                      <a:lnTo>
                        <a:pt x="2766" y="1998"/>
                      </a:lnTo>
                      <a:lnTo>
                        <a:pt x="2766" y="2001"/>
                      </a:lnTo>
                      <a:lnTo>
                        <a:pt x="2766" y="2003"/>
                      </a:lnTo>
                      <a:lnTo>
                        <a:pt x="2766" y="2010"/>
                      </a:lnTo>
                      <a:lnTo>
                        <a:pt x="2766" y="2015"/>
                      </a:lnTo>
                      <a:lnTo>
                        <a:pt x="2766" y="2020"/>
                      </a:lnTo>
                      <a:lnTo>
                        <a:pt x="2766" y="2036"/>
                      </a:lnTo>
                      <a:lnTo>
                        <a:pt x="2766" y="2048"/>
                      </a:lnTo>
                      <a:lnTo>
                        <a:pt x="2763" y="2057"/>
                      </a:lnTo>
                      <a:lnTo>
                        <a:pt x="2763" y="2062"/>
                      </a:lnTo>
                      <a:lnTo>
                        <a:pt x="2763" y="2065"/>
                      </a:lnTo>
                      <a:lnTo>
                        <a:pt x="2763" y="2069"/>
                      </a:lnTo>
                      <a:lnTo>
                        <a:pt x="2763" y="2072"/>
                      </a:lnTo>
                      <a:lnTo>
                        <a:pt x="2766" y="2076"/>
                      </a:lnTo>
                      <a:lnTo>
                        <a:pt x="2766" y="2083"/>
                      </a:lnTo>
                      <a:lnTo>
                        <a:pt x="2763" y="2088"/>
                      </a:lnTo>
                      <a:lnTo>
                        <a:pt x="2763" y="2095"/>
                      </a:lnTo>
                      <a:lnTo>
                        <a:pt x="2763" y="2102"/>
                      </a:lnTo>
                      <a:lnTo>
                        <a:pt x="2763" y="2109"/>
                      </a:lnTo>
                      <a:lnTo>
                        <a:pt x="2763" y="2112"/>
                      </a:lnTo>
                      <a:lnTo>
                        <a:pt x="2763" y="2114"/>
                      </a:lnTo>
                      <a:lnTo>
                        <a:pt x="2763" y="2121"/>
                      </a:lnTo>
                      <a:lnTo>
                        <a:pt x="2766" y="2131"/>
                      </a:lnTo>
                      <a:lnTo>
                        <a:pt x="2766" y="2135"/>
                      </a:lnTo>
                      <a:lnTo>
                        <a:pt x="2766" y="2143"/>
                      </a:lnTo>
                      <a:lnTo>
                        <a:pt x="2766" y="2166"/>
                      </a:lnTo>
                      <a:lnTo>
                        <a:pt x="2766" y="2169"/>
                      </a:lnTo>
                      <a:lnTo>
                        <a:pt x="2766" y="2180"/>
                      </a:lnTo>
                      <a:lnTo>
                        <a:pt x="2766" y="2185"/>
                      </a:lnTo>
                      <a:lnTo>
                        <a:pt x="2766" y="2190"/>
                      </a:lnTo>
                      <a:lnTo>
                        <a:pt x="2766" y="2197"/>
                      </a:lnTo>
                      <a:lnTo>
                        <a:pt x="2766" y="2204"/>
                      </a:lnTo>
                      <a:lnTo>
                        <a:pt x="2766" y="2209"/>
                      </a:lnTo>
                      <a:lnTo>
                        <a:pt x="2766" y="2211"/>
                      </a:lnTo>
                      <a:lnTo>
                        <a:pt x="2763" y="2213"/>
                      </a:lnTo>
                      <a:lnTo>
                        <a:pt x="2766" y="2237"/>
                      </a:lnTo>
                      <a:lnTo>
                        <a:pt x="2766" y="2239"/>
                      </a:lnTo>
                      <a:lnTo>
                        <a:pt x="2766" y="2244"/>
                      </a:lnTo>
                      <a:lnTo>
                        <a:pt x="2766" y="2246"/>
                      </a:lnTo>
                      <a:lnTo>
                        <a:pt x="2766" y="2258"/>
                      </a:lnTo>
                      <a:lnTo>
                        <a:pt x="2766" y="2261"/>
                      </a:lnTo>
                      <a:lnTo>
                        <a:pt x="2763" y="2263"/>
                      </a:lnTo>
                      <a:lnTo>
                        <a:pt x="2763" y="2265"/>
                      </a:lnTo>
                      <a:lnTo>
                        <a:pt x="2766" y="2301"/>
                      </a:lnTo>
                      <a:lnTo>
                        <a:pt x="2766" y="2303"/>
                      </a:lnTo>
                      <a:lnTo>
                        <a:pt x="2766" y="2306"/>
                      </a:lnTo>
                      <a:lnTo>
                        <a:pt x="2766" y="2308"/>
                      </a:lnTo>
                      <a:lnTo>
                        <a:pt x="2766" y="2313"/>
                      </a:lnTo>
                      <a:lnTo>
                        <a:pt x="2766" y="2322"/>
                      </a:lnTo>
                      <a:lnTo>
                        <a:pt x="2766" y="2327"/>
                      </a:lnTo>
                      <a:lnTo>
                        <a:pt x="2766" y="2334"/>
                      </a:lnTo>
                      <a:lnTo>
                        <a:pt x="2766" y="2339"/>
                      </a:lnTo>
                      <a:lnTo>
                        <a:pt x="2766" y="2343"/>
                      </a:lnTo>
                      <a:lnTo>
                        <a:pt x="2766" y="2348"/>
                      </a:lnTo>
                      <a:lnTo>
                        <a:pt x="2766" y="2353"/>
                      </a:lnTo>
                      <a:lnTo>
                        <a:pt x="2766" y="2374"/>
                      </a:lnTo>
                      <a:lnTo>
                        <a:pt x="2766" y="2376"/>
                      </a:lnTo>
                      <a:lnTo>
                        <a:pt x="2763" y="2431"/>
                      </a:lnTo>
                      <a:lnTo>
                        <a:pt x="2763" y="2443"/>
                      </a:lnTo>
                      <a:lnTo>
                        <a:pt x="2763" y="2454"/>
                      </a:lnTo>
                      <a:lnTo>
                        <a:pt x="2763" y="2464"/>
                      </a:lnTo>
                      <a:lnTo>
                        <a:pt x="2763" y="2471"/>
                      </a:lnTo>
                      <a:lnTo>
                        <a:pt x="2763" y="2476"/>
                      </a:lnTo>
                      <a:lnTo>
                        <a:pt x="2766" y="2485"/>
                      </a:lnTo>
                      <a:lnTo>
                        <a:pt x="2766" y="2497"/>
                      </a:lnTo>
                      <a:lnTo>
                        <a:pt x="2766" y="2504"/>
                      </a:lnTo>
                      <a:lnTo>
                        <a:pt x="2766" y="2506"/>
                      </a:lnTo>
                      <a:lnTo>
                        <a:pt x="2766" y="2518"/>
                      </a:lnTo>
                      <a:lnTo>
                        <a:pt x="2766" y="2525"/>
                      </a:lnTo>
                      <a:lnTo>
                        <a:pt x="2766" y="2535"/>
                      </a:lnTo>
                      <a:lnTo>
                        <a:pt x="2768" y="2542"/>
                      </a:lnTo>
                      <a:lnTo>
                        <a:pt x="2768" y="2546"/>
                      </a:lnTo>
                      <a:lnTo>
                        <a:pt x="2768" y="2549"/>
                      </a:lnTo>
                      <a:lnTo>
                        <a:pt x="2763" y="2549"/>
                      </a:lnTo>
                      <a:lnTo>
                        <a:pt x="2721" y="2549"/>
                      </a:lnTo>
                      <a:lnTo>
                        <a:pt x="2716" y="2549"/>
                      </a:lnTo>
                      <a:lnTo>
                        <a:pt x="2674" y="2549"/>
                      </a:lnTo>
                      <a:lnTo>
                        <a:pt x="2655" y="2549"/>
                      </a:lnTo>
                      <a:lnTo>
                        <a:pt x="2629" y="2549"/>
                      </a:lnTo>
                      <a:lnTo>
                        <a:pt x="2598" y="2549"/>
                      </a:lnTo>
                      <a:lnTo>
                        <a:pt x="2589" y="2549"/>
                      </a:lnTo>
                      <a:lnTo>
                        <a:pt x="2404" y="2551"/>
                      </a:lnTo>
                      <a:lnTo>
                        <a:pt x="2180" y="2549"/>
                      </a:lnTo>
                      <a:lnTo>
                        <a:pt x="2180" y="2554"/>
                      </a:lnTo>
                      <a:lnTo>
                        <a:pt x="2180" y="2556"/>
                      </a:lnTo>
                      <a:lnTo>
                        <a:pt x="2128" y="2556"/>
                      </a:lnTo>
                      <a:lnTo>
                        <a:pt x="2086" y="2556"/>
                      </a:lnTo>
                      <a:lnTo>
                        <a:pt x="2038" y="2556"/>
                      </a:lnTo>
                      <a:lnTo>
                        <a:pt x="1977" y="2556"/>
                      </a:lnTo>
                      <a:lnTo>
                        <a:pt x="1970" y="2556"/>
                      </a:lnTo>
                      <a:lnTo>
                        <a:pt x="1946" y="2556"/>
                      </a:lnTo>
                      <a:lnTo>
                        <a:pt x="1944" y="2556"/>
                      </a:lnTo>
                      <a:lnTo>
                        <a:pt x="1899" y="2556"/>
                      </a:lnTo>
                      <a:lnTo>
                        <a:pt x="1854" y="2556"/>
                      </a:lnTo>
                      <a:lnTo>
                        <a:pt x="1809" y="2556"/>
                      </a:lnTo>
                      <a:close/>
                    </a:path>
                  </a:pathLst>
                </a:custGeom>
                <a:noFill/>
                <a:ln w="19050" cap="flat">
                  <a:solidFill>
                    <a:sysClr val="window" lastClr="FFFFFF"/>
                  </a:solidFill>
                  <a:prstDash val="solid"/>
                  <a:miter lim="800000"/>
                  <a:headEnd/>
                  <a:tailEnd/>
                </a:ln>
              </p:spPr>
              <p:txBody>
                <a:bodyPr/>
                <a:lstStyle/>
                <a:p>
                  <a:pPr marL="0" marR="0" lvl="0" indent="0" algn="l" defTabSz="1305763"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a:ln>
                      <a:noFill/>
                    </a:ln>
                    <a:solidFill>
                      <a:prstClr val="black"/>
                    </a:solidFill>
                    <a:effectLst/>
                    <a:uLnTx/>
                    <a:uFillTx/>
                    <a:latin typeface="Calibri"/>
                    <a:ea typeface="+mn-ea"/>
                    <a:cs typeface="Arial" charset="0"/>
                  </a:endParaRPr>
                </a:p>
              </p:txBody>
            </p:sp>
            <p:sp>
              <p:nvSpPr>
                <p:cNvPr id="72" name="Freeform 10"/>
                <p:cNvSpPr>
                  <a:spLocks/>
                </p:cNvSpPr>
                <p:nvPr/>
              </p:nvSpPr>
              <p:spPr bwMode="auto">
                <a:xfrm>
                  <a:off x="-3538855" y="12399593"/>
                  <a:ext cx="3127376" cy="3154363"/>
                </a:xfrm>
                <a:custGeom>
                  <a:avLst/>
                  <a:gdLst>
                    <a:gd name="T0" fmla="*/ 33 w 1970"/>
                    <a:gd name="T1" fmla="*/ 33 h 1987"/>
                    <a:gd name="T2" fmla="*/ 588 w 1970"/>
                    <a:gd name="T3" fmla="*/ 7 h 1987"/>
                    <a:gd name="T4" fmla="*/ 1358 w 1970"/>
                    <a:gd name="T5" fmla="*/ 3 h 1987"/>
                    <a:gd name="T6" fmla="*/ 1639 w 1970"/>
                    <a:gd name="T7" fmla="*/ 185 h 1987"/>
                    <a:gd name="T8" fmla="*/ 1531 w 1970"/>
                    <a:gd name="T9" fmla="*/ 352 h 1987"/>
                    <a:gd name="T10" fmla="*/ 1661 w 1970"/>
                    <a:gd name="T11" fmla="*/ 527 h 1987"/>
                    <a:gd name="T12" fmla="*/ 1611 w 1970"/>
                    <a:gd name="T13" fmla="*/ 586 h 1987"/>
                    <a:gd name="T14" fmla="*/ 1635 w 1970"/>
                    <a:gd name="T15" fmla="*/ 622 h 1987"/>
                    <a:gd name="T16" fmla="*/ 1670 w 1970"/>
                    <a:gd name="T17" fmla="*/ 671 h 1987"/>
                    <a:gd name="T18" fmla="*/ 1691 w 1970"/>
                    <a:gd name="T19" fmla="*/ 716 h 1987"/>
                    <a:gd name="T20" fmla="*/ 1679 w 1970"/>
                    <a:gd name="T21" fmla="*/ 763 h 1987"/>
                    <a:gd name="T22" fmla="*/ 1812 w 1970"/>
                    <a:gd name="T23" fmla="*/ 822 h 1987"/>
                    <a:gd name="T24" fmla="*/ 1814 w 1970"/>
                    <a:gd name="T25" fmla="*/ 884 h 1987"/>
                    <a:gd name="T26" fmla="*/ 1904 w 1970"/>
                    <a:gd name="T27" fmla="*/ 912 h 1987"/>
                    <a:gd name="T28" fmla="*/ 1904 w 1970"/>
                    <a:gd name="T29" fmla="*/ 990 h 1987"/>
                    <a:gd name="T30" fmla="*/ 1904 w 1970"/>
                    <a:gd name="T31" fmla="*/ 1033 h 1987"/>
                    <a:gd name="T32" fmla="*/ 1920 w 1970"/>
                    <a:gd name="T33" fmla="*/ 1078 h 1987"/>
                    <a:gd name="T34" fmla="*/ 1930 w 1970"/>
                    <a:gd name="T35" fmla="*/ 1167 h 1987"/>
                    <a:gd name="T36" fmla="*/ 1920 w 1970"/>
                    <a:gd name="T37" fmla="*/ 1423 h 1987"/>
                    <a:gd name="T38" fmla="*/ 1814 w 1970"/>
                    <a:gd name="T39" fmla="*/ 1621 h 1987"/>
                    <a:gd name="T40" fmla="*/ 1689 w 1970"/>
                    <a:gd name="T41" fmla="*/ 1985 h 1987"/>
                    <a:gd name="T42" fmla="*/ 1531 w 1970"/>
                    <a:gd name="T43" fmla="*/ 1803 h 1987"/>
                    <a:gd name="T44" fmla="*/ 1361 w 1970"/>
                    <a:gd name="T45" fmla="*/ 1985 h 1987"/>
                    <a:gd name="T46" fmla="*/ 1129 w 1970"/>
                    <a:gd name="T47" fmla="*/ 1987 h 1987"/>
                    <a:gd name="T48" fmla="*/ 945 w 1970"/>
                    <a:gd name="T49" fmla="*/ 1982 h 1987"/>
                    <a:gd name="T50" fmla="*/ 907 w 1970"/>
                    <a:gd name="T51" fmla="*/ 1971 h 1987"/>
                    <a:gd name="T52" fmla="*/ 850 w 1970"/>
                    <a:gd name="T53" fmla="*/ 1860 h 1987"/>
                    <a:gd name="T54" fmla="*/ 874 w 1970"/>
                    <a:gd name="T55" fmla="*/ 1534 h 1987"/>
                    <a:gd name="T56" fmla="*/ 735 w 1970"/>
                    <a:gd name="T57" fmla="*/ 1484 h 1987"/>
                    <a:gd name="T58" fmla="*/ 683 w 1970"/>
                    <a:gd name="T59" fmla="*/ 1444 h 1987"/>
                    <a:gd name="T60" fmla="*/ 503 w 1970"/>
                    <a:gd name="T61" fmla="*/ 1626 h 1987"/>
                    <a:gd name="T62" fmla="*/ 347 w 1970"/>
                    <a:gd name="T63" fmla="*/ 1749 h 1987"/>
                    <a:gd name="T64" fmla="*/ 255 w 1970"/>
                    <a:gd name="T65" fmla="*/ 1647 h 1987"/>
                    <a:gd name="T66" fmla="*/ 224 w 1970"/>
                    <a:gd name="T67" fmla="*/ 1628 h 1987"/>
                    <a:gd name="T68" fmla="*/ 99 w 1970"/>
                    <a:gd name="T69" fmla="*/ 1626 h 1987"/>
                    <a:gd name="T70" fmla="*/ 7 w 1970"/>
                    <a:gd name="T71" fmla="*/ 1597 h 1987"/>
                    <a:gd name="T72" fmla="*/ 7 w 1970"/>
                    <a:gd name="T73" fmla="*/ 1477 h 1987"/>
                    <a:gd name="T74" fmla="*/ 7 w 1970"/>
                    <a:gd name="T75" fmla="*/ 1359 h 1987"/>
                    <a:gd name="T76" fmla="*/ 7 w 1970"/>
                    <a:gd name="T77" fmla="*/ 1293 h 1987"/>
                    <a:gd name="T78" fmla="*/ 7 w 1970"/>
                    <a:gd name="T79" fmla="*/ 1182 h 1987"/>
                    <a:gd name="T80" fmla="*/ 38 w 1970"/>
                    <a:gd name="T81" fmla="*/ 1108 h 1987"/>
                    <a:gd name="T82" fmla="*/ 142 w 1970"/>
                    <a:gd name="T83" fmla="*/ 1151 h 1987"/>
                    <a:gd name="T84" fmla="*/ 229 w 1970"/>
                    <a:gd name="T85" fmla="*/ 1191 h 1987"/>
                    <a:gd name="T86" fmla="*/ 236 w 1970"/>
                    <a:gd name="T87" fmla="*/ 1156 h 1987"/>
                    <a:gd name="T88" fmla="*/ 265 w 1970"/>
                    <a:gd name="T89" fmla="*/ 1125 h 1987"/>
                    <a:gd name="T90" fmla="*/ 279 w 1970"/>
                    <a:gd name="T91" fmla="*/ 1099 h 1987"/>
                    <a:gd name="T92" fmla="*/ 279 w 1970"/>
                    <a:gd name="T93" fmla="*/ 1023 h 1987"/>
                    <a:gd name="T94" fmla="*/ 276 w 1970"/>
                    <a:gd name="T95" fmla="*/ 952 h 1987"/>
                    <a:gd name="T96" fmla="*/ 276 w 1970"/>
                    <a:gd name="T97" fmla="*/ 825 h 1987"/>
                    <a:gd name="T98" fmla="*/ 274 w 1970"/>
                    <a:gd name="T99" fmla="*/ 690 h 1987"/>
                    <a:gd name="T100" fmla="*/ 260 w 1970"/>
                    <a:gd name="T101" fmla="*/ 544 h 1987"/>
                    <a:gd name="T102" fmla="*/ 170 w 1970"/>
                    <a:gd name="T103" fmla="*/ 584 h 1987"/>
                    <a:gd name="T104" fmla="*/ 102 w 1970"/>
                    <a:gd name="T105" fmla="*/ 615 h 1987"/>
                    <a:gd name="T106" fmla="*/ 26 w 1970"/>
                    <a:gd name="T107" fmla="*/ 622 h 1987"/>
                    <a:gd name="T108" fmla="*/ 0 w 1970"/>
                    <a:gd name="T109" fmla="*/ 534 h 1987"/>
                    <a:gd name="T110" fmla="*/ 0 w 1970"/>
                    <a:gd name="T111" fmla="*/ 473 h 1987"/>
                    <a:gd name="T112" fmla="*/ 26 w 1970"/>
                    <a:gd name="T113" fmla="*/ 404 h 1987"/>
                    <a:gd name="T114" fmla="*/ 47 w 1970"/>
                    <a:gd name="T115" fmla="*/ 348 h 1987"/>
                    <a:gd name="T116" fmla="*/ 45 w 1970"/>
                    <a:gd name="T117" fmla="*/ 274 h 1987"/>
                    <a:gd name="T118" fmla="*/ 43 w 1970"/>
                    <a:gd name="T119" fmla="*/ 147 h 1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70" h="1987">
                      <a:moveTo>
                        <a:pt x="43" y="107"/>
                      </a:moveTo>
                      <a:lnTo>
                        <a:pt x="43" y="100"/>
                      </a:lnTo>
                      <a:lnTo>
                        <a:pt x="43" y="95"/>
                      </a:lnTo>
                      <a:lnTo>
                        <a:pt x="43" y="92"/>
                      </a:lnTo>
                      <a:lnTo>
                        <a:pt x="43" y="90"/>
                      </a:lnTo>
                      <a:lnTo>
                        <a:pt x="43" y="85"/>
                      </a:lnTo>
                      <a:lnTo>
                        <a:pt x="43" y="78"/>
                      </a:lnTo>
                      <a:lnTo>
                        <a:pt x="43" y="74"/>
                      </a:lnTo>
                      <a:lnTo>
                        <a:pt x="40" y="67"/>
                      </a:lnTo>
                      <a:lnTo>
                        <a:pt x="40" y="62"/>
                      </a:lnTo>
                      <a:lnTo>
                        <a:pt x="40" y="57"/>
                      </a:lnTo>
                      <a:lnTo>
                        <a:pt x="40" y="55"/>
                      </a:lnTo>
                      <a:lnTo>
                        <a:pt x="40" y="52"/>
                      </a:lnTo>
                      <a:lnTo>
                        <a:pt x="38" y="50"/>
                      </a:lnTo>
                      <a:lnTo>
                        <a:pt x="38" y="48"/>
                      </a:lnTo>
                      <a:lnTo>
                        <a:pt x="35" y="43"/>
                      </a:lnTo>
                      <a:lnTo>
                        <a:pt x="33" y="33"/>
                      </a:lnTo>
                      <a:lnTo>
                        <a:pt x="31" y="31"/>
                      </a:lnTo>
                      <a:lnTo>
                        <a:pt x="28" y="26"/>
                      </a:lnTo>
                      <a:lnTo>
                        <a:pt x="26" y="19"/>
                      </a:lnTo>
                      <a:lnTo>
                        <a:pt x="26" y="17"/>
                      </a:lnTo>
                      <a:lnTo>
                        <a:pt x="40" y="17"/>
                      </a:lnTo>
                      <a:lnTo>
                        <a:pt x="85" y="17"/>
                      </a:lnTo>
                      <a:lnTo>
                        <a:pt x="130" y="15"/>
                      </a:lnTo>
                      <a:lnTo>
                        <a:pt x="175" y="15"/>
                      </a:lnTo>
                      <a:lnTo>
                        <a:pt x="222" y="15"/>
                      </a:lnTo>
                      <a:lnTo>
                        <a:pt x="267" y="12"/>
                      </a:lnTo>
                      <a:lnTo>
                        <a:pt x="312" y="12"/>
                      </a:lnTo>
                      <a:lnTo>
                        <a:pt x="357" y="12"/>
                      </a:lnTo>
                      <a:lnTo>
                        <a:pt x="402" y="10"/>
                      </a:lnTo>
                      <a:lnTo>
                        <a:pt x="449" y="10"/>
                      </a:lnTo>
                      <a:lnTo>
                        <a:pt x="494" y="10"/>
                      </a:lnTo>
                      <a:lnTo>
                        <a:pt x="539" y="7"/>
                      </a:lnTo>
                      <a:lnTo>
                        <a:pt x="588" y="7"/>
                      </a:lnTo>
                      <a:lnTo>
                        <a:pt x="633" y="7"/>
                      </a:lnTo>
                      <a:lnTo>
                        <a:pt x="678" y="7"/>
                      </a:lnTo>
                      <a:lnTo>
                        <a:pt x="728" y="7"/>
                      </a:lnTo>
                      <a:lnTo>
                        <a:pt x="770" y="7"/>
                      </a:lnTo>
                      <a:lnTo>
                        <a:pt x="815" y="7"/>
                      </a:lnTo>
                      <a:lnTo>
                        <a:pt x="860" y="5"/>
                      </a:lnTo>
                      <a:lnTo>
                        <a:pt x="907" y="5"/>
                      </a:lnTo>
                      <a:lnTo>
                        <a:pt x="952" y="5"/>
                      </a:lnTo>
                      <a:lnTo>
                        <a:pt x="997" y="5"/>
                      </a:lnTo>
                      <a:lnTo>
                        <a:pt x="1042" y="5"/>
                      </a:lnTo>
                      <a:lnTo>
                        <a:pt x="1084" y="5"/>
                      </a:lnTo>
                      <a:lnTo>
                        <a:pt x="1131" y="5"/>
                      </a:lnTo>
                      <a:lnTo>
                        <a:pt x="1176" y="5"/>
                      </a:lnTo>
                      <a:lnTo>
                        <a:pt x="1221" y="5"/>
                      </a:lnTo>
                      <a:lnTo>
                        <a:pt x="1266" y="3"/>
                      </a:lnTo>
                      <a:lnTo>
                        <a:pt x="1311" y="3"/>
                      </a:lnTo>
                      <a:lnTo>
                        <a:pt x="1358" y="3"/>
                      </a:lnTo>
                      <a:lnTo>
                        <a:pt x="1401" y="3"/>
                      </a:lnTo>
                      <a:lnTo>
                        <a:pt x="1446" y="3"/>
                      </a:lnTo>
                      <a:lnTo>
                        <a:pt x="1491" y="3"/>
                      </a:lnTo>
                      <a:lnTo>
                        <a:pt x="1535" y="3"/>
                      </a:lnTo>
                      <a:lnTo>
                        <a:pt x="1583" y="3"/>
                      </a:lnTo>
                      <a:lnTo>
                        <a:pt x="1628" y="0"/>
                      </a:lnTo>
                      <a:lnTo>
                        <a:pt x="1644" y="0"/>
                      </a:lnTo>
                      <a:lnTo>
                        <a:pt x="1642" y="33"/>
                      </a:lnTo>
                      <a:lnTo>
                        <a:pt x="1642" y="36"/>
                      </a:lnTo>
                      <a:lnTo>
                        <a:pt x="1635" y="62"/>
                      </a:lnTo>
                      <a:lnTo>
                        <a:pt x="1630" y="78"/>
                      </a:lnTo>
                      <a:lnTo>
                        <a:pt x="1628" y="100"/>
                      </a:lnTo>
                      <a:lnTo>
                        <a:pt x="1628" y="118"/>
                      </a:lnTo>
                      <a:lnTo>
                        <a:pt x="1630" y="137"/>
                      </a:lnTo>
                      <a:lnTo>
                        <a:pt x="1635" y="156"/>
                      </a:lnTo>
                      <a:lnTo>
                        <a:pt x="1637" y="168"/>
                      </a:lnTo>
                      <a:lnTo>
                        <a:pt x="1639" y="185"/>
                      </a:lnTo>
                      <a:lnTo>
                        <a:pt x="1637" y="196"/>
                      </a:lnTo>
                      <a:lnTo>
                        <a:pt x="1632" y="204"/>
                      </a:lnTo>
                      <a:lnTo>
                        <a:pt x="1630" y="208"/>
                      </a:lnTo>
                      <a:lnTo>
                        <a:pt x="1620" y="220"/>
                      </a:lnTo>
                      <a:lnTo>
                        <a:pt x="1602" y="232"/>
                      </a:lnTo>
                      <a:lnTo>
                        <a:pt x="1585" y="244"/>
                      </a:lnTo>
                      <a:lnTo>
                        <a:pt x="1580" y="248"/>
                      </a:lnTo>
                      <a:lnTo>
                        <a:pt x="1571" y="256"/>
                      </a:lnTo>
                      <a:lnTo>
                        <a:pt x="1557" y="267"/>
                      </a:lnTo>
                      <a:lnTo>
                        <a:pt x="1542" y="277"/>
                      </a:lnTo>
                      <a:lnTo>
                        <a:pt x="1540" y="277"/>
                      </a:lnTo>
                      <a:lnTo>
                        <a:pt x="1538" y="279"/>
                      </a:lnTo>
                      <a:lnTo>
                        <a:pt x="1531" y="286"/>
                      </a:lnTo>
                      <a:lnTo>
                        <a:pt x="1531" y="289"/>
                      </a:lnTo>
                      <a:lnTo>
                        <a:pt x="1531" y="293"/>
                      </a:lnTo>
                      <a:lnTo>
                        <a:pt x="1531" y="345"/>
                      </a:lnTo>
                      <a:lnTo>
                        <a:pt x="1531" y="352"/>
                      </a:lnTo>
                      <a:lnTo>
                        <a:pt x="1533" y="359"/>
                      </a:lnTo>
                      <a:lnTo>
                        <a:pt x="1540" y="367"/>
                      </a:lnTo>
                      <a:lnTo>
                        <a:pt x="1542" y="369"/>
                      </a:lnTo>
                      <a:lnTo>
                        <a:pt x="1573" y="400"/>
                      </a:lnTo>
                      <a:lnTo>
                        <a:pt x="1571" y="411"/>
                      </a:lnTo>
                      <a:lnTo>
                        <a:pt x="1568" y="414"/>
                      </a:lnTo>
                      <a:lnTo>
                        <a:pt x="1576" y="416"/>
                      </a:lnTo>
                      <a:lnTo>
                        <a:pt x="1587" y="435"/>
                      </a:lnTo>
                      <a:lnTo>
                        <a:pt x="1592" y="444"/>
                      </a:lnTo>
                      <a:lnTo>
                        <a:pt x="1592" y="447"/>
                      </a:lnTo>
                      <a:lnTo>
                        <a:pt x="1635" y="480"/>
                      </a:lnTo>
                      <a:lnTo>
                        <a:pt x="1642" y="487"/>
                      </a:lnTo>
                      <a:lnTo>
                        <a:pt x="1644" y="487"/>
                      </a:lnTo>
                      <a:lnTo>
                        <a:pt x="1644" y="489"/>
                      </a:lnTo>
                      <a:lnTo>
                        <a:pt x="1649" y="501"/>
                      </a:lnTo>
                      <a:lnTo>
                        <a:pt x="1665" y="522"/>
                      </a:lnTo>
                      <a:lnTo>
                        <a:pt x="1661" y="527"/>
                      </a:lnTo>
                      <a:lnTo>
                        <a:pt x="1661" y="530"/>
                      </a:lnTo>
                      <a:lnTo>
                        <a:pt x="1661" y="534"/>
                      </a:lnTo>
                      <a:lnTo>
                        <a:pt x="1661" y="537"/>
                      </a:lnTo>
                      <a:lnTo>
                        <a:pt x="1656" y="537"/>
                      </a:lnTo>
                      <a:lnTo>
                        <a:pt x="1653" y="537"/>
                      </a:lnTo>
                      <a:lnTo>
                        <a:pt x="1653" y="544"/>
                      </a:lnTo>
                      <a:lnTo>
                        <a:pt x="1653" y="556"/>
                      </a:lnTo>
                      <a:lnTo>
                        <a:pt x="1653" y="577"/>
                      </a:lnTo>
                      <a:lnTo>
                        <a:pt x="1649" y="577"/>
                      </a:lnTo>
                      <a:lnTo>
                        <a:pt x="1639" y="577"/>
                      </a:lnTo>
                      <a:lnTo>
                        <a:pt x="1637" y="577"/>
                      </a:lnTo>
                      <a:lnTo>
                        <a:pt x="1632" y="577"/>
                      </a:lnTo>
                      <a:lnTo>
                        <a:pt x="1630" y="577"/>
                      </a:lnTo>
                      <a:lnTo>
                        <a:pt x="1611" y="577"/>
                      </a:lnTo>
                      <a:lnTo>
                        <a:pt x="1609" y="577"/>
                      </a:lnTo>
                      <a:lnTo>
                        <a:pt x="1609" y="582"/>
                      </a:lnTo>
                      <a:lnTo>
                        <a:pt x="1611" y="586"/>
                      </a:lnTo>
                      <a:lnTo>
                        <a:pt x="1613" y="589"/>
                      </a:lnTo>
                      <a:lnTo>
                        <a:pt x="1616" y="589"/>
                      </a:lnTo>
                      <a:lnTo>
                        <a:pt x="1620" y="591"/>
                      </a:lnTo>
                      <a:lnTo>
                        <a:pt x="1623" y="591"/>
                      </a:lnTo>
                      <a:lnTo>
                        <a:pt x="1625" y="593"/>
                      </a:lnTo>
                      <a:lnTo>
                        <a:pt x="1628" y="593"/>
                      </a:lnTo>
                      <a:lnTo>
                        <a:pt x="1632" y="596"/>
                      </a:lnTo>
                      <a:lnTo>
                        <a:pt x="1632" y="598"/>
                      </a:lnTo>
                      <a:lnTo>
                        <a:pt x="1632" y="605"/>
                      </a:lnTo>
                      <a:lnTo>
                        <a:pt x="1632" y="608"/>
                      </a:lnTo>
                      <a:lnTo>
                        <a:pt x="1635" y="610"/>
                      </a:lnTo>
                      <a:lnTo>
                        <a:pt x="1635" y="612"/>
                      </a:lnTo>
                      <a:lnTo>
                        <a:pt x="1635" y="615"/>
                      </a:lnTo>
                      <a:lnTo>
                        <a:pt x="1635" y="615"/>
                      </a:lnTo>
                      <a:lnTo>
                        <a:pt x="1635" y="617"/>
                      </a:lnTo>
                      <a:lnTo>
                        <a:pt x="1635" y="619"/>
                      </a:lnTo>
                      <a:lnTo>
                        <a:pt x="1635" y="622"/>
                      </a:lnTo>
                      <a:lnTo>
                        <a:pt x="1635" y="624"/>
                      </a:lnTo>
                      <a:lnTo>
                        <a:pt x="1635" y="626"/>
                      </a:lnTo>
                      <a:lnTo>
                        <a:pt x="1635" y="629"/>
                      </a:lnTo>
                      <a:lnTo>
                        <a:pt x="1635" y="631"/>
                      </a:lnTo>
                      <a:lnTo>
                        <a:pt x="1635" y="633"/>
                      </a:lnTo>
                      <a:lnTo>
                        <a:pt x="1635" y="652"/>
                      </a:lnTo>
                      <a:lnTo>
                        <a:pt x="1635" y="664"/>
                      </a:lnTo>
                      <a:lnTo>
                        <a:pt x="1635" y="671"/>
                      </a:lnTo>
                      <a:lnTo>
                        <a:pt x="1635" y="671"/>
                      </a:lnTo>
                      <a:lnTo>
                        <a:pt x="1637" y="671"/>
                      </a:lnTo>
                      <a:lnTo>
                        <a:pt x="1642" y="671"/>
                      </a:lnTo>
                      <a:lnTo>
                        <a:pt x="1646" y="671"/>
                      </a:lnTo>
                      <a:lnTo>
                        <a:pt x="1653" y="671"/>
                      </a:lnTo>
                      <a:lnTo>
                        <a:pt x="1663" y="671"/>
                      </a:lnTo>
                      <a:lnTo>
                        <a:pt x="1665" y="671"/>
                      </a:lnTo>
                      <a:lnTo>
                        <a:pt x="1668" y="671"/>
                      </a:lnTo>
                      <a:lnTo>
                        <a:pt x="1670" y="671"/>
                      </a:lnTo>
                      <a:lnTo>
                        <a:pt x="1672" y="671"/>
                      </a:lnTo>
                      <a:lnTo>
                        <a:pt x="1675" y="671"/>
                      </a:lnTo>
                      <a:lnTo>
                        <a:pt x="1677" y="671"/>
                      </a:lnTo>
                      <a:lnTo>
                        <a:pt x="1677" y="690"/>
                      </a:lnTo>
                      <a:lnTo>
                        <a:pt x="1679" y="690"/>
                      </a:lnTo>
                      <a:lnTo>
                        <a:pt x="1679" y="695"/>
                      </a:lnTo>
                      <a:lnTo>
                        <a:pt x="1679" y="700"/>
                      </a:lnTo>
                      <a:lnTo>
                        <a:pt x="1679" y="707"/>
                      </a:lnTo>
                      <a:lnTo>
                        <a:pt x="1679" y="709"/>
                      </a:lnTo>
                      <a:lnTo>
                        <a:pt x="1679" y="711"/>
                      </a:lnTo>
                      <a:lnTo>
                        <a:pt x="1679" y="714"/>
                      </a:lnTo>
                      <a:lnTo>
                        <a:pt x="1679" y="716"/>
                      </a:lnTo>
                      <a:lnTo>
                        <a:pt x="1682" y="716"/>
                      </a:lnTo>
                      <a:lnTo>
                        <a:pt x="1684" y="716"/>
                      </a:lnTo>
                      <a:lnTo>
                        <a:pt x="1687" y="716"/>
                      </a:lnTo>
                      <a:lnTo>
                        <a:pt x="1689" y="716"/>
                      </a:lnTo>
                      <a:lnTo>
                        <a:pt x="1691" y="716"/>
                      </a:lnTo>
                      <a:lnTo>
                        <a:pt x="1694" y="716"/>
                      </a:lnTo>
                      <a:lnTo>
                        <a:pt x="1696" y="716"/>
                      </a:lnTo>
                      <a:lnTo>
                        <a:pt x="1698" y="716"/>
                      </a:lnTo>
                      <a:lnTo>
                        <a:pt x="1701" y="716"/>
                      </a:lnTo>
                      <a:lnTo>
                        <a:pt x="1701" y="716"/>
                      </a:lnTo>
                      <a:lnTo>
                        <a:pt x="1705" y="716"/>
                      </a:lnTo>
                      <a:lnTo>
                        <a:pt x="1708" y="716"/>
                      </a:lnTo>
                      <a:lnTo>
                        <a:pt x="1717" y="716"/>
                      </a:lnTo>
                      <a:lnTo>
                        <a:pt x="1722" y="716"/>
                      </a:lnTo>
                      <a:lnTo>
                        <a:pt x="1722" y="723"/>
                      </a:lnTo>
                      <a:lnTo>
                        <a:pt x="1722" y="728"/>
                      </a:lnTo>
                      <a:lnTo>
                        <a:pt x="1722" y="728"/>
                      </a:lnTo>
                      <a:lnTo>
                        <a:pt x="1722" y="747"/>
                      </a:lnTo>
                      <a:lnTo>
                        <a:pt x="1715" y="747"/>
                      </a:lnTo>
                      <a:lnTo>
                        <a:pt x="1679" y="747"/>
                      </a:lnTo>
                      <a:lnTo>
                        <a:pt x="1679" y="761"/>
                      </a:lnTo>
                      <a:lnTo>
                        <a:pt x="1679" y="763"/>
                      </a:lnTo>
                      <a:lnTo>
                        <a:pt x="1715" y="761"/>
                      </a:lnTo>
                      <a:lnTo>
                        <a:pt x="1722" y="761"/>
                      </a:lnTo>
                      <a:lnTo>
                        <a:pt x="1722" y="780"/>
                      </a:lnTo>
                      <a:lnTo>
                        <a:pt x="1722" y="785"/>
                      </a:lnTo>
                      <a:lnTo>
                        <a:pt x="1722" y="792"/>
                      </a:lnTo>
                      <a:lnTo>
                        <a:pt x="1722" y="806"/>
                      </a:lnTo>
                      <a:lnTo>
                        <a:pt x="1722" y="808"/>
                      </a:lnTo>
                      <a:lnTo>
                        <a:pt x="1729" y="808"/>
                      </a:lnTo>
                      <a:lnTo>
                        <a:pt x="1731" y="808"/>
                      </a:lnTo>
                      <a:lnTo>
                        <a:pt x="1734" y="808"/>
                      </a:lnTo>
                      <a:lnTo>
                        <a:pt x="1741" y="808"/>
                      </a:lnTo>
                      <a:lnTo>
                        <a:pt x="1743" y="808"/>
                      </a:lnTo>
                      <a:lnTo>
                        <a:pt x="1746" y="808"/>
                      </a:lnTo>
                      <a:lnTo>
                        <a:pt x="1767" y="808"/>
                      </a:lnTo>
                      <a:lnTo>
                        <a:pt x="1812" y="806"/>
                      </a:lnTo>
                      <a:lnTo>
                        <a:pt x="1812" y="808"/>
                      </a:lnTo>
                      <a:lnTo>
                        <a:pt x="1812" y="822"/>
                      </a:lnTo>
                      <a:lnTo>
                        <a:pt x="1812" y="825"/>
                      </a:lnTo>
                      <a:lnTo>
                        <a:pt x="1812" y="827"/>
                      </a:lnTo>
                      <a:lnTo>
                        <a:pt x="1812" y="830"/>
                      </a:lnTo>
                      <a:lnTo>
                        <a:pt x="1812" y="832"/>
                      </a:lnTo>
                      <a:lnTo>
                        <a:pt x="1812" y="834"/>
                      </a:lnTo>
                      <a:lnTo>
                        <a:pt x="1812" y="837"/>
                      </a:lnTo>
                      <a:lnTo>
                        <a:pt x="1812" y="839"/>
                      </a:lnTo>
                      <a:lnTo>
                        <a:pt x="1812" y="841"/>
                      </a:lnTo>
                      <a:lnTo>
                        <a:pt x="1812" y="844"/>
                      </a:lnTo>
                      <a:lnTo>
                        <a:pt x="1814" y="846"/>
                      </a:lnTo>
                      <a:lnTo>
                        <a:pt x="1814" y="848"/>
                      </a:lnTo>
                      <a:lnTo>
                        <a:pt x="1814" y="851"/>
                      </a:lnTo>
                      <a:lnTo>
                        <a:pt x="1814" y="867"/>
                      </a:lnTo>
                      <a:lnTo>
                        <a:pt x="1814" y="874"/>
                      </a:lnTo>
                      <a:lnTo>
                        <a:pt x="1814" y="877"/>
                      </a:lnTo>
                      <a:lnTo>
                        <a:pt x="1814" y="882"/>
                      </a:lnTo>
                      <a:lnTo>
                        <a:pt x="1814" y="884"/>
                      </a:lnTo>
                      <a:lnTo>
                        <a:pt x="1814" y="898"/>
                      </a:lnTo>
                      <a:lnTo>
                        <a:pt x="1821" y="898"/>
                      </a:lnTo>
                      <a:lnTo>
                        <a:pt x="1847" y="898"/>
                      </a:lnTo>
                      <a:lnTo>
                        <a:pt x="1854" y="898"/>
                      </a:lnTo>
                      <a:lnTo>
                        <a:pt x="1859" y="898"/>
                      </a:lnTo>
                      <a:lnTo>
                        <a:pt x="1866" y="898"/>
                      </a:lnTo>
                      <a:lnTo>
                        <a:pt x="1871" y="898"/>
                      </a:lnTo>
                      <a:lnTo>
                        <a:pt x="1876" y="898"/>
                      </a:lnTo>
                      <a:lnTo>
                        <a:pt x="1880" y="898"/>
                      </a:lnTo>
                      <a:lnTo>
                        <a:pt x="1887" y="898"/>
                      </a:lnTo>
                      <a:lnTo>
                        <a:pt x="1892" y="898"/>
                      </a:lnTo>
                      <a:lnTo>
                        <a:pt x="1897" y="898"/>
                      </a:lnTo>
                      <a:lnTo>
                        <a:pt x="1904" y="898"/>
                      </a:lnTo>
                      <a:lnTo>
                        <a:pt x="1904" y="903"/>
                      </a:lnTo>
                      <a:lnTo>
                        <a:pt x="1904" y="908"/>
                      </a:lnTo>
                      <a:lnTo>
                        <a:pt x="1904" y="910"/>
                      </a:lnTo>
                      <a:lnTo>
                        <a:pt x="1904" y="912"/>
                      </a:lnTo>
                      <a:lnTo>
                        <a:pt x="1904" y="915"/>
                      </a:lnTo>
                      <a:lnTo>
                        <a:pt x="1904" y="922"/>
                      </a:lnTo>
                      <a:lnTo>
                        <a:pt x="1904" y="924"/>
                      </a:lnTo>
                      <a:lnTo>
                        <a:pt x="1904" y="926"/>
                      </a:lnTo>
                      <a:lnTo>
                        <a:pt x="1904" y="936"/>
                      </a:lnTo>
                      <a:lnTo>
                        <a:pt x="1904" y="938"/>
                      </a:lnTo>
                      <a:lnTo>
                        <a:pt x="1904" y="943"/>
                      </a:lnTo>
                      <a:lnTo>
                        <a:pt x="1904" y="950"/>
                      </a:lnTo>
                      <a:lnTo>
                        <a:pt x="1904" y="955"/>
                      </a:lnTo>
                      <a:lnTo>
                        <a:pt x="1904" y="962"/>
                      </a:lnTo>
                      <a:lnTo>
                        <a:pt x="1904" y="969"/>
                      </a:lnTo>
                      <a:lnTo>
                        <a:pt x="1904" y="974"/>
                      </a:lnTo>
                      <a:lnTo>
                        <a:pt x="1904" y="976"/>
                      </a:lnTo>
                      <a:lnTo>
                        <a:pt x="1904" y="981"/>
                      </a:lnTo>
                      <a:lnTo>
                        <a:pt x="1904" y="983"/>
                      </a:lnTo>
                      <a:lnTo>
                        <a:pt x="1904" y="988"/>
                      </a:lnTo>
                      <a:lnTo>
                        <a:pt x="1904" y="990"/>
                      </a:lnTo>
                      <a:lnTo>
                        <a:pt x="1904" y="993"/>
                      </a:lnTo>
                      <a:lnTo>
                        <a:pt x="1904" y="995"/>
                      </a:lnTo>
                      <a:lnTo>
                        <a:pt x="1904" y="997"/>
                      </a:lnTo>
                      <a:lnTo>
                        <a:pt x="1904" y="1000"/>
                      </a:lnTo>
                      <a:lnTo>
                        <a:pt x="1904" y="1002"/>
                      </a:lnTo>
                      <a:lnTo>
                        <a:pt x="1904" y="1004"/>
                      </a:lnTo>
                      <a:lnTo>
                        <a:pt x="1904" y="1007"/>
                      </a:lnTo>
                      <a:lnTo>
                        <a:pt x="1904" y="1009"/>
                      </a:lnTo>
                      <a:lnTo>
                        <a:pt x="1904" y="1011"/>
                      </a:lnTo>
                      <a:lnTo>
                        <a:pt x="1904" y="1011"/>
                      </a:lnTo>
                      <a:lnTo>
                        <a:pt x="1904" y="1014"/>
                      </a:lnTo>
                      <a:lnTo>
                        <a:pt x="1904" y="1016"/>
                      </a:lnTo>
                      <a:lnTo>
                        <a:pt x="1904" y="1019"/>
                      </a:lnTo>
                      <a:lnTo>
                        <a:pt x="1904" y="1021"/>
                      </a:lnTo>
                      <a:lnTo>
                        <a:pt x="1904" y="1023"/>
                      </a:lnTo>
                      <a:lnTo>
                        <a:pt x="1904" y="1028"/>
                      </a:lnTo>
                      <a:lnTo>
                        <a:pt x="1904" y="1033"/>
                      </a:lnTo>
                      <a:lnTo>
                        <a:pt x="1904" y="1042"/>
                      </a:lnTo>
                      <a:lnTo>
                        <a:pt x="1904" y="1049"/>
                      </a:lnTo>
                      <a:lnTo>
                        <a:pt x="1904" y="1052"/>
                      </a:lnTo>
                      <a:lnTo>
                        <a:pt x="1904" y="1054"/>
                      </a:lnTo>
                      <a:lnTo>
                        <a:pt x="1904" y="1059"/>
                      </a:lnTo>
                      <a:lnTo>
                        <a:pt x="1904" y="1061"/>
                      </a:lnTo>
                      <a:lnTo>
                        <a:pt x="1904" y="1063"/>
                      </a:lnTo>
                      <a:lnTo>
                        <a:pt x="1904" y="1068"/>
                      </a:lnTo>
                      <a:lnTo>
                        <a:pt x="1904" y="1073"/>
                      </a:lnTo>
                      <a:lnTo>
                        <a:pt x="1904" y="1075"/>
                      </a:lnTo>
                      <a:lnTo>
                        <a:pt x="1904" y="1078"/>
                      </a:lnTo>
                      <a:lnTo>
                        <a:pt x="1906" y="1078"/>
                      </a:lnTo>
                      <a:lnTo>
                        <a:pt x="1909" y="1078"/>
                      </a:lnTo>
                      <a:lnTo>
                        <a:pt x="1913" y="1078"/>
                      </a:lnTo>
                      <a:lnTo>
                        <a:pt x="1916" y="1078"/>
                      </a:lnTo>
                      <a:lnTo>
                        <a:pt x="1918" y="1078"/>
                      </a:lnTo>
                      <a:lnTo>
                        <a:pt x="1920" y="1078"/>
                      </a:lnTo>
                      <a:lnTo>
                        <a:pt x="1923" y="1078"/>
                      </a:lnTo>
                      <a:lnTo>
                        <a:pt x="1925" y="1078"/>
                      </a:lnTo>
                      <a:lnTo>
                        <a:pt x="1928" y="1078"/>
                      </a:lnTo>
                      <a:lnTo>
                        <a:pt x="1928" y="1078"/>
                      </a:lnTo>
                      <a:lnTo>
                        <a:pt x="1930" y="1078"/>
                      </a:lnTo>
                      <a:lnTo>
                        <a:pt x="1932" y="1078"/>
                      </a:lnTo>
                      <a:lnTo>
                        <a:pt x="1935" y="1078"/>
                      </a:lnTo>
                      <a:lnTo>
                        <a:pt x="1937" y="1078"/>
                      </a:lnTo>
                      <a:lnTo>
                        <a:pt x="1942" y="1078"/>
                      </a:lnTo>
                      <a:lnTo>
                        <a:pt x="1944" y="1078"/>
                      </a:lnTo>
                      <a:lnTo>
                        <a:pt x="1970" y="1078"/>
                      </a:lnTo>
                      <a:lnTo>
                        <a:pt x="1970" y="1094"/>
                      </a:lnTo>
                      <a:lnTo>
                        <a:pt x="1970" y="1104"/>
                      </a:lnTo>
                      <a:lnTo>
                        <a:pt x="1970" y="1108"/>
                      </a:lnTo>
                      <a:lnTo>
                        <a:pt x="1958" y="1125"/>
                      </a:lnTo>
                      <a:lnTo>
                        <a:pt x="1944" y="1146"/>
                      </a:lnTo>
                      <a:lnTo>
                        <a:pt x="1930" y="1167"/>
                      </a:lnTo>
                      <a:lnTo>
                        <a:pt x="1928" y="1172"/>
                      </a:lnTo>
                      <a:lnTo>
                        <a:pt x="1923" y="1179"/>
                      </a:lnTo>
                      <a:lnTo>
                        <a:pt x="1916" y="1184"/>
                      </a:lnTo>
                      <a:lnTo>
                        <a:pt x="1887" y="1212"/>
                      </a:lnTo>
                      <a:lnTo>
                        <a:pt x="1887" y="1219"/>
                      </a:lnTo>
                      <a:lnTo>
                        <a:pt x="1885" y="1236"/>
                      </a:lnTo>
                      <a:lnTo>
                        <a:pt x="1878" y="1300"/>
                      </a:lnTo>
                      <a:lnTo>
                        <a:pt x="1878" y="1302"/>
                      </a:lnTo>
                      <a:lnTo>
                        <a:pt x="1880" y="1309"/>
                      </a:lnTo>
                      <a:lnTo>
                        <a:pt x="1883" y="1309"/>
                      </a:lnTo>
                      <a:lnTo>
                        <a:pt x="1902" y="1342"/>
                      </a:lnTo>
                      <a:lnTo>
                        <a:pt x="1906" y="1349"/>
                      </a:lnTo>
                      <a:lnTo>
                        <a:pt x="1906" y="1352"/>
                      </a:lnTo>
                      <a:lnTo>
                        <a:pt x="1906" y="1352"/>
                      </a:lnTo>
                      <a:lnTo>
                        <a:pt x="1916" y="1404"/>
                      </a:lnTo>
                      <a:lnTo>
                        <a:pt x="1918" y="1418"/>
                      </a:lnTo>
                      <a:lnTo>
                        <a:pt x="1920" y="1423"/>
                      </a:lnTo>
                      <a:lnTo>
                        <a:pt x="1930" y="1432"/>
                      </a:lnTo>
                      <a:lnTo>
                        <a:pt x="1928" y="1432"/>
                      </a:lnTo>
                      <a:lnTo>
                        <a:pt x="1909" y="1432"/>
                      </a:lnTo>
                      <a:lnTo>
                        <a:pt x="1873" y="1432"/>
                      </a:lnTo>
                      <a:lnTo>
                        <a:pt x="1833" y="1432"/>
                      </a:lnTo>
                      <a:lnTo>
                        <a:pt x="1833" y="1427"/>
                      </a:lnTo>
                      <a:lnTo>
                        <a:pt x="1833" y="1423"/>
                      </a:lnTo>
                      <a:lnTo>
                        <a:pt x="1831" y="1423"/>
                      </a:lnTo>
                      <a:lnTo>
                        <a:pt x="1828" y="1423"/>
                      </a:lnTo>
                      <a:lnTo>
                        <a:pt x="1819" y="1434"/>
                      </a:lnTo>
                      <a:lnTo>
                        <a:pt x="1814" y="1441"/>
                      </a:lnTo>
                      <a:lnTo>
                        <a:pt x="1814" y="1446"/>
                      </a:lnTo>
                      <a:lnTo>
                        <a:pt x="1814" y="1453"/>
                      </a:lnTo>
                      <a:lnTo>
                        <a:pt x="1814" y="1465"/>
                      </a:lnTo>
                      <a:lnTo>
                        <a:pt x="1816" y="1493"/>
                      </a:lnTo>
                      <a:lnTo>
                        <a:pt x="1816" y="1529"/>
                      </a:lnTo>
                      <a:lnTo>
                        <a:pt x="1814" y="1621"/>
                      </a:lnTo>
                      <a:lnTo>
                        <a:pt x="1814" y="1645"/>
                      </a:lnTo>
                      <a:lnTo>
                        <a:pt x="1814" y="1803"/>
                      </a:lnTo>
                      <a:lnTo>
                        <a:pt x="1814" y="1848"/>
                      </a:lnTo>
                      <a:lnTo>
                        <a:pt x="1814" y="1857"/>
                      </a:lnTo>
                      <a:lnTo>
                        <a:pt x="1814" y="1893"/>
                      </a:lnTo>
                      <a:lnTo>
                        <a:pt x="1814" y="1973"/>
                      </a:lnTo>
                      <a:lnTo>
                        <a:pt x="1814" y="1975"/>
                      </a:lnTo>
                      <a:lnTo>
                        <a:pt x="1814" y="1980"/>
                      </a:lnTo>
                      <a:lnTo>
                        <a:pt x="1814" y="1987"/>
                      </a:lnTo>
                      <a:lnTo>
                        <a:pt x="1800" y="1987"/>
                      </a:lnTo>
                      <a:lnTo>
                        <a:pt x="1795" y="1987"/>
                      </a:lnTo>
                      <a:lnTo>
                        <a:pt x="1765" y="1987"/>
                      </a:lnTo>
                      <a:lnTo>
                        <a:pt x="1703" y="1985"/>
                      </a:lnTo>
                      <a:lnTo>
                        <a:pt x="1701" y="1985"/>
                      </a:lnTo>
                      <a:lnTo>
                        <a:pt x="1694" y="1985"/>
                      </a:lnTo>
                      <a:lnTo>
                        <a:pt x="1689" y="1982"/>
                      </a:lnTo>
                      <a:lnTo>
                        <a:pt x="1689" y="1985"/>
                      </a:lnTo>
                      <a:lnTo>
                        <a:pt x="1651" y="1985"/>
                      </a:lnTo>
                      <a:lnTo>
                        <a:pt x="1637" y="1985"/>
                      </a:lnTo>
                      <a:lnTo>
                        <a:pt x="1637" y="1978"/>
                      </a:lnTo>
                      <a:lnTo>
                        <a:pt x="1637" y="1973"/>
                      </a:lnTo>
                      <a:lnTo>
                        <a:pt x="1637" y="1966"/>
                      </a:lnTo>
                      <a:lnTo>
                        <a:pt x="1637" y="1954"/>
                      </a:lnTo>
                      <a:lnTo>
                        <a:pt x="1637" y="1938"/>
                      </a:lnTo>
                      <a:lnTo>
                        <a:pt x="1637" y="1923"/>
                      </a:lnTo>
                      <a:lnTo>
                        <a:pt x="1637" y="1907"/>
                      </a:lnTo>
                      <a:lnTo>
                        <a:pt x="1637" y="1883"/>
                      </a:lnTo>
                      <a:lnTo>
                        <a:pt x="1635" y="1860"/>
                      </a:lnTo>
                      <a:lnTo>
                        <a:pt x="1635" y="1843"/>
                      </a:lnTo>
                      <a:lnTo>
                        <a:pt x="1635" y="1827"/>
                      </a:lnTo>
                      <a:lnTo>
                        <a:pt x="1635" y="1810"/>
                      </a:lnTo>
                      <a:lnTo>
                        <a:pt x="1635" y="1803"/>
                      </a:lnTo>
                      <a:lnTo>
                        <a:pt x="1564" y="1803"/>
                      </a:lnTo>
                      <a:lnTo>
                        <a:pt x="1531" y="1803"/>
                      </a:lnTo>
                      <a:lnTo>
                        <a:pt x="1493" y="1803"/>
                      </a:lnTo>
                      <a:lnTo>
                        <a:pt x="1453" y="1803"/>
                      </a:lnTo>
                      <a:lnTo>
                        <a:pt x="1450" y="1803"/>
                      </a:lnTo>
                      <a:lnTo>
                        <a:pt x="1450" y="1815"/>
                      </a:lnTo>
                      <a:lnTo>
                        <a:pt x="1450" y="1836"/>
                      </a:lnTo>
                      <a:lnTo>
                        <a:pt x="1450" y="1857"/>
                      </a:lnTo>
                      <a:lnTo>
                        <a:pt x="1450" y="1888"/>
                      </a:lnTo>
                      <a:lnTo>
                        <a:pt x="1450" y="1919"/>
                      </a:lnTo>
                      <a:lnTo>
                        <a:pt x="1450" y="1952"/>
                      </a:lnTo>
                      <a:lnTo>
                        <a:pt x="1450" y="1980"/>
                      </a:lnTo>
                      <a:lnTo>
                        <a:pt x="1450" y="1985"/>
                      </a:lnTo>
                      <a:lnTo>
                        <a:pt x="1441" y="1985"/>
                      </a:lnTo>
                      <a:lnTo>
                        <a:pt x="1420" y="1985"/>
                      </a:lnTo>
                      <a:lnTo>
                        <a:pt x="1398" y="1985"/>
                      </a:lnTo>
                      <a:lnTo>
                        <a:pt x="1375" y="1985"/>
                      </a:lnTo>
                      <a:lnTo>
                        <a:pt x="1365" y="1985"/>
                      </a:lnTo>
                      <a:lnTo>
                        <a:pt x="1361" y="1985"/>
                      </a:lnTo>
                      <a:lnTo>
                        <a:pt x="1354" y="1985"/>
                      </a:lnTo>
                      <a:lnTo>
                        <a:pt x="1337" y="1985"/>
                      </a:lnTo>
                      <a:lnTo>
                        <a:pt x="1316" y="1987"/>
                      </a:lnTo>
                      <a:lnTo>
                        <a:pt x="1271" y="1987"/>
                      </a:lnTo>
                      <a:lnTo>
                        <a:pt x="1266" y="1987"/>
                      </a:lnTo>
                      <a:lnTo>
                        <a:pt x="1254" y="1987"/>
                      </a:lnTo>
                      <a:lnTo>
                        <a:pt x="1247" y="1987"/>
                      </a:lnTo>
                      <a:lnTo>
                        <a:pt x="1238" y="1987"/>
                      </a:lnTo>
                      <a:lnTo>
                        <a:pt x="1235" y="1987"/>
                      </a:lnTo>
                      <a:lnTo>
                        <a:pt x="1224" y="1987"/>
                      </a:lnTo>
                      <a:lnTo>
                        <a:pt x="1209" y="1987"/>
                      </a:lnTo>
                      <a:lnTo>
                        <a:pt x="1195" y="1987"/>
                      </a:lnTo>
                      <a:lnTo>
                        <a:pt x="1181" y="1987"/>
                      </a:lnTo>
                      <a:lnTo>
                        <a:pt x="1174" y="1987"/>
                      </a:lnTo>
                      <a:lnTo>
                        <a:pt x="1160" y="1987"/>
                      </a:lnTo>
                      <a:lnTo>
                        <a:pt x="1143" y="1987"/>
                      </a:lnTo>
                      <a:lnTo>
                        <a:pt x="1129" y="1987"/>
                      </a:lnTo>
                      <a:lnTo>
                        <a:pt x="1122" y="1987"/>
                      </a:lnTo>
                      <a:lnTo>
                        <a:pt x="1105" y="1987"/>
                      </a:lnTo>
                      <a:lnTo>
                        <a:pt x="1089" y="1987"/>
                      </a:lnTo>
                      <a:lnTo>
                        <a:pt x="1049" y="1987"/>
                      </a:lnTo>
                      <a:lnTo>
                        <a:pt x="1039" y="1987"/>
                      </a:lnTo>
                      <a:lnTo>
                        <a:pt x="1011" y="1987"/>
                      </a:lnTo>
                      <a:lnTo>
                        <a:pt x="1006" y="1987"/>
                      </a:lnTo>
                      <a:lnTo>
                        <a:pt x="1002" y="1987"/>
                      </a:lnTo>
                      <a:lnTo>
                        <a:pt x="994" y="1985"/>
                      </a:lnTo>
                      <a:lnTo>
                        <a:pt x="990" y="1985"/>
                      </a:lnTo>
                      <a:lnTo>
                        <a:pt x="985" y="1985"/>
                      </a:lnTo>
                      <a:lnTo>
                        <a:pt x="978" y="1985"/>
                      </a:lnTo>
                      <a:lnTo>
                        <a:pt x="976" y="1985"/>
                      </a:lnTo>
                      <a:lnTo>
                        <a:pt x="971" y="1982"/>
                      </a:lnTo>
                      <a:lnTo>
                        <a:pt x="957" y="1982"/>
                      </a:lnTo>
                      <a:lnTo>
                        <a:pt x="952" y="1982"/>
                      </a:lnTo>
                      <a:lnTo>
                        <a:pt x="945" y="1982"/>
                      </a:lnTo>
                      <a:lnTo>
                        <a:pt x="940" y="1982"/>
                      </a:lnTo>
                      <a:lnTo>
                        <a:pt x="938" y="1982"/>
                      </a:lnTo>
                      <a:lnTo>
                        <a:pt x="935" y="1982"/>
                      </a:lnTo>
                      <a:lnTo>
                        <a:pt x="933" y="1980"/>
                      </a:lnTo>
                      <a:lnTo>
                        <a:pt x="931" y="1980"/>
                      </a:lnTo>
                      <a:lnTo>
                        <a:pt x="928" y="1980"/>
                      </a:lnTo>
                      <a:lnTo>
                        <a:pt x="926" y="1980"/>
                      </a:lnTo>
                      <a:lnTo>
                        <a:pt x="924" y="1980"/>
                      </a:lnTo>
                      <a:lnTo>
                        <a:pt x="924" y="1978"/>
                      </a:lnTo>
                      <a:lnTo>
                        <a:pt x="921" y="1978"/>
                      </a:lnTo>
                      <a:lnTo>
                        <a:pt x="919" y="1978"/>
                      </a:lnTo>
                      <a:lnTo>
                        <a:pt x="917" y="1975"/>
                      </a:lnTo>
                      <a:lnTo>
                        <a:pt x="914" y="1975"/>
                      </a:lnTo>
                      <a:lnTo>
                        <a:pt x="914" y="1973"/>
                      </a:lnTo>
                      <a:lnTo>
                        <a:pt x="912" y="1973"/>
                      </a:lnTo>
                      <a:lnTo>
                        <a:pt x="909" y="1973"/>
                      </a:lnTo>
                      <a:lnTo>
                        <a:pt x="907" y="1971"/>
                      </a:lnTo>
                      <a:lnTo>
                        <a:pt x="907" y="1968"/>
                      </a:lnTo>
                      <a:lnTo>
                        <a:pt x="905" y="1966"/>
                      </a:lnTo>
                      <a:lnTo>
                        <a:pt x="905" y="1964"/>
                      </a:lnTo>
                      <a:lnTo>
                        <a:pt x="902" y="1964"/>
                      </a:lnTo>
                      <a:lnTo>
                        <a:pt x="902" y="1961"/>
                      </a:lnTo>
                      <a:lnTo>
                        <a:pt x="900" y="1959"/>
                      </a:lnTo>
                      <a:lnTo>
                        <a:pt x="900" y="1956"/>
                      </a:lnTo>
                      <a:lnTo>
                        <a:pt x="898" y="1954"/>
                      </a:lnTo>
                      <a:lnTo>
                        <a:pt x="898" y="1952"/>
                      </a:lnTo>
                      <a:lnTo>
                        <a:pt x="888" y="1933"/>
                      </a:lnTo>
                      <a:lnTo>
                        <a:pt x="886" y="1928"/>
                      </a:lnTo>
                      <a:lnTo>
                        <a:pt x="879" y="1916"/>
                      </a:lnTo>
                      <a:lnTo>
                        <a:pt x="874" y="1907"/>
                      </a:lnTo>
                      <a:lnTo>
                        <a:pt x="872" y="1900"/>
                      </a:lnTo>
                      <a:lnTo>
                        <a:pt x="853" y="1864"/>
                      </a:lnTo>
                      <a:lnTo>
                        <a:pt x="850" y="1860"/>
                      </a:lnTo>
                      <a:lnTo>
                        <a:pt x="850" y="1860"/>
                      </a:lnTo>
                      <a:lnTo>
                        <a:pt x="853" y="1857"/>
                      </a:lnTo>
                      <a:lnTo>
                        <a:pt x="907" y="1855"/>
                      </a:lnTo>
                      <a:lnTo>
                        <a:pt x="907" y="1850"/>
                      </a:lnTo>
                      <a:lnTo>
                        <a:pt x="907" y="1803"/>
                      </a:lnTo>
                      <a:lnTo>
                        <a:pt x="907" y="1758"/>
                      </a:lnTo>
                      <a:lnTo>
                        <a:pt x="907" y="1713"/>
                      </a:lnTo>
                      <a:lnTo>
                        <a:pt x="909" y="1623"/>
                      </a:lnTo>
                      <a:lnTo>
                        <a:pt x="909" y="1612"/>
                      </a:lnTo>
                      <a:lnTo>
                        <a:pt x="909" y="1597"/>
                      </a:lnTo>
                      <a:lnTo>
                        <a:pt x="909" y="1578"/>
                      </a:lnTo>
                      <a:lnTo>
                        <a:pt x="893" y="1578"/>
                      </a:lnTo>
                      <a:lnTo>
                        <a:pt x="879" y="1578"/>
                      </a:lnTo>
                      <a:lnTo>
                        <a:pt x="865" y="1578"/>
                      </a:lnTo>
                      <a:lnTo>
                        <a:pt x="865" y="1569"/>
                      </a:lnTo>
                      <a:lnTo>
                        <a:pt x="865" y="1555"/>
                      </a:lnTo>
                      <a:lnTo>
                        <a:pt x="865" y="1534"/>
                      </a:lnTo>
                      <a:lnTo>
                        <a:pt x="874" y="1534"/>
                      </a:lnTo>
                      <a:lnTo>
                        <a:pt x="869" y="1522"/>
                      </a:lnTo>
                      <a:lnTo>
                        <a:pt x="848" y="1517"/>
                      </a:lnTo>
                      <a:lnTo>
                        <a:pt x="815" y="1517"/>
                      </a:lnTo>
                      <a:lnTo>
                        <a:pt x="810" y="1517"/>
                      </a:lnTo>
                      <a:lnTo>
                        <a:pt x="808" y="1517"/>
                      </a:lnTo>
                      <a:lnTo>
                        <a:pt x="780" y="1517"/>
                      </a:lnTo>
                      <a:lnTo>
                        <a:pt x="777" y="1517"/>
                      </a:lnTo>
                      <a:lnTo>
                        <a:pt x="772" y="1517"/>
                      </a:lnTo>
                      <a:lnTo>
                        <a:pt x="770" y="1517"/>
                      </a:lnTo>
                      <a:lnTo>
                        <a:pt x="765" y="1517"/>
                      </a:lnTo>
                      <a:lnTo>
                        <a:pt x="763" y="1517"/>
                      </a:lnTo>
                      <a:lnTo>
                        <a:pt x="754" y="1517"/>
                      </a:lnTo>
                      <a:lnTo>
                        <a:pt x="730" y="1512"/>
                      </a:lnTo>
                      <a:lnTo>
                        <a:pt x="730" y="1491"/>
                      </a:lnTo>
                      <a:lnTo>
                        <a:pt x="732" y="1491"/>
                      </a:lnTo>
                      <a:lnTo>
                        <a:pt x="732" y="1489"/>
                      </a:lnTo>
                      <a:lnTo>
                        <a:pt x="735" y="1484"/>
                      </a:lnTo>
                      <a:lnTo>
                        <a:pt x="735" y="1477"/>
                      </a:lnTo>
                      <a:lnTo>
                        <a:pt x="735" y="1475"/>
                      </a:lnTo>
                      <a:lnTo>
                        <a:pt x="735" y="1470"/>
                      </a:lnTo>
                      <a:lnTo>
                        <a:pt x="735" y="1467"/>
                      </a:lnTo>
                      <a:lnTo>
                        <a:pt x="735" y="1465"/>
                      </a:lnTo>
                      <a:lnTo>
                        <a:pt x="735" y="1465"/>
                      </a:lnTo>
                      <a:lnTo>
                        <a:pt x="735" y="1463"/>
                      </a:lnTo>
                      <a:lnTo>
                        <a:pt x="735" y="1458"/>
                      </a:lnTo>
                      <a:lnTo>
                        <a:pt x="735" y="1453"/>
                      </a:lnTo>
                      <a:lnTo>
                        <a:pt x="735" y="1451"/>
                      </a:lnTo>
                      <a:lnTo>
                        <a:pt x="735" y="1444"/>
                      </a:lnTo>
                      <a:lnTo>
                        <a:pt x="730" y="1444"/>
                      </a:lnTo>
                      <a:lnTo>
                        <a:pt x="718" y="1444"/>
                      </a:lnTo>
                      <a:lnTo>
                        <a:pt x="713" y="1444"/>
                      </a:lnTo>
                      <a:lnTo>
                        <a:pt x="711" y="1444"/>
                      </a:lnTo>
                      <a:lnTo>
                        <a:pt x="704" y="1444"/>
                      </a:lnTo>
                      <a:lnTo>
                        <a:pt x="683" y="1444"/>
                      </a:lnTo>
                      <a:lnTo>
                        <a:pt x="652" y="1444"/>
                      </a:lnTo>
                      <a:lnTo>
                        <a:pt x="640" y="1444"/>
                      </a:lnTo>
                      <a:lnTo>
                        <a:pt x="638" y="1444"/>
                      </a:lnTo>
                      <a:lnTo>
                        <a:pt x="621" y="1444"/>
                      </a:lnTo>
                      <a:lnTo>
                        <a:pt x="612" y="1444"/>
                      </a:lnTo>
                      <a:lnTo>
                        <a:pt x="607" y="1444"/>
                      </a:lnTo>
                      <a:lnTo>
                        <a:pt x="593" y="1444"/>
                      </a:lnTo>
                      <a:lnTo>
                        <a:pt x="581" y="1444"/>
                      </a:lnTo>
                      <a:lnTo>
                        <a:pt x="548" y="1444"/>
                      </a:lnTo>
                      <a:lnTo>
                        <a:pt x="548" y="1489"/>
                      </a:lnTo>
                      <a:lnTo>
                        <a:pt x="548" y="1493"/>
                      </a:lnTo>
                      <a:lnTo>
                        <a:pt x="572" y="1493"/>
                      </a:lnTo>
                      <a:lnTo>
                        <a:pt x="572" y="1534"/>
                      </a:lnTo>
                      <a:lnTo>
                        <a:pt x="569" y="1534"/>
                      </a:lnTo>
                      <a:lnTo>
                        <a:pt x="548" y="1534"/>
                      </a:lnTo>
                      <a:lnTo>
                        <a:pt x="548" y="1626"/>
                      </a:lnTo>
                      <a:lnTo>
                        <a:pt x="503" y="1626"/>
                      </a:lnTo>
                      <a:lnTo>
                        <a:pt x="458" y="1626"/>
                      </a:lnTo>
                      <a:lnTo>
                        <a:pt x="413" y="1626"/>
                      </a:lnTo>
                      <a:lnTo>
                        <a:pt x="413" y="1671"/>
                      </a:lnTo>
                      <a:lnTo>
                        <a:pt x="413" y="1715"/>
                      </a:lnTo>
                      <a:lnTo>
                        <a:pt x="413" y="1760"/>
                      </a:lnTo>
                      <a:lnTo>
                        <a:pt x="413" y="1793"/>
                      </a:lnTo>
                      <a:lnTo>
                        <a:pt x="406" y="1793"/>
                      </a:lnTo>
                      <a:lnTo>
                        <a:pt x="402" y="1793"/>
                      </a:lnTo>
                      <a:lnTo>
                        <a:pt x="394" y="1793"/>
                      </a:lnTo>
                      <a:lnTo>
                        <a:pt x="390" y="1793"/>
                      </a:lnTo>
                      <a:lnTo>
                        <a:pt x="376" y="1793"/>
                      </a:lnTo>
                      <a:lnTo>
                        <a:pt x="364" y="1777"/>
                      </a:lnTo>
                      <a:lnTo>
                        <a:pt x="357" y="1765"/>
                      </a:lnTo>
                      <a:lnTo>
                        <a:pt x="354" y="1763"/>
                      </a:lnTo>
                      <a:lnTo>
                        <a:pt x="352" y="1758"/>
                      </a:lnTo>
                      <a:lnTo>
                        <a:pt x="350" y="1753"/>
                      </a:lnTo>
                      <a:lnTo>
                        <a:pt x="347" y="1749"/>
                      </a:lnTo>
                      <a:lnTo>
                        <a:pt x="345" y="1746"/>
                      </a:lnTo>
                      <a:lnTo>
                        <a:pt x="340" y="1741"/>
                      </a:lnTo>
                      <a:lnTo>
                        <a:pt x="338" y="1734"/>
                      </a:lnTo>
                      <a:lnTo>
                        <a:pt x="333" y="1727"/>
                      </a:lnTo>
                      <a:lnTo>
                        <a:pt x="331" y="1723"/>
                      </a:lnTo>
                      <a:lnTo>
                        <a:pt x="328" y="1720"/>
                      </a:lnTo>
                      <a:lnTo>
                        <a:pt x="317" y="1708"/>
                      </a:lnTo>
                      <a:lnTo>
                        <a:pt x="309" y="1699"/>
                      </a:lnTo>
                      <a:lnTo>
                        <a:pt x="300" y="1692"/>
                      </a:lnTo>
                      <a:lnTo>
                        <a:pt x="298" y="1689"/>
                      </a:lnTo>
                      <a:lnTo>
                        <a:pt x="288" y="1682"/>
                      </a:lnTo>
                      <a:lnTo>
                        <a:pt x="279" y="1671"/>
                      </a:lnTo>
                      <a:lnTo>
                        <a:pt x="272" y="1664"/>
                      </a:lnTo>
                      <a:lnTo>
                        <a:pt x="269" y="1661"/>
                      </a:lnTo>
                      <a:lnTo>
                        <a:pt x="262" y="1656"/>
                      </a:lnTo>
                      <a:lnTo>
                        <a:pt x="255" y="1649"/>
                      </a:lnTo>
                      <a:lnTo>
                        <a:pt x="255" y="1647"/>
                      </a:lnTo>
                      <a:lnTo>
                        <a:pt x="253" y="1647"/>
                      </a:lnTo>
                      <a:lnTo>
                        <a:pt x="250" y="1642"/>
                      </a:lnTo>
                      <a:lnTo>
                        <a:pt x="246" y="1640"/>
                      </a:lnTo>
                      <a:lnTo>
                        <a:pt x="243" y="1638"/>
                      </a:lnTo>
                      <a:lnTo>
                        <a:pt x="243" y="1635"/>
                      </a:lnTo>
                      <a:lnTo>
                        <a:pt x="241" y="1635"/>
                      </a:lnTo>
                      <a:lnTo>
                        <a:pt x="241" y="1635"/>
                      </a:lnTo>
                      <a:lnTo>
                        <a:pt x="239" y="1635"/>
                      </a:lnTo>
                      <a:lnTo>
                        <a:pt x="236" y="1635"/>
                      </a:lnTo>
                      <a:lnTo>
                        <a:pt x="236" y="1633"/>
                      </a:lnTo>
                      <a:lnTo>
                        <a:pt x="234" y="1633"/>
                      </a:lnTo>
                      <a:lnTo>
                        <a:pt x="234" y="1630"/>
                      </a:lnTo>
                      <a:lnTo>
                        <a:pt x="231" y="1630"/>
                      </a:lnTo>
                      <a:lnTo>
                        <a:pt x="229" y="1630"/>
                      </a:lnTo>
                      <a:lnTo>
                        <a:pt x="227" y="1628"/>
                      </a:lnTo>
                      <a:lnTo>
                        <a:pt x="224" y="1628"/>
                      </a:lnTo>
                      <a:lnTo>
                        <a:pt x="224" y="1628"/>
                      </a:lnTo>
                      <a:lnTo>
                        <a:pt x="222" y="1628"/>
                      </a:lnTo>
                      <a:lnTo>
                        <a:pt x="222" y="1626"/>
                      </a:lnTo>
                      <a:lnTo>
                        <a:pt x="220" y="1626"/>
                      </a:lnTo>
                      <a:lnTo>
                        <a:pt x="217" y="1626"/>
                      </a:lnTo>
                      <a:lnTo>
                        <a:pt x="206" y="1626"/>
                      </a:lnTo>
                      <a:lnTo>
                        <a:pt x="201" y="1626"/>
                      </a:lnTo>
                      <a:lnTo>
                        <a:pt x="194" y="1626"/>
                      </a:lnTo>
                      <a:lnTo>
                        <a:pt x="189" y="1626"/>
                      </a:lnTo>
                      <a:lnTo>
                        <a:pt x="168" y="1626"/>
                      </a:lnTo>
                      <a:lnTo>
                        <a:pt x="144" y="1626"/>
                      </a:lnTo>
                      <a:lnTo>
                        <a:pt x="125" y="1626"/>
                      </a:lnTo>
                      <a:lnTo>
                        <a:pt x="123" y="1626"/>
                      </a:lnTo>
                      <a:lnTo>
                        <a:pt x="116" y="1626"/>
                      </a:lnTo>
                      <a:lnTo>
                        <a:pt x="111" y="1626"/>
                      </a:lnTo>
                      <a:lnTo>
                        <a:pt x="111" y="1626"/>
                      </a:lnTo>
                      <a:lnTo>
                        <a:pt x="106" y="1626"/>
                      </a:lnTo>
                      <a:lnTo>
                        <a:pt x="99" y="1626"/>
                      </a:lnTo>
                      <a:lnTo>
                        <a:pt x="94" y="1626"/>
                      </a:lnTo>
                      <a:lnTo>
                        <a:pt x="92" y="1626"/>
                      </a:lnTo>
                      <a:lnTo>
                        <a:pt x="85" y="1626"/>
                      </a:lnTo>
                      <a:lnTo>
                        <a:pt x="76" y="1626"/>
                      </a:lnTo>
                      <a:lnTo>
                        <a:pt x="59" y="1626"/>
                      </a:lnTo>
                      <a:lnTo>
                        <a:pt x="57" y="1626"/>
                      </a:lnTo>
                      <a:lnTo>
                        <a:pt x="45" y="1626"/>
                      </a:lnTo>
                      <a:lnTo>
                        <a:pt x="28" y="1626"/>
                      </a:lnTo>
                      <a:lnTo>
                        <a:pt x="19" y="1626"/>
                      </a:lnTo>
                      <a:lnTo>
                        <a:pt x="17" y="1626"/>
                      </a:lnTo>
                      <a:lnTo>
                        <a:pt x="12" y="1626"/>
                      </a:lnTo>
                      <a:lnTo>
                        <a:pt x="7" y="1626"/>
                      </a:lnTo>
                      <a:lnTo>
                        <a:pt x="7" y="1623"/>
                      </a:lnTo>
                      <a:lnTo>
                        <a:pt x="7" y="1619"/>
                      </a:lnTo>
                      <a:lnTo>
                        <a:pt x="7" y="1612"/>
                      </a:lnTo>
                      <a:lnTo>
                        <a:pt x="7" y="1607"/>
                      </a:lnTo>
                      <a:lnTo>
                        <a:pt x="7" y="1597"/>
                      </a:lnTo>
                      <a:lnTo>
                        <a:pt x="7" y="1588"/>
                      </a:lnTo>
                      <a:lnTo>
                        <a:pt x="7" y="1578"/>
                      </a:lnTo>
                      <a:lnTo>
                        <a:pt x="7" y="1574"/>
                      </a:lnTo>
                      <a:lnTo>
                        <a:pt x="7" y="1571"/>
                      </a:lnTo>
                      <a:lnTo>
                        <a:pt x="7" y="1569"/>
                      </a:lnTo>
                      <a:lnTo>
                        <a:pt x="7" y="1567"/>
                      </a:lnTo>
                      <a:lnTo>
                        <a:pt x="7" y="1552"/>
                      </a:lnTo>
                      <a:lnTo>
                        <a:pt x="7" y="1545"/>
                      </a:lnTo>
                      <a:lnTo>
                        <a:pt x="7" y="1543"/>
                      </a:lnTo>
                      <a:lnTo>
                        <a:pt x="7" y="1541"/>
                      </a:lnTo>
                      <a:lnTo>
                        <a:pt x="7" y="1538"/>
                      </a:lnTo>
                      <a:lnTo>
                        <a:pt x="7" y="1534"/>
                      </a:lnTo>
                      <a:lnTo>
                        <a:pt x="7" y="1524"/>
                      </a:lnTo>
                      <a:lnTo>
                        <a:pt x="7" y="1515"/>
                      </a:lnTo>
                      <a:lnTo>
                        <a:pt x="7" y="1505"/>
                      </a:lnTo>
                      <a:lnTo>
                        <a:pt x="7" y="1493"/>
                      </a:lnTo>
                      <a:lnTo>
                        <a:pt x="7" y="1477"/>
                      </a:lnTo>
                      <a:lnTo>
                        <a:pt x="7" y="1475"/>
                      </a:lnTo>
                      <a:lnTo>
                        <a:pt x="7" y="1470"/>
                      </a:lnTo>
                      <a:lnTo>
                        <a:pt x="7" y="1467"/>
                      </a:lnTo>
                      <a:lnTo>
                        <a:pt x="7" y="1460"/>
                      </a:lnTo>
                      <a:lnTo>
                        <a:pt x="7" y="1451"/>
                      </a:lnTo>
                      <a:lnTo>
                        <a:pt x="7" y="1444"/>
                      </a:lnTo>
                      <a:lnTo>
                        <a:pt x="7" y="1432"/>
                      </a:lnTo>
                      <a:lnTo>
                        <a:pt x="7" y="1420"/>
                      </a:lnTo>
                      <a:lnTo>
                        <a:pt x="7" y="1411"/>
                      </a:lnTo>
                      <a:lnTo>
                        <a:pt x="7" y="1401"/>
                      </a:lnTo>
                      <a:lnTo>
                        <a:pt x="7" y="1389"/>
                      </a:lnTo>
                      <a:lnTo>
                        <a:pt x="7" y="1387"/>
                      </a:lnTo>
                      <a:lnTo>
                        <a:pt x="7" y="1380"/>
                      </a:lnTo>
                      <a:lnTo>
                        <a:pt x="7" y="1378"/>
                      </a:lnTo>
                      <a:lnTo>
                        <a:pt x="7" y="1375"/>
                      </a:lnTo>
                      <a:lnTo>
                        <a:pt x="7" y="1373"/>
                      </a:lnTo>
                      <a:lnTo>
                        <a:pt x="7" y="1359"/>
                      </a:lnTo>
                      <a:lnTo>
                        <a:pt x="7" y="1356"/>
                      </a:lnTo>
                      <a:lnTo>
                        <a:pt x="7" y="1354"/>
                      </a:lnTo>
                      <a:lnTo>
                        <a:pt x="7" y="1352"/>
                      </a:lnTo>
                      <a:lnTo>
                        <a:pt x="7" y="1352"/>
                      </a:lnTo>
                      <a:lnTo>
                        <a:pt x="7" y="1347"/>
                      </a:lnTo>
                      <a:lnTo>
                        <a:pt x="7" y="1340"/>
                      </a:lnTo>
                      <a:lnTo>
                        <a:pt x="7" y="1337"/>
                      </a:lnTo>
                      <a:lnTo>
                        <a:pt x="7" y="1333"/>
                      </a:lnTo>
                      <a:lnTo>
                        <a:pt x="7" y="1330"/>
                      </a:lnTo>
                      <a:lnTo>
                        <a:pt x="7" y="1321"/>
                      </a:lnTo>
                      <a:lnTo>
                        <a:pt x="7" y="1316"/>
                      </a:lnTo>
                      <a:lnTo>
                        <a:pt x="7" y="1314"/>
                      </a:lnTo>
                      <a:lnTo>
                        <a:pt x="7" y="1312"/>
                      </a:lnTo>
                      <a:lnTo>
                        <a:pt x="7" y="1300"/>
                      </a:lnTo>
                      <a:lnTo>
                        <a:pt x="7" y="1295"/>
                      </a:lnTo>
                      <a:lnTo>
                        <a:pt x="7" y="1295"/>
                      </a:lnTo>
                      <a:lnTo>
                        <a:pt x="7" y="1293"/>
                      </a:lnTo>
                      <a:lnTo>
                        <a:pt x="7" y="1283"/>
                      </a:lnTo>
                      <a:lnTo>
                        <a:pt x="7" y="1274"/>
                      </a:lnTo>
                      <a:lnTo>
                        <a:pt x="7" y="1271"/>
                      </a:lnTo>
                      <a:lnTo>
                        <a:pt x="7" y="1267"/>
                      </a:lnTo>
                      <a:lnTo>
                        <a:pt x="7" y="1264"/>
                      </a:lnTo>
                      <a:lnTo>
                        <a:pt x="7" y="1245"/>
                      </a:lnTo>
                      <a:lnTo>
                        <a:pt x="7" y="1238"/>
                      </a:lnTo>
                      <a:lnTo>
                        <a:pt x="7" y="1234"/>
                      </a:lnTo>
                      <a:lnTo>
                        <a:pt x="7" y="1231"/>
                      </a:lnTo>
                      <a:lnTo>
                        <a:pt x="7" y="1229"/>
                      </a:lnTo>
                      <a:lnTo>
                        <a:pt x="5" y="1210"/>
                      </a:lnTo>
                      <a:lnTo>
                        <a:pt x="5" y="1208"/>
                      </a:lnTo>
                      <a:lnTo>
                        <a:pt x="5" y="1205"/>
                      </a:lnTo>
                      <a:lnTo>
                        <a:pt x="5" y="1203"/>
                      </a:lnTo>
                      <a:lnTo>
                        <a:pt x="5" y="1193"/>
                      </a:lnTo>
                      <a:lnTo>
                        <a:pt x="7" y="1184"/>
                      </a:lnTo>
                      <a:lnTo>
                        <a:pt x="7" y="1182"/>
                      </a:lnTo>
                      <a:lnTo>
                        <a:pt x="7" y="1177"/>
                      </a:lnTo>
                      <a:lnTo>
                        <a:pt x="7" y="1174"/>
                      </a:lnTo>
                      <a:lnTo>
                        <a:pt x="5" y="1156"/>
                      </a:lnTo>
                      <a:lnTo>
                        <a:pt x="5" y="1151"/>
                      </a:lnTo>
                      <a:lnTo>
                        <a:pt x="5" y="1148"/>
                      </a:lnTo>
                      <a:lnTo>
                        <a:pt x="5" y="1146"/>
                      </a:lnTo>
                      <a:lnTo>
                        <a:pt x="5" y="1141"/>
                      </a:lnTo>
                      <a:lnTo>
                        <a:pt x="5" y="1139"/>
                      </a:lnTo>
                      <a:lnTo>
                        <a:pt x="5" y="1097"/>
                      </a:lnTo>
                      <a:lnTo>
                        <a:pt x="5" y="1094"/>
                      </a:lnTo>
                      <a:lnTo>
                        <a:pt x="7" y="1094"/>
                      </a:lnTo>
                      <a:lnTo>
                        <a:pt x="7" y="1097"/>
                      </a:lnTo>
                      <a:lnTo>
                        <a:pt x="19" y="1101"/>
                      </a:lnTo>
                      <a:lnTo>
                        <a:pt x="28" y="1104"/>
                      </a:lnTo>
                      <a:lnTo>
                        <a:pt x="31" y="1106"/>
                      </a:lnTo>
                      <a:lnTo>
                        <a:pt x="33" y="1106"/>
                      </a:lnTo>
                      <a:lnTo>
                        <a:pt x="38" y="1108"/>
                      </a:lnTo>
                      <a:lnTo>
                        <a:pt x="40" y="1111"/>
                      </a:lnTo>
                      <a:lnTo>
                        <a:pt x="47" y="1113"/>
                      </a:lnTo>
                      <a:lnTo>
                        <a:pt x="54" y="1115"/>
                      </a:lnTo>
                      <a:lnTo>
                        <a:pt x="59" y="1118"/>
                      </a:lnTo>
                      <a:lnTo>
                        <a:pt x="64" y="1120"/>
                      </a:lnTo>
                      <a:lnTo>
                        <a:pt x="85" y="1127"/>
                      </a:lnTo>
                      <a:lnTo>
                        <a:pt x="97" y="1132"/>
                      </a:lnTo>
                      <a:lnTo>
                        <a:pt x="99" y="1132"/>
                      </a:lnTo>
                      <a:lnTo>
                        <a:pt x="109" y="1137"/>
                      </a:lnTo>
                      <a:lnTo>
                        <a:pt x="111" y="1139"/>
                      </a:lnTo>
                      <a:lnTo>
                        <a:pt x="113" y="1139"/>
                      </a:lnTo>
                      <a:lnTo>
                        <a:pt x="120" y="1141"/>
                      </a:lnTo>
                      <a:lnTo>
                        <a:pt x="120" y="1144"/>
                      </a:lnTo>
                      <a:lnTo>
                        <a:pt x="125" y="1144"/>
                      </a:lnTo>
                      <a:lnTo>
                        <a:pt x="132" y="1148"/>
                      </a:lnTo>
                      <a:lnTo>
                        <a:pt x="135" y="1148"/>
                      </a:lnTo>
                      <a:lnTo>
                        <a:pt x="142" y="1151"/>
                      </a:lnTo>
                      <a:lnTo>
                        <a:pt x="142" y="1153"/>
                      </a:lnTo>
                      <a:lnTo>
                        <a:pt x="156" y="1158"/>
                      </a:lnTo>
                      <a:lnTo>
                        <a:pt x="158" y="1158"/>
                      </a:lnTo>
                      <a:lnTo>
                        <a:pt x="158" y="1160"/>
                      </a:lnTo>
                      <a:lnTo>
                        <a:pt x="165" y="1163"/>
                      </a:lnTo>
                      <a:lnTo>
                        <a:pt x="170" y="1165"/>
                      </a:lnTo>
                      <a:lnTo>
                        <a:pt x="184" y="1172"/>
                      </a:lnTo>
                      <a:lnTo>
                        <a:pt x="187" y="1172"/>
                      </a:lnTo>
                      <a:lnTo>
                        <a:pt x="191" y="1174"/>
                      </a:lnTo>
                      <a:lnTo>
                        <a:pt x="194" y="1174"/>
                      </a:lnTo>
                      <a:lnTo>
                        <a:pt x="198" y="1177"/>
                      </a:lnTo>
                      <a:lnTo>
                        <a:pt x="208" y="1182"/>
                      </a:lnTo>
                      <a:lnTo>
                        <a:pt x="213" y="1182"/>
                      </a:lnTo>
                      <a:lnTo>
                        <a:pt x="217" y="1184"/>
                      </a:lnTo>
                      <a:lnTo>
                        <a:pt x="222" y="1184"/>
                      </a:lnTo>
                      <a:lnTo>
                        <a:pt x="224" y="1186"/>
                      </a:lnTo>
                      <a:lnTo>
                        <a:pt x="229" y="1191"/>
                      </a:lnTo>
                      <a:lnTo>
                        <a:pt x="231" y="1191"/>
                      </a:lnTo>
                      <a:lnTo>
                        <a:pt x="231" y="1189"/>
                      </a:lnTo>
                      <a:lnTo>
                        <a:pt x="231" y="1186"/>
                      </a:lnTo>
                      <a:lnTo>
                        <a:pt x="231" y="1184"/>
                      </a:lnTo>
                      <a:lnTo>
                        <a:pt x="231" y="1182"/>
                      </a:lnTo>
                      <a:lnTo>
                        <a:pt x="231" y="1182"/>
                      </a:lnTo>
                      <a:lnTo>
                        <a:pt x="231" y="1179"/>
                      </a:lnTo>
                      <a:lnTo>
                        <a:pt x="231" y="1177"/>
                      </a:lnTo>
                      <a:lnTo>
                        <a:pt x="231" y="1174"/>
                      </a:lnTo>
                      <a:lnTo>
                        <a:pt x="231" y="1172"/>
                      </a:lnTo>
                      <a:lnTo>
                        <a:pt x="231" y="1170"/>
                      </a:lnTo>
                      <a:lnTo>
                        <a:pt x="234" y="1167"/>
                      </a:lnTo>
                      <a:lnTo>
                        <a:pt x="234" y="1165"/>
                      </a:lnTo>
                      <a:lnTo>
                        <a:pt x="234" y="1163"/>
                      </a:lnTo>
                      <a:lnTo>
                        <a:pt x="236" y="1160"/>
                      </a:lnTo>
                      <a:lnTo>
                        <a:pt x="236" y="1158"/>
                      </a:lnTo>
                      <a:lnTo>
                        <a:pt x="236" y="1156"/>
                      </a:lnTo>
                      <a:lnTo>
                        <a:pt x="239" y="1156"/>
                      </a:lnTo>
                      <a:lnTo>
                        <a:pt x="239" y="1153"/>
                      </a:lnTo>
                      <a:lnTo>
                        <a:pt x="241" y="1151"/>
                      </a:lnTo>
                      <a:lnTo>
                        <a:pt x="241" y="1148"/>
                      </a:lnTo>
                      <a:lnTo>
                        <a:pt x="243" y="1148"/>
                      </a:lnTo>
                      <a:lnTo>
                        <a:pt x="243" y="1146"/>
                      </a:lnTo>
                      <a:lnTo>
                        <a:pt x="246" y="1144"/>
                      </a:lnTo>
                      <a:lnTo>
                        <a:pt x="246" y="1141"/>
                      </a:lnTo>
                      <a:lnTo>
                        <a:pt x="248" y="1141"/>
                      </a:lnTo>
                      <a:lnTo>
                        <a:pt x="248" y="1139"/>
                      </a:lnTo>
                      <a:lnTo>
                        <a:pt x="250" y="1139"/>
                      </a:lnTo>
                      <a:lnTo>
                        <a:pt x="250" y="1137"/>
                      </a:lnTo>
                      <a:lnTo>
                        <a:pt x="253" y="1137"/>
                      </a:lnTo>
                      <a:lnTo>
                        <a:pt x="253" y="1134"/>
                      </a:lnTo>
                      <a:lnTo>
                        <a:pt x="257" y="1132"/>
                      </a:lnTo>
                      <a:lnTo>
                        <a:pt x="262" y="1127"/>
                      </a:lnTo>
                      <a:lnTo>
                        <a:pt x="265" y="1125"/>
                      </a:lnTo>
                      <a:lnTo>
                        <a:pt x="267" y="1125"/>
                      </a:lnTo>
                      <a:lnTo>
                        <a:pt x="267" y="1125"/>
                      </a:lnTo>
                      <a:lnTo>
                        <a:pt x="269" y="1125"/>
                      </a:lnTo>
                      <a:lnTo>
                        <a:pt x="269" y="1123"/>
                      </a:lnTo>
                      <a:lnTo>
                        <a:pt x="272" y="1123"/>
                      </a:lnTo>
                      <a:lnTo>
                        <a:pt x="272" y="1120"/>
                      </a:lnTo>
                      <a:lnTo>
                        <a:pt x="274" y="1118"/>
                      </a:lnTo>
                      <a:lnTo>
                        <a:pt x="274" y="1115"/>
                      </a:lnTo>
                      <a:lnTo>
                        <a:pt x="276" y="1115"/>
                      </a:lnTo>
                      <a:lnTo>
                        <a:pt x="276" y="1113"/>
                      </a:lnTo>
                      <a:lnTo>
                        <a:pt x="276" y="1111"/>
                      </a:lnTo>
                      <a:lnTo>
                        <a:pt x="276" y="1108"/>
                      </a:lnTo>
                      <a:lnTo>
                        <a:pt x="279" y="1108"/>
                      </a:lnTo>
                      <a:lnTo>
                        <a:pt x="279" y="1106"/>
                      </a:lnTo>
                      <a:lnTo>
                        <a:pt x="279" y="1104"/>
                      </a:lnTo>
                      <a:lnTo>
                        <a:pt x="279" y="1101"/>
                      </a:lnTo>
                      <a:lnTo>
                        <a:pt x="279" y="1099"/>
                      </a:lnTo>
                      <a:lnTo>
                        <a:pt x="279" y="1097"/>
                      </a:lnTo>
                      <a:lnTo>
                        <a:pt x="279" y="1094"/>
                      </a:lnTo>
                      <a:lnTo>
                        <a:pt x="279" y="1089"/>
                      </a:lnTo>
                      <a:lnTo>
                        <a:pt x="279" y="1082"/>
                      </a:lnTo>
                      <a:lnTo>
                        <a:pt x="279" y="1080"/>
                      </a:lnTo>
                      <a:lnTo>
                        <a:pt x="279" y="1078"/>
                      </a:lnTo>
                      <a:lnTo>
                        <a:pt x="279" y="1068"/>
                      </a:lnTo>
                      <a:lnTo>
                        <a:pt x="279" y="1068"/>
                      </a:lnTo>
                      <a:lnTo>
                        <a:pt x="279" y="1059"/>
                      </a:lnTo>
                      <a:lnTo>
                        <a:pt x="279" y="1056"/>
                      </a:lnTo>
                      <a:lnTo>
                        <a:pt x="279" y="1052"/>
                      </a:lnTo>
                      <a:lnTo>
                        <a:pt x="279" y="1049"/>
                      </a:lnTo>
                      <a:lnTo>
                        <a:pt x="279" y="1047"/>
                      </a:lnTo>
                      <a:lnTo>
                        <a:pt x="279" y="1035"/>
                      </a:lnTo>
                      <a:lnTo>
                        <a:pt x="279" y="1033"/>
                      </a:lnTo>
                      <a:lnTo>
                        <a:pt x="279" y="1028"/>
                      </a:lnTo>
                      <a:lnTo>
                        <a:pt x="279" y="1023"/>
                      </a:lnTo>
                      <a:lnTo>
                        <a:pt x="279" y="1016"/>
                      </a:lnTo>
                      <a:lnTo>
                        <a:pt x="279" y="1014"/>
                      </a:lnTo>
                      <a:lnTo>
                        <a:pt x="279" y="1007"/>
                      </a:lnTo>
                      <a:lnTo>
                        <a:pt x="279" y="1004"/>
                      </a:lnTo>
                      <a:lnTo>
                        <a:pt x="276" y="1000"/>
                      </a:lnTo>
                      <a:lnTo>
                        <a:pt x="276" y="995"/>
                      </a:lnTo>
                      <a:lnTo>
                        <a:pt x="276" y="993"/>
                      </a:lnTo>
                      <a:lnTo>
                        <a:pt x="276" y="990"/>
                      </a:lnTo>
                      <a:lnTo>
                        <a:pt x="276" y="988"/>
                      </a:lnTo>
                      <a:lnTo>
                        <a:pt x="276" y="983"/>
                      </a:lnTo>
                      <a:lnTo>
                        <a:pt x="276" y="974"/>
                      </a:lnTo>
                      <a:lnTo>
                        <a:pt x="276" y="969"/>
                      </a:lnTo>
                      <a:lnTo>
                        <a:pt x="276" y="967"/>
                      </a:lnTo>
                      <a:lnTo>
                        <a:pt x="276" y="960"/>
                      </a:lnTo>
                      <a:lnTo>
                        <a:pt x="276" y="957"/>
                      </a:lnTo>
                      <a:lnTo>
                        <a:pt x="276" y="955"/>
                      </a:lnTo>
                      <a:lnTo>
                        <a:pt x="276" y="952"/>
                      </a:lnTo>
                      <a:lnTo>
                        <a:pt x="276" y="950"/>
                      </a:lnTo>
                      <a:lnTo>
                        <a:pt x="276" y="943"/>
                      </a:lnTo>
                      <a:lnTo>
                        <a:pt x="276" y="938"/>
                      </a:lnTo>
                      <a:lnTo>
                        <a:pt x="276" y="936"/>
                      </a:lnTo>
                      <a:lnTo>
                        <a:pt x="276" y="931"/>
                      </a:lnTo>
                      <a:lnTo>
                        <a:pt x="276" y="929"/>
                      </a:lnTo>
                      <a:lnTo>
                        <a:pt x="276" y="926"/>
                      </a:lnTo>
                      <a:lnTo>
                        <a:pt x="276" y="922"/>
                      </a:lnTo>
                      <a:lnTo>
                        <a:pt x="276" y="915"/>
                      </a:lnTo>
                      <a:lnTo>
                        <a:pt x="276" y="905"/>
                      </a:lnTo>
                      <a:lnTo>
                        <a:pt x="276" y="903"/>
                      </a:lnTo>
                      <a:lnTo>
                        <a:pt x="276" y="900"/>
                      </a:lnTo>
                      <a:lnTo>
                        <a:pt x="276" y="858"/>
                      </a:lnTo>
                      <a:lnTo>
                        <a:pt x="276" y="851"/>
                      </a:lnTo>
                      <a:lnTo>
                        <a:pt x="276" y="841"/>
                      </a:lnTo>
                      <a:lnTo>
                        <a:pt x="276" y="827"/>
                      </a:lnTo>
                      <a:lnTo>
                        <a:pt x="276" y="825"/>
                      </a:lnTo>
                      <a:lnTo>
                        <a:pt x="276" y="813"/>
                      </a:lnTo>
                      <a:lnTo>
                        <a:pt x="276" y="801"/>
                      </a:lnTo>
                      <a:lnTo>
                        <a:pt x="276" y="794"/>
                      </a:lnTo>
                      <a:lnTo>
                        <a:pt x="276" y="789"/>
                      </a:lnTo>
                      <a:lnTo>
                        <a:pt x="276" y="778"/>
                      </a:lnTo>
                      <a:lnTo>
                        <a:pt x="276" y="766"/>
                      </a:lnTo>
                      <a:lnTo>
                        <a:pt x="276" y="752"/>
                      </a:lnTo>
                      <a:lnTo>
                        <a:pt x="276" y="740"/>
                      </a:lnTo>
                      <a:lnTo>
                        <a:pt x="276" y="735"/>
                      </a:lnTo>
                      <a:lnTo>
                        <a:pt x="276" y="730"/>
                      </a:lnTo>
                      <a:lnTo>
                        <a:pt x="274" y="723"/>
                      </a:lnTo>
                      <a:lnTo>
                        <a:pt x="274" y="721"/>
                      </a:lnTo>
                      <a:lnTo>
                        <a:pt x="274" y="716"/>
                      </a:lnTo>
                      <a:lnTo>
                        <a:pt x="274" y="711"/>
                      </a:lnTo>
                      <a:lnTo>
                        <a:pt x="274" y="702"/>
                      </a:lnTo>
                      <a:lnTo>
                        <a:pt x="274" y="697"/>
                      </a:lnTo>
                      <a:lnTo>
                        <a:pt x="274" y="690"/>
                      </a:lnTo>
                      <a:lnTo>
                        <a:pt x="274" y="678"/>
                      </a:lnTo>
                      <a:lnTo>
                        <a:pt x="274" y="671"/>
                      </a:lnTo>
                      <a:lnTo>
                        <a:pt x="274" y="659"/>
                      </a:lnTo>
                      <a:lnTo>
                        <a:pt x="274" y="657"/>
                      </a:lnTo>
                      <a:lnTo>
                        <a:pt x="274" y="650"/>
                      </a:lnTo>
                      <a:lnTo>
                        <a:pt x="274" y="638"/>
                      </a:lnTo>
                      <a:lnTo>
                        <a:pt x="274" y="631"/>
                      </a:lnTo>
                      <a:lnTo>
                        <a:pt x="274" y="582"/>
                      </a:lnTo>
                      <a:lnTo>
                        <a:pt x="274" y="565"/>
                      </a:lnTo>
                      <a:lnTo>
                        <a:pt x="274" y="560"/>
                      </a:lnTo>
                      <a:lnTo>
                        <a:pt x="274" y="558"/>
                      </a:lnTo>
                      <a:lnTo>
                        <a:pt x="274" y="556"/>
                      </a:lnTo>
                      <a:lnTo>
                        <a:pt x="274" y="553"/>
                      </a:lnTo>
                      <a:lnTo>
                        <a:pt x="274" y="544"/>
                      </a:lnTo>
                      <a:lnTo>
                        <a:pt x="269" y="544"/>
                      </a:lnTo>
                      <a:lnTo>
                        <a:pt x="265" y="544"/>
                      </a:lnTo>
                      <a:lnTo>
                        <a:pt x="260" y="544"/>
                      </a:lnTo>
                      <a:lnTo>
                        <a:pt x="260" y="546"/>
                      </a:lnTo>
                      <a:lnTo>
                        <a:pt x="257" y="548"/>
                      </a:lnTo>
                      <a:lnTo>
                        <a:pt x="255" y="548"/>
                      </a:lnTo>
                      <a:lnTo>
                        <a:pt x="253" y="548"/>
                      </a:lnTo>
                      <a:lnTo>
                        <a:pt x="250" y="551"/>
                      </a:lnTo>
                      <a:lnTo>
                        <a:pt x="246" y="553"/>
                      </a:lnTo>
                      <a:lnTo>
                        <a:pt x="241" y="556"/>
                      </a:lnTo>
                      <a:lnTo>
                        <a:pt x="236" y="556"/>
                      </a:lnTo>
                      <a:lnTo>
                        <a:pt x="231" y="558"/>
                      </a:lnTo>
                      <a:lnTo>
                        <a:pt x="227" y="558"/>
                      </a:lnTo>
                      <a:lnTo>
                        <a:pt x="220" y="563"/>
                      </a:lnTo>
                      <a:lnTo>
                        <a:pt x="208" y="567"/>
                      </a:lnTo>
                      <a:lnTo>
                        <a:pt x="206" y="567"/>
                      </a:lnTo>
                      <a:lnTo>
                        <a:pt x="196" y="572"/>
                      </a:lnTo>
                      <a:lnTo>
                        <a:pt x="182" y="577"/>
                      </a:lnTo>
                      <a:lnTo>
                        <a:pt x="170" y="582"/>
                      </a:lnTo>
                      <a:lnTo>
                        <a:pt x="170" y="584"/>
                      </a:lnTo>
                      <a:lnTo>
                        <a:pt x="163" y="586"/>
                      </a:lnTo>
                      <a:lnTo>
                        <a:pt x="156" y="589"/>
                      </a:lnTo>
                      <a:lnTo>
                        <a:pt x="154" y="591"/>
                      </a:lnTo>
                      <a:lnTo>
                        <a:pt x="151" y="591"/>
                      </a:lnTo>
                      <a:lnTo>
                        <a:pt x="146" y="593"/>
                      </a:lnTo>
                      <a:lnTo>
                        <a:pt x="139" y="596"/>
                      </a:lnTo>
                      <a:lnTo>
                        <a:pt x="132" y="600"/>
                      </a:lnTo>
                      <a:lnTo>
                        <a:pt x="125" y="603"/>
                      </a:lnTo>
                      <a:lnTo>
                        <a:pt x="123" y="603"/>
                      </a:lnTo>
                      <a:lnTo>
                        <a:pt x="116" y="605"/>
                      </a:lnTo>
                      <a:lnTo>
                        <a:pt x="113" y="608"/>
                      </a:lnTo>
                      <a:lnTo>
                        <a:pt x="111" y="608"/>
                      </a:lnTo>
                      <a:lnTo>
                        <a:pt x="109" y="610"/>
                      </a:lnTo>
                      <a:lnTo>
                        <a:pt x="106" y="612"/>
                      </a:lnTo>
                      <a:lnTo>
                        <a:pt x="104" y="612"/>
                      </a:lnTo>
                      <a:lnTo>
                        <a:pt x="102" y="612"/>
                      </a:lnTo>
                      <a:lnTo>
                        <a:pt x="102" y="615"/>
                      </a:lnTo>
                      <a:lnTo>
                        <a:pt x="99" y="615"/>
                      </a:lnTo>
                      <a:lnTo>
                        <a:pt x="97" y="615"/>
                      </a:lnTo>
                      <a:lnTo>
                        <a:pt x="94" y="615"/>
                      </a:lnTo>
                      <a:lnTo>
                        <a:pt x="92" y="615"/>
                      </a:lnTo>
                      <a:lnTo>
                        <a:pt x="90" y="615"/>
                      </a:lnTo>
                      <a:lnTo>
                        <a:pt x="87" y="615"/>
                      </a:lnTo>
                      <a:lnTo>
                        <a:pt x="78" y="617"/>
                      </a:lnTo>
                      <a:lnTo>
                        <a:pt x="71" y="617"/>
                      </a:lnTo>
                      <a:lnTo>
                        <a:pt x="69" y="617"/>
                      </a:lnTo>
                      <a:lnTo>
                        <a:pt x="61" y="617"/>
                      </a:lnTo>
                      <a:lnTo>
                        <a:pt x="57" y="617"/>
                      </a:lnTo>
                      <a:lnTo>
                        <a:pt x="54" y="617"/>
                      </a:lnTo>
                      <a:lnTo>
                        <a:pt x="50" y="619"/>
                      </a:lnTo>
                      <a:lnTo>
                        <a:pt x="43" y="619"/>
                      </a:lnTo>
                      <a:lnTo>
                        <a:pt x="35" y="619"/>
                      </a:lnTo>
                      <a:lnTo>
                        <a:pt x="28" y="622"/>
                      </a:lnTo>
                      <a:lnTo>
                        <a:pt x="26" y="622"/>
                      </a:lnTo>
                      <a:lnTo>
                        <a:pt x="19" y="622"/>
                      </a:lnTo>
                      <a:lnTo>
                        <a:pt x="14" y="622"/>
                      </a:lnTo>
                      <a:lnTo>
                        <a:pt x="7" y="624"/>
                      </a:lnTo>
                      <a:lnTo>
                        <a:pt x="5" y="624"/>
                      </a:lnTo>
                      <a:lnTo>
                        <a:pt x="2" y="624"/>
                      </a:lnTo>
                      <a:lnTo>
                        <a:pt x="2" y="622"/>
                      </a:lnTo>
                      <a:lnTo>
                        <a:pt x="2" y="617"/>
                      </a:lnTo>
                      <a:lnTo>
                        <a:pt x="2" y="612"/>
                      </a:lnTo>
                      <a:lnTo>
                        <a:pt x="2" y="603"/>
                      </a:lnTo>
                      <a:lnTo>
                        <a:pt x="2" y="589"/>
                      </a:lnTo>
                      <a:lnTo>
                        <a:pt x="2" y="584"/>
                      </a:lnTo>
                      <a:lnTo>
                        <a:pt x="0" y="579"/>
                      </a:lnTo>
                      <a:lnTo>
                        <a:pt x="0" y="574"/>
                      </a:lnTo>
                      <a:lnTo>
                        <a:pt x="0" y="563"/>
                      </a:lnTo>
                      <a:lnTo>
                        <a:pt x="0" y="558"/>
                      </a:lnTo>
                      <a:lnTo>
                        <a:pt x="0" y="541"/>
                      </a:lnTo>
                      <a:lnTo>
                        <a:pt x="0" y="534"/>
                      </a:lnTo>
                      <a:lnTo>
                        <a:pt x="0" y="525"/>
                      </a:lnTo>
                      <a:lnTo>
                        <a:pt x="0" y="520"/>
                      </a:lnTo>
                      <a:lnTo>
                        <a:pt x="0" y="515"/>
                      </a:lnTo>
                      <a:lnTo>
                        <a:pt x="0" y="513"/>
                      </a:lnTo>
                      <a:lnTo>
                        <a:pt x="0" y="508"/>
                      </a:lnTo>
                      <a:lnTo>
                        <a:pt x="0" y="506"/>
                      </a:lnTo>
                      <a:lnTo>
                        <a:pt x="0" y="501"/>
                      </a:lnTo>
                      <a:lnTo>
                        <a:pt x="0" y="501"/>
                      </a:lnTo>
                      <a:lnTo>
                        <a:pt x="0" y="496"/>
                      </a:lnTo>
                      <a:lnTo>
                        <a:pt x="0" y="494"/>
                      </a:lnTo>
                      <a:lnTo>
                        <a:pt x="0" y="492"/>
                      </a:lnTo>
                      <a:lnTo>
                        <a:pt x="0" y="489"/>
                      </a:lnTo>
                      <a:lnTo>
                        <a:pt x="0" y="485"/>
                      </a:lnTo>
                      <a:lnTo>
                        <a:pt x="0" y="480"/>
                      </a:lnTo>
                      <a:lnTo>
                        <a:pt x="0" y="478"/>
                      </a:lnTo>
                      <a:lnTo>
                        <a:pt x="0" y="475"/>
                      </a:lnTo>
                      <a:lnTo>
                        <a:pt x="0" y="473"/>
                      </a:lnTo>
                      <a:lnTo>
                        <a:pt x="0" y="470"/>
                      </a:lnTo>
                      <a:lnTo>
                        <a:pt x="0" y="468"/>
                      </a:lnTo>
                      <a:lnTo>
                        <a:pt x="2" y="466"/>
                      </a:lnTo>
                      <a:lnTo>
                        <a:pt x="2" y="463"/>
                      </a:lnTo>
                      <a:lnTo>
                        <a:pt x="2" y="461"/>
                      </a:lnTo>
                      <a:lnTo>
                        <a:pt x="2" y="456"/>
                      </a:lnTo>
                      <a:lnTo>
                        <a:pt x="5" y="452"/>
                      </a:lnTo>
                      <a:lnTo>
                        <a:pt x="7" y="444"/>
                      </a:lnTo>
                      <a:lnTo>
                        <a:pt x="12" y="435"/>
                      </a:lnTo>
                      <a:lnTo>
                        <a:pt x="12" y="433"/>
                      </a:lnTo>
                      <a:lnTo>
                        <a:pt x="14" y="428"/>
                      </a:lnTo>
                      <a:lnTo>
                        <a:pt x="17" y="423"/>
                      </a:lnTo>
                      <a:lnTo>
                        <a:pt x="19" y="421"/>
                      </a:lnTo>
                      <a:lnTo>
                        <a:pt x="21" y="416"/>
                      </a:lnTo>
                      <a:lnTo>
                        <a:pt x="24" y="411"/>
                      </a:lnTo>
                      <a:lnTo>
                        <a:pt x="24" y="409"/>
                      </a:lnTo>
                      <a:lnTo>
                        <a:pt x="26" y="404"/>
                      </a:lnTo>
                      <a:lnTo>
                        <a:pt x="28" y="400"/>
                      </a:lnTo>
                      <a:lnTo>
                        <a:pt x="31" y="395"/>
                      </a:lnTo>
                      <a:lnTo>
                        <a:pt x="33" y="390"/>
                      </a:lnTo>
                      <a:lnTo>
                        <a:pt x="35" y="388"/>
                      </a:lnTo>
                      <a:lnTo>
                        <a:pt x="35" y="385"/>
                      </a:lnTo>
                      <a:lnTo>
                        <a:pt x="38" y="385"/>
                      </a:lnTo>
                      <a:lnTo>
                        <a:pt x="38" y="383"/>
                      </a:lnTo>
                      <a:lnTo>
                        <a:pt x="40" y="378"/>
                      </a:lnTo>
                      <a:lnTo>
                        <a:pt x="40" y="376"/>
                      </a:lnTo>
                      <a:lnTo>
                        <a:pt x="43" y="374"/>
                      </a:lnTo>
                      <a:lnTo>
                        <a:pt x="43" y="369"/>
                      </a:lnTo>
                      <a:lnTo>
                        <a:pt x="45" y="364"/>
                      </a:lnTo>
                      <a:lnTo>
                        <a:pt x="45" y="359"/>
                      </a:lnTo>
                      <a:lnTo>
                        <a:pt x="47" y="355"/>
                      </a:lnTo>
                      <a:lnTo>
                        <a:pt x="47" y="352"/>
                      </a:lnTo>
                      <a:lnTo>
                        <a:pt x="47" y="350"/>
                      </a:lnTo>
                      <a:lnTo>
                        <a:pt x="47" y="348"/>
                      </a:lnTo>
                      <a:lnTo>
                        <a:pt x="47" y="345"/>
                      </a:lnTo>
                      <a:lnTo>
                        <a:pt x="47" y="343"/>
                      </a:lnTo>
                      <a:lnTo>
                        <a:pt x="47" y="338"/>
                      </a:lnTo>
                      <a:lnTo>
                        <a:pt x="47" y="336"/>
                      </a:lnTo>
                      <a:lnTo>
                        <a:pt x="47" y="331"/>
                      </a:lnTo>
                      <a:lnTo>
                        <a:pt x="47" y="329"/>
                      </a:lnTo>
                      <a:lnTo>
                        <a:pt x="47" y="326"/>
                      </a:lnTo>
                      <a:lnTo>
                        <a:pt x="47" y="322"/>
                      </a:lnTo>
                      <a:lnTo>
                        <a:pt x="47" y="319"/>
                      </a:lnTo>
                      <a:lnTo>
                        <a:pt x="47" y="317"/>
                      </a:lnTo>
                      <a:lnTo>
                        <a:pt x="47" y="315"/>
                      </a:lnTo>
                      <a:lnTo>
                        <a:pt x="47" y="312"/>
                      </a:lnTo>
                      <a:lnTo>
                        <a:pt x="47" y="296"/>
                      </a:lnTo>
                      <a:lnTo>
                        <a:pt x="47" y="291"/>
                      </a:lnTo>
                      <a:lnTo>
                        <a:pt x="45" y="284"/>
                      </a:lnTo>
                      <a:lnTo>
                        <a:pt x="45" y="277"/>
                      </a:lnTo>
                      <a:lnTo>
                        <a:pt x="45" y="274"/>
                      </a:lnTo>
                      <a:lnTo>
                        <a:pt x="45" y="251"/>
                      </a:lnTo>
                      <a:lnTo>
                        <a:pt x="45" y="246"/>
                      </a:lnTo>
                      <a:lnTo>
                        <a:pt x="45" y="234"/>
                      </a:lnTo>
                      <a:lnTo>
                        <a:pt x="45" y="230"/>
                      </a:lnTo>
                      <a:lnTo>
                        <a:pt x="45" y="220"/>
                      </a:lnTo>
                      <a:lnTo>
                        <a:pt x="45" y="218"/>
                      </a:lnTo>
                      <a:lnTo>
                        <a:pt x="45" y="208"/>
                      </a:lnTo>
                      <a:lnTo>
                        <a:pt x="45" y="199"/>
                      </a:lnTo>
                      <a:lnTo>
                        <a:pt x="43" y="192"/>
                      </a:lnTo>
                      <a:lnTo>
                        <a:pt x="43" y="187"/>
                      </a:lnTo>
                      <a:lnTo>
                        <a:pt x="43" y="185"/>
                      </a:lnTo>
                      <a:lnTo>
                        <a:pt x="43" y="182"/>
                      </a:lnTo>
                      <a:lnTo>
                        <a:pt x="43" y="170"/>
                      </a:lnTo>
                      <a:lnTo>
                        <a:pt x="43" y="163"/>
                      </a:lnTo>
                      <a:lnTo>
                        <a:pt x="43" y="161"/>
                      </a:lnTo>
                      <a:lnTo>
                        <a:pt x="43" y="149"/>
                      </a:lnTo>
                      <a:lnTo>
                        <a:pt x="43" y="147"/>
                      </a:lnTo>
                      <a:lnTo>
                        <a:pt x="43" y="144"/>
                      </a:lnTo>
                      <a:lnTo>
                        <a:pt x="43" y="140"/>
                      </a:lnTo>
                      <a:lnTo>
                        <a:pt x="43" y="135"/>
                      </a:lnTo>
                      <a:lnTo>
                        <a:pt x="43" y="133"/>
                      </a:lnTo>
                      <a:lnTo>
                        <a:pt x="43" y="130"/>
                      </a:lnTo>
                      <a:lnTo>
                        <a:pt x="43" y="123"/>
                      </a:lnTo>
                      <a:lnTo>
                        <a:pt x="43" y="121"/>
                      </a:lnTo>
                      <a:lnTo>
                        <a:pt x="43" y="118"/>
                      </a:lnTo>
                      <a:lnTo>
                        <a:pt x="43" y="116"/>
                      </a:lnTo>
                      <a:lnTo>
                        <a:pt x="43" y="107"/>
                      </a:lnTo>
                      <a:close/>
                    </a:path>
                  </a:pathLst>
                </a:custGeom>
                <a:noFill/>
                <a:ln w="19050" cap="flat">
                  <a:solidFill>
                    <a:sysClr val="window" lastClr="FFFFFF"/>
                  </a:solidFill>
                  <a:prstDash val="solid"/>
                  <a:miter lim="800000"/>
                  <a:headEnd/>
                  <a:tailEnd/>
                </a:ln>
              </p:spPr>
              <p:txBody>
                <a:bodyPr/>
                <a:lstStyle/>
                <a:p>
                  <a:pPr marL="0" marR="0" lvl="0" indent="0" algn="l" defTabSz="1305763"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a:ln>
                      <a:noFill/>
                    </a:ln>
                    <a:solidFill>
                      <a:prstClr val="black"/>
                    </a:solidFill>
                    <a:effectLst/>
                    <a:uLnTx/>
                    <a:uFillTx/>
                    <a:latin typeface="Calibri"/>
                    <a:ea typeface="+mn-ea"/>
                    <a:cs typeface="Arial" charset="0"/>
                  </a:endParaRPr>
                </a:p>
              </p:txBody>
            </p:sp>
            <p:sp>
              <p:nvSpPr>
                <p:cNvPr id="73" name="Freeform 12"/>
                <p:cNvSpPr>
                  <a:spLocks/>
                </p:cNvSpPr>
                <p:nvPr/>
              </p:nvSpPr>
              <p:spPr bwMode="auto">
                <a:xfrm>
                  <a:off x="-3470592" y="12569455"/>
                  <a:ext cx="0" cy="41275"/>
                </a:xfrm>
                <a:custGeom>
                  <a:avLst/>
                  <a:gdLst>
                    <a:gd name="T0" fmla="*/ 26 h 26"/>
                    <a:gd name="T1" fmla="*/ 23 h 26"/>
                    <a:gd name="T2" fmla="*/ 16 h 26"/>
                    <a:gd name="T3" fmla="*/ 14 h 26"/>
                    <a:gd name="T4" fmla="*/ 11 h 26"/>
                    <a:gd name="T5" fmla="*/ 9 h 26"/>
                    <a:gd name="T6" fmla="*/ 0 h 26"/>
                  </a:gdLst>
                  <a:ahLst/>
                  <a:cxnLst>
                    <a:cxn ang="0">
                      <a:pos x="0" y="T0"/>
                    </a:cxn>
                    <a:cxn ang="0">
                      <a:pos x="0" y="T1"/>
                    </a:cxn>
                    <a:cxn ang="0">
                      <a:pos x="0" y="T2"/>
                    </a:cxn>
                    <a:cxn ang="0">
                      <a:pos x="0" y="T3"/>
                    </a:cxn>
                    <a:cxn ang="0">
                      <a:pos x="0" y="T4"/>
                    </a:cxn>
                    <a:cxn ang="0">
                      <a:pos x="0" y="T5"/>
                    </a:cxn>
                    <a:cxn ang="0">
                      <a:pos x="0" y="T6"/>
                    </a:cxn>
                  </a:cxnLst>
                  <a:rect l="0" t="0" r="r" b="b"/>
                  <a:pathLst>
                    <a:path h="26">
                      <a:moveTo>
                        <a:pt x="0" y="26"/>
                      </a:moveTo>
                      <a:lnTo>
                        <a:pt x="0" y="23"/>
                      </a:lnTo>
                      <a:lnTo>
                        <a:pt x="0" y="16"/>
                      </a:lnTo>
                      <a:lnTo>
                        <a:pt x="0" y="14"/>
                      </a:lnTo>
                      <a:lnTo>
                        <a:pt x="0" y="11"/>
                      </a:lnTo>
                      <a:lnTo>
                        <a:pt x="0" y="9"/>
                      </a:lnTo>
                      <a:lnTo>
                        <a:pt x="0" y="0"/>
                      </a:lnTo>
                    </a:path>
                  </a:pathLst>
                </a:custGeom>
                <a:noFill/>
                <a:ln w="19050" cap="rnd">
                  <a:solidFill>
                    <a:sysClr val="window" lastClr="FFFFFF"/>
                  </a:solidFill>
                  <a:prstDash val="solid"/>
                  <a:round/>
                  <a:headEnd/>
                  <a:tailEnd/>
                </a:ln>
              </p:spPr>
              <p:txBody>
                <a:bodyPr/>
                <a:lstStyle/>
                <a:p>
                  <a:pPr marL="0" marR="0" lvl="0" indent="0" algn="l" defTabSz="1305763"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a:ln>
                      <a:noFill/>
                    </a:ln>
                    <a:solidFill>
                      <a:prstClr val="black"/>
                    </a:solidFill>
                    <a:effectLst/>
                    <a:uLnTx/>
                    <a:uFillTx/>
                    <a:latin typeface="Calibri"/>
                    <a:ea typeface="+mn-ea"/>
                    <a:cs typeface="Arial" charset="0"/>
                  </a:endParaRPr>
                </a:p>
              </p:txBody>
            </p:sp>
            <p:sp>
              <p:nvSpPr>
                <p:cNvPr id="74" name="Freeform 13"/>
                <p:cNvSpPr>
                  <a:spLocks/>
                </p:cNvSpPr>
                <p:nvPr/>
              </p:nvSpPr>
              <p:spPr bwMode="auto">
                <a:xfrm>
                  <a:off x="-7104380" y="11840792"/>
                  <a:ext cx="4008438" cy="3732213"/>
                </a:xfrm>
                <a:custGeom>
                  <a:avLst/>
                  <a:gdLst>
                    <a:gd name="T0" fmla="*/ 2289 w 2525"/>
                    <a:gd name="T1" fmla="*/ 430 h 2351"/>
                    <a:gd name="T2" fmla="*/ 2291 w 2525"/>
                    <a:gd name="T3" fmla="*/ 551 h 2351"/>
                    <a:gd name="T4" fmla="*/ 2293 w 2525"/>
                    <a:gd name="T5" fmla="*/ 700 h 2351"/>
                    <a:gd name="T6" fmla="*/ 2258 w 2525"/>
                    <a:gd name="T7" fmla="*/ 787 h 2351"/>
                    <a:gd name="T8" fmla="*/ 2246 w 2525"/>
                    <a:gd name="T9" fmla="*/ 877 h 2351"/>
                    <a:gd name="T10" fmla="*/ 2307 w 2525"/>
                    <a:gd name="T11" fmla="*/ 969 h 2351"/>
                    <a:gd name="T12" fmla="*/ 2402 w 2525"/>
                    <a:gd name="T13" fmla="*/ 941 h 2351"/>
                    <a:gd name="T14" fmla="*/ 2520 w 2525"/>
                    <a:gd name="T15" fmla="*/ 910 h 2351"/>
                    <a:gd name="T16" fmla="*/ 2522 w 2525"/>
                    <a:gd name="T17" fmla="*/ 1146 h 2351"/>
                    <a:gd name="T18" fmla="*/ 2522 w 2525"/>
                    <a:gd name="T19" fmla="*/ 1321 h 2351"/>
                    <a:gd name="T20" fmla="*/ 2525 w 2525"/>
                    <a:gd name="T21" fmla="*/ 1434 h 2351"/>
                    <a:gd name="T22" fmla="*/ 2499 w 2525"/>
                    <a:gd name="T23" fmla="*/ 1489 h 2351"/>
                    <a:gd name="T24" fmla="*/ 2477 w 2525"/>
                    <a:gd name="T25" fmla="*/ 1534 h 2351"/>
                    <a:gd name="T26" fmla="*/ 2371 w 2525"/>
                    <a:gd name="T27" fmla="*/ 1496 h 2351"/>
                    <a:gd name="T28" fmla="*/ 2251 w 2525"/>
                    <a:gd name="T29" fmla="*/ 1498 h 2351"/>
                    <a:gd name="T30" fmla="*/ 2253 w 2525"/>
                    <a:gd name="T31" fmla="*/ 1647 h 2351"/>
                    <a:gd name="T32" fmla="*/ 2253 w 2525"/>
                    <a:gd name="T33" fmla="*/ 1784 h 2351"/>
                    <a:gd name="T34" fmla="*/ 2253 w 2525"/>
                    <a:gd name="T35" fmla="*/ 1959 h 2351"/>
                    <a:gd name="T36" fmla="*/ 2163 w 2525"/>
                    <a:gd name="T37" fmla="*/ 1978 h 2351"/>
                    <a:gd name="T38" fmla="*/ 2029 w 2525"/>
                    <a:gd name="T39" fmla="*/ 2037 h 2351"/>
                    <a:gd name="T40" fmla="*/ 2015 w 2525"/>
                    <a:gd name="T41" fmla="*/ 2304 h 2351"/>
                    <a:gd name="T42" fmla="*/ 1967 w 2525"/>
                    <a:gd name="T43" fmla="*/ 2337 h 2351"/>
                    <a:gd name="T44" fmla="*/ 1823 w 2525"/>
                    <a:gd name="T45" fmla="*/ 2337 h 2351"/>
                    <a:gd name="T46" fmla="*/ 1715 w 2525"/>
                    <a:gd name="T47" fmla="*/ 2342 h 2351"/>
                    <a:gd name="T48" fmla="*/ 1627 w 2525"/>
                    <a:gd name="T49" fmla="*/ 2342 h 2351"/>
                    <a:gd name="T50" fmla="*/ 1445 w 2525"/>
                    <a:gd name="T51" fmla="*/ 2342 h 2351"/>
                    <a:gd name="T52" fmla="*/ 1315 w 2525"/>
                    <a:gd name="T53" fmla="*/ 2346 h 2351"/>
                    <a:gd name="T54" fmla="*/ 1275 w 2525"/>
                    <a:gd name="T55" fmla="*/ 2306 h 2351"/>
                    <a:gd name="T56" fmla="*/ 1301 w 2525"/>
                    <a:gd name="T57" fmla="*/ 2188 h 2351"/>
                    <a:gd name="T58" fmla="*/ 1308 w 2525"/>
                    <a:gd name="T59" fmla="*/ 2089 h 2351"/>
                    <a:gd name="T60" fmla="*/ 1308 w 2525"/>
                    <a:gd name="T61" fmla="*/ 1990 h 2351"/>
                    <a:gd name="T62" fmla="*/ 1308 w 2525"/>
                    <a:gd name="T63" fmla="*/ 1874 h 2351"/>
                    <a:gd name="T64" fmla="*/ 1044 w 2525"/>
                    <a:gd name="T65" fmla="*/ 1808 h 2351"/>
                    <a:gd name="T66" fmla="*/ 963 w 2525"/>
                    <a:gd name="T67" fmla="*/ 1834 h 2351"/>
                    <a:gd name="T68" fmla="*/ 904 w 2525"/>
                    <a:gd name="T69" fmla="*/ 1815 h 2351"/>
                    <a:gd name="T70" fmla="*/ 831 w 2525"/>
                    <a:gd name="T71" fmla="*/ 1770 h 2351"/>
                    <a:gd name="T72" fmla="*/ 763 w 2525"/>
                    <a:gd name="T73" fmla="*/ 1772 h 2351"/>
                    <a:gd name="T74" fmla="*/ 704 w 2525"/>
                    <a:gd name="T75" fmla="*/ 1803 h 2351"/>
                    <a:gd name="T76" fmla="*/ 590 w 2525"/>
                    <a:gd name="T77" fmla="*/ 1810 h 2351"/>
                    <a:gd name="T78" fmla="*/ 406 w 2525"/>
                    <a:gd name="T79" fmla="*/ 1732 h 2351"/>
                    <a:gd name="T80" fmla="*/ 108 w 2525"/>
                    <a:gd name="T81" fmla="*/ 1456 h 2351"/>
                    <a:gd name="T82" fmla="*/ 151 w 2525"/>
                    <a:gd name="T83" fmla="*/ 1335 h 2351"/>
                    <a:gd name="T84" fmla="*/ 203 w 2525"/>
                    <a:gd name="T85" fmla="*/ 1269 h 2351"/>
                    <a:gd name="T86" fmla="*/ 137 w 2525"/>
                    <a:gd name="T87" fmla="*/ 1205 h 2351"/>
                    <a:gd name="T88" fmla="*/ 16 w 2525"/>
                    <a:gd name="T89" fmla="*/ 1193 h 2351"/>
                    <a:gd name="T90" fmla="*/ 61 w 2525"/>
                    <a:gd name="T91" fmla="*/ 1172 h 2351"/>
                    <a:gd name="T92" fmla="*/ 132 w 2525"/>
                    <a:gd name="T93" fmla="*/ 1125 h 2351"/>
                    <a:gd name="T94" fmla="*/ 259 w 2525"/>
                    <a:gd name="T95" fmla="*/ 1087 h 2351"/>
                    <a:gd name="T96" fmla="*/ 281 w 2525"/>
                    <a:gd name="T97" fmla="*/ 1009 h 2351"/>
                    <a:gd name="T98" fmla="*/ 276 w 2525"/>
                    <a:gd name="T99" fmla="*/ 898 h 2351"/>
                    <a:gd name="T100" fmla="*/ 231 w 2525"/>
                    <a:gd name="T101" fmla="*/ 773 h 2351"/>
                    <a:gd name="T102" fmla="*/ 264 w 2525"/>
                    <a:gd name="T103" fmla="*/ 655 h 2351"/>
                    <a:gd name="T104" fmla="*/ 269 w 2525"/>
                    <a:gd name="T105" fmla="*/ 553 h 2351"/>
                    <a:gd name="T106" fmla="*/ 276 w 2525"/>
                    <a:gd name="T107" fmla="*/ 504 h 2351"/>
                    <a:gd name="T108" fmla="*/ 264 w 2525"/>
                    <a:gd name="T109" fmla="*/ 397 h 2351"/>
                    <a:gd name="T110" fmla="*/ 283 w 2525"/>
                    <a:gd name="T111" fmla="*/ 341 h 2351"/>
                    <a:gd name="T112" fmla="*/ 380 w 2525"/>
                    <a:gd name="T113" fmla="*/ 324 h 2351"/>
                    <a:gd name="T114" fmla="*/ 446 w 2525"/>
                    <a:gd name="T115" fmla="*/ 163 h 2351"/>
                    <a:gd name="T116" fmla="*/ 571 w 2525"/>
                    <a:gd name="T117" fmla="*/ 74 h 2351"/>
                    <a:gd name="T118" fmla="*/ 682 w 2525"/>
                    <a:gd name="T119" fmla="*/ 81 h 2351"/>
                    <a:gd name="T120" fmla="*/ 756 w 2525"/>
                    <a:gd name="T121" fmla="*/ 52 h 2351"/>
                    <a:gd name="T122" fmla="*/ 1070 w 2525"/>
                    <a:gd name="T123" fmla="*/ 3 h 2351"/>
                    <a:gd name="T124" fmla="*/ 1733 w 2525"/>
                    <a:gd name="T125" fmla="*/ 12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25" h="2351">
                      <a:moveTo>
                        <a:pt x="2064" y="199"/>
                      </a:moveTo>
                      <a:lnTo>
                        <a:pt x="2064" y="237"/>
                      </a:lnTo>
                      <a:lnTo>
                        <a:pt x="2064" y="281"/>
                      </a:lnTo>
                      <a:lnTo>
                        <a:pt x="2064" y="326"/>
                      </a:lnTo>
                      <a:lnTo>
                        <a:pt x="2066" y="371"/>
                      </a:lnTo>
                      <a:lnTo>
                        <a:pt x="2107" y="371"/>
                      </a:lnTo>
                      <a:lnTo>
                        <a:pt x="2152" y="371"/>
                      </a:lnTo>
                      <a:lnTo>
                        <a:pt x="2194" y="369"/>
                      </a:lnTo>
                      <a:lnTo>
                        <a:pt x="2211" y="369"/>
                      </a:lnTo>
                      <a:lnTo>
                        <a:pt x="2241" y="369"/>
                      </a:lnTo>
                      <a:lnTo>
                        <a:pt x="2272" y="369"/>
                      </a:lnTo>
                      <a:lnTo>
                        <a:pt x="2272" y="371"/>
                      </a:lnTo>
                      <a:lnTo>
                        <a:pt x="2274" y="378"/>
                      </a:lnTo>
                      <a:lnTo>
                        <a:pt x="2277" y="383"/>
                      </a:lnTo>
                      <a:lnTo>
                        <a:pt x="2279" y="385"/>
                      </a:lnTo>
                      <a:lnTo>
                        <a:pt x="2281" y="395"/>
                      </a:lnTo>
                      <a:lnTo>
                        <a:pt x="2284" y="400"/>
                      </a:lnTo>
                      <a:lnTo>
                        <a:pt x="2284" y="402"/>
                      </a:lnTo>
                      <a:lnTo>
                        <a:pt x="2286" y="404"/>
                      </a:lnTo>
                      <a:lnTo>
                        <a:pt x="2286" y="407"/>
                      </a:lnTo>
                      <a:lnTo>
                        <a:pt x="2286" y="409"/>
                      </a:lnTo>
                      <a:lnTo>
                        <a:pt x="2286" y="414"/>
                      </a:lnTo>
                      <a:lnTo>
                        <a:pt x="2286" y="419"/>
                      </a:lnTo>
                      <a:lnTo>
                        <a:pt x="2289" y="426"/>
                      </a:lnTo>
                      <a:lnTo>
                        <a:pt x="2289" y="430"/>
                      </a:lnTo>
                      <a:lnTo>
                        <a:pt x="2289" y="437"/>
                      </a:lnTo>
                      <a:lnTo>
                        <a:pt x="2289" y="442"/>
                      </a:lnTo>
                      <a:lnTo>
                        <a:pt x="2289" y="444"/>
                      </a:lnTo>
                      <a:lnTo>
                        <a:pt x="2289" y="447"/>
                      </a:lnTo>
                      <a:lnTo>
                        <a:pt x="2289" y="452"/>
                      </a:lnTo>
                      <a:lnTo>
                        <a:pt x="2289" y="459"/>
                      </a:lnTo>
                      <a:lnTo>
                        <a:pt x="2289" y="468"/>
                      </a:lnTo>
                      <a:lnTo>
                        <a:pt x="2289" y="470"/>
                      </a:lnTo>
                      <a:lnTo>
                        <a:pt x="2289" y="473"/>
                      </a:lnTo>
                      <a:lnTo>
                        <a:pt x="2289" y="475"/>
                      </a:lnTo>
                      <a:lnTo>
                        <a:pt x="2289" y="482"/>
                      </a:lnTo>
                      <a:lnTo>
                        <a:pt x="2289" y="485"/>
                      </a:lnTo>
                      <a:lnTo>
                        <a:pt x="2289" y="487"/>
                      </a:lnTo>
                      <a:lnTo>
                        <a:pt x="2289" y="492"/>
                      </a:lnTo>
                      <a:lnTo>
                        <a:pt x="2289" y="496"/>
                      </a:lnTo>
                      <a:lnTo>
                        <a:pt x="2289" y="499"/>
                      </a:lnTo>
                      <a:lnTo>
                        <a:pt x="2289" y="501"/>
                      </a:lnTo>
                      <a:lnTo>
                        <a:pt x="2289" y="513"/>
                      </a:lnTo>
                      <a:lnTo>
                        <a:pt x="2289" y="515"/>
                      </a:lnTo>
                      <a:lnTo>
                        <a:pt x="2289" y="522"/>
                      </a:lnTo>
                      <a:lnTo>
                        <a:pt x="2289" y="534"/>
                      </a:lnTo>
                      <a:lnTo>
                        <a:pt x="2289" y="537"/>
                      </a:lnTo>
                      <a:lnTo>
                        <a:pt x="2289" y="539"/>
                      </a:lnTo>
                      <a:lnTo>
                        <a:pt x="2289" y="544"/>
                      </a:lnTo>
                      <a:lnTo>
                        <a:pt x="2291" y="551"/>
                      </a:lnTo>
                      <a:lnTo>
                        <a:pt x="2291" y="560"/>
                      </a:lnTo>
                      <a:lnTo>
                        <a:pt x="2291" y="570"/>
                      </a:lnTo>
                      <a:lnTo>
                        <a:pt x="2291" y="572"/>
                      </a:lnTo>
                      <a:lnTo>
                        <a:pt x="2291" y="582"/>
                      </a:lnTo>
                      <a:lnTo>
                        <a:pt x="2291" y="586"/>
                      </a:lnTo>
                      <a:lnTo>
                        <a:pt x="2291" y="598"/>
                      </a:lnTo>
                      <a:lnTo>
                        <a:pt x="2291" y="603"/>
                      </a:lnTo>
                      <a:lnTo>
                        <a:pt x="2291" y="626"/>
                      </a:lnTo>
                      <a:lnTo>
                        <a:pt x="2291" y="629"/>
                      </a:lnTo>
                      <a:lnTo>
                        <a:pt x="2291" y="636"/>
                      </a:lnTo>
                      <a:lnTo>
                        <a:pt x="2293" y="643"/>
                      </a:lnTo>
                      <a:lnTo>
                        <a:pt x="2293" y="648"/>
                      </a:lnTo>
                      <a:lnTo>
                        <a:pt x="2293" y="664"/>
                      </a:lnTo>
                      <a:lnTo>
                        <a:pt x="2293" y="667"/>
                      </a:lnTo>
                      <a:lnTo>
                        <a:pt x="2293" y="669"/>
                      </a:lnTo>
                      <a:lnTo>
                        <a:pt x="2293" y="671"/>
                      </a:lnTo>
                      <a:lnTo>
                        <a:pt x="2293" y="674"/>
                      </a:lnTo>
                      <a:lnTo>
                        <a:pt x="2293" y="678"/>
                      </a:lnTo>
                      <a:lnTo>
                        <a:pt x="2293" y="681"/>
                      </a:lnTo>
                      <a:lnTo>
                        <a:pt x="2293" y="683"/>
                      </a:lnTo>
                      <a:lnTo>
                        <a:pt x="2293" y="688"/>
                      </a:lnTo>
                      <a:lnTo>
                        <a:pt x="2293" y="690"/>
                      </a:lnTo>
                      <a:lnTo>
                        <a:pt x="2293" y="695"/>
                      </a:lnTo>
                      <a:lnTo>
                        <a:pt x="2293" y="697"/>
                      </a:lnTo>
                      <a:lnTo>
                        <a:pt x="2293" y="700"/>
                      </a:lnTo>
                      <a:lnTo>
                        <a:pt x="2293" y="702"/>
                      </a:lnTo>
                      <a:lnTo>
                        <a:pt x="2293" y="704"/>
                      </a:lnTo>
                      <a:lnTo>
                        <a:pt x="2293" y="707"/>
                      </a:lnTo>
                      <a:lnTo>
                        <a:pt x="2291" y="711"/>
                      </a:lnTo>
                      <a:lnTo>
                        <a:pt x="2291" y="716"/>
                      </a:lnTo>
                      <a:lnTo>
                        <a:pt x="2289" y="721"/>
                      </a:lnTo>
                      <a:lnTo>
                        <a:pt x="2289" y="726"/>
                      </a:lnTo>
                      <a:lnTo>
                        <a:pt x="2286" y="728"/>
                      </a:lnTo>
                      <a:lnTo>
                        <a:pt x="2286" y="730"/>
                      </a:lnTo>
                      <a:lnTo>
                        <a:pt x="2284" y="735"/>
                      </a:lnTo>
                      <a:lnTo>
                        <a:pt x="2284" y="737"/>
                      </a:lnTo>
                      <a:lnTo>
                        <a:pt x="2281" y="737"/>
                      </a:lnTo>
                      <a:lnTo>
                        <a:pt x="2281" y="740"/>
                      </a:lnTo>
                      <a:lnTo>
                        <a:pt x="2279" y="742"/>
                      </a:lnTo>
                      <a:lnTo>
                        <a:pt x="2277" y="747"/>
                      </a:lnTo>
                      <a:lnTo>
                        <a:pt x="2274" y="752"/>
                      </a:lnTo>
                      <a:lnTo>
                        <a:pt x="2272" y="756"/>
                      </a:lnTo>
                      <a:lnTo>
                        <a:pt x="2270" y="761"/>
                      </a:lnTo>
                      <a:lnTo>
                        <a:pt x="2270" y="763"/>
                      </a:lnTo>
                      <a:lnTo>
                        <a:pt x="2267" y="768"/>
                      </a:lnTo>
                      <a:lnTo>
                        <a:pt x="2265" y="773"/>
                      </a:lnTo>
                      <a:lnTo>
                        <a:pt x="2263" y="775"/>
                      </a:lnTo>
                      <a:lnTo>
                        <a:pt x="2260" y="780"/>
                      </a:lnTo>
                      <a:lnTo>
                        <a:pt x="2258" y="785"/>
                      </a:lnTo>
                      <a:lnTo>
                        <a:pt x="2258" y="787"/>
                      </a:lnTo>
                      <a:lnTo>
                        <a:pt x="2253" y="796"/>
                      </a:lnTo>
                      <a:lnTo>
                        <a:pt x="2251" y="804"/>
                      </a:lnTo>
                      <a:lnTo>
                        <a:pt x="2248" y="808"/>
                      </a:lnTo>
                      <a:lnTo>
                        <a:pt x="2248" y="813"/>
                      </a:lnTo>
                      <a:lnTo>
                        <a:pt x="2248" y="815"/>
                      </a:lnTo>
                      <a:lnTo>
                        <a:pt x="2248" y="818"/>
                      </a:lnTo>
                      <a:lnTo>
                        <a:pt x="2246" y="820"/>
                      </a:lnTo>
                      <a:lnTo>
                        <a:pt x="2246" y="822"/>
                      </a:lnTo>
                      <a:lnTo>
                        <a:pt x="2246" y="825"/>
                      </a:lnTo>
                      <a:lnTo>
                        <a:pt x="2246" y="827"/>
                      </a:lnTo>
                      <a:lnTo>
                        <a:pt x="2246" y="830"/>
                      </a:lnTo>
                      <a:lnTo>
                        <a:pt x="2246" y="832"/>
                      </a:lnTo>
                      <a:lnTo>
                        <a:pt x="2246" y="837"/>
                      </a:lnTo>
                      <a:lnTo>
                        <a:pt x="2246" y="841"/>
                      </a:lnTo>
                      <a:lnTo>
                        <a:pt x="2246" y="844"/>
                      </a:lnTo>
                      <a:lnTo>
                        <a:pt x="2246" y="846"/>
                      </a:lnTo>
                      <a:lnTo>
                        <a:pt x="2246" y="848"/>
                      </a:lnTo>
                      <a:lnTo>
                        <a:pt x="2246" y="853"/>
                      </a:lnTo>
                      <a:lnTo>
                        <a:pt x="2246" y="853"/>
                      </a:lnTo>
                      <a:lnTo>
                        <a:pt x="2246" y="858"/>
                      </a:lnTo>
                      <a:lnTo>
                        <a:pt x="2246" y="860"/>
                      </a:lnTo>
                      <a:lnTo>
                        <a:pt x="2246" y="865"/>
                      </a:lnTo>
                      <a:lnTo>
                        <a:pt x="2246" y="867"/>
                      </a:lnTo>
                      <a:lnTo>
                        <a:pt x="2246" y="872"/>
                      </a:lnTo>
                      <a:lnTo>
                        <a:pt x="2246" y="877"/>
                      </a:lnTo>
                      <a:lnTo>
                        <a:pt x="2246" y="886"/>
                      </a:lnTo>
                      <a:lnTo>
                        <a:pt x="2246" y="893"/>
                      </a:lnTo>
                      <a:lnTo>
                        <a:pt x="2246" y="910"/>
                      </a:lnTo>
                      <a:lnTo>
                        <a:pt x="2246" y="915"/>
                      </a:lnTo>
                      <a:lnTo>
                        <a:pt x="2246" y="926"/>
                      </a:lnTo>
                      <a:lnTo>
                        <a:pt x="2246" y="931"/>
                      </a:lnTo>
                      <a:lnTo>
                        <a:pt x="2248" y="936"/>
                      </a:lnTo>
                      <a:lnTo>
                        <a:pt x="2248" y="941"/>
                      </a:lnTo>
                      <a:lnTo>
                        <a:pt x="2248" y="955"/>
                      </a:lnTo>
                      <a:lnTo>
                        <a:pt x="2248" y="964"/>
                      </a:lnTo>
                      <a:lnTo>
                        <a:pt x="2248" y="969"/>
                      </a:lnTo>
                      <a:lnTo>
                        <a:pt x="2248" y="974"/>
                      </a:lnTo>
                      <a:lnTo>
                        <a:pt x="2248" y="976"/>
                      </a:lnTo>
                      <a:lnTo>
                        <a:pt x="2251" y="976"/>
                      </a:lnTo>
                      <a:lnTo>
                        <a:pt x="2253" y="976"/>
                      </a:lnTo>
                      <a:lnTo>
                        <a:pt x="2260" y="974"/>
                      </a:lnTo>
                      <a:lnTo>
                        <a:pt x="2265" y="974"/>
                      </a:lnTo>
                      <a:lnTo>
                        <a:pt x="2272" y="974"/>
                      </a:lnTo>
                      <a:lnTo>
                        <a:pt x="2274" y="974"/>
                      </a:lnTo>
                      <a:lnTo>
                        <a:pt x="2281" y="971"/>
                      </a:lnTo>
                      <a:lnTo>
                        <a:pt x="2289" y="971"/>
                      </a:lnTo>
                      <a:lnTo>
                        <a:pt x="2296" y="971"/>
                      </a:lnTo>
                      <a:lnTo>
                        <a:pt x="2300" y="969"/>
                      </a:lnTo>
                      <a:lnTo>
                        <a:pt x="2303" y="969"/>
                      </a:lnTo>
                      <a:lnTo>
                        <a:pt x="2307" y="969"/>
                      </a:lnTo>
                      <a:lnTo>
                        <a:pt x="2315" y="969"/>
                      </a:lnTo>
                      <a:lnTo>
                        <a:pt x="2317" y="969"/>
                      </a:lnTo>
                      <a:lnTo>
                        <a:pt x="2324" y="969"/>
                      </a:lnTo>
                      <a:lnTo>
                        <a:pt x="2333" y="967"/>
                      </a:lnTo>
                      <a:lnTo>
                        <a:pt x="2336" y="967"/>
                      </a:lnTo>
                      <a:lnTo>
                        <a:pt x="2338" y="967"/>
                      </a:lnTo>
                      <a:lnTo>
                        <a:pt x="2340" y="967"/>
                      </a:lnTo>
                      <a:lnTo>
                        <a:pt x="2343" y="967"/>
                      </a:lnTo>
                      <a:lnTo>
                        <a:pt x="2345" y="967"/>
                      </a:lnTo>
                      <a:lnTo>
                        <a:pt x="2348" y="967"/>
                      </a:lnTo>
                      <a:lnTo>
                        <a:pt x="2348" y="964"/>
                      </a:lnTo>
                      <a:lnTo>
                        <a:pt x="2350" y="964"/>
                      </a:lnTo>
                      <a:lnTo>
                        <a:pt x="2352" y="964"/>
                      </a:lnTo>
                      <a:lnTo>
                        <a:pt x="2355" y="962"/>
                      </a:lnTo>
                      <a:lnTo>
                        <a:pt x="2357" y="960"/>
                      </a:lnTo>
                      <a:lnTo>
                        <a:pt x="2359" y="960"/>
                      </a:lnTo>
                      <a:lnTo>
                        <a:pt x="2362" y="957"/>
                      </a:lnTo>
                      <a:lnTo>
                        <a:pt x="2369" y="955"/>
                      </a:lnTo>
                      <a:lnTo>
                        <a:pt x="2371" y="955"/>
                      </a:lnTo>
                      <a:lnTo>
                        <a:pt x="2378" y="952"/>
                      </a:lnTo>
                      <a:lnTo>
                        <a:pt x="2385" y="948"/>
                      </a:lnTo>
                      <a:lnTo>
                        <a:pt x="2392" y="945"/>
                      </a:lnTo>
                      <a:lnTo>
                        <a:pt x="2397" y="943"/>
                      </a:lnTo>
                      <a:lnTo>
                        <a:pt x="2400" y="943"/>
                      </a:lnTo>
                      <a:lnTo>
                        <a:pt x="2402" y="941"/>
                      </a:lnTo>
                      <a:lnTo>
                        <a:pt x="2409" y="938"/>
                      </a:lnTo>
                      <a:lnTo>
                        <a:pt x="2416" y="936"/>
                      </a:lnTo>
                      <a:lnTo>
                        <a:pt x="2416" y="934"/>
                      </a:lnTo>
                      <a:lnTo>
                        <a:pt x="2428" y="929"/>
                      </a:lnTo>
                      <a:lnTo>
                        <a:pt x="2442" y="924"/>
                      </a:lnTo>
                      <a:lnTo>
                        <a:pt x="2452" y="919"/>
                      </a:lnTo>
                      <a:lnTo>
                        <a:pt x="2454" y="919"/>
                      </a:lnTo>
                      <a:lnTo>
                        <a:pt x="2466" y="915"/>
                      </a:lnTo>
                      <a:lnTo>
                        <a:pt x="2473" y="910"/>
                      </a:lnTo>
                      <a:lnTo>
                        <a:pt x="2477" y="910"/>
                      </a:lnTo>
                      <a:lnTo>
                        <a:pt x="2482" y="908"/>
                      </a:lnTo>
                      <a:lnTo>
                        <a:pt x="2487" y="908"/>
                      </a:lnTo>
                      <a:lnTo>
                        <a:pt x="2492" y="905"/>
                      </a:lnTo>
                      <a:lnTo>
                        <a:pt x="2496" y="903"/>
                      </a:lnTo>
                      <a:lnTo>
                        <a:pt x="2499" y="900"/>
                      </a:lnTo>
                      <a:lnTo>
                        <a:pt x="2501" y="900"/>
                      </a:lnTo>
                      <a:lnTo>
                        <a:pt x="2503" y="900"/>
                      </a:lnTo>
                      <a:lnTo>
                        <a:pt x="2506" y="898"/>
                      </a:lnTo>
                      <a:lnTo>
                        <a:pt x="2506" y="896"/>
                      </a:lnTo>
                      <a:lnTo>
                        <a:pt x="2511" y="896"/>
                      </a:lnTo>
                      <a:lnTo>
                        <a:pt x="2515" y="896"/>
                      </a:lnTo>
                      <a:lnTo>
                        <a:pt x="2520" y="896"/>
                      </a:lnTo>
                      <a:lnTo>
                        <a:pt x="2520" y="905"/>
                      </a:lnTo>
                      <a:lnTo>
                        <a:pt x="2520" y="908"/>
                      </a:lnTo>
                      <a:lnTo>
                        <a:pt x="2520" y="910"/>
                      </a:lnTo>
                      <a:lnTo>
                        <a:pt x="2520" y="912"/>
                      </a:lnTo>
                      <a:lnTo>
                        <a:pt x="2520" y="917"/>
                      </a:lnTo>
                      <a:lnTo>
                        <a:pt x="2520" y="934"/>
                      </a:lnTo>
                      <a:lnTo>
                        <a:pt x="2520" y="983"/>
                      </a:lnTo>
                      <a:lnTo>
                        <a:pt x="2520" y="990"/>
                      </a:lnTo>
                      <a:lnTo>
                        <a:pt x="2520" y="1002"/>
                      </a:lnTo>
                      <a:lnTo>
                        <a:pt x="2520" y="1009"/>
                      </a:lnTo>
                      <a:lnTo>
                        <a:pt x="2520" y="1011"/>
                      </a:lnTo>
                      <a:lnTo>
                        <a:pt x="2520" y="1023"/>
                      </a:lnTo>
                      <a:lnTo>
                        <a:pt x="2520" y="1030"/>
                      </a:lnTo>
                      <a:lnTo>
                        <a:pt x="2520" y="1042"/>
                      </a:lnTo>
                      <a:lnTo>
                        <a:pt x="2520" y="1049"/>
                      </a:lnTo>
                      <a:lnTo>
                        <a:pt x="2520" y="1054"/>
                      </a:lnTo>
                      <a:lnTo>
                        <a:pt x="2520" y="1063"/>
                      </a:lnTo>
                      <a:lnTo>
                        <a:pt x="2520" y="1068"/>
                      </a:lnTo>
                      <a:lnTo>
                        <a:pt x="2520" y="1073"/>
                      </a:lnTo>
                      <a:lnTo>
                        <a:pt x="2520" y="1075"/>
                      </a:lnTo>
                      <a:lnTo>
                        <a:pt x="2522" y="1082"/>
                      </a:lnTo>
                      <a:lnTo>
                        <a:pt x="2522" y="1087"/>
                      </a:lnTo>
                      <a:lnTo>
                        <a:pt x="2522" y="1092"/>
                      </a:lnTo>
                      <a:lnTo>
                        <a:pt x="2522" y="1104"/>
                      </a:lnTo>
                      <a:lnTo>
                        <a:pt x="2522" y="1118"/>
                      </a:lnTo>
                      <a:lnTo>
                        <a:pt x="2522" y="1130"/>
                      </a:lnTo>
                      <a:lnTo>
                        <a:pt x="2522" y="1141"/>
                      </a:lnTo>
                      <a:lnTo>
                        <a:pt x="2522" y="1146"/>
                      </a:lnTo>
                      <a:lnTo>
                        <a:pt x="2522" y="1153"/>
                      </a:lnTo>
                      <a:lnTo>
                        <a:pt x="2522" y="1165"/>
                      </a:lnTo>
                      <a:lnTo>
                        <a:pt x="2522" y="1177"/>
                      </a:lnTo>
                      <a:lnTo>
                        <a:pt x="2522" y="1179"/>
                      </a:lnTo>
                      <a:lnTo>
                        <a:pt x="2522" y="1193"/>
                      </a:lnTo>
                      <a:lnTo>
                        <a:pt x="2522" y="1203"/>
                      </a:lnTo>
                      <a:lnTo>
                        <a:pt x="2522" y="1210"/>
                      </a:lnTo>
                      <a:lnTo>
                        <a:pt x="2522" y="1252"/>
                      </a:lnTo>
                      <a:lnTo>
                        <a:pt x="2522" y="1255"/>
                      </a:lnTo>
                      <a:lnTo>
                        <a:pt x="2522" y="1257"/>
                      </a:lnTo>
                      <a:lnTo>
                        <a:pt x="2522" y="1267"/>
                      </a:lnTo>
                      <a:lnTo>
                        <a:pt x="2522" y="1274"/>
                      </a:lnTo>
                      <a:lnTo>
                        <a:pt x="2522" y="1278"/>
                      </a:lnTo>
                      <a:lnTo>
                        <a:pt x="2522" y="1281"/>
                      </a:lnTo>
                      <a:lnTo>
                        <a:pt x="2522" y="1283"/>
                      </a:lnTo>
                      <a:lnTo>
                        <a:pt x="2522" y="1288"/>
                      </a:lnTo>
                      <a:lnTo>
                        <a:pt x="2522" y="1290"/>
                      </a:lnTo>
                      <a:lnTo>
                        <a:pt x="2522" y="1295"/>
                      </a:lnTo>
                      <a:lnTo>
                        <a:pt x="2522" y="1302"/>
                      </a:lnTo>
                      <a:lnTo>
                        <a:pt x="2522" y="1304"/>
                      </a:lnTo>
                      <a:lnTo>
                        <a:pt x="2522" y="1307"/>
                      </a:lnTo>
                      <a:lnTo>
                        <a:pt x="2522" y="1309"/>
                      </a:lnTo>
                      <a:lnTo>
                        <a:pt x="2522" y="1312"/>
                      </a:lnTo>
                      <a:lnTo>
                        <a:pt x="2522" y="1319"/>
                      </a:lnTo>
                      <a:lnTo>
                        <a:pt x="2522" y="1321"/>
                      </a:lnTo>
                      <a:lnTo>
                        <a:pt x="2522" y="1326"/>
                      </a:lnTo>
                      <a:lnTo>
                        <a:pt x="2522" y="1335"/>
                      </a:lnTo>
                      <a:lnTo>
                        <a:pt x="2522" y="1340"/>
                      </a:lnTo>
                      <a:lnTo>
                        <a:pt x="2522" y="1342"/>
                      </a:lnTo>
                      <a:lnTo>
                        <a:pt x="2522" y="1345"/>
                      </a:lnTo>
                      <a:lnTo>
                        <a:pt x="2522" y="1347"/>
                      </a:lnTo>
                      <a:lnTo>
                        <a:pt x="2522" y="1352"/>
                      </a:lnTo>
                      <a:lnTo>
                        <a:pt x="2525" y="1356"/>
                      </a:lnTo>
                      <a:lnTo>
                        <a:pt x="2525" y="1359"/>
                      </a:lnTo>
                      <a:lnTo>
                        <a:pt x="2525" y="1366"/>
                      </a:lnTo>
                      <a:lnTo>
                        <a:pt x="2525" y="1368"/>
                      </a:lnTo>
                      <a:lnTo>
                        <a:pt x="2525" y="1375"/>
                      </a:lnTo>
                      <a:lnTo>
                        <a:pt x="2525" y="1380"/>
                      </a:lnTo>
                      <a:lnTo>
                        <a:pt x="2525" y="1385"/>
                      </a:lnTo>
                      <a:lnTo>
                        <a:pt x="2525" y="1387"/>
                      </a:lnTo>
                      <a:lnTo>
                        <a:pt x="2525" y="1399"/>
                      </a:lnTo>
                      <a:lnTo>
                        <a:pt x="2525" y="1401"/>
                      </a:lnTo>
                      <a:lnTo>
                        <a:pt x="2525" y="1404"/>
                      </a:lnTo>
                      <a:lnTo>
                        <a:pt x="2525" y="1408"/>
                      </a:lnTo>
                      <a:lnTo>
                        <a:pt x="2525" y="1411"/>
                      </a:lnTo>
                      <a:lnTo>
                        <a:pt x="2525" y="1420"/>
                      </a:lnTo>
                      <a:lnTo>
                        <a:pt x="2525" y="1420"/>
                      </a:lnTo>
                      <a:lnTo>
                        <a:pt x="2525" y="1430"/>
                      </a:lnTo>
                      <a:lnTo>
                        <a:pt x="2525" y="1432"/>
                      </a:lnTo>
                      <a:lnTo>
                        <a:pt x="2525" y="1434"/>
                      </a:lnTo>
                      <a:lnTo>
                        <a:pt x="2525" y="1441"/>
                      </a:lnTo>
                      <a:lnTo>
                        <a:pt x="2525" y="1446"/>
                      </a:lnTo>
                      <a:lnTo>
                        <a:pt x="2525" y="1449"/>
                      </a:lnTo>
                      <a:lnTo>
                        <a:pt x="2525" y="1451"/>
                      </a:lnTo>
                      <a:lnTo>
                        <a:pt x="2525" y="1453"/>
                      </a:lnTo>
                      <a:lnTo>
                        <a:pt x="2525" y="1456"/>
                      </a:lnTo>
                      <a:lnTo>
                        <a:pt x="2525" y="1458"/>
                      </a:lnTo>
                      <a:lnTo>
                        <a:pt x="2525" y="1460"/>
                      </a:lnTo>
                      <a:lnTo>
                        <a:pt x="2522" y="1460"/>
                      </a:lnTo>
                      <a:lnTo>
                        <a:pt x="2522" y="1463"/>
                      </a:lnTo>
                      <a:lnTo>
                        <a:pt x="2522" y="1465"/>
                      </a:lnTo>
                      <a:lnTo>
                        <a:pt x="2522" y="1467"/>
                      </a:lnTo>
                      <a:lnTo>
                        <a:pt x="2520" y="1467"/>
                      </a:lnTo>
                      <a:lnTo>
                        <a:pt x="2520" y="1470"/>
                      </a:lnTo>
                      <a:lnTo>
                        <a:pt x="2518" y="1472"/>
                      </a:lnTo>
                      <a:lnTo>
                        <a:pt x="2518" y="1475"/>
                      </a:lnTo>
                      <a:lnTo>
                        <a:pt x="2515" y="1475"/>
                      </a:lnTo>
                      <a:lnTo>
                        <a:pt x="2515" y="1477"/>
                      </a:lnTo>
                      <a:lnTo>
                        <a:pt x="2513" y="1477"/>
                      </a:lnTo>
                      <a:lnTo>
                        <a:pt x="2513" y="1477"/>
                      </a:lnTo>
                      <a:lnTo>
                        <a:pt x="2511" y="1477"/>
                      </a:lnTo>
                      <a:lnTo>
                        <a:pt x="2508" y="1479"/>
                      </a:lnTo>
                      <a:lnTo>
                        <a:pt x="2503" y="1484"/>
                      </a:lnTo>
                      <a:lnTo>
                        <a:pt x="2499" y="1486"/>
                      </a:lnTo>
                      <a:lnTo>
                        <a:pt x="2499" y="1489"/>
                      </a:lnTo>
                      <a:lnTo>
                        <a:pt x="2496" y="1489"/>
                      </a:lnTo>
                      <a:lnTo>
                        <a:pt x="2496" y="1491"/>
                      </a:lnTo>
                      <a:lnTo>
                        <a:pt x="2494" y="1491"/>
                      </a:lnTo>
                      <a:lnTo>
                        <a:pt x="2494" y="1493"/>
                      </a:lnTo>
                      <a:lnTo>
                        <a:pt x="2492" y="1493"/>
                      </a:lnTo>
                      <a:lnTo>
                        <a:pt x="2492" y="1496"/>
                      </a:lnTo>
                      <a:lnTo>
                        <a:pt x="2489" y="1498"/>
                      </a:lnTo>
                      <a:lnTo>
                        <a:pt x="2489" y="1500"/>
                      </a:lnTo>
                      <a:lnTo>
                        <a:pt x="2487" y="1500"/>
                      </a:lnTo>
                      <a:lnTo>
                        <a:pt x="2487" y="1503"/>
                      </a:lnTo>
                      <a:lnTo>
                        <a:pt x="2485" y="1505"/>
                      </a:lnTo>
                      <a:lnTo>
                        <a:pt x="2485" y="1508"/>
                      </a:lnTo>
                      <a:lnTo>
                        <a:pt x="2482" y="1508"/>
                      </a:lnTo>
                      <a:lnTo>
                        <a:pt x="2482" y="1510"/>
                      </a:lnTo>
                      <a:lnTo>
                        <a:pt x="2482" y="1512"/>
                      </a:lnTo>
                      <a:lnTo>
                        <a:pt x="2480" y="1515"/>
                      </a:lnTo>
                      <a:lnTo>
                        <a:pt x="2480" y="1517"/>
                      </a:lnTo>
                      <a:lnTo>
                        <a:pt x="2480" y="1519"/>
                      </a:lnTo>
                      <a:lnTo>
                        <a:pt x="2477" y="1522"/>
                      </a:lnTo>
                      <a:lnTo>
                        <a:pt x="2477" y="1524"/>
                      </a:lnTo>
                      <a:lnTo>
                        <a:pt x="2477" y="1526"/>
                      </a:lnTo>
                      <a:lnTo>
                        <a:pt x="2477" y="1529"/>
                      </a:lnTo>
                      <a:lnTo>
                        <a:pt x="2477" y="1531"/>
                      </a:lnTo>
                      <a:lnTo>
                        <a:pt x="2477" y="1534"/>
                      </a:lnTo>
                      <a:lnTo>
                        <a:pt x="2477" y="1534"/>
                      </a:lnTo>
                      <a:lnTo>
                        <a:pt x="2477" y="1536"/>
                      </a:lnTo>
                      <a:lnTo>
                        <a:pt x="2477" y="1538"/>
                      </a:lnTo>
                      <a:lnTo>
                        <a:pt x="2477" y="1541"/>
                      </a:lnTo>
                      <a:lnTo>
                        <a:pt x="2477" y="1543"/>
                      </a:lnTo>
                      <a:lnTo>
                        <a:pt x="2475" y="1543"/>
                      </a:lnTo>
                      <a:lnTo>
                        <a:pt x="2470" y="1538"/>
                      </a:lnTo>
                      <a:lnTo>
                        <a:pt x="2468" y="1536"/>
                      </a:lnTo>
                      <a:lnTo>
                        <a:pt x="2463" y="1536"/>
                      </a:lnTo>
                      <a:lnTo>
                        <a:pt x="2459" y="1534"/>
                      </a:lnTo>
                      <a:lnTo>
                        <a:pt x="2454" y="1534"/>
                      </a:lnTo>
                      <a:lnTo>
                        <a:pt x="2444" y="1529"/>
                      </a:lnTo>
                      <a:lnTo>
                        <a:pt x="2440" y="1526"/>
                      </a:lnTo>
                      <a:lnTo>
                        <a:pt x="2437" y="1526"/>
                      </a:lnTo>
                      <a:lnTo>
                        <a:pt x="2433" y="1524"/>
                      </a:lnTo>
                      <a:lnTo>
                        <a:pt x="2430" y="1524"/>
                      </a:lnTo>
                      <a:lnTo>
                        <a:pt x="2416" y="1517"/>
                      </a:lnTo>
                      <a:lnTo>
                        <a:pt x="2411" y="1515"/>
                      </a:lnTo>
                      <a:lnTo>
                        <a:pt x="2404" y="1512"/>
                      </a:lnTo>
                      <a:lnTo>
                        <a:pt x="2404" y="1510"/>
                      </a:lnTo>
                      <a:lnTo>
                        <a:pt x="2402" y="1510"/>
                      </a:lnTo>
                      <a:lnTo>
                        <a:pt x="2388" y="1505"/>
                      </a:lnTo>
                      <a:lnTo>
                        <a:pt x="2388" y="1503"/>
                      </a:lnTo>
                      <a:lnTo>
                        <a:pt x="2381" y="1500"/>
                      </a:lnTo>
                      <a:lnTo>
                        <a:pt x="2378" y="1500"/>
                      </a:lnTo>
                      <a:lnTo>
                        <a:pt x="2371" y="1496"/>
                      </a:lnTo>
                      <a:lnTo>
                        <a:pt x="2366" y="1496"/>
                      </a:lnTo>
                      <a:lnTo>
                        <a:pt x="2366" y="1493"/>
                      </a:lnTo>
                      <a:lnTo>
                        <a:pt x="2359" y="1491"/>
                      </a:lnTo>
                      <a:lnTo>
                        <a:pt x="2357" y="1491"/>
                      </a:lnTo>
                      <a:lnTo>
                        <a:pt x="2355" y="1489"/>
                      </a:lnTo>
                      <a:lnTo>
                        <a:pt x="2345" y="1484"/>
                      </a:lnTo>
                      <a:lnTo>
                        <a:pt x="2343" y="1484"/>
                      </a:lnTo>
                      <a:lnTo>
                        <a:pt x="2331" y="1479"/>
                      </a:lnTo>
                      <a:lnTo>
                        <a:pt x="2310" y="1472"/>
                      </a:lnTo>
                      <a:lnTo>
                        <a:pt x="2305" y="1470"/>
                      </a:lnTo>
                      <a:lnTo>
                        <a:pt x="2300" y="1467"/>
                      </a:lnTo>
                      <a:lnTo>
                        <a:pt x="2293" y="1465"/>
                      </a:lnTo>
                      <a:lnTo>
                        <a:pt x="2286" y="1463"/>
                      </a:lnTo>
                      <a:lnTo>
                        <a:pt x="2284" y="1460"/>
                      </a:lnTo>
                      <a:lnTo>
                        <a:pt x="2279" y="1458"/>
                      </a:lnTo>
                      <a:lnTo>
                        <a:pt x="2277" y="1458"/>
                      </a:lnTo>
                      <a:lnTo>
                        <a:pt x="2274" y="1456"/>
                      </a:lnTo>
                      <a:lnTo>
                        <a:pt x="2265" y="1453"/>
                      </a:lnTo>
                      <a:lnTo>
                        <a:pt x="2253" y="1449"/>
                      </a:lnTo>
                      <a:lnTo>
                        <a:pt x="2253" y="1446"/>
                      </a:lnTo>
                      <a:lnTo>
                        <a:pt x="2251" y="1446"/>
                      </a:lnTo>
                      <a:lnTo>
                        <a:pt x="2251" y="1449"/>
                      </a:lnTo>
                      <a:lnTo>
                        <a:pt x="2251" y="1491"/>
                      </a:lnTo>
                      <a:lnTo>
                        <a:pt x="2251" y="1493"/>
                      </a:lnTo>
                      <a:lnTo>
                        <a:pt x="2251" y="1498"/>
                      </a:lnTo>
                      <a:lnTo>
                        <a:pt x="2251" y="1500"/>
                      </a:lnTo>
                      <a:lnTo>
                        <a:pt x="2251" y="1503"/>
                      </a:lnTo>
                      <a:lnTo>
                        <a:pt x="2251" y="1508"/>
                      </a:lnTo>
                      <a:lnTo>
                        <a:pt x="2253" y="1526"/>
                      </a:lnTo>
                      <a:lnTo>
                        <a:pt x="2253" y="1529"/>
                      </a:lnTo>
                      <a:lnTo>
                        <a:pt x="2253" y="1534"/>
                      </a:lnTo>
                      <a:lnTo>
                        <a:pt x="2253" y="1536"/>
                      </a:lnTo>
                      <a:lnTo>
                        <a:pt x="2251" y="1545"/>
                      </a:lnTo>
                      <a:lnTo>
                        <a:pt x="2251" y="1555"/>
                      </a:lnTo>
                      <a:lnTo>
                        <a:pt x="2251" y="1557"/>
                      </a:lnTo>
                      <a:lnTo>
                        <a:pt x="2251" y="1560"/>
                      </a:lnTo>
                      <a:lnTo>
                        <a:pt x="2251" y="1562"/>
                      </a:lnTo>
                      <a:lnTo>
                        <a:pt x="2253" y="1581"/>
                      </a:lnTo>
                      <a:lnTo>
                        <a:pt x="2253" y="1583"/>
                      </a:lnTo>
                      <a:lnTo>
                        <a:pt x="2253" y="1586"/>
                      </a:lnTo>
                      <a:lnTo>
                        <a:pt x="2253" y="1590"/>
                      </a:lnTo>
                      <a:lnTo>
                        <a:pt x="2253" y="1597"/>
                      </a:lnTo>
                      <a:lnTo>
                        <a:pt x="2253" y="1616"/>
                      </a:lnTo>
                      <a:lnTo>
                        <a:pt x="2253" y="1619"/>
                      </a:lnTo>
                      <a:lnTo>
                        <a:pt x="2253" y="1623"/>
                      </a:lnTo>
                      <a:lnTo>
                        <a:pt x="2253" y="1626"/>
                      </a:lnTo>
                      <a:lnTo>
                        <a:pt x="2253" y="1635"/>
                      </a:lnTo>
                      <a:lnTo>
                        <a:pt x="2253" y="1645"/>
                      </a:lnTo>
                      <a:lnTo>
                        <a:pt x="2253" y="1647"/>
                      </a:lnTo>
                      <a:lnTo>
                        <a:pt x="2253" y="1647"/>
                      </a:lnTo>
                      <a:lnTo>
                        <a:pt x="2253" y="1652"/>
                      </a:lnTo>
                      <a:lnTo>
                        <a:pt x="2253" y="1664"/>
                      </a:lnTo>
                      <a:lnTo>
                        <a:pt x="2253" y="1666"/>
                      </a:lnTo>
                      <a:lnTo>
                        <a:pt x="2253" y="1668"/>
                      </a:lnTo>
                      <a:lnTo>
                        <a:pt x="2253" y="1673"/>
                      </a:lnTo>
                      <a:lnTo>
                        <a:pt x="2253" y="1682"/>
                      </a:lnTo>
                      <a:lnTo>
                        <a:pt x="2253" y="1685"/>
                      </a:lnTo>
                      <a:lnTo>
                        <a:pt x="2253" y="1689"/>
                      </a:lnTo>
                      <a:lnTo>
                        <a:pt x="2253" y="1692"/>
                      </a:lnTo>
                      <a:lnTo>
                        <a:pt x="2253" y="1699"/>
                      </a:lnTo>
                      <a:lnTo>
                        <a:pt x="2253" y="1704"/>
                      </a:lnTo>
                      <a:lnTo>
                        <a:pt x="2253" y="1704"/>
                      </a:lnTo>
                      <a:lnTo>
                        <a:pt x="2253" y="1706"/>
                      </a:lnTo>
                      <a:lnTo>
                        <a:pt x="2253" y="1708"/>
                      </a:lnTo>
                      <a:lnTo>
                        <a:pt x="2253" y="1711"/>
                      </a:lnTo>
                      <a:lnTo>
                        <a:pt x="2253" y="1725"/>
                      </a:lnTo>
                      <a:lnTo>
                        <a:pt x="2253" y="1727"/>
                      </a:lnTo>
                      <a:lnTo>
                        <a:pt x="2253" y="1730"/>
                      </a:lnTo>
                      <a:lnTo>
                        <a:pt x="2253" y="1732"/>
                      </a:lnTo>
                      <a:lnTo>
                        <a:pt x="2253" y="1739"/>
                      </a:lnTo>
                      <a:lnTo>
                        <a:pt x="2253" y="1741"/>
                      </a:lnTo>
                      <a:lnTo>
                        <a:pt x="2253" y="1753"/>
                      </a:lnTo>
                      <a:lnTo>
                        <a:pt x="2253" y="1763"/>
                      </a:lnTo>
                      <a:lnTo>
                        <a:pt x="2253" y="1772"/>
                      </a:lnTo>
                      <a:lnTo>
                        <a:pt x="2253" y="1784"/>
                      </a:lnTo>
                      <a:lnTo>
                        <a:pt x="2253" y="1796"/>
                      </a:lnTo>
                      <a:lnTo>
                        <a:pt x="2253" y="1803"/>
                      </a:lnTo>
                      <a:lnTo>
                        <a:pt x="2253" y="1812"/>
                      </a:lnTo>
                      <a:lnTo>
                        <a:pt x="2253" y="1819"/>
                      </a:lnTo>
                      <a:lnTo>
                        <a:pt x="2253" y="1822"/>
                      </a:lnTo>
                      <a:lnTo>
                        <a:pt x="2253" y="1827"/>
                      </a:lnTo>
                      <a:lnTo>
                        <a:pt x="2253" y="1829"/>
                      </a:lnTo>
                      <a:lnTo>
                        <a:pt x="2253" y="1845"/>
                      </a:lnTo>
                      <a:lnTo>
                        <a:pt x="2253" y="1857"/>
                      </a:lnTo>
                      <a:lnTo>
                        <a:pt x="2253" y="1867"/>
                      </a:lnTo>
                      <a:lnTo>
                        <a:pt x="2253" y="1876"/>
                      </a:lnTo>
                      <a:lnTo>
                        <a:pt x="2253" y="1886"/>
                      </a:lnTo>
                      <a:lnTo>
                        <a:pt x="2253" y="1890"/>
                      </a:lnTo>
                      <a:lnTo>
                        <a:pt x="2253" y="1893"/>
                      </a:lnTo>
                      <a:lnTo>
                        <a:pt x="2253" y="1895"/>
                      </a:lnTo>
                      <a:lnTo>
                        <a:pt x="2253" y="1897"/>
                      </a:lnTo>
                      <a:lnTo>
                        <a:pt x="2253" y="1904"/>
                      </a:lnTo>
                      <a:lnTo>
                        <a:pt x="2253" y="1919"/>
                      </a:lnTo>
                      <a:lnTo>
                        <a:pt x="2253" y="1921"/>
                      </a:lnTo>
                      <a:lnTo>
                        <a:pt x="2253" y="1923"/>
                      </a:lnTo>
                      <a:lnTo>
                        <a:pt x="2253" y="1926"/>
                      </a:lnTo>
                      <a:lnTo>
                        <a:pt x="2253" y="1930"/>
                      </a:lnTo>
                      <a:lnTo>
                        <a:pt x="2253" y="1940"/>
                      </a:lnTo>
                      <a:lnTo>
                        <a:pt x="2253" y="1949"/>
                      </a:lnTo>
                      <a:lnTo>
                        <a:pt x="2253" y="1959"/>
                      </a:lnTo>
                      <a:lnTo>
                        <a:pt x="2253" y="1964"/>
                      </a:lnTo>
                      <a:lnTo>
                        <a:pt x="2253" y="1971"/>
                      </a:lnTo>
                      <a:lnTo>
                        <a:pt x="2253" y="1975"/>
                      </a:lnTo>
                      <a:lnTo>
                        <a:pt x="2253" y="1978"/>
                      </a:lnTo>
                      <a:lnTo>
                        <a:pt x="2251" y="1978"/>
                      </a:lnTo>
                      <a:lnTo>
                        <a:pt x="2246" y="1978"/>
                      </a:lnTo>
                      <a:lnTo>
                        <a:pt x="2244" y="1978"/>
                      </a:lnTo>
                      <a:lnTo>
                        <a:pt x="2244" y="1978"/>
                      </a:lnTo>
                      <a:lnTo>
                        <a:pt x="2239" y="1978"/>
                      </a:lnTo>
                      <a:lnTo>
                        <a:pt x="2237" y="1978"/>
                      </a:lnTo>
                      <a:lnTo>
                        <a:pt x="2232" y="1978"/>
                      </a:lnTo>
                      <a:lnTo>
                        <a:pt x="2227" y="1978"/>
                      </a:lnTo>
                      <a:lnTo>
                        <a:pt x="2225" y="1978"/>
                      </a:lnTo>
                      <a:lnTo>
                        <a:pt x="2218" y="1978"/>
                      </a:lnTo>
                      <a:lnTo>
                        <a:pt x="2211" y="1978"/>
                      </a:lnTo>
                      <a:lnTo>
                        <a:pt x="2208" y="1978"/>
                      </a:lnTo>
                      <a:lnTo>
                        <a:pt x="2203" y="1978"/>
                      </a:lnTo>
                      <a:lnTo>
                        <a:pt x="2194" y="1978"/>
                      </a:lnTo>
                      <a:lnTo>
                        <a:pt x="2192" y="1978"/>
                      </a:lnTo>
                      <a:lnTo>
                        <a:pt x="2189" y="1978"/>
                      </a:lnTo>
                      <a:lnTo>
                        <a:pt x="2182" y="1978"/>
                      </a:lnTo>
                      <a:lnTo>
                        <a:pt x="2175" y="1978"/>
                      </a:lnTo>
                      <a:lnTo>
                        <a:pt x="2173" y="1978"/>
                      </a:lnTo>
                      <a:lnTo>
                        <a:pt x="2166" y="1978"/>
                      </a:lnTo>
                      <a:lnTo>
                        <a:pt x="2163" y="1978"/>
                      </a:lnTo>
                      <a:lnTo>
                        <a:pt x="2144" y="1978"/>
                      </a:lnTo>
                      <a:lnTo>
                        <a:pt x="2135" y="1978"/>
                      </a:lnTo>
                      <a:lnTo>
                        <a:pt x="2130" y="1978"/>
                      </a:lnTo>
                      <a:lnTo>
                        <a:pt x="2128" y="1978"/>
                      </a:lnTo>
                      <a:lnTo>
                        <a:pt x="2126" y="1978"/>
                      </a:lnTo>
                      <a:lnTo>
                        <a:pt x="2118" y="1978"/>
                      </a:lnTo>
                      <a:lnTo>
                        <a:pt x="2114" y="1978"/>
                      </a:lnTo>
                      <a:lnTo>
                        <a:pt x="2107" y="1978"/>
                      </a:lnTo>
                      <a:lnTo>
                        <a:pt x="2104" y="1978"/>
                      </a:lnTo>
                      <a:lnTo>
                        <a:pt x="2102" y="1978"/>
                      </a:lnTo>
                      <a:lnTo>
                        <a:pt x="2095" y="1978"/>
                      </a:lnTo>
                      <a:lnTo>
                        <a:pt x="2083" y="1980"/>
                      </a:lnTo>
                      <a:lnTo>
                        <a:pt x="2074" y="1978"/>
                      </a:lnTo>
                      <a:lnTo>
                        <a:pt x="2059" y="1978"/>
                      </a:lnTo>
                      <a:lnTo>
                        <a:pt x="2029" y="1980"/>
                      </a:lnTo>
                      <a:lnTo>
                        <a:pt x="2029" y="1982"/>
                      </a:lnTo>
                      <a:lnTo>
                        <a:pt x="2029" y="1987"/>
                      </a:lnTo>
                      <a:lnTo>
                        <a:pt x="2029" y="1992"/>
                      </a:lnTo>
                      <a:lnTo>
                        <a:pt x="2029" y="1997"/>
                      </a:lnTo>
                      <a:lnTo>
                        <a:pt x="2029" y="2001"/>
                      </a:lnTo>
                      <a:lnTo>
                        <a:pt x="2029" y="2006"/>
                      </a:lnTo>
                      <a:lnTo>
                        <a:pt x="2029" y="2013"/>
                      </a:lnTo>
                      <a:lnTo>
                        <a:pt x="2029" y="2020"/>
                      </a:lnTo>
                      <a:lnTo>
                        <a:pt x="2029" y="2030"/>
                      </a:lnTo>
                      <a:lnTo>
                        <a:pt x="2029" y="2037"/>
                      </a:lnTo>
                      <a:lnTo>
                        <a:pt x="2029" y="2041"/>
                      </a:lnTo>
                      <a:lnTo>
                        <a:pt x="2029" y="2056"/>
                      </a:lnTo>
                      <a:lnTo>
                        <a:pt x="2029" y="2063"/>
                      </a:lnTo>
                      <a:lnTo>
                        <a:pt x="2029" y="2098"/>
                      </a:lnTo>
                      <a:lnTo>
                        <a:pt x="2029" y="2136"/>
                      </a:lnTo>
                      <a:lnTo>
                        <a:pt x="2029" y="2167"/>
                      </a:lnTo>
                      <a:lnTo>
                        <a:pt x="2029" y="2176"/>
                      </a:lnTo>
                      <a:lnTo>
                        <a:pt x="2029" y="2204"/>
                      </a:lnTo>
                      <a:lnTo>
                        <a:pt x="2029" y="2226"/>
                      </a:lnTo>
                      <a:lnTo>
                        <a:pt x="2029" y="2238"/>
                      </a:lnTo>
                      <a:lnTo>
                        <a:pt x="2029" y="2249"/>
                      </a:lnTo>
                      <a:lnTo>
                        <a:pt x="2029" y="2252"/>
                      </a:lnTo>
                      <a:lnTo>
                        <a:pt x="2029" y="2261"/>
                      </a:lnTo>
                      <a:lnTo>
                        <a:pt x="2029" y="2271"/>
                      </a:lnTo>
                      <a:lnTo>
                        <a:pt x="2029" y="2273"/>
                      </a:lnTo>
                      <a:lnTo>
                        <a:pt x="2029" y="2275"/>
                      </a:lnTo>
                      <a:lnTo>
                        <a:pt x="2029" y="2278"/>
                      </a:lnTo>
                      <a:lnTo>
                        <a:pt x="2026" y="2280"/>
                      </a:lnTo>
                      <a:lnTo>
                        <a:pt x="2026" y="2282"/>
                      </a:lnTo>
                      <a:lnTo>
                        <a:pt x="2026" y="2285"/>
                      </a:lnTo>
                      <a:lnTo>
                        <a:pt x="2024" y="2285"/>
                      </a:lnTo>
                      <a:lnTo>
                        <a:pt x="2024" y="2287"/>
                      </a:lnTo>
                      <a:lnTo>
                        <a:pt x="2022" y="2290"/>
                      </a:lnTo>
                      <a:lnTo>
                        <a:pt x="2017" y="2297"/>
                      </a:lnTo>
                      <a:lnTo>
                        <a:pt x="2015" y="2304"/>
                      </a:lnTo>
                      <a:lnTo>
                        <a:pt x="2012" y="2308"/>
                      </a:lnTo>
                      <a:lnTo>
                        <a:pt x="2010" y="2308"/>
                      </a:lnTo>
                      <a:lnTo>
                        <a:pt x="2010" y="2311"/>
                      </a:lnTo>
                      <a:lnTo>
                        <a:pt x="2007" y="2311"/>
                      </a:lnTo>
                      <a:lnTo>
                        <a:pt x="2007" y="2313"/>
                      </a:lnTo>
                      <a:lnTo>
                        <a:pt x="2005" y="2316"/>
                      </a:lnTo>
                      <a:lnTo>
                        <a:pt x="2005" y="2318"/>
                      </a:lnTo>
                      <a:lnTo>
                        <a:pt x="2003" y="2318"/>
                      </a:lnTo>
                      <a:lnTo>
                        <a:pt x="2003" y="2320"/>
                      </a:lnTo>
                      <a:lnTo>
                        <a:pt x="2003" y="2323"/>
                      </a:lnTo>
                      <a:lnTo>
                        <a:pt x="2000" y="2323"/>
                      </a:lnTo>
                      <a:lnTo>
                        <a:pt x="2000" y="2325"/>
                      </a:lnTo>
                      <a:lnTo>
                        <a:pt x="2000" y="2325"/>
                      </a:lnTo>
                      <a:lnTo>
                        <a:pt x="2000" y="2327"/>
                      </a:lnTo>
                      <a:lnTo>
                        <a:pt x="1998" y="2330"/>
                      </a:lnTo>
                      <a:lnTo>
                        <a:pt x="1998" y="2332"/>
                      </a:lnTo>
                      <a:lnTo>
                        <a:pt x="1998" y="2334"/>
                      </a:lnTo>
                      <a:lnTo>
                        <a:pt x="1993" y="2334"/>
                      </a:lnTo>
                      <a:lnTo>
                        <a:pt x="1989" y="2334"/>
                      </a:lnTo>
                      <a:lnTo>
                        <a:pt x="1984" y="2334"/>
                      </a:lnTo>
                      <a:lnTo>
                        <a:pt x="1979" y="2334"/>
                      </a:lnTo>
                      <a:lnTo>
                        <a:pt x="1977" y="2337"/>
                      </a:lnTo>
                      <a:lnTo>
                        <a:pt x="1974" y="2337"/>
                      </a:lnTo>
                      <a:lnTo>
                        <a:pt x="1972" y="2337"/>
                      </a:lnTo>
                      <a:lnTo>
                        <a:pt x="1967" y="2337"/>
                      </a:lnTo>
                      <a:lnTo>
                        <a:pt x="1963" y="2337"/>
                      </a:lnTo>
                      <a:lnTo>
                        <a:pt x="1960" y="2337"/>
                      </a:lnTo>
                      <a:lnTo>
                        <a:pt x="1953" y="2339"/>
                      </a:lnTo>
                      <a:lnTo>
                        <a:pt x="1948" y="2339"/>
                      </a:lnTo>
                      <a:lnTo>
                        <a:pt x="1946" y="2339"/>
                      </a:lnTo>
                      <a:lnTo>
                        <a:pt x="1939" y="2339"/>
                      </a:lnTo>
                      <a:lnTo>
                        <a:pt x="1934" y="2339"/>
                      </a:lnTo>
                      <a:lnTo>
                        <a:pt x="1932" y="2339"/>
                      </a:lnTo>
                      <a:lnTo>
                        <a:pt x="1929" y="2339"/>
                      </a:lnTo>
                      <a:lnTo>
                        <a:pt x="1918" y="2339"/>
                      </a:lnTo>
                      <a:lnTo>
                        <a:pt x="1908" y="2339"/>
                      </a:lnTo>
                      <a:lnTo>
                        <a:pt x="1901" y="2339"/>
                      </a:lnTo>
                      <a:lnTo>
                        <a:pt x="1894" y="2339"/>
                      </a:lnTo>
                      <a:lnTo>
                        <a:pt x="1889" y="2339"/>
                      </a:lnTo>
                      <a:lnTo>
                        <a:pt x="1875" y="2339"/>
                      </a:lnTo>
                      <a:lnTo>
                        <a:pt x="1873" y="2339"/>
                      </a:lnTo>
                      <a:lnTo>
                        <a:pt x="1870" y="2339"/>
                      </a:lnTo>
                      <a:lnTo>
                        <a:pt x="1861" y="2339"/>
                      </a:lnTo>
                      <a:lnTo>
                        <a:pt x="1847" y="2337"/>
                      </a:lnTo>
                      <a:lnTo>
                        <a:pt x="1840" y="2337"/>
                      </a:lnTo>
                      <a:lnTo>
                        <a:pt x="1837" y="2337"/>
                      </a:lnTo>
                      <a:lnTo>
                        <a:pt x="1833" y="2337"/>
                      </a:lnTo>
                      <a:lnTo>
                        <a:pt x="1828" y="2337"/>
                      </a:lnTo>
                      <a:lnTo>
                        <a:pt x="1826" y="2337"/>
                      </a:lnTo>
                      <a:lnTo>
                        <a:pt x="1823" y="2337"/>
                      </a:lnTo>
                      <a:lnTo>
                        <a:pt x="1821" y="2337"/>
                      </a:lnTo>
                      <a:lnTo>
                        <a:pt x="1816" y="2337"/>
                      </a:lnTo>
                      <a:lnTo>
                        <a:pt x="1814" y="2337"/>
                      </a:lnTo>
                      <a:lnTo>
                        <a:pt x="1809" y="2337"/>
                      </a:lnTo>
                      <a:lnTo>
                        <a:pt x="1807" y="2337"/>
                      </a:lnTo>
                      <a:lnTo>
                        <a:pt x="1802" y="2339"/>
                      </a:lnTo>
                      <a:lnTo>
                        <a:pt x="1800" y="2339"/>
                      </a:lnTo>
                      <a:lnTo>
                        <a:pt x="1795" y="2339"/>
                      </a:lnTo>
                      <a:lnTo>
                        <a:pt x="1790" y="2339"/>
                      </a:lnTo>
                      <a:lnTo>
                        <a:pt x="1788" y="2339"/>
                      </a:lnTo>
                      <a:lnTo>
                        <a:pt x="1783" y="2339"/>
                      </a:lnTo>
                      <a:lnTo>
                        <a:pt x="1781" y="2339"/>
                      </a:lnTo>
                      <a:lnTo>
                        <a:pt x="1778" y="2339"/>
                      </a:lnTo>
                      <a:lnTo>
                        <a:pt x="1776" y="2342"/>
                      </a:lnTo>
                      <a:lnTo>
                        <a:pt x="1769" y="2342"/>
                      </a:lnTo>
                      <a:lnTo>
                        <a:pt x="1762" y="2342"/>
                      </a:lnTo>
                      <a:lnTo>
                        <a:pt x="1755" y="2342"/>
                      </a:lnTo>
                      <a:lnTo>
                        <a:pt x="1748" y="2342"/>
                      </a:lnTo>
                      <a:lnTo>
                        <a:pt x="1743" y="2342"/>
                      </a:lnTo>
                      <a:lnTo>
                        <a:pt x="1741" y="2342"/>
                      </a:lnTo>
                      <a:lnTo>
                        <a:pt x="1736" y="2342"/>
                      </a:lnTo>
                      <a:lnTo>
                        <a:pt x="1731" y="2342"/>
                      </a:lnTo>
                      <a:lnTo>
                        <a:pt x="1726" y="2342"/>
                      </a:lnTo>
                      <a:lnTo>
                        <a:pt x="1719" y="2342"/>
                      </a:lnTo>
                      <a:lnTo>
                        <a:pt x="1715" y="2342"/>
                      </a:lnTo>
                      <a:lnTo>
                        <a:pt x="1712" y="2342"/>
                      </a:lnTo>
                      <a:lnTo>
                        <a:pt x="1705" y="2342"/>
                      </a:lnTo>
                      <a:lnTo>
                        <a:pt x="1698" y="2342"/>
                      </a:lnTo>
                      <a:lnTo>
                        <a:pt x="1691" y="2342"/>
                      </a:lnTo>
                      <a:lnTo>
                        <a:pt x="1689" y="2342"/>
                      </a:lnTo>
                      <a:lnTo>
                        <a:pt x="1684" y="2342"/>
                      </a:lnTo>
                      <a:lnTo>
                        <a:pt x="1681" y="2342"/>
                      </a:lnTo>
                      <a:lnTo>
                        <a:pt x="1679" y="2342"/>
                      </a:lnTo>
                      <a:lnTo>
                        <a:pt x="1677" y="2342"/>
                      </a:lnTo>
                      <a:lnTo>
                        <a:pt x="1677" y="2342"/>
                      </a:lnTo>
                      <a:lnTo>
                        <a:pt x="1674" y="2342"/>
                      </a:lnTo>
                      <a:lnTo>
                        <a:pt x="1670" y="2342"/>
                      </a:lnTo>
                      <a:lnTo>
                        <a:pt x="1667" y="2342"/>
                      </a:lnTo>
                      <a:lnTo>
                        <a:pt x="1663" y="2342"/>
                      </a:lnTo>
                      <a:lnTo>
                        <a:pt x="1660" y="2342"/>
                      </a:lnTo>
                      <a:lnTo>
                        <a:pt x="1655" y="2342"/>
                      </a:lnTo>
                      <a:lnTo>
                        <a:pt x="1651" y="2342"/>
                      </a:lnTo>
                      <a:lnTo>
                        <a:pt x="1648" y="2342"/>
                      </a:lnTo>
                      <a:lnTo>
                        <a:pt x="1644" y="2342"/>
                      </a:lnTo>
                      <a:lnTo>
                        <a:pt x="1641" y="2342"/>
                      </a:lnTo>
                      <a:lnTo>
                        <a:pt x="1637" y="2342"/>
                      </a:lnTo>
                      <a:lnTo>
                        <a:pt x="1634" y="2342"/>
                      </a:lnTo>
                      <a:lnTo>
                        <a:pt x="1632" y="2342"/>
                      </a:lnTo>
                      <a:lnTo>
                        <a:pt x="1629" y="2342"/>
                      </a:lnTo>
                      <a:lnTo>
                        <a:pt x="1627" y="2342"/>
                      </a:lnTo>
                      <a:lnTo>
                        <a:pt x="1622" y="2342"/>
                      </a:lnTo>
                      <a:lnTo>
                        <a:pt x="1615" y="2342"/>
                      </a:lnTo>
                      <a:lnTo>
                        <a:pt x="1606" y="2342"/>
                      </a:lnTo>
                      <a:lnTo>
                        <a:pt x="1601" y="2342"/>
                      </a:lnTo>
                      <a:lnTo>
                        <a:pt x="1596" y="2342"/>
                      </a:lnTo>
                      <a:lnTo>
                        <a:pt x="1585" y="2342"/>
                      </a:lnTo>
                      <a:lnTo>
                        <a:pt x="1575" y="2342"/>
                      </a:lnTo>
                      <a:lnTo>
                        <a:pt x="1566" y="2342"/>
                      </a:lnTo>
                      <a:lnTo>
                        <a:pt x="1563" y="2342"/>
                      </a:lnTo>
                      <a:lnTo>
                        <a:pt x="1556" y="2342"/>
                      </a:lnTo>
                      <a:lnTo>
                        <a:pt x="1547" y="2342"/>
                      </a:lnTo>
                      <a:lnTo>
                        <a:pt x="1537" y="2342"/>
                      </a:lnTo>
                      <a:lnTo>
                        <a:pt x="1535" y="2342"/>
                      </a:lnTo>
                      <a:lnTo>
                        <a:pt x="1533" y="2342"/>
                      </a:lnTo>
                      <a:lnTo>
                        <a:pt x="1528" y="2342"/>
                      </a:lnTo>
                      <a:lnTo>
                        <a:pt x="1518" y="2342"/>
                      </a:lnTo>
                      <a:lnTo>
                        <a:pt x="1507" y="2342"/>
                      </a:lnTo>
                      <a:lnTo>
                        <a:pt x="1497" y="2342"/>
                      </a:lnTo>
                      <a:lnTo>
                        <a:pt x="1490" y="2342"/>
                      </a:lnTo>
                      <a:lnTo>
                        <a:pt x="1488" y="2342"/>
                      </a:lnTo>
                      <a:lnTo>
                        <a:pt x="1481" y="2342"/>
                      </a:lnTo>
                      <a:lnTo>
                        <a:pt x="1459" y="2342"/>
                      </a:lnTo>
                      <a:lnTo>
                        <a:pt x="1452" y="2342"/>
                      </a:lnTo>
                      <a:lnTo>
                        <a:pt x="1450" y="2342"/>
                      </a:lnTo>
                      <a:lnTo>
                        <a:pt x="1445" y="2342"/>
                      </a:lnTo>
                      <a:lnTo>
                        <a:pt x="1443" y="2342"/>
                      </a:lnTo>
                      <a:lnTo>
                        <a:pt x="1431" y="2342"/>
                      </a:lnTo>
                      <a:lnTo>
                        <a:pt x="1422" y="2342"/>
                      </a:lnTo>
                      <a:lnTo>
                        <a:pt x="1410" y="2344"/>
                      </a:lnTo>
                      <a:lnTo>
                        <a:pt x="1407" y="2344"/>
                      </a:lnTo>
                      <a:lnTo>
                        <a:pt x="1400" y="2344"/>
                      </a:lnTo>
                      <a:lnTo>
                        <a:pt x="1398" y="2344"/>
                      </a:lnTo>
                      <a:lnTo>
                        <a:pt x="1396" y="2344"/>
                      </a:lnTo>
                      <a:lnTo>
                        <a:pt x="1391" y="2344"/>
                      </a:lnTo>
                      <a:lnTo>
                        <a:pt x="1386" y="2344"/>
                      </a:lnTo>
                      <a:lnTo>
                        <a:pt x="1384" y="2344"/>
                      </a:lnTo>
                      <a:lnTo>
                        <a:pt x="1379" y="2344"/>
                      </a:lnTo>
                      <a:lnTo>
                        <a:pt x="1374" y="2344"/>
                      </a:lnTo>
                      <a:lnTo>
                        <a:pt x="1372" y="2344"/>
                      </a:lnTo>
                      <a:lnTo>
                        <a:pt x="1365" y="2344"/>
                      </a:lnTo>
                      <a:lnTo>
                        <a:pt x="1360" y="2344"/>
                      </a:lnTo>
                      <a:lnTo>
                        <a:pt x="1355" y="2344"/>
                      </a:lnTo>
                      <a:lnTo>
                        <a:pt x="1351" y="2344"/>
                      </a:lnTo>
                      <a:lnTo>
                        <a:pt x="1344" y="2344"/>
                      </a:lnTo>
                      <a:lnTo>
                        <a:pt x="1337" y="2344"/>
                      </a:lnTo>
                      <a:lnTo>
                        <a:pt x="1337" y="2344"/>
                      </a:lnTo>
                      <a:lnTo>
                        <a:pt x="1332" y="2344"/>
                      </a:lnTo>
                      <a:lnTo>
                        <a:pt x="1325" y="2344"/>
                      </a:lnTo>
                      <a:lnTo>
                        <a:pt x="1320" y="2344"/>
                      </a:lnTo>
                      <a:lnTo>
                        <a:pt x="1315" y="2346"/>
                      </a:lnTo>
                      <a:lnTo>
                        <a:pt x="1311" y="2346"/>
                      </a:lnTo>
                      <a:lnTo>
                        <a:pt x="1308" y="2346"/>
                      </a:lnTo>
                      <a:lnTo>
                        <a:pt x="1304" y="2346"/>
                      </a:lnTo>
                      <a:lnTo>
                        <a:pt x="1299" y="2346"/>
                      </a:lnTo>
                      <a:lnTo>
                        <a:pt x="1294" y="2346"/>
                      </a:lnTo>
                      <a:lnTo>
                        <a:pt x="1289" y="2349"/>
                      </a:lnTo>
                      <a:lnTo>
                        <a:pt x="1287" y="2349"/>
                      </a:lnTo>
                      <a:lnTo>
                        <a:pt x="1285" y="2349"/>
                      </a:lnTo>
                      <a:lnTo>
                        <a:pt x="1282" y="2349"/>
                      </a:lnTo>
                      <a:lnTo>
                        <a:pt x="1280" y="2349"/>
                      </a:lnTo>
                      <a:lnTo>
                        <a:pt x="1278" y="2349"/>
                      </a:lnTo>
                      <a:lnTo>
                        <a:pt x="1270" y="2349"/>
                      </a:lnTo>
                      <a:lnTo>
                        <a:pt x="1268" y="2349"/>
                      </a:lnTo>
                      <a:lnTo>
                        <a:pt x="1261" y="2351"/>
                      </a:lnTo>
                      <a:lnTo>
                        <a:pt x="1263" y="2346"/>
                      </a:lnTo>
                      <a:lnTo>
                        <a:pt x="1263" y="2339"/>
                      </a:lnTo>
                      <a:lnTo>
                        <a:pt x="1266" y="2334"/>
                      </a:lnTo>
                      <a:lnTo>
                        <a:pt x="1266" y="2332"/>
                      </a:lnTo>
                      <a:lnTo>
                        <a:pt x="1268" y="2327"/>
                      </a:lnTo>
                      <a:lnTo>
                        <a:pt x="1268" y="2325"/>
                      </a:lnTo>
                      <a:lnTo>
                        <a:pt x="1268" y="2325"/>
                      </a:lnTo>
                      <a:lnTo>
                        <a:pt x="1270" y="2320"/>
                      </a:lnTo>
                      <a:lnTo>
                        <a:pt x="1270" y="2318"/>
                      </a:lnTo>
                      <a:lnTo>
                        <a:pt x="1273" y="2311"/>
                      </a:lnTo>
                      <a:lnTo>
                        <a:pt x="1275" y="2306"/>
                      </a:lnTo>
                      <a:lnTo>
                        <a:pt x="1275" y="2301"/>
                      </a:lnTo>
                      <a:lnTo>
                        <a:pt x="1278" y="2294"/>
                      </a:lnTo>
                      <a:lnTo>
                        <a:pt x="1280" y="2287"/>
                      </a:lnTo>
                      <a:lnTo>
                        <a:pt x="1280" y="2282"/>
                      </a:lnTo>
                      <a:lnTo>
                        <a:pt x="1280" y="2280"/>
                      </a:lnTo>
                      <a:lnTo>
                        <a:pt x="1280" y="2275"/>
                      </a:lnTo>
                      <a:lnTo>
                        <a:pt x="1282" y="2268"/>
                      </a:lnTo>
                      <a:lnTo>
                        <a:pt x="1282" y="2266"/>
                      </a:lnTo>
                      <a:lnTo>
                        <a:pt x="1282" y="2261"/>
                      </a:lnTo>
                      <a:lnTo>
                        <a:pt x="1285" y="2256"/>
                      </a:lnTo>
                      <a:lnTo>
                        <a:pt x="1287" y="2252"/>
                      </a:lnTo>
                      <a:lnTo>
                        <a:pt x="1287" y="2247"/>
                      </a:lnTo>
                      <a:lnTo>
                        <a:pt x="1289" y="2240"/>
                      </a:lnTo>
                      <a:lnTo>
                        <a:pt x="1292" y="2233"/>
                      </a:lnTo>
                      <a:lnTo>
                        <a:pt x="1292" y="2228"/>
                      </a:lnTo>
                      <a:lnTo>
                        <a:pt x="1292" y="2226"/>
                      </a:lnTo>
                      <a:lnTo>
                        <a:pt x="1294" y="2221"/>
                      </a:lnTo>
                      <a:lnTo>
                        <a:pt x="1294" y="2216"/>
                      </a:lnTo>
                      <a:lnTo>
                        <a:pt x="1296" y="2212"/>
                      </a:lnTo>
                      <a:lnTo>
                        <a:pt x="1299" y="2207"/>
                      </a:lnTo>
                      <a:lnTo>
                        <a:pt x="1299" y="2200"/>
                      </a:lnTo>
                      <a:lnTo>
                        <a:pt x="1301" y="2195"/>
                      </a:lnTo>
                      <a:lnTo>
                        <a:pt x="1301" y="2193"/>
                      </a:lnTo>
                      <a:lnTo>
                        <a:pt x="1301" y="2190"/>
                      </a:lnTo>
                      <a:lnTo>
                        <a:pt x="1301" y="2188"/>
                      </a:lnTo>
                      <a:lnTo>
                        <a:pt x="1304" y="2183"/>
                      </a:lnTo>
                      <a:lnTo>
                        <a:pt x="1304" y="2179"/>
                      </a:lnTo>
                      <a:lnTo>
                        <a:pt x="1304" y="2171"/>
                      </a:lnTo>
                      <a:lnTo>
                        <a:pt x="1306" y="2167"/>
                      </a:lnTo>
                      <a:lnTo>
                        <a:pt x="1306" y="2164"/>
                      </a:lnTo>
                      <a:lnTo>
                        <a:pt x="1306" y="2162"/>
                      </a:lnTo>
                      <a:lnTo>
                        <a:pt x="1306" y="2157"/>
                      </a:lnTo>
                      <a:lnTo>
                        <a:pt x="1306" y="2153"/>
                      </a:lnTo>
                      <a:lnTo>
                        <a:pt x="1308" y="2150"/>
                      </a:lnTo>
                      <a:lnTo>
                        <a:pt x="1308" y="2143"/>
                      </a:lnTo>
                      <a:lnTo>
                        <a:pt x="1308" y="2138"/>
                      </a:lnTo>
                      <a:lnTo>
                        <a:pt x="1308" y="2134"/>
                      </a:lnTo>
                      <a:lnTo>
                        <a:pt x="1308" y="2131"/>
                      </a:lnTo>
                      <a:lnTo>
                        <a:pt x="1308" y="2129"/>
                      </a:lnTo>
                      <a:lnTo>
                        <a:pt x="1308" y="2127"/>
                      </a:lnTo>
                      <a:lnTo>
                        <a:pt x="1308" y="2124"/>
                      </a:lnTo>
                      <a:lnTo>
                        <a:pt x="1308" y="2119"/>
                      </a:lnTo>
                      <a:lnTo>
                        <a:pt x="1308" y="2115"/>
                      </a:lnTo>
                      <a:lnTo>
                        <a:pt x="1308" y="2110"/>
                      </a:lnTo>
                      <a:lnTo>
                        <a:pt x="1308" y="2105"/>
                      </a:lnTo>
                      <a:lnTo>
                        <a:pt x="1308" y="2098"/>
                      </a:lnTo>
                      <a:lnTo>
                        <a:pt x="1308" y="2098"/>
                      </a:lnTo>
                      <a:lnTo>
                        <a:pt x="1308" y="2096"/>
                      </a:lnTo>
                      <a:lnTo>
                        <a:pt x="1308" y="2093"/>
                      </a:lnTo>
                      <a:lnTo>
                        <a:pt x="1308" y="2089"/>
                      </a:lnTo>
                      <a:lnTo>
                        <a:pt x="1308" y="2084"/>
                      </a:lnTo>
                      <a:lnTo>
                        <a:pt x="1308" y="2082"/>
                      </a:lnTo>
                      <a:lnTo>
                        <a:pt x="1308" y="2079"/>
                      </a:lnTo>
                      <a:lnTo>
                        <a:pt x="1308" y="2077"/>
                      </a:lnTo>
                      <a:lnTo>
                        <a:pt x="1308" y="2075"/>
                      </a:lnTo>
                      <a:lnTo>
                        <a:pt x="1308" y="2072"/>
                      </a:lnTo>
                      <a:lnTo>
                        <a:pt x="1308" y="2070"/>
                      </a:lnTo>
                      <a:lnTo>
                        <a:pt x="1308" y="2065"/>
                      </a:lnTo>
                      <a:lnTo>
                        <a:pt x="1308" y="2060"/>
                      </a:lnTo>
                      <a:lnTo>
                        <a:pt x="1308" y="2053"/>
                      </a:lnTo>
                      <a:lnTo>
                        <a:pt x="1308" y="2051"/>
                      </a:lnTo>
                      <a:lnTo>
                        <a:pt x="1308" y="2044"/>
                      </a:lnTo>
                      <a:lnTo>
                        <a:pt x="1308" y="2041"/>
                      </a:lnTo>
                      <a:lnTo>
                        <a:pt x="1308" y="2039"/>
                      </a:lnTo>
                      <a:lnTo>
                        <a:pt x="1308" y="2034"/>
                      </a:lnTo>
                      <a:lnTo>
                        <a:pt x="1308" y="2030"/>
                      </a:lnTo>
                      <a:lnTo>
                        <a:pt x="1308" y="2025"/>
                      </a:lnTo>
                      <a:lnTo>
                        <a:pt x="1308" y="2020"/>
                      </a:lnTo>
                      <a:lnTo>
                        <a:pt x="1308" y="2013"/>
                      </a:lnTo>
                      <a:lnTo>
                        <a:pt x="1308" y="2008"/>
                      </a:lnTo>
                      <a:lnTo>
                        <a:pt x="1308" y="2006"/>
                      </a:lnTo>
                      <a:lnTo>
                        <a:pt x="1308" y="2001"/>
                      </a:lnTo>
                      <a:lnTo>
                        <a:pt x="1308" y="1997"/>
                      </a:lnTo>
                      <a:lnTo>
                        <a:pt x="1308" y="1992"/>
                      </a:lnTo>
                      <a:lnTo>
                        <a:pt x="1308" y="1990"/>
                      </a:lnTo>
                      <a:lnTo>
                        <a:pt x="1308" y="1987"/>
                      </a:lnTo>
                      <a:lnTo>
                        <a:pt x="1308" y="1987"/>
                      </a:lnTo>
                      <a:lnTo>
                        <a:pt x="1308" y="1985"/>
                      </a:lnTo>
                      <a:lnTo>
                        <a:pt x="1308" y="1978"/>
                      </a:lnTo>
                      <a:lnTo>
                        <a:pt x="1308" y="1973"/>
                      </a:lnTo>
                      <a:lnTo>
                        <a:pt x="1308" y="1971"/>
                      </a:lnTo>
                      <a:lnTo>
                        <a:pt x="1308" y="1966"/>
                      </a:lnTo>
                      <a:lnTo>
                        <a:pt x="1308" y="1964"/>
                      </a:lnTo>
                      <a:lnTo>
                        <a:pt x="1308" y="1959"/>
                      </a:lnTo>
                      <a:lnTo>
                        <a:pt x="1308" y="1956"/>
                      </a:lnTo>
                      <a:lnTo>
                        <a:pt x="1308" y="1949"/>
                      </a:lnTo>
                      <a:lnTo>
                        <a:pt x="1308" y="1947"/>
                      </a:lnTo>
                      <a:lnTo>
                        <a:pt x="1308" y="1945"/>
                      </a:lnTo>
                      <a:lnTo>
                        <a:pt x="1308" y="1942"/>
                      </a:lnTo>
                      <a:lnTo>
                        <a:pt x="1308" y="1935"/>
                      </a:lnTo>
                      <a:lnTo>
                        <a:pt x="1308" y="1930"/>
                      </a:lnTo>
                      <a:lnTo>
                        <a:pt x="1308" y="1930"/>
                      </a:lnTo>
                      <a:lnTo>
                        <a:pt x="1308" y="1928"/>
                      </a:lnTo>
                      <a:lnTo>
                        <a:pt x="1308" y="1923"/>
                      </a:lnTo>
                      <a:lnTo>
                        <a:pt x="1308" y="1916"/>
                      </a:lnTo>
                      <a:lnTo>
                        <a:pt x="1308" y="1914"/>
                      </a:lnTo>
                      <a:lnTo>
                        <a:pt x="1308" y="1897"/>
                      </a:lnTo>
                      <a:lnTo>
                        <a:pt x="1308" y="1893"/>
                      </a:lnTo>
                      <a:lnTo>
                        <a:pt x="1308" y="1878"/>
                      </a:lnTo>
                      <a:lnTo>
                        <a:pt x="1308" y="1874"/>
                      </a:lnTo>
                      <a:lnTo>
                        <a:pt x="1308" y="1867"/>
                      </a:lnTo>
                      <a:lnTo>
                        <a:pt x="1308" y="1860"/>
                      </a:lnTo>
                      <a:lnTo>
                        <a:pt x="1308" y="1852"/>
                      </a:lnTo>
                      <a:lnTo>
                        <a:pt x="1308" y="1848"/>
                      </a:lnTo>
                      <a:lnTo>
                        <a:pt x="1308" y="1841"/>
                      </a:lnTo>
                      <a:lnTo>
                        <a:pt x="1308" y="1836"/>
                      </a:lnTo>
                      <a:lnTo>
                        <a:pt x="1308" y="1824"/>
                      </a:lnTo>
                      <a:lnTo>
                        <a:pt x="1308" y="1817"/>
                      </a:lnTo>
                      <a:lnTo>
                        <a:pt x="1306" y="1805"/>
                      </a:lnTo>
                      <a:lnTo>
                        <a:pt x="1280" y="1805"/>
                      </a:lnTo>
                      <a:lnTo>
                        <a:pt x="1270" y="1805"/>
                      </a:lnTo>
                      <a:lnTo>
                        <a:pt x="1266" y="1805"/>
                      </a:lnTo>
                      <a:lnTo>
                        <a:pt x="1263" y="1805"/>
                      </a:lnTo>
                      <a:lnTo>
                        <a:pt x="1261" y="1805"/>
                      </a:lnTo>
                      <a:lnTo>
                        <a:pt x="1218" y="1805"/>
                      </a:lnTo>
                      <a:lnTo>
                        <a:pt x="1211" y="1805"/>
                      </a:lnTo>
                      <a:lnTo>
                        <a:pt x="1200" y="1805"/>
                      </a:lnTo>
                      <a:lnTo>
                        <a:pt x="1195" y="1805"/>
                      </a:lnTo>
                      <a:lnTo>
                        <a:pt x="1171" y="1805"/>
                      </a:lnTo>
                      <a:lnTo>
                        <a:pt x="1081" y="1805"/>
                      </a:lnTo>
                      <a:lnTo>
                        <a:pt x="1079" y="1805"/>
                      </a:lnTo>
                      <a:lnTo>
                        <a:pt x="1072" y="1805"/>
                      </a:lnTo>
                      <a:lnTo>
                        <a:pt x="1063" y="1805"/>
                      </a:lnTo>
                      <a:lnTo>
                        <a:pt x="1051" y="1805"/>
                      </a:lnTo>
                      <a:lnTo>
                        <a:pt x="1044" y="1808"/>
                      </a:lnTo>
                      <a:lnTo>
                        <a:pt x="1037" y="1808"/>
                      </a:lnTo>
                      <a:lnTo>
                        <a:pt x="1027" y="1808"/>
                      </a:lnTo>
                      <a:lnTo>
                        <a:pt x="1015" y="1808"/>
                      </a:lnTo>
                      <a:lnTo>
                        <a:pt x="1006" y="1808"/>
                      </a:lnTo>
                      <a:lnTo>
                        <a:pt x="1001" y="1808"/>
                      </a:lnTo>
                      <a:lnTo>
                        <a:pt x="996" y="1808"/>
                      </a:lnTo>
                      <a:lnTo>
                        <a:pt x="992" y="1808"/>
                      </a:lnTo>
                      <a:lnTo>
                        <a:pt x="989" y="1808"/>
                      </a:lnTo>
                      <a:lnTo>
                        <a:pt x="987" y="1808"/>
                      </a:lnTo>
                      <a:lnTo>
                        <a:pt x="985" y="1808"/>
                      </a:lnTo>
                      <a:lnTo>
                        <a:pt x="982" y="1808"/>
                      </a:lnTo>
                      <a:lnTo>
                        <a:pt x="982" y="1810"/>
                      </a:lnTo>
                      <a:lnTo>
                        <a:pt x="980" y="1810"/>
                      </a:lnTo>
                      <a:lnTo>
                        <a:pt x="975" y="1812"/>
                      </a:lnTo>
                      <a:lnTo>
                        <a:pt x="973" y="1815"/>
                      </a:lnTo>
                      <a:lnTo>
                        <a:pt x="970" y="1817"/>
                      </a:lnTo>
                      <a:lnTo>
                        <a:pt x="970" y="1817"/>
                      </a:lnTo>
                      <a:lnTo>
                        <a:pt x="968" y="1817"/>
                      </a:lnTo>
                      <a:lnTo>
                        <a:pt x="968" y="1819"/>
                      </a:lnTo>
                      <a:lnTo>
                        <a:pt x="966" y="1822"/>
                      </a:lnTo>
                      <a:lnTo>
                        <a:pt x="966" y="1824"/>
                      </a:lnTo>
                      <a:lnTo>
                        <a:pt x="966" y="1827"/>
                      </a:lnTo>
                      <a:lnTo>
                        <a:pt x="963" y="1829"/>
                      </a:lnTo>
                      <a:lnTo>
                        <a:pt x="963" y="1831"/>
                      </a:lnTo>
                      <a:lnTo>
                        <a:pt x="963" y="1834"/>
                      </a:lnTo>
                      <a:lnTo>
                        <a:pt x="963" y="1836"/>
                      </a:lnTo>
                      <a:lnTo>
                        <a:pt x="963" y="1838"/>
                      </a:lnTo>
                      <a:lnTo>
                        <a:pt x="963" y="1841"/>
                      </a:lnTo>
                      <a:lnTo>
                        <a:pt x="963" y="1843"/>
                      </a:lnTo>
                      <a:lnTo>
                        <a:pt x="963" y="1845"/>
                      </a:lnTo>
                      <a:lnTo>
                        <a:pt x="961" y="1845"/>
                      </a:lnTo>
                      <a:lnTo>
                        <a:pt x="961" y="1848"/>
                      </a:lnTo>
                      <a:lnTo>
                        <a:pt x="961" y="1850"/>
                      </a:lnTo>
                      <a:lnTo>
                        <a:pt x="959" y="1852"/>
                      </a:lnTo>
                      <a:lnTo>
                        <a:pt x="949" y="1860"/>
                      </a:lnTo>
                      <a:lnTo>
                        <a:pt x="947" y="1850"/>
                      </a:lnTo>
                      <a:lnTo>
                        <a:pt x="947" y="1848"/>
                      </a:lnTo>
                      <a:lnTo>
                        <a:pt x="944" y="1845"/>
                      </a:lnTo>
                      <a:lnTo>
                        <a:pt x="944" y="1843"/>
                      </a:lnTo>
                      <a:lnTo>
                        <a:pt x="942" y="1843"/>
                      </a:lnTo>
                      <a:lnTo>
                        <a:pt x="942" y="1841"/>
                      </a:lnTo>
                      <a:lnTo>
                        <a:pt x="940" y="1838"/>
                      </a:lnTo>
                      <a:lnTo>
                        <a:pt x="940" y="1836"/>
                      </a:lnTo>
                      <a:lnTo>
                        <a:pt x="937" y="1836"/>
                      </a:lnTo>
                      <a:lnTo>
                        <a:pt x="935" y="1834"/>
                      </a:lnTo>
                      <a:lnTo>
                        <a:pt x="933" y="1831"/>
                      </a:lnTo>
                      <a:lnTo>
                        <a:pt x="923" y="1824"/>
                      </a:lnTo>
                      <a:lnTo>
                        <a:pt x="914" y="1819"/>
                      </a:lnTo>
                      <a:lnTo>
                        <a:pt x="909" y="1817"/>
                      </a:lnTo>
                      <a:lnTo>
                        <a:pt x="904" y="1815"/>
                      </a:lnTo>
                      <a:lnTo>
                        <a:pt x="900" y="1812"/>
                      </a:lnTo>
                      <a:lnTo>
                        <a:pt x="893" y="1808"/>
                      </a:lnTo>
                      <a:lnTo>
                        <a:pt x="888" y="1803"/>
                      </a:lnTo>
                      <a:lnTo>
                        <a:pt x="883" y="1801"/>
                      </a:lnTo>
                      <a:lnTo>
                        <a:pt x="883" y="1798"/>
                      </a:lnTo>
                      <a:lnTo>
                        <a:pt x="883" y="1798"/>
                      </a:lnTo>
                      <a:lnTo>
                        <a:pt x="881" y="1798"/>
                      </a:lnTo>
                      <a:lnTo>
                        <a:pt x="878" y="1793"/>
                      </a:lnTo>
                      <a:lnTo>
                        <a:pt x="874" y="1791"/>
                      </a:lnTo>
                      <a:lnTo>
                        <a:pt x="869" y="1789"/>
                      </a:lnTo>
                      <a:lnTo>
                        <a:pt x="867" y="1786"/>
                      </a:lnTo>
                      <a:lnTo>
                        <a:pt x="864" y="1786"/>
                      </a:lnTo>
                      <a:lnTo>
                        <a:pt x="862" y="1784"/>
                      </a:lnTo>
                      <a:lnTo>
                        <a:pt x="857" y="1782"/>
                      </a:lnTo>
                      <a:lnTo>
                        <a:pt x="852" y="1779"/>
                      </a:lnTo>
                      <a:lnTo>
                        <a:pt x="850" y="1777"/>
                      </a:lnTo>
                      <a:lnTo>
                        <a:pt x="848" y="1775"/>
                      </a:lnTo>
                      <a:lnTo>
                        <a:pt x="845" y="1775"/>
                      </a:lnTo>
                      <a:lnTo>
                        <a:pt x="843" y="1775"/>
                      </a:lnTo>
                      <a:lnTo>
                        <a:pt x="841" y="1772"/>
                      </a:lnTo>
                      <a:lnTo>
                        <a:pt x="838" y="1772"/>
                      </a:lnTo>
                      <a:lnTo>
                        <a:pt x="836" y="1772"/>
                      </a:lnTo>
                      <a:lnTo>
                        <a:pt x="836" y="1770"/>
                      </a:lnTo>
                      <a:lnTo>
                        <a:pt x="833" y="1770"/>
                      </a:lnTo>
                      <a:lnTo>
                        <a:pt x="831" y="1770"/>
                      </a:lnTo>
                      <a:lnTo>
                        <a:pt x="829" y="1770"/>
                      </a:lnTo>
                      <a:lnTo>
                        <a:pt x="826" y="1770"/>
                      </a:lnTo>
                      <a:lnTo>
                        <a:pt x="826" y="1770"/>
                      </a:lnTo>
                      <a:lnTo>
                        <a:pt x="824" y="1767"/>
                      </a:lnTo>
                      <a:lnTo>
                        <a:pt x="822" y="1767"/>
                      </a:lnTo>
                      <a:lnTo>
                        <a:pt x="819" y="1767"/>
                      </a:lnTo>
                      <a:lnTo>
                        <a:pt x="810" y="1767"/>
                      </a:lnTo>
                      <a:lnTo>
                        <a:pt x="803" y="1767"/>
                      </a:lnTo>
                      <a:lnTo>
                        <a:pt x="798" y="1767"/>
                      </a:lnTo>
                      <a:lnTo>
                        <a:pt x="796" y="1767"/>
                      </a:lnTo>
                      <a:lnTo>
                        <a:pt x="791" y="1767"/>
                      </a:lnTo>
                      <a:lnTo>
                        <a:pt x="789" y="1767"/>
                      </a:lnTo>
                      <a:lnTo>
                        <a:pt x="786" y="1767"/>
                      </a:lnTo>
                      <a:lnTo>
                        <a:pt x="784" y="1767"/>
                      </a:lnTo>
                      <a:lnTo>
                        <a:pt x="781" y="1767"/>
                      </a:lnTo>
                      <a:lnTo>
                        <a:pt x="779" y="1767"/>
                      </a:lnTo>
                      <a:lnTo>
                        <a:pt x="777" y="1767"/>
                      </a:lnTo>
                      <a:lnTo>
                        <a:pt x="774" y="1767"/>
                      </a:lnTo>
                      <a:lnTo>
                        <a:pt x="772" y="1767"/>
                      </a:lnTo>
                      <a:lnTo>
                        <a:pt x="770" y="1767"/>
                      </a:lnTo>
                      <a:lnTo>
                        <a:pt x="770" y="1770"/>
                      </a:lnTo>
                      <a:lnTo>
                        <a:pt x="770" y="1770"/>
                      </a:lnTo>
                      <a:lnTo>
                        <a:pt x="767" y="1770"/>
                      </a:lnTo>
                      <a:lnTo>
                        <a:pt x="765" y="1770"/>
                      </a:lnTo>
                      <a:lnTo>
                        <a:pt x="763" y="1772"/>
                      </a:lnTo>
                      <a:lnTo>
                        <a:pt x="760" y="1772"/>
                      </a:lnTo>
                      <a:lnTo>
                        <a:pt x="758" y="1775"/>
                      </a:lnTo>
                      <a:lnTo>
                        <a:pt x="756" y="1775"/>
                      </a:lnTo>
                      <a:lnTo>
                        <a:pt x="753" y="1777"/>
                      </a:lnTo>
                      <a:lnTo>
                        <a:pt x="751" y="1777"/>
                      </a:lnTo>
                      <a:lnTo>
                        <a:pt x="748" y="1779"/>
                      </a:lnTo>
                      <a:lnTo>
                        <a:pt x="746" y="1779"/>
                      </a:lnTo>
                      <a:lnTo>
                        <a:pt x="744" y="1782"/>
                      </a:lnTo>
                      <a:lnTo>
                        <a:pt x="741" y="1782"/>
                      </a:lnTo>
                      <a:lnTo>
                        <a:pt x="739" y="1784"/>
                      </a:lnTo>
                      <a:lnTo>
                        <a:pt x="734" y="1786"/>
                      </a:lnTo>
                      <a:lnTo>
                        <a:pt x="732" y="1789"/>
                      </a:lnTo>
                      <a:lnTo>
                        <a:pt x="727" y="1791"/>
                      </a:lnTo>
                      <a:lnTo>
                        <a:pt x="725" y="1793"/>
                      </a:lnTo>
                      <a:lnTo>
                        <a:pt x="722" y="1793"/>
                      </a:lnTo>
                      <a:lnTo>
                        <a:pt x="722" y="1796"/>
                      </a:lnTo>
                      <a:lnTo>
                        <a:pt x="720" y="1796"/>
                      </a:lnTo>
                      <a:lnTo>
                        <a:pt x="718" y="1798"/>
                      </a:lnTo>
                      <a:lnTo>
                        <a:pt x="715" y="1798"/>
                      </a:lnTo>
                      <a:lnTo>
                        <a:pt x="713" y="1798"/>
                      </a:lnTo>
                      <a:lnTo>
                        <a:pt x="713" y="1801"/>
                      </a:lnTo>
                      <a:lnTo>
                        <a:pt x="711" y="1801"/>
                      </a:lnTo>
                      <a:lnTo>
                        <a:pt x="708" y="1801"/>
                      </a:lnTo>
                      <a:lnTo>
                        <a:pt x="706" y="1803"/>
                      </a:lnTo>
                      <a:lnTo>
                        <a:pt x="704" y="1803"/>
                      </a:lnTo>
                      <a:lnTo>
                        <a:pt x="699" y="1803"/>
                      </a:lnTo>
                      <a:lnTo>
                        <a:pt x="696" y="1805"/>
                      </a:lnTo>
                      <a:lnTo>
                        <a:pt x="692" y="1805"/>
                      </a:lnTo>
                      <a:lnTo>
                        <a:pt x="689" y="1805"/>
                      </a:lnTo>
                      <a:lnTo>
                        <a:pt x="687" y="1805"/>
                      </a:lnTo>
                      <a:lnTo>
                        <a:pt x="680" y="1805"/>
                      </a:lnTo>
                      <a:lnTo>
                        <a:pt x="678" y="1808"/>
                      </a:lnTo>
                      <a:lnTo>
                        <a:pt x="673" y="1808"/>
                      </a:lnTo>
                      <a:lnTo>
                        <a:pt x="668" y="1808"/>
                      </a:lnTo>
                      <a:lnTo>
                        <a:pt x="661" y="1808"/>
                      </a:lnTo>
                      <a:lnTo>
                        <a:pt x="656" y="1808"/>
                      </a:lnTo>
                      <a:lnTo>
                        <a:pt x="654" y="1808"/>
                      </a:lnTo>
                      <a:lnTo>
                        <a:pt x="649" y="1808"/>
                      </a:lnTo>
                      <a:lnTo>
                        <a:pt x="642" y="1808"/>
                      </a:lnTo>
                      <a:lnTo>
                        <a:pt x="640" y="1808"/>
                      </a:lnTo>
                      <a:lnTo>
                        <a:pt x="635" y="1808"/>
                      </a:lnTo>
                      <a:lnTo>
                        <a:pt x="628" y="1808"/>
                      </a:lnTo>
                      <a:lnTo>
                        <a:pt x="626" y="1810"/>
                      </a:lnTo>
                      <a:lnTo>
                        <a:pt x="619" y="1810"/>
                      </a:lnTo>
                      <a:lnTo>
                        <a:pt x="614" y="1810"/>
                      </a:lnTo>
                      <a:lnTo>
                        <a:pt x="607" y="1810"/>
                      </a:lnTo>
                      <a:lnTo>
                        <a:pt x="604" y="1810"/>
                      </a:lnTo>
                      <a:lnTo>
                        <a:pt x="597" y="1810"/>
                      </a:lnTo>
                      <a:lnTo>
                        <a:pt x="595" y="1810"/>
                      </a:lnTo>
                      <a:lnTo>
                        <a:pt x="590" y="1810"/>
                      </a:lnTo>
                      <a:lnTo>
                        <a:pt x="588" y="1810"/>
                      </a:lnTo>
                      <a:lnTo>
                        <a:pt x="578" y="1810"/>
                      </a:lnTo>
                      <a:lnTo>
                        <a:pt x="569" y="1812"/>
                      </a:lnTo>
                      <a:lnTo>
                        <a:pt x="564" y="1812"/>
                      </a:lnTo>
                      <a:lnTo>
                        <a:pt x="559" y="1808"/>
                      </a:lnTo>
                      <a:lnTo>
                        <a:pt x="555" y="1805"/>
                      </a:lnTo>
                      <a:lnTo>
                        <a:pt x="550" y="1803"/>
                      </a:lnTo>
                      <a:lnTo>
                        <a:pt x="548" y="1801"/>
                      </a:lnTo>
                      <a:lnTo>
                        <a:pt x="543" y="1798"/>
                      </a:lnTo>
                      <a:lnTo>
                        <a:pt x="541" y="1793"/>
                      </a:lnTo>
                      <a:lnTo>
                        <a:pt x="536" y="1793"/>
                      </a:lnTo>
                      <a:lnTo>
                        <a:pt x="536" y="1791"/>
                      </a:lnTo>
                      <a:lnTo>
                        <a:pt x="529" y="1789"/>
                      </a:lnTo>
                      <a:lnTo>
                        <a:pt x="484" y="1767"/>
                      </a:lnTo>
                      <a:lnTo>
                        <a:pt x="472" y="1763"/>
                      </a:lnTo>
                      <a:lnTo>
                        <a:pt x="460" y="1760"/>
                      </a:lnTo>
                      <a:lnTo>
                        <a:pt x="439" y="1751"/>
                      </a:lnTo>
                      <a:lnTo>
                        <a:pt x="437" y="1751"/>
                      </a:lnTo>
                      <a:lnTo>
                        <a:pt x="434" y="1749"/>
                      </a:lnTo>
                      <a:lnTo>
                        <a:pt x="430" y="1746"/>
                      </a:lnTo>
                      <a:lnTo>
                        <a:pt x="427" y="1746"/>
                      </a:lnTo>
                      <a:lnTo>
                        <a:pt x="422" y="1741"/>
                      </a:lnTo>
                      <a:lnTo>
                        <a:pt x="418" y="1739"/>
                      </a:lnTo>
                      <a:lnTo>
                        <a:pt x="413" y="1737"/>
                      </a:lnTo>
                      <a:lnTo>
                        <a:pt x="406" y="1732"/>
                      </a:lnTo>
                      <a:lnTo>
                        <a:pt x="404" y="1732"/>
                      </a:lnTo>
                      <a:lnTo>
                        <a:pt x="396" y="1727"/>
                      </a:lnTo>
                      <a:lnTo>
                        <a:pt x="394" y="1725"/>
                      </a:lnTo>
                      <a:lnTo>
                        <a:pt x="382" y="1715"/>
                      </a:lnTo>
                      <a:lnTo>
                        <a:pt x="378" y="1713"/>
                      </a:lnTo>
                      <a:lnTo>
                        <a:pt x="375" y="1711"/>
                      </a:lnTo>
                      <a:lnTo>
                        <a:pt x="370" y="1704"/>
                      </a:lnTo>
                      <a:lnTo>
                        <a:pt x="359" y="1697"/>
                      </a:lnTo>
                      <a:lnTo>
                        <a:pt x="326" y="1668"/>
                      </a:lnTo>
                      <a:lnTo>
                        <a:pt x="323" y="1666"/>
                      </a:lnTo>
                      <a:lnTo>
                        <a:pt x="321" y="1664"/>
                      </a:lnTo>
                      <a:lnTo>
                        <a:pt x="314" y="1654"/>
                      </a:lnTo>
                      <a:lnTo>
                        <a:pt x="281" y="1630"/>
                      </a:lnTo>
                      <a:lnTo>
                        <a:pt x="267" y="1619"/>
                      </a:lnTo>
                      <a:lnTo>
                        <a:pt x="264" y="1616"/>
                      </a:lnTo>
                      <a:lnTo>
                        <a:pt x="113" y="1484"/>
                      </a:lnTo>
                      <a:lnTo>
                        <a:pt x="106" y="1479"/>
                      </a:lnTo>
                      <a:lnTo>
                        <a:pt x="96" y="1472"/>
                      </a:lnTo>
                      <a:lnTo>
                        <a:pt x="99" y="1470"/>
                      </a:lnTo>
                      <a:lnTo>
                        <a:pt x="101" y="1467"/>
                      </a:lnTo>
                      <a:lnTo>
                        <a:pt x="101" y="1465"/>
                      </a:lnTo>
                      <a:lnTo>
                        <a:pt x="104" y="1465"/>
                      </a:lnTo>
                      <a:lnTo>
                        <a:pt x="104" y="1463"/>
                      </a:lnTo>
                      <a:lnTo>
                        <a:pt x="104" y="1460"/>
                      </a:lnTo>
                      <a:lnTo>
                        <a:pt x="108" y="1456"/>
                      </a:lnTo>
                      <a:lnTo>
                        <a:pt x="111" y="1453"/>
                      </a:lnTo>
                      <a:lnTo>
                        <a:pt x="113" y="1449"/>
                      </a:lnTo>
                      <a:lnTo>
                        <a:pt x="113" y="1446"/>
                      </a:lnTo>
                      <a:lnTo>
                        <a:pt x="115" y="1444"/>
                      </a:lnTo>
                      <a:lnTo>
                        <a:pt x="115" y="1441"/>
                      </a:lnTo>
                      <a:lnTo>
                        <a:pt x="118" y="1439"/>
                      </a:lnTo>
                      <a:lnTo>
                        <a:pt x="118" y="1434"/>
                      </a:lnTo>
                      <a:lnTo>
                        <a:pt x="120" y="1427"/>
                      </a:lnTo>
                      <a:lnTo>
                        <a:pt x="122" y="1423"/>
                      </a:lnTo>
                      <a:lnTo>
                        <a:pt x="125" y="1413"/>
                      </a:lnTo>
                      <a:lnTo>
                        <a:pt x="130" y="1392"/>
                      </a:lnTo>
                      <a:lnTo>
                        <a:pt x="134" y="1375"/>
                      </a:lnTo>
                      <a:lnTo>
                        <a:pt x="137" y="1368"/>
                      </a:lnTo>
                      <a:lnTo>
                        <a:pt x="137" y="1366"/>
                      </a:lnTo>
                      <a:lnTo>
                        <a:pt x="137" y="1363"/>
                      </a:lnTo>
                      <a:lnTo>
                        <a:pt x="139" y="1363"/>
                      </a:lnTo>
                      <a:lnTo>
                        <a:pt x="139" y="1361"/>
                      </a:lnTo>
                      <a:lnTo>
                        <a:pt x="139" y="1359"/>
                      </a:lnTo>
                      <a:lnTo>
                        <a:pt x="141" y="1356"/>
                      </a:lnTo>
                      <a:lnTo>
                        <a:pt x="146" y="1345"/>
                      </a:lnTo>
                      <a:lnTo>
                        <a:pt x="146" y="1342"/>
                      </a:lnTo>
                      <a:lnTo>
                        <a:pt x="146" y="1340"/>
                      </a:lnTo>
                      <a:lnTo>
                        <a:pt x="148" y="1340"/>
                      </a:lnTo>
                      <a:lnTo>
                        <a:pt x="151" y="1337"/>
                      </a:lnTo>
                      <a:lnTo>
                        <a:pt x="151" y="1335"/>
                      </a:lnTo>
                      <a:lnTo>
                        <a:pt x="153" y="1335"/>
                      </a:lnTo>
                      <a:lnTo>
                        <a:pt x="156" y="1333"/>
                      </a:lnTo>
                      <a:lnTo>
                        <a:pt x="156" y="1330"/>
                      </a:lnTo>
                      <a:lnTo>
                        <a:pt x="158" y="1328"/>
                      </a:lnTo>
                      <a:lnTo>
                        <a:pt x="170" y="1319"/>
                      </a:lnTo>
                      <a:lnTo>
                        <a:pt x="177" y="1314"/>
                      </a:lnTo>
                      <a:lnTo>
                        <a:pt x="179" y="1312"/>
                      </a:lnTo>
                      <a:lnTo>
                        <a:pt x="182" y="1312"/>
                      </a:lnTo>
                      <a:lnTo>
                        <a:pt x="182" y="1309"/>
                      </a:lnTo>
                      <a:lnTo>
                        <a:pt x="184" y="1309"/>
                      </a:lnTo>
                      <a:lnTo>
                        <a:pt x="184" y="1307"/>
                      </a:lnTo>
                      <a:lnTo>
                        <a:pt x="186" y="1307"/>
                      </a:lnTo>
                      <a:lnTo>
                        <a:pt x="186" y="1307"/>
                      </a:lnTo>
                      <a:lnTo>
                        <a:pt x="189" y="1304"/>
                      </a:lnTo>
                      <a:lnTo>
                        <a:pt x="191" y="1302"/>
                      </a:lnTo>
                      <a:lnTo>
                        <a:pt x="193" y="1300"/>
                      </a:lnTo>
                      <a:lnTo>
                        <a:pt x="196" y="1295"/>
                      </a:lnTo>
                      <a:lnTo>
                        <a:pt x="196" y="1293"/>
                      </a:lnTo>
                      <a:lnTo>
                        <a:pt x="198" y="1290"/>
                      </a:lnTo>
                      <a:lnTo>
                        <a:pt x="200" y="1281"/>
                      </a:lnTo>
                      <a:lnTo>
                        <a:pt x="203" y="1281"/>
                      </a:lnTo>
                      <a:lnTo>
                        <a:pt x="203" y="1276"/>
                      </a:lnTo>
                      <a:lnTo>
                        <a:pt x="203" y="1274"/>
                      </a:lnTo>
                      <a:lnTo>
                        <a:pt x="203" y="1271"/>
                      </a:lnTo>
                      <a:lnTo>
                        <a:pt x="203" y="1269"/>
                      </a:lnTo>
                      <a:lnTo>
                        <a:pt x="203" y="1264"/>
                      </a:lnTo>
                      <a:lnTo>
                        <a:pt x="203" y="1262"/>
                      </a:lnTo>
                      <a:lnTo>
                        <a:pt x="203" y="1260"/>
                      </a:lnTo>
                      <a:lnTo>
                        <a:pt x="203" y="1250"/>
                      </a:lnTo>
                      <a:lnTo>
                        <a:pt x="203" y="1245"/>
                      </a:lnTo>
                      <a:lnTo>
                        <a:pt x="203" y="1238"/>
                      </a:lnTo>
                      <a:lnTo>
                        <a:pt x="203" y="1234"/>
                      </a:lnTo>
                      <a:lnTo>
                        <a:pt x="203" y="1224"/>
                      </a:lnTo>
                      <a:lnTo>
                        <a:pt x="191" y="1224"/>
                      </a:lnTo>
                      <a:lnTo>
                        <a:pt x="189" y="1224"/>
                      </a:lnTo>
                      <a:lnTo>
                        <a:pt x="186" y="1224"/>
                      </a:lnTo>
                      <a:lnTo>
                        <a:pt x="184" y="1224"/>
                      </a:lnTo>
                      <a:lnTo>
                        <a:pt x="182" y="1224"/>
                      </a:lnTo>
                      <a:lnTo>
                        <a:pt x="182" y="1222"/>
                      </a:lnTo>
                      <a:lnTo>
                        <a:pt x="179" y="1222"/>
                      </a:lnTo>
                      <a:lnTo>
                        <a:pt x="177" y="1222"/>
                      </a:lnTo>
                      <a:lnTo>
                        <a:pt x="177" y="1219"/>
                      </a:lnTo>
                      <a:lnTo>
                        <a:pt x="167" y="1217"/>
                      </a:lnTo>
                      <a:lnTo>
                        <a:pt x="160" y="1215"/>
                      </a:lnTo>
                      <a:lnTo>
                        <a:pt x="156" y="1212"/>
                      </a:lnTo>
                      <a:lnTo>
                        <a:pt x="153" y="1210"/>
                      </a:lnTo>
                      <a:lnTo>
                        <a:pt x="148" y="1210"/>
                      </a:lnTo>
                      <a:lnTo>
                        <a:pt x="146" y="1208"/>
                      </a:lnTo>
                      <a:lnTo>
                        <a:pt x="144" y="1208"/>
                      </a:lnTo>
                      <a:lnTo>
                        <a:pt x="137" y="1205"/>
                      </a:lnTo>
                      <a:lnTo>
                        <a:pt x="134" y="1205"/>
                      </a:lnTo>
                      <a:lnTo>
                        <a:pt x="132" y="1205"/>
                      </a:lnTo>
                      <a:lnTo>
                        <a:pt x="127" y="1205"/>
                      </a:lnTo>
                      <a:lnTo>
                        <a:pt x="115" y="1205"/>
                      </a:lnTo>
                      <a:lnTo>
                        <a:pt x="108" y="1203"/>
                      </a:lnTo>
                      <a:lnTo>
                        <a:pt x="106" y="1203"/>
                      </a:lnTo>
                      <a:lnTo>
                        <a:pt x="99" y="1203"/>
                      </a:lnTo>
                      <a:lnTo>
                        <a:pt x="89" y="1203"/>
                      </a:lnTo>
                      <a:lnTo>
                        <a:pt x="87" y="1203"/>
                      </a:lnTo>
                      <a:lnTo>
                        <a:pt x="85" y="1203"/>
                      </a:lnTo>
                      <a:lnTo>
                        <a:pt x="82" y="1203"/>
                      </a:lnTo>
                      <a:lnTo>
                        <a:pt x="80" y="1203"/>
                      </a:lnTo>
                      <a:lnTo>
                        <a:pt x="78" y="1203"/>
                      </a:lnTo>
                      <a:lnTo>
                        <a:pt x="63" y="1200"/>
                      </a:lnTo>
                      <a:lnTo>
                        <a:pt x="56" y="1200"/>
                      </a:lnTo>
                      <a:lnTo>
                        <a:pt x="54" y="1200"/>
                      </a:lnTo>
                      <a:lnTo>
                        <a:pt x="49" y="1200"/>
                      </a:lnTo>
                      <a:lnTo>
                        <a:pt x="42" y="1198"/>
                      </a:lnTo>
                      <a:lnTo>
                        <a:pt x="37" y="1198"/>
                      </a:lnTo>
                      <a:lnTo>
                        <a:pt x="35" y="1198"/>
                      </a:lnTo>
                      <a:lnTo>
                        <a:pt x="33" y="1196"/>
                      </a:lnTo>
                      <a:lnTo>
                        <a:pt x="30" y="1196"/>
                      </a:lnTo>
                      <a:lnTo>
                        <a:pt x="26" y="1196"/>
                      </a:lnTo>
                      <a:lnTo>
                        <a:pt x="19" y="1193"/>
                      </a:lnTo>
                      <a:lnTo>
                        <a:pt x="16" y="1193"/>
                      </a:lnTo>
                      <a:lnTo>
                        <a:pt x="11" y="1193"/>
                      </a:lnTo>
                      <a:lnTo>
                        <a:pt x="9" y="1193"/>
                      </a:lnTo>
                      <a:lnTo>
                        <a:pt x="7" y="1193"/>
                      </a:lnTo>
                      <a:lnTo>
                        <a:pt x="4" y="1191"/>
                      </a:lnTo>
                      <a:lnTo>
                        <a:pt x="2" y="1191"/>
                      </a:lnTo>
                      <a:lnTo>
                        <a:pt x="0" y="1191"/>
                      </a:lnTo>
                      <a:lnTo>
                        <a:pt x="2" y="1191"/>
                      </a:lnTo>
                      <a:lnTo>
                        <a:pt x="4" y="1189"/>
                      </a:lnTo>
                      <a:lnTo>
                        <a:pt x="7" y="1189"/>
                      </a:lnTo>
                      <a:lnTo>
                        <a:pt x="11" y="1186"/>
                      </a:lnTo>
                      <a:lnTo>
                        <a:pt x="14" y="1186"/>
                      </a:lnTo>
                      <a:lnTo>
                        <a:pt x="16" y="1184"/>
                      </a:lnTo>
                      <a:lnTo>
                        <a:pt x="19" y="1184"/>
                      </a:lnTo>
                      <a:lnTo>
                        <a:pt x="21" y="1182"/>
                      </a:lnTo>
                      <a:lnTo>
                        <a:pt x="23" y="1182"/>
                      </a:lnTo>
                      <a:lnTo>
                        <a:pt x="28" y="1179"/>
                      </a:lnTo>
                      <a:lnTo>
                        <a:pt x="30" y="1179"/>
                      </a:lnTo>
                      <a:lnTo>
                        <a:pt x="33" y="1179"/>
                      </a:lnTo>
                      <a:lnTo>
                        <a:pt x="37" y="1177"/>
                      </a:lnTo>
                      <a:lnTo>
                        <a:pt x="40" y="1177"/>
                      </a:lnTo>
                      <a:lnTo>
                        <a:pt x="45" y="1177"/>
                      </a:lnTo>
                      <a:lnTo>
                        <a:pt x="47" y="1174"/>
                      </a:lnTo>
                      <a:lnTo>
                        <a:pt x="52" y="1174"/>
                      </a:lnTo>
                      <a:lnTo>
                        <a:pt x="56" y="1174"/>
                      </a:lnTo>
                      <a:lnTo>
                        <a:pt x="61" y="1172"/>
                      </a:lnTo>
                      <a:lnTo>
                        <a:pt x="66" y="1172"/>
                      </a:lnTo>
                      <a:lnTo>
                        <a:pt x="73" y="1172"/>
                      </a:lnTo>
                      <a:lnTo>
                        <a:pt x="78" y="1170"/>
                      </a:lnTo>
                      <a:lnTo>
                        <a:pt x="82" y="1170"/>
                      </a:lnTo>
                      <a:lnTo>
                        <a:pt x="87" y="1167"/>
                      </a:lnTo>
                      <a:lnTo>
                        <a:pt x="89" y="1167"/>
                      </a:lnTo>
                      <a:lnTo>
                        <a:pt x="94" y="1167"/>
                      </a:lnTo>
                      <a:lnTo>
                        <a:pt x="99" y="1165"/>
                      </a:lnTo>
                      <a:lnTo>
                        <a:pt x="101" y="1165"/>
                      </a:lnTo>
                      <a:lnTo>
                        <a:pt x="106" y="1165"/>
                      </a:lnTo>
                      <a:lnTo>
                        <a:pt x="108" y="1165"/>
                      </a:lnTo>
                      <a:lnTo>
                        <a:pt x="111" y="1165"/>
                      </a:lnTo>
                      <a:lnTo>
                        <a:pt x="113" y="1163"/>
                      </a:lnTo>
                      <a:lnTo>
                        <a:pt x="118" y="1163"/>
                      </a:lnTo>
                      <a:lnTo>
                        <a:pt x="120" y="1163"/>
                      </a:lnTo>
                      <a:lnTo>
                        <a:pt x="122" y="1163"/>
                      </a:lnTo>
                      <a:lnTo>
                        <a:pt x="125" y="1163"/>
                      </a:lnTo>
                      <a:lnTo>
                        <a:pt x="127" y="1160"/>
                      </a:lnTo>
                      <a:lnTo>
                        <a:pt x="130" y="1160"/>
                      </a:lnTo>
                      <a:lnTo>
                        <a:pt x="132" y="1160"/>
                      </a:lnTo>
                      <a:lnTo>
                        <a:pt x="132" y="1158"/>
                      </a:lnTo>
                      <a:lnTo>
                        <a:pt x="132" y="1148"/>
                      </a:lnTo>
                      <a:lnTo>
                        <a:pt x="132" y="1137"/>
                      </a:lnTo>
                      <a:lnTo>
                        <a:pt x="132" y="1134"/>
                      </a:lnTo>
                      <a:lnTo>
                        <a:pt x="132" y="1125"/>
                      </a:lnTo>
                      <a:lnTo>
                        <a:pt x="132" y="1120"/>
                      </a:lnTo>
                      <a:lnTo>
                        <a:pt x="132" y="1113"/>
                      </a:lnTo>
                      <a:lnTo>
                        <a:pt x="132" y="1106"/>
                      </a:lnTo>
                      <a:lnTo>
                        <a:pt x="132" y="1099"/>
                      </a:lnTo>
                      <a:lnTo>
                        <a:pt x="132" y="1092"/>
                      </a:lnTo>
                      <a:lnTo>
                        <a:pt x="130" y="1089"/>
                      </a:lnTo>
                      <a:lnTo>
                        <a:pt x="137" y="1089"/>
                      </a:lnTo>
                      <a:lnTo>
                        <a:pt x="146" y="1089"/>
                      </a:lnTo>
                      <a:lnTo>
                        <a:pt x="151" y="1089"/>
                      </a:lnTo>
                      <a:lnTo>
                        <a:pt x="160" y="1089"/>
                      </a:lnTo>
                      <a:lnTo>
                        <a:pt x="165" y="1089"/>
                      </a:lnTo>
                      <a:lnTo>
                        <a:pt x="172" y="1089"/>
                      </a:lnTo>
                      <a:lnTo>
                        <a:pt x="184" y="1089"/>
                      </a:lnTo>
                      <a:lnTo>
                        <a:pt x="189" y="1089"/>
                      </a:lnTo>
                      <a:lnTo>
                        <a:pt x="196" y="1089"/>
                      </a:lnTo>
                      <a:lnTo>
                        <a:pt x="203" y="1089"/>
                      </a:lnTo>
                      <a:lnTo>
                        <a:pt x="207" y="1087"/>
                      </a:lnTo>
                      <a:lnTo>
                        <a:pt x="215" y="1087"/>
                      </a:lnTo>
                      <a:lnTo>
                        <a:pt x="222" y="1087"/>
                      </a:lnTo>
                      <a:lnTo>
                        <a:pt x="229" y="1087"/>
                      </a:lnTo>
                      <a:lnTo>
                        <a:pt x="231" y="1087"/>
                      </a:lnTo>
                      <a:lnTo>
                        <a:pt x="238" y="1087"/>
                      </a:lnTo>
                      <a:lnTo>
                        <a:pt x="245" y="1087"/>
                      </a:lnTo>
                      <a:lnTo>
                        <a:pt x="252" y="1087"/>
                      </a:lnTo>
                      <a:lnTo>
                        <a:pt x="259" y="1087"/>
                      </a:lnTo>
                      <a:lnTo>
                        <a:pt x="262" y="1087"/>
                      </a:lnTo>
                      <a:lnTo>
                        <a:pt x="267" y="1087"/>
                      </a:lnTo>
                      <a:lnTo>
                        <a:pt x="274" y="1087"/>
                      </a:lnTo>
                      <a:lnTo>
                        <a:pt x="281" y="1087"/>
                      </a:lnTo>
                      <a:lnTo>
                        <a:pt x="290" y="1087"/>
                      </a:lnTo>
                      <a:lnTo>
                        <a:pt x="297" y="1087"/>
                      </a:lnTo>
                      <a:lnTo>
                        <a:pt x="293" y="1087"/>
                      </a:lnTo>
                      <a:lnTo>
                        <a:pt x="281" y="1085"/>
                      </a:lnTo>
                      <a:lnTo>
                        <a:pt x="281" y="1080"/>
                      </a:lnTo>
                      <a:lnTo>
                        <a:pt x="281" y="1075"/>
                      </a:lnTo>
                      <a:lnTo>
                        <a:pt x="281" y="1073"/>
                      </a:lnTo>
                      <a:lnTo>
                        <a:pt x="290" y="1061"/>
                      </a:lnTo>
                      <a:lnTo>
                        <a:pt x="293" y="1056"/>
                      </a:lnTo>
                      <a:lnTo>
                        <a:pt x="295" y="1056"/>
                      </a:lnTo>
                      <a:lnTo>
                        <a:pt x="295" y="1054"/>
                      </a:lnTo>
                      <a:lnTo>
                        <a:pt x="297" y="1054"/>
                      </a:lnTo>
                      <a:lnTo>
                        <a:pt x="297" y="1049"/>
                      </a:lnTo>
                      <a:lnTo>
                        <a:pt x="295" y="1045"/>
                      </a:lnTo>
                      <a:lnTo>
                        <a:pt x="295" y="1042"/>
                      </a:lnTo>
                      <a:lnTo>
                        <a:pt x="293" y="1042"/>
                      </a:lnTo>
                      <a:lnTo>
                        <a:pt x="290" y="1028"/>
                      </a:lnTo>
                      <a:lnTo>
                        <a:pt x="290" y="1023"/>
                      </a:lnTo>
                      <a:lnTo>
                        <a:pt x="288" y="1021"/>
                      </a:lnTo>
                      <a:lnTo>
                        <a:pt x="285" y="1014"/>
                      </a:lnTo>
                      <a:lnTo>
                        <a:pt x="281" y="1009"/>
                      </a:lnTo>
                      <a:lnTo>
                        <a:pt x="278" y="1007"/>
                      </a:lnTo>
                      <a:lnTo>
                        <a:pt x="276" y="1002"/>
                      </a:lnTo>
                      <a:lnTo>
                        <a:pt x="276" y="1000"/>
                      </a:lnTo>
                      <a:lnTo>
                        <a:pt x="276" y="997"/>
                      </a:lnTo>
                      <a:lnTo>
                        <a:pt x="276" y="995"/>
                      </a:lnTo>
                      <a:lnTo>
                        <a:pt x="276" y="993"/>
                      </a:lnTo>
                      <a:lnTo>
                        <a:pt x="274" y="990"/>
                      </a:lnTo>
                      <a:lnTo>
                        <a:pt x="274" y="985"/>
                      </a:lnTo>
                      <a:lnTo>
                        <a:pt x="271" y="983"/>
                      </a:lnTo>
                      <a:lnTo>
                        <a:pt x="271" y="981"/>
                      </a:lnTo>
                      <a:lnTo>
                        <a:pt x="271" y="976"/>
                      </a:lnTo>
                      <a:lnTo>
                        <a:pt x="271" y="974"/>
                      </a:lnTo>
                      <a:lnTo>
                        <a:pt x="269" y="971"/>
                      </a:lnTo>
                      <a:lnTo>
                        <a:pt x="269" y="969"/>
                      </a:lnTo>
                      <a:lnTo>
                        <a:pt x="269" y="938"/>
                      </a:lnTo>
                      <a:lnTo>
                        <a:pt x="269" y="934"/>
                      </a:lnTo>
                      <a:lnTo>
                        <a:pt x="269" y="931"/>
                      </a:lnTo>
                      <a:lnTo>
                        <a:pt x="271" y="924"/>
                      </a:lnTo>
                      <a:lnTo>
                        <a:pt x="271" y="915"/>
                      </a:lnTo>
                      <a:lnTo>
                        <a:pt x="274" y="910"/>
                      </a:lnTo>
                      <a:lnTo>
                        <a:pt x="274" y="908"/>
                      </a:lnTo>
                      <a:lnTo>
                        <a:pt x="274" y="905"/>
                      </a:lnTo>
                      <a:lnTo>
                        <a:pt x="274" y="900"/>
                      </a:lnTo>
                      <a:lnTo>
                        <a:pt x="276" y="900"/>
                      </a:lnTo>
                      <a:lnTo>
                        <a:pt x="276" y="898"/>
                      </a:lnTo>
                      <a:lnTo>
                        <a:pt x="276" y="896"/>
                      </a:lnTo>
                      <a:lnTo>
                        <a:pt x="278" y="889"/>
                      </a:lnTo>
                      <a:lnTo>
                        <a:pt x="281" y="884"/>
                      </a:lnTo>
                      <a:lnTo>
                        <a:pt x="281" y="877"/>
                      </a:lnTo>
                      <a:lnTo>
                        <a:pt x="283" y="874"/>
                      </a:lnTo>
                      <a:lnTo>
                        <a:pt x="283" y="870"/>
                      </a:lnTo>
                      <a:lnTo>
                        <a:pt x="283" y="863"/>
                      </a:lnTo>
                      <a:lnTo>
                        <a:pt x="283" y="860"/>
                      </a:lnTo>
                      <a:lnTo>
                        <a:pt x="283" y="853"/>
                      </a:lnTo>
                      <a:lnTo>
                        <a:pt x="283" y="834"/>
                      </a:lnTo>
                      <a:lnTo>
                        <a:pt x="283" y="832"/>
                      </a:lnTo>
                      <a:lnTo>
                        <a:pt x="283" y="822"/>
                      </a:lnTo>
                      <a:lnTo>
                        <a:pt x="283" y="818"/>
                      </a:lnTo>
                      <a:lnTo>
                        <a:pt x="283" y="813"/>
                      </a:lnTo>
                      <a:lnTo>
                        <a:pt x="283" y="804"/>
                      </a:lnTo>
                      <a:lnTo>
                        <a:pt x="283" y="799"/>
                      </a:lnTo>
                      <a:lnTo>
                        <a:pt x="283" y="785"/>
                      </a:lnTo>
                      <a:lnTo>
                        <a:pt x="283" y="773"/>
                      </a:lnTo>
                      <a:lnTo>
                        <a:pt x="281" y="773"/>
                      </a:lnTo>
                      <a:lnTo>
                        <a:pt x="271" y="773"/>
                      </a:lnTo>
                      <a:lnTo>
                        <a:pt x="267" y="773"/>
                      </a:lnTo>
                      <a:lnTo>
                        <a:pt x="252" y="773"/>
                      </a:lnTo>
                      <a:lnTo>
                        <a:pt x="236" y="773"/>
                      </a:lnTo>
                      <a:lnTo>
                        <a:pt x="233" y="773"/>
                      </a:lnTo>
                      <a:lnTo>
                        <a:pt x="231" y="773"/>
                      </a:lnTo>
                      <a:lnTo>
                        <a:pt x="226" y="773"/>
                      </a:lnTo>
                      <a:lnTo>
                        <a:pt x="222" y="773"/>
                      </a:lnTo>
                      <a:lnTo>
                        <a:pt x="219" y="773"/>
                      </a:lnTo>
                      <a:lnTo>
                        <a:pt x="219" y="766"/>
                      </a:lnTo>
                      <a:lnTo>
                        <a:pt x="219" y="761"/>
                      </a:lnTo>
                      <a:lnTo>
                        <a:pt x="219" y="756"/>
                      </a:lnTo>
                      <a:lnTo>
                        <a:pt x="219" y="752"/>
                      </a:lnTo>
                      <a:lnTo>
                        <a:pt x="219" y="747"/>
                      </a:lnTo>
                      <a:lnTo>
                        <a:pt x="219" y="728"/>
                      </a:lnTo>
                      <a:lnTo>
                        <a:pt x="222" y="728"/>
                      </a:lnTo>
                      <a:lnTo>
                        <a:pt x="264" y="728"/>
                      </a:lnTo>
                      <a:lnTo>
                        <a:pt x="264" y="704"/>
                      </a:lnTo>
                      <a:lnTo>
                        <a:pt x="264" y="690"/>
                      </a:lnTo>
                      <a:lnTo>
                        <a:pt x="264" y="683"/>
                      </a:lnTo>
                      <a:lnTo>
                        <a:pt x="264" y="681"/>
                      </a:lnTo>
                      <a:lnTo>
                        <a:pt x="264" y="678"/>
                      </a:lnTo>
                      <a:lnTo>
                        <a:pt x="264" y="676"/>
                      </a:lnTo>
                      <a:lnTo>
                        <a:pt x="264" y="674"/>
                      </a:lnTo>
                      <a:lnTo>
                        <a:pt x="264" y="669"/>
                      </a:lnTo>
                      <a:lnTo>
                        <a:pt x="264" y="667"/>
                      </a:lnTo>
                      <a:lnTo>
                        <a:pt x="264" y="664"/>
                      </a:lnTo>
                      <a:lnTo>
                        <a:pt x="264" y="662"/>
                      </a:lnTo>
                      <a:lnTo>
                        <a:pt x="264" y="659"/>
                      </a:lnTo>
                      <a:lnTo>
                        <a:pt x="264" y="657"/>
                      </a:lnTo>
                      <a:lnTo>
                        <a:pt x="264" y="655"/>
                      </a:lnTo>
                      <a:lnTo>
                        <a:pt x="264" y="652"/>
                      </a:lnTo>
                      <a:lnTo>
                        <a:pt x="264" y="648"/>
                      </a:lnTo>
                      <a:lnTo>
                        <a:pt x="264" y="645"/>
                      </a:lnTo>
                      <a:lnTo>
                        <a:pt x="264" y="641"/>
                      </a:lnTo>
                      <a:lnTo>
                        <a:pt x="264" y="638"/>
                      </a:lnTo>
                      <a:lnTo>
                        <a:pt x="264" y="636"/>
                      </a:lnTo>
                      <a:lnTo>
                        <a:pt x="264" y="629"/>
                      </a:lnTo>
                      <a:lnTo>
                        <a:pt x="264" y="626"/>
                      </a:lnTo>
                      <a:lnTo>
                        <a:pt x="264" y="619"/>
                      </a:lnTo>
                      <a:lnTo>
                        <a:pt x="264" y="615"/>
                      </a:lnTo>
                      <a:lnTo>
                        <a:pt x="264" y="610"/>
                      </a:lnTo>
                      <a:lnTo>
                        <a:pt x="264" y="603"/>
                      </a:lnTo>
                      <a:lnTo>
                        <a:pt x="264" y="591"/>
                      </a:lnTo>
                      <a:lnTo>
                        <a:pt x="267" y="591"/>
                      </a:lnTo>
                      <a:lnTo>
                        <a:pt x="267" y="586"/>
                      </a:lnTo>
                      <a:lnTo>
                        <a:pt x="267" y="577"/>
                      </a:lnTo>
                      <a:lnTo>
                        <a:pt x="269" y="574"/>
                      </a:lnTo>
                      <a:lnTo>
                        <a:pt x="271" y="574"/>
                      </a:lnTo>
                      <a:lnTo>
                        <a:pt x="271" y="570"/>
                      </a:lnTo>
                      <a:lnTo>
                        <a:pt x="271" y="567"/>
                      </a:lnTo>
                      <a:lnTo>
                        <a:pt x="271" y="565"/>
                      </a:lnTo>
                      <a:lnTo>
                        <a:pt x="271" y="558"/>
                      </a:lnTo>
                      <a:lnTo>
                        <a:pt x="271" y="556"/>
                      </a:lnTo>
                      <a:lnTo>
                        <a:pt x="269" y="556"/>
                      </a:lnTo>
                      <a:lnTo>
                        <a:pt x="269" y="553"/>
                      </a:lnTo>
                      <a:lnTo>
                        <a:pt x="267" y="553"/>
                      </a:lnTo>
                      <a:lnTo>
                        <a:pt x="267" y="551"/>
                      </a:lnTo>
                      <a:lnTo>
                        <a:pt x="264" y="551"/>
                      </a:lnTo>
                      <a:lnTo>
                        <a:pt x="262" y="551"/>
                      </a:lnTo>
                      <a:lnTo>
                        <a:pt x="264" y="546"/>
                      </a:lnTo>
                      <a:lnTo>
                        <a:pt x="264" y="544"/>
                      </a:lnTo>
                      <a:lnTo>
                        <a:pt x="269" y="544"/>
                      </a:lnTo>
                      <a:lnTo>
                        <a:pt x="276" y="544"/>
                      </a:lnTo>
                      <a:lnTo>
                        <a:pt x="281" y="544"/>
                      </a:lnTo>
                      <a:lnTo>
                        <a:pt x="281" y="541"/>
                      </a:lnTo>
                      <a:lnTo>
                        <a:pt x="281" y="539"/>
                      </a:lnTo>
                      <a:lnTo>
                        <a:pt x="281" y="537"/>
                      </a:lnTo>
                      <a:lnTo>
                        <a:pt x="281" y="534"/>
                      </a:lnTo>
                      <a:lnTo>
                        <a:pt x="281" y="532"/>
                      </a:lnTo>
                      <a:lnTo>
                        <a:pt x="281" y="530"/>
                      </a:lnTo>
                      <a:lnTo>
                        <a:pt x="281" y="527"/>
                      </a:lnTo>
                      <a:lnTo>
                        <a:pt x="281" y="525"/>
                      </a:lnTo>
                      <a:lnTo>
                        <a:pt x="281" y="520"/>
                      </a:lnTo>
                      <a:lnTo>
                        <a:pt x="281" y="515"/>
                      </a:lnTo>
                      <a:lnTo>
                        <a:pt x="281" y="513"/>
                      </a:lnTo>
                      <a:lnTo>
                        <a:pt x="278" y="513"/>
                      </a:lnTo>
                      <a:lnTo>
                        <a:pt x="274" y="513"/>
                      </a:lnTo>
                      <a:lnTo>
                        <a:pt x="276" y="511"/>
                      </a:lnTo>
                      <a:lnTo>
                        <a:pt x="276" y="506"/>
                      </a:lnTo>
                      <a:lnTo>
                        <a:pt x="276" y="504"/>
                      </a:lnTo>
                      <a:lnTo>
                        <a:pt x="276" y="501"/>
                      </a:lnTo>
                      <a:lnTo>
                        <a:pt x="276" y="496"/>
                      </a:lnTo>
                      <a:lnTo>
                        <a:pt x="278" y="489"/>
                      </a:lnTo>
                      <a:lnTo>
                        <a:pt x="285" y="489"/>
                      </a:lnTo>
                      <a:lnTo>
                        <a:pt x="293" y="489"/>
                      </a:lnTo>
                      <a:lnTo>
                        <a:pt x="297" y="489"/>
                      </a:lnTo>
                      <a:lnTo>
                        <a:pt x="297" y="482"/>
                      </a:lnTo>
                      <a:lnTo>
                        <a:pt x="297" y="480"/>
                      </a:lnTo>
                      <a:lnTo>
                        <a:pt x="297" y="478"/>
                      </a:lnTo>
                      <a:lnTo>
                        <a:pt x="297" y="470"/>
                      </a:lnTo>
                      <a:lnTo>
                        <a:pt x="297" y="468"/>
                      </a:lnTo>
                      <a:lnTo>
                        <a:pt x="297" y="463"/>
                      </a:lnTo>
                      <a:lnTo>
                        <a:pt x="297" y="459"/>
                      </a:lnTo>
                      <a:lnTo>
                        <a:pt x="290" y="459"/>
                      </a:lnTo>
                      <a:lnTo>
                        <a:pt x="283" y="459"/>
                      </a:lnTo>
                      <a:lnTo>
                        <a:pt x="271" y="459"/>
                      </a:lnTo>
                      <a:lnTo>
                        <a:pt x="264" y="459"/>
                      </a:lnTo>
                      <a:lnTo>
                        <a:pt x="264" y="456"/>
                      </a:lnTo>
                      <a:lnTo>
                        <a:pt x="264" y="426"/>
                      </a:lnTo>
                      <a:lnTo>
                        <a:pt x="264" y="423"/>
                      </a:lnTo>
                      <a:lnTo>
                        <a:pt x="264" y="411"/>
                      </a:lnTo>
                      <a:lnTo>
                        <a:pt x="264" y="407"/>
                      </a:lnTo>
                      <a:lnTo>
                        <a:pt x="264" y="404"/>
                      </a:lnTo>
                      <a:lnTo>
                        <a:pt x="264" y="402"/>
                      </a:lnTo>
                      <a:lnTo>
                        <a:pt x="264" y="397"/>
                      </a:lnTo>
                      <a:lnTo>
                        <a:pt x="264" y="395"/>
                      </a:lnTo>
                      <a:lnTo>
                        <a:pt x="264" y="390"/>
                      </a:lnTo>
                      <a:lnTo>
                        <a:pt x="267" y="376"/>
                      </a:lnTo>
                      <a:lnTo>
                        <a:pt x="267" y="367"/>
                      </a:lnTo>
                      <a:lnTo>
                        <a:pt x="264" y="367"/>
                      </a:lnTo>
                      <a:lnTo>
                        <a:pt x="262" y="367"/>
                      </a:lnTo>
                      <a:lnTo>
                        <a:pt x="262" y="357"/>
                      </a:lnTo>
                      <a:lnTo>
                        <a:pt x="259" y="357"/>
                      </a:lnTo>
                      <a:lnTo>
                        <a:pt x="259" y="357"/>
                      </a:lnTo>
                      <a:lnTo>
                        <a:pt x="257" y="357"/>
                      </a:lnTo>
                      <a:lnTo>
                        <a:pt x="255" y="357"/>
                      </a:lnTo>
                      <a:lnTo>
                        <a:pt x="252" y="357"/>
                      </a:lnTo>
                      <a:lnTo>
                        <a:pt x="250" y="357"/>
                      </a:lnTo>
                      <a:lnTo>
                        <a:pt x="250" y="343"/>
                      </a:lnTo>
                      <a:lnTo>
                        <a:pt x="252" y="343"/>
                      </a:lnTo>
                      <a:lnTo>
                        <a:pt x="257" y="343"/>
                      </a:lnTo>
                      <a:lnTo>
                        <a:pt x="262" y="343"/>
                      </a:lnTo>
                      <a:lnTo>
                        <a:pt x="264" y="343"/>
                      </a:lnTo>
                      <a:lnTo>
                        <a:pt x="271" y="343"/>
                      </a:lnTo>
                      <a:lnTo>
                        <a:pt x="274" y="343"/>
                      </a:lnTo>
                      <a:lnTo>
                        <a:pt x="276" y="343"/>
                      </a:lnTo>
                      <a:lnTo>
                        <a:pt x="278" y="343"/>
                      </a:lnTo>
                      <a:lnTo>
                        <a:pt x="278" y="341"/>
                      </a:lnTo>
                      <a:lnTo>
                        <a:pt x="281" y="341"/>
                      </a:lnTo>
                      <a:lnTo>
                        <a:pt x="283" y="341"/>
                      </a:lnTo>
                      <a:lnTo>
                        <a:pt x="283" y="338"/>
                      </a:lnTo>
                      <a:lnTo>
                        <a:pt x="288" y="336"/>
                      </a:lnTo>
                      <a:lnTo>
                        <a:pt x="288" y="333"/>
                      </a:lnTo>
                      <a:lnTo>
                        <a:pt x="290" y="333"/>
                      </a:lnTo>
                      <a:lnTo>
                        <a:pt x="290" y="331"/>
                      </a:lnTo>
                      <a:lnTo>
                        <a:pt x="293" y="331"/>
                      </a:lnTo>
                      <a:lnTo>
                        <a:pt x="295" y="331"/>
                      </a:lnTo>
                      <a:lnTo>
                        <a:pt x="297" y="329"/>
                      </a:lnTo>
                      <a:lnTo>
                        <a:pt x="300" y="329"/>
                      </a:lnTo>
                      <a:lnTo>
                        <a:pt x="304" y="329"/>
                      </a:lnTo>
                      <a:lnTo>
                        <a:pt x="307" y="329"/>
                      </a:lnTo>
                      <a:lnTo>
                        <a:pt x="309" y="329"/>
                      </a:lnTo>
                      <a:lnTo>
                        <a:pt x="311" y="326"/>
                      </a:lnTo>
                      <a:lnTo>
                        <a:pt x="326" y="326"/>
                      </a:lnTo>
                      <a:lnTo>
                        <a:pt x="328" y="326"/>
                      </a:lnTo>
                      <a:lnTo>
                        <a:pt x="335" y="324"/>
                      </a:lnTo>
                      <a:lnTo>
                        <a:pt x="347" y="324"/>
                      </a:lnTo>
                      <a:lnTo>
                        <a:pt x="349" y="324"/>
                      </a:lnTo>
                      <a:lnTo>
                        <a:pt x="352" y="324"/>
                      </a:lnTo>
                      <a:lnTo>
                        <a:pt x="359" y="322"/>
                      </a:lnTo>
                      <a:lnTo>
                        <a:pt x="361" y="322"/>
                      </a:lnTo>
                      <a:lnTo>
                        <a:pt x="363" y="322"/>
                      </a:lnTo>
                      <a:lnTo>
                        <a:pt x="366" y="322"/>
                      </a:lnTo>
                      <a:lnTo>
                        <a:pt x="373" y="324"/>
                      </a:lnTo>
                      <a:lnTo>
                        <a:pt x="380" y="324"/>
                      </a:lnTo>
                      <a:lnTo>
                        <a:pt x="401" y="326"/>
                      </a:lnTo>
                      <a:lnTo>
                        <a:pt x="406" y="326"/>
                      </a:lnTo>
                      <a:lnTo>
                        <a:pt x="444" y="326"/>
                      </a:lnTo>
                      <a:lnTo>
                        <a:pt x="446" y="326"/>
                      </a:lnTo>
                      <a:lnTo>
                        <a:pt x="446" y="324"/>
                      </a:lnTo>
                      <a:lnTo>
                        <a:pt x="446" y="319"/>
                      </a:lnTo>
                      <a:lnTo>
                        <a:pt x="446" y="312"/>
                      </a:lnTo>
                      <a:lnTo>
                        <a:pt x="446" y="303"/>
                      </a:lnTo>
                      <a:lnTo>
                        <a:pt x="446" y="289"/>
                      </a:lnTo>
                      <a:lnTo>
                        <a:pt x="446" y="293"/>
                      </a:lnTo>
                      <a:lnTo>
                        <a:pt x="446" y="286"/>
                      </a:lnTo>
                      <a:lnTo>
                        <a:pt x="446" y="279"/>
                      </a:lnTo>
                      <a:lnTo>
                        <a:pt x="446" y="270"/>
                      </a:lnTo>
                      <a:lnTo>
                        <a:pt x="446" y="260"/>
                      </a:lnTo>
                      <a:lnTo>
                        <a:pt x="446" y="253"/>
                      </a:lnTo>
                      <a:lnTo>
                        <a:pt x="446" y="244"/>
                      </a:lnTo>
                      <a:lnTo>
                        <a:pt x="446" y="234"/>
                      </a:lnTo>
                      <a:lnTo>
                        <a:pt x="446" y="227"/>
                      </a:lnTo>
                      <a:lnTo>
                        <a:pt x="446" y="218"/>
                      </a:lnTo>
                      <a:lnTo>
                        <a:pt x="446" y="213"/>
                      </a:lnTo>
                      <a:lnTo>
                        <a:pt x="446" y="194"/>
                      </a:lnTo>
                      <a:lnTo>
                        <a:pt x="446" y="185"/>
                      </a:lnTo>
                      <a:lnTo>
                        <a:pt x="446" y="178"/>
                      </a:lnTo>
                      <a:lnTo>
                        <a:pt x="446" y="173"/>
                      </a:lnTo>
                      <a:lnTo>
                        <a:pt x="446" y="163"/>
                      </a:lnTo>
                      <a:lnTo>
                        <a:pt x="446" y="156"/>
                      </a:lnTo>
                      <a:lnTo>
                        <a:pt x="444" y="147"/>
                      </a:lnTo>
                      <a:lnTo>
                        <a:pt x="444" y="140"/>
                      </a:lnTo>
                      <a:lnTo>
                        <a:pt x="444" y="123"/>
                      </a:lnTo>
                      <a:lnTo>
                        <a:pt x="444" y="121"/>
                      </a:lnTo>
                      <a:lnTo>
                        <a:pt x="444" y="116"/>
                      </a:lnTo>
                      <a:lnTo>
                        <a:pt x="444" y="109"/>
                      </a:lnTo>
                      <a:lnTo>
                        <a:pt x="444" y="100"/>
                      </a:lnTo>
                      <a:lnTo>
                        <a:pt x="444" y="97"/>
                      </a:lnTo>
                      <a:lnTo>
                        <a:pt x="444" y="90"/>
                      </a:lnTo>
                      <a:lnTo>
                        <a:pt x="444" y="85"/>
                      </a:lnTo>
                      <a:lnTo>
                        <a:pt x="444" y="83"/>
                      </a:lnTo>
                      <a:lnTo>
                        <a:pt x="446" y="78"/>
                      </a:lnTo>
                      <a:lnTo>
                        <a:pt x="446" y="74"/>
                      </a:lnTo>
                      <a:lnTo>
                        <a:pt x="463" y="74"/>
                      </a:lnTo>
                      <a:lnTo>
                        <a:pt x="496" y="74"/>
                      </a:lnTo>
                      <a:lnTo>
                        <a:pt x="507" y="74"/>
                      </a:lnTo>
                      <a:lnTo>
                        <a:pt x="519" y="74"/>
                      </a:lnTo>
                      <a:lnTo>
                        <a:pt x="529" y="74"/>
                      </a:lnTo>
                      <a:lnTo>
                        <a:pt x="538" y="74"/>
                      </a:lnTo>
                      <a:lnTo>
                        <a:pt x="543" y="74"/>
                      </a:lnTo>
                      <a:lnTo>
                        <a:pt x="555" y="74"/>
                      </a:lnTo>
                      <a:lnTo>
                        <a:pt x="562" y="74"/>
                      </a:lnTo>
                      <a:lnTo>
                        <a:pt x="567" y="74"/>
                      </a:lnTo>
                      <a:lnTo>
                        <a:pt x="571" y="74"/>
                      </a:lnTo>
                      <a:lnTo>
                        <a:pt x="576" y="74"/>
                      </a:lnTo>
                      <a:lnTo>
                        <a:pt x="581" y="74"/>
                      </a:lnTo>
                      <a:lnTo>
                        <a:pt x="583" y="76"/>
                      </a:lnTo>
                      <a:lnTo>
                        <a:pt x="588" y="76"/>
                      </a:lnTo>
                      <a:lnTo>
                        <a:pt x="593" y="76"/>
                      </a:lnTo>
                      <a:lnTo>
                        <a:pt x="597" y="76"/>
                      </a:lnTo>
                      <a:lnTo>
                        <a:pt x="600" y="78"/>
                      </a:lnTo>
                      <a:lnTo>
                        <a:pt x="604" y="78"/>
                      </a:lnTo>
                      <a:lnTo>
                        <a:pt x="609" y="78"/>
                      </a:lnTo>
                      <a:lnTo>
                        <a:pt x="614" y="81"/>
                      </a:lnTo>
                      <a:lnTo>
                        <a:pt x="616" y="81"/>
                      </a:lnTo>
                      <a:lnTo>
                        <a:pt x="619" y="81"/>
                      </a:lnTo>
                      <a:lnTo>
                        <a:pt x="623" y="81"/>
                      </a:lnTo>
                      <a:lnTo>
                        <a:pt x="628" y="83"/>
                      </a:lnTo>
                      <a:lnTo>
                        <a:pt x="630" y="83"/>
                      </a:lnTo>
                      <a:lnTo>
                        <a:pt x="635" y="83"/>
                      </a:lnTo>
                      <a:lnTo>
                        <a:pt x="637" y="83"/>
                      </a:lnTo>
                      <a:lnTo>
                        <a:pt x="642" y="83"/>
                      </a:lnTo>
                      <a:lnTo>
                        <a:pt x="644" y="83"/>
                      </a:lnTo>
                      <a:lnTo>
                        <a:pt x="649" y="83"/>
                      </a:lnTo>
                      <a:lnTo>
                        <a:pt x="656" y="83"/>
                      </a:lnTo>
                      <a:lnTo>
                        <a:pt x="661" y="83"/>
                      </a:lnTo>
                      <a:lnTo>
                        <a:pt x="668" y="83"/>
                      </a:lnTo>
                      <a:lnTo>
                        <a:pt x="675" y="81"/>
                      </a:lnTo>
                      <a:lnTo>
                        <a:pt x="682" y="81"/>
                      </a:lnTo>
                      <a:lnTo>
                        <a:pt x="689" y="81"/>
                      </a:lnTo>
                      <a:lnTo>
                        <a:pt x="694" y="81"/>
                      </a:lnTo>
                      <a:lnTo>
                        <a:pt x="701" y="78"/>
                      </a:lnTo>
                      <a:lnTo>
                        <a:pt x="708" y="78"/>
                      </a:lnTo>
                      <a:lnTo>
                        <a:pt x="711" y="78"/>
                      </a:lnTo>
                      <a:lnTo>
                        <a:pt x="713" y="76"/>
                      </a:lnTo>
                      <a:lnTo>
                        <a:pt x="713" y="76"/>
                      </a:lnTo>
                      <a:lnTo>
                        <a:pt x="715" y="76"/>
                      </a:lnTo>
                      <a:lnTo>
                        <a:pt x="720" y="74"/>
                      </a:lnTo>
                      <a:lnTo>
                        <a:pt x="722" y="74"/>
                      </a:lnTo>
                      <a:lnTo>
                        <a:pt x="725" y="74"/>
                      </a:lnTo>
                      <a:lnTo>
                        <a:pt x="727" y="71"/>
                      </a:lnTo>
                      <a:lnTo>
                        <a:pt x="730" y="71"/>
                      </a:lnTo>
                      <a:lnTo>
                        <a:pt x="732" y="69"/>
                      </a:lnTo>
                      <a:lnTo>
                        <a:pt x="734" y="69"/>
                      </a:lnTo>
                      <a:lnTo>
                        <a:pt x="737" y="67"/>
                      </a:lnTo>
                      <a:lnTo>
                        <a:pt x="737" y="64"/>
                      </a:lnTo>
                      <a:lnTo>
                        <a:pt x="739" y="64"/>
                      </a:lnTo>
                      <a:lnTo>
                        <a:pt x="741" y="62"/>
                      </a:lnTo>
                      <a:lnTo>
                        <a:pt x="744" y="62"/>
                      </a:lnTo>
                      <a:lnTo>
                        <a:pt x="746" y="62"/>
                      </a:lnTo>
                      <a:lnTo>
                        <a:pt x="748" y="59"/>
                      </a:lnTo>
                      <a:lnTo>
                        <a:pt x="751" y="57"/>
                      </a:lnTo>
                      <a:lnTo>
                        <a:pt x="753" y="55"/>
                      </a:lnTo>
                      <a:lnTo>
                        <a:pt x="756" y="52"/>
                      </a:lnTo>
                      <a:lnTo>
                        <a:pt x="758" y="50"/>
                      </a:lnTo>
                      <a:lnTo>
                        <a:pt x="763" y="45"/>
                      </a:lnTo>
                      <a:lnTo>
                        <a:pt x="765" y="41"/>
                      </a:lnTo>
                      <a:lnTo>
                        <a:pt x="767" y="38"/>
                      </a:lnTo>
                      <a:lnTo>
                        <a:pt x="770" y="33"/>
                      </a:lnTo>
                      <a:lnTo>
                        <a:pt x="772" y="29"/>
                      </a:lnTo>
                      <a:lnTo>
                        <a:pt x="777" y="22"/>
                      </a:lnTo>
                      <a:lnTo>
                        <a:pt x="779" y="19"/>
                      </a:lnTo>
                      <a:lnTo>
                        <a:pt x="781" y="17"/>
                      </a:lnTo>
                      <a:lnTo>
                        <a:pt x="784" y="15"/>
                      </a:lnTo>
                      <a:lnTo>
                        <a:pt x="786" y="12"/>
                      </a:lnTo>
                      <a:lnTo>
                        <a:pt x="789" y="10"/>
                      </a:lnTo>
                      <a:lnTo>
                        <a:pt x="791" y="10"/>
                      </a:lnTo>
                      <a:lnTo>
                        <a:pt x="793" y="7"/>
                      </a:lnTo>
                      <a:lnTo>
                        <a:pt x="796" y="5"/>
                      </a:lnTo>
                      <a:lnTo>
                        <a:pt x="798" y="5"/>
                      </a:lnTo>
                      <a:lnTo>
                        <a:pt x="800" y="5"/>
                      </a:lnTo>
                      <a:lnTo>
                        <a:pt x="803" y="5"/>
                      </a:lnTo>
                      <a:lnTo>
                        <a:pt x="822" y="3"/>
                      </a:lnTo>
                      <a:lnTo>
                        <a:pt x="848" y="3"/>
                      </a:lnTo>
                      <a:lnTo>
                        <a:pt x="890" y="3"/>
                      </a:lnTo>
                      <a:lnTo>
                        <a:pt x="937" y="3"/>
                      </a:lnTo>
                      <a:lnTo>
                        <a:pt x="980" y="3"/>
                      </a:lnTo>
                      <a:lnTo>
                        <a:pt x="1025" y="3"/>
                      </a:lnTo>
                      <a:lnTo>
                        <a:pt x="1070" y="3"/>
                      </a:lnTo>
                      <a:lnTo>
                        <a:pt x="1115" y="5"/>
                      </a:lnTo>
                      <a:lnTo>
                        <a:pt x="1162" y="5"/>
                      </a:lnTo>
                      <a:lnTo>
                        <a:pt x="1178" y="5"/>
                      </a:lnTo>
                      <a:lnTo>
                        <a:pt x="1204" y="5"/>
                      </a:lnTo>
                      <a:lnTo>
                        <a:pt x="1249" y="3"/>
                      </a:lnTo>
                      <a:lnTo>
                        <a:pt x="1292" y="3"/>
                      </a:lnTo>
                      <a:lnTo>
                        <a:pt x="1294" y="3"/>
                      </a:lnTo>
                      <a:lnTo>
                        <a:pt x="1339" y="3"/>
                      </a:lnTo>
                      <a:lnTo>
                        <a:pt x="1384" y="3"/>
                      </a:lnTo>
                      <a:lnTo>
                        <a:pt x="1417" y="3"/>
                      </a:lnTo>
                      <a:lnTo>
                        <a:pt x="1429" y="3"/>
                      </a:lnTo>
                      <a:lnTo>
                        <a:pt x="1474" y="3"/>
                      </a:lnTo>
                      <a:lnTo>
                        <a:pt x="1518" y="3"/>
                      </a:lnTo>
                      <a:lnTo>
                        <a:pt x="1563" y="3"/>
                      </a:lnTo>
                      <a:lnTo>
                        <a:pt x="1611" y="0"/>
                      </a:lnTo>
                      <a:lnTo>
                        <a:pt x="1625" y="0"/>
                      </a:lnTo>
                      <a:lnTo>
                        <a:pt x="1653" y="0"/>
                      </a:lnTo>
                      <a:lnTo>
                        <a:pt x="1655" y="0"/>
                      </a:lnTo>
                      <a:lnTo>
                        <a:pt x="1696" y="0"/>
                      </a:lnTo>
                      <a:lnTo>
                        <a:pt x="1698" y="12"/>
                      </a:lnTo>
                      <a:lnTo>
                        <a:pt x="1700" y="12"/>
                      </a:lnTo>
                      <a:lnTo>
                        <a:pt x="1724" y="12"/>
                      </a:lnTo>
                      <a:lnTo>
                        <a:pt x="1726" y="12"/>
                      </a:lnTo>
                      <a:lnTo>
                        <a:pt x="1729" y="12"/>
                      </a:lnTo>
                      <a:lnTo>
                        <a:pt x="1733" y="12"/>
                      </a:lnTo>
                      <a:lnTo>
                        <a:pt x="1733" y="12"/>
                      </a:lnTo>
                      <a:lnTo>
                        <a:pt x="1741" y="12"/>
                      </a:lnTo>
                      <a:lnTo>
                        <a:pt x="1743" y="12"/>
                      </a:lnTo>
                      <a:lnTo>
                        <a:pt x="1766" y="12"/>
                      </a:lnTo>
                      <a:lnTo>
                        <a:pt x="1790" y="12"/>
                      </a:lnTo>
                      <a:lnTo>
                        <a:pt x="1835" y="12"/>
                      </a:lnTo>
                      <a:lnTo>
                        <a:pt x="1880" y="12"/>
                      </a:lnTo>
                      <a:lnTo>
                        <a:pt x="1922" y="12"/>
                      </a:lnTo>
                      <a:lnTo>
                        <a:pt x="1967" y="12"/>
                      </a:lnTo>
                      <a:lnTo>
                        <a:pt x="2015" y="10"/>
                      </a:lnTo>
                      <a:lnTo>
                        <a:pt x="2029" y="10"/>
                      </a:lnTo>
                      <a:lnTo>
                        <a:pt x="2059" y="10"/>
                      </a:lnTo>
                      <a:lnTo>
                        <a:pt x="2059" y="57"/>
                      </a:lnTo>
                      <a:lnTo>
                        <a:pt x="2062" y="102"/>
                      </a:lnTo>
                      <a:lnTo>
                        <a:pt x="2062" y="104"/>
                      </a:lnTo>
                      <a:lnTo>
                        <a:pt x="2062" y="116"/>
                      </a:lnTo>
                      <a:lnTo>
                        <a:pt x="2062" y="147"/>
                      </a:lnTo>
                      <a:lnTo>
                        <a:pt x="2062" y="168"/>
                      </a:lnTo>
                      <a:lnTo>
                        <a:pt x="2064" y="199"/>
                      </a:lnTo>
                      <a:close/>
                    </a:path>
                  </a:pathLst>
                </a:custGeom>
                <a:noFill/>
                <a:ln w="19050" cap="flat">
                  <a:solidFill>
                    <a:sysClr val="window" lastClr="FFFFFF"/>
                  </a:solidFill>
                  <a:prstDash val="solid"/>
                  <a:miter lim="800000"/>
                  <a:headEnd/>
                  <a:tailEnd/>
                </a:ln>
              </p:spPr>
              <p:txBody>
                <a:bodyPr/>
                <a:lstStyle/>
                <a:p>
                  <a:pPr marL="0" marR="0" lvl="0" indent="0" algn="l" defTabSz="1305763"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a:ln>
                      <a:noFill/>
                    </a:ln>
                    <a:solidFill>
                      <a:prstClr val="black"/>
                    </a:solidFill>
                    <a:effectLst/>
                    <a:uLnTx/>
                    <a:uFillTx/>
                    <a:latin typeface="Calibri"/>
                    <a:ea typeface="+mn-ea"/>
                    <a:cs typeface="Arial" charset="0"/>
                  </a:endParaRPr>
                </a:p>
              </p:txBody>
            </p:sp>
            <p:sp>
              <p:nvSpPr>
                <p:cNvPr id="75" name="Freeform 16"/>
                <p:cNvSpPr>
                  <a:spLocks/>
                </p:cNvSpPr>
                <p:nvPr/>
              </p:nvSpPr>
              <p:spPr bwMode="auto">
                <a:xfrm>
                  <a:off x="-9545956" y="8969005"/>
                  <a:ext cx="4233863" cy="4924426"/>
                </a:xfrm>
                <a:custGeom>
                  <a:avLst/>
                  <a:gdLst>
                    <a:gd name="T0" fmla="*/ 2627 w 2667"/>
                    <a:gd name="T1" fmla="*/ 12 h 3102"/>
                    <a:gd name="T2" fmla="*/ 2657 w 2667"/>
                    <a:gd name="T3" fmla="*/ 80 h 3102"/>
                    <a:gd name="T4" fmla="*/ 2660 w 2667"/>
                    <a:gd name="T5" fmla="*/ 146 h 3102"/>
                    <a:gd name="T6" fmla="*/ 2648 w 2667"/>
                    <a:gd name="T7" fmla="*/ 201 h 3102"/>
                    <a:gd name="T8" fmla="*/ 2655 w 2667"/>
                    <a:gd name="T9" fmla="*/ 281 h 3102"/>
                    <a:gd name="T10" fmla="*/ 2645 w 2667"/>
                    <a:gd name="T11" fmla="*/ 352 h 3102"/>
                    <a:gd name="T12" fmla="*/ 2631 w 2667"/>
                    <a:gd name="T13" fmla="*/ 420 h 3102"/>
                    <a:gd name="T14" fmla="*/ 2615 w 2667"/>
                    <a:gd name="T15" fmla="*/ 489 h 3102"/>
                    <a:gd name="T16" fmla="*/ 2596 w 2667"/>
                    <a:gd name="T17" fmla="*/ 555 h 3102"/>
                    <a:gd name="T18" fmla="*/ 2553 w 2667"/>
                    <a:gd name="T19" fmla="*/ 640 h 3102"/>
                    <a:gd name="T20" fmla="*/ 2511 w 2667"/>
                    <a:gd name="T21" fmla="*/ 694 h 3102"/>
                    <a:gd name="T22" fmla="*/ 2485 w 2667"/>
                    <a:gd name="T23" fmla="*/ 744 h 3102"/>
                    <a:gd name="T24" fmla="*/ 2435 w 2667"/>
                    <a:gd name="T25" fmla="*/ 796 h 3102"/>
                    <a:gd name="T26" fmla="*/ 2402 w 2667"/>
                    <a:gd name="T27" fmla="*/ 853 h 3102"/>
                    <a:gd name="T28" fmla="*/ 2338 w 2667"/>
                    <a:gd name="T29" fmla="*/ 900 h 3102"/>
                    <a:gd name="T30" fmla="*/ 2282 w 2667"/>
                    <a:gd name="T31" fmla="*/ 886 h 3102"/>
                    <a:gd name="T32" fmla="*/ 2213 w 2667"/>
                    <a:gd name="T33" fmla="*/ 893 h 3102"/>
                    <a:gd name="T34" fmla="*/ 2168 w 2667"/>
                    <a:gd name="T35" fmla="*/ 1179 h 3102"/>
                    <a:gd name="T36" fmla="*/ 2334 w 2667"/>
                    <a:gd name="T37" fmla="*/ 1814 h 3102"/>
                    <a:gd name="T38" fmla="*/ 2263 w 2667"/>
                    <a:gd name="T39" fmla="*/ 1883 h 3102"/>
                    <a:gd name="T40" fmla="*/ 2138 w 2667"/>
                    <a:gd name="T41" fmla="*/ 1887 h 3102"/>
                    <a:gd name="T42" fmla="*/ 1982 w 2667"/>
                    <a:gd name="T43" fmla="*/ 1949 h 3102"/>
                    <a:gd name="T44" fmla="*/ 1911 w 2667"/>
                    <a:gd name="T45" fmla="*/ 2133 h 3102"/>
                    <a:gd name="T46" fmla="*/ 1812 w 2667"/>
                    <a:gd name="T47" fmla="*/ 2152 h 3102"/>
                    <a:gd name="T48" fmla="*/ 1809 w 2667"/>
                    <a:gd name="T49" fmla="*/ 2268 h 3102"/>
                    <a:gd name="T50" fmla="*/ 1819 w 2667"/>
                    <a:gd name="T51" fmla="*/ 2346 h 3102"/>
                    <a:gd name="T52" fmla="*/ 1802 w 2667"/>
                    <a:gd name="T53" fmla="*/ 2435 h 3102"/>
                    <a:gd name="T54" fmla="*/ 1764 w 2667"/>
                    <a:gd name="T55" fmla="*/ 2582 h 3102"/>
                    <a:gd name="T56" fmla="*/ 1812 w 2667"/>
                    <a:gd name="T57" fmla="*/ 2714 h 3102"/>
                    <a:gd name="T58" fmla="*/ 1833 w 2667"/>
                    <a:gd name="T59" fmla="*/ 2854 h 3102"/>
                    <a:gd name="T60" fmla="*/ 1727 w 2667"/>
                    <a:gd name="T61" fmla="*/ 2898 h 3102"/>
                    <a:gd name="T62" fmla="*/ 1644 w 2667"/>
                    <a:gd name="T63" fmla="*/ 2974 h 3102"/>
                    <a:gd name="T64" fmla="*/ 1538 w 2667"/>
                    <a:gd name="T65" fmla="*/ 3000 h 3102"/>
                    <a:gd name="T66" fmla="*/ 1471 w 2667"/>
                    <a:gd name="T67" fmla="*/ 3050 h 3102"/>
                    <a:gd name="T68" fmla="*/ 1417 w 2667"/>
                    <a:gd name="T69" fmla="*/ 3099 h 3102"/>
                    <a:gd name="T70" fmla="*/ 1353 w 2667"/>
                    <a:gd name="T71" fmla="*/ 3059 h 3102"/>
                    <a:gd name="T72" fmla="*/ 1299 w 2667"/>
                    <a:gd name="T73" fmla="*/ 2991 h 3102"/>
                    <a:gd name="T74" fmla="*/ 1233 w 2667"/>
                    <a:gd name="T75" fmla="*/ 2962 h 3102"/>
                    <a:gd name="T76" fmla="*/ 1127 w 2667"/>
                    <a:gd name="T77" fmla="*/ 2960 h 3102"/>
                    <a:gd name="T78" fmla="*/ 1051 w 2667"/>
                    <a:gd name="T79" fmla="*/ 2962 h 3102"/>
                    <a:gd name="T80" fmla="*/ 983 w 2667"/>
                    <a:gd name="T81" fmla="*/ 2976 h 3102"/>
                    <a:gd name="T82" fmla="*/ 675 w 2667"/>
                    <a:gd name="T83" fmla="*/ 2976 h 3102"/>
                    <a:gd name="T84" fmla="*/ 510 w 2667"/>
                    <a:gd name="T85" fmla="*/ 2976 h 3102"/>
                    <a:gd name="T86" fmla="*/ 357 w 2667"/>
                    <a:gd name="T87" fmla="*/ 2941 h 3102"/>
                    <a:gd name="T88" fmla="*/ 222 w 2667"/>
                    <a:gd name="T89" fmla="*/ 2932 h 3102"/>
                    <a:gd name="T90" fmla="*/ 94 w 2667"/>
                    <a:gd name="T91" fmla="*/ 2887 h 3102"/>
                    <a:gd name="T92" fmla="*/ 7 w 2667"/>
                    <a:gd name="T93" fmla="*/ 2667 h 3102"/>
                    <a:gd name="T94" fmla="*/ 57 w 2667"/>
                    <a:gd name="T95" fmla="*/ 2648 h 3102"/>
                    <a:gd name="T96" fmla="*/ 68 w 2667"/>
                    <a:gd name="T97" fmla="*/ 2598 h 3102"/>
                    <a:gd name="T98" fmla="*/ 66 w 2667"/>
                    <a:gd name="T99" fmla="*/ 2539 h 3102"/>
                    <a:gd name="T100" fmla="*/ 99 w 2667"/>
                    <a:gd name="T101" fmla="*/ 2506 h 3102"/>
                    <a:gd name="T102" fmla="*/ 94 w 2667"/>
                    <a:gd name="T103" fmla="*/ 2464 h 3102"/>
                    <a:gd name="T104" fmla="*/ 61 w 2667"/>
                    <a:gd name="T105" fmla="*/ 2428 h 3102"/>
                    <a:gd name="T106" fmla="*/ 24 w 2667"/>
                    <a:gd name="T107" fmla="*/ 2398 h 3102"/>
                    <a:gd name="T108" fmla="*/ 0 w 2667"/>
                    <a:gd name="T109" fmla="*/ 1077 h 3102"/>
                    <a:gd name="T110" fmla="*/ 14 w 2667"/>
                    <a:gd name="T111" fmla="*/ 222 h 3102"/>
                    <a:gd name="T112" fmla="*/ 52 w 2667"/>
                    <a:gd name="T113" fmla="*/ 222 h 3102"/>
                    <a:gd name="T114" fmla="*/ 87 w 2667"/>
                    <a:gd name="T115" fmla="*/ 243 h 3102"/>
                    <a:gd name="T116" fmla="*/ 130 w 2667"/>
                    <a:gd name="T117" fmla="*/ 208 h 3102"/>
                    <a:gd name="T118" fmla="*/ 151 w 2667"/>
                    <a:gd name="T119" fmla="*/ 149 h 3102"/>
                    <a:gd name="T120" fmla="*/ 151 w 2667"/>
                    <a:gd name="T121" fmla="*/ 97 h 3102"/>
                    <a:gd name="T122" fmla="*/ 139 w 2667"/>
                    <a:gd name="T123" fmla="*/ 42 h 3102"/>
                    <a:gd name="T124" fmla="*/ 366 w 2667"/>
                    <a:gd name="T125" fmla="*/ 0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7" h="3102">
                      <a:moveTo>
                        <a:pt x="945" y="2"/>
                      </a:moveTo>
                      <a:lnTo>
                        <a:pt x="992" y="2"/>
                      </a:lnTo>
                      <a:lnTo>
                        <a:pt x="1082" y="2"/>
                      </a:lnTo>
                      <a:lnTo>
                        <a:pt x="1124" y="2"/>
                      </a:lnTo>
                      <a:lnTo>
                        <a:pt x="1171" y="2"/>
                      </a:lnTo>
                      <a:lnTo>
                        <a:pt x="1216" y="2"/>
                      </a:lnTo>
                      <a:lnTo>
                        <a:pt x="1261" y="2"/>
                      </a:lnTo>
                      <a:lnTo>
                        <a:pt x="1306" y="2"/>
                      </a:lnTo>
                      <a:lnTo>
                        <a:pt x="1351" y="2"/>
                      </a:lnTo>
                      <a:lnTo>
                        <a:pt x="1398" y="2"/>
                      </a:lnTo>
                      <a:lnTo>
                        <a:pt x="1436" y="2"/>
                      </a:lnTo>
                      <a:lnTo>
                        <a:pt x="1443" y="2"/>
                      </a:lnTo>
                      <a:lnTo>
                        <a:pt x="1488" y="2"/>
                      </a:lnTo>
                      <a:lnTo>
                        <a:pt x="1533" y="2"/>
                      </a:lnTo>
                      <a:lnTo>
                        <a:pt x="1547" y="2"/>
                      </a:lnTo>
                      <a:lnTo>
                        <a:pt x="1578" y="4"/>
                      </a:lnTo>
                      <a:lnTo>
                        <a:pt x="1623" y="4"/>
                      </a:lnTo>
                      <a:lnTo>
                        <a:pt x="1712" y="4"/>
                      </a:lnTo>
                      <a:lnTo>
                        <a:pt x="1802" y="4"/>
                      </a:lnTo>
                      <a:lnTo>
                        <a:pt x="1892" y="4"/>
                      </a:lnTo>
                      <a:lnTo>
                        <a:pt x="1979" y="4"/>
                      </a:lnTo>
                      <a:lnTo>
                        <a:pt x="2067" y="7"/>
                      </a:lnTo>
                      <a:lnTo>
                        <a:pt x="2154" y="9"/>
                      </a:lnTo>
                      <a:lnTo>
                        <a:pt x="2180" y="9"/>
                      </a:lnTo>
                      <a:lnTo>
                        <a:pt x="2263" y="9"/>
                      </a:lnTo>
                      <a:lnTo>
                        <a:pt x="2355" y="9"/>
                      </a:lnTo>
                      <a:lnTo>
                        <a:pt x="2445" y="12"/>
                      </a:lnTo>
                      <a:lnTo>
                        <a:pt x="2534" y="12"/>
                      </a:lnTo>
                      <a:lnTo>
                        <a:pt x="2627" y="12"/>
                      </a:lnTo>
                      <a:lnTo>
                        <a:pt x="2664" y="12"/>
                      </a:lnTo>
                      <a:lnTo>
                        <a:pt x="2667" y="16"/>
                      </a:lnTo>
                      <a:lnTo>
                        <a:pt x="2667" y="19"/>
                      </a:lnTo>
                      <a:lnTo>
                        <a:pt x="2667" y="21"/>
                      </a:lnTo>
                      <a:lnTo>
                        <a:pt x="2664" y="21"/>
                      </a:lnTo>
                      <a:lnTo>
                        <a:pt x="2662" y="21"/>
                      </a:lnTo>
                      <a:lnTo>
                        <a:pt x="2657" y="23"/>
                      </a:lnTo>
                      <a:lnTo>
                        <a:pt x="2657" y="26"/>
                      </a:lnTo>
                      <a:lnTo>
                        <a:pt x="2657" y="28"/>
                      </a:lnTo>
                      <a:lnTo>
                        <a:pt x="2657" y="30"/>
                      </a:lnTo>
                      <a:lnTo>
                        <a:pt x="2655" y="30"/>
                      </a:lnTo>
                      <a:lnTo>
                        <a:pt x="2655" y="35"/>
                      </a:lnTo>
                      <a:lnTo>
                        <a:pt x="2655" y="38"/>
                      </a:lnTo>
                      <a:lnTo>
                        <a:pt x="2655" y="40"/>
                      </a:lnTo>
                      <a:lnTo>
                        <a:pt x="2655" y="45"/>
                      </a:lnTo>
                      <a:lnTo>
                        <a:pt x="2655" y="47"/>
                      </a:lnTo>
                      <a:lnTo>
                        <a:pt x="2653" y="49"/>
                      </a:lnTo>
                      <a:lnTo>
                        <a:pt x="2653" y="52"/>
                      </a:lnTo>
                      <a:lnTo>
                        <a:pt x="2653" y="54"/>
                      </a:lnTo>
                      <a:lnTo>
                        <a:pt x="2653" y="56"/>
                      </a:lnTo>
                      <a:lnTo>
                        <a:pt x="2653" y="59"/>
                      </a:lnTo>
                      <a:lnTo>
                        <a:pt x="2653" y="61"/>
                      </a:lnTo>
                      <a:lnTo>
                        <a:pt x="2653" y="68"/>
                      </a:lnTo>
                      <a:lnTo>
                        <a:pt x="2653" y="71"/>
                      </a:lnTo>
                      <a:lnTo>
                        <a:pt x="2653" y="73"/>
                      </a:lnTo>
                      <a:lnTo>
                        <a:pt x="2655" y="73"/>
                      </a:lnTo>
                      <a:lnTo>
                        <a:pt x="2655" y="75"/>
                      </a:lnTo>
                      <a:lnTo>
                        <a:pt x="2657" y="78"/>
                      </a:lnTo>
                      <a:lnTo>
                        <a:pt x="2657" y="80"/>
                      </a:lnTo>
                      <a:lnTo>
                        <a:pt x="2657" y="82"/>
                      </a:lnTo>
                      <a:lnTo>
                        <a:pt x="2657" y="85"/>
                      </a:lnTo>
                      <a:lnTo>
                        <a:pt x="2657" y="87"/>
                      </a:lnTo>
                      <a:lnTo>
                        <a:pt x="2655" y="90"/>
                      </a:lnTo>
                      <a:lnTo>
                        <a:pt x="2655" y="92"/>
                      </a:lnTo>
                      <a:lnTo>
                        <a:pt x="2655" y="94"/>
                      </a:lnTo>
                      <a:lnTo>
                        <a:pt x="2655" y="99"/>
                      </a:lnTo>
                      <a:lnTo>
                        <a:pt x="2655" y="101"/>
                      </a:lnTo>
                      <a:lnTo>
                        <a:pt x="2655" y="104"/>
                      </a:lnTo>
                      <a:lnTo>
                        <a:pt x="2657" y="104"/>
                      </a:lnTo>
                      <a:lnTo>
                        <a:pt x="2657" y="106"/>
                      </a:lnTo>
                      <a:lnTo>
                        <a:pt x="2660" y="106"/>
                      </a:lnTo>
                      <a:lnTo>
                        <a:pt x="2660" y="108"/>
                      </a:lnTo>
                      <a:lnTo>
                        <a:pt x="2660" y="111"/>
                      </a:lnTo>
                      <a:lnTo>
                        <a:pt x="2660" y="113"/>
                      </a:lnTo>
                      <a:lnTo>
                        <a:pt x="2662" y="116"/>
                      </a:lnTo>
                      <a:lnTo>
                        <a:pt x="2662" y="116"/>
                      </a:lnTo>
                      <a:lnTo>
                        <a:pt x="2662" y="118"/>
                      </a:lnTo>
                      <a:lnTo>
                        <a:pt x="2662" y="120"/>
                      </a:lnTo>
                      <a:lnTo>
                        <a:pt x="2662" y="123"/>
                      </a:lnTo>
                      <a:lnTo>
                        <a:pt x="2662" y="125"/>
                      </a:lnTo>
                      <a:lnTo>
                        <a:pt x="2660" y="127"/>
                      </a:lnTo>
                      <a:lnTo>
                        <a:pt x="2660" y="132"/>
                      </a:lnTo>
                      <a:lnTo>
                        <a:pt x="2660" y="134"/>
                      </a:lnTo>
                      <a:lnTo>
                        <a:pt x="2660" y="137"/>
                      </a:lnTo>
                      <a:lnTo>
                        <a:pt x="2660" y="139"/>
                      </a:lnTo>
                      <a:lnTo>
                        <a:pt x="2660" y="141"/>
                      </a:lnTo>
                      <a:lnTo>
                        <a:pt x="2660" y="144"/>
                      </a:lnTo>
                      <a:lnTo>
                        <a:pt x="2660" y="146"/>
                      </a:lnTo>
                      <a:lnTo>
                        <a:pt x="2660" y="149"/>
                      </a:lnTo>
                      <a:lnTo>
                        <a:pt x="2660" y="151"/>
                      </a:lnTo>
                      <a:lnTo>
                        <a:pt x="2657" y="151"/>
                      </a:lnTo>
                      <a:lnTo>
                        <a:pt x="2657" y="153"/>
                      </a:lnTo>
                      <a:lnTo>
                        <a:pt x="2655" y="156"/>
                      </a:lnTo>
                      <a:lnTo>
                        <a:pt x="2653" y="156"/>
                      </a:lnTo>
                      <a:lnTo>
                        <a:pt x="2653" y="158"/>
                      </a:lnTo>
                      <a:lnTo>
                        <a:pt x="2650" y="158"/>
                      </a:lnTo>
                      <a:lnTo>
                        <a:pt x="2650" y="160"/>
                      </a:lnTo>
                      <a:lnTo>
                        <a:pt x="2648" y="160"/>
                      </a:lnTo>
                      <a:lnTo>
                        <a:pt x="2648" y="165"/>
                      </a:lnTo>
                      <a:lnTo>
                        <a:pt x="2650" y="167"/>
                      </a:lnTo>
                      <a:lnTo>
                        <a:pt x="2650" y="170"/>
                      </a:lnTo>
                      <a:lnTo>
                        <a:pt x="2653" y="170"/>
                      </a:lnTo>
                      <a:lnTo>
                        <a:pt x="2653" y="172"/>
                      </a:lnTo>
                      <a:lnTo>
                        <a:pt x="2653" y="172"/>
                      </a:lnTo>
                      <a:lnTo>
                        <a:pt x="2653" y="175"/>
                      </a:lnTo>
                      <a:lnTo>
                        <a:pt x="2650" y="175"/>
                      </a:lnTo>
                      <a:lnTo>
                        <a:pt x="2650" y="177"/>
                      </a:lnTo>
                      <a:lnTo>
                        <a:pt x="2650" y="179"/>
                      </a:lnTo>
                      <a:lnTo>
                        <a:pt x="2648" y="182"/>
                      </a:lnTo>
                      <a:lnTo>
                        <a:pt x="2648" y="184"/>
                      </a:lnTo>
                      <a:lnTo>
                        <a:pt x="2650" y="186"/>
                      </a:lnTo>
                      <a:lnTo>
                        <a:pt x="2650" y="189"/>
                      </a:lnTo>
                      <a:lnTo>
                        <a:pt x="2650" y="191"/>
                      </a:lnTo>
                      <a:lnTo>
                        <a:pt x="2648" y="191"/>
                      </a:lnTo>
                      <a:lnTo>
                        <a:pt x="2648" y="196"/>
                      </a:lnTo>
                      <a:lnTo>
                        <a:pt x="2648" y="198"/>
                      </a:lnTo>
                      <a:lnTo>
                        <a:pt x="2648" y="201"/>
                      </a:lnTo>
                      <a:lnTo>
                        <a:pt x="2648" y="203"/>
                      </a:lnTo>
                      <a:lnTo>
                        <a:pt x="2645" y="203"/>
                      </a:lnTo>
                      <a:lnTo>
                        <a:pt x="2645" y="205"/>
                      </a:lnTo>
                      <a:lnTo>
                        <a:pt x="2645" y="210"/>
                      </a:lnTo>
                      <a:lnTo>
                        <a:pt x="2645" y="212"/>
                      </a:lnTo>
                      <a:lnTo>
                        <a:pt x="2645" y="215"/>
                      </a:lnTo>
                      <a:lnTo>
                        <a:pt x="2645" y="217"/>
                      </a:lnTo>
                      <a:lnTo>
                        <a:pt x="2645" y="219"/>
                      </a:lnTo>
                      <a:lnTo>
                        <a:pt x="2648" y="222"/>
                      </a:lnTo>
                      <a:lnTo>
                        <a:pt x="2648" y="224"/>
                      </a:lnTo>
                      <a:lnTo>
                        <a:pt x="2648" y="229"/>
                      </a:lnTo>
                      <a:lnTo>
                        <a:pt x="2648" y="229"/>
                      </a:lnTo>
                      <a:lnTo>
                        <a:pt x="2648" y="234"/>
                      </a:lnTo>
                      <a:lnTo>
                        <a:pt x="2648" y="236"/>
                      </a:lnTo>
                      <a:lnTo>
                        <a:pt x="2648" y="238"/>
                      </a:lnTo>
                      <a:lnTo>
                        <a:pt x="2648" y="241"/>
                      </a:lnTo>
                      <a:lnTo>
                        <a:pt x="2650" y="245"/>
                      </a:lnTo>
                      <a:lnTo>
                        <a:pt x="2650" y="248"/>
                      </a:lnTo>
                      <a:lnTo>
                        <a:pt x="2650" y="250"/>
                      </a:lnTo>
                      <a:lnTo>
                        <a:pt x="2650" y="253"/>
                      </a:lnTo>
                      <a:lnTo>
                        <a:pt x="2650" y="255"/>
                      </a:lnTo>
                      <a:lnTo>
                        <a:pt x="2650" y="257"/>
                      </a:lnTo>
                      <a:lnTo>
                        <a:pt x="2650" y="260"/>
                      </a:lnTo>
                      <a:lnTo>
                        <a:pt x="2650" y="262"/>
                      </a:lnTo>
                      <a:lnTo>
                        <a:pt x="2648" y="269"/>
                      </a:lnTo>
                      <a:lnTo>
                        <a:pt x="2648" y="271"/>
                      </a:lnTo>
                      <a:lnTo>
                        <a:pt x="2648" y="274"/>
                      </a:lnTo>
                      <a:lnTo>
                        <a:pt x="2650" y="276"/>
                      </a:lnTo>
                      <a:lnTo>
                        <a:pt x="2655" y="281"/>
                      </a:lnTo>
                      <a:lnTo>
                        <a:pt x="2655" y="283"/>
                      </a:lnTo>
                      <a:lnTo>
                        <a:pt x="2655" y="286"/>
                      </a:lnTo>
                      <a:lnTo>
                        <a:pt x="2655" y="286"/>
                      </a:lnTo>
                      <a:lnTo>
                        <a:pt x="2655" y="288"/>
                      </a:lnTo>
                      <a:lnTo>
                        <a:pt x="2655" y="293"/>
                      </a:lnTo>
                      <a:lnTo>
                        <a:pt x="2653" y="297"/>
                      </a:lnTo>
                      <a:lnTo>
                        <a:pt x="2653" y="300"/>
                      </a:lnTo>
                      <a:lnTo>
                        <a:pt x="2653" y="302"/>
                      </a:lnTo>
                      <a:lnTo>
                        <a:pt x="2653" y="305"/>
                      </a:lnTo>
                      <a:lnTo>
                        <a:pt x="2653" y="307"/>
                      </a:lnTo>
                      <a:lnTo>
                        <a:pt x="2653" y="312"/>
                      </a:lnTo>
                      <a:lnTo>
                        <a:pt x="2653" y="316"/>
                      </a:lnTo>
                      <a:lnTo>
                        <a:pt x="2650" y="319"/>
                      </a:lnTo>
                      <a:lnTo>
                        <a:pt x="2650" y="321"/>
                      </a:lnTo>
                      <a:lnTo>
                        <a:pt x="2650" y="326"/>
                      </a:lnTo>
                      <a:lnTo>
                        <a:pt x="2650" y="328"/>
                      </a:lnTo>
                      <a:lnTo>
                        <a:pt x="2650" y="330"/>
                      </a:lnTo>
                      <a:lnTo>
                        <a:pt x="2650" y="333"/>
                      </a:lnTo>
                      <a:lnTo>
                        <a:pt x="2650" y="335"/>
                      </a:lnTo>
                      <a:lnTo>
                        <a:pt x="2648" y="335"/>
                      </a:lnTo>
                      <a:lnTo>
                        <a:pt x="2648" y="338"/>
                      </a:lnTo>
                      <a:lnTo>
                        <a:pt x="2648" y="340"/>
                      </a:lnTo>
                      <a:lnTo>
                        <a:pt x="2648" y="340"/>
                      </a:lnTo>
                      <a:lnTo>
                        <a:pt x="2648" y="342"/>
                      </a:lnTo>
                      <a:lnTo>
                        <a:pt x="2648" y="342"/>
                      </a:lnTo>
                      <a:lnTo>
                        <a:pt x="2645" y="345"/>
                      </a:lnTo>
                      <a:lnTo>
                        <a:pt x="2645" y="347"/>
                      </a:lnTo>
                      <a:lnTo>
                        <a:pt x="2645" y="349"/>
                      </a:lnTo>
                      <a:lnTo>
                        <a:pt x="2645" y="352"/>
                      </a:lnTo>
                      <a:lnTo>
                        <a:pt x="2645" y="354"/>
                      </a:lnTo>
                      <a:lnTo>
                        <a:pt x="2645" y="356"/>
                      </a:lnTo>
                      <a:lnTo>
                        <a:pt x="2643" y="364"/>
                      </a:lnTo>
                      <a:lnTo>
                        <a:pt x="2643" y="368"/>
                      </a:lnTo>
                      <a:lnTo>
                        <a:pt x="2643" y="371"/>
                      </a:lnTo>
                      <a:lnTo>
                        <a:pt x="2641" y="371"/>
                      </a:lnTo>
                      <a:lnTo>
                        <a:pt x="2643" y="373"/>
                      </a:lnTo>
                      <a:lnTo>
                        <a:pt x="2643" y="378"/>
                      </a:lnTo>
                      <a:lnTo>
                        <a:pt x="2643" y="380"/>
                      </a:lnTo>
                      <a:lnTo>
                        <a:pt x="2643" y="382"/>
                      </a:lnTo>
                      <a:lnTo>
                        <a:pt x="2643" y="385"/>
                      </a:lnTo>
                      <a:lnTo>
                        <a:pt x="2643" y="387"/>
                      </a:lnTo>
                      <a:lnTo>
                        <a:pt x="2643" y="390"/>
                      </a:lnTo>
                      <a:lnTo>
                        <a:pt x="2641" y="390"/>
                      </a:lnTo>
                      <a:lnTo>
                        <a:pt x="2641" y="392"/>
                      </a:lnTo>
                      <a:lnTo>
                        <a:pt x="2638" y="392"/>
                      </a:lnTo>
                      <a:lnTo>
                        <a:pt x="2636" y="392"/>
                      </a:lnTo>
                      <a:lnTo>
                        <a:pt x="2634" y="392"/>
                      </a:lnTo>
                      <a:lnTo>
                        <a:pt x="2634" y="394"/>
                      </a:lnTo>
                      <a:lnTo>
                        <a:pt x="2634" y="397"/>
                      </a:lnTo>
                      <a:lnTo>
                        <a:pt x="2634" y="399"/>
                      </a:lnTo>
                      <a:lnTo>
                        <a:pt x="2634" y="399"/>
                      </a:lnTo>
                      <a:lnTo>
                        <a:pt x="2634" y="401"/>
                      </a:lnTo>
                      <a:lnTo>
                        <a:pt x="2634" y="404"/>
                      </a:lnTo>
                      <a:lnTo>
                        <a:pt x="2631" y="406"/>
                      </a:lnTo>
                      <a:lnTo>
                        <a:pt x="2631" y="408"/>
                      </a:lnTo>
                      <a:lnTo>
                        <a:pt x="2631" y="411"/>
                      </a:lnTo>
                      <a:lnTo>
                        <a:pt x="2631" y="418"/>
                      </a:lnTo>
                      <a:lnTo>
                        <a:pt x="2631" y="420"/>
                      </a:lnTo>
                      <a:lnTo>
                        <a:pt x="2631" y="423"/>
                      </a:lnTo>
                      <a:lnTo>
                        <a:pt x="2629" y="427"/>
                      </a:lnTo>
                      <a:lnTo>
                        <a:pt x="2629" y="430"/>
                      </a:lnTo>
                      <a:lnTo>
                        <a:pt x="2627" y="430"/>
                      </a:lnTo>
                      <a:lnTo>
                        <a:pt x="2627" y="432"/>
                      </a:lnTo>
                      <a:lnTo>
                        <a:pt x="2627" y="434"/>
                      </a:lnTo>
                      <a:lnTo>
                        <a:pt x="2627" y="437"/>
                      </a:lnTo>
                      <a:lnTo>
                        <a:pt x="2624" y="442"/>
                      </a:lnTo>
                      <a:lnTo>
                        <a:pt x="2624" y="444"/>
                      </a:lnTo>
                      <a:lnTo>
                        <a:pt x="2624" y="446"/>
                      </a:lnTo>
                      <a:lnTo>
                        <a:pt x="2624" y="449"/>
                      </a:lnTo>
                      <a:lnTo>
                        <a:pt x="2624" y="451"/>
                      </a:lnTo>
                      <a:lnTo>
                        <a:pt x="2622" y="451"/>
                      </a:lnTo>
                      <a:lnTo>
                        <a:pt x="2622" y="453"/>
                      </a:lnTo>
                      <a:lnTo>
                        <a:pt x="2622" y="456"/>
                      </a:lnTo>
                      <a:lnTo>
                        <a:pt x="2622" y="456"/>
                      </a:lnTo>
                      <a:lnTo>
                        <a:pt x="2619" y="458"/>
                      </a:lnTo>
                      <a:lnTo>
                        <a:pt x="2619" y="460"/>
                      </a:lnTo>
                      <a:lnTo>
                        <a:pt x="2622" y="465"/>
                      </a:lnTo>
                      <a:lnTo>
                        <a:pt x="2619" y="465"/>
                      </a:lnTo>
                      <a:lnTo>
                        <a:pt x="2619" y="468"/>
                      </a:lnTo>
                      <a:lnTo>
                        <a:pt x="2617" y="470"/>
                      </a:lnTo>
                      <a:lnTo>
                        <a:pt x="2615" y="472"/>
                      </a:lnTo>
                      <a:lnTo>
                        <a:pt x="2615" y="475"/>
                      </a:lnTo>
                      <a:lnTo>
                        <a:pt x="2615" y="477"/>
                      </a:lnTo>
                      <a:lnTo>
                        <a:pt x="2615" y="479"/>
                      </a:lnTo>
                      <a:lnTo>
                        <a:pt x="2615" y="482"/>
                      </a:lnTo>
                      <a:lnTo>
                        <a:pt x="2615" y="484"/>
                      </a:lnTo>
                      <a:lnTo>
                        <a:pt x="2615" y="489"/>
                      </a:lnTo>
                      <a:lnTo>
                        <a:pt x="2615" y="491"/>
                      </a:lnTo>
                      <a:lnTo>
                        <a:pt x="2615" y="493"/>
                      </a:lnTo>
                      <a:lnTo>
                        <a:pt x="2615" y="496"/>
                      </a:lnTo>
                      <a:lnTo>
                        <a:pt x="2612" y="498"/>
                      </a:lnTo>
                      <a:lnTo>
                        <a:pt x="2612" y="501"/>
                      </a:lnTo>
                      <a:lnTo>
                        <a:pt x="2612" y="503"/>
                      </a:lnTo>
                      <a:lnTo>
                        <a:pt x="2612" y="505"/>
                      </a:lnTo>
                      <a:lnTo>
                        <a:pt x="2612" y="508"/>
                      </a:lnTo>
                      <a:lnTo>
                        <a:pt x="2612" y="512"/>
                      </a:lnTo>
                      <a:lnTo>
                        <a:pt x="2610" y="512"/>
                      </a:lnTo>
                      <a:lnTo>
                        <a:pt x="2610" y="515"/>
                      </a:lnTo>
                      <a:lnTo>
                        <a:pt x="2608" y="515"/>
                      </a:lnTo>
                      <a:lnTo>
                        <a:pt x="2608" y="517"/>
                      </a:lnTo>
                      <a:lnTo>
                        <a:pt x="2605" y="517"/>
                      </a:lnTo>
                      <a:lnTo>
                        <a:pt x="2605" y="519"/>
                      </a:lnTo>
                      <a:lnTo>
                        <a:pt x="2605" y="524"/>
                      </a:lnTo>
                      <a:lnTo>
                        <a:pt x="2605" y="527"/>
                      </a:lnTo>
                      <a:lnTo>
                        <a:pt x="2605" y="529"/>
                      </a:lnTo>
                      <a:lnTo>
                        <a:pt x="2603" y="529"/>
                      </a:lnTo>
                      <a:lnTo>
                        <a:pt x="2603" y="531"/>
                      </a:lnTo>
                      <a:lnTo>
                        <a:pt x="2603" y="534"/>
                      </a:lnTo>
                      <a:lnTo>
                        <a:pt x="2603" y="536"/>
                      </a:lnTo>
                      <a:lnTo>
                        <a:pt x="2603" y="538"/>
                      </a:lnTo>
                      <a:lnTo>
                        <a:pt x="2603" y="541"/>
                      </a:lnTo>
                      <a:lnTo>
                        <a:pt x="2603" y="543"/>
                      </a:lnTo>
                      <a:lnTo>
                        <a:pt x="2603" y="545"/>
                      </a:lnTo>
                      <a:lnTo>
                        <a:pt x="2601" y="548"/>
                      </a:lnTo>
                      <a:lnTo>
                        <a:pt x="2598" y="553"/>
                      </a:lnTo>
                      <a:lnTo>
                        <a:pt x="2596" y="555"/>
                      </a:lnTo>
                      <a:lnTo>
                        <a:pt x="2596" y="560"/>
                      </a:lnTo>
                      <a:lnTo>
                        <a:pt x="2593" y="562"/>
                      </a:lnTo>
                      <a:lnTo>
                        <a:pt x="2591" y="567"/>
                      </a:lnTo>
                      <a:lnTo>
                        <a:pt x="2591" y="569"/>
                      </a:lnTo>
                      <a:lnTo>
                        <a:pt x="2591" y="569"/>
                      </a:lnTo>
                      <a:lnTo>
                        <a:pt x="2586" y="576"/>
                      </a:lnTo>
                      <a:lnTo>
                        <a:pt x="2584" y="579"/>
                      </a:lnTo>
                      <a:lnTo>
                        <a:pt x="2582" y="583"/>
                      </a:lnTo>
                      <a:lnTo>
                        <a:pt x="2582" y="586"/>
                      </a:lnTo>
                      <a:lnTo>
                        <a:pt x="2582" y="590"/>
                      </a:lnTo>
                      <a:lnTo>
                        <a:pt x="2579" y="597"/>
                      </a:lnTo>
                      <a:lnTo>
                        <a:pt x="2579" y="600"/>
                      </a:lnTo>
                      <a:lnTo>
                        <a:pt x="2577" y="605"/>
                      </a:lnTo>
                      <a:lnTo>
                        <a:pt x="2577" y="607"/>
                      </a:lnTo>
                      <a:lnTo>
                        <a:pt x="2575" y="612"/>
                      </a:lnTo>
                      <a:lnTo>
                        <a:pt x="2575" y="614"/>
                      </a:lnTo>
                      <a:lnTo>
                        <a:pt x="2572" y="614"/>
                      </a:lnTo>
                      <a:lnTo>
                        <a:pt x="2570" y="621"/>
                      </a:lnTo>
                      <a:lnTo>
                        <a:pt x="2568" y="623"/>
                      </a:lnTo>
                      <a:lnTo>
                        <a:pt x="2568" y="626"/>
                      </a:lnTo>
                      <a:lnTo>
                        <a:pt x="2565" y="626"/>
                      </a:lnTo>
                      <a:lnTo>
                        <a:pt x="2565" y="628"/>
                      </a:lnTo>
                      <a:lnTo>
                        <a:pt x="2563" y="631"/>
                      </a:lnTo>
                      <a:lnTo>
                        <a:pt x="2563" y="633"/>
                      </a:lnTo>
                      <a:lnTo>
                        <a:pt x="2560" y="633"/>
                      </a:lnTo>
                      <a:lnTo>
                        <a:pt x="2560" y="635"/>
                      </a:lnTo>
                      <a:lnTo>
                        <a:pt x="2558" y="638"/>
                      </a:lnTo>
                      <a:lnTo>
                        <a:pt x="2556" y="640"/>
                      </a:lnTo>
                      <a:lnTo>
                        <a:pt x="2553" y="640"/>
                      </a:lnTo>
                      <a:lnTo>
                        <a:pt x="2553" y="642"/>
                      </a:lnTo>
                      <a:lnTo>
                        <a:pt x="2551" y="642"/>
                      </a:lnTo>
                      <a:lnTo>
                        <a:pt x="2549" y="645"/>
                      </a:lnTo>
                      <a:lnTo>
                        <a:pt x="2549" y="647"/>
                      </a:lnTo>
                      <a:lnTo>
                        <a:pt x="2546" y="649"/>
                      </a:lnTo>
                      <a:lnTo>
                        <a:pt x="2544" y="652"/>
                      </a:lnTo>
                      <a:lnTo>
                        <a:pt x="2539" y="657"/>
                      </a:lnTo>
                      <a:lnTo>
                        <a:pt x="2537" y="659"/>
                      </a:lnTo>
                      <a:lnTo>
                        <a:pt x="2534" y="661"/>
                      </a:lnTo>
                      <a:lnTo>
                        <a:pt x="2534" y="664"/>
                      </a:lnTo>
                      <a:lnTo>
                        <a:pt x="2534" y="666"/>
                      </a:lnTo>
                      <a:lnTo>
                        <a:pt x="2532" y="666"/>
                      </a:lnTo>
                      <a:lnTo>
                        <a:pt x="2532" y="668"/>
                      </a:lnTo>
                      <a:lnTo>
                        <a:pt x="2530" y="668"/>
                      </a:lnTo>
                      <a:lnTo>
                        <a:pt x="2530" y="671"/>
                      </a:lnTo>
                      <a:lnTo>
                        <a:pt x="2527" y="671"/>
                      </a:lnTo>
                      <a:lnTo>
                        <a:pt x="2527" y="673"/>
                      </a:lnTo>
                      <a:lnTo>
                        <a:pt x="2527" y="675"/>
                      </a:lnTo>
                      <a:lnTo>
                        <a:pt x="2525" y="675"/>
                      </a:lnTo>
                      <a:lnTo>
                        <a:pt x="2525" y="678"/>
                      </a:lnTo>
                      <a:lnTo>
                        <a:pt x="2523" y="678"/>
                      </a:lnTo>
                      <a:lnTo>
                        <a:pt x="2523" y="680"/>
                      </a:lnTo>
                      <a:lnTo>
                        <a:pt x="2520" y="682"/>
                      </a:lnTo>
                      <a:lnTo>
                        <a:pt x="2520" y="682"/>
                      </a:lnTo>
                      <a:lnTo>
                        <a:pt x="2520" y="685"/>
                      </a:lnTo>
                      <a:lnTo>
                        <a:pt x="2518" y="685"/>
                      </a:lnTo>
                      <a:lnTo>
                        <a:pt x="2518" y="687"/>
                      </a:lnTo>
                      <a:lnTo>
                        <a:pt x="2513" y="692"/>
                      </a:lnTo>
                      <a:lnTo>
                        <a:pt x="2511" y="694"/>
                      </a:lnTo>
                      <a:lnTo>
                        <a:pt x="2508" y="697"/>
                      </a:lnTo>
                      <a:lnTo>
                        <a:pt x="2506" y="697"/>
                      </a:lnTo>
                      <a:lnTo>
                        <a:pt x="2506" y="699"/>
                      </a:lnTo>
                      <a:lnTo>
                        <a:pt x="2506" y="701"/>
                      </a:lnTo>
                      <a:lnTo>
                        <a:pt x="2504" y="701"/>
                      </a:lnTo>
                      <a:lnTo>
                        <a:pt x="2504" y="704"/>
                      </a:lnTo>
                      <a:lnTo>
                        <a:pt x="2501" y="704"/>
                      </a:lnTo>
                      <a:lnTo>
                        <a:pt x="2501" y="706"/>
                      </a:lnTo>
                      <a:lnTo>
                        <a:pt x="2499" y="708"/>
                      </a:lnTo>
                      <a:lnTo>
                        <a:pt x="2497" y="711"/>
                      </a:lnTo>
                      <a:lnTo>
                        <a:pt x="2494" y="713"/>
                      </a:lnTo>
                      <a:lnTo>
                        <a:pt x="2492" y="716"/>
                      </a:lnTo>
                      <a:lnTo>
                        <a:pt x="2492" y="718"/>
                      </a:lnTo>
                      <a:lnTo>
                        <a:pt x="2492" y="720"/>
                      </a:lnTo>
                      <a:lnTo>
                        <a:pt x="2492" y="723"/>
                      </a:lnTo>
                      <a:lnTo>
                        <a:pt x="2492" y="725"/>
                      </a:lnTo>
                      <a:lnTo>
                        <a:pt x="2492" y="727"/>
                      </a:lnTo>
                      <a:lnTo>
                        <a:pt x="2492" y="730"/>
                      </a:lnTo>
                      <a:lnTo>
                        <a:pt x="2490" y="730"/>
                      </a:lnTo>
                      <a:lnTo>
                        <a:pt x="2492" y="732"/>
                      </a:lnTo>
                      <a:lnTo>
                        <a:pt x="2492" y="734"/>
                      </a:lnTo>
                      <a:lnTo>
                        <a:pt x="2492" y="737"/>
                      </a:lnTo>
                      <a:lnTo>
                        <a:pt x="2492" y="739"/>
                      </a:lnTo>
                      <a:lnTo>
                        <a:pt x="2494" y="739"/>
                      </a:lnTo>
                      <a:lnTo>
                        <a:pt x="2492" y="739"/>
                      </a:lnTo>
                      <a:lnTo>
                        <a:pt x="2490" y="739"/>
                      </a:lnTo>
                      <a:lnTo>
                        <a:pt x="2487" y="742"/>
                      </a:lnTo>
                      <a:lnTo>
                        <a:pt x="2487" y="744"/>
                      </a:lnTo>
                      <a:lnTo>
                        <a:pt x="2485" y="744"/>
                      </a:lnTo>
                      <a:lnTo>
                        <a:pt x="2485" y="746"/>
                      </a:lnTo>
                      <a:lnTo>
                        <a:pt x="2482" y="746"/>
                      </a:lnTo>
                      <a:lnTo>
                        <a:pt x="2482" y="749"/>
                      </a:lnTo>
                      <a:lnTo>
                        <a:pt x="2482" y="751"/>
                      </a:lnTo>
                      <a:lnTo>
                        <a:pt x="2480" y="751"/>
                      </a:lnTo>
                      <a:lnTo>
                        <a:pt x="2480" y="753"/>
                      </a:lnTo>
                      <a:lnTo>
                        <a:pt x="2478" y="753"/>
                      </a:lnTo>
                      <a:lnTo>
                        <a:pt x="2478" y="753"/>
                      </a:lnTo>
                      <a:lnTo>
                        <a:pt x="2475" y="753"/>
                      </a:lnTo>
                      <a:lnTo>
                        <a:pt x="2475" y="756"/>
                      </a:lnTo>
                      <a:lnTo>
                        <a:pt x="2473" y="756"/>
                      </a:lnTo>
                      <a:lnTo>
                        <a:pt x="2473" y="758"/>
                      </a:lnTo>
                      <a:lnTo>
                        <a:pt x="2471" y="760"/>
                      </a:lnTo>
                      <a:lnTo>
                        <a:pt x="2468" y="763"/>
                      </a:lnTo>
                      <a:lnTo>
                        <a:pt x="2468" y="765"/>
                      </a:lnTo>
                      <a:lnTo>
                        <a:pt x="2464" y="768"/>
                      </a:lnTo>
                      <a:lnTo>
                        <a:pt x="2464" y="770"/>
                      </a:lnTo>
                      <a:lnTo>
                        <a:pt x="2461" y="770"/>
                      </a:lnTo>
                      <a:lnTo>
                        <a:pt x="2461" y="772"/>
                      </a:lnTo>
                      <a:lnTo>
                        <a:pt x="2456" y="779"/>
                      </a:lnTo>
                      <a:lnTo>
                        <a:pt x="2454" y="782"/>
                      </a:lnTo>
                      <a:lnTo>
                        <a:pt x="2454" y="784"/>
                      </a:lnTo>
                      <a:lnTo>
                        <a:pt x="2452" y="784"/>
                      </a:lnTo>
                      <a:lnTo>
                        <a:pt x="2452" y="786"/>
                      </a:lnTo>
                      <a:lnTo>
                        <a:pt x="2449" y="786"/>
                      </a:lnTo>
                      <a:lnTo>
                        <a:pt x="2447" y="789"/>
                      </a:lnTo>
                      <a:lnTo>
                        <a:pt x="2445" y="791"/>
                      </a:lnTo>
                      <a:lnTo>
                        <a:pt x="2440" y="796"/>
                      </a:lnTo>
                      <a:lnTo>
                        <a:pt x="2435" y="796"/>
                      </a:lnTo>
                      <a:lnTo>
                        <a:pt x="2433" y="798"/>
                      </a:lnTo>
                      <a:lnTo>
                        <a:pt x="2431" y="801"/>
                      </a:lnTo>
                      <a:lnTo>
                        <a:pt x="2428" y="801"/>
                      </a:lnTo>
                      <a:lnTo>
                        <a:pt x="2423" y="805"/>
                      </a:lnTo>
                      <a:lnTo>
                        <a:pt x="2421" y="805"/>
                      </a:lnTo>
                      <a:lnTo>
                        <a:pt x="2421" y="808"/>
                      </a:lnTo>
                      <a:lnTo>
                        <a:pt x="2421" y="808"/>
                      </a:lnTo>
                      <a:lnTo>
                        <a:pt x="2421" y="810"/>
                      </a:lnTo>
                      <a:lnTo>
                        <a:pt x="2421" y="812"/>
                      </a:lnTo>
                      <a:lnTo>
                        <a:pt x="2421" y="815"/>
                      </a:lnTo>
                      <a:lnTo>
                        <a:pt x="2419" y="817"/>
                      </a:lnTo>
                      <a:lnTo>
                        <a:pt x="2419" y="820"/>
                      </a:lnTo>
                      <a:lnTo>
                        <a:pt x="2416" y="820"/>
                      </a:lnTo>
                      <a:lnTo>
                        <a:pt x="2414" y="822"/>
                      </a:lnTo>
                      <a:lnTo>
                        <a:pt x="2409" y="827"/>
                      </a:lnTo>
                      <a:lnTo>
                        <a:pt x="2409" y="829"/>
                      </a:lnTo>
                      <a:lnTo>
                        <a:pt x="2409" y="831"/>
                      </a:lnTo>
                      <a:lnTo>
                        <a:pt x="2409" y="834"/>
                      </a:lnTo>
                      <a:lnTo>
                        <a:pt x="2409" y="836"/>
                      </a:lnTo>
                      <a:lnTo>
                        <a:pt x="2409" y="838"/>
                      </a:lnTo>
                      <a:lnTo>
                        <a:pt x="2407" y="841"/>
                      </a:lnTo>
                      <a:lnTo>
                        <a:pt x="2407" y="843"/>
                      </a:lnTo>
                      <a:lnTo>
                        <a:pt x="2405" y="843"/>
                      </a:lnTo>
                      <a:lnTo>
                        <a:pt x="2405" y="845"/>
                      </a:lnTo>
                      <a:lnTo>
                        <a:pt x="2405" y="848"/>
                      </a:lnTo>
                      <a:lnTo>
                        <a:pt x="2405" y="850"/>
                      </a:lnTo>
                      <a:lnTo>
                        <a:pt x="2405" y="853"/>
                      </a:lnTo>
                      <a:lnTo>
                        <a:pt x="2402" y="853"/>
                      </a:lnTo>
                      <a:lnTo>
                        <a:pt x="2402" y="853"/>
                      </a:lnTo>
                      <a:lnTo>
                        <a:pt x="2402" y="855"/>
                      </a:lnTo>
                      <a:lnTo>
                        <a:pt x="2400" y="855"/>
                      </a:lnTo>
                      <a:lnTo>
                        <a:pt x="2400" y="857"/>
                      </a:lnTo>
                      <a:lnTo>
                        <a:pt x="2397" y="857"/>
                      </a:lnTo>
                      <a:lnTo>
                        <a:pt x="2397" y="860"/>
                      </a:lnTo>
                      <a:lnTo>
                        <a:pt x="2395" y="860"/>
                      </a:lnTo>
                      <a:lnTo>
                        <a:pt x="2393" y="860"/>
                      </a:lnTo>
                      <a:lnTo>
                        <a:pt x="2390" y="862"/>
                      </a:lnTo>
                      <a:lnTo>
                        <a:pt x="2386" y="864"/>
                      </a:lnTo>
                      <a:lnTo>
                        <a:pt x="2383" y="867"/>
                      </a:lnTo>
                      <a:lnTo>
                        <a:pt x="2381" y="869"/>
                      </a:lnTo>
                      <a:lnTo>
                        <a:pt x="2379" y="871"/>
                      </a:lnTo>
                      <a:lnTo>
                        <a:pt x="2379" y="874"/>
                      </a:lnTo>
                      <a:lnTo>
                        <a:pt x="2374" y="876"/>
                      </a:lnTo>
                      <a:lnTo>
                        <a:pt x="2371" y="879"/>
                      </a:lnTo>
                      <a:lnTo>
                        <a:pt x="2369" y="881"/>
                      </a:lnTo>
                      <a:lnTo>
                        <a:pt x="2367" y="883"/>
                      </a:lnTo>
                      <a:lnTo>
                        <a:pt x="2364" y="886"/>
                      </a:lnTo>
                      <a:lnTo>
                        <a:pt x="2362" y="888"/>
                      </a:lnTo>
                      <a:lnTo>
                        <a:pt x="2360" y="888"/>
                      </a:lnTo>
                      <a:lnTo>
                        <a:pt x="2355" y="888"/>
                      </a:lnTo>
                      <a:lnTo>
                        <a:pt x="2353" y="890"/>
                      </a:lnTo>
                      <a:lnTo>
                        <a:pt x="2348" y="890"/>
                      </a:lnTo>
                      <a:lnTo>
                        <a:pt x="2345" y="893"/>
                      </a:lnTo>
                      <a:lnTo>
                        <a:pt x="2343" y="895"/>
                      </a:lnTo>
                      <a:lnTo>
                        <a:pt x="2341" y="895"/>
                      </a:lnTo>
                      <a:lnTo>
                        <a:pt x="2341" y="897"/>
                      </a:lnTo>
                      <a:lnTo>
                        <a:pt x="2338" y="897"/>
                      </a:lnTo>
                      <a:lnTo>
                        <a:pt x="2338" y="900"/>
                      </a:lnTo>
                      <a:lnTo>
                        <a:pt x="2336" y="900"/>
                      </a:lnTo>
                      <a:lnTo>
                        <a:pt x="2334" y="900"/>
                      </a:lnTo>
                      <a:lnTo>
                        <a:pt x="2331" y="900"/>
                      </a:lnTo>
                      <a:lnTo>
                        <a:pt x="2329" y="900"/>
                      </a:lnTo>
                      <a:lnTo>
                        <a:pt x="2327" y="900"/>
                      </a:lnTo>
                      <a:lnTo>
                        <a:pt x="2324" y="900"/>
                      </a:lnTo>
                      <a:lnTo>
                        <a:pt x="2324" y="902"/>
                      </a:lnTo>
                      <a:lnTo>
                        <a:pt x="2322" y="902"/>
                      </a:lnTo>
                      <a:lnTo>
                        <a:pt x="2319" y="902"/>
                      </a:lnTo>
                      <a:lnTo>
                        <a:pt x="2317" y="902"/>
                      </a:lnTo>
                      <a:lnTo>
                        <a:pt x="2315" y="902"/>
                      </a:lnTo>
                      <a:lnTo>
                        <a:pt x="2312" y="902"/>
                      </a:lnTo>
                      <a:lnTo>
                        <a:pt x="2312" y="900"/>
                      </a:lnTo>
                      <a:lnTo>
                        <a:pt x="2310" y="897"/>
                      </a:lnTo>
                      <a:lnTo>
                        <a:pt x="2310" y="895"/>
                      </a:lnTo>
                      <a:lnTo>
                        <a:pt x="2308" y="893"/>
                      </a:lnTo>
                      <a:lnTo>
                        <a:pt x="2308" y="890"/>
                      </a:lnTo>
                      <a:lnTo>
                        <a:pt x="2308" y="888"/>
                      </a:lnTo>
                      <a:lnTo>
                        <a:pt x="2305" y="886"/>
                      </a:lnTo>
                      <a:lnTo>
                        <a:pt x="2303" y="883"/>
                      </a:lnTo>
                      <a:lnTo>
                        <a:pt x="2303" y="881"/>
                      </a:lnTo>
                      <a:lnTo>
                        <a:pt x="2301" y="881"/>
                      </a:lnTo>
                      <a:lnTo>
                        <a:pt x="2296" y="881"/>
                      </a:lnTo>
                      <a:lnTo>
                        <a:pt x="2294" y="881"/>
                      </a:lnTo>
                      <a:lnTo>
                        <a:pt x="2291" y="881"/>
                      </a:lnTo>
                      <a:lnTo>
                        <a:pt x="2289" y="881"/>
                      </a:lnTo>
                      <a:lnTo>
                        <a:pt x="2286" y="881"/>
                      </a:lnTo>
                      <a:lnTo>
                        <a:pt x="2284" y="883"/>
                      </a:lnTo>
                      <a:lnTo>
                        <a:pt x="2282" y="886"/>
                      </a:lnTo>
                      <a:lnTo>
                        <a:pt x="2279" y="886"/>
                      </a:lnTo>
                      <a:lnTo>
                        <a:pt x="2277" y="888"/>
                      </a:lnTo>
                      <a:lnTo>
                        <a:pt x="2275" y="888"/>
                      </a:lnTo>
                      <a:lnTo>
                        <a:pt x="2275" y="890"/>
                      </a:lnTo>
                      <a:lnTo>
                        <a:pt x="2272" y="890"/>
                      </a:lnTo>
                      <a:lnTo>
                        <a:pt x="2270" y="893"/>
                      </a:lnTo>
                      <a:lnTo>
                        <a:pt x="2268" y="893"/>
                      </a:lnTo>
                      <a:lnTo>
                        <a:pt x="2265" y="893"/>
                      </a:lnTo>
                      <a:lnTo>
                        <a:pt x="2263" y="893"/>
                      </a:lnTo>
                      <a:lnTo>
                        <a:pt x="2260" y="893"/>
                      </a:lnTo>
                      <a:lnTo>
                        <a:pt x="2258" y="893"/>
                      </a:lnTo>
                      <a:lnTo>
                        <a:pt x="2256" y="893"/>
                      </a:lnTo>
                      <a:lnTo>
                        <a:pt x="2251" y="893"/>
                      </a:lnTo>
                      <a:lnTo>
                        <a:pt x="2251" y="893"/>
                      </a:lnTo>
                      <a:lnTo>
                        <a:pt x="2249" y="893"/>
                      </a:lnTo>
                      <a:lnTo>
                        <a:pt x="2246" y="893"/>
                      </a:lnTo>
                      <a:lnTo>
                        <a:pt x="2244" y="893"/>
                      </a:lnTo>
                      <a:lnTo>
                        <a:pt x="2242" y="893"/>
                      </a:lnTo>
                      <a:lnTo>
                        <a:pt x="2239" y="893"/>
                      </a:lnTo>
                      <a:lnTo>
                        <a:pt x="2237" y="893"/>
                      </a:lnTo>
                      <a:lnTo>
                        <a:pt x="2232" y="895"/>
                      </a:lnTo>
                      <a:lnTo>
                        <a:pt x="2230" y="893"/>
                      </a:lnTo>
                      <a:lnTo>
                        <a:pt x="2227" y="893"/>
                      </a:lnTo>
                      <a:lnTo>
                        <a:pt x="2223" y="893"/>
                      </a:lnTo>
                      <a:lnTo>
                        <a:pt x="2220" y="890"/>
                      </a:lnTo>
                      <a:lnTo>
                        <a:pt x="2220" y="893"/>
                      </a:lnTo>
                      <a:lnTo>
                        <a:pt x="2218" y="893"/>
                      </a:lnTo>
                      <a:lnTo>
                        <a:pt x="2216" y="893"/>
                      </a:lnTo>
                      <a:lnTo>
                        <a:pt x="2213" y="893"/>
                      </a:lnTo>
                      <a:lnTo>
                        <a:pt x="2211" y="893"/>
                      </a:lnTo>
                      <a:lnTo>
                        <a:pt x="2211" y="895"/>
                      </a:lnTo>
                      <a:lnTo>
                        <a:pt x="2208" y="895"/>
                      </a:lnTo>
                      <a:lnTo>
                        <a:pt x="2206" y="895"/>
                      </a:lnTo>
                      <a:lnTo>
                        <a:pt x="2201" y="895"/>
                      </a:lnTo>
                      <a:lnTo>
                        <a:pt x="2199" y="895"/>
                      </a:lnTo>
                      <a:lnTo>
                        <a:pt x="2197" y="895"/>
                      </a:lnTo>
                      <a:lnTo>
                        <a:pt x="2194" y="895"/>
                      </a:lnTo>
                      <a:lnTo>
                        <a:pt x="2194" y="893"/>
                      </a:lnTo>
                      <a:lnTo>
                        <a:pt x="2192" y="893"/>
                      </a:lnTo>
                      <a:lnTo>
                        <a:pt x="2190" y="893"/>
                      </a:lnTo>
                      <a:lnTo>
                        <a:pt x="2187" y="893"/>
                      </a:lnTo>
                      <a:lnTo>
                        <a:pt x="2187" y="895"/>
                      </a:lnTo>
                      <a:lnTo>
                        <a:pt x="2185" y="895"/>
                      </a:lnTo>
                      <a:lnTo>
                        <a:pt x="2182" y="895"/>
                      </a:lnTo>
                      <a:lnTo>
                        <a:pt x="2182" y="897"/>
                      </a:lnTo>
                      <a:lnTo>
                        <a:pt x="2180" y="900"/>
                      </a:lnTo>
                      <a:lnTo>
                        <a:pt x="2180" y="902"/>
                      </a:lnTo>
                      <a:lnTo>
                        <a:pt x="2178" y="905"/>
                      </a:lnTo>
                      <a:lnTo>
                        <a:pt x="2175" y="907"/>
                      </a:lnTo>
                      <a:lnTo>
                        <a:pt x="2173" y="909"/>
                      </a:lnTo>
                      <a:lnTo>
                        <a:pt x="2171" y="909"/>
                      </a:lnTo>
                      <a:lnTo>
                        <a:pt x="2171" y="954"/>
                      </a:lnTo>
                      <a:lnTo>
                        <a:pt x="2171" y="999"/>
                      </a:lnTo>
                      <a:lnTo>
                        <a:pt x="2171" y="1042"/>
                      </a:lnTo>
                      <a:lnTo>
                        <a:pt x="2171" y="1086"/>
                      </a:lnTo>
                      <a:lnTo>
                        <a:pt x="2171" y="1098"/>
                      </a:lnTo>
                      <a:lnTo>
                        <a:pt x="2171" y="1134"/>
                      </a:lnTo>
                      <a:lnTo>
                        <a:pt x="2168" y="1179"/>
                      </a:lnTo>
                      <a:lnTo>
                        <a:pt x="2168" y="1223"/>
                      </a:lnTo>
                      <a:lnTo>
                        <a:pt x="2168" y="1268"/>
                      </a:lnTo>
                      <a:lnTo>
                        <a:pt x="2168" y="1313"/>
                      </a:lnTo>
                      <a:lnTo>
                        <a:pt x="2168" y="1361"/>
                      </a:lnTo>
                      <a:lnTo>
                        <a:pt x="2168" y="1405"/>
                      </a:lnTo>
                      <a:lnTo>
                        <a:pt x="2168" y="1410"/>
                      </a:lnTo>
                      <a:lnTo>
                        <a:pt x="2168" y="1450"/>
                      </a:lnTo>
                      <a:lnTo>
                        <a:pt x="2168" y="1490"/>
                      </a:lnTo>
                      <a:lnTo>
                        <a:pt x="2166" y="1500"/>
                      </a:lnTo>
                      <a:lnTo>
                        <a:pt x="2166" y="1507"/>
                      </a:lnTo>
                      <a:lnTo>
                        <a:pt x="2166" y="1531"/>
                      </a:lnTo>
                      <a:lnTo>
                        <a:pt x="2166" y="1533"/>
                      </a:lnTo>
                      <a:lnTo>
                        <a:pt x="2166" y="1535"/>
                      </a:lnTo>
                      <a:lnTo>
                        <a:pt x="2166" y="1538"/>
                      </a:lnTo>
                      <a:lnTo>
                        <a:pt x="2166" y="1583"/>
                      </a:lnTo>
                      <a:lnTo>
                        <a:pt x="2166" y="1630"/>
                      </a:lnTo>
                      <a:lnTo>
                        <a:pt x="2166" y="1675"/>
                      </a:lnTo>
                      <a:lnTo>
                        <a:pt x="2166" y="1717"/>
                      </a:lnTo>
                      <a:lnTo>
                        <a:pt x="2166" y="1762"/>
                      </a:lnTo>
                      <a:lnTo>
                        <a:pt x="2166" y="1809"/>
                      </a:lnTo>
                      <a:lnTo>
                        <a:pt x="2208" y="1809"/>
                      </a:lnTo>
                      <a:lnTo>
                        <a:pt x="2253" y="1809"/>
                      </a:lnTo>
                      <a:lnTo>
                        <a:pt x="2298" y="1809"/>
                      </a:lnTo>
                      <a:lnTo>
                        <a:pt x="2341" y="1812"/>
                      </a:lnTo>
                      <a:lnTo>
                        <a:pt x="2360" y="1812"/>
                      </a:lnTo>
                      <a:lnTo>
                        <a:pt x="2341" y="1814"/>
                      </a:lnTo>
                      <a:lnTo>
                        <a:pt x="2338" y="1814"/>
                      </a:lnTo>
                      <a:lnTo>
                        <a:pt x="2336" y="1814"/>
                      </a:lnTo>
                      <a:lnTo>
                        <a:pt x="2334" y="1814"/>
                      </a:lnTo>
                      <a:lnTo>
                        <a:pt x="2331" y="1816"/>
                      </a:lnTo>
                      <a:lnTo>
                        <a:pt x="2329" y="1819"/>
                      </a:lnTo>
                      <a:lnTo>
                        <a:pt x="2327" y="1819"/>
                      </a:lnTo>
                      <a:lnTo>
                        <a:pt x="2324" y="1821"/>
                      </a:lnTo>
                      <a:lnTo>
                        <a:pt x="2322" y="1824"/>
                      </a:lnTo>
                      <a:lnTo>
                        <a:pt x="2319" y="1826"/>
                      </a:lnTo>
                      <a:lnTo>
                        <a:pt x="2317" y="1828"/>
                      </a:lnTo>
                      <a:lnTo>
                        <a:pt x="2315" y="1831"/>
                      </a:lnTo>
                      <a:lnTo>
                        <a:pt x="2310" y="1838"/>
                      </a:lnTo>
                      <a:lnTo>
                        <a:pt x="2308" y="1842"/>
                      </a:lnTo>
                      <a:lnTo>
                        <a:pt x="2305" y="1847"/>
                      </a:lnTo>
                      <a:lnTo>
                        <a:pt x="2303" y="1850"/>
                      </a:lnTo>
                      <a:lnTo>
                        <a:pt x="2301" y="1854"/>
                      </a:lnTo>
                      <a:lnTo>
                        <a:pt x="2296" y="1859"/>
                      </a:lnTo>
                      <a:lnTo>
                        <a:pt x="2294" y="1861"/>
                      </a:lnTo>
                      <a:lnTo>
                        <a:pt x="2291" y="1864"/>
                      </a:lnTo>
                      <a:lnTo>
                        <a:pt x="2289" y="1866"/>
                      </a:lnTo>
                      <a:lnTo>
                        <a:pt x="2286" y="1868"/>
                      </a:lnTo>
                      <a:lnTo>
                        <a:pt x="2284" y="1871"/>
                      </a:lnTo>
                      <a:lnTo>
                        <a:pt x="2282" y="1871"/>
                      </a:lnTo>
                      <a:lnTo>
                        <a:pt x="2279" y="1871"/>
                      </a:lnTo>
                      <a:lnTo>
                        <a:pt x="2277" y="1873"/>
                      </a:lnTo>
                      <a:lnTo>
                        <a:pt x="2275" y="1873"/>
                      </a:lnTo>
                      <a:lnTo>
                        <a:pt x="2275" y="1876"/>
                      </a:lnTo>
                      <a:lnTo>
                        <a:pt x="2272" y="1878"/>
                      </a:lnTo>
                      <a:lnTo>
                        <a:pt x="2270" y="1878"/>
                      </a:lnTo>
                      <a:lnTo>
                        <a:pt x="2268" y="1880"/>
                      </a:lnTo>
                      <a:lnTo>
                        <a:pt x="2265" y="1880"/>
                      </a:lnTo>
                      <a:lnTo>
                        <a:pt x="2263" y="1883"/>
                      </a:lnTo>
                      <a:lnTo>
                        <a:pt x="2260" y="1883"/>
                      </a:lnTo>
                      <a:lnTo>
                        <a:pt x="2258" y="1883"/>
                      </a:lnTo>
                      <a:lnTo>
                        <a:pt x="2253" y="1885"/>
                      </a:lnTo>
                      <a:lnTo>
                        <a:pt x="2251" y="1885"/>
                      </a:lnTo>
                      <a:lnTo>
                        <a:pt x="2251" y="1885"/>
                      </a:lnTo>
                      <a:lnTo>
                        <a:pt x="2249" y="1887"/>
                      </a:lnTo>
                      <a:lnTo>
                        <a:pt x="2246" y="1887"/>
                      </a:lnTo>
                      <a:lnTo>
                        <a:pt x="2239" y="1887"/>
                      </a:lnTo>
                      <a:lnTo>
                        <a:pt x="2232" y="1890"/>
                      </a:lnTo>
                      <a:lnTo>
                        <a:pt x="2227" y="1890"/>
                      </a:lnTo>
                      <a:lnTo>
                        <a:pt x="2220" y="1890"/>
                      </a:lnTo>
                      <a:lnTo>
                        <a:pt x="2213" y="1890"/>
                      </a:lnTo>
                      <a:lnTo>
                        <a:pt x="2206" y="1892"/>
                      </a:lnTo>
                      <a:lnTo>
                        <a:pt x="2199" y="1892"/>
                      </a:lnTo>
                      <a:lnTo>
                        <a:pt x="2194" y="1892"/>
                      </a:lnTo>
                      <a:lnTo>
                        <a:pt x="2187" y="1892"/>
                      </a:lnTo>
                      <a:lnTo>
                        <a:pt x="2182" y="1892"/>
                      </a:lnTo>
                      <a:lnTo>
                        <a:pt x="2180" y="1892"/>
                      </a:lnTo>
                      <a:lnTo>
                        <a:pt x="2175" y="1892"/>
                      </a:lnTo>
                      <a:lnTo>
                        <a:pt x="2173" y="1892"/>
                      </a:lnTo>
                      <a:lnTo>
                        <a:pt x="2168" y="1892"/>
                      </a:lnTo>
                      <a:lnTo>
                        <a:pt x="2166" y="1892"/>
                      </a:lnTo>
                      <a:lnTo>
                        <a:pt x="2161" y="1890"/>
                      </a:lnTo>
                      <a:lnTo>
                        <a:pt x="2157" y="1890"/>
                      </a:lnTo>
                      <a:lnTo>
                        <a:pt x="2154" y="1890"/>
                      </a:lnTo>
                      <a:lnTo>
                        <a:pt x="2152" y="1890"/>
                      </a:lnTo>
                      <a:lnTo>
                        <a:pt x="2147" y="1887"/>
                      </a:lnTo>
                      <a:lnTo>
                        <a:pt x="2142" y="1887"/>
                      </a:lnTo>
                      <a:lnTo>
                        <a:pt x="2138" y="1887"/>
                      </a:lnTo>
                      <a:lnTo>
                        <a:pt x="2135" y="1885"/>
                      </a:lnTo>
                      <a:lnTo>
                        <a:pt x="2131" y="1885"/>
                      </a:lnTo>
                      <a:lnTo>
                        <a:pt x="2126" y="1885"/>
                      </a:lnTo>
                      <a:lnTo>
                        <a:pt x="2121" y="1885"/>
                      </a:lnTo>
                      <a:lnTo>
                        <a:pt x="2119" y="1883"/>
                      </a:lnTo>
                      <a:lnTo>
                        <a:pt x="2114" y="1883"/>
                      </a:lnTo>
                      <a:lnTo>
                        <a:pt x="2109" y="1883"/>
                      </a:lnTo>
                      <a:lnTo>
                        <a:pt x="2105" y="1883"/>
                      </a:lnTo>
                      <a:lnTo>
                        <a:pt x="2100" y="1883"/>
                      </a:lnTo>
                      <a:lnTo>
                        <a:pt x="2093" y="1883"/>
                      </a:lnTo>
                      <a:lnTo>
                        <a:pt x="2081" y="1883"/>
                      </a:lnTo>
                      <a:lnTo>
                        <a:pt x="2076" y="1883"/>
                      </a:lnTo>
                      <a:lnTo>
                        <a:pt x="2067" y="1883"/>
                      </a:lnTo>
                      <a:lnTo>
                        <a:pt x="2057" y="1883"/>
                      </a:lnTo>
                      <a:lnTo>
                        <a:pt x="2045" y="1883"/>
                      </a:lnTo>
                      <a:lnTo>
                        <a:pt x="2034" y="1883"/>
                      </a:lnTo>
                      <a:lnTo>
                        <a:pt x="2001" y="1883"/>
                      </a:lnTo>
                      <a:lnTo>
                        <a:pt x="1984" y="1883"/>
                      </a:lnTo>
                      <a:lnTo>
                        <a:pt x="1984" y="1887"/>
                      </a:lnTo>
                      <a:lnTo>
                        <a:pt x="1982" y="1892"/>
                      </a:lnTo>
                      <a:lnTo>
                        <a:pt x="1982" y="1894"/>
                      </a:lnTo>
                      <a:lnTo>
                        <a:pt x="1982" y="1899"/>
                      </a:lnTo>
                      <a:lnTo>
                        <a:pt x="1982" y="1906"/>
                      </a:lnTo>
                      <a:lnTo>
                        <a:pt x="1982" y="1909"/>
                      </a:lnTo>
                      <a:lnTo>
                        <a:pt x="1982" y="1918"/>
                      </a:lnTo>
                      <a:lnTo>
                        <a:pt x="1982" y="1925"/>
                      </a:lnTo>
                      <a:lnTo>
                        <a:pt x="1982" y="1930"/>
                      </a:lnTo>
                      <a:lnTo>
                        <a:pt x="1982" y="1932"/>
                      </a:lnTo>
                      <a:lnTo>
                        <a:pt x="1982" y="1949"/>
                      </a:lnTo>
                      <a:lnTo>
                        <a:pt x="1982" y="1956"/>
                      </a:lnTo>
                      <a:lnTo>
                        <a:pt x="1984" y="1965"/>
                      </a:lnTo>
                      <a:lnTo>
                        <a:pt x="1984" y="1972"/>
                      </a:lnTo>
                      <a:lnTo>
                        <a:pt x="1984" y="1982"/>
                      </a:lnTo>
                      <a:lnTo>
                        <a:pt x="1984" y="1987"/>
                      </a:lnTo>
                      <a:lnTo>
                        <a:pt x="1984" y="1994"/>
                      </a:lnTo>
                      <a:lnTo>
                        <a:pt x="1984" y="2003"/>
                      </a:lnTo>
                      <a:lnTo>
                        <a:pt x="1984" y="2022"/>
                      </a:lnTo>
                      <a:lnTo>
                        <a:pt x="1984" y="2027"/>
                      </a:lnTo>
                      <a:lnTo>
                        <a:pt x="1984" y="2036"/>
                      </a:lnTo>
                      <a:lnTo>
                        <a:pt x="1984" y="2043"/>
                      </a:lnTo>
                      <a:lnTo>
                        <a:pt x="1984" y="2053"/>
                      </a:lnTo>
                      <a:lnTo>
                        <a:pt x="1984" y="2062"/>
                      </a:lnTo>
                      <a:lnTo>
                        <a:pt x="1984" y="2069"/>
                      </a:lnTo>
                      <a:lnTo>
                        <a:pt x="1984" y="2079"/>
                      </a:lnTo>
                      <a:lnTo>
                        <a:pt x="1984" y="2088"/>
                      </a:lnTo>
                      <a:lnTo>
                        <a:pt x="1984" y="2095"/>
                      </a:lnTo>
                      <a:lnTo>
                        <a:pt x="1984" y="2102"/>
                      </a:lnTo>
                      <a:lnTo>
                        <a:pt x="1984" y="2098"/>
                      </a:lnTo>
                      <a:lnTo>
                        <a:pt x="1984" y="2112"/>
                      </a:lnTo>
                      <a:lnTo>
                        <a:pt x="1984" y="2121"/>
                      </a:lnTo>
                      <a:lnTo>
                        <a:pt x="1984" y="2128"/>
                      </a:lnTo>
                      <a:lnTo>
                        <a:pt x="1984" y="2133"/>
                      </a:lnTo>
                      <a:lnTo>
                        <a:pt x="1984" y="2135"/>
                      </a:lnTo>
                      <a:lnTo>
                        <a:pt x="1982" y="2135"/>
                      </a:lnTo>
                      <a:lnTo>
                        <a:pt x="1944" y="2135"/>
                      </a:lnTo>
                      <a:lnTo>
                        <a:pt x="1939" y="2135"/>
                      </a:lnTo>
                      <a:lnTo>
                        <a:pt x="1918" y="2133"/>
                      </a:lnTo>
                      <a:lnTo>
                        <a:pt x="1911" y="2133"/>
                      </a:lnTo>
                      <a:lnTo>
                        <a:pt x="1904" y="2131"/>
                      </a:lnTo>
                      <a:lnTo>
                        <a:pt x="1901" y="2131"/>
                      </a:lnTo>
                      <a:lnTo>
                        <a:pt x="1899" y="2131"/>
                      </a:lnTo>
                      <a:lnTo>
                        <a:pt x="1897" y="2131"/>
                      </a:lnTo>
                      <a:lnTo>
                        <a:pt x="1890" y="2133"/>
                      </a:lnTo>
                      <a:lnTo>
                        <a:pt x="1887" y="2133"/>
                      </a:lnTo>
                      <a:lnTo>
                        <a:pt x="1885" y="2133"/>
                      </a:lnTo>
                      <a:lnTo>
                        <a:pt x="1873" y="2133"/>
                      </a:lnTo>
                      <a:lnTo>
                        <a:pt x="1866" y="2135"/>
                      </a:lnTo>
                      <a:lnTo>
                        <a:pt x="1864" y="2135"/>
                      </a:lnTo>
                      <a:lnTo>
                        <a:pt x="1849" y="2135"/>
                      </a:lnTo>
                      <a:lnTo>
                        <a:pt x="1847" y="2138"/>
                      </a:lnTo>
                      <a:lnTo>
                        <a:pt x="1845" y="2138"/>
                      </a:lnTo>
                      <a:lnTo>
                        <a:pt x="1842" y="2138"/>
                      </a:lnTo>
                      <a:lnTo>
                        <a:pt x="1838" y="2138"/>
                      </a:lnTo>
                      <a:lnTo>
                        <a:pt x="1835" y="2138"/>
                      </a:lnTo>
                      <a:lnTo>
                        <a:pt x="1833" y="2140"/>
                      </a:lnTo>
                      <a:lnTo>
                        <a:pt x="1831" y="2140"/>
                      </a:lnTo>
                      <a:lnTo>
                        <a:pt x="1828" y="2140"/>
                      </a:lnTo>
                      <a:lnTo>
                        <a:pt x="1828" y="2142"/>
                      </a:lnTo>
                      <a:lnTo>
                        <a:pt x="1826" y="2142"/>
                      </a:lnTo>
                      <a:lnTo>
                        <a:pt x="1826" y="2145"/>
                      </a:lnTo>
                      <a:lnTo>
                        <a:pt x="1821" y="2147"/>
                      </a:lnTo>
                      <a:lnTo>
                        <a:pt x="1821" y="2150"/>
                      </a:lnTo>
                      <a:lnTo>
                        <a:pt x="1819" y="2150"/>
                      </a:lnTo>
                      <a:lnTo>
                        <a:pt x="1816" y="2150"/>
                      </a:lnTo>
                      <a:lnTo>
                        <a:pt x="1816" y="2152"/>
                      </a:lnTo>
                      <a:lnTo>
                        <a:pt x="1814" y="2152"/>
                      </a:lnTo>
                      <a:lnTo>
                        <a:pt x="1812" y="2152"/>
                      </a:lnTo>
                      <a:lnTo>
                        <a:pt x="1809" y="2152"/>
                      </a:lnTo>
                      <a:lnTo>
                        <a:pt x="1802" y="2152"/>
                      </a:lnTo>
                      <a:lnTo>
                        <a:pt x="1800" y="2152"/>
                      </a:lnTo>
                      <a:lnTo>
                        <a:pt x="1795" y="2152"/>
                      </a:lnTo>
                      <a:lnTo>
                        <a:pt x="1790" y="2152"/>
                      </a:lnTo>
                      <a:lnTo>
                        <a:pt x="1788" y="2152"/>
                      </a:lnTo>
                      <a:lnTo>
                        <a:pt x="1788" y="2166"/>
                      </a:lnTo>
                      <a:lnTo>
                        <a:pt x="1790" y="2166"/>
                      </a:lnTo>
                      <a:lnTo>
                        <a:pt x="1793" y="2166"/>
                      </a:lnTo>
                      <a:lnTo>
                        <a:pt x="1795" y="2166"/>
                      </a:lnTo>
                      <a:lnTo>
                        <a:pt x="1797" y="2166"/>
                      </a:lnTo>
                      <a:lnTo>
                        <a:pt x="1797" y="2166"/>
                      </a:lnTo>
                      <a:lnTo>
                        <a:pt x="1800" y="2166"/>
                      </a:lnTo>
                      <a:lnTo>
                        <a:pt x="1800" y="2176"/>
                      </a:lnTo>
                      <a:lnTo>
                        <a:pt x="1802" y="2176"/>
                      </a:lnTo>
                      <a:lnTo>
                        <a:pt x="1805" y="2176"/>
                      </a:lnTo>
                      <a:lnTo>
                        <a:pt x="1805" y="2185"/>
                      </a:lnTo>
                      <a:lnTo>
                        <a:pt x="1802" y="2199"/>
                      </a:lnTo>
                      <a:lnTo>
                        <a:pt x="1802" y="2204"/>
                      </a:lnTo>
                      <a:lnTo>
                        <a:pt x="1802" y="2206"/>
                      </a:lnTo>
                      <a:lnTo>
                        <a:pt x="1802" y="2211"/>
                      </a:lnTo>
                      <a:lnTo>
                        <a:pt x="1802" y="2213"/>
                      </a:lnTo>
                      <a:lnTo>
                        <a:pt x="1802" y="2216"/>
                      </a:lnTo>
                      <a:lnTo>
                        <a:pt x="1802" y="2220"/>
                      </a:lnTo>
                      <a:lnTo>
                        <a:pt x="1802" y="2232"/>
                      </a:lnTo>
                      <a:lnTo>
                        <a:pt x="1802" y="2235"/>
                      </a:lnTo>
                      <a:lnTo>
                        <a:pt x="1802" y="2265"/>
                      </a:lnTo>
                      <a:lnTo>
                        <a:pt x="1802" y="2268"/>
                      </a:lnTo>
                      <a:lnTo>
                        <a:pt x="1809" y="2268"/>
                      </a:lnTo>
                      <a:lnTo>
                        <a:pt x="1821" y="2268"/>
                      </a:lnTo>
                      <a:lnTo>
                        <a:pt x="1828" y="2268"/>
                      </a:lnTo>
                      <a:lnTo>
                        <a:pt x="1835" y="2268"/>
                      </a:lnTo>
                      <a:lnTo>
                        <a:pt x="1835" y="2272"/>
                      </a:lnTo>
                      <a:lnTo>
                        <a:pt x="1835" y="2277"/>
                      </a:lnTo>
                      <a:lnTo>
                        <a:pt x="1835" y="2279"/>
                      </a:lnTo>
                      <a:lnTo>
                        <a:pt x="1835" y="2287"/>
                      </a:lnTo>
                      <a:lnTo>
                        <a:pt x="1835" y="2289"/>
                      </a:lnTo>
                      <a:lnTo>
                        <a:pt x="1835" y="2291"/>
                      </a:lnTo>
                      <a:lnTo>
                        <a:pt x="1835" y="2298"/>
                      </a:lnTo>
                      <a:lnTo>
                        <a:pt x="1831" y="2298"/>
                      </a:lnTo>
                      <a:lnTo>
                        <a:pt x="1823" y="2298"/>
                      </a:lnTo>
                      <a:lnTo>
                        <a:pt x="1816" y="2298"/>
                      </a:lnTo>
                      <a:lnTo>
                        <a:pt x="1814" y="2305"/>
                      </a:lnTo>
                      <a:lnTo>
                        <a:pt x="1814" y="2310"/>
                      </a:lnTo>
                      <a:lnTo>
                        <a:pt x="1814" y="2313"/>
                      </a:lnTo>
                      <a:lnTo>
                        <a:pt x="1814" y="2315"/>
                      </a:lnTo>
                      <a:lnTo>
                        <a:pt x="1814" y="2320"/>
                      </a:lnTo>
                      <a:lnTo>
                        <a:pt x="1812" y="2322"/>
                      </a:lnTo>
                      <a:lnTo>
                        <a:pt x="1816" y="2322"/>
                      </a:lnTo>
                      <a:lnTo>
                        <a:pt x="1819" y="2322"/>
                      </a:lnTo>
                      <a:lnTo>
                        <a:pt x="1819" y="2324"/>
                      </a:lnTo>
                      <a:lnTo>
                        <a:pt x="1819" y="2329"/>
                      </a:lnTo>
                      <a:lnTo>
                        <a:pt x="1819" y="2334"/>
                      </a:lnTo>
                      <a:lnTo>
                        <a:pt x="1819" y="2336"/>
                      </a:lnTo>
                      <a:lnTo>
                        <a:pt x="1819" y="2339"/>
                      </a:lnTo>
                      <a:lnTo>
                        <a:pt x="1819" y="2341"/>
                      </a:lnTo>
                      <a:lnTo>
                        <a:pt x="1819" y="2343"/>
                      </a:lnTo>
                      <a:lnTo>
                        <a:pt x="1819" y="2346"/>
                      </a:lnTo>
                      <a:lnTo>
                        <a:pt x="1819" y="2348"/>
                      </a:lnTo>
                      <a:lnTo>
                        <a:pt x="1819" y="2350"/>
                      </a:lnTo>
                      <a:lnTo>
                        <a:pt x="1819" y="2353"/>
                      </a:lnTo>
                      <a:lnTo>
                        <a:pt x="1814" y="2353"/>
                      </a:lnTo>
                      <a:lnTo>
                        <a:pt x="1807" y="2353"/>
                      </a:lnTo>
                      <a:lnTo>
                        <a:pt x="1802" y="2353"/>
                      </a:lnTo>
                      <a:lnTo>
                        <a:pt x="1802" y="2355"/>
                      </a:lnTo>
                      <a:lnTo>
                        <a:pt x="1800" y="2360"/>
                      </a:lnTo>
                      <a:lnTo>
                        <a:pt x="1802" y="2360"/>
                      </a:lnTo>
                      <a:lnTo>
                        <a:pt x="1805" y="2360"/>
                      </a:lnTo>
                      <a:lnTo>
                        <a:pt x="1805" y="2362"/>
                      </a:lnTo>
                      <a:lnTo>
                        <a:pt x="1807" y="2362"/>
                      </a:lnTo>
                      <a:lnTo>
                        <a:pt x="1807" y="2365"/>
                      </a:lnTo>
                      <a:lnTo>
                        <a:pt x="1809" y="2365"/>
                      </a:lnTo>
                      <a:lnTo>
                        <a:pt x="1809" y="2367"/>
                      </a:lnTo>
                      <a:lnTo>
                        <a:pt x="1809" y="2374"/>
                      </a:lnTo>
                      <a:lnTo>
                        <a:pt x="1809" y="2376"/>
                      </a:lnTo>
                      <a:lnTo>
                        <a:pt x="1809" y="2379"/>
                      </a:lnTo>
                      <a:lnTo>
                        <a:pt x="1809" y="2383"/>
                      </a:lnTo>
                      <a:lnTo>
                        <a:pt x="1807" y="2383"/>
                      </a:lnTo>
                      <a:lnTo>
                        <a:pt x="1805" y="2386"/>
                      </a:lnTo>
                      <a:lnTo>
                        <a:pt x="1805" y="2395"/>
                      </a:lnTo>
                      <a:lnTo>
                        <a:pt x="1805" y="2400"/>
                      </a:lnTo>
                      <a:lnTo>
                        <a:pt x="1802" y="2400"/>
                      </a:lnTo>
                      <a:lnTo>
                        <a:pt x="1802" y="2412"/>
                      </a:lnTo>
                      <a:lnTo>
                        <a:pt x="1802" y="2419"/>
                      </a:lnTo>
                      <a:lnTo>
                        <a:pt x="1802" y="2424"/>
                      </a:lnTo>
                      <a:lnTo>
                        <a:pt x="1802" y="2428"/>
                      </a:lnTo>
                      <a:lnTo>
                        <a:pt x="1802" y="2435"/>
                      </a:lnTo>
                      <a:lnTo>
                        <a:pt x="1802" y="2438"/>
                      </a:lnTo>
                      <a:lnTo>
                        <a:pt x="1802" y="2454"/>
                      </a:lnTo>
                      <a:lnTo>
                        <a:pt x="1802" y="2457"/>
                      </a:lnTo>
                      <a:lnTo>
                        <a:pt x="1802" y="2461"/>
                      </a:lnTo>
                      <a:lnTo>
                        <a:pt x="1802" y="2464"/>
                      </a:lnTo>
                      <a:lnTo>
                        <a:pt x="1802" y="2466"/>
                      </a:lnTo>
                      <a:lnTo>
                        <a:pt x="1802" y="2468"/>
                      </a:lnTo>
                      <a:lnTo>
                        <a:pt x="1802" y="2471"/>
                      </a:lnTo>
                      <a:lnTo>
                        <a:pt x="1802" y="2473"/>
                      </a:lnTo>
                      <a:lnTo>
                        <a:pt x="1802" y="2476"/>
                      </a:lnTo>
                      <a:lnTo>
                        <a:pt x="1802" y="2478"/>
                      </a:lnTo>
                      <a:lnTo>
                        <a:pt x="1802" y="2483"/>
                      </a:lnTo>
                      <a:lnTo>
                        <a:pt x="1802" y="2485"/>
                      </a:lnTo>
                      <a:lnTo>
                        <a:pt x="1802" y="2487"/>
                      </a:lnTo>
                      <a:lnTo>
                        <a:pt x="1802" y="2490"/>
                      </a:lnTo>
                      <a:lnTo>
                        <a:pt x="1802" y="2492"/>
                      </a:lnTo>
                      <a:lnTo>
                        <a:pt x="1802" y="2499"/>
                      </a:lnTo>
                      <a:lnTo>
                        <a:pt x="1802" y="2513"/>
                      </a:lnTo>
                      <a:lnTo>
                        <a:pt x="1802" y="2537"/>
                      </a:lnTo>
                      <a:lnTo>
                        <a:pt x="1760" y="2537"/>
                      </a:lnTo>
                      <a:lnTo>
                        <a:pt x="1757" y="2537"/>
                      </a:lnTo>
                      <a:lnTo>
                        <a:pt x="1757" y="2556"/>
                      </a:lnTo>
                      <a:lnTo>
                        <a:pt x="1757" y="2561"/>
                      </a:lnTo>
                      <a:lnTo>
                        <a:pt x="1757" y="2565"/>
                      </a:lnTo>
                      <a:lnTo>
                        <a:pt x="1757" y="2570"/>
                      </a:lnTo>
                      <a:lnTo>
                        <a:pt x="1757" y="2575"/>
                      </a:lnTo>
                      <a:lnTo>
                        <a:pt x="1757" y="2582"/>
                      </a:lnTo>
                      <a:lnTo>
                        <a:pt x="1760" y="2582"/>
                      </a:lnTo>
                      <a:lnTo>
                        <a:pt x="1764" y="2582"/>
                      </a:lnTo>
                      <a:lnTo>
                        <a:pt x="1769" y="2582"/>
                      </a:lnTo>
                      <a:lnTo>
                        <a:pt x="1771" y="2582"/>
                      </a:lnTo>
                      <a:lnTo>
                        <a:pt x="1774" y="2582"/>
                      </a:lnTo>
                      <a:lnTo>
                        <a:pt x="1790" y="2582"/>
                      </a:lnTo>
                      <a:lnTo>
                        <a:pt x="1805" y="2582"/>
                      </a:lnTo>
                      <a:lnTo>
                        <a:pt x="1809" y="2582"/>
                      </a:lnTo>
                      <a:lnTo>
                        <a:pt x="1819" y="2582"/>
                      </a:lnTo>
                      <a:lnTo>
                        <a:pt x="1821" y="2582"/>
                      </a:lnTo>
                      <a:lnTo>
                        <a:pt x="1821" y="2594"/>
                      </a:lnTo>
                      <a:lnTo>
                        <a:pt x="1821" y="2608"/>
                      </a:lnTo>
                      <a:lnTo>
                        <a:pt x="1821" y="2613"/>
                      </a:lnTo>
                      <a:lnTo>
                        <a:pt x="1821" y="2622"/>
                      </a:lnTo>
                      <a:lnTo>
                        <a:pt x="1821" y="2627"/>
                      </a:lnTo>
                      <a:lnTo>
                        <a:pt x="1821" y="2631"/>
                      </a:lnTo>
                      <a:lnTo>
                        <a:pt x="1821" y="2641"/>
                      </a:lnTo>
                      <a:lnTo>
                        <a:pt x="1821" y="2643"/>
                      </a:lnTo>
                      <a:lnTo>
                        <a:pt x="1821" y="2662"/>
                      </a:lnTo>
                      <a:lnTo>
                        <a:pt x="1821" y="2669"/>
                      </a:lnTo>
                      <a:lnTo>
                        <a:pt x="1821" y="2672"/>
                      </a:lnTo>
                      <a:lnTo>
                        <a:pt x="1821" y="2679"/>
                      </a:lnTo>
                      <a:lnTo>
                        <a:pt x="1821" y="2683"/>
                      </a:lnTo>
                      <a:lnTo>
                        <a:pt x="1819" y="2686"/>
                      </a:lnTo>
                      <a:lnTo>
                        <a:pt x="1819" y="2693"/>
                      </a:lnTo>
                      <a:lnTo>
                        <a:pt x="1816" y="2698"/>
                      </a:lnTo>
                      <a:lnTo>
                        <a:pt x="1814" y="2705"/>
                      </a:lnTo>
                      <a:lnTo>
                        <a:pt x="1814" y="2707"/>
                      </a:lnTo>
                      <a:lnTo>
                        <a:pt x="1814" y="2709"/>
                      </a:lnTo>
                      <a:lnTo>
                        <a:pt x="1812" y="2709"/>
                      </a:lnTo>
                      <a:lnTo>
                        <a:pt x="1812" y="2714"/>
                      </a:lnTo>
                      <a:lnTo>
                        <a:pt x="1812" y="2717"/>
                      </a:lnTo>
                      <a:lnTo>
                        <a:pt x="1812" y="2719"/>
                      </a:lnTo>
                      <a:lnTo>
                        <a:pt x="1809" y="2724"/>
                      </a:lnTo>
                      <a:lnTo>
                        <a:pt x="1809" y="2733"/>
                      </a:lnTo>
                      <a:lnTo>
                        <a:pt x="1807" y="2740"/>
                      </a:lnTo>
                      <a:lnTo>
                        <a:pt x="1807" y="2743"/>
                      </a:lnTo>
                      <a:lnTo>
                        <a:pt x="1807" y="2747"/>
                      </a:lnTo>
                      <a:lnTo>
                        <a:pt x="1807" y="2778"/>
                      </a:lnTo>
                      <a:lnTo>
                        <a:pt x="1807" y="2780"/>
                      </a:lnTo>
                      <a:lnTo>
                        <a:pt x="1809" y="2783"/>
                      </a:lnTo>
                      <a:lnTo>
                        <a:pt x="1809" y="2785"/>
                      </a:lnTo>
                      <a:lnTo>
                        <a:pt x="1809" y="2790"/>
                      </a:lnTo>
                      <a:lnTo>
                        <a:pt x="1809" y="2792"/>
                      </a:lnTo>
                      <a:lnTo>
                        <a:pt x="1812" y="2794"/>
                      </a:lnTo>
                      <a:lnTo>
                        <a:pt x="1812" y="2799"/>
                      </a:lnTo>
                      <a:lnTo>
                        <a:pt x="1814" y="2802"/>
                      </a:lnTo>
                      <a:lnTo>
                        <a:pt x="1814" y="2804"/>
                      </a:lnTo>
                      <a:lnTo>
                        <a:pt x="1814" y="2806"/>
                      </a:lnTo>
                      <a:lnTo>
                        <a:pt x="1814" y="2809"/>
                      </a:lnTo>
                      <a:lnTo>
                        <a:pt x="1814" y="2811"/>
                      </a:lnTo>
                      <a:lnTo>
                        <a:pt x="1816" y="2816"/>
                      </a:lnTo>
                      <a:lnTo>
                        <a:pt x="1819" y="2818"/>
                      </a:lnTo>
                      <a:lnTo>
                        <a:pt x="1823" y="2823"/>
                      </a:lnTo>
                      <a:lnTo>
                        <a:pt x="1826" y="2830"/>
                      </a:lnTo>
                      <a:lnTo>
                        <a:pt x="1828" y="2832"/>
                      </a:lnTo>
                      <a:lnTo>
                        <a:pt x="1828" y="2837"/>
                      </a:lnTo>
                      <a:lnTo>
                        <a:pt x="1831" y="2851"/>
                      </a:lnTo>
                      <a:lnTo>
                        <a:pt x="1833" y="2851"/>
                      </a:lnTo>
                      <a:lnTo>
                        <a:pt x="1833" y="2854"/>
                      </a:lnTo>
                      <a:lnTo>
                        <a:pt x="1835" y="2858"/>
                      </a:lnTo>
                      <a:lnTo>
                        <a:pt x="1835" y="2863"/>
                      </a:lnTo>
                      <a:lnTo>
                        <a:pt x="1833" y="2863"/>
                      </a:lnTo>
                      <a:lnTo>
                        <a:pt x="1833" y="2865"/>
                      </a:lnTo>
                      <a:lnTo>
                        <a:pt x="1831" y="2865"/>
                      </a:lnTo>
                      <a:lnTo>
                        <a:pt x="1828" y="2870"/>
                      </a:lnTo>
                      <a:lnTo>
                        <a:pt x="1819" y="2882"/>
                      </a:lnTo>
                      <a:lnTo>
                        <a:pt x="1819" y="2884"/>
                      </a:lnTo>
                      <a:lnTo>
                        <a:pt x="1819" y="2889"/>
                      </a:lnTo>
                      <a:lnTo>
                        <a:pt x="1819" y="2894"/>
                      </a:lnTo>
                      <a:lnTo>
                        <a:pt x="1831" y="2896"/>
                      </a:lnTo>
                      <a:lnTo>
                        <a:pt x="1835" y="2896"/>
                      </a:lnTo>
                      <a:lnTo>
                        <a:pt x="1828" y="2896"/>
                      </a:lnTo>
                      <a:lnTo>
                        <a:pt x="1819" y="2896"/>
                      </a:lnTo>
                      <a:lnTo>
                        <a:pt x="1812" y="2896"/>
                      </a:lnTo>
                      <a:lnTo>
                        <a:pt x="1805" y="2896"/>
                      </a:lnTo>
                      <a:lnTo>
                        <a:pt x="1800" y="2896"/>
                      </a:lnTo>
                      <a:lnTo>
                        <a:pt x="1797" y="2896"/>
                      </a:lnTo>
                      <a:lnTo>
                        <a:pt x="1790" y="2896"/>
                      </a:lnTo>
                      <a:lnTo>
                        <a:pt x="1783" y="2896"/>
                      </a:lnTo>
                      <a:lnTo>
                        <a:pt x="1776" y="2896"/>
                      </a:lnTo>
                      <a:lnTo>
                        <a:pt x="1769" y="2896"/>
                      </a:lnTo>
                      <a:lnTo>
                        <a:pt x="1767" y="2896"/>
                      </a:lnTo>
                      <a:lnTo>
                        <a:pt x="1760" y="2896"/>
                      </a:lnTo>
                      <a:lnTo>
                        <a:pt x="1753" y="2896"/>
                      </a:lnTo>
                      <a:lnTo>
                        <a:pt x="1745" y="2896"/>
                      </a:lnTo>
                      <a:lnTo>
                        <a:pt x="1741" y="2898"/>
                      </a:lnTo>
                      <a:lnTo>
                        <a:pt x="1734" y="2898"/>
                      </a:lnTo>
                      <a:lnTo>
                        <a:pt x="1727" y="2898"/>
                      </a:lnTo>
                      <a:lnTo>
                        <a:pt x="1722" y="2898"/>
                      </a:lnTo>
                      <a:lnTo>
                        <a:pt x="1710" y="2898"/>
                      </a:lnTo>
                      <a:lnTo>
                        <a:pt x="1703" y="2898"/>
                      </a:lnTo>
                      <a:lnTo>
                        <a:pt x="1698" y="2898"/>
                      </a:lnTo>
                      <a:lnTo>
                        <a:pt x="1689" y="2898"/>
                      </a:lnTo>
                      <a:lnTo>
                        <a:pt x="1684" y="2898"/>
                      </a:lnTo>
                      <a:lnTo>
                        <a:pt x="1675" y="2898"/>
                      </a:lnTo>
                      <a:lnTo>
                        <a:pt x="1668" y="2898"/>
                      </a:lnTo>
                      <a:lnTo>
                        <a:pt x="1670" y="2901"/>
                      </a:lnTo>
                      <a:lnTo>
                        <a:pt x="1670" y="2908"/>
                      </a:lnTo>
                      <a:lnTo>
                        <a:pt x="1670" y="2915"/>
                      </a:lnTo>
                      <a:lnTo>
                        <a:pt x="1670" y="2922"/>
                      </a:lnTo>
                      <a:lnTo>
                        <a:pt x="1670" y="2929"/>
                      </a:lnTo>
                      <a:lnTo>
                        <a:pt x="1670" y="2934"/>
                      </a:lnTo>
                      <a:lnTo>
                        <a:pt x="1670" y="2943"/>
                      </a:lnTo>
                      <a:lnTo>
                        <a:pt x="1670" y="2946"/>
                      </a:lnTo>
                      <a:lnTo>
                        <a:pt x="1670" y="2957"/>
                      </a:lnTo>
                      <a:lnTo>
                        <a:pt x="1670" y="2967"/>
                      </a:lnTo>
                      <a:lnTo>
                        <a:pt x="1670" y="2969"/>
                      </a:lnTo>
                      <a:lnTo>
                        <a:pt x="1668" y="2969"/>
                      </a:lnTo>
                      <a:lnTo>
                        <a:pt x="1665" y="2969"/>
                      </a:lnTo>
                      <a:lnTo>
                        <a:pt x="1663" y="2972"/>
                      </a:lnTo>
                      <a:lnTo>
                        <a:pt x="1660" y="2972"/>
                      </a:lnTo>
                      <a:lnTo>
                        <a:pt x="1658" y="2972"/>
                      </a:lnTo>
                      <a:lnTo>
                        <a:pt x="1656" y="2972"/>
                      </a:lnTo>
                      <a:lnTo>
                        <a:pt x="1651" y="2972"/>
                      </a:lnTo>
                      <a:lnTo>
                        <a:pt x="1649" y="2974"/>
                      </a:lnTo>
                      <a:lnTo>
                        <a:pt x="1646" y="2974"/>
                      </a:lnTo>
                      <a:lnTo>
                        <a:pt x="1644" y="2974"/>
                      </a:lnTo>
                      <a:lnTo>
                        <a:pt x="1639" y="2974"/>
                      </a:lnTo>
                      <a:lnTo>
                        <a:pt x="1637" y="2974"/>
                      </a:lnTo>
                      <a:lnTo>
                        <a:pt x="1632" y="2976"/>
                      </a:lnTo>
                      <a:lnTo>
                        <a:pt x="1627" y="2976"/>
                      </a:lnTo>
                      <a:lnTo>
                        <a:pt x="1625" y="2976"/>
                      </a:lnTo>
                      <a:lnTo>
                        <a:pt x="1620" y="2979"/>
                      </a:lnTo>
                      <a:lnTo>
                        <a:pt x="1616" y="2979"/>
                      </a:lnTo>
                      <a:lnTo>
                        <a:pt x="1611" y="2981"/>
                      </a:lnTo>
                      <a:lnTo>
                        <a:pt x="1604" y="2981"/>
                      </a:lnTo>
                      <a:lnTo>
                        <a:pt x="1599" y="2981"/>
                      </a:lnTo>
                      <a:lnTo>
                        <a:pt x="1594" y="2983"/>
                      </a:lnTo>
                      <a:lnTo>
                        <a:pt x="1590" y="2983"/>
                      </a:lnTo>
                      <a:lnTo>
                        <a:pt x="1585" y="2983"/>
                      </a:lnTo>
                      <a:lnTo>
                        <a:pt x="1583" y="2986"/>
                      </a:lnTo>
                      <a:lnTo>
                        <a:pt x="1578" y="2986"/>
                      </a:lnTo>
                      <a:lnTo>
                        <a:pt x="1575" y="2986"/>
                      </a:lnTo>
                      <a:lnTo>
                        <a:pt x="1571" y="2988"/>
                      </a:lnTo>
                      <a:lnTo>
                        <a:pt x="1568" y="2988"/>
                      </a:lnTo>
                      <a:lnTo>
                        <a:pt x="1566" y="2988"/>
                      </a:lnTo>
                      <a:lnTo>
                        <a:pt x="1561" y="2991"/>
                      </a:lnTo>
                      <a:lnTo>
                        <a:pt x="1559" y="2991"/>
                      </a:lnTo>
                      <a:lnTo>
                        <a:pt x="1557" y="2993"/>
                      </a:lnTo>
                      <a:lnTo>
                        <a:pt x="1554" y="2993"/>
                      </a:lnTo>
                      <a:lnTo>
                        <a:pt x="1552" y="2995"/>
                      </a:lnTo>
                      <a:lnTo>
                        <a:pt x="1549" y="2995"/>
                      </a:lnTo>
                      <a:lnTo>
                        <a:pt x="1545" y="2998"/>
                      </a:lnTo>
                      <a:lnTo>
                        <a:pt x="1542" y="2998"/>
                      </a:lnTo>
                      <a:lnTo>
                        <a:pt x="1540" y="3000"/>
                      </a:lnTo>
                      <a:lnTo>
                        <a:pt x="1538" y="3000"/>
                      </a:lnTo>
                      <a:lnTo>
                        <a:pt x="1533" y="3002"/>
                      </a:lnTo>
                      <a:lnTo>
                        <a:pt x="1531" y="3002"/>
                      </a:lnTo>
                      <a:lnTo>
                        <a:pt x="1528" y="3002"/>
                      </a:lnTo>
                      <a:lnTo>
                        <a:pt x="1526" y="3005"/>
                      </a:lnTo>
                      <a:lnTo>
                        <a:pt x="1523" y="3005"/>
                      </a:lnTo>
                      <a:lnTo>
                        <a:pt x="1521" y="3007"/>
                      </a:lnTo>
                      <a:lnTo>
                        <a:pt x="1519" y="3009"/>
                      </a:lnTo>
                      <a:lnTo>
                        <a:pt x="1516" y="3009"/>
                      </a:lnTo>
                      <a:lnTo>
                        <a:pt x="1514" y="3012"/>
                      </a:lnTo>
                      <a:lnTo>
                        <a:pt x="1514" y="3014"/>
                      </a:lnTo>
                      <a:lnTo>
                        <a:pt x="1512" y="3014"/>
                      </a:lnTo>
                      <a:lnTo>
                        <a:pt x="1509" y="3017"/>
                      </a:lnTo>
                      <a:lnTo>
                        <a:pt x="1507" y="3019"/>
                      </a:lnTo>
                      <a:lnTo>
                        <a:pt x="1505" y="3019"/>
                      </a:lnTo>
                      <a:lnTo>
                        <a:pt x="1502" y="3021"/>
                      </a:lnTo>
                      <a:lnTo>
                        <a:pt x="1500" y="3024"/>
                      </a:lnTo>
                      <a:lnTo>
                        <a:pt x="1497" y="3026"/>
                      </a:lnTo>
                      <a:lnTo>
                        <a:pt x="1495" y="3028"/>
                      </a:lnTo>
                      <a:lnTo>
                        <a:pt x="1493" y="3031"/>
                      </a:lnTo>
                      <a:lnTo>
                        <a:pt x="1490" y="3031"/>
                      </a:lnTo>
                      <a:lnTo>
                        <a:pt x="1488" y="3033"/>
                      </a:lnTo>
                      <a:lnTo>
                        <a:pt x="1486" y="3035"/>
                      </a:lnTo>
                      <a:lnTo>
                        <a:pt x="1483" y="3038"/>
                      </a:lnTo>
                      <a:lnTo>
                        <a:pt x="1481" y="3040"/>
                      </a:lnTo>
                      <a:lnTo>
                        <a:pt x="1479" y="3043"/>
                      </a:lnTo>
                      <a:lnTo>
                        <a:pt x="1476" y="3045"/>
                      </a:lnTo>
                      <a:lnTo>
                        <a:pt x="1474" y="3045"/>
                      </a:lnTo>
                      <a:lnTo>
                        <a:pt x="1474" y="3047"/>
                      </a:lnTo>
                      <a:lnTo>
                        <a:pt x="1471" y="3050"/>
                      </a:lnTo>
                      <a:lnTo>
                        <a:pt x="1469" y="3050"/>
                      </a:lnTo>
                      <a:lnTo>
                        <a:pt x="1469" y="3052"/>
                      </a:lnTo>
                      <a:lnTo>
                        <a:pt x="1467" y="3054"/>
                      </a:lnTo>
                      <a:lnTo>
                        <a:pt x="1464" y="3054"/>
                      </a:lnTo>
                      <a:lnTo>
                        <a:pt x="1462" y="3057"/>
                      </a:lnTo>
                      <a:lnTo>
                        <a:pt x="1460" y="3059"/>
                      </a:lnTo>
                      <a:lnTo>
                        <a:pt x="1460" y="3059"/>
                      </a:lnTo>
                      <a:lnTo>
                        <a:pt x="1457" y="3061"/>
                      </a:lnTo>
                      <a:lnTo>
                        <a:pt x="1455" y="3064"/>
                      </a:lnTo>
                      <a:lnTo>
                        <a:pt x="1455" y="3066"/>
                      </a:lnTo>
                      <a:lnTo>
                        <a:pt x="1453" y="3066"/>
                      </a:lnTo>
                      <a:lnTo>
                        <a:pt x="1450" y="3069"/>
                      </a:lnTo>
                      <a:lnTo>
                        <a:pt x="1448" y="3071"/>
                      </a:lnTo>
                      <a:lnTo>
                        <a:pt x="1446" y="3073"/>
                      </a:lnTo>
                      <a:lnTo>
                        <a:pt x="1443" y="3076"/>
                      </a:lnTo>
                      <a:lnTo>
                        <a:pt x="1441" y="3078"/>
                      </a:lnTo>
                      <a:lnTo>
                        <a:pt x="1438" y="3080"/>
                      </a:lnTo>
                      <a:lnTo>
                        <a:pt x="1436" y="3083"/>
                      </a:lnTo>
                      <a:lnTo>
                        <a:pt x="1434" y="3085"/>
                      </a:lnTo>
                      <a:lnTo>
                        <a:pt x="1431" y="3087"/>
                      </a:lnTo>
                      <a:lnTo>
                        <a:pt x="1431" y="3090"/>
                      </a:lnTo>
                      <a:lnTo>
                        <a:pt x="1429" y="3090"/>
                      </a:lnTo>
                      <a:lnTo>
                        <a:pt x="1429" y="3092"/>
                      </a:lnTo>
                      <a:lnTo>
                        <a:pt x="1427" y="3092"/>
                      </a:lnTo>
                      <a:lnTo>
                        <a:pt x="1424" y="3095"/>
                      </a:lnTo>
                      <a:lnTo>
                        <a:pt x="1422" y="3095"/>
                      </a:lnTo>
                      <a:lnTo>
                        <a:pt x="1422" y="3097"/>
                      </a:lnTo>
                      <a:lnTo>
                        <a:pt x="1420" y="3097"/>
                      </a:lnTo>
                      <a:lnTo>
                        <a:pt x="1417" y="3099"/>
                      </a:lnTo>
                      <a:lnTo>
                        <a:pt x="1415" y="3099"/>
                      </a:lnTo>
                      <a:lnTo>
                        <a:pt x="1412" y="3102"/>
                      </a:lnTo>
                      <a:lnTo>
                        <a:pt x="1410" y="3102"/>
                      </a:lnTo>
                      <a:lnTo>
                        <a:pt x="1408" y="3102"/>
                      </a:lnTo>
                      <a:lnTo>
                        <a:pt x="1403" y="3102"/>
                      </a:lnTo>
                      <a:lnTo>
                        <a:pt x="1401" y="3102"/>
                      </a:lnTo>
                      <a:lnTo>
                        <a:pt x="1401" y="3102"/>
                      </a:lnTo>
                      <a:lnTo>
                        <a:pt x="1398" y="3099"/>
                      </a:lnTo>
                      <a:lnTo>
                        <a:pt x="1396" y="3099"/>
                      </a:lnTo>
                      <a:lnTo>
                        <a:pt x="1394" y="3099"/>
                      </a:lnTo>
                      <a:lnTo>
                        <a:pt x="1391" y="3097"/>
                      </a:lnTo>
                      <a:lnTo>
                        <a:pt x="1389" y="3097"/>
                      </a:lnTo>
                      <a:lnTo>
                        <a:pt x="1386" y="3095"/>
                      </a:lnTo>
                      <a:lnTo>
                        <a:pt x="1384" y="3092"/>
                      </a:lnTo>
                      <a:lnTo>
                        <a:pt x="1382" y="3090"/>
                      </a:lnTo>
                      <a:lnTo>
                        <a:pt x="1379" y="3087"/>
                      </a:lnTo>
                      <a:lnTo>
                        <a:pt x="1377" y="3087"/>
                      </a:lnTo>
                      <a:lnTo>
                        <a:pt x="1375" y="3085"/>
                      </a:lnTo>
                      <a:lnTo>
                        <a:pt x="1372" y="3083"/>
                      </a:lnTo>
                      <a:lnTo>
                        <a:pt x="1370" y="3080"/>
                      </a:lnTo>
                      <a:lnTo>
                        <a:pt x="1368" y="3078"/>
                      </a:lnTo>
                      <a:lnTo>
                        <a:pt x="1365" y="3076"/>
                      </a:lnTo>
                      <a:lnTo>
                        <a:pt x="1363" y="3071"/>
                      </a:lnTo>
                      <a:lnTo>
                        <a:pt x="1360" y="3069"/>
                      </a:lnTo>
                      <a:lnTo>
                        <a:pt x="1360" y="3066"/>
                      </a:lnTo>
                      <a:lnTo>
                        <a:pt x="1358" y="3064"/>
                      </a:lnTo>
                      <a:lnTo>
                        <a:pt x="1356" y="3061"/>
                      </a:lnTo>
                      <a:lnTo>
                        <a:pt x="1356" y="3059"/>
                      </a:lnTo>
                      <a:lnTo>
                        <a:pt x="1353" y="3059"/>
                      </a:lnTo>
                      <a:lnTo>
                        <a:pt x="1351" y="3057"/>
                      </a:lnTo>
                      <a:lnTo>
                        <a:pt x="1351" y="3054"/>
                      </a:lnTo>
                      <a:lnTo>
                        <a:pt x="1349" y="3052"/>
                      </a:lnTo>
                      <a:lnTo>
                        <a:pt x="1346" y="3050"/>
                      </a:lnTo>
                      <a:lnTo>
                        <a:pt x="1346" y="3047"/>
                      </a:lnTo>
                      <a:lnTo>
                        <a:pt x="1344" y="3045"/>
                      </a:lnTo>
                      <a:lnTo>
                        <a:pt x="1344" y="3040"/>
                      </a:lnTo>
                      <a:lnTo>
                        <a:pt x="1342" y="3035"/>
                      </a:lnTo>
                      <a:lnTo>
                        <a:pt x="1339" y="3033"/>
                      </a:lnTo>
                      <a:lnTo>
                        <a:pt x="1337" y="3031"/>
                      </a:lnTo>
                      <a:lnTo>
                        <a:pt x="1337" y="3028"/>
                      </a:lnTo>
                      <a:lnTo>
                        <a:pt x="1334" y="3026"/>
                      </a:lnTo>
                      <a:lnTo>
                        <a:pt x="1332" y="3024"/>
                      </a:lnTo>
                      <a:lnTo>
                        <a:pt x="1332" y="3021"/>
                      </a:lnTo>
                      <a:lnTo>
                        <a:pt x="1330" y="3021"/>
                      </a:lnTo>
                      <a:lnTo>
                        <a:pt x="1327" y="3017"/>
                      </a:lnTo>
                      <a:lnTo>
                        <a:pt x="1325" y="3014"/>
                      </a:lnTo>
                      <a:lnTo>
                        <a:pt x="1323" y="3012"/>
                      </a:lnTo>
                      <a:lnTo>
                        <a:pt x="1323" y="3009"/>
                      </a:lnTo>
                      <a:lnTo>
                        <a:pt x="1320" y="3007"/>
                      </a:lnTo>
                      <a:lnTo>
                        <a:pt x="1318" y="3005"/>
                      </a:lnTo>
                      <a:lnTo>
                        <a:pt x="1316" y="3002"/>
                      </a:lnTo>
                      <a:lnTo>
                        <a:pt x="1311" y="3002"/>
                      </a:lnTo>
                      <a:lnTo>
                        <a:pt x="1309" y="3000"/>
                      </a:lnTo>
                      <a:lnTo>
                        <a:pt x="1306" y="2998"/>
                      </a:lnTo>
                      <a:lnTo>
                        <a:pt x="1304" y="2995"/>
                      </a:lnTo>
                      <a:lnTo>
                        <a:pt x="1301" y="2993"/>
                      </a:lnTo>
                      <a:lnTo>
                        <a:pt x="1299" y="2993"/>
                      </a:lnTo>
                      <a:lnTo>
                        <a:pt x="1299" y="2991"/>
                      </a:lnTo>
                      <a:lnTo>
                        <a:pt x="1297" y="2991"/>
                      </a:lnTo>
                      <a:lnTo>
                        <a:pt x="1294" y="2988"/>
                      </a:lnTo>
                      <a:lnTo>
                        <a:pt x="1292" y="2986"/>
                      </a:lnTo>
                      <a:lnTo>
                        <a:pt x="1290" y="2986"/>
                      </a:lnTo>
                      <a:lnTo>
                        <a:pt x="1287" y="2983"/>
                      </a:lnTo>
                      <a:lnTo>
                        <a:pt x="1285" y="2981"/>
                      </a:lnTo>
                      <a:lnTo>
                        <a:pt x="1285" y="2981"/>
                      </a:lnTo>
                      <a:lnTo>
                        <a:pt x="1283" y="2979"/>
                      </a:lnTo>
                      <a:lnTo>
                        <a:pt x="1280" y="2979"/>
                      </a:lnTo>
                      <a:lnTo>
                        <a:pt x="1278" y="2976"/>
                      </a:lnTo>
                      <a:lnTo>
                        <a:pt x="1275" y="2976"/>
                      </a:lnTo>
                      <a:lnTo>
                        <a:pt x="1273" y="2974"/>
                      </a:lnTo>
                      <a:lnTo>
                        <a:pt x="1271" y="2974"/>
                      </a:lnTo>
                      <a:lnTo>
                        <a:pt x="1268" y="2972"/>
                      </a:lnTo>
                      <a:lnTo>
                        <a:pt x="1266" y="2972"/>
                      </a:lnTo>
                      <a:lnTo>
                        <a:pt x="1264" y="2972"/>
                      </a:lnTo>
                      <a:lnTo>
                        <a:pt x="1261" y="2969"/>
                      </a:lnTo>
                      <a:lnTo>
                        <a:pt x="1259" y="2969"/>
                      </a:lnTo>
                      <a:lnTo>
                        <a:pt x="1257" y="2969"/>
                      </a:lnTo>
                      <a:lnTo>
                        <a:pt x="1254" y="2967"/>
                      </a:lnTo>
                      <a:lnTo>
                        <a:pt x="1252" y="2967"/>
                      </a:lnTo>
                      <a:lnTo>
                        <a:pt x="1249" y="2967"/>
                      </a:lnTo>
                      <a:lnTo>
                        <a:pt x="1247" y="2965"/>
                      </a:lnTo>
                      <a:lnTo>
                        <a:pt x="1245" y="2965"/>
                      </a:lnTo>
                      <a:lnTo>
                        <a:pt x="1242" y="2965"/>
                      </a:lnTo>
                      <a:lnTo>
                        <a:pt x="1240" y="2965"/>
                      </a:lnTo>
                      <a:lnTo>
                        <a:pt x="1238" y="2962"/>
                      </a:lnTo>
                      <a:lnTo>
                        <a:pt x="1235" y="2962"/>
                      </a:lnTo>
                      <a:lnTo>
                        <a:pt x="1233" y="2962"/>
                      </a:lnTo>
                      <a:lnTo>
                        <a:pt x="1231" y="2962"/>
                      </a:lnTo>
                      <a:lnTo>
                        <a:pt x="1228" y="2962"/>
                      </a:lnTo>
                      <a:lnTo>
                        <a:pt x="1228" y="2962"/>
                      </a:lnTo>
                      <a:lnTo>
                        <a:pt x="1226" y="2962"/>
                      </a:lnTo>
                      <a:lnTo>
                        <a:pt x="1223" y="2960"/>
                      </a:lnTo>
                      <a:lnTo>
                        <a:pt x="1221" y="2960"/>
                      </a:lnTo>
                      <a:lnTo>
                        <a:pt x="1219" y="2960"/>
                      </a:lnTo>
                      <a:lnTo>
                        <a:pt x="1216" y="2960"/>
                      </a:lnTo>
                      <a:lnTo>
                        <a:pt x="1214" y="2960"/>
                      </a:lnTo>
                      <a:lnTo>
                        <a:pt x="1212" y="2960"/>
                      </a:lnTo>
                      <a:lnTo>
                        <a:pt x="1209" y="2960"/>
                      </a:lnTo>
                      <a:lnTo>
                        <a:pt x="1207" y="2960"/>
                      </a:lnTo>
                      <a:lnTo>
                        <a:pt x="1202" y="2960"/>
                      </a:lnTo>
                      <a:lnTo>
                        <a:pt x="1200" y="2960"/>
                      </a:lnTo>
                      <a:lnTo>
                        <a:pt x="1195" y="2960"/>
                      </a:lnTo>
                      <a:lnTo>
                        <a:pt x="1193" y="2960"/>
                      </a:lnTo>
                      <a:lnTo>
                        <a:pt x="1188" y="2960"/>
                      </a:lnTo>
                      <a:lnTo>
                        <a:pt x="1186" y="2960"/>
                      </a:lnTo>
                      <a:lnTo>
                        <a:pt x="1183" y="2960"/>
                      </a:lnTo>
                      <a:lnTo>
                        <a:pt x="1181" y="2960"/>
                      </a:lnTo>
                      <a:lnTo>
                        <a:pt x="1176" y="2960"/>
                      </a:lnTo>
                      <a:lnTo>
                        <a:pt x="1174" y="2960"/>
                      </a:lnTo>
                      <a:lnTo>
                        <a:pt x="1171" y="2960"/>
                      </a:lnTo>
                      <a:lnTo>
                        <a:pt x="1162" y="2960"/>
                      </a:lnTo>
                      <a:lnTo>
                        <a:pt x="1160" y="2960"/>
                      </a:lnTo>
                      <a:lnTo>
                        <a:pt x="1153" y="2960"/>
                      </a:lnTo>
                      <a:lnTo>
                        <a:pt x="1143" y="2960"/>
                      </a:lnTo>
                      <a:lnTo>
                        <a:pt x="1129" y="2960"/>
                      </a:lnTo>
                      <a:lnTo>
                        <a:pt x="1127" y="2960"/>
                      </a:lnTo>
                      <a:lnTo>
                        <a:pt x="1120" y="2960"/>
                      </a:lnTo>
                      <a:lnTo>
                        <a:pt x="1117" y="2960"/>
                      </a:lnTo>
                      <a:lnTo>
                        <a:pt x="1115" y="2960"/>
                      </a:lnTo>
                      <a:lnTo>
                        <a:pt x="1115" y="2960"/>
                      </a:lnTo>
                      <a:lnTo>
                        <a:pt x="1112" y="2960"/>
                      </a:lnTo>
                      <a:lnTo>
                        <a:pt x="1110" y="2960"/>
                      </a:lnTo>
                      <a:lnTo>
                        <a:pt x="1108" y="2960"/>
                      </a:lnTo>
                      <a:lnTo>
                        <a:pt x="1105" y="2960"/>
                      </a:lnTo>
                      <a:lnTo>
                        <a:pt x="1103" y="2960"/>
                      </a:lnTo>
                      <a:lnTo>
                        <a:pt x="1101" y="2960"/>
                      </a:lnTo>
                      <a:lnTo>
                        <a:pt x="1098" y="2960"/>
                      </a:lnTo>
                      <a:lnTo>
                        <a:pt x="1096" y="2960"/>
                      </a:lnTo>
                      <a:lnTo>
                        <a:pt x="1091" y="2960"/>
                      </a:lnTo>
                      <a:lnTo>
                        <a:pt x="1086" y="2960"/>
                      </a:lnTo>
                      <a:lnTo>
                        <a:pt x="1082" y="2960"/>
                      </a:lnTo>
                      <a:lnTo>
                        <a:pt x="1079" y="2960"/>
                      </a:lnTo>
                      <a:lnTo>
                        <a:pt x="1077" y="2960"/>
                      </a:lnTo>
                      <a:lnTo>
                        <a:pt x="1075" y="2960"/>
                      </a:lnTo>
                      <a:lnTo>
                        <a:pt x="1072" y="2960"/>
                      </a:lnTo>
                      <a:lnTo>
                        <a:pt x="1070" y="2960"/>
                      </a:lnTo>
                      <a:lnTo>
                        <a:pt x="1068" y="2960"/>
                      </a:lnTo>
                      <a:lnTo>
                        <a:pt x="1065" y="2960"/>
                      </a:lnTo>
                      <a:lnTo>
                        <a:pt x="1063" y="2960"/>
                      </a:lnTo>
                      <a:lnTo>
                        <a:pt x="1060" y="2960"/>
                      </a:lnTo>
                      <a:lnTo>
                        <a:pt x="1058" y="2960"/>
                      </a:lnTo>
                      <a:lnTo>
                        <a:pt x="1058" y="2960"/>
                      </a:lnTo>
                      <a:lnTo>
                        <a:pt x="1056" y="2960"/>
                      </a:lnTo>
                      <a:lnTo>
                        <a:pt x="1053" y="2962"/>
                      </a:lnTo>
                      <a:lnTo>
                        <a:pt x="1051" y="2962"/>
                      </a:lnTo>
                      <a:lnTo>
                        <a:pt x="1049" y="2962"/>
                      </a:lnTo>
                      <a:lnTo>
                        <a:pt x="1046" y="2962"/>
                      </a:lnTo>
                      <a:lnTo>
                        <a:pt x="1044" y="2962"/>
                      </a:lnTo>
                      <a:lnTo>
                        <a:pt x="1042" y="2962"/>
                      </a:lnTo>
                      <a:lnTo>
                        <a:pt x="1039" y="2962"/>
                      </a:lnTo>
                      <a:lnTo>
                        <a:pt x="1037" y="2962"/>
                      </a:lnTo>
                      <a:lnTo>
                        <a:pt x="1037" y="2965"/>
                      </a:lnTo>
                      <a:lnTo>
                        <a:pt x="1034" y="2965"/>
                      </a:lnTo>
                      <a:lnTo>
                        <a:pt x="1032" y="2965"/>
                      </a:lnTo>
                      <a:lnTo>
                        <a:pt x="1030" y="2965"/>
                      </a:lnTo>
                      <a:lnTo>
                        <a:pt x="1027" y="2965"/>
                      </a:lnTo>
                      <a:lnTo>
                        <a:pt x="1023" y="2967"/>
                      </a:lnTo>
                      <a:lnTo>
                        <a:pt x="1020" y="2967"/>
                      </a:lnTo>
                      <a:lnTo>
                        <a:pt x="1018" y="2967"/>
                      </a:lnTo>
                      <a:lnTo>
                        <a:pt x="1016" y="2967"/>
                      </a:lnTo>
                      <a:lnTo>
                        <a:pt x="1011" y="2969"/>
                      </a:lnTo>
                      <a:lnTo>
                        <a:pt x="1009" y="2969"/>
                      </a:lnTo>
                      <a:lnTo>
                        <a:pt x="1006" y="2969"/>
                      </a:lnTo>
                      <a:lnTo>
                        <a:pt x="1004" y="2972"/>
                      </a:lnTo>
                      <a:lnTo>
                        <a:pt x="1001" y="2972"/>
                      </a:lnTo>
                      <a:lnTo>
                        <a:pt x="1001" y="2972"/>
                      </a:lnTo>
                      <a:lnTo>
                        <a:pt x="999" y="2972"/>
                      </a:lnTo>
                      <a:lnTo>
                        <a:pt x="997" y="2972"/>
                      </a:lnTo>
                      <a:lnTo>
                        <a:pt x="994" y="2974"/>
                      </a:lnTo>
                      <a:lnTo>
                        <a:pt x="992" y="2974"/>
                      </a:lnTo>
                      <a:lnTo>
                        <a:pt x="990" y="2974"/>
                      </a:lnTo>
                      <a:lnTo>
                        <a:pt x="987" y="2974"/>
                      </a:lnTo>
                      <a:lnTo>
                        <a:pt x="985" y="2974"/>
                      </a:lnTo>
                      <a:lnTo>
                        <a:pt x="983" y="2976"/>
                      </a:lnTo>
                      <a:lnTo>
                        <a:pt x="978" y="2976"/>
                      </a:lnTo>
                      <a:lnTo>
                        <a:pt x="975" y="2976"/>
                      </a:lnTo>
                      <a:lnTo>
                        <a:pt x="973" y="2976"/>
                      </a:lnTo>
                      <a:lnTo>
                        <a:pt x="966" y="2976"/>
                      </a:lnTo>
                      <a:lnTo>
                        <a:pt x="961" y="2976"/>
                      </a:lnTo>
                      <a:lnTo>
                        <a:pt x="947" y="2976"/>
                      </a:lnTo>
                      <a:lnTo>
                        <a:pt x="935" y="2976"/>
                      </a:lnTo>
                      <a:lnTo>
                        <a:pt x="919" y="2976"/>
                      </a:lnTo>
                      <a:lnTo>
                        <a:pt x="893" y="2976"/>
                      </a:lnTo>
                      <a:lnTo>
                        <a:pt x="874" y="2976"/>
                      </a:lnTo>
                      <a:lnTo>
                        <a:pt x="848" y="2976"/>
                      </a:lnTo>
                      <a:lnTo>
                        <a:pt x="831" y="2976"/>
                      </a:lnTo>
                      <a:lnTo>
                        <a:pt x="803" y="2976"/>
                      </a:lnTo>
                      <a:lnTo>
                        <a:pt x="791" y="2976"/>
                      </a:lnTo>
                      <a:lnTo>
                        <a:pt x="779" y="2976"/>
                      </a:lnTo>
                      <a:lnTo>
                        <a:pt x="770" y="2976"/>
                      </a:lnTo>
                      <a:lnTo>
                        <a:pt x="753" y="2976"/>
                      </a:lnTo>
                      <a:lnTo>
                        <a:pt x="746" y="2976"/>
                      </a:lnTo>
                      <a:lnTo>
                        <a:pt x="742" y="2976"/>
                      </a:lnTo>
                      <a:lnTo>
                        <a:pt x="735" y="2976"/>
                      </a:lnTo>
                      <a:lnTo>
                        <a:pt x="730" y="2976"/>
                      </a:lnTo>
                      <a:lnTo>
                        <a:pt x="723" y="2976"/>
                      </a:lnTo>
                      <a:lnTo>
                        <a:pt x="716" y="2976"/>
                      </a:lnTo>
                      <a:lnTo>
                        <a:pt x="711" y="2976"/>
                      </a:lnTo>
                      <a:lnTo>
                        <a:pt x="704" y="2976"/>
                      </a:lnTo>
                      <a:lnTo>
                        <a:pt x="697" y="2976"/>
                      </a:lnTo>
                      <a:lnTo>
                        <a:pt x="690" y="2976"/>
                      </a:lnTo>
                      <a:lnTo>
                        <a:pt x="683" y="2976"/>
                      </a:lnTo>
                      <a:lnTo>
                        <a:pt x="675" y="2976"/>
                      </a:lnTo>
                      <a:lnTo>
                        <a:pt x="664" y="2976"/>
                      </a:lnTo>
                      <a:lnTo>
                        <a:pt x="654" y="2976"/>
                      </a:lnTo>
                      <a:lnTo>
                        <a:pt x="647" y="2976"/>
                      </a:lnTo>
                      <a:lnTo>
                        <a:pt x="642" y="2976"/>
                      </a:lnTo>
                      <a:lnTo>
                        <a:pt x="635" y="2976"/>
                      </a:lnTo>
                      <a:lnTo>
                        <a:pt x="621" y="2976"/>
                      </a:lnTo>
                      <a:lnTo>
                        <a:pt x="614" y="2976"/>
                      </a:lnTo>
                      <a:lnTo>
                        <a:pt x="609" y="2976"/>
                      </a:lnTo>
                      <a:lnTo>
                        <a:pt x="607" y="2976"/>
                      </a:lnTo>
                      <a:lnTo>
                        <a:pt x="602" y="2976"/>
                      </a:lnTo>
                      <a:lnTo>
                        <a:pt x="593" y="2976"/>
                      </a:lnTo>
                      <a:lnTo>
                        <a:pt x="586" y="2976"/>
                      </a:lnTo>
                      <a:lnTo>
                        <a:pt x="579" y="2976"/>
                      </a:lnTo>
                      <a:lnTo>
                        <a:pt x="576" y="2976"/>
                      </a:lnTo>
                      <a:lnTo>
                        <a:pt x="569" y="2976"/>
                      </a:lnTo>
                      <a:lnTo>
                        <a:pt x="567" y="2976"/>
                      </a:lnTo>
                      <a:lnTo>
                        <a:pt x="560" y="2976"/>
                      </a:lnTo>
                      <a:lnTo>
                        <a:pt x="555" y="2976"/>
                      </a:lnTo>
                      <a:lnTo>
                        <a:pt x="550" y="2976"/>
                      </a:lnTo>
                      <a:lnTo>
                        <a:pt x="546" y="2976"/>
                      </a:lnTo>
                      <a:lnTo>
                        <a:pt x="541" y="2976"/>
                      </a:lnTo>
                      <a:lnTo>
                        <a:pt x="538" y="2976"/>
                      </a:lnTo>
                      <a:lnTo>
                        <a:pt x="534" y="2976"/>
                      </a:lnTo>
                      <a:lnTo>
                        <a:pt x="531" y="2976"/>
                      </a:lnTo>
                      <a:lnTo>
                        <a:pt x="527" y="2976"/>
                      </a:lnTo>
                      <a:lnTo>
                        <a:pt x="524" y="2976"/>
                      </a:lnTo>
                      <a:lnTo>
                        <a:pt x="520" y="2976"/>
                      </a:lnTo>
                      <a:lnTo>
                        <a:pt x="515" y="2976"/>
                      </a:lnTo>
                      <a:lnTo>
                        <a:pt x="510" y="2976"/>
                      </a:lnTo>
                      <a:lnTo>
                        <a:pt x="508" y="2976"/>
                      </a:lnTo>
                      <a:lnTo>
                        <a:pt x="503" y="2976"/>
                      </a:lnTo>
                      <a:lnTo>
                        <a:pt x="498" y="2976"/>
                      </a:lnTo>
                      <a:lnTo>
                        <a:pt x="494" y="2976"/>
                      </a:lnTo>
                      <a:lnTo>
                        <a:pt x="491" y="2974"/>
                      </a:lnTo>
                      <a:lnTo>
                        <a:pt x="486" y="2974"/>
                      </a:lnTo>
                      <a:lnTo>
                        <a:pt x="482" y="2974"/>
                      </a:lnTo>
                      <a:lnTo>
                        <a:pt x="479" y="2974"/>
                      </a:lnTo>
                      <a:lnTo>
                        <a:pt x="470" y="2972"/>
                      </a:lnTo>
                      <a:lnTo>
                        <a:pt x="460" y="2972"/>
                      </a:lnTo>
                      <a:lnTo>
                        <a:pt x="453" y="2969"/>
                      </a:lnTo>
                      <a:lnTo>
                        <a:pt x="444" y="2967"/>
                      </a:lnTo>
                      <a:lnTo>
                        <a:pt x="435" y="2967"/>
                      </a:lnTo>
                      <a:lnTo>
                        <a:pt x="432" y="2965"/>
                      </a:lnTo>
                      <a:lnTo>
                        <a:pt x="425" y="2962"/>
                      </a:lnTo>
                      <a:lnTo>
                        <a:pt x="416" y="2960"/>
                      </a:lnTo>
                      <a:lnTo>
                        <a:pt x="411" y="2957"/>
                      </a:lnTo>
                      <a:lnTo>
                        <a:pt x="404" y="2957"/>
                      </a:lnTo>
                      <a:lnTo>
                        <a:pt x="401" y="2955"/>
                      </a:lnTo>
                      <a:lnTo>
                        <a:pt x="392" y="2953"/>
                      </a:lnTo>
                      <a:lnTo>
                        <a:pt x="387" y="2950"/>
                      </a:lnTo>
                      <a:lnTo>
                        <a:pt x="383" y="2948"/>
                      </a:lnTo>
                      <a:lnTo>
                        <a:pt x="380" y="2948"/>
                      </a:lnTo>
                      <a:lnTo>
                        <a:pt x="378" y="2946"/>
                      </a:lnTo>
                      <a:lnTo>
                        <a:pt x="375" y="2946"/>
                      </a:lnTo>
                      <a:lnTo>
                        <a:pt x="371" y="2946"/>
                      </a:lnTo>
                      <a:lnTo>
                        <a:pt x="366" y="2943"/>
                      </a:lnTo>
                      <a:lnTo>
                        <a:pt x="364" y="2943"/>
                      </a:lnTo>
                      <a:lnTo>
                        <a:pt x="357" y="2941"/>
                      </a:lnTo>
                      <a:lnTo>
                        <a:pt x="352" y="2941"/>
                      </a:lnTo>
                      <a:lnTo>
                        <a:pt x="347" y="2939"/>
                      </a:lnTo>
                      <a:lnTo>
                        <a:pt x="340" y="2939"/>
                      </a:lnTo>
                      <a:lnTo>
                        <a:pt x="335" y="2939"/>
                      </a:lnTo>
                      <a:lnTo>
                        <a:pt x="328" y="2936"/>
                      </a:lnTo>
                      <a:lnTo>
                        <a:pt x="323" y="2936"/>
                      </a:lnTo>
                      <a:lnTo>
                        <a:pt x="321" y="2936"/>
                      </a:lnTo>
                      <a:lnTo>
                        <a:pt x="316" y="2936"/>
                      </a:lnTo>
                      <a:lnTo>
                        <a:pt x="312" y="2936"/>
                      </a:lnTo>
                      <a:lnTo>
                        <a:pt x="305" y="2936"/>
                      </a:lnTo>
                      <a:lnTo>
                        <a:pt x="302" y="2936"/>
                      </a:lnTo>
                      <a:lnTo>
                        <a:pt x="295" y="2936"/>
                      </a:lnTo>
                      <a:lnTo>
                        <a:pt x="290" y="2936"/>
                      </a:lnTo>
                      <a:lnTo>
                        <a:pt x="288" y="2936"/>
                      </a:lnTo>
                      <a:lnTo>
                        <a:pt x="283" y="2936"/>
                      </a:lnTo>
                      <a:lnTo>
                        <a:pt x="279" y="2936"/>
                      </a:lnTo>
                      <a:lnTo>
                        <a:pt x="276" y="2936"/>
                      </a:lnTo>
                      <a:lnTo>
                        <a:pt x="274" y="2936"/>
                      </a:lnTo>
                      <a:lnTo>
                        <a:pt x="269" y="2936"/>
                      </a:lnTo>
                      <a:lnTo>
                        <a:pt x="267" y="2936"/>
                      </a:lnTo>
                      <a:lnTo>
                        <a:pt x="264" y="2936"/>
                      </a:lnTo>
                      <a:lnTo>
                        <a:pt x="260" y="2936"/>
                      </a:lnTo>
                      <a:lnTo>
                        <a:pt x="255" y="2936"/>
                      </a:lnTo>
                      <a:lnTo>
                        <a:pt x="248" y="2936"/>
                      </a:lnTo>
                      <a:lnTo>
                        <a:pt x="243" y="2936"/>
                      </a:lnTo>
                      <a:lnTo>
                        <a:pt x="241" y="2936"/>
                      </a:lnTo>
                      <a:lnTo>
                        <a:pt x="236" y="2934"/>
                      </a:lnTo>
                      <a:lnTo>
                        <a:pt x="229" y="2934"/>
                      </a:lnTo>
                      <a:lnTo>
                        <a:pt x="222" y="2932"/>
                      </a:lnTo>
                      <a:lnTo>
                        <a:pt x="220" y="2932"/>
                      </a:lnTo>
                      <a:lnTo>
                        <a:pt x="212" y="2929"/>
                      </a:lnTo>
                      <a:lnTo>
                        <a:pt x="210" y="2927"/>
                      </a:lnTo>
                      <a:lnTo>
                        <a:pt x="208" y="2927"/>
                      </a:lnTo>
                      <a:lnTo>
                        <a:pt x="203" y="2924"/>
                      </a:lnTo>
                      <a:lnTo>
                        <a:pt x="196" y="2922"/>
                      </a:lnTo>
                      <a:lnTo>
                        <a:pt x="191" y="2920"/>
                      </a:lnTo>
                      <a:lnTo>
                        <a:pt x="186" y="2917"/>
                      </a:lnTo>
                      <a:lnTo>
                        <a:pt x="184" y="2917"/>
                      </a:lnTo>
                      <a:lnTo>
                        <a:pt x="179" y="2915"/>
                      </a:lnTo>
                      <a:lnTo>
                        <a:pt x="175" y="2915"/>
                      </a:lnTo>
                      <a:lnTo>
                        <a:pt x="170" y="2913"/>
                      </a:lnTo>
                      <a:lnTo>
                        <a:pt x="165" y="2910"/>
                      </a:lnTo>
                      <a:lnTo>
                        <a:pt x="163" y="2910"/>
                      </a:lnTo>
                      <a:lnTo>
                        <a:pt x="156" y="2908"/>
                      </a:lnTo>
                      <a:lnTo>
                        <a:pt x="153" y="2906"/>
                      </a:lnTo>
                      <a:lnTo>
                        <a:pt x="149" y="2903"/>
                      </a:lnTo>
                      <a:lnTo>
                        <a:pt x="144" y="2903"/>
                      </a:lnTo>
                      <a:lnTo>
                        <a:pt x="137" y="2901"/>
                      </a:lnTo>
                      <a:lnTo>
                        <a:pt x="130" y="2898"/>
                      </a:lnTo>
                      <a:lnTo>
                        <a:pt x="125" y="2896"/>
                      </a:lnTo>
                      <a:lnTo>
                        <a:pt x="120" y="2894"/>
                      </a:lnTo>
                      <a:lnTo>
                        <a:pt x="116" y="2894"/>
                      </a:lnTo>
                      <a:lnTo>
                        <a:pt x="111" y="2891"/>
                      </a:lnTo>
                      <a:lnTo>
                        <a:pt x="109" y="2891"/>
                      </a:lnTo>
                      <a:lnTo>
                        <a:pt x="104" y="2889"/>
                      </a:lnTo>
                      <a:lnTo>
                        <a:pt x="101" y="2889"/>
                      </a:lnTo>
                      <a:lnTo>
                        <a:pt x="94" y="2889"/>
                      </a:lnTo>
                      <a:lnTo>
                        <a:pt x="94" y="2887"/>
                      </a:lnTo>
                      <a:lnTo>
                        <a:pt x="90" y="2887"/>
                      </a:lnTo>
                      <a:lnTo>
                        <a:pt x="85" y="2884"/>
                      </a:lnTo>
                      <a:lnTo>
                        <a:pt x="80" y="2884"/>
                      </a:lnTo>
                      <a:lnTo>
                        <a:pt x="75" y="2882"/>
                      </a:lnTo>
                      <a:lnTo>
                        <a:pt x="71" y="2882"/>
                      </a:lnTo>
                      <a:lnTo>
                        <a:pt x="66" y="2880"/>
                      </a:lnTo>
                      <a:lnTo>
                        <a:pt x="61" y="2880"/>
                      </a:lnTo>
                      <a:lnTo>
                        <a:pt x="59" y="2877"/>
                      </a:lnTo>
                      <a:lnTo>
                        <a:pt x="54" y="2877"/>
                      </a:lnTo>
                      <a:lnTo>
                        <a:pt x="47" y="2877"/>
                      </a:lnTo>
                      <a:lnTo>
                        <a:pt x="42" y="2875"/>
                      </a:lnTo>
                      <a:lnTo>
                        <a:pt x="38" y="2875"/>
                      </a:lnTo>
                      <a:lnTo>
                        <a:pt x="38" y="2875"/>
                      </a:lnTo>
                      <a:lnTo>
                        <a:pt x="35" y="2875"/>
                      </a:lnTo>
                      <a:lnTo>
                        <a:pt x="31" y="2875"/>
                      </a:lnTo>
                      <a:lnTo>
                        <a:pt x="26" y="2875"/>
                      </a:lnTo>
                      <a:lnTo>
                        <a:pt x="21" y="2875"/>
                      </a:lnTo>
                      <a:lnTo>
                        <a:pt x="12" y="2875"/>
                      </a:lnTo>
                      <a:lnTo>
                        <a:pt x="5" y="2875"/>
                      </a:lnTo>
                      <a:lnTo>
                        <a:pt x="5" y="2880"/>
                      </a:lnTo>
                      <a:lnTo>
                        <a:pt x="5" y="2875"/>
                      </a:lnTo>
                      <a:lnTo>
                        <a:pt x="5" y="2863"/>
                      </a:lnTo>
                      <a:lnTo>
                        <a:pt x="5" y="2828"/>
                      </a:lnTo>
                      <a:lnTo>
                        <a:pt x="5" y="2797"/>
                      </a:lnTo>
                      <a:lnTo>
                        <a:pt x="7" y="2735"/>
                      </a:lnTo>
                      <a:lnTo>
                        <a:pt x="7" y="2709"/>
                      </a:lnTo>
                      <a:lnTo>
                        <a:pt x="7" y="2672"/>
                      </a:lnTo>
                      <a:lnTo>
                        <a:pt x="7" y="2669"/>
                      </a:lnTo>
                      <a:lnTo>
                        <a:pt x="7" y="2667"/>
                      </a:lnTo>
                      <a:lnTo>
                        <a:pt x="9" y="2667"/>
                      </a:lnTo>
                      <a:lnTo>
                        <a:pt x="12" y="2667"/>
                      </a:lnTo>
                      <a:lnTo>
                        <a:pt x="14" y="2667"/>
                      </a:lnTo>
                      <a:lnTo>
                        <a:pt x="16" y="2665"/>
                      </a:lnTo>
                      <a:lnTo>
                        <a:pt x="19" y="2662"/>
                      </a:lnTo>
                      <a:lnTo>
                        <a:pt x="21" y="2662"/>
                      </a:lnTo>
                      <a:lnTo>
                        <a:pt x="21" y="2662"/>
                      </a:lnTo>
                      <a:lnTo>
                        <a:pt x="24" y="2662"/>
                      </a:lnTo>
                      <a:lnTo>
                        <a:pt x="26" y="2662"/>
                      </a:lnTo>
                      <a:lnTo>
                        <a:pt x="28" y="2662"/>
                      </a:lnTo>
                      <a:lnTo>
                        <a:pt x="31" y="2662"/>
                      </a:lnTo>
                      <a:lnTo>
                        <a:pt x="31" y="2660"/>
                      </a:lnTo>
                      <a:lnTo>
                        <a:pt x="33" y="2660"/>
                      </a:lnTo>
                      <a:lnTo>
                        <a:pt x="35" y="2660"/>
                      </a:lnTo>
                      <a:lnTo>
                        <a:pt x="38" y="2660"/>
                      </a:lnTo>
                      <a:lnTo>
                        <a:pt x="38" y="2660"/>
                      </a:lnTo>
                      <a:lnTo>
                        <a:pt x="38" y="2657"/>
                      </a:lnTo>
                      <a:lnTo>
                        <a:pt x="40" y="2657"/>
                      </a:lnTo>
                      <a:lnTo>
                        <a:pt x="42" y="2657"/>
                      </a:lnTo>
                      <a:lnTo>
                        <a:pt x="45" y="2657"/>
                      </a:lnTo>
                      <a:lnTo>
                        <a:pt x="47" y="2657"/>
                      </a:lnTo>
                      <a:lnTo>
                        <a:pt x="49" y="2657"/>
                      </a:lnTo>
                      <a:lnTo>
                        <a:pt x="52" y="2657"/>
                      </a:lnTo>
                      <a:lnTo>
                        <a:pt x="54" y="2657"/>
                      </a:lnTo>
                      <a:lnTo>
                        <a:pt x="57" y="2657"/>
                      </a:lnTo>
                      <a:lnTo>
                        <a:pt x="57" y="2655"/>
                      </a:lnTo>
                      <a:lnTo>
                        <a:pt x="57" y="2653"/>
                      </a:lnTo>
                      <a:lnTo>
                        <a:pt x="57" y="2650"/>
                      </a:lnTo>
                      <a:lnTo>
                        <a:pt x="57" y="2648"/>
                      </a:lnTo>
                      <a:lnTo>
                        <a:pt x="57" y="2646"/>
                      </a:lnTo>
                      <a:lnTo>
                        <a:pt x="57" y="2643"/>
                      </a:lnTo>
                      <a:lnTo>
                        <a:pt x="57" y="2641"/>
                      </a:lnTo>
                      <a:lnTo>
                        <a:pt x="59" y="2641"/>
                      </a:lnTo>
                      <a:lnTo>
                        <a:pt x="59" y="2639"/>
                      </a:lnTo>
                      <a:lnTo>
                        <a:pt x="59" y="2636"/>
                      </a:lnTo>
                      <a:lnTo>
                        <a:pt x="59" y="2634"/>
                      </a:lnTo>
                      <a:lnTo>
                        <a:pt x="59" y="2631"/>
                      </a:lnTo>
                      <a:lnTo>
                        <a:pt x="59" y="2629"/>
                      </a:lnTo>
                      <a:lnTo>
                        <a:pt x="61" y="2629"/>
                      </a:lnTo>
                      <a:lnTo>
                        <a:pt x="61" y="2627"/>
                      </a:lnTo>
                      <a:lnTo>
                        <a:pt x="61" y="2624"/>
                      </a:lnTo>
                      <a:lnTo>
                        <a:pt x="64" y="2624"/>
                      </a:lnTo>
                      <a:lnTo>
                        <a:pt x="64" y="2622"/>
                      </a:lnTo>
                      <a:lnTo>
                        <a:pt x="64" y="2620"/>
                      </a:lnTo>
                      <a:lnTo>
                        <a:pt x="64" y="2617"/>
                      </a:lnTo>
                      <a:lnTo>
                        <a:pt x="66" y="2617"/>
                      </a:lnTo>
                      <a:lnTo>
                        <a:pt x="66" y="2615"/>
                      </a:lnTo>
                      <a:lnTo>
                        <a:pt x="68" y="2615"/>
                      </a:lnTo>
                      <a:lnTo>
                        <a:pt x="68" y="2613"/>
                      </a:lnTo>
                      <a:lnTo>
                        <a:pt x="68" y="2610"/>
                      </a:lnTo>
                      <a:lnTo>
                        <a:pt x="71" y="2610"/>
                      </a:lnTo>
                      <a:lnTo>
                        <a:pt x="71" y="2608"/>
                      </a:lnTo>
                      <a:lnTo>
                        <a:pt x="71" y="2605"/>
                      </a:lnTo>
                      <a:lnTo>
                        <a:pt x="71" y="2605"/>
                      </a:lnTo>
                      <a:lnTo>
                        <a:pt x="71" y="2603"/>
                      </a:lnTo>
                      <a:lnTo>
                        <a:pt x="71" y="2601"/>
                      </a:lnTo>
                      <a:lnTo>
                        <a:pt x="71" y="2598"/>
                      </a:lnTo>
                      <a:lnTo>
                        <a:pt x="68" y="2598"/>
                      </a:lnTo>
                      <a:lnTo>
                        <a:pt x="68" y="2596"/>
                      </a:lnTo>
                      <a:lnTo>
                        <a:pt x="68" y="2594"/>
                      </a:lnTo>
                      <a:lnTo>
                        <a:pt x="68" y="2591"/>
                      </a:lnTo>
                      <a:lnTo>
                        <a:pt x="68" y="2589"/>
                      </a:lnTo>
                      <a:lnTo>
                        <a:pt x="68" y="2587"/>
                      </a:lnTo>
                      <a:lnTo>
                        <a:pt x="66" y="2587"/>
                      </a:lnTo>
                      <a:lnTo>
                        <a:pt x="66" y="2584"/>
                      </a:lnTo>
                      <a:lnTo>
                        <a:pt x="66" y="2582"/>
                      </a:lnTo>
                      <a:lnTo>
                        <a:pt x="66" y="2580"/>
                      </a:lnTo>
                      <a:lnTo>
                        <a:pt x="64" y="2580"/>
                      </a:lnTo>
                      <a:lnTo>
                        <a:pt x="64" y="2577"/>
                      </a:lnTo>
                      <a:lnTo>
                        <a:pt x="64" y="2575"/>
                      </a:lnTo>
                      <a:lnTo>
                        <a:pt x="64" y="2572"/>
                      </a:lnTo>
                      <a:lnTo>
                        <a:pt x="64" y="2570"/>
                      </a:lnTo>
                      <a:lnTo>
                        <a:pt x="64" y="2568"/>
                      </a:lnTo>
                      <a:lnTo>
                        <a:pt x="64" y="2565"/>
                      </a:lnTo>
                      <a:lnTo>
                        <a:pt x="64" y="2563"/>
                      </a:lnTo>
                      <a:lnTo>
                        <a:pt x="64" y="2561"/>
                      </a:lnTo>
                      <a:lnTo>
                        <a:pt x="64" y="2558"/>
                      </a:lnTo>
                      <a:lnTo>
                        <a:pt x="64" y="2556"/>
                      </a:lnTo>
                      <a:lnTo>
                        <a:pt x="64" y="2554"/>
                      </a:lnTo>
                      <a:lnTo>
                        <a:pt x="64" y="2551"/>
                      </a:lnTo>
                      <a:lnTo>
                        <a:pt x="64" y="2549"/>
                      </a:lnTo>
                      <a:lnTo>
                        <a:pt x="66" y="2549"/>
                      </a:lnTo>
                      <a:lnTo>
                        <a:pt x="66" y="2549"/>
                      </a:lnTo>
                      <a:lnTo>
                        <a:pt x="66" y="2546"/>
                      </a:lnTo>
                      <a:lnTo>
                        <a:pt x="66" y="2544"/>
                      </a:lnTo>
                      <a:lnTo>
                        <a:pt x="66" y="2542"/>
                      </a:lnTo>
                      <a:lnTo>
                        <a:pt x="66" y="2539"/>
                      </a:lnTo>
                      <a:lnTo>
                        <a:pt x="66" y="2537"/>
                      </a:lnTo>
                      <a:lnTo>
                        <a:pt x="66" y="2535"/>
                      </a:lnTo>
                      <a:lnTo>
                        <a:pt x="68" y="2535"/>
                      </a:lnTo>
                      <a:lnTo>
                        <a:pt x="68" y="2532"/>
                      </a:lnTo>
                      <a:lnTo>
                        <a:pt x="68" y="2530"/>
                      </a:lnTo>
                      <a:lnTo>
                        <a:pt x="71" y="2530"/>
                      </a:lnTo>
                      <a:lnTo>
                        <a:pt x="71" y="2528"/>
                      </a:lnTo>
                      <a:lnTo>
                        <a:pt x="73" y="2528"/>
                      </a:lnTo>
                      <a:lnTo>
                        <a:pt x="73" y="2525"/>
                      </a:lnTo>
                      <a:lnTo>
                        <a:pt x="73" y="2523"/>
                      </a:lnTo>
                      <a:lnTo>
                        <a:pt x="75" y="2523"/>
                      </a:lnTo>
                      <a:lnTo>
                        <a:pt x="75" y="2520"/>
                      </a:lnTo>
                      <a:lnTo>
                        <a:pt x="78" y="2520"/>
                      </a:lnTo>
                      <a:lnTo>
                        <a:pt x="78" y="2518"/>
                      </a:lnTo>
                      <a:lnTo>
                        <a:pt x="80" y="2518"/>
                      </a:lnTo>
                      <a:lnTo>
                        <a:pt x="80" y="2516"/>
                      </a:lnTo>
                      <a:lnTo>
                        <a:pt x="83" y="2516"/>
                      </a:lnTo>
                      <a:lnTo>
                        <a:pt x="85" y="2516"/>
                      </a:lnTo>
                      <a:lnTo>
                        <a:pt x="87" y="2516"/>
                      </a:lnTo>
                      <a:lnTo>
                        <a:pt x="87" y="2513"/>
                      </a:lnTo>
                      <a:lnTo>
                        <a:pt x="90" y="2513"/>
                      </a:lnTo>
                      <a:lnTo>
                        <a:pt x="92" y="2513"/>
                      </a:lnTo>
                      <a:lnTo>
                        <a:pt x="94" y="2513"/>
                      </a:lnTo>
                      <a:lnTo>
                        <a:pt x="94" y="2511"/>
                      </a:lnTo>
                      <a:lnTo>
                        <a:pt x="94" y="2511"/>
                      </a:lnTo>
                      <a:lnTo>
                        <a:pt x="94" y="2509"/>
                      </a:lnTo>
                      <a:lnTo>
                        <a:pt x="97" y="2509"/>
                      </a:lnTo>
                      <a:lnTo>
                        <a:pt x="97" y="2506"/>
                      </a:lnTo>
                      <a:lnTo>
                        <a:pt x="99" y="2506"/>
                      </a:lnTo>
                      <a:lnTo>
                        <a:pt x="99" y="2504"/>
                      </a:lnTo>
                      <a:lnTo>
                        <a:pt x="101" y="2502"/>
                      </a:lnTo>
                      <a:lnTo>
                        <a:pt x="104" y="2502"/>
                      </a:lnTo>
                      <a:lnTo>
                        <a:pt x="104" y="2499"/>
                      </a:lnTo>
                      <a:lnTo>
                        <a:pt x="104" y="2497"/>
                      </a:lnTo>
                      <a:lnTo>
                        <a:pt x="101" y="2497"/>
                      </a:lnTo>
                      <a:lnTo>
                        <a:pt x="104" y="2497"/>
                      </a:lnTo>
                      <a:lnTo>
                        <a:pt x="104" y="2494"/>
                      </a:lnTo>
                      <a:lnTo>
                        <a:pt x="104" y="2494"/>
                      </a:lnTo>
                      <a:lnTo>
                        <a:pt x="104" y="2492"/>
                      </a:lnTo>
                      <a:lnTo>
                        <a:pt x="106" y="2492"/>
                      </a:lnTo>
                      <a:lnTo>
                        <a:pt x="106" y="2490"/>
                      </a:lnTo>
                      <a:lnTo>
                        <a:pt x="106" y="2487"/>
                      </a:lnTo>
                      <a:lnTo>
                        <a:pt x="106" y="2485"/>
                      </a:lnTo>
                      <a:lnTo>
                        <a:pt x="106" y="2483"/>
                      </a:lnTo>
                      <a:lnTo>
                        <a:pt x="104" y="2483"/>
                      </a:lnTo>
                      <a:lnTo>
                        <a:pt x="104" y="2480"/>
                      </a:lnTo>
                      <a:lnTo>
                        <a:pt x="104" y="2478"/>
                      </a:lnTo>
                      <a:lnTo>
                        <a:pt x="104" y="2476"/>
                      </a:lnTo>
                      <a:lnTo>
                        <a:pt x="101" y="2476"/>
                      </a:lnTo>
                      <a:lnTo>
                        <a:pt x="101" y="2473"/>
                      </a:lnTo>
                      <a:lnTo>
                        <a:pt x="99" y="2473"/>
                      </a:lnTo>
                      <a:lnTo>
                        <a:pt x="99" y="2471"/>
                      </a:lnTo>
                      <a:lnTo>
                        <a:pt x="97" y="2471"/>
                      </a:lnTo>
                      <a:lnTo>
                        <a:pt x="97" y="2468"/>
                      </a:lnTo>
                      <a:lnTo>
                        <a:pt x="94" y="2468"/>
                      </a:lnTo>
                      <a:lnTo>
                        <a:pt x="94" y="2466"/>
                      </a:lnTo>
                      <a:lnTo>
                        <a:pt x="94" y="2464"/>
                      </a:lnTo>
                      <a:lnTo>
                        <a:pt x="94" y="2464"/>
                      </a:lnTo>
                      <a:lnTo>
                        <a:pt x="94" y="2461"/>
                      </a:lnTo>
                      <a:lnTo>
                        <a:pt x="92" y="2461"/>
                      </a:lnTo>
                      <a:lnTo>
                        <a:pt x="92" y="2459"/>
                      </a:lnTo>
                      <a:lnTo>
                        <a:pt x="92" y="2457"/>
                      </a:lnTo>
                      <a:lnTo>
                        <a:pt x="90" y="2457"/>
                      </a:lnTo>
                      <a:lnTo>
                        <a:pt x="90" y="2454"/>
                      </a:lnTo>
                      <a:lnTo>
                        <a:pt x="87" y="2454"/>
                      </a:lnTo>
                      <a:lnTo>
                        <a:pt x="87" y="2452"/>
                      </a:lnTo>
                      <a:lnTo>
                        <a:pt x="85" y="2452"/>
                      </a:lnTo>
                      <a:lnTo>
                        <a:pt x="85" y="2450"/>
                      </a:lnTo>
                      <a:lnTo>
                        <a:pt x="83" y="2450"/>
                      </a:lnTo>
                      <a:lnTo>
                        <a:pt x="83" y="2447"/>
                      </a:lnTo>
                      <a:lnTo>
                        <a:pt x="80" y="2447"/>
                      </a:lnTo>
                      <a:lnTo>
                        <a:pt x="80" y="2445"/>
                      </a:lnTo>
                      <a:lnTo>
                        <a:pt x="78" y="2445"/>
                      </a:lnTo>
                      <a:lnTo>
                        <a:pt x="78" y="2442"/>
                      </a:lnTo>
                      <a:lnTo>
                        <a:pt x="75" y="2442"/>
                      </a:lnTo>
                      <a:lnTo>
                        <a:pt x="75" y="2440"/>
                      </a:lnTo>
                      <a:lnTo>
                        <a:pt x="73" y="2440"/>
                      </a:lnTo>
                      <a:lnTo>
                        <a:pt x="73" y="2438"/>
                      </a:lnTo>
                      <a:lnTo>
                        <a:pt x="71" y="2438"/>
                      </a:lnTo>
                      <a:lnTo>
                        <a:pt x="71" y="2435"/>
                      </a:lnTo>
                      <a:lnTo>
                        <a:pt x="68" y="2435"/>
                      </a:lnTo>
                      <a:lnTo>
                        <a:pt x="68" y="2433"/>
                      </a:lnTo>
                      <a:lnTo>
                        <a:pt x="66" y="2433"/>
                      </a:lnTo>
                      <a:lnTo>
                        <a:pt x="66" y="2431"/>
                      </a:lnTo>
                      <a:lnTo>
                        <a:pt x="64" y="2431"/>
                      </a:lnTo>
                      <a:lnTo>
                        <a:pt x="61" y="2431"/>
                      </a:lnTo>
                      <a:lnTo>
                        <a:pt x="61" y="2428"/>
                      </a:lnTo>
                      <a:lnTo>
                        <a:pt x="59" y="2428"/>
                      </a:lnTo>
                      <a:lnTo>
                        <a:pt x="59" y="2426"/>
                      </a:lnTo>
                      <a:lnTo>
                        <a:pt x="59" y="2424"/>
                      </a:lnTo>
                      <a:lnTo>
                        <a:pt x="57" y="2424"/>
                      </a:lnTo>
                      <a:lnTo>
                        <a:pt x="57" y="2421"/>
                      </a:lnTo>
                      <a:lnTo>
                        <a:pt x="54" y="2421"/>
                      </a:lnTo>
                      <a:lnTo>
                        <a:pt x="54" y="2419"/>
                      </a:lnTo>
                      <a:lnTo>
                        <a:pt x="52" y="2419"/>
                      </a:lnTo>
                      <a:lnTo>
                        <a:pt x="52" y="2417"/>
                      </a:lnTo>
                      <a:lnTo>
                        <a:pt x="49" y="2417"/>
                      </a:lnTo>
                      <a:lnTo>
                        <a:pt x="49" y="2414"/>
                      </a:lnTo>
                      <a:lnTo>
                        <a:pt x="47" y="2414"/>
                      </a:lnTo>
                      <a:lnTo>
                        <a:pt x="47" y="2412"/>
                      </a:lnTo>
                      <a:lnTo>
                        <a:pt x="45" y="2412"/>
                      </a:lnTo>
                      <a:lnTo>
                        <a:pt x="45" y="2409"/>
                      </a:lnTo>
                      <a:lnTo>
                        <a:pt x="42" y="2409"/>
                      </a:lnTo>
                      <a:lnTo>
                        <a:pt x="42" y="2407"/>
                      </a:lnTo>
                      <a:lnTo>
                        <a:pt x="40" y="2407"/>
                      </a:lnTo>
                      <a:lnTo>
                        <a:pt x="38" y="2407"/>
                      </a:lnTo>
                      <a:lnTo>
                        <a:pt x="38" y="2405"/>
                      </a:lnTo>
                      <a:lnTo>
                        <a:pt x="38" y="2405"/>
                      </a:lnTo>
                      <a:lnTo>
                        <a:pt x="35" y="2402"/>
                      </a:lnTo>
                      <a:lnTo>
                        <a:pt x="33" y="2402"/>
                      </a:lnTo>
                      <a:lnTo>
                        <a:pt x="33" y="2400"/>
                      </a:lnTo>
                      <a:lnTo>
                        <a:pt x="31" y="2400"/>
                      </a:lnTo>
                      <a:lnTo>
                        <a:pt x="28" y="2400"/>
                      </a:lnTo>
                      <a:lnTo>
                        <a:pt x="28" y="2398"/>
                      </a:lnTo>
                      <a:lnTo>
                        <a:pt x="26" y="2398"/>
                      </a:lnTo>
                      <a:lnTo>
                        <a:pt x="24" y="2398"/>
                      </a:lnTo>
                      <a:lnTo>
                        <a:pt x="21" y="2398"/>
                      </a:lnTo>
                      <a:lnTo>
                        <a:pt x="21" y="2395"/>
                      </a:lnTo>
                      <a:lnTo>
                        <a:pt x="19" y="2395"/>
                      </a:lnTo>
                      <a:lnTo>
                        <a:pt x="19" y="2393"/>
                      </a:lnTo>
                      <a:lnTo>
                        <a:pt x="16" y="2393"/>
                      </a:lnTo>
                      <a:lnTo>
                        <a:pt x="16" y="2391"/>
                      </a:lnTo>
                      <a:lnTo>
                        <a:pt x="14" y="2391"/>
                      </a:lnTo>
                      <a:lnTo>
                        <a:pt x="12" y="2391"/>
                      </a:lnTo>
                      <a:lnTo>
                        <a:pt x="12" y="2388"/>
                      </a:lnTo>
                      <a:lnTo>
                        <a:pt x="9" y="2388"/>
                      </a:lnTo>
                      <a:lnTo>
                        <a:pt x="9" y="2391"/>
                      </a:lnTo>
                      <a:lnTo>
                        <a:pt x="9" y="2388"/>
                      </a:lnTo>
                      <a:lnTo>
                        <a:pt x="9" y="2386"/>
                      </a:lnTo>
                      <a:lnTo>
                        <a:pt x="9" y="2383"/>
                      </a:lnTo>
                      <a:lnTo>
                        <a:pt x="9" y="2381"/>
                      </a:lnTo>
                      <a:lnTo>
                        <a:pt x="9" y="2350"/>
                      </a:lnTo>
                      <a:lnTo>
                        <a:pt x="12" y="2199"/>
                      </a:lnTo>
                      <a:lnTo>
                        <a:pt x="12" y="2173"/>
                      </a:lnTo>
                      <a:lnTo>
                        <a:pt x="7" y="2015"/>
                      </a:lnTo>
                      <a:lnTo>
                        <a:pt x="5" y="1835"/>
                      </a:lnTo>
                      <a:lnTo>
                        <a:pt x="2" y="1651"/>
                      </a:lnTo>
                      <a:lnTo>
                        <a:pt x="0" y="1474"/>
                      </a:lnTo>
                      <a:lnTo>
                        <a:pt x="0" y="1441"/>
                      </a:lnTo>
                      <a:lnTo>
                        <a:pt x="0" y="1349"/>
                      </a:lnTo>
                      <a:lnTo>
                        <a:pt x="0" y="1292"/>
                      </a:lnTo>
                      <a:lnTo>
                        <a:pt x="0" y="1271"/>
                      </a:lnTo>
                      <a:lnTo>
                        <a:pt x="0" y="1254"/>
                      </a:lnTo>
                      <a:lnTo>
                        <a:pt x="0" y="1167"/>
                      </a:lnTo>
                      <a:lnTo>
                        <a:pt x="0" y="1077"/>
                      </a:lnTo>
                      <a:lnTo>
                        <a:pt x="2" y="987"/>
                      </a:lnTo>
                      <a:lnTo>
                        <a:pt x="2" y="935"/>
                      </a:lnTo>
                      <a:lnTo>
                        <a:pt x="2" y="897"/>
                      </a:lnTo>
                      <a:lnTo>
                        <a:pt x="2" y="853"/>
                      </a:lnTo>
                      <a:lnTo>
                        <a:pt x="2" y="845"/>
                      </a:lnTo>
                      <a:lnTo>
                        <a:pt x="2" y="805"/>
                      </a:lnTo>
                      <a:lnTo>
                        <a:pt x="2" y="763"/>
                      </a:lnTo>
                      <a:lnTo>
                        <a:pt x="2" y="718"/>
                      </a:lnTo>
                      <a:lnTo>
                        <a:pt x="2" y="673"/>
                      </a:lnTo>
                      <a:lnTo>
                        <a:pt x="2" y="626"/>
                      </a:lnTo>
                      <a:lnTo>
                        <a:pt x="2" y="581"/>
                      </a:lnTo>
                      <a:lnTo>
                        <a:pt x="2" y="574"/>
                      </a:lnTo>
                      <a:lnTo>
                        <a:pt x="2" y="538"/>
                      </a:lnTo>
                      <a:lnTo>
                        <a:pt x="5" y="493"/>
                      </a:lnTo>
                      <a:lnTo>
                        <a:pt x="5" y="484"/>
                      </a:lnTo>
                      <a:lnTo>
                        <a:pt x="5" y="458"/>
                      </a:lnTo>
                      <a:lnTo>
                        <a:pt x="5" y="449"/>
                      </a:lnTo>
                      <a:lnTo>
                        <a:pt x="5" y="401"/>
                      </a:lnTo>
                      <a:lnTo>
                        <a:pt x="5" y="399"/>
                      </a:lnTo>
                      <a:lnTo>
                        <a:pt x="5" y="356"/>
                      </a:lnTo>
                      <a:lnTo>
                        <a:pt x="5" y="236"/>
                      </a:lnTo>
                      <a:lnTo>
                        <a:pt x="7" y="236"/>
                      </a:lnTo>
                      <a:lnTo>
                        <a:pt x="7" y="234"/>
                      </a:lnTo>
                      <a:lnTo>
                        <a:pt x="9" y="231"/>
                      </a:lnTo>
                      <a:lnTo>
                        <a:pt x="9" y="229"/>
                      </a:lnTo>
                      <a:lnTo>
                        <a:pt x="12" y="229"/>
                      </a:lnTo>
                      <a:lnTo>
                        <a:pt x="12" y="227"/>
                      </a:lnTo>
                      <a:lnTo>
                        <a:pt x="14" y="224"/>
                      </a:lnTo>
                      <a:lnTo>
                        <a:pt x="14" y="222"/>
                      </a:lnTo>
                      <a:lnTo>
                        <a:pt x="16" y="219"/>
                      </a:lnTo>
                      <a:lnTo>
                        <a:pt x="16" y="217"/>
                      </a:lnTo>
                      <a:lnTo>
                        <a:pt x="16" y="215"/>
                      </a:lnTo>
                      <a:lnTo>
                        <a:pt x="19" y="212"/>
                      </a:lnTo>
                      <a:lnTo>
                        <a:pt x="19" y="210"/>
                      </a:lnTo>
                      <a:lnTo>
                        <a:pt x="21" y="210"/>
                      </a:lnTo>
                      <a:lnTo>
                        <a:pt x="21" y="208"/>
                      </a:lnTo>
                      <a:lnTo>
                        <a:pt x="24" y="205"/>
                      </a:lnTo>
                      <a:lnTo>
                        <a:pt x="24" y="203"/>
                      </a:lnTo>
                      <a:lnTo>
                        <a:pt x="24" y="201"/>
                      </a:lnTo>
                      <a:lnTo>
                        <a:pt x="26" y="201"/>
                      </a:lnTo>
                      <a:lnTo>
                        <a:pt x="28" y="198"/>
                      </a:lnTo>
                      <a:lnTo>
                        <a:pt x="28" y="196"/>
                      </a:lnTo>
                      <a:lnTo>
                        <a:pt x="31" y="196"/>
                      </a:lnTo>
                      <a:lnTo>
                        <a:pt x="33" y="196"/>
                      </a:lnTo>
                      <a:lnTo>
                        <a:pt x="33" y="198"/>
                      </a:lnTo>
                      <a:lnTo>
                        <a:pt x="33" y="201"/>
                      </a:lnTo>
                      <a:lnTo>
                        <a:pt x="33" y="203"/>
                      </a:lnTo>
                      <a:lnTo>
                        <a:pt x="35" y="205"/>
                      </a:lnTo>
                      <a:lnTo>
                        <a:pt x="35" y="208"/>
                      </a:lnTo>
                      <a:lnTo>
                        <a:pt x="38" y="208"/>
                      </a:lnTo>
                      <a:lnTo>
                        <a:pt x="38" y="210"/>
                      </a:lnTo>
                      <a:lnTo>
                        <a:pt x="40" y="212"/>
                      </a:lnTo>
                      <a:lnTo>
                        <a:pt x="42" y="215"/>
                      </a:lnTo>
                      <a:lnTo>
                        <a:pt x="45" y="215"/>
                      </a:lnTo>
                      <a:lnTo>
                        <a:pt x="45" y="217"/>
                      </a:lnTo>
                      <a:lnTo>
                        <a:pt x="47" y="217"/>
                      </a:lnTo>
                      <a:lnTo>
                        <a:pt x="49" y="219"/>
                      </a:lnTo>
                      <a:lnTo>
                        <a:pt x="52" y="222"/>
                      </a:lnTo>
                      <a:lnTo>
                        <a:pt x="54" y="222"/>
                      </a:lnTo>
                      <a:lnTo>
                        <a:pt x="54" y="224"/>
                      </a:lnTo>
                      <a:lnTo>
                        <a:pt x="54" y="227"/>
                      </a:lnTo>
                      <a:lnTo>
                        <a:pt x="57" y="227"/>
                      </a:lnTo>
                      <a:lnTo>
                        <a:pt x="54" y="227"/>
                      </a:lnTo>
                      <a:lnTo>
                        <a:pt x="54" y="229"/>
                      </a:lnTo>
                      <a:lnTo>
                        <a:pt x="52" y="229"/>
                      </a:lnTo>
                      <a:lnTo>
                        <a:pt x="52" y="229"/>
                      </a:lnTo>
                      <a:lnTo>
                        <a:pt x="54" y="231"/>
                      </a:lnTo>
                      <a:lnTo>
                        <a:pt x="54" y="234"/>
                      </a:lnTo>
                      <a:lnTo>
                        <a:pt x="54" y="236"/>
                      </a:lnTo>
                      <a:lnTo>
                        <a:pt x="57" y="236"/>
                      </a:lnTo>
                      <a:lnTo>
                        <a:pt x="57" y="238"/>
                      </a:lnTo>
                      <a:lnTo>
                        <a:pt x="59" y="238"/>
                      </a:lnTo>
                      <a:lnTo>
                        <a:pt x="59" y="241"/>
                      </a:lnTo>
                      <a:lnTo>
                        <a:pt x="61" y="241"/>
                      </a:lnTo>
                      <a:lnTo>
                        <a:pt x="64" y="241"/>
                      </a:lnTo>
                      <a:lnTo>
                        <a:pt x="66" y="241"/>
                      </a:lnTo>
                      <a:lnTo>
                        <a:pt x="68" y="243"/>
                      </a:lnTo>
                      <a:lnTo>
                        <a:pt x="71" y="243"/>
                      </a:lnTo>
                      <a:lnTo>
                        <a:pt x="73" y="243"/>
                      </a:lnTo>
                      <a:lnTo>
                        <a:pt x="75" y="243"/>
                      </a:lnTo>
                      <a:lnTo>
                        <a:pt x="78" y="243"/>
                      </a:lnTo>
                      <a:lnTo>
                        <a:pt x="78" y="241"/>
                      </a:lnTo>
                      <a:lnTo>
                        <a:pt x="80" y="241"/>
                      </a:lnTo>
                      <a:lnTo>
                        <a:pt x="83" y="241"/>
                      </a:lnTo>
                      <a:lnTo>
                        <a:pt x="85" y="241"/>
                      </a:lnTo>
                      <a:lnTo>
                        <a:pt x="85" y="243"/>
                      </a:lnTo>
                      <a:lnTo>
                        <a:pt x="87" y="243"/>
                      </a:lnTo>
                      <a:lnTo>
                        <a:pt x="87" y="241"/>
                      </a:lnTo>
                      <a:lnTo>
                        <a:pt x="90" y="238"/>
                      </a:lnTo>
                      <a:lnTo>
                        <a:pt x="92" y="238"/>
                      </a:lnTo>
                      <a:lnTo>
                        <a:pt x="94" y="238"/>
                      </a:lnTo>
                      <a:lnTo>
                        <a:pt x="94" y="236"/>
                      </a:lnTo>
                      <a:lnTo>
                        <a:pt x="94" y="236"/>
                      </a:lnTo>
                      <a:lnTo>
                        <a:pt x="97" y="236"/>
                      </a:lnTo>
                      <a:lnTo>
                        <a:pt x="99" y="234"/>
                      </a:lnTo>
                      <a:lnTo>
                        <a:pt x="101" y="234"/>
                      </a:lnTo>
                      <a:lnTo>
                        <a:pt x="106" y="234"/>
                      </a:lnTo>
                      <a:lnTo>
                        <a:pt x="109" y="231"/>
                      </a:lnTo>
                      <a:lnTo>
                        <a:pt x="111" y="229"/>
                      </a:lnTo>
                      <a:lnTo>
                        <a:pt x="111" y="229"/>
                      </a:lnTo>
                      <a:lnTo>
                        <a:pt x="113" y="229"/>
                      </a:lnTo>
                      <a:lnTo>
                        <a:pt x="113" y="227"/>
                      </a:lnTo>
                      <a:lnTo>
                        <a:pt x="116" y="227"/>
                      </a:lnTo>
                      <a:lnTo>
                        <a:pt x="116" y="224"/>
                      </a:lnTo>
                      <a:lnTo>
                        <a:pt x="116" y="222"/>
                      </a:lnTo>
                      <a:lnTo>
                        <a:pt x="118" y="222"/>
                      </a:lnTo>
                      <a:lnTo>
                        <a:pt x="120" y="222"/>
                      </a:lnTo>
                      <a:lnTo>
                        <a:pt x="120" y="219"/>
                      </a:lnTo>
                      <a:lnTo>
                        <a:pt x="120" y="217"/>
                      </a:lnTo>
                      <a:lnTo>
                        <a:pt x="120" y="215"/>
                      </a:lnTo>
                      <a:lnTo>
                        <a:pt x="123" y="215"/>
                      </a:lnTo>
                      <a:lnTo>
                        <a:pt x="123" y="212"/>
                      </a:lnTo>
                      <a:lnTo>
                        <a:pt x="125" y="212"/>
                      </a:lnTo>
                      <a:lnTo>
                        <a:pt x="125" y="210"/>
                      </a:lnTo>
                      <a:lnTo>
                        <a:pt x="127" y="208"/>
                      </a:lnTo>
                      <a:lnTo>
                        <a:pt x="130" y="208"/>
                      </a:lnTo>
                      <a:lnTo>
                        <a:pt x="130" y="205"/>
                      </a:lnTo>
                      <a:lnTo>
                        <a:pt x="132" y="205"/>
                      </a:lnTo>
                      <a:lnTo>
                        <a:pt x="132" y="203"/>
                      </a:lnTo>
                      <a:lnTo>
                        <a:pt x="135" y="201"/>
                      </a:lnTo>
                      <a:lnTo>
                        <a:pt x="137" y="198"/>
                      </a:lnTo>
                      <a:lnTo>
                        <a:pt x="137" y="196"/>
                      </a:lnTo>
                      <a:lnTo>
                        <a:pt x="139" y="193"/>
                      </a:lnTo>
                      <a:lnTo>
                        <a:pt x="139" y="191"/>
                      </a:lnTo>
                      <a:lnTo>
                        <a:pt x="142" y="189"/>
                      </a:lnTo>
                      <a:lnTo>
                        <a:pt x="142" y="186"/>
                      </a:lnTo>
                      <a:lnTo>
                        <a:pt x="142" y="184"/>
                      </a:lnTo>
                      <a:lnTo>
                        <a:pt x="144" y="184"/>
                      </a:lnTo>
                      <a:lnTo>
                        <a:pt x="144" y="182"/>
                      </a:lnTo>
                      <a:lnTo>
                        <a:pt x="144" y="179"/>
                      </a:lnTo>
                      <a:lnTo>
                        <a:pt x="146" y="177"/>
                      </a:lnTo>
                      <a:lnTo>
                        <a:pt x="146" y="175"/>
                      </a:lnTo>
                      <a:lnTo>
                        <a:pt x="149" y="172"/>
                      </a:lnTo>
                      <a:lnTo>
                        <a:pt x="149" y="172"/>
                      </a:lnTo>
                      <a:lnTo>
                        <a:pt x="149" y="170"/>
                      </a:lnTo>
                      <a:lnTo>
                        <a:pt x="151" y="170"/>
                      </a:lnTo>
                      <a:lnTo>
                        <a:pt x="151" y="167"/>
                      </a:lnTo>
                      <a:lnTo>
                        <a:pt x="151" y="165"/>
                      </a:lnTo>
                      <a:lnTo>
                        <a:pt x="151" y="163"/>
                      </a:lnTo>
                      <a:lnTo>
                        <a:pt x="151" y="160"/>
                      </a:lnTo>
                      <a:lnTo>
                        <a:pt x="151" y="158"/>
                      </a:lnTo>
                      <a:lnTo>
                        <a:pt x="151" y="156"/>
                      </a:lnTo>
                      <a:lnTo>
                        <a:pt x="151" y="153"/>
                      </a:lnTo>
                      <a:lnTo>
                        <a:pt x="151" y="151"/>
                      </a:lnTo>
                      <a:lnTo>
                        <a:pt x="151" y="149"/>
                      </a:lnTo>
                      <a:lnTo>
                        <a:pt x="153" y="146"/>
                      </a:lnTo>
                      <a:lnTo>
                        <a:pt x="153" y="144"/>
                      </a:lnTo>
                      <a:lnTo>
                        <a:pt x="153" y="141"/>
                      </a:lnTo>
                      <a:lnTo>
                        <a:pt x="153" y="139"/>
                      </a:lnTo>
                      <a:lnTo>
                        <a:pt x="153" y="137"/>
                      </a:lnTo>
                      <a:lnTo>
                        <a:pt x="156" y="134"/>
                      </a:lnTo>
                      <a:lnTo>
                        <a:pt x="156" y="132"/>
                      </a:lnTo>
                      <a:lnTo>
                        <a:pt x="156" y="130"/>
                      </a:lnTo>
                      <a:lnTo>
                        <a:pt x="156" y="127"/>
                      </a:lnTo>
                      <a:lnTo>
                        <a:pt x="156" y="125"/>
                      </a:lnTo>
                      <a:lnTo>
                        <a:pt x="156" y="123"/>
                      </a:lnTo>
                      <a:lnTo>
                        <a:pt x="156" y="120"/>
                      </a:lnTo>
                      <a:lnTo>
                        <a:pt x="156" y="118"/>
                      </a:lnTo>
                      <a:lnTo>
                        <a:pt x="153" y="118"/>
                      </a:lnTo>
                      <a:lnTo>
                        <a:pt x="156" y="118"/>
                      </a:lnTo>
                      <a:lnTo>
                        <a:pt x="156" y="116"/>
                      </a:lnTo>
                      <a:lnTo>
                        <a:pt x="153" y="116"/>
                      </a:lnTo>
                      <a:lnTo>
                        <a:pt x="153" y="116"/>
                      </a:lnTo>
                      <a:lnTo>
                        <a:pt x="156" y="116"/>
                      </a:lnTo>
                      <a:lnTo>
                        <a:pt x="156" y="113"/>
                      </a:lnTo>
                      <a:lnTo>
                        <a:pt x="153" y="113"/>
                      </a:lnTo>
                      <a:lnTo>
                        <a:pt x="153" y="111"/>
                      </a:lnTo>
                      <a:lnTo>
                        <a:pt x="153" y="108"/>
                      </a:lnTo>
                      <a:lnTo>
                        <a:pt x="153" y="106"/>
                      </a:lnTo>
                      <a:lnTo>
                        <a:pt x="153" y="104"/>
                      </a:lnTo>
                      <a:lnTo>
                        <a:pt x="153" y="101"/>
                      </a:lnTo>
                      <a:lnTo>
                        <a:pt x="153" y="99"/>
                      </a:lnTo>
                      <a:lnTo>
                        <a:pt x="151" y="99"/>
                      </a:lnTo>
                      <a:lnTo>
                        <a:pt x="151" y="97"/>
                      </a:lnTo>
                      <a:lnTo>
                        <a:pt x="153" y="97"/>
                      </a:lnTo>
                      <a:lnTo>
                        <a:pt x="151" y="97"/>
                      </a:lnTo>
                      <a:lnTo>
                        <a:pt x="151" y="94"/>
                      </a:lnTo>
                      <a:lnTo>
                        <a:pt x="151" y="92"/>
                      </a:lnTo>
                      <a:lnTo>
                        <a:pt x="151" y="90"/>
                      </a:lnTo>
                      <a:lnTo>
                        <a:pt x="151" y="87"/>
                      </a:lnTo>
                      <a:lnTo>
                        <a:pt x="151" y="85"/>
                      </a:lnTo>
                      <a:lnTo>
                        <a:pt x="151" y="85"/>
                      </a:lnTo>
                      <a:lnTo>
                        <a:pt x="151" y="82"/>
                      </a:lnTo>
                      <a:lnTo>
                        <a:pt x="151" y="80"/>
                      </a:lnTo>
                      <a:lnTo>
                        <a:pt x="151" y="78"/>
                      </a:lnTo>
                      <a:lnTo>
                        <a:pt x="151" y="75"/>
                      </a:lnTo>
                      <a:lnTo>
                        <a:pt x="151" y="73"/>
                      </a:lnTo>
                      <a:lnTo>
                        <a:pt x="151" y="71"/>
                      </a:lnTo>
                      <a:lnTo>
                        <a:pt x="149" y="71"/>
                      </a:lnTo>
                      <a:lnTo>
                        <a:pt x="149" y="68"/>
                      </a:lnTo>
                      <a:lnTo>
                        <a:pt x="149" y="66"/>
                      </a:lnTo>
                      <a:lnTo>
                        <a:pt x="146" y="64"/>
                      </a:lnTo>
                      <a:lnTo>
                        <a:pt x="146" y="61"/>
                      </a:lnTo>
                      <a:lnTo>
                        <a:pt x="146" y="59"/>
                      </a:lnTo>
                      <a:lnTo>
                        <a:pt x="146" y="59"/>
                      </a:lnTo>
                      <a:lnTo>
                        <a:pt x="146" y="56"/>
                      </a:lnTo>
                      <a:lnTo>
                        <a:pt x="146" y="54"/>
                      </a:lnTo>
                      <a:lnTo>
                        <a:pt x="146" y="52"/>
                      </a:lnTo>
                      <a:lnTo>
                        <a:pt x="144" y="49"/>
                      </a:lnTo>
                      <a:lnTo>
                        <a:pt x="144" y="47"/>
                      </a:lnTo>
                      <a:lnTo>
                        <a:pt x="142" y="45"/>
                      </a:lnTo>
                      <a:lnTo>
                        <a:pt x="142" y="42"/>
                      </a:lnTo>
                      <a:lnTo>
                        <a:pt x="139" y="42"/>
                      </a:lnTo>
                      <a:lnTo>
                        <a:pt x="139" y="40"/>
                      </a:lnTo>
                      <a:lnTo>
                        <a:pt x="137" y="38"/>
                      </a:lnTo>
                      <a:lnTo>
                        <a:pt x="137" y="35"/>
                      </a:lnTo>
                      <a:lnTo>
                        <a:pt x="135" y="33"/>
                      </a:lnTo>
                      <a:lnTo>
                        <a:pt x="132" y="30"/>
                      </a:lnTo>
                      <a:lnTo>
                        <a:pt x="132" y="28"/>
                      </a:lnTo>
                      <a:lnTo>
                        <a:pt x="130" y="26"/>
                      </a:lnTo>
                      <a:lnTo>
                        <a:pt x="127" y="23"/>
                      </a:lnTo>
                      <a:lnTo>
                        <a:pt x="125" y="23"/>
                      </a:lnTo>
                      <a:lnTo>
                        <a:pt x="125" y="21"/>
                      </a:lnTo>
                      <a:lnTo>
                        <a:pt x="123" y="19"/>
                      </a:lnTo>
                      <a:lnTo>
                        <a:pt x="125" y="16"/>
                      </a:lnTo>
                      <a:lnTo>
                        <a:pt x="125" y="14"/>
                      </a:lnTo>
                      <a:lnTo>
                        <a:pt x="125" y="12"/>
                      </a:lnTo>
                      <a:lnTo>
                        <a:pt x="127" y="12"/>
                      </a:lnTo>
                      <a:lnTo>
                        <a:pt x="132" y="9"/>
                      </a:lnTo>
                      <a:lnTo>
                        <a:pt x="132" y="7"/>
                      </a:lnTo>
                      <a:lnTo>
                        <a:pt x="135" y="7"/>
                      </a:lnTo>
                      <a:lnTo>
                        <a:pt x="135" y="4"/>
                      </a:lnTo>
                      <a:lnTo>
                        <a:pt x="135" y="4"/>
                      </a:lnTo>
                      <a:lnTo>
                        <a:pt x="137" y="2"/>
                      </a:lnTo>
                      <a:lnTo>
                        <a:pt x="137" y="0"/>
                      </a:lnTo>
                      <a:lnTo>
                        <a:pt x="139" y="0"/>
                      </a:lnTo>
                      <a:lnTo>
                        <a:pt x="186" y="0"/>
                      </a:lnTo>
                      <a:lnTo>
                        <a:pt x="229" y="0"/>
                      </a:lnTo>
                      <a:lnTo>
                        <a:pt x="253" y="0"/>
                      </a:lnTo>
                      <a:lnTo>
                        <a:pt x="274" y="0"/>
                      </a:lnTo>
                      <a:lnTo>
                        <a:pt x="321" y="0"/>
                      </a:lnTo>
                      <a:lnTo>
                        <a:pt x="366" y="0"/>
                      </a:lnTo>
                      <a:lnTo>
                        <a:pt x="409" y="0"/>
                      </a:lnTo>
                      <a:lnTo>
                        <a:pt x="453" y="0"/>
                      </a:lnTo>
                      <a:lnTo>
                        <a:pt x="498" y="0"/>
                      </a:lnTo>
                      <a:lnTo>
                        <a:pt x="546" y="0"/>
                      </a:lnTo>
                      <a:lnTo>
                        <a:pt x="588" y="0"/>
                      </a:lnTo>
                      <a:lnTo>
                        <a:pt x="633" y="0"/>
                      </a:lnTo>
                      <a:lnTo>
                        <a:pt x="678" y="2"/>
                      </a:lnTo>
                      <a:lnTo>
                        <a:pt x="723" y="2"/>
                      </a:lnTo>
                      <a:lnTo>
                        <a:pt x="768" y="2"/>
                      </a:lnTo>
                      <a:lnTo>
                        <a:pt x="812" y="2"/>
                      </a:lnTo>
                      <a:lnTo>
                        <a:pt x="857" y="2"/>
                      </a:lnTo>
                      <a:lnTo>
                        <a:pt x="902" y="2"/>
                      </a:lnTo>
                      <a:lnTo>
                        <a:pt x="945" y="2"/>
                      </a:lnTo>
                      <a:close/>
                    </a:path>
                  </a:pathLst>
                </a:custGeom>
                <a:noFill/>
                <a:ln w="19050" cap="flat">
                  <a:solidFill>
                    <a:sysClr val="window" lastClr="FFFFFF"/>
                  </a:solidFill>
                  <a:prstDash val="solid"/>
                  <a:miter lim="800000"/>
                  <a:headEnd/>
                  <a:tailEnd/>
                </a:ln>
              </p:spPr>
              <p:txBody>
                <a:bodyPr/>
                <a:lstStyle/>
                <a:p>
                  <a:pPr marL="0" marR="0" lvl="0" indent="0" algn="l" defTabSz="1305763"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a:ln>
                      <a:noFill/>
                    </a:ln>
                    <a:solidFill>
                      <a:prstClr val="black"/>
                    </a:solidFill>
                    <a:effectLst/>
                    <a:uLnTx/>
                    <a:uFillTx/>
                    <a:latin typeface="Calibri"/>
                    <a:ea typeface="+mn-ea"/>
                    <a:cs typeface="Arial" charset="0"/>
                  </a:endParaRPr>
                </a:p>
              </p:txBody>
            </p:sp>
            <p:sp>
              <p:nvSpPr>
                <p:cNvPr id="76" name="Freeform 19"/>
                <p:cNvSpPr>
                  <a:spLocks/>
                </p:cNvSpPr>
                <p:nvPr/>
              </p:nvSpPr>
              <p:spPr bwMode="auto">
                <a:xfrm>
                  <a:off x="-5728018" y="14691943"/>
                  <a:ext cx="5713414" cy="2890838"/>
                </a:xfrm>
                <a:custGeom>
                  <a:avLst/>
                  <a:gdLst>
                    <a:gd name="T0" fmla="*/ 2281 w 3599"/>
                    <a:gd name="T1" fmla="*/ 520 h 1821"/>
                    <a:gd name="T2" fmla="*/ 2331 w 3599"/>
                    <a:gd name="T3" fmla="*/ 538 h 1821"/>
                    <a:gd name="T4" fmla="*/ 2435 w 3599"/>
                    <a:gd name="T5" fmla="*/ 543 h 1821"/>
                    <a:gd name="T6" fmla="*/ 2650 w 3599"/>
                    <a:gd name="T7" fmla="*/ 543 h 1821"/>
                    <a:gd name="T8" fmla="*/ 2832 w 3599"/>
                    <a:gd name="T9" fmla="*/ 359 h 1821"/>
                    <a:gd name="T10" fmla="*/ 3080 w 3599"/>
                    <a:gd name="T11" fmla="*/ 541 h 1821"/>
                    <a:gd name="T12" fmla="*/ 3592 w 3599"/>
                    <a:gd name="T13" fmla="*/ 546 h 1821"/>
                    <a:gd name="T14" fmla="*/ 3576 w 3599"/>
                    <a:gd name="T15" fmla="*/ 671 h 1821"/>
                    <a:gd name="T16" fmla="*/ 3505 w 3599"/>
                    <a:gd name="T17" fmla="*/ 763 h 1821"/>
                    <a:gd name="T18" fmla="*/ 3484 w 3599"/>
                    <a:gd name="T19" fmla="*/ 824 h 1821"/>
                    <a:gd name="T20" fmla="*/ 3474 w 3599"/>
                    <a:gd name="T21" fmla="*/ 872 h 1821"/>
                    <a:gd name="T22" fmla="*/ 3493 w 3599"/>
                    <a:gd name="T23" fmla="*/ 1001 h 1821"/>
                    <a:gd name="T24" fmla="*/ 3422 w 3599"/>
                    <a:gd name="T25" fmla="*/ 1176 h 1821"/>
                    <a:gd name="T26" fmla="*/ 3462 w 3599"/>
                    <a:gd name="T27" fmla="*/ 1299 h 1821"/>
                    <a:gd name="T28" fmla="*/ 3434 w 3599"/>
                    <a:gd name="T29" fmla="*/ 1323 h 1821"/>
                    <a:gd name="T30" fmla="*/ 3425 w 3599"/>
                    <a:gd name="T31" fmla="*/ 1358 h 1821"/>
                    <a:gd name="T32" fmla="*/ 3415 w 3599"/>
                    <a:gd name="T33" fmla="*/ 1401 h 1821"/>
                    <a:gd name="T34" fmla="*/ 3387 w 3599"/>
                    <a:gd name="T35" fmla="*/ 1427 h 1821"/>
                    <a:gd name="T36" fmla="*/ 3363 w 3599"/>
                    <a:gd name="T37" fmla="*/ 1460 h 1821"/>
                    <a:gd name="T38" fmla="*/ 3382 w 3599"/>
                    <a:gd name="T39" fmla="*/ 1498 h 1821"/>
                    <a:gd name="T40" fmla="*/ 3195 w 3599"/>
                    <a:gd name="T41" fmla="*/ 1819 h 1821"/>
                    <a:gd name="T42" fmla="*/ 2409 w 3599"/>
                    <a:gd name="T43" fmla="*/ 1821 h 1821"/>
                    <a:gd name="T44" fmla="*/ 1795 w 3599"/>
                    <a:gd name="T45" fmla="*/ 1821 h 1821"/>
                    <a:gd name="T46" fmla="*/ 805 w 3599"/>
                    <a:gd name="T47" fmla="*/ 1821 h 1821"/>
                    <a:gd name="T48" fmla="*/ 351 w 3599"/>
                    <a:gd name="T49" fmla="*/ 1741 h 1821"/>
                    <a:gd name="T50" fmla="*/ 354 w 3599"/>
                    <a:gd name="T51" fmla="*/ 1528 h 1821"/>
                    <a:gd name="T52" fmla="*/ 351 w 3599"/>
                    <a:gd name="T53" fmla="*/ 1372 h 1821"/>
                    <a:gd name="T54" fmla="*/ 354 w 3599"/>
                    <a:gd name="T55" fmla="*/ 1247 h 1821"/>
                    <a:gd name="T56" fmla="*/ 351 w 3599"/>
                    <a:gd name="T57" fmla="*/ 1160 h 1821"/>
                    <a:gd name="T58" fmla="*/ 302 w 3599"/>
                    <a:gd name="T59" fmla="*/ 1075 h 1821"/>
                    <a:gd name="T60" fmla="*/ 226 w 3599"/>
                    <a:gd name="T61" fmla="*/ 1056 h 1821"/>
                    <a:gd name="T62" fmla="*/ 139 w 3599"/>
                    <a:gd name="T63" fmla="*/ 1039 h 1821"/>
                    <a:gd name="T64" fmla="*/ 153 w 3599"/>
                    <a:gd name="T65" fmla="*/ 935 h 1821"/>
                    <a:gd name="T66" fmla="*/ 85 w 3599"/>
                    <a:gd name="T67" fmla="*/ 907 h 1821"/>
                    <a:gd name="T68" fmla="*/ 21 w 3599"/>
                    <a:gd name="T69" fmla="*/ 597 h 1821"/>
                    <a:gd name="T70" fmla="*/ 16 w 3599"/>
                    <a:gd name="T71" fmla="*/ 494 h 1821"/>
                    <a:gd name="T72" fmla="*/ 16 w 3599"/>
                    <a:gd name="T73" fmla="*/ 444 h 1821"/>
                    <a:gd name="T74" fmla="*/ 61 w 3599"/>
                    <a:gd name="T75" fmla="*/ 404 h 1821"/>
                    <a:gd name="T76" fmla="*/ 210 w 3599"/>
                    <a:gd name="T77" fmla="*/ 357 h 1821"/>
                    <a:gd name="T78" fmla="*/ 224 w 3599"/>
                    <a:gd name="T79" fmla="*/ 281 h 1821"/>
                    <a:gd name="T80" fmla="*/ 328 w 3599"/>
                    <a:gd name="T81" fmla="*/ 279 h 1821"/>
                    <a:gd name="T82" fmla="*/ 439 w 3599"/>
                    <a:gd name="T83" fmla="*/ 279 h 1821"/>
                    <a:gd name="T84" fmla="*/ 441 w 3599"/>
                    <a:gd name="T85" fmla="*/ 354 h 1821"/>
                    <a:gd name="T86" fmla="*/ 420 w 3599"/>
                    <a:gd name="T87" fmla="*/ 451 h 1821"/>
                    <a:gd name="T88" fmla="*/ 396 w 3599"/>
                    <a:gd name="T89" fmla="*/ 550 h 1821"/>
                    <a:gd name="T90" fmla="*/ 484 w 3599"/>
                    <a:gd name="T91" fmla="*/ 548 h 1821"/>
                    <a:gd name="T92" fmla="*/ 614 w 3599"/>
                    <a:gd name="T93" fmla="*/ 546 h 1821"/>
                    <a:gd name="T94" fmla="*/ 762 w 3599"/>
                    <a:gd name="T95" fmla="*/ 546 h 1821"/>
                    <a:gd name="T96" fmla="*/ 838 w 3599"/>
                    <a:gd name="T97" fmla="*/ 546 h 1821"/>
                    <a:gd name="T98" fmla="*/ 940 w 3599"/>
                    <a:gd name="T99" fmla="*/ 541 h 1821"/>
                    <a:gd name="T100" fmla="*/ 1065 w 3599"/>
                    <a:gd name="T101" fmla="*/ 543 h 1821"/>
                    <a:gd name="T102" fmla="*/ 1133 w 3599"/>
                    <a:gd name="T103" fmla="*/ 527 h 1821"/>
                    <a:gd name="T104" fmla="*/ 1162 w 3599"/>
                    <a:gd name="T105" fmla="*/ 475 h 1821"/>
                    <a:gd name="T106" fmla="*/ 1162 w 3599"/>
                    <a:gd name="T107" fmla="*/ 191 h 1821"/>
                    <a:gd name="T108" fmla="*/ 1322 w 3599"/>
                    <a:gd name="T109" fmla="*/ 182 h 1821"/>
                    <a:gd name="T110" fmla="*/ 1436 w 3599"/>
                    <a:gd name="T111" fmla="*/ 182 h 1821"/>
                    <a:gd name="T112" fmla="*/ 1601 w 3599"/>
                    <a:gd name="T113" fmla="*/ 184 h 1821"/>
                    <a:gd name="T114" fmla="*/ 1651 w 3599"/>
                    <a:gd name="T115" fmla="*/ 220 h 1821"/>
                    <a:gd name="T116" fmla="*/ 1781 w 3599"/>
                    <a:gd name="T117" fmla="*/ 349 h 1821"/>
                    <a:gd name="T118" fmla="*/ 2017 w 3599"/>
                    <a:gd name="T119" fmla="*/ 0 h 1821"/>
                    <a:gd name="T120" fmla="*/ 2111 w 3599"/>
                    <a:gd name="T121" fmla="*/ 47 h 1821"/>
                    <a:gd name="T122" fmla="*/ 2288 w 3599"/>
                    <a:gd name="T123" fmla="*/ 134 h 1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9" h="1821">
                      <a:moveTo>
                        <a:pt x="2286" y="269"/>
                      </a:moveTo>
                      <a:lnTo>
                        <a:pt x="2286" y="314"/>
                      </a:lnTo>
                      <a:lnTo>
                        <a:pt x="2286" y="359"/>
                      </a:lnTo>
                      <a:lnTo>
                        <a:pt x="2286" y="406"/>
                      </a:lnTo>
                      <a:lnTo>
                        <a:pt x="2286" y="411"/>
                      </a:lnTo>
                      <a:lnTo>
                        <a:pt x="2241" y="413"/>
                      </a:lnTo>
                      <a:lnTo>
                        <a:pt x="2232" y="413"/>
                      </a:lnTo>
                      <a:lnTo>
                        <a:pt x="2229" y="416"/>
                      </a:lnTo>
                      <a:lnTo>
                        <a:pt x="2229" y="416"/>
                      </a:lnTo>
                      <a:lnTo>
                        <a:pt x="2232" y="420"/>
                      </a:lnTo>
                      <a:lnTo>
                        <a:pt x="2241" y="437"/>
                      </a:lnTo>
                      <a:lnTo>
                        <a:pt x="2251" y="456"/>
                      </a:lnTo>
                      <a:lnTo>
                        <a:pt x="2253" y="463"/>
                      </a:lnTo>
                      <a:lnTo>
                        <a:pt x="2258" y="472"/>
                      </a:lnTo>
                      <a:lnTo>
                        <a:pt x="2265" y="484"/>
                      </a:lnTo>
                      <a:lnTo>
                        <a:pt x="2267" y="489"/>
                      </a:lnTo>
                      <a:lnTo>
                        <a:pt x="2277" y="508"/>
                      </a:lnTo>
                      <a:lnTo>
                        <a:pt x="2277" y="510"/>
                      </a:lnTo>
                      <a:lnTo>
                        <a:pt x="2279" y="512"/>
                      </a:lnTo>
                      <a:lnTo>
                        <a:pt x="2279" y="515"/>
                      </a:lnTo>
                      <a:lnTo>
                        <a:pt x="2281" y="517"/>
                      </a:lnTo>
                      <a:lnTo>
                        <a:pt x="2281" y="520"/>
                      </a:lnTo>
                      <a:lnTo>
                        <a:pt x="2284" y="520"/>
                      </a:lnTo>
                      <a:lnTo>
                        <a:pt x="2284" y="522"/>
                      </a:lnTo>
                      <a:lnTo>
                        <a:pt x="2286" y="524"/>
                      </a:lnTo>
                      <a:lnTo>
                        <a:pt x="2286" y="527"/>
                      </a:lnTo>
                      <a:lnTo>
                        <a:pt x="2288" y="529"/>
                      </a:lnTo>
                      <a:lnTo>
                        <a:pt x="2291" y="529"/>
                      </a:lnTo>
                      <a:lnTo>
                        <a:pt x="2293" y="529"/>
                      </a:lnTo>
                      <a:lnTo>
                        <a:pt x="2293" y="531"/>
                      </a:lnTo>
                      <a:lnTo>
                        <a:pt x="2296" y="531"/>
                      </a:lnTo>
                      <a:lnTo>
                        <a:pt x="2298" y="534"/>
                      </a:lnTo>
                      <a:lnTo>
                        <a:pt x="2300" y="534"/>
                      </a:lnTo>
                      <a:lnTo>
                        <a:pt x="2303" y="534"/>
                      </a:lnTo>
                      <a:lnTo>
                        <a:pt x="2303" y="536"/>
                      </a:lnTo>
                      <a:lnTo>
                        <a:pt x="2305" y="536"/>
                      </a:lnTo>
                      <a:lnTo>
                        <a:pt x="2307" y="536"/>
                      </a:lnTo>
                      <a:lnTo>
                        <a:pt x="2310" y="536"/>
                      </a:lnTo>
                      <a:lnTo>
                        <a:pt x="2312" y="536"/>
                      </a:lnTo>
                      <a:lnTo>
                        <a:pt x="2314" y="538"/>
                      </a:lnTo>
                      <a:lnTo>
                        <a:pt x="2317" y="538"/>
                      </a:lnTo>
                      <a:lnTo>
                        <a:pt x="2319" y="538"/>
                      </a:lnTo>
                      <a:lnTo>
                        <a:pt x="2324" y="538"/>
                      </a:lnTo>
                      <a:lnTo>
                        <a:pt x="2331" y="538"/>
                      </a:lnTo>
                      <a:lnTo>
                        <a:pt x="2336" y="538"/>
                      </a:lnTo>
                      <a:lnTo>
                        <a:pt x="2350" y="538"/>
                      </a:lnTo>
                      <a:lnTo>
                        <a:pt x="2355" y="541"/>
                      </a:lnTo>
                      <a:lnTo>
                        <a:pt x="2357" y="541"/>
                      </a:lnTo>
                      <a:lnTo>
                        <a:pt x="2364" y="541"/>
                      </a:lnTo>
                      <a:lnTo>
                        <a:pt x="2369" y="541"/>
                      </a:lnTo>
                      <a:lnTo>
                        <a:pt x="2373" y="541"/>
                      </a:lnTo>
                      <a:lnTo>
                        <a:pt x="2381" y="543"/>
                      </a:lnTo>
                      <a:lnTo>
                        <a:pt x="2385" y="543"/>
                      </a:lnTo>
                      <a:lnTo>
                        <a:pt x="2388" y="543"/>
                      </a:lnTo>
                      <a:lnTo>
                        <a:pt x="2392" y="543"/>
                      </a:lnTo>
                      <a:lnTo>
                        <a:pt x="2397" y="543"/>
                      </a:lnTo>
                      <a:lnTo>
                        <a:pt x="2402" y="543"/>
                      </a:lnTo>
                      <a:lnTo>
                        <a:pt x="2407" y="543"/>
                      </a:lnTo>
                      <a:lnTo>
                        <a:pt x="2409" y="543"/>
                      </a:lnTo>
                      <a:lnTo>
                        <a:pt x="2411" y="543"/>
                      </a:lnTo>
                      <a:lnTo>
                        <a:pt x="2414" y="543"/>
                      </a:lnTo>
                      <a:lnTo>
                        <a:pt x="2418" y="543"/>
                      </a:lnTo>
                      <a:lnTo>
                        <a:pt x="2423" y="543"/>
                      </a:lnTo>
                      <a:lnTo>
                        <a:pt x="2425" y="543"/>
                      </a:lnTo>
                      <a:lnTo>
                        <a:pt x="2430" y="543"/>
                      </a:lnTo>
                      <a:lnTo>
                        <a:pt x="2435" y="543"/>
                      </a:lnTo>
                      <a:lnTo>
                        <a:pt x="2468" y="543"/>
                      </a:lnTo>
                      <a:lnTo>
                        <a:pt x="2482" y="543"/>
                      </a:lnTo>
                      <a:lnTo>
                        <a:pt x="2487" y="543"/>
                      </a:lnTo>
                      <a:lnTo>
                        <a:pt x="2501" y="543"/>
                      </a:lnTo>
                      <a:lnTo>
                        <a:pt x="2506" y="543"/>
                      </a:lnTo>
                      <a:lnTo>
                        <a:pt x="2508" y="543"/>
                      </a:lnTo>
                      <a:lnTo>
                        <a:pt x="2522" y="543"/>
                      </a:lnTo>
                      <a:lnTo>
                        <a:pt x="2539" y="543"/>
                      </a:lnTo>
                      <a:lnTo>
                        <a:pt x="2553" y="543"/>
                      </a:lnTo>
                      <a:lnTo>
                        <a:pt x="2558" y="543"/>
                      </a:lnTo>
                      <a:lnTo>
                        <a:pt x="2565" y="543"/>
                      </a:lnTo>
                      <a:lnTo>
                        <a:pt x="2572" y="543"/>
                      </a:lnTo>
                      <a:lnTo>
                        <a:pt x="2577" y="543"/>
                      </a:lnTo>
                      <a:lnTo>
                        <a:pt x="2588" y="543"/>
                      </a:lnTo>
                      <a:lnTo>
                        <a:pt x="2603" y="543"/>
                      </a:lnTo>
                      <a:lnTo>
                        <a:pt x="2614" y="543"/>
                      </a:lnTo>
                      <a:lnTo>
                        <a:pt x="2617" y="543"/>
                      </a:lnTo>
                      <a:lnTo>
                        <a:pt x="2621" y="543"/>
                      </a:lnTo>
                      <a:lnTo>
                        <a:pt x="2626" y="543"/>
                      </a:lnTo>
                      <a:lnTo>
                        <a:pt x="2633" y="543"/>
                      </a:lnTo>
                      <a:lnTo>
                        <a:pt x="2645" y="543"/>
                      </a:lnTo>
                      <a:lnTo>
                        <a:pt x="2650" y="543"/>
                      </a:lnTo>
                      <a:lnTo>
                        <a:pt x="2655" y="543"/>
                      </a:lnTo>
                      <a:lnTo>
                        <a:pt x="2695" y="543"/>
                      </a:lnTo>
                      <a:lnTo>
                        <a:pt x="2716" y="541"/>
                      </a:lnTo>
                      <a:lnTo>
                        <a:pt x="2718" y="541"/>
                      </a:lnTo>
                      <a:lnTo>
                        <a:pt x="2725" y="541"/>
                      </a:lnTo>
                      <a:lnTo>
                        <a:pt x="2737" y="541"/>
                      </a:lnTo>
                      <a:lnTo>
                        <a:pt x="2751" y="541"/>
                      </a:lnTo>
                      <a:lnTo>
                        <a:pt x="2754" y="541"/>
                      </a:lnTo>
                      <a:lnTo>
                        <a:pt x="2777" y="541"/>
                      </a:lnTo>
                      <a:lnTo>
                        <a:pt x="2799" y="541"/>
                      </a:lnTo>
                      <a:lnTo>
                        <a:pt x="2801" y="541"/>
                      </a:lnTo>
                      <a:lnTo>
                        <a:pt x="2810" y="541"/>
                      </a:lnTo>
                      <a:lnTo>
                        <a:pt x="2829" y="541"/>
                      </a:lnTo>
                      <a:lnTo>
                        <a:pt x="2829" y="536"/>
                      </a:lnTo>
                      <a:lnTo>
                        <a:pt x="2829" y="508"/>
                      </a:lnTo>
                      <a:lnTo>
                        <a:pt x="2829" y="475"/>
                      </a:lnTo>
                      <a:lnTo>
                        <a:pt x="2829" y="444"/>
                      </a:lnTo>
                      <a:lnTo>
                        <a:pt x="2829" y="413"/>
                      </a:lnTo>
                      <a:lnTo>
                        <a:pt x="2829" y="392"/>
                      </a:lnTo>
                      <a:lnTo>
                        <a:pt x="2829" y="371"/>
                      </a:lnTo>
                      <a:lnTo>
                        <a:pt x="2829" y="359"/>
                      </a:lnTo>
                      <a:lnTo>
                        <a:pt x="2832" y="359"/>
                      </a:lnTo>
                      <a:lnTo>
                        <a:pt x="2872" y="359"/>
                      </a:lnTo>
                      <a:lnTo>
                        <a:pt x="2910" y="359"/>
                      </a:lnTo>
                      <a:lnTo>
                        <a:pt x="2943" y="359"/>
                      </a:lnTo>
                      <a:lnTo>
                        <a:pt x="3014" y="359"/>
                      </a:lnTo>
                      <a:lnTo>
                        <a:pt x="3014" y="366"/>
                      </a:lnTo>
                      <a:lnTo>
                        <a:pt x="3014" y="383"/>
                      </a:lnTo>
                      <a:lnTo>
                        <a:pt x="3014" y="399"/>
                      </a:lnTo>
                      <a:lnTo>
                        <a:pt x="3014" y="416"/>
                      </a:lnTo>
                      <a:lnTo>
                        <a:pt x="3016" y="439"/>
                      </a:lnTo>
                      <a:lnTo>
                        <a:pt x="3016" y="463"/>
                      </a:lnTo>
                      <a:lnTo>
                        <a:pt x="3016" y="479"/>
                      </a:lnTo>
                      <a:lnTo>
                        <a:pt x="3016" y="494"/>
                      </a:lnTo>
                      <a:lnTo>
                        <a:pt x="3016" y="510"/>
                      </a:lnTo>
                      <a:lnTo>
                        <a:pt x="3016" y="522"/>
                      </a:lnTo>
                      <a:lnTo>
                        <a:pt x="3016" y="529"/>
                      </a:lnTo>
                      <a:lnTo>
                        <a:pt x="3016" y="534"/>
                      </a:lnTo>
                      <a:lnTo>
                        <a:pt x="3016" y="541"/>
                      </a:lnTo>
                      <a:lnTo>
                        <a:pt x="3030" y="541"/>
                      </a:lnTo>
                      <a:lnTo>
                        <a:pt x="3068" y="541"/>
                      </a:lnTo>
                      <a:lnTo>
                        <a:pt x="3068" y="538"/>
                      </a:lnTo>
                      <a:lnTo>
                        <a:pt x="3073" y="541"/>
                      </a:lnTo>
                      <a:lnTo>
                        <a:pt x="3080" y="541"/>
                      </a:lnTo>
                      <a:lnTo>
                        <a:pt x="3082" y="541"/>
                      </a:lnTo>
                      <a:lnTo>
                        <a:pt x="3144" y="543"/>
                      </a:lnTo>
                      <a:lnTo>
                        <a:pt x="3174" y="543"/>
                      </a:lnTo>
                      <a:lnTo>
                        <a:pt x="3177" y="543"/>
                      </a:lnTo>
                      <a:lnTo>
                        <a:pt x="3179" y="543"/>
                      </a:lnTo>
                      <a:lnTo>
                        <a:pt x="3193" y="543"/>
                      </a:lnTo>
                      <a:lnTo>
                        <a:pt x="3240" y="543"/>
                      </a:lnTo>
                      <a:lnTo>
                        <a:pt x="3250" y="543"/>
                      </a:lnTo>
                      <a:lnTo>
                        <a:pt x="3394" y="546"/>
                      </a:lnTo>
                      <a:lnTo>
                        <a:pt x="3434" y="546"/>
                      </a:lnTo>
                      <a:lnTo>
                        <a:pt x="3439" y="546"/>
                      </a:lnTo>
                      <a:lnTo>
                        <a:pt x="3444" y="546"/>
                      </a:lnTo>
                      <a:lnTo>
                        <a:pt x="3481" y="546"/>
                      </a:lnTo>
                      <a:lnTo>
                        <a:pt x="3505" y="546"/>
                      </a:lnTo>
                      <a:lnTo>
                        <a:pt x="3519" y="546"/>
                      </a:lnTo>
                      <a:lnTo>
                        <a:pt x="3547" y="546"/>
                      </a:lnTo>
                      <a:lnTo>
                        <a:pt x="3562" y="546"/>
                      </a:lnTo>
                      <a:lnTo>
                        <a:pt x="3566" y="546"/>
                      </a:lnTo>
                      <a:lnTo>
                        <a:pt x="3573" y="546"/>
                      </a:lnTo>
                      <a:lnTo>
                        <a:pt x="3581" y="546"/>
                      </a:lnTo>
                      <a:lnTo>
                        <a:pt x="3588" y="546"/>
                      </a:lnTo>
                      <a:lnTo>
                        <a:pt x="3592" y="546"/>
                      </a:lnTo>
                      <a:lnTo>
                        <a:pt x="3597" y="546"/>
                      </a:lnTo>
                      <a:lnTo>
                        <a:pt x="3597" y="548"/>
                      </a:lnTo>
                      <a:lnTo>
                        <a:pt x="3597" y="550"/>
                      </a:lnTo>
                      <a:lnTo>
                        <a:pt x="3597" y="553"/>
                      </a:lnTo>
                      <a:lnTo>
                        <a:pt x="3597" y="557"/>
                      </a:lnTo>
                      <a:lnTo>
                        <a:pt x="3599" y="557"/>
                      </a:lnTo>
                      <a:lnTo>
                        <a:pt x="3599" y="560"/>
                      </a:lnTo>
                      <a:lnTo>
                        <a:pt x="3599" y="562"/>
                      </a:lnTo>
                      <a:lnTo>
                        <a:pt x="3599" y="564"/>
                      </a:lnTo>
                      <a:lnTo>
                        <a:pt x="3599" y="567"/>
                      </a:lnTo>
                      <a:lnTo>
                        <a:pt x="3599" y="569"/>
                      </a:lnTo>
                      <a:lnTo>
                        <a:pt x="3599" y="574"/>
                      </a:lnTo>
                      <a:lnTo>
                        <a:pt x="3599" y="576"/>
                      </a:lnTo>
                      <a:lnTo>
                        <a:pt x="3599" y="579"/>
                      </a:lnTo>
                      <a:lnTo>
                        <a:pt x="3597" y="579"/>
                      </a:lnTo>
                      <a:lnTo>
                        <a:pt x="3597" y="581"/>
                      </a:lnTo>
                      <a:lnTo>
                        <a:pt x="3595" y="583"/>
                      </a:lnTo>
                      <a:lnTo>
                        <a:pt x="3595" y="586"/>
                      </a:lnTo>
                      <a:lnTo>
                        <a:pt x="3592" y="586"/>
                      </a:lnTo>
                      <a:lnTo>
                        <a:pt x="3590" y="597"/>
                      </a:lnTo>
                      <a:lnTo>
                        <a:pt x="3583" y="657"/>
                      </a:lnTo>
                      <a:lnTo>
                        <a:pt x="3576" y="671"/>
                      </a:lnTo>
                      <a:lnTo>
                        <a:pt x="3571" y="680"/>
                      </a:lnTo>
                      <a:lnTo>
                        <a:pt x="3562" y="690"/>
                      </a:lnTo>
                      <a:lnTo>
                        <a:pt x="3557" y="694"/>
                      </a:lnTo>
                      <a:lnTo>
                        <a:pt x="3536" y="701"/>
                      </a:lnTo>
                      <a:lnTo>
                        <a:pt x="3533" y="704"/>
                      </a:lnTo>
                      <a:lnTo>
                        <a:pt x="3519" y="723"/>
                      </a:lnTo>
                      <a:lnTo>
                        <a:pt x="3514" y="727"/>
                      </a:lnTo>
                      <a:lnTo>
                        <a:pt x="3514" y="730"/>
                      </a:lnTo>
                      <a:lnTo>
                        <a:pt x="3512" y="732"/>
                      </a:lnTo>
                      <a:lnTo>
                        <a:pt x="3512" y="735"/>
                      </a:lnTo>
                      <a:lnTo>
                        <a:pt x="3512" y="739"/>
                      </a:lnTo>
                      <a:lnTo>
                        <a:pt x="3512" y="742"/>
                      </a:lnTo>
                      <a:lnTo>
                        <a:pt x="3510" y="744"/>
                      </a:lnTo>
                      <a:lnTo>
                        <a:pt x="3507" y="746"/>
                      </a:lnTo>
                      <a:lnTo>
                        <a:pt x="3505" y="751"/>
                      </a:lnTo>
                      <a:lnTo>
                        <a:pt x="3505" y="753"/>
                      </a:lnTo>
                      <a:lnTo>
                        <a:pt x="3505" y="756"/>
                      </a:lnTo>
                      <a:lnTo>
                        <a:pt x="3507" y="756"/>
                      </a:lnTo>
                      <a:lnTo>
                        <a:pt x="3507" y="758"/>
                      </a:lnTo>
                      <a:lnTo>
                        <a:pt x="3505" y="758"/>
                      </a:lnTo>
                      <a:lnTo>
                        <a:pt x="3505" y="760"/>
                      </a:lnTo>
                      <a:lnTo>
                        <a:pt x="3505" y="763"/>
                      </a:lnTo>
                      <a:lnTo>
                        <a:pt x="3503" y="765"/>
                      </a:lnTo>
                      <a:lnTo>
                        <a:pt x="3503" y="768"/>
                      </a:lnTo>
                      <a:lnTo>
                        <a:pt x="3503" y="770"/>
                      </a:lnTo>
                      <a:lnTo>
                        <a:pt x="3500" y="772"/>
                      </a:lnTo>
                      <a:lnTo>
                        <a:pt x="3498" y="779"/>
                      </a:lnTo>
                      <a:lnTo>
                        <a:pt x="3495" y="784"/>
                      </a:lnTo>
                      <a:lnTo>
                        <a:pt x="3493" y="786"/>
                      </a:lnTo>
                      <a:lnTo>
                        <a:pt x="3491" y="786"/>
                      </a:lnTo>
                      <a:lnTo>
                        <a:pt x="3488" y="791"/>
                      </a:lnTo>
                      <a:lnTo>
                        <a:pt x="3488" y="794"/>
                      </a:lnTo>
                      <a:lnTo>
                        <a:pt x="3488" y="796"/>
                      </a:lnTo>
                      <a:lnTo>
                        <a:pt x="3488" y="798"/>
                      </a:lnTo>
                      <a:lnTo>
                        <a:pt x="3488" y="801"/>
                      </a:lnTo>
                      <a:lnTo>
                        <a:pt x="3486" y="805"/>
                      </a:lnTo>
                      <a:lnTo>
                        <a:pt x="3484" y="805"/>
                      </a:lnTo>
                      <a:lnTo>
                        <a:pt x="3484" y="808"/>
                      </a:lnTo>
                      <a:lnTo>
                        <a:pt x="3484" y="810"/>
                      </a:lnTo>
                      <a:lnTo>
                        <a:pt x="3484" y="812"/>
                      </a:lnTo>
                      <a:lnTo>
                        <a:pt x="3484" y="815"/>
                      </a:lnTo>
                      <a:lnTo>
                        <a:pt x="3484" y="820"/>
                      </a:lnTo>
                      <a:lnTo>
                        <a:pt x="3484" y="822"/>
                      </a:lnTo>
                      <a:lnTo>
                        <a:pt x="3484" y="824"/>
                      </a:lnTo>
                      <a:lnTo>
                        <a:pt x="3481" y="827"/>
                      </a:lnTo>
                      <a:lnTo>
                        <a:pt x="3481" y="829"/>
                      </a:lnTo>
                      <a:lnTo>
                        <a:pt x="3481" y="831"/>
                      </a:lnTo>
                      <a:lnTo>
                        <a:pt x="3479" y="834"/>
                      </a:lnTo>
                      <a:lnTo>
                        <a:pt x="3479" y="836"/>
                      </a:lnTo>
                      <a:lnTo>
                        <a:pt x="3479" y="838"/>
                      </a:lnTo>
                      <a:lnTo>
                        <a:pt x="3481" y="841"/>
                      </a:lnTo>
                      <a:lnTo>
                        <a:pt x="3479" y="841"/>
                      </a:lnTo>
                      <a:lnTo>
                        <a:pt x="3479" y="843"/>
                      </a:lnTo>
                      <a:lnTo>
                        <a:pt x="3477" y="846"/>
                      </a:lnTo>
                      <a:lnTo>
                        <a:pt x="3477" y="848"/>
                      </a:lnTo>
                      <a:lnTo>
                        <a:pt x="3477" y="850"/>
                      </a:lnTo>
                      <a:lnTo>
                        <a:pt x="3477" y="853"/>
                      </a:lnTo>
                      <a:lnTo>
                        <a:pt x="3477" y="855"/>
                      </a:lnTo>
                      <a:lnTo>
                        <a:pt x="3477" y="857"/>
                      </a:lnTo>
                      <a:lnTo>
                        <a:pt x="3477" y="862"/>
                      </a:lnTo>
                      <a:lnTo>
                        <a:pt x="3477" y="864"/>
                      </a:lnTo>
                      <a:lnTo>
                        <a:pt x="3477" y="867"/>
                      </a:lnTo>
                      <a:lnTo>
                        <a:pt x="3477" y="869"/>
                      </a:lnTo>
                      <a:lnTo>
                        <a:pt x="3474" y="869"/>
                      </a:lnTo>
                      <a:lnTo>
                        <a:pt x="3474" y="869"/>
                      </a:lnTo>
                      <a:lnTo>
                        <a:pt x="3474" y="872"/>
                      </a:lnTo>
                      <a:lnTo>
                        <a:pt x="3474" y="874"/>
                      </a:lnTo>
                      <a:lnTo>
                        <a:pt x="3474" y="881"/>
                      </a:lnTo>
                      <a:lnTo>
                        <a:pt x="3477" y="883"/>
                      </a:lnTo>
                      <a:lnTo>
                        <a:pt x="3477" y="886"/>
                      </a:lnTo>
                      <a:lnTo>
                        <a:pt x="3477" y="888"/>
                      </a:lnTo>
                      <a:lnTo>
                        <a:pt x="3477" y="890"/>
                      </a:lnTo>
                      <a:lnTo>
                        <a:pt x="3479" y="893"/>
                      </a:lnTo>
                      <a:lnTo>
                        <a:pt x="3479" y="895"/>
                      </a:lnTo>
                      <a:lnTo>
                        <a:pt x="3479" y="898"/>
                      </a:lnTo>
                      <a:lnTo>
                        <a:pt x="3479" y="900"/>
                      </a:lnTo>
                      <a:lnTo>
                        <a:pt x="3479" y="902"/>
                      </a:lnTo>
                      <a:lnTo>
                        <a:pt x="3479" y="905"/>
                      </a:lnTo>
                      <a:lnTo>
                        <a:pt x="3479" y="907"/>
                      </a:lnTo>
                      <a:lnTo>
                        <a:pt x="3479" y="909"/>
                      </a:lnTo>
                      <a:lnTo>
                        <a:pt x="3481" y="909"/>
                      </a:lnTo>
                      <a:lnTo>
                        <a:pt x="3491" y="933"/>
                      </a:lnTo>
                      <a:lnTo>
                        <a:pt x="3491" y="945"/>
                      </a:lnTo>
                      <a:lnTo>
                        <a:pt x="3491" y="961"/>
                      </a:lnTo>
                      <a:lnTo>
                        <a:pt x="3493" y="968"/>
                      </a:lnTo>
                      <a:lnTo>
                        <a:pt x="3493" y="975"/>
                      </a:lnTo>
                      <a:lnTo>
                        <a:pt x="3493" y="994"/>
                      </a:lnTo>
                      <a:lnTo>
                        <a:pt x="3493" y="1001"/>
                      </a:lnTo>
                      <a:lnTo>
                        <a:pt x="3493" y="1009"/>
                      </a:lnTo>
                      <a:lnTo>
                        <a:pt x="3493" y="1016"/>
                      </a:lnTo>
                      <a:lnTo>
                        <a:pt x="3493" y="1030"/>
                      </a:lnTo>
                      <a:lnTo>
                        <a:pt x="3493" y="1039"/>
                      </a:lnTo>
                      <a:lnTo>
                        <a:pt x="3491" y="1044"/>
                      </a:lnTo>
                      <a:lnTo>
                        <a:pt x="3491" y="1049"/>
                      </a:lnTo>
                      <a:lnTo>
                        <a:pt x="3488" y="1053"/>
                      </a:lnTo>
                      <a:lnTo>
                        <a:pt x="3481" y="1061"/>
                      </a:lnTo>
                      <a:lnTo>
                        <a:pt x="3472" y="1072"/>
                      </a:lnTo>
                      <a:lnTo>
                        <a:pt x="3462" y="1079"/>
                      </a:lnTo>
                      <a:lnTo>
                        <a:pt x="3455" y="1087"/>
                      </a:lnTo>
                      <a:lnTo>
                        <a:pt x="3451" y="1091"/>
                      </a:lnTo>
                      <a:lnTo>
                        <a:pt x="3448" y="1096"/>
                      </a:lnTo>
                      <a:lnTo>
                        <a:pt x="3444" y="1101"/>
                      </a:lnTo>
                      <a:lnTo>
                        <a:pt x="3439" y="1110"/>
                      </a:lnTo>
                      <a:lnTo>
                        <a:pt x="3432" y="1124"/>
                      </a:lnTo>
                      <a:lnTo>
                        <a:pt x="3427" y="1138"/>
                      </a:lnTo>
                      <a:lnTo>
                        <a:pt x="3425" y="1150"/>
                      </a:lnTo>
                      <a:lnTo>
                        <a:pt x="3422" y="1157"/>
                      </a:lnTo>
                      <a:lnTo>
                        <a:pt x="3422" y="1164"/>
                      </a:lnTo>
                      <a:lnTo>
                        <a:pt x="3422" y="1172"/>
                      </a:lnTo>
                      <a:lnTo>
                        <a:pt x="3422" y="1176"/>
                      </a:lnTo>
                      <a:lnTo>
                        <a:pt x="3427" y="1190"/>
                      </a:lnTo>
                      <a:lnTo>
                        <a:pt x="3429" y="1198"/>
                      </a:lnTo>
                      <a:lnTo>
                        <a:pt x="3432" y="1202"/>
                      </a:lnTo>
                      <a:lnTo>
                        <a:pt x="3432" y="1207"/>
                      </a:lnTo>
                      <a:lnTo>
                        <a:pt x="3436" y="1209"/>
                      </a:lnTo>
                      <a:lnTo>
                        <a:pt x="3436" y="1212"/>
                      </a:lnTo>
                      <a:lnTo>
                        <a:pt x="3446" y="1224"/>
                      </a:lnTo>
                      <a:lnTo>
                        <a:pt x="3453" y="1231"/>
                      </a:lnTo>
                      <a:lnTo>
                        <a:pt x="3460" y="1238"/>
                      </a:lnTo>
                      <a:lnTo>
                        <a:pt x="3465" y="1252"/>
                      </a:lnTo>
                      <a:lnTo>
                        <a:pt x="3467" y="1259"/>
                      </a:lnTo>
                      <a:lnTo>
                        <a:pt x="3467" y="1271"/>
                      </a:lnTo>
                      <a:lnTo>
                        <a:pt x="3467" y="1276"/>
                      </a:lnTo>
                      <a:lnTo>
                        <a:pt x="3467" y="1285"/>
                      </a:lnTo>
                      <a:lnTo>
                        <a:pt x="3467" y="1287"/>
                      </a:lnTo>
                      <a:lnTo>
                        <a:pt x="3467" y="1290"/>
                      </a:lnTo>
                      <a:lnTo>
                        <a:pt x="3467" y="1292"/>
                      </a:lnTo>
                      <a:lnTo>
                        <a:pt x="3465" y="1292"/>
                      </a:lnTo>
                      <a:lnTo>
                        <a:pt x="3465" y="1294"/>
                      </a:lnTo>
                      <a:lnTo>
                        <a:pt x="3465" y="1297"/>
                      </a:lnTo>
                      <a:lnTo>
                        <a:pt x="3462" y="1297"/>
                      </a:lnTo>
                      <a:lnTo>
                        <a:pt x="3462" y="1299"/>
                      </a:lnTo>
                      <a:lnTo>
                        <a:pt x="3460" y="1299"/>
                      </a:lnTo>
                      <a:lnTo>
                        <a:pt x="3460" y="1301"/>
                      </a:lnTo>
                      <a:lnTo>
                        <a:pt x="3458" y="1301"/>
                      </a:lnTo>
                      <a:lnTo>
                        <a:pt x="3458" y="1304"/>
                      </a:lnTo>
                      <a:lnTo>
                        <a:pt x="3455" y="1304"/>
                      </a:lnTo>
                      <a:lnTo>
                        <a:pt x="3453" y="1304"/>
                      </a:lnTo>
                      <a:lnTo>
                        <a:pt x="3453" y="1306"/>
                      </a:lnTo>
                      <a:lnTo>
                        <a:pt x="3451" y="1306"/>
                      </a:lnTo>
                      <a:lnTo>
                        <a:pt x="3448" y="1306"/>
                      </a:lnTo>
                      <a:lnTo>
                        <a:pt x="3448" y="1309"/>
                      </a:lnTo>
                      <a:lnTo>
                        <a:pt x="3446" y="1309"/>
                      </a:lnTo>
                      <a:lnTo>
                        <a:pt x="3446" y="1311"/>
                      </a:lnTo>
                      <a:lnTo>
                        <a:pt x="3444" y="1311"/>
                      </a:lnTo>
                      <a:lnTo>
                        <a:pt x="3441" y="1311"/>
                      </a:lnTo>
                      <a:lnTo>
                        <a:pt x="3441" y="1313"/>
                      </a:lnTo>
                      <a:lnTo>
                        <a:pt x="3439" y="1313"/>
                      </a:lnTo>
                      <a:lnTo>
                        <a:pt x="3439" y="1316"/>
                      </a:lnTo>
                      <a:lnTo>
                        <a:pt x="3436" y="1316"/>
                      </a:lnTo>
                      <a:lnTo>
                        <a:pt x="3436" y="1318"/>
                      </a:lnTo>
                      <a:lnTo>
                        <a:pt x="3434" y="1318"/>
                      </a:lnTo>
                      <a:lnTo>
                        <a:pt x="3434" y="1320"/>
                      </a:lnTo>
                      <a:lnTo>
                        <a:pt x="3434" y="1323"/>
                      </a:lnTo>
                      <a:lnTo>
                        <a:pt x="3432" y="1323"/>
                      </a:lnTo>
                      <a:lnTo>
                        <a:pt x="3432" y="1323"/>
                      </a:lnTo>
                      <a:lnTo>
                        <a:pt x="3429" y="1323"/>
                      </a:lnTo>
                      <a:lnTo>
                        <a:pt x="3429" y="1325"/>
                      </a:lnTo>
                      <a:lnTo>
                        <a:pt x="3429" y="1327"/>
                      </a:lnTo>
                      <a:lnTo>
                        <a:pt x="3427" y="1327"/>
                      </a:lnTo>
                      <a:lnTo>
                        <a:pt x="3427" y="1330"/>
                      </a:lnTo>
                      <a:lnTo>
                        <a:pt x="3427" y="1332"/>
                      </a:lnTo>
                      <a:lnTo>
                        <a:pt x="3425" y="1332"/>
                      </a:lnTo>
                      <a:lnTo>
                        <a:pt x="3425" y="1335"/>
                      </a:lnTo>
                      <a:lnTo>
                        <a:pt x="3425" y="1337"/>
                      </a:lnTo>
                      <a:lnTo>
                        <a:pt x="3425" y="1339"/>
                      </a:lnTo>
                      <a:lnTo>
                        <a:pt x="3425" y="1342"/>
                      </a:lnTo>
                      <a:lnTo>
                        <a:pt x="3422" y="1342"/>
                      </a:lnTo>
                      <a:lnTo>
                        <a:pt x="3422" y="1344"/>
                      </a:lnTo>
                      <a:lnTo>
                        <a:pt x="3422" y="1346"/>
                      </a:lnTo>
                      <a:lnTo>
                        <a:pt x="3422" y="1349"/>
                      </a:lnTo>
                      <a:lnTo>
                        <a:pt x="3422" y="1351"/>
                      </a:lnTo>
                      <a:lnTo>
                        <a:pt x="3422" y="1353"/>
                      </a:lnTo>
                      <a:lnTo>
                        <a:pt x="3425" y="1353"/>
                      </a:lnTo>
                      <a:lnTo>
                        <a:pt x="3425" y="1356"/>
                      </a:lnTo>
                      <a:lnTo>
                        <a:pt x="3425" y="1358"/>
                      </a:lnTo>
                      <a:lnTo>
                        <a:pt x="3425" y="1361"/>
                      </a:lnTo>
                      <a:lnTo>
                        <a:pt x="3425" y="1363"/>
                      </a:lnTo>
                      <a:lnTo>
                        <a:pt x="3425" y="1365"/>
                      </a:lnTo>
                      <a:lnTo>
                        <a:pt x="3425" y="1368"/>
                      </a:lnTo>
                      <a:lnTo>
                        <a:pt x="3425" y="1370"/>
                      </a:lnTo>
                      <a:lnTo>
                        <a:pt x="3422" y="1370"/>
                      </a:lnTo>
                      <a:lnTo>
                        <a:pt x="3422" y="1372"/>
                      </a:lnTo>
                      <a:lnTo>
                        <a:pt x="3422" y="1375"/>
                      </a:lnTo>
                      <a:lnTo>
                        <a:pt x="3422" y="1377"/>
                      </a:lnTo>
                      <a:lnTo>
                        <a:pt x="3422" y="1379"/>
                      </a:lnTo>
                      <a:lnTo>
                        <a:pt x="3422" y="1379"/>
                      </a:lnTo>
                      <a:lnTo>
                        <a:pt x="3420" y="1382"/>
                      </a:lnTo>
                      <a:lnTo>
                        <a:pt x="3420" y="1384"/>
                      </a:lnTo>
                      <a:lnTo>
                        <a:pt x="3420" y="1387"/>
                      </a:lnTo>
                      <a:lnTo>
                        <a:pt x="3420" y="1389"/>
                      </a:lnTo>
                      <a:lnTo>
                        <a:pt x="3420" y="1391"/>
                      </a:lnTo>
                      <a:lnTo>
                        <a:pt x="3420" y="1394"/>
                      </a:lnTo>
                      <a:lnTo>
                        <a:pt x="3418" y="1394"/>
                      </a:lnTo>
                      <a:lnTo>
                        <a:pt x="3418" y="1396"/>
                      </a:lnTo>
                      <a:lnTo>
                        <a:pt x="3418" y="1398"/>
                      </a:lnTo>
                      <a:lnTo>
                        <a:pt x="3415" y="1398"/>
                      </a:lnTo>
                      <a:lnTo>
                        <a:pt x="3415" y="1401"/>
                      </a:lnTo>
                      <a:lnTo>
                        <a:pt x="3415" y="1403"/>
                      </a:lnTo>
                      <a:lnTo>
                        <a:pt x="3413" y="1403"/>
                      </a:lnTo>
                      <a:lnTo>
                        <a:pt x="3413" y="1405"/>
                      </a:lnTo>
                      <a:lnTo>
                        <a:pt x="3410" y="1405"/>
                      </a:lnTo>
                      <a:lnTo>
                        <a:pt x="3410" y="1408"/>
                      </a:lnTo>
                      <a:lnTo>
                        <a:pt x="3408" y="1408"/>
                      </a:lnTo>
                      <a:lnTo>
                        <a:pt x="3408" y="1410"/>
                      </a:lnTo>
                      <a:lnTo>
                        <a:pt x="3406" y="1410"/>
                      </a:lnTo>
                      <a:lnTo>
                        <a:pt x="3403" y="1410"/>
                      </a:lnTo>
                      <a:lnTo>
                        <a:pt x="3403" y="1413"/>
                      </a:lnTo>
                      <a:lnTo>
                        <a:pt x="3401" y="1413"/>
                      </a:lnTo>
                      <a:lnTo>
                        <a:pt x="3401" y="1415"/>
                      </a:lnTo>
                      <a:lnTo>
                        <a:pt x="3399" y="1415"/>
                      </a:lnTo>
                      <a:lnTo>
                        <a:pt x="3396" y="1417"/>
                      </a:lnTo>
                      <a:lnTo>
                        <a:pt x="3394" y="1417"/>
                      </a:lnTo>
                      <a:lnTo>
                        <a:pt x="3394" y="1420"/>
                      </a:lnTo>
                      <a:lnTo>
                        <a:pt x="3392" y="1420"/>
                      </a:lnTo>
                      <a:lnTo>
                        <a:pt x="3392" y="1422"/>
                      </a:lnTo>
                      <a:lnTo>
                        <a:pt x="3389" y="1422"/>
                      </a:lnTo>
                      <a:lnTo>
                        <a:pt x="3389" y="1424"/>
                      </a:lnTo>
                      <a:lnTo>
                        <a:pt x="3387" y="1424"/>
                      </a:lnTo>
                      <a:lnTo>
                        <a:pt x="3387" y="1427"/>
                      </a:lnTo>
                      <a:lnTo>
                        <a:pt x="3384" y="1427"/>
                      </a:lnTo>
                      <a:lnTo>
                        <a:pt x="3382" y="1429"/>
                      </a:lnTo>
                      <a:lnTo>
                        <a:pt x="3380" y="1431"/>
                      </a:lnTo>
                      <a:lnTo>
                        <a:pt x="3377" y="1434"/>
                      </a:lnTo>
                      <a:lnTo>
                        <a:pt x="3375" y="1434"/>
                      </a:lnTo>
                      <a:lnTo>
                        <a:pt x="3375" y="1436"/>
                      </a:lnTo>
                      <a:lnTo>
                        <a:pt x="3373" y="1436"/>
                      </a:lnTo>
                      <a:lnTo>
                        <a:pt x="3373" y="1439"/>
                      </a:lnTo>
                      <a:lnTo>
                        <a:pt x="3370" y="1439"/>
                      </a:lnTo>
                      <a:lnTo>
                        <a:pt x="3370" y="1441"/>
                      </a:lnTo>
                      <a:lnTo>
                        <a:pt x="3368" y="1441"/>
                      </a:lnTo>
                      <a:lnTo>
                        <a:pt x="3368" y="1443"/>
                      </a:lnTo>
                      <a:lnTo>
                        <a:pt x="3366" y="1443"/>
                      </a:lnTo>
                      <a:lnTo>
                        <a:pt x="3366" y="1446"/>
                      </a:lnTo>
                      <a:lnTo>
                        <a:pt x="3363" y="1446"/>
                      </a:lnTo>
                      <a:lnTo>
                        <a:pt x="3363" y="1448"/>
                      </a:lnTo>
                      <a:lnTo>
                        <a:pt x="3363" y="1450"/>
                      </a:lnTo>
                      <a:lnTo>
                        <a:pt x="3363" y="1450"/>
                      </a:lnTo>
                      <a:lnTo>
                        <a:pt x="3363" y="1453"/>
                      </a:lnTo>
                      <a:lnTo>
                        <a:pt x="3363" y="1455"/>
                      </a:lnTo>
                      <a:lnTo>
                        <a:pt x="3363" y="1457"/>
                      </a:lnTo>
                      <a:lnTo>
                        <a:pt x="3363" y="1460"/>
                      </a:lnTo>
                      <a:lnTo>
                        <a:pt x="3363" y="1462"/>
                      </a:lnTo>
                      <a:lnTo>
                        <a:pt x="3363" y="1464"/>
                      </a:lnTo>
                      <a:lnTo>
                        <a:pt x="3363" y="1467"/>
                      </a:lnTo>
                      <a:lnTo>
                        <a:pt x="3363" y="1469"/>
                      </a:lnTo>
                      <a:lnTo>
                        <a:pt x="3363" y="1472"/>
                      </a:lnTo>
                      <a:lnTo>
                        <a:pt x="3363" y="1474"/>
                      </a:lnTo>
                      <a:lnTo>
                        <a:pt x="3366" y="1474"/>
                      </a:lnTo>
                      <a:lnTo>
                        <a:pt x="3366" y="1476"/>
                      </a:lnTo>
                      <a:lnTo>
                        <a:pt x="3366" y="1479"/>
                      </a:lnTo>
                      <a:lnTo>
                        <a:pt x="3368" y="1481"/>
                      </a:lnTo>
                      <a:lnTo>
                        <a:pt x="3370" y="1483"/>
                      </a:lnTo>
                      <a:lnTo>
                        <a:pt x="3370" y="1486"/>
                      </a:lnTo>
                      <a:lnTo>
                        <a:pt x="3373" y="1486"/>
                      </a:lnTo>
                      <a:lnTo>
                        <a:pt x="3373" y="1488"/>
                      </a:lnTo>
                      <a:lnTo>
                        <a:pt x="3375" y="1490"/>
                      </a:lnTo>
                      <a:lnTo>
                        <a:pt x="3377" y="1490"/>
                      </a:lnTo>
                      <a:lnTo>
                        <a:pt x="3377" y="1490"/>
                      </a:lnTo>
                      <a:lnTo>
                        <a:pt x="3380" y="1490"/>
                      </a:lnTo>
                      <a:lnTo>
                        <a:pt x="3380" y="1493"/>
                      </a:lnTo>
                      <a:lnTo>
                        <a:pt x="3380" y="1495"/>
                      </a:lnTo>
                      <a:lnTo>
                        <a:pt x="3382" y="1495"/>
                      </a:lnTo>
                      <a:lnTo>
                        <a:pt x="3382" y="1498"/>
                      </a:lnTo>
                      <a:lnTo>
                        <a:pt x="3382" y="1500"/>
                      </a:lnTo>
                      <a:lnTo>
                        <a:pt x="3382" y="1502"/>
                      </a:lnTo>
                      <a:lnTo>
                        <a:pt x="3382" y="1505"/>
                      </a:lnTo>
                      <a:lnTo>
                        <a:pt x="3382" y="1507"/>
                      </a:lnTo>
                      <a:lnTo>
                        <a:pt x="3382" y="1509"/>
                      </a:lnTo>
                      <a:lnTo>
                        <a:pt x="3382" y="1512"/>
                      </a:lnTo>
                      <a:lnTo>
                        <a:pt x="3382" y="1514"/>
                      </a:lnTo>
                      <a:lnTo>
                        <a:pt x="3394" y="1568"/>
                      </a:lnTo>
                      <a:lnTo>
                        <a:pt x="3394" y="1594"/>
                      </a:lnTo>
                      <a:lnTo>
                        <a:pt x="3396" y="1627"/>
                      </a:lnTo>
                      <a:lnTo>
                        <a:pt x="3394" y="1661"/>
                      </a:lnTo>
                      <a:lnTo>
                        <a:pt x="3396" y="1703"/>
                      </a:lnTo>
                      <a:lnTo>
                        <a:pt x="3401" y="1739"/>
                      </a:lnTo>
                      <a:lnTo>
                        <a:pt x="3406" y="1762"/>
                      </a:lnTo>
                      <a:lnTo>
                        <a:pt x="3410" y="1774"/>
                      </a:lnTo>
                      <a:lnTo>
                        <a:pt x="3415" y="1788"/>
                      </a:lnTo>
                      <a:lnTo>
                        <a:pt x="3418" y="1795"/>
                      </a:lnTo>
                      <a:lnTo>
                        <a:pt x="3418" y="1821"/>
                      </a:lnTo>
                      <a:lnTo>
                        <a:pt x="3377" y="1821"/>
                      </a:lnTo>
                      <a:lnTo>
                        <a:pt x="3354" y="1821"/>
                      </a:lnTo>
                      <a:lnTo>
                        <a:pt x="3288" y="1821"/>
                      </a:lnTo>
                      <a:lnTo>
                        <a:pt x="3195" y="1819"/>
                      </a:lnTo>
                      <a:lnTo>
                        <a:pt x="3106" y="1819"/>
                      </a:lnTo>
                      <a:lnTo>
                        <a:pt x="3016" y="1819"/>
                      </a:lnTo>
                      <a:lnTo>
                        <a:pt x="2964" y="1819"/>
                      </a:lnTo>
                      <a:lnTo>
                        <a:pt x="2917" y="1819"/>
                      </a:lnTo>
                      <a:lnTo>
                        <a:pt x="2874" y="1819"/>
                      </a:lnTo>
                      <a:lnTo>
                        <a:pt x="2872" y="1819"/>
                      </a:lnTo>
                      <a:lnTo>
                        <a:pt x="2867" y="1819"/>
                      </a:lnTo>
                      <a:lnTo>
                        <a:pt x="2862" y="1819"/>
                      </a:lnTo>
                      <a:lnTo>
                        <a:pt x="2829" y="1819"/>
                      </a:lnTo>
                      <a:lnTo>
                        <a:pt x="2782" y="1819"/>
                      </a:lnTo>
                      <a:lnTo>
                        <a:pt x="2735" y="1821"/>
                      </a:lnTo>
                      <a:lnTo>
                        <a:pt x="2688" y="1821"/>
                      </a:lnTo>
                      <a:lnTo>
                        <a:pt x="2645" y="1821"/>
                      </a:lnTo>
                      <a:lnTo>
                        <a:pt x="2600" y="1821"/>
                      </a:lnTo>
                      <a:lnTo>
                        <a:pt x="2555" y="1821"/>
                      </a:lnTo>
                      <a:lnTo>
                        <a:pt x="2510" y="1821"/>
                      </a:lnTo>
                      <a:lnTo>
                        <a:pt x="2463" y="1821"/>
                      </a:lnTo>
                      <a:lnTo>
                        <a:pt x="2454" y="1821"/>
                      </a:lnTo>
                      <a:lnTo>
                        <a:pt x="2442" y="1821"/>
                      </a:lnTo>
                      <a:lnTo>
                        <a:pt x="2433" y="1821"/>
                      </a:lnTo>
                      <a:lnTo>
                        <a:pt x="2421" y="1821"/>
                      </a:lnTo>
                      <a:lnTo>
                        <a:pt x="2409" y="1821"/>
                      </a:lnTo>
                      <a:lnTo>
                        <a:pt x="2399" y="1821"/>
                      </a:lnTo>
                      <a:lnTo>
                        <a:pt x="2388" y="1821"/>
                      </a:lnTo>
                      <a:lnTo>
                        <a:pt x="2376" y="1821"/>
                      </a:lnTo>
                      <a:lnTo>
                        <a:pt x="2371" y="1821"/>
                      </a:lnTo>
                      <a:lnTo>
                        <a:pt x="2366" y="1821"/>
                      </a:lnTo>
                      <a:lnTo>
                        <a:pt x="2347" y="1821"/>
                      </a:lnTo>
                      <a:lnTo>
                        <a:pt x="2336" y="1821"/>
                      </a:lnTo>
                      <a:lnTo>
                        <a:pt x="2331" y="1821"/>
                      </a:lnTo>
                      <a:lnTo>
                        <a:pt x="2319" y="1821"/>
                      </a:lnTo>
                      <a:lnTo>
                        <a:pt x="2307" y="1821"/>
                      </a:lnTo>
                      <a:lnTo>
                        <a:pt x="2286" y="1821"/>
                      </a:lnTo>
                      <a:lnTo>
                        <a:pt x="2239" y="1821"/>
                      </a:lnTo>
                      <a:lnTo>
                        <a:pt x="2194" y="1821"/>
                      </a:lnTo>
                      <a:lnTo>
                        <a:pt x="2149" y="1821"/>
                      </a:lnTo>
                      <a:lnTo>
                        <a:pt x="2104" y="1821"/>
                      </a:lnTo>
                      <a:lnTo>
                        <a:pt x="2057" y="1821"/>
                      </a:lnTo>
                      <a:lnTo>
                        <a:pt x="2012" y="1821"/>
                      </a:lnTo>
                      <a:lnTo>
                        <a:pt x="1967" y="1821"/>
                      </a:lnTo>
                      <a:lnTo>
                        <a:pt x="1922" y="1821"/>
                      </a:lnTo>
                      <a:lnTo>
                        <a:pt x="1887" y="1821"/>
                      </a:lnTo>
                      <a:lnTo>
                        <a:pt x="1840" y="1821"/>
                      </a:lnTo>
                      <a:lnTo>
                        <a:pt x="1795" y="1821"/>
                      </a:lnTo>
                      <a:lnTo>
                        <a:pt x="1750" y="1821"/>
                      </a:lnTo>
                      <a:lnTo>
                        <a:pt x="1705" y="1821"/>
                      </a:lnTo>
                      <a:lnTo>
                        <a:pt x="1660" y="1821"/>
                      </a:lnTo>
                      <a:lnTo>
                        <a:pt x="1615" y="1821"/>
                      </a:lnTo>
                      <a:lnTo>
                        <a:pt x="1570" y="1821"/>
                      </a:lnTo>
                      <a:lnTo>
                        <a:pt x="1525" y="1821"/>
                      </a:lnTo>
                      <a:lnTo>
                        <a:pt x="1481" y="1821"/>
                      </a:lnTo>
                      <a:lnTo>
                        <a:pt x="1433" y="1821"/>
                      </a:lnTo>
                      <a:lnTo>
                        <a:pt x="1388" y="1821"/>
                      </a:lnTo>
                      <a:lnTo>
                        <a:pt x="1344" y="1821"/>
                      </a:lnTo>
                      <a:lnTo>
                        <a:pt x="1299" y="1821"/>
                      </a:lnTo>
                      <a:lnTo>
                        <a:pt x="1254" y="1821"/>
                      </a:lnTo>
                      <a:lnTo>
                        <a:pt x="1207" y="1821"/>
                      </a:lnTo>
                      <a:lnTo>
                        <a:pt x="1162" y="1821"/>
                      </a:lnTo>
                      <a:lnTo>
                        <a:pt x="1117" y="1821"/>
                      </a:lnTo>
                      <a:lnTo>
                        <a:pt x="1072" y="1821"/>
                      </a:lnTo>
                      <a:lnTo>
                        <a:pt x="1027" y="1821"/>
                      </a:lnTo>
                      <a:lnTo>
                        <a:pt x="980" y="1821"/>
                      </a:lnTo>
                      <a:lnTo>
                        <a:pt x="935" y="1821"/>
                      </a:lnTo>
                      <a:lnTo>
                        <a:pt x="890" y="1821"/>
                      </a:lnTo>
                      <a:lnTo>
                        <a:pt x="848" y="1821"/>
                      </a:lnTo>
                      <a:lnTo>
                        <a:pt x="805" y="1821"/>
                      </a:lnTo>
                      <a:lnTo>
                        <a:pt x="760" y="1821"/>
                      </a:lnTo>
                      <a:lnTo>
                        <a:pt x="713" y="1821"/>
                      </a:lnTo>
                      <a:lnTo>
                        <a:pt x="666" y="1821"/>
                      </a:lnTo>
                      <a:lnTo>
                        <a:pt x="623" y="1819"/>
                      </a:lnTo>
                      <a:lnTo>
                        <a:pt x="578" y="1819"/>
                      </a:lnTo>
                      <a:lnTo>
                        <a:pt x="531" y="1819"/>
                      </a:lnTo>
                      <a:lnTo>
                        <a:pt x="486" y="1819"/>
                      </a:lnTo>
                      <a:lnTo>
                        <a:pt x="441" y="1819"/>
                      </a:lnTo>
                      <a:lnTo>
                        <a:pt x="401" y="1819"/>
                      </a:lnTo>
                      <a:lnTo>
                        <a:pt x="396" y="1819"/>
                      </a:lnTo>
                      <a:lnTo>
                        <a:pt x="356" y="1819"/>
                      </a:lnTo>
                      <a:lnTo>
                        <a:pt x="356" y="1816"/>
                      </a:lnTo>
                      <a:lnTo>
                        <a:pt x="356" y="1812"/>
                      </a:lnTo>
                      <a:lnTo>
                        <a:pt x="354" y="1805"/>
                      </a:lnTo>
                      <a:lnTo>
                        <a:pt x="354" y="1795"/>
                      </a:lnTo>
                      <a:lnTo>
                        <a:pt x="354" y="1788"/>
                      </a:lnTo>
                      <a:lnTo>
                        <a:pt x="354" y="1776"/>
                      </a:lnTo>
                      <a:lnTo>
                        <a:pt x="354" y="1774"/>
                      </a:lnTo>
                      <a:lnTo>
                        <a:pt x="354" y="1767"/>
                      </a:lnTo>
                      <a:lnTo>
                        <a:pt x="354" y="1755"/>
                      </a:lnTo>
                      <a:lnTo>
                        <a:pt x="351" y="1746"/>
                      </a:lnTo>
                      <a:lnTo>
                        <a:pt x="351" y="1741"/>
                      </a:lnTo>
                      <a:lnTo>
                        <a:pt x="351" y="1734"/>
                      </a:lnTo>
                      <a:lnTo>
                        <a:pt x="351" y="1724"/>
                      </a:lnTo>
                      <a:lnTo>
                        <a:pt x="351" y="1713"/>
                      </a:lnTo>
                      <a:lnTo>
                        <a:pt x="351" y="1701"/>
                      </a:lnTo>
                      <a:lnTo>
                        <a:pt x="354" y="1646"/>
                      </a:lnTo>
                      <a:lnTo>
                        <a:pt x="354" y="1644"/>
                      </a:lnTo>
                      <a:lnTo>
                        <a:pt x="354" y="1623"/>
                      </a:lnTo>
                      <a:lnTo>
                        <a:pt x="354" y="1618"/>
                      </a:lnTo>
                      <a:lnTo>
                        <a:pt x="354" y="1613"/>
                      </a:lnTo>
                      <a:lnTo>
                        <a:pt x="354" y="1609"/>
                      </a:lnTo>
                      <a:lnTo>
                        <a:pt x="354" y="1604"/>
                      </a:lnTo>
                      <a:lnTo>
                        <a:pt x="354" y="1597"/>
                      </a:lnTo>
                      <a:lnTo>
                        <a:pt x="354" y="1592"/>
                      </a:lnTo>
                      <a:lnTo>
                        <a:pt x="354" y="1583"/>
                      </a:lnTo>
                      <a:lnTo>
                        <a:pt x="354" y="1578"/>
                      </a:lnTo>
                      <a:lnTo>
                        <a:pt x="354" y="1576"/>
                      </a:lnTo>
                      <a:lnTo>
                        <a:pt x="354" y="1573"/>
                      </a:lnTo>
                      <a:lnTo>
                        <a:pt x="354" y="1571"/>
                      </a:lnTo>
                      <a:lnTo>
                        <a:pt x="351" y="1535"/>
                      </a:lnTo>
                      <a:lnTo>
                        <a:pt x="351" y="1533"/>
                      </a:lnTo>
                      <a:lnTo>
                        <a:pt x="354" y="1531"/>
                      </a:lnTo>
                      <a:lnTo>
                        <a:pt x="354" y="1528"/>
                      </a:lnTo>
                      <a:lnTo>
                        <a:pt x="354" y="1516"/>
                      </a:lnTo>
                      <a:lnTo>
                        <a:pt x="354" y="1514"/>
                      </a:lnTo>
                      <a:lnTo>
                        <a:pt x="354" y="1509"/>
                      </a:lnTo>
                      <a:lnTo>
                        <a:pt x="354" y="1507"/>
                      </a:lnTo>
                      <a:lnTo>
                        <a:pt x="351" y="1483"/>
                      </a:lnTo>
                      <a:lnTo>
                        <a:pt x="354" y="1481"/>
                      </a:lnTo>
                      <a:lnTo>
                        <a:pt x="354" y="1479"/>
                      </a:lnTo>
                      <a:lnTo>
                        <a:pt x="354" y="1474"/>
                      </a:lnTo>
                      <a:lnTo>
                        <a:pt x="354" y="1467"/>
                      </a:lnTo>
                      <a:lnTo>
                        <a:pt x="354" y="1460"/>
                      </a:lnTo>
                      <a:lnTo>
                        <a:pt x="354" y="1455"/>
                      </a:lnTo>
                      <a:lnTo>
                        <a:pt x="354" y="1450"/>
                      </a:lnTo>
                      <a:lnTo>
                        <a:pt x="354" y="1439"/>
                      </a:lnTo>
                      <a:lnTo>
                        <a:pt x="354" y="1436"/>
                      </a:lnTo>
                      <a:lnTo>
                        <a:pt x="354" y="1413"/>
                      </a:lnTo>
                      <a:lnTo>
                        <a:pt x="354" y="1405"/>
                      </a:lnTo>
                      <a:lnTo>
                        <a:pt x="354" y="1401"/>
                      </a:lnTo>
                      <a:lnTo>
                        <a:pt x="351" y="1391"/>
                      </a:lnTo>
                      <a:lnTo>
                        <a:pt x="351" y="1384"/>
                      </a:lnTo>
                      <a:lnTo>
                        <a:pt x="351" y="1382"/>
                      </a:lnTo>
                      <a:lnTo>
                        <a:pt x="351" y="1379"/>
                      </a:lnTo>
                      <a:lnTo>
                        <a:pt x="351" y="1372"/>
                      </a:lnTo>
                      <a:lnTo>
                        <a:pt x="351" y="1365"/>
                      </a:lnTo>
                      <a:lnTo>
                        <a:pt x="351" y="1358"/>
                      </a:lnTo>
                      <a:lnTo>
                        <a:pt x="354" y="1353"/>
                      </a:lnTo>
                      <a:lnTo>
                        <a:pt x="354" y="1346"/>
                      </a:lnTo>
                      <a:lnTo>
                        <a:pt x="351" y="1342"/>
                      </a:lnTo>
                      <a:lnTo>
                        <a:pt x="351" y="1339"/>
                      </a:lnTo>
                      <a:lnTo>
                        <a:pt x="351" y="1335"/>
                      </a:lnTo>
                      <a:lnTo>
                        <a:pt x="351" y="1332"/>
                      </a:lnTo>
                      <a:lnTo>
                        <a:pt x="351" y="1327"/>
                      </a:lnTo>
                      <a:lnTo>
                        <a:pt x="354" y="1318"/>
                      </a:lnTo>
                      <a:lnTo>
                        <a:pt x="354" y="1306"/>
                      </a:lnTo>
                      <a:lnTo>
                        <a:pt x="354" y="1290"/>
                      </a:lnTo>
                      <a:lnTo>
                        <a:pt x="354" y="1285"/>
                      </a:lnTo>
                      <a:lnTo>
                        <a:pt x="354" y="1280"/>
                      </a:lnTo>
                      <a:lnTo>
                        <a:pt x="354" y="1273"/>
                      </a:lnTo>
                      <a:lnTo>
                        <a:pt x="354" y="1271"/>
                      </a:lnTo>
                      <a:lnTo>
                        <a:pt x="354" y="1268"/>
                      </a:lnTo>
                      <a:lnTo>
                        <a:pt x="354" y="1266"/>
                      </a:lnTo>
                      <a:lnTo>
                        <a:pt x="354" y="1259"/>
                      </a:lnTo>
                      <a:lnTo>
                        <a:pt x="354" y="1252"/>
                      </a:lnTo>
                      <a:lnTo>
                        <a:pt x="354" y="1250"/>
                      </a:lnTo>
                      <a:lnTo>
                        <a:pt x="354" y="1247"/>
                      </a:lnTo>
                      <a:lnTo>
                        <a:pt x="354" y="1242"/>
                      </a:lnTo>
                      <a:lnTo>
                        <a:pt x="354" y="1240"/>
                      </a:lnTo>
                      <a:lnTo>
                        <a:pt x="354" y="1238"/>
                      </a:lnTo>
                      <a:lnTo>
                        <a:pt x="354" y="1231"/>
                      </a:lnTo>
                      <a:lnTo>
                        <a:pt x="354" y="1226"/>
                      </a:lnTo>
                      <a:lnTo>
                        <a:pt x="354" y="1219"/>
                      </a:lnTo>
                      <a:lnTo>
                        <a:pt x="354" y="1212"/>
                      </a:lnTo>
                      <a:lnTo>
                        <a:pt x="354" y="1209"/>
                      </a:lnTo>
                      <a:lnTo>
                        <a:pt x="354" y="1207"/>
                      </a:lnTo>
                      <a:lnTo>
                        <a:pt x="354" y="1205"/>
                      </a:lnTo>
                      <a:lnTo>
                        <a:pt x="354" y="1202"/>
                      </a:lnTo>
                      <a:lnTo>
                        <a:pt x="354" y="1198"/>
                      </a:lnTo>
                      <a:lnTo>
                        <a:pt x="354" y="1195"/>
                      </a:lnTo>
                      <a:lnTo>
                        <a:pt x="354" y="1193"/>
                      </a:lnTo>
                      <a:lnTo>
                        <a:pt x="354" y="1190"/>
                      </a:lnTo>
                      <a:lnTo>
                        <a:pt x="354" y="1188"/>
                      </a:lnTo>
                      <a:lnTo>
                        <a:pt x="351" y="1183"/>
                      </a:lnTo>
                      <a:lnTo>
                        <a:pt x="351" y="1181"/>
                      </a:lnTo>
                      <a:lnTo>
                        <a:pt x="351" y="1176"/>
                      </a:lnTo>
                      <a:lnTo>
                        <a:pt x="351" y="1172"/>
                      </a:lnTo>
                      <a:lnTo>
                        <a:pt x="351" y="1167"/>
                      </a:lnTo>
                      <a:lnTo>
                        <a:pt x="351" y="1160"/>
                      </a:lnTo>
                      <a:lnTo>
                        <a:pt x="351" y="1155"/>
                      </a:lnTo>
                      <a:lnTo>
                        <a:pt x="351" y="1150"/>
                      </a:lnTo>
                      <a:lnTo>
                        <a:pt x="351" y="1146"/>
                      </a:lnTo>
                      <a:lnTo>
                        <a:pt x="351" y="1143"/>
                      </a:lnTo>
                      <a:lnTo>
                        <a:pt x="351" y="1141"/>
                      </a:lnTo>
                      <a:lnTo>
                        <a:pt x="351" y="1138"/>
                      </a:lnTo>
                      <a:lnTo>
                        <a:pt x="351" y="1127"/>
                      </a:lnTo>
                      <a:lnTo>
                        <a:pt x="351" y="1110"/>
                      </a:lnTo>
                      <a:lnTo>
                        <a:pt x="351" y="1096"/>
                      </a:lnTo>
                      <a:lnTo>
                        <a:pt x="351" y="1084"/>
                      </a:lnTo>
                      <a:lnTo>
                        <a:pt x="349" y="1084"/>
                      </a:lnTo>
                      <a:lnTo>
                        <a:pt x="347" y="1084"/>
                      </a:lnTo>
                      <a:lnTo>
                        <a:pt x="344" y="1084"/>
                      </a:lnTo>
                      <a:lnTo>
                        <a:pt x="342" y="1084"/>
                      </a:lnTo>
                      <a:lnTo>
                        <a:pt x="340" y="1084"/>
                      </a:lnTo>
                      <a:lnTo>
                        <a:pt x="337" y="1084"/>
                      </a:lnTo>
                      <a:lnTo>
                        <a:pt x="335" y="1084"/>
                      </a:lnTo>
                      <a:lnTo>
                        <a:pt x="333" y="1084"/>
                      </a:lnTo>
                      <a:lnTo>
                        <a:pt x="330" y="1082"/>
                      </a:lnTo>
                      <a:lnTo>
                        <a:pt x="318" y="1079"/>
                      </a:lnTo>
                      <a:lnTo>
                        <a:pt x="307" y="1075"/>
                      </a:lnTo>
                      <a:lnTo>
                        <a:pt x="302" y="1075"/>
                      </a:lnTo>
                      <a:lnTo>
                        <a:pt x="300" y="1072"/>
                      </a:lnTo>
                      <a:lnTo>
                        <a:pt x="290" y="1070"/>
                      </a:lnTo>
                      <a:lnTo>
                        <a:pt x="288" y="1068"/>
                      </a:lnTo>
                      <a:lnTo>
                        <a:pt x="285" y="1068"/>
                      </a:lnTo>
                      <a:lnTo>
                        <a:pt x="283" y="1068"/>
                      </a:lnTo>
                      <a:lnTo>
                        <a:pt x="281" y="1065"/>
                      </a:lnTo>
                      <a:lnTo>
                        <a:pt x="278" y="1065"/>
                      </a:lnTo>
                      <a:lnTo>
                        <a:pt x="274" y="1065"/>
                      </a:lnTo>
                      <a:lnTo>
                        <a:pt x="269" y="1065"/>
                      </a:lnTo>
                      <a:lnTo>
                        <a:pt x="266" y="1063"/>
                      </a:lnTo>
                      <a:lnTo>
                        <a:pt x="262" y="1063"/>
                      </a:lnTo>
                      <a:lnTo>
                        <a:pt x="257" y="1063"/>
                      </a:lnTo>
                      <a:lnTo>
                        <a:pt x="252" y="1063"/>
                      </a:lnTo>
                      <a:lnTo>
                        <a:pt x="245" y="1061"/>
                      </a:lnTo>
                      <a:lnTo>
                        <a:pt x="243" y="1061"/>
                      </a:lnTo>
                      <a:lnTo>
                        <a:pt x="243" y="1061"/>
                      </a:lnTo>
                      <a:lnTo>
                        <a:pt x="240" y="1061"/>
                      </a:lnTo>
                      <a:lnTo>
                        <a:pt x="238" y="1058"/>
                      </a:lnTo>
                      <a:lnTo>
                        <a:pt x="233" y="1058"/>
                      </a:lnTo>
                      <a:lnTo>
                        <a:pt x="231" y="1058"/>
                      </a:lnTo>
                      <a:lnTo>
                        <a:pt x="229" y="1056"/>
                      </a:lnTo>
                      <a:lnTo>
                        <a:pt x="226" y="1056"/>
                      </a:lnTo>
                      <a:lnTo>
                        <a:pt x="224" y="1056"/>
                      </a:lnTo>
                      <a:lnTo>
                        <a:pt x="222" y="1056"/>
                      </a:lnTo>
                      <a:lnTo>
                        <a:pt x="219" y="1053"/>
                      </a:lnTo>
                      <a:lnTo>
                        <a:pt x="214" y="1053"/>
                      </a:lnTo>
                      <a:lnTo>
                        <a:pt x="212" y="1051"/>
                      </a:lnTo>
                      <a:lnTo>
                        <a:pt x="207" y="1051"/>
                      </a:lnTo>
                      <a:lnTo>
                        <a:pt x="203" y="1049"/>
                      </a:lnTo>
                      <a:lnTo>
                        <a:pt x="200" y="1049"/>
                      </a:lnTo>
                      <a:lnTo>
                        <a:pt x="198" y="1049"/>
                      </a:lnTo>
                      <a:lnTo>
                        <a:pt x="196" y="1049"/>
                      </a:lnTo>
                      <a:lnTo>
                        <a:pt x="193" y="1046"/>
                      </a:lnTo>
                      <a:lnTo>
                        <a:pt x="188" y="1046"/>
                      </a:lnTo>
                      <a:lnTo>
                        <a:pt x="186" y="1046"/>
                      </a:lnTo>
                      <a:lnTo>
                        <a:pt x="186" y="1046"/>
                      </a:lnTo>
                      <a:lnTo>
                        <a:pt x="184" y="1046"/>
                      </a:lnTo>
                      <a:lnTo>
                        <a:pt x="181" y="1046"/>
                      </a:lnTo>
                      <a:lnTo>
                        <a:pt x="177" y="1046"/>
                      </a:lnTo>
                      <a:lnTo>
                        <a:pt x="174" y="1046"/>
                      </a:lnTo>
                      <a:lnTo>
                        <a:pt x="155" y="1046"/>
                      </a:lnTo>
                      <a:lnTo>
                        <a:pt x="137" y="1046"/>
                      </a:lnTo>
                      <a:lnTo>
                        <a:pt x="137" y="1044"/>
                      </a:lnTo>
                      <a:lnTo>
                        <a:pt x="139" y="1039"/>
                      </a:lnTo>
                      <a:lnTo>
                        <a:pt x="139" y="1039"/>
                      </a:lnTo>
                      <a:lnTo>
                        <a:pt x="141" y="1037"/>
                      </a:lnTo>
                      <a:lnTo>
                        <a:pt x="144" y="1032"/>
                      </a:lnTo>
                      <a:lnTo>
                        <a:pt x="144" y="1030"/>
                      </a:lnTo>
                      <a:lnTo>
                        <a:pt x="146" y="1027"/>
                      </a:lnTo>
                      <a:lnTo>
                        <a:pt x="146" y="1023"/>
                      </a:lnTo>
                      <a:lnTo>
                        <a:pt x="148" y="1020"/>
                      </a:lnTo>
                      <a:lnTo>
                        <a:pt x="148" y="1016"/>
                      </a:lnTo>
                      <a:lnTo>
                        <a:pt x="151" y="1011"/>
                      </a:lnTo>
                      <a:lnTo>
                        <a:pt x="151" y="1009"/>
                      </a:lnTo>
                      <a:lnTo>
                        <a:pt x="151" y="1004"/>
                      </a:lnTo>
                      <a:lnTo>
                        <a:pt x="153" y="1001"/>
                      </a:lnTo>
                      <a:lnTo>
                        <a:pt x="153" y="997"/>
                      </a:lnTo>
                      <a:lnTo>
                        <a:pt x="153" y="994"/>
                      </a:lnTo>
                      <a:lnTo>
                        <a:pt x="153" y="992"/>
                      </a:lnTo>
                      <a:lnTo>
                        <a:pt x="153" y="990"/>
                      </a:lnTo>
                      <a:lnTo>
                        <a:pt x="153" y="987"/>
                      </a:lnTo>
                      <a:lnTo>
                        <a:pt x="153" y="985"/>
                      </a:lnTo>
                      <a:lnTo>
                        <a:pt x="153" y="973"/>
                      </a:lnTo>
                      <a:lnTo>
                        <a:pt x="153" y="964"/>
                      </a:lnTo>
                      <a:lnTo>
                        <a:pt x="153" y="959"/>
                      </a:lnTo>
                      <a:lnTo>
                        <a:pt x="153" y="935"/>
                      </a:lnTo>
                      <a:lnTo>
                        <a:pt x="151" y="926"/>
                      </a:lnTo>
                      <a:lnTo>
                        <a:pt x="151" y="926"/>
                      </a:lnTo>
                      <a:lnTo>
                        <a:pt x="148" y="924"/>
                      </a:lnTo>
                      <a:lnTo>
                        <a:pt x="148" y="921"/>
                      </a:lnTo>
                      <a:lnTo>
                        <a:pt x="146" y="921"/>
                      </a:lnTo>
                      <a:lnTo>
                        <a:pt x="146" y="919"/>
                      </a:lnTo>
                      <a:lnTo>
                        <a:pt x="144" y="919"/>
                      </a:lnTo>
                      <a:lnTo>
                        <a:pt x="141" y="916"/>
                      </a:lnTo>
                      <a:lnTo>
                        <a:pt x="139" y="916"/>
                      </a:lnTo>
                      <a:lnTo>
                        <a:pt x="137" y="916"/>
                      </a:lnTo>
                      <a:lnTo>
                        <a:pt x="134" y="916"/>
                      </a:lnTo>
                      <a:lnTo>
                        <a:pt x="132" y="916"/>
                      </a:lnTo>
                      <a:lnTo>
                        <a:pt x="129" y="916"/>
                      </a:lnTo>
                      <a:lnTo>
                        <a:pt x="129" y="916"/>
                      </a:lnTo>
                      <a:lnTo>
                        <a:pt x="127" y="916"/>
                      </a:lnTo>
                      <a:lnTo>
                        <a:pt x="120" y="916"/>
                      </a:lnTo>
                      <a:lnTo>
                        <a:pt x="111" y="914"/>
                      </a:lnTo>
                      <a:lnTo>
                        <a:pt x="99" y="914"/>
                      </a:lnTo>
                      <a:lnTo>
                        <a:pt x="94" y="912"/>
                      </a:lnTo>
                      <a:lnTo>
                        <a:pt x="89" y="912"/>
                      </a:lnTo>
                      <a:lnTo>
                        <a:pt x="85" y="912"/>
                      </a:lnTo>
                      <a:lnTo>
                        <a:pt x="85" y="907"/>
                      </a:lnTo>
                      <a:lnTo>
                        <a:pt x="89" y="895"/>
                      </a:lnTo>
                      <a:lnTo>
                        <a:pt x="89" y="886"/>
                      </a:lnTo>
                      <a:lnTo>
                        <a:pt x="89" y="876"/>
                      </a:lnTo>
                      <a:lnTo>
                        <a:pt x="87" y="869"/>
                      </a:lnTo>
                      <a:lnTo>
                        <a:pt x="87" y="864"/>
                      </a:lnTo>
                      <a:lnTo>
                        <a:pt x="87" y="860"/>
                      </a:lnTo>
                      <a:lnTo>
                        <a:pt x="87" y="841"/>
                      </a:lnTo>
                      <a:lnTo>
                        <a:pt x="82" y="820"/>
                      </a:lnTo>
                      <a:lnTo>
                        <a:pt x="94" y="794"/>
                      </a:lnTo>
                      <a:lnTo>
                        <a:pt x="89" y="784"/>
                      </a:lnTo>
                      <a:lnTo>
                        <a:pt x="89" y="782"/>
                      </a:lnTo>
                      <a:lnTo>
                        <a:pt x="80" y="756"/>
                      </a:lnTo>
                      <a:lnTo>
                        <a:pt x="61" y="725"/>
                      </a:lnTo>
                      <a:lnTo>
                        <a:pt x="59" y="720"/>
                      </a:lnTo>
                      <a:lnTo>
                        <a:pt x="51" y="711"/>
                      </a:lnTo>
                      <a:lnTo>
                        <a:pt x="47" y="694"/>
                      </a:lnTo>
                      <a:lnTo>
                        <a:pt x="26" y="661"/>
                      </a:lnTo>
                      <a:lnTo>
                        <a:pt x="14" y="642"/>
                      </a:lnTo>
                      <a:lnTo>
                        <a:pt x="16" y="631"/>
                      </a:lnTo>
                      <a:lnTo>
                        <a:pt x="16" y="626"/>
                      </a:lnTo>
                      <a:lnTo>
                        <a:pt x="16" y="621"/>
                      </a:lnTo>
                      <a:lnTo>
                        <a:pt x="21" y="597"/>
                      </a:lnTo>
                      <a:lnTo>
                        <a:pt x="23" y="557"/>
                      </a:lnTo>
                      <a:lnTo>
                        <a:pt x="26" y="548"/>
                      </a:lnTo>
                      <a:lnTo>
                        <a:pt x="4" y="548"/>
                      </a:lnTo>
                      <a:lnTo>
                        <a:pt x="4" y="536"/>
                      </a:lnTo>
                      <a:lnTo>
                        <a:pt x="4" y="534"/>
                      </a:lnTo>
                      <a:lnTo>
                        <a:pt x="4" y="531"/>
                      </a:lnTo>
                      <a:lnTo>
                        <a:pt x="4" y="529"/>
                      </a:lnTo>
                      <a:lnTo>
                        <a:pt x="2" y="529"/>
                      </a:lnTo>
                      <a:lnTo>
                        <a:pt x="2" y="529"/>
                      </a:lnTo>
                      <a:lnTo>
                        <a:pt x="0" y="529"/>
                      </a:lnTo>
                      <a:lnTo>
                        <a:pt x="0" y="527"/>
                      </a:lnTo>
                      <a:lnTo>
                        <a:pt x="0" y="524"/>
                      </a:lnTo>
                      <a:lnTo>
                        <a:pt x="0" y="515"/>
                      </a:lnTo>
                      <a:lnTo>
                        <a:pt x="0" y="512"/>
                      </a:lnTo>
                      <a:lnTo>
                        <a:pt x="9" y="510"/>
                      </a:lnTo>
                      <a:lnTo>
                        <a:pt x="11" y="510"/>
                      </a:lnTo>
                      <a:lnTo>
                        <a:pt x="11" y="508"/>
                      </a:lnTo>
                      <a:lnTo>
                        <a:pt x="14" y="501"/>
                      </a:lnTo>
                      <a:lnTo>
                        <a:pt x="14" y="498"/>
                      </a:lnTo>
                      <a:lnTo>
                        <a:pt x="14" y="496"/>
                      </a:lnTo>
                      <a:lnTo>
                        <a:pt x="16" y="496"/>
                      </a:lnTo>
                      <a:lnTo>
                        <a:pt x="16" y="494"/>
                      </a:lnTo>
                      <a:lnTo>
                        <a:pt x="23" y="484"/>
                      </a:lnTo>
                      <a:lnTo>
                        <a:pt x="23" y="482"/>
                      </a:lnTo>
                      <a:lnTo>
                        <a:pt x="23" y="479"/>
                      </a:lnTo>
                      <a:lnTo>
                        <a:pt x="23" y="477"/>
                      </a:lnTo>
                      <a:lnTo>
                        <a:pt x="23" y="475"/>
                      </a:lnTo>
                      <a:lnTo>
                        <a:pt x="21" y="472"/>
                      </a:lnTo>
                      <a:lnTo>
                        <a:pt x="21" y="472"/>
                      </a:lnTo>
                      <a:lnTo>
                        <a:pt x="21" y="470"/>
                      </a:lnTo>
                      <a:lnTo>
                        <a:pt x="21" y="468"/>
                      </a:lnTo>
                      <a:lnTo>
                        <a:pt x="26" y="463"/>
                      </a:lnTo>
                      <a:lnTo>
                        <a:pt x="26" y="460"/>
                      </a:lnTo>
                      <a:lnTo>
                        <a:pt x="28" y="460"/>
                      </a:lnTo>
                      <a:lnTo>
                        <a:pt x="28" y="458"/>
                      </a:lnTo>
                      <a:lnTo>
                        <a:pt x="28" y="456"/>
                      </a:lnTo>
                      <a:lnTo>
                        <a:pt x="28" y="453"/>
                      </a:lnTo>
                      <a:lnTo>
                        <a:pt x="26" y="453"/>
                      </a:lnTo>
                      <a:lnTo>
                        <a:pt x="26" y="451"/>
                      </a:lnTo>
                      <a:lnTo>
                        <a:pt x="23" y="451"/>
                      </a:lnTo>
                      <a:lnTo>
                        <a:pt x="18" y="449"/>
                      </a:lnTo>
                      <a:lnTo>
                        <a:pt x="16" y="449"/>
                      </a:lnTo>
                      <a:lnTo>
                        <a:pt x="16" y="446"/>
                      </a:lnTo>
                      <a:lnTo>
                        <a:pt x="16" y="444"/>
                      </a:lnTo>
                      <a:lnTo>
                        <a:pt x="16" y="442"/>
                      </a:lnTo>
                      <a:lnTo>
                        <a:pt x="16" y="439"/>
                      </a:lnTo>
                      <a:lnTo>
                        <a:pt x="16" y="437"/>
                      </a:lnTo>
                      <a:lnTo>
                        <a:pt x="16" y="434"/>
                      </a:lnTo>
                      <a:lnTo>
                        <a:pt x="16" y="432"/>
                      </a:lnTo>
                      <a:lnTo>
                        <a:pt x="18" y="432"/>
                      </a:lnTo>
                      <a:lnTo>
                        <a:pt x="18" y="430"/>
                      </a:lnTo>
                      <a:lnTo>
                        <a:pt x="21" y="430"/>
                      </a:lnTo>
                      <a:lnTo>
                        <a:pt x="21" y="427"/>
                      </a:lnTo>
                      <a:lnTo>
                        <a:pt x="23" y="427"/>
                      </a:lnTo>
                      <a:lnTo>
                        <a:pt x="23" y="420"/>
                      </a:lnTo>
                      <a:lnTo>
                        <a:pt x="28" y="416"/>
                      </a:lnTo>
                      <a:lnTo>
                        <a:pt x="33" y="413"/>
                      </a:lnTo>
                      <a:lnTo>
                        <a:pt x="33" y="411"/>
                      </a:lnTo>
                      <a:lnTo>
                        <a:pt x="37" y="406"/>
                      </a:lnTo>
                      <a:lnTo>
                        <a:pt x="42" y="413"/>
                      </a:lnTo>
                      <a:lnTo>
                        <a:pt x="49" y="416"/>
                      </a:lnTo>
                      <a:lnTo>
                        <a:pt x="54" y="416"/>
                      </a:lnTo>
                      <a:lnTo>
                        <a:pt x="51" y="411"/>
                      </a:lnTo>
                      <a:lnTo>
                        <a:pt x="54" y="408"/>
                      </a:lnTo>
                      <a:lnTo>
                        <a:pt x="59" y="408"/>
                      </a:lnTo>
                      <a:lnTo>
                        <a:pt x="61" y="404"/>
                      </a:lnTo>
                      <a:lnTo>
                        <a:pt x="61" y="401"/>
                      </a:lnTo>
                      <a:lnTo>
                        <a:pt x="63" y="397"/>
                      </a:lnTo>
                      <a:lnTo>
                        <a:pt x="66" y="392"/>
                      </a:lnTo>
                      <a:lnTo>
                        <a:pt x="68" y="390"/>
                      </a:lnTo>
                      <a:lnTo>
                        <a:pt x="73" y="385"/>
                      </a:lnTo>
                      <a:lnTo>
                        <a:pt x="73" y="383"/>
                      </a:lnTo>
                      <a:lnTo>
                        <a:pt x="73" y="378"/>
                      </a:lnTo>
                      <a:lnTo>
                        <a:pt x="73" y="373"/>
                      </a:lnTo>
                      <a:lnTo>
                        <a:pt x="73" y="368"/>
                      </a:lnTo>
                      <a:lnTo>
                        <a:pt x="94" y="371"/>
                      </a:lnTo>
                      <a:lnTo>
                        <a:pt x="144" y="371"/>
                      </a:lnTo>
                      <a:lnTo>
                        <a:pt x="146" y="371"/>
                      </a:lnTo>
                      <a:lnTo>
                        <a:pt x="167" y="371"/>
                      </a:lnTo>
                      <a:lnTo>
                        <a:pt x="186" y="371"/>
                      </a:lnTo>
                      <a:lnTo>
                        <a:pt x="203" y="371"/>
                      </a:lnTo>
                      <a:lnTo>
                        <a:pt x="203" y="368"/>
                      </a:lnTo>
                      <a:lnTo>
                        <a:pt x="205" y="366"/>
                      </a:lnTo>
                      <a:lnTo>
                        <a:pt x="205" y="364"/>
                      </a:lnTo>
                      <a:lnTo>
                        <a:pt x="207" y="361"/>
                      </a:lnTo>
                      <a:lnTo>
                        <a:pt x="207" y="359"/>
                      </a:lnTo>
                      <a:lnTo>
                        <a:pt x="207" y="359"/>
                      </a:lnTo>
                      <a:lnTo>
                        <a:pt x="210" y="357"/>
                      </a:lnTo>
                      <a:lnTo>
                        <a:pt x="210" y="354"/>
                      </a:lnTo>
                      <a:lnTo>
                        <a:pt x="210" y="352"/>
                      </a:lnTo>
                      <a:lnTo>
                        <a:pt x="210" y="349"/>
                      </a:lnTo>
                      <a:lnTo>
                        <a:pt x="212" y="347"/>
                      </a:lnTo>
                      <a:lnTo>
                        <a:pt x="212" y="345"/>
                      </a:lnTo>
                      <a:lnTo>
                        <a:pt x="212" y="340"/>
                      </a:lnTo>
                      <a:lnTo>
                        <a:pt x="214" y="338"/>
                      </a:lnTo>
                      <a:lnTo>
                        <a:pt x="214" y="335"/>
                      </a:lnTo>
                      <a:lnTo>
                        <a:pt x="214" y="331"/>
                      </a:lnTo>
                      <a:lnTo>
                        <a:pt x="214" y="319"/>
                      </a:lnTo>
                      <a:lnTo>
                        <a:pt x="214" y="312"/>
                      </a:lnTo>
                      <a:lnTo>
                        <a:pt x="214" y="307"/>
                      </a:lnTo>
                      <a:lnTo>
                        <a:pt x="214" y="302"/>
                      </a:lnTo>
                      <a:lnTo>
                        <a:pt x="214" y="300"/>
                      </a:lnTo>
                      <a:lnTo>
                        <a:pt x="214" y="295"/>
                      </a:lnTo>
                      <a:lnTo>
                        <a:pt x="214" y="286"/>
                      </a:lnTo>
                      <a:lnTo>
                        <a:pt x="214" y="283"/>
                      </a:lnTo>
                      <a:lnTo>
                        <a:pt x="214" y="281"/>
                      </a:lnTo>
                      <a:lnTo>
                        <a:pt x="217" y="281"/>
                      </a:lnTo>
                      <a:lnTo>
                        <a:pt x="219" y="281"/>
                      </a:lnTo>
                      <a:lnTo>
                        <a:pt x="222" y="281"/>
                      </a:lnTo>
                      <a:lnTo>
                        <a:pt x="224" y="281"/>
                      </a:lnTo>
                      <a:lnTo>
                        <a:pt x="229" y="281"/>
                      </a:lnTo>
                      <a:lnTo>
                        <a:pt x="231" y="281"/>
                      </a:lnTo>
                      <a:lnTo>
                        <a:pt x="233" y="281"/>
                      </a:lnTo>
                      <a:lnTo>
                        <a:pt x="238" y="281"/>
                      </a:lnTo>
                      <a:lnTo>
                        <a:pt x="240" y="281"/>
                      </a:lnTo>
                      <a:lnTo>
                        <a:pt x="243" y="281"/>
                      </a:lnTo>
                      <a:lnTo>
                        <a:pt x="243" y="281"/>
                      </a:lnTo>
                      <a:lnTo>
                        <a:pt x="250" y="281"/>
                      </a:lnTo>
                      <a:lnTo>
                        <a:pt x="252" y="281"/>
                      </a:lnTo>
                      <a:lnTo>
                        <a:pt x="259" y="281"/>
                      </a:lnTo>
                      <a:lnTo>
                        <a:pt x="271" y="281"/>
                      </a:lnTo>
                      <a:lnTo>
                        <a:pt x="285" y="281"/>
                      </a:lnTo>
                      <a:lnTo>
                        <a:pt x="295" y="281"/>
                      </a:lnTo>
                      <a:lnTo>
                        <a:pt x="300" y="281"/>
                      </a:lnTo>
                      <a:lnTo>
                        <a:pt x="300" y="281"/>
                      </a:lnTo>
                      <a:lnTo>
                        <a:pt x="302" y="281"/>
                      </a:lnTo>
                      <a:lnTo>
                        <a:pt x="304" y="281"/>
                      </a:lnTo>
                      <a:lnTo>
                        <a:pt x="307" y="281"/>
                      </a:lnTo>
                      <a:lnTo>
                        <a:pt x="311" y="281"/>
                      </a:lnTo>
                      <a:lnTo>
                        <a:pt x="318" y="279"/>
                      </a:lnTo>
                      <a:lnTo>
                        <a:pt x="323" y="279"/>
                      </a:lnTo>
                      <a:lnTo>
                        <a:pt x="328" y="279"/>
                      </a:lnTo>
                      <a:lnTo>
                        <a:pt x="335" y="279"/>
                      </a:lnTo>
                      <a:lnTo>
                        <a:pt x="344" y="279"/>
                      </a:lnTo>
                      <a:lnTo>
                        <a:pt x="351" y="279"/>
                      </a:lnTo>
                      <a:lnTo>
                        <a:pt x="356" y="279"/>
                      </a:lnTo>
                      <a:lnTo>
                        <a:pt x="359" y="279"/>
                      </a:lnTo>
                      <a:lnTo>
                        <a:pt x="366" y="279"/>
                      </a:lnTo>
                      <a:lnTo>
                        <a:pt x="370" y="279"/>
                      </a:lnTo>
                      <a:lnTo>
                        <a:pt x="375" y="279"/>
                      </a:lnTo>
                      <a:lnTo>
                        <a:pt x="382" y="279"/>
                      </a:lnTo>
                      <a:lnTo>
                        <a:pt x="387" y="279"/>
                      </a:lnTo>
                      <a:lnTo>
                        <a:pt x="394" y="279"/>
                      </a:lnTo>
                      <a:lnTo>
                        <a:pt x="396" y="279"/>
                      </a:lnTo>
                      <a:lnTo>
                        <a:pt x="399" y="279"/>
                      </a:lnTo>
                      <a:lnTo>
                        <a:pt x="401" y="279"/>
                      </a:lnTo>
                      <a:lnTo>
                        <a:pt x="406" y="279"/>
                      </a:lnTo>
                      <a:lnTo>
                        <a:pt x="413" y="279"/>
                      </a:lnTo>
                      <a:lnTo>
                        <a:pt x="415" y="279"/>
                      </a:lnTo>
                      <a:lnTo>
                        <a:pt x="422" y="279"/>
                      </a:lnTo>
                      <a:lnTo>
                        <a:pt x="427" y="279"/>
                      </a:lnTo>
                      <a:lnTo>
                        <a:pt x="429" y="279"/>
                      </a:lnTo>
                      <a:lnTo>
                        <a:pt x="434" y="279"/>
                      </a:lnTo>
                      <a:lnTo>
                        <a:pt x="439" y="279"/>
                      </a:lnTo>
                      <a:lnTo>
                        <a:pt x="441" y="279"/>
                      </a:lnTo>
                      <a:lnTo>
                        <a:pt x="441" y="281"/>
                      </a:lnTo>
                      <a:lnTo>
                        <a:pt x="441" y="283"/>
                      </a:lnTo>
                      <a:lnTo>
                        <a:pt x="441" y="286"/>
                      </a:lnTo>
                      <a:lnTo>
                        <a:pt x="441" y="288"/>
                      </a:lnTo>
                      <a:lnTo>
                        <a:pt x="441" y="293"/>
                      </a:lnTo>
                      <a:lnTo>
                        <a:pt x="441" y="297"/>
                      </a:lnTo>
                      <a:lnTo>
                        <a:pt x="441" y="300"/>
                      </a:lnTo>
                      <a:lnTo>
                        <a:pt x="441" y="302"/>
                      </a:lnTo>
                      <a:lnTo>
                        <a:pt x="441" y="302"/>
                      </a:lnTo>
                      <a:lnTo>
                        <a:pt x="441" y="309"/>
                      </a:lnTo>
                      <a:lnTo>
                        <a:pt x="441" y="314"/>
                      </a:lnTo>
                      <a:lnTo>
                        <a:pt x="441" y="319"/>
                      </a:lnTo>
                      <a:lnTo>
                        <a:pt x="441" y="323"/>
                      </a:lnTo>
                      <a:lnTo>
                        <a:pt x="441" y="328"/>
                      </a:lnTo>
                      <a:lnTo>
                        <a:pt x="441" y="331"/>
                      </a:lnTo>
                      <a:lnTo>
                        <a:pt x="441" y="333"/>
                      </a:lnTo>
                      <a:lnTo>
                        <a:pt x="441" y="335"/>
                      </a:lnTo>
                      <a:lnTo>
                        <a:pt x="441" y="338"/>
                      </a:lnTo>
                      <a:lnTo>
                        <a:pt x="441" y="342"/>
                      </a:lnTo>
                      <a:lnTo>
                        <a:pt x="441" y="347"/>
                      </a:lnTo>
                      <a:lnTo>
                        <a:pt x="441" y="354"/>
                      </a:lnTo>
                      <a:lnTo>
                        <a:pt x="439" y="357"/>
                      </a:lnTo>
                      <a:lnTo>
                        <a:pt x="439" y="361"/>
                      </a:lnTo>
                      <a:lnTo>
                        <a:pt x="439" y="366"/>
                      </a:lnTo>
                      <a:lnTo>
                        <a:pt x="439" y="368"/>
                      </a:lnTo>
                      <a:lnTo>
                        <a:pt x="439" y="371"/>
                      </a:lnTo>
                      <a:lnTo>
                        <a:pt x="437" y="375"/>
                      </a:lnTo>
                      <a:lnTo>
                        <a:pt x="437" y="383"/>
                      </a:lnTo>
                      <a:lnTo>
                        <a:pt x="437" y="387"/>
                      </a:lnTo>
                      <a:lnTo>
                        <a:pt x="434" y="392"/>
                      </a:lnTo>
                      <a:lnTo>
                        <a:pt x="434" y="394"/>
                      </a:lnTo>
                      <a:lnTo>
                        <a:pt x="434" y="397"/>
                      </a:lnTo>
                      <a:lnTo>
                        <a:pt x="434" y="399"/>
                      </a:lnTo>
                      <a:lnTo>
                        <a:pt x="432" y="404"/>
                      </a:lnTo>
                      <a:lnTo>
                        <a:pt x="432" y="411"/>
                      </a:lnTo>
                      <a:lnTo>
                        <a:pt x="429" y="416"/>
                      </a:lnTo>
                      <a:lnTo>
                        <a:pt x="427" y="420"/>
                      </a:lnTo>
                      <a:lnTo>
                        <a:pt x="427" y="425"/>
                      </a:lnTo>
                      <a:lnTo>
                        <a:pt x="425" y="430"/>
                      </a:lnTo>
                      <a:lnTo>
                        <a:pt x="425" y="432"/>
                      </a:lnTo>
                      <a:lnTo>
                        <a:pt x="425" y="437"/>
                      </a:lnTo>
                      <a:lnTo>
                        <a:pt x="422" y="444"/>
                      </a:lnTo>
                      <a:lnTo>
                        <a:pt x="420" y="451"/>
                      </a:lnTo>
                      <a:lnTo>
                        <a:pt x="420" y="456"/>
                      </a:lnTo>
                      <a:lnTo>
                        <a:pt x="418" y="460"/>
                      </a:lnTo>
                      <a:lnTo>
                        <a:pt x="415" y="465"/>
                      </a:lnTo>
                      <a:lnTo>
                        <a:pt x="415" y="470"/>
                      </a:lnTo>
                      <a:lnTo>
                        <a:pt x="415" y="472"/>
                      </a:lnTo>
                      <a:lnTo>
                        <a:pt x="413" y="479"/>
                      </a:lnTo>
                      <a:lnTo>
                        <a:pt x="413" y="484"/>
                      </a:lnTo>
                      <a:lnTo>
                        <a:pt x="413" y="486"/>
                      </a:lnTo>
                      <a:lnTo>
                        <a:pt x="413" y="491"/>
                      </a:lnTo>
                      <a:lnTo>
                        <a:pt x="411" y="498"/>
                      </a:lnTo>
                      <a:lnTo>
                        <a:pt x="408" y="505"/>
                      </a:lnTo>
                      <a:lnTo>
                        <a:pt x="408" y="510"/>
                      </a:lnTo>
                      <a:lnTo>
                        <a:pt x="406" y="515"/>
                      </a:lnTo>
                      <a:lnTo>
                        <a:pt x="403" y="522"/>
                      </a:lnTo>
                      <a:lnTo>
                        <a:pt x="403" y="524"/>
                      </a:lnTo>
                      <a:lnTo>
                        <a:pt x="401" y="529"/>
                      </a:lnTo>
                      <a:lnTo>
                        <a:pt x="401" y="529"/>
                      </a:lnTo>
                      <a:lnTo>
                        <a:pt x="401" y="531"/>
                      </a:lnTo>
                      <a:lnTo>
                        <a:pt x="399" y="536"/>
                      </a:lnTo>
                      <a:lnTo>
                        <a:pt x="399" y="538"/>
                      </a:lnTo>
                      <a:lnTo>
                        <a:pt x="396" y="543"/>
                      </a:lnTo>
                      <a:lnTo>
                        <a:pt x="396" y="550"/>
                      </a:lnTo>
                      <a:lnTo>
                        <a:pt x="394" y="555"/>
                      </a:lnTo>
                      <a:lnTo>
                        <a:pt x="401" y="553"/>
                      </a:lnTo>
                      <a:lnTo>
                        <a:pt x="403" y="553"/>
                      </a:lnTo>
                      <a:lnTo>
                        <a:pt x="411" y="553"/>
                      </a:lnTo>
                      <a:lnTo>
                        <a:pt x="413" y="553"/>
                      </a:lnTo>
                      <a:lnTo>
                        <a:pt x="415" y="553"/>
                      </a:lnTo>
                      <a:lnTo>
                        <a:pt x="418" y="553"/>
                      </a:lnTo>
                      <a:lnTo>
                        <a:pt x="420" y="553"/>
                      </a:lnTo>
                      <a:lnTo>
                        <a:pt x="422" y="553"/>
                      </a:lnTo>
                      <a:lnTo>
                        <a:pt x="427" y="550"/>
                      </a:lnTo>
                      <a:lnTo>
                        <a:pt x="432" y="550"/>
                      </a:lnTo>
                      <a:lnTo>
                        <a:pt x="437" y="550"/>
                      </a:lnTo>
                      <a:lnTo>
                        <a:pt x="441" y="550"/>
                      </a:lnTo>
                      <a:lnTo>
                        <a:pt x="444" y="550"/>
                      </a:lnTo>
                      <a:lnTo>
                        <a:pt x="448" y="550"/>
                      </a:lnTo>
                      <a:lnTo>
                        <a:pt x="453" y="548"/>
                      </a:lnTo>
                      <a:lnTo>
                        <a:pt x="458" y="548"/>
                      </a:lnTo>
                      <a:lnTo>
                        <a:pt x="465" y="548"/>
                      </a:lnTo>
                      <a:lnTo>
                        <a:pt x="470" y="548"/>
                      </a:lnTo>
                      <a:lnTo>
                        <a:pt x="470" y="548"/>
                      </a:lnTo>
                      <a:lnTo>
                        <a:pt x="477" y="548"/>
                      </a:lnTo>
                      <a:lnTo>
                        <a:pt x="484" y="548"/>
                      </a:lnTo>
                      <a:lnTo>
                        <a:pt x="488" y="548"/>
                      </a:lnTo>
                      <a:lnTo>
                        <a:pt x="493" y="548"/>
                      </a:lnTo>
                      <a:lnTo>
                        <a:pt x="498" y="548"/>
                      </a:lnTo>
                      <a:lnTo>
                        <a:pt x="505" y="548"/>
                      </a:lnTo>
                      <a:lnTo>
                        <a:pt x="507" y="548"/>
                      </a:lnTo>
                      <a:lnTo>
                        <a:pt x="512" y="548"/>
                      </a:lnTo>
                      <a:lnTo>
                        <a:pt x="517" y="548"/>
                      </a:lnTo>
                      <a:lnTo>
                        <a:pt x="519" y="548"/>
                      </a:lnTo>
                      <a:lnTo>
                        <a:pt x="524" y="548"/>
                      </a:lnTo>
                      <a:lnTo>
                        <a:pt x="529" y="548"/>
                      </a:lnTo>
                      <a:lnTo>
                        <a:pt x="531" y="548"/>
                      </a:lnTo>
                      <a:lnTo>
                        <a:pt x="533" y="548"/>
                      </a:lnTo>
                      <a:lnTo>
                        <a:pt x="540" y="548"/>
                      </a:lnTo>
                      <a:lnTo>
                        <a:pt x="543" y="548"/>
                      </a:lnTo>
                      <a:lnTo>
                        <a:pt x="555" y="546"/>
                      </a:lnTo>
                      <a:lnTo>
                        <a:pt x="564" y="546"/>
                      </a:lnTo>
                      <a:lnTo>
                        <a:pt x="576" y="546"/>
                      </a:lnTo>
                      <a:lnTo>
                        <a:pt x="578" y="546"/>
                      </a:lnTo>
                      <a:lnTo>
                        <a:pt x="583" y="546"/>
                      </a:lnTo>
                      <a:lnTo>
                        <a:pt x="585" y="546"/>
                      </a:lnTo>
                      <a:lnTo>
                        <a:pt x="592" y="546"/>
                      </a:lnTo>
                      <a:lnTo>
                        <a:pt x="614" y="546"/>
                      </a:lnTo>
                      <a:lnTo>
                        <a:pt x="621" y="546"/>
                      </a:lnTo>
                      <a:lnTo>
                        <a:pt x="623" y="546"/>
                      </a:lnTo>
                      <a:lnTo>
                        <a:pt x="630" y="546"/>
                      </a:lnTo>
                      <a:lnTo>
                        <a:pt x="640" y="546"/>
                      </a:lnTo>
                      <a:lnTo>
                        <a:pt x="651" y="546"/>
                      </a:lnTo>
                      <a:lnTo>
                        <a:pt x="661" y="546"/>
                      </a:lnTo>
                      <a:lnTo>
                        <a:pt x="666" y="546"/>
                      </a:lnTo>
                      <a:lnTo>
                        <a:pt x="668" y="546"/>
                      </a:lnTo>
                      <a:lnTo>
                        <a:pt x="670" y="546"/>
                      </a:lnTo>
                      <a:lnTo>
                        <a:pt x="680" y="546"/>
                      </a:lnTo>
                      <a:lnTo>
                        <a:pt x="689" y="546"/>
                      </a:lnTo>
                      <a:lnTo>
                        <a:pt x="696" y="546"/>
                      </a:lnTo>
                      <a:lnTo>
                        <a:pt x="699" y="546"/>
                      </a:lnTo>
                      <a:lnTo>
                        <a:pt x="708" y="546"/>
                      </a:lnTo>
                      <a:lnTo>
                        <a:pt x="718" y="546"/>
                      </a:lnTo>
                      <a:lnTo>
                        <a:pt x="729" y="546"/>
                      </a:lnTo>
                      <a:lnTo>
                        <a:pt x="734" y="546"/>
                      </a:lnTo>
                      <a:lnTo>
                        <a:pt x="739" y="546"/>
                      </a:lnTo>
                      <a:lnTo>
                        <a:pt x="748" y="546"/>
                      </a:lnTo>
                      <a:lnTo>
                        <a:pt x="755" y="546"/>
                      </a:lnTo>
                      <a:lnTo>
                        <a:pt x="760" y="546"/>
                      </a:lnTo>
                      <a:lnTo>
                        <a:pt x="762" y="546"/>
                      </a:lnTo>
                      <a:lnTo>
                        <a:pt x="765" y="546"/>
                      </a:lnTo>
                      <a:lnTo>
                        <a:pt x="767" y="546"/>
                      </a:lnTo>
                      <a:lnTo>
                        <a:pt x="770" y="546"/>
                      </a:lnTo>
                      <a:lnTo>
                        <a:pt x="774" y="546"/>
                      </a:lnTo>
                      <a:lnTo>
                        <a:pt x="777" y="546"/>
                      </a:lnTo>
                      <a:lnTo>
                        <a:pt x="781" y="546"/>
                      </a:lnTo>
                      <a:lnTo>
                        <a:pt x="784" y="546"/>
                      </a:lnTo>
                      <a:lnTo>
                        <a:pt x="788" y="546"/>
                      </a:lnTo>
                      <a:lnTo>
                        <a:pt x="793" y="546"/>
                      </a:lnTo>
                      <a:lnTo>
                        <a:pt x="796" y="546"/>
                      </a:lnTo>
                      <a:lnTo>
                        <a:pt x="800" y="546"/>
                      </a:lnTo>
                      <a:lnTo>
                        <a:pt x="803" y="546"/>
                      </a:lnTo>
                      <a:lnTo>
                        <a:pt x="807" y="546"/>
                      </a:lnTo>
                      <a:lnTo>
                        <a:pt x="810" y="546"/>
                      </a:lnTo>
                      <a:lnTo>
                        <a:pt x="810" y="546"/>
                      </a:lnTo>
                      <a:lnTo>
                        <a:pt x="812" y="546"/>
                      </a:lnTo>
                      <a:lnTo>
                        <a:pt x="814" y="546"/>
                      </a:lnTo>
                      <a:lnTo>
                        <a:pt x="817" y="546"/>
                      </a:lnTo>
                      <a:lnTo>
                        <a:pt x="822" y="546"/>
                      </a:lnTo>
                      <a:lnTo>
                        <a:pt x="824" y="546"/>
                      </a:lnTo>
                      <a:lnTo>
                        <a:pt x="831" y="546"/>
                      </a:lnTo>
                      <a:lnTo>
                        <a:pt x="838" y="546"/>
                      </a:lnTo>
                      <a:lnTo>
                        <a:pt x="845" y="546"/>
                      </a:lnTo>
                      <a:lnTo>
                        <a:pt x="848" y="546"/>
                      </a:lnTo>
                      <a:lnTo>
                        <a:pt x="852" y="546"/>
                      </a:lnTo>
                      <a:lnTo>
                        <a:pt x="859" y="546"/>
                      </a:lnTo>
                      <a:lnTo>
                        <a:pt x="864" y="546"/>
                      </a:lnTo>
                      <a:lnTo>
                        <a:pt x="869" y="546"/>
                      </a:lnTo>
                      <a:lnTo>
                        <a:pt x="874" y="546"/>
                      </a:lnTo>
                      <a:lnTo>
                        <a:pt x="876" y="546"/>
                      </a:lnTo>
                      <a:lnTo>
                        <a:pt x="881" y="546"/>
                      </a:lnTo>
                      <a:lnTo>
                        <a:pt x="888" y="546"/>
                      </a:lnTo>
                      <a:lnTo>
                        <a:pt x="895" y="546"/>
                      </a:lnTo>
                      <a:lnTo>
                        <a:pt x="902" y="546"/>
                      </a:lnTo>
                      <a:lnTo>
                        <a:pt x="909" y="546"/>
                      </a:lnTo>
                      <a:lnTo>
                        <a:pt x="911" y="543"/>
                      </a:lnTo>
                      <a:lnTo>
                        <a:pt x="914" y="543"/>
                      </a:lnTo>
                      <a:lnTo>
                        <a:pt x="916" y="543"/>
                      </a:lnTo>
                      <a:lnTo>
                        <a:pt x="921" y="543"/>
                      </a:lnTo>
                      <a:lnTo>
                        <a:pt x="923" y="543"/>
                      </a:lnTo>
                      <a:lnTo>
                        <a:pt x="928" y="543"/>
                      </a:lnTo>
                      <a:lnTo>
                        <a:pt x="933" y="543"/>
                      </a:lnTo>
                      <a:lnTo>
                        <a:pt x="935" y="543"/>
                      </a:lnTo>
                      <a:lnTo>
                        <a:pt x="940" y="541"/>
                      </a:lnTo>
                      <a:lnTo>
                        <a:pt x="942" y="541"/>
                      </a:lnTo>
                      <a:lnTo>
                        <a:pt x="947" y="541"/>
                      </a:lnTo>
                      <a:lnTo>
                        <a:pt x="949" y="541"/>
                      </a:lnTo>
                      <a:lnTo>
                        <a:pt x="954" y="541"/>
                      </a:lnTo>
                      <a:lnTo>
                        <a:pt x="956" y="541"/>
                      </a:lnTo>
                      <a:lnTo>
                        <a:pt x="959" y="541"/>
                      </a:lnTo>
                      <a:lnTo>
                        <a:pt x="961" y="541"/>
                      </a:lnTo>
                      <a:lnTo>
                        <a:pt x="966" y="541"/>
                      </a:lnTo>
                      <a:lnTo>
                        <a:pt x="970" y="541"/>
                      </a:lnTo>
                      <a:lnTo>
                        <a:pt x="973" y="541"/>
                      </a:lnTo>
                      <a:lnTo>
                        <a:pt x="980" y="541"/>
                      </a:lnTo>
                      <a:lnTo>
                        <a:pt x="994" y="543"/>
                      </a:lnTo>
                      <a:lnTo>
                        <a:pt x="1003" y="543"/>
                      </a:lnTo>
                      <a:lnTo>
                        <a:pt x="1006" y="543"/>
                      </a:lnTo>
                      <a:lnTo>
                        <a:pt x="1008" y="543"/>
                      </a:lnTo>
                      <a:lnTo>
                        <a:pt x="1022" y="543"/>
                      </a:lnTo>
                      <a:lnTo>
                        <a:pt x="1027" y="543"/>
                      </a:lnTo>
                      <a:lnTo>
                        <a:pt x="1034" y="543"/>
                      </a:lnTo>
                      <a:lnTo>
                        <a:pt x="1041" y="543"/>
                      </a:lnTo>
                      <a:lnTo>
                        <a:pt x="1051" y="543"/>
                      </a:lnTo>
                      <a:lnTo>
                        <a:pt x="1062" y="543"/>
                      </a:lnTo>
                      <a:lnTo>
                        <a:pt x="1065" y="543"/>
                      </a:lnTo>
                      <a:lnTo>
                        <a:pt x="1067" y="543"/>
                      </a:lnTo>
                      <a:lnTo>
                        <a:pt x="1072" y="543"/>
                      </a:lnTo>
                      <a:lnTo>
                        <a:pt x="1079" y="543"/>
                      </a:lnTo>
                      <a:lnTo>
                        <a:pt x="1081" y="543"/>
                      </a:lnTo>
                      <a:lnTo>
                        <a:pt x="1086" y="543"/>
                      </a:lnTo>
                      <a:lnTo>
                        <a:pt x="1093" y="541"/>
                      </a:lnTo>
                      <a:lnTo>
                        <a:pt x="1096" y="541"/>
                      </a:lnTo>
                      <a:lnTo>
                        <a:pt x="1100" y="541"/>
                      </a:lnTo>
                      <a:lnTo>
                        <a:pt x="1105" y="541"/>
                      </a:lnTo>
                      <a:lnTo>
                        <a:pt x="1107" y="541"/>
                      </a:lnTo>
                      <a:lnTo>
                        <a:pt x="1110" y="541"/>
                      </a:lnTo>
                      <a:lnTo>
                        <a:pt x="1112" y="538"/>
                      </a:lnTo>
                      <a:lnTo>
                        <a:pt x="1117" y="538"/>
                      </a:lnTo>
                      <a:lnTo>
                        <a:pt x="1122" y="538"/>
                      </a:lnTo>
                      <a:lnTo>
                        <a:pt x="1126" y="538"/>
                      </a:lnTo>
                      <a:lnTo>
                        <a:pt x="1131" y="538"/>
                      </a:lnTo>
                      <a:lnTo>
                        <a:pt x="1131" y="536"/>
                      </a:lnTo>
                      <a:lnTo>
                        <a:pt x="1131" y="534"/>
                      </a:lnTo>
                      <a:lnTo>
                        <a:pt x="1133" y="531"/>
                      </a:lnTo>
                      <a:lnTo>
                        <a:pt x="1133" y="529"/>
                      </a:lnTo>
                      <a:lnTo>
                        <a:pt x="1133" y="529"/>
                      </a:lnTo>
                      <a:lnTo>
                        <a:pt x="1133" y="527"/>
                      </a:lnTo>
                      <a:lnTo>
                        <a:pt x="1136" y="527"/>
                      </a:lnTo>
                      <a:lnTo>
                        <a:pt x="1136" y="524"/>
                      </a:lnTo>
                      <a:lnTo>
                        <a:pt x="1136" y="522"/>
                      </a:lnTo>
                      <a:lnTo>
                        <a:pt x="1138" y="522"/>
                      </a:lnTo>
                      <a:lnTo>
                        <a:pt x="1138" y="520"/>
                      </a:lnTo>
                      <a:lnTo>
                        <a:pt x="1140" y="517"/>
                      </a:lnTo>
                      <a:lnTo>
                        <a:pt x="1140" y="515"/>
                      </a:lnTo>
                      <a:lnTo>
                        <a:pt x="1143" y="515"/>
                      </a:lnTo>
                      <a:lnTo>
                        <a:pt x="1143" y="512"/>
                      </a:lnTo>
                      <a:lnTo>
                        <a:pt x="1145" y="512"/>
                      </a:lnTo>
                      <a:lnTo>
                        <a:pt x="1148" y="508"/>
                      </a:lnTo>
                      <a:lnTo>
                        <a:pt x="1150" y="501"/>
                      </a:lnTo>
                      <a:lnTo>
                        <a:pt x="1155" y="494"/>
                      </a:lnTo>
                      <a:lnTo>
                        <a:pt x="1157" y="491"/>
                      </a:lnTo>
                      <a:lnTo>
                        <a:pt x="1157" y="489"/>
                      </a:lnTo>
                      <a:lnTo>
                        <a:pt x="1159" y="489"/>
                      </a:lnTo>
                      <a:lnTo>
                        <a:pt x="1159" y="486"/>
                      </a:lnTo>
                      <a:lnTo>
                        <a:pt x="1159" y="484"/>
                      </a:lnTo>
                      <a:lnTo>
                        <a:pt x="1162" y="482"/>
                      </a:lnTo>
                      <a:lnTo>
                        <a:pt x="1162" y="479"/>
                      </a:lnTo>
                      <a:lnTo>
                        <a:pt x="1162" y="477"/>
                      </a:lnTo>
                      <a:lnTo>
                        <a:pt x="1162" y="475"/>
                      </a:lnTo>
                      <a:lnTo>
                        <a:pt x="1162" y="465"/>
                      </a:lnTo>
                      <a:lnTo>
                        <a:pt x="1162" y="456"/>
                      </a:lnTo>
                      <a:lnTo>
                        <a:pt x="1162" y="453"/>
                      </a:lnTo>
                      <a:lnTo>
                        <a:pt x="1162" y="442"/>
                      </a:lnTo>
                      <a:lnTo>
                        <a:pt x="1162" y="430"/>
                      </a:lnTo>
                      <a:lnTo>
                        <a:pt x="1162" y="408"/>
                      </a:lnTo>
                      <a:lnTo>
                        <a:pt x="1162" y="380"/>
                      </a:lnTo>
                      <a:lnTo>
                        <a:pt x="1162" y="371"/>
                      </a:lnTo>
                      <a:lnTo>
                        <a:pt x="1162" y="340"/>
                      </a:lnTo>
                      <a:lnTo>
                        <a:pt x="1162" y="302"/>
                      </a:lnTo>
                      <a:lnTo>
                        <a:pt x="1162" y="267"/>
                      </a:lnTo>
                      <a:lnTo>
                        <a:pt x="1162" y="260"/>
                      </a:lnTo>
                      <a:lnTo>
                        <a:pt x="1162" y="245"/>
                      </a:lnTo>
                      <a:lnTo>
                        <a:pt x="1162" y="241"/>
                      </a:lnTo>
                      <a:lnTo>
                        <a:pt x="1162" y="234"/>
                      </a:lnTo>
                      <a:lnTo>
                        <a:pt x="1162" y="224"/>
                      </a:lnTo>
                      <a:lnTo>
                        <a:pt x="1162" y="217"/>
                      </a:lnTo>
                      <a:lnTo>
                        <a:pt x="1162" y="210"/>
                      </a:lnTo>
                      <a:lnTo>
                        <a:pt x="1162" y="205"/>
                      </a:lnTo>
                      <a:lnTo>
                        <a:pt x="1162" y="201"/>
                      </a:lnTo>
                      <a:lnTo>
                        <a:pt x="1162" y="196"/>
                      </a:lnTo>
                      <a:lnTo>
                        <a:pt x="1162" y="191"/>
                      </a:lnTo>
                      <a:lnTo>
                        <a:pt x="1162" y="186"/>
                      </a:lnTo>
                      <a:lnTo>
                        <a:pt x="1162" y="184"/>
                      </a:lnTo>
                      <a:lnTo>
                        <a:pt x="1192" y="182"/>
                      </a:lnTo>
                      <a:lnTo>
                        <a:pt x="1207" y="182"/>
                      </a:lnTo>
                      <a:lnTo>
                        <a:pt x="1216" y="184"/>
                      </a:lnTo>
                      <a:lnTo>
                        <a:pt x="1228" y="182"/>
                      </a:lnTo>
                      <a:lnTo>
                        <a:pt x="1235" y="182"/>
                      </a:lnTo>
                      <a:lnTo>
                        <a:pt x="1237" y="182"/>
                      </a:lnTo>
                      <a:lnTo>
                        <a:pt x="1240" y="182"/>
                      </a:lnTo>
                      <a:lnTo>
                        <a:pt x="1247" y="182"/>
                      </a:lnTo>
                      <a:lnTo>
                        <a:pt x="1251" y="182"/>
                      </a:lnTo>
                      <a:lnTo>
                        <a:pt x="1259" y="182"/>
                      </a:lnTo>
                      <a:lnTo>
                        <a:pt x="1261" y="182"/>
                      </a:lnTo>
                      <a:lnTo>
                        <a:pt x="1263" y="182"/>
                      </a:lnTo>
                      <a:lnTo>
                        <a:pt x="1268" y="182"/>
                      </a:lnTo>
                      <a:lnTo>
                        <a:pt x="1277" y="182"/>
                      </a:lnTo>
                      <a:lnTo>
                        <a:pt x="1296" y="182"/>
                      </a:lnTo>
                      <a:lnTo>
                        <a:pt x="1299" y="182"/>
                      </a:lnTo>
                      <a:lnTo>
                        <a:pt x="1306" y="182"/>
                      </a:lnTo>
                      <a:lnTo>
                        <a:pt x="1308" y="182"/>
                      </a:lnTo>
                      <a:lnTo>
                        <a:pt x="1315" y="182"/>
                      </a:lnTo>
                      <a:lnTo>
                        <a:pt x="1322" y="182"/>
                      </a:lnTo>
                      <a:lnTo>
                        <a:pt x="1325" y="182"/>
                      </a:lnTo>
                      <a:lnTo>
                        <a:pt x="1327" y="182"/>
                      </a:lnTo>
                      <a:lnTo>
                        <a:pt x="1336" y="182"/>
                      </a:lnTo>
                      <a:lnTo>
                        <a:pt x="1341" y="182"/>
                      </a:lnTo>
                      <a:lnTo>
                        <a:pt x="1344" y="182"/>
                      </a:lnTo>
                      <a:lnTo>
                        <a:pt x="1351" y="182"/>
                      </a:lnTo>
                      <a:lnTo>
                        <a:pt x="1358" y="182"/>
                      </a:lnTo>
                      <a:lnTo>
                        <a:pt x="1360" y="182"/>
                      </a:lnTo>
                      <a:lnTo>
                        <a:pt x="1365" y="182"/>
                      </a:lnTo>
                      <a:lnTo>
                        <a:pt x="1370" y="182"/>
                      </a:lnTo>
                      <a:lnTo>
                        <a:pt x="1372" y="182"/>
                      </a:lnTo>
                      <a:lnTo>
                        <a:pt x="1377" y="182"/>
                      </a:lnTo>
                      <a:lnTo>
                        <a:pt x="1377" y="182"/>
                      </a:lnTo>
                      <a:lnTo>
                        <a:pt x="1379" y="182"/>
                      </a:lnTo>
                      <a:lnTo>
                        <a:pt x="1384" y="182"/>
                      </a:lnTo>
                      <a:lnTo>
                        <a:pt x="1386" y="182"/>
                      </a:lnTo>
                      <a:lnTo>
                        <a:pt x="1391" y="182"/>
                      </a:lnTo>
                      <a:lnTo>
                        <a:pt x="1396" y="182"/>
                      </a:lnTo>
                      <a:lnTo>
                        <a:pt x="1398" y="182"/>
                      </a:lnTo>
                      <a:lnTo>
                        <a:pt x="1407" y="182"/>
                      </a:lnTo>
                      <a:lnTo>
                        <a:pt x="1424" y="182"/>
                      </a:lnTo>
                      <a:lnTo>
                        <a:pt x="1436" y="182"/>
                      </a:lnTo>
                      <a:lnTo>
                        <a:pt x="1438" y="182"/>
                      </a:lnTo>
                      <a:lnTo>
                        <a:pt x="1455" y="182"/>
                      </a:lnTo>
                      <a:lnTo>
                        <a:pt x="1464" y="182"/>
                      </a:lnTo>
                      <a:lnTo>
                        <a:pt x="1471" y="182"/>
                      </a:lnTo>
                      <a:lnTo>
                        <a:pt x="1473" y="182"/>
                      </a:lnTo>
                      <a:lnTo>
                        <a:pt x="1478" y="182"/>
                      </a:lnTo>
                      <a:lnTo>
                        <a:pt x="1485" y="182"/>
                      </a:lnTo>
                      <a:lnTo>
                        <a:pt x="1490" y="182"/>
                      </a:lnTo>
                      <a:lnTo>
                        <a:pt x="1490" y="182"/>
                      </a:lnTo>
                      <a:lnTo>
                        <a:pt x="1495" y="182"/>
                      </a:lnTo>
                      <a:lnTo>
                        <a:pt x="1502" y="182"/>
                      </a:lnTo>
                      <a:lnTo>
                        <a:pt x="1504" y="182"/>
                      </a:lnTo>
                      <a:lnTo>
                        <a:pt x="1523" y="182"/>
                      </a:lnTo>
                      <a:lnTo>
                        <a:pt x="1547" y="182"/>
                      </a:lnTo>
                      <a:lnTo>
                        <a:pt x="1568" y="182"/>
                      </a:lnTo>
                      <a:lnTo>
                        <a:pt x="1573" y="182"/>
                      </a:lnTo>
                      <a:lnTo>
                        <a:pt x="1580" y="182"/>
                      </a:lnTo>
                      <a:lnTo>
                        <a:pt x="1585" y="182"/>
                      </a:lnTo>
                      <a:lnTo>
                        <a:pt x="1596" y="182"/>
                      </a:lnTo>
                      <a:lnTo>
                        <a:pt x="1599" y="182"/>
                      </a:lnTo>
                      <a:lnTo>
                        <a:pt x="1601" y="182"/>
                      </a:lnTo>
                      <a:lnTo>
                        <a:pt x="1601" y="184"/>
                      </a:lnTo>
                      <a:lnTo>
                        <a:pt x="1603" y="184"/>
                      </a:lnTo>
                      <a:lnTo>
                        <a:pt x="1603" y="184"/>
                      </a:lnTo>
                      <a:lnTo>
                        <a:pt x="1606" y="184"/>
                      </a:lnTo>
                      <a:lnTo>
                        <a:pt x="1608" y="186"/>
                      </a:lnTo>
                      <a:lnTo>
                        <a:pt x="1610" y="186"/>
                      </a:lnTo>
                      <a:lnTo>
                        <a:pt x="1613" y="186"/>
                      </a:lnTo>
                      <a:lnTo>
                        <a:pt x="1613" y="189"/>
                      </a:lnTo>
                      <a:lnTo>
                        <a:pt x="1615" y="189"/>
                      </a:lnTo>
                      <a:lnTo>
                        <a:pt x="1615" y="191"/>
                      </a:lnTo>
                      <a:lnTo>
                        <a:pt x="1618" y="191"/>
                      </a:lnTo>
                      <a:lnTo>
                        <a:pt x="1620" y="191"/>
                      </a:lnTo>
                      <a:lnTo>
                        <a:pt x="1620" y="191"/>
                      </a:lnTo>
                      <a:lnTo>
                        <a:pt x="1622" y="191"/>
                      </a:lnTo>
                      <a:lnTo>
                        <a:pt x="1622" y="194"/>
                      </a:lnTo>
                      <a:lnTo>
                        <a:pt x="1625" y="196"/>
                      </a:lnTo>
                      <a:lnTo>
                        <a:pt x="1629" y="198"/>
                      </a:lnTo>
                      <a:lnTo>
                        <a:pt x="1632" y="203"/>
                      </a:lnTo>
                      <a:lnTo>
                        <a:pt x="1634" y="203"/>
                      </a:lnTo>
                      <a:lnTo>
                        <a:pt x="1634" y="205"/>
                      </a:lnTo>
                      <a:lnTo>
                        <a:pt x="1641" y="212"/>
                      </a:lnTo>
                      <a:lnTo>
                        <a:pt x="1648" y="217"/>
                      </a:lnTo>
                      <a:lnTo>
                        <a:pt x="1651" y="220"/>
                      </a:lnTo>
                      <a:lnTo>
                        <a:pt x="1658" y="227"/>
                      </a:lnTo>
                      <a:lnTo>
                        <a:pt x="1667" y="238"/>
                      </a:lnTo>
                      <a:lnTo>
                        <a:pt x="1677" y="245"/>
                      </a:lnTo>
                      <a:lnTo>
                        <a:pt x="1679" y="248"/>
                      </a:lnTo>
                      <a:lnTo>
                        <a:pt x="1688" y="255"/>
                      </a:lnTo>
                      <a:lnTo>
                        <a:pt x="1696" y="264"/>
                      </a:lnTo>
                      <a:lnTo>
                        <a:pt x="1707" y="276"/>
                      </a:lnTo>
                      <a:lnTo>
                        <a:pt x="1710" y="279"/>
                      </a:lnTo>
                      <a:lnTo>
                        <a:pt x="1712" y="283"/>
                      </a:lnTo>
                      <a:lnTo>
                        <a:pt x="1717" y="290"/>
                      </a:lnTo>
                      <a:lnTo>
                        <a:pt x="1719" y="297"/>
                      </a:lnTo>
                      <a:lnTo>
                        <a:pt x="1724" y="302"/>
                      </a:lnTo>
                      <a:lnTo>
                        <a:pt x="1726" y="305"/>
                      </a:lnTo>
                      <a:lnTo>
                        <a:pt x="1729" y="309"/>
                      </a:lnTo>
                      <a:lnTo>
                        <a:pt x="1731" y="314"/>
                      </a:lnTo>
                      <a:lnTo>
                        <a:pt x="1733" y="319"/>
                      </a:lnTo>
                      <a:lnTo>
                        <a:pt x="1736" y="321"/>
                      </a:lnTo>
                      <a:lnTo>
                        <a:pt x="1743" y="333"/>
                      </a:lnTo>
                      <a:lnTo>
                        <a:pt x="1755" y="349"/>
                      </a:lnTo>
                      <a:lnTo>
                        <a:pt x="1769" y="349"/>
                      </a:lnTo>
                      <a:lnTo>
                        <a:pt x="1773" y="349"/>
                      </a:lnTo>
                      <a:lnTo>
                        <a:pt x="1781" y="349"/>
                      </a:lnTo>
                      <a:lnTo>
                        <a:pt x="1785" y="349"/>
                      </a:lnTo>
                      <a:lnTo>
                        <a:pt x="1792" y="349"/>
                      </a:lnTo>
                      <a:lnTo>
                        <a:pt x="1792" y="316"/>
                      </a:lnTo>
                      <a:lnTo>
                        <a:pt x="1792" y="271"/>
                      </a:lnTo>
                      <a:lnTo>
                        <a:pt x="1792" y="227"/>
                      </a:lnTo>
                      <a:lnTo>
                        <a:pt x="1792" y="182"/>
                      </a:lnTo>
                      <a:lnTo>
                        <a:pt x="1837" y="182"/>
                      </a:lnTo>
                      <a:lnTo>
                        <a:pt x="1882" y="182"/>
                      </a:lnTo>
                      <a:lnTo>
                        <a:pt x="1927" y="182"/>
                      </a:lnTo>
                      <a:lnTo>
                        <a:pt x="1927" y="90"/>
                      </a:lnTo>
                      <a:lnTo>
                        <a:pt x="1948" y="90"/>
                      </a:lnTo>
                      <a:lnTo>
                        <a:pt x="1951" y="90"/>
                      </a:lnTo>
                      <a:lnTo>
                        <a:pt x="1951" y="49"/>
                      </a:lnTo>
                      <a:lnTo>
                        <a:pt x="1927" y="49"/>
                      </a:lnTo>
                      <a:lnTo>
                        <a:pt x="1927" y="45"/>
                      </a:lnTo>
                      <a:lnTo>
                        <a:pt x="1927" y="0"/>
                      </a:lnTo>
                      <a:lnTo>
                        <a:pt x="1960" y="0"/>
                      </a:lnTo>
                      <a:lnTo>
                        <a:pt x="1972" y="0"/>
                      </a:lnTo>
                      <a:lnTo>
                        <a:pt x="1986" y="0"/>
                      </a:lnTo>
                      <a:lnTo>
                        <a:pt x="1991" y="0"/>
                      </a:lnTo>
                      <a:lnTo>
                        <a:pt x="2000" y="0"/>
                      </a:lnTo>
                      <a:lnTo>
                        <a:pt x="2017" y="0"/>
                      </a:lnTo>
                      <a:lnTo>
                        <a:pt x="2019" y="0"/>
                      </a:lnTo>
                      <a:lnTo>
                        <a:pt x="2031" y="0"/>
                      </a:lnTo>
                      <a:lnTo>
                        <a:pt x="2062" y="0"/>
                      </a:lnTo>
                      <a:lnTo>
                        <a:pt x="2083" y="0"/>
                      </a:lnTo>
                      <a:lnTo>
                        <a:pt x="2090" y="0"/>
                      </a:lnTo>
                      <a:lnTo>
                        <a:pt x="2092" y="0"/>
                      </a:lnTo>
                      <a:lnTo>
                        <a:pt x="2097" y="0"/>
                      </a:lnTo>
                      <a:lnTo>
                        <a:pt x="2109" y="0"/>
                      </a:lnTo>
                      <a:lnTo>
                        <a:pt x="2114" y="0"/>
                      </a:lnTo>
                      <a:lnTo>
                        <a:pt x="2114" y="7"/>
                      </a:lnTo>
                      <a:lnTo>
                        <a:pt x="2114" y="9"/>
                      </a:lnTo>
                      <a:lnTo>
                        <a:pt x="2114" y="14"/>
                      </a:lnTo>
                      <a:lnTo>
                        <a:pt x="2114" y="19"/>
                      </a:lnTo>
                      <a:lnTo>
                        <a:pt x="2114" y="21"/>
                      </a:lnTo>
                      <a:lnTo>
                        <a:pt x="2114" y="21"/>
                      </a:lnTo>
                      <a:lnTo>
                        <a:pt x="2114" y="23"/>
                      </a:lnTo>
                      <a:lnTo>
                        <a:pt x="2114" y="26"/>
                      </a:lnTo>
                      <a:lnTo>
                        <a:pt x="2114" y="31"/>
                      </a:lnTo>
                      <a:lnTo>
                        <a:pt x="2114" y="33"/>
                      </a:lnTo>
                      <a:lnTo>
                        <a:pt x="2114" y="40"/>
                      </a:lnTo>
                      <a:lnTo>
                        <a:pt x="2111" y="45"/>
                      </a:lnTo>
                      <a:lnTo>
                        <a:pt x="2111" y="47"/>
                      </a:lnTo>
                      <a:lnTo>
                        <a:pt x="2109" y="47"/>
                      </a:lnTo>
                      <a:lnTo>
                        <a:pt x="2109" y="68"/>
                      </a:lnTo>
                      <a:lnTo>
                        <a:pt x="2133" y="73"/>
                      </a:lnTo>
                      <a:lnTo>
                        <a:pt x="2142" y="73"/>
                      </a:lnTo>
                      <a:lnTo>
                        <a:pt x="2144" y="73"/>
                      </a:lnTo>
                      <a:lnTo>
                        <a:pt x="2149" y="73"/>
                      </a:lnTo>
                      <a:lnTo>
                        <a:pt x="2151" y="73"/>
                      </a:lnTo>
                      <a:lnTo>
                        <a:pt x="2156" y="73"/>
                      </a:lnTo>
                      <a:lnTo>
                        <a:pt x="2159" y="73"/>
                      </a:lnTo>
                      <a:lnTo>
                        <a:pt x="2187" y="73"/>
                      </a:lnTo>
                      <a:lnTo>
                        <a:pt x="2189" y="73"/>
                      </a:lnTo>
                      <a:lnTo>
                        <a:pt x="2194" y="73"/>
                      </a:lnTo>
                      <a:lnTo>
                        <a:pt x="2227" y="73"/>
                      </a:lnTo>
                      <a:lnTo>
                        <a:pt x="2248" y="78"/>
                      </a:lnTo>
                      <a:lnTo>
                        <a:pt x="2253" y="90"/>
                      </a:lnTo>
                      <a:lnTo>
                        <a:pt x="2244" y="90"/>
                      </a:lnTo>
                      <a:lnTo>
                        <a:pt x="2244" y="111"/>
                      </a:lnTo>
                      <a:lnTo>
                        <a:pt x="2244" y="125"/>
                      </a:lnTo>
                      <a:lnTo>
                        <a:pt x="2244" y="134"/>
                      </a:lnTo>
                      <a:lnTo>
                        <a:pt x="2258" y="134"/>
                      </a:lnTo>
                      <a:lnTo>
                        <a:pt x="2272" y="134"/>
                      </a:lnTo>
                      <a:lnTo>
                        <a:pt x="2288" y="134"/>
                      </a:lnTo>
                      <a:lnTo>
                        <a:pt x="2288" y="153"/>
                      </a:lnTo>
                      <a:lnTo>
                        <a:pt x="2288" y="168"/>
                      </a:lnTo>
                      <a:lnTo>
                        <a:pt x="2288" y="179"/>
                      </a:lnTo>
                      <a:lnTo>
                        <a:pt x="2286" y="269"/>
                      </a:lnTo>
                      <a:close/>
                    </a:path>
                  </a:pathLst>
                </a:custGeom>
                <a:noFill/>
                <a:ln w="19050" cap="flat">
                  <a:solidFill>
                    <a:sysClr val="window" lastClr="FFFFFF"/>
                  </a:solidFill>
                  <a:prstDash val="solid"/>
                  <a:miter lim="800000"/>
                  <a:headEnd/>
                  <a:tailEnd/>
                </a:ln>
              </p:spPr>
              <p:txBody>
                <a:bodyPr/>
                <a:lstStyle/>
                <a:p>
                  <a:pPr marL="0" marR="0" lvl="0" indent="0" algn="l" defTabSz="1305763"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a:ln>
                      <a:noFill/>
                    </a:ln>
                    <a:solidFill>
                      <a:prstClr val="black"/>
                    </a:solidFill>
                    <a:effectLst/>
                    <a:uLnTx/>
                    <a:uFillTx/>
                    <a:latin typeface="Calibri"/>
                    <a:ea typeface="+mn-ea"/>
                    <a:cs typeface="Arial" charset="0"/>
                  </a:endParaRPr>
                </a:p>
              </p:txBody>
            </p:sp>
            <p:sp>
              <p:nvSpPr>
                <p:cNvPr id="77" name="Freeform 22"/>
                <p:cNvSpPr>
                  <a:spLocks/>
                </p:cNvSpPr>
                <p:nvPr/>
              </p:nvSpPr>
              <p:spPr bwMode="auto">
                <a:xfrm>
                  <a:off x="-1108392" y="12377368"/>
                  <a:ext cx="5208589" cy="5221288"/>
                </a:xfrm>
                <a:custGeom>
                  <a:avLst/>
                  <a:gdLst>
                    <a:gd name="T0" fmla="*/ 2017 w 3281"/>
                    <a:gd name="T1" fmla="*/ 24 h 3289"/>
                    <a:gd name="T2" fmla="*/ 2055 w 3281"/>
                    <a:gd name="T3" fmla="*/ 36 h 3289"/>
                    <a:gd name="T4" fmla="*/ 2133 w 3281"/>
                    <a:gd name="T5" fmla="*/ 71 h 3289"/>
                    <a:gd name="T6" fmla="*/ 2194 w 3281"/>
                    <a:gd name="T7" fmla="*/ 64 h 3289"/>
                    <a:gd name="T8" fmla="*/ 2255 w 3281"/>
                    <a:gd name="T9" fmla="*/ 106 h 3289"/>
                    <a:gd name="T10" fmla="*/ 2338 w 3281"/>
                    <a:gd name="T11" fmla="*/ 132 h 3289"/>
                    <a:gd name="T12" fmla="*/ 2376 w 3281"/>
                    <a:gd name="T13" fmla="*/ 158 h 3289"/>
                    <a:gd name="T14" fmla="*/ 2423 w 3281"/>
                    <a:gd name="T15" fmla="*/ 182 h 3289"/>
                    <a:gd name="T16" fmla="*/ 2459 w 3281"/>
                    <a:gd name="T17" fmla="*/ 232 h 3289"/>
                    <a:gd name="T18" fmla="*/ 2468 w 3281"/>
                    <a:gd name="T19" fmla="*/ 291 h 3289"/>
                    <a:gd name="T20" fmla="*/ 2447 w 3281"/>
                    <a:gd name="T21" fmla="*/ 336 h 3289"/>
                    <a:gd name="T22" fmla="*/ 2478 w 3281"/>
                    <a:gd name="T23" fmla="*/ 395 h 3289"/>
                    <a:gd name="T24" fmla="*/ 2515 w 3281"/>
                    <a:gd name="T25" fmla="*/ 454 h 3289"/>
                    <a:gd name="T26" fmla="*/ 2534 w 3281"/>
                    <a:gd name="T27" fmla="*/ 510 h 3289"/>
                    <a:gd name="T28" fmla="*/ 2584 w 3281"/>
                    <a:gd name="T29" fmla="*/ 558 h 3289"/>
                    <a:gd name="T30" fmla="*/ 2624 w 3281"/>
                    <a:gd name="T31" fmla="*/ 629 h 3289"/>
                    <a:gd name="T32" fmla="*/ 2610 w 3281"/>
                    <a:gd name="T33" fmla="*/ 699 h 3289"/>
                    <a:gd name="T34" fmla="*/ 2591 w 3281"/>
                    <a:gd name="T35" fmla="*/ 777 h 3289"/>
                    <a:gd name="T36" fmla="*/ 2605 w 3281"/>
                    <a:gd name="T37" fmla="*/ 884 h 3289"/>
                    <a:gd name="T38" fmla="*/ 2525 w 3281"/>
                    <a:gd name="T39" fmla="*/ 966 h 3289"/>
                    <a:gd name="T40" fmla="*/ 2603 w 3281"/>
                    <a:gd name="T41" fmla="*/ 969 h 3289"/>
                    <a:gd name="T42" fmla="*/ 2733 w 3281"/>
                    <a:gd name="T43" fmla="*/ 1096 h 3289"/>
                    <a:gd name="T44" fmla="*/ 2827 w 3281"/>
                    <a:gd name="T45" fmla="*/ 1099 h 3289"/>
                    <a:gd name="T46" fmla="*/ 2874 w 3281"/>
                    <a:gd name="T47" fmla="*/ 1170 h 3289"/>
                    <a:gd name="T48" fmla="*/ 2884 w 3281"/>
                    <a:gd name="T49" fmla="*/ 1255 h 3289"/>
                    <a:gd name="T50" fmla="*/ 2959 w 3281"/>
                    <a:gd name="T51" fmla="*/ 1269 h 3289"/>
                    <a:gd name="T52" fmla="*/ 3068 w 3281"/>
                    <a:gd name="T53" fmla="*/ 1259 h 3289"/>
                    <a:gd name="T54" fmla="*/ 3177 w 3281"/>
                    <a:gd name="T55" fmla="*/ 1415 h 3289"/>
                    <a:gd name="T56" fmla="*/ 3229 w 3281"/>
                    <a:gd name="T57" fmla="*/ 1536 h 3289"/>
                    <a:gd name="T58" fmla="*/ 3250 w 3281"/>
                    <a:gd name="T59" fmla="*/ 1666 h 3289"/>
                    <a:gd name="T60" fmla="*/ 3243 w 3281"/>
                    <a:gd name="T61" fmla="*/ 1772 h 3289"/>
                    <a:gd name="T62" fmla="*/ 3163 w 3281"/>
                    <a:gd name="T63" fmla="*/ 1784 h 3289"/>
                    <a:gd name="T64" fmla="*/ 3063 w 3281"/>
                    <a:gd name="T65" fmla="*/ 1817 h 3289"/>
                    <a:gd name="T66" fmla="*/ 3004 w 3281"/>
                    <a:gd name="T67" fmla="*/ 1862 h 3289"/>
                    <a:gd name="T68" fmla="*/ 2981 w 3281"/>
                    <a:gd name="T69" fmla="*/ 1930 h 3289"/>
                    <a:gd name="T70" fmla="*/ 3063 w 3281"/>
                    <a:gd name="T71" fmla="*/ 2074 h 3289"/>
                    <a:gd name="T72" fmla="*/ 3018 w 3281"/>
                    <a:gd name="T73" fmla="*/ 2152 h 3289"/>
                    <a:gd name="T74" fmla="*/ 2969 w 3281"/>
                    <a:gd name="T75" fmla="*/ 2211 h 3289"/>
                    <a:gd name="T76" fmla="*/ 2969 w 3281"/>
                    <a:gd name="T77" fmla="*/ 2249 h 3289"/>
                    <a:gd name="T78" fmla="*/ 2976 w 3281"/>
                    <a:gd name="T79" fmla="*/ 2318 h 3289"/>
                    <a:gd name="T80" fmla="*/ 3007 w 3281"/>
                    <a:gd name="T81" fmla="*/ 2377 h 3289"/>
                    <a:gd name="T82" fmla="*/ 3054 w 3281"/>
                    <a:gd name="T83" fmla="*/ 2441 h 3289"/>
                    <a:gd name="T84" fmla="*/ 3111 w 3281"/>
                    <a:gd name="T85" fmla="*/ 2497 h 3289"/>
                    <a:gd name="T86" fmla="*/ 3144 w 3281"/>
                    <a:gd name="T87" fmla="*/ 2563 h 3289"/>
                    <a:gd name="T88" fmla="*/ 3115 w 3281"/>
                    <a:gd name="T89" fmla="*/ 2656 h 3289"/>
                    <a:gd name="T90" fmla="*/ 3075 w 3281"/>
                    <a:gd name="T91" fmla="*/ 2748 h 3289"/>
                    <a:gd name="T92" fmla="*/ 3151 w 3281"/>
                    <a:gd name="T93" fmla="*/ 2868 h 3289"/>
                    <a:gd name="T94" fmla="*/ 3174 w 3281"/>
                    <a:gd name="T95" fmla="*/ 2967 h 3289"/>
                    <a:gd name="T96" fmla="*/ 3243 w 3281"/>
                    <a:gd name="T97" fmla="*/ 3081 h 3289"/>
                    <a:gd name="T98" fmla="*/ 647 w 3281"/>
                    <a:gd name="T99" fmla="*/ 3282 h 3289"/>
                    <a:gd name="T100" fmla="*/ 453 w 3281"/>
                    <a:gd name="T101" fmla="*/ 2908 h 3289"/>
                    <a:gd name="T102" fmla="*/ 510 w 3281"/>
                    <a:gd name="T103" fmla="*/ 2842 h 3289"/>
                    <a:gd name="T104" fmla="*/ 538 w 3281"/>
                    <a:gd name="T105" fmla="*/ 2764 h 3289"/>
                    <a:gd name="T106" fmla="*/ 581 w 3281"/>
                    <a:gd name="T107" fmla="*/ 2502 h 3289"/>
                    <a:gd name="T108" fmla="*/ 571 w 3281"/>
                    <a:gd name="T109" fmla="*/ 2285 h 3289"/>
                    <a:gd name="T110" fmla="*/ 682 w 3281"/>
                    <a:gd name="T111" fmla="*/ 2044 h 3289"/>
                    <a:gd name="T112" fmla="*/ 285 w 3281"/>
                    <a:gd name="T113" fmla="*/ 1507 h 3289"/>
                    <a:gd name="T114" fmla="*/ 392 w 3281"/>
                    <a:gd name="T115" fmla="*/ 1092 h 3289"/>
                    <a:gd name="T116" fmla="*/ 373 w 3281"/>
                    <a:gd name="T117" fmla="*/ 940 h 3289"/>
                    <a:gd name="T118" fmla="*/ 191 w 3281"/>
                    <a:gd name="T119" fmla="*/ 822 h 3289"/>
                    <a:gd name="T120" fmla="*/ 106 w 3281"/>
                    <a:gd name="T121" fmla="*/ 685 h 3289"/>
                    <a:gd name="T122" fmla="*/ 113 w 3281"/>
                    <a:gd name="T123" fmla="*/ 501 h 3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1" h="3289">
                      <a:moveTo>
                        <a:pt x="361" y="12"/>
                      </a:moveTo>
                      <a:lnTo>
                        <a:pt x="406" y="12"/>
                      </a:lnTo>
                      <a:lnTo>
                        <a:pt x="453" y="12"/>
                      </a:lnTo>
                      <a:lnTo>
                        <a:pt x="498" y="12"/>
                      </a:lnTo>
                      <a:lnTo>
                        <a:pt x="543" y="12"/>
                      </a:lnTo>
                      <a:lnTo>
                        <a:pt x="588" y="12"/>
                      </a:lnTo>
                      <a:lnTo>
                        <a:pt x="633" y="10"/>
                      </a:lnTo>
                      <a:lnTo>
                        <a:pt x="680" y="10"/>
                      </a:lnTo>
                      <a:lnTo>
                        <a:pt x="725" y="10"/>
                      </a:lnTo>
                      <a:lnTo>
                        <a:pt x="770" y="10"/>
                      </a:lnTo>
                      <a:lnTo>
                        <a:pt x="812" y="10"/>
                      </a:lnTo>
                      <a:lnTo>
                        <a:pt x="857" y="10"/>
                      </a:lnTo>
                      <a:lnTo>
                        <a:pt x="904" y="10"/>
                      </a:lnTo>
                      <a:lnTo>
                        <a:pt x="949" y="7"/>
                      </a:lnTo>
                      <a:lnTo>
                        <a:pt x="994" y="7"/>
                      </a:lnTo>
                      <a:lnTo>
                        <a:pt x="1039" y="7"/>
                      </a:lnTo>
                      <a:lnTo>
                        <a:pt x="1082" y="7"/>
                      </a:lnTo>
                      <a:lnTo>
                        <a:pt x="1131" y="7"/>
                      </a:lnTo>
                      <a:lnTo>
                        <a:pt x="1176" y="7"/>
                      </a:lnTo>
                      <a:lnTo>
                        <a:pt x="1266" y="7"/>
                      </a:lnTo>
                      <a:lnTo>
                        <a:pt x="1306" y="7"/>
                      </a:lnTo>
                      <a:lnTo>
                        <a:pt x="1356" y="7"/>
                      </a:lnTo>
                      <a:lnTo>
                        <a:pt x="1445" y="7"/>
                      </a:lnTo>
                      <a:lnTo>
                        <a:pt x="1457" y="7"/>
                      </a:lnTo>
                      <a:lnTo>
                        <a:pt x="1540" y="7"/>
                      </a:lnTo>
                      <a:lnTo>
                        <a:pt x="1608" y="5"/>
                      </a:lnTo>
                      <a:lnTo>
                        <a:pt x="1632" y="5"/>
                      </a:lnTo>
                      <a:lnTo>
                        <a:pt x="1715" y="5"/>
                      </a:lnTo>
                      <a:lnTo>
                        <a:pt x="1757" y="3"/>
                      </a:lnTo>
                      <a:lnTo>
                        <a:pt x="1804" y="3"/>
                      </a:lnTo>
                      <a:lnTo>
                        <a:pt x="1896" y="3"/>
                      </a:lnTo>
                      <a:lnTo>
                        <a:pt x="1908" y="3"/>
                      </a:lnTo>
                      <a:lnTo>
                        <a:pt x="1979" y="0"/>
                      </a:lnTo>
                      <a:lnTo>
                        <a:pt x="1981" y="3"/>
                      </a:lnTo>
                      <a:lnTo>
                        <a:pt x="1984" y="3"/>
                      </a:lnTo>
                      <a:lnTo>
                        <a:pt x="1989" y="5"/>
                      </a:lnTo>
                      <a:lnTo>
                        <a:pt x="1991" y="5"/>
                      </a:lnTo>
                      <a:lnTo>
                        <a:pt x="1993" y="7"/>
                      </a:lnTo>
                      <a:lnTo>
                        <a:pt x="1996" y="7"/>
                      </a:lnTo>
                      <a:lnTo>
                        <a:pt x="1998" y="7"/>
                      </a:lnTo>
                      <a:lnTo>
                        <a:pt x="2000" y="7"/>
                      </a:lnTo>
                      <a:lnTo>
                        <a:pt x="2003" y="10"/>
                      </a:lnTo>
                      <a:lnTo>
                        <a:pt x="2005" y="12"/>
                      </a:lnTo>
                      <a:lnTo>
                        <a:pt x="2007" y="14"/>
                      </a:lnTo>
                      <a:lnTo>
                        <a:pt x="2010" y="17"/>
                      </a:lnTo>
                      <a:lnTo>
                        <a:pt x="2012" y="21"/>
                      </a:lnTo>
                      <a:lnTo>
                        <a:pt x="2015" y="21"/>
                      </a:lnTo>
                      <a:lnTo>
                        <a:pt x="2017" y="24"/>
                      </a:lnTo>
                      <a:lnTo>
                        <a:pt x="2019" y="26"/>
                      </a:lnTo>
                      <a:lnTo>
                        <a:pt x="2022" y="26"/>
                      </a:lnTo>
                      <a:lnTo>
                        <a:pt x="2024" y="26"/>
                      </a:lnTo>
                      <a:lnTo>
                        <a:pt x="2026" y="26"/>
                      </a:lnTo>
                      <a:lnTo>
                        <a:pt x="2029" y="26"/>
                      </a:lnTo>
                      <a:lnTo>
                        <a:pt x="2029" y="24"/>
                      </a:lnTo>
                      <a:lnTo>
                        <a:pt x="2029" y="21"/>
                      </a:lnTo>
                      <a:lnTo>
                        <a:pt x="2026" y="21"/>
                      </a:lnTo>
                      <a:lnTo>
                        <a:pt x="2026" y="19"/>
                      </a:lnTo>
                      <a:lnTo>
                        <a:pt x="2026" y="17"/>
                      </a:lnTo>
                      <a:lnTo>
                        <a:pt x="2026" y="14"/>
                      </a:lnTo>
                      <a:lnTo>
                        <a:pt x="2026" y="12"/>
                      </a:lnTo>
                      <a:lnTo>
                        <a:pt x="2026" y="10"/>
                      </a:lnTo>
                      <a:lnTo>
                        <a:pt x="2029" y="10"/>
                      </a:lnTo>
                      <a:lnTo>
                        <a:pt x="2029" y="7"/>
                      </a:lnTo>
                      <a:lnTo>
                        <a:pt x="2031" y="7"/>
                      </a:lnTo>
                      <a:lnTo>
                        <a:pt x="2033" y="7"/>
                      </a:lnTo>
                      <a:lnTo>
                        <a:pt x="2036" y="7"/>
                      </a:lnTo>
                      <a:lnTo>
                        <a:pt x="2036" y="10"/>
                      </a:lnTo>
                      <a:lnTo>
                        <a:pt x="2038" y="10"/>
                      </a:lnTo>
                      <a:lnTo>
                        <a:pt x="2038" y="12"/>
                      </a:lnTo>
                      <a:lnTo>
                        <a:pt x="2041" y="12"/>
                      </a:lnTo>
                      <a:lnTo>
                        <a:pt x="2041" y="14"/>
                      </a:lnTo>
                      <a:lnTo>
                        <a:pt x="2041" y="17"/>
                      </a:lnTo>
                      <a:lnTo>
                        <a:pt x="2041" y="19"/>
                      </a:lnTo>
                      <a:lnTo>
                        <a:pt x="2041" y="19"/>
                      </a:lnTo>
                      <a:lnTo>
                        <a:pt x="2041" y="21"/>
                      </a:lnTo>
                      <a:lnTo>
                        <a:pt x="2041" y="24"/>
                      </a:lnTo>
                      <a:lnTo>
                        <a:pt x="2041" y="26"/>
                      </a:lnTo>
                      <a:lnTo>
                        <a:pt x="2041" y="29"/>
                      </a:lnTo>
                      <a:lnTo>
                        <a:pt x="2041" y="31"/>
                      </a:lnTo>
                      <a:lnTo>
                        <a:pt x="2041" y="33"/>
                      </a:lnTo>
                      <a:lnTo>
                        <a:pt x="2041" y="36"/>
                      </a:lnTo>
                      <a:lnTo>
                        <a:pt x="2041" y="38"/>
                      </a:lnTo>
                      <a:lnTo>
                        <a:pt x="2041" y="40"/>
                      </a:lnTo>
                      <a:lnTo>
                        <a:pt x="2041" y="43"/>
                      </a:lnTo>
                      <a:lnTo>
                        <a:pt x="2041" y="45"/>
                      </a:lnTo>
                      <a:lnTo>
                        <a:pt x="2043" y="45"/>
                      </a:lnTo>
                      <a:lnTo>
                        <a:pt x="2043" y="47"/>
                      </a:lnTo>
                      <a:lnTo>
                        <a:pt x="2045" y="50"/>
                      </a:lnTo>
                      <a:lnTo>
                        <a:pt x="2048" y="50"/>
                      </a:lnTo>
                      <a:lnTo>
                        <a:pt x="2050" y="50"/>
                      </a:lnTo>
                      <a:lnTo>
                        <a:pt x="2050" y="47"/>
                      </a:lnTo>
                      <a:lnTo>
                        <a:pt x="2052" y="45"/>
                      </a:lnTo>
                      <a:lnTo>
                        <a:pt x="2052" y="43"/>
                      </a:lnTo>
                      <a:lnTo>
                        <a:pt x="2052" y="40"/>
                      </a:lnTo>
                      <a:lnTo>
                        <a:pt x="2055" y="38"/>
                      </a:lnTo>
                      <a:lnTo>
                        <a:pt x="2055" y="36"/>
                      </a:lnTo>
                      <a:lnTo>
                        <a:pt x="2057" y="36"/>
                      </a:lnTo>
                      <a:lnTo>
                        <a:pt x="2059" y="36"/>
                      </a:lnTo>
                      <a:lnTo>
                        <a:pt x="2059" y="33"/>
                      </a:lnTo>
                      <a:lnTo>
                        <a:pt x="2062" y="33"/>
                      </a:lnTo>
                      <a:lnTo>
                        <a:pt x="2064" y="31"/>
                      </a:lnTo>
                      <a:lnTo>
                        <a:pt x="2067" y="31"/>
                      </a:lnTo>
                      <a:lnTo>
                        <a:pt x="2067" y="29"/>
                      </a:lnTo>
                      <a:lnTo>
                        <a:pt x="2069" y="29"/>
                      </a:lnTo>
                      <a:lnTo>
                        <a:pt x="2071" y="29"/>
                      </a:lnTo>
                      <a:lnTo>
                        <a:pt x="2071" y="31"/>
                      </a:lnTo>
                      <a:lnTo>
                        <a:pt x="2074" y="31"/>
                      </a:lnTo>
                      <a:lnTo>
                        <a:pt x="2076" y="31"/>
                      </a:lnTo>
                      <a:lnTo>
                        <a:pt x="2076" y="33"/>
                      </a:lnTo>
                      <a:lnTo>
                        <a:pt x="2076" y="36"/>
                      </a:lnTo>
                      <a:lnTo>
                        <a:pt x="2076" y="38"/>
                      </a:lnTo>
                      <a:lnTo>
                        <a:pt x="2076" y="40"/>
                      </a:lnTo>
                      <a:lnTo>
                        <a:pt x="2074" y="40"/>
                      </a:lnTo>
                      <a:lnTo>
                        <a:pt x="2071" y="40"/>
                      </a:lnTo>
                      <a:lnTo>
                        <a:pt x="2071" y="43"/>
                      </a:lnTo>
                      <a:lnTo>
                        <a:pt x="2071" y="45"/>
                      </a:lnTo>
                      <a:lnTo>
                        <a:pt x="2074" y="47"/>
                      </a:lnTo>
                      <a:lnTo>
                        <a:pt x="2076" y="50"/>
                      </a:lnTo>
                      <a:lnTo>
                        <a:pt x="2078" y="52"/>
                      </a:lnTo>
                      <a:lnTo>
                        <a:pt x="2081" y="55"/>
                      </a:lnTo>
                      <a:lnTo>
                        <a:pt x="2083" y="55"/>
                      </a:lnTo>
                      <a:lnTo>
                        <a:pt x="2085" y="57"/>
                      </a:lnTo>
                      <a:lnTo>
                        <a:pt x="2088" y="57"/>
                      </a:lnTo>
                      <a:lnTo>
                        <a:pt x="2090" y="57"/>
                      </a:lnTo>
                      <a:lnTo>
                        <a:pt x="2093" y="57"/>
                      </a:lnTo>
                      <a:lnTo>
                        <a:pt x="2095" y="57"/>
                      </a:lnTo>
                      <a:lnTo>
                        <a:pt x="2097" y="57"/>
                      </a:lnTo>
                      <a:lnTo>
                        <a:pt x="2097" y="55"/>
                      </a:lnTo>
                      <a:lnTo>
                        <a:pt x="2097" y="55"/>
                      </a:lnTo>
                      <a:lnTo>
                        <a:pt x="2100" y="55"/>
                      </a:lnTo>
                      <a:lnTo>
                        <a:pt x="2102" y="55"/>
                      </a:lnTo>
                      <a:lnTo>
                        <a:pt x="2104" y="57"/>
                      </a:lnTo>
                      <a:lnTo>
                        <a:pt x="2107" y="57"/>
                      </a:lnTo>
                      <a:lnTo>
                        <a:pt x="2109" y="59"/>
                      </a:lnTo>
                      <a:lnTo>
                        <a:pt x="2111" y="62"/>
                      </a:lnTo>
                      <a:lnTo>
                        <a:pt x="2114" y="64"/>
                      </a:lnTo>
                      <a:lnTo>
                        <a:pt x="2116" y="64"/>
                      </a:lnTo>
                      <a:lnTo>
                        <a:pt x="2118" y="66"/>
                      </a:lnTo>
                      <a:lnTo>
                        <a:pt x="2121" y="69"/>
                      </a:lnTo>
                      <a:lnTo>
                        <a:pt x="2123" y="69"/>
                      </a:lnTo>
                      <a:lnTo>
                        <a:pt x="2126" y="71"/>
                      </a:lnTo>
                      <a:lnTo>
                        <a:pt x="2128" y="71"/>
                      </a:lnTo>
                      <a:lnTo>
                        <a:pt x="2130" y="71"/>
                      </a:lnTo>
                      <a:lnTo>
                        <a:pt x="2133" y="71"/>
                      </a:lnTo>
                      <a:lnTo>
                        <a:pt x="2133" y="69"/>
                      </a:lnTo>
                      <a:lnTo>
                        <a:pt x="2135" y="69"/>
                      </a:lnTo>
                      <a:lnTo>
                        <a:pt x="2135" y="66"/>
                      </a:lnTo>
                      <a:lnTo>
                        <a:pt x="2137" y="66"/>
                      </a:lnTo>
                      <a:lnTo>
                        <a:pt x="2137" y="64"/>
                      </a:lnTo>
                      <a:lnTo>
                        <a:pt x="2140" y="64"/>
                      </a:lnTo>
                      <a:lnTo>
                        <a:pt x="2142" y="62"/>
                      </a:lnTo>
                      <a:lnTo>
                        <a:pt x="2142" y="59"/>
                      </a:lnTo>
                      <a:lnTo>
                        <a:pt x="2144" y="55"/>
                      </a:lnTo>
                      <a:lnTo>
                        <a:pt x="2144" y="52"/>
                      </a:lnTo>
                      <a:lnTo>
                        <a:pt x="2147" y="52"/>
                      </a:lnTo>
                      <a:lnTo>
                        <a:pt x="2147" y="50"/>
                      </a:lnTo>
                      <a:lnTo>
                        <a:pt x="2149" y="47"/>
                      </a:lnTo>
                      <a:lnTo>
                        <a:pt x="2149" y="43"/>
                      </a:lnTo>
                      <a:lnTo>
                        <a:pt x="2152" y="43"/>
                      </a:lnTo>
                      <a:lnTo>
                        <a:pt x="2152" y="40"/>
                      </a:lnTo>
                      <a:lnTo>
                        <a:pt x="2154" y="38"/>
                      </a:lnTo>
                      <a:lnTo>
                        <a:pt x="2154" y="38"/>
                      </a:lnTo>
                      <a:lnTo>
                        <a:pt x="2154" y="36"/>
                      </a:lnTo>
                      <a:lnTo>
                        <a:pt x="2154" y="33"/>
                      </a:lnTo>
                      <a:lnTo>
                        <a:pt x="2156" y="31"/>
                      </a:lnTo>
                      <a:lnTo>
                        <a:pt x="2156" y="29"/>
                      </a:lnTo>
                      <a:lnTo>
                        <a:pt x="2156" y="26"/>
                      </a:lnTo>
                      <a:lnTo>
                        <a:pt x="2159" y="26"/>
                      </a:lnTo>
                      <a:lnTo>
                        <a:pt x="2161" y="26"/>
                      </a:lnTo>
                      <a:lnTo>
                        <a:pt x="2163" y="26"/>
                      </a:lnTo>
                      <a:lnTo>
                        <a:pt x="2166" y="26"/>
                      </a:lnTo>
                      <a:lnTo>
                        <a:pt x="2166" y="29"/>
                      </a:lnTo>
                      <a:lnTo>
                        <a:pt x="2168" y="29"/>
                      </a:lnTo>
                      <a:lnTo>
                        <a:pt x="2170" y="29"/>
                      </a:lnTo>
                      <a:lnTo>
                        <a:pt x="2173" y="29"/>
                      </a:lnTo>
                      <a:lnTo>
                        <a:pt x="2175" y="29"/>
                      </a:lnTo>
                      <a:lnTo>
                        <a:pt x="2178" y="29"/>
                      </a:lnTo>
                      <a:lnTo>
                        <a:pt x="2180" y="31"/>
                      </a:lnTo>
                      <a:lnTo>
                        <a:pt x="2182" y="31"/>
                      </a:lnTo>
                      <a:lnTo>
                        <a:pt x="2185" y="33"/>
                      </a:lnTo>
                      <a:lnTo>
                        <a:pt x="2185" y="36"/>
                      </a:lnTo>
                      <a:lnTo>
                        <a:pt x="2185" y="38"/>
                      </a:lnTo>
                      <a:lnTo>
                        <a:pt x="2185" y="43"/>
                      </a:lnTo>
                      <a:lnTo>
                        <a:pt x="2185" y="45"/>
                      </a:lnTo>
                      <a:lnTo>
                        <a:pt x="2182" y="52"/>
                      </a:lnTo>
                      <a:lnTo>
                        <a:pt x="2182" y="55"/>
                      </a:lnTo>
                      <a:lnTo>
                        <a:pt x="2182" y="57"/>
                      </a:lnTo>
                      <a:lnTo>
                        <a:pt x="2182" y="59"/>
                      </a:lnTo>
                      <a:lnTo>
                        <a:pt x="2185" y="64"/>
                      </a:lnTo>
                      <a:lnTo>
                        <a:pt x="2189" y="64"/>
                      </a:lnTo>
                      <a:lnTo>
                        <a:pt x="2192" y="64"/>
                      </a:lnTo>
                      <a:lnTo>
                        <a:pt x="2194" y="64"/>
                      </a:lnTo>
                      <a:lnTo>
                        <a:pt x="2199" y="64"/>
                      </a:lnTo>
                      <a:lnTo>
                        <a:pt x="2199" y="66"/>
                      </a:lnTo>
                      <a:lnTo>
                        <a:pt x="2201" y="66"/>
                      </a:lnTo>
                      <a:lnTo>
                        <a:pt x="2201" y="69"/>
                      </a:lnTo>
                      <a:lnTo>
                        <a:pt x="2201" y="71"/>
                      </a:lnTo>
                      <a:lnTo>
                        <a:pt x="2201" y="73"/>
                      </a:lnTo>
                      <a:lnTo>
                        <a:pt x="2199" y="76"/>
                      </a:lnTo>
                      <a:lnTo>
                        <a:pt x="2199" y="78"/>
                      </a:lnTo>
                      <a:lnTo>
                        <a:pt x="2196" y="83"/>
                      </a:lnTo>
                      <a:lnTo>
                        <a:pt x="2196" y="88"/>
                      </a:lnTo>
                      <a:lnTo>
                        <a:pt x="2196" y="90"/>
                      </a:lnTo>
                      <a:lnTo>
                        <a:pt x="2199" y="95"/>
                      </a:lnTo>
                      <a:lnTo>
                        <a:pt x="2196" y="99"/>
                      </a:lnTo>
                      <a:lnTo>
                        <a:pt x="2196" y="102"/>
                      </a:lnTo>
                      <a:lnTo>
                        <a:pt x="2196" y="104"/>
                      </a:lnTo>
                      <a:lnTo>
                        <a:pt x="2199" y="106"/>
                      </a:lnTo>
                      <a:lnTo>
                        <a:pt x="2201" y="109"/>
                      </a:lnTo>
                      <a:lnTo>
                        <a:pt x="2204" y="114"/>
                      </a:lnTo>
                      <a:lnTo>
                        <a:pt x="2206" y="116"/>
                      </a:lnTo>
                      <a:lnTo>
                        <a:pt x="2208" y="116"/>
                      </a:lnTo>
                      <a:lnTo>
                        <a:pt x="2211" y="116"/>
                      </a:lnTo>
                      <a:lnTo>
                        <a:pt x="2211" y="118"/>
                      </a:lnTo>
                      <a:lnTo>
                        <a:pt x="2211" y="116"/>
                      </a:lnTo>
                      <a:lnTo>
                        <a:pt x="2213" y="116"/>
                      </a:lnTo>
                      <a:lnTo>
                        <a:pt x="2215" y="116"/>
                      </a:lnTo>
                      <a:lnTo>
                        <a:pt x="2215" y="114"/>
                      </a:lnTo>
                      <a:lnTo>
                        <a:pt x="2215" y="111"/>
                      </a:lnTo>
                      <a:lnTo>
                        <a:pt x="2215" y="109"/>
                      </a:lnTo>
                      <a:lnTo>
                        <a:pt x="2215" y="106"/>
                      </a:lnTo>
                      <a:lnTo>
                        <a:pt x="2215" y="104"/>
                      </a:lnTo>
                      <a:lnTo>
                        <a:pt x="2218" y="104"/>
                      </a:lnTo>
                      <a:lnTo>
                        <a:pt x="2220" y="104"/>
                      </a:lnTo>
                      <a:lnTo>
                        <a:pt x="2220" y="106"/>
                      </a:lnTo>
                      <a:lnTo>
                        <a:pt x="2222" y="106"/>
                      </a:lnTo>
                      <a:lnTo>
                        <a:pt x="2225" y="106"/>
                      </a:lnTo>
                      <a:lnTo>
                        <a:pt x="2227" y="106"/>
                      </a:lnTo>
                      <a:lnTo>
                        <a:pt x="2230" y="106"/>
                      </a:lnTo>
                      <a:lnTo>
                        <a:pt x="2232" y="106"/>
                      </a:lnTo>
                      <a:lnTo>
                        <a:pt x="2234" y="106"/>
                      </a:lnTo>
                      <a:lnTo>
                        <a:pt x="2234" y="109"/>
                      </a:lnTo>
                      <a:lnTo>
                        <a:pt x="2237" y="111"/>
                      </a:lnTo>
                      <a:lnTo>
                        <a:pt x="2239" y="114"/>
                      </a:lnTo>
                      <a:lnTo>
                        <a:pt x="2241" y="114"/>
                      </a:lnTo>
                      <a:lnTo>
                        <a:pt x="2244" y="114"/>
                      </a:lnTo>
                      <a:lnTo>
                        <a:pt x="2246" y="114"/>
                      </a:lnTo>
                      <a:lnTo>
                        <a:pt x="2248" y="111"/>
                      </a:lnTo>
                      <a:lnTo>
                        <a:pt x="2251" y="109"/>
                      </a:lnTo>
                      <a:lnTo>
                        <a:pt x="2255" y="106"/>
                      </a:lnTo>
                      <a:lnTo>
                        <a:pt x="2258" y="106"/>
                      </a:lnTo>
                      <a:lnTo>
                        <a:pt x="2263" y="104"/>
                      </a:lnTo>
                      <a:lnTo>
                        <a:pt x="2265" y="104"/>
                      </a:lnTo>
                      <a:lnTo>
                        <a:pt x="2267" y="104"/>
                      </a:lnTo>
                      <a:lnTo>
                        <a:pt x="2272" y="102"/>
                      </a:lnTo>
                      <a:lnTo>
                        <a:pt x="2274" y="102"/>
                      </a:lnTo>
                      <a:lnTo>
                        <a:pt x="2277" y="102"/>
                      </a:lnTo>
                      <a:lnTo>
                        <a:pt x="2279" y="99"/>
                      </a:lnTo>
                      <a:lnTo>
                        <a:pt x="2281" y="99"/>
                      </a:lnTo>
                      <a:lnTo>
                        <a:pt x="2284" y="99"/>
                      </a:lnTo>
                      <a:lnTo>
                        <a:pt x="2286" y="102"/>
                      </a:lnTo>
                      <a:lnTo>
                        <a:pt x="2289" y="102"/>
                      </a:lnTo>
                      <a:lnTo>
                        <a:pt x="2291" y="102"/>
                      </a:lnTo>
                      <a:lnTo>
                        <a:pt x="2291" y="104"/>
                      </a:lnTo>
                      <a:lnTo>
                        <a:pt x="2293" y="104"/>
                      </a:lnTo>
                      <a:lnTo>
                        <a:pt x="2296" y="106"/>
                      </a:lnTo>
                      <a:lnTo>
                        <a:pt x="2296" y="109"/>
                      </a:lnTo>
                      <a:lnTo>
                        <a:pt x="2298" y="111"/>
                      </a:lnTo>
                      <a:lnTo>
                        <a:pt x="2298" y="114"/>
                      </a:lnTo>
                      <a:lnTo>
                        <a:pt x="2298" y="118"/>
                      </a:lnTo>
                      <a:lnTo>
                        <a:pt x="2298" y="121"/>
                      </a:lnTo>
                      <a:lnTo>
                        <a:pt x="2298" y="121"/>
                      </a:lnTo>
                      <a:lnTo>
                        <a:pt x="2298" y="123"/>
                      </a:lnTo>
                      <a:lnTo>
                        <a:pt x="2298" y="125"/>
                      </a:lnTo>
                      <a:lnTo>
                        <a:pt x="2298" y="128"/>
                      </a:lnTo>
                      <a:lnTo>
                        <a:pt x="2300" y="128"/>
                      </a:lnTo>
                      <a:lnTo>
                        <a:pt x="2300" y="130"/>
                      </a:lnTo>
                      <a:lnTo>
                        <a:pt x="2303" y="132"/>
                      </a:lnTo>
                      <a:lnTo>
                        <a:pt x="2305" y="135"/>
                      </a:lnTo>
                      <a:lnTo>
                        <a:pt x="2307" y="135"/>
                      </a:lnTo>
                      <a:lnTo>
                        <a:pt x="2310" y="137"/>
                      </a:lnTo>
                      <a:lnTo>
                        <a:pt x="2312" y="137"/>
                      </a:lnTo>
                      <a:lnTo>
                        <a:pt x="2315" y="140"/>
                      </a:lnTo>
                      <a:lnTo>
                        <a:pt x="2317" y="140"/>
                      </a:lnTo>
                      <a:lnTo>
                        <a:pt x="2322" y="142"/>
                      </a:lnTo>
                      <a:lnTo>
                        <a:pt x="2324" y="142"/>
                      </a:lnTo>
                      <a:lnTo>
                        <a:pt x="2324" y="142"/>
                      </a:lnTo>
                      <a:lnTo>
                        <a:pt x="2326" y="144"/>
                      </a:lnTo>
                      <a:lnTo>
                        <a:pt x="2329" y="144"/>
                      </a:lnTo>
                      <a:lnTo>
                        <a:pt x="2331" y="144"/>
                      </a:lnTo>
                      <a:lnTo>
                        <a:pt x="2333" y="144"/>
                      </a:lnTo>
                      <a:lnTo>
                        <a:pt x="2336" y="144"/>
                      </a:lnTo>
                      <a:lnTo>
                        <a:pt x="2338" y="144"/>
                      </a:lnTo>
                      <a:lnTo>
                        <a:pt x="2338" y="142"/>
                      </a:lnTo>
                      <a:lnTo>
                        <a:pt x="2341" y="142"/>
                      </a:lnTo>
                      <a:lnTo>
                        <a:pt x="2341" y="140"/>
                      </a:lnTo>
                      <a:lnTo>
                        <a:pt x="2341" y="137"/>
                      </a:lnTo>
                      <a:lnTo>
                        <a:pt x="2338" y="132"/>
                      </a:lnTo>
                      <a:lnTo>
                        <a:pt x="2338" y="128"/>
                      </a:lnTo>
                      <a:lnTo>
                        <a:pt x="2336" y="125"/>
                      </a:lnTo>
                      <a:lnTo>
                        <a:pt x="2338" y="123"/>
                      </a:lnTo>
                      <a:lnTo>
                        <a:pt x="2338" y="121"/>
                      </a:lnTo>
                      <a:lnTo>
                        <a:pt x="2338" y="121"/>
                      </a:lnTo>
                      <a:lnTo>
                        <a:pt x="2341" y="121"/>
                      </a:lnTo>
                      <a:lnTo>
                        <a:pt x="2345" y="121"/>
                      </a:lnTo>
                      <a:lnTo>
                        <a:pt x="2348" y="123"/>
                      </a:lnTo>
                      <a:lnTo>
                        <a:pt x="2350" y="123"/>
                      </a:lnTo>
                      <a:lnTo>
                        <a:pt x="2352" y="123"/>
                      </a:lnTo>
                      <a:lnTo>
                        <a:pt x="2355" y="123"/>
                      </a:lnTo>
                      <a:lnTo>
                        <a:pt x="2357" y="121"/>
                      </a:lnTo>
                      <a:lnTo>
                        <a:pt x="2359" y="118"/>
                      </a:lnTo>
                      <a:lnTo>
                        <a:pt x="2362" y="111"/>
                      </a:lnTo>
                      <a:lnTo>
                        <a:pt x="2364" y="109"/>
                      </a:lnTo>
                      <a:lnTo>
                        <a:pt x="2367" y="106"/>
                      </a:lnTo>
                      <a:lnTo>
                        <a:pt x="2369" y="106"/>
                      </a:lnTo>
                      <a:lnTo>
                        <a:pt x="2371" y="109"/>
                      </a:lnTo>
                      <a:lnTo>
                        <a:pt x="2374" y="111"/>
                      </a:lnTo>
                      <a:lnTo>
                        <a:pt x="2376" y="114"/>
                      </a:lnTo>
                      <a:lnTo>
                        <a:pt x="2378" y="116"/>
                      </a:lnTo>
                      <a:lnTo>
                        <a:pt x="2381" y="116"/>
                      </a:lnTo>
                      <a:lnTo>
                        <a:pt x="2381" y="118"/>
                      </a:lnTo>
                      <a:lnTo>
                        <a:pt x="2383" y="118"/>
                      </a:lnTo>
                      <a:lnTo>
                        <a:pt x="2383" y="116"/>
                      </a:lnTo>
                      <a:lnTo>
                        <a:pt x="2385" y="116"/>
                      </a:lnTo>
                      <a:lnTo>
                        <a:pt x="2388" y="116"/>
                      </a:lnTo>
                      <a:lnTo>
                        <a:pt x="2388" y="118"/>
                      </a:lnTo>
                      <a:lnTo>
                        <a:pt x="2388" y="121"/>
                      </a:lnTo>
                      <a:lnTo>
                        <a:pt x="2385" y="121"/>
                      </a:lnTo>
                      <a:lnTo>
                        <a:pt x="2385" y="123"/>
                      </a:lnTo>
                      <a:lnTo>
                        <a:pt x="2383" y="128"/>
                      </a:lnTo>
                      <a:lnTo>
                        <a:pt x="2383" y="130"/>
                      </a:lnTo>
                      <a:lnTo>
                        <a:pt x="2381" y="132"/>
                      </a:lnTo>
                      <a:lnTo>
                        <a:pt x="2381" y="135"/>
                      </a:lnTo>
                      <a:lnTo>
                        <a:pt x="2383" y="135"/>
                      </a:lnTo>
                      <a:lnTo>
                        <a:pt x="2383" y="137"/>
                      </a:lnTo>
                      <a:lnTo>
                        <a:pt x="2385" y="137"/>
                      </a:lnTo>
                      <a:lnTo>
                        <a:pt x="2388" y="137"/>
                      </a:lnTo>
                      <a:lnTo>
                        <a:pt x="2388" y="140"/>
                      </a:lnTo>
                      <a:lnTo>
                        <a:pt x="2388" y="142"/>
                      </a:lnTo>
                      <a:lnTo>
                        <a:pt x="2385" y="144"/>
                      </a:lnTo>
                      <a:lnTo>
                        <a:pt x="2381" y="147"/>
                      </a:lnTo>
                      <a:lnTo>
                        <a:pt x="2381" y="149"/>
                      </a:lnTo>
                      <a:lnTo>
                        <a:pt x="2378" y="151"/>
                      </a:lnTo>
                      <a:lnTo>
                        <a:pt x="2378" y="154"/>
                      </a:lnTo>
                      <a:lnTo>
                        <a:pt x="2376" y="156"/>
                      </a:lnTo>
                      <a:lnTo>
                        <a:pt x="2376" y="158"/>
                      </a:lnTo>
                      <a:lnTo>
                        <a:pt x="2378" y="161"/>
                      </a:lnTo>
                      <a:lnTo>
                        <a:pt x="2381" y="163"/>
                      </a:lnTo>
                      <a:lnTo>
                        <a:pt x="2381" y="166"/>
                      </a:lnTo>
                      <a:lnTo>
                        <a:pt x="2381" y="166"/>
                      </a:lnTo>
                      <a:lnTo>
                        <a:pt x="2381" y="168"/>
                      </a:lnTo>
                      <a:lnTo>
                        <a:pt x="2383" y="168"/>
                      </a:lnTo>
                      <a:lnTo>
                        <a:pt x="2385" y="168"/>
                      </a:lnTo>
                      <a:lnTo>
                        <a:pt x="2388" y="166"/>
                      </a:lnTo>
                      <a:lnTo>
                        <a:pt x="2388" y="163"/>
                      </a:lnTo>
                      <a:lnTo>
                        <a:pt x="2390" y="163"/>
                      </a:lnTo>
                      <a:lnTo>
                        <a:pt x="2392" y="163"/>
                      </a:lnTo>
                      <a:lnTo>
                        <a:pt x="2395" y="163"/>
                      </a:lnTo>
                      <a:lnTo>
                        <a:pt x="2397" y="163"/>
                      </a:lnTo>
                      <a:lnTo>
                        <a:pt x="2397" y="166"/>
                      </a:lnTo>
                      <a:lnTo>
                        <a:pt x="2395" y="168"/>
                      </a:lnTo>
                      <a:lnTo>
                        <a:pt x="2397" y="168"/>
                      </a:lnTo>
                      <a:lnTo>
                        <a:pt x="2400" y="168"/>
                      </a:lnTo>
                      <a:lnTo>
                        <a:pt x="2400" y="170"/>
                      </a:lnTo>
                      <a:lnTo>
                        <a:pt x="2400" y="173"/>
                      </a:lnTo>
                      <a:lnTo>
                        <a:pt x="2402" y="173"/>
                      </a:lnTo>
                      <a:lnTo>
                        <a:pt x="2404" y="173"/>
                      </a:lnTo>
                      <a:lnTo>
                        <a:pt x="2407" y="170"/>
                      </a:lnTo>
                      <a:lnTo>
                        <a:pt x="2407" y="168"/>
                      </a:lnTo>
                      <a:lnTo>
                        <a:pt x="2409" y="168"/>
                      </a:lnTo>
                      <a:lnTo>
                        <a:pt x="2411" y="166"/>
                      </a:lnTo>
                      <a:lnTo>
                        <a:pt x="2414" y="166"/>
                      </a:lnTo>
                      <a:lnTo>
                        <a:pt x="2414" y="163"/>
                      </a:lnTo>
                      <a:lnTo>
                        <a:pt x="2416" y="163"/>
                      </a:lnTo>
                      <a:lnTo>
                        <a:pt x="2418" y="163"/>
                      </a:lnTo>
                      <a:lnTo>
                        <a:pt x="2418" y="166"/>
                      </a:lnTo>
                      <a:lnTo>
                        <a:pt x="2421" y="168"/>
                      </a:lnTo>
                      <a:lnTo>
                        <a:pt x="2421" y="170"/>
                      </a:lnTo>
                      <a:lnTo>
                        <a:pt x="2418" y="170"/>
                      </a:lnTo>
                      <a:lnTo>
                        <a:pt x="2416" y="170"/>
                      </a:lnTo>
                      <a:lnTo>
                        <a:pt x="2416" y="173"/>
                      </a:lnTo>
                      <a:lnTo>
                        <a:pt x="2416" y="175"/>
                      </a:lnTo>
                      <a:lnTo>
                        <a:pt x="2416" y="177"/>
                      </a:lnTo>
                      <a:lnTo>
                        <a:pt x="2418" y="177"/>
                      </a:lnTo>
                      <a:lnTo>
                        <a:pt x="2418" y="177"/>
                      </a:lnTo>
                      <a:lnTo>
                        <a:pt x="2416" y="180"/>
                      </a:lnTo>
                      <a:lnTo>
                        <a:pt x="2416" y="182"/>
                      </a:lnTo>
                      <a:lnTo>
                        <a:pt x="2416" y="184"/>
                      </a:lnTo>
                      <a:lnTo>
                        <a:pt x="2416" y="187"/>
                      </a:lnTo>
                      <a:lnTo>
                        <a:pt x="2418" y="187"/>
                      </a:lnTo>
                      <a:lnTo>
                        <a:pt x="2418" y="184"/>
                      </a:lnTo>
                      <a:lnTo>
                        <a:pt x="2421" y="184"/>
                      </a:lnTo>
                      <a:lnTo>
                        <a:pt x="2421" y="182"/>
                      </a:lnTo>
                      <a:lnTo>
                        <a:pt x="2423" y="182"/>
                      </a:lnTo>
                      <a:lnTo>
                        <a:pt x="2426" y="182"/>
                      </a:lnTo>
                      <a:lnTo>
                        <a:pt x="2428" y="182"/>
                      </a:lnTo>
                      <a:lnTo>
                        <a:pt x="2428" y="184"/>
                      </a:lnTo>
                      <a:lnTo>
                        <a:pt x="2428" y="187"/>
                      </a:lnTo>
                      <a:lnTo>
                        <a:pt x="2426" y="187"/>
                      </a:lnTo>
                      <a:lnTo>
                        <a:pt x="2426" y="189"/>
                      </a:lnTo>
                      <a:lnTo>
                        <a:pt x="2423" y="189"/>
                      </a:lnTo>
                      <a:lnTo>
                        <a:pt x="2423" y="192"/>
                      </a:lnTo>
                      <a:lnTo>
                        <a:pt x="2423" y="194"/>
                      </a:lnTo>
                      <a:lnTo>
                        <a:pt x="2426" y="194"/>
                      </a:lnTo>
                      <a:lnTo>
                        <a:pt x="2428" y="196"/>
                      </a:lnTo>
                      <a:lnTo>
                        <a:pt x="2430" y="199"/>
                      </a:lnTo>
                      <a:lnTo>
                        <a:pt x="2433" y="199"/>
                      </a:lnTo>
                      <a:lnTo>
                        <a:pt x="2435" y="199"/>
                      </a:lnTo>
                      <a:lnTo>
                        <a:pt x="2437" y="199"/>
                      </a:lnTo>
                      <a:lnTo>
                        <a:pt x="2437" y="199"/>
                      </a:lnTo>
                      <a:lnTo>
                        <a:pt x="2440" y="199"/>
                      </a:lnTo>
                      <a:lnTo>
                        <a:pt x="2442" y="199"/>
                      </a:lnTo>
                      <a:lnTo>
                        <a:pt x="2444" y="201"/>
                      </a:lnTo>
                      <a:lnTo>
                        <a:pt x="2447" y="203"/>
                      </a:lnTo>
                      <a:lnTo>
                        <a:pt x="2449" y="206"/>
                      </a:lnTo>
                      <a:lnTo>
                        <a:pt x="2449" y="208"/>
                      </a:lnTo>
                      <a:lnTo>
                        <a:pt x="2447" y="210"/>
                      </a:lnTo>
                      <a:lnTo>
                        <a:pt x="2444" y="210"/>
                      </a:lnTo>
                      <a:lnTo>
                        <a:pt x="2442" y="208"/>
                      </a:lnTo>
                      <a:lnTo>
                        <a:pt x="2440" y="208"/>
                      </a:lnTo>
                      <a:lnTo>
                        <a:pt x="2437" y="208"/>
                      </a:lnTo>
                      <a:lnTo>
                        <a:pt x="2437" y="210"/>
                      </a:lnTo>
                      <a:lnTo>
                        <a:pt x="2437" y="210"/>
                      </a:lnTo>
                      <a:lnTo>
                        <a:pt x="2437" y="213"/>
                      </a:lnTo>
                      <a:lnTo>
                        <a:pt x="2437" y="215"/>
                      </a:lnTo>
                      <a:lnTo>
                        <a:pt x="2435" y="215"/>
                      </a:lnTo>
                      <a:lnTo>
                        <a:pt x="2435" y="218"/>
                      </a:lnTo>
                      <a:lnTo>
                        <a:pt x="2433" y="220"/>
                      </a:lnTo>
                      <a:lnTo>
                        <a:pt x="2433" y="222"/>
                      </a:lnTo>
                      <a:lnTo>
                        <a:pt x="2435" y="222"/>
                      </a:lnTo>
                      <a:lnTo>
                        <a:pt x="2437" y="222"/>
                      </a:lnTo>
                      <a:lnTo>
                        <a:pt x="2437" y="222"/>
                      </a:lnTo>
                      <a:lnTo>
                        <a:pt x="2440" y="222"/>
                      </a:lnTo>
                      <a:lnTo>
                        <a:pt x="2442" y="222"/>
                      </a:lnTo>
                      <a:lnTo>
                        <a:pt x="2442" y="220"/>
                      </a:lnTo>
                      <a:lnTo>
                        <a:pt x="2444" y="220"/>
                      </a:lnTo>
                      <a:lnTo>
                        <a:pt x="2447" y="220"/>
                      </a:lnTo>
                      <a:lnTo>
                        <a:pt x="2449" y="222"/>
                      </a:lnTo>
                      <a:lnTo>
                        <a:pt x="2452" y="225"/>
                      </a:lnTo>
                      <a:lnTo>
                        <a:pt x="2454" y="227"/>
                      </a:lnTo>
                      <a:lnTo>
                        <a:pt x="2456" y="229"/>
                      </a:lnTo>
                      <a:lnTo>
                        <a:pt x="2459" y="232"/>
                      </a:lnTo>
                      <a:lnTo>
                        <a:pt x="2461" y="234"/>
                      </a:lnTo>
                      <a:lnTo>
                        <a:pt x="2463" y="234"/>
                      </a:lnTo>
                      <a:lnTo>
                        <a:pt x="2466" y="234"/>
                      </a:lnTo>
                      <a:lnTo>
                        <a:pt x="2468" y="234"/>
                      </a:lnTo>
                      <a:lnTo>
                        <a:pt x="2473" y="236"/>
                      </a:lnTo>
                      <a:lnTo>
                        <a:pt x="2478" y="239"/>
                      </a:lnTo>
                      <a:lnTo>
                        <a:pt x="2480" y="241"/>
                      </a:lnTo>
                      <a:lnTo>
                        <a:pt x="2482" y="241"/>
                      </a:lnTo>
                      <a:lnTo>
                        <a:pt x="2482" y="244"/>
                      </a:lnTo>
                      <a:lnTo>
                        <a:pt x="2482" y="246"/>
                      </a:lnTo>
                      <a:lnTo>
                        <a:pt x="2482" y="248"/>
                      </a:lnTo>
                      <a:lnTo>
                        <a:pt x="2482" y="251"/>
                      </a:lnTo>
                      <a:lnTo>
                        <a:pt x="2480" y="253"/>
                      </a:lnTo>
                      <a:lnTo>
                        <a:pt x="2480" y="255"/>
                      </a:lnTo>
                      <a:lnTo>
                        <a:pt x="2478" y="258"/>
                      </a:lnTo>
                      <a:lnTo>
                        <a:pt x="2478" y="260"/>
                      </a:lnTo>
                      <a:lnTo>
                        <a:pt x="2475" y="260"/>
                      </a:lnTo>
                      <a:lnTo>
                        <a:pt x="2475" y="258"/>
                      </a:lnTo>
                      <a:lnTo>
                        <a:pt x="2473" y="258"/>
                      </a:lnTo>
                      <a:lnTo>
                        <a:pt x="2473" y="255"/>
                      </a:lnTo>
                      <a:lnTo>
                        <a:pt x="2470" y="255"/>
                      </a:lnTo>
                      <a:lnTo>
                        <a:pt x="2470" y="253"/>
                      </a:lnTo>
                      <a:lnTo>
                        <a:pt x="2468" y="253"/>
                      </a:lnTo>
                      <a:lnTo>
                        <a:pt x="2468" y="255"/>
                      </a:lnTo>
                      <a:lnTo>
                        <a:pt x="2466" y="258"/>
                      </a:lnTo>
                      <a:lnTo>
                        <a:pt x="2466" y="260"/>
                      </a:lnTo>
                      <a:lnTo>
                        <a:pt x="2463" y="262"/>
                      </a:lnTo>
                      <a:lnTo>
                        <a:pt x="2463" y="265"/>
                      </a:lnTo>
                      <a:lnTo>
                        <a:pt x="2466" y="267"/>
                      </a:lnTo>
                      <a:lnTo>
                        <a:pt x="2466" y="270"/>
                      </a:lnTo>
                      <a:lnTo>
                        <a:pt x="2466" y="272"/>
                      </a:lnTo>
                      <a:lnTo>
                        <a:pt x="2468" y="272"/>
                      </a:lnTo>
                      <a:lnTo>
                        <a:pt x="2468" y="274"/>
                      </a:lnTo>
                      <a:lnTo>
                        <a:pt x="2468" y="277"/>
                      </a:lnTo>
                      <a:lnTo>
                        <a:pt x="2470" y="277"/>
                      </a:lnTo>
                      <a:lnTo>
                        <a:pt x="2473" y="277"/>
                      </a:lnTo>
                      <a:lnTo>
                        <a:pt x="2473" y="274"/>
                      </a:lnTo>
                      <a:lnTo>
                        <a:pt x="2475" y="277"/>
                      </a:lnTo>
                      <a:lnTo>
                        <a:pt x="2478" y="277"/>
                      </a:lnTo>
                      <a:lnTo>
                        <a:pt x="2478" y="279"/>
                      </a:lnTo>
                      <a:lnTo>
                        <a:pt x="2478" y="281"/>
                      </a:lnTo>
                      <a:lnTo>
                        <a:pt x="2478" y="284"/>
                      </a:lnTo>
                      <a:lnTo>
                        <a:pt x="2478" y="286"/>
                      </a:lnTo>
                      <a:lnTo>
                        <a:pt x="2475" y="286"/>
                      </a:lnTo>
                      <a:lnTo>
                        <a:pt x="2475" y="288"/>
                      </a:lnTo>
                      <a:lnTo>
                        <a:pt x="2473" y="286"/>
                      </a:lnTo>
                      <a:lnTo>
                        <a:pt x="2470" y="288"/>
                      </a:lnTo>
                      <a:lnTo>
                        <a:pt x="2468" y="291"/>
                      </a:lnTo>
                      <a:lnTo>
                        <a:pt x="2468" y="291"/>
                      </a:lnTo>
                      <a:lnTo>
                        <a:pt x="2468" y="293"/>
                      </a:lnTo>
                      <a:lnTo>
                        <a:pt x="2468" y="295"/>
                      </a:lnTo>
                      <a:lnTo>
                        <a:pt x="2470" y="298"/>
                      </a:lnTo>
                      <a:lnTo>
                        <a:pt x="2473" y="300"/>
                      </a:lnTo>
                      <a:lnTo>
                        <a:pt x="2473" y="303"/>
                      </a:lnTo>
                      <a:lnTo>
                        <a:pt x="2473" y="305"/>
                      </a:lnTo>
                      <a:lnTo>
                        <a:pt x="2470" y="305"/>
                      </a:lnTo>
                      <a:lnTo>
                        <a:pt x="2468" y="305"/>
                      </a:lnTo>
                      <a:lnTo>
                        <a:pt x="2466" y="305"/>
                      </a:lnTo>
                      <a:lnTo>
                        <a:pt x="2463" y="305"/>
                      </a:lnTo>
                      <a:lnTo>
                        <a:pt x="2463" y="307"/>
                      </a:lnTo>
                      <a:lnTo>
                        <a:pt x="2463" y="310"/>
                      </a:lnTo>
                      <a:lnTo>
                        <a:pt x="2461" y="312"/>
                      </a:lnTo>
                      <a:lnTo>
                        <a:pt x="2461" y="314"/>
                      </a:lnTo>
                      <a:lnTo>
                        <a:pt x="2459" y="314"/>
                      </a:lnTo>
                      <a:lnTo>
                        <a:pt x="2459" y="317"/>
                      </a:lnTo>
                      <a:lnTo>
                        <a:pt x="2459" y="319"/>
                      </a:lnTo>
                      <a:lnTo>
                        <a:pt x="2459" y="321"/>
                      </a:lnTo>
                      <a:lnTo>
                        <a:pt x="2459" y="324"/>
                      </a:lnTo>
                      <a:lnTo>
                        <a:pt x="2461" y="326"/>
                      </a:lnTo>
                      <a:lnTo>
                        <a:pt x="2461" y="329"/>
                      </a:lnTo>
                      <a:lnTo>
                        <a:pt x="2461" y="331"/>
                      </a:lnTo>
                      <a:lnTo>
                        <a:pt x="2461" y="333"/>
                      </a:lnTo>
                      <a:lnTo>
                        <a:pt x="2461" y="336"/>
                      </a:lnTo>
                      <a:lnTo>
                        <a:pt x="2459" y="336"/>
                      </a:lnTo>
                      <a:lnTo>
                        <a:pt x="2456" y="336"/>
                      </a:lnTo>
                      <a:lnTo>
                        <a:pt x="2454" y="336"/>
                      </a:lnTo>
                      <a:lnTo>
                        <a:pt x="2454" y="333"/>
                      </a:lnTo>
                      <a:lnTo>
                        <a:pt x="2454" y="331"/>
                      </a:lnTo>
                      <a:lnTo>
                        <a:pt x="2454" y="329"/>
                      </a:lnTo>
                      <a:lnTo>
                        <a:pt x="2452" y="326"/>
                      </a:lnTo>
                      <a:lnTo>
                        <a:pt x="2452" y="324"/>
                      </a:lnTo>
                      <a:lnTo>
                        <a:pt x="2449" y="321"/>
                      </a:lnTo>
                      <a:lnTo>
                        <a:pt x="2447" y="321"/>
                      </a:lnTo>
                      <a:lnTo>
                        <a:pt x="2444" y="321"/>
                      </a:lnTo>
                      <a:lnTo>
                        <a:pt x="2442" y="321"/>
                      </a:lnTo>
                      <a:lnTo>
                        <a:pt x="2442" y="324"/>
                      </a:lnTo>
                      <a:lnTo>
                        <a:pt x="2440" y="324"/>
                      </a:lnTo>
                      <a:lnTo>
                        <a:pt x="2440" y="326"/>
                      </a:lnTo>
                      <a:lnTo>
                        <a:pt x="2440" y="329"/>
                      </a:lnTo>
                      <a:lnTo>
                        <a:pt x="2442" y="329"/>
                      </a:lnTo>
                      <a:lnTo>
                        <a:pt x="2442" y="326"/>
                      </a:lnTo>
                      <a:lnTo>
                        <a:pt x="2444" y="326"/>
                      </a:lnTo>
                      <a:lnTo>
                        <a:pt x="2444" y="329"/>
                      </a:lnTo>
                      <a:lnTo>
                        <a:pt x="2447" y="331"/>
                      </a:lnTo>
                      <a:lnTo>
                        <a:pt x="2447" y="333"/>
                      </a:lnTo>
                      <a:lnTo>
                        <a:pt x="2447" y="336"/>
                      </a:lnTo>
                      <a:lnTo>
                        <a:pt x="2449" y="338"/>
                      </a:lnTo>
                      <a:lnTo>
                        <a:pt x="2449" y="340"/>
                      </a:lnTo>
                      <a:lnTo>
                        <a:pt x="2449" y="343"/>
                      </a:lnTo>
                      <a:lnTo>
                        <a:pt x="2449" y="345"/>
                      </a:lnTo>
                      <a:lnTo>
                        <a:pt x="2447" y="345"/>
                      </a:lnTo>
                      <a:lnTo>
                        <a:pt x="2447" y="347"/>
                      </a:lnTo>
                      <a:lnTo>
                        <a:pt x="2447" y="347"/>
                      </a:lnTo>
                      <a:lnTo>
                        <a:pt x="2444" y="347"/>
                      </a:lnTo>
                      <a:lnTo>
                        <a:pt x="2444" y="350"/>
                      </a:lnTo>
                      <a:lnTo>
                        <a:pt x="2442" y="350"/>
                      </a:lnTo>
                      <a:lnTo>
                        <a:pt x="2442" y="352"/>
                      </a:lnTo>
                      <a:lnTo>
                        <a:pt x="2440" y="352"/>
                      </a:lnTo>
                      <a:lnTo>
                        <a:pt x="2440" y="355"/>
                      </a:lnTo>
                      <a:lnTo>
                        <a:pt x="2442" y="355"/>
                      </a:lnTo>
                      <a:lnTo>
                        <a:pt x="2444" y="355"/>
                      </a:lnTo>
                      <a:lnTo>
                        <a:pt x="2447" y="355"/>
                      </a:lnTo>
                      <a:lnTo>
                        <a:pt x="2447" y="357"/>
                      </a:lnTo>
                      <a:lnTo>
                        <a:pt x="2449" y="357"/>
                      </a:lnTo>
                      <a:lnTo>
                        <a:pt x="2449" y="359"/>
                      </a:lnTo>
                      <a:lnTo>
                        <a:pt x="2452" y="359"/>
                      </a:lnTo>
                      <a:lnTo>
                        <a:pt x="2454" y="359"/>
                      </a:lnTo>
                      <a:lnTo>
                        <a:pt x="2456" y="362"/>
                      </a:lnTo>
                      <a:lnTo>
                        <a:pt x="2459" y="362"/>
                      </a:lnTo>
                      <a:lnTo>
                        <a:pt x="2461" y="362"/>
                      </a:lnTo>
                      <a:lnTo>
                        <a:pt x="2463" y="364"/>
                      </a:lnTo>
                      <a:lnTo>
                        <a:pt x="2466" y="364"/>
                      </a:lnTo>
                      <a:lnTo>
                        <a:pt x="2468" y="366"/>
                      </a:lnTo>
                      <a:lnTo>
                        <a:pt x="2466" y="369"/>
                      </a:lnTo>
                      <a:lnTo>
                        <a:pt x="2463" y="371"/>
                      </a:lnTo>
                      <a:lnTo>
                        <a:pt x="2461" y="371"/>
                      </a:lnTo>
                      <a:lnTo>
                        <a:pt x="2461" y="373"/>
                      </a:lnTo>
                      <a:lnTo>
                        <a:pt x="2459" y="376"/>
                      </a:lnTo>
                      <a:lnTo>
                        <a:pt x="2456" y="378"/>
                      </a:lnTo>
                      <a:lnTo>
                        <a:pt x="2454" y="381"/>
                      </a:lnTo>
                      <a:lnTo>
                        <a:pt x="2454" y="383"/>
                      </a:lnTo>
                      <a:lnTo>
                        <a:pt x="2456" y="383"/>
                      </a:lnTo>
                      <a:lnTo>
                        <a:pt x="2459" y="383"/>
                      </a:lnTo>
                      <a:lnTo>
                        <a:pt x="2461" y="383"/>
                      </a:lnTo>
                      <a:lnTo>
                        <a:pt x="2463" y="383"/>
                      </a:lnTo>
                      <a:lnTo>
                        <a:pt x="2466" y="383"/>
                      </a:lnTo>
                      <a:lnTo>
                        <a:pt x="2468" y="383"/>
                      </a:lnTo>
                      <a:lnTo>
                        <a:pt x="2470" y="383"/>
                      </a:lnTo>
                      <a:lnTo>
                        <a:pt x="2470" y="385"/>
                      </a:lnTo>
                      <a:lnTo>
                        <a:pt x="2473" y="385"/>
                      </a:lnTo>
                      <a:lnTo>
                        <a:pt x="2475" y="388"/>
                      </a:lnTo>
                      <a:lnTo>
                        <a:pt x="2475" y="390"/>
                      </a:lnTo>
                      <a:lnTo>
                        <a:pt x="2478" y="392"/>
                      </a:lnTo>
                      <a:lnTo>
                        <a:pt x="2478" y="395"/>
                      </a:lnTo>
                      <a:lnTo>
                        <a:pt x="2478" y="397"/>
                      </a:lnTo>
                      <a:lnTo>
                        <a:pt x="2478" y="399"/>
                      </a:lnTo>
                      <a:lnTo>
                        <a:pt x="2478" y="402"/>
                      </a:lnTo>
                      <a:lnTo>
                        <a:pt x="2475" y="402"/>
                      </a:lnTo>
                      <a:lnTo>
                        <a:pt x="2473" y="402"/>
                      </a:lnTo>
                      <a:lnTo>
                        <a:pt x="2473" y="404"/>
                      </a:lnTo>
                      <a:lnTo>
                        <a:pt x="2470" y="407"/>
                      </a:lnTo>
                      <a:lnTo>
                        <a:pt x="2470" y="409"/>
                      </a:lnTo>
                      <a:lnTo>
                        <a:pt x="2470" y="411"/>
                      </a:lnTo>
                      <a:lnTo>
                        <a:pt x="2473" y="414"/>
                      </a:lnTo>
                      <a:lnTo>
                        <a:pt x="2475" y="414"/>
                      </a:lnTo>
                      <a:lnTo>
                        <a:pt x="2478" y="414"/>
                      </a:lnTo>
                      <a:lnTo>
                        <a:pt x="2478" y="411"/>
                      </a:lnTo>
                      <a:lnTo>
                        <a:pt x="2480" y="411"/>
                      </a:lnTo>
                      <a:lnTo>
                        <a:pt x="2482" y="411"/>
                      </a:lnTo>
                      <a:lnTo>
                        <a:pt x="2485" y="414"/>
                      </a:lnTo>
                      <a:lnTo>
                        <a:pt x="2487" y="414"/>
                      </a:lnTo>
                      <a:lnTo>
                        <a:pt x="2489" y="414"/>
                      </a:lnTo>
                      <a:lnTo>
                        <a:pt x="2489" y="416"/>
                      </a:lnTo>
                      <a:lnTo>
                        <a:pt x="2492" y="416"/>
                      </a:lnTo>
                      <a:lnTo>
                        <a:pt x="2494" y="416"/>
                      </a:lnTo>
                      <a:lnTo>
                        <a:pt x="2494" y="418"/>
                      </a:lnTo>
                      <a:lnTo>
                        <a:pt x="2494" y="418"/>
                      </a:lnTo>
                      <a:lnTo>
                        <a:pt x="2494" y="421"/>
                      </a:lnTo>
                      <a:lnTo>
                        <a:pt x="2494" y="423"/>
                      </a:lnTo>
                      <a:lnTo>
                        <a:pt x="2496" y="423"/>
                      </a:lnTo>
                      <a:lnTo>
                        <a:pt x="2496" y="425"/>
                      </a:lnTo>
                      <a:lnTo>
                        <a:pt x="2499" y="425"/>
                      </a:lnTo>
                      <a:lnTo>
                        <a:pt x="2499" y="428"/>
                      </a:lnTo>
                      <a:lnTo>
                        <a:pt x="2501" y="428"/>
                      </a:lnTo>
                      <a:lnTo>
                        <a:pt x="2501" y="430"/>
                      </a:lnTo>
                      <a:lnTo>
                        <a:pt x="2501" y="433"/>
                      </a:lnTo>
                      <a:lnTo>
                        <a:pt x="2501" y="435"/>
                      </a:lnTo>
                      <a:lnTo>
                        <a:pt x="2501" y="437"/>
                      </a:lnTo>
                      <a:lnTo>
                        <a:pt x="2501" y="440"/>
                      </a:lnTo>
                      <a:lnTo>
                        <a:pt x="2504" y="440"/>
                      </a:lnTo>
                      <a:lnTo>
                        <a:pt x="2506" y="440"/>
                      </a:lnTo>
                      <a:lnTo>
                        <a:pt x="2508" y="437"/>
                      </a:lnTo>
                      <a:lnTo>
                        <a:pt x="2511" y="437"/>
                      </a:lnTo>
                      <a:lnTo>
                        <a:pt x="2513" y="437"/>
                      </a:lnTo>
                      <a:lnTo>
                        <a:pt x="2513" y="440"/>
                      </a:lnTo>
                      <a:lnTo>
                        <a:pt x="2515" y="440"/>
                      </a:lnTo>
                      <a:lnTo>
                        <a:pt x="2515" y="442"/>
                      </a:lnTo>
                      <a:lnTo>
                        <a:pt x="2515" y="444"/>
                      </a:lnTo>
                      <a:lnTo>
                        <a:pt x="2515" y="447"/>
                      </a:lnTo>
                      <a:lnTo>
                        <a:pt x="2515" y="449"/>
                      </a:lnTo>
                      <a:lnTo>
                        <a:pt x="2515" y="451"/>
                      </a:lnTo>
                      <a:lnTo>
                        <a:pt x="2515" y="454"/>
                      </a:lnTo>
                      <a:lnTo>
                        <a:pt x="2515" y="456"/>
                      </a:lnTo>
                      <a:lnTo>
                        <a:pt x="2515" y="458"/>
                      </a:lnTo>
                      <a:lnTo>
                        <a:pt x="2515" y="458"/>
                      </a:lnTo>
                      <a:lnTo>
                        <a:pt x="2515" y="461"/>
                      </a:lnTo>
                      <a:lnTo>
                        <a:pt x="2515" y="463"/>
                      </a:lnTo>
                      <a:lnTo>
                        <a:pt x="2515" y="466"/>
                      </a:lnTo>
                      <a:lnTo>
                        <a:pt x="2518" y="466"/>
                      </a:lnTo>
                      <a:lnTo>
                        <a:pt x="2518" y="468"/>
                      </a:lnTo>
                      <a:lnTo>
                        <a:pt x="2520" y="468"/>
                      </a:lnTo>
                      <a:lnTo>
                        <a:pt x="2522" y="468"/>
                      </a:lnTo>
                      <a:lnTo>
                        <a:pt x="2525" y="468"/>
                      </a:lnTo>
                      <a:lnTo>
                        <a:pt x="2527" y="468"/>
                      </a:lnTo>
                      <a:lnTo>
                        <a:pt x="2527" y="470"/>
                      </a:lnTo>
                      <a:lnTo>
                        <a:pt x="2530" y="470"/>
                      </a:lnTo>
                      <a:lnTo>
                        <a:pt x="2530" y="473"/>
                      </a:lnTo>
                      <a:lnTo>
                        <a:pt x="2530" y="475"/>
                      </a:lnTo>
                      <a:lnTo>
                        <a:pt x="2530" y="477"/>
                      </a:lnTo>
                      <a:lnTo>
                        <a:pt x="2530" y="480"/>
                      </a:lnTo>
                      <a:lnTo>
                        <a:pt x="2527" y="480"/>
                      </a:lnTo>
                      <a:lnTo>
                        <a:pt x="2527" y="482"/>
                      </a:lnTo>
                      <a:lnTo>
                        <a:pt x="2525" y="482"/>
                      </a:lnTo>
                      <a:lnTo>
                        <a:pt x="2525" y="480"/>
                      </a:lnTo>
                      <a:lnTo>
                        <a:pt x="2522" y="480"/>
                      </a:lnTo>
                      <a:lnTo>
                        <a:pt x="2520" y="480"/>
                      </a:lnTo>
                      <a:lnTo>
                        <a:pt x="2518" y="480"/>
                      </a:lnTo>
                      <a:lnTo>
                        <a:pt x="2515" y="482"/>
                      </a:lnTo>
                      <a:lnTo>
                        <a:pt x="2515" y="484"/>
                      </a:lnTo>
                      <a:lnTo>
                        <a:pt x="2515" y="487"/>
                      </a:lnTo>
                      <a:lnTo>
                        <a:pt x="2518" y="487"/>
                      </a:lnTo>
                      <a:lnTo>
                        <a:pt x="2518" y="489"/>
                      </a:lnTo>
                      <a:lnTo>
                        <a:pt x="2518" y="492"/>
                      </a:lnTo>
                      <a:lnTo>
                        <a:pt x="2520" y="492"/>
                      </a:lnTo>
                      <a:lnTo>
                        <a:pt x="2520" y="494"/>
                      </a:lnTo>
                      <a:lnTo>
                        <a:pt x="2522" y="496"/>
                      </a:lnTo>
                      <a:lnTo>
                        <a:pt x="2522" y="499"/>
                      </a:lnTo>
                      <a:lnTo>
                        <a:pt x="2525" y="499"/>
                      </a:lnTo>
                      <a:lnTo>
                        <a:pt x="2525" y="501"/>
                      </a:lnTo>
                      <a:lnTo>
                        <a:pt x="2527" y="501"/>
                      </a:lnTo>
                      <a:lnTo>
                        <a:pt x="2527" y="503"/>
                      </a:lnTo>
                      <a:lnTo>
                        <a:pt x="2525" y="503"/>
                      </a:lnTo>
                      <a:lnTo>
                        <a:pt x="2525" y="506"/>
                      </a:lnTo>
                      <a:lnTo>
                        <a:pt x="2525" y="508"/>
                      </a:lnTo>
                      <a:lnTo>
                        <a:pt x="2527" y="508"/>
                      </a:lnTo>
                      <a:lnTo>
                        <a:pt x="2527" y="510"/>
                      </a:lnTo>
                      <a:lnTo>
                        <a:pt x="2530" y="510"/>
                      </a:lnTo>
                      <a:lnTo>
                        <a:pt x="2532" y="508"/>
                      </a:lnTo>
                      <a:lnTo>
                        <a:pt x="2534" y="508"/>
                      </a:lnTo>
                      <a:lnTo>
                        <a:pt x="2534" y="510"/>
                      </a:lnTo>
                      <a:lnTo>
                        <a:pt x="2537" y="510"/>
                      </a:lnTo>
                      <a:lnTo>
                        <a:pt x="2539" y="513"/>
                      </a:lnTo>
                      <a:lnTo>
                        <a:pt x="2539" y="515"/>
                      </a:lnTo>
                      <a:lnTo>
                        <a:pt x="2539" y="515"/>
                      </a:lnTo>
                      <a:lnTo>
                        <a:pt x="2539" y="518"/>
                      </a:lnTo>
                      <a:lnTo>
                        <a:pt x="2539" y="520"/>
                      </a:lnTo>
                      <a:lnTo>
                        <a:pt x="2541" y="520"/>
                      </a:lnTo>
                      <a:lnTo>
                        <a:pt x="2541" y="522"/>
                      </a:lnTo>
                      <a:lnTo>
                        <a:pt x="2544" y="522"/>
                      </a:lnTo>
                      <a:lnTo>
                        <a:pt x="2544" y="525"/>
                      </a:lnTo>
                      <a:lnTo>
                        <a:pt x="2546" y="525"/>
                      </a:lnTo>
                      <a:lnTo>
                        <a:pt x="2546" y="527"/>
                      </a:lnTo>
                      <a:lnTo>
                        <a:pt x="2548" y="527"/>
                      </a:lnTo>
                      <a:lnTo>
                        <a:pt x="2551" y="527"/>
                      </a:lnTo>
                      <a:lnTo>
                        <a:pt x="2551" y="525"/>
                      </a:lnTo>
                      <a:lnTo>
                        <a:pt x="2551" y="525"/>
                      </a:lnTo>
                      <a:lnTo>
                        <a:pt x="2551" y="522"/>
                      </a:lnTo>
                      <a:lnTo>
                        <a:pt x="2553" y="522"/>
                      </a:lnTo>
                      <a:lnTo>
                        <a:pt x="2555" y="522"/>
                      </a:lnTo>
                      <a:lnTo>
                        <a:pt x="2555" y="520"/>
                      </a:lnTo>
                      <a:lnTo>
                        <a:pt x="2558" y="520"/>
                      </a:lnTo>
                      <a:lnTo>
                        <a:pt x="2560" y="520"/>
                      </a:lnTo>
                      <a:lnTo>
                        <a:pt x="2563" y="520"/>
                      </a:lnTo>
                      <a:lnTo>
                        <a:pt x="2563" y="522"/>
                      </a:lnTo>
                      <a:lnTo>
                        <a:pt x="2565" y="522"/>
                      </a:lnTo>
                      <a:lnTo>
                        <a:pt x="2565" y="525"/>
                      </a:lnTo>
                      <a:lnTo>
                        <a:pt x="2565" y="527"/>
                      </a:lnTo>
                      <a:lnTo>
                        <a:pt x="2565" y="529"/>
                      </a:lnTo>
                      <a:lnTo>
                        <a:pt x="2565" y="532"/>
                      </a:lnTo>
                      <a:lnTo>
                        <a:pt x="2567" y="534"/>
                      </a:lnTo>
                      <a:lnTo>
                        <a:pt x="2570" y="534"/>
                      </a:lnTo>
                      <a:lnTo>
                        <a:pt x="2570" y="536"/>
                      </a:lnTo>
                      <a:lnTo>
                        <a:pt x="2572" y="536"/>
                      </a:lnTo>
                      <a:lnTo>
                        <a:pt x="2572" y="539"/>
                      </a:lnTo>
                      <a:lnTo>
                        <a:pt x="2574" y="539"/>
                      </a:lnTo>
                      <a:lnTo>
                        <a:pt x="2577" y="541"/>
                      </a:lnTo>
                      <a:lnTo>
                        <a:pt x="2577" y="544"/>
                      </a:lnTo>
                      <a:lnTo>
                        <a:pt x="2579" y="544"/>
                      </a:lnTo>
                      <a:lnTo>
                        <a:pt x="2579" y="546"/>
                      </a:lnTo>
                      <a:lnTo>
                        <a:pt x="2581" y="546"/>
                      </a:lnTo>
                      <a:lnTo>
                        <a:pt x="2581" y="548"/>
                      </a:lnTo>
                      <a:lnTo>
                        <a:pt x="2579" y="548"/>
                      </a:lnTo>
                      <a:lnTo>
                        <a:pt x="2579" y="551"/>
                      </a:lnTo>
                      <a:lnTo>
                        <a:pt x="2579" y="553"/>
                      </a:lnTo>
                      <a:lnTo>
                        <a:pt x="2579" y="555"/>
                      </a:lnTo>
                      <a:lnTo>
                        <a:pt x="2581" y="555"/>
                      </a:lnTo>
                      <a:lnTo>
                        <a:pt x="2581" y="558"/>
                      </a:lnTo>
                      <a:lnTo>
                        <a:pt x="2584" y="558"/>
                      </a:lnTo>
                      <a:lnTo>
                        <a:pt x="2584" y="560"/>
                      </a:lnTo>
                      <a:lnTo>
                        <a:pt x="2586" y="560"/>
                      </a:lnTo>
                      <a:lnTo>
                        <a:pt x="2586" y="562"/>
                      </a:lnTo>
                      <a:lnTo>
                        <a:pt x="2584" y="562"/>
                      </a:lnTo>
                      <a:lnTo>
                        <a:pt x="2584" y="565"/>
                      </a:lnTo>
                      <a:lnTo>
                        <a:pt x="2586" y="567"/>
                      </a:lnTo>
                      <a:lnTo>
                        <a:pt x="2586" y="570"/>
                      </a:lnTo>
                      <a:lnTo>
                        <a:pt x="2589" y="570"/>
                      </a:lnTo>
                      <a:lnTo>
                        <a:pt x="2593" y="572"/>
                      </a:lnTo>
                      <a:lnTo>
                        <a:pt x="2596" y="572"/>
                      </a:lnTo>
                      <a:lnTo>
                        <a:pt x="2598" y="572"/>
                      </a:lnTo>
                      <a:lnTo>
                        <a:pt x="2598" y="572"/>
                      </a:lnTo>
                      <a:lnTo>
                        <a:pt x="2598" y="574"/>
                      </a:lnTo>
                      <a:lnTo>
                        <a:pt x="2596" y="577"/>
                      </a:lnTo>
                      <a:lnTo>
                        <a:pt x="2596" y="579"/>
                      </a:lnTo>
                      <a:lnTo>
                        <a:pt x="2596" y="581"/>
                      </a:lnTo>
                      <a:lnTo>
                        <a:pt x="2596" y="584"/>
                      </a:lnTo>
                      <a:lnTo>
                        <a:pt x="2598" y="584"/>
                      </a:lnTo>
                      <a:lnTo>
                        <a:pt x="2600" y="584"/>
                      </a:lnTo>
                      <a:lnTo>
                        <a:pt x="2607" y="581"/>
                      </a:lnTo>
                      <a:lnTo>
                        <a:pt x="2607" y="581"/>
                      </a:lnTo>
                      <a:lnTo>
                        <a:pt x="2607" y="584"/>
                      </a:lnTo>
                      <a:lnTo>
                        <a:pt x="2607" y="586"/>
                      </a:lnTo>
                      <a:lnTo>
                        <a:pt x="2607" y="588"/>
                      </a:lnTo>
                      <a:lnTo>
                        <a:pt x="2605" y="591"/>
                      </a:lnTo>
                      <a:lnTo>
                        <a:pt x="2605" y="593"/>
                      </a:lnTo>
                      <a:lnTo>
                        <a:pt x="2607" y="596"/>
                      </a:lnTo>
                      <a:lnTo>
                        <a:pt x="2607" y="600"/>
                      </a:lnTo>
                      <a:lnTo>
                        <a:pt x="2607" y="605"/>
                      </a:lnTo>
                      <a:lnTo>
                        <a:pt x="2607" y="607"/>
                      </a:lnTo>
                      <a:lnTo>
                        <a:pt x="2610" y="607"/>
                      </a:lnTo>
                      <a:lnTo>
                        <a:pt x="2610" y="605"/>
                      </a:lnTo>
                      <a:lnTo>
                        <a:pt x="2612" y="605"/>
                      </a:lnTo>
                      <a:lnTo>
                        <a:pt x="2615" y="607"/>
                      </a:lnTo>
                      <a:lnTo>
                        <a:pt x="2615" y="610"/>
                      </a:lnTo>
                      <a:lnTo>
                        <a:pt x="2615" y="614"/>
                      </a:lnTo>
                      <a:lnTo>
                        <a:pt x="2617" y="614"/>
                      </a:lnTo>
                      <a:lnTo>
                        <a:pt x="2619" y="614"/>
                      </a:lnTo>
                      <a:lnTo>
                        <a:pt x="2622" y="612"/>
                      </a:lnTo>
                      <a:lnTo>
                        <a:pt x="2624" y="614"/>
                      </a:lnTo>
                      <a:lnTo>
                        <a:pt x="2624" y="617"/>
                      </a:lnTo>
                      <a:lnTo>
                        <a:pt x="2624" y="619"/>
                      </a:lnTo>
                      <a:lnTo>
                        <a:pt x="2626" y="622"/>
                      </a:lnTo>
                      <a:lnTo>
                        <a:pt x="2629" y="624"/>
                      </a:lnTo>
                      <a:lnTo>
                        <a:pt x="2629" y="626"/>
                      </a:lnTo>
                      <a:lnTo>
                        <a:pt x="2626" y="629"/>
                      </a:lnTo>
                      <a:lnTo>
                        <a:pt x="2626" y="629"/>
                      </a:lnTo>
                      <a:lnTo>
                        <a:pt x="2624" y="629"/>
                      </a:lnTo>
                      <a:lnTo>
                        <a:pt x="2619" y="631"/>
                      </a:lnTo>
                      <a:lnTo>
                        <a:pt x="2615" y="633"/>
                      </a:lnTo>
                      <a:lnTo>
                        <a:pt x="2612" y="633"/>
                      </a:lnTo>
                      <a:lnTo>
                        <a:pt x="2610" y="633"/>
                      </a:lnTo>
                      <a:lnTo>
                        <a:pt x="2607" y="636"/>
                      </a:lnTo>
                      <a:lnTo>
                        <a:pt x="2607" y="638"/>
                      </a:lnTo>
                      <a:lnTo>
                        <a:pt x="2607" y="638"/>
                      </a:lnTo>
                      <a:lnTo>
                        <a:pt x="2605" y="638"/>
                      </a:lnTo>
                      <a:lnTo>
                        <a:pt x="2605" y="640"/>
                      </a:lnTo>
                      <a:lnTo>
                        <a:pt x="2605" y="643"/>
                      </a:lnTo>
                      <a:lnTo>
                        <a:pt x="2607" y="647"/>
                      </a:lnTo>
                      <a:lnTo>
                        <a:pt x="2607" y="652"/>
                      </a:lnTo>
                      <a:lnTo>
                        <a:pt x="2607" y="657"/>
                      </a:lnTo>
                      <a:lnTo>
                        <a:pt x="2610" y="659"/>
                      </a:lnTo>
                      <a:lnTo>
                        <a:pt x="2610" y="662"/>
                      </a:lnTo>
                      <a:lnTo>
                        <a:pt x="2610" y="664"/>
                      </a:lnTo>
                      <a:lnTo>
                        <a:pt x="2610" y="666"/>
                      </a:lnTo>
                      <a:lnTo>
                        <a:pt x="2607" y="666"/>
                      </a:lnTo>
                      <a:lnTo>
                        <a:pt x="2605" y="666"/>
                      </a:lnTo>
                      <a:lnTo>
                        <a:pt x="2603" y="669"/>
                      </a:lnTo>
                      <a:lnTo>
                        <a:pt x="2598" y="669"/>
                      </a:lnTo>
                      <a:lnTo>
                        <a:pt x="2598" y="671"/>
                      </a:lnTo>
                      <a:lnTo>
                        <a:pt x="2596" y="671"/>
                      </a:lnTo>
                      <a:lnTo>
                        <a:pt x="2591" y="671"/>
                      </a:lnTo>
                      <a:lnTo>
                        <a:pt x="2589" y="671"/>
                      </a:lnTo>
                      <a:lnTo>
                        <a:pt x="2584" y="671"/>
                      </a:lnTo>
                      <a:lnTo>
                        <a:pt x="2581" y="671"/>
                      </a:lnTo>
                      <a:lnTo>
                        <a:pt x="2581" y="673"/>
                      </a:lnTo>
                      <a:lnTo>
                        <a:pt x="2581" y="676"/>
                      </a:lnTo>
                      <a:lnTo>
                        <a:pt x="2584" y="678"/>
                      </a:lnTo>
                      <a:lnTo>
                        <a:pt x="2586" y="681"/>
                      </a:lnTo>
                      <a:lnTo>
                        <a:pt x="2589" y="681"/>
                      </a:lnTo>
                      <a:lnTo>
                        <a:pt x="2591" y="681"/>
                      </a:lnTo>
                      <a:lnTo>
                        <a:pt x="2593" y="683"/>
                      </a:lnTo>
                      <a:lnTo>
                        <a:pt x="2596" y="683"/>
                      </a:lnTo>
                      <a:lnTo>
                        <a:pt x="2596" y="685"/>
                      </a:lnTo>
                      <a:lnTo>
                        <a:pt x="2598" y="685"/>
                      </a:lnTo>
                      <a:lnTo>
                        <a:pt x="2598" y="685"/>
                      </a:lnTo>
                      <a:lnTo>
                        <a:pt x="2598" y="688"/>
                      </a:lnTo>
                      <a:lnTo>
                        <a:pt x="2598" y="690"/>
                      </a:lnTo>
                      <a:lnTo>
                        <a:pt x="2600" y="690"/>
                      </a:lnTo>
                      <a:lnTo>
                        <a:pt x="2600" y="692"/>
                      </a:lnTo>
                      <a:lnTo>
                        <a:pt x="2603" y="695"/>
                      </a:lnTo>
                      <a:lnTo>
                        <a:pt x="2607" y="695"/>
                      </a:lnTo>
                      <a:lnTo>
                        <a:pt x="2607" y="695"/>
                      </a:lnTo>
                      <a:lnTo>
                        <a:pt x="2607" y="697"/>
                      </a:lnTo>
                      <a:lnTo>
                        <a:pt x="2610" y="697"/>
                      </a:lnTo>
                      <a:lnTo>
                        <a:pt x="2610" y="699"/>
                      </a:lnTo>
                      <a:lnTo>
                        <a:pt x="2610" y="702"/>
                      </a:lnTo>
                      <a:lnTo>
                        <a:pt x="2610" y="704"/>
                      </a:lnTo>
                      <a:lnTo>
                        <a:pt x="2610" y="707"/>
                      </a:lnTo>
                      <a:lnTo>
                        <a:pt x="2610" y="709"/>
                      </a:lnTo>
                      <a:lnTo>
                        <a:pt x="2610" y="711"/>
                      </a:lnTo>
                      <a:lnTo>
                        <a:pt x="2607" y="714"/>
                      </a:lnTo>
                      <a:lnTo>
                        <a:pt x="2607" y="714"/>
                      </a:lnTo>
                      <a:lnTo>
                        <a:pt x="2607" y="716"/>
                      </a:lnTo>
                      <a:lnTo>
                        <a:pt x="2605" y="716"/>
                      </a:lnTo>
                      <a:lnTo>
                        <a:pt x="2600" y="716"/>
                      </a:lnTo>
                      <a:lnTo>
                        <a:pt x="2598" y="718"/>
                      </a:lnTo>
                      <a:lnTo>
                        <a:pt x="2596" y="718"/>
                      </a:lnTo>
                      <a:lnTo>
                        <a:pt x="2593" y="721"/>
                      </a:lnTo>
                      <a:lnTo>
                        <a:pt x="2591" y="721"/>
                      </a:lnTo>
                      <a:lnTo>
                        <a:pt x="2589" y="723"/>
                      </a:lnTo>
                      <a:lnTo>
                        <a:pt x="2586" y="725"/>
                      </a:lnTo>
                      <a:lnTo>
                        <a:pt x="2584" y="725"/>
                      </a:lnTo>
                      <a:lnTo>
                        <a:pt x="2584" y="728"/>
                      </a:lnTo>
                      <a:lnTo>
                        <a:pt x="2584" y="730"/>
                      </a:lnTo>
                      <a:lnTo>
                        <a:pt x="2584" y="733"/>
                      </a:lnTo>
                      <a:lnTo>
                        <a:pt x="2584" y="735"/>
                      </a:lnTo>
                      <a:lnTo>
                        <a:pt x="2584" y="737"/>
                      </a:lnTo>
                      <a:lnTo>
                        <a:pt x="2584" y="740"/>
                      </a:lnTo>
                      <a:lnTo>
                        <a:pt x="2584" y="742"/>
                      </a:lnTo>
                      <a:lnTo>
                        <a:pt x="2586" y="742"/>
                      </a:lnTo>
                      <a:lnTo>
                        <a:pt x="2589" y="744"/>
                      </a:lnTo>
                      <a:lnTo>
                        <a:pt x="2591" y="747"/>
                      </a:lnTo>
                      <a:lnTo>
                        <a:pt x="2593" y="747"/>
                      </a:lnTo>
                      <a:lnTo>
                        <a:pt x="2593" y="749"/>
                      </a:lnTo>
                      <a:lnTo>
                        <a:pt x="2593" y="751"/>
                      </a:lnTo>
                      <a:lnTo>
                        <a:pt x="2593" y="754"/>
                      </a:lnTo>
                      <a:lnTo>
                        <a:pt x="2591" y="756"/>
                      </a:lnTo>
                      <a:lnTo>
                        <a:pt x="2589" y="759"/>
                      </a:lnTo>
                      <a:lnTo>
                        <a:pt x="2589" y="761"/>
                      </a:lnTo>
                      <a:lnTo>
                        <a:pt x="2591" y="761"/>
                      </a:lnTo>
                      <a:lnTo>
                        <a:pt x="2591" y="763"/>
                      </a:lnTo>
                      <a:lnTo>
                        <a:pt x="2593" y="763"/>
                      </a:lnTo>
                      <a:lnTo>
                        <a:pt x="2596" y="761"/>
                      </a:lnTo>
                      <a:lnTo>
                        <a:pt x="2598" y="761"/>
                      </a:lnTo>
                      <a:lnTo>
                        <a:pt x="2598" y="763"/>
                      </a:lnTo>
                      <a:lnTo>
                        <a:pt x="2600" y="763"/>
                      </a:lnTo>
                      <a:lnTo>
                        <a:pt x="2600" y="766"/>
                      </a:lnTo>
                      <a:lnTo>
                        <a:pt x="2600" y="768"/>
                      </a:lnTo>
                      <a:lnTo>
                        <a:pt x="2600" y="770"/>
                      </a:lnTo>
                      <a:lnTo>
                        <a:pt x="2598" y="770"/>
                      </a:lnTo>
                      <a:lnTo>
                        <a:pt x="2593" y="775"/>
                      </a:lnTo>
                      <a:lnTo>
                        <a:pt x="2593" y="777"/>
                      </a:lnTo>
                      <a:lnTo>
                        <a:pt x="2591" y="777"/>
                      </a:lnTo>
                      <a:lnTo>
                        <a:pt x="2591" y="780"/>
                      </a:lnTo>
                      <a:lnTo>
                        <a:pt x="2591" y="782"/>
                      </a:lnTo>
                      <a:lnTo>
                        <a:pt x="2593" y="785"/>
                      </a:lnTo>
                      <a:lnTo>
                        <a:pt x="2593" y="787"/>
                      </a:lnTo>
                      <a:lnTo>
                        <a:pt x="2593" y="789"/>
                      </a:lnTo>
                      <a:lnTo>
                        <a:pt x="2593" y="792"/>
                      </a:lnTo>
                      <a:lnTo>
                        <a:pt x="2593" y="794"/>
                      </a:lnTo>
                      <a:lnTo>
                        <a:pt x="2593" y="796"/>
                      </a:lnTo>
                      <a:lnTo>
                        <a:pt x="2591" y="799"/>
                      </a:lnTo>
                      <a:lnTo>
                        <a:pt x="2591" y="799"/>
                      </a:lnTo>
                      <a:lnTo>
                        <a:pt x="2589" y="803"/>
                      </a:lnTo>
                      <a:lnTo>
                        <a:pt x="2586" y="808"/>
                      </a:lnTo>
                      <a:lnTo>
                        <a:pt x="2586" y="810"/>
                      </a:lnTo>
                      <a:lnTo>
                        <a:pt x="2584" y="810"/>
                      </a:lnTo>
                      <a:lnTo>
                        <a:pt x="2584" y="813"/>
                      </a:lnTo>
                      <a:lnTo>
                        <a:pt x="2584" y="818"/>
                      </a:lnTo>
                      <a:lnTo>
                        <a:pt x="2581" y="820"/>
                      </a:lnTo>
                      <a:lnTo>
                        <a:pt x="2581" y="825"/>
                      </a:lnTo>
                      <a:lnTo>
                        <a:pt x="2581" y="827"/>
                      </a:lnTo>
                      <a:lnTo>
                        <a:pt x="2581" y="829"/>
                      </a:lnTo>
                      <a:lnTo>
                        <a:pt x="2581" y="832"/>
                      </a:lnTo>
                      <a:lnTo>
                        <a:pt x="2581" y="834"/>
                      </a:lnTo>
                      <a:lnTo>
                        <a:pt x="2581" y="836"/>
                      </a:lnTo>
                      <a:lnTo>
                        <a:pt x="2581" y="839"/>
                      </a:lnTo>
                      <a:lnTo>
                        <a:pt x="2581" y="844"/>
                      </a:lnTo>
                      <a:lnTo>
                        <a:pt x="2581" y="846"/>
                      </a:lnTo>
                      <a:lnTo>
                        <a:pt x="2581" y="848"/>
                      </a:lnTo>
                      <a:lnTo>
                        <a:pt x="2581" y="851"/>
                      </a:lnTo>
                      <a:lnTo>
                        <a:pt x="2584" y="851"/>
                      </a:lnTo>
                      <a:lnTo>
                        <a:pt x="2584" y="853"/>
                      </a:lnTo>
                      <a:lnTo>
                        <a:pt x="2586" y="853"/>
                      </a:lnTo>
                      <a:lnTo>
                        <a:pt x="2591" y="855"/>
                      </a:lnTo>
                      <a:lnTo>
                        <a:pt x="2593" y="855"/>
                      </a:lnTo>
                      <a:lnTo>
                        <a:pt x="2596" y="858"/>
                      </a:lnTo>
                      <a:lnTo>
                        <a:pt x="2596" y="860"/>
                      </a:lnTo>
                      <a:lnTo>
                        <a:pt x="2598" y="860"/>
                      </a:lnTo>
                      <a:lnTo>
                        <a:pt x="2598" y="862"/>
                      </a:lnTo>
                      <a:lnTo>
                        <a:pt x="2598" y="865"/>
                      </a:lnTo>
                      <a:lnTo>
                        <a:pt x="2600" y="865"/>
                      </a:lnTo>
                      <a:lnTo>
                        <a:pt x="2600" y="867"/>
                      </a:lnTo>
                      <a:lnTo>
                        <a:pt x="2603" y="870"/>
                      </a:lnTo>
                      <a:lnTo>
                        <a:pt x="2605" y="870"/>
                      </a:lnTo>
                      <a:lnTo>
                        <a:pt x="2605" y="872"/>
                      </a:lnTo>
                      <a:lnTo>
                        <a:pt x="2607" y="874"/>
                      </a:lnTo>
                      <a:lnTo>
                        <a:pt x="2607" y="877"/>
                      </a:lnTo>
                      <a:lnTo>
                        <a:pt x="2607" y="879"/>
                      </a:lnTo>
                      <a:lnTo>
                        <a:pt x="2605" y="881"/>
                      </a:lnTo>
                      <a:lnTo>
                        <a:pt x="2605" y="884"/>
                      </a:lnTo>
                      <a:lnTo>
                        <a:pt x="2605" y="886"/>
                      </a:lnTo>
                      <a:lnTo>
                        <a:pt x="2603" y="888"/>
                      </a:lnTo>
                      <a:lnTo>
                        <a:pt x="2603" y="891"/>
                      </a:lnTo>
                      <a:lnTo>
                        <a:pt x="2600" y="891"/>
                      </a:lnTo>
                      <a:lnTo>
                        <a:pt x="2598" y="893"/>
                      </a:lnTo>
                      <a:lnTo>
                        <a:pt x="2598" y="896"/>
                      </a:lnTo>
                      <a:lnTo>
                        <a:pt x="2596" y="896"/>
                      </a:lnTo>
                      <a:lnTo>
                        <a:pt x="2593" y="898"/>
                      </a:lnTo>
                      <a:lnTo>
                        <a:pt x="2591" y="900"/>
                      </a:lnTo>
                      <a:lnTo>
                        <a:pt x="2589" y="900"/>
                      </a:lnTo>
                      <a:lnTo>
                        <a:pt x="2586" y="903"/>
                      </a:lnTo>
                      <a:lnTo>
                        <a:pt x="2584" y="903"/>
                      </a:lnTo>
                      <a:lnTo>
                        <a:pt x="2584" y="905"/>
                      </a:lnTo>
                      <a:lnTo>
                        <a:pt x="2581" y="905"/>
                      </a:lnTo>
                      <a:lnTo>
                        <a:pt x="2579" y="905"/>
                      </a:lnTo>
                      <a:lnTo>
                        <a:pt x="2574" y="903"/>
                      </a:lnTo>
                      <a:lnTo>
                        <a:pt x="2572" y="898"/>
                      </a:lnTo>
                      <a:lnTo>
                        <a:pt x="2570" y="893"/>
                      </a:lnTo>
                      <a:lnTo>
                        <a:pt x="2570" y="891"/>
                      </a:lnTo>
                      <a:lnTo>
                        <a:pt x="2567" y="891"/>
                      </a:lnTo>
                      <a:lnTo>
                        <a:pt x="2567" y="888"/>
                      </a:lnTo>
                      <a:lnTo>
                        <a:pt x="2565" y="888"/>
                      </a:lnTo>
                      <a:lnTo>
                        <a:pt x="2563" y="888"/>
                      </a:lnTo>
                      <a:lnTo>
                        <a:pt x="2560" y="888"/>
                      </a:lnTo>
                      <a:lnTo>
                        <a:pt x="2553" y="886"/>
                      </a:lnTo>
                      <a:lnTo>
                        <a:pt x="2548" y="888"/>
                      </a:lnTo>
                      <a:lnTo>
                        <a:pt x="2539" y="886"/>
                      </a:lnTo>
                      <a:lnTo>
                        <a:pt x="2537" y="886"/>
                      </a:lnTo>
                      <a:lnTo>
                        <a:pt x="2534" y="886"/>
                      </a:lnTo>
                      <a:lnTo>
                        <a:pt x="2532" y="886"/>
                      </a:lnTo>
                      <a:lnTo>
                        <a:pt x="2532" y="884"/>
                      </a:lnTo>
                      <a:lnTo>
                        <a:pt x="2527" y="888"/>
                      </a:lnTo>
                      <a:lnTo>
                        <a:pt x="2525" y="893"/>
                      </a:lnTo>
                      <a:lnTo>
                        <a:pt x="2525" y="898"/>
                      </a:lnTo>
                      <a:lnTo>
                        <a:pt x="2522" y="903"/>
                      </a:lnTo>
                      <a:lnTo>
                        <a:pt x="2525" y="905"/>
                      </a:lnTo>
                      <a:lnTo>
                        <a:pt x="2530" y="912"/>
                      </a:lnTo>
                      <a:lnTo>
                        <a:pt x="2532" y="914"/>
                      </a:lnTo>
                      <a:lnTo>
                        <a:pt x="2532" y="919"/>
                      </a:lnTo>
                      <a:lnTo>
                        <a:pt x="2532" y="929"/>
                      </a:lnTo>
                      <a:lnTo>
                        <a:pt x="2530" y="933"/>
                      </a:lnTo>
                      <a:lnTo>
                        <a:pt x="2530" y="943"/>
                      </a:lnTo>
                      <a:lnTo>
                        <a:pt x="2530" y="945"/>
                      </a:lnTo>
                      <a:lnTo>
                        <a:pt x="2530" y="950"/>
                      </a:lnTo>
                      <a:lnTo>
                        <a:pt x="2527" y="955"/>
                      </a:lnTo>
                      <a:lnTo>
                        <a:pt x="2525" y="962"/>
                      </a:lnTo>
                      <a:lnTo>
                        <a:pt x="2525" y="964"/>
                      </a:lnTo>
                      <a:lnTo>
                        <a:pt x="2525" y="966"/>
                      </a:lnTo>
                      <a:lnTo>
                        <a:pt x="2525" y="969"/>
                      </a:lnTo>
                      <a:lnTo>
                        <a:pt x="2527" y="969"/>
                      </a:lnTo>
                      <a:lnTo>
                        <a:pt x="2527" y="971"/>
                      </a:lnTo>
                      <a:lnTo>
                        <a:pt x="2530" y="971"/>
                      </a:lnTo>
                      <a:lnTo>
                        <a:pt x="2530" y="974"/>
                      </a:lnTo>
                      <a:lnTo>
                        <a:pt x="2532" y="974"/>
                      </a:lnTo>
                      <a:lnTo>
                        <a:pt x="2534" y="974"/>
                      </a:lnTo>
                      <a:lnTo>
                        <a:pt x="2537" y="976"/>
                      </a:lnTo>
                      <a:lnTo>
                        <a:pt x="2539" y="976"/>
                      </a:lnTo>
                      <a:lnTo>
                        <a:pt x="2541" y="976"/>
                      </a:lnTo>
                      <a:lnTo>
                        <a:pt x="2544" y="976"/>
                      </a:lnTo>
                      <a:lnTo>
                        <a:pt x="2544" y="974"/>
                      </a:lnTo>
                      <a:lnTo>
                        <a:pt x="2546" y="974"/>
                      </a:lnTo>
                      <a:lnTo>
                        <a:pt x="2548" y="966"/>
                      </a:lnTo>
                      <a:lnTo>
                        <a:pt x="2548" y="959"/>
                      </a:lnTo>
                      <a:lnTo>
                        <a:pt x="2548" y="957"/>
                      </a:lnTo>
                      <a:lnTo>
                        <a:pt x="2551" y="957"/>
                      </a:lnTo>
                      <a:lnTo>
                        <a:pt x="2551" y="955"/>
                      </a:lnTo>
                      <a:lnTo>
                        <a:pt x="2551" y="952"/>
                      </a:lnTo>
                      <a:lnTo>
                        <a:pt x="2553" y="950"/>
                      </a:lnTo>
                      <a:lnTo>
                        <a:pt x="2555" y="950"/>
                      </a:lnTo>
                      <a:lnTo>
                        <a:pt x="2558" y="950"/>
                      </a:lnTo>
                      <a:lnTo>
                        <a:pt x="2560" y="950"/>
                      </a:lnTo>
                      <a:lnTo>
                        <a:pt x="2563" y="950"/>
                      </a:lnTo>
                      <a:lnTo>
                        <a:pt x="2565" y="952"/>
                      </a:lnTo>
                      <a:lnTo>
                        <a:pt x="2565" y="955"/>
                      </a:lnTo>
                      <a:lnTo>
                        <a:pt x="2567" y="955"/>
                      </a:lnTo>
                      <a:lnTo>
                        <a:pt x="2567" y="957"/>
                      </a:lnTo>
                      <a:lnTo>
                        <a:pt x="2567" y="959"/>
                      </a:lnTo>
                      <a:lnTo>
                        <a:pt x="2567" y="966"/>
                      </a:lnTo>
                      <a:lnTo>
                        <a:pt x="2567" y="971"/>
                      </a:lnTo>
                      <a:lnTo>
                        <a:pt x="2570" y="976"/>
                      </a:lnTo>
                      <a:lnTo>
                        <a:pt x="2572" y="983"/>
                      </a:lnTo>
                      <a:lnTo>
                        <a:pt x="2574" y="985"/>
                      </a:lnTo>
                      <a:lnTo>
                        <a:pt x="2577" y="988"/>
                      </a:lnTo>
                      <a:lnTo>
                        <a:pt x="2584" y="990"/>
                      </a:lnTo>
                      <a:lnTo>
                        <a:pt x="2589" y="992"/>
                      </a:lnTo>
                      <a:lnTo>
                        <a:pt x="2593" y="990"/>
                      </a:lnTo>
                      <a:lnTo>
                        <a:pt x="2596" y="990"/>
                      </a:lnTo>
                      <a:lnTo>
                        <a:pt x="2598" y="985"/>
                      </a:lnTo>
                      <a:lnTo>
                        <a:pt x="2600" y="981"/>
                      </a:lnTo>
                      <a:lnTo>
                        <a:pt x="2600" y="978"/>
                      </a:lnTo>
                      <a:lnTo>
                        <a:pt x="2600" y="976"/>
                      </a:lnTo>
                      <a:lnTo>
                        <a:pt x="2600" y="974"/>
                      </a:lnTo>
                      <a:lnTo>
                        <a:pt x="2600" y="971"/>
                      </a:lnTo>
                      <a:lnTo>
                        <a:pt x="2600" y="969"/>
                      </a:lnTo>
                      <a:lnTo>
                        <a:pt x="2603" y="969"/>
                      </a:lnTo>
                      <a:lnTo>
                        <a:pt x="2603" y="969"/>
                      </a:lnTo>
                      <a:lnTo>
                        <a:pt x="2603" y="966"/>
                      </a:lnTo>
                      <a:lnTo>
                        <a:pt x="2605" y="966"/>
                      </a:lnTo>
                      <a:lnTo>
                        <a:pt x="2607" y="966"/>
                      </a:lnTo>
                      <a:lnTo>
                        <a:pt x="2607" y="969"/>
                      </a:lnTo>
                      <a:lnTo>
                        <a:pt x="2610" y="969"/>
                      </a:lnTo>
                      <a:lnTo>
                        <a:pt x="2615" y="971"/>
                      </a:lnTo>
                      <a:lnTo>
                        <a:pt x="2622" y="981"/>
                      </a:lnTo>
                      <a:lnTo>
                        <a:pt x="2631" y="988"/>
                      </a:lnTo>
                      <a:lnTo>
                        <a:pt x="2638" y="995"/>
                      </a:lnTo>
                      <a:lnTo>
                        <a:pt x="2645" y="997"/>
                      </a:lnTo>
                      <a:lnTo>
                        <a:pt x="2648" y="997"/>
                      </a:lnTo>
                      <a:lnTo>
                        <a:pt x="2648" y="999"/>
                      </a:lnTo>
                      <a:lnTo>
                        <a:pt x="2650" y="999"/>
                      </a:lnTo>
                      <a:lnTo>
                        <a:pt x="2655" y="999"/>
                      </a:lnTo>
                      <a:lnTo>
                        <a:pt x="2657" y="999"/>
                      </a:lnTo>
                      <a:lnTo>
                        <a:pt x="2659" y="999"/>
                      </a:lnTo>
                      <a:lnTo>
                        <a:pt x="2667" y="997"/>
                      </a:lnTo>
                      <a:lnTo>
                        <a:pt x="2674" y="995"/>
                      </a:lnTo>
                      <a:lnTo>
                        <a:pt x="2678" y="995"/>
                      </a:lnTo>
                      <a:lnTo>
                        <a:pt x="2681" y="992"/>
                      </a:lnTo>
                      <a:lnTo>
                        <a:pt x="2685" y="992"/>
                      </a:lnTo>
                      <a:lnTo>
                        <a:pt x="2688" y="995"/>
                      </a:lnTo>
                      <a:lnTo>
                        <a:pt x="2690" y="995"/>
                      </a:lnTo>
                      <a:lnTo>
                        <a:pt x="2695" y="997"/>
                      </a:lnTo>
                      <a:lnTo>
                        <a:pt x="2697" y="997"/>
                      </a:lnTo>
                      <a:lnTo>
                        <a:pt x="2700" y="997"/>
                      </a:lnTo>
                      <a:lnTo>
                        <a:pt x="2702" y="999"/>
                      </a:lnTo>
                      <a:lnTo>
                        <a:pt x="2704" y="1004"/>
                      </a:lnTo>
                      <a:lnTo>
                        <a:pt x="2707" y="1009"/>
                      </a:lnTo>
                      <a:lnTo>
                        <a:pt x="2711" y="1018"/>
                      </a:lnTo>
                      <a:lnTo>
                        <a:pt x="2714" y="1025"/>
                      </a:lnTo>
                      <a:lnTo>
                        <a:pt x="2716" y="1028"/>
                      </a:lnTo>
                      <a:lnTo>
                        <a:pt x="2721" y="1037"/>
                      </a:lnTo>
                      <a:lnTo>
                        <a:pt x="2723" y="1044"/>
                      </a:lnTo>
                      <a:lnTo>
                        <a:pt x="2726" y="1047"/>
                      </a:lnTo>
                      <a:lnTo>
                        <a:pt x="2726" y="1051"/>
                      </a:lnTo>
                      <a:lnTo>
                        <a:pt x="2726" y="1059"/>
                      </a:lnTo>
                      <a:lnTo>
                        <a:pt x="2726" y="1063"/>
                      </a:lnTo>
                      <a:lnTo>
                        <a:pt x="2726" y="1068"/>
                      </a:lnTo>
                      <a:lnTo>
                        <a:pt x="2726" y="1073"/>
                      </a:lnTo>
                      <a:lnTo>
                        <a:pt x="2726" y="1077"/>
                      </a:lnTo>
                      <a:lnTo>
                        <a:pt x="2726" y="1082"/>
                      </a:lnTo>
                      <a:lnTo>
                        <a:pt x="2728" y="1085"/>
                      </a:lnTo>
                      <a:lnTo>
                        <a:pt x="2730" y="1089"/>
                      </a:lnTo>
                      <a:lnTo>
                        <a:pt x="2730" y="1092"/>
                      </a:lnTo>
                      <a:lnTo>
                        <a:pt x="2730" y="1094"/>
                      </a:lnTo>
                      <a:lnTo>
                        <a:pt x="2733" y="1094"/>
                      </a:lnTo>
                      <a:lnTo>
                        <a:pt x="2733" y="1096"/>
                      </a:lnTo>
                      <a:lnTo>
                        <a:pt x="2735" y="1096"/>
                      </a:lnTo>
                      <a:lnTo>
                        <a:pt x="2740" y="1103"/>
                      </a:lnTo>
                      <a:lnTo>
                        <a:pt x="2742" y="1103"/>
                      </a:lnTo>
                      <a:lnTo>
                        <a:pt x="2742" y="1106"/>
                      </a:lnTo>
                      <a:lnTo>
                        <a:pt x="2744" y="1106"/>
                      </a:lnTo>
                      <a:lnTo>
                        <a:pt x="2744" y="1108"/>
                      </a:lnTo>
                      <a:lnTo>
                        <a:pt x="2752" y="1111"/>
                      </a:lnTo>
                      <a:lnTo>
                        <a:pt x="2754" y="1113"/>
                      </a:lnTo>
                      <a:lnTo>
                        <a:pt x="2756" y="1115"/>
                      </a:lnTo>
                      <a:lnTo>
                        <a:pt x="2759" y="1115"/>
                      </a:lnTo>
                      <a:lnTo>
                        <a:pt x="2759" y="1118"/>
                      </a:lnTo>
                      <a:lnTo>
                        <a:pt x="2761" y="1118"/>
                      </a:lnTo>
                      <a:lnTo>
                        <a:pt x="2763" y="1118"/>
                      </a:lnTo>
                      <a:lnTo>
                        <a:pt x="2763" y="1120"/>
                      </a:lnTo>
                      <a:lnTo>
                        <a:pt x="2766" y="1120"/>
                      </a:lnTo>
                      <a:lnTo>
                        <a:pt x="2768" y="1120"/>
                      </a:lnTo>
                      <a:lnTo>
                        <a:pt x="2768" y="1122"/>
                      </a:lnTo>
                      <a:lnTo>
                        <a:pt x="2770" y="1122"/>
                      </a:lnTo>
                      <a:lnTo>
                        <a:pt x="2773" y="1122"/>
                      </a:lnTo>
                      <a:lnTo>
                        <a:pt x="2775" y="1122"/>
                      </a:lnTo>
                      <a:lnTo>
                        <a:pt x="2778" y="1122"/>
                      </a:lnTo>
                      <a:lnTo>
                        <a:pt x="2780" y="1122"/>
                      </a:lnTo>
                      <a:lnTo>
                        <a:pt x="2780" y="1122"/>
                      </a:lnTo>
                      <a:lnTo>
                        <a:pt x="2780" y="1120"/>
                      </a:lnTo>
                      <a:lnTo>
                        <a:pt x="2782" y="1120"/>
                      </a:lnTo>
                      <a:lnTo>
                        <a:pt x="2785" y="1118"/>
                      </a:lnTo>
                      <a:lnTo>
                        <a:pt x="2787" y="1118"/>
                      </a:lnTo>
                      <a:lnTo>
                        <a:pt x="2789" y="1115"/>
                      </a:lnTo>
                      <a:lnTo>
                        <a:pt x="2792" y="1115"/>
                      </a:lnTo>
                      <a:lnTo>
                        <a:pt x="2794" y="1115"/>
                      </a:lnTo>
                      <a:lnTo>
                        <a:pt x="2796" y="1113"/>
                      </a:lnTo>
                      <a:lnTo>
                        <a:pt x="2799" y="1113"/>
                      </a:lnTo>
                      <a:lnTo>
                        <a:pt x="2801" y="1113"/>
                      </a:lnTo>
                      <a:lnTo>
                        <a:pt x="2804" y="1113"/>
                      </a:lnTo>
                      <a:lnTo>
                        <a:pt x="2804" y="1111"/>
                      </a:lnTo>
                      <a:lnTo>
                        <a:pt x="2806" y="1111"/>
                      </a:lnTo>
                      <a:lnTo>
                        <a:pt x="2808" y="1111"/>
                      </a:lnTo>
                      <a:lnTo>
                        <a:pt x="2811" y="1111"/>
                      </a:lnTo>
                      <a:lnTo>
                        <a:pt x="2813" y="1111"/>
                      </a:lnTo>
                      <a:lnTo>
                        <a:pt x="2815" y="1108"/>
                      </a:lnTo>
                      <a:lnTo>
                        <a:pt x="2818" y="1108"/>
                      </a:lnTo>
                      <a:lnTo>
                        <a:pt x="2818" y="1106"/>
                      </a:lnTo>
                      <a:lnTo>
                        <a:pt x="2820" y="1106"/>
                      </a:lnTo>
                      <a:lnTo>
                        <a:pt x="2820" y="1103"/>
                      </a:lnTo>
                      <a:lnTo>
                        <a:pt x="2822" y="1101"/>
                      </a:lnTo>
                      <a:lnTo>
                        <a:pt x="2822" y="1099"/>
                      </a:lnTo>
                      <a:lnTo>
                        <a:pt x="2825" y="1099"/>
                      </a:lnTo>
                      <a:lnTo>
                        <a:pt x="2827" y="1099"/>
                      </a:lnTo>
                      <a:lnTo>
                        <a:pt x="2829" y="1099"/>
                      </a:lnTo>
                      <a:lnTo>
                        <a:pt x="2832" y="1099"/>
                      </a:lnTo>
                      <a:lnTo>
                        <a:pt x="2834" y="1103"/>
                      </a:lnTo>
                      <a:lnTo>
                        <a:pt x="2837" y="1106"/>
                      </a:lnTo>
                      <a:lnTo>
                        <a:pt x="2837" y="1108"/>
                      </a:lnTo>
                      <a:lnTo>
                        <a:pt x="2837" y="1111"/>
                      </a:lnTo>
                      <a:lnTo>
                        <a:pt x="2839" y="1113"/>
                      </a:lnTo>
                      <a:lnTo>
                        <a:pt x="2839" y="1115"/>
                      </a:lnTo>
                      <a:lnTo>
                        <a:pt x="2839" y="1120"/>
                      </a:lnTo>
                      <a:lnTo>
                        <a:pt x="2837" y="1120"/>
                      </a:lnTo>
                      <a:lnTo>
                        <a:pt x="2837" y="1120"/>
                      </a:lnTo>
                      <a:lnTo>
                        <a:pt x="2834" y="1120"/>
                      </a:lnTo>
                      <a:lnTo>
                        <a:pt x="2832" y="1120"/>
                      </a:lnTo>
                      <a:lnTo>
                        <a:pt x="2827" y="1118"/>
                      </a:lnTo>
                      <a:lnTo>
                        <a:pt x="2822" y="1118"/>
                      </a:lnTo>
                      <a:lnTo>
                        <a:pt x="2820" y="1118"/>
                      </a:lnTo>
                      <a:lnTo>
                        <a:pt x="2820" y="1120"/>
                      </a:lnTo>
                      <a:lnTo>
                        <a:pt x="2820" y="1122"/>
                      </a:lnTo>
                      <a:lnTo>
                        <a:pt x="2820" y="1125"/>
                      </a:lnTo>
                      <a:lnTo>
                        <a:pt x="2822" y="1129"/>
                      </a:lnTo>
                      <a:lnTo>
                        <a:pt x="2822" y="1132"/>
                      </a:lnTo>
                      <a:lnTo>
                        <a:pt x="2825" y="1137"/>
                      </a:lnTo>
                      <a:lnTo>
                        <a:pt x="2827" y="1139"/>
                      </a:lnTo>
                      <a:lnTo>
                        <a:pt x="2832" y="1139"/>
                      </a:lnTo>
                      <a:lnTo>
                        <a:pt x="2837" y="1139"/>
                      </a:lnTo>
                      <a:lnTo>
                        <a:pt x="2837" y="1139"/>
                      </a:lnTo>
                      <a:lnTo>
                        <a:pt x="2837" y="1139"/>
                      </a:lnTo>
                      <a:lnTo>
                        <a:pt x="2839" y="1137"/>
                      </a:lnTo>
                      <a:lnTo>
                        <a:pt x="2841" y="1134"/>
                      </a:lnTo>
                      <a:lnTo>
                        <a:pt x="2844" y="1134"/>
                      </a:lnTo>
                      <a:lnTo>
                        <a:pt x="2846" y="1134"/>
                      </a:lnTo>
                      <a:lnTo>
                        <a:pt x="2848" y="1134"/>
                      </a:lnTo>
                      <a:lnTo>
                        <a:pt x="2851" y="1137"/>
                      </a:lnTo>
                      <a:lnTo>
                        <a:pt x="2855" y="1139"/>
                      </a:lnTo>
                      <a:lnTo>
                        <a:pt x="2858" y="1139"/>
                      </a:lnTo>
                      <a:lnTo>
                        <a:pt x="2863" y="1141"/>
                      </a:lnTo>
                      <a:lnTo>
                        <a:pt x="2865" y="1144"/>
                      </a:lnTo>
                      <a:lnTo>
                        <a:pt x="2867" y="1146"/>
                      </a:lnTo>
                      <a:lnTo>
                        <a:pt x="2872" y="1146"/>
                      </a:lnTo>
                      <a:lnTo>
                        <a:pt x="2874" y="1148"/>
                      </a:lnTo>
                      <a:lnTo>
                        <a:pt x="2877" y="1148"/>
                      </a:lnTo>
                      <a:lnTo>
                        <a:pt x="2879" y="1151"/>
                      </a:lnTo>
                      <a:lnTo>
                        <a:pt x="2881" y="1153"/>
                      </a:lnTo>
                      <a:lnTo>
                        <a:pt x="2881" y="1158"/>
                      </a:lnTo>
                      <a:lnTo>
                        <a:pt x="2879" y="1162"/>
                      </a:lnTo>
                      <a:lnTo>
                        <a:pt x="2877" y="1165"/>
                      </a:lnTo>
                      <a:lnTo>
                        <a:pt x="2877" y="1167"/>
                      </a:lnTo>
                      <a:lnTo>
                        <a:pt x="2874" y="1170"/>
                      </a:lnTo>
                      <a:lnTo>
                        <a:pt x="2872" y="1174"/>
                      </a:lnTo>
                      <a:lnTo>
                        <a:pt x="2872" y="1177"/>
                      </a:lnTo>
                      <a:lnTo>
                        <a:pt x="2870" y="1179"/>
                      </a:lnTo>
                      <a:lnTo>
                        <a:pt x="2870" y="1181"/>
                      </a:lnTo>
                      <a:lnTo>
                        <a:pt x="2870" y="1184"/>
                      </a:lnTo>
                      <a:lnTo>
                        <a:pt x="2872" y="1184"/>
                      </a:lnTo>
                      <a:lnTo>
                        <a:pt x="2874" y="1184"/>
                      </a:lnTo>
                      <a:lnTo>
                        <a:pt x="2879" y="1184"/>
                      </a:lnTo>
                      <a:lnTo>
                        <a:pt x="2881" y="1184"/>
                      </a:lnTo>
                      <a:lnTo>
                        <a:pt x="2884" y="1184"/>
                      </a:lnTo>
                      <a:lnTo>
                        <a:pt x="2886" y="1184"/>
                      </a:lnTo>
                      <a:lnTo>
                        <a:pt x="2889" y="1181"/>
                      </a:lnTo>
                      <a:lnTo>
                        <a:pt x="2891" y="1181"/>
                      </a:lnTo>
                      <a:lnTo>
                        <a:pt x="2893" y="1181"/>
                      </a:lnTo>
                      <a:lnTo>
                        <a:pt x="2893" y="1184"/>
                      </a:lnTo>
                      <a:lnTo>
                        <a:pt x="2893" y="1186"/>
                      </a:lnTo>
                      <a:lnTo>
                        <a:pt x="2893" y="1191"/>
                      </a:lnTo>
                      <a:lnTo>
                        <a:pt x="2896" y="1193"/>
                      </a:lnTo>
                      <a:lnTo>
                        <a:pt x="2896" y="1196"/>
                      </a:lnTo>
                      <a:lnTo>
                        <a:pt x="2896" y="1198"/>
                      </a:lnTo>
                      <a:lnTo>
                        <a:pt x="2896" y="1203"/>
                      </a:lnTo>
                      <a:lnTo>
                        <a:pt x="2896" y="1205"/>
                      </a:lnTo>
                      <a:lnTo>
                        <a:pt x="2893" y="1207"/>
                      </a:lnTo>
                      <a:lnTo>
                        <a:pt x="2893" y="1210"/>
                      </a:lnTo>
                      <a:lnTo>
                        <a:pt x="2893" y="1212"/>
                      </a:lnTo>
                      <a:lnTo>
                        <a:pt x="2889" y="1214"/>
                      </a:lnTo>
                      <a:lnTo>
                        <a:pt x="2886" y="1217"/>
                      </a:lnTo>
                      <a:lnTo>
                        <a:pt x="2884" y="1217"/>
                      </a:lnTo>
                      <a:lnTo>
                        <a:pt x="2881" y="1219"/>
                      </a:lnTo>
                      <a:lnTo>
                        <a:pt x="2879" y="1222"/>
                      </a:lnTo>
                      <a:lnTo>
                        <a:pt x="2879" y="1224"/>
                      </a:lnTo>
                      <a:lnTo>
                        <a:pt x="2879" y="1226"/>
                      </a:lnTo>
                      <a:lnTo>
                        <a:pt x="2879" y="1229"/>
                      </a:lnTo>
                      <a:lnTo>
                        <a:pt x="2879" y="1233"/>
                      </a:lnTo>
                      <a:lnTo>
                        <a:pt x="2881" y="1236"/>
                      </a:lnTo>
                      <a:lnTo>
                        <a:pt x="2881" y="1238"/>
                      </a:lnTo>
                      <a:lnTo>
                        <a:pt x="2884" y="1240"/>
                      </a:lnTo>
                      <a:lnTo>
                        <a:pt x="2886" y="1240"/>
                      </a:lnTo>
                      <a:lnTo>
                        <a:pt x="2889" y="1243"/>
                      </a:lnTo>
                      <a:lnTo>
                        <a:pt x="2891" y="1243"/>
                      </a:lnTo>
                      <a:lnTo>
                        <a:pt x="2893" y="1245"/>
                      </a:lnTo>
                      <a:lnTo>
                        <a:pt x="2893" y="1245"/>
                      </a:lnTo>
                      <a:lnTo>
                        <a:pt x="2893" y="1248"/>
                      </a:lnTo>
                      <a:lnTo>
                        <a:pt x="2893" y="1250"/>
                      </a:lnTo>
                      <a:lnTo>
                        <a:pt x="2891" y="1252"/>
                      </a:lnTo>
                      <a:lnTo>
                        <a:pt x="2889" y="1252"/>
                      </a:lnTo>
                      <a:lnTo>
                        <a:pt x="2886" y="1252"/>
                      </a:lnTo>
                      <a:lnTo>
                        <a:pt x="2884" y="1255"/>
                      </a:lnTo>
                      <a:lnTo>
                        <a:pt x="2884" y="1257"/>
                      </a:lnTo>
                      <a:lnTo>
                        <a:pt x="2884" y="1259"/>
                      </a:lnTo>
                      <a:lnTo>
                        <a:pt x="2886" y="1259"/>
                      </a:lnTo>
                      <a:lnTo>
                        <a:pt x="2889" y="1262"/>
                      </a:lnTo>
                      <a:lnTo>
                        <a:pt x="2891" y="1262"/>
                      </a:lnTo>
                      <a:lnTo>
                        <a:pt x="2893" y="1264"/>
                      </a:lnTo>
                      <a:lnTo>
                        <a:pt x="2893" y="1264"/>
                      </a:lnTo>
                      <a:lnTo>
                        <a:pt x="2896" y="1264"/>
                      </a:lnTo>
                      <a:lnTo>
                        <a:pt x="2898" y="1266"/>
                      </a:lnTo>
                      <a:lnTo>
                        <a:pt x="2900" y="1269"/>
                      </a:lnTo>
                      <a:lnTo>
                        <a:pt x="2903" y="1269"/>
                      </a:lnTo>
                      <a:lnTo>
                        <a:pt x="2905" y="1271"/>
                      </a:lnTo>
                      <a:lnTo>
                        <a:pt x="2905" y="1274"/>
                      </a:lnTo>
                      <a:lnTo>
                        <a:pt x="2907" y="1274"/>
                      </a:lnTo>
                      <a:lnTo>
                        <a:pt x="2907" y="1276"/>
                      </a:lnTo>
                      <a:lnTo>
                        <a:pt x="2910" y="1276"/>
                      </a:lnTo>
                      <a:lnTo>
                        <a:pt x="2912" y="1274"/>
                      </a:lnTo>
                      <a:lnTo>
                        <a:pt x="2912" y="1271"/>
                      </a:lnTo>
                      <a:lnTo>
                        <a:pt x="2912" y="1269"/>
                      </a:lnTo>
                      <a:lnTo>
                        <a:pt x="2915" y="1269"/>
                      </a:lnTo>
                      <a:lnTo>
                        <a:pt x="2915" y="1266"/>
                      </a:lnTo>
                      <a:lnTo>
                        <a:pt x="2917" y="1266"/>
                      </a:lnTo>
                      <a:lnTo>
                        <a:pt x="2919" y="1266"/>
                      </a:lnTo>
                      <a:lnTo>
                        <a:pt x="2922" y="1266"/>
                      </a:lnTo>
                      <a:lnTo>
                        <a:pt x="2924" y="1266"/>
                      </a:lnTo>
                      <a:lnTo>
                        <a:pt x="2926" y="1269"/>
                      </a:lnTo>
                      <a:lnTo>
                        <a:pt x="2931" y="1271"/>
                      </a:lnTo>
                      <a:lnTo>
                        <a:pt x="2933" y="1274"/>
                      </a:lnTo>
                      <a:lnTo>
                        <a:pt x="2936" y="1274"/>
                      </a:lnTo>
                      <a:lnTo>
                        <a:pt x="2938" y="1276"/>
                      </a:lnTo>
                      <a:lnTo>
                        <a:pt x="2941" y="1276"/>
                      </a:lnTo>
                      <a:lnTo>
                        <a:pt x="2941" y="1274"/>
                      </a:lnTo>
                      <a:lnTo>
                        <a:pt x="2943" y="1274"/>
                      </a:lnTo>
                      <a:lnTo>
                        <a:pt x="2945" y="1274"/>
                      </a:lnTo>
                      <a:lnTo>
                        <a:pt x="2945" y="1271"/>
                      </a:lnTo>
                      <a:lnTo>
                        <a:pt x="2948" y="1269"/>
                      </a:lnTo>
                      <a:lnTo>
                        <a:pt x="2950" y="1266"/>
                      </a:lnTo>
                      <a:lnTo>
                        <a:pt x="2950" y="1264"/>
                      </a:lnTo>
                      <a:lnTo>
                        <a:pt x="2950" y="1262"/>
                      </a:lnTo>
                      <a:lnTo>
                        <a:pt x="2952" y="1262"/>
                      </a:lnTo>
                      <a:lnTo>
                        <a:pt x="2952" y="1259"/>
                      </a:lnTo>
                      <a:lnTo>
                        <a:pt x="2955" y="1259"/>
                      </a:lnTo>
                      <a:lnTo>
                        <a:pt x="2955" y="1262"/>
                      </a:lnTo>
                      <a:lnTo>
                        <a:pt x="2957" y="1262"/>
                      </a:lnTo>
                      <a:lnTo>
                        <a:pt x="2957" y="1264"/>
                      </a:lnTo>
                      <a:lnTo>
                        <a:pt x="2957" y="1266"/>
                      </a:lnTo>
                      <a:lnTo>
                        <a:pt x="2959" y="1266"/>
                      </a:lnTo>
                      <a:lnTo>
                        <a:pt x="2959" y="1269"/>
                      </a:lnTo>
                      <a:lnTo>
                        <a:pt x="2962" y="1271"/>
                      </a:lnTo>
                      <a:lnTo>
                        <a:pt x="2962" y="1274"/>
                      </a:lnTo>
                      <a:lnTo>
                        <a:pt x="2964" y="1276"/>
                      </a:lnTo>
                      <a:lnTo>
                        <a:pt x="2964" y="1278"/>
                      </a:lnTo>
                      <a:lnTo>
                        <a:pt x="2964" y="1281"/>
                      </a:lnTo>
                      <a:lnTo>
                        <a:pt x="2966" y="1281"/>
                      </a:lnTo>
                      <a:lnTo>
                        <a:pt x="2969" y="1281"/>
                      </a:lnTo>
                      <a:lnTo>
                        <a:pt x="2969" y="1283"/>
                      </a:lnTo>
                      <a:lnTo>
                        <a:pt x="2971" y="1283"/>
                      </a:lnTo>
                      <a:lnTo>
                        <a:pt x="2974" y="1283"/>
                      </a:lnTo>
                      <a:lnTo>
                        <a:pt x="2976" y="1283"/>
                      </a:lnTo>
                      <a:lnTo>
                        <a:pt x="2978" y="1283"/>
                      </a:lnTo>
                      <a:lnTo>
                        <a:pt x="2981" y="1283"/>
                      </a:lnTo>
                      <a:lnTo>
                        <a:pt x="2983" y="1283"/>
                      </a:lnTo>
                      <a:lnTo>
                        <a:pt x="2985" y="1283"/>
                      </a:lnTo>
                      <a:lnTo>
                        <a:pt x="2988" y="1283"/>
                      </a:lnTo>
                      <a:lnTo>
                        <a:pt x="2990" y="1285"/>
                      </a:lnTo>
                      <a:lnTo>
                        <a:pt x="2992" y="1285"/>
                      </a:lnTo>
                      <a:lnTo>
                        <a:pt x="2995" y="1288"/>
                      </a:lnTo>
                      <a:lnTo>
                        <a:pt x="2997" y="1288"/>
                      </a:lnTo>
                      <a:lnTo>
                        <a:pt x="3000" y="1288"/>
                      </a:lnTo>
                      <a:lnTo>
                        <a:pt x="3002" y="1288"/>
                      </a:lnTo>
                      <a:lnTo>
                        <a:pt x="3004" y="1288"/>
                      </a:lnTo>
                      <a:lnTo>
                        <a:pt x="3004" y="1285"/>
                      </a:lnTo>
                      <a:lnTo>
                        <a:pt x="3007" y="1285"/>
                      </a:lnTo>
                      <a:lnTo>
                        <a:pt x="3007" y="1283"/>
                      </a:lnTo>
                      <a:lnTo>
                        <a:pt x="3009" y="1281"/>
                      </a:lnTo>
                      <a:lnTo>
                        <a:pt x="3011" y="1278"/>
                      </a:lnTo>
                      <a:lnTo>
                        <a:pt x="3014" y="1276"/>
                      </a:lnTo>
                      <a:lnTo>
                        <a:pt x="3016" y="1274"/>
                      </a:lnTo>
                      <a:lnTo>
                        <a:pt x="3016" y="1271"/>
                      </a:lnTo>
                      <a:lnTo>
                        <a:pt x="3018" y="1271"/>
                      </a:lnTo>
                      <a:lnTo>
                        <a:pt x="3018" y="1269"/>
                      </a:lnTo>
                      <a:lnTo>
                        <a:pt x="3021" y="1266"/>
                      </a:lnTo>
                      <a:lnTo>
                        <a:pt x="3021" y="1264"/>
                      </a:lnTo>
                      <a:lnTo>
                        <a:pt x="3023" y="1262"/>
                      </a:lnTo>
                      <a:lnTo>
                        <a:pt x="3023" y="1259"/>
                      </a:lnTo>
                      <a:lnTo>
                        <a:pt x="3026" y="1257"/>
                      </a:lnTo>
                      <a:lnTo>
                        <a:pt x="3028" y="1257"/>
                      </a:lnTo>
                      <a:lnTo>
                        <a:pt x="3033" y="1255"/>
                      </a:lnTo>
                      <a:lnTo>
                        <a:pt x="3035" y="1255"/>
                      </a:lnTo>
                      <a:lnTo>
                        <a:pt x="3040" y="1252"/>
                      </a:lnTo>
                      <a:lnTo>
                        <a:pt x="3044" y="1252"/>
                      </a:lnTo>
                      <a:lnTo>
                        <a:pt x="3049" y="1252"/>
                      </a:lnTo>
                      <a:lnTo>
                        <a:pt x="3054" y="1255"/>
                      </a:lnTo>
                      <a:lnTo>
                        <a:pt x="3061" y="1255"/>
                      </a:lnTo>
                      <a:lnTo>
                        <a:pt x="3063" y="1257"/>
                      </a:lnTo>
                      <a:lnTo>
                        <a:pt x="3068" y="1259"/>
                      </a:lnTo>
                      <a:lnTo>
                        <a:pt x="3075" y="1262"/>
                      </a:lnTo>
                      <a:lnTo>
                        <a:pt x="3080" y="1264"/>
                      </a:lnTo>
                      <a:lnTo>
                        <a:pt x="3082" y="1266"/>
                      </a:lnTo>
                      <a:lnTo>
                        <a:pt x="3085" y="1266"/>
                      </a:lnTo>
                      <a:lnTo>
                        <a:pt x="3089" y="1269"/>
                      </a:lnTo>
                      <a:lnTo>
                        <a:pt x="3094" y="1269"/>
                      </a:lnTo>
                      <a:lnTo>
                        <a:pt x="3101" y="1271"/>
                      </a:lnTo>
                      <a:lnTo>
                        <a:pt x="3103" y="1271"/>
                      </a:lnTo>
                      <a:lnTo>
                        <a:pt x="3108" y="1274"/>
                      </a:lnTo>
                      <a:lnTo>
                        <a:pt x="3113" y="1276"/>
                      </a:lnTo>
                      <a:lnTo>
                        <a:pt x="3118" y="1281"/>
                      </a:lnTo>
                      <a:lnTo>
                        <a:pt x="3120" y="1285"/>
                      </a:lnTo>
                      <a:lnTo>
                        <a:pt x="3120" y="1290"/>
                      </a:lnTo>
                      <a:lnTo>
                        <a:pt x="3120" y="1297"/>
                      </a:lnTo>
                      <a:lnTo>
                        <a:pt x="3122" y="1304"/>
                      </a:lnTo>
                      <a:lnTo>
                        <a:pt x="3122" y="1309"/>
                      </a:lnTo>
                      <a:lnTo>
                        <a:pt x="3125" y="1314"/>
                      </a:lnTo>
                      <a:lnTo>
                        <a:pt x="3125" y="1316"/>
                      </a:lnTo>
                      <a:lnTo>
                        <a:pt x="3127" y="1318"/>
                      </a:lnTo>
                      <a:lnTo>
                        <a:pt x="3129" y="1318"/>
                      </a:lnTo>
                      <a:lnTo>
                        <a:pt x="3129" y="1323"/>
                      </a:lnTo>
                      <a:lnTo>
                        <a:pt x="3132" y="1330"/>
                      </a:lnTo>
                      <a:lnTo>
                        <a:pt x="3132" y="1335"/>
                      </a:lnTo>
                      <a:lnTo>
                        <a:pt x="3134" y="1340"/>
                      </a:lnTo>
                      <a:lnTo>
                        <a:pt x="3137" y="1344"/>
                      </a:lnTo>
                      <a:lnTo>
                        <a:pt x="3137" y="1349"/>
                      </a:lnTo>
                      <a:lnTo>
                        <a:pt x="3139" y="1351"/>
                      </a:lnTo>
                      <a:lnTo>
                        <a:pt x="3139" y="1354"/>
                      </a:lnTo>
                      <a:lnTo>
                        <a:pt x="3141" y="1354"/>
                      </a:lnTo>
                      <a:lnTo>
                        <a:pt x="3144" y="1356"/>
                      </a:lnTo>
                      <a:lnTo>
                        <a:pt x="3151" y="1356"/>
                      </a:lnTo>
                      <a:lnTo>
                        <a:pt x="3158" y="1354"/>
                      </a:lnTo>
                      <a:lnTo>
                        <a:pt x="3160" y="1356"/>
                      </a:lnTo>
                      <a:lnTo>
                        <a:pt x="3165" y="1359"/>
                      </a:lnTo>
                      <a:lnTo>
                        <a:pt x="3165" y="1361"/>
                      </a:lnTo>
                      <a:lnTo>
                        <a:pt x="3165" y="1366"/>
                      </a:lnTo>
                      <a:lnTo>
                        <a:pt x="3165" y="1366"/>
                      </a:lnTo>
                      <a:lnTo>
                        <a:pt x="3165" y="1368"/>
                      </a:lnTo>
                      <a:lnTo>
                        <a:pt x="3167" y="1373"/>
                      </a:lnTo>
                      <a:lnTo>
                        <a:pt x="3170" y="1377"/>
                      </a:lnTo>
                      <a:lnTo>
                        <a:pt x="3172" y="1385"/>
                      </a:lnTo>
                      <a:lnTo>
                        <a:pt x="3174" y="1389"/>
                      </a:lnTo>
                      <a:lnTo>
                        <a:pt x="3174" y="1394"/>
                      </a:lnTo>
                      <a:lnTo>
                        <a:pt x="3177" y="1399"/>
                      </a:lnTo>
                      <a:lnTo>
                        <a:pt x="3177" y="1403"/>
                      </a:lnTo>
                      <a:lnTo>
                        <a:pt x="3177" y="1408"/>
                      </a:lnTo>
                      <a:lnTo>
                        <a:pt x="3177" y="1413"/>
                      </a:lnTo>
                      <a:lnTo>
                        <a:pt x="3177" y="1415"/>
                      </a:lnTo>
                      <a:lnTo>
                        <a:pt x="3177" y="1420"/>
                      </a:lnTo>
                      <a:lnTo>
                        <a:pt x="3177" y="1422"/>
                      </a:lnTo>
                      <a:lnTo>
                        <a:pt x="3177" y="1425"/>
                      </a:lnTo>
                      <a:lnTo>
                        <a:pt x="3177" y="1429"/>
                      </a:lnTo>
                      <a:lnTo>
                        <a:pt x="3177" y="1432"/>
                      </a:lnTo>
                      <a:lnTo>
                        <a:pt x="3174" y="1437"/>
                      </a:lnTo>
                      <a:lnTo>
                        <a:pt x="3172" y="1441"/>
                      </a:lnTo>
                      <a:lnTo>
                        <a:pt x="3165" y="1446"/>
                      </a:lnTo>
                      <a:lnTo>
                        <a:pt x="3153" y="1448"/>
                      </a:lnTo>
                      <a:lnTo>
                        <a:pt x="3144" y="1451"/>
                      </a:lnTo>
                      <a:lnTo>
                        <a:pt x="3139" y="1451"/>
                      </a:lnTo>
                      <a:lnTo>
                        <a:pt x="3134" y="1453"/>
                      </a:lnTo>
                      <a:lnTo>
                        <a:pt x="3132" y="1455"/>
                      </a:lnTo>
                      <a:lnTo>
                        <a:pt x="3129" y="1460"/>
                      </a:lnTo>
                      <a:lnTo>
                        <a:pt x="3129" y="1465"/>
                      </a:lnTo>
                      <a:lnTo>
                        <a:pt x="3129" y="1467"/>
                      </a:lnTo>
                      <a:lnTo>
                        <a:pt x="3132" y="1472"/>
                      </a:lnTo>
                      <a:lnTo>
                        <a:pt x="3134" y="1477"/>
                      </a:lnTo>
                      <a:lnTo>
                        <a:pt x="3137" y="1479"/>
                      </a:lnTo>
                      <a:lnTo>
                        <a:pt x="3139" y="1489"/>
                      </a:lnTo>
                      <a:lnTo>
                        <a:pt x="3144" y="1500"/>
                      </a:lnTo>
                      <a:lnTo>
                        <a:pt x="3146" y="1510"/>
                      </a:lnTo>
                      <a:lnTo>
                        <a:pt x="3151" y="1514"/>
                      </a:lnTo>
                      <a:lnTo>
                        <a:pt x="3153" y="1512"/>
                      </a:lnTo>
                      <a:lnTo>
                        <a:pt x="3158" y="1512"/>
                      </a:lnTo>
                      <a:lnTo>
                        <a:pt x="3160" y="1510"/>
                      </a:lnTo>
                      <a:lnTo>
                        <a:pt x="3165" y="1510"/>
                      </a:lnTo>
                      <a:lnTo>
                        <a:pt x="3167" y="1512"/>
                      </a:lnTo>
                      <a:lnTo>
                        <a:pt x="3170" y="1512"/>
                      </a:lnTo>
                      <a:lnTo>
                        <a:pt x="3172" y="1514"/>
                      </a:lnTo>
                      <a:lnTo>
                        <a:pt x="3174" y="1514"/>
                      </a:lnTo>
                      <a:lnTo>
                        <a:pt x="3177" y="1517"/>
                      </a:lnTo>
                      <a:lnTo>
                        <a:pt x="3177" y="1519"/>
                      </a:lnTo>
                      <a:lnTo>
                        <a:pt x="3177" y="1522"/>
                      </a:lnTo>
                      <a:lnTo>
                        <a:pt x="3177" y="1524"/>
                      </a:lnTo>
                      <a:lnTo>
                        <a:pt x="3174" y="1526"/>
                      </a:lnTo>
                      <a:lnTo>
                        <a:pt x="3177" y="1529"/>
                      </a:lnTo>
                      <a:lnTo>
                        <a:pt x="3177" y="1529"/>
                      </a:lnTo>
                      <a:lnTo>
                        <a:pt x="3189" y="1531"/>
                      </a:lnTo>
                      <a:lnTo>
                        <a:pt x="3198" y="1531"/>
                      </a:lnTo>
                      <a:lnTo>
                        <a:pt x="3205" y="1529"/>
                      </a:lnTo>
                      <a:lnTo>
                        <a:pt x="3212" y="1529"/>
                      </a:lnTo>
                      <a:lnTo>
                        <a:pt x="3217" y="1526"/>
                      </a:lnTo>
                      <a:lnTo>
                        <a:pt x="3219" y="1526"/>
                      </a:lnTo>
                      <a:lnTo>
                        <a:pt x="3222" y="1526"/>
                      </a:lnTo>
                      <a:lnTo>
                        <a:pt x="3224" y="1529"/>
                      </a:lnTo>
                      <a:lnTo>
                        <a:pt x="3226" y="1531"/>
                      </a:lnTo>
                      <a:lnTo>
                        <a:pt x="3229" y="1536"/>
                      </a:lnTo>
                      <a:lnTo>
                        <a:pt x="3229" y="1536"/>
                      </a:lnTo>
                      <a:lnTo>
                        <a:pt x="3226" y="1543"/>
                      </a:lnTo>
                      <a:lnTo>
                        <a:pt x="3222" y="1545"/>
                      </a:lnTo>
                      <a:lnTo>
                        <a:pt x="3219" y="1548"/>
                      </a:lnTo>
                      <a:lnTo>
                        <a:pt x="3215" y="1548"/>
                      </a:lnTo>
                      <a:lnTo>
                        <a:pt x="3210" y="1550"/>
                      </a:lnTo>
                      <a:lnTo>
                        <a:pt x="3205" y="1552"/>
                      </a:lnTo>
                      <a:lnTo>
                        <a:pt x="3200" y="1555"/>
                      </a:lnTo>
                      <a:lnTo>
                        <a:pt x="3198" y="1562"/>
                      </a:lnTo>
                      <a:lnTo>
                        <a:pt x="3196" y="1564"/>
                      </a:lnTo>
                      <a:lnTo>
                        <a:pt x="3196" y="1569"/>
                      </a:lnTo>
                      <a:lnTo>
                        <a:pt x="3198" y="1571"/>
                      </a:lnTo>
                      <a:lnTo>
                        <a:pt x="3200" y="1574"/>
                      </a:lnTo>
                      <a:lnTo>
                        <a:pt x="3205" y="1574"/>
                      </a:lnTo>
                      <a:lnTo>
                        <a:pt x="3210" y="1574"/>
                      </a:lnTo>
                      <a:lnTo>
                        <a:pt x="3215" y="1574"/>
                      </a:lnTo>
                      <a:lnTo>
                        <a:pt x="3217" y="1574"/>
                      </a:lnTo>
                      <a:lnTo>
                        <a:pt x="3219" y="1576"/>
                      </a:lnTo>
                      <a:lnTo>
                        <a:pt x="3222" y="1578"/>
                      </a:lnTo>
                      <a:lnTo>
                        <a:pt x="3224" y="1578"/>
                      </a:lnTo>
                      <a:lnTo>
                        <a:pt x="3224" y="1583"/>
                      </a:lnTo>
                      <a:lnTo>
                        <a:pt x="3226" y="1585"/>
                      </a:lnTo>
                      <a:lnTo>
                        <a:pt x="3226" y="1590"/>
                      </a:lnTo>
                      <a:lnTo>
                        <a:pt x="3226" y="1592"/>
                      </a:lnTo>
                      <a:lnTo>
                        <a:pt x="3226" y="1595"/>
                      </a:lnTo>
                      <a:lnTo>
                        <a:pt x="3226" y="1597"/>
                      </a:lnTo>
                      <a:lnTo>
                        <a:pt x="3226" y="1600"/>
                      </a:lnTo>
                      <a:lnTo>
                        <a:pt x="3226" y="1602"/>
                      </a:lnTo>
                      <a:lnTo>
                        <a:pt x="3226" y="1607"/>
                      </a:lnTo>
                      <a:lnTo>
                        <a:pt x="3229" y="1609"/>
                      </a:lnTo>
                      <a:lnTo>
                        <a:pt x="3233" y="1611"/>
                      </a:lnTo>
                      <a:lnTo>
                        <a:pt x="3233" y="1616"/>
                      </a:lnTo>
                      <a:lnTo>
                        <a:pt x="3240" y="1618"/>
                      </a:lnTo>
                      <a:lnTo>
                        <a:pt x="3243" y="1621"/>
                      </a:lnTo>
                      <a:lnTo>
                        <a:pt x="3248" y="1623"/>
                      </a:lnTo>
                      <a:lnTo>
                        <a:pt x="3248" y="1626"/>
                      </a:lnTo>
                      <a:lnTo>
                        <a:pt x="3248" y="1628"/>
                      </a:lnTo>
                      <a:lnTo>
                        <a:pt x="3248" y="1633"/>
                      </a:lnTo>
                      <a:lnTo>
                        <a:pt x="3248" y="1637"/>
                      </a:lnTo>
                      <a:lnTo>
                        <a:pt x="3243" y="1640"/>
                      </a:lnTo>
                      <a:lnTo>
                        <a:pt x="3240" y="1644"/>
                      </a:lnTo>
                      <a:lnTo>
                        <a:pt x="3240" y="1647"/>
                      </a:lnTo>
                      <a:lnTo>
                        <a:pt x="3240" y="1649"/>
                      </a:lnTo>
                      <a:lnTo>
                        <a:pt x="3240" y="1652"/>
                      </a:lnTo>
                      <a:lnTo>
                        <a:pt x="3245" y="1656"/>
                      </a:lnTo>
                      <a:lnTo>
                        <a:pt x="3248" y="1661"/>
                      </a:lnTo>
                      <a:lnTo>
                        <a:pt x="3248" y="1663"/>
                      </a:lnTo>
                      <a:lnTo>
                        <a:pt x="3250" y="1666"/>
                      </a:lnTo>
                      <a:lnTo>
                        <a:pt x="3250" y="1668"/>
                      </a:lnTo>
                      <a:lnTo>
                        <a:pt x="3248" y="1668"/>
                      </a:lnTo>
                      <a:lnTo>
                        <a:pt x="3243" y="1670"/>
                      </a:lnTo>
                      <a:lnTo>
                        <a:pt x="3240" y="1673"/>
                      </a:lnTo>
                      <a:lnTo>
                        <a:pt x="3240" y="1675"/>
                      </a:lnTo>
                      <a:lnTo>
                        <a:pt x="3238" y="1680"/>
                      </a:lnTo>
                      <a:lnTo>
                        <a:pt x="3238" y="1685"/>
                      </a:lnTo>
                      <a:lnTo>
                        <a:pt x="3236" y="1687"/>
                      </a:lnTo>
                      <a:lnTo>
                        <a:pt x="3236" y="1689"/>
                      </a:lnTo>
                      <a:lnTo>
                        <a:pt x="3236" y="1694"/>
                      </a:lnTo>
                      <a:lnTo>
                        <a:pt x="3238" y="1699"/>
                      </a:lnTo>
                      <a:lnTo>
                        <a:pt x="3238" y="1701"/>
                      </a:lnTo>
                      <a:lnTo>
                        <a:pt x="3243" y="1703"/>
                      </a:lnTo>
                      <a:lnTo>
                        <a:pt x="3243" y="1703"/>
                      </a:lnTo>
                      <a:lnTo>
                        <a:pt x="3245" y="1706"/>
                      </a:lnTo>
                      <a:lnTo>
                        <a:pt x="3248" y="1708"/>
                      </a:lnTo>
                      <a:lnTo>
                        <a:pt x="3248" y="1713"/>
                      </a:lnTo>
                      <a:lnTo>
                        <a:pt x="3250" y="1718"/>
                      </a:lnTo>
                      <a:lnTo>
                        <a:pt x="3250" y="1720"/>
                      </a:lnTo>
                      <a:lnTo>
                        <a:pt x="3252" y="1722"/>
                      </a:lnTo>
                      <a:lnTo>
                        <a:pt x="3255" y="1725"/>
                      </a:lnTo>
                      <a:lnTo>
                        <a:pt x="3257" y="1727"/>
                      </a:lnTo>
                      <a:lnTo>
                        <a:pt x="3259" y="1729"/>
                      </a:lnTo>
                      <a:lnTo>
                        <a:pt x="3259" y="1732"/>
                      </a:lnTo>
                      <a:lnTo>
                        <a:pt x="3262" y="1737"/>
                      </a:lnTo>
                      <a:lnTo>
                        <a:pt x="3264" y="1739"/>
                      </a:lnTo>
                      <a:lnTo>
                        <a:pt x="3266" y="1744"/>
                      </a:lnTo>
                      <a:lnTo>
                        <a:pt x="3271" y="1746"/>
                      </a:lnTo>
                      <a:lnTo>
                        <a:pt x="3274" y="1748"/>
                      </a:lnTo>
                      <a:lnTo>
                        <a:pt x="3276" y="1751"/>
                      </a:lnTo>
                      <a:lnTo>
                        <a:pt x="3276" y="1755"/>
                      </a:lnTo>
                      <a:lnTo>
                        <a:pt x="3276" y="1758"/>
                      </a:lnTo>
                      <a:lnTo>
                        <a:pt x="3276" y="1760"/>
                      </a:lnTo>
                      <a:lnTo>
                        <a:pt x="3276" y="1760"/>
                      </a:lnTo>
                      <a:lnTo>
                        <a:pt x="3274" y="1763"/>
                      </a:lnTo>
                      <a:lnTo>
                        <a:pt x="3271" y="1765"/>
                      </a:lnTo>
                      <a:lnTo>
                        <a:pt x="3269" y="1765"/>
                      </a:lnTo>
                      <a:lnTo>
                        <a:pt x="3266" y="1765"/>
                      </a:lnTo>
                      <a:lnTo>
                        <a:pt x="3262" y="1763"/>
                      </a:lnTo>
                      <a:lnTo>
                        <a:pt x="3259" y="1760"/>
                      </a:lnTo>
                      <a:lnTo>
                        <a:pt x="3257" y="1760"/>
                      </a:lnTo>
                      <a:lnTo>
                        <a:pt x="3255" y="1760"/>
                      </a:lnTo>
                      <a:lnTo>
                        <a:pt x="3252" y="1760"/>
                      </a:lnTo>
                      <a:lnTo>
                        <a:pt x="3250" y="1760"/>
                      </a:lnTo>
                      <a:lnTo>
                        <a:pt x="3250" y="1765"/>
                      </a:lnTo>
                      <a:lnTo>
                        <a:pt x="3248" y="1767"/>
                      </a:lnTo>
                      <a:lnTo>
                        <a:pt x="3245" y="1772"/>
                      </a:lnTo>
                      <a:lnTo>
                        <a:pt x="3243" y="1772"/>
                      </a:lnTo>
                      <a:lnTo>
                        <a:pt x="3240" y="1774"/>
                      </a:lnTo>
                      <a:lnTo>
                        <a:pt x="3236" y="1777"/>
                      </a:lnTo>
                      <a:lnTo>
                        <a:pt x="3233" y="1781"/>
                      </a:lnTo>
                      <a:lnTo>
                        <a:pt x="3233" y="1784"/>
                      </a:lnTo>
                      <a:lnTo>
                        <a:pt x="3231" y="1786"/>
                      </a:lnTo>
                      <a:lnTo>
                        <a:pt x="3229" y="1789"/>
                      </a:lnTo>
                      <a:lnTo>
                        <a:pt x="3226" y="1789"/>
                      </a:lnTo>
                      <a:lnTo>
                        <a:pt x="3222" y="1786"/>
                      </a:lnTo>
                      <a:lnTo>
                        <a:pt x="3219" y="1786"/>
                      </a:lnTo>
                      <a:lnTo>
                        <a:pt x="3217" y="1784"/>
                      </a:lnTo>
                      <a:lnTo>
                        <a:pt x="3215" y="1781"/>
                      </a:lnTo>
                      <a:lnTo>
                        <a:pt x="3215" y="1779"/>
                      </a:lnTo>
                      <a:lnTo>
                        <a:pt x="3217" y="1777"/>
                      </a:lnTo>
                      <a:lnTo>
                        <a:pt x="3219" y="1777"/>
                      </a:lnTo>
                      <a:lnTo>
                        <a:pt x="3222" y="1777"/>
                      </a:lnTo>
                      <a:lnTo>
                        <a:pt x="3224" y="1777"/>
                      </a:lnTo>
                      <a:lnTo>
                        <a:pt x="3226" y="1774"/>
                      </a:lnTo>
                      <a:lnTo>
                        <a:pt x="3226" y="1772"/>
                      </a:lnTo>
                      <a:lnTo>
                        <a:pt x="3224" y="1767"/>
                      </a:lnTo>
                      <a:lnTo>
                        <a:pt x="3224" y="1765"/>
                      </a:lnTo>
                      <a:lnTo>
                        <a:pt x="3222" y="1763"/>
                      </a:lnTo>
                      <a:lnTo>
                        <a:pt x="3219" y="1763"/>
                      </a:lnTo>
                      <a:lnTo>
                        <a:pt x="3217" y="1763"/>
                      </a:lnTo>
                      <a:lnTo>
                        <a:pt x="3215" y="1765"/>
                      </a:lnTo>
                      <a:lnTo>
                        <a:pt x="3212" y="1767"/>
                      </a:lnTo>
                      <a:lnTo>
                        <a:pt x="3207" y="1767"/>
                      </a:lnTo>
                      <a:lnTo>
                        <a:pt x="3203" y="1770"/>
                      </a:lnTo>
                      <a:lnTo>
                        <a:pt x="3200" y="1770"/>
                      </a:lnTo>
                      <a:lnTo>
                        <a:pt x="3198" y="1772"/>
                      </a:lnTo>
                      <a:lnTo>
                        <a:pt x="3193" y="1774"/>
                      </a:lnTo>
                      <a:lnTo>
                        <a:pt x="3186" y="1777"/>
                      </a:lnTo>
                      <a:lnTo>
                        <a:pt x="3184" y="1777"/>
                      </a:lnTo>
                      <a:lnTo>
                        <a:pt x="3181" y="1779"/>
                      </a:lnTo>
                      <a:lnTo>
                        <a:pt x="3179" y="1781"/>
                      </a:lnTo>
                      <a:lnTo>
                        <a:pt x="3179" y="1784"/>
                      </a:lnTo>
                      <a:lnTo>
                        <a:pt x="3179" y="1786"/>
                      </a:lnTo>
                      <a:lnTo>
                        <a:pt x="3181" y="1789"/>
                      </a:lnTo>
                      <a:lnTo>
                        <a:pt x="3181" y="1791"/>
                      </a:lnTo>
                      <a:lnTo>
                        <a:pt x="3179" y="1793"/>
                      </a:lnTo>
                      <a:lnTo>
                        <a:pt x="3177" y="1796"/>
                      </a:lnTo>
                      <a:lnTo>
                        <a:pt x="3177" y="1796"/>
                      </a:lnTo>
                      <a:lnTo>
                        <a:pt x="3170" y="1796"/>
                      </a:lnTo>
                      <a:lnTo>
                        <a:pt x="3167" y="1796"/>
                      </a:lnTo>
                      <a:lnTo>
                        <a:pt x="3165" y="1793"/>
                      </a:lnTo>
                      <a:lnTo>
                        <a:pt x="3163" y="1793"/>
                      </a:lnTo>
                      <a:lnTo>
                        <a:pt x="3163" y="1789"/>
                      </a:lnTo>
                      <a:lnTo>
                        <a:pt x="3163" y="1786"/>
                      </a:lnTo>
                      <a:lnTo>
                        <a:pt x="3163" y="1784"/>
                      </a:lnTo>
                      <a:lnTo>
                        <a:pt x="3165" y="1784"/>
                      </a:lnTo>
                      <a:lnTo>
                        <a:pt x="3165" y="1781"/>
                      </a:lnTo>
                      <a:lnTo>
                        <a:pt x="3165" y="1779"/>
                      </a:lnTo>
                      <a:lnTo>
                        <a:pt x="3163" y="1777"/>
                      </a:lnTo>
                      <a:lnTo>
                        <a:pt x="3160" y="1774"/>
                      </a:lnTo>
                      <a:lnTo>
                        <a:pt x="3160" y="1772"/>
                      </a:lnTo>
                      <a:lnTo>
                        <a:pt x="3160" y="1770"/>
                      </a:lnTo>
                      <a:lnTo>
                        <a:pt x="3158" y="1770"/>
                      </a:lnTo>
                      <a:lnTo>
                        <a:pt x="3155" y="1772"/>
                      </a:lnTo>
                      <a:lnTo>
                        <a:pt x="3155" y="1774"/>
                      </a:lnTo>
                      <a:lnTo>
                        <a:pt x="3155" y="1777"/>
                      </a:lnTo>
                      <a:lnTo>
                        <a:pt x="3153" y="1777"/>
                      </a:lnTo>
                      <a:lnTo>
                        <a:pt x="3151" y="1779"/>
                      </a:lnTo>
                      <a:lnTo>
                        <a:pt x="3148" y="1779"/>
                      </a:lnTo>
                      <a:lnTo>
                        <a:pt x="3144" y="1779"/>
                      </a:lnTo>
                      <a:lnTo>
                        <a:pt x="3141" y="1779"/>
                      </a:lnTo>
                      <a:lnTo>
                        <a:pt x="3139" y="1777"/>
                      </a:lnTo>
                      <a:lnTo>
                        <a:pt x="3137" y="1777"/>
                      </a:lnTo>
                      <a:lnTo>
                        <a:pt x="3134" y="1777"/>
                      </a:lnTo>
                      <a:lnTo>
                        <a:pt x="3129" y="1779"/>
                      </a:lnTo>
                      <a:lnTo>
                        <a:pt x="3127" y="1781"/>
                      </a:lnTo>
                      <a:lnTo>
                        <a:pt x="3125" y="1786"/>
                      </a:lnTo>
                      <a:lnTo>
                        <a:pt x="3122" y="1789"/>
                      </a:lnTo>
                      <a:lnTo>
                        <a:pt x="3122" y="1791"/>
                      </a:lnTo>
                      <a:lnTo>
                        <a:pt x="3120" y="1791"/>
                      </a:lnTo>
                      <a:lnTo>
                        <a:pt x="3120" y="1791"/>
                      </a:lnTo>
                      <a:lnTo>
                        <a:pt x="3115" y="1789"/>
                      </a:lnTo>
                      <a:lnTo>
                        <a:pt x="3113" y="1786"/>
                      </a:lnTo>
                      <a:lnTo>
                        <a:pt x="3111" y="1784"/>
                      </a:lnTo>
                      <a:lnTo>
                        <a:pt x="3111" y="1779"/>
                      </a:lnTo>
                      <a:lnTo>
                        <a:pt x="3108" y="1779"/>
                      </a:lnTo>
                      <a:lnTo>
                        <a:pt x="3106" y="1779"/>
                      </a:lnTo>
                      <a:lnTo>
                        <a:pt x="3103" y="1779"/>
                      </a:lnTo>
                      <a:lnTo>
                        <a:pt x="3101" y="1781"/>
                      </a:lnTo>
                      <a:lnTo>
                        <a:pt x="3101" y="1786"/>
                      </a:lnTo>
                      <a:lnTo>
                        <a:pt x="3099" y="1789"/>
                      </a:lnTo>
                      <a:lnTo>
                        <a:pt x="3096" y="1791"/>
                      </a:lnTo>
                      <a:lnTo>
                        <a:pt x="3096" y="1793"/>
                      </a:lnTo>
                      <a:lnTo>
                        <a:pt x="3092" y="1798"/>
                      </a:lnTo>
                      <a:lnTo>
                        <a:pt x="3085" y="1803"/>
                      </a:lnTo>
                      <a:lnTo>
                        <a:pt x="3082" y="1805"/>
                      </a:lnTo>
                      <a:lnTo>
                        <a:pt x="3080" y="1805"/>
                      </a:lnTo>
                      <a:lnTo>
                        <a:pt x="3075" y="1812"/>
                      </a:lnTo>
                      <a:lnTo>
                        <a:pt x="3073" y="1815"/>
                      </a:lnTo>
                      <a:lnTo>
                        <a:pt x="3070" y="1817"/>
                      </a:lnTo>
                      <a:lnTo>
                        <a:pt x="3068" y="1817"/>
                      </a:lnTo>
                      <a:lnTo>
                        <a:pt x="3063" y="1817"/>
                      </a:lnTo>
                      <a:lnTo>
                        <a:pt x="3063" y="1817"/>
                      </a:lnTo>
                      <a:lnTo>
                        <a:pt x="3061" y="1817"/>
                      </a:lnTo>
                      <a:lnTo>
                        <a:pt x="3059" y="1817"/>
                      </a:lnTo>
                      <a:lnTo>
                        <a:pt x="3056" y="1815"/>
                      </a:lnTo>
                      <a:lnTo>
                        <a:pt x="3056" y="1810"/>
                      </a:lnTo>
                      <a:lnTo>
                        <a:pt x="3056" y="1805"/>
                      </a:lnTo>
                      <a:lnTo>
                        <a:pt x="3056" y="1803"/>
                      </a:lnTo>
                      <a:lnTo>
                        <a:pt x="3061" y="1800"/>
                      </a:lnTo>
                      <a:lnTo>
                        <a:pt x="3061" y="1798"/>
                      </a:lnTo>
                      <a:lnTo>
                        <a:pt x="3059" y="1796"/>
                      </a:lnTo>
                      <a:lnTo>
                        <a:pt x="3049" y="1798"/>
                      </a:lnTo>
                      <a:lnTo>
                        <a:pt x="3042" y="1800"/>
                      </a:lnTo>
                      <a:lnTo>
                        <a:pt x="3026" y="1807"/>
                      </a:lnTo>
                      <a:lnTo>
                        <a:pt x="3021" y="1810"/>
                      </a:lnTo>
                      <a:lnTo>
                        <a:pt x="3016" y="1812"/>
                      </a:lnTo>
                      <a:lnTo>
                        <a:pt x="3014" y="1817"/>
                      </a:lnTo>
                      <a:lnTo>
                        <a:pt x="3014" y="1817"/>
                      </a:lnTo>
                      <a:lnTo>
                        <a:pt x="3014" y="1822"/>
                      </a:lnTo>
                      <a:lnTo>
                        <a:pt x="3014" y="1826"/>
                      </a:lnTo>
                      <a:lnTo>
                        <a:pt x="3014" y="1831"/>
                      </a:lnTo>
                      <a:lnTo>
                        <a:pt x="3018" y="1838"/>
                      </a:lnTo>
                      <a:lnTo>
                        <a:pt x="3018" y="1841"/>
                      </a:lnTo>
                      <a:lnTo>
                        <a:pt x="3021" y="1841"/>
                      </a:lnTo>
                      <a:lnTo>
                        <a:pt x="3023" y="1841"/>
                      </a:lnTo>
                      <a:lnTo>
                        <a:pt x="3026" y="1838"/>
                      </a:lnTo>
                      <a:lnTo>
                        <a:pt x="3028" y="1838"/>
                      </a:lnTo>
                      <a:lnTo>
                        <a:pt x="3030" y="1836"/>
                      </a:lnTo>
                      <a:lnTo>
                        <a:pt x="3033" y="1836"/>
                      </a:lnTo>
                      <a:lnTo>
                        <a:pt x="3035" y="1836"/>
                      </a:lnTo>
                      <a:lnTo>
                        <a:pt x="3035" y="1838"/>
                      </a:lnTo>
                      <a:lnTo>
                        <a:pt x="3037" y="1841"/>
                      </a:lnTo>
                      <a:lnTo>
                        <a:pt x="3037" y="1843"/>
                      </a:lnTo>
                      <a:lnTo>
                        <a:pt x="3035" y="1845"/>
                      </a:lnTo>
                      <a:lnTo>
                        <a:pt x="3035" y="1848"/>
                      </a:lnTo>
                      <a:lnTo>
                        <a:pt x="3033" y="1852"/>
                      </a:lnTo>
                      <a:lnTo>
                        <a:pt x="3030" y="1852"/>
                      </a:lnTo>
                      <a:lnTo>
                        <a:pt x="3030" y="1855"/>
                      </a:lnTo>
                      <a:lnTo>
                        <a:pt x="3030" y="1857"/>
                      </a:lnTo>
                      <a:lnTo>
                        <a:pt x="3028" y="1857"/>
                      </a:lnTo>
                      <a:lnTo>
                        <a:pt x="3023" y="1859"/>
                      </a:lnTo>
                      <a:lnTo>
                        <a:pt x="3018" y="1862"/>
                      </a:lnTo>
                      <a:lnTo>
                        <a:pt x="3016" y="1862"/>
                      </a:lnTo>
                      <a:lnTo>
                        <a:pt x="3011" y="1857"/>
                      </a:lnTo>
                      <a:lnTo>
                        <a:pt x="3007" y="1855"/>
                      </a:lnTo>
                      <a:lnTo>
                        <a:pt x="3007" y="1852"/>
                      </a:lnTo>
                      <a:lnTo>
                        <a:pt x="3004" y="1855"/>
                      </a:lnTo>
                      <a:lnTo>
                        <a:pt x="3004" y="1857"/>
                      </a:lnTo>
                      <a:lnTo>
                        <a:pt x="3004" y="1859"/>
                      </a:lnTo>
                      <a:lnTo>
                        <a:pt x="3004" y="1862"/>
                      </a:lnTo>
                      <a:lnTo>
                        <a:pt x="3007" y="1864"/>
                      </a:lnTo>
                      <a:lnTo>
                        <a:pt x="3007" y="1866"/>
                      </a:lnTo>
                      <a:lnTo>
                        <a:pt x="3009" y="1869"/>
                      </a:lnTo>
                      <a:lnTo>
                        <a:pt x="3011" y="1871"/>
                      </a:lnTo>
                      <a:lnTo>
                        <a:pt x="3014" y="1874"/>
                      </a:lnTo>
                      <a:lnTo>
                        <a:pt x="3014" y="1878"/>
                      </a:lnTo>
                      <a:lnTo>
                        <a:pt x="3011" y="1883"/>
                      </a:lnTo>
                      <a:lnTo>
                        <a:pt x="3011" y="1885"/>
                      </a:lnTo>
                      <a:lnTo>
                        <a:pt x="3011" y="1890"/>
                      </a:lnTo>
                      <a:lnTo>
                        <a:pt x="3011" y="1892"/>
                      </a:lnTo>
                      <a:lnTo>
                        <a:pt x="3011" y="1895"/>
                      </a:lnTo>
                      <a:lnTo>
                        <a:pt x="3014" y="1897"/>
                      </a:lnTo>
                      <a:lnTo>
                        <a:pt x="3016" y="1900"/>
                      </a:lnTo>
                      <a:lnTo>
                        <a:pt x="3021" y="1900"/>
                      </a:lnTo>
                      <a:lnTo>
                        <a:pt x="3023" y="1900"/>
                      </a:lnTo>
                      <a:lnTo>
                        <a:pt x="3026" y="1897"/>
                      </a:lnTo>
                      <a:lnTo>
                        <a:pt x="3028" y="1897"/>
                      </a:lnTo>
                      <a:lnTo>
                        <a:pt x="3030" y="1897"/>
                      </a:lnTo>
                      <a:lnTo>
                        <a:pt x="3030" y="1900"/>
                      </a:lnTo>
                      <a:lnTo>
                        <a:pt x="3030" y="1902"/>
                      </a:lnTo>
                      <a:lnTo>
                        <a:pt x="3030" y="1907"/>
                      </a:lnTo>
                      <a:lnTo>
                        <a:pt x="3030" y="1911"/>
                      </a:lnTo>
                      <a:lnTo>
                        <a:pt x="3028" y="1911"/>
                      </a:lnTo>
                      <a:lnTo>
                        <a:pt x="3028" y="1914"/>
                      </a:lnTo>
                      <a:lnTo>
                        <a:pt x="3026" y="1918"/>
                      </a:lnTo>
                      <a:lnTo>
                        <a:pt x="3023" y="1921"/>
                      </a:lnTo>
                      <a:lnTo>
                        <a:pt x="3021" y="1923"/>
                      </a:lnTo>
                      <a:lnTo>
                        <a:pt x="3018" y="1923"/>
                      </a:lnTo>
                      <a:lnTo>
                        <a:pt x="3014" y="1923"/>
                      </a:lnTo>
                      <a:lnTo>
                        <a:pt x="3009" y="1923"/>
                      </a:lnTo>
                      <a:lnTo>
                        <a:pt x="3007" y="1923"/>
                      </a:lnTo>
                      <a:lnTo>
                        <a:pt x="3004" y="1926"/>
                      </a:lnTo>
                      <a:lnTo>
                        <a:pt x="3002" y="1926"/>
                      </a:lnTo>
                      <a:lnTo>
                        <a:pt x="3000" y="1928"/>
                      </a:lnTo>
                      <a:lnTo>
                        <a:pt x="3000" y="1930"/>
                      </a:lnTo>
                      <a:lnTo>
                        <a:pt x="2997" y="1935"/>
                      </a:lnTo>
                      <a:lnTo>
                        <a:pt x="2997" y="1937"/>
                      </a:lnTo>
                      <a:lnTo>
                        <a:pt x="2995" y="1940"/>
                      </a:lnTo>
                      <a:lnTo>
                        <a:pt x="2992" y="1940"/>
                      </a:lnTo>
                      <a:lnTo>
                        <a:pt x="2990" y="1937"/>
                      </a:lnTo>
                      <a:lnTo>
                        <a:pt x="2988" y="1937"/>
                      </a:lnTo>
                      <a:lnTo>
                        <a:pt x="2988" y="1933"/>
                      </a:lnTo>
                      <a:lnTo>
                        <a:pt x="2988" y="1930"/>
                      </a:lnTo>
                      <a:lnTo>
                        <a:pt x="2988" y="1930"/>
                      </a:lnTo>
                      <a:lnTo>
                        <a:pt x="2988" y="1928"/>
                      </a:lnTo>
                      <a:lnTo>
                        <a:pt x="2985" y="1926"/>
                      </a:lnTo>
                      <a:lnTo>
                        <a:pt x="2983" y="1928"/>
                      </a:lnTo>
                      <a:lnTo>
                        <a:pt x="2981" y="1930"/>
                      </a:lnTo>
                      <a:lnTo>
                        <a:pt x="2978" y="1935"/>
                      </a:lnTo>
                      <a:lnTo>
                        <a:pt x="2976" y="1940"/>
                      </a:lnTo>
                      <a:lnTo>
                        <a:pt x="2976" y="1944"/>
                      </a:lnTo>
                      <a:lnTo>
                        <a:pt x="2976" y="1949"/>
                      </a:lnTo>
                      <a:lnTo>
                        <a:pt x="2976" y="1954"/>
                      </a:lnTo>
                      <a:lnTo>
                        <a:pt x="2976" y="1961"/>
                      </a:lnTo>
                      <a:lnTo>
                        <a:pt x="2978" y="1963"/>
                      </a:lnTo>
                      <a:lnTo>
                        <a:pt x="2981" y="1963"/>
                      </a:lnTo>
                      <a:lnTo>
                        <a:pt x="2985" y="1963"/>
                      </a:lnTo>
                      <a:lnTo>
                        <a:pt x="2988" y="1963"/>
                      </a:lnTo>
                      <a:lnTo>
                        <a:pt x="2990" y="1963"/>
                      </a:lnTo>
                      <a:lnTo>
                        <a:pt x="2990" y="1968"/>
                      </a:lnTo>
                      <a:lnTo>
                        <a:pt x="2990" y="1970"/>
                      </a:lnTo>
                      <a:lnTo>
                        <a:pt x="2988" y="1973"/>
                      </a:lnTo>
                      <a:lnTo>
                        <a:pt x="2988" y="1975"/>
                      </a:lnTo>
                      <a:lnTo>
                        <a:pt x="2988" y="1980"/>
                      </a:lnTo>
                      <a:lnTo>
                        <a:pt x="2985" y="1982"/>
                      </a:lnTo>
                      <a:lnTo>
                        <a:pt x="2988" y="1987"/>
                      </a:lnTo>
                      <a:lnTo>
                        <a:pt x="2988" y="1989"/>
                      </a:lnTo>
                      <a:lnTo>
                        <a:pt x="2990" y="1994"/>
                      </a:lnTo>
                      <a:lnTo>
                        <a:pt x="2992" y="1996"/>
                      </a:lnTo>
                      <a:lnTo>
                        <a:pt x="2997" y="1999"/>
                      </a:lnTo>
                      <a:lnTo>
                        <a:pt x="3000" y="2004"/>
                      </a:lnTo>
                      <a:lnTo>
                        <a:pt x="3002" y="2006"/>
                      </a:lnTo>
                      <a:lnTo>
                        <a:pt x="3002" y="2008"/>
                      </a:lnTo>
                      <a:lnTo>
                        <a:pt x="3007" y="2008"/>
                      </a:lnTo>
                      <a:lnTo>
                        <a:pt x="3007" y="2006"/>
                      </a:lnTo>
                      <a:lnTo>
                        <a:pt x="3011" y="2008"/>
                      </a:lnTo>
                      <a:lnTo>
                        <a:pt x="3014" y="2008"/>
                      </a:lnTo>
                      <a:lnTo>
                        <a:pt x="3018" y="2011"/>
                      </a:lnTo>
                      <a:lnTo>
                        <a:pt x="3023" y="2013"/>
                      </a:lnTo>
                      <a:lnTo>
                        <a:pt x="3026" y="2015"/>
                      </a:lnTo>
                      <a:lnTo>
                        <a:pt x="3035" y="2020"/>
                      </a:lnTo>
                      <a:lnTo>
                        <a:pt x="3037" y="2022"/>
                      </a:lnTo>
                      <a:lnTo>
                        <a:pt x="3040" y="2025"/>
                      </a:lnTo>
                      <a:lnTo>
                        <a:pt x="3044" y="2032"/>
                      </a:lnTo>
                      <a:lnTo>
                        <a:pt x="3044" y="2034"/>
                      </a:lnTo>
                      <a:lnTo>
                        <a:pt x="3049" y="2041"/>
                      </a:lnTo>
                      <a:lnTo>
                        <a:pt x="3054" y="2046"/>
                      </a:lnTo>
                      <a:lnTo>
                        <a:pt x="3056" y="2051"/>
                      </a:lnTo>
                      <a:lnTo>
                        <a:pt x="3059" y="2055"/>
                      </a:lnTo>
                      <a:lnTo>
                        <a:pt x="3059" y="2058"/>
                      </a:lnTo>
                      <a:lnTo>
                        <a:pt x="3061" y="2060"/>
                      </a:lnTo>
                      <a:lnTo>
                        <a:pt x="3061" y="2065"/>
                      </a:lnTo>
                      <a:lnTo>
                        <a:pt x="3063" y="2067"/>
                      </a:lnTo>
                      <a:lnTo>
                        <a:pt x="3063" y="2070"/>
                      </a:lnTo>
                      <a:lnTo>
                        <a:pt x="3063" y="2072"/>
                      </a:lnTo>
                      <a:lnTo>
                        <a:pt x="3063" y="2074"/>
                      </a:lnTo>
                      <a:lnTo>
                        <a:pt x="3063" y="2077"/>
                      </a:lnTo>
                      <a:lnTo>
                        <a:pt x="3063" y="2079"/>
                      </a:lnTo>
                      <a:lnTo>
                        <a:pt x="3063" y="2081"/>
                      </a:lnTo>
                      <a:lnTo>
                        <a:pt x="3063" y="2084"/>
                      </a:lnTo>
                      <a:lnTo>
                        <a:pt x="3061" y="2084"/>
                      </a:lnTo>
                      <a:lnTo>
                        <a:pt x="3059" y="2086"/>
                      </a:lnTo>
                      <a:lnTo>
                        <a:pt x="3056" y="2089"/>
                      </a:lnTo>
                      <a:lnTo>
                        <a:pt x="3054" y="2089"/>
                      </a:lnTo>
                      <a:lnTo>
                        <a:pt x="3052" y="2091"/>
                      </a:lnTo>
                      <a:lnTo>
                        <a:pt x="3049" y="2091"/>
                      </a:lnTo>
                      <a:lnTo>
                        <a:pt x="3047" y="2091"/>
                      </a:lnTo>
                      <a:lnTo>
                        <a:pt x="3044" y="2091"/>
                      </a:lnTo>
                      <a:lnTo>
                        <a:pt x="3044" y="2089"/>
                      </a:lnTo>
                      <a:lnTo>
                        <a:pt x="3040" y="2089"/>
                      </a:lnTo>
                      <a:lnTo>
                        <a:pt x="3037" y="2089"/>
                      </a:lnTo>
                      <a:lnTo>
                        <a:pt x="3033" y="2091"/>
                      </a:lnTo>
                      <a:lnTo>
                        <a:pt x="3030" y="2091"/>
                      </a:lnTo>
                      <a:lnTo>
                        <a:pt x="3028" y="2093"/>
                      </a:lnTo>
                      <a:lnTo>
                        <a:pt x="3026" y="2096"/>
                      </a:lnTo>
                      <a:lnTo>
                        <a:pt x="3023" y="2098"/>
                      </a:lnTo>
                      <a:lnTo>
                        <a:pt x="3023" y="2100"/>
                      </a:lnTo>
                      <a:lnTo>
                        <a:pt x="3021" y="2100"/>
                      </a:lnTo>
                      <a:lnTo>
                        <a:pt x="3021" y="2103"/>
                      </a:lnTo>
                      <a:lnTo>
                        <a:pt x="3021" y="2105"/>
                      </a:lnTo>
                      <a:lnTo>
                        <a:pt x="3021" y="2107"/>
                      </a:lnTo>
                      <a:lnTo>
                        <a:pt x="3021" y="2110"/>
                      </a:lnTo>
                      <a:lnTo>
                        <a:pt x="3023" y="2110"/>
                      </a:lnTo>
                      <a:lnTo>
                        <a:pt x="3023" y="2115"/>
                      </a:lnTo>
                      <a:lnTo>
                        <a:pt x="3026" y="2117"/>
                      </a:lnTo>
                      <a:lnTo>
                        <a:pt x="3028" y="2117"/>
                      </a:lnTo>
                      <a:lnTo>
                        <a:pt x="3030" y="2119"/>
                      </a:lnTo>
                      <a:lnTo>
                        <a:pt x="3033" y="2122"/>
                      </a:lnTo>
                      <a:lnTo>
                        <a:pt x="3033" y="2124"/>
                      </a:lnTo>
                      <a:lnTo>
                        <a:pt x="3033" y="2126"/>
                      </a:lnTo>
                      <a:lnTo>
                        <a:pt x="3030" y="2126"/>
                      </a:lnTo>
                      <a:lnTo>
                        <a:pt x="3030" y="2129"/>
                      </a:lnTo>
                      <a:lnTo>
                        <a:pt x="3028" y="2129"/>
                      </a:lnTo>
                      <a:lnTo>
                        <a:pt x="3026" y="2129"/>
                      </a:lnTo>
                      <a:lnTo>
                        <a:pt x="3026" y="2131"/>
                      </a:lnTo>
                      <a:lnTo>
                        <a:pt x="3023" y="2131"/>
                      </a:lnTo>
                      <a:lnTo>
                        <a:pt x="3023" y="2133"/>
                      </a:lnTo>
                      <a:lnTo>
                        <a:pt x="3021" y="2133"/>
                      </a:lnTo>
                      <a:lnTo>
                        <a:pt x="3021" y="2136"/>
                      </a:lnTo>
                      <a:lnTo>
                        <a:pt x="3021" y="2141"/>
                      </a:lnTo>
                      <a:lnTo>
                        <a:pt x="3021" y="2143"/>
                      </a:lnTo>
                      <a:lnTo>
                        <a:pt x="3021" y="2148"/>
                      </a:lnTo>
                      <a:lnTo>
                        <a:pt x="3018" y="2150"/>
                      </a:lnTo>
                      <a:lnTo>
                        <a:pt x="3018" y="2152"/>
                      </a:lnTo>
                      <a:lnTo>
                        <a:pt x="3016" y="2155"/>
                      </a:lnTo>
                      <a:lnTo>
                        <a:pt x="3016" y="2157"/>
                      </a:lnTo>
                      <a:lnTo>
                        <a:pt x="3014" y="2157"/>
                      </a:lnTo>
                      <a:lnTo>
                        <a:pt x="3014" y="2159"/>
                      </a:lnTo>
                      <a:lnTo>
                        <a:pt x="3014" y="2162"/>
                      </a:lnTo>
                      <a:lnTo>
                        <a:pt x="3016" y="2164"/>
                      </a:lnTo>
                      <a:lnTo>
                        <a:pt x="3016" y="2167"/>
                      </a:lnTo>
                      <a:lnTo>
                        <a:pt x="3018" y="2167"/>
                      </a:lnTo>
                      <a:lnTo>
                        <a:pt x="3021" y="2169"/>
                      </a:lnTo>
                      <a:lnTo>
                        <a:pt x="3023" y="2171"/>
                      </a:lnTo>
                      <a:lnTo>
                        <a:pt x="3023" y="2174"/>
                      </a:lnTo>
                      <a:lnTo>
                        <a:pt x="3023" y="2176"/>
                      </a:lnTo>
                      <a:lnTo>
                        <a:pt x="3023" y="2178"/>
                      </a:lnTo>
                      <a:lnTo>
                        <a:pt x="3021" y="2181"/>
                      </a:lnTo>
                      <a:lnTo>
                        <a:pt x="3018" y="2181"/>
                      </a:lnTo>
                      <a:lnTo>
                        <a:pt x="3018" y="2183"/>
                      </a:lnTo>
                      <a:lnTo>
                        <a:pt x="3016" y="2185"/>
                      </a:lnTo>
                      <a:lnTo>
                        <a:pt x="3014" y="2185"/>
                      </a:lnTo>
                      <a:lnTo>
                        <a:pt x="3011" y="2188"/>
                      </a:lnTo>
                      <a:lnTo>
                        <a:pt x="3011" y="2190"/>
                      </a:lnTo>
                      <a:lnTo>
                        <a:pt x="3009" y="2190"/>
                      </a:lnTo>
                      <a:lnTo>
                        <a:pt x="3009" y="2193"/>
                      </a:lnTo>
                      <a:lnTo>
                        <a:pt x="3007" y="2193"/>
                      </a:lnTo>
                      <a:lnTo>
                        <a:pt x="3007" y="2195"/>
                      </a:lnTo>
                      <a:lnTo>
                        <a:pt x="3007" y="2197"/>
                      </a:lnTo>
                      <a:lnTo>
                        <a:pt x="3007" y="2200"/>
                      </a:lnTo>
                      <a:lnTo>
                        <a:pt x="3004" y="2200"/>
                      </a:lnTo>
                      <a:lnTo>
                        <a:pt x="3004" y="2202"/>
                      </a:lnTo>
                      <a:lnTo>
                        <a:pt x="3002" y="2202"/>
                      </a:lnTo>
                      <a:lnTo>
                        <a:pt x="3000" y="2202"/>
                      </a:lnTo>
                      <a:lnTo>
                        <a:pt x="2997" y="2202"/>
                      </a:lnTo>
                      <a:lnTo>
                        <a:pt x="2995" y="2202"/>
                      </a:lnTo>
                      <a:lnTo>
                        <a:pt x="2995" y="2200"/>
                      </a:lnTo>
                      <a:lnTo>
                        <a:pt x="2995" y="2202"/>
                      </a:lnTo>
                      <a:lnTo>
                        <a:pt x="2992" y="2202"/>
                      </a:lnTo>
                      <a:lnTo>
                        <a:pt x="2990" y="2202"/>
                      </a:lnTo>
                      <a:lnTo>
                        <a:pt x="2990" y="2204"/>
                      </a:lnTo>
                      <a:lnTo>
                        <a:pt x="2988" y="2204"/>
                      </a:lnTo>
                      <a:lnTo>
                        <a:pt x="2985" y="2204"/>
                      </a:lnTo>
                      <a:lnTo>
                        <a:pt x="2983" y="2207"/>
                      </a:lnTo>
                      <a:lnTo>
                        <a:pt x="2981" y="2207"/>
                      </a:lnTo>
                      <a:lnTo>
                        <a:pt x="2978" y="2207"/>
                      </a:lnTo>
                      <a:lnTo>
                        <a:pt x="2976" y="2207"/>
                      </a:lnTo>
                      <a:lnTo>
                        <a:pt x="2976" y="2209"/>
                      </a:lnTo>
                      <a:lnTo>
                        <a:pt x="2974" y="2209"/>
                      </a:lnTo>
                      <a:lnTo>
                        <a:pt x="2971" y="2209"/>
                      </a:lnTo>
                      <a:lnTo>
                        <a:pt x="2971" y="2211"/>
                      </a:lnTo>
                      <a:lnTo>
                        <a:pt x="2969" y="2211"/>
                      </a:lnTo>
                      <a:lnTo>
                        <a:pt x="2969" y="2214"/>
                      </a:lnTo>
                      <a:lnTo>
                        <a:pt x="2966" y="2214"/>
                      </a:lnTo>
                      <a:lnTo>
                        <a:pt x="2966" y="2214"/>
                      </a:lnTo>
                      <a:lnTo>
                        <a:pt x="2966" y="2216"/>
                      </a:lnTo>
                      <a:lnTo>
                        <a:pt x="2964" y="2216"/>
                      </a:lnTo>
                      <a:lnTo>
                        <a:pt x="2964" y="2218"/>
                      </a:lnTo>
                      <a:lnTo>
                        <a:pt x="2966" y="2221"/>
                      </a:lnTo>
                      <a:lnTo>
                        <a:pt x="2964" y="2221"/>
                      </a:lnTo>
                      <a:lnTo>
                        <a:pt x="2964" y="2223"/>
                      </a:lnTo>
                      <a:lnTo>
                        <a:pt x="2964" y="2226"/>
                      </a:lnTo>
                      <a:lnTo>
                        <a:pt x="2964" y="2228"/>
                      </a:lnTo>
                      <a:lnTo>
                        <a:pt x="2962" y="2228"/>
                      </a:lnTo>
                      <a:lnTo>
                        <a:pt x="2959" y="2228"/>
                      </a:lnTo>
                      <a:lnTo>
                        <a:pt x="2957" y="2228"/>
                      </a:lnTo>
                      <a:lnTo>
                        <a:pt x="2955" y="2228"/>
                      </a:lnTo>
                      <a:lnTo>
                        <a:pt x="2955" y="2226"/>
                      </a:lnTo>
                      <a:lnTo>
                        <a:pt x="2952" y="2226"/>
                      </a:lnTo>
                      <a:lnTo>
                        <a:pt x="2950" y="2226"/>
                      </a:lnTo>
                      <a:lnTo>
                        <a:pt x="2950" y="2223"/>
                      </a:lnTo>
                      <a:lnTo>
                        <a:pt x="2950" y="2223"/>
                      </a:lnTo>
                      <a:lnTo>
                        <a:pt x="2948" y="2223"/>
                      </a:lnTo>
                      <a:lnTo>
                        <a:pt x="2948" y="2226"/>
                      </a:lnTo>
                      <a:lnTo>
                        <a:pt x="2945" y="2226"/>
                      </a:lnTo>
                      <a:lnTo>
                        <a:pt x="2943" y="2226"/>
                      </a:lnTo>
                      <a:lnTo>
                        <a:pt x="2945" y="2226"/>
                      </a:lnTo>
                      <a:lnTo>
                        <a:pt x="2945" y="2228"/>
                      </a:lnTo>
                      <a:lnTo>
                        <a:pt x="2945" y="2230"/>
                      </a:lnTo>
                      <a:lnTo>
                        <a:pt x="2945" y="2235"/>
                      </a:lnTo>
                      <a:lnTo>
                        <a:pt x="2945" y="2237"/>
                      </a:lnTo>
                      <a:lnTo>
                        <a:pt x="2948" y="2240"/>
                      </a:lnTo>
                      <a:lnTo>
                        <a:pt x="2948" y="2242"/>
                      </a:lnTo>
                      <a:lnTo>
                        <a:pt x="2950" y="2244"/>
                      </a:lnTo>
                      <a:lnTo>
                        <a:pt x="2950" y="2249"/>
                      </a:lnTo>
                      <a:lnTo>
                        <a:pt x="2952" y="2252"/>
                      </a:lnTo>
                      <a:lnTo>
                        <a:pt x="2955" y="2254"/>
                      </a:lnTo>
                      <a:lnTo>
                        <a:pt x="2955" y="2256"/>
                      </a:lnTo>
                      <a:lnTo>
                        <a:pt x="2957" y="2256"/>
                      </a:lnTo>
                      <a:lnTo>
                        <a:pt x="2959" y="2259"/>
                      </a:lnTo>
                      <a:lnTo>
                        <a:pt x="2962" y="2259"/>
                      </a:lnTo>
                      <a:lnTo>
                        <a:pt x="2962" y="2261"/>
                      </a:lnTo>
                      <a:lnTo>
                        <a:pt x="2964" y="2261"/>
                      </a:lnTo>
                      <a:lnTo>
                        <a:pt x="2966" y="2261"/>
                      </a:lnTo>
                      <a:lnTo>
                        <a:pt x="2969" y="2261"/>
                      </a:lnTo>
                      <a:lnTo>
                        <a:pt x="2969" y="2259"/>
                      </a:lnTo>
                      <a:lnTo>
                        <a:pt x="2969" y="2256"/>
                      </a:lnTo>
                      <a:lnTo>
                        <a:pt x="2969" y="2254"/>
                      </a:lnTo>
                      <a:lnTo>
                        <a:pt x="2969" y="2252"/>
                      </a:lnTo>
                      <a:lnTo>
                        <a:pt x="2969" y="2249"/>
                      </a:lnTo>
                      <a:lnTo>
                        <a:pt x="2969" y="2247"/>
                      </a:lnTo>
                      <a:lnTo>
                        <a:pt x="2971" y="2247"/>
                      </a:lnTo>
                      <a:lnTo>
                        <a:pt x="2974" y="2247"/>
                      </a:lnTo>
                      <a:lnTo>
                        <a:pt x="2974" y="2249"/>
                      </a:lnTo>
                      <a:lnTo>
                        <a:pt x="2976" y="2249"/>
                      </a:lnTo>
                      <a:lnTo>
                        <a:pt x="2976" y="2252"/>
                      </a:lnTo>
                      <a:lnTo>
                        <a:pt x="2976" y="2254"/>
                      </a:lnTo>
                      <a:lnTo>
                        <a:pt x="2978" y="2256"/>
                      </a:lnTo>
                      <a:lnTo>
                        <a:pt x="2978" y="2261"/>
                      </a:lnTo>
                      <a:lnTo>
                        <a:pt x="2978" y="2263"/>
                      </a:lnTo>
                      <a:lnTo>
                        <a:pt x="2978" y="2266"/>
                      </a:lnTo>
                      <a:lnTo>
                        <a:pt x="2978" y="2268"/>
                      </a:lnTo>
                      <a:lnTo>
                        <a:pt x="2981" y="2268"/>
                      </a:lnTo>
                      <a:lnTo>
                        <a:pt x="2981" y="2270"/>
                      </a:lnTo>
                      <a:lnTo>
                        <a:pt x="2981" y="2270"/>
                      </a:lnTo>
                      <a:lnTo>
                        <a:pt x="2981" y="2273"/>
                      </a:lnTo>
                      <a:lnTo>
                        <a:pt x="2981" y="2275"/>
                      </a:lnTo>
                      <a:lnTo>
                        <a:pt x="2983" y="2278"/>
                      </a:lnTo>
                      <a:lnTo>
                        <a:pt x="2983" y="2280"/>
                      </a:lnTo>
                      <a:lnTo>
                        <a:pt x="2985" y="2280"/>
                      </a:lnTo>
                      <a:lnTo>
                        <a:pt x="2985" y="2282"/>
                      </a:lnTo>
                      <a:lnTo>
                        <a:pt x="2985" y="2285"/>
                      </a:lnTo>
                      <a:lnTo>
                        <a:pt x="2988" y="2285"/>
                      </a:lnTo>
                      <a:lnTo>
                        <a:pt x="2988" y="2287"/>
                      </a:lnTo>
                      <a:lnTo>
                        <a:pt x="2988" y="2289"/>
                      </a:lnTo>
                      <a:lnTo>
                        <a:pt x="2990" y="2289"/>
                      </a:lnTo>
                      <a:lnTo>
                        <a:pt x="2990" y="2292"/>
                      </a:lnTo>
                      <a:lnTo>
                        <a:pt x="2992" y="2294"/>
                      </a:lnTo>
                      <a:lnTo>
                        <a:pt x="2992" y="2296"/>
                      </a:lnTo>
                      <a:lnTo>
                        <a:pt x="2992" y="2299"/>
                      </a:lnTo>
                      <a:lnTo>
                        <a:pt x="2995" y="2299"/>
                      </a:lnTo>
                      <a:lnTo>
                        <a:pt x="2995" y="2301"/>
                      </a:lnTo>
                      <a:lnTo>
                        <a:pt x="2995" y="2304"/>
                      </a:lnTo>
                      <a:lnTo>
                        <a:pt x="2992" y="2304"/>
                      </a:lnTo>
                      <a:lnTo>
                        <a:pt x="2992" y="2306"/>
                      </a:lnTo>
                      <a:lnTo>
                        <a:pt x="2992" y="2308"/>
                      </a:lnTo>
                      <a:lnTo>
                        <a:pt x="2992" y="2311"/>
                      </a:lnTo>
                      <a:lnTo>
                        <a:pt x="2992" y="2313"/>
                      </a:lnTo>
                      <a:lnTo>
                        <a:pt x="2992" y="2315"/>
                      </a:lnTo>
                      <a:lnTo>
                        <a:pt x="2992" y="2318"/>
                      </a:lnTo>
                      <a:lnTo>
                        <a:pt x="2992" y="2320"/>
                      </a:lnTo>
                      <a:lnTo>
                        <a:pt x="2990" y="2320"/>
                      </a:lnTo>
                      <a:lnTo>
                        <a:pt x="2988" y="2320"/>
                      </a:lnTo>
                      <a:lnTo>
                        <a:pt x="2985" y="2320"/>
                      </a:lnTo>
                      <a:lnTo>
                        <a:pt x="2983" y="2320"/>
                      </a:lnTo>
                      <a:lnTo>
                        <a:pt x="2981" y="2320"/>
                      </a:lnTo>
                      <a:lnTo>
                        <a:pt x="2978" y="2318"/>
                      </a:lnTo>
                      <a:lnTo>
                        <a:pt x="2976" y="2318"/>
                      </a:lnTo>
                      <a:lnTo>
                        <a:pt x="2974" y="2315"/>
                      </a:lnTo>
                      <a:lnTo>
                        <a:pt x="2971" y="2315"/>
                      </a:lnTo>
                      <a:lnTo>
                        <a:pt x="2969" y="2315"/>
                      </a:lnTo>
                      <a:lnTo>
                        <a:pt x="2969" y="2318"/>
                      </a:lnTo>
                      <a:lnTo>
                        <a:pt x="2969" y="2320"/>
                      </a:lnTo>
                      <a:lnTo>
                        <a:pt x="2969" y="2322"/>
                      </a:lnTo>
                      <a:lnTo>
                        <a:pt x="2971" y="2325"/>
                      </a:lnTo>
                      <a:lnTo>
                        <a:pt x="2974" y="2327"/>
                      </a:lnTo>
                      <a:lnTo>
                        <a:pt x="2976" y="2327"/>
                      </a:lnTo>
                      <a:lnTo>
                        <a:pt x="2976" y="2330"/>
                      </a:lnTo>
                      <a:lnTo>
                        <a:pt x="2981" y="2330"/>
                      </a:lnTo>
                      <a:lnTo>
                        <a:pt x="2983" y="2332"/>
                      </a:lnTo>
                      <a:lnTo>
                        <a:pt x="2985" y="2332"/>
                      </a:lnTo>
                      <a:lnTo>
                        <a:pt x="2988" y="2330"/>
                      </a:lnTo>
                      <a:lnTo>
                        <a:pt x="2990" y="2330"/>
                      </a:lnTo>
                      <a:lnTo>
                        <a:pt x="2992" y="2330"/>
                      </a:lnTo>
                      <a:lnTo>
                        <a:pt x="2995" y="2327"/>
                      </a:lnTo>
                      <a:lnTo>
                        <a:pt x="2995" y="2330"/>
                      </a:lnTo>
                      <a:lnTo>
                        <a:pt x="2997" y="2332"/>
                      </a:lnTo>
                      <a:lnTo>
                        <a:pt x="2997" y="2334"/>
                      </a:lnTo>
                      <a:lnTo>
                        <a:pt x="3000" y="2334"/>
                      </a:lnTo>
                      <a:lnTo>
                        <a:pt x="3000" y="2337"/>
                      </a:lnTo>
                      <a:lnTo>
                        <a:pt x="2997" y="2337"/>
                      </a:lnTo>
                      <a:lnTo>
                        <a:pt x="2997" y="2339"/>
                      </a:lnTo>
                      <a:lnTo>
                        <a:pt x="2997" y="2341"/>
                      </a:lnTo>
                      <a:lnTo>
                        <a:pt x="2997" y="2344"/>
                      </a:lnTo>
                      <a:lnTo>
                        <a:pt x="2995" y="2344"/>
                      </a:lnTo>
                      <a:lnTo>
                        <a:pt x="2995" y="2346"/>
                      </a:lnTo>
                      <a:lnTo>
                        <a:pt x="2992" y="2346"/>
                      </a:lnTo>
                      <a:lnTo>
                        <a:pt x="2992" y="2348"/>
                      </a:lnTo>
                      <a:lnTo>
                        <a:pt x="2990" y="2348"/>
                      </a:lnTo>
                      <a:lnTo>
                        <a:pt x="2990" y="2351"/>
                      </a:lnTo>
                      <a:lnTo>
                        <a:pt x="2990" y="2353"/>
                      </a:lnTo>
                      <a:lnTo>
                        <a:pt x="2990" y="2356"/>
                      </a:lnTo>
                      <a:lnTo>
                        <a:pt x="2992" y="2356"/>
                      </a:lnTo>
                      <a:lnTo>
                        <a:pt x="2992" y="2358"/>
                      </a:lnTo>
                      <a:lnTo>
                        <a:pt x="2995" y="2358"/>
                      </a:lnTo>
                      <a:lnTo>
                        <a:pt x="2997" y="2358"/>
                      </a:lnTo>
                      <a:lnTo>
                        <a:pt x="3000" y="2358"/>
                      </a:lnTo>
                      <a:lnTo>
                        <a:pt x="3000" y="2360"/>
                      </a:lnTo>
                      <a:lnTo>
                        <a:pt x="3002" y="2363"/>
                      </a:lnTo>
                      <a:lnTo>
                        <a:pt x="3004" y="2365"/>
                      </a:lnTo>
                      <a:lnTo>
                        <a:pt x="3004" y="2367"/>
                      </a:lnTo>
                      <a:lnTo>
                        <a:pt x="3004" y="2370"/>
                      </a:lnTo>
                      <a:lnTo>
                        <a:pt x="3007" y="2370"/>
                      </a:lnTo>
                      <a:lnTo>
                        <a:pt x="3007" y="2372"/>
                      </a:lnTo>
                      <a:lnTo>
                        <a:pt x="3007" y="2374"/>
                      </a:lnTo>
                      <a:lnTo>
                        <a:pt x="3007" y="2377"/>
                      </a:lnTo>
                      <a:lnTo>
                        <a:pt x="3007" y="2379"/>
                      </a:lnTo>
                      <a:lnTo>
                        <a:pt x="3007" y="2382"/>
                      </a:lnTo>
                      <a:lnTo>
                        <a:pt x="3007" y="2384"/>
                      </a:lnTo>
                      <a:lnTo>
                        <a:pt x="3007" y="2384"/>
                      </a:lnTo>
                      <a:lnTo>
                        <a:pt x="3007" y="2386"/>
                      </a:lnTo>
                      <a:lnTo>
                        <a:pt x="3004" y="2386"/>
                      </a:lnTo>
                      <a:lnTo>
                        <a:pt x="3004" y="2391"/>
                      </a:lnTo>
                      <a:lnTo>
                        <a:pt x="3007" y="2391"/>
                      </a:lnTo>
                      <a:lnTo>
                        <a:pt x="3007" y="2393"/>
                      </a:lnTo>
                      <a:lnTo>
                        <a:pt x="3007" y="2396"/>
                      </a:lnTo>
                      <a:lnTo>
                        <a:pt x="3007" y="2398"/>
                      </a:lnTo>
                      <a:lnTo>
                        <a:pt x="3007" y="2400"/>
                      </a:lnTo>
                      <a:lnTo>
                        <a:pt x="3009" y="2403"/>
                      </a:lnTo>
                      <a:lnTo>
                        <a:pt x="3011" y="2403"/>
                      </a:lnTo>
                      <a:lnTo>
                        <a:pt x="3014" y="2403"/>
                      </a:lnTo>
                      <a:lnTo>
                        <a:pt x="3014" y="2405"/>
                      </a:lnTo>
                      <a:lnTo>
                        <a:pt x="3016" y="2405"/>
                      </a:lnTo>
                      <a:lnTo>
                        <a:pt x="3018" y="2407"/>
                      </a:lnTo>
                      <a:lnTo>
                        <a:pt x="3021" y="2407"/>
                      </a:lnTo>
                      <a:lnTo>
                        <a:pt x="3021" y="2410"/>
                      </a:lnTo>
                      <a:lnTo>
                        <a:pt x="3023" y="2410"/>
                      </a:lnTo>
                      <a:lnTo>
                        <a:pt x="3026" y="2410"/>
                      </a:lnTo>
                      <a:lnTo>
                        <a:pt x="3028" y="2410"/>
                      </a:lnTo>
                      <a:lnTo>
                        <a:pt x="3030" y="2410"/>
                      </a:lnTo>
                      <a:lnTo>
                        <a:pt x="3033" y="2410"/>
                      </a:lnTo>
                      <a:lnTo>
                        <a:pt x="3035" y="2410"/>
                      </a:lnTo>
                      <a:lnTo>
                        <a:pt x="3037" y="2410"/>
                      </a:lnTo>
                      <a:lnTo>
                        <a:pt x="3040" y="2410"/>
                      </a:lnTo>
                      <a:lnTo>
                        <a:pt x="3042" y="2410"/>
                      </a:lnTo>
                      <a:lnTo>
                        <a:pt x="3042" y="2412"/>
                      </a:lnTo>
                      <a:lnTo>
                        <a:pt x="3044" y="2412"/>
                      </a:lnTo>
                      <a:lnTo>
                        <a:pt x="3044" y="2415"/>
                      </a:lnTo>
                      <a:lnTo>
                        <a:pt x="3044" y="2417"/>
                      </a:lnTo>
                      <a:lnTo>
                        <a:pt x="3044" y="2419"/>
                      </a:lnTo>
                      <a:lnTo>
                        <a:pt x="3047" y="2419"/>
                      </a:lnTo>
                      <a:lnTo>
                        <a:pt x="3047" y="2422"/>
                      </a:lnTo>
                      <a:lnTo>
                        <a:pt x="3047" y="2424"/>
                      </a:lnTo>
                      <a:lnTo>
                        <a:pt x="3047" y="2426"/>
                      </a:lnTo>
                      <a:lnTo>
                        <a:pt x="3047" y="2429"/>
                      </a:lnTo>
                      <a:lnTo>
                        <a:pt x="3049" y="2429"/>
                      </a:lnTo>
                      <a:lnTo>
                        <a:pt x="3049" y="2431"/>
                      </a:lnTo>
                      <a:lnTo>
                        <a:pt x="3049" y="2433"/>
                      </a:lnTo>
                      <a:lnTo>
                        <a:pt x="3049" y="2436"/>
                      </a:lnTo>
                      <a:lnTo>
                        <a:pt x="3049" y="2438"/>
                      </a:lnTo>
                      <a:lnTo>
                        <a:pt x="3052" y="2438"/>
                      </a:lnTo>
                      <a:lnTo>
                        <a:pt x="3052" y="2441"/>
                      </a:lnTo>
                      <a:lnTo>
                        <a:pt x="3054" y="2441"/>
                      </a:lnTo>
                      <a:lnTo>
                        <a:pt x="3054" y="2441"/>
                      </a:lnTo>
                      <a:lnTo>
                        <a:pt x="3056" y="2441"/>
                      </a:lnTo>
                      <a:lnTo>
                        <a:pt x="3059" y="2441"/>
                      </a:lnTo>
                      <a:lnTo>
                        <a:pt x="3059" y="2443"/>
                      </a:lnTo>
                      <a:lnTo>
                        <a:pt x="3061" y="2443"/>
                      </a:lnTo>
                      <a:lnTo>
                        <a:pt x="3063" y="2443"/>
                      </a:lnTo>
                      <a:lnTo>
                        <a:pt x="3063" y="2445"/>
                      </a:lnTo>
                      <a:lnTo>
                        <a:pt x="3066" y="2445"/>
                      </a:lnTo>
                      <a:lnTo>
                        <a:pt x="3070" y="2445"/>
                      </a:lnTo>
                      <a:lnTo>
                        <a:pt x="3073" y="2445"/>
                      </a:lnTo>
                      <a:lnTo>
                        <a:pt x="3075" y="2443"/>
                      </a:lnTo>
                      <a:lnTo>
                        <a:pt x="3078" y="2443"/>
                      </a:lnTo>
                      <a:lnTo>
                        <a:pt x="3080" y="2443"/>
                      </a:lnTo>
                      <a:lnTo>
                        <a:pt x="3082" y="2443"/>
                      </a:lnTo>
                      <a:lnTo>
                        <a:pt x="3085" y="2443"/>
                      </a:lnTo>
                      <a:lnTo>
                        <a:pt x="3087" y="2443"/>
                      </a:lnTo>
                      <a:lnTo>
                        <a:pt x="3089" y="2445"/>
                      </a:lnTo>
                      <a:lnTo>
                        <a:pt x="3089" y="2448"/>
                      </a:lnTo>
                      <a:lnTo>
                        <a:pt x="3089" y="2450"/>
                      </a:lnTo>
                      <a:lnTo>
                        <a:pt x="3089" y="2452"/>
                      </a:lnTo>
                      <a:lnTo>
                        <a:pt x="3089" y="2455"/>
                      </a:lnTo>
                      <a:lnTo>
                        <a:pt x="3087" y="2455"/>
                      </a:lnTo>
                      <a:lnTo>
                        <a:pt x="3087" y="2457"/>
                      </a:lnTo>
                      <a:lnTo>
                        <a:pt x="3087" y="2459"/>
                      </a:lnTo>
                      <a:lnTo>
                        <a:pt x="3087" y="2462"/>
                      </a:lnTo>
                      <a:lnTo>
                        <a:pt x="3085" y="2462"/>
                      </a:lnTo>
                      <a:lnTo>
                        <a:pt x="3085" y="2464"/>
                      </a:lnTo>
                      <a:lnTo>
                        <a:pt x="3085" y="2467"/>
                      </a:lnTo>
                      <a:lnTo>
                        <a:pt x="3085" y="2469"/>
                      </a:lnTo>
                      <a:lnTo>
                        <a:pt x="3085" y="2471"/>
                      </a:lnTo>
                      <a:lnTo>
                        <a:pt x="3085" y="2474"/>
                      </a:lnTo>
                      <a:lnTo>
                        <a:pt x="3085" y="2476"/>
                      </a:lnTo>
                      <a:lnTo>
                        <a:pt x="3087" y="2478"/>
                      </a:lnTo>
                      <a:lnTo>
                        <a:pt x="3087" y="2481"/>
                      </a:lnTo>
                      <a:lnTo>
                        <a:pt x="3087" y="2483"/>
                      </a:lnTo>
                      <a:lnTo>
                        <a:pt x="3089" y="2483"/>
                      </a:lnTo>
                      <a:lnTo>
                        <a:pt x="3092" y="2485"/>
                      </a:lnTo>
                      <a:lnTo>
                        <a:pt x="3094" y="2485"/>
                      </a:lnTo>
                      <a:lnTo>
                        <a:pt x="3094" y="2488"/>
                      </a:lnTo>
                      <a:lnTo>
                        <a:pt x="3096" y="2488"/>
                      </a:lnTo>
                      <a:lnTo>
                        <a:pt x="3096" y="2490"/>
                      </a:lnTo>
                      <a:lnTo>
                        <a:pt x="3099" y="2490"/>
                      </a:lnTo>
                      <a:lnTo>
                        <a:pt x="3101" y="2493"/>
                      </a:lnTo>
                      <a:lnTo>
                        <a:pt x="3103" y="2493"/>
                      </a:lnTo>
                      <a:lnTo>
                        <a:pt x="3103" y="2495"/>
                      </a:lnTo>
                      <a:lnTo>
                        <a:pt x="3106" y="2495"/>
                      </a:lnTo>
                      <a:lnTo>
                        <a:pt x="3108" y="2497"/>
                      </a:lnTo>
                      <a:lnTo>
                        <a:pt x="3111" y="2497"/>
                      </a:lnTo>
                      <a:lnTo>
                        <a:pt x="3111" y="2497"/>
                      </a:lnTo>
                      <a:lnTo>
                        <a:pt x="3113" y="2497"/>
                      </a:lnTo>
                      <a:lnTo>
                        <a:pt x="3115" y="2497"/>
                      </a:lnTo>
                      <a:lnTo>
                        <a:pt x="3115" y="2500"/>
                      </a:lnTo>
                      <a:lnTo>
                        <a:pt x="3118" y="2500"/>
                      </a:lnTo>
                      <a:lnTo>
                        <a:pt x="3118" y="2502"/>
                      </a:lnTo>
                      <a:lnTo>
                        <a:pt x="3120" y="2502"/>
                      </a:lnTo>
                      <a:lnTo>
                        <a:pt x="3120" y="2504"/>
                      </a:lnTo>
                      <a:lnTo>
                        <a:pt x="3120" y="2504"/>
                      </a:lnTo>
                      <a:lnTo>
                        <a:pt x="3120" y="2507"/>
                      </a:lnTo>
                      <a:lnTo>
                        <a:pt x="3122" y="2507"/>
                      </a:lnTo>
                      <a:lnTo>
                        <a:pt x="3122" y="2509"/>
                      </a:lnTo>
                      <a:lnTo>
                        <a:pt x="3122" y="2511"/>
                      </a:lnTo>
                      <a:lnTo>
                        <a:pt x="3122" y="2514"/>
                      </a:lnTo>
                      <a:lnTo>
                        <a:pt x="3122" y="2516"/>
                      </a:lnTo>
                      <a:lnTo>
                        <a:pt x="3122" y="2519"/>
                      </a:lnTo>
                      <a:lnTo>
                        <a:pt x="3122" y="2521"/>
                      </a:lnTo>
                      <a:lnTo>
                        <a:pt x="3120" y="2521"/>
                      </a:lnTo>
                      <a:lnTo>
                        <a:pt x="3120" y="2523"/>
                      </a:lnTo>
                      <a:lnTo>
                        <a:pt x="3120" y="2526"/>
                      </a:lnTo>
                      <a:lnTo>
                        <a:pt x="3120" y="2528"/>
                      </a:lnTo>
                      <a:lnTo>
                        <a:pt x="3120" y="2530"/>
                      </a:lnTo>
                      <a:lnTo>
                        <a:pt x="3122" y="2530"/>
                      </a:lnTo>
                      <a:lnTo>
                        <a:pt x="3122" y="2533"/>
                      </a:lnTo>
                      <a:lnTo>
                        <a:pt x="3125" y="2533"/>
                      </a:lnTo>
                      <a:lnTo>
                        <a:pt x="3125" y="2535"/>
                      </a:lnTo>
                      <a:lnTo>
                        <a:pt x="3127" y="2535"/>
                      </a:lnTo>
                      <a:lnTo>
                        <a:pt x="3129" y="2535"/>
                      </a:lnTo>
                      <a:lnTo>
                        <a:pt x="3132" y="2535"/>
                      </a:lnTo>
                      <a:lnTo>
                        <a:pt x="3134" y="2535"/>
                      </a:lnTo>
                      <a:lnTo>
                        <a:pt x="3134" y="2537"/>
                      </a:lnTo>
                      <a:lnTo>
                        <a:pt x="3137" y="2537"/>
                      </a:lnTo>
                      <a:lnTo>
                        <a:pt x="3139" y="2537"/>
                      </a:lnTo>
                      <a:lnTo>
                        <a:pt x="3141" y="2537"/>
                      </a:lnTo>
                      <a:lnTo>
                        <a:pt x="3141" y="2540"/>
                      </a:lnTo>
                      <a:lnTo>
                        <a:pt x="3144" y="2540"/>
                      </a:lnTo>
                      <a:lnTo>
                        <a:pt x="3144" y="2542"/>
                      </a:lnTo>
                      <a:lnTo>
                        <a:pt x="3144" y="2545"/>
                      </a:lnTo>
                      <a:lnTo>
                        <a:pt x="3144" y="2547"/>
                      </a:lnTo>
                      <a:lnTo>
                        <a:pt x="3146" y="2547"/>
                      </a:lnTo>
                      <a:lnTo>
                        <a:pt x="3146" y="2549"/>
                      </a:lnTo>
                      <a:lnTo>
                        <a:pt x="3146" y="2552"/>
                      </a:lnTo>
                      <a:lnTo>
                        <a:pt x="3146" y="2554"/>
                      </a:lnTo>
                      <a:lnTo>
                        <a:pt x="3146" y="2554"/>
                      </a:lnTo>
                      <a:lnTo>
                        <a:pt x="3146" y="2556"/>
                      </a:lnTo>
                      <a:lnTo>
                        <a:pt x="3146" y="2559"/>
                      </a:lnTo>
                      <a:lnTo>
                        <a:pt x="3144" y="2559"/>
                      </a:lnTo>
                      <a:lnTo>
                        <a:pt x="3144" y="2561"/>
                      </a:lnTo>
                      <a:lnTo>
                        <a:pt x="3144" y="2563"/>
                      </a:lnTo>
                      <a:lnTo>
                        <a:pt x="3141" y="2563"/>
                      </a:lnTo>
                      <a:lnTo>
                        <a:pt x="3139" y="2563"/>
                      </a:lnTo>
                      <a:lnTo>
                        <a:pt x="3139" y="2566"/>
                      </a:lnTo>
                      <a:lnTo>
                        <a:pt x="3137" y="2566"/>
                      </a:lnTo>
                      <a:lnTo>
                        <a:pt x="3134" y="2566"/>
                      </a:lnTo>
                      <a:lnTo>
                        <a:pt x="3134" y="2563"/>
                      </a:lnTo>
                      <a:lnTo>
                        <a:pt x="3132" y="2563"/>
                      </a:lnTo>
                      <a:lnTo>
                        <a:pt x="3129" y="2563"/>
                      </a:lnTo>
                      <a:lnTo>
                        <a:pt x="3127" y="2561"/>
                      </a:lnTo>
                      <a:lnTo>
                        <a:pt x="3125" y="2561"/>
                      </a:lnTo>
                      <a:lnTo>
                        <a:pt x="3122" y="2561"/>
                      </a:lnTo>
                      <a:lnTo>
                        <a:pt x="3120" y="2561"/>
                      </a:lnTo>
                      <a:lnTo>
                        <a:pt x="3120" y="2563"/>
                      </a:lnTo>
                      <a:lnTo>
                        <a:pt x="3120" y="2566"/>
                      </a:lnTo>
                      <a:lnTo>
                        <a:pt x="3120" y="2568"/>
                      </a:lnTo>
                      <a:lnTo>
                        <a:pt x="3120" y="2570"/>
                      </a:lnTo>
                      <a:lnTo>
                        <a:pt x="3120" y="2570"/>
                      </a:lnTo>
                      <a:lnTo>
                        <a:pt x="3120" y="2573"/>
                      </a:lnTo>
                      <a:lnTo>
                        <a:pt x="3115" y="2578"/>
                      </a:lnTo>
                      <a:lnTo>
                        <a:pt x="3113" y="2580"/>
                      </a:lnTo>
                      <a:lnTo>
                        <a:pt x="3108" y="2582"/>
                      </a:lnTo>
                      <a:lnTo>
                        <a:pt x="3108" y="2585"/>
                      </a:lnTo>
                      <a:lnTo>
                        <a:pt x="3106" y="2585"/>
                      </a:lnTo>
                      <a:lnTo>
                        <a:pt x="3106" y="2587"/>
                      </a:lnTo>
                      <a:lnTo>
                        <a:pt x="3106" y="2589"/>
                      </a:lnTo>
                      <a:lnTo>
                        <a:pt x="3106" y="2592"/>
                      </a:lnTo>
                      <a:lnTo>
                        <a:pt x="3106" y="2594"/>
                      </a:lnTo>
                      <a:lnTo>
                        <a:pt x="3108" y="2596"/>
                      </a:lnTo>
                      <a:lnTo>
                        <a:pt x="3111" y="2601"/>
                      </a:lnTo>
                      <a:lnTo>
                        <a:pt x="3113" y="2604"/>
                      </a:lnTo>
                      <a:lnTo>
                        <a:pt x="3115" y="2606"/>
                      </a:lnTo>
                      <a:lnTo>
                        <a:pt x="3115" y="2608"/>
                      </a:lnTo>
                      <a:lnTo>
                        <a:pt x="3118" y="2608"/>
                      </a:lnTo>
                      <a:lnTo>
                        <a:pt x="3118" y="2611"/>
                      </a:lnTo>
                      <a:lnTo>
                        <a:pt x="3118" y="2611"/>
                      </a:lnTo>
                      <a:lnTo>
                        <a:pt x="3118" y="2615"/>
                      </a:lnTo>
                      <a:lnTo>
                        <a:pt x="3115" y="2627"/>
                      </a:lnTo>
                      <a:lnTo>
                        <a:pt x="3113" y="2634"/>
                      </a:lnTo>
                      <a:lnTo>
                        <a:pt x="3111" y="2637"/>
                      </a:lnTo>
                      <a:lnTo>
                        <a:pt x="3106" y="2639"/>
                      </a:lnTo>
                      <a:lnTo>
                        <a:pt x="3103" y="2641"/>
                      </a:lnTo>
                      <a:lnTo>
                        <a:pt x="3103" y="2644"/>
                      </a:lnTo>
                      <a:lnTo>
                        <a:pt x="3103" y="2646"/>
                      </a:lnTo>
                      <a:lnTo>
                        <a:pt x="3106" y="2648"/>
                      </a:lnTo>
                      <a:lnTo>
                        <a:pt x="3108" y="2653"/>
                      </a:lnTo>
                      <a:lnTo>
                        <a:pt x="3111" y="2653"/>
                      </a:lnTo>
                      <a:lnTo>
                        <a:pt x="3113" y="2656"/>
                      </a:lnTo>
                      <a:lnTo>
                        <a:pt x="3115" y="2656"/>
                      </a:lnTo>
                      <a:lnTo>
                        <a:pt x="3120" y="2658"/>
                      </a:lnTo>
                      <a:lnTo>
                        <a:pt x="3122" y="2660"/>
                      </a:lnTo>
                      <a:lnTo>
                        <a:pt x="3125" y="2663"/>
                      </a:lnTo>
                      <a:lnTo>
                        <a:pt x="3125" y="2665"/>
                      </a:lnTo>
                      <a:lnTo>
                        <a:pt x="3127" y="2667"/>
                      </a:lnTo>
                      <a:lnTo>
                        <a:pt x="3129" y="2672"/>
                      </a:lnTo>
                      <a:lnTo>
                        <a:pt x="3129" y="2679"/>
                      </a:lnTo>
                      <a:lnTo>
                        <a:pt x="3129" y="2682"/>
                      </a:lnTo>
                      <a:lnTo>
                        <a:pt x="3129" y="2686"/>
                      </a:lnTo>
                      <a:lnTo>
                        <a:pt x="3127" y="2689"/>
                      </a:lnTo>
                      <a:lnTo>
                        <a:pt x="3127" y="2691"/>
                      </a:lnTo>
                      <a:lnTo>
                        <a:pt x="3125" y="2693"/>
                      </a:lnTo>
                      <a:lnTo>
                        <a:pt x="3122" y="2693"/>
                      </a:lnTo>
                      <a:lnTo>
                        <a:pt x="3120" y="2693"/>
                      </a:lnTo>
                      <a:lnTo>
                        <a:pt x="3120" y="2696"/>
                      </a:lnTo>
                      <a:lnTo>
                        <a:pt x="3120" y="2696"/>
                      </a:lnTo>
                      <a:lnTo>
                        <a:pt x="3118" y="2693"/>
                      </a:lnTo>
                      <a:lnTo>
                        <a:pt x="3115" y="2693"/>
                      </a:lnTo>
                      <a:lnTo>
                        <a:pt x="3115" y="2691"/>
                      </a:lnTo>
                      <a:lnTo>
                        <a:pt x="3113" y="2691"/>
                      </a:lnTo>
                      <a:lnTo>
                        <a:pt x="3111" y="2686"/>
                      </a:lnTo>
                      <a:lnTo>
                        <a:pt x="3108" y="2684"/>
                      </a:lnTo>
                      <a:lnTo>
                        <a:pt x="3108" y="2682"/>
                      </a:lnTo>
                      <a:lnTo>
                        <a:pt x="3106" y="2682"/>
                      </a:lnTo>
                      <a:lnTo>
                        <a:pt x="3103" y="2682"/>
                      </a:lnTo>
                      <a:lnTo>
                        <a:pt x="3101" y="2684"/>
                      </a:lnTo>
                      <a:lnTo>
                        <a:pt x="3101" y="2686"/>
                      </a:lnTo>
                      <a:lnTo>
                        <a:pt x="3101" y="2696"/>
                      </a:lnTo>
                      <a:lnTo>
                        <a:pt x="3101" y="2700"/>
                      </a:lnTo>
                      <a:lnTo>
                        <a:pt x="3101" y="2705"/>
                      </a:lnTo>
                      <a:lnTo>
                        <a:pt x="3099" y="2708"/>
                      </a:lnTo>
                      <a:lnTo>
                        <a:pt x="3099" y="2710"/>
                      </a:lnTo>
                      <a:lnTo>
                        <a:pt x="3099" y="2715"/>
                      </a:lnTo>
                      <a:lnTo>
                        <a:pt x="3092" y="2722"/>
                      </a:lnTo>
                      <a:lnTo>
                        <a:pt x="3089" y="2724"/>
                      </a:lnTo>
                      <a:lnTo>
                        <a:pt x="3087" y="2724"/>
                      </a:lnTo>
                      <a:lnTo>
                        <a:pt x="3082" y="2724"/>
                      </a:lnTo>
                      <a:lnTo>
                        <a:pt x="3080" y="2724"/>
                      </a:lnTo>
                      <a:lnTo>
                        <a:pt x="3078" y="2724"/>
                      </a:lnTo>
                      <a:lnTo>
                        <a:pt x="3075" y="2724"/>
                      </a:lnTo>
                      <a:lnTo>
                        <a:pt x="3073" y="2724"/>
                      </a:lnTo>
                      <a:lnTo>
                        <a:pt x="3073" y="2724"/>
                      </a:lnTo>
                      <a:lnTo>
                        <a:pt x="3070" y="2724"/>
                      </a:lnTo>
                      <a:lnTo>
                        <a:pt x="3070" y="2726"/>
                      </a:lnTo>
                      <a:lnTo>
                        <a:pt x="3070" y="2729"/>
                      </a:lnTo>
                      <a:lnTo>
                        <a:pt x="3070" y="2731"/>
                      </a:lnTo>
                      <a:lnTo>
                        <a:pt x="3070" y="2734"/>
                      </a:lnTo>
                      <a:lnTo>
                        <a:pt x="3075" y="2748"/>
                      </a:lnTo>
                      <a:lnTo>
                        <a:pt x="3075" y="2750"/>
                      </a:lnTo>
                      <a:lnTo>
                        <a:pt x="3075" y="2752"/>
                      </a:lnTo>
                      <a:lnTo>
                        <a:pt x="3078" y="2755"/>
                      </a:lnTo>
                      <a:lnTo>
                        <a:pt x="3078" y="2757"/>
                      </a:lnTo>
                      <a:lnTo>
                        <a:pt x="3080" y="2759"/>
                      </a:lnTo>
                      <a:lnTo>
                        <a:pt x="3080" y="2762"/>
                      </a:lnTo>
                      <a:lnTo>
                        <a:pt x="3082" y="2767"/>
                      </a:lnTo>
                      <a:lnTo>
                        <a:pt x="3085" y="2769"/>
                      </a:lnTo>
                      <a:lnTo>
                        <a:pt x="3085" y="2771"/>
                      </a:lnTo>
                      <a:lnTo>
                        <a:pt x="3087" y="2774"/>
                      </a:lnTo>
                      <a:lnTo>
                        <a:pt x="3087" y="2776"/>
                      </a:lnTo>
                      <a:lnTo>
                        <a:pt x="3089" y="2781"/>
                      </a:lnTo>
                      <a:lnTo>
                        <a:pt x="3089" y="2781"/>
                      </a:lnTo>
                      <a:lnTo>
                        <a:pt x="3089" y="2783"/>
                      </a:lnTo>
                      <a:lnTo>
                        <a:pt x="3089" y="2788"/>
                      </a:lnTo>
                      <a:lnTo>
                        <a:pt x="3089" y="2793"/>
                      </a:lnTo>
                      <a:lnTo>
                        <a:pt x="3087" y="2802"/>
                      </a:lnTo>
                      <a:lnTo>
                        <a:pt x="3087" y="2807"/>
                      </a:lnTo>
                      <a:lnTo>
                        <a:pt x="3085" y="2811"/>
                      </a:lnTo>
                      <a:lnTo>
                        <a:pt x="3082" y="2814"/>
                      </a:lnTo>
                      <a:lnTo>
                        <a:pt x="3082" y="2816"/>
                      </a:lnTo>
                      <a:lnTo>
                        <a:pt x="3082" y="2819"/>
                      </a:lnTo>
                      <a:lnTo>
                        <a:pt x="3082" y="2821"/>
                      </a:lnTo>
                      <a:lnTo>
                        <a:pt x="3085" y="2821"/>
                      </a:lnTo>
                      <a:lnTo>
                        <a:pt x="3085" y="2823"/>
                      </a:lnTo>
                      <a:lnTo>
                        <a:pt x="3087" y="2823"/>
                      </a:lnTo>
                      <a:lnTo>
                        <a:pt x="3092" y="2823"/>
                      </a:lnTo>
                      <a:lnTo>
                        <a:pt x="3094" y="2823"/>
                      </a:lnTo>
                      <a:lnTo>
                        <a:pt x="3096" y="2823"/>
                      </a:lnTo>
                      <a:lnTo>
                        <a:pt x="3099" y="2823"/>
                      </a:lnTo>
                      <a:lnTo>
                        <a:pt x="3101" y="2823"/>
                      </a:lnTo>
                      <a:lnTo>
                        <a:pt x="3101" y="2826"/>
                      </a:lnTo>
                      <a:lnTo>
                        <a:pt x="3103" y="2826"/>
                      </a:lnTo>
                      <a:lnTo>
                        <a:pt x="3106" y="2826"/>
                      </a:lnTo>
                      <a:lnTo>
                        <a:pt x="3113" y="2828"/>
                      </a:lnTo>
                      <a:lnTo>
                        <a:pt x="3118" y="2833"/>
                      </a:lnTo>
                      <a:lnTo>
                        <a:pt x="3122" y="2837"/>
                      </a:lnTo>
                      <a:lnTo>
                        <a:pt x="3129" y="2847"/>
                      </a:lnTo>
                      <a:lnTo>
                        <a:pt x="3132" y="2849"/>
                      </a:lnTo>
                      <a:lnTo>
                        <a:pt x="3137" y="2852"/>
                      </a:lnTo>
                      <a:lnTo>
                        <a:pt x="3139" y="2854"/>
                      </a:lnTo>
                      <a:lnTo>
                        <a:pt x="3141" y="2854"/>
                      </a:lnTo>
                      <a:lnTo>
                        <a:pt x="3146" y="2859"/>
                      </a:lnTo>
                      <a:lnTo>
                        <a:pt x="3148" y="2861"/>
                      </a:lnTo>
                      <a:lnTo>
                        <a:pt x="3148" y="2863"/>
                      </a:lnTo>
                      <a:lnTo>
                        <a:pt x="3151" y="2863"/>
                      </a:lnTo>
                      <a:lnTo>
                        <a:pt x="3151" y="2866"/>
                      </a:lnTo>
                      <a:lnTo>
                        <a:pt x="3151" y="2868"/>
                      </a:lnTo>
                      <a:lnTo>
                        <a:pt x="3151" y="2871"/>
                      </a:lnTo>
                      <a:lnTo>
                        <a:pt x="3151" y="2873"/>
                      </a:lnTo>
                      <a:lnTo>
                        <a:pt x="3151" y="2875"/>
                      </a:lnTo>
                      <a:lnTo>
                        <a:pt x="3153" y="2875"/>
                      </a:lnTo>
                      <a:lnTo>
                        <a:pt x="3153" y="2878"/>
                      </a:lnTo>
                      <a:lnTo>
                        <a:pt x="3153" y="2880"/>
                      </a:lnTo>
                      <a:lnTo>
                        <a:pt x="3155" y="2880"/>
                      </a:lnTo>
                      <a:lnTo>
                        <a:pt x="3158" y="2880"/>
                      </a:lnTo>
                      <a:lnTo>
                        <a:pt x="3158" y="2882"/>
                      </a:lnTo>
                      <a:lnTo>
                        <a:pt x="3160" y="2882"/>
                      </a:lnTo>
                      <a:lnTo>
                        <a:pt x="3167" y="2880"/>
                      </a:lnTo>
                      <a:lnTo>
                        <a:pt x="3172" y="2880"/>
                      </a:lnTo>
                      <a:lnTo>
                        <a:pt x="3174" y="2880"/>
                      </a:lnTo>
                      <a:lnTo>
                        <a:pt x="3177" y="2880"/>
                      </a:lnTo>
                      <a:lnTo>
                        <a:pt x="3177" y="2880"/>
                      </a:lnTo>
                      <a:lnTo>
                        <a:pt x="3177" y="2882"/>
                      </a:lnTo>
                      <a:lnTo>
                        <a:pt x="3179" y="2892"/>
                      </a:lnTo>
                      <a:lnTo>
                        <a:pt x="3181" y="2906"/>
                      </a:lnTo>
                      <a:lnTo>
                        <a:pt x="3181" y="2908"/>
                      </a:lnTo>
                      <a:lnTo>
                        <a:pt x="3184" y="2915"/>
                      </a:lnTo>
                      <a:lnTo>
                        <a:pt x="3181" y="2918"/>
                      </a:lnTo>
                      <a:lnTo>
                        <a:pt x="3181" y="2920"/>
                      </a:lnTo>
                      <a:lnTo>
                        <a:pt x="3179" y="2925"/>
                      </a:lnTo>
                      <a:lnTo>
                        <a:pt x="3177" y="2930"/>
                      </a:lnTo>
                      <a:lnTo>
                        <a:pt x="3167" y="2937"/>
                      </a:lnTo>
                      <a:lnTo>
                        <a:pt x="3160" y="2941"/>
                      </a:lnTo>
                      <a:lnTo>
                        <a:pt x="3155" y="2944"/>
                      </a:lnTo>
                      <a:lnTo>
                        <a:pt x="3155" y="2946"/>
                      </a:lnTo>
                      <a:lnTo>
                        <a:pt x="3155" y="2948"/>
                      </a:lnTo>
                      <a:lnTo>
                        <a:pt x="3155" y="2948"/>
                      </a:lnTo>
                      <a:lnTo>
                        <a:pt x="3155" y="2951"/>
                      </a:lnTo>
                      <a:lnTo>
                        <a:pt x="3158" y="2951"/>
                      </a:lnTo>
                      <a:lnTo>
                        <a:pt x="3158" y="2953"/>
                      </a:lnTo>
                      <a:lnTo>
                        <a:pt x="3160" y="2953"/>
                      </a:lnTo>
                      <a:lnTo>
                        <a:pt x="3163" y="2951"/>
                      </a:lnTo>
                      <a:lnTo>
                        <a:pt x="3167" y="2948"/>
                      </a:lnTo>
                      <a:lnTo>
                        <a:pt x="3167" y="2948"/>
                      </a:lnTo>
                      <a:lnTo>
                        <a:pt x="3170" y="2948"/>
                      </a:lnTo>
                      <a:lnTo>
                        <a:pt x="3172" y="2946"/>
                      </a:lnTo>
                      <a:lnTo>
                        <a:pt x="3174" y="2946"/>
                      </a:lnTo>
                      <a:lnTo>
                        <a:pt x="3177" y="2948"/>
                      </a:lnTo>
                      <a:lnTo>
                        <a:pt x="3177" y="2948"/>
                      </a:lnTo>
                      <a:lnTo>
                        <a:pt x="3177" y="2951"/>
                      </a:lnTo>
                      <a:lnTo>
                        <a:pt x="3177" y="2953"/>
                      </a:lnTo>
                      <a:lnTo>
                        <a:pt x="3174" y="2956"/>
                      </a:lnTo>
                      <a:lnTo>
                        <a:pt x="3174" y="2958"/>
                      </a:lnTo>
                      <a:lnTo>
                        <a:pt x="3174" y="2965"/>
                      </a:lnTo>
                      <a:lnTo>
                        <a:pt x="3174" y="2967"/>
                      </a:lnTo>
                      <a:lnTo>
                        <a:pt x="3174" y="2970"/>
                      </a:lnTo>
                      <a:lnTo>
                        <a:pt x="3174" y="2972"/>
                      </a:lnTo>
                      <a:lnTo>
                        <a:pt x="3177" y="2974"/>
                      </a:lnTo>
                      <a:lnTo>
                        <a:pt x="3177" y="2979"/>
                      </a:lnTo>
                      <a:lnTo>
                        <a:pt x="3186" y="2984"/>
                      </a:lnTo>
                      <a:lnTo>
                        <a:pt x="3193" y="2986"/>
                      </a:lnTo>
                      <a:lnTo>
                        <a:pt x="3196" y="2986"/>
                      </a:lnTo>
                      <a:lnTo>
                        <a:pt x="3198" y="2986"/>
                      </a:lnTo>
                      <a:lnTo>
                        <a:pt x="3200" y="2984"/>
                      </a:lnTo>
                      <a:lnTo>
                        <a:pt x="3203" y="2984"/>
                      </a:lnTo>
                      <a:lnTo>
                        <a:pt x="3205" y="2982"/>
                      </a:lnTo>
                      <a:lnTo>
                        <a:pt x="3207" y="2977"/>
                      </a:lnTo>
                      <a:lnTo>
                        <a:pt x="3210" y="2974"/>
                      </a:lnTo>
                      <a:lnTo>
                        <a:pt x="3210" y="2972"/>
                      </a:lnTo>
                      <a:lnTo>
                        <a:pt x="3212" y="2972"/>
                      </a:lnTo>
                      <a:lnTo>
                        <a:pt x="3212" y="2970"/>
                      </a:lnTo>
                      <a:lnTo>
                        <a:pt x="3215" y="2970"/>
                      </a:lnTo>
                      <a:lnTo>
                        <a:pt x="3217" y="2970"/>
                      </a:lnTo>
                      <a:lnTo>
                        <a:pt x="3217" y="2967"/>
                      </a:lnTo>
                      <a:lnTo>
                        <a:pt x="3219" y="2967"/>
                      </a:lnTo>
                      <a:lnTo>
                        <a:pt x="3224" y="2967"/>
                      </a:lnTo>
                      <a:lnTo>
                        <a:pt x="3226" y="2967"/>
                      </a:lnTo>
                      <a:lnTo>
                        <a:pt x="3231" y="2970"/>
                      </a:lnTo>
                      <a:lnTo>
                        <a:pt x="3233" y="2970"/>
                      </a:lnTo>
                      <a:lnTo>
                        <a:pt x="3231" y="2974"/>
                      </a:lnTo>
                      <a:lnTo>
                        <a:pt x="3231" y="2982"/>
                      </a:lnTo>
                      <a:lnTo>
                        <a:pt x="3231" y="2984"/>
                      </a:lnTo>
                      <a:lnTo>
                        <a:pt x="3233" y="2984"/>
                      </a:lnTo>
                      <a:lnTo>
                        <a:pt x="3233" y="2986"/>
                      </a:lnTo>
                      <a:lnTo>
                        <a:pt x="3233" y="2991"/>
                      </a:lnTo>
                      <a:lnTo>
                        <a:pt x="3240" y="2998"/>
                      </a:lnTo>
                      <a:lnTo>
                        <a:pt x="3243" y="3000"/>
                      </a:lnTo>
                      <a:lnTo>
                        <a:pt x="3250" y="3005"/>
                      </a:lnTo>
                      <a:lnTo>
                        <a:pt x="3252" y="3010"/>
                      </a:lnTo>
                      <a:lnTo>
                        <a:pt x="3255" y="3012"/>
                      </a:lnTo>
                      <a:lnTo>
                        <a:pt x="3255" y="3015"/>
                      </a:lnTo>
                      <a:lnTo>
                        <a:pt x="3257" y="3019"/>
                      </a:lnTo>
                      <a:lnTo>
                        <a:pt x="3259" y="3024"/>
                      </a:lnTo>
                      <a:lnTo>
                        <a:pt x="3259" y="3026"/>
                      </a:lnTo>
                      <a:lnTo>
                        <a:pt x="3259" y="3029"/>
                      </a:lnTo>
                      <a:lnTo>
                        <a:pt x="3259" y="3034"/>
                      </a:lnTo>
                      <a:lnTo>
                        <a:pt x="3259" y="3038"/>
                      </a:lnTo>
                      <a:lnTo>
                        <a:pt x="3259" y="3043"/>
                      </a:lnTo>
                      <a:lnTo>
                        <a:pt x="3259" y="3045"/>
                      </a:lnTo>
                      <a:lnTo>
                        <a:pt x="3257" y="3050"/>
                      </a:lnTo>
                      <a:lnTo>
                        <a:pt x="3252" y="3062"/>
                      </a:lnTo>
                      <a:lnTo>
                        <a:pt x="3248" y="3069"/>
                      </a:lnTo>
                      <a:lnTo>
                        <a:pt x="3243" y="3081"/>
                      </a:lnTo>
                      <a:lnTo>
                        <a:pt x="3243" y="3085"/>
                      </a:lnTo>
                      <a:lnTo>
                        <a:pt x="3243" y="3088"/>
                      </a:lnTo>
                      <a:lnTo>
                        <a:pt x="3243" y="3090"/>
                      </a:lnTo>
                      <a:lnTo>
                        <a:pt x="3243" y="3095"/>
                      </a:lnTo>
                      <a:lnTo>
                        <a:pt x="3240" y="3104"/>
                      </a:lnTo>
                      <a:lnTo>
                        <a:pt x="3243" y="3116"/>
                      </a:lnTo>
                      <a:lnTo>
                        <a:pt x="3245" y="3119"/>
                      </a:lnTo>
                      <a:lnTo>
                        <a:pt x="3245" y="3121"/>
                      </a:lnTo>
                      <a:lnTo>
                        <a:pt x="3248" y="3133"/>
                      </a:lnTo>
                      <a:lnTo>
                        <a:pt x="3250" y="3135"/>
                      </a:lnTo>
                      <a:lnTo>
                        <a:pt x="3281" y="3187"/>
                      </a:lnTo>
                      <a:lnTo>
                        <a:pt x="3281" y="3289"/>
                      </a:lnTo>
                      <a:lnTo>
                        <a:pt x="3186" y="3289"/>
                      </a:lnTo>
                      <a:lnTo>
                        <a:pt x="3096" y="3289"/>
                      </a:lnTo>
                      <a:lnTo>
                        <a:pt x="3007" y="3289"/>
                      </a:lnTo>
                      <a:lnTo>
                        <a:pt x="2915" y="3289"/>
                      </a:lnTo>
                      <a:lnTo>
                        <a:pt x="2827" y="3289"/>
                      </a:lnTo>
                      <a:lnTo>
                        <a:pt x="2735" y="3289"/>
                      </a:lnTo>
                      <a:lnTo>
                        <a:pt x="2645" y="3289"/>
                      </a:lnTo>
                      <a:lnTo>
                        <a:pt x="2520" y="3289"/>
                      </a:lnTo>
                      <a:lnTo>
                        <a:pt x="2513" y="3289"/>
                      </a:lnTo>
                      <a:lnTo>
                        <a:pt x="2463" y="3289"/>
                      </a:lnTo>
                      <a:lnTo>
                        <a:pt x="2371" y="3289"/>
                      </a:lnTo>
                      <a:lnTo>
                        <a:pt x="2284" y="3289"/>
                      </a:lnTo>
                      <a:lnTo>
                        <a:pt x="2220" y="3289"/>
                      </a:lnTo>
                      <a:lnTo>
                        <a:pt x="2185" y="3289"/>
                      </a:lnTo>
                      <a:lnTo>
                        <a:pt x="2137" y="3289"/>
                      </a:lnTo>
                      <a:lnTo>
                        <a:pt x="2095" y="3289"/>
                      </a:lnTo>
                      <a:lnTo>
                        <a:pt x="2003" y="3286"/>
                      </a:lnTo>
                      <a:lnTo>
                        <a:pt x="1915" y="3286"/>
                      </a:lnTo>
                      <a:lnTo>
                        <a:pt x="1823" y="3286"/>
                      </a:lnTo>
                      <a:lnTo>
                        <a:pt x="1733" y="3286"/>
                      </a:lnTo>
                      <a:lnTo>
                        <a:pt x="1644" y="3286"/>
                      </a:lnTo>
                      <a:lnTo>
                        <a:pt x="1554" y="3284"/>
                      </a:lnTo>
                      <a:lnTo>
                        <a:pt x="1464" y="3284"/>
                      </a:lnTo>
                      <a:lnTo>
                        <a:pt x="1372" y="3284"/>
                      </a:lnTo>
                      <a:lnTo>
                        <a:pt x="1282" y="3284"/>
                      </a:lnTo>
                      <a:lnTo>
                        <a:pt x="1190" y="3284"/>
                      </a:lnTo>
                      <a:lnTo>
                        <a:pt x="1169" y="3284"/>
                      </a:lnTo>
                      <a:lnTo>
                        <a:pt x="1098" y="3282"/>
                      </a:lnTo>
                      <a:lnTo>
                        <a:pt x="1020" y="3282"/>
                      </a:lnTo>
                      <a:lnTo>
                        <a:pt x="1008" y="3282"/>
                      </a:lnTo>
                      <a:lnTo>
                        <a:pt x="916" y="3282"/>
                      </a:lnTo>
                      <a:lnTo>
                        <a:pt x="869" y="3282"/>
                      </a:lnTo>
                      <a:lnTo>
                        <a:pt x="838" y="3282"/>
                      </a:lnTo>
                      <a:lnTo>
                        <a:pt x="826" y="3282"/>
                      </a:lnTo>
                      <a:lnTo>
                        <a:pt x="737" y="3282"/>
                      </a:lnTo>
                      <a:lnTo>
                        <a:pt x="647" y="3282"/>
                      </a:lnTo>
                      <a:lnTo>
                        <a:pt x="557" y="3279"/>
                      </a:lnTo>
                      <a:lnTo>
                        <a:pt x="467" y="3279"/>
                      </a:lnTo>
                      <a:lnTo>
                        <a:pt x="508" y="3279"/>
                      </a:lnTo>
                      <a:lnTo>
                        <a:pt x="508" y="3253"/>
                      </a:lnTo>
                      <a:lnTo>
                        <a:pt x="505" y="3246"/>
                      </a:lnTo>
                      <a:lnTo>
                        <a:pt x="500" y="3232"/>
                      </a:lnTo>
                      <a:lnTo>
                        <a:pt x="496" y="3220"/>
                      </a:lnTo>
                      <a:lnTo>
                        <a:pt x="491" y="3197"/>
                      </a:lnTo>
                      <a:lnTo>
                        <a:pt x="486" y="3161"/>
                      </a:lnTo>
                      <a:lnTo>
                        <a:pt x="484" y="3119"/>
                      </a:lnTo>
                      <a:lnTo>
                        <a:pt x="486" y="3085"/>
                      </a:lnTo>
                      <a:lnTo>
                        <a:pt x="484" y="3052"/>
                      </a:lnTo>
                      <a:lnTo>
                        <a:pt x="484" y="3026"/>
                      </a:lnTo>
                      <a:lnTo>
                        <a:pt x="472" y="2972"/>
                      </a:lnTo>
                      <a:lnTo>
                        <a:pt x="472" y="2970"/>
                      </a:lnTo>
                      <a:lnTo>
                        <a:pt x="472" y="2967"/>
                      </a:lnTo>
                      <a:lnTo>
                        <a:pt x="472" y="2965"/>
                      </a:lnTo>
                      <a:lnTo>
                        <a:pt x="472" y="2963"/>
                      </a:lnTo>
                      <a:lnTo>
                        <a:pt x="472" y="2960"/>
                      </a:lnTo>
                      <a:lnTo>
                        <a:pt x="472" y="2958"/>
                      </a:lnTo>
                      <a:lnTo>
                        <a:pt x="472" y="2956"/>
                      </a:lnTo>
                      <a:lnTo>
                        <a:pt x="472" y="2953"/>
                      </a:lnTo>
                      <a:lnTo>
                        <a:pt x="470" y="2953"/>
                      </a:lnTo>
                      <a:lnTo>
                        <a:pt x="470" y="2951"/>
                      </a:lnTo>
                      <a:lnTo>
                        <a:pt x="470" y="2948"/>
                      </a:lnTo>
                      <a:lnTo>
                        <a:pt x="467" y="2948"/>
                      </a:lnTo>
                      <a:lnTo>
                        <a:pt x="467" y="2948"/>
                      </a:lnTo>
                      <a:lnTo>
                        <a:pt x="465" y="2948"/>
                      </a:lnTo>
                      <a:lnTo>
                        <a:pt x="463" y="2946"/>
                      </a:lnTo>
                      <a:lnTo>
                        <a:pt x="463" y="2944"/>
                      </a:lnTo>
                      <a:lnTo>
                        <a:pt x="460" y="2944"/>
                      </a:lnTo>
                      <a:lnTo>
                        <a:pt x="460" y="2941"/>
                      </a:lnTo>
                      <a:lnTo>
                        <a:pt x="458" y="2939"/>
                      </a:lnTo>
                      <a:lnTo>
                        <a:pt x="456" y="2937"/>
                      </a:lnTo>
                      <a:lnTo>
                        <a:pt x="456" y="2934"/>
                      </a:lnTo>
                      <a:lnTo>
                        <a:pt x="456" y="2932"/>
                      </a:lnTo>
                      <a:lnTo>
                        <a:pt x="453" y="2932"/>
                      </a:lnTo>
                      <a:lnTo>
                        <a:pt x="453" y="2930"/>
                      </a:lnTo>
                      <a:lnTo>
                        <a:pt x="453" y="2927"/>
                      </a:lnTo>
                      <a:lnTo>
                        <a:pt x="453" y="2925"/>
                      </a:lnTo>
                      <a:lnTo>
                        <a:pt x="453" y="2922"/>
                      </a:lnTo>
                      <a:lnTo>
                        <a:pt x="453" y="2920"/>
                      </a:lnTo>
                      <a:lnTo>
                        <a:pt x="453" y="2918"/>
                      </a:lnTo>
                      <a:lnTo>
                        <a:pt x="453" y="2915"/>
                      </a:lnTo>
                      <a:lnTo>
                        <a:pt x="453" y="2913"/>
                      </a:lnTo>
                      <a:lnTo>
                        <a:pt x="453" y="2911"/>
                      </a:lnTo>
                      <a:lnTo>
                        <a:pt x="453" y="2908"/>
                      </a:lnTo>
                      <a:lnTo>
                        <a:pt x="453" y="2908"/>
                      </a:lnTo>
                      <a:lnTo>
                        <a:pt x="453" y="2906"/>
                      </a:lnTo>
                      <a:lnTo>
                        <a:pt x="453" y="2904"/>
                      </a:lnTo>
                      <a:lnTo>
                        <a:pt x="456" y="2904"/>
                      </a:lnTo>
                      <a:lnTo>
                        <a:pt x="456" y="2901"/>
                      </a:lnTo>
                      <a:lnTo>
                        <a:pt x="458" y="2901"/>
                      </a:lnTo>
                      <a:lnTo>
                        <a:pt x="458" y="2899"/>
                      </a:lnTo>
                      <a:lnTo>
                        <a:pt x="460" y="2899"/>
                      </a:lnTo>
                      <a:lnTo>
                        <a:pt x="460" y="2897"/>
                      </a:lnTo>
                      <a:lnTo>
                        <a:pt x="463" y="2897"/>
                      </a:lnTo>
                      <a:lnTo>
                        <a:pt x="463" y="2894"/>
                      </a:lnTo>
                      <a:lnTo>
                        <a:pt x="465" y="2894"/>
                      </a:lnTo>
                      <a:lnTo>
                        <a:pt x="465" y="2892"/>
                      </a:lnTo>
                      <a:lnTo>
                        <a:pt x="467" y="2892"/>
                      </a:lnTo>
                      <a:lnTo>
                        <a:pt x="470" y="2889"/>
                      </a:lnTo>
                      <a:lnTo>
                        <a:pt x="472" y="2887"/>
                      </a:lnTo>
                      <a:lnTo>
                        <a:pt x="474" y="2885"/>
                      </a:lnTo>
                      <a:lnTo>
                        <a:pt x="477" y="2885"/>
                      </a:lnTo>
                      <a:lnTo>
                        <a:pt x="477" y="2882"/>
                      </a:lnTo>
                      <a:lnTo>
                        <a:pt x="479" y="2882"/>
                      </a:lnTo>
                      <a:lnTo>
                        <a:pt x="479" y="2880"/>
                      </a:lnTo>
                      <a:lnTo>
                        <a:pt x="482" y="2880"/>
                      </a:lnTo>
                      <a:lnTo>
                        <a:pt x="482" y="2878"/>
                      </a:lnTo>
                      <a:lnTo>
                        <a:pt x="484" y="2878"/>
                      </a:lnTo>
                      <a:lnTo>
                        <a:pt x="484" y="2875"/>
                      </a:lnTo>
                      <a:lnTo>
                        <a:pt x="486" y="2875"/>
                      </a:lnTo>
                      <a:lnTo>
                        <a:pt x="489" y="2873"/>
                      </a:lnTo>
                      <a:lnTo>
                        <a:pt x="491" y="2873"/>
                      </a:lnTo>
                      <a:lnTo>
                        <a:pt x="491" y="2871"/>
                      </a:lnTo>
                      <a:lnTo>
                        <a:pt x="493" y="2871"/>
                      </a:lnTo>
                      <a:lnTo>
                        <a:pt x="493" y="2868"/>
                      </a:lnTo>
                      <a:lnTo>
                        <a:pt x="496" y="2868"/>
                      </a:lnTo>
                      <a:lnTo>
                        <a:pt x="498" y="2868"/>
                      </a:lnTo>
                      <a:lnTo>
                        <a:pt x="498" y="2866"/>
                      </a:lnTo>
                      <a:lnTo>
                        <a:pt x="500" y="2866"/>
                      </a:lnTo>
                      <a:lnTo>
                        <a:pt x="500" y="2863"/>
                      </a:lnTo>
                      <a:lnTo>
                        <a:pt x="503" y="2863"/>
                      </a:lnTo>
                      <a:lnTo>
                        <a:pt x="503" y="2861"/>
                      </a:lnTo>
                      <a:lnTo>
                        <a:pt x="505" y="2861"/>
                      </a:lnTo>
                      <a:lnTo>
                        <a:pt x="505" y="2859"/>
                      </a:lnTo>
                      <a:lnTo>
                        <a:pt x="505" y="2856"/>
                      </a:lnTo>
                      <a:lnTo>
                        <a:pt x="508" y="2856"/>
                      </a:lnTo>
                      <a:lnTo>
                        <a:pt x="508" y="2854"/>
                      </a:lnTo>
                      <a:lnTo>
                        <a:pt x="508" y="2852"/>
                      </a:lnTo>
                      <a:lnTo>
                        <a:pt x="510" y="2852"/>
                      </a:lnTo>
                      <a:lnTo>
                        <a:pt x="510" y="2849"/>
                      </a:lnTo>
                      <a:lnTo>
                        <a:pt x="510" y="2847"/>
                      </a:lnTo>
                      <a:lnTo>
                        <a:pt x="510" y="2845"/>
                      </a:lnTo>
                      <a:lnTo>
                        <a:pt x="510" y="2842"/>
                      </a:lnTo>
                      <a:lnTo>
                        <a:pt x="510" y="2840"/>
                      </a:lnTo>
                      <a:lnTo>
                        <a:pt x="512" y="2837"/>
                      </a:lnTo>
                      <a:lnTo>
                        <a:pt x="512" y="2837"/>
                      </a:lnTo>
                      <a:lnTo>
                        <a:pt x="512" y="2835"/>
                      </a:lnTo>
                      <a:lnTo>
                        <a:pt x="512" y="2833"/>
                      </a:lnTo>
                      <a:lnTo>
                        <a:pt x="512" y="2830"/>
                      </a:lnTo>
                      <a:lnTo>
                        <a:pt x="512" y="2828"/>
                      </a:lnTo>
                      <a:lnTo>
                        <a:pt x="515" y="2828"/>
                      </a:lnTo>
                      <a:lnTo>
                        <a:pt x="515" y="2826"/>
                      </a:lnTo>
                      <a:lnTo>
                        <a:pt x="515" y="2823"/>
                      </a:lnTo>
                      <a:lnTo>
                        <a:pt x="515" y="2821"/>
                      </a:lnTo>
                      <a:lnTo>
                        <a:pt x="515" y="2819"/>
                      </a:lnTo>
                      <a:lnTo>
                        <a:pt x="515" y="2816"/>
                      </a:lnTo>
                      <a:lnTo>
                        <a:pt x="515" y="2814"/>
                      </a:lnTo>
                      <a:lnTo>
                        <a:pt x="515" y="2811"/>
                      </a:lnTo>
                      <a:lnTo>
                        <a:pt x="512" y="2811"/>
                      </a:lnTo>
                      <a:lnTo>
                        <a:pt x="512" y="2809"/>
                      </a:lnTo>
                      <a:lnTo>
                        <a:pt x="512" y="2807"/>
                      </a:lnTo>
                      <a:lnTo>
                        <a:pt x="512" y="2804"/>
                      </a:lnTo>
                      <a:lnTo>
                        <a:pt x="512" y="2802"/>
                      </a:lnTo>
                      <a:lnTo>
                        <a:pt x="512" y="2800"/>
                      </a:lnTo>
                      <a:lnTo>
                        <a:pt x="515" y="2800"/>
                      </a:lnTo>
                      <a:lnTo>
                        <a:pt x="515" y="2797"/>
                      </a:lnTo>
                      <a:lnTo>
                        <a:pt x="515" y="2795"/>
                      </a:lnTo>
                      <a:lnTo>
                        <a:pt x="515" y="2793"/>
                      </a:lnTo>
                      <a:lnTo>
                        <a:pt x="515" y="2790"/>
                      </a:lnTo>
                      <a:lnTo>
                        <a:pt x="517" y="2790"/>
                      </a:lnTo>
                      <a:lnTo>
                        <a:pt x="517" y="2788"/>
                      </a:lnTo>
                      <a:lnTo>
                        <a:pt x="517" y="2785"/>
                      </a:lnTo>
                      <a:lnTo>
                        <a:pt x="519" y="2785"/>
                      </a:lnTo>
                      <a:lnTo>
                        <a:pt x="519" y="2783"/>
                      </a:lnTo>
                      <a:lnTo>
                        <a:pt x="519" y="2781"/>
                      </a:lnTo>
                      <a:lnTo>
                        <a:pt x="522" y="2781"/>
                      </a:lnTo>
                      <a:lnTo>
                        <a:pt x="522" y="2781"/>
                      </a:lnTo>
                      <a:lnTo>
                        <a:pt x="524" y="2781"/>
                      </a:lnTo>
                      <a:lnTo>
                        <a:pt x="524" y="2778"/>
                      </a:lnTo>
                      <a:lnTo>
                        <a:pt x="524" y="2776"/>
                      </a:lnTo>
                      <a:lnTo>
                        <a:pt x="526" y="2776"/>
                      </a:lnTo>
                      <a:lnTo>
                        <a:pt x="526" y="2774"/>
                      </a:lnTo>
                      <a:lnTo>
                        <a:pt x="529" y="2774"/>
                      </a:lnTo>
                      <a:lnTo>
                        <a:pt x="529" y="2771"/>
                      </a:lnTo>
                      <a:lnTo>
                        <a:pt x="531" y="2771"/>
                      </a:lnTo>
                      <a:lnTo>
                        <a:pt x="531" y="2769"/>
                      </a:lnTo>
                      <a:lnTo>
                        <a:pt x="534" y="2769"/>
                      </a:lnTo>
                      <a:lnTo>
                        <a:pt x="536" y="2769"/>
                      </a:lnTo>
                      <a:lnTo>
                        <a:pt x="536" y="2767"/>
                      </a:lnTo>
                      <a:lnTo>
                        <a:pt x="538" y="2767"/>
                      </a:lnTo>
                      <a:lnTo>
                        <a:pt x="538" y="2764"/>
                      </a:lnTo>
                      <a:lnTo>
                        <a:pt x="541" y="2764"/>
                      </a:lnTo>
                      <a:lnTo>
                        <a:pt x="543" y="2764"/>
                      </a:lnTo>
                      <a:lnTo>
                        <a:pt x="543" y="2762"/>
                      </a:lnTo>
                      <a:lnTo>
                        <a:pt x="545" y="2762"/>
                      </a:lnTo>
                      <a:lnTo>
                        <a:pt x="548" y="2762"/>
                      </a:lnTo>
                      <a:lnTo>
                        <a:pt x="548" y="2759"/>
                      </a:lnTo>
                      <a:lnTo>
                        <a:pt x="550" y="2759"/>
                      </a:lnTo>
                      <a:lnTo>
                        <a:pt x="550" y="2757"/>
                      </a:lnTo>
                      <a:lnTo>
                        <a:pt x="552" y="2757"/>
                      </a:lnTo>
                      <a:lnTo>
                        <a:pt x="552" y="2755"/>
                      </a:lnTo>
                      <a:lnTo>
                        <a:pt x="555" y="2755"/>
                      </a:lnTo>
                      <a:lnTo>
                        <a:pt x="555" y="2752"/>
                      </a:lnTo>
                      <a:lnTo>
                        <a:pt x="555" y="2750"/>
                      </a:lnTo>
                      <a:lnTo>
                        <a:pt x="557" y="2750"/>
                      </a:lnTo>
                      <a:lnTo>
                        <a:pt x="557" y="2748"/>
                      </a:lnTo>
                      <a:lnTo>
                        <a:pt x="557" y="2745"/>
                      </a:lnTo>
                      <a:lnTo>
                        <a:pt x="557" y="2743"/>
                      </a:lnTo>
                      <a:lnTo>
                        <a:pt x="557" y="2734"/>
                      </a:lnTo>
                      <a:lnTo>
                        <a:pt x="557" y="2729"/>
                      </a:lnTo>
                      <a:lnTo>
                        <a:pt x="557" y="2717"/>
                      </a:lnTo>
                      <a:lnTo>
                        <a:pt x="555" y="2710"/>
                      </a:lnTo>
                      <a:lnTo>
                        <a:pt x="550" y="2696"/>
                      </a:lnTo>
                      <a:lnTo>
                        <a:pt x="543" y="2689"/>
                      </a:lnTo>
                      <a:lnTo>
                        <a:pt x="536" y="2682"/>
                      </a:lnTo>
                      <a:lnTo>
                        <a:pt x="526" y="2670"/>
                      </a:lnTo>
                      <a:lnTo>
                        <a:pt x="526" y="2667"/>
                      </a:lnTo>
                      <a:lnTo>
                        <a:pt x="522" y="2665"/>
                      </a:lnTo>
                      <a:lnTo>
                        <a:pt x="522" y="2660"/>
                      </a:lnTo>
                      <a:lnTo>
                        <a:pt x="519" y="2656"/>
                      </a:lnTo>
                      <a:lnTo>
                        <a:pt x="517" y="2648"/>
                      </a:lnTo>
                      <a:lnTo>
                        <a:pt x="512" y="2634"/>
                      </a:lnTo>
                      <a:lnTo>
                        <a:pt x="512" y="2630"/>
                      </a:lnTo>
                      <a:lnTo>
                        <a:pt x="512" y="2622"/>
                      </a:lnTo>
                      <a:lnTo>
                        <a:pt x="512" y="2615"/>
                      </a:lnTo>
                      <a:lnTo>
                        <a:pt x="515" y="2608"/>
                      </a:lnTo>
                      <a:lnTo>
                        <a:pt x="517" y="2596"/>
                      </a:lnTo>
                      <a:lnTo>
                        <a:pt x="522" y="2582"/>
                      </a:lnTo>
                      <a:lnTo>
                        <a:pt x="529" y="2568"/>
                      </a:lnTo>
                      <a:lnTo>
                        <a:pt x="534" y="2559"/>
                      </a:lnTo>
                      <a:lnTo>
                        <a:pt x="538" y="2554"/>
                      </a:lnTo>
                      <a:lnTo>
                        <a:pt x="541" y="2549"/>
                      </a:lnTo>
                      <a:lnTo>
                        <a:pt x="545" y="2545"/>
                      </a:lnTo>
                      <a:lnTo>
                        <a:pt x="552" y="2537"/>
                      </a:lnTo>
                      <a:lnTo>
                        <a:pt x="562" y="2530"/>
                      </a:lnTo>
                      <a:lnTo>
                        <a:pt x="571" y="2519"/>
                      </a:lnTo>
                      <a:lnTo>
                        <a:pt x="578" y="2511"/>
                      </a:lnTo>
                      <a:lnTo>
                        <a:pt x="581" y="2507"/>
                      </a:lnTo>
                      <a:lnTo>
                        <a:pt x="581" y="2502"/>
                      </a:lnTo>
                      <a:lnTo>
                        <a:pt x="583" y="2497"/>
                      </a:lnTo>
                      <a:lnTo>
                        <a:pt x="583" y="2488"/>
                      </a:lnTo>
                      <a:lnTo>
                        <a:pt x="583" y="2474"/>
                      </a:lnTo>
                      <a:lnTo>
                        <a:pt x="583" y="2467"/>
                      </a:lnTo>
                      <a:lnTo>
                        <a:pt x="583" y="2459"/>
                      </a:lnTo>
                      <a:lnTo>
                        <a:pt x="583" y="2452"/>
                      </a:lnTo>
                      <a:lnTo>
                        <a:pt x="583" y="2433"/>
                      </a:lnTo>
                      <a:lnTo>
                        <a:pt x="583" y="2426"/>
                      </a:lnTo>
                      <a:lnTo>
                        <a:pt x="581" y="2419"/>
                      </a:lnTo>
                      <a:lnTo>
                        <a:pt x="581" y="2403"/>
                      </a:lnTo>
                      <a:lnTo>
                        <a:pt x="581" y="2391"/>
                      </a:lnTo>
                      <a:lnTo>
                        <a:pt x="571" y="2367"/>
                      </a:lnTo>
                      <a:lnTo>
                        <a:pt x="569" y="2367"/>
                      </a:lnTo>
                      <a:lnTo>
                        <a:pt x="569" y="2365"/>
                      </a:lnTo>
                      <a:lnTo>
                        <a:pt x="569" y="2363"/>
                      </a:lnTo>
                      <a:lnTo>
                        <a:pt x="569" y="2360"/>
                      </a:lnTo>
                      <a:lnTo>
                        <a:pt x="569" y="2358"/>
                      </a:lnTo>
                      <a:lnTo>
                        <a:pt x="569" y="2356"/>
                      </a:lnTo>
                      <a:lnTo>
                        <a:pt x="569" y="2353"/>
                      </a:lnTo>
                      <a:lnTo>
                        <a:pt x="569" y="2351"/>
                      </a:lnTo>
                      <a:lnTo>
                        <a:pt x="567" y="2348"/>
                      </a:lnTo>
                      <a:lnTo>
                        <a:pt x="567" y="2346"/>
                      </a:lnTo>
                      <a:lnTo>
                        <a:pt x="567" y="2344"/>
                      </a:lnTo>
                      <a:lnTo>
                        <a:pt x="567" y="2341"/>
                      </a:lnTo>
                      <a:lnTo>
                        <a:pt x="564" y="2339"/>
                      </a:lnTo>
                      <a:lnTo>
                        <a:pt x="564" y="2332"/>
                      </a:lnTo>
                      <a:lnTo>
                        <a:pt x="564" y="2330"/>
                      </a:lnTo>
                      <a:lnTo>
                        <a:pt x="564" y="2327"/>
                      </a:lnTo>
                      <a:lnTo>
                        <a:pt x="564" y="2327"/>
                      </a:lnTo>
                      <a:lnTo>
                        <a:pt x="567" y="2327"/>
                      </a:lnTo>
                      <a:lnTo>
                        <a:pt x="567" y="2325"/>
                      </a:lnTo>
                      <a:lnTo>
                        <a:pt x="567" y="2322"/>
                      </a:lnTo>
                      <a:lnTo>
                        <a:pt x="567" y="2320"/>
                      </a:lnTo>
                      <a:lnTo>
                        <a:pt x="567" y="2315"/>
                      </a:lnTo>
                      <a:lnTo>
                        <a:pt x="567" y="2313"/>
                      </a:lnTo>
                      <a:lnTo>
                        <a:pt x="567" y="2311"/>
                      </a:lnTo>
                      <a:lnTo>
                        <a:pt x="567" y="2308"/>
                      </a:lnTo>
                      <a:lnTo>
                        <a:pt x="567" y="2306"/>
                      </a:lnTo>
                      <a:lnTo>
                        <a:pt x="567" y="2304"/>
                      </a:lnTo>
                      <a:lnTo>
                        <a:pt x="569" y="2301"/>
                      </a:lnTo>
                      <a:lnTo>
                        <a:pt x="569" y="2299"/>
                      </a:lnTo>
                      <a:lnTo>
                        <a:pt x="571" y="2299"/>
                      </a:lnTo>
                      <a:lnTo>
                        <a:pt x="569" y="2296"/>
                      </a:lnTo>
                      <a:lnTo>
                        <a:pt x="569" y="2294"/>
                      </a:lnTo>
                      <a:lnTo>
                        <a:pt x="569" y="2292"/>
                      </a:lnTo>
                      <a:lnTo>
                        <a:pt x="571" y="2289"/>
                      </a:lnTo>
                      <a:lnTo>
                        <a:pt x="571" y="2287"/>
                      </a:lnTo>
                      <a:lnTo>
                        <a:pt x="571" y="2285"/>
                      </a:lnTo>
                      <a:lnTo>
                        <a:pt x="574" y="2282"/>
                      </a:lnTo>
                      <a:lnTo>
                        <a:pt x="574" y="2280"/>
                      </a:lnTo>
                      <a:lnTo>
                        <a:pt x="574" y="2278"/>
                      </a:lnTo>
                      <a:lnTo>
                        <a:pt x="574" y="2273"/>
                      </a:lnTo>
                      <a:lnTo>
                        <a:pt x="574" y="2270"/>
                      </a:lnTo>
                      <a:lnTo>
                        <a:pt x="574" y="2268"/>
                      </a:lnTo>
                      <a:lnTo>
                        <a:pt x="574" y="2266"/>
                      </a:lnTo>
                      <a:lnTo>
                        <a:pt x="574" y="2263"/>
                      </a:lnTo>
                      <a:lnTo>
                        <a:pt x="576" y="2263"/>
                      </a:lnTo>
                      <a:lnTo>
                        <a:pt x="578" y="2259"/>
                      </a:lnTo>
                      <a:lnTo>
                        <a:pt x="578" y="2256"/>
                      </a:lnTo>
                      <a:lnTo>
                        <a:pt x="578" y="2254"/>
                      </a:lnTo>
                      <a:lnTo>
                        <a:pt x="578" y="2252"/>
                      </a:lnTo>
                      <a:lnTo>
                        <a:pt x="578" y="2249"/>
                      </a:lnTo>
                      <a:lnTo>
                        <a:pt x="581" y="2244"/>
                      </a:lnTo>
                      <a:lnTo>
                        <a:pt x="583" y="2244"/>
                      </a:lnTo>
                      <a:lnTo>
                        <a:pt x="585" y="2242"/>
                      </a:lnTo>
                      <a:lnTo>
                        <a:pt x="588" y="2237"/>
                      </a:lnTo>
                      <a:lnTo>
                        <a:pt x="590" y="2230"/>
                      </a:lnTo>
                      <a:lnTo>
                        <a:pt x="593" y="2228"/>
                      </a:lnTo>
                      <a:lnTo>
                        <a:pt x="593" y="2226"/>
                      </a:lnTo>
                      <a:lnTo>
                        <a:pt x="593" y="2223"/>
                      </a:lnTo>
                      <a:lnTo>
                        <a:pt x="595" y="2221"/>
                      </a:lnTo>
                      <a:lnTo>
                        <a:pt x="595" y="2218"/>
                      </a:lnTo>
                      <a:lnTo>
                        <a:pt x="595" y="2216"/>
                      </a:lnTo>
                      <a:lnTo>
                        <a:pt x="597" y="2216"/>
                      </a:lnTo>
                      <a:lnTo>
                        <a:pt x="597" y="2214"/>
                      </a:lnTo>
                      <a:lnTo>
                        <a:pt x="595" y="2214"/>
                      </a:lnTo>
                      <a:lnTo>
                        <a:pt x="595" y="2211"/>
                      </a:lnTo>
                      <a:lnTo>
                        <a:pt x="595" y="2209"/>
                      </a:lnTo>
                      <a:lnTo>
                        <a:pt x="597" y="2204"/>
                      </a:lnTo>
                      <a:lnTo>
                        <a:pt x="600" y="2202"/>
                      </a:lnTo>
                      <a:lnTo>
                        <a:pt x="602" y="2200"/>
                      </a:lnTo>
                      <a:lnTo>
                        <a:pt x="602" y="2197"/>
                      </a:lnTo>
                      <a:lnTo>
                        <a:pt x="602" y="2193"/>
                      </a:lnTo>
                      <a:lnTo>
                        <a:pt x="602" y="2190"/>
                      </a:lnTo>
                      <a:lnTo>
                        <a:pt x="604" y="2188"/>
                      </a:lnTo>
                      <a:lnTo>
                        <a:pt x="604" y="2185"/>
                      </a:lnTo>
                      <a:lnTo>
                        <a:pt x="609" y="2181"/>
                      </a:lnTo>
                      <a:lnTo>
                        <a:pt x="623" y="2162"/>
                      </a:lnTo>
                      <a:lnTo>
                        <a:pt x="626" y="2159"/>
                      </a:lnTo>
                      <a:lnTo>
                        <a:pt x="647" y="2152"/>
                      </a:lnTo>
                      <a:lnTo>
                        <a:pt x="652" y="2148"/>
                      </a:lnTo>
                      <a:lnTo>
                        <a:pt x="661" y="2138"/>
                      </a:lnTo>
                      <a:lnTo>
                        <a:pt x="666" y="2129"/>
                      </a:lnTo>
                      <a:lnTo>
                        <a:pt x="673" y="2115"/>
                      </a:lnTo>
                      <a:lnTo>
                        <a:pt x="680" y="2055"/>
                      </a:lnTo>
                      <a:lnTo>
                        <a:pt x="682" y="2044"/>
                      </a:lnTo>
                      <a:lnTo>
                        <a:pt x="685" y="2044"/>
                      </a:lnTo>
                      <a:lnTo>
                        <a:pt x="685" y="2041"/>
                      </a:lnTo>
                      <a:lnTo>
                        <a:pt x="687" y="2039"/>
                      </a:lnTo>
                      <a:lnTo>
                        <a:pt x="687" y="2037"/>
                      </a:lnTo>
                      <a:lnTo>
                        <a:pt x="689" y="2037"/>
                      </a:lnTo>
                      <a:lnTo>
                        <a:pt x="689" y="2034"/>
                      </a:lnTo>
                      <a:lnTo>
                        <a:pt x="689" y="2032"/>
                      </a:lnTo>
                      <a:lnTo>
                        <a:pt x="689" y="2027"/>
                      </a:lnTo>
                      <a:lnTo>
                        <a:pt x="689" y="2025"/>
                      </a:lnTo>
                      <a:lnTo>
                        <a:pt x="689" y="2022"/>
                      </a:lnTo>
                      <a:lnTo>
                        <a:pt x="689" y="2020"/>
                      </a:lnTo>
                      <a:lnTo>
                        <a:pt x="689" y="2018"/>
                      </a:lnTo>
                      <a:lnTo>
                        <a:pt x="689" y="2015"/>
                      </a:lnTo>
                      <a:lnTo>
                        <a:pt x="687" y="2015"/>
                      </a:lnTo>
                      <a:lnTo>
                        <a:pt x="687" y="2011"/>
                      </a:lnTo>
                      <a:lnTo>
                        <a:pt x="687" y="2008"/>
                      </a:lnTo>
                      <a:lnTo>
                        <a:pt x="687" y="2006"/>
                      </a:lnTo>
                      <a:lnTo>
                        <a:pt x="687" y="2004"/>
                      </a:lnTo>
                      <a:lnTo>
                        <a:pt x="682" y="2004"/>
                      </a:lnTo>
                      <a:lnTo>
                        <a:pt x="678" y="2004"/>
                      </a:lnTo>
                      <a:lnTo>
                        <a:pt x="671" y="2004"/>
                      </a:lnTo>
                      <a:lnTo>
                        <a:pt x="663" y="2004"/>
                      </a:lnTo>
                      <a:lnTo>
                        <a:pt x="656" y="2004"/>
                      </a:lnTo>
                      <a:lnTo>
                        <a:pt x="652" y="2004"/>
                      </a:lnTo>
                      <a:lnTo>
                        <a:pt x="637" y="2004"/>
                      </a:lnTo>
                      <a:lnTo>
                        <a:pt x="609" y="2004"/>
                      </a:lnTo>
                      <a:lnTo>
                        <a:pt x="595" y="2004"/>
                      </a:lnTo>
                      <a:lnTo>
                        <a:pt x="571" y="2004"/>
                      </a:lnTo>
                      <a:lnTo>
                        <a:pt x="534" y="2004"/>
                      </a:lnTo>
                      <a:lnTo>
                        <a:pt x="529" y="2004"/>
                      </a:lnTo>
                      <a:lnTo>
                        <a:pt x="524" y="2004"/>
                      </a:lnTo>
                      <a:lnTo>
                        <a:pt x="484" y="2004"/>
                      </a:lnTo>
                      <a:lnTo>
                        <a:pt x="456" y="2004"/>
                      </a:lnTo>
                      <a:lnTo>
                        <a:pt x="420" y="2001"/>
                      </a:lnTo>
                      <a:lnTo>
                        <a:pt x="340" y="2001"/>
                      </a:lnTo>
                      <a:lnTo>
                        <a:pt x="330" y="2001"/>
                      </a:lnTo>
                      <a:lnTo>
                        <a:pt x="283" y="2001"/>
                      </a:lnTo>
                      <a:lnTo>
                        <a:pt x="283" y="1994"/>
                      </a:lnTo>
                      <a:lnTo>
                        <a:pt x="283" y="1989"/>
                      </a:lnTo>
                      <a:lnTo>
                        <a:pt x="283" y="1987"/>
                      </a:lnTo>
                      <a:lnTo>
                        <a:pt x="283" y="1907"/>
                      </a:lnTo>
                      <a:lnTo>
                        <a:pt x="283" y="1871"/>
                      </a:lnTo>
                      <a:lnTo>
                        <a:pt x="283" y="1862"/>
                      </a:lnTo>
                      <a:lnTo>
                        <a:pt x="283" y="1817"/>
                      </a:lnTo>
                      <a:lnTo>
                        <a:pt x="283" y="1659"/>
                      </a:lnTo>
                      <a:lnTo>
                        <a:pt x="283" y="1635"/>
                      </a:lnTo>
                      <a:lnTo>
                        <a:pt x="285" y="1543"/>
                      </a:lnTo>
                      <a:lnTo>
                        <a:pt x="285" y="1507"/>
                      </a:lnTo>
                      <a:lnTo>
                        <a:pt x="283" y="1479"/>
                      </a:lnTo>
                      <a:lnTo>
                        <a:pt x="283" y="1467"/>
                      </a:lnTo>
                      <a:lnTo>
                        <a:pt x="283" y="1460"/>
                      </a:lnTo>
                      <a:lnTo>
                        <a:pt x="283" y="1455"/>
                      </a:lnTo>
                      <a:lnTo>
                        <a:pt x="288" y="1448"/>
                      </a:lnTo>
                      <a:lnTo>
                        <a:pt x="297" y="1437"/>
                      </a:lnTo>
                      <a:lnTo>
                        <a:pt x="300" y="1437"/>
                      </a:lnTo>
                      <a:lnTo>
                        <a:pt x="302" y="1437"/>
                      </a:lnTo>
                      <a:lnTo>
                        <a:pt x="302" y="1441"/>
                      </a:lnTo>
                      <a:lnTo>
                        <a:pt x="302" y="1446"/>
                      </a:lnTo>
                      <a:lnTo>
                        <a:pt x="342" y="1446"/>
                      </a:lnTo>
                      <a:lnTo>
                        <a:pt x="378" y="1446"/>
                      </a:lnTo>
                      <a:lnTo>
                        <a:pt x="397" y="1446"/>
                      </a:lnTo>
                      <a:lnTo>
                        <a:pt x="399" y="1446"/>
                      </a:lnTo>
                      <a:lnTo>
                        <a:pt x="389" y="1437"/>
                      </a:lnTo>
                      <a:lnTo>
                        <a:pt x="387" y="1432"/>
                      </a:lnTo>
                      <a:lnTo>
                        <a:pt x="385" y="1418"/>
                      </a:lnTo>
                      <a:lnTo>
                        <a:pt x="375" y="1366"/>
                      </a:lnTo>
                      <a:lnTo>
                        <a:pt x="375" y="1366"/>
                      </a:lnTo>
                      <a:lnTo>
                        <a:pt x="375" y="1363"/>
                      </a:lnTo>
                      <a:lnTo>
                        <a:pt x="371" y="1356"/>
                      </a:lnTo>
                      <a:lnTo>
                        <a:pt x="352" y="1323"/>
                      </a:lnTo>
                      <a:lnTo>
                        <a:pt x="349" y="1323"/>
                      </a:lnTo>
                      <a:lnTo>
                        <a:pt x="347" y="1316"/>
                      </a:lnTo>
                      <a:lnTo>
                        <a:pt x="347" y="1314"/>
                      </a:lnTo>
                      <a:lnTo>
                        <a:pt x="354" y="1250"/>
                      </a:lnTo>
                      <a:lnTo>
                        <a:pt x="356" y="1233"/>
                      </a:lnTo>
                      <a:lnTo>
                        <a:pt x="356" y="1226"/>
                      </a:lnTo>
                      <a:lnTo>
                        <a:pt x="385" y="1198"/>
                      </a:lnTo>
                      <a:lnTo>
                        <a:pt x="392" y="1193"/>
                      </a:lnTo>
                      <a:lnTo>
                        <a:pt x="397" y="1186"/>
                      </a:lnTo>
                      <a:lnTo>
                        <a:pt x="399" y="1181"/>
                      </a:lnTo>
                      <a:lnTo>
                        <a:pt x="413" y="1160"/>
                      </a:lnTo>
                      <a:lnTo>
                        <a:pt x="427" y="1139"/>
                      </a:lnTo>
                      <a:lnTo>
                        <a:pt x="439" y="1122"/>
                      </a:lnTo>
                      <a:lnTo>
                        <a:pt x="439" y="1118"/>
                      </a:lnTo>
                      <a:lnTo>
                        <a:pt x="439" y="1108"/>
                      </a:lnTo>
                      <a:lnTo>
                        <a:pt x="439" y="1092"/>
                      </a:lnTo>
                      <a:lnTo>
                        <a:pt x="413" y="1092"/>
                      </a:lnTo>
                      <a:lnTo>
                        <a:pt x="411" y="1092"/>
                      </a:lnTo>
                      <a:lnTo>
                        <a:pt x="406" y="1092"/>
                      </a:lnTo>
                      <a:lnTo>
                        <a:pt x="404" y="1092"/>
                      </a:lnTo>
                      <a:lnTo>
                        <a:pt x="401" y="1092"/>
                      </a:lnTo>
                      <a:lnTo>
                        <a:pt x="399" y="1092"/>
                      </a:lnTo>
                      <a:lnTo>
                        <a:pt x="397" y="1092"/>
                      </a:lnTo>
                      <a:lnTo>
                        <a:pt x="397" y="1092"/>
                      </a:lnTo>
                      <a:lnTo>
                        <a:pt x="394" y="1092"/>
                      </a:lnTo>
                      <a:lnTo>
                        <a:pt x="392" y="1092"/>
                      </a:lnTo>
                      <a:lnTo>
                        <a:pt x="389" y="1092"/>
                      </a:lnTo>
                      <a:lnTo>
                        <a:pt x="387" y="1092"/>
                      </a:lnTo>
                      <a:lnTo>
                        <a:pt x="385" y="1092"/>
                      </a:lnTo>
                      <a:lnTo>
                        <a:pt x="382" y="1092"/>
                      </a:lnTo>
                      <a:lnTo>
                        <a:pt x="378" y="1092"/>
                      </a:lnTo>
                      <a:lnTo>
                        <a:pt x="375" y="1092"/>
                      </a:lnTo>
                      <a:lnTo>
                        <a:pt x="373" y="1092"/>
                      </a:lnTo>
                      <a:lnTo>
                        <a:pt x="373" y="1089"/>
                      </a:lnTo>
                      <a:lnTo>
                        <a:pt x="373" y="1087"/>
                      </a:lnTo>
                      <a:lnTo>
                        <a:pt x="373" y="1082"/>
                      </a:lnTo>
                      <a:lnTo>
                        <a:pt x="373" y="1077"/>
                      </a:lnTo>
                      <a:lnTo>
                        <a:pt x="373" y="1075"/>
                      </a:lnTo>
                      <a:lnTo>
                        <a:pt x="373" y="1073"/>
                      </a:lnTo>
                      <a:lnTo>
                        <a:pt x="373" y="1068"/>
                      </a:lnTo>
                      <a:lnTo>
                        <a:pt x="373" y="1066"/>
                      </a:lnTo>
                      <a:lnTo>
                        <a:pt x="373" y="1063"/>
                      </a:lnTo>
                      <a:lnTo>
                        <a:pt x="373" y="1056"/>
                      </a:lnTo>
                      <a:lnTo>
                        <a:pt x="373" y="1047"/>
                      </a:lnTo>
                      <a:lnTo>
                        <a:pt x="373" y="1042"/>
                      </a:lnTo>
                      <a:lnTo>
                        <a:pt x="373" y="1037"/>
                      </a:lnTo>
                      <a:lnTo>
                        <a:pt x="373" y="1035"/>
                      </a:lnTo>
                      <a:lnTo>
                        <a:pt x="373" y="1033"/>
                      </a:lnTo>
                      <a:lnTo>
                        <a:pt x="373" y="1030"/>
                      </a:lnTo>
                      <a:lnTo>
                        <a:pt x="373" y="1028"/>
                      </a:lnTo>
                      <a:lnTo>
                        <a:pt x="373" y="1025"/>
                      </a:lnTo>
                      <a:lnTo>
                        <a:pt x="373" y="1025"/>
                      </a:lnTo>
                      <a:lnTo>
                        <a:pt x="373" y="1023"/>
                      </a:lnTo>
                      <a:lnTo>
                        <a:pt x="373" y="1021"/>
                      </a:lnTo>
                      <a:lnTo>
                        <a:pt x="373" y="1018"/>
                      </a:lnTo>
                      <a:lnTo>
                        <a:pt x="373" y="1016"/>
                      </a:lnTo>
                      <a:lnTo>
                        <a:pt x="373" y="1014"/>
                      </a:lnTo>
                      <a:lnTo>
                        <a:pt x="373" y="1011"/>
                      </a:lnTo>
                      <a:lnTo>
                        <a:pt x="373" y="1009"/>
                      </a:lnTo>
                      <a:lnTo>
                        <a:pt x="373" y="1007"/>
                      </a:lnTo>
                      <a:lnTo>
                        <a:pt x="373" y="1004"/>
                      </a:lnTo>
                      <a:lnTo>
                        <a:pt x="373" y="1002"/>
                      </a:lnTo>
                      <a:lnTo>
                        <a:pt x="373" y="997"/>
                      </a:lnTo>
                      <a:lnTo>
                        <a:pt x="373" y="995"/>
                      </a:lnTo>
                      <a:lnTo>
                        <a:pt x="373" y="990"/>
                      </a:lnTo>
                      <a:lnTo>
                        <a:pt x="373" y="988"/>
                      </a:lnTo>
                      <a:lnTo>
                        <a:pt x="373" y="983"/>
                      </a:lnTo>
                      <a:lnTo>
                        <a:pt x="373" y="976"/>
                      </a:lnTo>
                      <a:lnTo>
                        <a:pt x="373" y="969"/>
                      </a:lnTo>
                      <a:lnTo>
                        <a:pt x="373" y="964"/>
                      </a:lnTo>
                      <a:lnTo>
                        <a:pt x="373" y="957"/>
                      </a:lnTo>
                      <a:lnTo>
                        <a:pt x="373" y="952"/>
                      </a:lnTo>
                      <a:lnTo>
                        <a:pt x="373" y="950"/>
                      </a:lnTo>
                      <a:lnTo>
                        <a:pt x="373" y="940"/>
                      </a:lnTo>
                      <a:lnTo>
                        <a:pt x="373" y="938"/>
                      </a:lnTo>
                      <a:lnTo>
                        <a:pt x="373" y="936"/>
                      </a:lnTo>
                      <a:lnTo>
                        <a:pt x="373" y="929"/>
                      </a:lnTo>
                      <a:lnTo>
                        <a:pt x="373" y="926"/>
                      </a:lnTo>
                      <a:lnTo>
                        <a:pt x="373" y="924"/>
                      </a:lnTo>
                      <a:lnTo>
                        <a:pt x="373" y="922"/>
                      </a:lnTo>
                      <a:lnTo>
                        <a:pt x="373" y="917"/>
                      </a:lnTo>
                      <a:lnTo>
                        <a:pt x="373" y="912"/>
                      </a:lnTo>
                      <a:lnTo>
                        <a:pt x="366" y="912"/>
                      </a:lnTo>
                      <a:lnTo>
                        <a:pt x="361" y="912"/>
                      </a:lnTo>
                      <a:lnTo>
                        <a:pt x="356" y="912"/>
                      </a:lnTo>
                      <a:lnTo>
                        <a:pt x="349" y="912"/>
                      </a:lnTo>
                      <a:lnTo>
                        <a:pt x="345" y="912"/>
                      </a:lnTo>
                      <a:lnTo>
                        <a:pt x="340" y="912"/>
                      </a:lnTo>
                      <a:lnTo>
                        <a:pt x="335" y="912"/>
                      </a:lnTo>
                      <a:lnTo>
                        <a:pt x="328" y="912"/>
                      </a:lnTo>
                      <a:lnTo>
                        <a:pt x="323" y="912"/>
                      </a:lnTo>
                      <a:lnTo>
                        <a:pt x="316" y="912"/>
                      </a:lnTo>
                      <a:lnTo>
                        <a:pt x="290" y="912"/>
                      </a:lnTo>
                      <a:lnTo>
                        <a:pt x="283" y="912"/>
                      </a:lnTo>
                      <a:lnTo>
                        <a:pt x="283" y="898"/>
                      </a:lnTo>
                      <a:lnTo>
                        <a:pt x="283" y="896"/>
                      </a:lnTo>
                      <a:lnTo>
                        <a:pt x="283" y="891"/>
                      </a:lnTo>
                      <a:lnTo>
                        <a:pt x="283" y="888"/>
                      </a:lnTo>
                      <a:lnTo>
                        <a:pt x="283" y="881"/>
                      </a:lnTo>
                      <a:lnTo>
                        <a:pt x="283" y="865"/>
                      </a:lnTo>
                      <a:lnTo>
                        <a:pt x="283" y="862"/>
                      </a:lnTo>
                      <a:lnTo>
                        <a:pt x="283" y="860"/>
                      </a:lnTo>
                      <a:lnTo>
                        <a:pt x="281" y="858"/>
                      </a:lnTo>
                      <a:lnTo>
                        <a:pt x="281" y="855"/>
                      </a:lnTo>
                      <a:lnTo>
                        <a:pt x="281" y="853"/>
                      </a:lnTo>
                      <a:lnTo>
                        <a:pt x="281" y="851"/>
                      </a:lnTo>
                      <a:lnTo>
                        <a:pt x="281" y="848"/>
                      </a:lnTo>
                      <a:lnTo>
                        <a:pt x="281" y="846"/>
                      </a:lnTo>
                      <a:lnTo>
                        <a:pt x="281" y="844"/>
                      </a:lnTo>
                      <a:lnTo>
                        <a:pt x="281" y="841"/>
                      </a:lnTo>
                      <a:lnTo>
                        <a:pt x="281" y="839"/>
                      </a:lnTo>
                      <a:lnTo>
                        <a:pt x="281" y="836"/>
                      </a:lnTo>
                      <a:lnTo>
                        <a:pt x="281" y="822"/>
                      </a:lnTo>
                      <a:lnTo>
                        <a:pt x="281" y="820"/>
                      </a:lnTo>
                      <a:lnTo>
                        <a:pt x="236" y="822"/>
                      </a:lnTo>
                      <a:lnTo>
                        <a:pt x="215" y="822"/>
                      </a:lnTo>
                      <a:lnTo>
                        <a:pt x="212" y="822"/>
                      </a:lnTo>
                      <a:lnTo>
                        <a:pt x="210" y="822"/>
                      </a:lnTo>
                      <a:lnTo>
                        <a:pt x="203" y="822"/>
                      </a:lnTo>
                      <a:lnTo>
                        <a:pt x="200" y="822"/>
                      </a:lnTo>
                      <a:lnTo>
                        <a:pt x="198" y="822"/>
                      </a:lnTo>
                      <a:lnTo>
                        <a:pt x="191" y="822"/>
                      </a:lnTo>
                      <a:lnTo>
                        <a:pt x="191" y="820"/>
                      </a:lnTo>
                      <a:lnTo>
                        <a:pt x="191" y="806"/>
                      </a:lnTo>
                      <a:lnTo>
                        <a:pt x="191" y="799"/>
                      </a:lnTo>
                      <a:lnTo>
                        <a:pt x="191" y="794"/>
                      </a:lnTo>
                      <a:lnTo>
                        <a:pt x="191" y="775"/>
                      </a:lnTo>
                      <a:lnTo>
                        <a:pt x="184" y="775"/>
                      </a:lnTo>
                      <a:lnTo>
                        <a:pt x="148" y="777"/>
                      </a:lnTo>
                      <a:lnTo>
                        <a:pt x="148" y="775"/>
                      </a:lnTo>
                      <a:lnTo>
                        <a:pt x="148" y="761"/>
                      </a:lnTo>
                      <a:lnTo>
                        <a:pt x="184" y="761"/>
                      </a:lnTo>
                      <a:lnTo>
                        <a:pt x="191" y="761"/>
                      </a:lnTo>
                      <a:lnTo>
                        <a:pt x="191" y="742"/>
                      </a:lnTo>
                      <a:lnTo>
                        <a:pt x="191" y="742"/>
                      </a:lnTo>
                      <a:lnTo>
                        <a:pt x="191" y="737"/>
                      </a:lnTo>
                      <a:lnTo>
                        <a:pt x="191" y="730"/>
                      </a:lnTo>
                      <a:lnTo>
                        <a:pt x="186" y="730"/>
                      </a:lnTo>
                      <a:lnTo>
                        <a:pt x="177" y="730"/>
                      </a:lnTo>
                      <a:lnTo>
                        <a:pt x="174" y="730"/>
                      </a:lnTo>
                      <a:lnTo>
                        <a:pt x="170" y="730"/>
                      </a:lnTo>
                      <a:lnTo>
                        <a:pt x="170" y="730"/>
                      </a:lnTo>
                      <a:lnTo>
                        <a:pt x="167" y="730"/>
                      </a:lnTo>
                      <a:lnTo>
                        <a:pt x="165" y="730"/>
                      </a:lnTo>
                      <a:lnTo>
                        <a:pt x="163" y="730"/>
                      </a:lnTo>
                      <a:lnTo>
                        <a:pt x="160" y="730"/>
                      </a:lnTo>
                      <a:lnTo>
                        <a:pt x="158" y="730"/>
                      </a:lnTo>
                      <a:lnTo>
                        <a:pt x="156" y="730"/>
                      </a:lnTo>
                      <a:lnTo>
                        <a:pt x="153" y="730"/>
                      </a:lnTo>
                      <a:lnTo>
                        <a:pt x="151" y="730"/>
                      </a:lnTo>
                      <a:lnTo>
                        <a:pt x="148" y="730"/>
                      </a:lnTo>
                      <a:lnTo>
                        <a:pt x="148" y="728"/>
                      </a:lnTo>
                      <a:lnTo>
                        <a:pt x="148" y="725"/>
                      </a:lnTo>
                      <a:lnTo>
                        <a:pt x="148" y="723"/>
                      </a:lnTo>
                      <a:lnTo>
                        <a:pt x="148" y="721"/>
                      </a:lnTo>
                      <a:lnTo>
                        <a:pt x="148" y="714"/>
                      </a:lnTo>
                      <a:lnTo>
                        <a:pt x="148" y="709"/>
                      </a:lnTo>
                      <a:lnTo>
                        <a:pt x="148" y="704"/>
                      </a:lnTo>
                      <a:lnTo>
                        <a:pt x="146" y="704"/>
                      </a:lnTo>
                      <a:lnTo>
                        <a:pt x="146" y="685"/>
                      </a:lnTo>
                      <a:lnTo>
                        <a:pt x="144" y="685"/>
                      </a:lnTo>
                      <a:lnTo>
                        <a:pt x="141" y="685"/>
                      </a:lnTo>
                      <a:lnTo>
                        <a:pt x="139" y="685"/>
                      </a:lnTo>
                      <a:lnTo>
                        <a:pt x="137" y="685"/>
                      </a:lnTo>
                      <a:lnTo>
                        <a:pt x="134" y="685"/>
                      </a:lnTo>
                      <a:lnTo>
                        <a:pt x="132" y="685"/>
                      </a:lnTo>
                      <a:lnTo>
                        <a:pt x="122" y="685"/>
                      </a:lnTo>
                      <a:lnTo>
                        <a:pt x="115" y="685"/>
                      </a:lnTo>
                      <a:lnTo>
                        <a:pt x="111" y="685"/>
                      </a:lnTo>
                      <a:lnTo>
                        <a:pt x="106" y="685"/>
                      </a:lnTo>
                      <a:lnTo>
                        <a:pt x="104" y="685"/>
                      </a:lnTo>
                      <a:lnTo>
                        <a:pt x="104" y="685"/>
                      </a:lnTo>
                      <a:lnTo>
                        <a:pt x="104" y="678"/>
                      </a:lnTo>
                      <a:lnTo>
                        <a:pt x="104" y="666"/>
                      </a:lnTo>
                      <a:lnTo>
                        <a:pt x="104" y="647"/>
                      </a:lnTo>
                      <a:lnTo>
                        <a:pt x="104" y="645"/>
                      </a:lnTo>
                      <a:lnTo>
                        <a:pt x="104" y="643"/>
                      </a:lnTo>
                      <a:lnTo>
                        <a:pt x="104" y="640"/>
                      </a:lnTo>
                      <a:lnTo>
                        <a:pt x="104" y="638"/>
                      </a:lnTo>
                      <a:lnTo>
                        <a:pt x="104" y="636"/>
                      </a:lnTo>
                      <a:lnTo>
                        <a:pt x="104" y="633"/>
                      </a:lnTo>
                      <a:lnTo>
                        <a:pt x="104" y="631"/>
                      </a:lnTo>
                      <a:lnTo>
                        <a:pt x="104" y="629"/>
                      </a:lnTo>
                      <a:lnTo>
                        <a:pt x="104" y="629"/>
                      </a:lnTo>
                      <a:lnTo>
                        <a:pt x="104" y="626"/>
                      </a:lnTo>
                      <a:lnTo>
                        <a:pt x="104" y="624"/>
                      </a:lnTo>
                      <a:lnTo>
                        <a:pt x="101" y="622"/>
                      </a:lnTo>
                      <a:lnTo>
                        <a:pt x="101" y="619"/>
                      </a:lnTo>
                      <a:lnTo>
                        <a:pt x="101" y="612"/>
                      </a:lnTo>
                      <a:lnTo>
                        <a:pt x="101" y="610"/>
                      </a:lnTo>
                      <a:lnTo>
                        <a:pt x="97" y="607"/>
                      </a:lnTo>
                      <a:lnTo>
                        <a:pt x="94" y="607"/>
                      </a:lnTo>
                      <a:lnTo>
                        <a:pt x="92" y="605"/>
                      </a:lnTo>
                      <a:lnTo>
                        <a:pt x="89" y="605"/>
                      </a:lnTo>
                      <a:lnTo>
                        <a:pt x="85" y="603"/>
                      </a:lnTo>
                      <a:lnTo>
                        <a:pt x="82" y="603"/>
                      </a:lnTo>
                      <a:lnTo>
                        <a:pt x="80" y="600"/>
                      </a:lnTo>
                      <a:lnTo>
                        <a:pt x="78" y="596"/>
                      </a:lnTo>
                      <a:lnTo>
                        <a:pt x="78" y="591"/>
                      </a:lnTo>
                      <a:lnTo>
                        <a:pt x="80" y="591"/>
                      </a:lnTo>
                      <a:lnTo>
                        <a:pt x="99" y="591"/>
                      </a:lnTo>
                      <a:lnTo>
                        <a:pt x="101" y="591"/>
                      </a:lnTo>
                      <a:lnTo>
                        <a:pt x="106" y="591"/>
                      </a:lnTo>
                      <a:lnTo>
                        <a:pt x="108" y="591"/>
                      </a:lnTo>
                      <a:lnTo>
                        <a:pt x="118" y="591"/>
                      </a:lnTo>
                      <a:lnTo>
                        <a:pt x="122" y="591"/>
                      </a:lnTo>
                      <a:lnTo>
                        <a:pt x="122" y="570"/>
                      </a:lnTo>
                      <a:lnTo>
                        <a:pt x="122" y="558"/>
                      </a:lnTo>
                      <a:lnTo>
                        <a:pt x="122" y="551"/>
                      </a:lnTo>
                      <a:lnTo>
                        <a:pt x="125" y="551"/>
                      </a:lnTo>
                      <a:lnTo>
                        <a:pt x="130" y="551"/>
                      </a:lnTo>
                      <a:lnTo>
                        <a:pt x="130" y="548"/>
                      </a:lnTo>
                      <a:lnTo>
                        <a:pt x="130" y="544"/>
                      </a:lnTo>
                      <a:lnTo>
                        <a:pt x="130" y="541"/>
                      </a:lnTo>
                      <a:lnTo>
                        <a:pt x="134" y="536"/>
                      </a:lnTo>
                      <a:lnTo>
                        <a:pt x="118" y="515"/>
                      </a:lnTo>
                      <a:lnTo>
                        <a:pt x="113" y="503"/>
                      </a:lnTo>
                      <a:lnTo>
                        <a:pt x="113" y="501"/>
                      </a:lnTo>
                      <a:lnTo>
                        <a:pt x="111" y="501"/>
                      </a:lnTo>
                      <a:lnTo>
                        <a:pt x="104" y="494"/>
                      </a:lnTo>
                      <a:lnTo>
                        <a:pt x="61" y="461"/>
                      </a:lnTo>
                      <a:lnTo>
                        <a:pt x="61" y="458"/>
                      </a:lnTo>
                      <a:lnTo>
                        <a:pt x="56" y="449"/>
                      </a:lnTo>
                      <a:lnTo>
                        <a:pt x="45" y="430"/>
                      </a:lnTo>
                      <a:lnTo>
                        <a:pt x="37" y="428"/>
                      </a:lnTo>
                      <a:lnTo>
                        <a:pt x="40" y="425"/>
                      </a:lnTo>
                      <a:lnTo>
                        <a:pt x="42" y="414"/>
                      </a:lnTo>
                      <a:lnTo>
                        <a:pt x="11" y="383"/>
                      </a:lnTo>
                      <a:lnTo>
                        <a:pt x="9" y="381"/>
                      </a:lnTo>
                      <a:lnTo>
                        <a:pt x="2" y="373"/>
                      </a:lnTo>
                      <a:lnTo>
                        <a:pt x="0" y="366"/>
                      </a:lnTo>
                      <a:lnTo>
                        <a:pt x="0" y="359"/>
                      </a:lnTo>
                      <a:lnTo>
                        <a:pt x="0" y="307"/>
                      </a:lnTo>
                      <a:lnTo>
                        <a:pt x="0" y="303"/>
                      </a:lnTo>
                      <a:lnTo>
                        <a:pt x="0" y="300"/>
                      </a:lnTo>
                      <a:lnTo>
                        <a:pt x="7" y="293"/>
                      </a:lnTo>
                      <a:lnTo>
                        <a:pt x="9" y="291"/>
                      </a:lnTo>
                      <a:lnTo>
                        <a:pt x="11" y="291"/>
                      </a:lnTo>
                      <a:lnTo>
                        <a:pt x="26" y="281"/>
                      </a:lnTo>
                      <a:lnTo>
                        <a:pt x="40" y="270"/>
                      </a:lnTo>
                      <a:lnTo>
                        <a:pt x="49" y="262"/>
                      </a:lnTo>
                      <a:lnTo>
                        <a:pt x="54" y="258"/>
                      </a:lnTo>
                      <a:lnTo>
                        <a:pt x="71" y="246"/>
                      </a:lnTo>
                      <a:lnTo>
                        <a:pt x="89" y="234"/>
                      </a:lnTo>
                      <a:lnTo>
                        <a:pt x="99" y="222"/>
                      </a:lnTo>
                      <a:lnTo>
                        <a:pt x="101" y="218"/>
                      </a:lnTo>
                      <a:lnTo>
                        <a:pt x="106" y="210"/>
                      </a:lnTo>
                      <a:lnTo>
                        <a:pt x="108" y="199"/>
                      </a:lnTo>
                      <a:lnTo>
                        <a:pt x="106" y="182"/>
                      </a:lnTo>
                      <a:lnTo>
                        <a:pt x="104" y="170"/>
                      </a:lnTo>
                      <a:lnTo>
                        <a:pt x="99" y="151"/>
                      </a:lnTo>
                      <a:lnTo>
                        <a:pt x="97" y="132"/>
                      </a:lnTo>
                      <a:lnTo>
                        <a:pt x="97" y="114"/>
                      </a:lnTo>
                      <a:lnTo>
                        <a:pt x="99" y="92"/>
                      </a:lnTo>
                      <a:lnTo>
                        <a:pt x="104" y="76"/>
                      </a:lnTo>
                      <a:lnTo>
                        <a:pt x="111" y="50"/>
                      </a:lnTo>
                      <a:lnTo>
                        <a:pt x="111" y="47"/>
                      </a:lnTo>
                      <a:lnTo>
                        <a:pt x="113" y="14"/>
                      </a:lnTo>
                      <a:lnTo>
                        <a:pt x="134" y="14"/>
                      </a:lnTo>
                      <a:lnTo>
                        <a:pt x="179" y="14"/>
                      </a:lnTo>
                      <a:lnTo>
                        <a:pt x="226" y="14"/>
                      </a:lnTo>
                      <a:lnTo>
                        <a:pt x="271" y="14"/>
                      </a:lnTo>
                      <a:lnTo>
                        <a:pt x="316" y="14"/>
                      </a:lnTo>
                      <a:lnTo>
                        <a:pt x="361" y="12"/>
                      </a:lnTo>
                      <a:close/>
                    </a:path>
                  </a:pathLst>
                </a:custGeom>
                <a:noFill/>
                <a:ln w="19050" cap="flat">
                  <a:solidFill>
                    <a:sysClr val="window" lastClr="FFFFFF"/>
                  </a:solidFill>
                  <a:prstDash val="solid"/>
                  <a:miter lim="800000"/>
                  <a:headEnd/>
                  <a:tailEnd/>
                </a:ln>
              </p:spPr>
              <p:txBody>
                <a:bodyPr/>
                <a:lstStyle/>
                <a:p>
                  <a:pPr marL="0" marR="0" lvl="0" indent="0" algn="l" defTabSz="1305763"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a:ln>
                      <a:noFill/>
                    </a:ln>
                    <a:solidFill>
                      <a:prstClr val="black"/>
                    </a:solidFill>
                    <a:effectLst/>
                    <a:uLnTx/>
                    <a:uFillTx/>
                    <a:latin typeface="Calibri"/>
                    <a:ea typeface="+mn-ea"/>
                    <a:cs typeface="Arial" charset="0"/>
                  </a:endParaRPr>
                </a:p>
              </p:txBody>
            </p:sp>
          </p:grpSp>
        </p:grpSp>
        <p:grpSp>
          <p:nvGrpSpPr>
            <p:cNvPr id="62" name="Group 126"/>
            <p:cNvGrpSpPr>
              <a:grpSpLocks/>
            </p:cNvGrpSpPr>
            <p:nvPr/>
          </p:nvGrpSpPr>
          <p:grpSpPr bwMode="auto">
            <a:xfrm>
              <a:off x="736542" y="2790785"/>
              <a:ext cx="8677202" cy="4243381"/>
              <a:chOff x="736163" y="2791129"/>
              <a:chExt cx="8677037" cy="4243797"/>
            </a:xfrm>
          </p:grpSpPr>
          <p:sp>
            <p:nvSpPr>
              <p:cNvPr id="63" name="Rectangle 62"/>
              <p:cNvSpPr/>
              <p:nvPr/>
            </p:nvSpPr>
            <p:spPr>
              <a:xfrm>
                <a:off x="736163" y="2791129"/>
                <a:ext cx="1667445" cy="420823"/>
              </a:xfrm>
              <a:prstGeom prst="rect">
                <a:avLst/>
              </a:prstGeom>
            </p:spPr>
            <p:txBody>
              <a:bodyPr wrap="none">
                <a:spAutoFit/>
              </a:bodyPr>
              <a:lstStyle/>
              <a:p>
                <a:pPr marL="0" marR="0" lvl="0" indent="0" algn="l" defTabSz="1305763" rtl="0" eaLnBrk="1" fontAlgn="auto" latinLnBrk="0" hangingPunct="1">
                  <a:lnSpc>
                    <a:spcPct val="100000"/>
                  </a:lnSpc>
                  <a:spcBef>
                    <a:spcPts val="0"/>
                  </a:spcBef>
                  <a:spcAft>
                    <a:spcPts val="0"/>
                  </a:spcAft>
                  <a:buClrTx/>
                  <a:buSzTx/>
                  <a:buFontTx/>
                  <a:buNone/>
                  <a:tabLst/>
                  <a:defRPr/>
                </a:pPr>
                <a:r>
                  <a:rPr kumimoji="0" lang="en-US" sz="1600" b="1" i="1" u="none" strike="noStrike" kern="0" cap="none" spc="0" normalizeH="0" baseline="0" noProof="0" dirty="0">
                    <a:ln>
                      <a:noFill/>
                    </a:ln>
                    <a:solidFill>
                      <a:prstClr val="white"/>
                    </a:solidFill>
                    <a:effectLst>
                      <a:glow rad="127000">
                        <a:prstClr val="black">
                          <a:alpha val="40000"/>
                        </a:prstClr>
                      </a:glow>
                      <a:outerShdw blurRad="38100" dist="38100" dir="2700000" algn="tl">
                        <a:srgbClr val="000000">
                          <a:alpha val="43137"/>
                        </a:srgbClr>
                      </a:outerShdw>
                    </a:effectLst>
                    <a:uLnTx/>
                    <a:uFillTx/>
                    <a:latin typeface="Century Gothic" panose="020B0502020202020204" pitchFamily="34" charset="0"/>
                    <a:ea typeface="+mn-ea"/>
                    <a:cs typeface="Arial" charset="0"/>
                  </a:rPr>
                  <a:t>NORTHWEST</a:t>
                </a:r>
              </a:p>
            </p:txBody>
          </p:sp>
          <p:sp>
            <p:nvSpPr>
              <p:cNvPr id="64" name="Rectangle 63"/>
              <p:cNvSpPr/>
              <p:nvPr/>
            </p:nvSpPr>
            <p:spPr>
              <a:xfrm>
                <a:off x="941630" y="6614102"/>
                <a:ext cx="1627932" cy="420824"/>
              </a:xfrm>
              <a:prstGeom prst="rect">
                <a:avLst/>
              </a:prstGeom>
            </p:spPr>
            <p:txBody>
              <a:bodyPr wrap="none">
                <a:spAutoFit/>
              </a:bodyPr>
              <a:lstStyle/>
              <a:p>
                <a:pPr marL="0" marR="0" lvl="0" indent="0" algn="l" defTabSz="1305763" rtl="0" eaLnBrk="1" fontAlgn="auto" latinLnBrk="0" hangingPunct="1">
                  <a:lnSpc>
                    <a:spcPct val="100000"/>
                  </a:lnSpc>
                  <a:spcBef>
                    <a:spcPts val="0"/>
                  </a:spcBef>
                  <a:spcAft>
                    <a:spcPts val="0"/>
                  </a:spcAft>
                  <a:buClrTx/>
                  <a:buSzTx/>
                  <a:buFontTx/>
                  <a:buNone/>
                  <a:tabLst/>
                  <a:defRPr/>
                </a:pPr>
                <a:r>
                  <a:rPr kumimoji="0" lang="en-US" sz="1600" b="1" i="1" u="none" strike="noStrike" kern="0" cap="none" spc="0" normalizeH="0" baseline="0" noProof="0" dirty="0">
                    <a:ln>
                      <a:noFill/>
                    </a:ln>
                    <a:solidFill>
                      <a:prstClr val="white"/>
                    </a:solidFill>
                    <a:effectLst>
                      <a:glow rad="127000">
                        <a:prstClr val="black">
                          <a:alpha val="40000"/>
                        </a:prstClr>
                      </a:glow>
                      <a:outerShdw blurRad="38100" dist="38100" dir="2700000" algn="tl">
                        <a:srgbClr val="000000">
                          <a:alpha val="43137"/>
                        </a:srgbClr>
                      </a:outerShdw>
                    </a:effectLst>
                    <a:uLnTx/>
                    <a:uFillTx/>
                    <a:latin typeface="Century Gothic" panose="020B0502020202020204" pitchFamily="34" charset="0"/>
                    <a:ea typeface="+mn-ea"/>
                    <a:cs typeface="Arial" charset="0"/>
                  </a:rPr>
                  <a:t>SOUTHWEST</a:t>
                </a:r>
              </a:p>
            </p:txBody>
          </p:sp>
          <p:sp>
            <p:nvSpPr>
              <p:cNvPr id="65" name="Rectangle 64"/>
              <p:cNvSpPr/>
              <p:nvPr/>
            </p:nvSpPr>
            <p:spPr>
              <a:xfrm>
                <a:off x="4756603" y="6614102"/>
                <a:ext cx="1023385" cy="420824"/>
              </a:xfrm>
              <a:prstGeom prst="rect">
                <a:avLst/>
              </a:prstGeom>
            </p:spPr>
            <p:txBody>
              <a:bodyPr wrap="none">
                <a:spAutoFit/>
              </a:bodyPr>
              <a:lstStyle/>
              <a:p>
                <a:pPr marL="0" marR="0" lvl="0" indent="0" algn="l" defTabSz="1305763" rtl="0" eaLnBrk="1" fontAlgn="auto" latinLnBrk="0" hangingPunct="1">
                  <a:lnSpc>
                    <a:spcPct val="100000"/>
                  </a:lnSpc>
                  <a:spcBef>
                    <a:spcPts val="0"/>
                  </a:spcBef>
                  <a:spcAft>
                    <a:spcPts val="0"/>
                  </a:spcAft>
                  <a:buClrTx/>
                  <a:buSzTx/>
                  <a:buFontTx/>
                  <a:buNone/>
                  <a:tabLst/>
                  <a:defRPr/>
                </a:pPr>
                <a:r>
                  <a:rPr kumimoji="0" lang="en-US" sz="1600" b="1" i="1" u="none" strike="noStrike" kern="0" cap="none" spc="0" normalizeH="0" baseline="0" noProof="0" dirty="0">
                    <a:ln>
                      <a:noFill/>
                    </a:ln>
                    <a:solidFill>
                      <a:prstClr val="white"/>
                    </a:solidFill>
                    <a:effectLst>
                      <a:glow rad="127000">
                        <a:prstClr val="black">
                          <a:alpha val="40000"/>
                        </a:prstClr>
                      </a:glow>
                      <a:outerShdw blurRad="38100" dist="38100" dir="2700000" algn="tl">
                        <a:srgbClr val="000000">
                          <a:alpha val="43137"/>
                        </a:srgbClr>
                      </a:outerShdw>
                    </a:effectLst>
                    <a:uLnTx/>
                    <a:uFillTx/>
                    <a:latin typeface="Century Gothic" panose="020B0502020202020204" pitchFamily="34" charset="0"/>
                    <a:ea typeface="+mn-ea"/>
                    <a:cs typeface="Arial" charset="0"/>
                  </a:rPr>
                  <a:t>SOUTH</a:t>
                </a:r>
              </a:p>
            </p:txBody>
          </p:sp>
          <p:sp>
            <p:nvSpPr>
              <p:cNvPr id="66" name="Rectangle 65"/>
              <p:cNvSpPr/>
              <p:nvPr/>
            </p:nvSpPr>
            <p:spPr>
              <a:xfrm>
                <a:off x="7787244" y="5545251"/>
                <a:ext cx="1625956" cy="420823"/>
              </a:xfrm>
              <a:prstGeom prst="rect">
                <a:avLst/>
              </a:prstGeom>
            </p:spPr>
            <p:txBody>
              <a:bodyPr wrap="none">
                <a:spAutoFit/>
              </a:bodyPr>
              <a:lstStyle/>
              <a:p>
                <a:pPr marL="0" marR="0" lvl="0" indent="0" algn="l" defTabSz="1305763" rtl="0" eaLnBrk="1" fontAlgn="auto" latinLnBrk="0" hangingPunct="1">
                  <a:lnSpc>
                    <a:spcPct val="100000"/>
                  </a:lnSpc>
                  <a:spcBef>
                    <a:spcPts val="0"/>
                  </a:spcBef>
                  <a:spcAft>
                    <a:spcPts val="0"/>
                  </a:spcAft>
                  <a:buClrTx/>
                  <a:buSzTx/>
                  <a:buFontTx/>
                  <a:buNone/>
                  <a:tabLst/>
                  <a:defRPr/>
                </a:pPr>
                <a:r>
                  <a:rPr kumimoji="0" lang="en-US" sz="1600" b="1" i="1" u="none" strike="noStrike" kern="0" cap="none" spc="0" normalizeH="0" baseline="0" noProof="0" dirty="0">
                    <a:ln>
                      <a:noFill/>
                    </a:ln>
                    <a:solidFill>
                      <a:prstClr val="white"/>
                    </a:solidFill>
                    <a:effectLst>
                      <a:glow rad="127000">
                        <a:prstClr val="black">
                          <a:alpha val="40000"/>
                        </a:prstClr>
                      </a:glow>
                      <a:outerShdw blurRad="38100" dist="38100" dir="2700000" algn="tl">
                        <a:srgbClr val="000000">
                          <a:alpha val="43137"/>
                        </a:srgbClr>
                      </a:outerShdw>
                    </a:effectLst>
                    <a:uLnTx/>
                    <a:uFillTx/>
                    <a:latin typeface="Century Gothic" panose="020B0502020202020204" pitchFamily="34" charset="0"/>
                    <a:ea typeface="+mn-ea"/>
                    <a:cs typeface="Arial" charset="0"/>
                  </a:rPr>
                  <a:t>RURAL EAST</a:t>
                </a:r>
              </a:p>
            </p:txBody>
          </p:sp>
          <p:sp>
            <p:nvSpPr>
              <p:cNvPr id="67" name="Rectangle 66"/>
              <p:cNvSpPr/>
              <p:nvPr/>
            </p:nvSpPr>
            <p:spPr>
              <a:xfrm>
                <a:off x="5582423" y="4662113"/>
                <a:ext cx="794210" cy="422799"/>
              </a:xfrm>
              <a:prstGeom prst="rect">
                <a:avLst/>
              </a:prstGeom>
            </p:spPr>
            <p:txBody>
              <a:bodyPr wrap="none">
                <a:spAutoFit/>
              </a:bodyPr>
              <a:lstStyle/>
              <a:p>
                <a:pPr marL="0" marR="0" lvl="0" indent="0" algn="l" defTabSz="1305763" rtl="0" eaLnBrk="1" fontAlgn="auto" latinLnBrk="0" hangingPunct="1">
                  <a:lnSpc>
                    <a:spcPct val="100000"/>
                  </a:lnSpc>
                  <a:spcBef>
                    <a:spcPts val="0"/>
                  </a:spcBef>
                  <a:spcAft>
                    <a:spcPts val="0"/>
                  </a:spcAft>
                  <a:buClrTx/>
                  <a:buSzTx/>
                  <a:buFontTx/>
                  <a:buNone/>
                  <a:tabLst/>
                  <a:defRPr/>
                </a:pPr>
                <a:r>
                  <a:rPr kumimoji="0" lang="en-US" sz="1600" b="1" i="1" u="none" strike="noStrike" kern="0" cap="none" spc="0" normalizeH="0" baseline="0" noProof="0" dirty="0">
                    <a:ln>
                      <a:noFill/>
                    </a:ln>
                    <a:solidFill>
                      <a:prstClr val="white"/>
                    </a:solidFill>
                    <a:effectLst>
                      <a:glow rad="127000">
                        <a:prstClr val="black">
                          <a:alpha val="40000"/>
                        </a:prstClr>
                      </a:glow>
                      <a:outerShdw blurRad="38100" dist="38100" dir="2700000" algn="tl">
                        <a:srgbClr val="000000">
                          <a:alpha val="43137"/>
                        </a:srgbClr>
                      </a:outerShdw>
                    </a:effectLst>
                    <a:uLnTx/>
                    <a:uFillTx/>
                    <a:latin typeface="Century Gothic" panose="020B0502020202020204" pitchFamily="34" charset="0"/>
                    <a:ea typeface="+mn-ea"/>
                    <a:cs typeface="Arial" charset="0"/>
                  </a:rPr>
                  <a:t>EAST</a:t>
                </a:r>
              </a:p>
            </p:txBody>
          </p:sp>
        </p:grpSp>
      </p:grpSp>
      <p:sp>
        <p:nvSpPr>
          <p:cNvPr id="85" name="Freeform 84"/>
          <p:cNvSpPr/>
          <p:nvPr/>
        </p:nvSpPr>
        <p:spPr>
          <a:xfrm>
            <a:off x="2" y="-50779"/>
            <a:ext cx="14630399" cy="8737578"/>
          </a:xfrm>
          <a:custGeom>
            <a:avLst/>
            <a:gdLst>
              <a:gd name="connsiteX0" fmla="*/ 7676790 w 14630399"/>
              <a:gd name="connsiteY0" fmla="*/ 5611022 h 8737578"/>
              <a:gd name="connsiteX1" fmla="*/ 7678638 w 14630399"/>
              <a:gd name="connsiteY1" fmla="*/ 5611022 h 8737578"/>
              <a:gd name="connsiteX2" fmla="*/ 7680787 w 14630399"/>
              <a:gd name="connsiteY2" fmla="*/ 5611022 h 8737578"/>
              <a:gd name="connsiteX3" fmla="*/ 7684011 w 14630399"/>
              <a:gd name="connsiteY3" fmla="*/ 5611022 h 8737578"/>
              <a:gd name="connsiteX4" fmla="*/ 7686160 w 14630399"/>
              <a:gd name="connsiteY4" fmla="*/ 5611022 h 8737578"/>
              <a:gd name="connsiteX5" fmla="*/ 7688308 w 14630399"/>
              <a:gd name="connsiteY5" fmla="*/ 5611022 h 8737578"/>
              <a:gd name="connsiteX6" fmla="*/ 7691532 w 14630399"/>
              <a:gd name="connsiteY6" fmla="*/ 5611022 h 8737578"/>
              <a:gd name="connsiteX7" fmla="*/ 7693681 w 14630399"/>
              <a:gd name="connsiteY7" fmla="*/ 5611022 h 8737578"/>
              <a:gd name="connsiteX8" fmla="*/ 7695830 w 14630399"/>
              <a:gd name="connsiteY8" fmla="*/ 5611022 h 8737578"/>
              <a:gd name="connsiteX9" fmla="*/ 7695830 w 14630399"/>
              <a:gd name="connsiteY9" fmla="*/ 5611230 h 8737578"/>
              <a:gd name="connsiteX10" fmla="*/ 7694286 w 14630399"/>
              <a:gd name="connsiteY10" fmla="*/ 5611230 h 8737578"/>
              <a:gd name="connsiteX11" fmla="*/ 7692138 w 14630399"/>
              <a:gd name="connsiteY11" fmla="*/ 5611230 h 8737578"/>
              <a:gd name="connsiteX12" fmla="*/ 7688917 w 14630399"/>
              <a:gd name="connsiteY12" fmla="*/ 5611230 h 8737578"/>
              <a:gd name="connsiteX13" fmla="*/ 7686769 w 14630399"/>
              <a:gd name="connsiteY13" fmla="*/ 5611230 h 8737578"/>
              <a:gd name="connsiteX14" fmla="*/ 7684621 w 14630399"/>
              <a:gd name="connsiteY14" fmla="*/ 5611230 h 8737578"/>
              <a:gd name="connsiteX15" fmla="*/ 7681399 w 14630399"/>
              <a:gd name="connsiteY15" fmla="*/ 5611230 h 8737578"/>
              <a:gd name="connsiteX16" fmla="*/ 7679251 w 14630399"/>
              <a:gd name="connsiteY16" fmla="*/ 5611230 h 8737578"/>
              <a:gd name="connsiteX17" fmla="*/ 7677104 w 14630399"/>
              <a:gd name="connsiteY17" fmla="*/ 5611230 h 8737578"/>
              <a:gd name="connsiteX18" fmla="*/ 7660513 w 14630399"/>
              <a:gd name="connsiteY18" fmla="*/ 5605715 h 8737578"/>
              <a:gd name="connsiteX19" fmla="*/ 7673266 w 14630399"/>
              <a:gd name="connsiteY19" fmla="*/ 5608885 h 8737578"/>
              <a:gd name="connsiteX20" fmla="*/ 7673400 w 14630399"/>
              <a:gd name="connsiteY20" fmla="*/ 5608974 h 8737578"/>
              <a:gd name="connsiteX21" fmla="*/ 7660995 w 14630399"/>
              <a:gd name="connsiteY21" fmla="*/ 5605889 h 8737578"/>
              <a:gd name="connsiteX22" fmla="*/ 7643672 w 14630399"/>
              <a:gd name="connsiteY22" fmla="*/ 5601406 h 8737578"/>
              <a:gd name="connsiteX23" fmla="*/ 7648553 w 14630399"/>
              <a:gd name="connsiteY23" fmla="*/ 5601406 h 8737578"/>
              <a:gd name="connsiteX24" fmla="*/ 7649135 w 14630399"/>
              <a:gd name="connsiteY24" fmla="*/ 5601616 h 8737578"/>
              <a:gd name="connsiteX25" fmla="*/ 7643813 w 14630399"/>
              <a:gd name="connsiteY25" fmla="*/ 5601616 h 8737578"/>
              <a:gd name="connsiteX26" fmla="*/ 7630820 w 14630399"/>
              <a:gd name="connsiteY26" fmla="*/ 5596169 h 8737578"/>
              <a:gd name="connsiteX27" fmla="*/ 7641031 w 14630399"/>
              <a:gd name="connsiteY27" fmla="*/ 5598200 h 8737578"/>
              <a:gd name="connsiteX28" fmla="*/ 7641097 w 14630399"/>
              <a:gd name="connsiteY28" fmla="*/ 5598298 h 8737578"/>
              <a:gd name="connsiteX29" fmla="*/ 7630926 w 14630399"/>
              <a:gd name="connsiteY29" fmla="*/ 5596275 h 8737578"/>
              <a:gd name="connsiteX30" fmla="*/ 7623267 w 14630399"/>
              <a:gd name="connsiteY30" fmla="*/ 5593926 h 8737578"/>
              <a:gd name="connsiteX31" fmla="*/ 7624914 w 14630399"/>
              <a:gd name="connsiteY31" fmla="*/ 5593926 h 8737578"/>
              <a:gd name="connsiteX32" fmla="*/ 7628138 w 14630399"/>
              <a:gd name="connsiteY32" fmla="*/ 5593926 h 8737578"/>
              <a:gd name="connsiteX33" fmla="*/ 7628351 w 14630399"/>
              <a:gd name="connsiteY33" fmla="*/ 5594138 h 8737578"/>
              <a:gd name="connsiteX34" fmla="*/ 7625557 w 14630399"/>
              <a:gd name="connsiteY34" fmla="*/ 5594138 h 8737578"/>
              <a:gd name="connsiteX35" fmla="*/ 7623409 w 14630399"/>
              <a:gd name="connsiteY35" fmla="*/ 5594138 h 8737578"/>
              <a:gd name="connsiteX36" fmla="*/ 7608054 w 14630399"/>
              <a:gd name="connsiteY36" fmla="*/ 5590721 h 8737578"/>
              <a:gd name="connsiteX37" fmla="*/ 7613095 w 14630399"/>
              <a:gd name="connsiteY37" fmla="*/ 5590721 h 8737578"/>
              <a:gd name="connsiteX38" fmla="*/ 7617393 w 14630399"/>
              <a:gd name="connsiteY38" fmla="*/ 5590721 h 8737578"/>
              <a:gd name="connsiteX39" fmla="*/ 7620616 w 14630399"/>
              <a:gd name="connsiteY39" fmla="*/ 5590721 h 8737578"/>
              <a:gd name="connsiteX40" fmla="*/ 7620759 w 14630399"/>
              <a:gd name="connsiteY40" fmla="*/ 5590933 h 8737578"/>
              <a:gd name="connsiteX41" fmla="*/ 7618040 w 14630399"/>
              <a:gd name="connsiteY41" fmla="*/ 5590933 h 8737578"/>
              <a:gd name="connsiteX42" fmla="*/ 7613744 w 14630399"/>
              <a:gd name="connsiteY42" fmla="*/ 5590933 h 8737578"/>
              <a:gd name="connsiteX43" fmla="*/ 7608375 w 14630399"/>
              <a:gd name="connsiteY43" fmla="*/ 5590933 h 8737578"/>
              <a:gd name="connsiteX44" fmla="*/ 7577088 w 14630399"/>
              <a:gd name="connsiteY44" fmla="*/ 5586446 h 8737578"/>
              <a:gd name="connsiteX45" fmla="*/ 7579786 w 14630399"/>
              <a:gd name="connsiteY45" fmla="*/ 5586446 h 8737578"/>
              <a:gd name="connsiteX46" fmla="*/ 7581935 w 14630399"/>
              <a:gd name="connsiteY46" fmla="*/ 5586446 h 8737578"/>
              <a:gd name="connsiteX47" fmla="*/ 7589456 w 14630399"/>
              <a:gd name="connsiteY47" fmla="*/ 5588583 h 8737578"/>
              <a:gd name="connsiteX48" fmla="*/ 7594829 w 14630399"/>
              <a:gd name="connsiteY48" fmla="*/ 5588583 h 8737578"/>
              <a:gd name="connsiteX49" fmla="*/ 7600201 w 14630399"/>
              <a:gd name="connsiteY49" fmla="*/ 5588583 h 8737578"/>
              <a:gd name="connsiteX50" fmla="*/ 7604499 w 14630399"/>
              <a:gd name="connsiteY50" fmla="*/ 5588583 h 8737578"/>
              <a:gd name="connsiteX51" fmla="*/ 7604821 w 14630399"/>
              <a:gd name="connsiteY51" fmla="*/ 5588797 h 8737578"/>
              <a:gd name="connsiteX52" fmla="*/ 7600857 w 14630399"/>
              <a:gd name="connsiteY52" fmla="*/ 5588797 h 8737578"/>
              <a:gd name="connsiteX53" fmla="*/ 7595488 w 14630399"/>
              <a:gd name="connsiteY53" fmla="*/ 5588797 h 8737578"/>
              <a:gd name="connsiteX54" fmla="*/ 7590118 w 14630399"/>
              <a:gd name="connsiteY54" fmla="*/ 5588797 h 8737578"/>
              <a:gd name="connsiteX55" fmla="*/ 7582601 w 14630399"/>
              <a:gd name="connsiteY55" fmla="*/ 5586660 h 8737578"/>
              <a:gd name="connsiteX56" fmla="*/ 7580453 w 14630399"/>
              <a:gd name="connsiteY56" fmla="*/ 5586660 h 8737578"/>
              <a:gd name="connsiteX57" fmla="*/ 7577232 w 14630399"/>
              <a:gd name="connsiteY57" fmla="*/ 5586660 h 8737578"/>
              <a:gd name="connsiteX58" fmla="*/ 7567352 w 14630399"/>
              <a:gd name="connsiteY58" fmla="*/ 5583241 h 8737578"/>
              <a:gd name="connsiteX59" fmla="*/ 7569041 w 14630399"/>
              <a:gd name="connsiteY59" fmla="*/ 5583241 h 8737578"/>
              <a:gd name="connsiteX60" fmla="*/ 7574414 w 14630399"/>
              <a:gd name="connsiteY60" fmla="*/ 5583241 h 8737578"/>
              <a:gd name="connsiteX61" fmla="*/ 7574557 w 14630399"/>
              <a:gd name="connsiteY61" fmla="*/ 5583455 h 8737578"/>
              <a:gd name="connsiteX62" fmla="*/ 7569714 w 14630399"/>
              <a:gd name="connsiteY62" fmla="*/ 5583455 h 8737578"/>
              <a:gd name="connsiteX63" fmla="*/ 7567567 w 14630399"/>
              <a:gd name="connsiteY63" fmla="*/ 5583455 h 8737578"/>
              <a:gd name="connsiteX64" fmla="*/ 7557686 w 14630399"/>
              <a:gd name="connsiteY64" fmla="*/ 5581104 h 8737578"/>
              <a:gd name="connsiteX65" fmla="*/ 7559371 w 14630399"/>
              <a:gd name="connsiteY65" fmla="*/ 5581104 h 8737578"/>
              <a:gd name="connsiteX66" fmla="*/ 7561520 w 14630399"/>
              <a:gd name="connsiteY66" fmla="*/ 5581104 h 8737578"/>
              <a:gd name="connsiteX67" fmla="*/ 7564743 w 14630399"/>
              <a:gd name="connsiteY67" fmla="*/ 5581104 h 8737578"/>
              <a:gd name="connsiteX68" fmla="*/ 7564959 w 14630399"/>
              <a:gd name="connsiteY68" fmla="*/ 5581319 h 8737578"/>
              <a:gd name="connsiteX69" fmla="*/ 7562197 w 14630399"/>
              <a:gd name="connsiteY69" fmla="*/ 5581319 h 8737578"/>
              <a:gd name="connsiteX70" fmla="*/ 7560049 w 14630399"/>
              <a:gd name="connsiteY70" fmla="*/ 5581319 h 8737578"/>
              <a:gd name="connsiteX71" fmla="*/ 7557902 w 14630399"/>
              <a:gd name="connsiteY71" fmla="*/ 5581319 h 8737578"/>
              <a:gd name="connsiteX72" fmla="*/ 7549094 w 14630399"/>
              <a:gd name="connsiteY72" fmla="*/ 5577898 h 8737578"/>
              <a:gd name="connsiteX73" fmla="*/ 7553998 w 14630399"/>
              <a:gd name="connsiteY73" fmla="*/ 5577898 h 8737578"/>
              <a:gd name="connsiteX74" fmla="*/ 7554215 w 14630399"/>
              <a:gd name="connsiteY74" fmla="*/ 5578114 h 8737578"/>
              <a:gd name="connsiteX75" fmla="*/ 7549310 w 14630399"/>
              <a:gd name="connsiteY75" fmla="*/ 5578114 h 8737578"/>
              <a:gd name="connsiteX76" fmla="*/ 7541359 w 14630399"/>
              <a:gd name="connsiteY76" fmla="*/ 5575761 h 8737578"/>
              <a:gd name="connsiteX77" fmla="*/ 7546477 w 14630399"/>
              <a:gd name="connsiteY77" fmla="*/ 5575761 h 8737578"/>
              <a:gd name="connsiteX78" fmla="*/ 7546694 w 14630399"/>
              <a:gd name="connsiteY78" fmla="*/ 5575977 h 8737578"/>
              <a:gd name="connsiteX79" fmla="*/ 7541793 w 14630399"/>
              <a:gd name="connsiteY79" fmla="*/ 5575977 h 8737578"/>
              <a:gd name="connsiteX80" fmla="*/ 7529763 w 14630399"/>
              <a:gd name="connsiteY80" fmla="*/ 5573624 h 8737578"/>
              <a:gd name="connsiteX81" fmla="*/ 7531434 w 14630399"/>
              <a:gd name="connsiteY81" fmla="*/ 5573624 h 8737578"/>
              <a:gd name="connsiteX82" fmla="*/ 7533583 w 14630399"/>
              <a:gd name="connsiteY82" fmla="*/ 5573624 h 8737578"/>
              <a:gd name="connsiteX83" fmla="*/ 7536807 w 14630399"/>
              <a:gd name="connsiteY83" fmla="*/ 5573624 h 8737578"/>
              <a:gd name="connsiteX84" fmla="*/ 7537242 w 14630399"/>
              <a:gd name="connsiteY84" fmla="*/ 5573841 h 8737578"/>
              <a:gd name="connsiteX85" fmla="*/ 7534276 w 14630399"/>
              <a:gd name="connsiteY85" fmla="*/ 5573841 h 8737578"/>
              <a:gd name="connsiteX86" fmla="*/ 7532128 w 14630399"/>
              <a:gd name="connsiteY86" fmla="*/ 5573841 h 8737578"/>
              <a:gd name="connsiteX87" fmla="*/ 7529980 w 14630399"/>
              <a:gd name="connsiteY87" fmla="*/ 5573841 h 8737578"/>
              <a:gd name="connsiteX88" fmla="*/ 7466621 w 14630399"/>
              <a:gd name="connsiteY88" fmla="*/ 5570419 h 8737578"/>
              <a:gd name="connsiteX89" fmla="*/ 7485232 w 14630399"/>
              <a:gd name="connsiteY89" fmla="*/ 5570419 h 8737578"/>
              <a:gd name="connsiteX90" fmla="*/ 7505647 w 14630399"/>
              <a:gd name="connsiteY90" fmla="*/ 5570419 h 8737578"/>
              <a:gd name="connsiteX91" fmla="*/ 7508870 w 14630399"/>
              <a:gd name="connsiteY91" fmla="*/ 5570419 h 8737578"/>
              <a:gd name="connsiteX92" fmla="*/ 7513168 w 14630399"/>
              <a:gd name="connsiteY92" fmla="*/ 5570419 h 8737578"/>
              <a:gd name="connsiteX93" fmla="*/ 7516392 w 14630399"/>
              <a:gd name="connsiteY93" fmla="*/ 5570419 h 8737578"/>
              <a:gd name="connsiteX94" fmla="*/ 7518541 w 14630399"/>
              <a:gd name="connsiteY94" fmla="*/ 5570419 h 8737578"/>
              <a:gd name="connsiteX95" fmla="*/ 7520690 w 14630399"/>
              <a:gd name="connsiteY95" fmla="*/ 5570419 h 8737578"/>
              <a:gd name="connsiteX96" fmla="*/ 7526062 w 14630399"/>
              <a:gd name="connsiteY96" fmla="*/ 5570419 h 8737578"/>
              <a:gd name="connsiteX97" fmla="*/ 7526280 w 14630399"/>
              <a:gd name="connsiteY97" fmla="*/ 5570636 h 8737578"/>
              <a:gd name="connsiteX98" fmla="*/ 7521389 w 14630399"/>
              <a:gd name="connsiteY98" fmla="*/ 5570636 h 8737578"/>
              <a:gd name="connsiteX99" fmla="*/ 7519241 w 14630399"/>
              <a:gd name="connsiteY99" fmla="*/ 5570636 h 8737578"/>
              <a:gd name="connsiteX100" fmla="*/ 7517094 w 14630399"/>
              <a:gd name="connsiteY100" fmla="*/ 5570636 h 8737578"/>
              <a:gd name="connsiteX101" fmla="*/ 7513872 w 14630399"/>
              <a:gd name="connsiteY101" fmla="*/ 5570636 h 8737578"/>
              <a:gd name="connsiteX102" fmla="*/ 7509576 w 14630399"/>
              <a:gd name="connsiteY102" fmla="*/ 5570636 h 8737578"/>
              <a:gd name="connsiteX103" fmla="*/ 7506355 w 14630399"/>
              <a:gd name="connsiteY103" fmla="*/ 5570636 h 8737578"/>
              <a:gd name="connsiteX104" fmla="*/ 7485951 w 14630399"/>
              <a:gd name="connsiteY104" fmla="*/ 5570636 h 8737578"/>
              <a:gd name="connsiteX105" fmla="*/ 7466621 w 14630399"/>
              <a:gd name="connsiteY105" fmla="*/ 5570636 h 8737578"/>
              <a:gd name="connsiteX106" fmla="*/ 7476286 w 14630399"/>
              <a:gd name="connsiteY106" fmla="*/ 5436854 h 8737578"/>
              <a:gd name="connsiteX107" fmla="*/ 7477710 w 14630399"/>
              <a:gd name="connsiteY107" fmla="*/ 5436854 h 8737578"/>
              <a:gd name="connsiteX108" fmla="*/ 7477710 w 14630399"/>
              <a:gd name="connsiteY108" fmla="*/ 5437101 h 8737578"/>
              <a:gd name="connsiteX109" fmla="*/ 7476286 w 14630399"/>
              <a:gd name="connsiteY109" fmla="*/ 5437101 h 8737578"/>
              <a:gd name="connsiteX110" fmla="*/ 7473890 w 14630399"/>
              <a:gd name="connsiteY110" fmla="*/ 5434717 h 8737578"/>
              <a:gd name="connsiteX111" fmla="*/ 7475561 w 14630399"/>
              <a:gd name="connsiteY111" fmla="*/ 5434717 h 8737578"/>
              <a:gd name="connsiteX112" fmla="*/ 7475561 w 14630399"/>
              <a:gd name="connsiteY112" fmla="*/ 5434964 h 8737578"/>
              <a:gd name="connsiteX113" fmla="*/ 7474138 w 14630399"/>
              <a:gd name="connsiteY113" fmla="*/ 5434964 h 8737578"/>
              <a:gd name="connsiteX114" fmla="*/ 7425190 w 14630399"/>
              <a:gd name="connsiteY114" fmla="*/ 5429375 h 8737578"/>
              <a:gd name="connsiteX115" fmla="*/ 7437955 w 14630399"/>
              <a:gd name="connsiteY115" fmla="*/ 5429375 h 8737578"/>
              <a:gd name="connsiteX116" fmla="*/ 7447625 w 14630399"/>
              <a:gd name="connsiteY116" fmla="*/ 5431512 h 8737578"/>
              <a:gd name="connsiteX117" fmla="*/ 7455146 w 14630399"/>
              <a:gd name="connsiteY117" fmla="*/ 5431512 h 8737578"/>
              <a:gd name="connsiteX118" fmla="*/ 7457295 w 14630399"/>
              <a:gd name="connsiteY118" fmla="*/ 5431512 h 8737578"/>
              <a:gd name="connsiteX119" fmla="*/ 7460519 w 14630399"/>
              <a:gd name="connsiteY119" fmla="*/ 5431512 h 8737578"/>
              <a:gd name="connsiteX120" fmla="*/ 7462668 w 14630399"/>
              <a:gd name="connsiteY120" fmla="*/ 5431512 h 8737578"/>
              <a:gd name="connsiteX121" fmla="*/ 7465891 w 14630399"/>
              <a:gd name="connsiteY121" fmla="*/ 5431512 h 8737578"/>
              <a:gd name="connsiteX122" fmla="*/ 7468040 w 14630399"/>
              <a:gd name="connsiteY122" fmla="*/ 5431512 h 8737578"/>
              <a:gd name="connsiteX123" fmla="*/ 7470189 w 14630399"/>
              <a:gd name="connsiteY123" fmla="*/ 5431512 h 8737578"/>
              <a:gd name="connsiteX124" fmla="*/ 7470438 w 14630399"/>
              <a:gd name="connsiteY124" fmla="*/ 5431759 h 8737578"/>
              <a:gd name="connsiteX125" fmla="*/ 7468769 w 14630399"/>
              <a:gd name="connsiteY125" fmla="*/ 5431759 h 8737578"/>
              <a:gd name="connsiteX126" fmla="*/ 7466621 w 14630399"/>
              <a:gd name="connsiteY126" fmla="*/ 5431759 h 8737578"/>
              <a:gd name="connsiteX127" fmla="*/ 7463399 w 14630399"/>
              <a:gd name="connsiteY127" fmla="*/ 5431759 h 8737578"/>
              <a:gd name="connsiteX128" fmla="*/ 7461251 w 14630399"/>
              <a:gd name="connsiteY128" fmla="*/ 5431759 h 8737578"/>
              <a:gd name="connsiteX129" fmla="*/ 7458030 w 14630399"/>
              <a:gd name="connsiteY129" fmla="*/ 5431759 h 8737578"/>
              <a:gd name="connsiteX130" fmla="*/ 7455882 w 14630399"/>
              <a:gd name="connsiteY130" fmla="*/ 5431759 h 8737578"/>
              <a:gd name="connsiteX131" fmla="*/ 7448365 w 14630399"/>
              <a:gd name="connsiteY131" fmla="*/ 5431759 h 8737578"/>
              <a:gd name="connsiteX132" fmla="*/ 7438700 w 14630399"/>
              <a:gd name="connsiteY132" fmla="*/ 5429623 h 8737578"/>
              <a:gd name="connsiteX133" fmla="*/ 7425813 w 14630399"/>
              <a:gd name="connsiteY133" fmla="*/ 5429623 h 8737578"/>
              <a:gd name="connsiteX134" fmla="*/ 7410778 w 14630399"/>
              <a:gd name="connsiteY134" fmla="*/ 5427237 h 8737578"/>
              <a:gd name="connsiteX135" fmla="*/ 7414316 w 14630399"/>
              <a:gd name="connsiteY135" fmla="*/ 5427237 h 8737578"/>
              <a:gd name="connsiteX136" fmla="*/ 7419688 w 14630399"/>
              <a:gd name="connsiteY136" fmla="*/ 5427237 h 8737578"/>
              <a:gd name="connsiteX137" fmla="*/ 7420314 w 14630399"/>
              <a:gd name="connsiteY137" fmla="*/ 5427486 h 8737578"/>
              <a:gd name="connsiteX138" fmla="*/ 7415074 w 14630399"/>
              <a:gd name="connsiteY138" fmla="*/ 5427486 h 8737578"/>
              <a:gd name="connsiteX139" fmla="*/ 7410778 w 14630399"/>
              <a:gd name="connsiteY139" fmla="*/ 5427486 h 8737578"/>
              <a:gd name="connsiteX140" fmla="*/ 7323793 w 14630399"/>
              <a:gd name="connsiteY140" fmla="*/ 5038297 h 8737578"/>
              <a:gd name="connsiteX141" fmla="*/ 7346624 w 14630399"/>
              <a:gd name="connsiteY141" fmla="*/ 5038297 h 8737578"/>
              <a:gd name="connsiteX142" fmla="*/ 7346512 w 14630399"/>
              <a:gd name="connsiteY142" fmla="*/ 5038632 h 8737578"/>
              <a:gd name="connsiteX143" fmla="*/ 7323793 w 14630399"/>
              <a:gd name="connsiteY143" fmla="*/ 5038632 h 8737578"/>
              <a:gd name="connsiteX144" fmla="*/ 7319497 w 14630399"/>
              <a:gd name="connsiteY144" fmla="*/ 5017996 h 8737578"/>
              <a:gd name="connsiteX145" fmla="*/ 7320836 w 14630399"/>
              <a:gd name="connsiteY145" fmla="*/ 5017996 h 8737578"/>
              <a:gd name="connsiteX146" fmla="*/ 7322985 w 14630399"/>
              <a:gd name="connsiteY146" fmla="*/ 5017996 h 8737578"/>
              <a:gd name="connsiteX147" fmla="*/ 7322985 w 14630399"/>
              <a:gd name="connsiteY147" fmla="*/ 5018334 h 8737578"/>
              <a:gd name="connsiteX148" fmla="*/ 7321645 w 14630399"/>
              <a:gd name="connsiteY148" fmla="*/ 5018334 h 8737578"/>
              <a:gd name="connsiteX149" fmla="*/ 7319497 w 14630399"/>
              <a:gd name="connsiteY149" fmla="*/ 5018334 h 8737578"/>
              <a:gd name="connsiteX150" fmla="*/ 7347419 w 14630399"/>
              <a:gd name="connsiteY150" fmla="*/ 4936788 h 8737578"/>
              <a:gd name="connsiteX151" fmla="*/ 7348773 w 14630399"/>
              <a:gd name="connsiteY151" fmla="*/ 4936788 h 8737578"/>
              <a:gd name="connsiteX152" fmla="*/ 7348773 w 14630399"/>
              <a:gd name="connsiteY152" fmla="*/ 4937145 h 8737578"/>
              <a:gd name="connsiteX153" fmla="*/ 7347419 w 14630399"/>
              <a:gd name="connsiteY153" fmla="*/ 4937145 h 8737578"/>
              <a:gd name="connsiteX154" fmla="*/ 7336680 w 14630399"/>
              <a:gd name="connsiteY154" fmla="*/ 4932514 h 8737578"/>
              <a:gd name="connsiteX155" fmla="*/ 7338028 w 14630399"/>
              <a:gd name="connsiteY155" fmla="*/ 4932514 h 8737578"/>
              <a:gd name="connsiteX156" fmla="*/ 7343400 w 14630399"/>
              <a:gd name="connsiteY156" fmla="*/ 4934651 h 8737578"/>
              <a:gd name="connsiteX157" fmla="*/ 7346624 w 14630399"/>
              <a:gd name="connsiteY157" fmla="*/ 4934651 h 8737578"/>
              <a:gd name="connsiteX158" fmla="*/ 7346624 w 14630399"/>
              <a:gd name="connsiteY158" fmla="*/ 4935008 h 8737578"/>
              <a:gd name="connsiteX159" fmla="*/ 7344197 w 14630399"/>
              <a:gd name="connsiteY159" fmla="*/ 4935008 h 8737578"/>
              <a:gd name="connsiteX160" fmla="*/ 7338827 w 14630399"/>
              <a:gd name="connsiteY160" fmla="*/ 4932872 h 8737578"/>
              <a:gd name="connsiteX161" fmla="*/ 7336680 w 14630399"/>
              <a:gd name="connsiteY161" fmla="*/ 4932872 h 8737578"/>
              <a:gd name="connsiteX162" fmla="*/ 7359231 w 14630399"/>
              <a:gd name="connsiteY162" fmla="*/ 4886936 h 8737578"/>
              <a:gd name="connsiteX163" fmla="*/ 7364569 w 14630399"/>
              <a:gd name="connsiteY163" fmla="*/ 4894369 h 8737578"/>
              <a:gd name="connsiteX164" fmla="*/ 7363815 w 14630399"/>
              <a:gd name="connsiteY164" fmla="*/ 4894048 h 8737578"/>
              <a:gd name="connsiteX165" fmla="*/ 7358954 w 14630399"/>
              <a:gd name="connsiteY165" fmla="*/ 4887280 h 8737578"/>
              <a:gd name="connsiteX166" fmla="*/ 7405409 w 14630399"/>
              <a:gd name="connsiteY166" fmla="*/ 4510041 h 8737578"/>
              <a:gd name="connsiteX167" fmla="*/ 7405525 w 14630399"/>
              <a:gd name="connsiteY167" fmla="*/ 4510156 h 8737578"/>
              <a:gd name="connsiteX168" fmla="*/ 7405525 w 14630399"/>
              <a:gd name="connsiteY168" fmla="*/ 4511476 h 8737578"/>
              <a:gd name="connsiteX169" fmla="*/ 7405409 w 14630399"/>
              <a:gd name="connsiteY169" fmla="*/ 4510901 h 8737578"/>
              <a:gd name="connsiteX170" fmla="*/ 7402187 w 14630399"/>
              <a:gd name="connsiteY170" fmla="*/ 4504814 h 8737578"/>
              <a:gd name="connsiteX171" fmla="*/ 7402301 w 14630399"/>
              <a:gd name="connsiteY171" fmla="*/ 4504814 h 8737578"/>
              <a:gd name="connsiteX172" fmla="*/ 7402301 w 14630399"/>
              <a:gd name="connsiteY172" fmla="*/ 4505672 h 8737578"/>
              <a:gd name="connsiteX173" fmla="*/ 7402187 w 14630399"/>
              <a:gd name="connsiteY173" fmla="*/ 4505559 h 8737578"/>
              <a:gd name="connsiteX174" fmla="*/ 7400039 w 14630399"/>
              <a:gd name="connsiteY174" fmla="*/ 4502510 h 8737578"/>
              <a:gd name="connsiteX175" fmla="*/ 7400151 w 14630399"/>
              <a:gd name="connsiteY175" fmla="*/ 4502677 h 8737578"/>
              <a:gd name="connsiteX176" fmla="*/ 7400151 w 14630399"/>
              <a:gd name="connsiteY176" fmla="*/ 4503423 h 8737578"/>
              <a:gd name="connsiteX177" fmla="*/ 7400039 w 14630399"/>
              <a:gd name="connsiteY177" fmla="*/ 4503423 h 8737578"/>
              <a:gd name="connsiteX178" fmla="*/ 7397892 w 14630399"/>
              <a:gd name="connsiteY178" fmla="*/ 4497335 h 8737578"/>
              <a:gd name="connsiteX179" fmla="*/ 7398002 w 14630399"/>
              <a:gd name="connsiteY179" fmla="*/ 4497335 h 8737578"/>
              <a:gd name="connsiteX180" fmla="*/ 7398002 w 14630399"/>
              <a:gd name="connsiteY180" fmla="*/ 4498246 h 8737578"/>
              <a:gd name="connsiteX181" fmla="*/ 7397892 w 14630399"/>
              <a:gd name="connsiteY181" fmla="*/ 4498081 h 8737578"/>
              <a:gd name="connsiteX182" fmla="*/ 7791168 w 14630399"/>
              <a:gd name="connsiteY182" fmla="*/ 4464213 h 8737578"/>
              <a:gd name="connsiteX183" fmla="*/ 7791312 w 14630399"/>
              <a:gd name="connsiteY183" fmla="*/ 4464213 h 8737578"/>
              <a:gd name="connsiteX184" fmla="*/ 7793461 w 14630399"/>
              <a:gd name="connsiteY184" fmla="*/ 4477034 h 8737578"/>
              <a:gd name="connsiteX185" fmla="*/ 7793461 w 14630399"/>
              <a:gd name="connsiteY185" fmla="*/ 4484513 h 8737578"/>
              <a:gd name="connsiteX186" fmla="*/ 7793461 w 14630399"/>
              <a:gd name="connsiteY186" fmla="*/ 4497335 h 8737578"/>
              <a:gd name="connsiteX187" fmla="*/ 7793461 w 14630399"/>
              <a:gd name="connsiteY187" fmla="*/ 4502677 h 8737578"/>
              <a:gd name="connsiteX188" fmla="*/ 7793461 w 14630399"/>
              <a:gd name="connsiteY188" fmla="*/ 4510156 h 8737578"/>
              <a:gd name="connsiteX189" fmla="*/ 7793461 w 14630399"/>
              <a:gd name="connsiteY189" fmla="*/ 4514430 h 8737578"/>
              <a:gd name="connsiteX190" fmla="*/ 7793461 w 14630399"/>
              <a:gd name="connsiteY190" fmla="*/ 4522978 h 8737578"/>
              <a:gd name="connsiteX191" fmla="*/ 7793461 w 14630399"/>
              <a:gd name="connsiteY191" fmla="*/ 4530457 h 8737578"/>
              <a:gd name="connsiteX192" fmla="*/ 7793461 w 14630399"/>
              <a:gd name="connsiteY192" fmla="*/ 4537936 h 8737578"/>
              <a:gd name="connsiteX193" fmla="*/ 7793461 w 14630399"/>
              <a:gd name="connsiteY193" fmla="*/ 4542210 h 8737578"/>
              <a:gd name="connsiteX194" fmla="*/ 7793461 w 14630399"/>
              <a:gd name="connsiteY194" fmla="*/ 4558237 h 8737578"/>
              <a:gd name="connsiteX195" fmla="*/ 7793461 w 14630399"/>
              <a:gd name="connsiteY195" fmla="*/ 4562511 h 8737578"/>
              <a:gd name="connsiteX196" fmla="*/ 7793461 w 14630399"/>
              <a:gd name="connsiteY196" fmla="*/ 4580675 h 8737578"/>
              <a:gd name="connsiteX197" fmla="*/ 7793461 w 14630399"/>
              <a:gd name="connsiteY197" fmla="*/ 4582811 h 8737578"/>
              <a:gd name="connsiteX198" fmla="*/ 7793461 w 14630399"/>
              <a:gd name="connsiteY198" fmla="*/ 4590291 h 8737578"/>
              <a:gd name="connsiteX199" fmla="*/ 7793461 w 14630399"/>
              <a:gd name="connsiteY199" fmla="*/ 4595633 h 8737578"/>
              <a:gd name="connsiteX200" fmla="*/ 7793461 w 14630399"/>
              <a:gd name="connsiteY200" fmla="*/ 4597770 h 8737578"/>
              <a:gd name="connsiteX201" fmla="*/ 7793461 w 14630399"/>
              <a:gd name="connsiteY201" fmla="*/ 4603112 h 8737578"/>
              <a:gd name="connsiteX202" fmla="*/ 7793461 w 14630399"/>
              <a:gd name="connsiteY202" fmla="*/ 4610591 h 8737578"/>
              <a:gd name="connsiteX203" fmla="*/ 7793461 w 14630399"/>
              <a:gd name="connsiteY203" fmla="*/ 4613797 h 8737578"/>
              <a:gd name="connsiteX204" fmla="*/ 7793461 w 14630399"/>
              <a:gd name="connsiteY204" fmla="*/ 4615934 h 8737578"/>
              <a:gd name="connsiteX205" fmla="*/ 7793461 w 14630399"/>
              <a:gd name="connsiteY205" fmla="*/ 4618071 h 8737578"/>
              <a:gd name="connsiteX206" fmla="*/ 7793461 w 14630399"/>
              <a:gd name="connsiteY206" fmla="*/ 4625550 h 8737578"/>
              <a:gd name="connsiteX207" fmla="*/ 7793461 w 14630399"/>
              <a:gd name="connsiteY207" fmla="*/ 4628755 h 8737578"/>
              <a:gd name="connsiteX208" fmla="*/ 7793461 w 14630399"/>
              <a:gd name="connsiteY208" fmla="*/ 4634097 h 8737578"/>
              <a:gd name="connsiteX209" fmla="*/ 7793461 w 14630399"/>
              <a:gd name="connsiteY209" fmla="*/ 4636234 h 8737578"/>
              <a:gd name="connsiteX210" fmla="*/ 7793461 w 14630399"/>
              <a:gd name="connsiteY210" fmla="*/ 4641577 h 8737578"/>
              <a:gd name="connsiteX211" fmla="*/ 7793461 w 14630399"/>
              <a:gd name="connsiteY211" fmla="*/ 4643713 h 8737578"/>
              <a:gd name="connsiteX212" fmla="*/ 7793461 w 14630399"/>
              <a:gd name="connsiteY212" fmla="*/ 4649056 h 8737578"/>
              <a:gd name="connsiteX213" fmla="*/ 7793461 w 14630399"/>
              <a:gd name="connsiteY213" fmla="*/ 4656535 h 8737578"/>
              <a:gd name="connsiteX214" fmla="*/ 7793461 w 14630399"/>
              <a:gd name="connsiteY214" fmla="*/ 4658672 h 8737578"/>
              <a:gd name="connsiteX215" fmla="*/ 7793461 w 14630399"/>
              <a:gd name="connsiteY215" fmla="*/ 4661877 h 8737578"/>
              <a:gd name="connsiteX216" fmla="*/ 7793461 w 14630399"/>
              <a:gd name="connsiteY216" fmla="*/ 4664014 h 8737578"/>
              <a:gd name="connsiteX217" fmla="*/ 7793461 w 14630399"/>
              <a:gd name="connsiteY217" fmla="*/ 4669356 h 8737578"/>
              <a:gd name="connsiteX218" fmla="*/ 7793461 w 14630399"/>
              <a:gd name="connsiteY218" fmla="*/ 4673630 h 8737578"/>
              <a:gd name="connsiteX219" fmla="*/ 7793461 w 14630399"/>
              <a:gd name="connsiteY219" fmla="*/ 4678973 h 8737578"/>
              <a:gd name="connsiteX220" fmla="*/ 7793461 w 14630399"/>
              <a:gd name="connsiteY220" fmla="*/ 4681109 h 8737578"/>
              <a:gd name="connsiteX221" fmla="*/ 7793461 w 14630399"/>
              <a:gd name="connsiteY221" fmla="*/ 4686452 h 8737578"/>
              <a:gd name="connsiteX222" fmla="*/ 7793461 w 14630399"/>
              <a:gd name="connsiteY222" fmla="*/ 4693931 h 8737578"/>
              <a:gd name="connsiteX223" fmla="*/ 7793461 w 14630399"/>
              <a:gd name="connsiteY223" fmla="*/ 4699273 h 8737578"/>
              <a:gd name="connsiteX224" fmla="*/ 7793461 w 14630399"/>
              <a:gd name="connsiteY224" fmla="*/ 4704615 h 8737578"/>
              <a:gd name="connsiteX225" fmla="*/ 7793461 w 14630399"/>
              <a:gd name="connsiteY225" fmla="*/ 4708889 h 8737578"/>
              <a:gd name="connsiteX226" fmla="*/ 7793461 w 14630399"/>
              <a:gd name="connsiteY226" fmla="*/ 4714232 h 8737578"/>
              <a:gd name="connsiteX227" fmla="*/ 7793461 w 14630399"/>
              <a:gd name="connsiteY227" fmla="*/ 4716369 h 8737578"/>
              <a:gd name="connsiteX228" fmla="*/ 7793461 w 14630399"/>
              <a:gd name="connsiteY228" fmla="*/ 4719574 h 8737578"/>
              <a:gd name="connsiteX229" fmla="*/ 7793461 w 14630399"/>
              <a:gd name="connsiteY229" fmla="*/ 4727053 h 8737578"/>
              <a:gd name="connsiteX230" fmla="*/ 7793461 w 14630399"/>
              <a:gd name="connsiteY230" fmla="*/ 4729190 h 8737578"/>
              <a:gd name="connsiteX231" fmla="*/ 7793461 w 14630399"/>
              <a:gd name="connsiteY231" fmla="*/ 4736669 h 8737578"/>
              <a:gd name="connsiteX232" fmla="*/ 7793461 w 14630399"/>
              <a:gd name="connsiteY232" fmla="*/ 4742011 h 8737578"/>
              <a:gd name="connsiteX233" fmla="*/ 7793461 w 14630399"/>
              <a:gd name="connsiteY233" fmla="*/ 4747354 h 8737578"/>
              <a:gd name="connsiteX234" fmla="*/ 7793461 w 14630399"/>
              <a:gd name="connsiteY234" fmla="*/ 4749491 h 8737578"/>
              <a:gd name="connsiteX235" fmla="*/ 7793461 w 14630399"/>
              <a:gd name="connsiteY235" fmla="*/ 4752696 h 8737578"/>
              <a:gd name="connsiteX236" fmla="*/ 7793461 w 14630399"/>
              <a:gd name="connsiteY236" fmla="*/ 4754833 h 8737578"/>
              <a:gd name="connsiteX237" fmla="*/ 7793461 w 14630399"/>
              <a:gd name="connsiteY237" fmla="*/ 4756970 h 8737578"/>
              <a:gd name="connsiteX238" fmla="*/ 7793461 w 14630399"/>
              <a:gd name="connsiteY238" fmla="*/ 4760175 h 8737578"/>
              <a:gd name="connsiteX239" fmla="*/ 7793461 w 14630399"/>
              <a:gd name="connsiteY239" fmla="*/ 4762312 h 8737578"/>
              <a:gd name="connsiteX240" fmla="*/ 7793461 w 14630399"/>
              <a:gd name="connsiteY240" fmla="*/ 4767654 h 8737578"/>
              <a:gd name="connsiteX241" fmla="*/ 7793461 w 14630399"/>
              <a:gd name="connsiteY241" fmla="*/ 4771928 h 8737578"/>
              <a:gd name="connsiteX242" fmla="*/ 7793461 w 14630399"/>
              <a:gd name="connsiteY242" fmla="*/ 4775134 h 8737578"/>
              <a:gd name="connsiteX243" fmla="*/ 7793461 w 14630399"/>
              <a:gd name="connsiteY243" fmla="*/ 4777271 h 8737578"/>
              <a:gd name="connsiteX244" fmla="*/ 7793461 w 14630399"/>
              <a:gd name="connsiteY244" fmla="*/ 4784750 h 8737578"/>
              <a:gd name="connsiteX245" fmla="*/ 7793461 w 14630399"/>
              <a:gd name="connsiteY245" fmla="*/ 4790092 h 8737578"/>
              <a:gd name="connsiteX246" fmla="*/ 7793461 w 14630399"/>
              <a:gd name="connsiteY246" fmla="*/ 4795434 h 8737578"/>
              <a:gd name="connsiteX247" fmla="*/ 7793461 w 14630399"/>
              <a:gd name="connsiteY247" fmla="*/ 4799708 h 8737578"/>
              <a:gd name="connsiteX248" fmla="*/ 7793461 w 14630399"/>
              <a:gd name="connsiteY248" fmla="*/ 4805050 h 8737578"/>
              <a:gd name="connsiteX249" fmla="*/ 7793461 w 14630399"/>
              <a:gd name="connsiteY249" fmla="*/ 4808256 h 8737578"/>
              <a:gd name="connsiteX250" fmla="*/ 7793461 w 14630399"/>
              <a:gd name="connsiteY250" fmla="*/ 4810393 h 8737578"/>
              <a:gd name="connsiteX251" fmla="*/ 7793461 w 14630399"/>
              <a:gd name="connsiteY251" fmla="*/ 4812530 h 8737578"/>
              <a:gd name="connsiteX252" fmla="*/ 7793461 w 14630399"/>
              <a:gd name="connsiteY252" fmla="*/ 4815735 h 8737578"/>
              <a:gd name="connsiteX253" fmla="*/ 7793461 w 14630399"/>
              <a:gd name="connsiteY253" fmla="*/ 4820009 h 8737578"/>
              <a:gd name="connsiteX254" fmla="*/ 7793461 w 14630399"/>
              <a:gd name="connsiteY254" fmla="*/ 4825351 h 8737578"/>
              <a:gd name="connsiteX255" fmla="*/ 7793461 w 14630399"/>
              <a:gd name="connsiteY255" fmla="*/ 4832830 h 8737578"/>
              <a:gd name="connsiteX256" fmla="*/ 7791312 w 14630399"/>
              <a:gd name="connsiteY256" fmla="*/ 4836036 h 8737578"/>
              <a:gd name="connsiteX257" fmla="*/ 7791312 w 14630399"/>
              <a:gd name="connsiteY257" fmla="*/ 4840310 h 8737578"/>
              <a:gd name="connsiteX258" fmla="*/ 7791312 w 14630399"/>
              <a:gd name="connsiteY258" fmla="*/ 4845652 h 8737578"/>
              <a:gd name="connsiteX259" fmla="*/ 7791312 w 14630399"/>
              <a:gd name="connsiteY259" fmla="*/ 4847789 h 8737578"/>
              <a:gd name="connsiteX260" fmla="*/ 7791312 w 14630399"/>
              <a:gd name="connsiteY260" fmla="*/ 4850994 h 8737578"/>
              <a:gd name="connsiteX261" fmla="*/ 7789163 w 14630399"/>
              <a:gd name="connsiteY261" fmla="*/ 4855268 h 8737578"/>
              <a:gd name="connsiteX262" fmla="*/ 7789163 w 14630399"/>
              <a:gd name="connsiteY262" fmla="*/ 4863816 h 8737578"/>
              <a:gd name="connsiteX263" fmla="*/ 7789163 w 14630399"/>
              <a:gd name="connsiteY263" fmla="*/ 4868089 h 8737578"/>
              <a:gd name="connsiteX264" fmla="*/ 7785939 w 14630399"/>
              <a:gd name="connsiteY264" fmla="*/ 4873432 h 8737578"/>
              <a:gd name="connsiteX265" fmla="*/ 7785939 w 14630399"/>
              <a:gd name="connsiteY265" fmla="*/ 4875569 h 8737578"/>
              <a:gd name="connsiteX266" fmla="*/ 7785939 w 14630399"/>
              <a:gd name="connsiteY266" fmla="*/ 4878774 h 8737578"/>
              <a:gd name="connsiteX267" fmla="*/ 7785939 w 14630399"/>
              <a:gd name="connsiteY267" fmla="*/ 4880911 h 8737578"/>
              <a:gd name="connsiteX268" fmla="*/ 7783790 w 14630399"/>
              <a:gd name="connsiteY268" fmla="*/ 4886253 h 8737578"/>
              <a:gd name="connsiteX269" fmla="*/ 7783790 w 14630399"/>
              <a:gd name="connsiteY269" fmla="*/ 4893732 h 8737578"/>
              <a:gd name="connsiteX270" fmla="*/ 7780566 w 14630399"/>
              <a:gd name="connsiteY270" fmla="*/ 4899075 h 8737578"/>
              <a:gd name="connsiteX271" fmla="*/ 7778417 w 14630399"/>
              <a:gd name="connsiteY271" fmla="*/ 4903348 h 8737578"/>
              <a:gd name="connsiteX272" fmla="*/ 7778417 w 14630399"/>
              <a:gd name="connsiteY272" fmla="*/ 4908691 h 8737578"/>
              <a:gd name="connsiteX273" fmla="*/ 7776267 w 14630399"/>
              <a:gd name="connsiteY273" fmla="*/ 4914033 h 8737578"/>
              <a:gd name="connsiteX274" fmla="*/ 7776267 w 14630399"/>
              <a:gd name="connsiteY274" fmla="*/ 4916170 h 8737578"/>
              <a:gd name="connsiteX275" fmla="*/ 7776267 w 14630399"/>
              <a:gd name="connsiteY275" fmla="*/ 4921512 h 8737578"/>
              <a:gd name="connsiteX276" fmla="*/ 7773044 w 14630399"/>
              <a:gd name="connsiteY276" fmla="*/ 4928991 h 8737578"/>
              <a:gd name="connsiteX277" fmla="*/ 7770894 w 14630399"/>
              <a:gd name="connsiteY277" fmla="*/ 4936471 h 8737578"/>
              <a:gd name="connsiteX278" fmla="*/ 7770894 w 14630399"/>
              <a:gd name="connsiteY278" fmla="*/ 4941813 h 8737578"/>
              <a:gd name="connsiteX279" fmla="*/ 7768745 w 14630399"/>
              <a:gd name="connsiteY279" fmla="*/ 4946087 h 8737578"/>
              <a:gd name="connsiteX280" fmla="*/ 7765521 w 14630399"/>
              <a:gd name="connsiteY280" fmla="*/ 4951429 h 8737578"/>
              <a:gd name="connsiteX281" fmla="*/ 7765521 w 14630399"/>
              <a:gd name="connsiteY281" fmla="*/ 4956771 h 8737578"/>
              <a:gd name="connsiteX282" fmla="*/ 7765521 w 14630399"/>
              <a:gd name="connsiteY282" fmla="*/ 4958908 h 8737578"/>
              <a:gd name="connsiteX283" fmla="*/ 7763372 w 14630399"/>
              <a:gd name="connsiteY283" fmla="*/ 4966387 h 8737578"/>
              <a:gd name="connsiteX284" fmla="*/ 7763372 w 14630399"/>
              <a:gd name="connsiteY284" fmla="*/ 4971730 h 8737578"/>
              <a:gd name="connsiteX285" fmla="*/ 7763372 w 14630399"/>
              <a:gd name="connsiteY285" fmla="*/ 4973867 h 8737578"/>
              <a:gd name="connsiteX286" fmla="*/ 7763372 w 14630399"/>
              <a:gd name="connsiteY286" fmla="*/ 4979209 h 8737578"/>
              <a:gd name="connsiteX287" fmla="*/ 7761223 w 14630399"/>
              <a:gd name="connsiteY287" fmla="*/ 4986688 h 8737578"/>
              <a:gd name="connsiteX288" fmla="*/ 7757999 w 14630399"/>
              <a:gd name="connsiteY288" fmla="*/ 4994167 h 8737578"/>
              <a:gd name="connsiteX289" fmla="*/ 7757999 w 14630399"/>
              <a:gd name="connsiteY289" fmla="*/ 4999510 h 8737578"/>
              <a:gd name="connsiteX290" fmla="*/ 7755850 w 14630399"/>
              <a:gd name="connsiteY290" fmla="*/ 5004852 h 8737578"/>
              <a:gd name="connsiteX291" fmla="*/ 7752626 w 14630399"/>
              <a:gd name="connsiteY291" fmla="*/ 5012331 h 8737578"/>
              <a:gd name="connsiteX292" fmla="*/ 7752626 w 14630399"/>
              <a:gd name="connsiteY292" fmla="*/ 5014468 h 8737578"/>
              <a:gd name="connsiteX293" fmla="*/ 7750477 w 14630399"/>
              <a:gd name="connsiteY293" fmla="*/ 5019810 h 8737578"/>
              <a:gd name="connsiteX294" fmla="*/ 7750477 w 14630399"/>
              <a:gd name="connsiteY294" fmla="*/ 5021947 h 8737578"/>
              <a:gd name="connsiteX295" fmla="*/ 7748327 w 14630399"/>
              <a:gd name="connsiteY295" fmla="*/ 5027289 h 8737578"/>
              <a:gd name="connsiteX296" fmla="*/ 7748327 w 14630399"/>
              <a:gd name="connsiteY296" fmla="*/ 5029426 h 8737578"/>
              <a:gd name="connsiteX297" fmla="*/ 7745103 w 14630399"/>
              <a:gd name="connsiteY297" fmla="*/ 5034769 h 8737578"/>
              <a:gd name="connsiteX298" fmla="*/ 7745103 w 14630399"/>
              <a:gd name="connsiteY298" fmla="*/ 5042248 h 8737578"/>
              <a:gd name="connsiteX299" fmla="*/ 7743897 w 14630399"/>
              <a:gd name="connsiteY299" fmla="*/ 5045248 h 8737578"/>
              <a:gd name="connsiteX300" fmla="*/ 7742033 w 14630399"/>
              <a:gd name="connsiteY300" fmla="*/ 5045777 h 8737578"/>
              <a:gd name="connsiteX301" fmla="*/ 7744181 w 14630399"/>
              <a:gd name="connsiteY301" fmla="*/ 5040434 h 8737578"/>
              <a:gd name="connsiteX302" fmla="*/ 7744181 w 14630399"/>
              <a:gd name="connsiteY302" fmla="*/ 5032955 h 8737578"/>
              <a:gd name="connsiteX303" fmla="*/ 7747405 w 14630399"/>
              <a:gd name="connsiteY303" fmla="*/ 5027612 h 8737578"/>
              <a:gd name="connsiteX304" fmla="*/ 7747405 w 14630399"/>
              <a:gd name="connsiteY304" fmla="*/ 5025475 h 8737578"/>
              <a:gd name="connsiteX305" fmla="*/ 7749554 w 14630399"/>
              <a:gd name="connsiteY305" fmla="*/ 5020133 h 8737578"/>
              <a:gd name="connsiteX306" fmla="*/ 7749554 w 14630399"/>
              <a:gd name="connsiteY306" fmla="*/ 5017996 h 8737578"/>
              <a:gd name="connsiteX307" fmla="*/ 7751703 w 14630399"/>
              <a:gd name="connsiteY307" fmla="*/ 5012653 h 8737578"/>
              <a:gd name="connsiteX308" fmla="*/ 7751703 w 14630399"/>
              <a:gd name="connsiteY308" fmla="*/ 5010516 h 8737578"/>
              <a:gd name="connsiteX309" fmla="*/ 7754926 w 14630399"/>
              <a:gd name="connsiteY309" fmla="*/ 5003036 h 8737578"/>
              <a:gd name="connsiteX310" fmla="*/ 7757075 w 14630399"/>
              <a:gd name="connsiteY310" fmla="*/ 4997694 h 8737578"/>
              <a:gd name="connsiteX311" fmla="*/ 7757075 w 14630399"/>
              <a:gd name="connsiteY311" fmla="*/ 4992351 h 8737578"/>
              <a:gd name="connsiteX312" fmla="*/ 7760299 w 14630399"/>
              <a:gd name="connsiteY312" fmla="*/ 4984872 h 8737578"/>
              <a:gd name="connsiteX313" fmla="*/ 7762448 w 14630399"/>
              <a:gd name="connsiteY313" fmla="*/ 4977392 h 8737578"/>
              <a:gd name="connsiteX314" fmla="*/ 7762448 w 14630399"/>
              <a:gd name="connsiteY314" fmla="*/ 4972049 h 8737578"/>
              <a:gd name="connsiteX315" fmla="*/ 7762448 w 14630399"/>
              <a:gd name="connsiteY315" fmla="*/ 4969912 h 8737578"/>
              <a:gd name="connsiteX316" fmla="*/ 7762448 w 14630399"/>
              <a:gd name="connsiteY316" fmla="*/ 4964570 h 8737578"/>
              <a:gd name="connsiteX317" fmla="*/ 7764597 w 14630399"/>
              <a:gd name="connsiteY317" fmla="*/ 4957090 h 8737578"/>
              <a:gd name="connsiteX318" fmla="*/ 7764597 w 14630399"/>
              <a:gd name="connsiteY318" fmla="*/ 4954953 h 8737578"/>
              <a:gd name="connsiteX319" fmla="*/ 7764597 w 14630399"/>
              <a:gd name="connsiteY319" fmla="*/ 4949611 h 8737578"/>
              <a:gd name="connsiteX320" fmla="*/ 7767820 w 14630399"/>
              <a:gd name="connsiteY320" fmla="*/ 4944268 h 8737578"/>
              <a:gd name="connsiteX321" fmla="*/ 7769969 w 14630399"/>
              <a:gd name="connsiteY321" fmla="*/ 4939994 h 8737578"/>
              <a:gd name="connsiteX322" fmla="*/ 7769969 w 14630399"/>
              <a:gd name="connsiteY322" fmla="*/ 4934651 h 8737578"/>
              <a:gd name="connsiteX323" fmla="*/ 7772118 w 14630399"/>
              <a:gd name="connsiteY323" fmla="*/ 4927172 h 8737578"/>
              <a:gd name="connsiteX324" fmla="*/ 7775341 w 14630399"/>
              <a:gd name="connsiteY324" fmla="*/ 4919692 h 8737578"/>
              <a:gd name="connsiteX325" fmla="*/ 7775341 w 14630399"/>
              <a:gd name="connsiteY325" fmla="*/ 4914349 h 8737578"/>
              <a:gd name="connsiteX326" fmla="*/ 7775341 w 14630399"/>
              <a:gd name="connsiteY326" fmla="*/ 4912212 h 8737578"/>
              <a:gd name="connsiteX327" fmla="*/ 7777490 w 14630399"/>
              <a:gd name="connsiteY327" fmla="*/ 4906870 h 8737578"/>
              <a:gd name="connsiteX328" fmla="*/ 7777490 w 14630399"/>
              <a:gd name="connsiteY328" fmla="*/ 4901527 h 8737578"/>
              <a:gd name="connsiteX329" fmla="*/ 7779639 w 14630399"/>
              <a:gd name="connsiteY329" fmla="*/ 4897253 h 8737578"/>
              <a:gd name="connsiteX330" fmla="*/ 7782863 w 14630399"/>
              <a:gd name="connsiteY330" fmla="*/ 4891911 h 8737578"/>
              <a:gd name="connsiteX331" fmla="*/ 7782863 w 14630399"/>
              <a:gd name="connsiteY331" fmla="*/ 4884431 h 8737578"/>
              <a:gd name="connsiteX332" fmla="*/ 7785012 w 14630399"/>
              <a:gd name="connsiteY332" fmla="*/ 4879088 h 8737578"/>
              <a:gd name="connsiteX333" fmla="*/ 7785012 w 14630399"/>
              <a:gd name="connsiteY333" fmla="*/ 4876951 h 8737578"/>
              <a:gd name="connsiteX334" fmla="*/ 7785012 w 14630399"/>
              <a:gd name="connsiteY334" fmla="*/ 4873746 h 8737578"/>
              <a:gd name="connsiteX335" fmla="*/ 7785012 w 14630399"/>
              <a:gd name="connsiteY335" fmla="*/ 4871609 h 8737578"/>
              <a:gd name="connsiteX336" fmla="*/ 7788235 w 14630399"/>
              <a:gd name="connsiteY336" fmla="*/ 4866266 h 8737578"/>
              <a:gd name="connsiteX337" fmla="*/ 7788235 w 14630399"/>
              <a:gd name="connsiteY337" fmla="*/ 4861992 h 8737578"/>
              <a:gd name="connsiteX338" fmla="*/ 7788235 w 14630399"/>
              <a:gd name="connsiteY338" fmla="*/ 4853444 h 8737578"/>
              <a:gd name="connsiteX339" fmla="*/ 7790384 w 14630399"/>
              <a:gd name="connsiteY339" fmla="*/ 4849170 h 8737578"/>
              <a:gd name="connsiteX340" fmla="*/ 7790384 w 14630399"/>
              <a:gd name="connsiteY340" fmla="*/ 4845964 h 8737578"/>
              <a:gd name="connsiteX341" fmla="*/ 7790384 w 14630399"/>
              <a:gd name="connsiteY341" fmla="*/ 4843827 h 8737578"/>
              <a:gd name="connsiteX342" fmla="*/ 7790384 w 14630399"/>
              <a:gd name="connsiteY342" fmla="*/ 4838485 h 8737578"/>
              <a:gd name="connsiteX343" fmla="*/ 7790384 w 14630399"/>
              <a:gd name="connsiteY343" fmla="*/ 4834211 h 8737578"/>
              <a:gd name="connsiteX344" fmla="*/ 7792533 w 14630399"/>
              <a:gd name="connsiteY344" fmla="*/ 4831005 h 8737578"/>
              <a:gd name="connsiteX345" fmla="*/ 7792533 w 14630399"/>
              <a:gd name="connsiteY345" fmla="*/ 4823526 h 8737578"/>
              <a:gd name="connsiteX346" fmla="*/ 7792533 w 14630399"/>
              <a:gd name="connsiteY346" fmla="*/ 4818183 h 8737578"/>
              <a:gd name="connsiteX347" fmla="*/ 7792533 w 14630399"/>
              <a:gd name="connsiteY347" fmla="*/ 4813909 h 8737578"/>
              <a:gd name="connsiteX348" fmla="*/ 7792533 w 14630399"/>
              <a:gd name="connsiteY348" fmla="*/ 4810703 h 8737578"/>
              <a:gd name="connsiteX349" fmla="*/ 7792533 w 14630399"/>
              <a:gd name="connsiteY349" fmla="*/ 4808566 h 8737578"/>
              <a:gd name="connsiteX350" fmla="*/ 7792533 w 14630399"/>
              <a:gd name="connsiteY350" fmla="*/ 4806429 h 8737578"/>
              <a:gd name="connsiteX351" fmla="*/ 7792533 w 14630399"/>
              <a:gd name="connsiteY351" fmla="*/ 4803224 h 8737578"/>
              <a:gd name="connsiteX352" fmla="*/ 7792533 w 14630399"/>
              <a:gd name="connsiteY352" fmla="*/ 4797881 h 8737578"/>
              <a:gd name="connsiteX353" fmla="*/ 7792533 w 14630399"/>
              <a:gd name="connsiteY353" fmla="*/ 4793607 h 8737578"/>
              <a:gd name="connsiteX354" fmla="*/ 7792533 w 14630399"/>
              <a:gd name="connsiteY354" fmla="*/ 4788264 h 8737578"/>
              <a:gd name="connsiteX355" fmla="*/ 7792533 w 14630399"/>
              <a:gd name="connsiteY355" fmla="*/ 4782922 h 8737578"/>
              <a:gd name="connsiteX356" fmla="*/ 7792533 w 14630399"/>
              <a:gd name="connsiteY356" fmla="*/ 4775442 h 8737578"/>
              <a:gd name="connsiteX357" fmla="*/ 7792533 w 14630399"/>
              <a:gd name="connsiteY357" fmla="*/ 4773305 h 8737578"/>
              <a:gd name="connsiteX358" fmla="*/ 7792533 w 14630399"/>
              <a:gd name="connsiteY358" fmla="*/ 4770100 h 8737578"/>
              <a:gd name="connsiteX359" fmla="*/ 7792533 w 14630399"/>
              <a:gd name="connsiteY359" fmla="*/ 4765826 h 8737578"/>
              <a:gd name="connsiteX360" fmla="*/ 7792533 w 14630399"/>
              <a:gd name="connsiteY360" fmla="*/ 4760483 h 8737578"/>
              <a:gd name="connsiteX361" fmla="*/ 7792533 w 14630399"/>
              <a:gd name="connsiteY361" fmla="*/ 4758346 h 8737578"/>
              <a:gd name="connsiteX362" fmla="*/ 7792533 w 14630399"/>
              <a:gd name="connsiteY362" fmla="*/ 4755140 h 8737578"/>
              <a:gd name="connsiteX363" fmla="*/ 7792533 w 14630399"/>
              <a:gd name="connsiteY363" fmla="*/ 4753003 h 8737578"/>
              <a:gd name="connsiteX364" fmla="*/ 7792533 w 14630399"/>
              <a:gd name="connsiteY364" fmla="*/ 4751264 h 8737578"/>
              <a:gd name="connsiteX365" fmla="*/ 7793084 w 14630399"/>
              <a:gd name="connsiteY365" fmla="*/ 4751264 h 8737578"/>
              <a:gd name="connsiteX366" fmla="*/ 7793084 w 14630399"/>
              <a:gd name="connsiteY366" fmla="*/ 4748059 h 8737578"/>
              <a:gd name="connsiteX367" fmla="*/ 7793084 w 14630399"/>
              <a:gd name="connsiteY367" fmla="*/ 4745923 h 8737578"/>
              <a:gd name="connsiteX368" fmla="*/ 7793084 w 14630399"/>
              <a:gd name="connsiteY368" fmla="*/ 4740581 h 8737578"/>
              <a:gd name="connsiteX369" fmla="*/ 7793084 w 14630399"/>
              <a:gd name="connsiteY369" fmla="*/ 4735240 h 8737578"/>
              <a:gd name="connsiteX370" fmla="*/ 7793084 w 14630399"/>
              <a:gd name="connsiteY370" fmla="*/ 4727762 h 8737578"/>
              <a:gd name="connsiteX371" fmla="*/ 7793084 w 14630399"/>
              <a:gd name="connsiteY371" fmla="*/ 4725625 h 8737578"/>
              <a:gd name="connsiteX372" fmla="*/ 7793084 w 14630399"/>
              <a:gd name="connsiteY372" fmla="*/ 4718147 h 8737578"/>
              <a:gd name="connsiteX373" fmla="*/ 7793084 w 14630399"/>
              <a:gd name="connsiteY373" fmla="*/ 4714942 h 8737578"/>
              <a:gd name="connsiteX374" fmla="*/ 7793084 w 14630399"/>
              <a:gd name="connsiteY374" fmla="*/ 4712806 h 8737578"/>
              <a:gd name="connsiteX375" fmla="*/ 7793084 w 14630399"/>
              <a:gd name="connsiteY375" fmla="*/ 4707465 h 8737578"/>
              <a:gd name="connsiteX376" fmla="*/ 7793084 w 14630399"/>
              <a:gd name="connsiteY376" fmla="*/ 4703191 h 8737578"/>
              <a:gd name="connsiteX377" fmla="*/ 7793084 w 14630399"/>
              <a:gd name="connsiteY377" fmla="*/ 4697850 h 8737578"/>
              <a:gd name="connsiteX378" fmla="*/ 7793084 w 14630399"/>
              <a:gd name="connsiteY378" fmla="*/ 4692509 h 8737578"/>
              <a:gd name="connsiteX379" fmla="*/ 7793084 w 14630399"/>
              <a:gd name="connsiteY379" fmla="*/ 4685031 h 8737578"/>
              <a:gd name="connsiteX380" fmla="*/ 7793084 w 14630399"/>
              <a:gd name="connsiteY380" fmla="*/ 4679689 h 8737578"/>
              <a:gd name="connsiteX381" fmla="*/ 7793084 w 14630399"/>
              <a:gd name="connsiteY381" fmla="*/ 4677553 h 8737578"/>
              <a:gd name="connsiteX382" fmla="*/ 7793084 w 14630399"/>
              <a:gd name="connsiteY382" fmla="*/ 4672211 h 8737578"/>
              <a:gd name="connsiteX383" fmla="*/ 7793084 w 14630399"/>
              <a:gd name="connsiteY383" fmla="*/ 4667938 h 8737578"/>
              <a:gd name="connsiteX384" fmla="*/ 7793084 w 14630399"/>
              <a:gd name="connsiteY384" fmla="*/ 4662597 h 8737578"/>
              <a:gd name="connsiteX385" fmla="*/ 7793084 w 14630399"/>
              <a:gd name="connsiteY385" fmla="*/ 4660460 h 8737578"/>
              <a:gd name="connsiteX386" fmla="*/ 7793084 w 14630399"/>
              <a:gd name="connsiteY386" fmla="*/ 4657255 h 8737578"/>
              <a:gd name="connsiteX387" fmla="*/ 7793084 w 14630399"/>
              <a:gd name="connsiteY387" fmla="*/ 4655119 h 8737578"/>
              <a:gd name="connsiteX388" fmla="*/ 7793084 w 14630399"/>
              <a:gd name="connsiteY388" fmla="*/ 4647641 h 8737578"/>
              <a:gd name="connsiteX389" fmla="*/ 7793084 w 14630399"/>
              <a:gd name="connsiteY389" fmla="*/ 4642299 h 8737578"/>
              <a:gd name="connsiteX390" fmla="*/ 7793084 w 14630399"/>
              <a:gd name="connsiteY390" fmla="*/ 4640163 h 8737578"/>
              <a:gd name="connsiteX391" fmla="*/ 7793084 w 14630399"/>
              <a:gd name="connsiteY391" fmla="*/ 4634821 h 8737578"/>
              <a:gd name="connsiteX392" fmla="*/ 7793084 w 14630399"/>
              <a:gd name="connsiteY392" fmla="*/ 4632685 h 8737578"/>
              <a:gd name="connsiteX393" fmla="*/ 7793084 w 14630399"/>
              <a:gd name="connsiteY393" fmla="*/ 4627343 h 8737578"/>
              <a:gd name="connsiteX394" fmla="*/ 7793084 w 14630399"/>
              <a:gd name="connsiteY394" fmla="*/ 4624139 h 8737578"/>
              <a:gd name="connsiteX395" fmla="*/ 7793084 w 14630399"/>
              <a:gd name="connsiteY395" fmla="*/ 4616661 h 8737578"/>
              <a:gd name="connsiteX396" fmla="*/ 7793084 w 14630399"/>
              <a:gd name="connsiteY396" fmla="*/ 4614524 h 8737578"/>
              <a:gd name="connsiteX397" fmla="*/ 7793084 w 14630399"/>
              <a:gd name="connsiteY397" fmla="*/ 4612387 h 8737578"/>
              <a:gd name="connsiteX398" fmla="*/ 7793084 w 14630399"/>
              <a:gd name="connsiteY398" fmla="*/ 4609183 h 8737578"/>
              <a:gd name="connsiteX399" fmla="*/ 7793084 w 14630399"/>
              <a:gd name="connsiteY399" fmla="*/ 4601705 h 8737578"/>
              <a:gd name="connsiteX400" fmla="*/ 7793084 w 14630399"/>
              <a:gd name="connsiteY400" fmla="*/ 4596363 h 8737578"/>
              <a:gd name="connsiteX401" fmla="*/ 7793084 w 14630399"/>
              <a:gd name="connsiteY401" fmla="*/ 4594227 h 8737578"/>
              <a:gd name="connsiteX402" fmla="*/ 7793084 w 14630399"/>
              <a:gd name="connsiteY402" fmla="*/ 4588885 h 8737578"/>
              <a:gd name="connsiteX403" fmla="*/ 7793084 w 14630399"/>
              <a:gd name="connsiteY403" fmla="*/ 4581407 h 8737578"/>
              <a:gd name="connsiteX404" fmla="*/ 7793084 w 14630399"/>
              <a:gd name="connsiteY404" fmla="*/ 4579271 h 8737578"/>
              <a:gd name="connsiteX405" fmla="*/ 7793084 w 14630399"/>
              <a:gd name="connsiteY405" fmla="*/ 4561110 h 8737578"/>
              <a:gd name="connsiteX406" fmla="*/ 7793084 w 14630399"/>
              <a:gd name="connsiteY406" fmla="*/ 4556837 h 8737578"/>
              <a:gd name="connsiteX407" fmla="*/ 7793084 w 14630399"/>
              <a:gd name="connsiteY407" fmla="*/ 4540813 h 8737578"/>
              <a:gd name="connsiteX408" fmla="*/ 7793084 w 14630399"/>
              <a:gd name="connsiteY408" fmla="*/ 4536540 h 8737578"/>
              <a:gd name="connsiteX409" fmla="*/ 7793084 w 14630399"/>
              <a:gd name="connsiteY409" fmla="*/ 4529062 h 8737578"/>
              <a:gd name="connsiteX410" fmla="*/ 7793084 w 14630399"/>
              <a:gd name="connsiteY410" fmla="*/ 4521584 h 8737578"/>
              <a:gd name="connsiteX411" fmla="*/ 7793084 w 14630399"/>
              <a:gd name="connsiteY411" fmla="*/ 4513037 h 8737578"/>
              <a:gd name="connsiteX412" fmla="*/ 7793084 w 14630399"/>
              <a:gd name="connsiteY412" fmla="*/ 4508764 h 8737578"/>
              <a:gd name="connsiteX413" fmla="*/ 7793084 w 14630399"/>
              <a:gd name="connsiteY413" fmla="*/ 4501286 h 8737578"/>
              <a:gd name="connsiteX414" fmla="*/ 7793084 w 14630399"/>
              <a:gd name="connsiteY414" fmla="*/ 4495945 h 8737578"/>
              <a:gd name="connsiteX415" fmla="*/ 7793084 w 14630399"/>
              <a:gd name="connsiteY415" fmla="*/ 4483125 h 8737578"/>
              <a:gd name="connsiteX416" fmla="*/ 7793084 w 14630399"/>
              <a:gd name="connsiteY416" fmla="*/ 4475647 h 8737578"/>
              <a:gd name="connsiteX417" fmla="*/ 7336680 w 14630399"/>
              <a:gd name="connsiteY417" fmla="*/ 4456734 h 8737578"/>
              <a:gd name="connsiteX418" fmla="*/ 7336749 w 14630399"/>
              <a:gd name="connsiteY418" fmla="*/ 4456734 h 8737578"/>
              <a:gd name="connsiteX419" fmla="*/ 7336749 w 14630399"/>
              <a:gd name="connsiteY419" fmla="*/ 4458583 h 8737578"/>
              <a:gd name="connsiteX420" fmla="*/ 7336680 w 14630399"/>
              <a:gd name="connsiteY420" fmla="*/ 4458555 h 8737578"/>
              <a:gd name="connsiteX421" fmla="*/ 7154065 w 14630399"/>
              <a:gd name="connsiteY421" fmla="*/ 4456734 h 8737578"/>
              <a:gd name="connsiteX422" fmla="*/ 7154118 w 14630399"/>
              <a:gd name="connsiteY422" fmla="*/ 4456734 h 8737578"/>
              <a:gd name="connsiteX423" fmla="*/ 7154118 w 14630399"/>
              <a:gd name="connsiteY423" fmla="*/ 4458555 h 8737578"/>
              <a:gd name="connsiteX424" fmla="*/ 7154065 w 14630399"/>
              <a:gd name="connsiteY424" fmla="*/ 4458555 h 8737578"/>
              <a:gd name="connsiteX425" fmla="*/ 7163736 w 14630399"/>
              <a:gd name="connsiteY425" fmla="*/ 4451391 h 8737578"/>
              <a:gd name="connsiteX426" fmla="*/ 7163783 w 14630399"/>
              <a:gd name="connsiteY426" fmla="*/ 4451391 h 8737578"/>
              <a:gd name="connsiteX427" fmla="*/ 7163783 w 14630399"/>
              <a:gd name="connsiteY427" fmla="*/ 4453214 h 8737578"/>
              <a:gd name="connsiteX428" fmla="*/ 7163736 w 14630399"/>
              <a:gd name="connsiteY428" fmla="*/ 4453214 h 8737578"/>
              <a:gd name="connsiteX429" fmla="*/ 7286207 w 14630399"/>
              <a:gd name="connsiteY429" fmla="*/ 4426817 h 8737578"/>
              <a:gd name="connsiteX430" fmla="*/ 7286243 w 14630399"/>
              <a:gd name="connsiteY430" fmla="*/ 4426817 h 8737578"/>
              <a:gd name="connsiteX431" fmla="*/ 7286243 w 14630399"/>
              <a:gd name="connsiteY431" fmla="*/ 4427575 h 8737578"/>
              <a:gd name="connsiteX432" fmla="*/ 7286207 w 14630399"/>
              <a:gd name="connsiteY432" fmla="*/ 4427575 h 8737578"/>
              <a:gd name="connsiteX433" fmla="*/ 7215318 w 14630399"/>
              <a:gd name="connsiteY433" fmla="*/ 4423611 h 8737578"/>
              <a:gd name="connsiteX434" fmla="*/ 7215330 w 14630399"/>
              <a:gd name="connsiteY434" fmla="*/ 4423611 h 8737578"/>
              <a:gd name="connsiteX435" fmla="*/ 7215330 w 14630399"/>
              <a:gd name="connsiteY435" fmla="*/ 4425438 h 8737578"/>
              <a:gd name="connsiteX436" fmla="*/ 7215318 w 14630399"/>
              <a:gd name="connsiteY436" fmla="*/ 4425438 h 8737578"/>
              <a:gd name="connsiteX437" fmla="*/ 6496399 w 14630399"/>
              <a:gd name="connsiteY437" fmla="*/ 4102490 h 8737578"/>
              <a:gd name="connsiteX438" fmla="*/ 6496399 w 14630399"/>
              <a:gd name="connsiteY438" fmla="*/ 4103074 h 8737578"/>
              <a:gd name="connsiteX439" fmla="*/ 6494250 w 14630399"/>
              <a:gd name="connsiteY439" fmla="*/ 4106280 h 8737578"/>
              <a:gd name="connsiteX440" fmla="*/ 6492258 w 14630399"/>
              <a:gd name="connsiteY440" fmla="*/ 4107600 h 8737578"/>
              <a:gd name="connsiteX441" fmla="*/ 6491527 w 14630399"/>
              <a:gd name="connsiteY441" fmla="*/ 4107090 h 8737578"/>
              <a:gd name="connsiteX442" fmla="*/ 6494748 w 14630399"/>
              <a:gd name="connsiteY442" fmla="*/ 4104954 h 8737578"/>
              <a:gd name="connsiteX443" fmla="*/ 6496896 w 14630399"/>
              <a:gd name="connsiteY443" fmla="*/ 4099612 h 8737578"/>
              <a:gd name="connsiteX444" fmla="*/ 6499623 w 14630399"/>
              <a:gd name="connsiteY444" fmla="*/ 4099612 h 8737578"/>
              <a:gd name="connsiteX445" fmla="*/ 6499623 w 14630399"/>
              <a:gd name="connsiteY445" fmla="*/ 4100938 h 8737578"/>
              <a:gd name="connsiteX446" fmla="*/ 6496896 w 14630399"/>
              <a:gd name="connsiteY446" fmla="*/ 4100938 h 8737578"/>
              <a:gd name="connsiteX447" fmla="*/ 6509294 w 14630399"/>
              <a:gd name="connsiteY447" fmla="*/ 4083492 h 8737578"/>
              <a:gd name="connsiteX448" fmla="*/ 6509294 w 14630399"/>
              <a:gd name="connsiteY448" fmla="*/ 4083842 h 8737578"/>
              <a:gd name="connsiteX449" fmla="*/ 6507145 w 14630399"/>
              <a:gd name="connsiteY449" fmla="*/ 4088116 h 8737578"/>
              <a:gd name="connsiteX450" fmla="*/ 6503921 w 14630399"/>
              <a:gd name="connsiteY450" fmla="*/ 4091321 h 8737578"/>
              <a:gd name="connsiteX451" fmla="*/ 6500117 w 14630399"/>
              <a:gd name="connsiteY451" fmla="*/ 4095103 h 8737578"/>
              <a:gd name="connsiteX452" fmla="*/ 6500117 w 14630399"/>
              <a:gd name="connsiteY452" fmla="*/ 4094271 h 8737578"/>
              <a:gd name="connsiteX453" fmla="*/ 6504414 w 14630399"/>
              <a:gd name="connsiteY453" fmla="*/ 4089998 h 8737578"/>
              <a:gd name="connsiteX454" fmla="*/ 6507635 w 14630399"/>
              <a:gd name="connsiteY454" fmla="*/ 4086793 h 8737578"/>
              <a:gd name="connsiteX455" fmla="*/ 6511444 w 14630399"/>
              <a:gd name="connsiteY455" fmla="*/ 4077663 h 8737578"/>
              <a:gd name="connsiteX456" fmla="*/ 6511444 w 14630399"/>
              <a:gd name="connsiteY456" fmla="*/ 4078500 h 8737578"/>
              <a:gd name="connsiteX457" fmla="*/ 6509782 w 14630399"/>
              <a:gd name="connsiteY457" fmla="*/ 4080151 h 8737578"/>
              <a:gd name="connsiteX458" fmla="*/ 6509782 w 14630399"/>
              <a:gd name="connsiteY458" fmla="*/ 4079315 h 8737578"/>
              <a:gd name="connsiteX459" fmla="*/ 6514667 w 14630399"/>
              <a:gd name="connsiteY459" fmla="*/ 4072159 h 8737578"/>
              <a:gd name="connsiteX460" fmla="*/ 6514667 w 14630399"/>
              <a:gd name="connsiteY460" fmla="*/ 4073158 h 8737578"/>
              <a:gd name="connsiteX461" fmla="*/ 6511930 w 14630399"/>
              <a:gd name="connsiteY461" fmla="*/ 4074972 h 8737578"/>
              <a:gd name="connsiteX462" fmla="*/ 6511930 w 14630399"/>
              <a:gd name="connsiteY462" fmla="*/ 4073974 h 8737578"/>
              <a:gd name="connsiteX463" fmla="*/ 6519237 w 14630399"/>
              <a:gd name="connsiteY463" fmla="*/ 4055163 h 8737578"/>
              <a:gd name="connsiteX464" fmla="*/ 6518966 w 14630399"/>
              <a:gd name="connsiteY464" fmla="*/ 4056062 h 8737578"/>
              <a:gd name="connsiteX465" fmla="*/ 6517060 w 14630399"/>
              <a:gd name="connsiteY465" fmla="*/ 4059851 h 8737578"/>
              <a:gd name="connsiteX466" fmla="*/ 6517300 w 14630399"/>
              <a:gd name="connsiteY466" fmla="*/ 4059018 h 8737578"/>
              <a:gd name="connsiteX467" fmla="*/ 6535085 w 14630399"/>
              <a:gd name="connsiteY467" fmla="*/ 3997083 h 8737578"/>
              <a:gd name="connsiteX468" fmla="*/ 6535085 w 14630399"/>
              <a:gd name="connsiteY468" fmla="*/ 3997297 h 8737578"/>
              <a:gd name="connsiteX469" fmla="*/ 6532224 w 14630399"/>
              <a:gd name="connsiteY469" fmla="*/ 4003936 h 8737578"/>
              <a:gd name="connsiteX470" fmla="*/ 6532334 w 14630399"/>
              <a:gd name="connsiteY470" fmla="*/ 4003467 h 8737578"/>
              <a:gd name="connsiteX471" fmla="*/ 6535556 w 14630399"/>
              <a:gd name="connsiteY471" fmla="*/ 3990648 h 8737578"/>
              <a:gd name="connsiteX472" fmla="*/ 6537235 w 14630399"/>
              <a:gd name="connsiteY472" fmla="*/ 3990648 h 8737578"/>
              <a:gd name="connsiteX473" fmla="*/ 6537235 w 14630399"/>
              <a:gd name="connsiteY473" fmla="*/ 3991955 h 8737578"/>
              <a:gd name="connsiteX474" fmla="*/ 6535556 w 14630399"/>
              <a:gd name="connsiteY474" fmla="*/ 3991955 h 8737578"/>
              <a:gd name="connsiteX475" fmla="*/ 6544757 w 14630399"/>
              <a:gd name="connsiteY475" fmla="*/ 3972435 h 8737578"/>
              <a:gd name="connsiteX476" fmla="*/ 6544757 w 14630399"/>
              <a:gd name="connsiteY476" fmla="*/ 3972723 h 8737578"/>
              <a:gd name="connsiteX477" fmla="*/ 6539383 w 14630399"/>
              <a:gd name="connsiteY477" fmla="*/ 3984476 h 8737578"/>
              <a:gd name="connsiteX478" fmla="*/ 6537704 w 14630399"/>
              <a:gd name="connsiteY478" fmla="*/ 3986981 h 8737578"/>
              <a:gd name="connsiteX479" fmla="*/ 6537704 w 14630399"/>
              <a:gd name="connsiteY479" fmla="*/ 3986375 h 8737578"/>
              <a:gd name="connsiteX480" fmla="*/ 6539851 w 14630399"/>
              <a:gd name="connsiteY480" fmla="*/ 3983170 h 8737578"/>
              <a:gd name="connsiteX481" fmla="*/ 6550130 w 14630399"/>
              <a:gd name="connsiteY481" fmla="*/ 3963331 h 8737578"/>
              <a:gd name="connsiteX482" fmla="*/ 6550130 w 14630399"/>
              <a:gd name="connsiteY482" fmla="*/ 3964175 h 8737578"/>
              <a:gd name="connsiteX483" fmla="*/ 6546906 w 14630399"/>
              <a:gd name="connsiteY483" fmla="*/ 3967381 h 8737578"/>
              <a:gd name="connsiteX484" fmla="*/ 6545221 w 14630399"/>
              <a:gd name="connsiteY484" fmla="*/ 3967381 h 8737578"/>
              <a:gd name="connsiteX485" fmla="*/ 6545221 w 14630399"/>
              <a:gd name="connsiteY485" fmla="*/ 3966077 h 8737578"/>
              <a:gd name="connsiteX486" fmla="*/ 6547369 w 14630399"/>
              <a:gd name="connsiteY486" fmla="*/ 3966077 h 8737578"/>
              <a:gd name="connsiteX487" fmla="*/ 6555503 w 14630399"/>
              <a:gd name="connsiteY487" fmla="*/ 3958902 h 8737578"/>
              <a:gd name="connsiteX488" fmla="*/ 6555503 w 14630399"/>
              <a:gd name="connsiteY488" fmla="*/ 3959901 h 8737578"/>
              <a:gd name="connsiteX489" fmla="*/ 6552280 w 14630399"/>
              <a:gd name="connsiteY489" fmla="*/ 3962039 h 8737578"/>
              <a:gd name="connsiteX490" fmla="*/ 6550590 w 14630399"/>
              <a:gd name="connsiteY490" fmla="*/ 3962039 h 8737578"/>
              <a:gd name="connsiteX491" fmla="*/ 6550590 w 14630399"/>
              <a:gd name="connsiteY491" fmla="*/ 3960736 h 8737578"/>
              <a:gd name="connsiteX492" fmla="*/ 6552738 w 14630399"/>
              <a:gd name="connsiteY492" fmla="*/ 3960736 h 8737578"/>
              <a:gd name="connsiteX493" fmla="*/ 6580659 w 14630399"/>
              <a:gd name="connsiteY493" fmla="*/ 3936166 h 8737578"/>
              <a:gd name="connsiteX494" fmla="*/ 6583443 w 14630399"/>
              <a:gd name="connsiteY494" fmla="*/ 3936166 h 8737578"/>
              <a:gd name="connsiteX495" fmla="*/ 6583443 w 14630399"/>
              <a:gd name="connsiteY495" fmla="*/ 3937464 h 8737578"/>
              <a:gd name="connsiteX496" fmla="*/ 6580219 w 14630399"/>
              <a:gd name="connsiteY496" fmla="*/ 3937464 h 8737578"/>
              <a:gd name="connsiteX497" fmla="*/ 6578069 w 14630399"/>
              <a:gd name="connsiteY497" fmla="*/ 3939601 h 8737578"/>
              <a:gd name="connsiteX498" fmla="*/ 6570547 w 14630399"/>
              <a:gd name="connsiteY498" fmla="*/ 3944943 h 8737578"/>
              <a:gd name="connsiteX499" fmla="*/ 6557652 w 14630399"/>
              <a:gd name="connsiteY499" fmla="*/ 3954559 h 8737578"/>
              <a:gd name="connsiteX500" fmla="*/ 6555960 w 14630399"/>
              <a:gd name="connsiteY500" fmla="*/ 3956241 h 8737578"/>
              <a:gd name="connsiteX501" fmla="*/ 6555960 w 14630399"/>
              <a:gd name="connsiteY501" fmla="*/ 3955395 h 8737578"/>
              <a:gd name="connsiteX502" fmla="*/ 6558108 w 14630399"/>
              <a:gd name="connsiteY502" fmla="*/ 3953258 h 8737578"/>
              <a:gd name="connsiteX503" fmla="*/ 6570994 w 14630399"/>
              <a:gd name="connsiteY503" fmla="*/ 3943643 h 8737578"/>
              <a:gd name="connsiteX504" fmla="*/ 6578511 w 14630399"/>
              <a:gd name="connsiteY504" fmla="*/ 3938302 h 8737578"/>
              <a:gd name="connsiteX505" fmla="*/ 6583881 w 14630399"/>
              <a:gd name="connsiteY505" fmla="*/ 3932961 h 8737578"/>
              <a:gd name="connsiteX506" fmla="*/ 6585593 w 14630399"/>
              <a:gd name="connsiteY506" fmla="*/ 3932961 h 8737578"/>
              <a:gd name="connsiteX507" fmla="*/ 6585593 w 14630399"/>
              <a:gd name="connsiteY507" fmla="*/ 3934259 h 8737578"/>
              <a:gd name="connsiteX508" fmla="*/ 6583881 w 14630399"/>
              <a:gd name="connsiteY508" fmla="*/ 3934259 h 8737578"/>
              <a:gd name="connsiteX509" fmla="*/ 6598488 w 14630399"/>
              <a:gd name="connsiteY509" fmla="*/ 3918713 h 8737578"/>
              <a:gd name="connsiteX510" fmla="*/ 6598488 w 14630399"/>
              <a:gd name="connsiteY510" fmla="*/ 3919300 h 8737578"/>
              <a:gd name="connsiteX511" fmla="*/ 6595263 w 14630399"/>
              <a:gd name="connsiteY511" fmla="*/ 3924642 h 8737578"/>
              <a:gd name="connsiteX512" fmla="*/ 6593115 w 14630399"/>
              <a:gd name="connsiteY512" fmla="*/ 3926779 h 8737578"/>
              <a:gd name="connsiteX513" fmla="*/ 6590965 w 14630399"/>
              <a:gd name="connsiteY513" fmla="*/ 3928916 h 8737578"/>
              <a:gd name="connsiteX514" fmla="*/ 6587741 w 14630399"/>
              <a:gd name="connsiteY514" fmla="*/ 3932121 h 8737578"/>
              <a:gd name="connsiteX515" fmla="*/ 6586029 w 14630399"/>
              <a:gd name="connsiteY515" fmla="*/ 3932121 h 8737578"/>
              <a:gd name="connsiteX516" fmla="*/ 6586029 w 14630399"/>
              <a:gd name="connsiteY516" fmla="*/ 3930824 h 8737578"/>
              <a:gd name="connsiteX517" fmla="*/ 6588177 w 14630399"/>
              <a:gd name="connsiteY517" fmla="*/ 3930824 h 8737578"/>
              <a:gd name="connsiteX518" fmla="*/ 6591398 w 14630399"/>
              <a:gd name="connsiteY518" fmla="*/ 3927619 h 8737578"/>
              <a:gd name="connsiteX519" fmla="*/ 6593546 w 14630399"/>
              <a:gd name="connsiteY519" fmla="*/ 3925483 h 8737578"/>
              <a:gd name="connsiteX520" fmla="*/ 6595694 w 14630399"/>
              <a:gd name="connsiteY520" fmla="*/ 3923346 h 8737578"/>
              <a:gd name="connsiteX521" fmla="*/ 6600857 w 14630399"/>
              <a:gd name="connsiteY521" fmla="*/ 3912971 h 8737578"/>
              <a:gd name="connsiteX522" fmla="*/ 6600637 w 14630399"/>
              <a:gd name="connsiteY522" fmla="*/ 3913958 h 8737578"/>
              <a:gd name="connsiteX523" fmla="*/ 6598915 w 14630399"/>
              <a:gd name="connsiteY523" fmla="*/ 3916526 h 8737578"/>
              <a:gd name="connsiteX524" fmla="*/ 6598915 w 14630399"/>
              <a:gd name="connsiteY524" fmla="*/ 3915868 h 8737578"/>
              <a:gd name="connsiteX525" fmla="*/ 6603211 w 14630399"/>
              <a:gd name="connsiteY525" fmla="*/ 3903049 h 8737578"/>
              <a:gd name="connsiteX526" fmla="*/ 6606010 w 14630399"/>
              <a:gd name="connsiteY526" fmla="*/ 3903049 h 8737578"/>
              <a:gd name="connsiteX527" fmla="*/ 6606010 w 14630399"/>
              <a:gd name="connsiteY527" fmla="*/ 3904342 h 8737578"/>
              <a:gd name="connsiteX528" fmla="*/ 6602923 w 14630399"/>
              <a:gd name="connsiteY528" fmla="*/ 3904342 h 8737578"/>
              <a:gd name="connsiteX529" fmla="*/ 8119070 w 14630399"/>
              <a:gd name="connsiteY529" fmla="*/ 2535648 h 8737578"/>
              <a:gd name="connsiteX530" fmla="*/ 8067489 w 14630399"/>
              <a:gd name="connsiteY530" fmla="*/ 2538854 h 8737578"/>
              <a:gd name="connsiteX531" fmla="*/ 8019131 w 14630399"/>
              <a:gd name="connsiteY531" fmla="*/ 2538854 h 8737578"/>
              <a:gd name="connsiteX532" fmla="*/ 7971848 w 14630399"/>
              <a:gd name="connsiteY532" fmla="*/ 2538854 h 8737578"/>
              <a:gd name="connsiteX533" fmla="*/ 7923490 w 14630399"/>
              <a:gd name="connsiteY533" fmla="*/ 2538854 h 8737578"/>
              <a:gd name="connsiteX534" fmla="*/ 7910595 w 14630399"/>
              <a:gd name="connsiteY534" fmla="*/ 2538854 h 8737578"/>
              <a:gd name="connsiteX535" fmla="*/ 7875132 w 14630399"/>
              <a:gd name="connsiteY535" fmla="*/ 2538854 h 8737578"/>
              <a:gd name="connsiteX536" fmla="*/ 7826774 w 14630399"/>
              <a:gd name="connsiteY536" fmla="*/ 2538854 h 8737578"/>
              <a:gd name="connsiteX537" fmla="*/ 7778417 w 14630399"/>
              <a:gd name="connsiteY537" fmla="*/ 2538854 h 8737578"/>
              <a:gd name="connsiteX538" fmla="*/ 7776267 w 14630399"/>
              <a:gd name="connsiteY538" fmla="*/ 2538854 h 8737578"/>
              <a:gd name="connsiteX539" fmla="*/ 7730059 w 14630399"/>
              <a:gd name="connsiteY539" fmla="*/ 2538854 h 8737578"/>
              <a:gd name="connsiteX540" fmla="*/ 7681701 w 14630399"/>
              <a:gd name="connsiteY540" fmla="*/ 2540990 h 8737578"/>
              <a:gd name="connsiteX541" fmla="*/ 7653761 w 14630399"/>
              <a:gd name="connsiteY541" fmla="*/ 2540990 h 8737578"/>
              <a:gd name="connsiteX542" fmla="*/ 7636567 w 14630399"/>
              <a:gd name="connsiteY542" fmla="*/ 2540990 h 8737578"/>
              <a:gd name="connsiteX543" fmla="*/ 7586060 w 14630399"/>
              <a:gd name="connsiteY543" fmla="*/ 2540990 h 8737578"/>
              <a:gd name="connsiteX544" fmla="*/ 7537702 w 14630399"/>
              <a:gd name="connsiteY544" fmla="*/ 2538854 h 8737578"/>
              <a:gd name="connsiteX545" fmla="*/ 7489345 w 14630399"/>
              <a:gd name="connsiteY545" fmla="*/ 2538854 h 8737578"/>
              <a:gd name="connsiteX546" fmla="*/ 7440987 w 14630399"/>
              <a:gd name="connsiteY546" fmla="*/ 2538854 h 8737578"/>
              <a:gd name="connsiteX547" fmla="*/ 7394778 w 14630399"/>
              <a:gd name="connsiteY547" fmla="*/ 2538854 h 8737578"/>
              <a:gd name="connsiteX548" fmla="*/ 7344271 w 14630399"/>
              <a:gd name="connsiteY548" fmla="*/ 2538854 h 8737578"/>
              <a:gd name="connsiteX549" fmla="*/ 7299137 w 14630399"/>
              <a:gd name="connsiteY549" fmla="*/ 2538854 h 8737578"/>
              <a:gd name="connsiteX550" fmla="*/ 7271198 w 14630399"/>
              <a:gd name="connsiteY550" fmla="*/ 2538854 h 8737578"/>
              <a:gd name="connsiteX551" fmla="*/ 7250780 w 14630399"/>
              <a:gd name="connsiteY551" fmla="*/ 2540990 h 8737578"/>
              <a:gd name="connsiteX552" fmla="*/ 7247556 w 14630399"/>
              <a:gd name="connsiteY552" fmla="*/ 2540990 h 8737578"/>
              <a:gd name="connsiteX553" fmla="*/ 7245407 w 14630399"/>
              <a:gd name="connsiteY553" fmla="*/ 2540990 h 8737578"/>
              <a:gd name="connsiteX554" fmla="*/ 7243257 w 14630399"/>
              <a:gd name="connsiteY554" fmla="*/ 2540990 h 8737578"/>
              <a:gd name="connsiteX555" fmla="*/ 7240034 w 14630399"/>
              <a:gd name="connsiteY555" fmla="*/ 2543128 h 8737578"/>
              <a:gd name="connsiteX556" fmla="*/ 7237885 w 14630399"/>
              <a:gd name="connsiteY556" fmla="*/ 2546333 h 8737578"/>
              <a:gd name="connsiteX557" fmla="*/ 7235735 w 14630399"/>
              <a:gd name="connsiteY557" fmla="*/ 2546333 h 8737578"/>
              <a:gd name="connsiteX558" fmla="*/ 7232512 w 14630399"/>
              <a:gd name="connsiteY558" fmla="*/ 2548470 h 8737578"/>
              <a:gd name="connsiteX559" fmla="*/ 7230363 w 14630399"/>
              <a:gd name="connsiteY559" fmla="*/ 2551675 h 8737578"/>
              <a:gd name="connsiteX560" fmla="*/ 7227138 w 14630399"/>
              <a:gd name="connsiteY560" fmla="*/ 2553812 h 8737578"/>
              <a:gd name="connsiteX561" fmla="*/ 7224990 w 14630399"/>
              <a:gd name="connsiteY561" fmla="*/ 2555949 h 8737578"/>
              <a:gd name="connsiteX562" fmla="*/ 7222840 w 14630399"/>
              <a:gd name="connsiteY562" fmla="*/ 2559155 h 8737578"/>
              <a:gd name="connsiteX563" fmla="*/ 7217468 w 14630399"/>
              <a:gd name="connsiteY563" fmla="*/ 2566634 h 8737578"/>
              <a:gd name="connsiteX564" fmla="*/ 7215318 w 14630399"/>
              <a:gd name="connsiteY564" fmla="*/ 2570907 h 8737578"/>
              <a:gd name="connsiteX565" fmla="*/ 7212094 w 14630399"/>
              <a:gd name="connsiteY565" fmla="*/ 2576250 h 8737578"/>
              <a:gd name="connsiteX566" fmla="*/ 7209944 w 14630399"/>
              <a:gd name="connsiteY566" fmla="*/ 2579455 h 8737578"/>
              <a:gd name="connsiteX567" fmla="*/ 7207796 w 14630399"/>
              <a:gd name="connsiteY567" fmla="*/ 2583729 h 8737578"/>
              <a:gd name="connsiteX568" fmla="*/ 7202422 w 14630399"/>
              <a:gd name="connsiteY568" fmla="*/ 2589071 h 8737578"/>
              <a:gd name="connsiteX569" fmla="*/ 7200274 w 14630399"/>
              <a:gd name="connsiteY569" fmla="*/ 2591208 h 8737578"/>
              <a:gd name="connsiteX570" fmla="*/ 7197049 w 14630399"/>
              <a:gd name="connsiteY570" fmla="*/ 2594413 h 8737578"/>
              <a:gd name="connsiteX571" fmla="*/ 7194900 w 14630399"/>
              <a:gd name="connsiteY571" fmla="*/ 2596550 h 8737578"/>
              <a:gd name="connsiteX572" fmla="*/ 7191677 w 14630399"/>
              <a:gd name="connsiteY572" fmla="*/ 2598687 h 8737578"/>
              <a:gd name="connsiteX573" fmla="*/ 7189527 w 14630399"/>
              <a:gd name="connsiteY573" fmla="*/ 2601892 h 8737578"/>
              <a:gd name="connsiteX574" fmla="*/ 7187378 w 14630399"/>
              <a:gd name="connsiteY574" fmla="*/ 2601892 h 8737578"/>
              <a:gd name="connsiteX575" fmla="*/ 7184153 w 14630399"/>
              <a:gd name="connsiteY575" fmla="*/ 2601892 h 8737578"/>
              <a:gd name="connsiteX576" fmla="*/ 7182005 w 14630399"/>
              <a:gd name="connsiteY576" fmla="*/ 2604030 h 8737578"/>
              <a:gd name="connsiteX577" fmla="*/ 7179856 w 14630399"/>
              <a:gd name="connsiteY577" fmla="*/ 2604030 h 8737578"/>
              <a:gd name="connsiteX578" fmla="*/ 7179856 w 14630399"/>
              <a:gd name="connsiteY578" fmla="*/ 2607235 h 8737578"/>
              <a:gd name="connsiteX579" fmla="*/ 7176631 w 14630399"/>
              <a:gd name="connsiteY579" fmla="*/ 2609372 h 8737578"/>
              <a:gd name="connsiteX580" fmla="*/ 7174483 w 14630399"/>
              <a:gd name="connsiteY580" fmla="*/ 2609372 h 8737578"/>
              <a:gd name="connsiteX581" fmla="*/ 7172333 w 14630399"/>
              <a:gd name="connsiteY581" fmla="*/ 2611509 h 8737578"/>
              <a:gd name="connsiteX582" fmla="*/ 7169109 w 14630399"/>
              <a:gd name="connsiteY582" fmla="*/ 2611509 h 8737578"/>
              <a:gd name="connsiteX583" fmla="*/ 7166961 w 14630399"/>
              <a:gd name="connsiteY583" fmla="*/ 2614714 h 8737578"/>
              <a:gd name="connsiteX584" fmla="*/ 7163736 w 14630399"/>
              <a:gd name="connsiteY584" fmla="*/ 2614714 h 8737578"/>
              <a:gd name="connsiteX585" fmla="*/ 7161586 w 14630399"/>
              <a:gd name="connsiteY585" fmla="*/ 2614714 h 8737578"/>
              <a:gd name="connsiteX586" fmla="*/ 7156214 w 14630399"/>
              <a:gd name="connsiteY586" fmla="*/ 2616851 h 8737578"/>
              <a:gd name="connsiteX587" fmla="*/ 7154065 w 14630399"/>
              <a:gd name="connsiteY587" fmla="*/ 2616851 h 8737578"/>
              <a:gd name="connsiteX588" fmla="*/ 7151915 w 14630399"/>
              <a:gd name="connsiteY588" fmla="*/ 2618988 h 8737578"/>
              <a:gd name="connsiteX589" fmla="*/ 7148692 w 14630399"/>
              <a:gd name="connsiteY589" fmla="*/ 2618988 h 8737578"/>
              <a:gd name="connsiteX590" fmla="*/ 7141169 w 14630399"/>
              <a:gd name="connsiteY590" fmla="*/ 2618988 h 8737578"/>
              <a:gd name="connsiteX591" fmla="*/ 7133647 w 14630399"/>
              <a:gd name="connsiteY591" fmla="*/ 2622194 h 8737578"/>
              <a:gd name="connsiteX592" fmla="*/ 7128273 w 14630399"/>
              <a:gd name="connsiteY592" fmla="*/ 2622194 h 8737578"/>
              <a:gd name="connsiteX593" fmla="*/ 7120751 w 14630399"/>
              <a:gd name="connsiteY593" fmla="*/ 2622194 h 8737578"/>
              <a:gd name="connsiteX594" fmla="*/ 7113229 w 14630399"/>
              <a:gd name="connsiteY594" fmla="*/ 2622194 h 8737578"/>
              <a:gd name="connsiteX595" fmla="*/ 7105707 w 14630399"/>
              <a:gd name="connsiteY595" fmla="*/ 2624330 h 8737578"/>
              <a:gd name="connsiteX596" fmla="*/ 7098185 w 14630399"/>
              <a:gd name="connsiteY596" fmla="*/ 2624330 h 8737578"/>
              <a:gd name="connsiteX597" fmla="*/ 7092812 w 14630399"/>
              <a:gd name="connsiteY597" fmla="*/ 2624330 h 8737578"/>
              <a:gd name="connsiteX598" fmla="*/ 7085289 w 14630399"/>
              <a:gd name="connsiteY598" fmla="*/ 2624330 h 8737578"/>
              <a:gd name="connsiteX599" fmla="*/ 7079916 w 14630399"/>
              <a:gd name="connsiteY599" fmla="*/ 2624330 h 8737578"/>
              <a:gd name="connsiteX600" fmla="*/ 7077766 w 14630399"/>
              <a:gd name="connsiteY600" fmla="*/ 2624330 h 8737578"/>
              <a:gd name="connsiteX601" fmla="*/ 7072394 w 14630399"/>
              <a:gd name="connsiteY601" fmla="*/ 2624330 h 8737578"/>
              <a:gd name="connsiteX602" fmla="*/ 7070244 w 14630399"/>
              <a:gd name="connsiteY602" fmla="*/ 2624330 h 8737578"/>
              <a:gd name="connsiteX603" fmla="*/ 7064872 w 14630399"/>
              <a:gd name="connsiteY603" fmla="*/ 2624330 h 8737578"/>
              <a:gd name="connsiteX604" fmla="*/ 7062722 w 14630399"/>
              <a:gd name="connsiteY604" fmla="*/ 2624330 h 8737578"/>
              <a:gd name="connsiteX605" fmla="*/ 7057349 w 14630399"/>
              <a:gd name="connsiteY605" fmla="*/ 2622194 h 8737578"/>
              <a:gd name="connsiteX606" fmla="*/ 7053050 w 14630399"/>
              <a:gd name="connsiteY606" fmla="*/ 2622194 h 8737578"/>
              <a:gd name="connsiteX607" fmla="*/ 7049827 w 14630399"/>
              <a:gd name="connsiteY607" fmla="*/ 2622194 h 8737578"/>
              <a:gd name="connsiteX608" fmla="*/ 7047678 w 14630399"/>
              <a:gd name="connsiteY608" fmla="*/ 2622194 h 8737578"/>
              <a:gd name="connsiteX609" fmla="*/ 7042305 w 14630399"/>
              <a:gd name="connsiteY609" fmla="*/ 2618988 h 8737578"/>
              <a:gd name="connsiteX610" fmla="*/ 7036931 w 14630399"/>
              <a:gd name="connsiteY610" fmla="*/ 2618988 h 8737578"/>
              <a:gd name="connsiteX611" fmla="*/ 7032633 w 14630399"/>
              <a:gd name="connsiteY611" fmla="*/ 2618988 h 8737578"/>
              <a:gd name="connsiteX612" fmla="*/ 7029409 w 14630399"/>
              <a:gd name="connsiteY612" fmla="*/ 2616851 h 8737578"/>
              <a:gd name="connsiteX613" fmla="*/ 7025111 w 14630399"/>
              <a:gd name="connsiteY613" fmla="*/ 2616851 h 8737578"/>
              <a:gd name="connsiteX614" fmla="*/ 7019738 w 14630399"/>
              <a:gd name="connsiteY614" fmla="*/ 2616851 h 8737578"/>
              <a:gd name="connsiteX615" fmla="*/ 7014364 w 14630399"/>
              <a:gd name="connsiteY615" fmla="*/ 2616851 h 8737578"/>
              <a:gd name="connsiteX616" fmla="*/ 7012216 w 14630399"/>
              <a:gd name="connsiteY616" fmla="*/ 2614714 h 8737578"/>
              <a:gd name="connsiteX617" fmla="*/ 7006842 w 14630399"/>
              <a:gd name="connsiteY617" fmla="*/ 2614714 h 8737578"/>
              <a:gd name="connsiteX618" fmla="*/ 7001469 w 14630399"/>
              <a:gd name="connsiteY618" fmla="*/ 2614714 h 8737578"/>
              <a:gd name="connsiteX619" fmla="*/ 6997170 w 14630399"/>
              <a:gd name="connsiteY619" fmla="*/ 2614714 h 8737578"/>
              <a:gd name="connsiteX620" fmla="*/ 6991798 w 14630399"/>
              <a:gd name="connsiteY620" fmla="*/ 2614714 h 8737578"/>
              <a:gd name="connsiteX621" fmla="*/ 6984275 w 14630399"/>
              <a:gd name="connsiteY621" fmla="*/ 2614714 h 8737578"/>
              <a:gd name="connsiteX622" fmla="*/ 6971379 w 14630399"/>
              <a:gd name="connsiteY622" fmla="*/ 2614714 h 8737578"/>
              <a:gd name="connsiteX623" fmla="*/ 6966007 w 14630399"/>
              <a:gd name="connsiteY623" fmla="*/ 2614714 h 8737578"/>
              <a:gd name="connsiteX624" fmla="*/ 6956335 w 14630399"/>
              <a:gd name="connsiteY624" fmla="*/ 2614714 h 8737578"/>
              <a:gd name="connsiteX625" fmla="*/ 6945589 w 14630399"/>
              <a:gd name="connsiteY625" fmla="*/ 2614714 h 8737578"/>
              <a:gd name="connsiteX626" fmla="*/ 6932693 w 14630399"/>
              <a:gd name="connsiteY626" fmla="*/ 2614714 h 8737578"/>
              <a:gd name="connsiteX627" fmla="*/ 6920873 w 14630399"/>
              <a:gd name="connsiteY627" fmla="*/ 2614714 h 8737578"/>
              <a:gd name="connsiteX628" fmla="*/ 6885410 w 14630399"/>
              <a:gd name="connsiteY628" fmla="*/ 2614714 h 8737578"/>
              <a:gd name="connsiteX629" fmla="*/ 6867142 w 14630399"/>
              <a:gd name="connsiteY629" fmla="*/ 2614714 h 8737578"/>
              <a:gd name="connsiteX630" fmla="*/ 6867142 w 14630399"/>
              <a:gd name="connsiteY630" fmla="*/ 2618988 h 8737578"/>
              <a:gd name="connsiteX631" fmla="*/ 6864992 w 14630399"/>
              <a:gd name="connsiteY631" fmla="*/ 2624330 h 8737578"/>
              <a:gd name="connsiteX632" fmla="*/ 6864992 w 14630399"/>
              <a:gd name="connsiteY632" fmla="*/ 2626467 h 8737578"/>
              <a:gd name="connsiteX633" fmla="*/ 6864992 w 14630399"/>
              <a:gd name="connsiteY633" fmla="*/ 2631809 h 8737578"/>
              <a:gd name="connsiteX634" fmla="*/ 6864992 w 14630399"/>
              <a:gd name="connsiteY634" fmla="*/ 2639289 h 8737578"/>
              <a:gd name="connsiteX635" fmla="*/ 6864992 w 14630399"/>
              <a:gd name="connsiteY635" fmla="*/ 2642494 h 8737578"/>
              <a:gd name="connsiteX636" fmla="*/ 6864992 w 14630399"/>
              <a:gd name="connsiteY636" fmla="*/ 2652110 h 8737578"/>
              <a:gd name="connsiteX637" fmla="*/ 6864992 w 14630399"/>
              <a:gd name="connsiteY637" fmla="*/ 2659589 h 8737578"/>
              <a:gd name="connsiteX638" fmla="*/ 6864992 w 14630399"/>
              <a:gd name="connsiteY638" fmla="*/ 2664932 h 8737578"/>
              <a:gd name="connsiteX639" fmla="*/ 6864992 w 14630399"/>
              <a:gd name="connsiteY639" fmla="*/ 2667069 h 8737578"/>
              <a:gd name="connsiteX640" fmla="*/ 6864992 w 14630399"/>
              <a:gd name="connsiteY640" fmla="*/ 2685232 h 8737578"/>
              <a:gd name="connsiteX641" fmla="*/ 6864992 w 14630399"/>
              <a:gd name="connsiteY641" fmla="*/ 2692712 h 8737578"/>
              <a:gd name="connsiteX642" fmla="*/ 6867142 w 14630399"/>
              <a:gd name="connsiteY642" fmla="*/ 2702328 h 8737578"/>
              <a:gd name="connsiteX643" fmla="*/ 6867142 w 14630399"/>
              <a:gd name="connsiteY643" fmla="*/ 2709807 h 8737578"/>
              <a:gd name="connsiteX644" fmla="*/ 6867142 w 14630399"/>
              <a:gd name="connsiteY644" fmla="*/ 2720491 h 8737578"/>
              <a:gd name="connsiteX645" fmla="*/ 6867142 w 14630399"/>
              <a:gd name="connsiteY645" fmla="*/ 2725834 h 8737578"/>
              <a:gd name="connsiteX646" fmla="*/ 6867142 w 14630399"/>
              <a:gd name="connsiteY646" fmla="*/ 2733313 h 8737578"/>
              <a:gd name="connsiteX647" fmla="*/ 6867142 w 14630399"/>
              <a:gd name="connsiteY647" fmla="*/ 2742929 h 8737578"/>
              <a:gd name="connsiteX648" fmla="*/ 6867142 w 14630399"/>
              <a:gd name="connsiteY648" fmla="*/ 2763229 h 8737578"/>
              <a:gd name="connsiteX649" fmla="*/ 6867142 w 14630399"/>
              <a:gd name="connsiteY649" fmla="*/ 2768572 h 8737578"/>
              <a:gd name="connsiteX650" fmla="*/ 6867142 w 14630399"/>
              <a:gd name="connsiteY650" fmla="*/ 2778188 h 8737578"/>
              <a:gd name="connsiteX651" fmla="*/ 6867142 w 14630399"/>
              <a:gd name="connsiteY651" fmla="*/ 2785667 h 8737578"/>
              <a:gd name="connsiteX652" fmla="*/ 6867142 w 14630399"/>
              <a:gd name="connsiteY652" fmla="*/ 2796352 h 8737578"/>
              <a:gd name="connsiteX653" fmla="*/ 6867142 w 14630399"/>
              <a:gd name="connsiteY653" fmla="*/ 2805968 h 8737578"/>
              <a:gd name="connsiteX654" fmla="*/ 6867142 w 14630399"/>
              <a:gd name="connsiteY654" fmla="*/ 2813447 h 8737578"/>
              <a:gd name="connsiteX655" fmla="*/ 6867142 w 14630399"/>
              <a:gd name="connsiteY655" fmla="*/ 2824131 h 8737578"/>
              <a:gd name="connsiteX656" fmla="*/ 6867142 w 14630399"/>
              <a:gd name="connsiteY656" fmla="*/ 2833748 h 8737578"/>
              <a:gd name="connsiteX657" fmla="*/ 6867142 w 14630399"/>
              <a:gd name="connsiteY657" fmla="*/ 2841227 h 8737578"/>
              <a:gd name="connsiteX658" fmla="*/ 6867142 w 14630399"/>
              <a:gd name="connsiteY658" fmla="*/ 2844432 h 8737578"/>
              <a:gd name="connsiteX659" fmla="*/ 6867142 w 14630399"/>
              <a:gd name="connsiteY659" fmla="*/ 2848706 h 8737578"/>
              <a:gd name="connsiteX660" fmla="*/ 6867142 w 14630399"/>
              <a:gd name="connsiteY660" fmla="*/ 2859391 h 8737578"/>
              <a:gd name="connsiteX661" fmla="*/ 6867142 w 14630399"/>
              <a:gd name="connsiteY661" fmla="*/ 2869007 h 8737578"/>
              <a:gd name="connsiteX662" fmla="*/ 6867142 w 14630399"/>
              <a:gd name="connsiteY662" fmla="*/ 2876486 h 8737578"/>
              <a:gd name="connsiteX663" fmla="*/ 6867142 w 14630399"/>
              <a:gd name="connsiteY663" fmla="*/ 2881828 h 8737578"/>
              <a:gd name="connsiteX664" fmla="*/ 6867142 w 14630399"/>
              <a:gd name="connsiteY664" fmla="*/ 2883966 h 8737578"/>
              <a:gd name="connsiteX665" fmla="*/ 6864992 w 14630399"/>
              <a:gd name="connsiteY665" fmla="*/ 2883966 h 8737578"/>
              <a:gd name="connsiteX666" fmla="*/ 6824157 w 14630399"/>
              <a:gd name="connsiteY666" fmla="*/ 2883966 h 8737578"/>
              <a:gd name="connsiteX667" fmla="*/ 6818784 w 14630399"/>
              <a:gd name="connsiteY667" fmla="*/ 2883966 h 8737578"/>
              <a:gd name="connsiteX668" fmla="*/ 6796217 w 14630399"/>
              <a:gd name="connsiteY668" fmla="*/ 2881828 h 8737578"/>
              <a:gd name="connsiteX669" fmla="*/ 6788695 w 14630399"/>
              <a:gd name="connsiteY669" fmla="*/ 2881828 h 8737578"/>
              <a:gd name="connsiteX670" fmla="*/ 6781173 w 14630399"/>
              <a:gd name="connsiteY670" fmla="*/ 2879691 h 8737578"/>
              <a:gd name="connsiteX671" fmla="*/ 6777949 w 14630399"/>
              <a:gd name="connsiteY671" fmla="*/ 2879691 h 8737578"/>
              <a:gd name="connsiteX672" fmla="*/ 6775799 w 14630399"/>
              <a:gd name="connsiteY672" fmla="*/ 2879691 h 8737578"/>
              <a:gd name="connsiteX673" fmla="*/ 6773651 w 14630399"/>
              <a:gd name="connsiteY673" fmla="*/ 2879691 h 8737578"/>
              <a:gd name="connsiteX674" fmla="*/ 6766128 w 14630399"/>
              <a:gd name="connsiteY674" fmla="*/ 2881828 h 8737578"/>
              <a:gd name="connsiteX675" fmla="*/ 6762904 w 14630399"/>
              <a:gd name="connsiteY675" fmla="*/ 2881828 h 8737578"/>
              <a:gd name="connsiteX676" fmla="*/ 6760755 w 14630399"/>
              <a:gd name="connsiteY676" fmla="*/ 2881828 h 8737578"/>
              <a:gd name="connsiteX677" fmla="*/ 6747859 w 14630399"/>
              <a:gd name="connsiteY677" fmla="*/ 2881828 h 8737578"/>
              <a:gd name="connsiteX678" fmla="*/ 6740338 w 14630399"/>
              <a:gd name="connsiteY678" fmla="*/ 2883966 h 8737578"/>
              <a:gd name="connsiteX679" fmla="*/ 6738188 w 14630399"/>
              <a:gd name="connsiteY679" fmla="*/ 2883966 h 8737578"/>
              <a:gd name="connsiteX680" fmla="*/ 6722069 w 14630399"/>
              <a:gd name="connsiteY680" fmla="*/ 2883966 h 8737578"/>
              <a:gd name="connsiteX681" fmla="*/ 6719919 w 14630399"/>
              <a:gd name="connsiteY681" fmla="*/ 2887171 h 8737578"/>
              <a:gd name="connsiteX682" fmla="*/ 6717770 w 14630399"/>
              <a:gd name="connsiteY682" fmla="*/ 2887171 h 8737578"/>
              <a:gd name="connsiteX683" fmla="*/ 6714546 w 14630399"/>
              <a:gd name="connsiteY683" fmla="*/ 2887171 h 8737578"/>
              <a:gd name="connsiteX684" fmla="*/ 6710247 w 14630399"/>
              <a:gd name="connsiteY684" fmla="*/ 2887171 h 8737578"/>
              <a:gd name="connsiteX685" fmla="*/ 6707024 w 14630399"/>
              <a:gd name="connsiteY685" fmla="*/ 2887171 h 8737578"/>
              <a:gd name="connsiteX686" fmla="*/ 6704875 w 14630399"/>
              <a:gd name="connsiteY686" fmla="*/ 2889308 h 8737578"/>
              <a:gd name="connsiteX687" fmla="*/ 6702725 w 14630399"/>
              <a:gd name="connsiteY687" fmla="*/ 2889308 h 8737578"/>
              <a:gd name="connsiteX688" fmla="*/ 6699502 w 14630399"/>
              <a:gd name="connsiteY688" fmla="*/ 2889308 h 8737578"/>
              <a:gd name="connsiteX689" fmla="*/ 6699502 w 14630399"/>
              <a:gd name="connsiteY689" fmla="*/ 2891444 h 8737578"/>
              <a:gd name="connsiteX690" fmla="*/ 6697352 w 14630399"/>
              <a:gd name="connsiteY690" fmla="*/ 2891444 h 8737578"/>
              <a:gd name="connsiteX691" fmla="*/ 6697352 w 14630399"/>
              <a:gd name="connsiteY691" fmla="*/ 2894650 h 8737578"/>
              <a:gd name="connsiteX692" fmla="*/ 6691979 w 14630399"/>
              <a:gd name="connsiteY692" fmla="*/ 2896787 h 8737578"/>
              <a:gd name="connsiteX693" fmla="*/ 6691979 w 14630399"/>
              <a:gd name="connsiteY693" fmla="*/ 2899992 h 8737578"/>
              <a:gd name="connsiteX694" fmla="*/ 6689830 w 14630399"/>
              <a:gd name="connsiteY694" fmla="*/ 2899992 h 8737578"/>
              <a:gd name="connsiteX695" fmla="*/ 6686606 w 14630399"/>
              <a:gd name="connsiteY695" fmla="*/ 2899992 h 8737578"/>
              <a:gd name="connsiteX696" fmla="*/ 6686606 w 14630399"/>
              <a:gd name="connsiteY696" fmla="*/ 2902129 h 8737578"/>
              <a:gd name="connsiteX697" fmla="*/ 6684457 w 14630399"/>
              <a:gd name="connsiteY697" fmla="*/ 2902129 h 8737578"/>
              <a:gd name="connsiteX698" fmla="*/ 6682308 w 14630399"/>
              <a:gd name="connsiteY698" fmla="*/ 2902129 h 8737578"/>
              <a:gd name="connsiteX699" fmla="*/ 6679084 w 14630399"/>
              <a:gd name="connsiteY699" fmla="*/ 2902129 h 8737578"/>
              <a:gd name="connsiteX700" fmla="*/ 6671562 w 14630399"/>
              <a:gd name="connsiteY700" fmla="*/ 2902129 h 8737578"/>
              <a:gd name="connsiteX701" fmla="*/ 6669412 w 14630399"/>
              <a:gd name="connsiteY701" fmla="*/ 2902129 h 8737578"/>
              <a:gd name="connsiteX702" fmla="*/ 6664039 w 14630399"/>
              <a:gd name="connsiteY702" fmla="*/ 2902129 h 8737578"/>
              <a:gd name="connsiteX703" fmla="*/ 6658666 w 14630399"/>
              <a:gd name="connsiteY703" fmla="*/ 2902129 h 8737578"/>
              <a:gd name="connsiteX704" fmla="*/ 6656517 w 14630399"/>
              <a:gd name="connsiteY704" fmla="*/ 2902129 h 8737578"/>
              <a:gd name="connsiteX705" fmla="*/ 6656517 w 14630399"/>
              <a:gd name="connsiteY705" fmla="*/ 2917088 h 8737578"/>
              <a:gd name="connsiteX706" fmla="*/ 6658666 w 14630399"/>
              <a:gd name="connsiteY706" fmla="*/ 2917088 h 8737578"/>
              <a:gd name="connsiteX707" fmla="*/ 6661890 w 14630399"/>
              <a:gd name="connsiteY707" fmla="*/ 2917088 h 8737578"/>
              <a:gd name="connsiteX708" fmla="*/ 6664039 w 14630399"/>
              <a:gd name="connsiteY708" fmla="*/ 2917088 h 8737578"/>
              <a:gd name="connsiteX709" fmla="*/ 6666189 w 14630399"/>
              <a:gd name="connsiteY709" fmla="*/ 2917088 h 8737578"/>
              <a:gd name="connsiteX710" fmla="*/ 6669412 w 14630399"/>
              <a:gd name="connsiteY710" fmla="*/ 2917088 h 8737578"/>
              <a:gd name="connsiteX711" fmla="*/ 6669412 w 14630399"/>
              <a:gd name="connsiteY711" fmla="*/ 2927772 h 8737578"/>
              <a:gd name="connsiteX712" fmla="*/ 6671562 w 14630399"/>
              <a:gd name="connsiteY712" fmla="*/ 2927772 h 8737578"/>
              <a:gd name="connsiteX713" fmla="*/ 6674786 w 14630399"/>
              <a:gd name="connsiteY713" fmla="*/ 2927772 h 8737578"/>
              <a:gd name="connsiteX714" fmla="*/ 6674786 w 14630399"/>
              <a:gd name="connsiteY714" fmla="*/ 2937388 h 8737578"/>
              <a:gd name="connsiteX715" fmla="*/ 6671562 w 14630399"/>
              <a:gd name="connsiteY715" fmla="*/ 2952347 h 8737578"/>
              <a:gd name="connsiteX716" fmla="*/ 6671562 w 14630399"/>
              <a:gd name="connsiteY716" fmla="*/ 2957689 h 8737578"/>
              <a:gd name="connsiteX717" fmla="*/ 6671562 w 14630399"/>
              <a:gd name="connsiteY717" fmla="*/ 2959826 h 8737578"/>
              <a:gd name="connsiteX718" fmla="*/ 6671562 w 14630399"/>
              <a:gd name="connsiteY718" fmla="*/ 2965168 h 8737578"/>
              <a:gd name="connsiteX719" fmla="*/ 6671562 w 14630399"/>
              <a:gd name="connsiteY719" fmla="*/ 2967305 h 8737578"/>
              <a:gd name="connsiteX720" fmla="*/ 6671562 w 14630399"/>
              <a:gd name="connsiteY720" fmla="*/ 2970510 h 8737578"/>
              <a:gd name="connsiteX721" fmla="*/ 6671562 w 14630399"/>
              <a:gd name="connsiteY721" fmla="*/ 2974784 h 8737578"/>
              <a:gd name="connsiteX722" fmla="*/ 6671562 w 14630399"/>
              <a:gd name="connsiteY722" fmla="*/ 2987606 h 8737578"/>
              <a:gd name="connsiteX723" fmla="*/ 6671562 w 14630399"/>
              <a:gd name="connsiteY723" fmla="*/ 2990811 h 8737578"/>
              <a:gd name="connsiteX724" fmla="*/ 6671562 w 14630399"/>
              <a:gd name="connsiteY724" fmla="*/ 3022865 h 8737578"/>
              <a:gd name="connsiteX725" fmla="*/ 6671562 w 14630399"/>
              <a:gd name="connsiteY725" fmla="*/ 3026070 h 8737578"/>
              <a:gd name="connsiteX726" fmla="*/ 6679084 w 14630399"/>
              <a:gd name="connsiteY726" fmla="*/ 3026070 h 8737578"/>
              <a:gd name="connsiteX727" fmla="*/ 6691979 w 14630399"/>
              <a:gd name="connsiteY727" fmla="*/ 3026070 h 8737578"/>
              <a:gd name="connsiteX728" fmla="*/ 6699502 w 14630399"/>
              <a:gd name="connsiteY728" fmla="*/ 3026070 h 8737578"/>
              <a:gd name="connsiteX729" fmla="*/ 6707024 w 14630399"/>
              <a:gd name="connsiteY729" fmla="*/ 3026070 h 8737578"/>
              <a:gd name="connsiteX730" fmla="*/ 6707024 w 14630399"/>
              <a:gd name="connsiteY730" fmla="*/ 3030344 h 8737578"/>
              <a:gd name="connsiteX731" fmla="*/ 6707024 w 14630399"/>
              <a:gd name="connsiteY731" fmla="*/ 3035686 h 8737578"/>
              <a:gd name="connsiteX732" fmla="*/ 6707024 w 14630399"/>
              <a:gd name="connsiteY732" fmla="*/ 3037823 h 8737578"/>
              <a:gd name="connsiteX733" fmla="*/ 6707024 w 14630399"/>
              <a:gd name="connsiteY733" fmla="*/ 3046371 h 8737578"/>
              <a:gd name="connsiteX734" fmla="*/ 6707024 w 14630399"/>
              <a:gd name="connsiteY734" fmla="*/ 3048508 h 8737578"/>
              <a:gd name="connsiteX735" fmla="*/ 6707024 w 14630399"/>
              <a:gd name="connsiteY735" fmla="*/ 3050645 h 8737578"/>
              <a:gd name="connsiteX736" fmla="*/ 6707024 w 14630399"/>
              <a:gd name="connsiteY736" fmla="*/ 3058124 h 8737578"/>
              <a:gd name="connsiteX737" fmla="*/ 6702725 w 14630399"/>
              <a:gd name="connsiteY737" fmla="*/ 3058124 h 8737578"/>
              <a:gd name="connsiteX738" fmla="*/ 6694128 w 14630399"/>
              <a:gd name="connsiteY738" fmla="*/ 3058124 h 8737578"/>
              <a:gd name="connsiteX739" fmla="*/ 6686606 w 14630399"/>
              <a:gd name="connsiteY739" fmla="*/ 3058124 h 8737578"/>
              <a:gd name="connsiteX740" fmla="*/ 6684457 w 14630399"/>
              <a:gd name="connsiteY740" fmla="*/ 3065603 h 8737578"/>
              <a:gd name="connsiteX741" fmla="*/ 6684457 w 14630399"/>
              <a:gd name="connsiteY741" fmla="*/ 3070945 h 8737578"/>
              <a:gd name="connsiteX742" fmla="*/ 6684457 w 14630399"/>
              <a:gd name="connsiteY742" fmla="*/ 3074150 h 8737578"/>
              <a:gd name="connsiteX743" fmla="*/ 6684457 w 14630399"/>
              <a:gd name="connsiteY743" fmla="*/ 3076287 h 8737578"/>
              <a:gd name="connsiteX744" fmla="*/ 6684457 w 14630399"/>
              <a:gd name="connsiteY744" fmla="*/ 3081630 h 8737578"/>
              <a:gd name="connsiteX745" fmla="*/ 6682308 w 14630399"/>
              <a:gd name="connsiteY745" fmla="*/ 3083767 h 8737578"/>
              <a:gd name="connsiteX746" fmla="*/ 6686606 w 14630399"/>
              <a:gd name="connsiteY746" fmla="*/ 3083767 h 8737578"/>
              <a:gd name="connsiteX747" fmla="*/ 6689830 w 14630399"/>
              <a:gd name="connsiteY747" fmla="*/ 3083767 h 8737578"/>
              <a:gd name="connsiteX748" fmla="*/ 6689830 w 14630399"/>
              <a:gd name="connsiteY748" fmla="*/ 3085904 h 8737578"/>
              <a:gd name="connsiteX749" fmla="*/ 6689830 w 14630399"/>
              <a:gd name="connsiteY749" fmla="*/ 3091246 h 8737578"/>
              <a:gd name="connsiteX750" fmla="*/ 6689830 w 14630399"/>
              <a:gd name="connsiteY750" fmla="*/ 3096588 h 8737578"/>
              <a:gd name="connsiteX751" fmla="*/ 6689830 w 14630399"/>
              <a:gd name="connsiteY751" fmla="*/ 3098725 h 8737578"/>
              <a:gd name="connsiteX752" fmla="*/ 6689830 w 14630399"/>
              <a:gd name="connsiteY752" fmla="*/ 3101930 h 8737578"/>
              <a:gd name="connsiteX753" fmla="*/ 6689830 w 14630399"/>
              <a:gd name="connsiteY753" fmla="*/ 3104067 h 8737578"/>
              <a:gd name="connsiteX754" fmla="*/ 6689830 w 14630399"/>
              <a:gd name="connsiteY754" fmla="*/ 3106205 h 8737578"/>
              <a:gd name="connsiteX755" fmla="*/ 6689830 w 14630399"/>
              <a:gd name="connsiteY755" fmla="*/ 3109410 h 8737578"/>
              <a:gd name="connsiteX756" fmla="*/ 6689830 w 14630399"/>
              <a:gd name="connsiteY756" fmla="*/ 3111547 h 8737578"/>
              <a:gd name="connsiteX757" fmla="*/ 6689830 w 14630399"/>
              <a:gd name="connsiteY757" fmla="*/ 3113683 h 8737578"/>
              <a:gd name="connsiteX758" fmla="*/ 6689830 w 14630399"/>
              <a:gd name="connsiteY758" fmla="*/ 3116889 h 8737578"/>
              <a:gd name="connsiteX759" fmla="*/ 6684457 w 14630399"/>
              <a:gd name="connsiteY759" fmla="*/ 3116889 h 8737578"/>
              <a:gd name="connsiteX760" fmla="*/ 6676934 w 14630399"/>
              <a:gd name="connsiteY760" fmla="*/ 3116889 h 8737578"/>
              <a:gd name="connsiteX761" fmla="*/ 6671562 w 14630399"/>
              <a:gd name="connsiteY761" fmla="*/ 3116889 h 8737578"/>
              <a:gd name="connsiteX762" fmla="*/ 6671562 w 14630399"/>
              <a:gd name="connsiteY762" fmla="*/ 3119026 h 8737578"/>
              <a:gd name="connsiteX763" fmla="*/ 6669412 w 14630399"/>
              <a:gd name="connsiteY763" fmla="*/ 3124368 h 8737578"/>
              <a:gd name="connsiteX764" fmla="*/ 6671562 w 14630399"/>
              <a:gd name="connsiteY764" fmla="*/ 3124368 h 8737578"/>
              <a:gd name="connsiteX765" fmla="*/ 6674786 w 14630399"/>
              <a:gd name="connsiteY765" fmla="*/ 3124368 h 8737578"/>
              <a:gd name="connsiteX766" fmla="*/ 6674786 w 14630399"/>
              <a:gd name="connsiteY766" fmla="*/ 3126505 h 8737578"/>
              <a:gd name="connsiteX767" fmla="*/ 6676934 w 14630399"/>
              <a:gd name="connsiteY767" fmla="*/ 3126505 h 8737578"/>
              <a:gd name="connsiteX768" fmla="*/ 6676934 w 14630399"/>
              <a:gd name="connsiteY768" fmla="*/ 3129710 h 8737578"/>
              <a:gd name="connsiteX769" fmla="*/ 6679084 w 14630399"/>
              <a:gd name="connsiteY769" fmla="*/ 3129710 h 8737578"/>
              <a:gd name="connsiteX770" fmla="*/ 6679084 w 14630399"/>
              <a:gd name="connsiteY770" fmla="*/ 3131847 h 8737578"/>
              <a:gd name="connsiteX771" fmla="*/ 6679084 w 14630399"/>
              <a:gd name="connsiteY771" fmla="*/ 3139327 h 8737578"/>
              <a:gd name="connsiteX772" fmla="*/ 6679084 w 14630399"/>
              <a:gd name="connsiteY772" fmla="*/ 3141463 h 8737578"/>
              <a:gd name="connsiteX773" fmla="*/ 6679084 w 14630399"/>
              <a:gd name="connsiteY773" fmla="*/ 3144669 h 8737578"/>
              <a:gd name="connsiteX774" fmla="*/ 6679084 w 14630399"/>
              <a:gd name="connsiteY774" fmla="*/ 3148943 h 8737578"/>
              <a:gd name="connsiteX775" fmla="*/ 6676934 w 14630399"/>
              <a:gd name="connsiteY775" fmla="*/ 3148943 h 8737578"/>
              <a:gd name="connsiteX776" fmla="*/ 6674786 w 14630399"/>
              <a:gd name="connsiteY776" fmla="*/ 3152148 h 8737578"/>
              <a:gd name="connsiteX777" fmla="*/ 6674786 w 14630399"/>
              <a:gd name="connsiteY777" fmla="*/ 3161764 h 8737578"/>
              <a:gd name="connsiteX778" fmla="*/ 6674786 w 14630399"/>
              <a:gd name="connsiteY778" fmla="*/ 3167107 h 8737578"/>
              <a:gd name="connsiteX779" fmla="*/ 6671562 w 14630399"/>
              <a:gd name="connsiteY779" fmla="*/ 3167107 h 8737578"/>
              <a:gd name="connsiteX780" fmla="*/ 6671562 w 14630399"/>
              <a:gd name="connsiteY780" fmla="*/ 3179928 h 8737578"/>
              <a:gd name="connsiteX781" fmla="*/ 6671562 w 14630399"/>
              <a:gd name="connsiteY781" fmla="*/ 3187407 h 8737578"/>
              <a:gd name="connsiteX782" fmla="*/ 6671562 w 14630399"/>
              <a:gd name="connsiteY782" fmla="*/ 3192749 h 8737578"/>
              <a:gd name="connsiteX783" fmla="*/ 6671562 w 14630399"/>
              <a:gd name="connsiteY783" fmla="*/ 3197023 h 8737578"/>
              <a:gd name="connsiteX784" fmla="*/ 6671562 w 14630399"/>
              <a:gd name="connsiteY784" fmla="*/ 3204502 h 8737578"/>
              <a:gd name="connsiteX785" fmla="*/ 6671562 w 14630399"/>
              <a:gd name="connsiteY785" fmla="*/ 3207708 h 8737578"/>
              <a:gd name="connsiteX786" fmla="*/ 6671562 w 14630399"/>
              <a:gd name="connsiteY786" fmla="*/ 3215187 h 8737578"/>
              <a:gd name="connsiteX787" fmla="*/ 6671562 w 14630399"/>
              <a:gd name="connsiteY787" fmla="*/ 3217324 h 8737578"/>
              <a:gd name="connsiteX788" fmla="*/ 6671562 w 14630399"/>
              <a:gd name="connsiteY788" fmla="*/ 3220529 h 8737578"/>
              <a:gd name="connsiteX789" fmla="*/ 6671562 w 14630399"/>
              <a:gd name="connsiteY789" fmla="*/ 3224803 h 8737578"/>
              <a:gd name="connsiteX790" fmla="*/ 6671562 w 14630399"/>
              <a:gd name="connsiteY790" fmla="*/ 3228008 h 8737578"/>
              <a:gd name="connsiteX791" fmla="*/ 6671562 w 14630399"/>
              <a:gd name="connsiteY791" fmla="*/ 3232282 h 8737578"/>
              <a:gd name="connsiteX792" fmla="*/ 6671562 w 14630399"/>
              <a:gd name="connsiteY792" fmla="*/ 3235487 h 8737578"/>
              <a:gd name="connsiteX793" fmla="*/ 6671562 w 14630399"/>
              <a:gd name="connsiteY793" fmla="*/ 3237624 h 8737578"/>
              <a:gd name="connsiteX794" fmla="*/ 6671562 w 14630399"/>
              <a:gd name="connsiteY794" fmla="*/ 3239762 h 8737578"/>
              <a:gd name="connsiteX795" fmla="*/ 6671562 w 14630399"/>
              <a:gd name="connsiteY795" fmla="*/ 3242967 h 8737578"/>
              <a:gd name="connsiteX796" fmla="*/ 6671562 w 14630399"/>
              <a:gd name="connsiteY796" fmla="*/ 3245104 h 8737578"/>
              <a:gd name="connsiteX797" fmla="*/ 6671562 w 14630399"/>
              <a:gd name="connsiteY797" fmla="*/ 3248309 h 8737578"/>
              <a:gd name="connsiteX798" fmla="*/ 6671562 w 14630399"/>
              <a:gd name="connsiteY798" fmla="*/ 3250446 h 8737578"/>
              <a:gd name="connsiteX799" fmla="*/ 6671562 w 14630399"/>
              <a:gd name="connsiteY799" fmla="*/ 3255789 h 8737578"/>
              <a:gd name="connsiteX800" fmla="*/ 6671562 w 14630399"/>
              <a:gd name="connsiteY800" fmla="*/ 3257925 h 8737578"/>
              <a:gd name="connsiteX801" fmla="*/ 6671562 w 14630399"/>
              <a:gd name="connsiteY801" fmla="*/ 3260062 h 8737578"/>
              <a:gd name="connsiteX802" fmla="*/ 6671562 w 14630399"/>
              <a:gd name="connsiteY802" fmla="*/ 3263267 h 8737578"/>
              <a:gd name="connsiteX803" fmla="*/ 6671562 w 14630399"/>
              <a:gd name="connsiteY803" fmla="*/ 3265404 h 8737578"/>
              <a:gd name="connsiteX804" fmla="*/ 6671562 w 14630399"/>
              <a:gd name="connsiteY804" fmla="*/ 3272884 h 8737578"/>
              <a:gd name="connsiteX805" fmla="*/ 6671562 w 14630399"/>
              <a:gd name="connsiteY805" fmla="*/ 3287842 h 8737578"/>
              <a:gd name="connsiteX806" fmla="*/ 6671562 w 14630399"/>
              <a:gd name="connsiteY806" fmla="*/ 3313485 h 8737578"/>
              <a:gd name="connsiteX807" fmla="*/ 6626428 w 14630399"/>
              <a:gd name="connsiteY807" fmla="*/ 3313485 h 8737578"/>
              <a:gd name="connsiteX808" fmla="*/ 6623204 w 14630399"/>
              <a:gd name="connsiteY808" fmla="*/ 3313485 h 8737578"/>
              <a:gd name="connsiteX809" fmla="*/ 6623204 w 14630399"/>
              <a:gd name="connsiteY809" fmla="*/ 3333786 h 8737578"/>
              <a:gd name="connsiteX810" fmla="*/ 6623204 w 14630399"/>
              <a:gd name="connsiteY810" fmla="*/ 3339128 h 8737578"/>
              <a:gd name="connsiteX811" fmla="*/ 6623204 w 14630399"/>
              <a:gd name="connsiteY811" fmla="*/ 3343402 h 8737578"/>
              <a:gd name="connsiteX812" fmla="*/ 6623204 w 14630399"/>
              <a:gd name="connsiteY812" fmla="*/ 3348744 h 8737578"/>
              <a:gd name="connsiteX813" fmla="*/ 6623204 w 14630399"/>
              <a:gd name="connsiteY813" fmla="*/ 3354086 h 8737578"/>
              <a:gd name="connsiteX814" fmla="*/ 6623204 w 14630399"/>
              <a:gd name="connsiteY814" fmla="*/ 3361566 h 8737578"/>
              <a:gd name="connsiteX815" fmla="*/ 6626428 w 14630399"/>
              <a:gd name="connsiteY815" fmla="*/ 3361566 h 8737578"/>
              <a:gd name="connsiteX816" fmla="*/ 6630726 w 14630399"/>
              <a:gd name="connsiteY816" fmla="*/ 3361566 h 8737578"/>
              <a:gd name="connsiteX817" fmla="*/ 6636099 w 14630399"/>
              <a:gd name="connsiteY817" fmla="*/ 3361566 h 8737578"/>
              <a:gd name="connsiteX818" fmla="*/ 6638249 w 14630399"/>
              <a:gd name="connsiteY818" fmla="*/ 3361566 h 8737578"/>
              <a:gd name="connsiteX819" fmla="*/ 6641472 w 14630399"/>
              <a:gd name="connsiteY819" fmla="*/ 3361566 h 8737578"/>
              <a:gd name="connsiteX820" fmla="*/ 6658666 w 14630399"/>
              <a:gd name="connsiteY820" fmla="*/ 3361566 h 8737578"/>
              <a:gd name="connsiteX821" fmla="*/ 6674786 w 14630399"/>
              <a:gd name="connsiteY821" fmla="*/ 3361566 h 8737578"/>
              <a:gd name="connsiteX822" fmla="*/ 6679084 w 14630399"/>
              <a:gd name="connsiteY822" fmla="*/ 3361566 h 8737578"/>
              <a:gd name="connsiteX823" fmla="*/ 6689830 w 14630399"/>
              <a:gd name="connsiteY823" fmla="*/ 3361566 h 8737578"/>
              <a:gd name="connsiteX824" fmla="*/ 6691979 w 14630399"/>
              <a:gd name="connsiteY824" fmla="*/ 3361566 h 8737578"/>
              <a:gd name="connsiteX825" fmla="*/ 6691979 w 14630399"/>
              <a:gd name="connsiteY825" fmla="*/ 3374387 h 8737578"/>
              <a:gd name="connsiteX826" fmla="*/ 6691979 w 14630399"/>
              <a:gd name="connsiteY826" fmla="*/ 3389346 h 8737578"/>
              <a:gd name="connsiteX827" fmla="*/ 6691979 w 14630399"/>
              <a:gd name="connsiteY827" fmla="*/ 3394688 h 8737578"/>
              <a:gd name="connsiteX828" fmla="*/ 6691979 w 14630399"/>
              <a:gd name="connsiteY828" fmla="*/ 3404304 h 8737578"/>
              <a:gd name="connsiteX829" fmla="*/ 6691979 w 14630399"/>
              <a:gd name="connsiteY829" fmla="*/ 3409646 h 8737578"/>
              <a:gd name="connsiteX830" fmla="*/ 6691979 w 14630399"/>
              <a:gd name="connsiteY830" fmla="*/ 3413920 h 8737578"/>
              <a:gd name="connsiteX831" fmla="*/ 6691979 w 14630399"/>
              <a:gd name="connsiteY831" fmla="*/ 3424604 h 8737578"/>
              <a:gd name="connsiteX832" fmla="*/ 6691979 w 14630399"/>
              <a:gd name="connsiteY832" fmla="*/ 3426741 h 8737578"/>
              <a:gd name="connsiteX833" fmla="*/ 6691979 w 14630399"/>
              <a:gd name="connsiteY833" fmla="*/ 3447042 h 8737578"/>
              <a:gd name="connsiteX834" fmla="*/ 6691979 w 14630399"/>
              <a:gd name="connsiteY834" fmla="*/ 3454521 h 8737578"/>
              <a:gd name="connsiteX835" fmla="*/ 6691979 w 14630399"/>
              <a:gd name="connsiteY835" fmla="*/ 3457726 h 8737578"/>
              <a:gd name="connsiteX836" fmla="*/ 6691979 w 14630399"/>
              <a:gd name="connsiteY836" fmla="*/ 3465206 h 8737578"/>
              <a:gd name="connsiteX837" fmla="*/ 6691979 w 14630399"/>
              <a:gd name="connsiteY837" fmla="*/ 3469480 h 8737578"/>
              <a:gd name="connsiteX838" fmla="*/ 6689830 w 14630399"/>
              <a:gd name="connsiteY838" fmla="*/ 3472685 h 8737578"/>
              <a:gd name="connsiteX839" fmla="*/ 6689830 w 14630399"/>
              <a:gd name="connsiteY839" fmla="*/ 3480164 h 8737578"/>
              <a:gd name="connsiteX840" fmla="*/ 6686606 w 14630399"/>
              <a:gd name="connsiteY840" fmla="*/ 3485506 h 8737578"/>
              <a:gd name="connsiteX841" fmla="*/ 6684457 w 14630399"/>
              <a:gd name="connsiteY841" fmla="*/ 3492986 h 8737578"/>
              <a:gd name="connsiteX842" fmla="*/ 6684457 w 14630399"/>
              <a:gd name="connsiteY842" fmla="*/ 3495123 h 8737578"/>
              <a:gd name="connsiteX843" fmla="*/ 6684457 w 14630399"/>
              <a:gd name="connsiteY843" fmla="*/ 3497259 h 8737578"/>
              <a:gd name="connsiteX844" fmla="*/ 6682308 w 14630399"/>
              <a:gd name="connsiteY844" fmla="*/ 3497259 h 8737578"/>
              <a:gd name="connsiteX845" fmla="*/ 6682308 w 14630399"/>
              <a:gd name="connsiteY845" fmla="*/ 3502602 h 8737578"/>
              <a:gd name="connsiteX846" fmla="*/ 6682308 w 14630399"/>
              <a:gd name="connsiteY846" fmla="*/ 3505807 h 8737578"/>
              <a:gd name="connsiteX847" fmla="*/ 6682308 w 14630399"/>
              <a:gd name="connsiteY847" fmla="*/ 3507944 h 8737578"/>
              <a:gd name="connsiteX848" fmla="*/ 6679084 w 14630399"/>
              <a:gd name="connsiteY848" fmla="*/ 3513286 h 8737578"/>
              <a:gd name="connsiteX849" fmla="*/ 6679084 w 14630399"/>
              <a:gd name="connsiteY849" fmla="*/ 3522903 h 8737578"/>
              <a:gd name="connsiteX850" fmla="*/ 6676934 w 14630399"/>
              <a:gd name="connsiteY850" fmla="*/ 3530382 h 8737578"/>
              <a:gd name="connsiteX851" fmla="*/ 6676934 w 14630399"/>
              <a:gd name="connsiteY851" fmla="*/ 3533587 h 8737578"/>
              <a:gd name="connsiteX852" fmla="*/ 6676934 w 14630399"/>
              <a:gd name="connsiteY852" fmla="*/ 3537861 h 8737578"/>
              <a:gd name="connsiteX853" fmla="*/ 6676934 w 14630399"/>
              <a:gd name="connsiteY853" fmla="*/ 3570983 h 8737578"/>
              <a:gd name="connsiteX854" fmla="*/ 6676934 w 14630399"/>
              <a:gd name="connsiteY854" fmla="*/ 3573120 h 8737578"/>
              <a:gd name="connsiteX855" fmla="*/ 6679084 w 14630399"/>
              <a:gd name="connsiteY855" fmla="*/ 3576325 h 8737578"/>
              <a:gd name="connsiteX856" fmla="*/ 6679084 w 14630399"/>
              <a:gd name="connsiteY856" fmla="*/ 3578463 h 8737578"/>
              <a:gd name="connsiteX857" fmla="*/ 6679084 w 14630399"/>
              <a:gd name="connsiteY857" fmla="*/ 3583804 h 8737578"/>
              <a:gd name="connsiteX858" fmla="*/ 6679084 w 14630399"/>
              <a:gd name="connsiteY858" fmla="*/ 3585941 h 8737578"/>
              <a:gd name="connsiteX859" fmla="*/ 6682308 w 14630399"/>
              <a:gd name="connsiteY859" fmla="*/ 3588078 h 8737578"/>
              <a:gd name="connsiteX860" fmla="*/ 6682308 w 14630399"/>
              <a:gd name="connsiteY860" fmla="*/ 3593421 h 8737578"/>
              <a:gd name="connsiteX861" fmla="*/ 6684457 w 14630399"/>
              <a:gd name="connsiteY861" fmla="*/ 3596626 h 8737578"/>
              <a:gd name="connsiteX862" fmla="*/ 6684457 w 14630399"/>
              <a:gd name="connsiteY862" fmla="*/ 3598763 h 8737578"/>
              <a:gd name="connsiteX863" fmla="*/ 6684457 w 14630399"/>
              <a:gd name="connsiteY863" fmla="*/ 3600900 h 8737578"/>
              <a:gd name="connsiteX864" fmla="*/ 6684457 w 14630399"/>
              <a:gd name="connsiteY864" fmla="*/ 3604105 h 8737578"/>
              <a:gd name="connsiteX865" fmla="*/ 6684457 w 14630399"/>
              <a:gd name="connsiteY865" fmla="*/ 3606242 h 8737578"/>
              <a:gd name="connsiteX866" fmla="*/ 6686606 w 14630399"/>
              <a:gd name="connsiteY866" fmla="*/ 3611585 h 8737578"/>
              <a:gd name="connsiteX867" fmla="*/ 6689830 w 14630399"/>
              <a:gd name="connsiteY867" fmla="*/ 3613721 h 8737578"/>
              <a:gd name="connsiteX868" fmla="*/ 6694128 w 14630399"/>
              <a:gd name="connsiteY868" fmla="*/ 3619064 h 8737578"/>
              <a:gd name="connsiteX869" fmla="*/ 6697352 w 14630399"/>
              <a:gd name="connsiteY869" fmla="*/ 3626543 h 8737578"/>
              <a:gd name="connsiteX870" fmla="*/ 6699502 w 14630399"/>
              <a:gd name="connsiteY870" fmla="*/ 3628680 h 8737578"/>
              <a:gd name="connsiteX871" fmla="*/ 6699502 w 14630399"/>
              <a:gd name="connsiteY871" fmla="*/ 3634022 h 8737578"/>
              <a:gd name="connsiteX872" fmla="*/ 6702725 w 14630399"/>
              <a:gd name="connsiteY872" fmla="*/ 3648980 h 8737578"/>
              <a:gd name="connsiteX873" fmla="*/ 6704875 w 14630399"/>
              <a:gd name="connsiteY873" fmla="*/ 3648980 h 8737578"/>
              <a:gd name="connsiteX874" fmla="*/ 6704875 w 14630399"/>
              <a:gd name="connsiteY874" fmla="*/ 3652186 h 8737578"/>
              <a:gd name="connsiteX875" fmla="*/ 6707024 w 14630399"/>
              <a:gd name="connsiteY875" fmla="*/ 3656460 h 8737578"/>
              <a:gd name="connsiteX876" fmla="*/ 6707024 w 14630399"/>
              <a:gd name="connsiteY876" fmla="*/ 3661802 h 8737578"/>
              <a:gd name="connsiteX877" fmla="*/ 6704875 w 14630399"/>
              <a:gd name="connsiteY877" fmla="*/ 3661802 h 8737578"/>
              <a:gd name="connsiteX878" fmla="*/ 6704875 w 14630399"/>
              <a:gd name="connsiteY878" fmla="*/ 3663939 h 8737578"/>
              <a:gd name="connsiteX879" fmla="*/ 6702725 w 14630399"/>
              <a:gd name="connsiteY879" fmla="*/ 3663939 h 8737578"/>
              <a:gd name="connsiteX880" fmla="*/ 6699502 w 14630399"/>
              <a:gd name="connsiteY880" fmla="*/ 3669281 h 8737578"/>
              <a:gd name="connsiteX881" fmla="*/ 6689830 w 14630399"/>
              <a:gd name="connsiteY881" fmla="*/ 3682102 h 8737578"/>
              <a:gd name="connsiteX882" fmla="*/ 6689830 w 14630399"/>
              <a:gd name="connsiteY882" fmla="*/ 3684240 h 8737578"/>
              <a:gd name="connsiteX883" fmla="*/ 6689830 w 14630399"/>
              <a:gd name="connsiteY883" fmla="*/ 3689582 h 8737578"/>
              <a:gd name="connsiteX884" fmla="*/ 6689830 w 14630399"/>
              <a:gd name="connsiteY884" fmla="*/ 3694924 h 8737578"/>
              <a:gd name="connsiteX885" fmla="*/ 6702725 w 14630399"/>
              <a:gd name="connsiteY885" fmla="*/ 3697061 h 8737578"/>
              <a:gd name="connsiteX886" fmla="*/ 6699502 w 14630399"/>
              <a:gd name="connsiteY886" fmla="*/ 3697061 h 8737578"/>
              <a:gd name="connsiteX887" fmla="*/ 6689830 w 14630399"/>
              <a:gd name="connsiteY887" fmla="*/ 3697061 h 8737578"/>
              <a:gd name="connsiteX888" fmla="*/ 6682308 w 14630399"/>
              <a:gd name="connsiteY888" fmla="*/ 3697061 h 8737578"/>
              <a:gd name="connsiteX889" fmla="*/ 6674786 w 14630399"/>
              <a:gd name="connsiteY889" fmla="*/ 3697061 h 8737578"/>
              <a:gd name="connsiteX890" fmla="*/ 6669412 w 14630399"/>
              <a:gd name="connsiteY890" fmla="*/ 3697061 h 8737578"/>
              <a:gd name="connsiteX891" fmla="*/ 6666189 w 14630399"/>
              <a:gd name="connsiteY891" fmla="*/ 3697061 h 8737578"/>
              <a:gd name="connsiteX892" fmla="*/ 6658666 w 14630399"/>
              <a:gd name="connsiteY892" fmla="*/ 3697061 h 8737578"/>
              <a:gd name="connsiteX893" fmla="*/ 6651143 w 14630399"/>
              <a:gd name="connsiteY893" fmla="*/ 3697061 h 8737578"/>
              <a:gd name="connsiteX894" fmla="*/ 6643621 w 14630399"/>
              <a:gd name="connsiteY894" fmla="*/ 3697061 h 8737578"/>
              <a:gd name="connsiteX895" fmla="*/ 6636099 w 14630399"/>
              <a:gd name="connsiteY895" fmla="*/ 3697061 h 8737578"/>
              <a:gd name="connsiteX896" fmla="*/ 6633950 w 14630399"/>
              <a:gd name="connsiteY896" fmla="*/ 3697061 h 8737578"/>
              <a:gd name="connsiteX897" fmla="*/ 6626428 w 14630399"/>
              <a:gd name="connsiteY897" fmla="*/ 3697061 h 8737578"/>
              <a:gd name="connsiteX898" fmla="*/ 6618905 w 14630399"/>
              <a:gd name="connsiteY898" fmla="*/ 3697061 h 8737578"/>
              <a:gd name="connsiteX899" fmla="*/ 6610309 w 14630399"/>
              <a:gd name="connsiteY899" fmla="*/ 3697061 h 8737578"/>
              <a:gd name="connsiteX900" fmla="*/ 6606010 w 14630399"/>
              <a:gd name="connsiteY900" fmla="*/ 3699198 h 8737578"/>
              <a:gd name="connsiteX901" fmla="*/ 6598488 w 14630399"/>
              <a:gd name="connsiteY901" fmla="*/ 3699198 h 8737578"/>
              <a:gd name="connsiteX902" fmla="*/ 6590965 w 14630399"/>
              <a:gd name="connsiteY902" fmla="*/ 3699198 h 8737578"/>
              <a:gd name="connsiteX903" fmla="*/ 6585593 w 14630399"/>
              <a:gd name="connsiteY903" fmla="*/ 3699198 h 8737578"/>
              <a:gd name="connsiteX904" fmla="*/ 6572697 w 14630399"/>
              <a:gd name="connsiteY904" fmla="*/ 3699198 h 8737578"/>
              <a:gd name="connsiteX905" fmla="*/ 6565175 w 14630399"/>
              <a:gd name="connsiteY905" fmla="*/ 3699198 h 8737578"/>
              <a:gd name="connsiteX906" fmla="*/ 6559802 w 14630399"/>
              <a:gd name="connsiteY906" fmla="*/ 3699198 h 8737578"/>
              <a:gd name="connsiteX907" fmla="*/ 6550130 w 14630399"/>
              <a:gd name="connsiteY907" fmla="*/ 3699198 h 8737578"/>
              <a:gd name="connsiteX908" fmla="*/ 6544757 w 14630399"/>
              <a:gd name="connsiteY908" fmla="*/ 3699198 h 8737578"/>
              <a:gd name="connsiteX909" fmla="*/ 6535085 w 14630399"/>
              <a:gd name="connsiteY909" fmla="*/ 3699198 h 8737578"/>
              <a:gd name="connsiteX910" fmla="*/ 6527563 w 14630399"/>
              <a:gd name="connsiteY910" fmla="*/ 3699198 h 8737578"/>
              <a:gd name="connsiteX911" fmla="*/ 6529712 w 14630399"/>
              <a:gd name="connsiteY911" fmla="*/ 3702403 h 8737578"/>
              <a:gd name="connsiteX912" fmla="*/ 6529712 w 14630399"/>
              <a:gd name="connsiteY912" fmla="*/ 3709882 h 8737578"/>
              <a:gd name="connsiteX913" fmla="*/ 6529712 w 14630399"/>
              <a:gd name="connsiteY913" fmla="*/ 3717362 h 8737578"/>
              <a:gd name="connsiteX914" fmla="*/ 6529712 w 14630399"/>
              <a:gd name="connsiteY914" fmla="*/ 3724841 h 8737578"/>
              <a:gd name="connsiteX915" fmla="*/ 6529712 w 14630399"/>
              <a:gd name="connsiteY915" fmla="*/ 3732320 h 8737578"/>
              <a:gd name="connsiteX916" fmla="*/ 6529712 w 14630399"/>
              <a:gd name="connsiteY916" fmla="*/ 3737662 h 8737578"/>
              <a:gd name="connsiteX917" fmla="*/ 6529712 w 14630399"/>
              <a:gd name="connsiteY917" fmla="*/ 3747278 h 8737578"/>
              <a:gd name="connsiteX918" fmla="*/ 6529712 w 14630399"/>
              <a:gd name="connsiteY918" fmla="*/ 3750484 h 8737578"/>
              <a:gd name="connsiteX919" fmla="*/ 6529712 w 14630399"/>
              <a:gd name="connsiteY919" fmla="*/ 3762237 h 8737578"/>
              <a:gd name="connsiteX920" fmla="*/ 6529712 w 14630399"/>
              <a:gd name="connsiteY920" fmla="*/ 3772922 h 8737578"/>
              <a:gd name="connsiteX921" fmla="*/ 6529712 w 14630399"/>
              <a:gd name="connsiteY921" fmla="*/ 3775058 h 8737578"/>
              <a:gd name="connsiteX922" fmla="*/ 6527563 w 14630399"/>
              <a:gd name="connsiteY922" fmla="*/ 3775058 h 8737578"/>
              <a:gd name="connsiteX923" fmla="*/ 6524339 w 14630399"/>
              <a:gd name="connsiteY923" fmla="*/ 3775058 h 8737578"/>
              <a:gd name="connsiteX924" fmla="*/ 6522189 w 14630399"/>
              <a:gd name="connsiteY924" fmla="*/ 3778264 h 8737578"/>
              <a:gd name="connsiteX925" fmla="*/ 6518966 w 14630399"/>
              <a:gd name="connsiteY925" fmla="*/ 3778264 h 8737578"/>
              <a:gd name="connsiteX926" fmla="*/ 6516817 w 14630399"/>
              <a:gd name="connsiteY926" fmla="*/ 3778264 h 8737578"/>
              <a:gd name="connsiteX927" fmla="*/ 6514667 w 14630399"/>
              <a:gd name="connsiteY927" fmla="*/ 3778264 h 8737578"/>
              <a:gd name="connsiteX928" fmla="*/ 6509294 w 14630399"/>
              <a:gd name="connsiteY928" fmla="*/ 3778264 h 8737578"/>
              <a:gd name="connsiteX929" fmla="*/ 6507145 w 14630399"/>
              <a:gd name="connsiteY929" fmla="*/ 3780401 h 8737578"/>
              <a:gd name="connsiteX930" fmla="*/ 6503921 w 14630399"/>
              <a:gd name="connsiteY930" fmla="*/ 3780401 h 8737578"/>
              <a:gd name="connsiteX931" fmla="*/ 6501772 w 14630399"/>
              <a:gd name="connsiteY931" fmla="*/ 3780401 h 8737578"/>
              <a:gd name="connsiteX932" fmla="*/ 6496399 w 14630399"/>
              <a:gd name="connsiteY932" fmla="*/ 3780401 h 8737578"/>
              <a:gd name="connsiteX933" fmla="*/ 6494250 w 14630399"/>
              <a:gd name="connsiteY933" fmla="*/ 3780401 h 8737578"/>
              <a:gd name="connsiteX934" fmla="*/ 6488876 w 14630399"/>
              <a:gd name="connsiteY934" fmla="*/ 3782537 h 8737578"/>
              <a:gd name="connsiteX935" fmla="*/ 6483504 w 14630399"/>
              <a:gd name="connsiteY935" fmla="*/ 3782537 h 8737578"/>
              <a:gd name="connsiteX936" fmla="*/ 6481354 w 14630399"/>
              <a:gd name="connsiteY936" fmla="*/ 3782537 h 8737578"/>
              <a:gd name="connsiteX937" fmla="*/ 6475981 w 14630399"/>
              <a:gd name="connsiteY937" fmla="*/ 3785743 h 8737578"/>
              <a:gd name="connsiteX938" fmla="*/ 6471682 w 14630399"/>
              <a:gd name="connsiteY938" fmla="*/ 3785743 h 8737578"/>
              <a:gd name="connsiteX939" fmla="*/ 6466310 w 14630399"/>
              <a:gd name="connsiteY939" fmla="*/ 3787880 h 8737578"/>
              <a:gd name="connsiteX940" fmla="*/ 6458787 w 14630399"/>
              <a:gd name="connsiteY940" fmla="*/ 3787880 h 8737578"/>
              <a:gd name="connsiteX941" fmla="*/ 6453414 w 14630399"/>
              <a:gd name="connsiteY941" fmla="*/ 3787880 h 8737578"/>
              <a:gd name="connsiteX942" fmla="*/ 6448041 w 14630399"/>
              <a:gd name="connsiteY942" fmla="*/ 3790017 h 8737578"/>
              <a:gd name="connsiteX943" fmla="*/ 6443743 w 14630399"/>
              <a:gd name="connsiteY943" fmla="*/ 3790017 h 8737578"/>
              <a:gd name="connsiteX944" fmla="*/ 6438369 w 14630399"/>
              <a:gd name="connsiteY944" fmla="*/ 3790017 h 8737578"/>
              <a:gd name="connsiteX945" fmla="*/ 6436221 w 14630399"/>
              <a:gd name="connsiteY945" fmla="*/ 3793222 h 8737578"/>
              <a:gd name="connsiteX946" fmla="*/ 6430847 w 14630399"/>
              <a:gd name="connsiteY946" fmla="*/ 3793222 h 8737578"/>
              <a:gd name="connsiteX947" fmla="*/ 6427624 w 14630399"/>
              <a:gd name="connsiteY947" fmla="*/ 3793222 h 8737578"/>
              <a:gd name="connsiteX948" fmla="*/ 6423325 w 14630399"/>
              <a:gd name="connsiteY948" fmla="*/ 3795359 h 8737578"/>
              <a:gd name="connsiteX949" fmla="*/ 6420101 w 14630399"/>
              <a:gd name="connsiteY949" fmla="*/ 3795359 h 8737578"/>
              <a:gd name="connsiteX950" fmla="*/ 6417952 w 14630399"/>
              <a:gd name="connsiteY950" fmla="*/ 3795359 h 8737578"/>
              <a:gd name="connsiteX951" fmla="*/ 6412579 w 14630399"/>
              <a:gd name="connsiteY951" fmla="*/ 3798564 h 8737578"/>
              <a:gd name="connsiteX952" fmla="*/ 6410430 w 14630399"/>
              <a:gd name="connsiteY952" fmla="*/ 3798564 h 8737578"/>
              <a:gd name="connsiteX953" fmla="*/ 6408280 w 14630399"/>
              <a:gd name="connsiteY953" fmla="*/ 3800702 h 8737578"/>
              <a:gd name="connsiteX954" fmla="*/ 6405057 w 14630399"/>
              <a:gd name="connsiteY954" fmla="*/ 3800702 h 8737578"/>
              <a:gd name="connsiteX955" fmla="*/ 6402907 w 14630399"/>
              <a:gd name="connsiteY955" fmla="*/ 3802838 h 8737578"/>
              <a:gd name="connsiteX956" fmla="*/ 6399684 w 14630399"/>
              <a:gd name="connsiteY956" fmla="*/ 3802838 h 8737578"/>
              <a:gd name="connsiteX957" fmla="*/ 6395385 w 14630399"/>
              <a:gd name="connsiteY957" fmla="*/ 3806043 h 8737578"/>
              <a:gd name="connsiteX958" fmla="*/ 6392161 w 14630399"/>
              <a:gd name="connsiteY958" fmla="*/ 3806043 h 8737578"/>
              <a:gd name="connsiteX959" fmla="*/ 6391296 w 14630399"/>
              <a:gd name="connsiteY959" fmla="*/ 3806903 h 8737578"/>
              <a:gd name="connsiteX960" fmla="*/ 6390580 w 14630399"/>
              <a:gd name="connsiteY960" fmla="*/ 3806903 h 8737578"/>
              <a:gd name="connsiteX961" fmla="*/ 6388432 w 14630399"/>
              <a:gd name="connsiteY961" fmla="*/ 3806903 h 8737578"/>
              <a:gd name="connsiteX962" fmla="*/ 6383064 w 14630399"/>
              <a:gd name="connsiteY962" fmla="*/ 3809040 h 8737578"/>
              <a:gd name="connsiteX963" fmla="*/ 6380915 w 14630399"/>
              <a:gd name="connsiteY963" fmla="*/ 3809040 h 8737578"/>
              <a:gd name="connsiteX964" fmla="*/ 6377694 w 14630399"/>
              <a:gd name="connsiteY964" fmla="*/ 3809040 h 8737578"/>
              <a:gd name="connsiteX965" fmla="*/ 6375546 w 14630399"/>
              <a:gd name="connsiteY965" fmla="*/ 3812245 h 8737578"/>
              <a:gd name="connsiteX966" fmla="*/ 6372325 w 14630399"/>
              <a:gd name="connsiteY966" fmla="*/ 3812245 h 8737578"/>
              <a:gd name="connsiteX967" fmla="*/ 6370177 w 14630399"/>
              <a:gd name="connsiteY967" fmla="*/ 3814381 h 8737578"/>
              <a:gd name="connsiteX968" fmla="*/ 6368029 w 14630399"/>
              <a:gd name="connsiteY968" fmla="*/ 3816518 h 8737578"/>
              <a:gd name="connsiteX969" fmla="*/ 6364807 w 14630399"/>
              <a:gd name="connsiteY969" fmla="*/ 3816518 h 8737578"/>
              <a:gd name="connsiteX970" fmla="*/ 6362660 w 14630399"/>
              <a:gd name="connsiteY970" fmla="*/ 3819723 h 8737578"/>
              <a:gd name="connsiteX971" fmla="*/ 6362660 w 14630399"/>
              <a:gd name="connsiteY971" fmla="*/ 3821859 h 8737578"/>
              <a:gd name="connsiteX972" fmla="*/ 6360511 w 14630399"/>
              <a:gd name="connsiteY972" fmla="*/ 3821859 h 8737578"/>
              <a:gd name="connsiteX973" fmla="*/ 6357290 w 14630399"/>
              <a:gd name="connsiteY973" fmla="*/ 3825064 h 8737578"/>
              <a:gd name="connsiteX974" fmla="*/ 6355142 w 14630399"/>
              <a:gd name="connsiteY974" fmla="*/ 3827201 h 8737578"/>
              <a:gd name="connsiteX975" fmla="*/ 6352994 w 14630399"/>
              <a:gd name="connsiteY975" fmla="*/ 3827201 h 8737578"/>
              <a:gd name="connsiteX976" fmla="*/ 6349773 w 14630399"/>
              <a:gd name="connsiteY976" fmla="*/ 3829337 h 8737578"/>
              <a:gd name="connsiteX977" fmla="*/ 6347625 w 14630399"/>
              <a:gd name="connsiteY977" fmla="*/ 3832542 h 8737578"/>
              <a:gd name="connsiteX978" fmla="*/ 6344403 w 14630399"/>
              <a:gd name="connsiteY978" fmla="*/ 3834679 h 8737578"/>
              <a:gd name="connsiteX979" fmla="*/ 6342256 w 14630399"/>
              <a:gd name="connsiteY979" fmla="*/ 3836815 h 8737578"/>
              <a:gd name="connsiteX980" fmla="*/ 6340107 w 14630399"/>
              <a:gd name="connsiteY980" fmla="*/ 3840020 h 8737578"/>
              <a:gd name="connsiteX981" fmla="*/ 6336886 w 14630399"/>
              <a:gd name="connsiteY981" fmla="*/ 3840020 h 8737578"/>
              <a:gd name="connsiteX982" fmla="*/ 6334738 w 14630399"/>
              <a:gd name="connsiteY982" fmla="*/ 3842157 h 8737578"/>
              <a:gd name="connsiteX983" fmla="*/ 6332591 w 14630399"/>
              <a:gd name="connsiteY983" fmla="*/ 3844293 h 8737578"/>
              <a:gd name="connsiteX984" fmla="*/ 6329369 w 14630399"/>
              <a:gd name="connsiteY984" fmla="*/ 3847498 h 8737578"/>
              <a:gd name="connsiteX985" fmla="*/ 6327221 w 14630399"/>
              <a:gd name="connsiteY985" fmla="*/ 3849635 h 8737578"/>
              <a:gd name="connsiteX986" fmla="*/ 6325073 w 14630399"/>
              <a:gd name="connsiteY986" fmla="*/ 3852839 h 8737578"/>
              <a:gd name="connsiteX987" fmla="*/ 6321852 w 14630399"/>
              <a:gd name="connsiteY987" fmla="*/ 3854976 h 8737578"/>
              <a:gd name="connsiteX988" fmla="*/ 6319704 w 14630399"/>
              <a:gd name="connsiteY988" fmla="*/ 3854976 h 8737578"/>
              <a:gd name="connsiteX989" fmla="*/ 6319704 w 14630399"/>
              <a:gd name="connsiteY989" fmla="*/ 3857113 h 8737578"/>
              <a:gd name="connsiteX990" fmla="*/ 6316482 w 14630399"/>
              <a:gd name="connsiteY990" fmla="*/ 3860318 h 8737578"/>
              <a:gd name="connsiteX991" fmla="*/ 6314335 w 14630399"/>
              <a:gd name="connsiteY991" fmla="*/ 3860318 h 8737578"/>
              <a:gd name="connsiteX992" fmla="*/ 6314335 w 14630399"/>
              <a:gd name="connsiteY992" fmla="*/ 3862454 h 8737578"/>
              <a:gd name="connsiteX993" fmla="*/ 6312187 w 14630399"/>
              <a:gd name="connsiteY993" fmla="*/ 3864591 h 8737578"/>
              <a:gd name="connsiteX994" fmla="*/ 6308965 w 14630399"/>
              <a:gd name="connsiteY994" fmla="*/ 3864591 h 8737578"/>
              <a:gd name="connsiteX995" fmla="*/ 6306817 w 14630399"/>
              <a:gd name="connsiteY995" fmla="*/ 3867796 h 8737578"/>
              <a:gd name="connsiteX996" fmla="*/ 6304669 w 14630399"/>
              <a:gd name="connsiteY996" fmla="*/ 3869932 h 8737578"/>
              <a:gd name="connsiteX997" fmla="*/ 6301448 w 14630399"/>
              <a:gd name="connsiteY997" fmla="*/ 3872068 h 8737578"/>
              <a:gd name="connsiteX998" fmla="*/ 6299300 w 14630399"/>
              <a:gd name="connsiteY998" fmla="*/ 3875273 h 8737578"/>
              <a:gd name="connsiteX999" fmla="*/ 6299300 w 14630399"/>
              <a:gd name="connsiteY999" fmla="*/ 3877410 h 8737578"/>
              <a:gd name="connsiteX1000" fmla="*/ 6297152 w 14630399"/>
              <a:gd name="connsiteY1000" fmla="*/ 3877410 h 8737578"/>
              <a:gd name="connsiteX1001" fmla="*/ 6293930 w 14630399"/>
              <a:gd name="connsiteY1001" fmla="*/ 3880615 h 8737578"/>
              <a:gd name="connsiteX1002" fmla="*/ 6291783 w 14630399"/>
              <a:gd name="connsiteY1002" fmla="*/ 3882752 h 8737578"/>
              <a:gd name="connsiteX1003" fmla="*/ 6289634 w 14630399"/>
              <a:gd name="connsiteY1003" fmla="*/ 3884888 h 8737578"/>
              <a:gd name="connsiteX1004" fmla="*/ 6286413 w 14630399"/>
              <a:gd name="connsiteY1004" fmla="*/ 3888093 h 8737578"/>
              <a:gd name="connsiteX1005" fmla="*/ 6284266 w 14630399"/>
              <a:gd name="connsiteY1005" fmla="*/ 3890229 h 8737578"/>
              <a:gd name="connsiteX1006" fmla="*/ 6281043 w 14630399"/>
              <a:gd name="connsiteY1006" fmla="*/ 3892366 h 8737578"/>
              <a:gd name="connsiteX1007" fmla="*/ 6278896 w 14630399"/>
              <a:gd name="connsiteY1007" fmla="*/ 3895571 h 8737578"/>
              <a:gd name="connsiteX1008" fmla="*/ 6276748 w 14630399"/>
              <a:gd name="connsiteY1008" fmla="*/ 3897707 h 8737578"/>
              <a:gd name="connsiteX1009" fmla="*/ 6273526 w 14630399"/>
              <a:gd name="connsiteY1009" fmla="*/ 3899844 h 8737578"/>
              <a:gd name="connsiteX1010" fmla="*/ 6273526 w 14630399"/>
              <a:gd name="connsiteY1010" fmla="*/ 3903049 h 8737578"/>
              <a:gd name="connsiteX1011" fmla="*/ 6271379 w 14630399"/>
              <a:gd name="connsiteY1011" fmla="*/ 3903049 h 8737578"/>
              <a:gd name="connsiteX1012" fmla="*/ 6271379 w 14630399"/>
              <a:gd name="connsiteY1012" fmla="*/ 3905185 h 8737578"/>
              <a:gd name="connsiteX1013" fmla="*/ 6269230 w 14630399"/>
              <a:gd name="connsiteY1013" fmla="*/ 3905185 h 8737578"/>
              <a:gd name="connsiteX1014" fmla="*/ 6266009 w 14630399"/>
              <a:gd name="connsiteY1014" fmla="*/ 3908390 h 8737578"/>
              <a:gd name="connsiteX1015" fmla="*/ 6263862 w 14630399"/>
              <a:gd name="connsiteY1015" fmla="*/ 3908390 h 8737578"/>
              <a:gd name="connsiteX1016" fmla="*/ 6263862 w 14630399"/>
              <a:gd name="connsiteY1016" fmla="*/ 3910527 h 8737578"/>
              <a:gd name="connsiteX1017" fmla="*/ 6261714 w 14630399"/>
              <a:gd name="connsiteY1017" fmla="*/ 3910527 h 8737578"/>
              <a:gd name="connsiteX1018" fmla="*/ 6258492 w 14630399"/>
              <a:gd name="connsiteY1018" fmla="*/ 3912663 h 8737578"/>
              <a:gd name="connsiteX1019" fmla="*/ 6256344 w 14630399"/>
              <a:gd name="connsiteY1019" fmla="*/ 3912663 h 8737578"/>
              <a:gd name="connsiteX1020" fmla="*/ 6253122 w 14630399"/>
              <a:gd name="connsiteY1020" fmla="*/ 3915868 h 8737578"/>
              <a:gd name="connsiteX1021" fmla="*/ 6250975 w 14630399"/>
              <a:gd name="connsiteY1021" fmla="*/ 3915868 h 8737578"/>
              <a:gd name="connsiteX1022" fmla="*/ 6248827 w 14630399"/>
              <a:gd name="connsiteY1022" fmla="*/ 3915868 h 8737578"/>
              <a:gd name="connsiteX1023" fmla="*/ 6243457 w 14630399"/>
              <a:gd name="connsiteY1023" fmla="*/ 3915868 h 8737578"/>
              <a:gd name="connsiteX1024" fmla="*/ 6241310 w 14630399"/>
              <a:gd name="connsiteY1024" fmla="*/ 3915868 h 8737578"/>
              <a:gd name="connsiteX1025" fmla="*/ 6238088 w 14630399"/>
              <a:gd name="connsiteY1025" fmla="*/ 3912663 h 8737578"/>
              <a:gd name="connsiteX1026" fmla="*/ 6235940 w 14630399"/>
              <a:gd name="connsiteY1026" fmla="*/ 3912663 h 8737578"/>
              <a:gd name="connsiteX1027" fmla="*/ 6233793 w 14630399"/>
              <a:gd name="connsiteY1027" fmla="*/ 3912663 h 8737578"/>
              <a:gd name="connsiteX1028" fmla="*/ 6230571 w 14630399"/>
              <a:gd name="connsiteY1028" fmla="*/ 3910527 h 8737578"/>
              <a:gd name="connsiteX1029" fmla="*/ 6228423 w 14630399"/>
              <a:gd name="connsiteY1029" fmla="*/ 3910527 h 8737578"/>
              <a:gd name="connsiteX1030" fmla="*/ 6225201 w 14630399"/>
              <a:gd name="connsiteY1030" fmla="*/ 3908390 h 8737578"/>
              <a:gd name="connsiteX1031" fmla="*/ 6223053 w 14630399"/>
              <a:gd name="connsiteY1031" fmla="*/ 3905185 h 8737578"/>
              <a:gd name="connsiteX1032" fmla="*/ 6220906 w 14630399"/>
              <a:gd name="connsiteY1032" fmla="*/ 3903049 h 8737578"/>
              <a:gd name="connsiteX1033" fmla="*/ 6217684 w 14630399"/>
              <a:gd name="connsiteY1033" fmla="*/ 3899844 h 8737578"/>
              <a:gd name="connsiteX1034" fmla="*/ 6215536 w 14630399"/>
              <a:gd name="connsiteY1034" fmla="*/ 3899844 h 8737578"/>
              <a:gd name="connsiteX1035" fmla="*/ 6213389 w 14630399"/>
              <a:gd name="connsiteY1035" fmla="*/ 3897707 h 8737578"/>
              <a:gd name="connsiteX1036" fmla="*/ 6210166 w 14630399"/>
              <a:gd name="connsiteY1036" fmla="*/ 3895571 h 8737578"/>
              <a:gd name="connsiteX1037" fmla="*/ 6208019 w 14630399"/>
              <a:gd name="connsiteY1037" fmla="*/ 3892366 h 8737578"/>
              <a:gd name="connsiteX1038" fmla="*/ 6205871 w 14630399"/>
              <a:gd name="connsiteY1038" fmla="*/ 3890229 h 8737578"/>
              <a:gd name="connsiteX1039" fmla="*/ 6202649 w 14630399"/>
              <a:gd name="connsiteY1039" fmla="*/ 3888093 h 8737578"/>
              <a:gd name="connsiteX1040" fmla="*/ 6200502 w 14630399"/>
              <a:gd name="connsiteY1040" fmla="*/ 3882752 h 8737578"/>
              <a:gd name="connsiteX1041" fmla="*/ 6197280 w 14630399"/>
              <a:gd name="connsiteY1041" fmla="*/ 3880615 h 8737578"/>
              <a:gd name="connsiteX1042" fmla="*/ 6197280 w 14630399"/>
              <a:gd name="connsiteY1042" fmla="*/ 3877410 h 8737578"/>
              <a:gd name="connsiteX1043" fmla="*/ 6195132 w 14630399"/>
              <a:gd name="connsiteY1043" fmla="*/ 3875273 h 8737578"/>
              <a:gd name="connsiteX1044" fmla="*/ 6192985 w 14630399"/>
              <a:gd name="connsiteY1044" fmla="*/ 3872068 h 8737578"/>
              <a:gd name="connsiteX1045" fmla="*/ 6192985 w 14630399"/>
              <a:gd name="connsiteY1045" fmla="*/ 3869932 h 8737578"/>
              <a:gd name="connsiteX1046" fmla="*/ 6189762 w 14630399"/>
              <a:gd name="connsiteY1046" fmla="*/ 3869932 h 8737578"/>
              <a:gd name="connsiteX1047" fmla="*/ 6187615 w 14630399"/>
              <a:gd name="connsiteY1047" fmla="*/ 3867796 h 8737578"/>
              <a:gd name="connsiteX1048" fmla="*/ 6187615 w 14630399"/>
              <a:gd name="connsiteY1048" fmla="*/ 3864591 h 8737578"/>
              <a:gd name="connsiteX1049" fmla="*/ 6185467 w 14630399"/>
              <a:gd name="connsiteY1049" fmla="*/ 3862454 h 8737578"/>
              <a:gd name="connsiteX1050" fmla="*/ 6182245 w 14630399"/>
              <a:gd name="connsiteY1050" fmla="*/ 3860318 h 8737578"/>
              <a:gd name="connsiteX1051" fmla="*/ 6182245 w 14630399"/>
              <a:gd name="connsiteY1051" fmla="*/ 3857113 h 8737578"/>
              <a:gd name="connsiteX1052" fmla="*/ 6180098 w 14630399"/>
              <a:gd name="connsiteY1052" fmla="*/ 3854976 h 8737578"/>
              <a:gd name="connsiteX1053" fmla="*/ 6180098 w 14630399"/>
              <a:gd name="connsiteY1053" fmla="*/ 3849635 h 8737578"/>
              <a:gd name="connsiteX1054" fmla="*/ 6177950 w 14630399"/>
              <a:gd name="connsiteY1054" fmla="*/ 3844293 h 8737578"/>
              <a:gd name="connsiteX1055" fmla="*/ 6174728 w 14630399"/>
              <a:gd name="connsiteY1055" fmla="*/ 3842157 h 8737578"/>
              <a:gd name="connsiteX1056" fmla="*/ 6172580 w 14630399"/>
              <a:gd name="connsiteY1056" fmla="*/ 3840020 h 8737578"/>
              <a:gd name="connsiteX1057" fmla="*/ 6172580 w 14630399"/>
              <a:gd name="connsiteY1057" fmla="*/ 3836815 h 8737578"/>
              <a:gd name="connsiteX1058" fmla="*/ 6169358 w 14630399"/>
              <a:gd name="connsiteY1058" fmla="*/ 3834679 h 8737578"/>
              <a:gd name="connsiteX1059" fmla="*/ 6167211 w 14630399"/>
              <a:gd name="connsiteY1059" fmla="*/ 3832542 h 8737578"/>
              <a:gd name="connsiteX1060" fmla="*/ 6167211 w 14630399"/>
              <a:gd name="connsiteY1060" fmla="*/ 3829337 h 8737578"/>
              <a:gd name="connsiteX1061" fmla="*/ 6165063 w 14630399"/>
              <a:gd name="connsiteY1061" fmla="*/ 3829337 h 8737578"/>
              <a:gd name="connsiteX1062" fmla="*/ 6161841 w 14630399"/>
              <a:gd name="connsiteY1062" fmla="*/ 3825064 h 8737578"/>
              <a:gd name="connsiteX1063" fmla="*/ 6159693 w 14630399"/>
              <a:gd name="connsiteY1063" fmla="*/ 3821859 h 8737578"/>
              <a:gd name="connsiteX1064" fmla="*/ 6157546 w 14630399"/>
              <a:gd name="connsiteY1064" fmla="*/ 3819723 h 8737578"/>
              <a:gd name="connsiteX1065" fmla="*/ 6157546 w 14630399"/>
              <a:gd name="connsiteY1065" fmla="*/ 3816518 h 8737578"/>
              <a:gd name="connsiteX1066" fmla="*/ 6154324 w 14630399"/>
              <a:gd name="connsiteY1066" fmla="*/ 3814381 h 8737578"/>
              <a:gd name="connsiteX1067" fmla="*/ 6152176 w 14630399"/>
              <a:gd name="connsiteY1067" fmla="*/ 3812245 h 8737578"/>
              <a:gd name="connsiteX1068" fmla="*/ 6150029 w 14630399"/>
              <a:gd name="connsiteY1068" fmla="*/ 3809040 h 8737578"/>
              <a:gd name="connsiteX1069" fmla="*/ 6144659 w 14630399"/>
              <a:gd name="connsiteY1069" fmla="*/ 3809040 h 8737578"/>
              <a:gd name="connsiteX1070" fmla="*/ 6142512 w 14630399"/>
              <a:gd name="connsiteY1070" fmla="*/ 3806903 h 8737578"/>
              <a:gd name="connsiteX1071" fmla="*/ 6139289 w 14630399"/>
              <a:gd name="connsiteY1071" fmla="*/ 3804767 h 8737578"/>
              <a:gd name="connsiteX1072" fmla="*/ 6137142 w 14630399"/>
              <a:gd name="connsiteY1072" fmla="*/ 3801562 h 8737578"/>
              <a:gd name="connsiteX1073" fmla="*/ 6133920 w 14630399"/>
              <a:gd name="connsiteY1073" fmla="*/ 3799426 h 8737578"/>
              <a:gd name="connsiteX1074" fmla="*/ 6131772 w 14630399"/>
              <a:gd name="connsiteY1074" fmla="*/ 3799426 h 8737578"/>
              <a:gd name="connsiteX1075" fmla="*/ 6131772 w 14630399"/>
              <a:gd name="connsiteY1075" fmla="*/ 3797289 h 8737578"/>
              <a:gd name="connsiteX1076" fmla="*/ 6129625 w 14630399"/>
              <a:gd name="connsiteY1076" fmla="*/ 3797289 h 8737578"/>
              <a:gd name="connsiteX1077" fmla="*/ 6126403 w 14630399"/>
              <a:gd name="connsiteY1077" fmla="*/ 3794084 h 8737578"/>
              <a:gd name="connsiteX1078" fmla="*/ 6124255 w 14630399"/>
              <a:gd name="connsiteY1078" fmla="*/ 3791948 h 8737578"/>
              <a:gd name="connsiteX1079" fmla="*/ 6122108 w 14630399"/>
              <a:gd name="connsiteY1079" fmla="*/ 3791948 h 8737578"/>
              <a:gd name="connsiteX1080" fmla="*/ 6118885 w 14630399"/>
              <a:gd name="connsiteY1080" fmla="*/ 3788743 h 8737578"/>
              <a:gd name="connsiteX1081" fmla="*/ 6116738 w 14630399"/>
              <a:gd name="connsiteY1081" fmla="*/ 3786606 h 8737578"/>
              <a:gd name="connsiteX1082" fmla="*/ 6114590 w 14630399"/>
              <a:gd name="connsiteY1082" fmla="*/ 3784469 h 8737578"/>
              <a:gd name="connsiteX1083" fmla="*/ 6111368 w 14630399"/>
              <a:gd name="connsiteY1083" fmla="*/ 3784469 h 8737578"/>
              <a:gd name="connsiteX1084" fmla="*/ 6109221 w 14630399"/>
              <a:gd name="connsiteY1084" fmla="*/ 3781265 h 8737578"/>
              <a:gd name="connsiteX1085" fmla="*/ 6105999 w 14630399"/>
              <a:gd name="connsiteY1085" fmla="*/ 3781265 h 8737578"/>
              <a:gd name="connsiteX1086" fmla="*/ 6103851 w 14630399"/>
              <a:gd name="connsiteY1086" fmla="*/ 3779128 h 8737578"/>
              <a:gd name="connsiteX1087" fmla="*/ 6101703 w 14630399"/>
              <a:gd name="connsiteY1087" fmla="*/ 3779128 h 8737578"/>
              <a:gd name="connsiteX1088" fmla="*/ 6098481 w 14630399"/>
              <a:gd name="connsiteY1088" fmla="*/ 3776992 h 8737578"/>
              <a:gd name="connsiteX1089" fmla="*/ 6096334 w 14630399"/>
              <a:gd name="connsiteY1089" fmla="*/ 3776992 h 8737578"/>
              <a:gd name="connsiteX1090" fmla="*/ 6094186 w 14630399"/>
              <a:gd name="connsiteY1090" fmla="*/ 3776992 h 8737578"/>
              <a:gd name="connsiteX1091" fmla="*/ 6090964 w 14630399"/>
              <a:gd name="connsiteY1091" fmla="*/ 3773787 h 8737578"/>
              <a:gd name="connsiteX1092" fmla="*/ 6088816 w 14630399"/>
              <a:gd name="connsiteY1092" fmla="*/ 3773787 h 8737578"/>
              <a:gd name="connsiteX1093" fmla="*/ 6086669 w 14630399"/>
              <a:gd name="connsiteY1093" fmla="*/ 3773787 h 8737578"/>
              <a:gd name="connsiteX1094" fmla="*/ 6083447 w 14630399"/>
              <a:gd name="connsiteY1094" fmla="*/ 3771650 h 8737578"/>
              <a:gd name="connsiteX1095" fmla="*/ 6081299 w 14630399"/>
              <a:gd name="connsiteY1095" fmla="*/ 3771650 h 8737578"/>
              <a:gd name="connsiteX1096" fmla="*/ 6078077 w 14630399"/>
              <a:gd name="connsiteY1096" fmla="*/ 3771650 h 8737578"/>
              <a:gd name="connsiteX1097" fmla="*/ 6075930 w 14630399"/>
              <a:gd name="connsiteY1097" fmla="*/ 3769514 h 8737578"/>
              <a:gd name="connsiteX1098" fmla="*/ 6073782 w 14630399"/>
              <a:gd name="connsiteY1098" fmla="*/ 3769514 h 8737578"/>
              <a:gd name="connsiteX1099" fmla="*/ 6070560 w 14630399"/>
              <a:gd name="connsiteY1099" fmla="*/ 3769514 h 8737578"/>
              <a:gd name="connsiteX1100" fmla="*/ 6068412 w 14630399"/>
              <a:gd name="connsiteY1100" fmla="*/ 3769514 h 8737578"/>
              <a:gd name="connsiteX1101" fmla="*/ 6066265 w 14630399"/>
              <a:gd name="connsiteY1101" fmla="*/ 3766309 h 8737578"/>
              <a:gd name="connsiteX1102" fmla="*/ 6063043 w 14630399"/>
              <a:gd name="connsiteY1102" fmla="*/ 3766309 h 8737578"/>
              <a:gd name="connsiteX1103" fmla="*/ 6060895 w 14630399"/>
              <a:gd name="connsiteY1103" fmla="*/ 3766309 h 8737578"/>
              <a:gd name="connsiteX1104" fmla="*/ 6058748 w 14630399"/>
              <a:gd name="connsiteY1104" fmla="*/ 3766309 h 8737578"/>
              <a:gd name="connsiteX1105" fmla="*/ 6055526 w 14630399"/>
              <a:gd name="connsiteY1105" fmla="*/ 3766309 h 8737578"/>
              <a:gd name="connsiteX1106" fmla="*/ 6053378 w 14630399"/>
              <a:gd name="connsiteY1106" fmla="*/ 3766309 h 8737578"/>
              <a:gd name="connsiteX1107" fmla="*/ 6050156 w 14630399"/>
              <a:gd name="connsiteY1107" fmla="*/ 3764172 h 8737578"/>
              <a:gd name="connsiteX1108" fmla="*/ 6048008 w 14630399"/>
              <a:gd name="connsiteY1108" fmla="*/ 3764172 h 8737578"/>
              <a:gd name="connsiteX1109" fmla="*/ 6045861 w 14630399"/>
              <a:gd name="connsiteY1109" fmla="*/ 3764172 h 8737578"/>
              <a:gd name="connsiteX1110" fmla="*/ 6042639 w 14630399"/>
              <a:gd name="connsiteY1110" fmla="*/ 3764172 h 8737578"/>
              <a:gd name="connsiteX1111" fmla="*/ 6040491 w 14630399"/>
              <a:gd name="connsiteY1111" fmla="*/ 3764172 h 8737578"/>
              <a:gd name="connsiteX1112" fmla="*/ 6038343 w 14630399"/>
              <a:gd name="connsiteY1112" fmla="*/ 3764172 h 8737578"/>
              <a:gd name="connsiteX1113" fmla="*/ 6035122 w 14630399"/>
              <a:gd name="connsiteY1113" fmla="*/ 3764172 h 8737578"/>
              <a:gd name="connsiteX1114" fmla="*/ 6032974 w 14630399"/>
              <a:gd name="connsiteY1114" fmla="*/ 3764172 h 8737578"/>
              <a:gd name="connsiteX1115" fmla="*/ 6027605 w 14630399"/>
              <a:gd name="connsiteY1115" fmla="*/ 3764172 h 8737578"/>
              <a:gd name="connsiteX1116" fmla="*/ 6025457 w 14630399"/>
              <a:gd name="connsiteY1116" fmla="*/ 3764172 h 8737578"/>
              <a:gd name="connsiteX1117" fmla="*/ 6020087 w 14630399"/>
              <a:gd name="connsiteY1117" fmla="*/ 3764172 h 8737578"/>
              <a:gd name="connsiteX1118" fmla="*/ 6017939 w 14630399"/>
              <a:gd name="connsiteY1118" fmla="*/ 3764172 h 8737578"/>
              <a:gd name="connsiteX1119" fmla="*/ 6012570 w 14630399"/>
              <a:gd name="connsiteY1119" fmla="*/ 3764172 h 8737578"/>
              <a:gd name="connsiteX1120" fmla="*/ 6010422 w 14630399"/>
              <a:gd name="connsiteY1120" fmla="*/ 3764172 h 8737578"/>
              <a:gd name="connsiteX1121" fmla="*/ 6007201 w 14630399"/>
              <a:gd name="connsiteY1121" fmla="*/ 3764172 h 8737578"/>
              <a:gd name="connsiteX1122" fmla="*/ 6005053 w 14630399"/>
              <a:gd name="connsiteY1122" fmla="*/ 3764172 h 8737578"/>
              <a:gd name="connsiteX1123" fmla="*/ 5999683 w 14630399"/>
              <a:gd name="connsiteY1123" fmla="*/ 3764172 h 8737578"/>
              <a:gd name="connsiteX1124" fmla="*/ 5997536 w 14630399"/>
              <a:gd name="connsiteY1124" fmla="*/ 3764172 h 8737578"/>
              <a:gd name="connsiteX1125" fmla="*/ 5994314 w 14630399"/>
              <a:gd name="connsiteY1125" fmla="*/ 3764172 h 8737578"/>
              <a:gd name="connsiteX1126" fmla="*/ 5984649 w 14630399"/>
              <a:gd name="connsiteY1126" fmla="*/ 3764172 h 8737578"/>
              <a:gd name="connsiteX1127" fmla="*/ 5982501 w 14630399"/>
              <a:gd name="connsiteY1127" fmla="*/ 3764172 h 8737578"/>
              <a:gd name="connsiteX1128" fmla="*/ 5974984 w 14630399"/>
              <a:gd name="connsiteY1128" fmla="*/ 3764172 h 8737578"/>
              <a:gd name="connsiteX1129" fmla="*/ 5964245 w 14630399"/>
              <a:gd name="connsiteY1129" fmla="*/ 3764172 h 8737578"/>
              <a:gd name="connsiteX1130" fmla="*/ 5949210 w 14630399"/>
              <a:gd name="connsiteY1130" fmla="*/ 3764172 h 8737578"/>
              <a:gd name="connsiteX1131" fmla="*/ 5947063 w 14630399"/>
              <a:gd name="connsiteY1131" fmla="*/ 3764172 h 8737578"/>
              <a:gd name="connsiteX1132" fmla="*/ 5939545 w 14630399"/>
              <a:gd name="connsiteY1132" fmla="*/ 3764172 h 8737578"/>
              <a:gd name="connsiteX1133" fmla="*/ 5936324 w 14630399"/>
              <a:gd name="connsiteY1133" fmla="*/ 3764172 h 8737578"/>
              <a:gd name="connsiteX1134" fmla="*/ 5934176 w 14630399"/>
              <a:gd name="connsiteY1134" fmla="*/ 3764172 h 8737578"/>
              <a:gd name="connsiteX1135" fmla="*/ 5930954 w 14630399"/>
              <a:gd name="connsiteY1135" fmla="*/ 3764172 h 8737578"/>
              <a:gd name="connsiteX1136" fmla="*/ 5928806 w 14630399"/>
              <a:gd name="connsiteY1136" fmla="*/ 3764172 h 8737578"/>
              <a:gd name="connsiteX1137" fmla="*/ 5926659 w 14630399"/>
              <a:gd name="connsiteY1137" fmla="*/ 3764172 h 8737578"/>
              <a:gd name="connsiteX1138" fmla="*/ 5923438 w 14630399"/>
              <a:gd name="connsiteY1138" fmla="*/ 3764172 h 8737578"/>
              <a:gd name="connsiteX1139" fmla="*/ 5921289 w 14630399"/>
              <a:gd name="connsiteY1139" fmla="*/ 3764172 h 8737578"/>
              <a:gd name="connsiteX1140" fmla="*/ 5919141 w 14630399"/>
              <a:gd name="connsiteY1140" fmla="*/ 3764172 h 8737578"/>
              <a:gd name="connsiteX1141" fmla="*/ 5915920 w 14630399"/>
              <a:gd name="connsiteY1141" fmla="*/ 3764172 h 8737578"/>
              <a:gd name="connsiteX1142" fmla="*/ 5913772 w 14630399"/>
              <a:gd name="connsiteY1142" fmla="*/ 3764172 h 8737578"/>
              <a:gd name="connsiteX1143" fmla="*/ 5908402 w 14630399"/>
              <a:gd name="connsiteY1143" fmla="*/ 3764172 h 8737578"/>
              <a:gd name="connsiteX1144" fmla="*/ 5903034 w 14630399"/>
              <a:gd name="connsiteY1144" fmla="*/ 3764172 h 8737578"/>
              <a:gd name="connsiteX1145" fmla="*/ 5898737 w 14630399"/>
              <a:gd name="connsiteY1145" fmla="*/ 3764172 h 8737578"/>
              <a:gd name="connsiteX1146" fmla="*/ 5895516 w 14630399"/>
              <a:gd name="connsiteY1146" fmla="*/ 3764172 h 8737578"/>
              <a:gd name="connsiteX1147" fmla="*/ 5893368 w 14630399"/>
              <a:gd name="connsiteY1147" fmla="*/ 3764172 h 8737578"/>
              <a:gd name="connsiteX1148" fmla="*/ 5891220 w 14630399"/>
              <a:gd name="connsiteY1148" fmla="*/ 3764172 h 8737578"/>
              <a:gd name="connsiteX1149" fmla="*/ 5887998 w 14630399"/>
              <a:gd name="connsiteY1149" fmla="*/ 3764172 h 8737578"/>
              <a:gd name="connsiteX1150" fmla="*/ 5885851 w 14630399"/>
              <a:gd name="connsiteY1150" fmla="*/ 3764172 h 8737578"/>
              <a:gd name="connsiteX1151" fmla="*/ 5883703 w 14630399"/>
              <a:gd name="connsiteY1151" fmla="*/ 3764172 h 8737578"/>
              <a:gd name="connsiteX1152" fmla="*/ 5880481 w 14630399"/>
              <a:gd name="connsiteY1152" fmla="*/ 3764172 h 8737578"/>
              <a:gd name="connsiteX1153" fmla="*/ 5878333 w 14630399"/>
              <a:gd name="connsiteY1153" fmla="*/ 3764172 h 8737578"/>
              <a:gd name="connsiteX1154" fmla="*/ 5875112 w 14630399"/>
              <a:gd name="connsiteY1154" fmla="*/ 3764172 h 8737578"/>
              <a:gd name="connsiteX1155" fmla="*/ 5872965 w 14630399"/>
              <a:gd name="connsiteY1155" fmla="*/ 3764172 h 8737578"/>
              <a:gd name="connsiteX1156" fmla="*/ 5870816 w 14630399"/>
              <a:gd name="connsiteY1156" fmla="*/ 3764172 h 8737578"/>
              <a:gd name="connsiteX1157" fmla="*/ 5867594 w 14630399"/>
              <a:gd name="connsiteY1157" fmla="*/ 3766309 h 8737578"/>
              <a:gd name="connsiteX1158" fmla="*/ 5865447 w 14630399"/>
              <a:gd name="connsiteY1158" fmla="*/ 3766309 h 8737578"/>
              <a:gd name="connsiteX1159" fmla="*/ 5863299 w 14630399"/>
              <a:gd name="connsiteY1159" fmla="*/ 3766309 h 8737578"/>
              <a:gd name="connsiteX1160" fmla="*/ 5860078 w 14630399"/>
              <a:gd name="connsiteY1160" fmla="*/ 3766309 h 8737578"/>
              <a:gd name="connsiteX1161" fmla="*/ 5857929 w 14630399"/>
              <a:gd name="connsiteY1161" fmla="*/ 3766309 h 8737578"/>
              <a:gd name="connsiteX1162" fmla="*/ 5855782 w 14630399"/>
              <a:gd name="connsiteY1162" fmla="*/ 3766309 h 8737578"/>
              <a:gd name="connsiteX1163" fmla="*/ 5852561 w 14630399"/>
              <a:gd name="connsiteY1163" fmla="*/ 3766309 h 8737578"/>
              <a:gd name="connsiteX1164" fmla="*/ 5850412 w 14630399"/>
              <a:gd name="connsiteY1164" fmla="*/ 3766309 h 8737578"/>
              <a:gd name="connsiteX1165" fmla="*/ 5850412 w 14630399"/>
              <a:gd name="connsiteY1165" fmla="*/ 3769514 h 8737578"/>
              <a:gd name="connsiteX1166" fmla="*/ 5847191 w 14630399"/>
              <a:gd name="connsiteY1166" fmla="*/ 3769514 h 8737578"/>
              <a:gd name="connsiteX1167" fmla="*/ 5845043 w 14630399"/>
              <a:gd name="connsiteY1167" fmla="*/ 3769514 h 8737578"/>
              <a:gd name="connsiteX1168" fmla="*/ 5842895 w 14630399"/>
              <a:gd name="connsiteY1168" fmla="*/ 3769514 h 8737578"/>
              <a:gd name="connsiteX1169" fmla="*/ 5839674 w 14630399"/>
              <a:gd name="connsiteY1169" fmla="*/ 3769514 h 8737578"/>
              <a:gd name="connsiteX1170" fmla="*/ 5835378 w 14630399"/>
              <a:gd name="connsiteY1170" fmla="*/ 3771650 h 8737578"/>
              <a:gd name="connsiteX1171" fmla="*/ 5832157 w 14630399"/>
              <a:gd name="connsiteY1171" fmla="*/ 3771650 h 8737578"/>
              <a:gd name="connsiteX1172" fmla="*/ 5830008 w 14630399"/>
              <a:gd name="connsiteY1172" fmla="*/ 3771650 h 8737578"/>
              <a:gd name="connsiteX1173" fmla="*/ 5827860 w 14630399"/>
              <a:gd name="connsiteY1173" fmla="*/ 3771650 h 8737578"/>
              <a:gd name="connsiteX1174" fmla="*/ 5822491 w 14630399"/>
              <a:gd name="connsiteY1174" fmla="*/ 3773787 h 8737578"/>
              <a:gd name="connsiteX1175" fmla="*/ 5820343 w 14630399"/>
              <a:gd name="connsiteY1175" fmla="*/ 3773787 h 8737578"/>
              <a:gd name="connsiteX1176" fmla="*/ 5817122 w 14630399"/>
              <a:gd name="connsiteY1176" fmla="*/ 3773787 h 8737578"/>
              <a:gd name="connsiteX1177" fmla="*/ 5814974 w 14630399"/>
              <a:gd name="connsiteY1177" fmla="*/ 3776992 h 8737578"/>
              <a:gd name="connsiteX1178" fmla="*/ 5811753 w 14630399"/>
              <a:gd name="connsiteY1178" fmla="*/ 3776992 h 8737578"/>
              <a:gd name="connsiteX1179" fmla="*/ 5809604 w 14630399"/>
              <a:gd name="connsiteY1179" fmla="*/ 3776992 h 8737578"/>
              <a:gd name="connsiteX1180" fmla="*/ 5807457 w 14630399"/>
              <a:gd name="connsiteY1180" fmla="*/ 3776992 h 8737578"/>
              <a:gd name="connsiteX1181" fmla="*/ 5804235 w 14630399"/>
              <a:gd name="connsiteY1181" fmla="*/ 3779128 h 8737578"/>
              <a:gd name="connsiteX1182" fmla="*/ 5802088 w 14630399"/>
              <a:gd name="connsiteY1182" fmla="*/ 3779128 h 8737578"/>
              <a:gd name="connsiteX1183" fmla="*/ 5799939 w 14630399"/>
              <a:gd name="connsiteY1183" fmla="*/ 3779128 h 8737578"/>
              <a:gd name="connsiteX1184" fmla="*/ 5796718 w 14630399"/>
              <a:gd name="connsiteY1184" fmla="*/ 3779128 h 8737578"/>
              <a:gd name="connsiteX1185" fmla="*/ 5794570 w 14630399"/>
              <a:gd name="connsiteY1185" fmla="*/ 3779128 h 8737578"/>
              <a:gd name="connsiteX1186" fmla="*/ 5792422 w 14630399"/>
              <a:gd name="connsiteY1186" fmla="*/ 3781265 h 8737578"/>
              <a:gd name="connsiteX1187" fmla="*/ 5787053 w 14630399"/>
              <a:gd name="connsiteY1187" fmla="*/ 3781265 h 8737578"/>
              <a:gd name="connsiteX1188" fmla="*/ 5783831 w 14630399"/>
              <a:gd name="connsiteY1188" fmla="*/ 3781265 h 8737578"/>
              <a:gd name="connsiteX1189" fmla="*/ 5781684 w 14630399"/>
              <a:gd name="connsiteY1189" fmla="*/ 3781265 h 8737578"/>
              <a:gd name="connsiteX1190" fmla="*/ 5774166 w 14630399"/>
              <a:gd name="connsiteY1190" fmla="*/ 3781265 h 8737578"/>
              <a:gd name="connsiteX1191" fmla="*/ 5768797 w 14630399"/>
              <a:gd name="connsiteY1191" fmla="*/ 3781265 h 8737578"/>
              <a:gd name="connsiteX1192" fmla="*/ 5753762 w 14630399"/>
              <a:gd name="connsiteY1192" fmla="*/ 3781265 h 8737578"/>
              <a:gd name="connsiteX1193" fmla="*/ 5740876 w 14630399"/>
              <a:gd name="connsiteY1193" fmla="*/ 3781265 h 8737578"/>
              <a:gd name="connsiteX1194" fmla="*/ 5723693 w 14630399"/>
              <a:gd name="connsiteY1194" fmla="*/ 3781265 h 8737578"/>
              <a:gd name="connsiteX1195" fmla="*/ 5695772 w 14630399"/>
              <a:gd name="connsiteY1195" fmla="*/ 3781265 h 8737578"/>
              <a:gd name="connsiteX1196" fmla="*/ 5675368 w 14630399"/>
              <a:gd name="connsiteY1196" fmla="*/ 3781265 h 8737578"/>
              <a:gd name="connsiteX1197" fmla="*/ 5647447 w 14630399"/>
              <a:gd name="connsiteY1197" fmla="*/ 3781265 h 8737578"/>
              <a:gd name="connsiteX1198" fmla="*/ 5629190 w 14630399"/>
              <a:gd name="connsiteY1198" fmla="*/ 3781265 h 8737578"/>
              <a:gd name="connsiteX1199" fmla="*/ 5617378 w 14630399"/>
              <a:gd name="connsiteY1199" fmla="*/ 3781265 h 8737578"/>
              <a:gd name="connsiteX1200" fmla="*/ 5599122 w 14630399"/>
              <a:gd name="connsiteY1200" fmla="*/ 3781265 h 8737578"/>
              <a:gd name="connsiteX1201" fmla="*/ 5586235 w 14630399"/>
              <a:gd name="connsiteY1201" fmla="*/ 3781265 h 8737578"/>
              <a:gd name="connsiteX1202" fmla="*/ 5573348 w 14630399"/>
              <a:gd name="connsiteY1202" fmla="*/ 3781265 h 8737578"/>
              <a:gd name="connsiteX1203" fmla="*/ 5563683 w 14630399"/>
              <a:gd name="connsiteY1203" fmla="*/ 3781265 h 8737578"/>
              <a:gd name="connsiteX1204" fmla="*/ 5545427 w 14630399"/>
              <a:gd name="connsiteY1204" fmla="*/ 3781265 h 8737578"/>
              <a:gd name="connsiteX1205" fmla="*/ 5537909 w 14630399"/>
              <a:gd name="connsiteY1205" fmla="*/ 3781265 h 8737578"/>
              <a:gd name="connsiteX1206" fmla="*/ 5533614 w 14630399"/>
              <a:gd name="connsiteY1206" fmla="*/ 3781265 h 8737578"/>
              <a:gd name="connsiteX1207" fmla="*/ 5526097 w 14630399"/>
              <a:gd name="connsiteY1207" fmla="*/ 3781265 h 8737578"/>
              <a:gd name="connsiteX1208" fmla="*/ 5520727 w 14630399"/>
              <a:gd name="connsiteY1208" fmla="*/ 3781265 h 8737578"/>
              <a:gd name="connsiteX1209" fmla="*/ 5513210 w 14630399"/>
              <a:gd name="connsiteY1209" fmla="*/ 3781265 h 8737578"/>
              <a:gd name="connsiteX1210" fmla="*/ 5505693 w 14630399"/>
              <a:gd name="connsiteY1210" fmla="*/ 3781265 h 8737578"/>
              <a:gd name="connsiteX1211" fmla="*/ 5500323 w 14630399"/>
              <a:gd name="connsiteY1211" fmla="*/ 3781265 h 8737578"/>
              <a:gd name="connsiteX1212" fmla="*/ 5492806 w 14630399"/>
              <a:gd name="connsiteY1212" fmla="*/ 3781265 h 8737578"/>
              <a:gd name="connsiteX1213" fmla="*/ 5485289 w 14630399"/>
              <a:gd name="connsiteY1213" fmla="*/ 3781265 h 8737578"/>
              <a:gd name="connsiteX1214" fmla="*/ 5477772 w 14630399"/>
              <a:gd name="connsiteY1214" fmla="*/ 3781265 h 8737578"/>
              <a:gd name="connsiteX1215" fmla="*/ 5470254 w 14630399"/>
              <a:gd name="connsiteY1215" fmla="*/ 3781265 h 8737578"/>
              <a:gd name="connsiteX1216" fmla="*/ 5461663 w 14630399"/>
              <a:gd name="connsiteY1216" fmla="*/ 3781265 h 8737578"/>
              <a:gd name="connsiteX1217" fmla="*/ 5449850 w 14630399"/>
              <a:gd name="connsiteY1217" fmla="*/ 3781265 h 8737578"/>
              <a:gd name="connsiteX1218" fmla="*/ 5439111 w 14630399"/>
              <a:gd name="connsiteY1218" fmla="*/ 3781265 h 8737578"/>
              <a:gd name="connsiteX1219" fmla="*/ 5431594 w 14630399"/>
              <a:gd name="connsiteY1219" fmla="*/ 3781265 h 8737578"/>
              <a:gd name="connsiteX1220" fmla="*/ 5426225 w 14630399"/>
              <a:gd name="connsiteY1220" fmla="*/ 3781265 h 8737578"/>
              <a:gd name="connsiteX1221" fmla="*/ 5418707 w 14630399"/>
              <a:gd name="connsiteY1221" fmla="*/ 3781265 h 8737578"/>
              <a:gd name="connsiteX1222" fmla="*/ 5403673 w 14630399"/>
              <a:gd name="connsiteY1222" fmla="*/ 3781265 h 8737578"/>
              <a:gd name="connsiteX1223" fmla="*/ 5396156 w 14630399"/>
              <a:gd name="connsiteY1223" fmla="*/ 3781265 h 8737578"/>
              <a:gd name="connsiteX1224" fmla="*/ 5390786 w 14630399"/>
              <a:gd name="connsiteY1224" fmla="*/ 3781265 h 8737578"/>
              <a:gd name="connsiteX1225" fmla="*/ 5388638 w 14630399"/>
              <a:gd name="connsiteY1225" fmla="*/ 3781265 h 8737578"/>
              <a:gd name="connsiteX1226" fmla="*/ 5383269 w 14630399"/>
              <a:gd name="connsiteY1226" fmla="*/ 3781265 h 8737578"/>
              <a:gd name="connsiteX1227" fmla="*/ 5373604 w 14630399"/>
              <a:gd name="connsiteY1227" fmla="*/ 3781265 h 8737578"/>
              <a:gd name="connsiteX1228" fmla="*/ 5366087 w 14630399"/>
              <a:gd name="connsiteY1228" fmla="*/ 3781265 h 8737578"/>
              <a:gd name="connsiteX1229" fmla="*/ 5358569 w 14630399"/>
              <a:gd name="connsiteY1229" fmla="*/ 3781265 h 8737578"/>
              <a:gd name="connsiteX1230" fmla="*/ 5355348 w 14630399"/>
              <a:gd name="connsiteY1230" fmla="*/ 3781265 h 8737578"/>
              <a:gd name="connsiteX1231" fmla="*/ 5347830 w 14630399"/>
              <a:gd name="connsiteY1231" fmla="*/ 3781265 h 8737578"/>
              <a:gd name="connsiteX1232" fmla="*/ 5345683 w 14630399"/>
              <a:gd name="connsiteY1232" fmla="*/ 3781265 h 8737578"/>
              <a:gd name="connsiteX1233" fmla="*/ 5338165 w 14630399"/>
              <a:gd name="connsiteY1233" fmla="*/ 3781265 h 8737578"/>
              <a:gd name="connsiteX1234" fmla="*/ 5332796 w 14630399"/>
              <a:gd name="connsiteY1234" fmla="*/ 3781265 h 8737578"/>
              <a:gd name="connsiteX1235" fmla="*/ 5327426 w 14630399"/>
              <a:gd name="connsiteY1235" fmla="*/ 3781265 h 8737578"/>
              <a:gd name="connsiteX1236" fmla="*/ 5323131 w 14630399"/>
              <a:gd name="connsiteY1236" fmla="*/ 3781265 h 8737578"/>
              <a:gd name="connsiteX1237" fmla="*/ 5317761 w 14630399"/>
              <a:gd name="connsiteY1237" fmla="*/ 3781265 h 8737578"/>
              <a:gd name="connsiteX1238" fmla="*/ 5314540 w 14630399"/>
              <a:gd name="connsiteY1238" fmla="*/ 3781265 h 8737578"/>
              <a:gd name="connsiteX1239" fmla="*/ 5310244 w 14630399"/>
              <a:gd name="connsiteY1239" fmla="*/ 3781265 h 8737578"/>
              <a:gd name="connsiteX1240" fmla="*/ 5307023 w 14630399"/>
              <a:gd name="connsiteY1240" fmla="*/ 3781265 h 8737578"/>
              <a:gd name="connsiteX1241" fmla="*/ 5302727 w 14630399"/>
              <a:gd name="connsiteY1241" fmla="*/ 3781265 h 8737578"/>
              <a:gd name="connsiteX1242" fmla="*/ 5299505 w 14630399"/>
              <a:gd name="connsiteY1242" fmla="*/ 3781265 h 8737578"/>
              <a:gd name="connsiteX1243" fmla="*/ 5295210 w 14630399"/>
              <a:gd name="connsiteY1243" fmla="*/ 3781265 h 8737578"/>
              <a:gd name="connsiteX1244" fmla="*/ 5289840 w 14630399"/>
              <a:gd name="connsiteY1244" fmla="*/ 3781265 h 8737578"/>
              <a:gd name="connsiteX1245" fmla="*/ 5284471 w 14630399"/>
              <a:gd name="connsiteY1245" fmla="*/ 3781265 h 8737578"/>
              <a:gd name="connsiteX1246" fmla="*/ 5282323 w 14630399"/>
              <a:gd name="connsiteY1246" fmla="*/ 3781265 h 8737578"/>
              <a:gd name="connsiteX1247" fmla="*/ 5276954 w 14630399"/>
              <a:gd name="connsiteY1247" fmla="*/ 3781265 h 8737578"/>
              <a:gd name="connsiteX1248" fmla="*/ 5271585 w 14630399"/>
              <a:gd name="connsiteY1248" fmla="*/ 3781265 h 8737578"/>
              <a:gd name="connsiteX1249" fmla="*/ 5267288 w 14630399"/>
              <a:gd name="connsiteY1249" fmla="*/ 3781265 h 8737578"/>
              <a:gd name="connsiteX1250" fmla="*/ 5264067 w 14630399"/>
              <a:gd name="connsiteY1250" fmla="*/ 3779128 h 8737578"/>
              <a:gd name="connsiteX1251" fmla="*/ 5258698 w 14630399"/>
              <a:gd name="connsiteY1251" fmla="*/ 3779128 h 8737578"/>
              <a:gd name="connsiteX1252" fmla="*/ 5254402 w 14630399"/>
              <a:gd name="connsiteY1252" fmla="*/ 3779128 h 8737578"/>
              <a:gd name="connsiteX1253" fmla="*/ 5251181 w 14630399"/>
              <a:gd name="connsiteY1253" fmla="*/ 3779128 h 8737578"/>
              <a:gd name="connsiteX1254" fmla="*/ 5241515 w 14630399"/>
              <a:gd name="connsiteY1254" fmla="*/ 3776992 h 8737578"/>
              <a:gd name="connsiteX1255" fmla="*/ 5230777 w 14630399"/>
              <a:gd name="connsiteY1255" fmla="*/ 3776992 h 8737578"/>
              <a:gd name="connsiteX1256" fmla="*/ 5223259 w 14630399"/>
              <a:gd name="connsiteY1256" fmla="*/ 3773787 h 8737578"/>
              <a:gd name="connsiteX1257" fmla="*/ 5213594 w 14630399"/>
              <a:gd name="connsiteY1257" fmla="*/ 3771650 h 8737578"/>
              <a:gd name="connsiteX1258" fmla="*/ 5203929 w 14630399"/>
              <a:gd name="connsiteY1258" fmla="*/ 3771650 h 8737578"/>
              <a:gd name="connsiteX1259" fmla="*/ 5200708 w 14630399"/>
              <a:gd name="connsiteY1259" fmla="*/ 3769514 h 8737578"/>
              <a:gd name="connsiteX1260" fmla="*/ 5193190 w 14630399"/>
              <a:gd name="connsiteY1260" fmla="*/ 3766309 h 8737578"/>
              <a:gd name="connsiteX1261" fmla="*/ 5183525 w 14630399"/>
              <a:gd name="connsiteY1261" fmla="*/ 3764172 h 8737578"/>
              <a:gd name="connsiteX1262" fmla="*/ 5178155 w 14630399"/>
              <a:gd name="connsiteY1262" fmla="*/ 3760967 h 8737578"/>
              <a:gd name="connsiteX1263" fmla="*/ 5170639 w 14630399"/>
              <a:gd name="connsiteY1263" fmla="*/ 3760967 h 8737578"/>
              <a:gd name="connsiteX1264" fmla="*/ 5167417 w 14630399"/>
              <a:gd name="connsiteY1264" fmla="*/ 3758831 h 8737578"/>
              <a:gd name="connsiteX1265" fmla="*/ 5157751 w 14630399"/>
              <a:gd name="connsiteY1265" fmla="*/ 3756694 h 8737578"/>
              <a:gd name="connsiteX1266" fmla="*/ 5152383 w 14630399"/>
              <a:gd name="connsiteY1266" fmla="*/ 3753489 h 8737578"/>
              <a:gd name="connsiteX1267" fmla="*/ 5148086 w 14630399"/>
              <a:gd name="connsiteY1267" fmla="*/ 3751353 h 8737578"/>
              <a:gd name="connsiteX1268" fmla="*/ 5144865 w 14630399"/>
              <a:gd name="connsiteY1268" fmla="*/ 3751353 h 8737578"/>
              <a:gd name="connsiteX1269" fmla="*/ 5142717 w 14630399"/>
              <a:gd name="connsiteY1269" fmla="*/ 3749216 h 8737578"/>
              <a:gd name="connsiteX1270" fmla="*/ 5139496 w 14630399"/>
              <a:gd name="connsiteY1270" fmla="*/ 3749216 h 8737578"/>
              <a:gd name="connsiteX1271" fmla="*/ 5135200 w 14630399"/>
              <a:gd name="connsiteY1271" fmla="*/ 3749216 h 8737578"/>
              <a:gd name="connsiteX1272" fmla="*/ 5129831 w 14630399"/>
              <a:gd name="connsiteY1272" fmla="*/ 3746011 h 8737578"/>
              <a:gd name="connsiteX1273" fmla="*/ 5127682 w 14630399"/>
              <a:gd name="connsiteY1273" fmla="*/ 3746011 h 8737578"/>
              <a:gd name="connsiteX1274" fmla="*/ 5120165 w 14630399"/>
              <a:gd name="connsiteY1274" fmla="*/ 3743875 h 8737578"/>
              <a:gd name="connsiteX1275" fmla="*/ 5114796 w 14630399"/>
              <a:gd name="connsiteY1275" fmla="*/ 3743875 h 8737578"/>
              <a:gd name="connsiteX1276" fmla="*/ 5109427 w 14630399"/>
              <a:gd name="connsiteY1276" fmla="*/ 3741738 h 8737578"/>
              <a:gd name="connsiteX1277" fmla="*/ 5101910 w 14630399"/>
              <a:gd name="connsiteY1277" fmla="*/ 3741738 h 8737578"/>
              <a:gd name="connsiteX1278" fmla="*/ 5096540 w 14630399"/>
              <a:gd name="connsiteY1278" fmla="*/ 3741738 h 8737578"/>
              <a:gd name="connsiteX1279" fmla="*/ 5089023 w 14630399"/>
              <a:gd name="connsiteY1279" fmla="*/ 3738533 h 8737578"/>
              <a:gd name="connsiteX1280" fmla="*/ 5083653 w 14630399"/>
              <a:gd name="connsiteY1280" fmla="*/ 3738533 h 8737578"/>
              <a:gd name="connsiteX1281" fmla="*/ 5081506 w 14630399"/>
              <a:gd name="connsiteY1281" fmla="*/ 3738533 h 8737578"/>
              <a:gd name="connsiteX1282" fmla="*/ 5076136 w 14630399"/>
              <a:gd name="connsiteY1282" fmla="*/ 3738533 h 8737578"/>
              <a:gd name="connsiteX1283" fmla="*/ 5071841 w 14630399"/>
              <a:gd name="connsiteY1283" fmla="*/ 3738533 h 8737578"/>
              <a:gd name="connsiteX1284" fmla="*/ 5064323 w 14630399"/>
              <a:gd name="connsiteY1284" fmla="*/ 3738533 h 8737578"/>
              <a:gd name="connsiteX1285" fmla="*/ 5061101 w 14630399"/>
              <a:gd name="connsiteY1285" fmla="*/ 3738533 h 8737578"/>
              <a:gd name="connsiteX1286" fmla="*/ 5053584 w 14630399"/>
              <a:gd name="connsiteY1286" fmla="*/ 3738533 h 8737578"/>
              <a:gd name="connsiteX1287" fmla="*/ 5048214 w 14630399"/>
              <a:gd name="connsiteY1287" fmla="*/ 3738533 h 8737578"/>
              <a:gd name="connsiteX1288" fmla="*/ 5046067 w 14630399"/>
              <a:gd name="connsiteY1288" fmla="*/ 3738533 h 8737578"/>
              <a:gd name="connsiteX1289" fmla="*/ 5040697 w 14630399"/>
              <a:gd name="connsiteY1289" fmla="*/ 3738533 h 8737578"/>
              <a:gd name="connsiteX1290" fmla="*/ 5036402 w 14630399"/>
              <a:gd name="connsiteY1290" fmla="*/ 3738533 h 8737578"/>
              <a:gd name="connsiteX1291" fmla="*/ 5033180 w 14630399"/>
              <a:gd name="connsiteY1291" fmla="*/ 3738533 h 8737578"/>
              <a:gd name="connsiteX1292" fmla="*/ 5031033 w 14630399"/>
              <a:gd name="connsiteY1292" fmla="*/ 3738533 h 8737578"/>
              <a:gd name="connsiteX1293" fmla="*/ 5025663 w 14630399"/>
              <a:gd name="connsiteY1293" fmla="*/ 3738533 h 8737578"/>
              <a:gd name="connsiteX1294" fmla="*/ 5023515 w 14630399"/>
              <a:gd name="connsiteY1294" fmla="*/ 3738533 h 8737578"/>
              <a:gd name="connsiteX1295" fmla="*/ 5020293 w 14630399"/>
              <a:gd name="connsiteY1295" fmla="*/ 3738533 h 8737578"/>
              <a:gd name="connsiteX1296" fmla="*/ 5015998 w 14630399"/>
              <a:gd name="connsiteY1296" fmla="*/ 3738533 h 8737578"/>
              <a:gd name="connsiteX1297" fmla="*/ 5010628 w 14630399"/>
              <a:gd name="connsiteY1297" fmla="*/ 3738533 h 8737578"/>
              <a:gd name="connsiteX1298" fmla="*/ 5003111 w 14630399"/>
              <a:gd name="connsiteY1298" fmla="*/ 3738533 h 8737578"/>
              <a:gd name="connsiteX1299" fmla="*/ 4997742 w 14630399"/>
              <a:gd name="connsiteY1299" fmla="*/ 3738533 h 8737578"/>
              <a:gd name="connsiteX1300" fmla="*/ 4995594 w 14630399"/>
              <a:gd name="connsiteY1300" fmla="*/ 3738533 h 8737578"/>
              <a:gd name="connsiteX1301" fmla="*/ 4990224 w 14630399"/>
              <a:gd name="connsiteY1301" fmla="*/ 3736397 h 8737578"/>
              <a:gd name="connsiteX1302" fmla="*/ 4982707 w 14630399"/>
              <a:gd name="connsiteY1302" fmla="*/ 3736397 h 8737578"/>
              <a:gd name="connsiteX1303" fmla="*/ 4975190 w 14630399"/>
              <a:gd name="connsiteY1303" fmla="*/ 3734260 h 8737578"/>
              <a:gd name="connsiteX1304" fmla="*/ 4973042 w 14630399"/>
              <a:gd name="connsiteY1304" fmla="*/ 3734260 h 8737578"/>
              <a:gd name="connsiteX1305" fmla="*/ 4964451 w 14630399"/>
              <a:gd name="connsiteY1305" fmla="*/ 3731056 h 8737578"/>
              <a:gd name="connsiteX1306" fmla="*/ 4962303 w 14630399"/>
              <a:gd name="connsiteY1306" fmla="*/ 3728919 h 8737578"/>
              <a:gd name="connsiteX1307" fmla="*/ 4960156 w 14630399"/>
              <a:gd name="connsiteY1307" fmla="*/ 3728919 h 8737578"/>
              <a:gd name="connsiteX1308" fmla="*/ 4954786 w 14630399"/>
              <a:gd name="connsiteY1308" fmla="*/ 3725714 h 8737578"/>
              <a:gd name="connsiteX1309" fmla="*/ 4947269 w 14630399"/>
              <a:gd name="connsiteY1309" fmla="*/ 3723578 h 8737578"/>
              <a:gd name="connsiteX1310" fmla="*/ 4941899 w 14630399"/>
              <a:gd name="connsiteY1310" fmla="*/ 3721441 h 8737578"/>
              <a:gd name="connsiteX1311" fmla="*/ 4936530 w 14630399"/>
              <a:gd name="connsiteY1311" fmla="*/ 3718236 h 8737578"/>
              <a:gd name="connsiteX1312" fmla="*/ 4934382 w 14630399"/>
              <a:gd name="connsiteY1312" fmla="*/ 3718236 h 8737578"/>
              <a:gd name="connsiteX1313" fmla="*/ 4929012 w 14630399"/>
              <a:gd name="connsiteY1313" fmla="*/ 3716099 h 8737578"/>
              <a:gd name="connsiteX1314" fmla="*/ 4924717 w 14630399"/>
              <a:gd name="connsiteY1314" fmla="*/ 3716099 h 8737578"/>
              <a:gd name="connsiteX1315" fmla="*/ 4919347 w 14630399"/>
              <a:gd name="connsiteY1315" fmla="*/ 3713963 h 8737578"/>
              <a:gd name="connsiteX1316" fmla="*/ 4913978 w 14630399"/>
              <a:gd name="connsiteY1316" fmla="*/ 3710758 h 8737578"/>
              <a:gd name="connsiteX1317" fmla="*/ 4911830 w 14630399"/>
              <a:gd name="connsiteY1317" fmla="*/ 3710758 h 8737578"/>
              <a:gd name="connsiteX1318" fmla="*/ 4904313 w 14630399"/>
              <a:gd name="connsiteY1318" fmla="*/ 3708622 h 8737578"/>
              <a:gd name="connsiteX1319" fmla="*/ 4901091 w 14630399"/>
              <a:gd name="connsiteY1319" fmla="*/ 3706485 h 8737578"/>
              <a:gd name="connsiteX1320" fmla="*/ 4896796 w 14630399"/>
              <a:gd name="connsiteY1320" fmla="*/ 3703280 h 8737578"/>
              <a:gd name="connsiteX1321" fmla="*/ 4891426 w 14630399"/>
              <a:gd name="connsiteY1321" fmla="*/ 3703280 h 8737578"/>
              <a:gd name="connsiteX1322" fmla="*/ 4883909 w 14630399"/>
              <a:gd name="connsiteY1322" fmla="*/ 3701144 h 8737578"/>
              <a:gd name="connsiteX1323" fmla="*/ 4876392 w 14630399"/>
              <a:gd name="connsiteY1323" fmla="*/ 3697939 h 8737578"/>
              <a:gd name="connsiteX1324" fmla="*/ 4871022 w 14630399"/>
              <a:gd name="connsiteY1324" fmla="*/ 3695802 h 8737578"/>
              <a:gd name="connsiteX1325" fmla="*/ 4865653 w 14630399"/>
              <a:gd name="connsiteY1325" fmla="*/ 3693665 h 8737578"/>
              <a:gd name="connsiteX1326" fmla="*/ 4861357 w 14630399"/>
              <a:gd name="connsiteY1326" fmla="*/ 3693665 h 8737578"/>
              <a:gd name="connsiteX1327" fmla="*/ 4855988 w 14630399"/>
              <a:gd name="connsiteY1327" fmla="*/ 3690461 h 8737578"/>
              <a:gd name="connsiteX1328" fmla="*/ 4853840 w 14630399"/>
              <a:gd name="connsiteY1328" fmla="*/ 3690461 h 8737578"/>
              <a:gd name="connsiteX1329" fmla="*/ 4848470 w 14630399"/>
              <a:gd name="connsiteY1329" fmla="*/ 3688324 h 8737578"/>
              <a:gd name="connsiteX1330" fmla="*/ 4845249 w 14630399"/>
              <a:gd name="connsiteY1330" fmla="*/ 3688324 h 8737578"/>
              <a:gd name="connsiteX1331" fmla="*/ 4837731 w 14630399"/>
              <a:gd name="connsiteY1331" fmla="*/ 3688324 h 8737578"/>
              <a:gd name="connsiteX1332" fmla="*/ 4837731 w 14630399"/>
              <a:gd name="connsiteY1332" fmla="*/ 3686188 h 8737578"/>
              <a:gd name="connsiteX1333" fmla="*/ 4833436 w 14630399"/>
              <a:gd name="connsiteY1333" fmla="*/ 3686188 h 8737578"/>
              <a:gd name="connsiteX1334" fmla="*/ 4828066 w 14630399"/>
              <a:gd name="connsiteY1334" fmla="*/ 3682983 h 8737578"/>
              <a:gd name="connsiteX1335" fmla="*/ 4822697 w 14630399"/>
              <a:gd name="connsiteY1335" fmla="*/ 3682983 h 8737578"/>
              <a:gd name="connsiteX1336" fmla="*/ 4817327 w 14630399"/>
              <a:gd name="connsiteY1336" fmla="*/ 3680846 h 8737578"/>
              <a:gd name="connsiteX1337" fmla="*/ 4813032 w 14630399"/>
              <a:gd name="connsiteY1337" fmla="*/ 3680846 h 8737578"/>
              <a:gd name="connsiteX1338" fmla="*/ 4807662 w 14630399"/>
              <a:gd name="connsiteY1338" fmla="*/ 3678710 h 8737578"/>
              <a:gd name="connsiteX1339" fmla="*/ 4802293 w 14630399"/>
              <a:gd name="connsiteY1339" fmla="*/ 3678710 h 8737578"/>
              <a:gd name="connsiteX1340" fmla="*/ 4800145 w 14630399"/>
              <a:gd name="connsiteY1340" fmla="*/ 3675505 h 8737578"/>
              <a:gd name="connsiteX1341" fmla="*/ 4794776 w 14630399"/>
              <a:gd name="connsiteY1341" fmla="*/ 3675505 h 8737578"/>
              <a:gd name="connsiteX1342" fmla="*/ 4787258 w 14630399"/>
              <a:gd name="connsiteY1342" fmla="*/ 3675505 h 8737578"/>
              <a:gd name="connsiteX1343" fmla="*/ 4781889 w 14630399"/>
              <a:gd name="connsiteY1343" fmla="*/ 3673368 h 8737578"/>
              <a:gd name="connsiteX1344" fmla="*/ 4777593 w 14630399"/>
              <a:gd name="connsiteY1344" fmla="*/ 3673368 h 8737578"/>
              <a:gd name="connsiteX1345" fmla="*/ 4774372 w 14630399"/>
              <a:gd name="connsiteY1345" fmla="*/ 3673368 h 8737578"/>
              <a:gd name="connsiteX1346" fmla="*/ 4770076 w 14630399"/>
              <a:gd name="connsiteY1346" fmla="*/ 3673368 h 8737578"/>
              <a:gd name="connsiteX1347" fmla="*/ 4764707 w 14630399"/>
              <a:gd name="connsiteY1347" fmla="*/ 3673368 h 8737578"/>
              <a:gd name="connsiteX1348" fmla="*/ 4759337 w 14630399"/>
              <a:gd name="connsiteY1348" fmla="*/ 3673368 h 8737578"/>
              <a:gd name="connsiteX1349" fmla="*/ 4749672 w 14630399"/>
              <a:gd name="connsiteY1349" fmla="*/ 3673368 h 8737578"/>
              <a:gd name="connsiteX1350" fmla="*/ 4742155 w 14630399"/>
              <a:gd name="connsiteY1350" fmla="*/ 3673368 h 8737578"/>
              <a:gd name="connsiteX1351" fmla="*/ 4742155 w 14630399"/>
              <a:gd name="connsiteY1351" fmla="*/ 3678710 h 8737578"/>
              <a:gd name="connsiteX1352" fmla="*/ 4742155 w 14630399"/>
              <a:gd name="connsiteY1352" fmla="*/ 3716099 h 8737578"/>
              <a:gd name="connsiteX1353" fmla="*/ 4742155 w 14630399"/>
              <a:gd name="connsiteY1353" fmla="*/ 3734260 h 8737578"/>
              <a:gd name="connsiteX1354" fmla="*/ 4742155 w 14630399"/>
              <a:gd name="connsiteY1354" fmla="*/ 3738533 h 8737578"/>
              <a:gd name="connsiteX1355" fmla="*/ 4742155 w 14630399"/>
              <a:gd name="connsiteY1355" fmla="*/ 3753489 h 8737578"/>
              <a:gd name="connsiteX1356" fmla="*/ 4742155 w 14630399"/>
              <a:gd name="connsiteY1356" fmla="*/ 3760967 h 8737578"/>
              <a:gd name="connsiteX1357" fmla="*/ 4742155 w 14630399"/>
              <a:gd name="connsiteY1357" fmla="*/ 3764172 h 8737578"/>
              <a:gd name="connsiteX1358" fmla="*/ 4742155 w 14630399"/>
              <a:gd name="connsiteY1358" fmla="*/ 3804767 h 8737578"/>
              <a:gd name="connsiteX1359" fmla="*/ 4738933 w 14630399"/>
              <a:gd name="connsiteY1359" fmla="*/ 3852839 h 8737578"/>
              <a:gd name="connsiteX1360" fmla="*/ 4738933 w 14630399"/>
              <a:gd name="connsiteY1360" fmla="*/ 3897707 h 8737578"/>
              <a:gd name="connsiteX1361" fmla="*/ 4738933 w 14630399"/>
              <a:gd name="connsiteY1361" fmla="*/ 3945780 h 8737578"/>
              <a:gd name="connsiteX1362" fmla="*/ 4738933 w 14630399"/>
              <a:gd name="connsiteY1362" fmla="*/ 3993853 h 8737578"/>
              <a:gd name="connsiteX1363" fmla="*/ 4738933 w 14630399"/>
              <a:gd name="connsiteY1363" fmla="*/ 4041925 h 8737578"/>
              <a:gd name="connsiteX1364" fmla="*/ 4738933 w 14630399"/>
              <a:gd name="connsiteY1364" fmla="*/ 4089998 h 8737578"/>
              <a:gd name="connsiteX1365" fmla="*/ 4736785 w 14630399"/>
              <a:gd name="connsiteY1365" fmla="*/ 4137002 h 8737578"/>
              <a:gd name="connsiteX1366" fmla="*/ 4736785 w 14630399"/>
              <a:gd name="connsiteY1366" fmla="*/ 4185075 h 8737578"/>
              <a:gd name="connsiteX1367" fmla="*/ 4736785 w 14630399"/>
              <a:gd name="connsiteY1367" fmla="*/ 4233148 h 8737578"/>
              <a:gd name="connsiteX1368" fmla="*/ 4736785 w 14630399"/>
              <a:gd name="connsiteY1368" fmla="*/ 4284425 h 8737578"/>
              <a:gd name="connsiteX1369" fmla="*/ 4736785 w 14630399"/>
              <a:gd name="connsiteY1369" fmla="*/ 4329293 h 8737578"/>
              <a:gd name="connsiteX1370" fmla="*/ 4734638 w 14630399"/>
              <a:gd name="connsiteY1370" fmla="*/ 4475647 h 8737578"/>
              <a:gd name="connsiteX1371" fmla="*/ 4734638 w 14630399"/>
              <a:gd name="connsiteY1371" fmla="*/ 4523720 h 8737578"/>
              <a:gd name="connsiteX1372" fmla="*/ 4734638 w 14630399"/>
              <a:gd name="connsiteY1372" fmla="*/ 4571793 h 8737578"/>
              <a:gd name="connsiteX1373" fmla="*/ 4734638 w 14630399"/>
              <a:gd name="connsiteY1373" fmla="*/ 4619865 h 8737578"/>
              <a:gd name="connsiteX1374" fmla="*/ 4731416 w 14630399"/>
              <a:gd name="connsiteY1374" fmla="*/ 4667938 h 8737578"/>
              <a:gd name="connsiteX1375" fmla="*/ 4731416 w 14630399"/>
              <a:gd name="connsiteY1375" fmla="*/ 4714942 h 8737578"/>
              <a:gd name="connsiteX1376" fmla="*/ 4731416 w 14630399"/>
              <a:gd name="connsiteY1376" fmla="*/ 4763015 h 8737578"/>
              <a:gd name="connsiteX1377" fmla="*/ 4731416 w 14630399"/>
              <a:gd name="connsiteY1377" fmla="*/ 4811088 h 8737578"/>
              <a:gd name="connsiteX1378" fmla="*/ 4731416 w 14630399"/>
              <a:gd name="connsiteY1378" fmla="*/ 4859160 h 8737578"/>
              <a:gd name="connsiteX1379" fmla="*/ 4731416 w 14630399"/>
              <a:gd name="connsiteY1379" fmla="*/ 4907233 h 8737578"/>
              <a:gd name="connsiteX1380" fmla="*/ 4731416 w 14630399"/>
              <a:gd name="connsiteY1380" fmla="*/ 4957442 h 8737578"/>
              <a:gd name="connsiteX1381" fmla="*/ 4731416 w 14630399"/>
              <a:gd name="connsiteY1381" fmla="*/ 5005515 h 8737578"/>
              <a:gd name="connsiteX1382" fmla="*/ 4731416 w 14630399"/>
              <a:gd name="connsiteY1382" fmla="*/ 5053588 h 8737578"/>
              <a:gd name="connsiteX1383" fmla="*/ 4731416 w 14630399"/>
              <a:gd name="connsiteY1383" fmla="*/ 5099524 h 8737578"/>
              <a:gd name="connsiteX1384" fmla="*/ 4731416 w 14630399"/>
              <a:gd name="connsiteY1384" fmla="*/ 5146528 h 8737578"/>
              <a:gd name="connsiteX1385" fmla="*/ 4731416 w 14630399"/>
              <a:gd name="connsiteY1385" fmla="*/ 5197806 h 8737578"/>
              <a:gd name="connsiteX1386" fmla="*/ 4731416 w 14630399"/>
              <a:gd name="connsiteY1386" fmla="*/ 5245878 h 8737578"/>
              <a:gd name="connsiteX1387" fmla="*/ 4731416 w 14630399"/>
              <a:gd name="connsiteY1387" fmla="*/ 5292883 h 8737578"/>
              <a:gd name="connsiteX1388" fmla="*/ 4731416 w 14630399"/>
              <a:gd name="connsiteY1388" fmla="*/ 5340955 h 8737578"/>
              <a:gd name="connsiteX1389" fmla="*/ 4731416 w 14630399"/>
              <a:gd name="connsiteY1389" fmla="*/ 5389028 h 8737578"/>
              <a:gd name="connsiteX1390" fmla="*/ 4731416 w 14630399"/>
              <a:gd name="connsiteY1390" fmla="*/ 5440305 h 8737578"/>
              <a:gd name="connsiteX1391" fmla="*/ 4731416 w 14630399"/>
              <a:gd name="connsiteY1391" fmla="*/ 5485173 h 8737578"/>
              <a:gd name="connsiteX1392" fmla="*/ 4731416 w 14630399"/>
              <a:gd name="connsiteY1392" fmla="*/ 5533246 h 8737578"/>
              <a:gd name="connsiteX1393" fmla="*/ 4731416 w 14630399"/>
              <a:gd name="connsiteY1393" fmla="*/ 5581319 h 8737578"/>
              <a:gd name="connsiteX1394" fmla="*/ 4731416 w 14630399"/>
              <a:gd name="connsiteY1394" fmla="*/ 5629391 h 8737578"/>
              <a:gd name="connsiteX1395" fmla="*/ 4731416 w 14630399"/>
              <a:gd name="connsiteY1395" fmla="*/ 5679600 h 8737578"/>
              <a:gd name="connsiteX1396" fmla="*/ 4731416 w 14630399"/>
              <a:gd name="connsiteY1396" fmla="*/ 5727673 h 8737578"/>
              <a:gd name="connsiteX1397" fmla="*/ 4731416 w 14630399"/>
              <a:gd name="connsiteY1397" fmla="*/ 5775746 h 8737578"/>
              <a:gd name="connsiteX1398" fmla="*/ 4729268 w 14630399"/>
              <a:gd name="connsiteY1398" fmla="*/ 5823818 h 8737578"/>
              <a:gd name="connsiteX1399" fmla="*/ 4729268 w 14630399"/>
              <a:gd name="connsiteY1399" fmla="*/ 5868686 h 8737578"/>
              <a:gd name="connsiteX1400" fmla="*/ 4729268 w 14630399"/>
              <a:gd name="connsiteY1400" fmla="*/ 5918895 h 8737578"/>
              <a:gd name="connsiteX1401" fmla="*/ 4729268 w 14630399"/>
              <a:gd name="connsiteY1401" fmla="*/ 5966968 h 8737578"/>
              <a:gd name="connsiteX1402" fmla="*/ 4729268 w 14630399"/>
              <a:gd name="connsiteY1402" fmla="*/ 6015041 h 8737578"/>
              <a:gd name="connsiteX1403" fmla="*/ 4729268 w 14630399"/>
              <a:gd name="connsiteY1403" fmla="*/ 6063113 h 8737578"/>
              <a:gd name="connsiteX1404" fmla="*/ 4729268 w 14630399"/>
              <a:gd name="connsiteY1404" fmla="*/ 6111186 h 8737578"/>
              <a:gd name="connsiteX1405" fmla="*/ 4729268 w 14630399"/>
              <a:gd name="connsiteY1405" fmla="*/ 6159259 h 8737578"/>
              <a:gd name="connsiteX1406" fmla="*/ 4729268 w 14630399"/>
              <a:gd name="connsiteY1406" fmla="*/ 6207331 h 8737578"/>
              <a:gd name="connsiteX1407" fmla="*/ 4729268 w 14630399"/>
              <a:gd name="connsiteY1407" fmla="*/ 6255404 h 8737578"/>
              <a:gd name="connsiteX1408" fmla="*/ 4729268 w 14630399"/>
              <a:gd name="connsiteY1408" fmla="*/ 6302408 h 8737578"/>
              <a:gd name="connsiteX1409" fmla="*/ 4729268 w 14630399"/>
              <a:gd name="connsiteY1409" fmla="*/ 6348344 h 8737578"/>
              <a:gd name="connsiteX1410" fmla="*/ 4729268 w 14630399"/>
              <a:gd name="connsiteY1410" fmla="*/ 6398554 h 8737578"/>
              <a:gd name="connsiteX1411" fmla="*/ 4779741 w 14630399"/>
              <a:gd name="connsiteY1411" fmla="*/ 6398554 h 8737578"/>
              <a:gd name="connsiteX1412" fmla="*/ 4830214 w 14630399"/>
              <a:gd name="connsiteY1412" fmla="*/ 6398554 h 8737578"/>
              <a:gd name="connsiteX1413" fmla="*/ 4878539 w 14630399"/>
              <a:gd name="connsiteY1413" fmla="*/ 6398554 h 8737578"/>
              <a:gd name="connsiteX1414" fmla="*/ 4926865 w 14630399"/>
              <a:gd name="connsiteY1414" fmla="*/ 6398554 h 8737578"/>
              <a:gd name="connsiteX1415" fmla="*/ 4975190 w 14630399"/>
              <a:gd name="connsiteY1415" fmla="*/ 6398554 h 8737578"/>
              <a:gd name="connsiteX1416" fmla="*/ 5023515 w 14630399"/>
              <a:gd name="connsiteY1416" fmla="*/ 6398554 h 8737578"/>
              <a:gd name="connsiteX1417" fmla="*/ 5073988 w 14630399"/>
              <a:gd name="connsiteY1417" fmla="*/ 6398554 h 8737578"/>
              <a:gd name="connsiteX1418" fmla="*/ 5122314 w 14630399"/>
              <a:gd name="connsiteY1418" fmla="*/ 6398554 h 8737578"/>
              <a:gd name="connsiteX1419" fmla="*/ 5170639 w 14630399"/>
              <a:gd name="connsiteY1419" fmla="*/ 6398554 h 8737578"/>
              <a:gd name="connsiteX1420" fmla="*/ 5218963 w 14630399"/>
              <a:gd name="connsiteY1420" fmla="*/ 6398554 h 8737578"/>
              <a:gd name="connsiteX1421" fmla="*/ 5264067 w 14630399"/>
              <a:gd name="connsiteY1421" fmla="*/ 6398554 h 8737578"/>
              <a:gd name="connsiteX1422" fmla="*/ 5314540 w 14630399"/>
              <a:gd name="connsiteY1422" fmla="*/ 6398554 h 8737578"/>
              <a:gd name="connsiteX1423" fmla="*/ 5362865 w 14630399"/>
              <a:gd name="connsiteY1423" fmla="*/ 6398554 h 8737578"/>
              <a:gd name="connsiteX1424" fmla="*/ 5411190 w 14630399"/>
              <a:gd name="connsiteY1424" fmla="*/ 6398554 h 8737578"/>
              <a:gd name="connsiteX1425" fmla="*/ 5459515 w 14630399"/>
              <a:gd name="connsiteY1425" fmla="*/ 6398554 h 8737578"/>
              <a:gd name="connsiteX1426" fmla="*/ 5507840 w 14630399"/>
              <a:gd name="connsiteY1426" fmla="*/ 6398554 h 8737578"/>
              <a:gd name="connsiteX1427" fmla="*/ 5558313 w 14630399"/>
              <a:gd name="connsiteY1427" fmla="*/ 6398554 h 8737578"/>
              <a:gd name="connsiteX1428" fmla="*/ 5606639 w 14630399"/>
              <a:gd name="connsiteY1428" fmla="*/ 6398554 h 8737578"/>
              <a:gd name="connsiteX1429" fmla="*/ 5654964 w 14630399"/>
              <a:gd name="connsiteY1429" fmla="*/ 6398554 h 8737578"/>
              <a:gd name="connsiteX1430" fmla="*/ 5703290 w 14630399"/>
              <a:gd name="connsiteY1430" fmla="*/ 6398554 h 8737578"/>
              <a:gd name="connsiteX1431" fmla="*/ 5751615 w 14630399"/>
              <a:gd name="connsiteY1431" fmla="*/ 6398554 h 8737578"/>
              <a:gd name="connsiteX1432" fmla="*/ 5802088 w 14630399"/>
              <a:gd name="connsiteY1432" fmla="*/ 6398554 h 8737578"/>
              <a:gd name="connsiteX1433" fmla="*/ 5850412 w 14630399"/>
              <a:gd name="connsiteY1433" fmla="*/ 6398554 h 8737578"/>
              <a:gd name="connsiteX1434" fmla="*/ 5895516 w 14630399"/>
              <a:gd name="connsiteY1434" fmla="*/ 6398554 h 8737578"/>
              <a:gd name="connsiteX1435" fmla="*/ 5947063 w 14630399"/>
              <a:gd name="connsiteY1435" fmla="*/ 6398554 h 8737578"/>
              <a:gd name="connsiteX1436" fmla="*/ 5997536 w 14630399"/>
              <a:gd name="connsiteY1436" fmla="*/ 6398554 h 8737578"/>
              <a:gd name="connsiteX1437" fmla="*/ 6045861 w 14630399"/>
              <a:gd name="connsiteY1437" fmla="*/ 6398554 h 8737578"/>
              <a:gd name="connsiteX1438" fmla="*/ 6094186 w 14630399"/>
              <a:gd name="connsiteY1438" fmla="*/ 6398554 h 8737578"/>
              <a:gd name="connsiteX1439" fmla="*/ 6142512 w 14630399"/>
              <a:gd name="connsiteY1439" fmla="*/ 6398554 h 8737578"/>
              <a:gd name="connsiteX1440" fmla="*/ 6187615 w 14630399"/>
              <a:gd name="connsiteY1440" fmla="*/ 6398554 h 8737578"/>
              <a:gd name="connsiteX1441" fmla="*/ 6238088 w 14630399"/>
              <a:gd name="connsiteY1441" fmla="*/ 6401759 h 8737578"/>
              <a:gd name="connsiteX1442" fmla="*/ 6286413 w 14630399"/>
              <a:gd name="connsiteY1442" fmla="*/ 6401759 h 8737578"/>
              <a:gd name="connsiteX1443" fmla="*/ 6334738 w 14630399"/>
              <a:gd name="connsiteY1443" fmla="*/ 6401759 h 8737578"/>
              <a:gd name="connsiteX1444" fmla="*/ 6385211 w 14630399"/>
              <a:gd name="connsiteY1444" fmla="*/ 6401759 h 8737578"/>
              <a:gd name="connsiteX1445" fmla="*/ 6433537 w 14630399"/>
              <a:gd name="connsiteY1445" fmla="*/ 6401759 h 8737578"/>
              <a:gd name="connsiteX1446" fmla="*/ 6484010 w 14630399"/>
              <a:gd name="connsiteY1446" fmla="*/ 6401759 h 8737578"/>
              <a:gd name="connsiteX1447" fmla="*/ 6532334 w 14630399"/>
              <a:gd name="connsiteY1447" fmla="*/ 6401759 h 8737578"/>
              <a:gd name="connsiteX1448" fmla="*/ 6578511 w 14630399"/>
              <a:gd name="connsiteY1448" fmla="*/ 6403895 h 8737578"/>
              <a:gd name="connsiteX1449" fmla="*/ 6623615 w 14630399"/>
              <a:gd name="connsiteY1449" fmla="*/ 6403895 h 8737578"/>
              <a:gd name="connsiteX1450" fmla="*/ 6671940 w 14630399"/>
              <a:gd name="connsiteY1450" fmla="*/ 6403895 h 8737578"/>
              <a:gd name="connsiteX1451" fmla="*/ 6720265 w 14630399"/>
              <a:gd name="connsiteY1451" fmla="*/ 6403895 h 8737578"/>
              <a:gd name="connsiteX1452" fmla="*/ 6768591 w 14630399"/>
              <a:gd name="connsiteY1452" fmla="*/ 6403895 h 8737578"/>
              <a:gd name="connsiteX1453" fmla="*/ 6816916 w 14630399"/>
              <a:gd name="connsiteY1453" fmla="*/ 6403895 h 8737578"/>
              <a:gd name="connsiteX1454" fmla="*/ 6819064 w 14630399"/>
              <a:gd name="connsiteY1454" fmla="*/ 6403895 h 8737578"/>
              <a:gd name="connsiteX1455" fmla="*/ 6844838 w 14630399"/>
              <a:gd name="connsiteY1455" fmla="*/ 6403895 h 8737578"/>
              <a:gd name="connsiteX1456" fmla="*/ 6852355 w 14630399"/>
              <a:gd name="connsiteY1456" fmla="*/ 6403895 h 8737578"/>
              <a:gd name="connsiteX1457" fmla="*/ 6917862 w 14630399"/>
              <a:gd name="connsiteY1457" fmla="*/ 6403895 h 8737578"/>
              <a:gd name="connsiteX1458" fmla="*/ 6969408 w 14630399"/>
              <a:gd name="connsiteY1458" fmla="*/ 6403895 h 8737578"/>
              <a:gd name="connsiteX1459" fmla="*/ 7014513 w 14630399"/>
              <a:gd name="connsiteY1459" fmla="*/ 6403895 h 8737578"/>
              <a:gd name="connsiteX1460" fmla="*/ 7070354 w 14630399"/>
              <a:gd name="connsiteY1460" fmla="*/ 6403895 h 8737578"/>
              <a:gd name="connsiteX1461" fmla="*/ 7070354 w 14630399"/>
              <a:gd name="connsiteY1461" fmla="*/ 6401759 h 8737578"/>
              <a:gd name="connsiteX1462" fmla="*/ 7070354 w 14630399"/>
              <a:gd name="connsiteY1462" fmla="*/ 6396417 h 8737578"/>
              <a:gd name="connsiteX1463" fmla="*/ 7310906 w 14630399"/>
              <a:gd name="connsiteY1463" fmla="*/ 6398554 h 8737578"/>
              <a:gd name="connsiteX1464" fmla="*/ 7509576 w 14630399"/>
              <a:gd name="connsiteY1464" fmla="*/ 6396417 h 8737578"/>
              <a:gd name="connsiteX1465" fmla="*/ 7519241 w 14630399"/>
              <a:gd name="connsiteY1465" fmla="*/ 6396417 h 8737578"/>
              <a:gd name="connsiteX1466" fmla="*/ 7552532 w 14630399"/>
              <a:gd name="connsiteY1466" fmla="*/ 6396417 h 8737578"/>
              <a:gd name="connsiteX1467" fmla="*/ 7580453 w 14630399"/>
              <a:gd name="connsiteY1467" fmla="*/ 6396417 h 8737578"/>
              <a:gd name="connsiteX1468" fmla="*/ 7600857 w 14630399"/>
              <a:gd name="connsiteY1468" fmla="*/ 6396417 h 8737578"/>
              <a:gd name="connsiteX1469" fmla="*/ 7645961 w 14630399"/>
              <a:gd name="connsiteY1469" fmla="*/ 6396417 h 8737578"/>
              <a:gd name="connsiteX1470" fmla="*/ 7651330 w 14630399"/>
              <a:gd name="connsiteY1470" fmla="*/ 6396417 h 8737578"/>
              <a:gd name="connsiteX1471" fmla="*/ 7696434 w 14630399"/>
              <a:gd name="connsiteY1471" fmla="*/ 6396417 h 8737578"/>
              <a:gd name="connsiteX1472" fmla="*/ 7701803 w 14630399"/>
              <a:gd name="connsiteY1472" fmla="*/ 6396417 h 8737578"/>
              <a:gd name="connsiteX1473" fmla="*/ 7701803 w 14630399"/>
              <a:gd name="connsiteY1473" fmla="*/ 6396382 h 8737578"/>
              <a:gd name="connsiteX1474" fmla="*/ 7744181 w 14630399"/>
              <a:gd name="connsiteY1474" fmla="*/ 6396382 h 8737578"/>
              <a:gd name="connsiteX1475" fmla="*/ 7749554 w 14630399"/>
              <a:gd name="connsiteY1475" fmla="*/ 6396382 h 8737578"/>
              <a:gd name="connsiteX1476" fmla="*/ 7792533 w 14630399"/>
              <a:gd name="connsiteY1476" fmla="*/ 6396382 h 8737578"/>
              <a:gd name="connsiteX1477" fmla="*/ 7840885 w 14630399"/>
              <a:gd name="connsiteY1477" fmla="*/ 6396382 h 8737578"/>
              <a:gd name="connsiteX1478" fmla="*/ 7889236 w 14630399"/>
              <a:gd name="connsiteY1478" fmla="*/ 6396382 h 8737578"/>
              <a:gd name="connsiteX1479" fmla="*/ 7939737 w 14630399"/>
              <a:gd name="connsiteY1479" fmla="*/ 6396382 h 8737578"/>
              <a:gd name="connsiteX1480" fmla="*/ 7988089 w 14630399"/>
              <a:gd name="connsiteY1480" fmla="*/ 6396382 h 8737578"/>
              <a:gd name="connsiteX1481" fmla="*/ 8034291 w 14630399"/>
              <a:gd name="connsiteY1481" fmla="*/ 6398519 h 8737578"/>
              <a:gd name="connsiteX1482" fmla="*/ 8084792 w 14630399"/>
              <a:gd name="connsiteY1482" fmla="*/ 6398519 h 8737578"/>
              <a:gd name="connsiteX1483" fmla="*/ 8135292 w 14630399"/>
              <a:gd name="connsiteY1483" fmla="*/ 6398519 h 8737578"/>
              <a:gd name="connsiteX1484" fmla="*/ 8183644 w 14630399"/>
              <a:gd name="connsiteY1484" fmla="*/ 6398519 h 8737578"/>
              <a:gd name="connsiteX1485" fmla="*/ 8229847 w 14630399"/>
              <a:gd name="connsiteY1485" fmla="*/ 6398519 h 8737578"/>
              <a:gd name="connsiteX1486" fmla="*/ 8274975 w 14630399"/>
              <a:gd name="connsiteY1486" fmla="*/ 6398519 h 8737578"/>
              <a:gd name="connsiteX1487" fmla="*/ 8323326 w 14630399"/>
              <a:gd name="connsiteY1487" fmla="*/ 6398519 h 8737578"/>
              <a:gd name="connsiteX1488" fmla="*/ 8371678 w 14630399"/>
              <a:gd name="connsiteY1488" fmla="*/ 6398519 h 8737578"/>
              <a:gd name="connsiteX1489" fmla="*/ 8422178 w 14630399"/>
              <a:gd name="connsiteY1489" fmla="*/ 6398519 h 8737578"/>
              <a:gd name="connsiteX1490" fmla="*/ 8470530 w 14630399"/>
              <a:gd name="connsiteY1490" fmla="*/ 6398519 h 8737578"/>
              <a:gd name="connsiteX1491" fmla="*/ 8518882 w 14630399"/>
              <a:gd name="connsiteY1491" fmla="*/ 6398519 h 8737578"/>
              <a:gd name="connsiteX1492" fmla="*/ 8567233 w 14630399"/>
              <a:gd name="connsiteY1492" fmla="*/ 6398519 h 8737578"/>
              <a:gd name="connsiteX1493" fmla="*/ 8615585 w 14630399"/>
              <a:gd name="connsiteY1493" fmla="*/ 6398519 h 8737578"/>
              <a:gd name="connsiteX1494" fmla="*/ 8666085 w 14630399"/>
              <a:gd name="connsiteY1494" fmla="*/ 6398519 h 8737578"/>
              <a:gd name="connsiteX1495" fmla="*/ 8714437 w 14630399"/>
              <a:gd name="connsiteY1495" fmla="*/ 6398519 h 8737578"/>
              <a:gd name="connsiteX1496" fmla="*/ 8762789 w 14630399"/>
              <a:gd name="connsiteY1496" fmla="*/ 6398519 h 8737578"/>
              <a:gd name="connsiteX1497" fmla="*/ 8810066 w 14630399"/>
              <a:gd name="connsiteY1497" fmla="*/ 6398519 h 8737578"/>
              <a:gd name="connsiteX1498" fmla="*/ 8858417 w 14630399"/>
              <a:gd name="connsiteY1498" fmla="*/ 6398519 h 8737578"/>
              <a:gd name="connsiteX1499" fmla="*/ 8909993 w 14630399"/>
              <a:gd name="connsiteY1499" fmla="*/ 6398519 h 8737578"/>
              <a:gd name="connsiteX1500" fmla="*/ 8957270 w 14630399"/>
              <a:gd name="connsiteY1500" fmla="*/ 6398519 h 8737578"/>
              <a:gd name="connsiteX1501" fmla="*/ 9005621 w 14630399"/>
              <a:gd name="connsiteY1501" fmla="*/ 6398519 h 8737578"/>
              <a:gd name="connsiteX1502" fmla="*/ 9053973 w 14630399"/>
              <a:gd name="connsiteY1502" fmla="*/ 6398519 h 8737578"/>
              <a:gd name="connsiteX1503" fmla="*/ 9102325 w 14630399"/>
              <a:gd name="connsiteY1503" fmla="*/ 6398519 h 8737578"/>
              <a:gd name="connsiteX1504" fmla="*/ 9150676 w 14630399"/>
              <a:gd name="connsiteY1504" fmla="*/ 6398519 h 8737578"/>
              <a:gd name="connsiteX1505" fmla="*/ 9199028 w 14630399"/>
              <a:gd name="connsiteY1505" fmla="*/ 6398519 h 8737578"/>
              <a:gd name="connsiteX1506" fmla="*/ 9247379 w 14630399"/>
              <a:gd name="connsiteY1506" fmla="*/ 6398519 h 8737578"/>
              <a:gd name="connsiteX1507" fmla="*/ 9295731 w 14630399"/>
              <a:gd name="connsiteY1507" fmla="*/ 6398519 h 8737578"/>
              <a:gd name="connsiteX1508" fmla="*/ 9346231 w 14630399"/>
              <a:gd name="connsiteY1508" fmla="*/ 6398519 h 8737578"/>
              <a:gd name="connsiteX1509" fmla="*/ 9383838 w 14630399"/>
              <a:gd name="connsiteY1509" fmla="*/ 6398519 h 8737578"/>
              <a:gd name="connsiteX1510" fmla="*/ 9432190 w 14630399"/>
              <a:gd name="connsiteY1510" fmla="*/ 6398519 h 8737578"/>
              <a:gd name="connsiteX1511" fmla="*/ 9480541 w 14630399"/>
              <a:gd name="connsiteY1511" fmla="*/ 6398519 h 8737578"/>
              <a:gd name="connsiteX1512" fmla="*/ 9528893 w 14630399"/>
              <a:gd name="connsiteY1512" fmla="*/ 6398519 h 8737578"/>
              <a:gd name="connsiteX1513" fmla="*/ 9579394 w 14630399"/>
              <a:gd name="connsiteY1513" fmla="*/ 6398519 h 8737578"/>
              <a:gd name="connsiteX1514" fmla="*/ 9627745 w 14630399"/>
              <a:gd name="connsiteY1514" fmla="*/ 6398519 h 8737578"/>
              <a:gd name="connsiteX1515" fmla="*/ 9676097 w 14630399"/>
              <a:gd name="connsiteY1515" fmla="*/ 6398519 h 8737578"/>
              <a:gd name="connsiteX1516" fmla="*/ 9724449 w 14630399"/>
              <a:gd name="connsiteY1516" fmla="*/ 6398519 h 8737578"/>
              <a:gd name="connsiteX1517" fmla="*/ 9774949 w 14630399"/>
              <a:gd name="connsiteY1517" fmla="*/ 6398519 h 8737578"/>
              <a:gd name="connsiteX1518" fmla="*/ 9797513 w 14630399"/>
              <a:gd name="connsiteY1518" fmla="*/ 6398519 h 8737578"/>
              <a:gd name="connsiteX1519" fmla="*/ 9810407 w 14630399"/>
              <a:gd name="connsiteY1519" fmla="*/ 6398519 h 8737578"/>
              <a:gd name="connsiteX1520" fmla="*/ 9823301 w 14630399"/>
              <a:gd name="connsiteY1520" fmla="*/ 6398519 h 8737578"/>
              <a:gd name="connsiteX1521" fmla="*/ 9828673 w 14630399"/>
              <a:gd name="connsiteY1521" fmla="*/ 6398519 h 8737578"/>
              <a:gd name="connsiteX1522" fmla="*/ 9840493 w 14630399"/>
              <a:gd name="connsiteY1522" fmla="*/ 6398519 h 8737578"/>
              <a:gd name="connsiteX1523" fmla="*/ 9860908 w 14630399"/>
              <a:gd name="connsiteY1523" fmla="*/ 6398519 h 8737578"/>
              <a:gd name="connsiteX1524" fmla="*/ 9866280 w 14630399"/>
              <a:gd name="connsiteY1524" fmla="*/ 6398519 h 8737578"/>
              <a:gd name="connsiteX1525" fmla="*/ 9871653 w 14630399"/>
              <a:gd name="connsiteY1525" fmla="*/ 6398519 h 8737578"/>
              <a:gd name="connsiteX1526" fmla="*/ 9884546 w 14630399"/>
              <a:gd name="connsiteY1526" fmla="*/ 6398519 h 8737578"/>
              <a:gd name="connsiteX1527" fmla="*/ 9896365 w 14630399"/>
              <a:gd name="connsiteY1527" fmla="*/ 6398519 h 8737578"/>
              <a:gd name="connsiteX1528" fmla="*/ 9907110 w 14630399"/>
              <a:gd name="connsiteY1528" fmla="*/ 6398519 h 8737578"/>
              <a:gd name="connsiteX1529" fmla="*/ 9920004 w 14630399"/>
              <a:gd name="connsiteY1529" fmla="*/ 6398519 h 8737578"/>
              <a:gd name="connsiteX1530" fmla="*/ 9932898 w 14630399"/>
              <a:gd name="connsiteY1530" fmla="*/ 6398519 h 8737578"/>
              <a:gd name="connsiteX1531" fmla="*/ 9942568 w 14630399"/>
              <a:gd name="connsiteY1531" fmla="*/ 6398519 h 8737578"/>
              <a:gd name="connsiteX1532" fmla="*/ 9955462 w 14630399"/>
              <a:gd name="connsiteY1532" fmla="*/ 6398519 h 8737578"/>
              <a:gd name="connsiteX1533" fmla="*/ 9965132 w 14630399"/>
              <a:gd name="connsiteY1533" fmla="*/ 6398519 h 8737578"/>
              <a:gd name="connsiteX1534" fmla="*/ 10015633 w 14630399"/>
              <a:gd name="connsiteY1534" fmla="*/ 6398519 h 8737578"/>
              <a:gd name="connsiteX1535" fmla="*/ 10063985 w 14630399"/>
              <a:gd name="connsiteY1535" fmla="*/ 6398519 h 8737578"/>
              <a:gd name="connsiteX1536" fmla="*/ 10112336 w 14630399"/>
              <a:gd name="connsiteY1536" fmla="*/ 6398519 h 8737578"/>
              <a:gd name="connsiteX1537" fmla="*/ 10160688 w 14630399"/>
              <a:gd name="connsiteY1537" fmla="*/ 6398519 h 8737578"/>
              <a:gd name="connsiteX1538" fmla="*/ 10206890 w 14630399"/>
              <a:gd name="connsiteY1538" fmla="*/ 6398519 h 8737578"/>
              <a:gd name="connsiteX1539" fmla="*/ 10257391 w 14630399"/>
              <a:gd name="connsiteY1539" fmla="*/ 6398519 h 8737578"/>
              <a:gd name="connsiteX1540" fmla="*/ 10307891 w 14630399"/>
              <a:gd name="connsiteY1540" fmla="*/ 6396382 h 8737578"/>
              <a:gd name="connsiteX1541" fmla="*/ 10358392 w 14630399"/>
              <a:gd name="connsiteY1541" fmla="*/ 6396382 h 8737578"/>
              <a:gd name="connsiteX1542" fmla="*/ 10393850 w 14630399"/>
              <a:gd name="connsiteY1542" fmla="*/ 6396382 h 8737578"/>
              <a:gd name="connsiteX1543" fmla="*/ 10399222 w 14630399"/>
              <a:gd name="connsiteY1543" fmla="*/ 6396382 h 8737578"/>
              <a:gd name="connsiteX1544" fmla="*/ 10404595 w 14630399"/>
              <a:gd name="connsiteY1544" fmla="*/ 6396382 h 8737578"/>
              <a:gd name="connsiteX1545" fmla="*/ 10406744 w 14630399"/>
              <a:gd name="connsiteY1545" fmla="*/ 6396382 h 8737578"/>
              <a:gd name="connsiteX1546" fmla="*/ 10452946 w 14630399"/>
              <a:gd name="connsiteY1546" fmla="*/ 6396382 h 8737578"/>
              <a:gd name="connsiteX1547" fmla="*/ 10503447 w 14630399"/>
              <a:gd name="connsiteY1547" fmla="*/ 6396382 h 8737578"/>
              <a:gd name="connsiteX1548" fmla="*/ 10559320 w 14630399"/>
              <a:gd name="connsiteY1548" fmla="*/ 6396382 h 8737578"/>
              <a:gd name="connsiteX1549" fmla="*/ 10656023 w 14630399"/>
              <a:gd name="connsiteY1549" fmla="*/ 6396382 h 8737578"/>
              <a:gd name="connsiteX1550" fmla="*/ 10751652 w 14630399"/>
              <a:gd name="connsiteY1550" fmla="*/ 6396382 h 8737578"/>
              <a:gd name="connsiteX1551" fmla="*/ 10851579 w 14630399"/>
              <a:gd name="connsiteY1551" fmla="*/ 6398519 h 8737578"/>
              <a:gd name="connsiteX1552" fmla="*/ 10922494 w 14630399"/>
              <a:gd name="connsiteY1552" fmla="*/ 6398519 h 8737578"/>
              <a:gd name="connsiteX1553" fmla="*/ 10947207 w 14630399"/>
              <a:gd name="connsiteY1553" fmla="*/ 6398519 h 8737578"/>
              <a:gd name="connsiteX1554" fmla="*/ 10991261 w 14630399"/>
              <a:gd name="connsiteY1554" fmla="*/ 6398519 h 8737578"/>
              <a:gd name="connsiteX1555" fmla="*/ 10991261 w 14630399"/>
              <a:gd name="connsiteY1555" fmla="*/ 6370738 h 8737578"/>
              <a:gd name="connsiteX1556" fmla="*/ 10988037 w 14630399"/>
              <a:gd name="connsiteY1556" fmla="*/ 6363258 h 8737578"/>
              <a:gd name="connsiteX1557" fmla="*/ 10982665 w 14630399"/>
              <a:gd name="connsiteY1557" fmla="*/ 6348299 h 8737578"/>
              <a:gd name="connsiteX1558" fmla="*/ 10978367 w 14630399"/>
              <a:gd name="connsiteY1558" fmla="*/ 6335477 h 8737578"/>
              <a:gd name="connsiteX1559" fmla="*/ 10972995 w 14630399"/>
              <a:gd name="connsiteY1559" fmla="*/ 6310901 h 8737578"/>
              <a:gd name="connsiteX1560" fmla="*/ 10967623 w 14630399"/>
              <a:gd name="connsiteY1560" fmla="*/ 6272434 h 8737578"/>
              <a:gd name="connsiteX1561" fmla="*/ 10965473 w 14630399"/>
              <a:gd name="connsiteY1561" fmla="*/ 6227557 h 8737578"/>
              <a:gd name="connsiteX1562" fmla="*/ 10967623 w 14630399"/>
              <a:gd name="connsiteY1562" fmla="*/ 6191227 h 8737578"/>
              <a:gd name="connsiteX1563" fmla="*/ 10965473 w 14630399"/>
              <a:gd name="connsiteY1563" fmla="*/ 6155966 h 8737578"/>
              <a:gd name="connsiteX1564" fmla="*/ 10965473 w 14630399"/>
              <a:gd name="connsiteY1564" fmla="*/ 6128184 h 8737578"/>
              <a:gd name="connsiteX1565" fmla="*/ 10952580 w 14630399"/>
              <a:gd name="connsiteY1565" fmla="*/ 6070485 h 8737578"/>
              <a:gd name="connsiteX1566" fmla="*/ 10952580 w 14630399"/>
              <a:gd name="connsiteY1566" fmla="*/ 6068348 h 8737578"/>
              <a:gd name="connsiteX1567" fmla="*/ 10952580 w 14630399"/>
              <a:gd name="connsiteY1567" fmla="*/ 6065142 h 8737578"/>
              <a:gd name="connsiteX1568" fmla="*/ 10952580 w 14630399"/>
              <a:gd name="connsiteY1568" fmla="*/ 6063005 h 8737578"/>
              <a:gd name="connsiteX1569" fmla="*/ 10952580 w 14630399"/>
              <a:gd name="connsiteY1569" fmla="*/ 6060868 h 8737578"/>
              <a:gd name="connsiteX1570" fmla="*/ 10952580 w 14630399"/>
              <a:gd name="connsiteY1570" fmla="*/ 6057662 h 8737578"/>
              <a:gd name="connsiteX1571" fmla="*/ 10952580 w 14630399"/>
              <a:gd name="connsiteY1571" fmla="*/ 6055525 h 8737578"/>
              <a:gd name="connsiteX1572" fmla="*/ 10952580 w 14630399"/>
              <a:gd name="connsiteY1572" fmla="*/ 6053388 h 8737578"/>
              <a:gd name="connsiteX1573" fmla="*/ 10952580 w 14630399"/>
              <a:gd name="connsiteY1573" fmla="*/ 6050183 h 8737578"/>
              <a:gd name="connsiteX1574" fmla="*/ 10950431 w 14630399"/>
              <a:gd name="connsiteY1574" fmla="*/ 6050183 h 8737578"/>
              <a:gd name="connsiteX1575" fmla="*/ 10950431 w 14630399"/>
              <a:gd name="connsiteY1575" fmla="*/ 6048046 h 8737578"/>
              <a:gd name="connsiteX1576" fmla="*/ 10950431 w 14630399"/>
              <a:gd name="connsiteY1576" fmla="*/ 6044840 h 8737578"/>
              <a:gd name="connsiteX1577" fmla="*/ 10947207 w 14630399"/>
              <a:gd name="connsiteY1577" fmla="*/ 6044840 h 8737578"/>
              <a:gd name="connsiteX1578" fmla="*/ 10945059 w 14630399"/>
              <a:gd name="connsiteY1578" fmla="*/ 6044840 h 8737578"/>
              <a:gd name="connsiteX1579" fmla="*/ 10942909 w 14630399"/>
              <a:gd name="connsiteY1579" fmla="*/ 6042703 h 8737578"/>
              <a:gd name="connsiteX1580" fmla="*/ 10942909 w 14630399"/>
              <a:gd name="connsiteY1580" fmla="*/ 6040566 h 8737578"/>
              <a:gd name="connsiteX1581" fmla="*/ 10939686 w 14630399"/>
              <a:gd name="connsiteY1581" fmla="*/ 6040566 h 8737578"/>
              <a:gd name="connsiteX1582" fmla="*/ 10939686 w 14630399"/>
              <a:gd name="connsiteY1582" fmla="*/ 6037361 h 8737578"/>
              <a:gd name="connsiteX1583" fmla="*/ 10937537 w 14630399"/>
              <a:gd name="connsiteY1583" fmla="*/ 6035223 h 8737578"/>
              <a:gd name="connsiteX1584" fmla="*/ 10935388 w 14630399"/>
              <a:gd name="connsiteY1584" fmla="*/ 6033086 h 8737578"/>
              <a:gd name="connsiteX1585" fmla="*/ 10935388 w 14630399"/>
              <a:gd name="connsiteY1585" fmla="*/ 6029881 h 8737578"/>
              <a:gd name="connsiteX1586" fmla="*/ 10935388 w 14630399"/>
              <a:gd name="connsiteY1586" fmla="*/ 6027744 h 8737578"/>
              <a:gd name="connsiteX1587" fmla="*/ 10932165 w 14630399"/>
              <a:gd name="connsiteY1587" fmla="*/ 6027744 h 8737578"/>
              <a:gd name="connsiteX1588" fmla="*/ 10932165 w 14630399"/>
              <a:gd name="connsiteY1588" fmla="*/ 6025607 h 8737578"/>
              <a:gd name="connsiteX1589" fmla="*/ 10932165 w 14630399"/>
              <a:gd name="connsiteY1589" fmla="*/ 6022401 h 8737578"/>
              <a:gd name="connsiteX1590" fmla="*/ 10932165 w 14630399"/>
              <a:gd name="connsiteY1590" fmla="*/ 6020264 h 8737578"/>
              <a:gd name="connsiteX1591" fmla="*/ 10932165 w 14630399"/>
              <a:gd name="connsiteY1591" fmla="*/ 6017059 h 8737578"/>
              <a:gd name="connsiteX1592" fmla="*/ 10932165 w 14630399"/>
              <a:gd name="connsiteY1592" fmla="*/ 6014922 h 8737578"/>
              <a:gd name="connsiteX1593" fmla="*/ 10932165 w 14630399"/>
              <a:gd name="connsiteY1593" fmla="*/ 6012785 h 8737578"/>
              <a:gd name="connsiteX1594" fmla="*/ 10932165 w 14630399"/>
              <a:gd name="connsiteY1594" fmla="*/ 6009579 h 8737578"/>
              <a:gd name="connsiteX1595" fmla="*/ 10932165 w 14630399"/>
              <a:gd name="connsiteY1595" fmla="*/ 6007442 h 8737578"/>
              <a:gd name="connsiteX1596" fmla="*/ 10932165 w 14630399"/>
              <a:gd name="connsiteY1596" fmla="*/ 6005305 h 8737578"/>
              <a:gd name="connsiteX1597" fmla="*/ 10932165 w 14630399"/>
              <a:gd name="connsiteY1597" fmla="*/ 6002099 h 8737578"/>
              <a:gd name="connsiteX1598" fmla="*/ 10932165 w 14630399"/>
              <a:gd name="connsiteY1598" fmla="*/ 5999962 h 8737578"/>
              <a:gd name="connsiteX1599" fmla="*/ 10932165 w 14630399"/>
              <a:gd name="connsiteY1599" fmla="*/ 5997825 h 8737578"/>
              <a:gd name="connsiteX1600" fmla="*/ 10935388 w 14630399"/>
              <a:gd name="connsiteY1600" fmla="*/ 5997825 h 8737578"/>
              <a:gd name="connsiteX1601" fmla="*/ 10935388 w 14630399"/>
              <a:gd name="connsiteY1601" fmla="*/ 5994620 h 8737578"/>
              <a:gd name="connsiteX1602" fmla="*/ 10937537 w 14630399"/>
              <a:gd name="connsiteY1602" fmla="*/ 5994620 h 8737578"/>
              <a:gd name="connsiteX1603" fmla="*/ 10937537 w 14630399"/>
              <a:gd name="connsiteY1603" fmla="*/ 5992483 h 8737578"/>
              <a:gd name="connsiteX1604" fmla="*/ 10939686 w 14630399"/>
              <a:gd name="connsiteY1604" fmla="*/ 5992483 h 8737578"/>
              <a:gd name="connsiteX1605" fmla="*/ 10939686 w 14630399"/>
              <a:gd name="connsiteY1605" fmla="*/ 5990346 h 8737578"/>
              <a:gd name="connsiteX1606" fmla="*/ 10942909 w 14630399"/>
              <a:gd name="connsiteY1606" fmla="*/ 5990346 h 8737578"/>
              <a:gd name="connsiteX1607" fmla="*/ 10942909 w 14630399"/>
              <a:gd name="connsiteY1607" fmla="*/ 5987140 h 8737578"/>
              <a:gd name="connsiteX1608" fmla="*/ 10945059 w 14630399"/>
              <a:gd name="connsiteY1608" fmla="*/ 5987140 h 8737578"/>
              <a:gd name="connsiteX1609" fmla="*/ 10945059 w 14630399"/>
              <a:gd name="connsiteY1609" fmla="*/ 5985003 h 8737578"/>
              <a:gd name="connsiteX1610" fmla="*/ 10947207 w 14630399"/>
              <a:gd name="connsiteY1610" fmla="*/ 5985003 h 8737578"/>
              <a:gd name="connsiteX1611" fmla="*/ 10950431 w 14630399"/>
              <a:gd name="connsiteY1611" fmla="*/ 5981798 h 8737578"/>
              <a:gd name="connsiteX1612" fmla="*/ 10952580 w 14630399"/>
              <a:gd name="connsiteY1612" fmla="*/ 5979661 h 8737578"/>
              <a:gd name="connsiteX1613" fmla="*/ 10954729 w 14630399"/>
              <a:gd name="connsiteY1613" fmla="*/ 5977524 h 8737578"/>
              <a:gd name="connsiteX1614" fmla="*/ 10957952 w 14630399"/>
              <a:gd name="connsiteY1614" fmla="*/ 5977524 h 8737578"/>
              <a:gd name="connsiteX1615" fmla="*/ 10957952 w 14630399"/>
              <a:gd name="connsiteY1615" fmla="*/ 5974318 h 8737578"/>
              <a:gd name="connsiteX1616" fmla="*/ 10960101 w 14630399"/>
              <a:gd name="connsiteY1616" fmla="*/ 5974318 h 8737578"/>
              <a:gd name="connsiteX1617" fmla="*/ 10960101 w 14630399"/>
              <a:gd name="connsiteY1617" fmla="*/ 5972181 h 8737578"/>
              <a:gd name="connsiteX1618" fmla="*/ 10963325 w 14630399"/>
              <a:gd name="connsiteY1618" fmla="*/ 5972181 h 8737578"/>
              <a:gd name="connsiteX1619" fmla="*/ 10963325 w 14630399"/>
              <a:gd name="connsiteY1619" fmla="*/ 5970044 h 8737578"/>
              <a:gd name="connsiteX1620" fmla="*/ 10965473 w 14630399"/>
              <a:gd name="connsiteY1620" fmla="*/ 5970044 h 8737578"/>
              <a:gd name="connsiteX1621" fmla="*/ 10965473 w 14630399"/>
              <a:gd name="connsiteY1621" fmla="*/ 5966838 h 8737578"/>
              <a:gd name="connsiteX1622" fmla="*/ 10967623 w 14630399"/>
              <a:gd name="connsiteY1622" fmla="*/ 5966838 h 8737578"/>
              <a:gd name="connsiteX1623" fmla="*/ 10970846 w 14630399"/>
              <a:gd name="connsiteY1623" fmla="*/ 5964701 h 8737578"/>
              <a:gd name="connsiteX1624" fmla="*/ 10972995 w 14630399"/>
              <a:gd name="connsiteY1624" fmla="*/ 5964701 h 8737578"/>
              <a:gd name="connsiteX1625" fmla="*/ 10972995 w 14630399"/>
              <a:gd name="connsiteY1625" fmla="*/ 5962564 h 8737578"/>
              <a:gd name="connsiteX1626" fmla="*/ 10975144 w 14630399"/>
              <a:gd name="connsiteY1626" fmla="*/ 5962564 h 8737578"/>
              <a:gd name="connsiteX1627" fmla="*/ 10975144 w 14630399"/>
              <a:gd name="connsiteY1627" fmla="*/ 5959359 h 8737578"/>
              <a:gd name="connsiteX1628" fmla="*/ 10978367 w 14630399"/>
              <a:gd name="connsiteY1628" fmla="*/ 5959359 h 8737578"/>
              <a:gd name="connsiteX1629" fmla="*/ 10980516 w 14630399"/>
              <a:gd name="connsiteY1629" fmla="*/ 5959359 h 8737578"/>
              <a:gd name="connsiteX1630" fmla="*/ 10980516 w 14630399"/>
              <a:gd name="connsiteY1630" fmla="*/ 5957222 h 8737578"/>
              <a:gd name="connsiteX1631" fmla="*/ 10982665 w 14630399"/>
              <a:gd name="connsiteY1631" fmla="*/ 5957222 h 8737578"/>
              <a:gd name="connsiteX1632" fmla="*/ 10982665 w 14630399"/>
              <a:gd name="connsiteY1632" fmla="*/ 5954016 h 8737578"/>
              <a:gd name="connsiteX1633" fmla="*/ 10985889 w 14630399"/>
              <a:gd name="connsiteY1633" fmla="*/ 5954016 h 8737578"/>
              <a:gd name="connsiteX1634" fmla="*/ 10985889 w 14630399"/>
              <a:gd name="connsiteY1634" fmla="*/ 5951879 h 8737578"/>
              <a:gd name="connsiteX1635" fmla="*/ 10988037 w 14630399"/>
              <a:gd name="connsiteY1635" fmla="*/ 5951879 h 8737578"/>
              <a:gd name="connsiteX1636" fmla="*/ 10988037 w 14630399"/>
              <a:gd name="connsiteY1636" fmla="*/ 5949742 h 8737578"/>
              <a:gd name="connsiteX1637" fmla="*/ 10988037 w 14630399"/>
              <a:gd name="connsiteY1637" fmla="*/ 5946537 h 8737578"/>
              <a:gd name="connsiteX1638" fmla="*/ 10991261 w 14630399"/>
              <a:gd name="connsiteY1638" fmla="*/ 5946537 h 8737578"/>
              <a:gd name="connsiteX1639" fmla="*/ 10991261 w 14630399"/>
              <a:gd name="connsiteY1639" fmla="*/ 5944400 h 8737578"/>
              <a:gd name="connsiteX1640" fmla="*/ 10991261 w 14630399"/>
              <a:gd name="connsiteY1640" fmla="*/ 5942263 h 8737578"/>
              <a:gd name="connsiteX1641" fmla="*/ 10993410 w 14630399"/>
              <a:gd name="connsiteY1641" fmla="*/ 5942263 h 8737578"/>
              <a:gd name="connsiteX1642" fmla="*/ 10993410 w 14630399"/>
              <a:gd name="connsiteY1642" fmla="*/ 5939057 h 8737578"/>
              <a:gd name="connsiteX1643" fmla="*/ 10993410 w 14630399"/>
              <a:gd name="connsiteY1643" fmla="*/ 5936920 h 8737578"/>
              <a:gd name="connsiteX1644" fmla="*/ 10993410 w 14630399"/>
              <a:gd name="connsiteY1644" fmla="*/ 5934783 h 8737578"/>
              <a:gd name="connsiteX1645" fmla="*/ 10993410 w 14630399"/>
              <a:gd name="connsiteY1645" fmla="*/ 5931577 h 8737578"/>
              <a:gd name="connsiteX1646" fmla="*/ 10993410 w 14630399"/>
              <a:gd name="connsiteY1646" fmla="*/ 5929440 h 8737578"/>
              <a:gd name="connsiteX1647" fmla="*/ 10995559 w 14630399"/>
              <a:gd name="connsiteY1647" fmla="*/ 5926235 h 8737578"/>
              <a:gd name="connsiteX1648" fmla="*/ 10995559 w 14630399"/>
              <a:gd name="connsiteY1648" fmla="*/ 5924098 h 8737578"/>
              <a:gd name="connsiteX1649" fmla="*/ 10995559 w 14630399"/>
              <a:gd name="connsiteY1649" fmla="*/ 5921961 h 8737578"/>
              <a:gd name="connsiteX1650" fmla="*/ 10995559 w 14630399"/>
              <a:gd name="connsiteY1650" fmla="*/ 5918755 h 8737578"/>
              <a:gd name="connsiteX1651" fmla="*/ 10995559 w 14630399"/>
              <a:gd name="connsiteY1651" fmla="*/ 5916618 h 8737578"/>
              <a:gd name="connsiteX1652" fmla="*/ 10998783 w 14630399"/>
              <a:gd name="connsiteY1652" fmla="*/ 5916618 h 8737578"/>
              <a:gd name="connsiteX1653" fmla="*/ 10998783 w 14630399"/>
              <a:gd name="connsiteY1653" fmla="*/ 5914481 h 8737578"/>
              <a:gd name="connsiteX1654" fmla="*/ 10998783 w 14630399"/>
              <a:gd name="connsiteY1654" fmla="*/ 5911276 h 8737578"/>
              <a:gd name="connsiteX1655" fmla="*/ 10998783 w 14630399"/>
              <a:gd name="connsiteY1655" fmla="*/ 5909139 h 8737578"/>
              <a:gd name="connsiteX1656" fmla="*/ 10998783 w 14630399"/>
              <a:gd name="connsiteY1656" fmla="*/ 5907001 h 8737578"/>
              <a:gd name="connsiteX1657" fmla="*/ 10998783 w 14630399"/>
              <a:gd name="connsiteY1657" fmla="*/ 5903796 h 8737578"/>
              <a:gd name="connsiteX1658" fmla="*/ 10998783 w 14630399"/>
              <a:gd name="connsiteY1658" fmla="*/ 5901659 h 8737578"/>
              <a:gd name="connsiteX1659" fmla="*/ 10998783 w 14630399"/>
              <a:gd name="connsiteY1659" fmla="*/ 5898453 h 8737578"/>
              <a:gd name="connsiteX1660" fmla="*/ 10995559 w 14630399"/>
              <a:gd name="connsiteY1660" fmla="*/ 5898453 h 8737578"/>
              <a:gd name="connsiteX1661" fmla="*/ 10995559 w 14630399"/>
              <a:gd name="connsiteY1661" fmla="*/ 5896316 h 8737578"/>
              <a:gd name="connsiteX1662" fmla="*/ 10995559 w 14630399"/>
              <a:gd name="connsiteY1662" fmla="*/ 5894179 h 8737578"/>
              <a:gd name="connsiteX1663" fmla="*/ 10995559 w 14630399"/>
              <a:gd name="connsiteY1663" fmla="*/ 5890974 h 8737578"/>
              <a:gd name="connsiteX1664" fmla="*/ 10995559 w 14630399"/>
              <a:gd name="connsiteY1664" fmla="*/ 5888837 h 8737578"/>
              <a:gd name="connsiteX1665" fmla="*/ 10995559 w 14630399"/>
              <a:gd name="connsiteY1665" fmla="*/ 5886700 h 8737578"/>
              <a:gd name="connsiteX1666" fmla="*/ 10998783 w 14630399"/>
              <a:gd name="connsiteY1666" fmla="*/ 5886700 h 8737578"/>
              <a:gd name="connsiteX1667" fmla="*/ 10998783 w 14630399"/>
              <a:gd name="connsiteY1667" fmla="*/ 5883494 h 8737578"/>
              <a:gd name="connsiteX1668" fmla="*/ 10998783 w 14630399"/>
              <a:gd name="connsiteY1668" fmla="*/ 5881357 h 8737578"/>
              <a:gd name="connsiteX1669" fmla="*/ 10998783 w 14630399"/>
              <a:gd name="connsiteY1669" fmla="*/ 5879220 h 8737578"/>
              <a:gd name="connsiteX1670" fmla="*/ 10998783 w 14630399"/>
              <a:gd name="connsiteY1670" fmla="*/ 5876014 h 8737578"/>
              <a:gd name="connsiteX1671" fmla="*/ 11000931 w 14630399"/>
              <a:gd name="connsiteY1671" fmla="*/ 5876014 h 8737578"/>
              <a:gd name="connsiteX1672" fmla="*/ 11000931 w 14630399"/>
              <a:gd name="connsiteY1672" fmla="*/ 5873877 h 8737578"/>
              <a:gd name="connsiteX1673" fmla="*/ 11000931 w 14630399"/>
              <a:gd name="connsiteY1673" fmla="*/ 5870672 h 8737578"/>
              <a:gd name="connsiteX1674" fmla="*/ 11003080 w 14630399"/>
              <a:gd name="connsiteY1674" fmla="*/ 5870672 h 8737578"/>
              <a:gd name="connsiteX1675" fmla="*/ 11003080 w 14630399"/>
              <a:gd name="connsiteY1675" fmla="*/ 5868535 h 8737578"/>
              <a:gd name="connsiteX1676" fmla="*/ 11003080 w 14630399"/>
              <a:gd name="connsiteY1676" fmla="*/ 5866398 h 8737578"/>
              <a:gd name="connsiteX1677" fmla="*/ 11006304 w 14630399"/>
              <a:gd name="connsiteY1677" fmla="*/ 5866398 h 8737578"/>
              <a:gd name="connsiteX1678" fmla="*/ 11008453 w 14630399"/>
              <a:gd name="connsiteY1678" fmla="*/ 5866398 h 8737578"/>
              <a:gd name="connsiteX1679" fmla="*/ 11008453 w 14630399"/>
              <a:gd name="connsiteY1679" fmla="*/ 5863192 h 8737578"/>
              <a:gd name="connsiteX1680" fmla="*/ 11008453 w 14630399"/>
              <a:gd name="connsiteY1680" fmla="*/ 5861055 h 8737578"/>
              <a:gd name="connsiteX1681" fmla="*/ 11010602 w 14630399"/>
              <a:gd name="connsiteY1681" fmla="*/ 5861055 h 8737578"/>
              <a:gd name="connsiteX1682" fmla="*/ 11010602 w 14630399"/>
              <a:gd name="connsiteY1682" fmla="*/ 5858918 h 8737578"/>
              <a:gd name="connsiteX1683" fmla="*/ 11013825 w 14630399"/>
              <a:gd name="connsiteY1683" fmla="*/ 5858918 h 8737578"/>
              <a:gd name="connsiteX1684" fmla="*/ 11013825 w 14630399"/>
              <a:gd name="connsiteY1684" fmla="*/ 5855713 h 8737578"/>
              <a:gd name="connsiteX1685" fmla="*/ 11015974 w 14630399"/>
              <a:gd name="connsiteY1685" fmla="*/ 5855713 h 8737578"/>
              <a:gd name="connsiteX1686" fmla="*/ 11015974 w 14630399"/>
              <a:gd name="connsiteY1686" fmla="*/ 5853576 h 8737578"/>
              <a:gd name="connsiteX1687" fmla="*/ 11019197 w 14630399"/>
              <a:gd name="connsiteY1687" fmla="*/ 5853576 h 8737578"/>
              <a:gd name="connsiteX1688" fmla="*/ 11021347 w 14630399"/>
              <a:gd name="connsiteY1688" fmla="*/ 5853576 h 8737578"/>
              <a:gd name="connsiteX1689" fmla="*/ 11021347 w 14630399"/>
              <a:gd name="connsiteY1689" fmla="*/ 5851439 h 8737578"/>
              <a:gd name="connsiteX1690" fmla="*/ 11023495 w 14630399"/>
              <a:gd name="connsiteY1690" fmla="*/ 5851439 h 8737578"/>
              <a:gd name="connsiteX1691" fmla="*/ 11023495 w 14630399"/>
              <a:gd name="connsiteY1691" fmla="*/ 5848233 h 8737578"/>
              <a:gd name="connsiteX1692" fmla="*/ 11026719 w 14630399"/>
              <a:gd name="connsiteY1692" fmla="*/ 5848233 h 8737578"/>
              <a:gd name="connsiteX1693" fmla="*/ 11028868 w 14630399"/>
              <a:gd name="connsiteY1693" fmla="*/ 5848233 h 8737578"/>
              <a:gd name="connsiteX1694" fmla="*/ 11028868 w 14630399"/>
              <a:gd name="connsiteY1694" fmla="*/ 5846096 h 8737578"/>
              <a:gd name="connsiteX1695" fmla="*/ 11031017 w 14630399"/>
              <a:gd name="connsiteY1695" fmla="*/ 5846096 h 8737578"/>
              <a:gd name="connsiteX1696" fmla="*/ 11034240 w 14630399"/>
              <a:gd name="connsiteY1696" fmla="*/ 5846096 h 8737578"/>
              <a:gd name="connsiteX1697" fmla="*/ 11034240 w 14630399"/>
              <a:gd name="connsiteY1697" fmla="*/ 5842890 h 8737578"/>
              <a:gd name="connsiteX1698" fmla="*/ 11036389 w 14630399"/>
              <a:gd name="connsiteY1698" fmla="*/ 5842890 h 8737578"/>
              <a:gd name="connsiteX1699" fmla="*/ 11036389 w 14630399"/>
              <a:gd name="connsiteY1699" fmla="*/ 5840753 h 8737578"/>
              <a:gd name="connsiteX1700" fmla="*/ 11038538 w 14630399"/>
              <a:gd name="connsiteY1700" fmla="*/ 5840753 h 8737578"/>
              <a:gd name="connsiteX1701" fmla="*/ 11038538 w 14630399"/>
              <a:gd name="connsiteY1701" fmla="*/ 5838616 h 8737578"/>
              <a:gd name="connsiteX1702" fmla="*/ 11041761 w 14630399"/>
              <a:gd name="connsiteY1702" fmla="*/ 5838616 h 8737578"/>
              <a:gd name="connsiteX1703" fmla="*/ 11041761 w 14630399"/>
              <a:gd name="connsiteY1703" fmla="*/ 5835411 h 8737578"/>
              <a:gd name="connsiteX1704" fmla="*/ 11041761 w 14630399"/>
              <a:gd name="connsiteY1704" fmla="*/ 5833274 h 8737578"/>
              <a:gd name="connsiteX1705" fmla="*/ 11043911 w 14630399"/>
              <a:gd name="connsiteY1705" fmla="*/ 5833274 h 8737578"/>
              <a:gd name="connsiteX1706" fmla="*/ 11043911 w 14630399"/>
              <a:gd name="connsiteY1706" fmla="*/ 5831137 h 8737578"/>
              <a:gd name="connsiteX1707" fmla="*/ 11043911 w 14630399"/>
              <a:gd name="connsiteY1707" fmla="*/ 5827931 h 8737578"/>
              <a:gd name="connsiteX1708" fmla="*/ 11043911 w 14630399"/>
              <a:gd name="connsiteY1708" fmla="*/ 5825794 h 8737578"/>
              <a:gd name="connsiteX1709" fmla="*/ 11043911 w 14630399"/>
              <a:gd name="connsiteY1709" fmla="*/ 5816178 h 8737578"/>
              <a:gd name="connsiteX1710" fmla="*/ 11043911 w 14630399"/>
              <a:gd name="connsiteY1710" fmla="*/ 5810835 h 8737578"/>
              <a:gd name="connsiteX1711" fmla="*/ 11043911 w 14630399"/>
              <a:gd name="connsiteY1711" fmla="*/ 5798013 h 8737578"/>
              <a:gd name="connsiteX1712" fmla="*/ 11041761 w 14630399"/>
              <a:gd name="connsiteY1712" fmla="*/ 5790533 h 8737578"/>
              <a:gd name="connsiteX1713" fmla="*/ 11036389 w 14630399"/>
              <a:gd name="connsiteY1713" fmla="*/ 5775574 h 8737578"/>
              <a:gd name="connsiteX1714" fmla="*/ 11028868 w 14630399"/>
              <a:gd name="connsiteY1714" fmla="*/ 5768094 h 8737578"/>
              <a:gd name="connsiteX1715" fmla="*/ 11021347 w 14630399"/>
              <a:gd name="connsiteY1715" fmla="*/ 5760615 h 8737578"/>
              <a:gd name="connsiteX1716" fmla="*/ 11010602 w 14630399"/>
              <a:gd name="connsiteY1716" fmla="*/ 5747792 h 8737578"/>
              <a:gd name="connsiteX1717" fmla="*/ 11010602 w 14630399"/>
              <a:gd name="connsiteY1717" fmla="*/ 5744587 h 8737578"/>
              <a:gd name="connsiteX1718" fmla="*/ 11006304 w 14630399"/>
              <a:gd name="connsiteY1718" fmla="*/ 5742450 h 8737578"/>
              <a:gd name="connsiteX1719" fmla="*/ 11006304 w 14630399"/>
              <a:gd name="connsiteY1719" fmla="*/ 5737107 h 8737578"/>
              <a:gd name="connsiteX1720" fmla="*/ 11003080 w 14630399"/>
              <a:gd name="connsiteY1720" fmla="*/ 5732833 h 8737578"/>
              <a:gd name="connsiteX1721" fmla="*/ 11000931 w 14630399"/>
              <a:gd name="connsiteY1721" fmla="*/ 5724285 h 8737578"/>
              <a:gd name="connsiteX1722" fmla="*/ 10995559 w 14630399"/>
              <a:gd name="connsiteY1722" fmla="*/ 5709326 h 8737578"/>
              <a:gd name="connsiteX1723" fmla="*/ 10995559 w 14630399"/>
              <a:gd name="connsiteY1723" fmla="*/ 5705052 h 8737578"/>
              <a:gd name="connsiteX1724" fmla="*/ 10995559 w 14630399"/>
              <a:gd name="connsiteY1724" fmla="*/ 5696504 h 8737578"/>
              <a:gd name="connsiteX1725" fmla="*/ 10995559 w 14630399"/>
              <a:gd name="connsiteY1725" fmla="*/ 5689024 h 8737578"/>
              <a:gd name="connsiteX1726" fmla="*/ 10998783 w 14630399"/>
              <a:gd name="connsiteY1726" fmla="*/ 5681544 h 8737578"/>
              <a:gd name="connsiteX1727" fmla="*/ 11000931 w 14630399"/>
              <a:gd name="connsiteY1727" fmla="*/ 5668722 h 8737578"/>
              <a:gd name="connsiteX1728" fmla="*/ 11006304 w 14630399"/>
              <a:gd name="connsiteY1728" fmla="*/ 5653763 h 8737578"/>
              <a:gd name="connsiteX1729" fmla="*/ 11013825 w 14630399"/>
              <a:gd name="connsiteY1729" fmla="*/ 5638804 h 8737578"/>
              <a:gd name="connsiteX1730" fmla="*/ 11019197 w 14630399"/>
              <a:gd name="connsiteY1730" fmla="*/ 5629187 h 8737578"/>
              <a:gd name="connsiteX1731" fmla="*/ 11023495 w 14630399"/>
              <a:gd name="connsiteY1731" fmla="*/ 5623845 h 8737578"/>
              <a:gd name="connsiteX1732" fmla="*/ 11026719 w 14630399"/>
              <a:gd name="connsiteY1732" fmla="*/ 5618502 h 8737578"/>
              <a:gd name="connsiteX1733" fmla="*/ 11031017 w 14630399"/>
              <a:gd name="connsiteY1733" fmla="*/ 5614228 h 8737578"/>
              <a:gd name="connsiteX1734" fmla="*/ 11038538 w 14630399"/>
              <a:gd name="connsiteY1734" fmla="*/ 5605680 h 8737578"/>
              <a:gd name="connsiteX1735" fmla="*/ 11049283 w 14630399"/>
              <a:gd name="connsiteY1735" fmla="*/ 5598200 h 8737578"/>
              <a:gd name="connsiteX1736" fmla="*/ 11058953 w 14630399"/>
              <a:gd name="connsiteY1736" fmla="*/ 5586446 h 8737578"/>
              <a:gd name="connsiteX1737" fmla="*/ 11066475 w 14630399"/>
              <a:gd name="connsiteY1737" fmla="*/ 5577898 h 8737578"/>
              <a:gd name="connsiteX1738" fmla="*/ 11069698 w 14630399"/>
              <a:gd name="connsiteY1738" fmla="*/ 5573624 h 8737578"/>
              <a:gd name="connsiteX1739" fmla="*/ 11069698 w 14630399"/>
              <a:gd name="connsiteY1739" fmla="*/ 5568282 h 8737578"/>
              <a:gd name="connsiteX1740" fmla="*/ 11071847 w 14630399"/>
              <a:gd name="connsiteY1740" fmla="*/ 5562939 h 8737578"/>
              <a:gd name="connsiteX1741" fmla="*/ 11071847 w 14630399"/>
              <a:gd name="connsiteY1741" fmla="*/ 5553322 h 8737578"/>
              <a:gd name="connsiteX1742" fmla="*/ 11071847 w 14630399"/>
              <a:gd name="connsiteY1742" fmla="*/ 5538363 h 8737578"/>
              <a:gd name="connsiteX1743" fmla="*/ 11071847 w 14630399"/>
              <a:gd name="connsiteY1743" fmla="*/ 5530884 h 8737578"/>
              <a:gd name="connsiteX1744" fmla="*/ 11071847 w 14630399"/>
              <a:gd name="connsiteY1744" fmla="*/ 5522335 h 8737578"/>
              <a:gd name="connsiteX1745" fmla="*/ 11071847 w 14630399"/>
              <a:gd name="connsiteY1745" fmla="*/ 5514856 h 8737578"/>
              <a:gd name="connsiteX1746" fmla="*/ 11071847 w 14630399"/>
              <a:gd name="connsiteY1746" fmla="*/ 5494554 h 8737578"/>
              <a:gd name="connsiteX1747" fmla="*/ 11071847 w 14630399"/>
              <a:gd name="connsiteY1747" fmla="*/ 5487074 h 8737578"/>
              <a:gd name="connsiteX1748" fmla="*/ 11069698 w 14630399"/>
              <a:gd name="connsiteY1748" fmla="*/ 5479595 h 8737578"/>
              <a:gd name="connsiteX1749" fmla="*/ 11069698 w 14630399"/>
              <a:gd name="connsiteY1749" fmla="*/ 5462499 h 8737578"/>
              <a:gd name="connsiteX1750" fmla="*/ 11069698 w 14630399"/>
              <a:gd name="connsiteY1750" fmla="*/ 5449676 h 8737578"/>
              <a:gd name="connsiteX1751" fmla="*/ 11058953 w 14630399"/>
              <a:gd name="connsiteY1751" fmla="*/ 5424032 h 8737578"/>
              <a:gd name="connsiteX1752" fmla="*/ 11056804 w 14630399"/>
              <a:gd name="connsiteY1752" fmla="*/ 5424032 h 8737578"/>
              <a:gd name="connsiteX1753" fmla="*/ 11056804 w 14630399"/>
              <a:gd name="connsiteY1753" fmla="*/ 5421895 h 8737578"/>
              <a:gd name="connsiteX1754" fmla="*/ 11056804 w 14630399"/>
              <a:gd name="connsiteY1754" fmla="*/ 5419758 h 8737578"/>
              <a:gd name="connsiteX1755" fmla="*/ 11056804 w 14630399"/>
              <a:gd name="connsiteY1755" fmla="*/ 5416552 h 8737578"/>
              <a:gd name="connsiteX1756" fmla="*/ 11056804 w 14630399"/>
              <a:gd name="connsiteY1756" fmla="*/ 5414415 h 8737578"/>
              <a:gd name="connsiteX1757" fmla="*/ 11056804 w 14630399"/>
              <a:gd name="connsiteY1757" fmla="*/ 5412278 h 8737578"/>
              <a:gd name="connsiteX1758" fmla="*/ 11056804 w 14630399"/>
              <a:gd name="connsiteY1758" fmla="*/ 5409073 h 8737578"/>
              <a:gd name="connsiteX1759" fmla="*/ 11056804 w 14630399"/>
              <a:gd name="connsiteY1759" fmla="*/ 5406936 h 8737578"/>
              <a:gd name="connsiteX1760" fmla="*/ 11054655 w 14630399"/>
              <a:gd name="connsiteY1760" fmla="*/ 5403730 h 8737578"/>
              <a:gd name="connsiteX1761" fmla="*/ 11054655 w 14630399"/>
              <a:gd name="connsiteY1761" fmla="*/ 5401593 h 8737578"/>
              <a:gd name="connsiteX1762" fmla="*/ 11054655 w 14630399"/>
              <a:gd name="connsiteY1762" fmla="*/ 5399456 h 8737578"/>
              <a:gd name="connsiteX1763" fmla="*/ 11054655 w 14630399"/>
              <a:gd name="connsiteY1763" fmla="*/ 5396251 h 8737578"/>
              <a:gd name="connsiteX1764" fmla="*/ 11051432 w 14630399"/>
              <a:gd name="connsiteY1764" fmla="*/ 5394113 h 8737578"/>
              <a:gd name="connsiteX1765" fmla="*/ 11051432 w 14630399"/>
              <a:gd name="connsiteY1765" fmla="*/ 5386634 h 8737578"/>
              <a:gd name="connsiteX1766" fmla="*/ 11051432 w 14630399"/>
              <a:gd name="connsiteY1766" fmla="*/ 5384497 h 8737578"/>
              <a:gd name="connsiteX1767" fmla="*/ 11051432 w 14630399"/>
              <a:gd name="connsiteY1767" fmla="*/ 5381291 h 8737578"/>
              <a:gd name="connsiteX1768" fmla="*/ 11054655 w 14630399"/>
              <a:gd name="connsiteY1768" fmla="*/ 5381291 h 8737578"/>
              <a:gd name="connsiteX1769" fmla="*/ 11054655 w 14630399"/>
              <a:gd name="connsiteY1769" fmla="*/ 5379154 h 8737578"/>
              <a:gd name="connsiteX1770" fmla="*/ 11054655 w 14630399"/>
              <a:gd name="connsiteY1770" fmla="*/ 5375949 h 8737578"/>
              <a:gd name="connsiteX1771" fmla="*/ 11054655 w 14630399"/>
              <a:gd name="connsiteY1771" fmla="*/ 5373812 h 8737578"/>
              <a:gd name="connsiteX1772" fmla="*/ 11054655 w 14630399"/>
              <a:gd name="connsiteY1772" fmla="*/ 5368469 h 8737578"/>
              <a:gd name="connsiteX1773" fmla="*/ 11054655 w 14630399"/>
              <a:gd name="connsiteY1773" fmla="*/ 5366332 h 8737578"/>
              <a:gd name="connsiteX1774" fmla="*/ 11054655 w 14630399"/>
              <a:gd name="connsiteY1774" fmla="*/ 5364195 h 8737578"/>
              <a:gd name="connsiteX1775" fmla="*/ 11054655 w 14630399"/>
              <a:gd name="connsiteY1775" fmla="*/ 5360989 h 8737578"/>
              <a:gd name="connsiteX1776" fmla="*/ 11054655 w 14630399"/>
              <a:gd name="connsiteY1776" fmla="*/ 5358852 h 8737578"/>
              <a:gd name="connsiteX1777" fmla="*/ 11054655 w 14630399"/>
              <a:gd name="connsiteY1777" fmla="*/ 5356715 h 8737578"/>
              <a:gd name="connsiteX1778" fmla="*/ 11056804 w 14630399"/>
              <a:gd name="connsiteY1778" fmla="*/ 5353510 h 8737578"/>
              <a:gd name="connsiteX1779" fmla="*/ 11056804 w 14630399"/>
              <a:gd name="connsiteY1779" fmla="*/ 5351373 h 8737578"/>
              <a:gd name="connsiteX1780" fmla="*/ 11058953 w 14630399"/>
              <a:gd name="connsiteY1780" fmla="*/ 5351373 h 8737578"/>
              <a:gd name="connsiteX1781" fmla="*/ 11056804 w 14630399"/>
              <a:gd name="connsiteY1781" fmla="*/ 5348167 h 8737578"/>
              <a:gd name="connsiteX1782" fmla="*/ 11056804 w 14630399"/>
              <a:gd name="connsiteY1782" fmla="*/ 5346030 h 8737578"/>
              <a:gd name="connsiteX1783" fmla="*/ 11056804 w 14630399"/>
              <a:gd name="connsiteY1783" fmla="*/ 5343893 h 8737578"/>
              <a:gd name="connsiteX1784" fmla="*/ 11058953 w 14630399"/>
              <a:gd name="connsiteY1784" fmla="*/ 5340688 h 8737578"/>
              <a:gd name="connsiteX1785" fmla="*/ 11058953 w 14630399"/>
              <a:gd name="connsiteY1785" fmla="*/ 5338551 h 8737578"/>
              <a:gd name="connsiteX1786" fmla="*/ 11058953 w 14630399"/>
              <a:gd name="connsiteY1786" fmla="*/ 5336414 h 8737578"/>
              <a:gd name="connsiteX1787" fmla="*/ 11062177 w 14630399"/>
              <a:gd name="connsiteY1787" fmla="*/ 5333208 h 8737578"/>
              <a:gd name="connsiteX1788" fmla="*/ 11062177 w 14630399"/>
              <a:gd name="connsiteY1788" fmla="*/ 5331071 h 8737578"/>
              <a:gd name="connsiteX1789" fmla="*/ 11062177 w 14630399"/>
              <a:gd name="connsiteY1789" fmla="*/ 5328934 h 8737578"/>
              <a:gd name="connsiteX1790" fmla="*/ 11062177 w 14630399"/>
              <a:gd name="connsiteY1790" fmla="*/ 5323591 h 8737578"/>
              <a:gd name="connsiteX1791" fmla="*/ 11062177 w 14630399"/>
              <a:gd name="connsiteY1791" fmla="*/ 5320386 h 8737578"/>
              <a:gd name="connsiteX1792" fmla="*/ 11062177 w 14630399"/>
              <a:gd name="connsiteY1792" fmla="*/ 5318249 h 8737578"/>
              <a:gd name="connsiteX1793" fmla="*/ 11062177 w 14630399"/>
              <a:gd name="connsiteY1793" fmla="*/ 5316112 h 8737578"/>
              <a:gd name="connsiteX1794" fmla="*/ 11062177 w 14630399"/>
              <a:gd name="connsiteY1794" fmla="*/ 5312906 h 8737578"/>
              <a:gd name="connsiteX1795" fmla="*/ 11064326 w 14630399"/>
              <a:gd name="connsiteY1795" fmla="*/ 5312906 h 8737578"/>
              <a:gd name="connsiteX1796" fmla="*/ 11066475 w 14630399"/>
              <a:gd name="connsiteY1796" fmla="*/ 5308632 h 8737578"/>
              <a:gd name="connsiteX1797" fmla="*/ 11066475 w 14630399"/>
              <a:gd name="connsiteY1797" fmla="*/ 5305427 h 8737578"/>
              <a:gd name="connsiteX1798" fmla="*/ 11066475 w 14630399"/>
              <a:gd name="connsiteY1798" fmla="*/ 5303290 h 8737578"/>
              <a:gd name="connsiteX1799" fmla="*/ 11066475 w 14630399"/>
              <a:gd name="connsiteY1799" fmla="*/ 5301153 h 8737578"/>
              <a:gd name="connsiteX1800" fmla="*/ 11066475 w 14630399"/>
              <a:gd name="connsiteY1800" fmla="*/ 5297947 h 8737578"/>
              <a:gd name="connsiteX1801" fmla="*/ 11069698 w 14630399"/>
              <a:gd name="connsiteY1801" fmla="*/ 5292604 h 8737578"/>
              <a:gd name="connsiteX1802" fmla="*/ 11071847 w 14630399"/>
              <a:gd name="connsiteY1802" fmla="*/ 5292604 h 8737578"/>
              <a:gd name="connsiteX1803" fmla="*/ 11073996 w 14630399"/>
              <a:gd name="connsiteY1803" fmla="*/ 5290467 h 8737578"/>
              <a:gd name="connsiteX1804" fmla="*/ 11077219 w 14630399"/>
              <a:gd name="connsiteY1804" fmla="*/ 5285125 h 8737578"/>
              <a:gd name="connsiteX1805" fmla="*/ 11079369 w 14630399"/>
              <a:gd name="connsiteY1805" fmla="*/ 5277645 h 8737578"/>
              <a:gd name="connsiteX1806" fmla="*/ 11082592 w 14630399"/>
              <a:gd name="connsiteY1806" fmla="*/ 5275508 h 8737578"/>
              <a:gd name="connsiteX1807" fmla="*/ 11082592 w 14630399"/>
              <a:gd name="connsiteY1807" fmla="*/ 5273371 h 8737578"/>
              <a:gd name="connsiteX1808" fmla="*/ 11082592 w 14630399"/>
              <a:gd name="connsiteY1808" fmla="*/ 5270166 h 8737578"/>
              <a:gd name="connsiteX1809" fmla="*/ 11084741 w 14630399"/>
              <a:gd name="connsiteY1809" fmla="*/ 5268028 h 8737578"/>
              <a:gd name="connsiteX1810" fmla="*/ 11084741 w 14630399"/>
              <a:gd name="connsiteY1810" fmla="*/ 5264823 h 8737578"/>
              <a:gd name="connsiteX1811" fmla="*/ 11084741 w 14630399"/>
              <a:gd name="connsiteY1811" fmla="*/ 5262686 h 8737578"/>
              <a:gd name="connsiteX1812" fmla="*/ 11086890 w 14630399"/>
              <a:gd name="connsiteY1812" fmla="*/ 5262686 h 8737578"/>
              <a:gd name="connsiteX1813" fmla="*/ 11086890 w 14630399"/>
              <a:gd name="connsiteY1813" fmla="*/ 5260549 h 8737578"/>
              <a:gd name="connsiteX1814" fmla="*/ 11084741 w 14630399"/>
              <a:gd name="connsiteY1814" fmla="*/ 5260549 h 8737578"/>
              <a:gd name="connsiteX1815" fmla="*/ 11084741 w 14630399"/>
              <a:gd name="connsiteY1815" fmla="*/ 5257343 h 8737578"/>
              <a:gd name="connsiteX1816" fmla="*/ 11084741 w 14630399"/>
              <a:gd name="connsiteY1816" fmla="*/ 5255206 h 8737578"/>
              <a:gd name="connsiteX1817" fmla="*/ 11086890 w 14630399"/>
              <a:gd name="connsiteY1817" fmla="*/ 5249864 h 8737578"/>
              <a:gd name="connsiteX1818" fmla="*/ 11090113 w 14630399"/>
              <a:gd name="connsiteY1818" fmla="*/ 5247727 h 8737578"/>
              <a:gd name="connsiteX1819" fmla="*/ 11092262 w 14630399"/>
              <a:gd name="connsiteY1819" fmla="*/ 5245590 h 8737578"/>
              <a:gd name="connsiteX1820" fmla="*/ 11092262 w 14630399"/>
              <a:gd name="connsiteY1820" fmla="*/ 5242384 h 8737578"/>
              <a:gd name="connsiteX1821" fmla="*/ 11092262 w 14630399"/>
              <a:gd name="connsiteY1821" fmla="*/ 5238110 h 8737578"/>
              <a:gd name="connsiteX1822" fmla="*/ 11092262 w 14630399"/>
              <a:gd name="connsiteY1822" fmla="*/ 5234904 h 8737578"/>
              <a:gd name="connsiteX1823" fmla="*/ 11094411 w 14630399"/>
              <a:gd name="connsiteY1823" fmla="*/ 5232767 h 8737578"/>
              <a:gd name="connsiteX1824" fmla="*/ 11094411 w 14630399"/>
              <a:gd name="connsiteY1824" fmla="*/ 5229562 h 8737578"/>
              <a:gd name="connsiteX1825" fmla="*/ 11099783 w 14630399"/>
              <a:gd name="connsiteY1825" fmla="*/ 5225288 h 8737578"/>
              <a:gd name="connsiteX1826" fmla="*/ 11114826 w 14630399"/>
              <a:gd name="connsiteY1826" fmla="*/ 5204986 h 8737578"/>
              <a:gd name="connsiteX1827" fmla="*/ 11118050 w 14630399"/>
              <a:gd name="connsiteY1827" fmla="*/ 5201780 h 8737578"/>
              <a:gd name="connsiteX1828" fmla="*/ 11140614 w 14630399"/>
              <a:gd name="connsiteY1828" fmla="*/ 5194301 h 8737578"/>
              <a:gd name="connsiteX1829" fmla="*/ 11145986 w 14630399"/>
              <a:gd name="connsiteY1829" fmla="*/ 5190027 h 8737578"/>
              <a:gd name="connsiteX1830" fmla="*/ 11155657 w 14630399"/>
              <a:gd name="connsiteY1830" fmla="*/ 5179342 h 8737578"/>
              <a:gd name="connsiteX1831" fmla="*/ 11161029 w 14630399"/>
              <a:gd name="connsiteY1831" fmla="*/ 5169725 h 8737578"/>
              <a:gd name="connsiteX1832" fmla="*/ 11168550 w 14630399"/>
              <a:gd name="connsiteY1832" fmla="*/ 5154766 h 8737578"/>
              <a:gd name="connsiteX1833" fmla="*/ 11176072 w 14630399"/>
              <a:gd name="connsiteY1833" fmla="*/ 5090655 h 8737578"/>
              <a:gd name="connsiteX1834" fmla="*/ 11178221 w 14630399"/>
              <a:gd name="connsiteY1834" fmla="*/ 5078901 h 8737578"/>
              <a:gd name="connsiteX1835" fmla="*/ 11181444 w 14630399"/>
              <a:gd name="connsiteY1835" fmla="*/ 5078901 h 8737578"/>
              <a:gd name="connsiteX1836" fmla="*/ 11181444 w 14630399"/>
              <a:gd name="connsiteY1836" fmla="*/ 5075695 h 8737578"/>
              <a:gd name="connsiteX1837" fmla="*/ 11183593 w 14630399"/>
              <a:gd name="connsiteY1837" fmla="*/ 5073558 h 8737578"/>
              <a:gd name="connsiteX1838" fmla="*/ 11183593 w 14630399"/>
              <a:gd name="connsiteY1838" fmla="*/ 5071421 h 8737578"/>
              <a:gd name="connsiteX1839" fmla="*/ 11185742 w 14630399"/>
              <a:gd name="connsiteY1839" fmla="*/ 5071421 h 8737578"/>
              <a:gd name="connsiteX1840" fmla="*/ 11185742 w 14630399"/>
              <a:gd name="connsiteY1840" fmla="*/ 5068216 h 8737578"/>
              <a:gd name="connsiteX1841" fmla="*/ 11185742 w 14630399"/>
              <a:gd name="connsiteY1841" fmla="*/ 5066079 h 8737578"/>
              <a:gd name="connsiteX1842" fmla="*/ 11185742 w 14630399"/>
              <a:gd name="connsiteY1842" fmla="*/ 5060736 h 8737578"/>
              <a:gd name="connsiteX1843" fmla="*/ 11185742 w 14630399"/>
              <a:gd name="connsiteY1843" fmla="*/ 5058599 h 8737578"/>
              <a:gd name="connsiteX1844" fmla="*/ 11185742 w 14630399"/>
              <a:gd name="connsiteY1844" fmla="*/ 5055394 h 8737578"/>
              <a:gd name="connsiteX1845" fmla="*/ 11185742 w 14630399"/>
              <a:gd name="connsiteY1845" fmla="*/ 5053257 h 8737578"/>
              <a:gd name="connsiteX1846" fmla="*/ 11185742 w 14630399"/>
              <a:gd name="connsiteY1846" fmla="*/ 5051120 h 8737578"/>
              <a:gd name="connsiteX1847" fmla="*/ 11185742 w 14630399"/>
              <a:gd name="connsiteY1847" fmla="*/ 5047914 h 8737578"/>
              <a:gd name="connsiteX1848" fmla="*/ 11183593 w 14630399"/>
              <a:gd name="connsiteY1848" fmla="*/ 5047914 h 8737578"/>
              <a:gd name="connsiteX1849" fmla="*/ 11183593 w 14630399"/>
              <a:gd name="connsiteY1849" fmla="*/ 5043640 h 8737578"/>
              <a:gd name="connsiteX1850" fmla="*/ 11183593 w 14630399"/>
              <a:gd name="connsiteY1850" fmla="*/ 5040434 h 8737578"/>
              <a:gd name="connsiteX1851" fmla="*/ 11183593 w 14630399"/>
              <a:gd name="connsiteY1851" fmla="*/ 5038297 h 8737578"/>
              <a:gd name="connsiteX1852" fmla="*/ 11183593 w 14630399"/>
              <a:gd name="connsiteY1852" fmla="*/ 5036160 h 8737578"/>
              <a:gd name="connsiteX1853" fmla="*/ 11178221 w 14630399"/>
              <a:gd name="connsiteY1853" fmla="*/ 5036160 h 8737578"/>
              <a:gd name="connsiteX1854" fmla="*/ 11173923 w 14630399"/>
              <a:gd name="connsiteY1854" fmla="*/ 5036160 h 8737578"/>
              <a:gd name="connsiteX1855" fmla="*/ 11166401 w 14630399"/>
              <a:gd name="connsiteY1855" fmla="*/ 5036160 h 8737578"/>
              <a:gd name="connsiteX1856" fmla="*/ 11157805 w 14630399"/>
              <a:gd name="connsiteY1856" fmla="*/ 5036160 h 8737578"/>
              <a:gd name="connsiteX1857" fmla="*/ 11150284 w 14630399"/>
              <a:gd name="connsiteY1857" fmla="*/ 5036160 h 8737578"/>
              <a:gd name="connsiteX1858" fmla="*/ 11145986 w 14630399"/>
              <a:gd name="connsiteY1858" fmla="*/ 5036160 h 8737578"/>
              <a:gd name="connsiteX1859" fmla="*/ 11129869 w 14630399"/>
              <a:gd name="connsiteY1859" fmla="*/ 5036160 h 8737578"/>
              <a:gd name="connsiteX1860" fmla="*/ 11099783 w 14630399"/>
              <a:gd name="connsiteY1860" fmla="*/ 5036160 h 8737578"/>
              <a:gd name="connsiteX1861" fmla="*/ 11084741 w 14630399"/>
              <a:gd name="connsiteY1861" fmla="*/ 5036160 h 8737578"/>
              <a:gd name="connsiteX1862" fmla="*/ 11058953 w 14630399"/>
              <a:gd name="connsiteY1862" fmla="*/ 5036160 h 8737578"/>
              <a:gd name="connsiteX1863" fmla="*/ 11019197 w 14630399"/>
              <a:gd name="connsiteY1863" fmla="*/ 5036160 h 8737578"/>
              <a:gd name="connsiteX1864" fmla="*/ 11013825 w 14630399"/>
              <a:gd name="connsiteY1864" fmla="*/ 5036160 h 8737578"/>
              <a:gd name="connsiteX1865" fmla="*/ 11008453 w 14630399"/>
              <a:gd name="connsiteY1865" fmla="*/ 5036160 h 8737578"/>
              <a:gd name="connsiteX1866" fmla="*/ 10965473 w 14630399"/>
              <a:gd name="connsiteY1866" fmla="*/ 5036160 h 8737578"/>
              <a:gd name="connsiteX1867" fmla="*/ 10810748 w 14630399"/>
              <a:gd name="connsiteY1867" fmla="*/ 5032955 h 8737578"/>
              <a:gd name="connsiteX1868" fmla="*/ 10800003 w 14630399"/>
              <a:gd name="connsiteY1868" fmla="*/ 5032955 h 8737578"/>
              <a:gd name="connsiteX1869" fmla="*/ 10749503 w 14630399"/>
              <a:gd name="connsiteY1869" fmla="*/ 5032955 h 8737578"/>
              <a:gd name="connsiteX1870" fmla="*/ 10734460 w 14630399"/>
              <a:gd name="connsiteY1870" fmla="*/ 5032955 h 8737578"/>
              <a:gd name="connsiteX1871" fmla="*/ 10732311 w 14630399"/>
              <a:gd name="connsiteY1871" fmla="*/ 5032955 h 8737578"/>
              <a:gd name="connsiteX1872" fmla="*/ 10729088 w 14630399"/>
              <a:gd name="connsiteY1872" fmla="*/ 5032955 h 8737578"/>
              <a:gd name="connsiteX1873" fmla="*/ 10696853 w 14630399"/>
              <a:gd name="connsiteY1873" fmla="*/ 5032955 h 8737578"/>
              <a:gd name="connsiteX1874" fmla="*/ 10630236 w 14630399"/>
              <a:gd name="connsiteY1874" fmla="*/ 5030818 h 8737578"/>
              <a:gd name="connsiteX1875" fmla="*/ 10628087 w 14630399"/>
              <a:gd name="connsiteY1875" fmla="*/ 5030818 h 8737578"/>
              <a:gd name="connsiteX1876" fmla="*/ 10620565 w 14630399"/>
              <a:gd name="connsiteY1876" fmla="*/ 5030818 h 8737578"/>
              <a:gd name="connsiteX1877" fmla="*/ 10615193 w 14630399"/>
              <a:gd name="connsiteY1877" fmla="*/ 5027612 h 8737578"/>
              <a:gd name="connsiteX1878" fmla="*/ 10615193 w 14630399"/>
              <a:gd name="connsiteY1878" fmla="*/ 5030818 h 8737578"/>
              <a:gd name="connsiteX1879" fmla="*/ 10574363 w 14630399"/>
              <a:gd name="connsiteY1879" fmla="*/ 5030818 h 8737578"/>
              <a:gd name="connsiteX1880" fmla="*/ 10559320 w 14630399"/>
              <a:gd name="connsiteY1880" fmla="*/ 5030818 h 8737578"/>
              <a:gd name="connsiteX1881" fmla="*/ 10559320 w 14630399"/>
              <a:gd name="connsiteY1881" fmla="*/ 5023338 h 8737578"/>
              <a:gd name="connsiteX1882" fmla="*/ 10559320 w 14630399"/>
              <a:gd name="connsiteY1882" fmla="*/ 5017996 h 8737578"/>
              <a:gd name="connsiteX1883" fmla="*/ 10559320 w 14630399"/>
              <a:gd name="connsiteY1883" fmla="*/ 5010516 h 8737578"/>
              <a:gd name="connsiteX1884" fmla="*/ 10559320 w 14630399"/>
              <a:gd name="connsiteY1884" fmla="*/ 4997694 h 8737578"/>
              <a:gd name="connsiteX1885" fmla="*/ 10559320 w 14630399"/>
              <a:gd name="connsiteY1885" fmla="*/ 4980597 h 8737578"/>
              <a:gd name="connsiteX1886" fmla="*/ 10559320 w 14630399"/>
              <a:gd name="connsiteY1886" fmla="*/ 4964570 h 8737578"/>
              <a:gd name="connsiteX1887" fmla="*/ 10559320 w 14630399"/>
              <a:gd name="connsiteY1887" fmla="*/ 4947473 h 8737578"/>
              <a:gd name="connsiteX1888" fmla="*/ 10559320 w 14630399"/>
              <a:gd name="connsiteY1888" fmla="*/ 4921829 h 8737578"/>
              <a:gd name="connsiteX1889" fmla="*/ 10557171 w 14630399"/>
              <a:gd name="connsiteY1889" fmla="*/ 4897253 h 8737578"/>
              <a:gd name="connsiteX1890" fmla="*/ 10557171 w 14630399"/>
              <a:gd name="connsiteY1890" fmla="*/ 4879088 h 8737578"/>
              <a:gd name="connsiteX1891" fmla="*/ 10557171 w 14630399"/>
              <a:gd name="connsiteY1891" fmla="*/ 4861992 h 8737578"/>
              <a:gd name="connsiteX1892" fmla="*/ 10557171 w 14630399"/>
              <a:gd name="connsiteY1892" fmla="*/ 4843827 h 8737578"/>
              <a:gd name="connsiteX1893" fmla="*/ 10557171 w 14630399"/>
              <a:gd name="connsiteY1893" fmla="*/ 4836348 h 8737578"/>
              <a:gd name="connsiteX1894" fmla="*/ 10480883 w 14630399"/>
              <a:gd name="connsiteY1894" fmla="*/ 4836348 h 8737578"/>
              <a:gd name="connsiteX1895" fmla="*/ 10445425 w 14630399"/>
              <a:gd name="connsiteY1895" fmla="*/ 4836348 h 8737578"/>
              <a:gd name="connsiteX1896" fmla="*/ 10404595 w 14630399"/>
              <a:gd name="connsiteY1896" fmla="*/ 4836348 h 8737578"/>
              <a:gd name="connsiteX1897" fmla="*/ 10361615 w 14630399"/>
              <a:gd name="connsiteY1897" fmla="*/ 4836348 h 8737578"/>
              <a:gd name="connsiteX1898" fmla="*/ 10358392 w 14630399"/>
              <a:gd name="connsiteY1898" fmla="*/ 4836348 h 8737578"/>
              <a:gd name="connsiteX1899" fmla="*/ 10358392 w 14630399"/>
              <a:gd name="connsiteY1899" fmla="*/ 4849170 h 8737578"/>
              <a:gd name="connsiteX1900" fmla="*/ 10358392 w 14630399"/>
              <a:gd name="connsiteY1900" fmla="*/ 4871609 h 8737578"/>
              <a:gd name="connsiteX1901" fmla="*/ 10358392 w 14630399"/>
              <a:gd name="connsiteY1901" fmla="*/ 4894048 h 8737578"/>
              <a:gd name="connsiteX1902" fmla="*/ 10358392 w 14630399"/>
              <a:gd name="connsiteY1902" fmla="*/ 4927172 h 8737578"/>
              <a:gd name="connsiteX1903" fmla="*/ 10358392 w 14630399"/>
              <a:gd name="connsiteY1903" fmla="*/ 4960296 h 8737578"/>
              <a:gd name="connsiteX1904" fmla="*/ 10358392 w 14630399"/>
              <a:gd name="connsiteY1904" fmla="*/ 4995557 h 8737578"/>
              <a:gd name="connsiteX1905" fmla="*/ 10358392 w 14630399"/>
              <a:gd name="connsiteY1905" fmla="*/ 5025475 h 8737578"/>
              <a:gd name="connsiteX1906" fmla="*/ 10358392 w 14630399"/>
              <a:gd name="connsiteY1906" fmla="*/ 5030818 h 8737578"/>
              <a:gd name="connsiteX1907" fmla="*/ 10337977 w 14630399"/>
              <a:gd name="connsiteY1907" fmla="*/ 5030818 h 8737578"/>
              <a:gd name="connsiteX1908" fmla="*/ 10328307 w 14630399"/>
              <a:gd name="connsiteY1908" fmla="*/ 5030818 h 8737578"/>
              <a:gd name="connsiteX1909" fmla="*/ 10326158 w 14630399"/>
              <a:gd name="connsiteY1909" fmla="*/ 5030818 h 8737578"/>
              <a:gd name="connsiteX1910" fmla="*/ 10302519 w 14630399"/>
              <a:gd name="connsiteY1910" fmla="*/ 5030818 h 8737578"/>
              <a:gd name="connsiteX1911" fmla="*/ 10277806 w 14630399"/>
              <a:gd name="connsiteY1911" fmla="*/ 5030818 h 8737578"/>
              <a:gd name="connsiteX1912" fmla="*/ 10274583 w 14630399"/>
              <a:gd name="connsiteY1912" fmla="*/ 5030818 h 8737578"/>
              <a:gd name="connsiteX1913" fmla="*/ 10259540 w 14630399"/>
              <a:gd name="connsiteY1913" fmla="*/ 5030818 h 8737578"/>
              <a:gd name="connsiteX1914" fmla="*/ 10246646 w 14630399"/>
              <a:gd name="connsiteY1914" fmla="*/ 5030818 h 8737578"/>
              <a:gd name="connsiteX1915" fmla="*/ 10239125 w 14630399"/>
              <a:gd name="connsiteY1915" fmla="*/ 5030818 h 8737578"/>
              <a:gd name="connsiteX1916" fmla="*/ 10236976 w 14630399"/>
              <a:gd name="connsiteY1916" fmla="*/ 5030818 h 8737578"/>
              <a:gd name="connsiteX1917" fmla="*/ 10214412 w 14630399"/>
              <a:gd name="connsiteY1917" fmla="*/ 5032955 h 8737578"/>
              <a:gd name="connsiteX1918" fmla="*/ 10171433 w 14630399"/>
              <a:gd name="connsiteY1918" fmla="*/ 5032955 h 8737578"/>
              <a:gd name="connsiteX1919" fmla="*/ 10166060 w 14630399"/>
              <a:gd name="connsiteY1919" fmla="*/ 5032955 h 8737578"/>
              <a:gd name="connsiteX1920" fmla="*/ 10160688 w 14630399"/>
              <a:gd name="connsiteY1920" fmla="*/ 5032955 h 8737578"/>
              <a:gd name="connsiteX1921" fmla="*/ 10147794 w 14630399"/>
              <a:gd name="connsiteY1921" fmla="*/ 5032955 h 8737578"/>
              <a:gd name="connsiteX1922" fmla="*/ 10140273 w 14630399"/>
              <a:gd name="connsiteY1922" fmla="*/ 5032955 h 8737578"/>
              <a:gd name="connsiteX1923" fmla="*/ 10134900 w 14630399"/>
              <a:gd name="connsiteY1923" fmla="*/ 5032955 h 8737578"/>
              <a:gd name="connsiteX1924" fmla="*/ 10130602 w 14630399"/>
              <a:gd name="connsiteY1924" fmla="*/ 5032955 h 8737578"/>
              <a:gd name="connsiteX1925" fmla="*/ 10127379 w 14630399"/>
              <a:gd name="connsiteY1925" fmla="*/ 5032955 h 8737578"/>
              <a:gd name="connsiteX1926" fmla="*/ 10115559 w 14630399"/>
              <a:gd name="connsiteY1926" fmla="*/ 5032955 h 8737578"/>
              <a:gd name="connsiteX1927" fmla="*/ 10099442 w 14630399"/>
              <a:gd name="connsiteY1927" fmla="*/ 5032955 h 8737578"/>
              <a:gd name="connsiteX1928" fmla="*/ 10087623 w 14630399"/>
              <a:gd name="connsiteY1928" fmla="*/ 5032955 h 8737578"/>
              <a:gd name="connsiteX1929" fmla="*/ 10082251 w 14630399"/>
              <a:gd name="connsiteY1929" fmla="*/ 5032955 h 8737578"/>
              <a:gd name="connsiteX1930" fmla="*/ 10074729 w 14630399"/>
              <a:gd name="connsiteY1930" fmla="*/ 5032955 h 8737578"/>
              <a:gd name="connsiteX1931" fmla="*/ 10067208 w 14630399"/>
              <a:gd name="connsiteY1931" fmla="*/ 5032955 h 8737578"/>
              <a:gd name="connsiteX1932" fmla="*/ 10061835 w 14630399"/>
              <a:gd name="connsiteY1932" fmla="*/ 5032955 h 8737578"/>
              <a:gd name="connsiteX1933" fmla="*/ 10046793 w 14630399"/>
              <a:gd name="connsiteY1933" fmla="*/ 5032955 h 8737578"/>
              <a:gd name="connsiteX1934" fmla="*/ 10028527 w 14630399"/>
              <a:gd name="connsiteY1934" fmla="*/ 5032955 h 8737578"/>
              <a:gd name="connsiteX1935" fmla="*/ 10013484 w 14630399"/>
              <a:gd name="connsiteY1935" fmla="*/ 5032955 h 8737578"/>
              <a:gd name="connsiteX1936" fmla="*/ 10011335 w 14630399"/>
              <a:gd name="connsiteY1936" fmla="*/ 5032955 h 8737578"/>
              <a:gd name="connsiteX1937" fmla="*/ 10005963 w 14630399"/>
              <a:gd name="connsiteY1937" fmla="*/ 5032955 h 8737578"/>
              <a:gd name="connsiteX1938" fmla="*/ 9990920 w 14630399"/>
              <a:gd name="connsiteY1938" fmla="*/ 5032955 h 8737578"/>
              <a:gd name="connsiteX1939" fmla="*/ 9985547 w 14630399"/>
              <a:gd name="connsiteY1939" fmla="*/ 5032955 h 8737578"/>
              <a:gd name="connsiteX1940" fmla="*/ 9970505 w 14630399"/>
              <a:gd name="connsiteY1940" fmla="*/ 5032955 h 8737578"/>
              <a:gd name="connsiteX1941" fmla="*/ 9935047 w 14630399"/>
              <a:gd name="connsiteY1941" fmla="*/ 5032955 h 8737578"/>
              <a:gd name="connsiteX1942" fmla="*/ 9929675 w 14630399"/>
              <a:gd name="connsiteY1942" fmla="*/ 5032955 h 8737578"/>
              <a:gd name="connsiteX1943" fmla="*/ 9924302 w 14630399"/>
              <a:gd name="connsiteY1943" fmla="*/ 5032955 h 8737578"/>
              <a:gd name="connsiteX1944" fmla="*/ 9922153 w 14630399"/>
              <a:gd name="connsiteY1944" fmla="*/ 5032955 h 8737578"/>
              <a:gd name="connsiteX1945" fmla="*/ 9916781 w 14630399"/>
              <a:gd name="connsiteY1945" fmla="*/ 5032955 h 8737578"/>
              <a:gd name="connsiteX1946" fmla="*/ 9912483 w 14630399"/>
              <a:gd name="connsiteY1946" fmla="*/ 5032955 h 8737578"/>
              <a:gd name="connsiteX1947" fmla="*/ 9909259 w 14630399"/>
              <a:gd name="connsiteY1947" fmla="*/ 5032955 h 8737578"/>
              <a:gd name="connsiteX1948" fmla="*/ 9907110 w 14630399"/>
              <a:gd name="connsiteY1948" fmla="*/ 5032955 h 8737578"/>
              <a:gd name="connsiteX1949" fmla="*/ 9904961 w 14630399"/>
              <a:gd name="connsiteY1949" fmla="*/ 5032955 h 8737578"/>
              <a:gd name="connsiteX1950" fmla="*/ 9899589 w 14630399"/>
              <a:gd name="connsiteY1950" fmla="*/ 5032955 h 8737578"/>
              <a:gd name="connsiteX1951" fmla="*/ 9894217 w 14630399"/>
              <a:gd name="connsiteY1951" fmla="*/ 5032955 h 8737578"/>
              <a:gd name="connsiteX1952" fmla="*/ 9888844 w 14630399"/>
              <a:gd name="connsiteY1952" fmla="*/ 5032955 h 8737578"/>
              <a:gd name="connsiteX1953" fmla="*/ 9884546 w 14630399"/>
              <a:gd name="connsiteY1953" fmla="*/ 5032955 h 8737578"/>
              <a:gd name="connsiteX1954" fmla="*/ 9881323 w 14630399"/>
              <a:gd name="connsiteY1954" fmla="*/ 5032955 h 8737578"/>
              <a:gd name="connsiteX1955" fmla="*/ 9877025 w 14630399"/>
              <a:gd name="connsiteY1955" fmla="*/ 5032955 h 8737578"/>
              <a:gd name="connsiteX1956" fmla="*/ 9868429 w 14630399"/>
              <a:gd name="connsiteY1956" fmla="*/ 5030818 h 8737578"/>
              <a:gd name="connsiteX1957" fmla="*/ 9864131 w 14630399"/>
              <a:gd name="connsiteY1957" fmla="*/ 5030818 h 8737578"/>
              <a:gd name="connsiteX1958" fmla="*/ 9858759 w 14630399"/>
              <a:gd name="connsiteY1958" fmla="*/ 5030818 h 8737578"/>
              <a:gd name="connsiteX1959" fmla="*/ 9851237 w 14630399"/>
              <a:gd name="connsiteY1959" fmla="*/ 5030818 h 8737578"/>
              <a:gd name="connsiteX1960" fmla="*/ 9849088 w 14630399"/>
              <a:gd name="connsiteY1960" fmla="*/ 5030818 h 8737578"/>
              <a:gd name="connsiteX1961" fmla="*/ 9843716 w 14630399"/>
              <a:gd name="connsiteY1961" fmla="*/ 5027612 h 8737578"/>
              <a:gd name="connsiteX1962" fmla="*/ 9828673 w 14630399"/>
              <a:gd name="connsiteY1962" fmla="*/ 5027612 h 8737578"/>
              <a:gd name="connsiteX1963" fmla="*/ 9823301 w 14630399"/>
              <a:gd name="connsiteY1963" fmla="*/ 5027612 h 8737578"/>
              <a:gd name="connsiteX1964" fmla="*/ 9815779 w 14630399"/>
              <a:gd name="connsiteY1964" fmla="*/ 5027612 h 8737578"/>
              <a:gd name="connsiteX1965" fmla="*/ 9810407 w 14630399"/>
              <a:gd name="connsiteY1965" fmla="*/ 5027612 h 8737578"/>
              <a:gd name="connsiteX1966" fmla="*/ 9808258 w 14630399"/>
              <a:gd name="connsiteY1966" fmla="*/ 5027612 h 8737578"/>
              <a:gd name="connsiteX1967" fmla="*/ 9805035 w 14630399"/>
              <a:gd name="connsiteY1967" fmla="*/ 5027612 h 8737578"/>
              <a:gd name="connsiteX1968" fmla="*/ 9802886 w 14630399"/>
              <a:gd name="connsiteY1968" fmla="*/ 5025475 h 8737578"/>
              <a:gd name="connsiteX1969" fmla="*/ 9800737 w 14630399"/>
              <a:gd name="connsiteY1969" fmla="*/ 5025475 h 8737578"/>
              <a:gd name="connsiteX1970" fmla="*/ 9797513 w 14630399"/>
              <a:gd name="connsiteY1970" fmla="*/ 5025475 h 8737578"/>
              <a:gd name="connsiteX1971" fmla="*/ 9795364 w 14630399"/>
              <a:gd name="connsiteY1971" fmla="*/ 5025475 h 8737578"/>
              <a:gd name="connsiteX1972" fmla="*/ 9793215 w 14630399"/>
              <a:gd name="connsiteY1972" fmla="*/ 5025475 h 8737578"/>
              <a:gd name="connsiteX1973" fmla="*/ 9793215 w 14630399"/>
              <a:gd name="connsiteY1973" fmla="*/ 5023338 h 8737578"/>
              <a:gd name="connsiteX1974" fmla="*/ 9789992 w 14630399"/>
              <a:gd name="connsiteY1974" fmla="*/ 5023338 h 8737578"/>
              <a:gd name="connsiteX1975" fmla="*/ 9787843 w 14630399"/>
              <a:gd name="connsiteY1975" fmla="*/ 5023338 h 8737578"/>
              <a:gd name="connsiteX1976" fmla="*/ 9785694 w 14630399"/>
              <a:gd name="connsiteY1976" fmla="*/ 5020133 h 8737578"/>
              <a:gd name="connsiteX1977" fmla="*/ 9782471 w 14630399"/>
              <a:gd name="connsiteY1977" fmla="*/ 5020133 h 8737578"/>
              <a:gd name="connsiteX1978" fmla="*/ 9782471 w 14630399"/>
              <a:gd name="connsiteY1978" fmla="*/ 5017996 h 8737578"/>
              <a:gd name="connsiteX1979" fmla="*/ 9780321 w 14630399"/>
              <a:gd name="connsiteY1979" fmla="*/ 5017996 h 8737578"/>
              <a:gd name="connsiteX1980" fmla="*/ 9777098 w 14630399"/>
              <a:gd name="connsiteY1980" fmla="*/ 5017996 h 8737578"/>
              <a:gd name="connsiteX1981" fmla="*/ 9774949 w 14630399"/>
              <a:gd name="connsiteY1981" fmla="*/ 5015859 h 8737578"/>
              <a:gd name="connsiteX1982" fmla="*/ 9774949 w 14630399"/>
              <a:gd name="connsiteY1982" fmla="*/ 5012653 h 8737578"/>
              <a:gd name="connsiteX1983" fmla="*/ 9772800 w 14630399"/>
              <a:gd name="connsiteY1983" fmla="*/ 5010516 h 8737578"/>
              <a:gd name="connsiteX1984" fmla="*/ 9772800 w 14630399"/>
              <a:gd name="connsiteY1984" fmla="*/ 5008379 h 8737578"/>
              <a:gd name="connsiteX1985" fmla="*/ 9769577 w 14630399"/>
              <a:gd name="connsiteY1985" fmla="*/ 5008379 h 8737578"/>
              <a:gd name="connsiteX1986" fmla="*/ 9769577 w 14630399"/>
              <a:gd name="connsiteY1986" fmla="*/ 5005173 h 8737578"/>
              <a:gd name="connsiteX1987" fmla="*/ 9767428 w 14630399"/>
              <a:gd name="connsiteY1987" fmla="*/ 5003036 h 8737578"/>
              <a:gd name="connsiteX1988" fmla="*/ 9767428 w 14630399"/>
              <a:gd name="connsiteY1988" fmla="*/ 4999831 h 8737578"/>
              <a:gd name="connsiteX1989" fmla="*/ 9765279 w 14630399"/>
              <a:gd name="connsiteY1989" fmla="*/ 4997694 h 8737578"/>
              <a:gd name="connsiteX1990" fmla="*/ 9765279 w 14630399"/>
              <a:gd name="connsiteY1990" fmla="*/ 4995557 h 8737578"/>
              <a:gd name="connsiteX1991" fmla="*/ 9754534 w 14630399"/>
              <a:gd name="connsiteY1991" fmla="*/ 4975255 h 8737578"/>
              <a:gd name="connsiteX1992" fmla="*/ 9752385 w 14630399"/>
              <a:gd name="connsiteY1992" fmla="*/ 4969912 h 8737578"/>
              <a:gd name="connsiteX1993" fmla="*/ 9744864 w 14630399"/>
              <a:gd name="connsiteY1993" fmla="*/ 4957090 h 8737578"/>
              <a:gd name="connsiteX1994" fmla="*/ 9739491 w 14630399"/>
              <a:gd name="connsiteY1994" fmla="*/ 4947473 h 8737578"/>
              <a:gd name="connsiteX1995" fmla="*/ 9737343 w 14630399"/>
              <a:gd name="connsiteY1995" fmla="*/ 4939994 h 8737578"/>
              <a:gd name="connsiteX1996" fmla="*/ 9726597 w 14630399"/>
              <a:gd name="connsiteY1996" fmla="*/ 4919692 h 8737578"/>
              <a:gd name="connsiteX1997" fmla="*/ 9716927 w 14630399"/>
              <a:gd name="connsiteY1997" fmla="*/ 4901527 h 8737578"/>
              <a:gd name="connsiteX1998" fmla="*/ 9713704 w 14630399"/>
              <a:gd name="connsiteY1998" fmla="*/ 4897253 h 8737578"/>
              <a:gd name="connsiteX1999" fmla="*/ 9716927 w 14630399"/>
              <a:gd name="connsiteY1999" fmla="*/ 4894048 h 8737578"/>
              <a:gd name="connsiteX2000" fmla="*/ 9726597 w 14630399"/>
              <a:gd name="connsiteY2000" fmla="*/ 4894048 h 8737578"/>
              <a:gd name="connsiteX2001" fmla="*/ 9774949 w 14630399"/>
              <a:gd name="connsiteY2001" fmla="*/ 4891911 h 8737578"/>
              <a:gd name="connsiteX2002" fmla="*/ 9774949 w 14630399"/>
              <a:gd name="connsiteY2002" fmla="*/ 4886568 h 8737578"/>
              <a:gd name="connsiteX2003" fmla="*/ 9774949 w 14630399"/>
              <a:gd name="connsiteY2003" fmla="*/ 4836348 h 8737578"/>
              <a:gd name="connsiteX2004" fmla="*/ 9774949 w 14630399"/>
              <a:gd name="connsiteY2004" fmla="*/ 4788264 h 8737578"/>
              <a:gd name="connsiteX2005" fmla="*/ 9774949 w 14630399"/>
              <a:gd name="connsiteY2005" fmla="*/ 4740181 h 8737578"/>
              <a:gd name="connsiteX2006" fmla="*/ 9777098 w 14630399"/>
              <a:gd name="connsiteY2006" fmla="*/ 4644015 h 8737578"/>
              <a:gd name="connsiteX2007" fmla="*/ 9777098 w 14630399"/>
              <a:gd name="connsiteY2007" fmla="*/ 4632261 h 8737578"/>
              <a:gd name="connsiteX2008" fmla="*/ 9777098 w 14630399"/>
              <a:gd name="connsiteY2008" fmla="*/ 4616233 h 8737578"/>
              <a:gd name="connsiteX2009" fmla="*/ 9777098 w 14630399"/>
              <a:gd name="connsiteY2009" fmla="*/ 4595931 h 8737578"/>
              <a:gd name="connsiteX2010" fmla="*/ 9759907 w 14630399"/>
              <a:gd name="connsiteY2010" fmla="*/ 4595931 h 8737578"/>
              <a:gd name="connsiteX2011" fmla="*/ 9744864 w 14630399"/>
              <a:gd name="connsiteY2011" fmla="*/ 4595931 h 8737578"/>
              <a:gd name="connsiteX2012" fmla="*/ 9729821 w 14630399"/>
              <a:gd name="connsiteY2012" fmla="*/ 4595931 h 8737578"/>
              <a:gd name="connsiteX2013" fmla="*/ 9729821 w 14630399"/>
              <a:gd name="connsiteY2013" fmla="*/ 4586315 h 8737578"/>
              <a:gd name="connsiteX2014" fmla="*/ 9729821 w 14630399"/>
              <a:gd name="connsiteY2014" fmla="*/ 4571356 h 8737578"/>
              <a:gd name="connsiteX2015" fmla="*/ 9729821 w 14630399"/>
              <a:gd name="connsiteY2015" fmla="*/ 4548917 h 8737578"/>
              <a:gd name="connsiteX2016" fmla="*/ 9739491 w 14630399"/>
              <a:gd name="connsiteY2016" fmla="*/ 4548917 h 8737578"/>
              <a:gd name="connsiteX2017" fmla="*/ 9734119 w 14630399"/>
              <a:gd name="connsiteY2017" fmla="*/ 4536095 h 8737578"/>
              <a:gd name="connsiteX2018" fmla="*/ 9711555 w 14630399"/>
              <a:gd name="connsiteY2018" fmla="*/ 4530752 h 8737578"/>
              <a:gd name="connsiteX2019" fmla="*/ 9676097 w 14630399"/>
              <a:gd name="connsiteY2019" fmla="*/ 4530752 h 8737578"/>
              <a:gd name="connsiteX2020" fmla="*/ 9670725 w 14630399"/>
              <a:gd name="connsiteY2020" fmla="*/ 4530752 h 8737578"/>
              <a:gd name="connsiteX2021" fmla="*/ 9668576 w 14630399"/>
              <a:gd name="connsiteY2021" fmla="*/ 4530752 h 8737578"/>
              <a:gd name="connsiteX2022" fmla="*/ 9638490 w 14630399"/>
              <a:gd name="connsiteY2022" fmla="*/ 4530752 h 8737578"/>
              <a:gd name="connsiteX2023" fmla="*/ 9635267 w 14630399"/>
              <a:gd name="connsiteY2023" fmla="*/ 4530752 h 8737578"/>
              <a:gd name="connsiteX2024" fmla="*/ 9629894 w 14630399"/>
              <a:gd name="connsiteY2024" fmla="*/ 4530752 h 8737578"/>
              <a:gd name="connsiteX2025" fmla="*/ 9627745 w 14630399"/>
              <a:gd name="connsiteY2025" fmla="*/ 4530752 h 8737578"/>
              <a:gd name="connsiteX2026" fmla="*/ 9622373 w 14630399"/>
              <a:gd name="connsiteY2026" fmla="*/ 4530752 h 8737578"/>
              <a:gd name="connsiteX2027" fmla="*/ 9620224 w 14630399"/>
              <a:gd name="connsiteY2027" fmla="*/ 4530752 h 8737578"/>
              <a:gd name="connsiteX2028" fmla="*/ 9610554 w 14630399"/>
              <a:gd name="connsiteY2028" fmla="*/ 4530752 h 8737578"/>
              <a:gd name="connsiteX2029" fmla="*/ 9584766 w 14630399"/>
              <a:gd name="connsiteY2029" fmla="*/ 4525409 h 8737578"/>
              <a:gd name="connsiteX2030" fmla="*/ 9584766 w 14630399"/>
              <a:gd name="connsiteY2030" fmla="*/ 4502971 h 8737578"/>
              <a:gd name="connsiteX2031" fmla="*/ 9586915 w 14630399"/>
              <a:gd name="connsiteY2031" fmla="*/ 4502971 h 8737578"/>
              <a:gd name="connsiteX2032" fmla="*/ 9586915 w 14630399"/>
              <a:gd name="connsiteY2032" fmla="*/ 4500834 h 8737578"/>
              <a:gd name="connsiteX2033" fmla="*/ 9590139 w 14630399"/>
              <a:gd name="connsiteY2033" fmla="*/ 4495491 h 8737578"/>
              <a:gd name="connsiteX2034" fmla="*/ 9590139 w 14630399"/>
              <a:gd name="connsiteY2034" fmla="*/ 4488011 h 8737578"/>
              <a:gd name="connsiteX2035" fmla="*/ 9590139 w 14630399"/>
              <a:gd name="connsiteY2035" fmla="*/ 4485874 h 8737578"/>
              <a:gd name="connsiteX2036" fmla="*/ 9590139 w 14630399"/>
              <a:gd name="connsiteY2036" fmla="*/ 4480532 h 8737578"/>
              <a:gd name="connsiteX2037" fmla="*/ 9590139 w 14630399"/>
              <a:gd name="connsiteY2037" fmla="*/ 4477326 h 8737578"/>
              <a:gd name="connsiteX2038" fmla="*/ 9590139 w 14630399"/>
              <a:gd name="connsiteY2038" fmla="*/ 4475189 h 8737578"/>
              <a:gd name="connsiteX2039" fmla="*/ 9590139 w 14630399"/>
              <a:gd name="connsiteY2039" fmla="*/ 4473052 h 8737578"/>
              <a:gd name="connsiteX2040" fmla="*/ 9590139 w 14630399"/>
              <a:gd name="connsiteY2040" fmla="*/ 4467709 h 8737578"/>
              <a:gd name="connsiteX2041" fmla="*/ 9590139 w 14630399"/>
              <a:gd name="connsiteY2041" fmla="*/ 4462367 h 8737578"/>
              <a:gd name="connsiteX2042" fmla="*/ 9590139 w 14630399"/>
              <a:gd name="connsiteY2042" fmla="*/ 4460230 h 8737578"/>
              <a:gd name="connsiteX2043" fmla="*/ 9590139 w 14630399"/>
              <a:gd name="connsiteY2043" fmla="*/ 4452750 h 8737578"/>
              <a:gd name="connsiteX2044" fmla="*/ 9584766 w 14630399"/>
              <a:gd name="connsiteY2044" fmla="*/ 4452750 h 8737578"/>
              <a:gd name="connsiteX2045" fmla="*/ 9571873 w 14630399"/>
              <a:gd name="connsiteY2045" fmla="*/ 4452750 h 8737578"/>
              <a:gd name="connsiteX2046" fmla="*/ 9566500 w 14630399"/>
              <a:gd name="connsiteY2046" fmla="*/ 4452750 h 8737578"/>
              <a:gd name="connsiteX2047" fmla="*/ 9564351 w 14630399"/>
              <a:gd name="connsiteY2047" fmla="*/ 4452750 h 8737578"/>
              <a:gd name="connsiteX2048" fmla="*/ 9556830 w 14630399"/>
              <a:gd name="connsiteY2048" fmla="*/ 4452750 h 8737578"/>
              <a:gd name="connsiteX2049" fmla="*/ 9534265 w 14630399"/>
              <a:gd name="connsiteY2049" fmla="*/ 4452750 h 8737578"/>
              <a:gd name="connsiteX2050" fmla="*/ 9500957 w 14630399"/>
              <a:gd name="connsiteY2050" fmla="*/ 4452750 h 8737578"/>
              <a:gd name="connsiteX2051" fmla="*/ 9488063 w 14630399"/>
              <a:gd name="connsiteY2051" fmla="*/ 4452750 h 8737578"/>
              <a:gd name="connsiteX2052" fmla="*/ 9485914 w 14630399"/>
              <a:gd name="connsiteY2052" fmla="*/ 4452750 h 8737578"/>
              <a:gd name="connsiteX2053" fmla="*/ 9467648 w 14630399"/>
              <a:gd name="connsiteY2053" fmla="*/ 4452750 h 8737578"/>
              <a:gd name="connsiteX2054" fmla="*/ 9457977 w 14630399"/>
              <a:gd name="connsiteY2054" fmla="*/ 4452750 h 8737578"/>
              <a:gd name="connsiteX2055" fmla="*/ 9452605 w 14630399"/>
              <a:gd name="connsiteY2055" fmla="*/ 4452750 h 8737578"/>
              <a:gd name="connsiteX2056" fmla="*/ 9437562 w 14630399"/>
              <a:gd name="connsiteY2056" fmla="*/ 4452750 h 8737578"/>
              <a:gd name="connsiteX2057" fmla="*/ 9424669 w 14630399"/>
              <a:gd name="connsiteY2057" fmla="*/ 4452750 h 8737578"/>
              <a:gd name="connsiteX2058" fmla="*/ 9389211 w 14630399"/>
              <a:gd name="connsiteY2058" fmla="*/ 4452750 h 8737578"/>
              <a:gd name="connsiteX2059" fmla="*/ 9389211 w 14630399"/>
              <a:gd name="connsiteY2059" fmla="*/ 4500834 h 8737578"/>
              <a:gd name="connsiteX2060" fmla="*/ 9389211 w 14630399"/>
              <a:gd name="connsiteY2060" fmla="*/ 4505108 h 8737578"/>
              <a:gd name="connsiteX2061" fmla="*/ 9414998 w 14630399"/>
              <a:gd name="connsiteY2061" fmla="*/ 4505108 h 8737578"/>
              <a:gd name="connsiteX2062" fmla="*/ 9414998 w 14630399"/>
              <a:gd name="connsiteY2062" fmla="*/ 4548917 h 8737578"/>
              <a:gd name="connsiteX2063" fmla="*/ 9411775 w 14630399"/>
              <a:gd name="connsiteY2063" fmla="*/ 4548917 h 8737578"/>
              <a:gd name="connsiteX2064" fmla="*/ 9389211 w 14630399"/>
              <a:gd name="connsiteY2064" fmla="*/ 4548917 h 8737578"/>
              <a:gd name="connsiteX2065" fmla="*/ 9389211 w 14630399"/>
              <a:gd name="connsiteY2065" fmla="*/ 4647220 h 8737578"/>
              <a:gd name="connsiteX2066" fmla="*/ 9340859 w 14630399"/>
              <a:gd name="connsiteY2066" fmla="*/ 4647220 h 8737578"/>
              <a:gd name="connsiteX2067" fmla="*/ 9292507 w 14630399"/>
              <a:gd name="connsiteY2067" fmla="*/ 4647220 h 8737578"/>
              <a:gd name="connsiteX2068" fmla="*/ 9244156 w 14630399"/>
              <a:gd name="connsiteY2068" fmla="*/ 4647220 h 8737578"/>
              <a:gd name="connsiteX2069" fmla="*/ 9244156 w 14630399"/>
              <a:gd name="connsiteY2069" fmla="*/ 4695304 h 8737578"/>
              <a:gd name="connsiteX2070" fmla="*/ 9244156 w 14630399"/>
              <a:gd name="connsiteY2070" fmla="*/ 4742318 h 8737578"/>
              <a:gd name="connsiteX2071" fmla="*/ 9244156 w 14630399"/>
              <a:gd name="connsiteY2071" fmla="*/ 4790402 h 8737578"/>
              <a:gd name="connsiteX2072" fmla="*/ 9244156 w 14630399"/>
              <a:gd name="connsiteY2072" fmla="*/ 4825663 h 8737578"/>
              <a:gd name="connsiteX2073" fmla="*/ 9236635 w 14630399"/>
              <a:gd name="connsiteY2073" fmla="*/ 4825663 h 8737578"/>
              <a:gd name="connsiteX2074" fmla="*/ 9232337 w 14630399"/>
              <a:gd name="connsiteY2074" fmla="*/ 4825663 h 8737578"/>
              <a:gd name="connsiteX2075" fmla="*/ 9223741 w 14630399"/>
              <a:gd name="connsiteY2075" fmla="*/ 4825663 h 8737578"/>
              <a:gd name="connsiteX2076" fmla="*/ 9219443 w 14630399"/>
              <a:gd name="connsiteY2076" fmla="*/ 4825663 h 8737578"/>
              <a:gd name="connsiteX2077" fmla="*/ 9204400 w 14630399"/>
              <a:gd name="connsiteY2077" fmla="*/ 4825663 h 8737578"/>
              <a:gd name="connsiteX2078" fmla="*/ 9191506 w 14630399"/>
              <a:gd name="connsiteY2078" fmla="*/ 4808566 h 8737578"/>
              <a:gd name="connsiteX2079" fmla="*/ 9183985 w 14630399"/>
              <a:gd name="connsiteY2079" fmla="*/ 4795744 h 8737578"/>
              <a:gd name="connsiteX2080" fmla="*/ 9180761 w 14630399"/>
              <a:gd name="connsiteY2080" fmla="*/ 4793607 h 8737578"/>
              <a:gd name="connsiteX2081" fmla="*/ 9178613 w 14630399"/>
              <a:gd name="connsiteY2081" fmla="*/ 4788264 h 8737578"/>
              <a:gd name="connsiteX2082" fmla="*/ 9176464 w 14630399"/>
              <a:gd name="connsiteY2082" fmla="*/ 4782922 h 8737578"/>
              <a:gd name="connsiteX2083" fmla="*/ 9173240 w 14630399"/>
              <a:gd name="connsiteY2083" fmla="*/ 4778648 h 8737578"/>
              <a:gd name="connsiteX2084" fmla="*/ 9171091 w 14630399"/>
              <a:gd name="connsiteY2084" fmla="*/ 4775442 h 8737578"/>
              <a:gd name="connsiteX2085" fmla="*/ 9165719 w 14630399"/>
              <a:gd name="connsiteY2085" fmla="*/ 4770100 h 8737578"/>
              <a:gd name="connsiteX2086" fmla="*/ 9163570 w 14630399"/>
              <a:gd name="connsiteY2086" fmla="*/ 4762620 h 8737578"/>
              <a:gd name="connsiteX2087" fmla="*/ 9158197 w 14630399"/>
              <a:gd name="connsiteY2087" fmla="*/ 4755140 h 8737578"/>
              <a:gd name="connsiteX2088" fmla="*/ 9156049 w 14630399"/>
              <a:gd name="connsiteY2088" fmla="*/ 4750866 h 8737578"/>
              <a:gd name="connsiteX2089" fmla="*/ 9152825 w 14630399"/>
              <a:gd name="connsiteY2089" fmla="*/ 4747661 h 8737578"/>
              <a:gd name="connsiteX2090" fmla="*/ 9141006 w 14630399"/>
              <a:gd name="connsiteY2090" fmla="*/ 4734839 h 8737578"/>
              <a:gd name="connsiteX2091" fmla="*/ 9132410 w 14630399"/>
              <a:gd name="connsiteY2091" fmla="*/ 4725222 h 8737578"/>
              <a:gd name="connsiteX2092" fmla="*/ 9122740 w 14630399"/>
              <a:gd name="connsiteY2092" fmla="*/ 4717742 h 8737578"/>
              <a:gd name="connsiteX2093" fmla="*/ 9120591 w 14630399"/>
              <a:gd name="connsiteY2093" fmla="*/ 4714537 h 8737578"/>
              <a:gd name="connsiteX2094" fmla="*/ 9109846 w 14630399"/>
              <a:gd name="connsiteY2094" fmla="*/ 4707057 h 8737578"/>
              <a:gd name="connsiteX2095" fmla="*/ 9100175 w 14630399"/>
              <a:gd name="connsiteY2095" fmla="*/ 4695304 h 8737578"/>
              <a:gd name="connsiteX2096" fmla="*/ 9092654 w 14630399"/>
              <a:gd name="connsiteY2096" fmla="*/ 4687824 h 8737578"/>
              <a:gd name="connsiteX2097" fmla="*/ 9089431 w 14630399"/>
              <a:gd name="connsiteY2097" fmla="*/ 4684618 h 8737578"/>
              <a:gd name="connsiteX2098" fmla="*/ 9081909 w 14630399"/>
              <a:gd name="connsiteY2098" fmla="*/ 4679276 h 8737578"/>
              <a:gd name="connsiteX2099" fmla="*/ 9074388 w 14630399"/>
              <a:gd name="connsiteY2099" fmla="*/ 4671796 h 8737578"/>
              <a:gd name="connsiteX2100" fmla="*/ 9074388 w 14630399"/>
              <a:gd name="connsiteY2100" fmla="*/ 4669659 h 8737578"/>
              <a:gd name="connsiteX2101" fmla="*/ 9072239 w 14630399"/>
              <a:gd name="connsiteY2101" fmla="*/ 4669659 h 8737578"/>
              <a:gd name="connsiteX2102" fmla="*/ 9069016 w 14630399"/>
              <a:gd name="connsiteY2102" fmla="*/ 4664317 h 8737578"/>
              <a:gd name="connsiteX2103" fmla="*/ 9064718 w 14630399"/>
              <a:gd name="connsiteY2103" fmla="*/ 4662180 h 8737578"/>
              <a:gd name="connsiteX2104" fmla="*/ 9061494 w 14630399"/>
              <a:gd name="connsiteY2104" fmla="*/ 4660042 h 8737578"/>
              <a:gd name="connsiteX2105" fmla="*/ 9061494 w 14630399"/>
              <a:gd name="connsiteY2105" fmla="*/ 4656837 h 8737578"/>
              <a:gd name="connsiteX2106" fmla="*/ 9059345 w 14630399"/>
              <a:gd name="connsiteY2106" fmla="*/ 4656837 h 8737578"/>
              <a:gd name="connsiteX2107" fmla="*/ 9057196 w 14630399"/>
              <a:gd name="connsiteY2107" fmla="*/ 4656837 h 8737578"/>
              <a:gd name="connsiteX2108" fmla="*/ 9053973 w 14630399"/>
              <a:gd name="connsiteY2108" fmla="*/ 4656837 h 8737578"/>
              <a:gd name="connsiteX2109" fmla="*/ 9053973 w 14630399"/>
              <a:gd name="connsiteY2109" fmla="*/ 4654700 h 8737578"/>
              <a:gd name="connsiteX2110" fmla="*/ 9051824 w 14630399"/>
              <a:gd name="connsiteY2110" fmla="*/ 4654700 h 8737578"/>
              <a:gd name="connsiteX2111" fmla="*/ 9051824 w 14630399"/>
              <a:gd name="connsiteY2111" fmla="*/ 4651494 h 8737578"/>
              <a:gd name="connsiteX2112" fmla="*/ 9048601 w 14630399"/>
              <a:gd name="connsiteY2112" fmla="*/ 4651494 h 8737578"/>
              <a:gd name="connsiteX2113" fmla="*/ 9046451 w 14630399"/>
              <a:gd name="connsiteY2113" fmla="*/ 4651494 h 8737578"/>
              <a:gd name="connsiteX2114" fmla="*/ 9044303 w 14630399"/>
              <a:gd name="connsiteY2114" fmla="*/ 4649357 h 8737578"/>
              <a:gd name="connsiteX2115" fmla="*/ 9041079 w 14630399"/>
              <a:gd name="connsiteY2115" fmla="*/ 4649357 h 8737578"/>
              <a:gd name="connsiteX2116" fmla="*/ 9038930 w 14630399"/>
              <a:gd name="connsiteY2116" fmla="*/ 4649357 h 8737578"/>
              <a:gd name="connsiteX2117" fmla="*/ 9038930 w 14630399"/>
              <a:gd name="connsiteY2117" fmla="*/ 4647220 h 8737578"/>
              <a:gd name="connsiteX2118" fmla="*/ 9036781 w 14630399"/>
              <a:gd name="connsiteY2118" fmla="*/ 4647220 h 8737578"/>
              <a:gd name="connsiteX2119" fmla="*/ 9033558 w 14630399"/>
              <a:gd name="connsiteY2119" fmla="*/ 4647220 h 8737578"/>
              <a:gd name="connsiteX2120" fmla="*/ 9021739 w 14630399"/>
              <a:gd name="connsiteY2120" fmla="*/ 4647220 h 8737578"/>
              <a:gd name="connsiteX2121" fmla="*/ 9016366 w 14630399"/>
              <a:gd name="connsiteY2121" fmla="*/ 4647220 h 8737578"/>
              <a:gd name="connsiteX2122" fmla="*/ 9008845 w 14630399"/>
              <a:gd name="connsiteY2122" fmla="*/ 4647220 h 8737578"/>
              <a:gd name="connsiteX2123" fmla="*/ 9003472 w 14630399"/>
              <a:gd name="connsiteY2123" fmla="*/ 4647220 h 8737578"/>
              <a:gd name="connsiteX2124" fmla="*/ 8980908 w 14630399"/>
              <a:gd name="connsiteY2124" fmla="*/ 4647220 h 8737578"/>
              <a:gd name="connsiteX2125" fmla="*/ 8955121 w 14630399"/>
              <a:gd name="connsiteY2125" fmla="*/ 4647220 h 8737578"/>
              <a:gd name="connsiteX2126" fmla="*/ 8934705 w 14630399"/>
              <a:gd name="connsiteY2126" fmla="*/ 4647220 h 8737578"/>
              <a:gd name="connsiteX2127" fmla="*/ 8932557 w 14630399"/>
              <a:gd name="connsiteY2127" fmla="*/ 4647220 h 8737578"/>
              <a:gd name="connsiteX2128" fmla="*/ 8925035 w 14630399"/>
              <a:gd name="connsiteY2128" fmla="*/ 4647220 h 8737578"/>
              <a:gd name="connsiteX2129" fmla="*/ 8919663 w 14630399"/>
              <a:gd name="connsiteY2129" fmla="*/ 4647220 h 8737578"/>
              <a:gd name="connsiteX2130" fmla="*/ 8914290 w 14630399"/>
              <a:gd name="connsiteY2130" fmla="*/ 4647220 h 8737578"/>
              <a:gd name="connsiteX2131" fmla="*/ 8906769 w 14630399"/>
              <a:gd name="connsiteY2131" fmla="*/ 4647220 h 8737578"/>
              <a:gd name="connsiteX2132" fmla="*/ 8901397 w 14630399"/>
              <a:gd name="connsiteY2132" fmla="*/ 4647220 h 8737578"/>
              <a:gd name="connsiteX2133" fmla="*/ 8899248 w 14630399"/>
              <a:gd name="connsiteY2133" fmla="*/ 4647220 h 8737578"/>
              <a:gd name="connsiteX2134" fmla="*/ 8891726 w 14630399"/>
              <a:gd name="connsiteY2134" fmla="*/ 4647220 h 8737578"/>
              <a:gd name="connsiteX2135" fmla="*/ 8882056 w 14630399"/>
              <a:gd name="connsiteY2135" fmla="*/ 4647220 h 8737578"/>
              <a:gd name="connsiteX2136" fmla="*/ 8863790 w 14630399"/>
              <a:gd name="connsiteY2136" fmla="*/ 4647220 h 8737578"/>
              <a:gd name="connsiteX2137" fmla="*/ 8861641 w 14630399"/>
              <a:gd name="connsiteY2137" fmla="*/ 4647220 h 8737578"/>
              <a:gd name="connsiteX2138" fmla="*/ 8848747 w 14630399"/>
              <a:gd name="connsiteY2138" fmla="*/ 4647220 h 8737578"/>
              <a:gd name="connsiteX2139" fmla="*/ 8830481 w 14630399"/>
              <a:gd name="connsiteY2139" fmla="*/ 4647220 h 8737578"/>
              <a:gd name="connsiteX2140" fmla="*/ 8820811 w 14630399"/>
              <a:gd name="connsiteY2140" fmla="*/ 4647220 h 8737578"/>
              <a:gd name="connsiteX2141" fmla="*/ 8818662 w 14630399"/>
              <a:gd name="connsiteY2141" fmla="*/ 4647220 h 8737578"/>
              <a:gd name="connsiteX2142" fmla="*/ 8813289 w 14630399"/>
              <a:gd name="connsiteY2142" fmla="*/ 4647220 h 8737578"/>
              <a:gd name="connsiteX2143" fmla="*/ 8808974 w 14630399"/>
              <a:gd name="connsiteY2143" fmla="*/ 4647220 h 8737578"/>
              <a:gd name="connsiteX2144" fmla="*/ 8808974 w 14630399"/>
              <a:gd name="connsiteY2144" fmla="*/ 4645850 h 8737578"/>
              <a:gd name="connsiteX2145" fmla="*/ 8808974 w 14630399"/>
              <a:gd name="connsiteY2145" fmla="*/ 4641577 h 8737578"/>
              <a:gd name="connsiteX2146" fmla="*/ 8808974 w 14630399"/>
              <a:gd name="connsiteY2146" fmla="*/ 4634097 h 8737578"/>
              <a:gd name="connsiteX2147" fmla="*/ 8808974 w 14630399"/>
              <a:gd name="connsiteY2147" fmla="*/ 4628755 h 8737578"/>
              <a:gd name="connsiteX2148" fmla="*/ 8808974 w 14630399"/>
              <a:gd name="connsiteY2148" fmla="*/ 4618071 h 8737578"/>
              <a:gd name="connsiteX2149" fmla="*/ 8808974 w 14630399"/>
              <a:gd name="connsiteY2149" fmla="*/ 4608454 h 8737578"/>
              <a:gd name="connsiteX2150" fmla="*/ 8808974 w 14630399"/>
              <a:gd name="connsiteY2150" fmla="*/ 4597770 h 8737578"/>
              <a:gd name="connsiteX2151" fmla="*/ 8808974 w 14630399"/>
              <a:gd name="connsiteY2151" fmla="*/ 4593496 h 8737578"/>
              <a:gd name="connsiteX2152" fmla="*/ 8808974 w 14630399"/>
              <a:gd name="connsiteY2152" fmla="*/ 4590291 h 8737578"/>
              <a:gd name="connsiteX2153" fmla="*/ 8808974 w 14630399"/>
              <a:gd name="connsiteY2153" fmla="*/ 4588154 h 8737578"/>
              <a:gd name="connsiteX2154" fmla="*/ 8808974 w 14630399"/>
              <a:gd name="connsiteY2154" fmla="*/ 4586017 h 8737578"/>
              <a:gd name="connsiteX2155" fmla="*/ 8808974 w 14630399"/>
              <a:gd name="connsiteY2155" fmla="*/ 4569990 h 8737578"/>
              <a:gd name="connsiteX2156" fmla="*/ 8808974 w 14630399"/>
              <a:gd name="connsiteY2156" fmla="*/ 4562511 h 8737578"/>
              <a:gd name="connsiteX2157" fmla="*/ 8808974 w 14630399"/>
              <a:gd name="connsiteY2157" fmla="*/ 4560374 h 8737578"/>
              <a:gd name="connsiteX2158" fmla="*/ 8808974 w 14630399"/>
              <a:gd name="connsiteY2158" fmla="*/ 4558237 h 8737578"/>
              <a:gd name="connsiteX2159" fmla="*/ 8808974 w 14630399"/>
              <a:gd name="connsiteY2159" fmla="*/ 4555032 h 8737578"/>
              <a:gd name="connsiteX2160" fmla="*/ 8808974 w 14630399"/>
              <a:gd name="connsiteY2160" fmla="*/ 4550758 h 8737578"/>
              <a:gd name="connsiteX2161" fmla="*/ 8808974 w 14630399"/>
              <a:gd name="connsiteY2161" fmla="*/ 4540073 h 8737578"/>
              <a:gd name="connsiteX2162" fmla="*/ 8808974 w 14630399"/>
              <a:gd name="connsiteY2162" fmla="*/ 4530457 h 8737578"/>
              <a:gd name="connsiteX2163" fmla="*/ 8808974 w 14630399"/>
              <a:gd name="connsiteY2163" fmla="*/ 4519773 h 8737578"/>
              <a:gd name="connsiteX2164" fmla="*/ 8808974 w 14630399"/>
              <a:gd name="connsiteY2164" fmla="*/ 4506951 h 8737578"/>
              <a:gd name="connsiteX2165" fmla="*/ 8808974 w 14630399"/>
              <a:gd name="connsiteY2165" fmla="*/ 4489856 h 8737578"/>
              <a:gd name="connsiteX2166" fmla="*/ 8808974 w 14630399"/>
              <a:gd name="connsiteY2166" fmla="*/ 4487719 h 8737578"/>
              <a:gd name="connsiteX2167" fmla="*/ 8808974 w 14630399"/>
              <a:gd name="connsiteY2167" fmla="*/ 4482377 h 8737578"/>
              <a:gd name="connsiteX2168" fmla="*/ 8808974 w 14630399"/>
              <a:gd name="connsiteY2168" fmla="*/ 4479171 h 8737578"/>
              <a:gd name="connsiteX2169" fmla="*/ 8808974 w 14630399"/>
              <a:gd name="connsiteY2169" fmla="*/ 4471692 h 8737578"/>
              <a:gd name="connsiteX2170" fmla="*/ 8808974 w 14630399"/>
              <a:gd name="connsiteY2170" fmla="*/ 4462076 h 8737578"/>
              <a:gd name="connsiteX2171" fmla="*/ 8808974 w 14630399"/>
              <a:gd name="connsiteY2171" fmla="*/ 4454597 h 8737578"/>
              <a:gd name="connsiteX2172" fmla="*/ 8808974 w 14630399"/>
              <a:gd name="connsiteY2172" fmla="*/ 4441775 h 8737578"/>
              <a:gd name="connsiteX2173" fmla="*/ 8808974 w 14630399"/>
              <a:gd name="connsiteY2173" fmla="*/ 4428954 h 8737578"/>
              <a:gd name="connsiteX2174" fmla="*/ 8808974 w 14630399"/>
              <a:gd name="connsiteY2174" fmla="*/ 4419338 h 8737578"/>
              <a:gd name="connsiteX2175" fmla="*/ 8808974 w 14630399"/>
              <a:gd name="connsiteY2175" fmla="*/ 4408653 h 8737578"/>
              <a:gd name="connsiteX2176" fmla="*/ 8808974 w 14630399"/>
              <a:gd name="connsiteY2176" fmla="*/ 4395832 h 8737578"/>
              <a:gd name="connsiteX2177" fmla="*/ 8808974 w 14630399"/>
              <a:gd name="connsiteY2177" fmla="*/ 4393695 h 8737578"/>
              <a:gd name="connsiteX2178" fmla="*/ 8808974 w 14630399"/>
              <a:gd name="connsiteY2178" fmla="*/ 4386215 h 8737578"/>
              <a:gd name="connsiteX2179" fmla="*/ 8808974 w 14630399"/>
              <a:gd name="connsiteY2179" fmla="*/ 4384078 h 8737578"/>
              <a:gd name="connsiteX2180" fmla="*/ 8808974 w 14630399"/>
              <a:gd name="connsiteY2180" fmla="*/ 4380873 h 8737578"/>
              <a:gd name="connsiteX2181" fmla="*/ 8808974 w 14630399"/>
              <a:gd name="connsiteY2181" fmla="*/ 4378736 h 8737578"/>
              <a:gd name="connsiteX2182" fmla="*/ 8808974 w 14630399"/>
              <a:gd name="connsiteY2182" fmla="*/ 4363778 h 8737578"/>
              <a:gd name="connsiteX2183" fmla="*/ 8808974 w 14630399"/>
              <a:gd name="connsiteY2183" fmla="*/ 4360572 h 8737578"/>
              <a:gd name="connsiteX2184" fmla="*/ 8808974 w 14630399"/>
              <a:gd name="connsiteY2184" fmla="*/ 4358436 h 8737578"/>
              <a:gd name="connsiteX2185" fmla="*/ 8808974 w 14630399"/>
              <a:gd name="connsiteY2185" fmla="*/ 4356299 h 8737578"/>
              <a:gd name="connsiteX2186" fmla="*/ 8808974 w 14630399"/>
              <a:gd name="connsiteY2186" fmla="*/ 4350956 h 8737578"/>
              <a:gd name="connsiteX2187" fmla="*/ 8808974 w 14630399"/>
              <a:gd name="connsiteY2187" fmla="*/ 4343477 h 8737578"/>
              <a:gd name="connsiteX2188" fmla="*/ 8808974 w 14630399"/>
              <a:gd name="connsiteY2188" fmla="*/ 4340272 h 8737578"/>
              <a:gd name="connsiteX2189" fmla="*/ 8808974 w 14630399"/>
              <a:gd name="connsiteY2189" fmla="*/ 4335998 h 8737578"/>
              <a:gd name="connsiteX2190" fmla="*/ 8808974 w 14630399"/>
              <a:gd name="connsiteY2190" fmla="*/ 4332793 h 8737578"/>
              <a:gd name="connsiteX2191" fmla="*/ 8808974 w 14630399"/>
              <a:gd name="connsiteY2191" fmla="*/ 4323176 h 8737578"/>
              <a:gd name="connsiteX2192" fmla="*/ 8808974 w 14630399"/>
              <a:gd name="connsiteY2192" fmla="*/ 4317834 h 8737578"/>
              <a:gd name="connsiteX2193" fmla="*/ 8808974 w 14630399"/>
              <a:gd name="connsiteY2193" fmla="*/ 4315697 h 8737578"/>
              <a:gd name="connsiteX2194" fmla="*/ 8808974 w 14630399"/>
              <a:gd name="connsiteY2194" fmla="*/ 4313560 h 8737578"/>
              <a:gd name="connsiteX2195" fmla="*/ 8808974 w 14630399"/>
              <a:gd name="connsiteY2195" fmla="*/ 4300739 h 8737578"/>
              <a:gd name="connsiteX2196" fmla="*/ 8808974 w 14630399"/>
              <a:gd name="connsiteY2196" fmla="*/ 4295397 h 8737578"/>
              <a:gd name="connsiteX2197" fmla="*/ 8808974 w 14630399"/>
              <a:gd name="connsiteY2197" fmla="*/ 4293260 h 8737578"/>
              <a:gd name="connsiteX2198" fmla="*/ 8808974 w 14630399"/>
              <a:gd name="connsiteY2198" fmla="*/ 4282575 h 8737578"/>
              <a:gd name="connsiteX2199" fmla="*/ 8808974 w 14630399"/>
              <a:gd name="connsiteY2199" fmla="*/ 4272959 h 8737578"/>
              <a:gd name="connsiteX2200" fmla="*/ 8808974 w 14630399"/>
              <a:gd name="connsiteY2200" fmla="*/ 4269754 h 8737578"/>
              <a:gd name="connsiteX2201" fmla="*/ 8808974 w 14630399"/>
              <a:gd name="connsiteY2201" fmla="*/ 4265480 h 8737578"/>
              <a:gd name="connsiteX2202" fmla="*/ 8808974 w 14630399"/>
              <a:gd name="connsiteY2202" fmla="*/ 4262274 h 8737578"/>
              <a:gd name="connsiteX2203" fmla="*/ 8808974 w 14630399"/>
              <a:gd name="connsiteY2203" fmla="*/ 4241974 h 8737578"/>
              <a:gd name="connsiteX2204" fmla="*/ 8808974 w 14630399"/>
              <a:gd name="connsiteY2204" fmla="*/ 4234495 h 8737578"/>
              <a:gd name="connsiteX2205" fmla="*/ 8808974 w 14630399"/>
              <a:gd name="connsiteY2205" fmla="*/ 4230221 h 8737578"/>
              <a:gd name="connsiteX2206" fmla="*/ 8808974 w 14630399"/>
              <a:gd name="connsiteY2206" fmla="*/ 4227015 h 8737578"/>
              <a:gd name="connsiteX2207" fmla="*/ 8808974 w 14630399"/>
              <a:gd name="connsiteY2207" fmla="*/ 4224879 h 8737578"/>
              <a:gd name="connsiteX2208" fmla="*/ 8806825 w 14630399"/>
              <a:gd name="connsiteY2208" fmla="*/ 4204578 h 8737578"/>
              <a:gd name="connsiteX2209" fmla="*/ 8806825 w 14630399"/>
              <a:gd name="connsiteY2209" fmla="*/ 4202441 h 8737578"/>
              <a:gd name="connsiteX2210" fmla="*/ 8806825 w 14630399"/>
              <a:gd name="connsiteY2210" fmla="*/ 4199236 h 8737578"/>
              <a:gd name="connsiteX2211" fmla="*/ 8806825 w 14630399"/>
              <a:gd name="connsiteY2211" fmla="*/ 4197099 h 8737578"/>
              <a:gd name="connsiteX2212" fmla="*/ 8806825 w 14630399"/>
              <a:gd name="connsiteY2212" fmla="*/ 4186414 h 8737578"/>
              <a:gd name="connsiteX2213" fmla="*/ 8808974 w 14630399"/>
              <a:gd name="connsiteY2213" fmla="*/ 4176798 h 8737578"/>
              <a:gd name="connsiteX2214" fmla="*/ 8808974 w 14630399"/>
              <a:gd name="connsiteY2214" fmla="*/ 4174661 h 8737578"/>
              <a:gd name="connsiteX2215" fmla="*/ 8808974 w 14630399"/>
              <a:gd name="connsiteY2215" fmla="*/ 4169319 h 8737578"/>
              <a:gd name="connsiteX2216" fmla="*/ 8808974 w 14630399"/>
              <a:gd name="connsiteY2216" fmla="*/ 4166113 h 8737578"/>
              <a:gd name="connsiteX2217" fmla="*/ 8806825 w 14630399"/>
              <a:gd name="connsiteY2217" fmla="*/ 4146881 h 8737578"/>
              <a:gd name="connsiteX2218" fmla="*/ 8806825 w 14630399"/>
              <a:gd name="connsiteY2218" fmla="*/ 4141539 h 8737578"/>
              <a:gd name="connsiteX2219" fmla="*/ 8806825 w 14630399"/>
              <a:gd name="connsiteY2219" fmla="*/ 4138334 h 8737578"/>
              <a:gd name="connsiteX2220" fmla="*/ 8806825 w 14630399"/>
              <a:gd name="connsiteY2220" fmla="*/ 4136197 h 8737578"/>
              <a:gd name="connsiteX2221" fmla="*/ 8806825 w 14630399"/>
              <a:gd name="connsiteY2221" fmla="*/ 4130854 h 8737578"/>
              <a:gd name="connsiteX2222" fmla="*/ 8806825 w 14630399"/>
              <a:gd name="connsiteY2222" fmla="*/ 4128718 h 8737578"/>
              <a:gd name="connsiteX2223" fmla="*/ 8806825 w 14630399"/>
              <a:gd name="connsiteY2223" fmla="*/ 4083842 h 8737578"/>
              <a:gd name="connsiteX2224" fmla="*/ 8806825 w 14630399"/>
              <a:gd name="connsiteY2224" fmla="*/ 4080637 h 8737578"/>
              <a:gd name="connsiteX2225" fmla="*/ 8808974 w 14630399"/>
              <a:gd name="connsiteY2225" fmla="*/ 4080637 h 8737578"/>
              <a:gd name="connsiteX2226" fmla="*/ 8808974 w 14630399"/>
              <a:gd name="connsiteY2226" fmla="*/ 4083842 h 8737578"/>
              <a:gd name="connsiteX2227" fmla="*/ 8821869 w 14630399"/>
              <a:gd name="connsiteY2227" fmla="*/ 4088116 h 8737578"/>
              <a:gd name="connsiteX2228" fmla="*/ 8831541 w 14630399"/>
              <a:gd name="connsiteY2228" fmla="*/ 4091321 h 8737578"/>
              <a:gd name="connsiteX2229" fmla="*/ 8834765 w 14630399"/>
              <a:gd name="connsiteY2229" fmla="*/ 4093458 h 8737578"/>
              <a:gd name="connsiteX2230" fmla="*/ 8836914 w 14630399"/>
              <a:gd name="connsiteY2230" fmla="*/ 4093458 h 8737578"/>
              <a:gd name="connsiteX2231" fmla="*/ 8842287 w 14630399"/>
              <a:gd name="connsiteY2231" fmla="*/ 4095595 h 8737578"/>
              <a:gd name="connsiteX2232" fmla="*/ 8844437 w 14630399"/>
              <a:gd name="connsiteY2232" fmla="*/ 4098801 h 8737578"/>
              <a:gd name="connsiteX2233" fmla="*/ 8851959 w 14630399"/>
              <a:gd name="connsiteY2233" fmla="*/ 4100938 h 8737578"/>
              <a:gd name="connsiteX2234" fmla="*/ 8859481 w 14630399"/>
              <a:gd name="connsiteY2234" fmla="*/ 4103074 h 8737578"/>
              <a:gd name="connsiteX2235" fmla="*/ 8864854 w 14630399"/>
              <a:gd name="connsiteY2235" fmla="*/ 4106280 h 8737578"/>
              <a:gd name="connsiteX2236" fmla="*/ 8870227 w 14630399"/>
              <a:gd name="connsiteY2236" fmla="*/ 4108417 h 8737578"/>
              <a:gd name="connsiteX2237" fmla="*/ 8892794 w 14630399"/>
              <a:gd name="connsiteY2237" fmla="*/ 4115896 h 8737578"/>
              <a:gd name="connsiteX2238" fmla="*/ 8905690 w 14630399"/>
              <a:gd name="connsiteY2238" fmla="*/ 4121238 h 8737578"/>
              <a:gd name="connsiteX2239" fmla="*/ 8907839 w 14630399"/>
              <a:gd name="connsiteY2239" fmla="*/ 4121238 h 8737578"/>
              <a:gd name="connsiteX2240" fmla="*/ 8918585 w 14630399"/>
              <a:gd name="connsiteY2240" fmla="*/ 4126581 h 8737578"/>
              <a:gd name="connsiteX2241" fmla="*/ 8920734 w 14630399"/>
              <a:gd name="connsiteY2241" fmla="*/ 4128718 h 8737578"/>
              <a:gd name="connsiteX2242" fmla="*/ 8922883 w 14630399"/>
              <a:gd name="connsiteY2242" fmla="*/ 4128718 h 8737578"/>
              <a:gd name="connsiteX2243" fmla="*/ 8930406 w 14630399"/>
              <a:gd name="connsiteY2243" fmla="*/ 4130854 h 8737578"/>
              <a:gd name="connsiteX2244" fmla="*/ 8930406 w 14630399"/>
              <a:gd name="connsiteY2244" fmla="*/ 4134060 h 8737578"/>
              <a:gd name="connsiteX2245" fmla="*/ 8935779 w 14630399"/>
              <a:gd name="connsiteY2245" fmla="*/ 4134060 h 8737578"/>
              <a:gd name="connsiteX2246" fmla="*/ 8943301 w 14630399"/>
              <a:gd name="connsiteY2246" fmla="*/ 4138334 h 8737578"/>
              <a:gd name="connsiteX2247" fmla="*/ 8946525 w 14630399"/>
              <a:gd name="connsiteY2247" fmla="*/ 4138334 h 8737578"/>
              <a:gd name="connsiteX2248" fmla="*/ 8954047 w 14630399"/>
              <a:gd name="connsiteY2248" fmla="*/ 4141539 h 8737578"/>
              <a:gd name="connsiteX2249" fmla="*/ 8954047 w 14630399"/>
              <a:gd name="connsiteY2249" fmla="*/ 4143676 h 8737578"/>
              <a:gd name="connsiteX2250" fmla="*/ 8969092 w 14630399"/>
              <a:gd name="connsiteY2250" fmla="*/ 4149018 h 8737578"/>
              <a:gd name="connsiteX2251" fmla="*/ 8971241 w 14630399"/>
              <a:gd name="connsiteY2251" fmla="*/ 4149018 h 8737578"/>
              <a:gd name="connsiteX2252" fmla="*/ 8971241 w 14630399"/>
              <a:gd name="connsiteY2252" fmla="*/ 4151155 h 8737578"/>
              <a:gd name="connsiteX2253" fmla="*/ 8978764 w 14630399"/>
              <a:gd name="connsiteY2253" fmla="*/ 4154360 h 8737578"/>
              <a:gd name="connsiteX2254" fmla="*/ 8984137 w 14630399"/>
              <a:gd name="connsiteY2254" fmla="*/ 4156498 h 8737578"/>
              <a:gd name="connsiteX2255" fmla="*/ 8999181 w 14630399"/>
              <a:gd name="connsiteY2255" fmla="*/ 4163977 h 8737578"/>
              <a:gd name="connsiteX2256" fmla="*/ 9002405 w 14630399"/>
              <a:gd name="connsiteY2256" fmla="*/ 4163977 h 8737578"/>
              <a:gd name="connsiteX2257" fmla="*/ 9006704 w 14630399"/>
              <a:gd name="connsiteY2257" fmla="*/ 4166113 h 8737578"/>
              <a:gd name="connsiteX2258" fmla="*/ 9009927 w 14630399"/>
              <a:gd name="connsiteY2258" fmla="*/ 4166113 h 8737578"/>
              <a:gd name="connsiteX2259" fmla="*/ 9014226 w 14630399"/>
              <a:gd name="connsiteY2259" fmla="*/ 4169319 h 8737578"/>
              <a:gd name="connsiteX2260" fmla="*/ 9024972 w 14630399"/>
              <a:gd name="connsiteY2260" fmla="*/ 4174661 h 8737578"/>
              <a:gd name="connsiteX2261" fmla="*/ 9030345 w 14630399"/>
              <a:gd name="connsiteY2261" fmla="*/ 4174661 h 8737578"/>
              <a:gd name="connsiteX2262" fmla="*/ 9034644 w 14630399"/>
              <a:gd name="connsiteY2262" fmla="*/ 4176798 h 8737578"/>
              <a:gd name="connsiteX2263" fmla="*/ 9040017 w 14630399"/>
              <a:gd name="connsiteY2263" fmla="*/ 4176798 h 8737578"/>
              <a:gd name="connsiteX2264" fmla="*/ 9042166 w 14630399"/>
              <a:gd name="connsiteY2264" fmla="*/ 4178935 h 8737578"/>
              <a:gd name="connsiteX2265" fmla="*/ 9047539 w 14630399"/>
              <a:gd name="connsiteY2265" fmla="*/ 4184278 h 8737578"/>
              <a:gd name="connsiteX2266" fmla="*/ 9049689 w 14630399"/>
              <a:gd name="connsiteY2266" fmla="*/ 4184278 h 8737578"/>
              <a:gd name="connsiteX2267" fmla="*/ 9049689 w 14630399"/>
              <a:gd name="connsiteY2267" fmla="*/ 4182140 h 8737578"/>
              <a:gd name="connsiteX2268" fmla="*/ 9049689 w 14630399"/>
              <a:gd name="connsiteY2268" fmla="*/ 4178935 h 8737578"/>
              <a:gd name="connsiteX2269" fmla="*/ 9049689 w 14630399"/>
              <a:gd name="connsiteY2269" fmla="*/ 4176798 h 8737578"/>
              <a:gd name="connsiteX2270" fmla="*/ 9049689 w 14630399"/>
              <a:gd name="connsiteY2270" fmla="*/ 4174661 h 8737578"/>
              <a:gd name="connsiteX2271" fmla="*/ 9049689 w 14630399"/>
              <a:gd name="connsiteY2271" fmla="*/ 4171456 h 8737578"/>
              <a:gd name="connsiteX2272" fmla="*/ 9049689 w 14630399"/>
              <a:gd name="connsiteY2272" fmla="*/ 4169319 h 8737578"/>
              <a:gd name="connsiteX2273" fmla="*/ 9049689 w 14630399"/>
              <a:gd name="connsiteY2273" fmla="*/ 4166113 h 8737578"/>
              <a:gd name="connsiteX2274" fmla="*/ 9049689 w 14630399"/>
              <a:gd name="connsiteY2274" fmla="*/ 4163977 h 8737578"/>
              <a:gd name="connsiteX2275" fmla="*/ 9049689 w 14630399"/>
              <a:gd name="connsiteY2275" fmla="*/ 4161840 h 8737578"/>
              <a:gd name="connsiteX2276" fmla="*/ 9052912 w 14630399"/>
              <a:gd name="connsiteY2276" fmla="*/ 4158634 h 8737578"/>
              <a:gd name="connsiteX2277" fmla="*/ 9052912 w 14630399"/>
              <a:gd name="connsiteY2277" fmla="*/ 4156498 h 8737578"/>
              <a:gd name="connsiteX2278" fmla="*/ 9052912 w 14630399"/>
              <a:gd name="connsiteY2278" fmla="*/ 4154360 h 8737578"/>
              <a:gd name="connsiteX2279" fmla="*/ 9055061 w 14630399"/>
              <a:gd name="connsiteY2279" fmla="*/ 4151155 h 8737578"/>
              <a:gd name="connsiteX2280" fmla="*/ 9055061 w 14630399"/>
              <a:gd name="connsiteY2280" fmla="*/ 4149018 h 8737578"/>
              <a:gd name="connsiteX2281" fmla="*/ 9055061 w 14630399"/>
              <a:gd name="connsiteY2281" fmla="*/ 4146881 h 8737578"/>
              <a:gd name="connsiteX2282" fmla="*/ 9058285 w 14630399"/>
              <a:gd name="connsiteY2282" fmla="*/ 4146881 h 8737578"/>
              <a:gd name="connsiteX2283" fmla="*/ 9058285 w 14630399"/>
              <a:gd name="connsiteY2283" fmla="*/ 4143676 h 8737578"/>
              <a:gd name="connsiteX2284" fmla="*/ 9060435 w 14630399"/>
              <a:gd name="connsiteY2284" fmla="*/ 4141539 h 8737578"/>
              <a:gd name="connsiteX2285" fmla="*/ 9060435 w 14630399"/>
              <a:gd name="connsiteY2285" fmla="*/ 4138334 h 8737578"/>
              <a:gd name="connsiteX2286" fmla="*/ 9062584 w 14630399"/>
              <a:gd name="connsiteY2286" fmla="*/ 4138334 h 8737578"/>
              <a:gd name="connsiteX2287" fmla="*/ 9062584 w 14630399"/>
              <a:gd name="connsiteY2287" fmla="*/ 4136197 h 8737578"/>
              <a:gd name="connsiteX2288" fmla="*/ 9065808 w 14630399"/>
              <a:gd name="connsiteY2288" fmla="*/ 4134060 h 8737578"/>
              <a:gd name="connsiteX2289" fmla="*/ 9065808 w 14630399"/>
              <a:gd name="connsiteY2289" fmla="*/ 4130854 h 8737578"/>
              <a:gd name="connsiteX2290" fmla="*/ 9067957 w 14630399"/>
              <a:gd name="connsiteY2290" fmla="*/ 4130854 h 8737578"/>
              <a:gd name="connsiteX2291" fmla="*/ 9067957 w 14630399"/>
              <a:gd name="connsiteY2291" fmla="*/ 4128718 h 8737578"/>
              <a:gd name="connsiteX2292" fmla="*/ 9070106 w 14630399"/>
              <a:gd name="connsiteY2292" fmla="*/ 4128718 h 8737578"/>
              <a:gd name="connsiteX2293" fmla="*/ 9070106 w 14630399"/>
              <a:gd name="connsiteY2293" fmla="*/ 4126581 h 8737578"/>
              <a:gd name="connsiteX2294" fmla="*/ 9073330 w 14630399"/>
              <a:gd name="connsiteY2294" fmla="*/ 4126581 h 8737578"/>
              <a:gd name="connsiteX2295" fmla="*/ 9073330 w 14630399"/>
              <a:gd name="connsiteY2295" fmla="*/ 4123375 h 8737578"/>
              <a:gd name="connsiteX2296" fmla="*/ 9077629 w 14630399"/>
              <a:gd name="connsiteY2296" fmla="*/ 4121238 h 8737578"/>
              <a:gd name="connsiteX2297" fmla="*/ 9083001 w 14630399"/>
              <a:gd name="connsiteY2297" fmla="*/ 4115896 h 8737578"/>
              <a:gd name="connsiteX2298" fmla="*/ 9086225 w 14630399"/>
              <a:gd name="connsiteY2298" fmla="*/ 4113759 h 8737578"/>
              <a:gd name="connsiteX2299" fmla="*/ 9088375 w 14630399"/>
              <a:gd name="connsiteY2299" fmla="*/ 4113759 h 8737578"/>
              <a:gd name="connsiteX2300" fmla="*/ 9090524 w 14630399"/>
              <a:gd name="connsiteY2300" fmla="*/ 4113759 h 8737578"/>
              <a:gd name="connsiteX2301" fmla="*/ 9090524 w 14630399"/>
              <a:gd name="connsiteY2301" fmla="*/ 4111623 h 8737578"/>
              <a:gd name="connsiteX2302" fmla="*/ 9093748 w 14630399"/>
              <a:gd name="connsiteY2302" fmla="*/ 4111623 h 8737578"/>
              <a:gd name="connsiteX2303" fmla="*/ 9093748 w 14630399"/>
              <a:gd name="connsiteY2303" fmla="*/ 4108417 h 8737578"/>
              <a:gd name="connsiteX2304" fmla="*/ 9095897 w 14630399"/>
              <a:gd name="connsiteY2304" fmla="*/ 4106280 h 8737578"/>
              <a:gd name="connsiteX2305" fmla="*/ 9095897 w 14630399"/>
              <a:gd name="connsiteY2305" fmla="*/ 4103074 h 8737578"/>
              <a:gd name="connsiteX2306" fmla="*/ 9098046 w 14630399"/>
              <a:gd name="connsiteY2306" fmla="*/ 4103074 h 8737578"/>
              <a:gd name="connsiteX2307" fmla="*/ 9098046 w 14630399"/>
              <a:gd name="connsiteY2307" fmla="*/ 4100938 h 8737578"/>
              <a:gd name="connsiteX2308" fmla="*/ 9098046 w 14630399"/>
              <a:gd name="connsiteY2308" fmla="*/ 4098801 h 8737578"/>
              <a:gd name="connsiteX2309" fmla="*/ 9098046 w 14630399"/>
              <a:gd name="connsiteY2309" fmla="*/ 4095595 h 8737578"/>
              <a:gd name="connsiteX2310" fmla="*/ 9101270 w 14630399"/>
              <a:gd name="connsiteY2310" fmla="*/ 4095595 h 8737578"/>
              <a:gd name="connsiteX2311" fmla="*/ 9101270 w 14630399"/>
              <a:gd name="connsiteY2311" fmla="*/ 4093458 h 8737578"/>
              <a:gd name="connsiteX2312" fmla="*/ 9101270 w 14630399"/>
              <a:gd name="connsiteY2312" fmla="*/ 4091321 h 8737578"/>
              <a:gd name="connsiteX2313" fmla="*/ 9101270 w 14630399"/>
              <a:gd name="connsiteY2313" fmla="*/ 4088116 h 8737578"/>
              <a:gd name="connsiteX2314" fmla="*/ 9101270 w 14630399"/>
              <a:gd name="connsiteY2314" fmla="*/ 4085979 h 8737578"/>
              <a:gd name="connsiteX2315" fmla="*/ 9101270 w 14630399"/>
              <a:gd name="connsiteY2315" fmla="*/ 4083842 h 8737578"/>
              <a:gd name="connsiteX2316" fmla="*/ 9101270 w 14630399"/>
              <a:gd name="connsiteY2316" fmla="*/ 4080637 h 8737578"/>
              <a:gd name="connsiteX2317" fmla="*/ 9101270 w 14630399"/>
              <a:gd name="connsiteY2317" fmla="*/ 4075295 h 8737578"/>
              <a:gd name="connsiteX2318" fmla="*/ 9101270 w 14630399"/>
              <a:gd name="connsiteY2318" fmla="*/ 4067815 h 8737578"/>
              <a:gd name="connsiteX2319" fmla="*/ 9101270 w 14630399"/>
              <a:gd name="connsiteY2319" fmla="*/ 4065678 h 8737578"/>
              <a:gd name="connsiteX2320" fmla="*/ 9101270 w 14630399"/>
              <a:gd name="connsiteY2320" fmla="*/ 4063542 h 8737578"/>
              <a:gd name="connsiteX2321" fmla="*/ 9101270 w 14630399"/>
              <a:gd name="connsiteY2321" fmla="*/ 4052857 h 8737578"/>
              <a:gd name="connsiteX2322" fmla="*/ 9101270 w 14630399"/>
              <a:gd name="connsiteY2322" fmla="*/ 4043241 h 8737578"/>
              <a:gd name="connsiteX2323" fmla="*/ 9101270 w 14630399"/>
              <a:gd name="connsiteY2323" fmla="*/ 4040036 h 8737578"/>
              <a:gd name="connsiteX2324" fmla="*/ 9101270 w 14630399"/>
              <a:gd name="connsiteY2324" fmla="*/ 4035762 h 8737578"/>
              <a:gd name="connsiteX2325" fmla="*/ 9101270 w 14630399"/>
              <a:gd name="connsiteY2325" fmla="*/ 4032556 h 8737578"/>
              <a:gd name="connsiteX2326" fmla="*/ 9101270 w 14630399"/>
              <a:gd name="connsiteY2326" fmla="*/ 4030419 h 8737578"/>
              <a:gd name="connsiteX2327" fmla="*/ 9101270 w 14630399"/>
              <a:gd name="connsiteY2327" fmla="*/ 4017598 h 8737578"/>
              <a:gd name="connsiteX2328" fmla="*/ 9101270 w 14630399"/>
              <a:gd name="connsiteY2328" fmla="*/ 4015461 h 8737578"/>
              <a:gd name="connsiteX2329" fmla="*/ 9101270 w 14630399"/>
              <a:gd name="connsiteY2329" fmla="*/ 4010119 h 8737578"/>
              <a:gd name="connsiteX2330" fmla="*/ 9101270 w 14630399"/>
              <a:gd name="connsiteY2330" fmla="*/ 4004776 h 8737578"/>
              <a:gd name="connsiteX2331" fmla="*/ 9101270 w 14630399"/>
              <a:gd name="connsiteY2331" fmla="*/ 3997297 h 8737578"/>
              <a:gd name="connsiteX2332" fmla="*/ 9101270 w 14630399"/>
              <a:gd name="connsiteY2332" fmla="*/ 3995161 h 8737578"/>
              <a:gd name="connsiteX2333" fmla="*/ 9101270 w 14630399"/>
              <a:gd name="connsiteY2333" fmla="*/ 3987681 h 8737578"/>
              <a:gd name="connsiteX2334" fmla="*/ 9101270 w 14630399"/>
              <a:gd name="connsiteY2334" fmla="*/ 3984476 h 8737578"/>
              <a:gd name="connsiteX2335" fmla="*/ 9098046 w 14630399"/>
              <a:gd name="connsiteY2335" fmla="*/ 3980202 h 8737578"/>
              <a:gd name="connsiteX2336" fmla="*/ 9098046 w 14630399"/>
              <a:gd name="connsiteY2336" fmla="*/ 3974860 h 8737578"/>
              <a:gd name="connsiteX2337" fmla="*/ 9098046 w 14630399"/>
              <a:gd name="connsiteY2337" fmla="*/ 3972723 h 8737578"/>
              <a:gd name="connsiteX2338" fmla="*/ 9098046 w 14630399"/>
              <a:gd name="connsiteY2338" fmla="*/ 3969517 h 8737578"/>
              <a:gd name="connsiteX2339" fmla="*/ 9098046 w 14630399"/>
              <a:gd name="connsiteY2339" fmla="*/ 3967381 h 8737578"/>
              <a:gd name="connsiteX2340" fmla="*/ 9098046 w 14630399"/>
              <a:gd name="connsiteY2340" fmla="*/ 3962039 h 8737578"/>
              <a:gd name="connsiteX2341" fmla="*/ 9098046 w 14630399"/>
              <a:gd name="connsiteY2341" fmla="*/ 3952422 h 8737578"/>
              <a:gd name="connsiteX2342" fmla="*/ 9098046 w 14630399"/>
              <a:gd name="connsiteY2342" fmla="*/ 3947080 h 8737578"/>
              <a:gd name="connsiteX2343" fmla="*/ 9098046 w 14630399"/>
              <a:gd name="connsiteY2343" fmla="*/ 3944943 h 8737578"/>
              <a:gd name="connsiteX2344" fmla="*/ 9098046 w 14630399"/>
              <a:gd name="connsiteY2344" fmla="*/ 3937464 h 8737578"/>
              <a:gd name="connsiteX2345" fmla="*/ 9098046 w 14630399"/>
              <a:gd name="connsiteY2345" fmla="*/ 3934259 h 8737578"/>
              <a:gd name="connsiteX2346" fmla="*/ 9098046 w 14630399"/>
              <a:gd name="connsiteY2346" fmla="*/ 3932121 h 8737578"/>
              <a:gd name="connsiteX2347" fmla="*/ 9098046 w 14630399"/>
              <a:gd name="connsiteY2347" fmla="*/ 3928916 h 8737578"/>
              <a:gd name="connsiteX2348" fmla="*/ 9098046 w 14630399"/>
              <a:gd name="connsiteY2348" fmla="*/ 3926779 h 8737578"/>
              <a:gd name="connsiteX2349" fmla="*/ 9098046 w 14630399"/>
              <a:gd name="connsiteY2349" fmla="*/ 3919300 h 8737578"/>
              <a:gd name="connsiteX2350" fmla="*/ 9098046 w 14630399"/>
              <a:gd name="connsiteY2350" fmla="*/ 3913958 h 8737578"/>
              <a:gd name="connsiteX2351" fmla="*/ 9098046 w 14630399"/>
              <a:gd name="connsiteY2351" fmla="*/ 3911821 h 8737578"/>
              <a:gd name="connsiteX2352" fmla="*/ 9098046 w 14630399"/>
              <a:gd name="connsiteY2352" fmla="*/ 3906479 h 8737578"/>
              <a:gd name="connsiteX2353" fmla="*/ 9098046 w 14630399"/>
              <a:gd name="connsiteY2353" fmla="*/ 3904342 h 8737578"/>
              <a:gd name="connsiteX2354" fmla="*/ 9098046 w 14630399"/>
              <a:gd name="connsiteY2354" fmla="*/ 3901136 h 8737578"/>
              <a:gd name="connsiteX2355" fmla="*/ 9098046 w 14630399"/>
              <a:gd name="connsiteY2355" fmla="*/ 3896862 h 8737578"/>
              <a:gd name="connsiteX2356" fmla="*/ 9098046 w 14630399"/>
              <a:gd name="connsiteY2356" fmla="*/ 3889383 h 8737578"/>
              <a:gd name="connsiteX2357" fmla="*/ 9098046 w 14630399"/>
              <a:gd name="connsiteY2357" fmla="*/ 3878699 h 8737578"/>
              <a:gd name="connsiteX2358" fmla="*/ 9098046 w 14630399"/>
              <a:gd name="connsiteY2358" fmla="*/ 3876562 h 8737578"/>
              <a:gd name="connsiteX2359" fmla="*/ 9098046 w 14630399"/>
              <a:gd name="connsiteY2359" fmla="*/ 3873356 h 8737578"/>
              <a:gd name="connsiteX2360" fmla="*/ 9098046 w 14630399"/>
              <a:gd name="connsiteY2360" fmla="*/ 3828481 h 8737578"/>
              <a:gd name="connsiteX2361" fmla="*/ 9098046 w 14630399"/>
              <a:gd name="connsiteY2361" fmla="*/ 3821002 h 8737578"/>
              <a:gd name="connsiteX2362" fmla="*/ 9098046 w 14630399"/>
              <a:gd name="connsiteY2362" fmla="*/ 3810317 h 8737578"/>
              <a:gd name="connsiteX2363" fmla="*/ 9098046 w 14630399"/>
              <a:gd name="connsiteY2363" fmla="*/ 3795359 h 8737578"/>
              <a:gd name="connsiteX2364" fmla="*/ 9098046 w 14630399"/>
              <a:gd name="connsiteY2364" fmla="*/ 3793222 h 8737578"/>
              <a:gd name="connsiteX2365" fmla="*/ 9098046 w 14630399"/>
              <a:gd name="connsiteY2365" fmla="*/ 3780401 h 8737578"/>
              <a:gd name="connsiteX2366" fmla="*/ 9098046 w 14630399"/>
              <a:gd name="connsiteY2366" fmla="*/ 3767579 h 8737578"/>
              <a:gd name="connsiteX2367" fmla="*/ 9098046 w 14630399"/>
              <a:gd name="connsiteY2367" fmla="*/ 3760100 h 8737578"/>
              <a:gd name="connsiteX2368" fmla="*/ 9098046 w 14630399"/>
              <a:gd name="connsiteY2368" fmla="*/ 3754758 h 8737578"/>
              <a:gd name="connsiteX2369" fmla="*/ 9098046 w 14630399"/>
              <a:gd name="connsiteY2369" fmla="*/ 3743005 h 8737578"/>
              <a:gd name="connsiteX2370" fmla="*/ 9098046 w 14630399"/>
              <a:gd name="connsiteY2370" fmla="*/ 3730183 h 8737578"/>
              <a:gd name="connsiteX2371" fmla="*/ 9098046 w 14630399"/>
              <a:gd name="connsiteY2371" fmla="*/ 3715225 h 8737578"/>
              <a:gd name="connsiteX2372" fmla="*/ 9098046 w 14630399"/>
              <a:gd name="connsiteY2372" fmla="*/ 3702403 h 8737578"/>
              <a:gd name="connsiteX2373" fmla="*/ 9098046 w 14630399"/>
              <a:gd name="connsiteY2373" fmla="*/ 3697061 h 8737578"/>
              <a:gd name="connsiteX2374" fmla="*/ 9098046 w 14630399"/>
              <a:gd name="connsiteY2374" fmla="*/ 3691719 h 8737578"/>
              <a:gd name="connsiteX2375" fmla="*/ 9095897 w 14630399"/>
              <a:gd name="connsiteY2375" fmla="*/ 3684240 h 8737578"/>
              <a:gd name="connsiteX2376" fmla="*/ 9095897 w 14630399"/>
              <a:gd name="connsiteY2376" fmla="*/ 3682102 h 8737578"/>
              <a:gd name="connsiteX2377" fmla="*/ 9095897 w 14630399"/>
              <a:gd name="connsiteY2377" fmla="*/ 3676760 h 8737578"/>
              <a:gd name="connsiteX2378" fmla="*/ 9095897 w 14630399"/>
              <a:gd name="connsiteY2378" fmla="*/ 3671418 h 8737578"/>
              <a:gd name="connsiteX2379" fmla="*/ 9095897 w 14630399"/>
              <a:gd name="connsiteY2379" fmla="*/ 3661802 h 8737578"/>
              <a:gd name="connsiteX2380" fmla="*/ 9095897 w 14630399"/>
              <a:gd name="connsiteY2380" fmla="*/ 3656460 h 8737578"/>
              <a:gd name="connsiteX2381" fmla="*/ 9095897 w 14630399"/>
              <a:gd name="connsiteY2381" fmla="*/ 3648980 h 8737578"/>
              <a:gd name="connsiteX2382" fmla="*/ 9095897 w 14630399"/>
              <a:gd name="connsiteY2382" fmla="*/ 3636159 h 8737578"/>
              <a:gd name="connsiteX2383" fmla="*/ 9095897 w 14630399"/>
              <a:gd name="connsiteY2383" fmla="*/ 3628680 h 8737578"/>
              <a:gd name="connsiteX2384" fmla="*/ 9095897 w 14630399"/>
              <a:gd name="connsiteY2384" fmla="*/ 3615858 h 8737578"/>
              <a:gd name="connsiteX2385" fmla="*/ 9095897 w 14630399"/>
              <a:gd name="connsiteY2385" fmla="*/ 3613721 h 8737578"/>
              <a:gd name="connsiteX2386" fmla="*/ 9095897 w 14630399"/>
              <a:gd name="connsiteY2386" fmla="*/ 3606242 h 8737578"/>
              <a:gd name="connsiteX2387" fmla="*/ 9095897 w 14630399"/>
              <a:gd name="connsiteY2387" fmla="*/ 3593421 h 8737578"/>
              <a:gd name="connsiteX2388" fmla="*/ 9095897 w 14630399"/>
              <a:gd name="connsiteY2388" fmla="*/ 3585941 h 8737578"/>
              <a:gd name="connsiteX2389" fmla="*/ 9095897 w 14630399"/>
              <a:gd name="connsiteY2389" fmla="*/ 3533587 h 8737578"/>
              <a:gd name="connsiteX2390" fmla="*/ 9095897 w 14630399"/>
              <a:gd name="connsiteY2390" fmla="*/ 3515423 h 8737578"/>
              <a:gd name="connsiteX2391" fmla="*/ 9095897 w 14630399"/>
              <a:gd name="connsiteY2391" fmla="*/ 3510081 h 8737578"/>
              <a:gd name="connsiteX2392" fmla="*/ 9095897 w 14630399"/>
              <a:gd name="connsiteY2392" fmla="*/ 3507944 h 8737578"/>
              <a:gd name="connsiteX2393" fmla="*/ 9095897 w 14630399"/>
              <a:gd name="connsiteY2393" fmla="*/ 3505807 h 8737578"/>
              <a:gd name="connsiteX2394" fmla="*/ 9095897 w 14630399"/>
              <a:gd name="connsiteY2394" fmla="*/ 3502602 h 8737578"/>
              <a:gd name="connsiteX2395" fmla="*/ 9095897 w 14630399"/>
              <a:gd name="connsiteY2395" fmla="*/ 3492986 h 8737578"/>
              <a:gd name="connsiteX2396" fmla="*/ 9090524 w 14630399"/>
              <a:gd name="connsiteY2396" fmla="*/ 3492986 h 8737578"/>
              <a:gd name="connsiteX2397" fmla="*/ 9086225 w 14630399"/>
              <a:gd name="connsiteY2397" fmla="*/ 3492986 h 8737578"/>
              <a:gd name="connsiteX2398" fmla="*/ 9080852 w 14630399"/>
              <a:gd name="connsiteY2398" fmla="*/ 3492986 h 8737578"/>
              <a:gd name="connsiteX2399" fmla="*/ 9080852 w 14630399"/>
              <a:gd name="connsiteY2399" fmla="*/ 3495123 h 8737578"/>
              <a:gd name="connsiteX2400" fmla="*/ 9077629 w 14630399"/>
              <a:gd name="connsiteY2400" fmla="*/ 3497259 h 8737578"/>
              <a:gd name="connsiteX2401" fmla="*/ 9075479 w 14630399"/>
              <a:gd name="connsiteY2401" fmla="*/ 3497259 h 8737578"/>
              <a:gd name="connsiteX2402" fmla="*/ 9073330 w 14630399"/>
              <a:gd name="connsiteY2402" fmla="*/ 3497259 h 8737578"/>
              <a:gd name="connsiteX2403" fmla="*/ 9070106 w 14630399"/>
              <a:gd name="connsiteY2403" fmla="*/ 3500465 h 8737578"/>
              <a:gd name="connsiteX2404" fmla="*/ 9065808 w 14630399"/>
              <a:gd name="connsiteY2404" fmla="*/ 3502602 h 8737578"/>
              <a:gd name="connsiteX2405" fmla="*/ 9060435 w 14630399"/>
              <a:gd name="connsiteY2405" fmla="*/ 3505807 h 8737578"/>
              <a:gd name="connsiteX2406" fmla="*/ 9055061 w 14630399"/>
              <a:gd name="connsiteY2406" fmla="*/ 3505807 h 8737578"/>
              <a:gd name="connsiteX2407" fmla="*/ 9049689 w 14630399"/>
              <a:gd name="connsiteY2407" fmla="*/ 3507944 h 8737578"/>
              <a:gd name="connsiteX2408" fmla="*/ 9045390 w 14630399"/>
              <a:gd name="connsiteY2408" fmla="*/ 3507944 h 8737578"/>
              <a:gd name="connsiteX2409" fmla="*/ 9037867 w 14630399"/>
              <a:gd name="connsiteY2409" fmla="*/ 3513286 h 8737578"/>
              <a:gd name="connsiteX2410" fmla="*/ 9024972 w 14630399"/>
              <a:gd name="connsiteY2410" fmla="*/ 3517560 h 8737578"/>
              <a:gd name="connsiteX2411" fmla="*/ 9022823 w 14630399"/>
              <a:gd name="connsiteY2411" fmla="*/ 3517560 h 8737578"/>
              <a:gd name="connsiteX2412" fmla="*/ 9012077 w 14630399"/>
              <a:gd name="connsiteY2412" fmla="*/ 3522903 h 8737578"/>
              <a:gd name="connsiteX2413" fmla="*/ 8997032 w 14630399"/>
              <a:gd name="connsiteY2413" fmla="*/ 3528245 h 8737578"/>
              <a:gd name="connsiteX2414" fmla="*/ 8984137 w 14630399"/>
              <a:gd name="connsiteY2414" fmla="*/ 3533587 h 8737578"/>
              <a:gd name="connsiteX2415" fmla="*/ 8984137 w 14630399"/>
              <a:gd name="connsiteY2415" fmla="*/ 3535724 h 8737578"/>
              <a:gd name="connsiteX2416" fmla="*/ 8976615 w 14630399"/>
              <a:gd name="connsiteY2416" fmla="*/ 3537861 h 8737578"/>
              <a:gd name="connsiteX2417" fmla="*/ 8969092 w 14630399"/>
              <a:gd name="connsiteY2417" fmla="*/ 3541066 h 8737578"/>
              <a:gd name="connsiteX2418" fmla="*/ 8966943 w 14630399"/>
              <a:gd name="connsiteY2418" fmla="*/ 3543203 h 8737578"/>
              <a:gd name="connsiteX2419" fmla="*/ 8963719 w 14630399"/>
              <a:gd name="connsiteY2419" fmla="*/ 3543203 h 8737578"/>
              <a:gd name="connsiteX2420" fmla="*/ 8958346 w 14630399"/>
              <a:gd name="connsiteY2420" fmla="*/ 3545340 h 8737578"/>
              <a:gd name="connsiteX2421" fmla="*/ 8950823 w 14630399"/>
              <a:gd name="connsiteY2421" fmla="*/ 3548545 h 8737578"/>
              <a:gd name="connsiteX2422" fmla="*/ 8943301 w 14630399"/>
              <a:gd name="connsiteY2422" fmla="*/ 3552819 h 8737578"/>
              <a:gd name="connsiteX2423" fmla="*/ 8935779 w 14630399"/>
              <a:gd name="connsiteY2423" fmla="*/ 3556025 h 8737578"/>
              <a:gd name="connsiteX2424" fmla="*/ 8933630 w 14630399"/>
              <a:gd name="connsiteY2424" fmla="*/ 3556025 h 8737578"/>
              <a:gd name="connsiteX2425" fmla="*/ 8926107 w 14630399"/>
              <a:gd name="connsiteY2425" fmla="*/ 3558162 h 8737578"/>
              <a:gd name="connsiteX2426" fmla="*/ 8922883 w 14630399"/>
              <a:gd name="connsiteY2426" fmla="*/ 3561367 h 8737578"/>
              <a:gd name="connsiteX2427" fmla="*/ 8920734 w 14630399"/>
              <a:gd name="connsiteY2427" fmla="*/ 3561367 h 8737578"/>
              <a:gd name="connsiteX2428" fmla="*/ 8918585 w 14630399"/>
              <a:gd name="connsiteY2428" fmla="*/ 3563504 h 8737578"/>
              <a:gd name="connsiteX2429" fmla="*/ 8915361 w 14630399"/>
              <a:gd name="connsiteY2429" fmla="*/ 3565641 h 8737578"/>
              <a:gd name="connsiteX2430" fmla="*/ 8913212 w 14630399"/>
              <a:gd name="connsiteY2430" fmla="*/ 3565641 h 8737578"/>
              <a:gd name="connsiteX2431" fmla="*/ 8911063 w 14630399"/>
              <a:gd name="connsiteY2431" fmla="*/ 3565641 h 8737578"/>
              <a:gd name="connsiteX2432" fmla="*/ 8911063 w 14630399"/>
              <a:gd name="connsiteY2432" fmla="*/ 3568846 h 8737578"/>
              <a:gd name="connsiteX2433" fmla="*/ 8907839 w 14630399"/>
              <a:gd name="connsiteY2433" fmla="*/ 3568846 h 8737578"/>
              <a:gd name="connsiteX2434" fmla="*/ 8905690 w 14630399"/>
              <a:gd name="connsiteY2434" fmla="*/ 3568846 h 8737578"/>
              <a:gd name="connsiteX2435" fmla="*/ 8902466 w 14630399"/>
              <a:gd name="connsiteY2435" fmla="*/ 3568846 h 8737578"/>
              <a:gd name="connsiteX2436" fmla="*/ 8900317 w 14630399"/>
              <a:gd name="connsiteY2436" fmla="*/ 3568846 h 8737578"/>
              <a:gd name="connsiteX2437" fmla="*/ 8898167 w 14630399"/>
              <a:gd name="connsiteY2437" fmla="*/ 3568846 h 8737578"/>
              <a:gd name="connsiteX2438" fmla="*/ 8894943 w 14630399"/>
              <a:gd name="connsiteY2438" fmla="*/ 3568846 h 8737578"/>
              <a:gd name="connsiteX2439" fmla="*/ 8885272 w 14630399"/>
              <a:gd name="connsiteY2439" fmla="*/ 3570983 h 8737578"/>
              <a:gd name="connsiteX2440" fmla="*/ 8877750 w 14630399"/>
              <a:gd name="connsiteY2440" fmla="*/ 3570983 h 8737578"/>
              <a:gd name="connsiteX2441" fmla="*/ 8875601 w 14630399"/>
              <a:gd name="connsiteY2441" fmla="*/ 3570983 h 8737578"/>
              <a:gd name="connsiteX2442" fmla="*/ 8867003 w 14630399"/>
              <a:gd name="connsiteY2442" fmla="*/ 3570983 h 8737578"/>
              <a:gd name="connsiteX2443" fmla="*/ 8862705 w 14630399"/>
              <a:gd name="connsiteY2443" fmla="*/ 3570983 h 8737578"/>
              <a:gd name="connsiteX2444" fmla="*/ 8859481 w 14630399"/>
              <a:gd name="connsiteY2444" fmla="*/ 3570983 h 8737578"/>
              <a:gd name="connsiteX2445" fmla="*/ 8855183 w 14630399"/>
              <a:gd name="connsiteY2445" fmla="*/ 3573120 h 8737578"/>
              <a:gd name="connsiteX2446" fmla="*/ 8847661 w 14630399"/>
              <a:gd name="connsiteY2446" fmla="*/ 3573120 h 8737578"/>
              <a:gd name="connsiteX2447" fmla="*/ 8839063 w 14630399"/>
              <a:gd name="connsiteY2447" fmla="*/ 3573120 h 8737578"/>
              <a:gd name="connsiteX2448" fmla="*/ 8831541 w 14630399"/>
              <a:gd name="connsiteY2448" fmla="*/ 3576325 h 8737578"/>
              <a:gd name="connsiteX2449" fmla="*/ 8829392 w 14630399"/>
              <a:gd name="connsiteY2449" fmla="*/ 3576325 h 8737578"/>
              <a:gd name="connsiteX2450" fmla="*/ 8821869 w 14630399"/>
              <a:gd name="connsiteY2450" fmla="*/ 3576325 h 8737578"/>
              <a:gd name="connsiteX2451" fmla="*/ 8816497 w 14630399"/>
              <a:gd name="connsiteY2451" fmla="*/ 3576325 h 8737578"/>
              <a:gd name="connsiteX2452" fmla="*/ 8808974 w 14630399"/>
              <a:gd name="connsiteY2452" fmla="*/ 3578463 h 8737578"/>
              <a:gd name="connsiteX2453" fmla="*/ 8806825 w 14630399"/>
              <a:gd name="connsiteY2453" fmla="*/ 3578463 h 8737578"/>
              <a:gd name="connsiteX2454" fmla="*/ 8803601 w 14630399"/>
              <a:gd name="connsiteY2454" fmla="*/ 3578463 h 8737578"/>
              <a:gd name="connsiteX2455" fmla="*/ 8803601 w 14630399"/>
              <a:gd name="connsiteY2455" fmla="*/ 3576325 h 8737578"/>
              <a:gd name="connsiteX2456" fmla="*/ 8803601 w 14630399"/>
              <a:gd name="connsiteY2456" fmla="*/ 3570983 h 8737578"/>
              <a:gd name="connsiteX2457" fmla="*/ 8803601 w 14630399"/>
              <a:gd name="connsiteY2457" fmla="*/ 3565641 h 8737578"/>
              <a:gd name="connsiteX2458" fmla="*/ 8803601 w 14630399"/>
              <a:gd name="connsiteY2458" fmla="*/ 3556025 h 8737578"/>
              <a:gd name="connsiteX2459" fmla="*/ 8803601 w 14630399"/>
              <a:gd name="connsiteY2459" fmla="*/ 3541066 h 8737578"/>
              <a:gd name="connsiteX2460" fmla="*/ 8803601 w 14630399"/>
              <a:gd name="connsiteY2460" fmla="*/ 3535724 h 8737578"/>
              <a:gd name="connsiteX2461" fmla="*/ 8801452 w 14630399"/>
              <a:gd name="connsiteY2461" fmla="*/ 3530382 h 8737578"/>
              <a:gd name="connsiteX2462" fmla="*/ 8801452 w 14630399"/>
              <a:gd name="connsiteY2462" fmla="*/ 3525039 h 8737578"/>
              <a:gd name="connsiteX2463" fmla="*/ 8801452 w 14630399"/>
              <a:gd name="connsiteY2463" fmla="*/ 3513286 h 8737578"/>
              <a:gd name="connsiteX2464" fmla="*/ 8801452 w 14630399"/>
              <a:gd name="connsiteY2464" fmla="*/ 3507944 h 8737578"/>
              <a:gd name="connsiteX2465" fmla="*/ 8801452 w 14630399"/>
              <a:gd name="connsiteY2465" fmla="*/ 3489781 h 8737578"/>
              <a:gd name="connsiteX2466" fmla="*/ 8801452 w 14630399"/>
              <a:gd name="connsiteY2466" fmla="*/ 3482301 h 8737578"/>
              <a:gd name="connsiteX2467" fmla="*/ 8801452 w 14630399"/>
              <a:gd name="connsiteY2467" fmla="*/ 3472685 h 8737578"/>
              <a:gd name="connsiteX2468" fmla="*/ 8801452 w 14630399"/>
              <a:gd name="connsiteY2468" fmla="*/ 3467343 h 8737578"/>
              <a:gd name="connsiteX2469" fmla="*/ 8801452 w 14630399"/>
              <a:gd name="connsiteY2469" fmla="*/ 3462001 h 8737578"/>
              <a:gd name="connsiteX2470" fmla="*/ 8801452 w 14630399"/>
              <a:gd name="connsiteY2470" fmla="*/ 3459863 h 8737578"/>
              <a:gd name="connsiteX2471" fmla="*/ 8801452 w 14630399"/>
              <a:gd name="connsiteY2471" fmla="*/ 3454521 h 8737578"/>
              <a:gd name="connsiteX2472" fmla="*/ 8801452 w 14630399"/>
              <a:gd name="connsiteY2472" fmla="*/ 3452384 h 8737578"/>
              <a:gd name="connsiteX2473" fmla="*/ 8801452 w 14630399"/>
              <a:gd name="connsiteY2473" fmla="*/ 3447042 h 8737578"/>
              <a:gd name="connsiteX2474" fmla="*/ 8801452 w 14630399"/>
              <a:gd name="connsiteY2474" fmla="*/ 3441700 h 8737578"/>
              <a:gd name="connsiteX2475" fmla="*/ 8801452 w 14630399"/>
              <a:gd name="connsiteY2475" fmla="*/ 3439563 h 8737578"/>
              <a:gd name="connsiteX2476" fmla="*/ 8801452 w 14630399"/>
              <a:gd name="connsiteY2476" fmla="*/ 3437426 h 8737578"/>
              <a:gd name="connsiteX2477" fmla="*/ 8801452 w 14630399"/>
              <a:gd name="connsiteY2477" fmla="*/ 3434221 h 8737578"/>
              <a:gd name="connsiteX2478" fmla="*/ 8801452 w 14630399"/>
              <a:gd name="connsiteY2478" fmla="*/ 3429947 h 8737578"/>
              <a:gd name="connsiteX2479" fmla="*/ 8801452 w 14630399"/>
              <a:gd name="connsiteY2479" fmla="*/ 3424604 h 8737578"/>
              <a:gd name="connsiteX2480" fmla="*/ 8801452 w 14630399"/>
              <a:gd name="connsiteY2480" fmla="*/ 3422468 h 8737578"/>
              <a:gd name="connsiteX2481" fmla="*/ 8801452 w 14630399"/>
              <a:gd name="connsiteY2481" fmla="*/ 3419262 h 8737578"/>
              <a:gd name="connsiteX2482" fmla="*/ 8801452 w 14630399"/>
              <a:gd name="connsiteY2482" fmla="*/ 3417126 h 8737578"/>
              <a:gd name="connsiteX2483" fmla="*/ 8801452 w 14630399"/>
              <a:gd name="connsiteY2483" fmla="*/ 3413920 h 8737578"/>
              <a:gd name="connsiteX2484" fmla="*/ 8801452 w 14630399"/>
              <a:gd name="connsiteY2484" fmla="*/ 3411783 h 8737578"/>
              <a:gd name="connsiteX2485" fmla="*/ 8803601 w 14630399"/>
              <a:gd name="connsiteY2485" fmla="*/ 3409646 h 8737578"/>
              <a:gd name="connsiteX2486" fmla="*/ 8803601 w 14630399"/>
              <a:gd name="connsiteY2486" fmla="*/ 3406441 h 8737578"/>
              <a:gd name="connsiteX2487" fmla="*/ 8803601 w 14630399"/>
              <a:gd name="connsiteY2487" fmla="*/ 3404304 h 8737578"/>
              <a:gd name="connsiteX2488" fmla="*/ 8803601 w 14630399"/>
              <a:gd name="connsiteY2488" fmla="*/ 3398961 h 8737578"/>
              <a:gd name="connsiteX2489" fmla="*/ 8806825 w 14630399"/>
              <a:gd name="connsiteY2489" fmla="*/ 3394688 h 8737578"/>
              <a:gd name="connsiteX2490" fmla="*/ 8808974 w 14630399"/>
              <a:gd name="connsiteY2490" fmla="*/ 3386140 h 8737578"/>
              <a:gd name="connsiteX2491" fmla="*/ 8814347 w 14630399"/>
              <a:gd name="connsiteY2491" fmla="*/ 3376524 h 8737578"/>
              <a:gd name="connsiteX2492" fmla="*/ 8814347 w 14630399"/>
              <a:gd name="connsiteY2492" fmla="*/ 3374387 h 8737578"/>
              <a:gd name="connsiteX2493" fmla="*/ 8816497 w 14630399"/>
              <a:gd name="connsiteY2493" fmla="*/ 3369045 h 8737578"/>
              <a:gd name="connsiteX2494" fmla="*/ 8819720 w 14630399"/>
              <a:gd name="connsiteY2494" fmla="*/ 3363702 h 8737578"/>
              <a:gd name="connsiteX2495" fmla="*/ 8821869 w 14630399"/>
              <a:gd name="connsiteY2495" fmla="*/ 3361566 h 8737578"/>
              <a:gd name="connsiteX2496" fmla="*/ 8824019 w 14630399"/>
              <a:gd name="connsiteY2496" fmla="*/ 3356223 h 8737578"/>
              <a:gd name="connsiteX2497" fmla="*/ 8827243 w 14630399"/>
              <a:gd name="connsiteY2497" fmla="*/ 3350881 h 8737578"/>
              <a:gd name="connsiteX2498" fmla="*/ 8827243 w 14630399"/>
              <a:gd name="connsiteY2498" fmla="*/ 3348744 h 8737578"/>
              <a:gd name="connsiteX2499" fmla="*/ 8829392 w 14630399"/>
              <a:gd name="connsiteY2499" fmla="*/ 3343402 h 8737578"/>
              <a:gd name="connsiteX2500" fmla="*/ 8831541 w 14630399"/>
              <a:gd name="connsiteY2500" fmla="*/ 3339128 h 8737578"/>
              <a:gd name="connsiteX2501" fmla="*/ 8834765 w 14630399"/>
              <a:gd name="connsiteY2501" fmla="*/ 3333786 h 8737578"/>
              <a:gd name="connsiteX2502" fmla="*/ 8836914 w 14630399"/>
              <a:gd name="connsiteY2502" fmla="*/ 3328444 h 8737578"/>
              <a:gd name="connsiteX2503" fmla="*/ 8839063 w 14630399"/>
              <a:gd name="connsiteY2503" fmla="*/ 3326306 h 8737578"/>
              <a:gd name="connsiteX2504" fmla="*/ 8839063 w 14630399"/>
              <a:gd name="connsiteY2504" fmla="*/ 3323101 h 8737578"/>
              <a:gd name="connsiteX2505" fmla="*/ 8842287 w 14630399"/>
              <a:gd name="connsiteY2505" fmla="*/ 3323101 h 8737578"/>
              <a:gd name="connsiteX2506" fmla="*/ 8842287 w 14630399"/>
              <a:gd name="connsiteY2506" fmla="*/ 3320964 h 8737578"/>
              <a:gd name="connsiteX2507" fmla="*/ 8844437 w 14630399"/>
              <a:gd name="connsiteY2507" fmla="*/ 3315622 h 8737578"/>
              <a:gd name="connsiteX2508" fmla="*/ 8844437 w 14630399"/>
              <a:gd name="connsiteY2508" fmla="*/ 3313485 h 8737578"/>
              <a:gd name="connsiteX2509" fmla="*/ 8847661 w 14630399"/>
              <a:gd name="connsiteY2509" fmla="*/ 3311348 h 8737578"/>
              <a:gd name="connsiteX2510" fmla="*/ 8847661 w 14630399"/>
              <a:gd name="connsiteY2510" fmla="*/ 3306006 h 8737578"/>
              <a:gd name="connsiteX2511" fmla="*/ 8849809 w 14630399"/>
              <a:gd name="connsiteY2511" fmla="*/ 3300664 h 8737578"/>
              <a:gd name="connsiteX2512" fmla="*/ 8849809 w 14630399"/>
              <a:gd name="connsiteY2512" fmla="*/ 3295321 h 8737578"/>
              <a:gd name="connsiteX2513" fmla="*/ 8851959 w 14630399"/>
              <a:gd name="connsiteY2513" fmla="*/ 3291047 h 8737578"/>
              <a:gd name="connsiteX2514" fmla="*/ 8851959 w 14630399"/>
              <a:gd name="connsiteY2514" fmla="*/ 3287842 h 8737578"/>
              <a:gd name="connsiteX2515" fmla="*/ 8851959 w 14630399"/>
              <a:gd name="connsiteY2515" fmla="*/ 3285705 h 8737578"/>
              <a:gd name="connsiteX2516" fmla="*/ 8851959 w 14630399"/>
              <a:gd name="connsiteY2516" fmla="*/ 3283568 h 8737578"/>
              <a:gd name="connsiteX2517" fmla="*/ 8851959 w 14630399"/>
              <a:gd name="connsiteY2517" fmla="*/ 3280363 h 8737578"/>
              <a:gd name="connsiteX2518" fmla="*/ 8851959 w 14630399"/>
              <a:gd name="connsiteY2518" fmla="*/ 3278226 h 8737578"/>
              <a:gd name="connsiteX2519" fmla="*/ 8851959 w 14630399"/>
              <a:gd name="connsiteY2519" fmla="*/ 3272884 h 8737578"/>
              <a:gd name="connsiteX2520" fmla="*/ 8851959 w 14630399"/>
              <a:gd name="connsiteY2520" fmla="*/ 3270747 h 8737578"/>
              <a:gd name="connsiteX2521" fmla="*/ 8851959 w 14630399"/>
              <a:gd name="connsiteY2521" fmla="*/ 3265404 h 8737578"/>
              <a:gd name="connsiteX2522" fmla="*/ 8851959 w 14630399"/>
              <a:gd name="connsiteY2522" fmla="*/ 3263267 h 8737578"/>
              <a:gd name="connsiteX2523" fmla="*/ 8851959 w 14630399"/>
              <a:gd name="connsiteY2523" fmla="*/ 3260062 h 8737578"/>
              <a:gd name="connsiteX2524" fmla="*/ 8851959 w 14630399"/>
              <a:gd name="connsiteY2524" fmla="*/ 3255789 h 8737578"/>
              <a:gd name="connsiteX2525" fmla="*/ 8851959 w 14630399"/>
              <a:gd name="connsiteY2525" fmla="*/ 3252583 h 8737578"/>
              <a:gd name="connsiteX2526" fmla="*/ 8851959 w 14630399"/>
              <a:gd name="connsiteY2526" fmla="*/ 3250446 h 8737578"/>
              <a:gd name="connsiteX2527" fmla="*/ 8851959 w 14630399"/>
              <a:gd name="connsiteY2527" fmla="*/ 3248309 h 8737578"/>
              <a:gd name="connsiteX2528" fmla="*/ 8851959 w 14630399"/>
              <a:gd name="connsiteY2528" fmla="*/ 3245104 h 8737578"/>
              <a:gd name="connsiteX2529" fmla="*/ 8851959 w 14630399"/>
              <a:gd name="connsiteY2529" fmla="*/ 3228008 h 8737578"/>
              <a:gd name="connsiteX2530" fmla="*/ 8851959 w 14630399"/>
              <a:gd name="connsiteY2530" fmla="*/ 3222666 h 8737578"/>
              <a:gd name="connsiteX2531" fmla="*/ 8849809 w 14630399"/>
              <a:gd name="connsiteY2531" fmla="*/ 3215187 h 8737578"/>
              <a:gd name="connsiteX2532" fmla="*/ 8849809 w 14630399"/>
              <a:gd name="connsiteY2532" fmla="*/ 3207708 h 8737578"/>
              <a:gd name="connsiteX2533" fmla="*/ 8849809 w 14630399"/>
              <a:gd name="connsiteY2533" fmla="*/ 3204502 h 8737578"/>
              <a:gd name="connsiteX2534" fmla="*/ 8849809 w 14630399"/>
              <a:gd name="connsiteY2534" fmla="*/ 3179928 h 8737578"/>
              <a:gd name="connsiteX2535" fmla="*/ 8849809 w 14630399"/>
              <a:gd name="connsiteY2535" fmla="*/ 3174586 h 8737578"/>
              <a:gd name="connsiteX2536" fmla="*/ 8849809 w 14630399"/>
              <a:gd name="connsiteY2536" fmla="*/ 3161764 h 8737578"/>
              <a:gd name="connsiteX2537" fmla="*/ 8849809 w 14630399"/>
              <a:gd name="connsiteY2537" fmla="*/ 3157490 h 8737578"/>
              <a:gd name="connsiteX2538" fmla="*/ 8849809 w 14630399"/>
              <a:gd name="connsiteY2538" fmla="*/ 3146806 h 8737578"/>
              <a:gd name="connsiteX2539" fmla="*/ 8849809 w 14630399"/>
              <a:gd name="connsiteY2539" fmla="*/ 3144669 h 8737578"/>
              <a:gd name="connsiteX2540" fmla="*/ 8849809 w 14630399"/>
              <a:gd name="connsiteY2540" fmla="*/ 3133984 h 8737578"/>
              <a:gd name="connsiteX2541" fmla="*/ 8849809 w 14630399"/>
              <a:gd name="connsiteY2541" fmla="*/ 3124368 h 8737578"/>
              <a:gd name="connsiteX2542" fmla="*/ 8847661 w 14630399"/>
              <a:gd name="connsiteY2542" fmla="*/ 3116889 h 8737578"/>
              <a:gd name="connsiteX2543" fmla="*/ 8847661 w 14630399"/>
              <a:gd name="connsiteY2543" fmla="*/ 3111547 h 8737578"/>
              <a:gd name="connsiteX2544" fmla="*/ 8847661 w 14630399"/>
              <a:gd name="connsiteY2544" fmla="*/ 3109410 h 8737578"/>
              <a:gd name="connsiteX2545" fmla="*/ 8847661 w 14630399"/>
              <a:gd name="connsiteY2545" fmla="*/ 3106205 h 8737578"/>
              <a:gd name="connsiteX2546" fmla="*/ 8847661 w 14630399"/>
              <a:gd name="connsiteY2546" fmla="*/ 3093383 h 8737578"/>
              <a:gd name="connsiteX2547" fmla="*/ 8847661 w 14630399"/>
              <a:gd name="connsiteY2547" fmla="*/ 3085904 h 8737578"/>
              <a:gd name="connsiteX2548" fmla="*/ 8847661 w 14630399"/>
              <a:gd name="connsiteY2548" fmla="*/ 3083767 h 8737578"/>
              <a:gd name="connsiteX2549" fmla="*/ 8847661 w 14630399"/>
              <a:gd name="connsiteY2549" fmla="*/ 3070945 h 8737578"/>
              <a:gd name="connsiteX2550" fmla="*/ 8847661 w 14630399"/>
              <a:gd name="connsiteY2550" fmla="*/ 3068808 h 8737578"/>
              <a:gd name="connsiteX2551" fmla="*/ 8847661 w 14630399"/>
              <a:gd name="connsiteY2551" fmla="*/ 3065603 h 8737578"/>
              <a:gd name="connsiteX2552" fmla="*/ 8847661 w 14630399"/>
              <a:gd name="connsiteY2552" fmla="*/ 3061329 h 8737578"/>
              <a:gd name="connsiteX2553" fmla="*/ 8847661 w 14630399"/>
              <a:gd name="connsiteY2553" fmla="*/ 3055987 h 8737578"/>
              <a:gd name="connsiteX2554" fmla="*/ 8847661 w 14630399"/>
              <a:gd name="connsiteY2554" fmla="*/ 3053850 h 8737578"/>
              <a:gd name="connsiteX2555" fmla="*/ 8847661 w 14630399"/>
              <a:gd name="connsiteY2555" fmla="*/ 3050645 h 8737578"/>
              <a:gd name="connsiteX2556" fmla="*/ 8847661 w 14630399"/>
              <a:gd name="connsiteY2556" fmla="*/ 3043165 h 8737578"/>
              <a:gd name="connsiteX2557" fmla="*/ 8847661 w 14630399"/>
              <a:gd name="connsiteY2557" fmla="*/ 3041028 h 8737578"/>
              <a:gd name="connsiteX2558" fmla="*/ 8847661 w 14630399"/>
              <a:gd name="connsiteY2558" fmla="*/ 3037823 h 8737578"/>
              <a:gd name="connsiteX2559" fmla="*/ 8847661 w 14630399"/>
              <a:gd name="connsiteY2559" fmla="*/ 3035686 h 8737578"/>
              <a:gd name="connsiteX2560" fmla="*/ 8847661 w 14630399"/>
              <a:gd name="connsiteY2560" fmla="*/ 3026070 h 8737578"/>
              <a:gd name="connsiteX2561" fmla="*/ 8847661 w 14630399"/>
              <a:gd name="connsiteY2561" fmla="*/ 3018591 h 8737578"/>
              <a:gd name="connsiteX2562" fmla="*/ 8847661 w 14630399"/>
              <a:gd name="connsiteY2562" fmla="*/ 3013248 h 8737578"/>
              <a:gd name="connsiteX2563" fmla="*/ 8847661 w 14630399"/>
              <a:gd name="connsiteY2563" fmla="*/ 3010043 h 8737578"/>
              <a:gd name="connsiteX2564" fmla="*/ 8847661 w 14630399"/>
              <a:gd name="connsiteY2564" fmla="*/ 3007906 h 8737578"/>
              <a:gd name="connsiteX2565" fmla="*/ 8847661 w 14630399"/>
              <a:gd name="connsiteY2565" fmla="*/ 3002564 h 8737578"/>
              <a:gd name="connsiteX2566" fmla="*/ 8847661 w 14630399"/>
              <a:gd name="connsiteY2566" fmla="*/ 2995085 h 8737578"/>
              <a:gd name="connsiteX2567" fmla="*/ 8847661 w 14630399"/>
              <a:gd name="connsiteY2567" fmla="*/ 2990811 h 8737578"/>
              <a:gd name="connsiteX2568" fmla="*/ 8844437 w 14630399"/>
              <a:gd name="connsiteY2568" fmla="*/ 2983332 h 8737578"/>
              <a:gd name="connsiteX2569" fmla="*/ 8844437 w 14630399"/>
              <a:gd name="connsiteY2569" fmla="*/ 2977989 h 8737578"/>
              <a:gd name="connsiteX2570" fmla="*/ 8844437 w 14630399"/>
              <a:gd name="connsiteY2570" fmla="*/ 2972647 h 8737578"/>
              <a:gd name="connsiteX2571" fmla="*/ 8844437 w 14630399"/>
              <a:gd name="connsiteY2571" fmla="*/ 2970510 h 8737578"/>
              <a:gd name="connsiteX2572" fmla="*/ 8844437 w 14630399"/>
              <a:gd name="connsiteY2572" fmla="*/ 2967305 h 8737578"/>
              <a:gd name="connsiteX2573" fmla="*/ 8842287 w 14630399"/>
              <a:gd name="connsiteY2573" fmla="*/ 2965168 h 8737578"/>
              <a:gd name="connsiteX2574" fmla="*/ 8842287 w 14630399"/>
              <a:gd name="connsiteY2574" fmla="*/ 2963031 h 8737578"/>
              <a:gd name="connsiteX2575" fmla="*/ 8839063 w 14630399"/>
              <a:gd name="connsiteY2575" fmla="*/ 2957689 h 8737578"/>
              <a:gd name="connsiteX2576" fmla="*/ 8836914 w 14630399"/>
              <a:gd name="connsiteY2576" fmla="*/ 2947004 h 8737578"/>
              <a:gd name="connsiteX2577" fmla="*/ 8834765 w 14630399"/>
              <a:gd name="connsiteY2577" fmla="*/ 2944868 h 8737578"/>
              <a:gd name="connsiteX2578" fmla="*/ 8831541 w 14630399"/>
              <a:gd name="connsiteY2578" fmla="*/ 2939525 h 8737578"/>
              <a:gd name="connsiteX2579" fmla="*/ 8829392 w 14630399"/>
              <a:gd name="connsiteY2579" fmla="*/ 2932046 h 8737578"/>
              <a:gd name="connsiteX2580" fmla="*/ 8829392 w 14630399"/>
              <a:gd name="connsiteY2580" fmla="*/ 2929909 h 8737578"/>
              <a:gd name="connsiteX2581" fmla="*/ 8796079 w 14630399"/>
              <a:gd name="connsiteY2581" fmla="*/ 2929909 h 8737578"/>
              <a:gd name="connsiteX2582" fmla="*/ 8763840 w 14630399"/>
              <a:gd name="connsiteY2582" fmla="*/ 2929909 h 8737578"/>
              <a:gd name="connsiteX2583" fmla="*/ 8745572 w 14630399"/>
              <a:gd name="connsiteY2583" fmla="*/ 2929909 h 8737578"/>
              <a:gd name="connsiteX2584" fmla="*/ 8700438 w 14630399"/>
              <a:gd name="connsiteY2584" fmla="*/ 2932046 h 8737578"/>
              <a:gd name="connsiteX2585" fmla="*/ 8652080 w 14630399"/>
              <a:gd name="connsiteY2585" fmla="*/ 2932046 h 8737578"/>
              <a:gd name="connsiteX2586" fmla="*/ 8608021 w 14630399"/>
              <a:gd name="connsiteY2586" fmla="*/ 2932046 h 8737578"/>
              <a:gd name="connsiteX2587" fmla="*/ 8605871 w 14630399"/>
              <a:gd name="connsiteY2587" fmla="*/ 2883966 h 8737578"/>
              <a:gd name="connsiteX2588" fmla="*/ 8605871 w 14630399"/>
              <a:gd name="connsiteY2588" fmla="*/ 2835885 h 8737578"/>
              <a:gd name="connsiteX2589" fmla="*/ 8605871 w 14630399"/>
              <a:gd name="connsiteY2589" fmla="*/ 2788873 h 8737578"/>
              <a:gd name="connsiteX2590" fmla="*/ 8605871 w 14630399"/>
              <a:gd name="connsiteY2590" fmla="*/ 2748271 h 8737578"/>
              <a:gd name="connsiteX2591" fmla="*/ 8603722 w 14630399"/>
              <a:gd name="connsiteY2591" fmla="*/ 2715149 h 8737578"/>
              <a:gd name="connsiteX2592" fmla="*/ 8603722 w 14630399"/>
              <a:gd name="connsiteY2592" fmla="*/ 2692712 h 8737578"/>
              <a:gd name="connsiteX2593" fmla="*/ 8603722 w 14630399"/>
              <a:gd name="connsiteY2593" fmla="*/ 2659589 h 8737578"/>
              <a:gd name="connsiteX2594" fmla="*/ 8603722 w 14630399"/>
              <a:gd name="connsiteY2594" fmla="*/ 2646768 h 8737578"/>
              <a:gd name="connsiteX2595" fmla="*/ 8603722 w 14630399"/>
              <a:gd name="connsiteY2595" fmla="*/ 2644631 h 8737578"/>
              <a:gd name="connsiteX2596" fmla="*/ 8600499 w 14630399"/>
              <a:gd name="connsiteY2596" fmla="*/ 2596550 h 8737578"/>
              <a:gd name="connsiteX2597" fmla="*/ 8600499 w 14630399"/>
              <a:gd name="connsiteY2597" fmla="*/ 2546333 h 8737578"/>
              <a:gd name="connsiteX2598" fmla="*/ 8568260 w 14630399"/>
              <a:gd name="connsiteY2598" fmla="*/ 2546333 h 8737578"/>
              <a:gd name="connsiteX2599" fmla="*/ 8553215 w 14630399"/>
              <a:gd name="connsiteY2599" fmla="*/ 2546333 h 8737578"/>
              <a:gd name="connsiteX2600" fmla="*/ 8501634 w 14630399"/>
              <a:gd name="connsiteY2600" fmla="*/ 2548470 h 8737578"/>
              <a:gd name="connsiteX2601" fmla="*/ 8453276 w 14630399"/>
              <a:gd name="connsiteY2601" fmla="*/ 2548470 h 8737578"/>
              <a:gd name="connsiteX2602" fmla="*/ 8408142 w 14630399"/>
              <a:gd name="connsiteY2602" fmla="*/ 2548470 h 8737578"/>
              <a:gd name="connsiteX2603" fmla="*/ 8359784 w 14630399"/>
              <a:gd name="connsiteY2603" fmla="*/ 2548470 h 8737578"/>
              <a:gd name="connsiteX2604" fmla="*/ 8311427 w 14630399"/>
              <a:gd name="connsiteY2604" fmla="*/ 2548470 h 8737578"/>
              <a:gd name="connsiteX2605" fmla="*/ 8285636 w 14630399"/>
              <a:gd name="connsiteY2605" fmla="*/ 2548470 h 8737578"/>
              <a:gd name="connsiteX2606" fmla="*/ 8260920 w 14630399"/>
              <a:gd name="connsiteY2606" fmla="*/ 2548470 h 8737578"/>
              <a:gd name="connsiteX2607" fmla="*/ 8258770 w 14630399"/>
              <a:gd name="connsiteY2607" fmla="*/ 2548470 h 8737578"/>
              <a:gd name="connsiteX2608" fmla="*/ 8250173 w 14630399"/>
              <a:gd name="connsiteY2608" fmla="*/ 2548470 h 8737578"/>
              <a:gd name="connsiteX2609" fmla="*/ 8245875 w 14630399"/>
              <a:gd name="connsiteY2609" fmla="*/ 2548470 h 8737578"/>
              <a:gd name="connsiteX2610" fmla="*/ 8242651 w 14630399"/>
              <a:gd name="connsiteY2610" fmla="*/ 2548470 h 8737578"/>
              <a:gd name="connsiteX2611" fmla="*/ 8240502 w 14630399"/>
              <a:gd name="connsiteY2611" fmla="*/ 2548470 h 8737578"/>
              <a:gd name="connsiteX2612" fmla="*/ 8214711 w 14630399"/>
              <a:gd name="connsiteY2612" fmla="*/ 2548470 h 8737578"/>
              <a:gd name="connsiteX2613" fmla="*/ 8212562 w 14630399"/>
              <a:gd name="connsiteY2613" fmla="*/ 2548470 h 8737578"/>
              <a:gd name="connsiteX2614" fmla="*/ 8210413 w 14630399"/>
              <a:gd name="connsiteY2614" fmla="*/ 2535648 h 8737578"/>
              <a:gd name="connsiteX2615" fmla="*/ 8166353 w 14630399"/>
              <a:gd name="connsiteY2615" fmla="*/ 2535648 h 8737578"/>
              <a:gd name="connsiteX2616" fmla="*/ 8164204 w 14630399"/>
              <a:gd name="connsiteY2616" fmla="*/ 2535648 h 8737578"/>
              <a:gd name="connsiteX2617" fmla="*/ 8134115 w 14630399"/>
              <a:gd name="connsiteY2617" fmla="*/ 2535648 h 8737578"/>
              <a:gd name="connsiteX2618" fmla="*/ 0 w 14630399"/>
              <a:gd name="connsiteY2618" fmla="*/ 0 h 8737578"/>
              <a:gd name="connsiteX2619" fmla="*/ 14630399 w 14630399"/>
              <a:gd name="connsiteY2619" fmla="*/ 0 h 8737578"/>
              <a:gd name="connsiteX2620" fmla="*/ 14630399 w 14630399"/>
              <a:gd name="connsiteY2620" fmla="*/ 8737578 h 8737578"/>
              <a:gd name="connsiteX2621" fmla="*/ 0 w 14630399"/>
              <a:gd name="connsiteY2621" fmla="*/ 8737578 h 8737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Lst>
            <a:rect l="l" t="t" r="r" b="b"/>
            <a:pathLst>
              <a:path w="14630399" h="8737578">
                <a:moveTo>
                  <a:pt x="7676790" y="5611022"/>
                </a:moveTo>
                <a:lnTo>
                  <a:pt x="7678638" y="5611022"/>
                </a:lnTo>
                <a:lnTo>
                  <a:pt x="7680787" y="5611022"/>
                </a:lnTo>
                <a:lnTo>
                  <a:pt x="7684011" y="5611022"/>
                </a:lnTo>
                <a:lnTo>
                  <a:pt x="7686160" y="5611022"/>
                </a:lnTo>
                <a:lnTo>
                  <a:pt x="7688308" y="5611022"/>
                </a:lnTo>
                <a:lnTo>
                  <a:pt x="7691532" y="5611022"/>
                </a:lnTo>
                <a:lnTo>
                  <a:pt x="7693681" y="5611022"/>
                </a:lnTo>
                <a:lnTo>
                  <a:pt x="7695830" y="5611022"/>
                </a:lnTo>
                <a:lnTo>
                  <a:pt x="7695830" y="5611230"/>
                </a:lnTo>
                <a:lnTo>
                  <a:pt x="7694286" y="5611230"/>
                </a:lnTo>
                <a:lnTo>
                  <a:pt x="7692138" y="5611230"/>
                </a:lnTo>
                <a:lnTo>
                  <a:pt x="7688917" y="5611230"/>
                </a:lnTo>
                <a:lnTo>
                  <a:pt x="7686769" y="5611230"/>
                </a:lnTo>
                <a:lnTo>
                  <a:pt x="7684621" y="5611230"/>
                </a:lnTo>
                <a:lnTo>
                  <a:pt x="7681399" y="5611230"/>
                </a:lnTo>
                <a:lnTo>
                  <a:pt x="7679251" y="5611230"/>
                </a:lnTo>
                <a:lnTo>
                  <a:pt x="7677104" y="5611230"/>
                </a:lnTo>
                <a:close/>
                <a:moveTo>
                  <a:pt x="7660513" y="5605715"/>
                </a:moveTo>
                <a:lnTo>
                  <a:pt x="7673266" y="5608885"/>
                </a:lnTo>
                <a:lnTo>
                  <a:pt x="7673400" y="5608974"/>
                </a:lnTo>
                <a:lnTo>
                  <a:pt x="7660995" y="5605889"/>
                </a:lnTo>
                <a:close/>
                <a:moveTo>
                  <a:pt x="7643672" y="5601406"/>
                </a:moveTo>
                <a:lnTo>
                  <a:pt x="7648553" y="5601406"/>
                </a:lnTo>
                <a:lnTo>
                  <a:pt x="7649135" y="5601616"/>
                </a:lnTo>
                <a:lnTo>
                  <a:pt x="7643813" y="5601616"/>
                </a:lnTo>
                <a:close/>
                <a:moveTo>
                  <a:pt x="7630820" y="5596169"/>
                </a:moveTo>
                <a:lnTo>
                  <a:pt x="7641031" y="5598200"/>
                </a:lnTo>
                <a:lnTo>
                  <a:pt x="7641097" y="5598298"/>
                </a:lnTo>
                <a:lnTo>
                  <a:pt x="7630926" y="5596275"/>
                </a:lnTo>
                <a:close/>
                <a:moveTo>
                  <a:pt x="7623267" y="5593926"/>
                </a:moveTo>
                <a:lnTo>
                  <a:pt x="7624914" y="5593926"/>
                </a:lnTo>
                <a:lnTo>
                  <a:pt x="7628138" y="5593926"/>
                </a:lnTo>
                <a:lnTo>
                  <a:pt x="7628351" y="5594138"/>
                </a:lnTo>
                <a:lnTo>
                  <a:pt x="7625557" y="5594138"/>
                </a:lnTo>
                <a:lnTo>
                  <a:pt x="7623409" y="5594138"/>
                </a:lnTo>
                <a:close/>
                <a:moveTo>
                  <a:pt x="7608054" y="5590721"/>
                </a:moveTo>
                <a:lnTo>
                  <a:pt x="7613095" y="5590721"/>
                </a:lnTo>
                <a:lnTo>
                  <a:pt x="7617393" y="5590721"/>
                </a:lnTo>
                <a:lnTo>
                  <a:pt x="7620616" y="5590721"/>
                </a:lnTo>
                <a:lnTo>
                  <a:pt x="7620759" y="5590933"/>
                </a:lnTo>
                <a:lnTo>
                  <a:pt x="7618040" y="5590933"/>
                </a:lnTo>
                <a:lnTo>
                  <a:pt x="7613744" y="5590933"/>
                </a:lnTo>
                <a:lnTo>
                  <a:pt x="7608375" y="5590933"/>
                </a:lnTo>
                <a:close/>
                <a:moveTo>
                  <a:pt x="7577088" y="5586446"/>
                </a:moveTo>
                <a:lnTo>
                  <a:pt x="7579786" y="5586446"/>
                </a:lnTo>
                <a:lnTo>
                  <a:pt x="7581935" y="5586446"/>
                </a:lnTo>
                <a:lnTo>
                  <a:pt x="7589456" y="5588583"/>
                </a:lnTo>
                <a:lnTo>
                  <a:pt x="7594829" y="5588583"/>
                </a:lnTo>
                <a:lnTo>
                  <a:pt x="7600201" y="5588583"/>
                </a:lnTo>
                <a:lnTo>
                  <a:pt x="7604499" y="5588583"/>
                </a:lnTo>
                <a:lnTo>
                  <a:pt x="7604821" y="5588797"/>
                </a:lnTo>
                <a:lnTo>
                  <a:pt x="7600857" y="5588797"/>
                </a:lnTo>
                <a:lnTo>
                  <a:pt x="7595488" y="5588797"/>
                </a:lnTo>
                <a:lnTo>
                  <a:pt x="7590118" y="5588797"/>
                </a:lnTo>
                <a:lnTo>
                  <a:pt x="7582601" y="5586660"/>
                </a:lnTo>
                <a:lnTo>
                  <a:pt x="7580453" y="5586660"/>
                </a:lnTo>
                <a:lnTo>
                  <a:pt x="7577232" y="5586660"/>
                </a:lnTo>
                <a:close/>
                <a:moveTo>
                  <a:pt x="7567352" y="5583241"/>
                </a:moveTo>
                <a:lnTo>
                  <a:pt x="7569041" y="5583241"/>
                </a:lnTo>
                <a:lnTo>
                  <a:pt x="7574414" y="5583241"/>
                </a:lnTo>
                <a:lnTo>
                  <a:pt x="7574557" y="5583455"/>
                </a:lnTo>
                <a:lnTo>
                  <a:pt x="7569714" y="5583455"/>
                </a:lnTo>
                <a:lnTo>
                  <a:pt x="7567567" y="5583455"/>
                </a:lnTo>
                <a:close/>
                <a:moveTo>
                  <a:pt x="7557686" y="5581104"/>
                </a:moveTo>
                <a:lnTo>
                  <a:pt x="7559371" y="5581104"/>
                </a:lnTo>
                <a:lnTo>
                  <a:pt x="7561520" y="5581104"/>
                </a:lnTo>
                <a:lnTo>
                  <a:pt x="7564743" y="5581104"/>
                </a:lnTo>
                <a:lnTo>
                  <a:pt x="7564959" y="5581319"/>
                </a:lnTo>
                <a:lnTo>
                  <a:pt x="7562197" y="5581319"/>
                </a:lnTo>
                <a:lnTo>
                  <a:pt x="7560049" y="5581319"/>
                </a:lnTo>
                <a:lnTo>
                  <a:pt x="7557902" y="5581319"/>
                </a:lnTo>
                <a:close/>
                <a:moveTo>
                  <a:pt x="7549094" y="5577898"/>
                </a:moveTo>
                <a:lnTo>
                  <a:pt x="7553998" y="5577898"/>
                </a:lnTo>
                <a:lnTo>
                  <a:pt x="7554215" y="5578114"/>
                </a:lnTo>
                <a:lnTo>
                  <a:pt x="7549310" y="5578114"/>
                </a:lnTo>
                <a:close/>
                <a:moveTo>
                  <a:pt x="7541359" y="5575761"/>
                </a:moveTo>
                <a:lnTo>
                  <a:pt x="7546477" y="5575761"/>
                </a:lnTo>
                <a:lnTo>
                  <a:pt x="7546694" y="5575977"/>
                </a:lnTo>
                <a:lnTo>
                  <a:pt x="7541793" y="5575977"/>
                </a:lnTo>
                <a:close/>
                <a:moveTo>
                  <a:pt x="7529763" y="5573624"/>
                </a:moveTo>
                <a:lnTo>
                  <a:pt x="7531434" y="5573624"/>
                </a:lnTo>
                <a:lnTo>
                  <a:pt x="7533583" y="5573624"/>
                </a:lnTo>
                <a:lnTo>
                  <a:pt x="7536807" y="5573624"/>
                </a:lnTo>
                <a:lnTo>
                  <a:pt x="7537242" y="5573841"/>
                </a:lnTo>
                <a:lnTo>
                  <a:pt x="7534276" y="5573841"/>
                </a:lnTo>
                <a:lnTo>
                  <a:pt x="7532128" y="5573841"/>
                </a:lnTo>
                <a:lnTo>
                  <a:pt x="7529980" y="5573841"/>
                </a:lnTo>
                <a:close/>
                <a:moveTo>
                  <a:pt x="7466621" y="5570419"/>
                </a:moveTo>
                <a:lnTo>
                  <a:pt x="7485232" y="5570419"/>
                </a:lnTo>
                <a:lnTo>
                  <a:pt x="7505647" y="5570419"/>
                </a:lnTo>
                <a:lnTo>
                  <a:pt x="7508870" y="5570419"/>
                </a:lnTo>
                <a:lnTo>
                  <a:pt x="7513168" y="5570419"/>
                </a:lnTo>
                <a:lnTo>
                  <a:pt x="7516392" y="5570419"/>
                </a:lnTo>
                <a:lnTo>
                  <a:pt x="7518541" y="5570419"/>
                </a:lnTo>
                <a:lnTo>
                  <a:pt x="7520690" y="5570419"/>
                </a:lnTo>
                <a:lnTo>
                  <a:pt x="7526062" y="5570419"/>
                </a:lnTo>
                <a:lnTo>
                  <a:pt x="7526280" y="5570636"/>
                </a:lnTo>
                <a:lnTo>
                  <a:pt x="7521389" y="5570636"/>
                </a:lnTo>
                <a:lnTo>
                  <a:pt x="7519241" y="5570636"/>
                </a:lnTo>
                <a:lnTo>
                  <a:pt x="7517094" y="5570636"/>
                </a:lnTo>
                <a:lnTo>
                  <a:pt x="7513872" y="5570636"/>
                </a:lnTo>
                <a:lnTo>
                  <a:pt x="7509576" y="5570636"/>
                </a:lnTo>
                <a:lnTo>
                  <a:pt x="7506355" y="5570636"/>
                </a:lnTo>
                <a:lnTo>
                  <a:pt x="7485951" y="5570636"/>
                </a:lnTo>
                <a:lnTo>
                  <a:pt x="7466621" y="5570636"/>
                </a:lnTo>
                <a:close/>
                <a:moveTo>
                  <a:pt x="7476286" y="5436854"/>
                </a:moveTo>
                <a:lnTo>
                  <a:pt x="7477710" y="5436854"/>
                </a:lnTo>
                <a:lnTo>
                  <a:pt x="7477710" y="5437101"/>
                </a:lnTo>
                <a:lnTo>
                  <a:pt x="7476286" y="5437101"/>
                </a:lnTo>
                <a:close/>
                <a:moveTo>
                  <a:pt x="7473890" y="5434717"/>
                </a:moveTo>
                <a:lnTo>
                  <a:pt x="7475561" y="5434717"/>
                </a:lnTo>
                <a:lnTo>
                  <a:pt x="7475561" y="5434964"/>
                </a:lnTo>
                <a:lnTo>
                  <a:pt x="7474138" y="5434964"/>
                </a:lnTo>
                <a:close/>
                <a:moveTo>
                  <a:pt x="7425190" y="5429375"/>
                </a:moveTo>
                <a:lnTo>
                  <a:pt x="7437955" y="5429375"/>
                </a:lnTo>
                <a:lnTo>
                  <a:pt x="7447625" y="5431512"/>
                </a:lnTo>
                <a:lnTo>
                  <a:pt x="7455146" y="5431512"/>
                </a:lnTo>
                <a:lnTo>
                  <a:pt x="7457295" y="5431512"/>
                </a:lnTo>
                <a:lnTo>
                  <a:pt x="7460519" y="5431512"/>
                </a:lnTo>
                <a:lnTo>
                  <a:pt x="7462668" y="5431512"/>
                </a:lnTo>
                <a:lnTo>
                  <a:pt x="7465891" y="5431512"/>
                </a:lnTo>
                <a:lnTo>
                  <a:pt x="7468040" y="5431512"/>
                </a:lnTo>
                <a:lnTo>
                  <a:pt x="7470189" y="5431512"/>
                </a:lnTo>
                <a:lnTo>
                  <a:pt x="7470438" y="5431759"/>
                </a:lnTo>
                <a:lnTo>
                  <a:pt x="7468769" y="5431759"/>
                </a:lnTo>
                <a:lnTo>
                  <a:pt x="7466621" y="5431759"/>
                </a:lnTo>
                <a:lnTo>
                  <a:pt x="7463399" y="5431759"/>
                </a:lnTo>
                <a:lnTo>
                  <a:pt x="7461251" y="5431759"/>
                </a:lnTo>
                <a:lnTo>
                  <a:pt x="7458030" y="5431759"/>
                </a:lnTo>
                <a:lnTo>
                  <a:pt x="7455882" y="5431759"/>
                </a:lnTo>
                <a:lnTo>
                  <a:pt x="7448365" y="5431759"/>
                </a:lnTo>
                <a:lnTo>
                  <a:pt x="7438700" y="5429623"/>
                </a:lnTo>
                <a:lnTo>
                  <a:pt x="7425813" y="5429623"/>
                </a:lnTo>
                <a:close/>
                <a:moveTo>
                  <a:pt x="7410778" y="5427237"/>
                </a:moveTo>
                <a:lnTo>
                  <a:pt x="7414316" y="5427237"/>
                </a:lnTo>
                <a:lnTo>
                  <a:pt x="7419688" y="5427237"/>
                </a:lnTo>
                <a:lnTo>
                  <a:pt x="7420314" y="5427486"/>
                </a:lnTo>
                <a:lnTo>
                  <a:pt x="7415074" y="5427486"/>
                </a:lnTo>
                <a:lnTo>
                  <a:pt x="7410778" y="5427486"/>
                </a:lnTo>
                <a:close/>
                <a:moveTo>
                  <a:pt x="7323793" y="5038297"/>
                </a:moveTo>
                <a:lnTo>
                  <a:pt x="7346624" y="5038297"/>
                </a:lnTo>
                <a:lnTo>
                  <a:pt x="7346512" y="5038632"/>
                </a:lnTo>
                <a:lnTo>
                  <a:pt x="7323793" y="5038632"/>
                </a:lnTo>
                <a:close/>
                <a:moveTo>
                  <a:pt x="7319497" y="5017996"/>
                </a:moveTo>
                <a:lnTo>
                  <a:pt x="7320836" y="5017996"/>
                </a:lnTo>
                <a:lnTo>
                  <a:pt x="7322985" y="5017996"/>
                </a:lnTo>
                <a:lnTo>
                  <a:pt x="7322985" y="5018334"/>
                </a:lnTo>
                <a:lnTo>
                  <a:pt x="7321645" y="5018334"/>
                </a:lnTo>
                <a:lnTo>
                  <a:pt x="7319497" y="5018334"/>
                </a:lnTo>
                <a:close/>
                <a:moveTo>
                  <a:pt x="7347419" y="4936788"/>
                </a:moveTo>
                <a:lnTo>
                  <a:pt x="7348773" y="4936788"/>
                </a:lnTo>
                <a:lnTo>
                  <a:pt x="7348773" y="4937145"/>
                </a:lnTo>
                <a:lnTo>
                  <a:pt x="7347419" y="4937145"/>
                </a:lnTo>
                <a:close/>
                <a:moveTo>
                  <a:pt x="7336680" y="4932514"/>
                </a:moveTo>
                <a:lnTo>
                  <a:pt x="7338028" y="4932514"/>
                </a:lnTo>
                <a:lnTo>
                  <a:pt x="7343400" y="4934651"/>
                </a:lnTo>
                <a:lnTo>
                  <a:pt x="7346624" y="4934651"/>
                </a:lnTo>
                <a:lnTo>
                  <a:pt x="7346624" y="4935008"/>
                </a:lnTo>
                <a:lnTo>
                  <a:pt x="7344197" y="4935008"/>
                </a:lnTo>
                <a:lnTo>
                  <a:pt x="7338827" y="4932872"/>
                </a:lnTo>
                <a:lnTo>
                  <a:pt x="7336680" y="4932872"/>
                </a:lnTo>
                <a:close/>
                <a:moveTo>
                  <a:pt x="7359231" y="4886936"/>
                </a:moveTo>
                <a:lnTo>
                  <a:pt x="7364569" y="4894369"/>
                </a:lnTo>
                <a:lnTo>
                  <a:pt x="7363815" y="4894048"/>
                </a:lnTo>
                <a:lnTo>
                  <a:pt x="7358954" y="4887280"/>
                </a:lnTo>
                <a:close/>
                <a:moveTo>
                  <a:pt x="7405409" y="4510041"/>
                </a:moveTo>
                <a:lnTo>
                  <a:pt x="7405525" y="4510156"/>
                </a:lnTo>
                <a:lnTo>
                  <a:pt x="7405525" y="4511476"/>
                </a:lnTo>
                <a:lnTo>
                  <a:pt x="7405409" y="4510901"/>
                </a:lnTo>
                <a:close/>
                <a:moveTo>
                  <a:pt x="7402187" y="4504814"/>
                </a:moveTo>
                <a:lnTo>
                  <a:pt x="7402301" y="4504814"/>
                </a:lnTo>
                <a:lnTo>
                  <a:pt x="7402301" y="4505672"/>
                </a:lnTo>
                <a:lnTo>
                  <a:pt x="7402187" y="4505559"/>
                </a:lnTo>
                <a:close/>
                <a:moveTo>
                  <a:pt x="7400039" y="4502510"/>
                </a:moveTo>
                <a:lnTo>
                  <a:pt x="7400151" y="4502677"/>
                </a:lnTo>
                <a:lnTo>
                  <a:pt x="7400151" y="4503423"/>
                </a:lnTo>
                <a:lnTo>
                  <a:pt x="7400039" y="4503423"/>
                </a:lnTo>
                <a:close/>
                <a:moveTo>
                  <a:pt x="7397892" y="4497335"/>
                </a:moveTo>
                <a:lnTo>
                  <a:pt x="7398002" y="4497335"/>
                </a:lnTo>
                <a:lnTo>
                  <a:pt x="7398002" y="4498246"/>
                </a:lnTo>
                <a:lnTo>
                  <a:pt x="7397892" y="4498081"/>
                </a:lnTo>
                <a:close/>
                <a:moveTo>
                  <a:pt x="7791168" y="4464213"/>
                </a:moveTo>
                <a:lnTo>
                  <a:pt x="7791312" y="4464213"/>
                </a:lnTo>
                <a:lnTo>
                  <a:pt x="7793461" y="4477034"/>
                </a:lnTo>
                <a:lnTo>
                  <a:pt x="7793461" y="4484513"/>
                </a:lnTo>
                <a:lnTo>
                  <a:pt x="7793461" y="4497335"/>
                </a:lnTo>
                <a:lnTo>
                  <a:pt x="7793461" y="4502677"/>
                </a:lnTo>
                <a:lnTo>
                  <a:pt x="7793461" y="4510156"/>
                </a:lnTo>
                <a:lnTo>
                  <a:pt x="7793461" y="4514430"/>
                </a:lnTo>
                <a:lnTo>
                  <a:pt x="7793461" y="4522978"/>
                </a:lnTo>
                <a:lnTo>
                  <a:pt x="7793461" y="4530457"/>
                </a:lnTo>
                <a:lnTo>
                  <a:pt x="7793461" y="4537936"/>
                </a:lnTo>
                <a:lnTo>
                  <a:pt x="7793461" y="4542210"/>
                </a:lnTo>
                <a:lnTo>
                  <a:pt x="7793461" y="4558237"/>
                </a:lnTo>
                <a:lnTo>
                  <a:pt x="7793461" y="4562511"/>
                </a:lnTo>
                <a:lnTo>
                  <a:pt x="7793461" y="4580675"/>
                </a:lnTo>
                <a:lnTo>
                  <a:pt x="7793461" y="4582811"/>
                </a:lnTo>
                <a:lnTo>
                  <a:pt x="7793461" y="4590291"/>
                </a:lnTo>
                <a:lnTo>
                  <a:pt x="7793461" y="4595633"/>
                </a:lnTo>
                <a:lnTo>
                  <a:pt x="7793461" y="4597770"/>
                </a:lnTo>
                <a:lnTo>
                  <a:pt x="7793461" y="4603112"/>
                </a:lnTo>
                <a:lnTo>
                  <a:pt x="7793461" y="4610591"/>
                </a:lnTo>
                <a:lnTo>
                  <a:pt x="7793461" y="4613797"/>
                </a:lnTo>
                <a:lnTo>
                  <a:pt x="7793461" y="4615934"/>
                </a:lnTo>
                <a:lnTo>
                  <a:pt x="7793461" y="4618071"/>
                </a:lnTo>
                <a:lnTo>
                  <a:pt x="7793461" y="4625550"/>
                </a:lnTo>
                <a:lnTo>
                  <a:pt x="7793461" y="4628755"/>
                </a:lnTo>
                <a:lnTo>
                  <a:pt x="7793461" y="4634097"/>
                </a:lnTo>
                <a:lnTo>
                  <a:pt x="7793461" y="4636234"/>
                </a:lnTo>
                <a:lnTo>
                  <a:pt x="7793461" y="4641577"/>
                </a:lnTo>
                <a:lnTo>
                  <a:pt x="7793461" y="4643713"/>
                </a:lnTo>
                <a:lnTo>
                  <a:pt x="7793461" y="4649056"/>
                </a:lnTo>
                <a:lnTo>
                  <a:pt x="7793461" y="4656535"/>
                </a:lnTo>
                <a:lnTo>
                  <a:pt x="7793461" y="4658672"/>
                </a:lnTo>
                <a:lnTo>
                  <a:pt x="7793461" y="4661877"/>
                </a:lnTo>
                <a:lnTo>
                  <a:pt x="7793461" y="4664014"/>
                </a:lnTo>
                <a:lnTo>
                  <a:pt x="7793461" y="4669356"/>
                </a:lnTo>
                <a:lnTo>
                  <a:pt x="7793461" y="4673630"/>
                </a:lnTo>
                <a:lnTo>
                  <a:pt x="7793461" y="4678973"/>
                </a:lnTo>
                <a:lnTo>
                  <a:pt x="7793461" y="4681109"/>
                </a:lnTo>
                <a:lnTo>
                  <a:pt x="7793461" y="4686452"/>
                </a:lnTo>
                <a:lnTo>
                  <a:pt x="7793461" y="4693931"/>
                </a:lnTo>
                <a:lnTo>
                  <a:pt x="7793461" y="4699273"/>
                </a:lnTo>
                <a:lnTo>
                  <a:pt x="7793461" y="4704615"/>
                </a:lnTo>
                <a:lnTo>
                  <a:pt x="7793461" y="4708889"/>
                </a:lnTo>
                <a:lnTo>
                  <a:pt x="7793461" y="4714232"/>
                </a:lnTo>
                <a:lnTo>
                  <a:pt x="7793461" y="4716369"/>
                </a:lnTo>
                <a:lnTo>
                  <a:pt x="7793461" y="4719574"/>
                </a:lnTo>
                <a:lnTo>
                  <a:pt x="7793461" y="4727053"/>
                </a:lnTo>
                <a:lnTo>
                  <a:pt x="7793461" y="4729190"/>
                </a:lnTo>
                <a:lnTo>
                  <a:pt x="7793461" y="4736669"/>
                </a:lnTo>
                <a:lnTo>
                  <a:pt x="7793461" y="4742011"/>
                </a:lnTo>
                <a:lnTo>
                  <a:pt x="7793461" y="4747354"/>
                </a:lnTo>
                <a:lnTo>
                  <a:pt x="7793461" y="4749491"/>
                </a:lnTo>
                <a:lnTo>
                  <a:pt x="7793461" y="4752696"/>
                </a:lnTo>
                <a:lnTo>
                  <a:pt x="7793461" y="4754833"/>
                </a:lnTo>
                <a:lnTo>
                  <a:pt x="7793461" y="4756970"/>
                </a:lnTo>
                <a:lnTo>
                  <a:pt x="7793461" y="4760175"/>
                </a:lnTo>
                <a:lnTo>
                  <a:pt x="7793461" y="4762312"/>
                </a:lnTo>
                <a:lnTo>
                  <a:pt x="7793461" y="4767654"/>
                </a:lnTo>
                <a:lnTo>
                  <a:pt x="7793461" y="4771928"/>
                </a:lnTo>
                <a:lnTo>
                  <a:pt x="7793461" y="4775134"/>
                </a:lnTo>
                <a:lnTo>
                  <a:pt x="7793461" y="4777271"/>
                </a:lnTo>
                <a:lnTo>
                  <a:pt x="7793461" y="4784750"/>
                </a:lnTo>
                <a:lnTo>
                  <a:pt x="7793461" y="4790092"/>
                </a:lnTo>
                <a:lnTo>
                  <a:pt x="7793461" y="4795434"/>
                </a:lnTo>
                <a:lnTo>
                  <a:pt x="7793461" y="4799708"/>
                </a:lnTo>
                <a:lnTo>
                  <a:pt x="7793461" y="4805050"/>
                </a:lnTo>
                <a:lnTo>
                  <a:pt x="7793461" y="4808256"/>
                </a:lnTo>
                <a:lnTo>
                  <a:pt x="7793461" y="4810393"/>
                </a:lnTo>
                <a:lnTo>
                  <a:pt x="7793461" y="4812530"/>
                </a:lnTo>
                <a:lnTo>
                  <a:pt x="7793461" y="4815735"/>
                </a:lnTo>
                <a:lnTo>
                  <a:pt x="7793461" y="4820009"/>
                </a:lnTo>
                <a:lnTo>
                  <a:pt x="7793461" y="4825351"/>
                </a:lnTo>
                <a:lnTo>
                  <a:pt x="7793461" y="4832830"/>
                </a:lnTo>
                <a:lnTo>
                  <a:pt x="7791312" y="4836036"/>
                </a:lnTo>
                <a:lnTo>
                  <a:pt x="7791312" y="4840310"/>
                </a:lnTo>
                <a:lnTo>
                  <a:pt x="7791312" y="4845652"/>
                </a:lnTo>
                <a:lnTo>
                  <a:pt x="7791312" y="4847789"/>
                </a:lnTo>
                <a:lnTo>
                  <a:pt x="7791312" y="4850994"/>
                </a:lnTo>
                <a:lnTo>
                  <a:pt x="7789163" y="4855268"/>
                </a:lnTo>
                <a:lnTo>
                  <a:pt x="7789163" y="4863816"/>
                </a:lnTo>
                <a:lnTo>
                  <a:pt x="7789163" y="4868089"/>
                </a:lnTo>
                <a:lnTo>
                  <a:pt x="7785939" y="4873432"/>
                </a:lnTo>
                <a:lnTo>
                  <a:pt x="7785939" y="4875569"/>
                </a:lnTo>
                <a:lnTo>
                  <a:pt x="7785939" y="4878774"/>
                </a:lnTo>
                <a:lnTo>
                  <a:pt x="7785939" y="4880911"/>
                </a:lnTo>
                <a:lnTo>
                  <a:pt x="7783790" y="4886253"/>
                </a:lnTo>
                <a:lnTo>
                  <a:pt x="7783790" y="4893732"/>
                </a:lnTo>
                <a:lnTo>
                  <a:pt x="7780566" y="4899075"/>
                </a:lnTo>
                <a:lnTo>
                  <a:pt x="7778417" y="4903348"/>
                </a:lnTo>
                <a:lnTo>
                  <a:pt x="7778417" y="4908691"/>
                </a:lnTo>
                <a:lnTo>
                  <a:pt x="7776267" y="4914033"/>
                </a:lnTo>
                <a:lnTo>
                  <a:pt x="7776267" y="4916170"/>
                </a:lnTo>
                <a:lnTo>
                  <a:pt x="7776267" y="4921512"/>
                </a:lnTo>
                <a:lnTo>
                  <a:pt x="7773044" y="4928991"/>
                </a:lnTo>
                <a:lnTo>
                  <a:pt x="7770894" y="4936471"/>
                </a:lnTo>
                <a:lnTo>
                  <a:pt x="7770894" y="4941813"/>
                </a:lnTo>
                <a:lnTo>
                  <a:pt x="7768745" y="4946087"/>
                </a:lnTo>
                <a:lnTo>
                  <a:pt x="7765521" y="4951429"/>
                </a:lnTo>
                <a:lnTo>
                  <a:pt x="7765521" y="4956771"/>
                </a:lnTo>
                <a:lnTo>
                  <a:pt x="7765521" y="4958908"/>
                </a:lnTo>
                <a:lnTo>
                  <a:pt x="7763372" y="4966387"/>
                </a:lnTo>
                <a:lnTo>
                  <a:pt x="7763372" y="4971730"/>
                </a:lnTo>
                <a:lnTo>
                  <a:pt x="7763372" y="4973867"/>
                </a:lnTo>
                <a:lnTo>
                  <a:pt x="7763372" y="4979209"/>
                </a:lnTo>
                <a:lnTo>
                  <a:pt x="7761223" y="4986688"/>
                </a:lnTo>
                <a:lnTo>
                  <a:pt x="7757999" y="4994167"/>
                </a:lnTo>
                <a:lnTo>
                  <a:pt x="7757999" y="4999510"/>
                </a:lnTo>
                <a:lnTo>
                  <a:pt x="7755850" y="5004852"/>
                </a:lnTo>
                <a:lnTo>
                  <a:pt x="7752626" y="5012331"/>
                </a:lnTo>
                <a:lnTo>
                  <a:pt x="7752626" y="5014468"/>
                </a:lnTo>
                <a:lnTo>
                  <a:pt x="7750477" y="5019810"/>
                </a:lnTo>
                <a:lnTo>
                  <a:pt x="7750477" y="5021947"/>
                </a:lnTo>
                <a:lnTo>
                  <a:pt x="7748327" y="5027289"/>
                </a:lnTo>
                <a:lnTo>
                  <a:pt x="7748327" y="5029426"/>
                </a:lnTo>
                <a:lnTo>
                  <a:pt x="7745103" y="5034769"/>
                </a:lnTo>
                <a:lnTo>
                  <a:pt x="7745103" y="5042248"/>
                </a:lnTo>
                <a:lnTo>
                  <a:pt x="7743897" y="5045248"/>
                </a:lnTo>
                <a:lnTo>
                  <a:pt x="7742033" y="5045777"/>
                </a:lnTo>
                <a:lnTo>
                  <a:pt x="7744181" y="5040434"/>
                </a:lnTo>
                <a:lnTo>
                  <a:pt x="7744181" y="5032955"/>
                </a:lnTo>
                <a:lnTo>
                  <a:pt x="7747405" y="5027612"/>
                </a:lnTo>
                <a:lnTo>
                  <a:pt x="7747405" y="5025475"/>
                </a:lnTo>
                <a:lnTo>
                  <a:pt x="7749554" y="5020133"/>
                </a:lnTo>
                <a:lnTo>
                  <a:pt x="7749554" y="5017996"/>
                </a:lnTo>
                <a:lnTo>
                  <a:pt x="7751703" y="5012653"/>
                </a:lnTo>
                <a:lnTo>
                  <a:pt x="7751703" y="5010516"/>
                </a:lnTo>
                <a:lnTo>
                  <a:pt x="7754926" y="5003036"/>
                </a:lnTo>
                <a:lnTo>
                  <a:pt x="7757075" y="4997694"/>
                </a:lnTo>
                <a:lnTo>
                  <a:pt x="7757075" y="4992351"/>
                </a:lnTo>
                <a:lnTo>
                  <a:pt x="7760299" y="4984872"/>
                </a:lnTo>
                <a:lnTo>
                  <a:pt x="7762448" y="4977392"/>
                </a:lnTo>
                <a:lnTo>
                  <a:pt x="7762448" y="4972049"/>
                </a:lnTo>
                <a:lnTo>
                  <a:pt x="7762448" y="4969912"/>
                </a:lnTo>
                <a:lnTo>
                  <a:pt x="7762448" y="4964570"/>
                </a:lnTo>
                <a:lnTo>
                  <a:pt x="7764597" y="4957090"/>
                </a:lnTo>
                <a:lnTo>
                  <a:pt x="7764597" y="4954953"/>
                </a:lnTo>
                <a:lnTo>
                  <a:pt x="7764597" y="4949611"/>
                </a:lnTo>
                <a:lnTo>
                  <a:pt x="7767820" y="4944268"/>
                </a:lnTo>
                <a:lnTo>
                  <a:pt x="7769969" y="4939994"/>
                </a:lnTo>
                <a:lnTo>
                  <a:pt x="7769969" y="4934651"/>
                </a:lnTo>
                <a:lnTo>
                  <a:pt x="7772118" y="4927172"/>
                </a:lnTo>
                <a:lnTo>
                  <a:pt x="7775341" y="4919692"/>
                </a:lnTo>
                <a:lnTo>
                  <a:pt x="7775341" y="4914349"/>
                </a:lnTo>
                <a:lnTo>
                  <a:pt x="7775341" y="4912212"/>
                </a:lnTo>
                <a:lnTo>
                  <a:pt x="7777490" y="4906870"/>
                </a:lnTo>
                <a:lnTo>
                  <a:pt x="7777490" y="4901527"/>
                </a:lnTo>
                <a:lnTo>
                  <a:pt x="7779639" y="4897253"/>
                </a:lnTo>
                <a:lnTo>
                  <a:pt x="7782863" y="4891911"/>
                </a:lnTo>
                <a:lnTo>
                  <a:pt x="7782863" y="4884431"/>
                </a:lnTo>
                <a:lnTo>
                  <a:pt x="7785012" y="4879088"/>
                </a:lnTo>
                <a:lnTo>
                  <a:pt x="7785012" y="4876951"/>
                </a:lnTo>
                <a:lnTo>
                  <a:pt x="7785012" y="4873746"/>
                </a:lnTo>
                <a:lnTo>
                  <a:pt x="7785012" y="4871609"/>
                </a:lnTo>
                <a:lnTo>
                  <a:pt x="7788235" y="4866266"/>
                </a:lnTo>
                <a:lnTo>
                  <a:pt x="7788235" y="4861992"/>
                </a:lnTo>
                <a:lnTo>
                  <a:pt x="7788235" y="4853444"/>
                </a:lnTo>
                <a:lnTo>
                  <a:pt x="7790384" y="4849170"/>
                </a:lnTo>
                <a:lnTo>
                  <a:pt x="7790384" y="4845964"/>
                </a:lnTo>
                <a:lnTo>
                  <a:pt x="7790384" y="4843827"/>
                </a:lnTo>
                <a:lnTo>
                  <a:pt x="7790384" y="4838485"/>
                </a:lnTo>
                <a:lnTo>
                  <a:pt x="7790384" y="4834211"/>
                </a:lnTo>
                <a:lnTo>
                  <a:pt x="7792533" y="4831005"/>
                </a:lnTo>
                <a:lnTo>
                  <a:pt x="7792533" y="4823526"/>
                </a:lnTo>
                <a:lnTo>
                  <a:pt x="7792533" y="4818183"/>
                </a:lnTo>
                <a:lnTo>
                  <a:pt x="7792533" y="4813909"/>
                </a:lnTo>
                <a:lnTo>
                  <a:pt x="7792533" y="4810703"/>
                </a:lnTo>
                <a:lnTo>
                  <a:pt x="7792533" y="4808566"/>
                </a:lnTo>
                <a:lnTo>
                  <a:pt x="7792533" y="4806429"/>
                </a:lnTo>
                <a:lnTo>
                  <a:pt x="7792533" y="4803224"/>
                </a:lnTo>
                <a:lnTo>
                  <a:pt x="7792533" y="4797881"/>
                </a:lnTo>
                <a:lnTo>
                  <a:pt x="7792533" y="4793607"/>
                </a:lnTo>
                <a:lnTo>
                  <a:pt x="7792533" y="4788264"/>
                </a:lnTo>
                <a:lnTo>
                  <a:pt x="7792533" y="4782922"/>
                </a:lnTo>
                <a:lnTo>
                  <a:pt x="7792533" y="4775442"/>
                </a:lnTo>
                <a:lnTo>
                  <a:pt x="7792533" y="4773305"/>
                </a:lnTo>
                <a:lnTo>
                  <a:pt x="7792533" y="4770100"/>
                </a:lnTo>
                <a:lnTo>
                  <a:pt x="7792533" y="4765826"/>
                </a:lnTo>
                <a:lnTo>
                  <a:pt x="7792533" y="4760483"/>
                </a:lnTo>
                <a:lnTo>
                  <a:pt x="7792533" y="4758346"/>
                </a:lnTo>
                <a:lnTo>
                  <a:pt x="7792533" y="4755140"/>
                </a:lnTo>
                <a:lnTo>
                  <a:pt x="7792533" y="4753003"/>
                </a:lnTo>
                <a:lnTo>
                  <a:pt x="7792533" y="4751264"/>
                </a:lnTo>
                <a:lnTo>
                  <a:pt x="7793084" y="4751264"/>
                </a:lnTo>
                <a:lnTo>
                  <a:pt x="7793084" y="4748059"/>
                </a:lnTo>
                <a:lnTo>
                  <a:pt x="7793084" y="4745923"/>
                </a:lnTo>
                <a:lnTo>
                  <a:pt x="7793084" y="4740581"/>
                </a:lnTo>
                <a:lnTo>
                  <a:pt x="7793084" y="4735240"/>
                </a:lnTo>
                <a:lnTo>
                  <a:pt x="7793084" y="4727762"/>
                </a:lnTo>
                <a:lnTo>
                  <a:pt x="7793084" y="4725625"/>
                </a:lnTo>
                <a:lnTo>
                  <a:pt x="7793084" y="4718147"/>
                </a:lnTo>
                <a:lnTo>
                  <a:pt x="7793084" y="4714942"/>
                </a:lnTo>
                <a:lnTo>
                  <a:pt x="7793084" y="4712806"/>
                </a:lnTo>
                <a:lnTo>
                  <a:pt x="7793084" y="4707465"/>
                </a:lnTo>
                <a:lnTo>
                  <a:pt x="7793084" y="4703191"/>
                </a:lnTo>
                <a:lnTo>
                  <a:pt x="7793084" y="4697850"/>
                </a:lnTo>
                <a:lnTo>
                  <a:pt x="7793084" y="4692509"/>
                </a:lnTo>
                <a:lnTo>
                  <a:pt x="7793084" y="4685031"/>
                </a:lnTo>
                <a:lnTo>
                  <a:pt x="7793084" y="4679689"/>
                </a:lnTo>
                <a:lnTo>
                  <a:pt x="7793084" y="4677553"/>
                </a:lnTo>
                <a:lnTo>
                  <a:pt x="7793084" y="4672211"/>
                </a:lnTo>
                <a:lnTo>
                  <a:pt x="7793084" y="4667938"/>
                </a:lnTo>
                <a:lnTo>
                  <a:pt x="7793084" y="4662597"/>
                </a:lnTo>
                <a:lnTo>
                  <a:pt x="7793084" y="4660460"/>
                </a:lnTo>
                <a:lnTo>
                  <a:pt x="7793084" y="4657255"/>
                </a:lnTo>
                <a:lnTo>
                  <a:pt x="7793084" y="4655119"/>
                </a:lnTo>
                <a:lnTo>
                  <a:pt x="7793084" y="4647641"/>
                </a:lnTo>
                <a:lnTo>
                  <a:pt x="7793084" y="4642299"/>
                </a:lnTo>
                <a:lnTo>
                  <a:pt x="7793084" y="4640163"/>
                </a:lnTo>
                <a:lnTo>
                  <a:pt x="7793084" y="4634821"/>
                </a:lnTo>
                <a:lnTo>
                  <a:pt x="7793084" y="4632685"/>
                </a:lnTo>
                <a:lnTo>
                  <a:pt x="7793084" y="4627343"/>
                </a:lnTo>
                <a:lnTo>
                  <a:pt x="7793084" y="4624139"/>
                </a:lnTo>
                <a:lnTo>
                  <a:pt x="7793084" y="4616661"/>
                </a:lnTo>
                <a:lnTo>
                  <a:pt x="7793084" y="4614524"/>
                </a:lnTo>
                <a:lnTo>
                  <a:pt x="7793084" y="4612387"/>
                </a:lnTo>
                <a:lnTo>
                  <a:pt x="7793084" y="4609183"/>
                </a:lnTo>
                <a:lnTo>
                  <a:pt x="7793084" y="4601705"/>
                </a:lnTo>
                <a:lnTo>
                  <a:pt x="7793084" y="4596363"/>
                </a:lnTo>
                <a:lnTo>
                  <a:pt x="7793084" y="4594227"/>
                </a:lnTo>
                <a:lnTo>
                  <a:pt x="7793084" y="4588885"/>
                </a:lnTo>
                <a:lnTo>
                  <a:pt x="7793084" y="4581407"/>
                </a:lnTo>
                <a:lnTo>
                  <a:pt x="7793084" y="4579271"/>
                </a:lnTo>
                <a:lnTo>
                  <a:pt x="7793084" y="4561110"/>
                </a:lnTo>
                <a:lnTo>
                  <a:pt x="7793084" y="4556837"/>
                </a:lnTo>
                <a:lnTo>
                  <a:pt x="7793084" y="4540813"/>
                </a:lnTo>
                <a:lnTo>
                  <a:pt x="7793084" y="4536540"/>
                </a:lnTo>
                <a:lnTo>
                  <a:pt x="7793084" y="4529062"/>
                </a:lnTo>
                <a:lnTo>
                  <a:pt x="7793084" y="4521584"/>
                </a:lnTo>
                <a:lnTo>
                  <a:pt x="7793084" y="4513037"/>
                </a:lnTo>
                <a:lnTo>
                  <a:pt x="7793084" y="4508764"/>
                </a:lnTo>
                <a:lnTo>
                  <a:pt x="7793084" y="4501286"/>
                </a:lnTo>
                <a:lnTo>
                  <a:pt x="7793084" y="4495945"/>
                </a:lnTo>
                <a:lnTo>
                  <a:pt x="7793084" y="4483125"/>
                </a:lnTo>
                <a:lnTo>
                  <a:pt x="7793084" y="4475647"/>
                </a:lnTo>
                <a:close/>
                <a:moveTo>
                  <a:pt x="7336680" y="4456734"/>
                </a:moveTo>
                <a:lnTo>
                  <a:pt x="7336749" y="4456734"/>
                </a:lnTo>
                <a:lnTo>
                  <a:pt x="7336749" y="4458583"/>
                </a:lnTo>
                <a:lnTo>
                  <a:pt x="7336680" y="4458555"/>
                </a:lnTo>
                <a:close/>
                <a:moveTo>
                  <a:pt x="7154065" y="4456734"/>
                </a:moveTo>
                <a:lnTo>
                  <a:pt x="7154118" y="4456734"/>
                </a:lnTo>
                <a:lnTo>
                  <a:pt x="7154118" y="4458555"/>
                </a:lnTo>
                <a:lnTo>
                  <a:pt x="7154065" y="4458555"/>
                </a:lnTo>
                <a:close/>
                <a:moveTo>
                  <a:pt x="7163736" y="4451391"/>
                </a:moveTo>
                <a:lnTo>
                  <a:pt x="7163783" y="4451391"/>
                </a:lnTo>
                <a:lnTo>
                  <a:pt x="7163783" y="4453214"/>
                </a:lnTo>
                <a:lnTo>
                  <a:pt x="7163736" y="4453214"/>
                </a:lnTo>
                <a:close/>
                <a:moveTo>
                  <a:pt x="7286207" y="4426817"/>
                </a:moveTo>
                <a:lnTo>
                  <a:pt x="7286243" y="4426817"/>
                </a:lnTo>
                <a:lnTo>
                  <a:pt x="7286243" y="4427575"/>
                </a:lnTo>
                <a:lnTo>
                  <a:pt x="7286207" y="4427575"/>
                </a:lnTo>
                <a:close/>
                <a:moveTo>
                  <a:pt x="7215318" y="4423611"/>
                </a:moveTo>
                <a:lnTo>
                  <a:pt x="7215330" y="4423611"/>
                </a:lnTo>
                <a:lnTo>
                  <a:pt x="7215330" y="4425438"/>
                </a:lnTo>
                <a:lnTo>
                  <a:pt x="7215318" y="4425438"/>
                </a:lnTo>
                <a:close/>
                <a:moveTo>
                  <a:pt x="6496399" y="4102490"/>
                </a:moveTo>
                <a:lnTo>
                  <a:pt x="6496399" y="4103074"/>
                </a:lnTo>
                <a:lnTo>
                  <a:pt x="6494250" y="4106280"/>
                </a:lnTo>
                <a:lnTo>
                  <a:pt x="6492258" y="4107600"/>
                </a:lnTo>
                <a:lnTo>
                  <a:pt x="6491527" y="4107090"/>
                </a:lnTo>
                <a:lnTo>
                  <a:pt x="6494748" y="4104954"/>
                </a:lnTo>
                <a:close/>
                <a:moveTo>
                  <a:pt x="6496896" y="4099612"/>
                </a:moveTo>
                <a:lnTo>
                  <a:pt x="6499623" y="4099612"/>
                </a:lnTo>
                <a:lnTo>
                  <a:pt x="6499623" y="4100938"/>
                </a:lnTo>
                <a:lnTo>
                  <a:pt x="6496896" y="4100938"/>
                </a:lnTo>
                <a:close/>
                <a:moveTo>
                  <a:pt x="6509294" y="4083492"/>
                </a:moveTo>
                <a:lnTo>
                  <a:pt x="6509294" y="4083842"/>
                </a:lnTo>
                <a:lnTo>
                  <a:pt x="6507145" y="4088116"/>
                </a:lnTo>
                <a:lnTo>
                  <a:pt x="6503921" y="4091321"/>
                </a:lnTo>
                <a:lnTo>
                  <a:pt x="6500117" y="4095103"/>
                </a:lnTo>
                <a:lnTo>
                  <a:pt x="6500117" y="4094271"/>
                </a:lnTo>
                <a:lnTo>
                  <a:pt x="6504414" y="4089998"/>
                </a:lnTo>
                <a:lnTo>
                  <a:pt x="6507635" y="4086793"/>
                </a:lnTo>
                <a:close/>
                <a:moveTo>
                  <a:pt x="6511444" y="4077663"/>
                </a:moveTo>
                <a:lnTo>
                  <a:pt x="6511444" y="4078500"/>
                </a:lnTo>
                <a:lnTo>
                  <a:pt x="6509782" y="4080151"/>
                </a:lnTo>
                <a:lnTo>
                  <a:pt x="6509782" y="4079315"/>
                </a:lnTo>
                <a:close/>
                <a:moveTo>
                  <a:pt x="6514667" y="4072159"/>
                </a:moveTo>
                <a:lnTo>
                  <a:pt x="6514667" y="4073158"/>
                </a:lnTo>
                <a:lnTo>
                  <a:pt x="6511930" y="4074972"/>
                </a:lnTo>
                <a:lnTo>
                  <a:pt x="6511930" y="4073974"/>
                </a:lnTo>
                <a:close/>
                <a:moveTo>
                  <a:pt x="6519237" y="4055163"/>
                </a:moveTo>
                <a:lnTo>
                  <a:pt x="6518966" y="4056062"/>
                </a:lnTo>
                <a:lnTo>
                  <a:pt x="6517060" y="4059851"/>
                </a:lnTo>
                <a:lnTo>
                  <a:pt x="6517300" y="4059018"/>
                </a:lnTo>
                <a:close/>
                <a:moveTo>
                  <a:pt x="6535085" y="3997083"/>
                </a:moveTo>
                <a:lnTo>
                  <a:pt x="6535085" y="3997297"/>
                </a:lnTo>
                <a:lnTo>
                  <a:pt x="6532224" y="4003936"/>
                </a:lnTo>
                <a:lnTo>
                  <a:pt x="6532334" y="4003467"/>
                </a:lnTo>
                <a:close/>
                <a:moveTo>
                  <a:pt x="6535556" y="3990648"/>
                </a:moveTo>
                <a:lnTo>
                  <a:pt x="6537235" y="3990648"/>
                </a:lnTo>
                <a:lnTo>
                  <a:pt x="6537235" y="3991955"/>
                </a:lnTo>
                <a:lnTo>
                  <a:pt x="6535556" y="3991955"/>
                </a:lnTo>
                <a:close/>
                <a:moveTo>
                  <a:pt x="6544757" y="3972435"/>
                </a:moveTo>
                <a:lnTo>
                  <a:pt x="6544757" y="3972723"/>
                </a:lnTo>
                <a:lnTo>
                  <a:pt x="6539383" y="3984476"/>
                </a:lnTo>
                <a:lnTo>
                  <a:pt x="6537704" y="3986981"/>
                </a:lnTo>
                <a:lnTo>
                  <a:pt x="6537704" y="3986375"/>
                </a:lnTo>
                <a:lnTo>
                  <a:pt x="6539851" y="3983170"/>
                </a:lnTo>
                <a:close/>
                <a:moveTo>
                  <a:pt x="6550130" y="3963331"/>
                </a:moveTo>
                <a:lnTo>
                  <a:pt x="6550130" y="3964175"/>
                </a:lnTo>
                <a:lnTo>
                  <a:pt x="6546906" y="3967381"/>
                </a:lnTo>
                <a:lnTo>
                  <a:pt x="6545221" y="3967381"/>
                </a:lnTo>
                <a:lnTo>
                  <a:pt x="6545221" y="3966077"/>
                </a:lnTo>
                <a:lnTo>
                  <a:pt x="6547369" y="3966077"/>
                </a:lnTo>
                <a:close/>
                <a:moveTo>
                  <a:pt x="6555503" y="3958902"/>
                </a:moveTo>
                <a:lnTo>
                  <a:pt x="6555503" y="3959901"/>
                </a:lnTo>
                <a:lnTo>
                  <a:pt x="6552280" y="3962039"/>
                </a:lnTo>
                <a:lnTo>
                  <a:pt x="6550590" y="3962039"/>
                </a:lnTo>
                <a:lnTo>
                  <a:pt x="6550590" y="3960736"/>
                </a:lnTo>
                <a:lnTo>
                  <a:pt x="6552738" y="3960736"/>
                </a:lnTo>
                <a:close/>
                <a:moveTo>
                  <a:pt x="6580659" y="3936166"/>
                </a:moveTo>
                <a:lnTo>
                  <a:pt x="6583443" y="3936166"/>
                </a:lnTo>
                <a:lnTo>
                  <a:pt x="6583443" y="3937464"/>
                </a:lnTo>
                <a:lnTo>
                  <a:pt x="6580219" y="3937464"/>
                </a:lnTo>
                <a:lnTo>
                  <a:pt x="6578069" y="3939601"/>
                </a:lnTo>
                <a:lnTo>
                  <a:pt x="6570547" y="3944943"/>
                </a:lnTo>
                <a:lnTo>
                  <a:pt x="6557652" y="3954559"/>
                </a:lnTo>
                <a:lnTo>
                  <a:pt x="6555960" y="3956241"/>
                </a:lnTo>
                <a:lnTo>
                  <a:pt x="6555960" y="3955395"/>
                </a:lnTo>
                <a:lnTo>
                  <a:pt x="6558108" y="3953258"/>
                </a:lnTo>
                <a:lnTo>
                  <a:pt x="6570994" y="3943643"/>
                </a:lnTo>
                <a:lnTo>
                  <a:pt x="6578511" y="3938302"/>
                </a:lnTo>
                <a:close/>
                <a:moveTo>
                  <a:pt x="6583881" y="3932961"/>
                </a:moveTo>
                <a:lnTo>
                  <a:pt x="6585593" y="3932961"/>
                </a:lnTo>
                <a:lnTo>
                  <a:pt x="6585593" y="3934259"/>
                </a:lnTo>
                <a:lnTo>
                  <a:pt x="6583881" y="3934259"/>
                </a:lnTo>
                <a:close/>
                <a:moveTo>
                  <a:pt x="6598488" y="3918713"/>
                </a:moveTo>
                <a:lnTo>
                  <a:pt x="6598488" y="3919300"/>
                </a:lnTo>
                <a:lnTo>
                  <a:pt x="6595263" y="3924642"/>
                </a:lnTo>
                <a:lnTo>
                  <a:pt x="6593115" y="3926779"/>
                </a:lnTo>
                <a:lnTo>
                  <a:pt x="6590965" y="3928916"/>
                </a:lnTo>
                <a:lnTo>
                  <a:pt x="6587741" y="3932121"/>
                </a:lnTo>
                <a:lnTo>
                  <a:pt x="6586029" y="3932121"/>
                </a:lnTo>
                <a:lnTo>
                  <a:pt x="6586029" y="3930824"/>
                </a:lnTo>
                <a:lnTo>
                  <a:pt x="6588177" y="3930824"/>
                </a:lnTo>
                <a:lnTo>
                  <a:pt x="6591398" y="3927619"/>
                </a:lnTo>
                <a:lnTo>
                  <a:pt x="6593546" y="3925483"/>
                </a:lnTo>
                <a:lnTo>
                  <a:pt x="6595694" y="3923346"/>
                </a:lnTo>
                <a:close/>
                <a:moveTo>
                  <a:pt x="6600857" y="3912971"/>
                </a:moveTo>
                <a:lnTo>
                  <a:pt x="6600637" y="3913958"/>
                </a:lnTo>
                <a:lnTo>
                  <a:pt x="6598915" y="3916526"/>
                </a:lnTo>
                <a:lnTo>
                  <a:pt x="6598915" y="3915868"/>
                </a:lnTo>
                <a:close/>
                <a:moveTo>
                  <a:pt x="6603211" y="3903049"/>
                </a:moveTo>
                <a:lnTo>
                  <a:pt x="6606010" y="3903049"/>
                </a:lnTo>
                <a:lnTo>
                  <a:pt x="6606010" y="3904342"/>
                </a:lnTo>
                <a:lnTo>
                  <a:pt x="6602923" y="3904342"/>
                </a:lnTo>
                <a:close/>
                <a:moveTo>
                  <a:pt x="8119070" y="2535648"/>
                </a:moveTo>
                <a:lnTo>
                  <a:pt x="8067489" y="2538854"/>
                </a:lnTo>
                <a:lnTo>
                  <a:pt x="8019131" y="2538854"/>
                </a:lnTo>
                <a:lnTo>
                  <a:pt x="7971848" y="2538854"/>
                </a:lnTo>
                <a:lnTo>
                  <a:pt x="7923490" y="2538854"/>
                </a:lnTo>
                <a:lnTo>
                  <a:pt x="7910595" y="2538854"/>
                </a:lnTo>
                <a:lnTo>
                  <a:pt x="7875132" y="2538854"/>
                </a:lnTo>
                <a:lnTo>
                  <a:pt x="7826774" y="2538854"/>
                </a:lnTo>
                <a:lnTo>
                  <a:pt x="7778417" y="2538854"/>
                </a:lnTo>
                <a:lnTo>
                  <a:pt x="7776267" y="2538854"/>
                </a:lnTo>
                <a:lnTo>
                  <a:pt x="7730059" y="2538854"/>
                </a:lnTo>
                <a:lnTo>
                  <a:pt x="7681701" y="2540990"/>
                </a:lnTo>
                <a:lnTo>
                  <a:pt x="7653761" y="2540990"/>
                </a:lnTo>
                <a:lnTo>
                  <a:pt x="7636567" y="2540990"/>
                </a:lnTo>
                <a:lnTo>
                  <a:pt x="7586060" y="2540990"/>
                </a:lnTo>
                <a:lnTo>
                  <a:pt x="7537702" y="2538854"/>
                </a:lnTo>
                <a:lnTo>
                  <a:pt x="7489345" y="2538854"/>
                </a:lnTo>
                <a:lnTo>
                  <a:pt x="7440987" y="2538854"/>
                </a:lnTo>
                <a:lnTo>
                  <a:pt x="7394778" y="2538854"/>
                </a:lnTo>
                <a:lnTo>
                  <a:pt x="7344271" y="2538854"/>
                </a:lnTo>
                <a:lnTo>
                  <a:pt x="7299137" y="2538854"/>
                </a:lnTo>
                <a:lnTo>
                  <a:pt x="7271198" y="2538854"/>
                </a:lnTo>
                <a:lnTo>
                  <a:pt x="7250780" y="2540990"/>
                </a:lnTo>
                <a:lnTo>
                  <a:pt x="7247556" y="2540990"/>
                </a:lnTo>
                <a:lnTo>
                  <a:pt x="7245407" y="2540990"/>
                </a:lnTo>
                <a:lnTo>
                  <a:pt x="7243257" y="2540990"/>
                </a:lnTo>
                <a:lnTo>
                  <a:pt x="7240034" y="2543128"/>
                </a:lnTo>
                <a:lnTo>
                  <a:pt x="7237885" y="2546333"/>
                </a:lnTo>
                <a:lnTo>
                  <a:pt x="7235735" y="2546333"/>
                </a:lnTo>
                <a:lnTo>
                  <a:pt x="7232512" y="2548470"/>
                </a:lnTo>
                <a:lnTo>
                  <a:pt x="7230363" y="2551675"/>
                </a:lnTo>
                <a:lnTo>
                  <a:pt x="7227138" y="2553812"/>
                </a:lnTo>
                <a:lnTo>
                  <a:pt x="7224990" y="2555949"/>
                </a:lnTo>
                <a:lnTo>
                  <a:pt x="7222840" y="2559155"/>
                </a:lnTo>
                <a:lnTo>
                  <a:pt x="7217468" y="2566634"/>
                </a:lnTo>
                <a:lnTo>
                  <a:pt x="7215318" y="2570907"/>
                </a:lnTo>
                <a:lnTo>
                  <a:pt x="7212094" y="2576250"/>
                </a:lnTo>
                <a:lnTo>
                  <a:pt x="7209944" y="2579455"/>
                </a:lnTo>
                <a:lnTo>
                  <a:pt x="7207796" y="2583729"/>
                </a:lnTo>
                <a:lnTo>
                  <a:pt x="7202422" y="2589071"/>
                </a:lnTo>
                <a:lnTo>
                  <a:pt x="7200274" y="2591208"/>
                </a:lnTo>
                <a:lnTo>
                  <a:pt x="7197049" y="2594413"/>
                </a:lnTo>
                <a:lnTo>
                  <a:pt x="7194900" y="2596550"/>
                </a:lnTo>
                <a:lnTo>
                  <a:pt x="7191677" y="2598687"/>
                </a:lnTo>
                <a:lnTo>
                  <a:pt x="7189527" y="2601892"/>
                </a:lnTo>
                <a:lnTo>
                  <a:pt x="7187378" y="2601892"/>
                </a:lnTo>
                <a:lnTo>
                  <a:pt x="7184153" y="2601892"/>
                </a:lnTo>
                <a:lnTo>
                  <a:pt x="7182005" y="2604030"/>
                </a:lnTo>
                <a:lnTo>
                  <a:pt x="7179856" y="2604030"/>
                </a:lnTo>
                <a:lnTo>
                  <a:pt x="7179856" y="2607235"/>
                </a:lnTo>
                <a:lnTo>
                  <a:pt x="7176631" y="2609372"/>
                </a:lnTo>
                <a:lnTo>
                  <a:pt x="7174483" y="2609372"/>
                </a:lnTo>
                <a:lnTo>
                  <a:pt x="7172333" y="2611509"/>
                </a:lnTo>
                <a:lnTo>
                  <a:pt x="7169109" y="2611509"/>
                </a:lnTo>
                <a:lnTo>
                  <a:pt x="7166961" y="2614714"/>
                </a:lnTo>
                <a:lnTo>
                  <a:pt x="7163736" y="2614714"/>
                </a:lnTo>
                <a:lnTo>
                  <a:pt x="7161586" y="2614714"/>
                </a:lnTo>
                <a:lnTo>
                  <a:pt x="7156214" y="2616851"/>
                </a:lnTo>
                <a:lnTo>
                  <a:pt x="7154065" y="2616851"/>
                </a:lnTo>
                <a:lnTo>
                  <a:pt x="7151915" y="2618988"/>
                </a:lnTo>
                <a:lnTo>
                  <a:pt x="7148692" y="2618988"/>
                </a:lnTo>
                <a:lnTo>
                  <a:pt x="7141169" y="2618988"/>
                </a:lnTo>
                <a:lnTo>
                  <a:pt x="7133647" y="2622194"/>
                </a:lnTo>
                <a:lnTo>
                  <a:pt x="7128273" y="2622194"/>
                </a:lnTo>
                <a:lnTo>
                  <a:pt x="7120751" y="2622194"/>
                </a:lnTo>
                <a:lnTo>
                  <a:pt x="7113229" y="2622194"/>
                </a:lnTo>
                <a:lnTo>
                  <a:pt x="7105707" y="2624330"/>
                </a:lnTo>
                <a:lnTo>
                  <a:pt x="7098185" y="2624330"/>
                </a:lnTo>
                <a:lnTo>
                  <a:pt x="7092812" y="2624330"/>
                </a:lnTo>
                <a:lnTo>
                  <a:pt x="7085289" y="2624330"/>
                </a:lnTo>
                <a:lnTo>
                  <a:pt x="7079916" y="2624330"/>
                </a:lnTo>
                <a:lnTo>
                  <a:pt x="7077766" y="2624330"/>
                </a:lnTo>
                <a:lnTo>
                  <a:pt x="7072394" y="2624330"/>
                </a:lnTo>
                <a:lnTo>
                  <a:pt x="7070244" y="2624330"/>
                </a:lnTo>
                <a:lnTo>
                  <a:pt x="7064872" y="2624330"/>
                </a:lnTo>
                <a:lnTo>
                  <a:pt x="7062722" y="2624330"/>
                </a:lnTo>
                <a:lnTo>
                  <a:pt x="7057349" y="2622194"/>
                </a:lnTo>
                <a:lnTo>
                  <a:pt x="7053050" y="2622194"/>
                </a:lnTo>
                <a:lnTo>
                  <a:pt x="7049827" y="2622194"/>
                </a:lnTo>
                <a:lnTo>
                  <a:pt x="7047678" y="2622194"/>
                </a:lnTo>
                <a:lnTo>
                  <a:pt x="7042305" y="2618988"/>
                </a:lnTo>
                <a:lnTo>
                  <a:pt x="7036931" y="2618988"/>
                </a:lnTo>
                <a:lnTo>
                  <a:pt x="7032633" y="2618988"/>
                </a:lnTo>
                <a:lnTo>
                  <a:pt x="7029409" y="2616851"/>
                </a:lnTo>
                <a:lnTo>
                  <a:pt x="7025111" y="2616851"/>
                </a:lnTo>
                <a:lnTo>
                  <a:pt x="7019738" y="2616851"/>
                </a:lnTo>
                <a:lnTo>
                  <a:pt x="7014364" y="2616851"/>
                </a:lnTo>
                <a:lnTo>
                  <a:pt x="7012216" y="2614714"/>
                </a:lnTo>
                <a:lnTo>
                  <a:pt x="7006842" y="2614714"/>
                </a:lnTo>
                <a:lnTo>
                  <a:pt x="7001469" y="2614714"/>
                </a:lnTo>
                <a:lnTo>
                  <a:pt x="6997170" y="2614714"/>
                </a:lnTo>
                <a:lnTo>
                  <a:pt x="6991798" y="2614714"/>
                </a:lnTo>
                <a:lnTo>
                  <a:pt x="6984275" y="2614714"/>
                </a:lnTo>
                <a:lnTo>
                  <a:pt x="6971379" y="2614714"/>
                </a:lnTo>
                <a:lnTo>
                  <a:pt x="6966007" y="2614714"/>
                </a:lnTo>
                <a:lnTo>
                  <a:pt x="6956335" y="2614714"/>
                </a:lnTo>
                <a:lnTo>
                  <a:pt x="6945589" y="2614714"/>
                </a:lnTo>
                <a:lnTo>
                  <a:pt x="6932693" y="2614714"/>
                </a:lnTo>
                <a:lnTo>
                  <a:pt x="6920873" y="2614714"/>
                </a:lnTo>
                <a:lnTo>
                  <a:pt x="6885410" y="2614714"/>
                </a:lnTo>
                <a:lnTo>
                  <a:pt x="6867142" y="2614714"/>
                </a:lnTo>
                <a:lnTo>
                  <a:pt x="6867142" y="2618988"/>
                </a:lnTo>
                <a:lnTo>
                  <a:pt x="6864992" y="2624330"/>
                </a:lnTo>
                <a:lnTo>
                  <a:pt x="6864992" y="2626467"/>
                </a:lnTo>
                <a:lnTo>
                  <a:pt x="6864992" y="2631809"/>
                </a:lnTo>
                <a:lnTo>
                  <a:pt x="6864992" y="2639289"/>
                </a:lnTo>
                <a:lnTo>
                  <a:pt x="6864992" y="2642494"/>
                </a:lnTo>
                <a:lnTo>
                  <a:pt x="6864992" y="2652110"/>
                </a:lnTo>
                <a:lnTo>
                  <a:pt x="6864992" y="2659589"/>
                </a:lnTo>
                <a:lnTo>
                  <a:pt x="6864992" y="2664932"/>
                </a:lnTo>
                <a:lnTo>
                  <a:pt x="6864992" y="2667069"/>
                </a:lnTo>
                <a:lnTo>
                  <a:pt x="6864992" y="2685232"/>
                </a:lnTo>
                <a:lnTo>
                  <a:pt x="6864992" y="2692712"/>
                </a:lnTo>
                <a:lnTo>
                  <a:pt x="6867142" y="2702328"/>
                </a:lnTo>
                <a:lnTo>
                  <a:pt x="6867142" y="2709807"/>
                </a:lnTo>
                <a:lnTo>
                  <a:pt x="6867142" y="2720491"/>
                </a:lnTo>
                <a:lnTo>
                  <a:pt x="6867142" y="2725834"/>
                </a:lnTo>
                <a:lnTo>
                  <a:pt x="6867142" y="2733313"/>
                </a:lnTo>
                <a:lnTo>
                  <a:pt x="6867142" y="2742929"/>
                </a:lnTo>
                <a:lnTo>
                  <a:pt x="6867142" y="2763229"/>
                </a:lnTo>
                <a:lnTo>
                  <a:pt x="6867142" y="2768572"/>
                </a:lnTo>
                <a:lnTo>
                  <a:pt x="6867142" y="2778188"/>
                </a:lnTo>
                <a:lnTo>
                  <a:pt x="6867142" y="2785667"/>
                </a:lnTo>
                <a:lnTo>
                  <a:pt x="6867142" y="2796352"/>
                </a:lnTo>
                <a:lnTo>
                  <a:pt x="6867142" y="2805968"/>
                </a:lnTo>
                <a:lnTo>
                  <a:pt x="6867142" y="2813447"/>
                </a:lnTo>
                <a:lnTo>
                  <a:pt x="6867142" y="2824131"/>
                </a:lnTo>
                <a:lnTo>
                  <a:pt x="6867142" y="2833748"/>
                </a:lnTo>
                <a:lnTo>
                  <a:pt x="6867142" y="2841227"/>
                </a:lnTo>
                <a:lnTo>
                  <a:pt x="6867142" y="2844432"/>
                </a:lnTo>
                <a:lnTo>
                  <a:pt x="6867142" y="2848706"/>
                </a:lnTo>
                <a:lnTo>
                  <a:pt x="6867142" y="2859391"/>
                </a:lnTo>
                <a:lnTo>
                  <a:pt x="6867142" y="2869007"/>
                </a:lnTo>
                <a:lnTo>
                  <a:pt x="6867142" y="2876486"/>
                </a:lnTo>
                <a:lnTo>
                  <a:pt x="6867142" y="2881828"/>
                </a:lnTo>
                <a:lnTo>
                  <a:pt x="6867142" y="2883966"/>
                </a:lnTo>
                <a:lnTo>
                  <a:pt x="6864992" y="2883966"/>
                </a:lnTo>
                <a:lnTo>
                  <a:pt x="6824157" y="2883966"/>
                </a:lnTo>
                <a:lnTo>
                  <a:pt x="6818784" y="2883966"/>
                </a:lnTo>
                <a:lnTo>
                  <a:pt x="6796217" y="2881828"/>
                </a:lnTo>
                <a:lnTo>
                  <a:pt x="6788695" y="2881828"/>
                </a:lnTo>
                <a:lnTo>
                  <a:pt x="6781173" y="2879691"/>
                </a:lnTo>
                <a:lnTo>
                  <a:pt x="6777949" y="2879691"/>
                </a:lnTo>
                <a:lnTo>
                  <a:pt x="6775799" y="2879691"/>
                </a:lnTo>
                <a:lnTo>
                  <a:pt x="6773651" y="2879691"/>
                </a:lnTo>
                <a:lnTo>
                  <a:pt x="6766128" y="2881828"/>
                </a:lnTo>
                <a:lnTo>
                  <a:pt x="6762904" y="2881828"/>
                </a:lnTo>
                <a:lnTo>
                  <a:pt x="6760755" y="2881828"/>
                </a:lnTo>
                <a:lnTo>
                  <a:pt x="6747859" y="2881828"/>
                </a:lnTo>
                <a:lnTo>
                  <a:pt x="6740338" y="2883966"/>
                </a:lnTo>
                <a:lnTo>
                  <a:pt x="6738188" y="2883966"/>
                </a:lnTo>
                <a:lnTo>
                  <a:pt x="6722069" y="2883966"/>
                </a:lnTo>
                <a:lnTo>
                  <a:pt x="6719919" y="2887171"/>
                </a:lnTo>
                <a:lnTo>
                  <a:pt x="6717770" y="2887171"/>
                </a:lnTo>
                <a:lnTo>
                  <a:pt x="6714546" y="2887171"/>
                </a:lnTo>
                <a:lnTo>
                  <a:pt x="6710247" y="2887171"/>
                </a:lnTo>
                <a:lnTo>
                  <a:pt x="6707024" y="2887171"/>
                </a:lnTo>
                <a:lnTo>
                  <a:pt x="6704875" y="2889308"/>
                </a:lnTo>
                <a:lnTo>
                  <a:pt x="6702725" y="2889308"/>
                </a:lnTo>
                <a:lnTo>
                  <a:pt x="6699502" y="2889308"/>
                </a:lnTo>
                <a:lnTo>
                  <a:pt x="6699502" y="2891444"/>
                </a:lnTo>
                <a:lnTo>
                  <a:pt x="6697352" y="2891444"/>
                </a:lnTo>
                <a:lnTo>
                  <a:pt x="6697352" y="2894650"/>
                </a:lnTo>
                <a:lnTo>
                  <a:pt x="6691979" y="2896787"/>
                </a:lnTo>
                <a:lnTo>
                  <a:pt x="6691979" y="2899992"/>
                </a:lnTo>
                <a:lnTo>
                  <a:pt x="6689830" y="2899992"/>
                </a:lnTo>
                <a:lnTo>
                  <a:pt x="6686606" y="2899992"/>
                </a:lnTo>
                <a:lnTo>
                  <a:pt x="6686606" y="2902129"/>
                </a:lnTo>
                <a:lnTo>
                  <a:pt x="6684457" y="2902129"/>
                </a:lnTo>
                <a:lnTo>
                  <a:pt x="6682308" y="2902129"/>
                </a:lnTo>
                <a:lnTo>
                  <a:pt x="6679084" y="2902129"/>
                </a:lnTo>
                <a:lnTo>
                  <a:pt x="6671562" y="2902129"/>
                </a:lnTo>
                <a:lnTo>
                  <a:pt x="6669412" y="2902129"/>
                </a:lnTo>
                <a:lnTo>
                  <a:pt x="6664039" y="2902129"/>
                </a:lnTo>
                <a:lnTo>
                  <a:pt x="6658666" y="2902129"/>
                </a:lnTo>
                <a:lnTo>
                  <a:pt x="6656517" y="2902129"/>
                </a:lnTo>
                <a:lnTo>
                  <a:pt x="6656517" y="2917088"/>
                </a:lnTo>
                <a:lnTo>
                  <a:pt x="6658666" y="2917088"/>
                </a:lnTo>
                <a:lnTo>
                  <a:pt x="6661890" y="2917088"/>
                </a:lnTo>
                <a:lnTo>
                  <a:pt x="6664039" y="2917088"/>
                </a:lnTo>
                <a:lnTo>
                  <a:pt x="6666189" y="2917088"/>
                </a:lnTo>
                <a:lnTo>
                  <a:pt x="6669412" y="2917088"/>
                </a:lnTo>
                <a:lnTo>
                  <a:pt x="6669412" y="2927772"/>
                </a:lnTo>
                <a:lnTo>
                  <a:pt x="6671562" y="2927772"/>
                </a:lnTo>
                <a:lnTo>
                  <a:pt x="6674786" y="2927772"/>
                </a:lnTo>
                <a:lnTo>
                  <a:pt x="6674786" y="2937388"/>
                </a:lnTo>
                <a:lnTo>
                  <a:pt x="6671562" y="2952347"/>
                </a:lnTo>
                <a:lnTo>
                  <a:pt x="6671562" y="2957689"/>
                </a:lnTo>
                <a:lnTo>
                  <a:pt x="6671562" y="2959826"/>
                </a:lnTo>
                <a:lnTo>
                  <a:pt x="6671562" y="2965168"/>
                </a:lnTo>
                <a:lnTo>
                  <a:pt x="6671562" y="2967305"/>
                </a:lnTo>
                <a:lnTo>
                  <a:pt x="6671562" y="2970510"/>
                </a:lnTo>
                <a:lnTo>
                  <a:pt x="6671562" y="2974784"/>
                </a:lnTo>
                <a:lnTo>
                  <a:pt x="6671562" y="2987606"/>
                </a:lnTo>
                <a:lnTo>
                  <a:pt x="6671562" y="2990811"/>
                </a:lnTo>
                <a:lnTo>
                  <a:pt x="6671562" y="3022865"/>
                </a:lnTo>
                <a:lnTo>
                  <a:pt x="6671562" y="3026070"/>
                </a:lnTo>
                <a:lnTo>
                  <a:pt x="6679084" y="3026070"/>
                </a:lnTo>
                <a:lnTo>
                  <a:pt x="6691979" y="3026070"/>
                </a:lnTo>
                <a:lnTo>
                  <a:pt x="6699502" y="3026070"/>
                </a:lnTo>
                <a:lnTo>
                  <a:pt x="6707024" y="3026070"/>
                </a:lnTo>
                <a:lnTo>
                  <a:pt x="6707024" y="3030344"/>
                </a:lnTo>
                <a:lnTo>
                  <a:pt x="6707024" y="3035686"/>
                </a:lnTo>
                <a:lnTo>
                  <a:pt x="6707024" y="3037823"/>
                </a:lnTo>
                <a:lnTo>
                  <a:pt x="6707024" y="3046371"/>
                </a:lnTo>
                <a:lnTo>
                  <a:pt x="6707024" y="3048508"/>
                </a:lnTo>
                <a:lnTo>
                  <a:pt x="6707024" y="3050645"/>
                </a:lnTo>
                <a:lnTo>
                  <a:pt x="6707024" y="3058124"/>
                </a:lnTo>
                <a:lnTo>
                  <a:pt x="6702725" y="3058124"/>
                </a:lnTo>
                <a:lnTo>
                  <a:pt x="6694128" y="3058124"/>
                </a:lnTo>
                <a:lnTo>
                  <a:pt x="6686606" y="3058124"/>
                </a:lnTo>
                <a:lnTo>
                  <a:pt x="6684457" y="3065603"/>
                </a:lnTo>
                <a:lnTo>
                  <a:pt x="6684457" y="3070945"/>
                </a:lnTo>
                <a:lnTo>
                  <a:pt x="6684457" y="3074150"/>
                </a:lnTo>
                <a:lnTo>
                  <a:pt x="6684457" y="3076287"/>
                </a:lnTo>
                <a:lnTo>
                  <a:pt x="6684457" y="3081630"/>
                </a:lnTo>
                <a:lnTo>
                  <a:pt x="6682308" y="3083767"/>
                </a:lnTo>
                <a:lnTo>
                  <a:pt x="6686606" y="3083767"/>
                </a:lnTo>
                <a:lnTo>
                  <a:pt x="6689830" y="3083767"/>
                </a:lnTo>
                <a:lnTo>
                  <a:pt x="6689830" y="3085904"/>
                </a:lnTo>
                <a:lnTo>
                  <a:pt x="6689830" y="3091246"/>
                </a:lnTo>
                <a:lnTo>
                  <a:pt x="6689830" y="3096588"/>
                </a:lnTo>
                <a:lnTo>
                  <a:pt x="6689830" y="3098725"/>
                </a:lnTo>
                <a:lnTo>
                  <a:pt x="6689830" y="3101930"/>
                </a:lnTo>
                <a:lnTo>
                  <a:pt x="6689830" y="3104067"/>
                </a:lnTo>
                <a:lnTo>
                  <a:pt x="6689830" y="3106205"/>
                </a:lnTo>
                <a:lnTo>
                  <a:pt x="6689830" y="3109410"/>
                </a:lnTo>
                <a:lnTo>
                  <a:pt x="6689830" y="3111547"/>
                </a:lnTo>
                <a:lnTo>
                  <a:pt x="6689830" y="3113683"/>
                </a:lnTo>
                <a:lnTo>
                  <a:pt x="6689830" y="3116889"/>
                </a:lnTo>
                <a:lnTo>
                  <a:pt x="6684457" y="3116889"/>
                </a:lnTo>
                <a:lnTo>
                  <a:pt x="6676934" y="3116889"/>
                </a:lnTo>
                <a:lnTo>
                  <a:pt x="6671562" y="3116889"/>
                </a:lnTo>
                <a:lnTo>
                  <a:pt x="6671562" y="3119026"/>
                </a:lnTo>
                <a:lnTo>
                  <a:pt x="6669412" y="3124368"/>
                </a:lnTo>
                <a:lnTo>
                  <a:pt x="6671562" y="3124368"/>
                </a:lnTo>
                <a:lnTo>
                  <a:pt x="6674786" y="3124368"/>
                </a:lnTo>
                <a:lnTo>
                  <a:pt x="6674786" y="3126505"/>
                </a:lnTo>
                <a:lnTo>
                  <a:pt x="6676934" y="3126505"/>
                </a:lnTo>
                <a:lnTo>
                  <a:pt x="6676934" y="3129710"/>
                </a:lnTo>
                <a:lnTo>
                  <a:pt x="6679084" y="3129710"/>
                </a:lnTo>
                <a:lnTo>
                  <a:pt x="6679084" y="3131847"/>
                </a:lnTo>
                <a:lnTo>
                  <a:pt x="6679084" y="3139327"/>
                </a:lnTo>
                <a:lnTo>
                  <a:pt x="6679084" y="3141463"/>
                </a:lnTo>
                <a:lnTo>
                  <a:pt x="6679084" y="3144669"/>
                </a:lnTo>
                <a:lnTo>
                  <a:pt x="6679084" y="3148943"/>
                </a:lnTo>
                <a:lnTo>
                  <a:pt x="6676934" y="3148943"/>
                </a:lnTo>
                <a:lnTo>
                  <a:pt x="6674786" y="3152148"/>
                </a:lnTo>
                <a:lnTo>
                  <a:pt x="6674786" y="3161764"/>
                </a:lnTo>
                <a:lnTo>
                  <a:pt x="6674786" y="3167107"/>
                </a:lnTo>
                <a:lnTo>
                  <a:pt x="6671562" y="3167107"/>
                </a:lnTo>
                <a:lnTo>
                  <a:pt x="6671562" y="3179928"/>
                </a:lnTo>
                <a:lnTo>
                  <a:pt x="6671562" y="3187407"/>
                </a:lnTo>
                <a:lnTo>
                  <a:pt x="6671562" y="3192749"/>
                </a:lnTo>
                <a:lnTo>
                  <a:pt x="6671562" y="3197023"/>
                </a:lnTo>
                <a:lnTo>
                  <a:pt x="6671562" y="3204502"/>
                </a:lnTo>
                <a:lnTo>
                  <a:pt x="6671562" y="3207708"/>
                </a:lnTo>
                <a:lnTo>
                  <a:pt x="6671562" y="3215187"/>
                </a:lnTo>
                <a:lnTo>
                  <a:pt x="6671562" y="3217324"/>
                </a:lnTo>
                <a:lnTo>
                  <a:pt x="6671562" y="3220529"/>
                </a:lnTo>
                <a:lnTo>
                  <a:pt x="6671562" y="3224803"/>
                </a:lnTo>
                <a:lnTo>
                  <a:pt x="6671562" y="3228008"/>
                </a:lnTo>
                <a:lnTo>
                  <a:pt x="6671562" y="3232282"/>
                </a:lnTo>
                <a:lnTo>
                  <a:pt x="6671562" y="3235487"/>
                </a:lnTo>
                <a:lnTo>
                  <a:pt x="6671562" y="3237624"/>
                </a:lnTo>
                <a:lnTo>
                  <a:pt x="6671562" y="3239762"/>
                </a:lnTo>
                <a:lnTo>
                  <a:pt x="6671562" y="3242967"/>
                </a:lnTo>
                <a:lnTo>
                  <a:pt x="6671562" y="3245104"/>
                </a:lnTo>
                <a:lnTo>
                  <a:pt x="6671562" y="3248309"/>
                </a:lnTo>
                <a:lnTo>
                  <a:pt x="6671562" y="3250446"/>
                </a:lnTo>
                <a:lnTo>
                  <a:pt x="6671562" y="3255789"/>
                </a:lnTo>
                <a:lnTo>
                  <a:pt x="6671562" y="3257925"/>
                </a:lnTo>
                <a:lnTo>
                  <a:pt x="6671562" y="3260062"/>
                </a:lnTo>
                <a:lnTo>
                  <a:pt x="6671562" y="3263267"/>
                </a:lnTo>
                <a:lnTo>
                  <a:pt x="6671562" y="3265404"/>
                </a:lnTo>
                <a:lnTo>
                  <a:pt x="6671562" y="3272884"/>
                </a:lnTo>
                <a:lnTo>
                  <a:pt x="6671562" y="3287842"/>
                </a:lnTo>
                <a:lnTo>
                  <a:pt x="6671562" y="3313485"/>
                </a:lnTo>
                <a:lnTo>
                  <a:pt x="6626428" y="3313485"/>
                </a:lnTo>
                <a:lnTo>
                  <a:pt x="6623204" y="3313485"/>
                </a:lnTo>
                <a:lnTo>
                  <a:pt x="6623204" y="3333786"/>
                </a:lnTo>
                <a:lnTo>
                  <a:pt x="6623204" y="3339128"/>
                </a:lnTo>
                <a:lnTo>
                  <a:pt x="6623204" y="3343402"/>
                </a:lnTo>
                <a:lnTo>
                  <a:pt x="6623204" y="3348744"/>
                </a:lnTo>
                <a:lnTo>
                  <a:pt x="6623204" y="3354086"/>
                </a:lnTo>
                <a:lnTo>
                  <a:pt x="6623204" y="3361566"/>
                </a:lnTo>
                <a:lnTo>
                  <a:pt x="6626428" y="3361566"/>
                </a:lnTo>
                <a:lnTo>
                  <a:pt x="6630726" y="3361566"/>
                </a:lnTo>
                <a:lnTo>
                  <a:pt x="6636099" y="3361566"/>
                </a:lnTo>
                <a:lnTo>
                  <a:pt x="6638249" y="3361566"/>
                </a:lnTo>
                <a:lnTo>
                  <a:pt x="6641472" y="3361566"/>
                </a:lnTo>
                <a:lnTo>
                  <a:pt x="6658666" y="3361566"/>
                </a:lnTo>
                <a:lnTo>
                  <a:pt x="6674786" y="3361566"/>
                </a:lnTo>
                <a:lnTo>
                  <a:pt x="6679084" y="3361566"/>
                </a:lnTo>
                <a:lnTo>
                  <a:pt x="6689830" y="3361566"/>
                </a:lnTo>
                <a:lnTo>
                  <a:pt x="6691979" y="3361566"/>
                </a:lnTo>
                <a:lnTo>
                  <a:pt x="6691979" y="3374387"/>
                </a:lnTo>
                <a:lnTo>
                  <a:pt x="6691979" y="3389346"/>
                </a:lnTo>
                <a:lnTo>
                  <a:pt x="6691979" y="3394688"/>
                </a:lnTo>
                <a:lnTo>
                  <a:pt x="6691979" y="3404304"/>
                </a:lnTo>
                <a:lnTo>
                  <a:pt x="6691979" y="3409646"/>
                </a:lnTo>
                <a:lnTo>
                  <a:pt x="6691979" y="3413920"/>
                </a:lnTo>
                <a:lnTo>
                  <a:pt x="6691979" y="3424604"/>
                </a:lnTo>
                <a:lnTo>
                  <a:pt x="6691979" y="3426741"/>
                </a:lnTo>
                <a:lnTo>
                  <a:pt x="6691979" y="3447042"/>
                </a:lnTo>
                <a:lnTo>
                  <a:pt x="6691979" y="3454521"/>
                </a:lnTo>
                <a:lnTo>
                  <a:pt x="6691979" y="3457726"/>
                </a:lnTo>
                <a:lnTo>
                  <a:pt x="6691979" y="3465206"/>
                </a:lnTo>
                <a:lnTo>
                  <a:pt x="6691979" y="3469480"/>
                </a:lnTo>
                <a:lnTo>
                  <a:pt x="6689830" y="3472685"/>
                </a:lnTo>
                <a:lnTo>
                  <a:pt x="6689830" y="3480164"/>
                </a:lnTo>
                <a:lnTo>
                  <a:pt x="6686606" y="3485506"/>
                </a:lnTo>
                <a:lnTo>
                  <a:pt x="6684457" y="3492986"/>
                </a:lnTo>
                <a:lnTo>
                  <a:pt x="6684457" y="3495123"/>
                </a:lnTo>
                <a:lnTo>
                  <a:pt x="6684457" y="3497259"/>
                </a:lnTo>
                <a:lnTo>
                  <a:pt x="6682308" y="3497259"/>
                </a:lnTo>
                <a:lnTo>
                  <a:pt x="6682308" y="3502602"/>
                </a:lnTo>
                <a:lnTo>
                  <a:pt x="6682308" y="3505807"/>
                </a:lnTo>
                <a:lnTo>
                  <a:pt x="6682308" y="3507944"/>
                </a:lnTo>
                <a:lnTo>
                  <a:pt x="6679084" y="3513286"/>
                </a:lnTo>
                <a:lnTo>
                  <a:pt x="6679084" y="3522903"/>
                </a:lnTo>
                <a:lnTo>
                  <a:pt x="6676934" y="3530382"/>
                </a:lnTo>
                <a:lnTo>
                  <a:pt x="6676934" y="3533587"/>
                </a:lnTo>
                <a:lnTo>
                  <a:pt x="6676934" y="3537861"/>
                </a:lnTo>
                <a:lnTo>
                  <a:pt x="6676934" y="3570983"/>
                </a:lnTo>
                <a:lnTo>
                  <a:pt x="6676934" y="3573120"/>
                </a:lnTo>
                <a:lnTo>
                  <a:pt x="6679084" y="3576325"/>
                </a:lnTo>
                <a:lnTo>
                  <a:pt x="6679084" y="3578463"/>
                </a:lnTo>
                <a:lnTo>
                  <a:pt x="6679084" y="3583804"/>
                </a:lnTo>
                <a:lnTo>
                  <a:pt x="6679084" y="3585941"/>
                </a:lnTo>
                <a:lnTo>
                  <a:pt x="6682308" y="3588078"/>
                </a:lnTo>
                <a:lnTo>
                  <a:pt x="6682308" y="3593421"/>
                </a:lnTo>
                <a:lnTo>
                  <a:pt x="6684457" y="3596626"/>
                </a:lnTo>
                <a:lnTo>
                  <a:pt x="6684457" y="3598763"/>
                </a:lnTo>
                <a:lnTo>
                  <a:pt x="6684457" y="3600900"/>
                </a:lnTo>
                <a:lnTo>
                  <a:pt x="6684457" y="3604105"/>
                </a:lnTo>
                <a:lnTo>
                  <a:pt x="6684457" y="3606242"/>
                </a:lnTo>
                <a:lnTo>
                  <a:pt x="6686606" y="3611585"/>
                </a:lnTo>
                <a:lnTo>
                  <a:pt x="6689830" y="3613721"/>
                </a:lnTo>
                <a:lnTo>
                  <a:pt x="6694128" y="3619064"/>
                </a:lnTo>
                <a:lnTo>
                  <a:pt x="6697352" y="3626543"/>
                </a:lnTo>
                <a:lnTo>
                  <a:pt x="6699502" y="3628680"/>
                </a:lnTo>
                <a:lnTo>
                  <a:pt x="6699502" y="3634022"/>
                </a:lnTo>
                <a:lnTo>
                  <a:pt x="6702725" y="3648980"/>
                </a:lnTo>
                <a:lnTo>
                  <a:pt x="6704875" y="3648980"/>
                </a:lnTo>
                <a:lnTo>
                  <a:pt x="6704875" y="3652186"/>
                </a:lnTo>
                <a:lnTo>
                  <a:pt x="6707024" y="3656460"/>
                </a:lnTo>
                <a:lnTo>
                  <a:pt x="6707024" y="3661802"/>
                </a:lnTo>
                <a:lnTo>
                  <a:pt x="6704875" y="3661802"/>
                </a:lnTo>
                <a:lnTo>
                  <a:pt x="6704875" y="3663939"/>
                </a:lnTo>
                <a:lnTo>
                  <a:pt x="6702725" y="3663939"/>
                </a:lnTo>
                <a:lnTo>
                  <a:pt x="6699502" y="3669281"/>
                </a:lnTo>
                <a:lnTo>
                  <a:pt x="6689830" y="3682102"/>
                </a:lnTo>
                <a:lnTo>
                  <a:pt x="6689830" y="3684240"/>
                </a:lnTo>
                <a:lnTo>
                  <a:pt x="6689830" y="3689582"/>
                </a:lnTo>
                <a:lnTo>
                  <a:pt x="6689830" y="3694924"/>
                </a:lnTo>
                <a:lnTo>
                  <a:pt x="6702725" y="3697061"/>
                </a:lnTo>
                <a:lnTo>
                  <a:pt x="6699502" y="3697061"/>
                </a:lnTo>
                <a:lnTo>
                  <a:pt x="6689830" y="3697061"/>
                </a:lnTo>
                <a:lnTo>
                  <a:pt x="6682308" y="3697061"/>
                </a:lnTo>
                <a:lnTo>
                  <a:pt x="6674786" y="3697061"/>
                </a:lnTo>
                <a:lnTo>
                  <a:pt x="6669412" y="3697061"/>
                </a:lnTo>
                <a:lnTo>
                  <a:pt x="6666189" y="3697061"/>
                </a:lnTo>
                <a:lnTo>
                  <a:pt x="6658666" y="3697061"/>
                </a:lnTo>
                <a:lnTo>
                  <a:pt x="6651143" y="3697061"/>
                </a:lnTo>
                <a:lnTo>
                  <a:pt x="6643621" y="3697061"/>
                </a:lnTo>
                <a:lnTo>
                  <a:pt x="6636099" y="3697061"/>
                </a:lnTo>
                <a:lnTo>
                  <a:pt x="6633950" y="3697061"/>
                </a:lnTo>
                <a:lnTo>
                  <a:pt x="6626428" y="3697061"/>
                </a:lnTo>
                <a:lnTo>
                  <a:pt x="6618905" y="3697061"/>
                </a:lnTo>
                <a:lnTo>
                  <a:pt x="6610309" y="3697061"/>
                </a:lnTo>
                <a:lnTo>
                  <a:pt x="6606010" y="3699198"/>
                </a:lnTo>
                <a:lnTo>
                  <a:pt x="6598488" y="3699198"/>
                </a:lnTo>
                <a:lnTo>
                  <a:pt x="6590965" y="3699198"/>
                </a:lnTo>
                <a:lnTo>
                  <a:pt x="6585593" y="3699198"/>
                </a:lnTo>
                <a:lnTo>
                  <a:pt x="6572697" y="3699198"/>
                </a:lnTo>
                <a:lnTo>
                  <a:pt x="6565175" y="3699198"/>
                </a:lnTo>
                <a:lnTo>
                  <a:pt x="6559802" y="3699198"/>
                </a:lnTo>
                <a:lnTo>
                  <a:pt x="6550130" y="3699198"/>
                </a:lnTo>
                <a:lnTo>
                  <a:pt x="6544757" y="3699198"/>
                </a:lnTo>
                <a:lnTo>
                  <a:pt x="6535085" y="3699198"/>
                </a:lnTo>
                <a:lnTo>
                  <a:pt x="6527563" y="3699198"/>
                </a:lnTo>
                <a:lnTo>
                  <a:pt x="6529712" y="3702403"/>
                </a:lnTo>
                <a:lnTo>
                  <a:pt x="6529712" y="3709882"/>
                </a:lnTo>
                <a:lnTo>
                  <a:pt x="6529712" y="3717362"/>
                </a:lnTo>
                <a:lnTo>
                  <a:pt x="6529712" y="3724841"/>
                </a:lnTo>
                <a:lnTo>
                  <a:pt x="6529712" y="3732320"/>
                </a:lnTo>
                <a:lnTo>
                  <a:pt x="6529712" y="3737662"/>
                </a:lnTo>
                <a:lnTo>
                  <a:pt x="6529712" y="3747278"/>
                </a:lnTo>
                <a:lnTo>
                  <a:pt x="6529712" y="3750484"/>
                </a:lnTo>
                <a:lnTo>
                  <a:pt x="6529712" y="3762237"/>
                </a:lnTo>
                <a:lnTo>
                  <a:pt x="6529712" y="3772922"/>
                </a:lnTo>
                <a:lnTo>
                  <a:pt x="6529712" y="3775058"/>
                </a:lnTo>
                <a:lnTo>
                  <a:pt x="6527563" y="3775058"/>
                </a:lnTo>
                <a:lnTo>
                  <a:pt x="6524339" y="3775058"/>
                </a:lnTo>
                <a:lnTo>
                  <a:pt x="6522189" y="3778264"/>
                </a:lnTo>
                <a:lnTo>
                  <a:pt x="6518966" y="3778264"/>
                </a:lnTo>
                <a:lnTo>
                  <a:pt x="6516817" y="3778264"/>
                </a:lnTo>
                <a:lnTo>
                  <a:pt x="6514667" y="3778264"/>
                </a:lnTo>
                <a:lnTo>
                  <a:pt x="6509294" y="3778264"/>
                </a:lnTo>
                <a:lnTo>
                  <a:pt x="6507145" y="3780401"/>
                </a:lnTo>
                <a:lnTo>
                  <a:pt x="6503921" y="3780401"/>
                </a:lnTo>
                <a:lnTo>
                  <a:pt x="6501772" y="3780401"/>
                </a:lnTo>
                <a:lnTo>
                  <a:pt x="6496399" y="3780401"/>
                </a:lnTo>
                <a:lnTo>
                  <a:pt x="6494250" y="3780401"/>
                </a:lnTo>
                <a:lnTo>
                  <a:pt x="6488876" y="3782537"/>
                </a:lnTo>
                <a:lnTo>
                  <a:pt x="6483504" y="3782537"/>
                </a:lnTo>
                <a:lnTo>
                  <a:pt x="6481354" y="3782537"/>
                </a:lnTo>
                <a:lnTo>
                  <a:pt x="6475981" y="3785743"/>
                </a:lnTo>
                <a:lnTo>
                  <a:pt x="6471682" y="3785743"/>
                </a:lnTo>
                <a:lnTo>
                  <a:pt x="6466310" y="3787880"/>
                </a:lnTo>
                <a:lnTo>
                  <a:pt x="6458787" y="3787880"/>
                </a:lnTo>
                <a:lnTo>
                  <a:pt x="6453414" y="3787880"/>
                </a:lnTo>
                <a:lnTo>
                  <a:pt x="6448041" y="3790017"/>
                </a:lnTo>
                <a:lnTo>
                  <a:pt x="6443743" y="3790017"/>
                </a:lnTo>
                <a:lnTo>
                  <a:pt x="6438369" y="3790017"/>
                </a:lnTo>
                <a:lnTo>
                  <a:pt x="6436221" y="3793222"/>
                </a:lnTo>
                <a:lnTo>
                  <a:pt x="6430847" y="3793222"/>
                </a:lnTo>
                <a:lnTo>
                  <a:pt x="6427624" y="3793222"/>
                </a:lnTo>
                <a:lnTo>
                  <a:pt x="6423325" y="3795359"/>
                </a:lnTo>
                <a:lnTo>
                  <a:pt x="6420101" y="3795359"/>
                </a:lnTo>
                <a:lnTo>
                  <a:pt x="6417952" y="3795359"/>
                </a:lnTo>
                <a:lnTo>
                  <a:pt x="6412579" y="3798564"/>
                </a:lnTo>
                <a:lnTo>
                  <a:pt x="6410430" y="3798564"/>
                </a:lnTo>
                <a:lnTo>
                  <a:pt x="6408280" y="3800702"/>
                </a:lnTo>
                <a:lnTo>
                  <a:pt x="6405057" y="3800702"/>
                </a:lnTo>
                <a:lnTo>
                  <a:pt x="6402907" y="3802838"/>
                </a:lnTo>
                <a:lnTo>
                  <a:pt x="6399684" y="3802838"/>
                </a:lnTo>
                <a:lnTo>
                  <a:pt x="6395385" y="3806043"/>
                </a:lnTo>
                <a:lnTo>
                  <a:pt x="6392161" y="3806043"/>
                </a:lnTo>
                <a:lnTo>
                  <a:pt x="6391296" y="3806903"/>
                </a:lnTo>
                <a:lnTo>
                  <a:pt x="6390580" y="3806903"/>
                </a:lnTo>
                <a:lnTo>
                  <a:pt x="6388432" y="3806903"/>
                </a:lnTo>
                <a:lnTo>
                  <a:pt x="6383064" y="3809040"/>
                </a:lnTo>
                <a:lnTo>
                  <a:pt x="6380915" y="3809040"/>
                </a:lnTo>
                <a:lnTo>
                  <a:pt x="6377694" y="3809040"/>
                </a:lnTo>
                <a:lnTo>
                  <a:pt x="6375546" y="3812245"/>
                </a:lnTo>
                <a:lnTo>
                  <a:pt x="6372325" y="3812245"/>
                </a:lnTo>
                <a:lnTo>
                  <a:pt x="6370177" y="3814381"/>
                </a:lnTo>
                <a:lnTo>
                  <a:pt x="6368029" y="3816518"/>
                </a:lnTo>
                <a:lnTo>
                  <a:pt x="6364807" y="3816518"/>
                </a:lnTo>
                <a:lnTo>
                  <a:pt x="6362660" y="3819723"/>
                </a:lnTo>
                <a:lnTo>
                  <a:pt x="6362660" y="3821859"/>
                </a:lnTo>
                <a:lnTo>
                  <a:pt x="6360511" y="3821859"/>
                </a:lnTo>
                <a:lnTo>
                  <a:pt x="6357290" y="3825064"/>
                </a:lnTo>
                <a:lnTo>
                  <a:pt x="6355142" y="3827201"/>
                </a:lnTo>
                <a:lnTo>
                  <a:pt x="6352994" y="3827201"/>
                </a:lnTo>
                <a:lnTo>
                  <a:pt x="6349773" y="3829337"/>
                </a:lnTo>
                <a:lnTo>
                  <a:pt x="6347625" y="3832542"/>
                </a:lnTo>
                <a:lnTo>
                  <a:pt x="6344403" y="3834679"/>
                </a:lnTo>
                <a:lnTo>
                  <a:pt x="6342256" y="3836815"/>
                </a:lnTo>
                <a:lnTo>
                  <a:pt x="6340107" y="3840020"/>
                </a:lnTo>
                <a:lnTo>
                  <a:pt x="6336886" y="3840020"/>
                </a:lnTo>
                <a:lnTo>
                  <a:pt x="6334738" y="3842157"/>
                </a:lnTo>
                <a:lnTo>
                  <a:pt x="6332591" y="3844293"/>
                </a:lnTo>
                <a:lnTo>
                  <a:pt x="6329369" y="3847498"/>
                </a:lnTo>
                <a:lnTo>
                  <a:pt x="6327221" y="3849635"/>
                </a:lnTo>
                <a:lnTo>
                  <a:pt x="6325073" y="3852839"/>
                </a:lnTo>
                <a:lnTo>
                  <a:pt x="6321852" y="3854976"/>
                </a:lnTo>
                <a:lnTo>
                  <a:pt x="6319704" y="3854976"/>
                </a:lnTo>
                <a:lnTo>
                  <a:pt x="6319704" y="3857113"/>
                </a:lnTo>
                <a:lnTo>
                  <a:pt x="6316482" y="3860318"/>
                </a:lnTo>
                <a:lnTo>
                  <a:pt x="6314335" y="3860318"/>
                </a:lnTo>
                <a:lnTo>
                  <a:pt x="6314335" y="3862454"/>
                </a:lnTo>
                <a:lnTo>
                  <a:pt x="6312187" y="3864591"/>
                </a:lnTo>
                <a:lnTo>
                  <a:pt x="6308965" y="3864591"/>
                </a:lnTo>
                <a:lnTo>
                  <a:pt x="6306817" y="3867796"/>
                </a:lnTo>
                <a:lnTo>
                  <a:pt x="6304669" y="3869932"/>
                </a:lnTo>
                <a:lnTo>
                  <a:pt x="6301448" y="3872068"/>
                </a:lnTo>
                <a:lnTo>
                  <a:pt x="6299300" y="3875273"/>
                </a:lnTo>
                <a:lnTo>
                  <a:pt x="6299300" y="3877410"/>
                </a:lnTo>
                <a:lnTo>
                  <a:pt x="6297152" y="3877410"/>
                </a:lnTo>
                <a:lnTo>
                  <a:pt x="6293930" y="3880615"/>
                </a:lnTo>
                <a:lnTo>
                  <a:pt x="6291783" y="3882752"/>
                </a:lnTo>
                <a:lnTo>
                  <a:pt x="6289634" y="3884888"/>
                </a:lnTo>
                <a:lnTo>
                  <a:pt x="6286413" y="3888093"/>
                </a:lnTo>
                <a:lnTo>
                  <a:pt x="6284266" y="3890229"/>
                </a:lnTo>
                <a:lnTo>
                  <a:pt x="6281043" y="3892366"/>
                </a:lnTo>
                <a:lnTo>
                  <a:pt x="6278896" y="3895571"/>
                </a:lnTo>
                <a:lnTo>
                  <a:pt x="6276748" y="3897707"/>
                </a:lnTo>
                <a:lnTo>
                  <a:pt x="6273526" y="3899844"/>
                </a:lnTo>
                <a:lnTo>
                  <a:pt x="6273526" y="3903049"/>
                </a:lnTo>
                <a:lnTo>
                  <a:pt x="6271379" y="3903049"/>
                </a:lnTo>
                <a:lnTo>
                  <a:pt x="6271379" y="3905185"/>
                </a:lnTo>
                <a:lnTo>
                  <a:pt x="6269230" y="3905185"/>
                </a:lnTo>
                <a:lnTo>
                  <a:pt x="6266009" y="3908390"/>
                </a:lnTo>
                <a:lnTo>
                  <a:pt x="6263862" y="3908390"/>
                </a:lnTo>
                <a:lnTo>
                  <a:pt x="6263862" y="3910527"/>
                </a:lnTo>
                <a:lnTo>
                  <a:pt x="6261714" y="3910527"/>
                </a:lnTo>
                <a:lnTo>
                  <a:pt x="6258492" y="3912663"/>
                </a:lnTo>
                <a:lnTo>
                  <a:pt x="6256344" y="3912663"/>
                </a:lnTo>
                <a:lnTo>
                  <a:pt x="6253122" y="3915868"/>
                </a:lnTo>
                <a:lnTo>
                  <a:pt x="6250975" y="3915868"/>
                </a:lnTo>
                <a:lnTo>
                  <a:pt x="6248827" y="3915868"/>
                </a:lnTo>
                <a:lnTo>
                  <a:pt x="6243457" y="3915868"/>
                </a:lnTo>
                <a:lnTo>
                  <a:pt x="6241310" y="3915868"/>
                </a:lnTo>
                <a:lnTo>
                  <a:pt x="6238088" y="3912663"/>
                </a:lnTo>
                <a:lnTo>
                  <a:pt x="6235940" y="3912663"/>
                </a:lnTo>
                <a:lnTo>
                  <a:pt x="6233793" y="3912663"/>
                </a:lnTo>
                <a:lnTo>
                  <a:pt x="6230571" y="3910527"/>
                </a:lnTo>
                <a:lnTo>
                  <a:pt x="6228423" y="3910527"/>
                </a:lnTo>
                <a:lnTo>
                  <a:pt x="6225201" y="3908390"/>
                </a:lnTo>
                <a:lnTo>
                  <a:pt x="6223053" y="3905185"/>
                </a:lnTo>
                <a:lnTo>
                  <a:pt x="6220906" y="3903049"/>
                </a:lnTo>
                <a:lnTo>
                  <a:pt x="6217684" y="3899844"/>
                </a:lnTo>
                <a:lnTo>
                  <a:pt x="6215536" y="3899844"/>
                </a:lnTo>
                <a:lnTo>
                  <a:pt x="6213389" y="3897707"/>
                </a:lnTo>
                <a:lnTo>
                  <a:pt x="6210166" y="3895571"/>
                </a:lnTo>
                <a:lnTo>
                  <a:pt x="6208019" y="3892366"/>
                </a:lnTo>
                <a:lnTo>
                  <a:pt x="6205871" y="3890229"/>
                </a:lnTo>
                <a:lnTo>
                  <a:pt x="6202649" y="3888093"/>
                </a:lnTo>
                <a:lnTo>
                  <a:pt x="6200502" y="3882752"/>
                </a:lnTo>
                <a:lnTo>
                  <a:pt x="6197280" y="3880615"/>
                </a:lnTo>
                <a:lnTo>
                  <a:pt x="6197280" y="3877410"/>
                </a:lnTo>
                <a:lnTo>
                  <a:pt x="6195132" y="3875273"/>
                </a:lnTo>
                <a:lnTo>
                  <a:pt x="6192985" y="3872068"/>
                </a:lnTo>
                <a:lnTo>
                  <a:pt x="6192985" y="3869932"/>
                </a:lnTo>
                <a:lnTo>
                  <a:pt x="6189762" y="3869932"/>
                </a:lnTo>
                <a:lnTo>
                  <a:pt x="6187615" y="3867796"/>
                </a:lnTo>
                <a:lnTo>
                  <a:pt x="6187615" y="3864591"/>
                </a:lnTo>
                <a:lnTo>
                  <a:pt x="6185467" y="3862454"/>
                </a:lnTo>
                <a:lnTo>
                  <a:pt x="6182245" y="3860318"/>
                </a:lnTo>
                <a:lnTo>
                  <a:pt x="6182245" y="3857113"/>
                </a:lnTo>
                <a:lnTo>
                  <a:pt x="6180098" y="3854976"/>
                </a:lnTo>
                <a:lnTo>
                  <a:pt x="6180098" y="3849635"/>
                </a:lnTo>
                <a:lnTo>
                  <a:pt x="6177950" y="3844293"/>
                </a:lnTo>
                <a:lnTo>
                  <a:pt x="6174728" y="3842157"/>
                </a:lnTo>
                <a:lnTo>
                  <a:pt x="6172580" y="3840020"/>
                </a:lnTo>
                <a:lnTo>
                  <a:pt x="6172580" y="3836815"/>
                </a:lnTo>
                <a:lnTo>
                  <a:pt x="6169358" y="3834679"/>
                </a:lnTo>
                <a:lnTo>
                  <a:pt x="6167211" y="3832542"/>
                </a:lnTo>
                <a:lnTo>
                  <a:pt x="6167211" y="3829337"/>
                </a:lnTo>
                <a:lnTo>
                  <a:pt x="6165063" y="3829337"/>
                </a:lnTo>
                <a:lnTo>
                  <a:pt x="6161841" y="3825064"/>
                </a:lnTo>
                <a:lnTo>
                  <a:pt x="6159693" y="3821859"/>
                </a:lnTo>
                <a:lnTo>
                  <a:pt x="6157546" y="3819723"/>
                </a:lnTo>
                <a:lnTo>
                  <a:pt x="6157546" y="3816518"/>
                </a:lnTo>
                <a:lnTo>
                  <a:pt x="6154324" y="3814381"/>
                </a:lnTo>
                <a:lnTo>
                  <a:pt x="6152176" y="3812245"/>
                </a:lnTo>
                <a:lnTo>
                  <a:pt x="6150029" y="3809040"/>
                </a:lnTo>
                <a:lnTo>
                  <a:pt x="6144659" y="3809040"/>
                </a:lnTo>
                <a:lnTo>
                  <a:pt x="6142512" y="3806903"/>
                </a:lnTo>
                <a:lnTo>
                  <a:pt x="6139289" y="3804767"/>
                </a:lnTo>
                <a:lnTo>
                  <a:pt x="6137142" y="3801562"/>
                </a:lnTo>
                <a:lnTo>
                  <a:pt x="6133920" y="3799426"/>
                </a:lnTo>
                <a:lnTo>
                  <a:pt x="6131772" y="3799426"/>
                </a:lnTo>
                <a:lnTo>
                  <a:pt x="6131772" y="3797289"/>
                </a:lnTo>
                <a:lnTo>
                  <a:pt x="6129625" y="3797289"/>
                </a:lnTo>
                <a:lnTo>
                  <a:pt x="6126403" y="3794084"/>
                </a:lnTo>
                <a:lnTo>
                  <a:pt x="6124255" y="3791948"/>
                </a:lnTo>
                <a:lnTo>
                  <a:pt x="6122108" y="3791948"/>
                </a:lnTo>
                <a:lnTo>
                  <a:pt x="6118885" y="3788743"/>
                </a:lnTo>
                <a:lnTo>
                  <a:pt x="6116738" y="3786606"/>
                </a:lnTo>
                <a:lnTo>
                  <a:pt x="6114590" y="3784469"/>
                </a:lnTo>
                <a:lnTo>
                  <a:pt x="6111368" y="3784469"/>
                </a:lnTo>
                <a:lnTo>
                  <a:pt x="6109221" y="3781265"/>
                </a:lnTo>
                <a:lnTo>
                  <a:pt x="6105999" y="3781265"/>
                </a:lnTo>
                <a:lnTo>
                  <a:pt x="6103851" y="3779128"/>
                </a:lnTo>
                <a:lnTo>
                  <a:pt x="6101703" y="3779128"/>
                </a:lnTo>
                <a:lnTo>
                  <a:pt x="6098481" y="3776992"/>
                </a:lnTo>
                <a:lnTo>
                  <a:pt x="6096334" y="3776992"/>
                </a:lnTo>
                <a:lnTo>
                  <a:pt x="6094186" y="3776992"/>
                </a:lnTo>
                <a:lnTo>
                  <a:pt x="6090964" y="3773787"/>
                </a:lnTo>
                <a:lnTo>
                  <a:pt x="6088816" y="3773787"/>
                </a:lnTo>
                <a:lnTo>
                  <a:pt x="6086669" y="3773787"/>
                </a:lnTo>
                <a:lnTo>
                  <a:pt x="6083447" y="3771650"/>
                </a:lnTo>
                <a:lnTo>
                  <a:pt x="6081299" y="3771650"/>
                </a:lnTo>
                <a:lnTo>
                  <a:pt x="6078077" y="3771650"/>
                </a:lnTo>
                <a:lnTo>
                  <a:pt x="6075930" y="3769514"/>
                </a:lnTo>
                <a:lnTo>
                  <a:pt x="6073782" y="3769514"/>
                </a:lnTo>
                <a:lnTo>
                  <a:pt x="6070560" y="3769514"/>
                </a:lnTo>
                <a:lnTo>
                  <a:pt x="6068412" y="3769514"/>
                </a:lnTo>
                <a:lnTo>
                  <a:pt x="6066265" y="3766309"/>
                </a:lnTo>
                <a:lnTo>
                  <a:pt x="6063043" y="3766309"/>
                </a:lnTo>
                <a:lnTo>
                  <a:pt x="6060895" y="3766309"/>
                </a:lnTo>
                <a:lnTo>
                  <a:pt x="6058748" y="3766309"/>
                </a:lnTo>
                <a:lnTo>
                  <a:pt x="6055526" y="3766309"/>
                </a:lnTo>
                <a:lnTo>
                  <a:pt x="6053378" y="3766309"/>
                </a:lnTo>
                <a:lnTo>
                  <a:pt x="6050156" y="3764172"/>
                </a:lnTo>
                <a:lnTo>
                  <a:pt x="6048008" y="3764172"/>
                </a:lnTo>
                <a:lnTo>
                  <a:pt x="6045861" y="3764172"/>
                </a:lnTo>
                <a:lnTo>
                  <a:pt x="6042639" y="3764172"/>
                </a:lnTo>
                <a:lnTo>
                  <a:pt x="6040491" y="3764172"/>
                </a:lnTo>
                <a:lnTo>
                  <a:pt x="6038343" y="3764172"/>
                </a:lnTo>
                <a:lnTo>
                  <a:pt x="6035122" y="3764172"/>
                </a:lnTo>
                <a:lnTo>
                  <a:pt x="6032974" y="3764172"/>
                </a:lnTo>
                <a:lnTo>
                  <a:pt x="6027605" y="3764172"/>
                </a:lnTo>
                <a:lnTo>
                  <a:pt x="6025457" y="3764172"/>
                </a:lnTo>
                <a:lnTo>
                  <a:pt x="6020087" y="3764172"/>
                </a:lnTo>
                <a:lnTo>
                  <a:pt x="6017939" y="3764172"/>
                </a:lnTo>
                <a:lnTo>
                  <a:pt x="6012570" y="3764172"/>
                </a:lnTo>
                <a:lnTo>
                  <a:pt x="6010422" y="3764172"/>
                </a:lnTo>
                <a:lnTo>
                  <a:pt x="6007201" y="3764172"/>
                </a:lnTo>
                <a:lnTo>
                  <a:pt x="6005053" y="3764172"/>
                </a:lnTo>
                <a:lnTo>
                  <a:pt x="5999683" y="3764172"/>
                </a:lnTo>
                <a:lnTo>
                  <a:pt x="5997536" y="3764172"/>
                </a:lnTo>
                <a:lnTo>
                  <a:pt x="5994314" y="3764172"/>
                </a:lnTo>
                <a:lnTo>
                  <a:pt x="5984649" y="3764172"/>
                </a:lnTo>
                <a:lnTo>
                  <a:pt x="5982501" y="3764172"/>
                </a:lnTo>
                <a:lnTo>
                  <a:pt x="5974984" y="3764172"/>
                </a:lnTo>
                <a:lnTo>
                  <a:pt x="5964245" y="3764172"/>
                </a:lnTo>
                <a:lnTo>
                  <a:pt x="5949210" y="3764172"/>
                </a:lnTo>
                <a:lnTo>
                  <a:pt x="5947063" y="3764172"/>
                </a:lnTo>
                <a:lnTo>
                  <a:pt x="5939545" y="3764172"/>
                </a:lnTo>
                <a:lnTo>
                  <a:pt x="5936324" y="3764172"/>
                </a:lnTo>
                <a:lnTo>
                  <a:pt x="5934176" y="3764172"/>
                </a:lnTo>
                <a:lnTo>
                  <a:pt x="5930954" y="3764172"/>
                </a:lnTo>
                <a:lnTo>
                  <a:pt x="5928806" y="3764172"/>
                </a:lnTo>
                <a:lnTo>
                  <a:pt x="5926659" y="3764172"/>
                </a:lnTo>
                <a:lnTo>
                  <a:pt x="5923438" y="3764172"/>
                </a:lnTo>
                <a:lnTo>
                  <a:pt x="5921289" y="3764172"/>
                </a:lnTo>
                <a:lnTo>
                  <a:pt x="5919141" y="3764172"/>
                </a:lnTo>
                <a:lnTo>
                  <a:pt x="5915920" y="3764172"/>
                </a:lnTo>
                <a:lnTo>
                  <a:pt x="5913772" y="3764172"/>
                </a:lnTo>
                <a:lnTo>
                  <a:pt x="5908402" y="3764172"/>
                </a:lnTo>
                <a:lnTo>
                  <a:pt x="5903034" y="3764172"/>
                </a:lnTo>
                <a:lnTo>
                  <a:pt x="5898737" y="3764172"/>
                </a:lnTo>
                <a:lnTo>
                  <a:pt x="5895516" y="3764172"/>
                </a:lnTo>
                <a:lnTo>
                  <a:pt x="5893368" y="3764172"/>
                </a:lnTo>
                <a:lnTo>
                  <a:pt x="5891220" y="3764172"/>
                </a:lnTo>
                <a:lnTo>
                  <a:pt x="5887998" y="3764172"/>
                </a:lnTo>
                <a:lnTo>
                  <a:pt x="5885851" y="3764172"/>
                </a:lnTo>
                <a:lnTo>
                  <a:pt x="5883703" y="3764172"/>
                </a:lnTo>
                <a:lnTo>
                  <a:pt x="5880481" y="3764172"/>
                </a:lnTo>
                <a:lnTo>
                  <a:pt x="5878333" y="3764172"/>
                </a:lnTo>
                <a:lnTo>
                  <a:pt x="5875112" y="3764172"/>
                </a:lnTo>
                <a:lnTo>
                  <a:pt x="5872965" y="3764172"/>
                </a:lnTo>
                <a:lnTo>
                  <a:pt x="5870816" y="3764172"/>
                </a:lnTo>
                <a:lnTo>
                  <a:pt x="5867594" y="3766309"/>
                </a:lnTo>
                <a:lnTo>
                  <a:pt x="5865447" y="3766309"/>
                </a:lnTo>
                <a:lnTo>
                  <a:pt x="5863299" y="3766309"/>
                </a:lnTo>
                <a:lnTo>
                  <a:pt x="5860078" y="3766309"/>
                </a:lnTo>
                <a:lnTo>
                  <a:pt x="5857929" y="3766309"/>
                </a:lnTo>
                <a:lnTo>
                  <a:pt x="5855782" y="3766309"/>
                </a:lnTo>
                <a:lnTo>
                  <a:pt x="5852561" y="3766309"/>
                </a:lnTo>
                <a:lnTo>
                  <a:pt x="5850412" y="3766309"/>
                </a:lnTo>
                <a:lnTo>
                  <a:pt x="5850412" y="3769514"/>
                </a:lnTo>
                <a:lnTo>
                  <a:pt x="5847191" y="3769514"/>
                </a:lnTo>
                <a:lnTo>
                  <a:pt x="5845043" y="3769514"/>
                </a:lnTo>
                <a:lnTo>
                  <a:pt x="5842895" y="3769514"/>
                </a:lnTo>
                <a:lnTo>
                  <a:pt x="5839674" y="3769514"/>
                </a:lnTo>
                <a:lnTo>
                  <a:pt x="5835378" y="3771650"/>
                </a:lnTo>
                <a:lnTo>
                  <a:pt x="5832157" y="3771650"/>
                </a:lnTo>
                <a:lnTo>
                  <a:pt x="5830008" y="3771650"/>
                </a:lnTo>
                <a:lnTo>
                  <a:pt x="5827860" y="3771650"/>
                </a:lnTo>
                <a:lnTo>
                  <a:pt x="5822491" y="3773787"/>
                </a:lnTo>
                <a:lnTo>
                  <a:pt x="5820343" y="3773787"/>
                </a:lnTo>
                <a:lnTo>
                  <a:pt x="5817122" y="3773787"/>
                </a:lnTo>
                <a:lnTo>
                  <a:pt x="5814974" y="3776992"/>
                </a:lnTo>
                <a:lnTo>
                  <a:pt x="5811753" y="3776992"/>
                </a:lnTo>
                <a:lnTo>
                  <a:pt x="5809604" y="3776992"/>
                </a:lnTo>
                <a:lnTo>
                  <a:pt x="5807457" y="3776992"/>
                </a:lnTo>
                <a:lnTo>
                  <a:pt x="5804235" y="3779128"/>
                </a:lnTo>
                <a:lnTo>
                  <a:pt x="5802088" y="3779128"/>
                </a:lnTo>
                <a:lnTo>
                  <a:pt x="5799939" y="3779128"/>
                </a:lnTo>
                <a:lnTo>
                  <a:pt x="5796718" y="3779128"/>
                </a:lnTo>
                <a:lnTo>
                  <a:pt x="5794570" y="3779128"/>
                </a:lnTo>
                <a:lnTo>
                  <a:pt x="5792422" y="3781265"/>
                </a:lnTo>
                <a:lnTo>
                  <a:pt x="5787053" y="3781265"/>
                </a:lnTo>
                <a:lnTo>
                  <a:pt x="5783831" y="3781265"/>
                </a:lnTo>
                <a:lnTo>
                  <a:pt x="5781684" y="3781265"/>
                </a:lnTo>
                <a:lnTo>
                  <a:pt x="5774166" y="3781265"/>
                </a:lnTo>
                <a:lnTo>
                  <a:pt x="5768797" y="3781265"/>
                </a:lnTo>
                <a:lnTo>
                  <a:pt x="5753762" y="3781265"/>
                </a:lnTo>
                <a:lnTo>
                  <a:pt x="5740876" y="3781265"/>
                </a:lnTo>
                <a:lnTo>
                  <a:pt x="5723693" y="3781265"/>
                </a:lnTo>
                <a:lnTo>
                  <a:pt x="5695772" y="3781265"/>
                </a:lnTo>
                <a:lnTo>
                  <a:pt x="5675368" y="3781265"/>
                </a:lnTo>
                <a:lnTo>
                  <a:pt x="5647447" y="3781265"/>
                </a:lnTo>
                <a:lnTo>
                  <a:pt x="5629190" y="3781265"/>
                </a:lnTo>
                <a:lnTo>
                  <a:pt x="5617378" y="3781265"/>
                </a:lnTo>
                <a:lnTo>
                  <a:pt x="5599122" y="3781265"/>
                </a:lnTo>
                <a:lnTo>
                  <a:pt x="5586235" y="3781265"/>
                </a:lnTo>
                <a:lnTo>
                  <a:pt x="5573348" y="3781265"/>
                </a:lnTo>
                <a:lnTo>
                  <a:pt x="5563683" y="3781265"/>
                </a:lnTo>
                <a:lnTo>
                  <a:pt x="5545427" y="3781265"/>
                </a:lnTo>
                <a:lnTo>
                  <a:pt x="5537909" y="3781265"/>
                </a:lnTo>
                <a:lnTo>
                  <a:pt x="5533614" y="3781265"/>
                </a:lnTo>
                <a:lnTo>
                  <a:pt x="5526097" y="3781265"/>
                </a:lnTo>
                <a:lnTo>
                  <a:pt x="5520727" y="3781265"/>
                </a:lnTo>
                <a:lnTo>
                  <a:pt x="5513210" y="3781265"/>
                </a:lnTo>
                <a:lnTo>
                  <a:pt x="5505693" y="3781265"/>
                </a:lnTo>
                <a:lnTo>
                  <a:pt x="5500323" y="3781265"/>
                </a:lnTo>
                <a:lnTo>
                  <a:pt x="5492806" y="3781265"/>
                </a:lnTo>
                <a:lnTo>
                  <a:pt x="5485289" y="3781265"/>
                </a:lnTo>
                <a:lnTo>
                  <a:pt x="5477772" y="3781265"/>
                </a:lnTo>
                <a:lnTo>
                  <a:pt x="5470254" y="3781265"/>
                </a:lnTo>
                <a:lnTo>
                  <a:pt x="5461663" y="3781265"/>
                </a:lnTo>
                <a:lnTo>
                  <a:pt x="5449850" y="3781265"/>
                </a:lnTo>
                <a:lnTo>
                  <a:pt x="5439111" y="3781265"/>
                </a:lnTo>
                <a:lnTo>
                  <a:pt x="5431594" y="3781265"/>
                </a:lnTo>
                <a:lnTo>
                  <a:pt x="5426225" y="3781265"/>
                </a:lnTo>
                <a:lnTo>
                  <a:pt x="5418707" y="3781265"/>
                </a:lnTo>
                <a:lnTo>
                  <a:pt x="5403673" y="3781265"/>
                </a:lnTo>
                <a:lnTo>
                  <a:pt x="5396156" y="3781265"/>
                </a:lnTo>
                <a:lnTo>
                  <a:pt x="5390786" y="3781265"/>
                </a:lnTo>
                <a:lnTo>
                  <a:pt x="5388638" y="3781265"/>
                </a:lnTo>
                <a:lnTo>
                  <a:pt x="5383269" y="3781265"/>
                </a:lnTo>
                <a:lnTo>
                  <a:pt x="5373604" y="3781265"/>
                </a:lnTo>
                <a:lnTo>
                  <a:pt x="5366087" y="3781265"/>
                </a:lnTo>
                <a:lnTo>
                  <a:pt x="5358569" y="3781265"/>
                </a:lnTo>
                <a:lnTo>
                  <a:pt x="5355348" y="3781265"/>
                </a:lnTo>
                <a:lnTo>
                  <a:pt x="5347830" y="3781265"/>
                </a:lnTo>
                <a:lnTo>
                  <a:pt x="5345683" y="3781265"/>
                </a:lnTo>
                <a:lnTo>
                  <a:pt x="5338165" y="3781265"/>
                </a:lnTo>
                <a:lnTo>
                  <a:pt x="5332796" y="3781265"/>
                </a:lnTo>
                <a:lnTo>
                  <a:pt x="5327426" y="3781265"/>
                </a:lnTo>
                <a:lnTo>
                  <a:pt x="5323131" y="3781265"/>
                </a:lnTo>
                <a:lnTo>
                  <a:pt x="5317761" y="3781265"/>
                </a:lnTo>
                <a:lnTo>
                  <a:pt x="5314540" y="3781265"/>
                </a:lnTo>
                <a:lnTo>
                  <a:pt x="5310244" y="3781265"/>
                </a:lnTo>
                <a:lnTo>
                  <a:pt x="5307023" y="3781265"/>
                </a:lnTo>
                <a:lnTo>
                  <a:pt x="5302727" y="3781265"/>
                </a:lnTo>
                <a:lnTo>
                  <a:pt x="5299505" y="3781265"/>
                </a:lnTo>
                <a:lnTo>
                  <a:pt x="5295210" y="3781265"/>
                </a:lnTo>
                <a:lnTo>
                  <a:pt x="5289840" y="3781265"/>
                </a:lnTo>
                <a:lnTo>
                  <a:pt x="5284471" y="3781265"/>
                </a:lnTo>
                <a:lnTo>
                  <a:pt x="5282323" y="3781265"/>
                </a:lnTo>
                <a:lnTo>
                  <a:pt x="5276954" y="3781265"/>
                </a:lnTo>
                <a:lnTo>
                  <a:pt x="5271585" y="3781265"/>
                </a:lnTo>
                <a:lnTo>
                  <a:pt x="5267288" y="3781265"/>
                </a:lnTo>
                <a:lnTo>
                  <a:pt x="5264067" y="3779128"/>
                </a:lnTo>
                <a:lnTo>
                  <a:pt x="5258698" y="3779128"/>
                </a:lnTo>
                <a:lnTo>
                  <a:pt x="5254402" y="3779128"/>
                </a:lnTo>
                <a:lnTo>
                  <a:pt x="5251181" y="3779128"/>
                </a:lnTo>
                <a:lnTo>
                  <a:pt x="5241515" y="3776992"/>
                </a:lnTo>
                <a:lnTo>
                  <a:pt x="5230777" y="3776992"/>
                </a:lnTo>
                <a:lnTo>
                  <a:pt x="5223259" y="3773787"/>
                </a:lnTo>
                <a:lnTo>
                  <a:pt x="5213594" y="3771650"/>
                </a:lnTo>
                <a:lnTo>
                  <a:pt x="5203929" y="3771650"/>
                </a:lnTo>
                <a:lnTo>
                  <a:pt x="5200708" y="3769514"/>
                </a:lnTo>
                <a:lnTo>
                  <a:pt x="5193190" y="3766309"/>
                </a:lnTo>
                <a:lnTo>
                  <a:pt x="5183525" y="3764172"/>
                </a:lnTo>
                <a:lnTo>
                  <a:pt x="5178155" y="3760967"/>
                </a:lnTo>
                <a:lnTo>
                  <a:pt x="5170639" y="3760967"/>
                </a:lnTo>
                <a:lnTo>
                  <a:pt x="5167417" y="3758831"/>
                </a:lnTo>
                <a:lnTo>
                  <a:pt x="5157751" y="3756694"/>
                </a:lnTo>
                <a:lnTo>
                  <a:pt x="5152383" y="3753489"/>
                </a:lnTo>
                <a:lnTo>
                  <a:pt x="5148086" y="3751353"/>
                </a:lnTo>
                <a:lnTo>
                  <a:pt x="5144865" y="3751353"/>
                </a:lnTo>
                <a:lnTo>
                  <a:pt x="5142717" y="3749216"/>
                </a:lnTo>
                <a:lnTo>
                  <a:pt x="5139496" y="3749216"/>
                </a:lnTo>
                <a:lnTo>
                  <a:pt x="5135200" y="3749216"/>
                </a:lnTo>
                <a:lnTo>
                  <a:pt x="5129831" y="3746011"/>
                </a:lnTo>
                <a:lnTo>
                  <a:pt x="5127682" y="3746011"/>
                </a:lnTo>
                <a:lnTo>
                  <a:pt x="5120165" y="3743875"/>
                </a:lnTo>
                <a:lnTo>
                  <a:pt x="5114796" y="3743875"/>
                </a:lnTo>
                <a:lnTo>
                  <a:pt x="5109427" y="3741738"/>
                </a:lnTo>
                <a:lnTo>
                  <a:pt x="5101910" y="3741738"/>
                </a:lnTo>
                <a:lnTo>
                  <a:pt x="5096540" y="3741738"/>
                </a:lnTo>
                <a:lnTo>
                  <a:pt x="5089023" y="3738533"/>
                </a:lnTo>
                <a:lnTo>
                  <a:pt x="5083653" y="3738533"/>
                </a:lnTo>
                <a:lnTo>
                  <a:pt x="5081506" y="3738533"/>
                </a:lnTo>
                <a:lnTo>
                  <a:pt x="5076136" y="3738533"/>
                </a:lnTo>
                <a:lnTo>
                  <a:pt x="5071841" y="3738533"/>
                </a:lnTo>
                <a:lnTo>
                  <a:pt x="5064323" y="3738533"/>
                </a:lnTo>
                <a:lnTo>
                  <a:pt x="5061101" y="3738533"/>
                </a:lnTo>
                <a:lnTo>
                  <a:pt x="5053584" y="3738533"/>
                </a:lnTo>
                <a:lnTo>
                  <a:pt x="5048214" y="3738533"/>
                </a:lnTo>
                <a:lnTo>
                  <a:pt x="5046067" y="3738533"/>
                </a:lnTo>
                <a:lnTo>
                  <a:pt x="5040697" y="3738533"/>
                </a:lnTo>
                <a:lnTo>
                  <a:pt x="5036402" y="3738533"/>
                </a:lnTo>
                <a:lnTo>
                  <a:pt x="5033180" y="3738533"/>
                </a:lnTo>
                <a:lnTo>
                  <a:pt x="5031033" y="3738533"/>
                </a:lnTo>
                <a:lnTo>
                  <a:pt x="5025663" y="3738533"/>
                </a:lnTo>
                <a:lnTo>
                  <a:pt x="5023515" y="3738533"/>
                </a:lnTo>
                <a:lnTo>
                  <a:pt x="5020293" y="3738533"/>
                </a:lnTo>
                <a:lnTo>
                  <a:pt x="5015998" y="3738533"/>
                </a:lnTo>
                <a:lnTo>
                  <a:pt x="5010628" y="3738533"/>
                </a:lnTo>
                <a:lnTo>
                  <a:pt x="5003111" y="3738533"/>
                </a:lnTo>
                <a:lnTo>
                  <a:pt x="4997742" y="3738533"/>
                </a:lnTo>
                <a:lnTo>
                  <a:pt x="4995594" y="3738533"/>
                </a:lnTo>
                <a:lnTo>
                  <a:pt x="4990224" y="3736397"/>
                </a:lnTo>
                <a:lnTo>
                  <a:pt x="4982707" y="3736397"/>
                </a:lnTo>
                <a:lnTo>
                  <a:pt x="4975190" y="3734260"/>
                </a:lnTo>
                <a:lnTo>
                  <a:pt x="4973042" y="3734260"/>
                </a:lnTo>
                <a:lnTo>
                  <a:pt x="4964451" y="3731056"/>
                </a:lnTo>
                <a:lnTo>
                  <a:pt x="4962303" y="3728919"/>
                </a:lnTo>
                <a:lnTo>
                  <a:pt x="4960156" y="3728919"/>
                </a:lnTo>
                <a:lnTo>
                  <a:pt x="4954786" y="3725714"/>
                </a:lnTo>
                <a:lnTo>
                  <a:pt x="4947269" y="3723578"/>
                </a:lnTo>
                <a:lnTo>
                  <a:pt x="4941899" y="3721441"/>
                </a:lnTo>
                <a:lnTo>
                  <a:pt x="4936530" y="3718236"/>
                </a:lnTo>
                <a:lnTo>
                  <a:pt x="4934382" y="3718236"/>
                </a:lnTo>
                <a:lnTo>
                  <a:pt x="4929012" y="3716099"/>
                </a:lnTo>
                <a:lnTo>
                  <a:pt x="4924717" y="3716099"/>
                </a:lnTo>
                <a:lnTo>
                  <a:pt x="4919347" y="3713963"/>
                </a:lnTo>
                <a:lnTo>
                  <a:pt x="4913978" y="3710758"/>
                </a:lnTo>
                <a:lnTo>
                  <a:pt x="4911830" y="3710758"/>
                </a:lnTo>
                <a:lnTo>
                  <a:pt x="4904313" y="3708622"/>
                </a:lnTo>
                <a:lnTo>
                  <a:pt x="4901091" y="3706485"/>
                </a:lnTo>
                <a:lnTo>
                  <a:pt x="4896796" y="3703280"/>
                </a:lnTo>
                <a:lnTo>
                  <a:pt x="4891426" y="3703280"/>
                </a:lnTo>
                <a:lnTo>
                  <a:pt x="4883909" y="3701144"/>
                </a:lnTo>
                <a:lnTo>
                  <a:pt x="4876392" y="3697939"/>
                </a:lnTo>
                <a:lnTo>
                  <a:pt x="4871022" y="3695802"/>
                </a:lnTo>
                <a:lnTo>
                  <a:pt x="4865653" y="3693665"/>
                </a:lnTo>
                <a:lnTo>
                  <a:pt x="4861357" y="3693665"/>
                </a:lnTo>
                <a:lnTo>
                  <a:pt x="4855988" y="3690461"/>
                </a:lnTo>
                <a:lnTo>
                  <a:pt x="4853840" y="3690461"/>
                </a:lnTo>
                <a:lnTo>
                  <a:pt x="4848470" y="3688324"/>
                </a:lnTo>
                <a:lnTo>
                  <a:pt x="4845249" y="3688324"/>
                </a:lnTo>
                <a:lnTo>
                  <a:pt x="4837731" y="3688324"/>
                </a:lnTo>
                <a:lnTo>
                  <a:pt x="4837731" y="3686188"/>
                </a:lnTo>
                <a:lnTo>
                  <a:pt x="4833436" y="3686188"/>
                </a:lnTo>
                <a:lnTo>
                  <a:pt x="4828066" y="3682983"/>
                </a:lnTo>
                <a:lnTo>
                  <a:pt x="4822697" y="3682983"/>
                </a:lnTo>
                <a:lnTo>
                  <a:pt x="4817327" y="3680846"/>
                </a:lnTo>
                <a:lnTo>
                  <a:pt x="4813032" y="3680846"/>
                </a:lnTo>
                <a:lnTo>
                  <a:pt x="4807662" y="3678710"/>
                </a:lnTo>
                <a:lnTo>
                  <a:pt x="4802293" y="3678710"/>
                </a:lnTo>
                <a:lnTo>
                  <a:pt x="4800145" y="3675505"/>
                </a:lnTo>
                <a:lnTo>
                  <a:pt x="4794776" y="3675505"/>
                </a:lnTo>
                <a:lnTo>
                  <a:pt x="4787258" y="3675505"/>
                </a:lnTo>
                <a:lnTo>
                  <a:pt x="4781889" y="3673368"/>
                </a:lnTo>
                <a:lnTo>
                  <a:pt x="4777593" y="3673368"/>
                </a:lnTo>
                <a:lnTo>
                  <a:pt x="4774372" y="3673368"/>
                </a:lnTo>
                <a:lnTo>
                  <a:pt x="4770076" y="3673368"/>
                </a:lnTo>
                <a:lnTo>
                  <a:pt x="4764707" y="3673368"/>
                </a:lnTo>
                <a:lnTo>
                  <a:pt x="4759337" y="3673368"/>
                </a:lnTo>
                <a:lnTo>
                  <a:pt x="4749672" y="3673368"/>
                </a:lnTo>
                <a:lnTo>
                  <a:pt x="4742155" y="3673368"/>
                </a:lnTo>
                <a:lnTo>
                  <a:pt x="4742155" y="3678710"/>
                </a:lnTo>
                <a:lnTo>
                  <a:pt x="4742155" y="3716099"/>
                </a:lnTo>
                <a:lnTo>
                  <a:pt x="4742155" y="3734260"/>
                </a:lnTo>
                <a:lnTo>
                  <a:pt x="4742155" y="3738533"/>
                </a:lnTo>
                <a:lnTo>
                  <a:pt x="4742155" y="3753489"/>
                </a:lnTo>
                <a:lnTo>
                  <a:pt x="4742155" y="3760967"/>
                </a:lnTo>
                <a:lnTo>
                  <a:pt x="4742155" y="3764172"/>
                </a:lnTo>
                <a:lnTo>
                  <a:pt x="4742155" y="3804767"/>
                </a:lnTo>
                <a:lnTo>
                  <a:pt x="4738933" y="3852839"/>
                </a:lnTo>
                <a:lnTo>
                  <a:pt x="4738933" y="3897707"/>
                </a:lnTo>
                <a:lnTo>
                  <a:pt x="4738933" y="3945780"/>
                </a:lnTo>
                <a:lnTo>
                  <a:pt x="4738933" y="3993853"/>
                </a:lnTo>
                <a:lnTo>
                  <a:pt x="4738933" y="4041925"/>
                </a:lnTo>
                <a:lnTo>
                  <a:pt x="4738933" y="4089998"/>
                </a:lnTo>
                <a:lnTo>
                  <a:pt x="4736785" y="4137002"/>
                </a:lnTo>
                <a:lnTo>
                  <a:pt x="4736785" y="4185075"/>
                </a:lnTo>
                <a:lnTo>
                  <a:pt x="4736785" y="4233148"/>
                </a:lnTo>
                <a:lnTo>
                  <a:pt x="4736785" y="4284425"/>
                </a:lnTo>
                <a:lnTo>
                  <a:pt x="4736785" y="4329293"/>
                </a:lnTo>
                <a:lnTo>
                  <a:pt x="4734638" y="4475647"/>
                </a:lnTo>
                <a:lnTo>
                  <a:pt x="4734638" y="4523720"/>
                </a:lnTo>
                <a:lnTo>
                  <a:pt x="4734638" y="4571793"/>
                </a:lnTo>
                <a:lnTo>
                  <a:pt x="4734638" y="4619865"/>
                </a:lnTo>
                <a:lnTo>
                  <a:pt x="4731416" y="4667938"/>
                </a:lnTo>
                <a:lnTo>
                  <a:pt x="4731416" y="4714942"/>
                </a:lnTo>
                <a:lnTo>
                  <a:pt x="4731416" y="4763015"/>
                </a:lnTo>
                <a:lnTo>
                  <a:pt x="4731416" y="4811088"/>
                </a:lnTo>
                <a:lnTo>
                  <a:pt x="4731416" y="4859160"/>
                </a:lnTo>
                <a:lnTo>
                  <a:pt x="4731416" y="4907233"/>
                </a:lnTo>
                <a:lnTo>
                  <a:pt x="4731416" y="4957442"/>
                </a:lnTo>
                <a:lnTo>
                  <a:pt x="4731416" y="5005515"/>
                </a:lnTo>
                <a:lnTo>
                  <a:pt x="4731416" y="5053588"/>
                </a:lnTo>
                <a:lnTo>
                  <a:pt x="4731416" y="5099524"/>
                </a:lnTo>
                <a:lnTo>
                  <a:pt x="4731416" y="5146528"/>
                </a:lnTo>
                <a:lnTo>
                  <a:pt x="4731416" y="5197806"/>
                </a:lnTo>
                <a:lnTo>
                  <a:pt x="4731416" y="5245878"/>
                </a:lnTo>
                <a:lnTo>
                  <a:pt x="4731416" y="5292883"/>
                </a:lnTo>
                <a:lnTo>
                  <a:pt x="4731416" y="5340955"/>
                </a:lnTo>
                <a:lnTo>
                  <a:pt x="4731416" y="5389028"/>
                </a:lnTo>
                <a:lnTo>
                  <a:pt x="4731416" y="5440305"/>
                </a:lnTo>
                <a:lnTo>
                  <a:pt x="4731416" y="5485173"/>
                </a:lnTo>
                <a:lnTo>
                  <a:pt x="4731416" y="5533246"/>
                </a:lnTo>
                <a:lnTo>
                  <a:pt x="4731416" y="5581319"/>
                </a:lnTo>
                <a:lnTo>
                  <a:pt x="4731416" y="5629391"/>
                </a:lnTo>
                <a:lnTo>
                  <a:pt x="4731416" y="5679600"/>
                </a:lnTo>
                <a:lnTo>
                  <a:pt x="4731416" y="5727673"/>
                </a:lnTo>
                <a:lnTo>
                  <a:pt x="4731416" y="5775746"/>
                </a:lnTo>
                <a:lnTo>
                  <a:pt x="4729268" y="5823818"/>
                </a:lnTo>
                <a:lnTo>
                  <a:pt x="4729268" y="5868686"/>
                </a:lnTo>
                <a:lnTo>
                  <a:pt x="4729268" y="5918895"/>
                </a:lnTo>
                <a:lnTo>
                  <a:pt x="4729268" y="5966968"/>
                </a:lnTo>
                <a:lnTo>
                  <a:pt x="4729268" y="6015041"/>
                </a:lnTo>
                <a:lnTo>
                  <a:pt x="4729268" y="6063113"/>
                </a:lnTo>
                <a:lnTo>
                  <a:pt x="4729268" y="6111186"/>
                </a:lnTo>
                <a:lnTo>
                  <a:pt x="4729268" y="6159259"/>
                </a:lnTo>
                <a:lnTo>
                  <a:pt x="4729268" y="6207331"/>
                </a:lnTo>
                <a:lnTo>
                  <a:pt x="4729268" y="6255404"/>
                </a:lnTo>
                <a:lnTo>
                  <a:pt x="4729268" y="6302408"/>
                </a:lnTo>
                <a:lnTo>
                  <a:pt x="4729268" y="6348344"/>
                </a:lnTo>
                <a:lnTo>
                  <a:pt x="4729268" y="6398554"/>
                </a:lnTo>
                <a:lnTo>
                  <a:pt x="4779741" y="6398554"/>
                </a:lnTo>
                <a:lnTo>
                  <a:pt x="4830214" y="6398554"/>
                </a:lnTo>
                <a:lnTo>
                  <a:pt x="4878539" y="6398554"/>
                </a:lnTo>
                <a:lnTo>
                  <a:pt x="4926865" y="6398554"/>
                </a:lnTo>
                <a:lnTo>
                  <a:pt x="4975190" y="6398554"/>
                </a:lnTo>
                <a:lnTo>
                  <a:pt x="5023515" y="6398554"/>
                </a:lnTo>
                <a:lnTo>
                  <a:pt x="5073988" y="6398554"/>
                </a:lnTo>
                <a:lnTo>
                  <a:pt x="5122314" y="6398554"/>
                </a:lnTo>
                <a:lnTo>
                  <a:pt x="5170639" y="6398554"/>
                </a:lnTo>
                <a:lnTo>
                  <a:pt x="5218963" y="6398554"/>
                </a:lnTo>
                <a:lnTo>
                  <a:pt x="5264067" y="6398554"/>
                </a:lnTo>
                <a:lnTo>
                  <a:pt x="5314540" y="6398554"/>
                </a:lnTo>
                <a:lnTo>
                  <a:pt x="5362865" y="6398554"/>
                </a:lnTo>
                <a:lnTo>
                  <a:pt x="5411190" y="6398554"/>
                </a:lnTo>
                <a:lnTo>
                  <a:pt x="5459515" y="6398554"/>
                </a:lnTo>
                <a:lnTo>
                  <a:pt x="5507840" y="6398554"/>
                </a:lnTo>
                <a:lnTo>
                  <a:pt x="5558313" y="6398554"/>
                </a:lnTo>
                <a:lnTo>
                  <a:pt x="5606639" y="6398554"/>
                </a:lnTo>
                <a:lnTo>
                  <a:pt x="5654964" y="6398554"/>
                </a:lnTo>
                <a:lnTo>
                  <a:pt x="5703290" y="6398554"/>
                </a:lnTo>
                <a:lnTo>
                  <a:pt x="5751615" y="6398554"/>
                </a:lnTo>
                <a:lnTo>
                  <a:pt x="5802088" y="6398554"/>
                </a:lnTo>
                <a:lnTo>
                  <a:pt x="5850412" y="6398554"/>
                </a:lnTo>
                <a:lnTo>
                  <a:pt x="5895516" y="6398554"/>
                </a:lnTo>
                <a:lnTo>
                  <a:pt x="5947063" y="6398554"/>
                </a:lnTo>
                <a:lnTo>
                  <a:pt x="5997536" y="6398554"/>
                </a:lnTo>
                <a:lnTo>
                  <a:pt x="6045861" y="6398554"/>
                </a:lnTo>
                <a:lnTo>
                  <a:pt x="6094186" y="6398554"/>
                </a:lnTo>
                <a:lnTo>
                  <a:pt x="6142512" y="6398554"/>
                </a:lnTo>
                <a:lnTo>
                  <a:pt x="6187615" y="6398554"/>
                </a:lnTo>
                <a:lnTo>
                  <a:pt x="6238088" y="6401759"/>
                </a:lnTo>
                <a:lnTo>
                  <a:pt x="6286413" y="6401759"/>
                </a:lnTo>
                <a:lnTo>
                  <a:pt x="6334738" y="6401759"/>
                </a:lnTo>
                <a:lnTo>
                  <a:pt x="6385211" y="6401759"/>
                </a:lnTo>
                <a:lnTo>
                  <a:pt x="6433537" y="6401759"/>
                </a:lnTo>
                <a:lnTo>
                  <a:pt x="6484010" y="6401759"/>
                </a:lnTo>
                <a:lnTo>
                  <a:pt x="6532334" y="6401759"/>
                </a:lnTo>
                <a:lnTo>
                  <a:pt x="6578511" y="6403895"/>
                </a:lnTo>
                <a:lnTo>
                  <a:pt x="6623615" y="6403895"/>
                </a:lnTo>
                <a:lnTo>
                  <a:pt x="6671940" y="6403895"/>
                </a:lnTo>
                <a:lnTo>
                  <a:pt x="6720265" y="6403895"/>
                </a:lnTo>
                <a:lnTo>
                  <a:pt x="6768591" y="6403895"/>
                </a:lnTo>
                <a:lnTo>
                  <a:pt x="6816916" y="6403895"/>
                </a:lnTo>
                <a:lnTo>
                  <a:pt x="6819064" y="6403895"/>
                </a:lnTo>
                <a:lnTo>
                  <a:pt x="6844838" y="6403895"/>
                </a:lnTo>
                <a:lnTo>
                  <a:pt x="6852355" y="6403895"/>
                </a:lnTo>
                <a:lnTo>
                  <a:pt x="6917862" y="6403895"/>
                </a:lnTo>
                <a:lnTo>
                  <a:pt x="6969408" y="6403895"/>
                </a:lnTo>
                <a:lnTo>
                  <a:pt x="7014513" y="6403895"/>
                </a:lnTo>
                <a:lnTo>
                  <a:pt x="7070354" y="6403895"/>
                </a:lnTo>
                <a:lnTo>
                  <a:pt x="7070354" y="6401759"/>
                </a:lnTo>
                <a:lnTo>
                  <a:pt x="7070354" y="6396417"/>
                </a:lnTo>
                <a:lnTo>
                  <a:pt x="7310906" y="6398554"/>
                </a:lnTo>
                <a:lnTo>
                  <a:pt x="7509576" y="6396417"/>
                </a:lnTo>
                <a:lnTo>
                  <a:pt x="7519241" y="6396417"/>
                </a:lnTo>
                <a:lnTo>
                  <a:pt x="7552532" y="6396417"/>
                </a:lnTo>
                <a:lnTo>
                  <a:pt x="7580453" y="6396417"/>
                </a:lnTo>
                <a:lnTo>
                  <a:pt x="7600857" y="6396417"/>
                </a:lnTo>
                <a:lnTo>
                  <a:pt x="7645961" y="6396417"/>
                </a:lnTo>
                <a:lnTo>
                  <a:pt x="7651330" y="6396417"/>
                </a:lnTo>
                <a:lnTo>
                  <a:pt x="7696434" y="6396417"/>
                </a:lnTo>
                <a:lnTo>
                  <a:pt x="7701803" y="6396417"/>
                </a:lnTo>
                <a:lnTo>
                  <a:pt x="7701803" y="6396382"/>
                </a:lnTo>
                <a:lnTo>
                  <a:pt x="7744181" y="6396382"/>
                </a:lnTo>
                <a:lnTo>
                  <a:pt x="7749554" y="6396382"/>
                </a:lnTo>
                <a:lnTo>
                  <a:pt x="7792533" y="6396382"/>
                </a:lnTo>
                <a:lnTo>
                  <a:pt x="7840885" y="6396382"/>
                </a:lnTo>
                <a:lnTo>
                  <a:pt x="7889236" y="6396382"/>
                </a:lnTo>
                <a:lnTo>
                  <a:pt x="7939737" y="6396382"/>
                </a:lnTo>
                <a:lnTo>
                  <a:pt x="7988089" y="6396382"/>
                </a:lnTo>
                <a:lnTo>
                  <a:pt x="8034291" y="6398519"/>
                </a:lnTo>
                <a:lnTo>
                  <a:pt x="8084792" y="6398519"/>
                </a:lnTo>
                <a:lnTo>
                  <a:pt x="8135292" y="6398519"/>
                </a:lnTo>
                <a:lnTo>
                  <a:pt x="8183644" y="6398519"/>
                </a:lnTo>
                <a:lnTo>
                  <a:pt x="8229847" y="6398519"/>
                </a:lnTo>
                <a:lnTo>
                  <a:pt x="8274975" y="6398519"/>
                </a:lnTo>
                <a:lnTo>
                  <a:pt x="8323326" y="6398519"/>
                </a:lnTo>
                <a:lnTo>
                  <a:pt x="8371678" y="6398519"/>
                </a:lnTo>
                <a:lnTo>
                  <a:pt x="8422178" y="6398519"/>
                </a:lnTo>
                <a:lnTo>
                  <a:pt x="8470530" y="6398519"/>
                </a:lnTo>
                <a:lnTo>
                  <a:pt x="8518882" y="6398519"/>
                </a:lnTo>
                <a:lnTo>
                  <a:pt x="8567233" y="6398519"/>
                </a:lnTo>
                <a:lnTo>
                  <a:pt x="8615585" y="6398519"/>
                </a:lnTo>
                <a:lnTo>
                  <a:pt x="8666085" y="6398519"/>
                </a:lnTo>
                <a:lnTo>
                  <a:pt x="8714437" y="6398519"/>
                </a:lnTo>
                <a:lnTo>
                  <a:pt x="8762789" y="6398519"/>
                </a:lnTo>
                <a:lnTo>
                  <a:pt x="8810066" y="6398519"/>
                </a:lnTo>
                <a:lnTo>
                  <a:pt x="8858417" y="6398519"/>
                </a:lnTo>
                <a:lnTo>
                  <a:pt x="8909993" y="6398519"/>
                </a:lnTo>
                <a:lnTo>
                  <a:pt x="8957270" y="6398519"/>
                </a:lnTo>
                <a:lnTo>
                  <a:pt x="9005621" y="6398519"/>
                </a:lnTo>
                <a:lnTo>
                  <a:pt x="9053973" y="6398519"/>
                </a:lnTo>
                <a:lnTo>
                  <a:pt x="9102325" y="6398519"/>
                </a:lnTo>
                <a:lnTo>
                  <a:pt x="9150676" y="6398519"/>
                </a:lnTo>
                <a:lnTo>
                  <a:pt x="9199028" y="6398519"/>
                </a:lnTo>
                <a:lnTo>
                  <a:pt x="9247379" y="6398519"/>
                </a:lnTo>
                <a:lnTo>
                  <a:pt x="9295731" y="6398519"/>
                </a:lnTo>
                <a:lnTo>
                  <a:pt x="9346231" y="6398519"/>
                </a:lnTo>
                <a:lnTo>
                  <a:pt x="9383838" y="6398519"/>
                </a:lnTo>
                <a:lnTo>
                  <a:pt x="9432190" y="6398519"/>
                </a:lnTo>
                <a:lnTo>
                  <a:pt x="9480541" y="6398519"/>
                </a:lnTo>
                <a:lnTo>
                  <a:pt x="9528893" y="6398519"/>
                </a:lnTo>
                <a:lnTo>
                  <a:pt x="9579394" y="6398519"/>
                </a:lnTo>
                <a:lnTo>
                  <a:pt x="9627745" y="6398519"/>
                </a:lnTo>
                <a:lnTo>
                  <a:pt x="9676097" y="6398519"/>
                </a:lnTo>
                <a:lnTo>
                  <a:pt x="9724449" y="6398519"/>
                </a:lnTo>
                <a:lnTo>
                  <a:pt x="9774949" y="6398519"/>
                </a:lnTo>
                <a:lnTo>
                  <a:pt x="9797513" y="6398519"/>
                </a:lnTo>
                <a:lnTo>
                  <a:pt x="9810407" y="6398519"/>
                </a:lnTo>
                <a:lnTo>
                  <a:pt x="9823301" y="6398519"/>
                </a:lnTo>
                <a:lnTo>
                  <a:pt x="9828673" y="6398519"/>
                </a:lnTo>
                <a:lnTo>
                  <a:pt x="9840493" y="6398519"/>
                </a:lnTo>
                <a:lnTo>
                  <a:pt x="9860908" y="6398519"/>
                </a:lnTo>
                <a:lnTo>
                  <a:pt x="9866280" y="6398519"/>
                </a:lnTo>
                <a:lnTo>
                  <a:pt x="9871653" y="6398519"/>
                </a:lnTo>
                <a:lnTo>
                  <a:pt x="9884546" y="6398519"/>
                </a:lnTo>
                <a:lnTo>
                  <a:pt x="9896365" y="6398519"/>
                </a:lnTo>
                <a:lnTo>
                  <a:pt x="9907110" y="6398519"/>
                </a:lnTo>
                <a:lnTo>
                  <a:pt x="9920004" y="6398519"/>
                </a:lnTo>
                <a:lnTo>
                  <a:pt x="9932898" y="6398519"/>
                </a:lnTo>
                <a:lnTo>
                  <a:pt x="9942568" y="6398519"/>
                </a:lnTo>
                <a:lnTo>
                  <a:pt x="9955462" y="6398519"/>
                </a:lnTo>
                <a:lnTo>
                  <a:pt x="9965132" y="6398519"/>
                </a:lnTo>
                <a:lnTo>
                  <a:pt x="10015633" y="6398519"/>
                </a:lnTo>
                <a:lnTo>
                  <a:pt x="10063985" y="6398519"/>
                </a:lnTo>
                <a:lnTo>
                  <a:pt x="10112336" y="6398519"/>
                </a:lnTo>
                <a:lnTo>
                  <a:pt x="10160688" y="6398519"/>
                </a:lnTo>
                <a:lnTo>
                  <a:pt x="10206890" y="6398519"/>
                </a:lnTo>
                <a:lnTo>
                  <a:pt x="10257391" y="6398519"/>
                </a:lnTo>
                <a:lnTo>
                  <a:pt x="10307891" y="6396382"/>
                </a:lnTo>
                <a:lnTo>
                  <a:pt x="10358392" y="6396382"/>
                </a:lnTo>
                <a:lnTo>
                  <a:pt x="10393850" y="6396382"/>
                </a:lnTo>
                <a:lnTo>
                  <a:pt x="10399222" y="6396382"/>
                </a:lnTo>
                <a:lnTo>
                  <a:pt x="10404595" y="6396382"/>
                </a:lnTo>
                <a:lnTo>
                  <a:pt x="10406744" y="6396382"/>
                </a:lnTo>
                <a:lnTo>
                  <a:pt x="10452946" y="6396382"/>
                </a:lnTo>
                <a:lnTo>
                  <a:pt x="10503447" y="6396382"/>
                </a:lnTo>
                <a:lnTo>
                  <a:pt x="10559320" y="6396382"/>
                </a:lnTo>
                <a:lnTo>
                  <a:pt x="10656023" y="6396382"/>
                </a:lnTo>
                <a:lnTo>
                  <a:pt x="10751652" y="6396382"/>
                </a:lnTo>
                <a:lnTo>
                  <a:pt x="10851579" y="6398519"/>
                </a:lnTo>
                <a:lnTo>
                  <a:pt x="10922494" y="6398519"/>
                </a:lnTo>
                <a:lnTo>
                  <a:pt x="10947207" y="6398519"/>
                </a:lnTo>
                <a:lnTo>
                  <a:pt x="10991261" y="6398519"/>
                </a:lnTo>
                <a:lnTo>
                  <a:pt x="10991261" y="6370738"/>
                </a:lnTo>
                <a:lnTo>
                  <a:pt x="10988037" y="6363258"/>
                </a:lnTo>
                <a:lnTo>
                  <a:pt x="10982665" y="6348299"/>
                </a:lnTo>
                <a:lnTo>
                  <a:pt x="10978367" y="6335477"/>
                </a:lnTo>
                <a:lnTo>
                  <a:pt x="10972995" y="6310901"/>
                </a:lnTo>
                <a:lnTo>
                  <a:pt x="10967623" y="6272434"/>
                </a:lnTo>
                <a:lnTo>
                  <a:pt x="10965473" y="6227557"/>
                </a:lnTo>
                <a:lnTo>
                  <a:pt x="10967623" y="6191227"/>
                </a:lnTo>
                <a:lnTo>
                  <a:pt x="10965473" y="6155966"/>
                </a:lnTo>
                <a:lnTo>
                  <a:pt x="10965473" y="6128184"/>
                </a:lnTo>
                <a:lnTo>
                  <a:pt x="10952580" y="6070485"/>
                </a:lnTo>
                <a:lnTo>
                  <a:pt x="10952580" y="6068348"/>
                </a:lnTo>
                <a:lnTo>
                  <a:pt x="10952580" y="6065142"/>
                </a:lnTo>
                <a:lnTo>
                  <a:pt x="10952580" y="6063005"/>
                </a:lnTo>
                <a:lnTo>
                  <a:pt x="10952580" y="6060868"/>
                </a:lnTo>
                <a:lnTo>
                  <a:pt x="10952580" y="6057662"/>
                </a:lnTo>
                <a:lnTo>
                  <a:pt x="10952580" y="6055525"/>
                </a:lnTo>
                <a:lnTo>
                  <a:pt x="10952580" y="6053388"/>
                </a:lnTo>
                <a:lnTo>
                  <a:pt x="10952580" y="6050183"/>
                </a:lnTo>
                <a:lnTo>
                  <a:pt x="10950431" y="6050183"/>
                </a:lnTo>
                <a:lnTo>
                  <a:pt x="10950431" y="6048046"/>
                </a:lnTo>
                <a:lnTo>
                  <a:pt x="10950431" y="6044840"/>
                </a:lnTo>
                <a:lnTo>
                  <a:pt x="10947207" y="6044840"/>
                </a:lnTo>
                <a:lnTo>
                  <a:pt x="10945059" y="6044840"/>
                </a:lnTo>
                <a:lnTo>
                  <a:pt x="10942909" y="6042703"/>
                </a:lnTo>
                <a:lnTo>
                  <a:pt x="10942909" y="6040566"/>
                </a:lnTo>
                <a:lnTo>
                  <a:pt x="10939686" y="6040566"/>
                </a:lnTo>
                <a:lnTo>
                  <a:pt x="10939686" y="6037361"/>
                </a:lnTo>
                <a:lnTo>
                  <a:pt x="10937537" y="6035223"/>
                </a:lnTo>
                <a:lnTo>
                  <a:pt x="10935388" y="6033086"/>
                </a:lnTo>
                <a:lnTo>
                  <a:pt x="10935388" y="6029881"/>
                </a:lnTo>
                <a:lnTo>
                  <a:pt x="10935388" y="6027744"/>
                </a:lnTo>
                <a:lnTo>
                  <a:pt x="10932165" y="6027744"/>
                </a:lnTo>
                <a:lnTo>
                  <a:pt x="10932165" y="6025607"/>
                </a:lnTo>
                <a:lnTo>
                  <a:pt x="10932165" y="6022401"/>
                </a:lnTo>
                <a:lnTo>
                  <a:pt x="10932165" y="6020264"/>
                </a:lnTo>
                <a:lnTo>
                  <a:pt x="10932165" y="6017059"/>
                </a:lnTo>
                <a:lnTo>
                  <a:pt x="10932165" y="6014922"/>
                </a:lnTo>
                <a:lnTo>
                  <a:pt x="10932165" y="6012785"/>
                </a:lnTo>
                <a:lnTo>
                  <a:pt x="10932165" y="6009579"/>
                </a:lnTo>
                <a:lnTo>
                  <a:pt x="10932165" y="6007442"/>
                </a:lnTo>
                <a:lnTo>
                  <a:pt x="10932165" y="6005305"/>
                </a:lnTo>
                <a:lnTo>
                  <a:pt x="10932165" y="6002099"/>
                </a:lnTo>
                <a:lnTo>
                  <a:pt x="10932165" y="5999962"/>
                </a:lnTo>
                <a:lnTo>
                  <a:pt x="10932165" y="5997825"/>
                </a:lnTo>
                <a:lnTo>
                  <a:pt x="10935388" y="5997825"/>
                </a:lnTo>
                <a:lnTo>
                  <a:pt x="10935388" y="5994620"/>
                </a:lnTo>
                <a:lnTo>
                  <a:pt x="10937537" y="5994620"/>
                </a:lnTo>
                <a:lnTo>
                  <a:pt x="10937537" y="5992483"/>
                </a:lnTo>
                <a:lnTo>
                  <a:pt x="10939686" y="5992483"/>
                </a:lnTo>
                <a:lnTo>
                  <a:pt x="10939686" y="5990346"/>
                </a:lnTo>
                <a:lnTo>
                  <a:pt x="10942909" y="5990346"/>
                </a:lnTo>
                <a:lnTo>
                  <a:pt x="10942909" y="5987140"/>
                </a:lnTo>
                <a:lnTo>
                  <a:pt x="10945059" y="5987140"/>
                </a:lnTo>
                <a:lnTo>
                  <a:pt x="10945059" y="5985003"/>
                </a:lnTo>
                <a:lnTo>
                  <a:pt x="10947207" y="5985003"/>
                </a:lnTo>
                <a:lnTo>
                  <a:pt x="10950431" y="5981798"/>
                </a:lnTo>
                <a:lnTo>
                  <a:pt x="10952580" y="5979661"/>
                </a:lnTo>
                <a:lnTo>
                  <a:pt x="10954729" y="5977524"/>
                </a:lnTo>
                <a:lnTo>
                  <a:pt x="10957952" y="5977524"/>
                </a:lnTo>
                <a:lnTo>
                  <a:pt x="10957952" y="5974318"/>
                </a:lnTo>
                <a:lnTo>
                  <a:pt x="10960101" y="5974318"/>
                </a:lnTo>
                <a:lnTo>
                  <a:pt x="10960101" y="5972181"/>
                </a:lnTo>
                <a:lnTo>
                  <a:pt x="10963325" y="5972181"/>
                </a:lnTo>
                <a:lnTo>
                  <a:pt x="10963325" y="5970044"/>
                </a:lnTo>
                <a:lnTo>
                  <a:pt x="10965473" y="5970044"/>
                </a:lnTo>
                <a:lnTo>
                  <a:pt x="10965473" y="5966838"/>
                </a:lnTo>
                <a:lnTo>
                  <a:pt x="10967623" y="5966838"/>
                </a:lnTo>
                <a:lnTo>
                  <a:pt x="10970846" y="5964701"/>
                </a:lnTo>
                <a:lnTo>
                  <a:pt x="10972995" y="5964701"/>
                </a:lnTo>
                <a:lnTo>
                  <a:pt x="10972995" y="5962564"/>
                </a:lnTo>
                <a:lnTo>
                  <a:pt x="10975144" y="5962564"/>
                </a:lnTo>
                <a:lnTo>
                  <a:pt x="10975144" y="5959359"/>
                </a:lnTo>
                <a:lnTo>
                  <a:pt x="10978367" y="5959359"/>
                </a:lnTo>
                <a:lnTo>
                  <a:pt x="10980516" y="5959359"/>
                </a:lnTo>
                <a:lnTo>
                  <a:pt x="10980516" y="5957222"/>
                </a:lnTo>
                <a:lnTo>
                  <a:pt x="10982665" y="5957222"/>
                </a:lnTo>
                <a:lnTo>
                  <a:pt x="10982665" y="5954016"/>
                </a:lnTo>
                <a:lnTo>
                  <a:pt x="10985889" y="5954016"/>
                </a:lnTo>
                <a:lnTo>
                  <a:pt x="10985889" y="5951879"/>
                </a:lnTo>
                <a:lnTo>
                  <a:pt x="10988037" y="5951879"/>
                </a:lnTo>
                <a:lnTo>
                  <a:pt x="10988037" y="5949742"/>
                </a:lnTo>
                <a:lnTo>
                  <a:pt x="10988037" y="5946537"/>
                </a:lnTo>
                <a:lnTo>
                  <a:pt x="10991261" y="5946537"/>
                </a:lnTo>
                <a:lnTo>
                  <a:pt x="10991261" y="5944400"/>
                </a:lnTo>
                <a:lnTo>
                  <a:pt x="10991261" y="5942263"/>
                </a:lnTo>
                <a:lnTo>
                  <a:pt x="10993410" y="5942263"/>
                </a:lnTo>
                <a:lnTo>
                  <a:pt x="10993410" y="5939057"/>
                </a:lnTo>
                <a:lnTo>
                  <a:pt x="10993410" y="5936920"/>
                </a:lnTo>
                <a:lnTo>
                  <a:pt x="10993410" y="5934783"/>
                </a:lnTo>
                <a:lnTo>
                  <a:pt x="10993410" y="5931577"/>
                </a:lnTo>
                <a:lnTo>
                  <a:pt x="10993410" y="5929440"/>
                </a:lnTo>
                <a:lnTo>
                  <a:pt x="10995559" y="5926235"/>
                </a:lnTo>
                <a:lnTo>
                  <a:pt x="10995559" y="5924098"/>
                </a:lnTo>
                <a:lnTo>
                  <a:pt x="10995559" y="5921961"/>
                </a:lnTo>
                <a:lnTo>
                  <a:pt x="10995559" y="5918755"/>
                </a:lnTo>
                <a:lnTo>
                  <a:pt x="10995559" y="5916618"/>
                </a:lnTo>
                <a:lnTo>
                  <a:pt x="10998783" y="5916618"/>
                </a:lnTo>
                <a:lnTo>
                  <a:pt x="10998783" y="5914481"/>
                </a:lnTo>
                <a:lnTo>
                  <a:pt x="10998783" y="5911276"/>
                </a:lnTo>
                <a:lnTo>
                  <a:pt x="10998783" y="5909139"/>
                </a:lnTo>
                <a:lnTo>
                  <a:pt x="10998783" y="5907001"/>
                </a:lnTo>
                <a:lnTo>
                  <a:pt x="10998783" y="5903796"/>
                </a:lnTo>
                <a:lnTo>
                  <a:pt x="10998783" y="5901659"/>
                </a:lnTo>
                <a:lnTo>
                  <a:pt x="10998783" y="5898453"/>
                </a:lnTo>
                <a:lnTo>
                  <a:pt x="10995559" y="5898453"/>
                </a:lnTo>
                <a:lnTo>
                  <a:pt x="10995559" y="5896316"/>
                </a:lnTo>
                <a:lnTo>
                  <a:pt x="10995559" y="5894179"/>
                </a:lnTo>
                <a:lnTo>
                  <a:pt x="10995559" y="5890974"/>
                </a:lnTo>
                <a:lnTo>
                  <a:pt x="10995559" y="5888837"/>
                </a:lnTo>
                <a:lnTo>
                  <a:pt x="10995559" y="5886700"/>
                </a:lnTo>
                <a:lnTo>
                  <a:pt x="10998783" y="5886700"/>
                </a:lnTo>
                <a:lnTo>
                  <a:pt x="10998783" y="5883494"/>
                </a:lnTo>
                <a:lnTo>
                  <a:pt x="10998783" y="5881357"/>
                </a:lnTo>
                <a:lnTo>
                  <a:pt x="10998783" y="5879220"/>
                </a:lnTo>
                <a:lnTo>
                  <a:pt x="10998783" y="5876014"/>
                </a:lnTo>
                <a:lnTo>
                  <a:pt x="11000931" y="5876014"/>
                </a:lnTo>
                <a:lnTo>
                  <a:pt x="11000931" y="5873877"/>
                </a:lnTo>
                <a:lnTo>
                  <a:pt x="11000931" y="5870672"/>
                </a:lnTo>
                <a:lnTo>
                  <a:pt x="11003080" y="5870672"/>
                </a:lnTo>
                <a:lnTo>
                  <a:pt x="11003080" y="5868535"/>
                </a:lnTo>
                <a:lnTo>
                  <a:pt x="11003080" y="5866398"/>
                </a:lnTo>
                <a:lnTo>
                  <a:pt x="11006304" y="5866398"/>
                </a:lnTo>
                <a:lnTo>
                  <a:pt x="11008453" y="5866398"/>
                </a:lnTo>
                <a:lnTo>
                  <a:pt x="11008453" y="5863192"/>
                </a:lnTo>
                <a:lnTo>
                  <a:pt x="11008453" y="5861055"/>
                </a:lnTo>
                <a:lnTo>
                  <a:pt x="11010602" y="5861055"/>
                </a:lnTo>
                <a:lnTo>
                  <a:pt x="11010602" y="5858918"/>
                </a:lnTo>
                <a:lnTo>
                  <a:pt x="11013825" y="5858918"/>
                </a:lnTo>
                <a:lnTo>
                  <a:pt x="11013825" y="5855713"/>
                </a:lnTo>
                <a:lnTo>
                  <a:pt x="11015974" y="5855713"/>
                </a:lnTo>
                <a:lnTo>
                  <a:pt x="11015974" y="5853576"/>
                </a:lnTo>
                <a:lnTo>
                  <a:pt x="11019197" y="5853576"/>
                </a:lnTo>
                <a:lnTo>
                  <a:pt x="11021347" y="5853576"/>
                </a:lnTo>
                <a:lnTo>
                  <a:pt x="11021347" y="5851439"/>
                </a:lnTo>
                <a:lnTo>
                  <a:pt x="11023495" y="5851439"/>
                </a:lnTo>
                <a:lnTo>
                  <a:pt x="11023495" y="5848233"/>
                </a:lnTo>
                <a:lnTo>
                  <a:pt x="11026719" y="5848233"/>
                </a:lnTo>
                <a:lnTo>
                  <a:pt x="11028868" y="5848233"/>
                </a:lnTo>
                <a:lnTo>
                  <a:pt x="11028868" y="5846096"/>
                </a:lnTo>
                <a:lnTo>
                  <a:pt x="11031017" y="5846096"/>
                </a:lnTo>
                <a:lnTo>
                  <a:pt x="11034240" y="5846096"/>
                </a:lnTo>
                <a:lnTo>
                  <a:pt x="11034240" y="5842890"/>
                </a:lnTo>
                <a:lnTo>
                  <a:pt x="11036389" y="5842890"/>
                </a:lnTo>
                <a:lnTo>
                  <a:pt x="11036389" y="5840753"/>
                </a:lnTo>
                <a:lnTo>
                  <a:pt x="11038538" y="5840753"/>
                </a:lnTo>
                <a:lnTo>
                  <a:pt x="11038538" y="5838616"/>
                </a:lnTo>
                <a:lnTo>
                  <a:pt x="11041761" y="5838616"/>
                </a:lnTo>
                <a:lnTo>
                  <a:pt x="11041761" y="5835411"/>
                </a:lnTo>
                <a:lnTo>
                  <a:pt x="11041761" y="5833274"/>
                </a:lnTo>
                <a:lnTo>
                  <a:pt x="11043911" y="5833274"/>
                </a:lnTo>
                <a:lnTo>
                  <a:pt x="11043911" y="5831137"/>
                </a:lnTo>
                <a:lnTo>
                  <a:pt x="11043911" y="5827931"/>
                </a:lnTo>
                <a:lnTo>
                  <a:pt x="11043911" y="5825794"/>
                </a:lnTo>
                <a:lnTo>
                  <a:pt x="11043911" y="5816178"/>
                </a:lnTo>
                <a:lnTo>
                  <a:pt x="11043911" y="5810835"/>
                </a:lnTo>
                <a:lnTo>
                  <a:pt x="11043911" y="5798013"/>
                </a:lnTo>
                <a:lnTo>
                  <a:pt x="11041761" y="5790533"/>
                </a:lnTo>
                <a:lnTo>
                  <a:pt x="11036389" y="5775574"/>
                </a:lnTo>
                <a:lnTo>
                  <a:pt x="11028868" y="5768094"/>
                </a:lnTo>
                <a:lnTo>
                  <a:pt x="11021347" y="5760615"/>
                </a:lnTo>
                <a:lnTo>
                  <a:pt x="11010602" y="5747792"/>
                </a:lnTo>
                <a:lnTo>
                  <a:pt x="11010602" y="5744587"/>
                </a:lnTo>
                <a:lnTo>
                  <a:pt x="11006304" y="5742450"/>
                </a:lnTo>
                <a:lnTo>
                  <a:pt x="11006304" y="5737107"/>
                </a:lnTo>
                <a:lnTo>
                  <a:pt x="11003080" y="5732833"/>
                </a:lnTo>
                <a:lnTo>
                  <a:pt x="11000931" y="5724285"/>
                </a:lnTo>
                <a:lnTo>
                  <a:pt x="10995559" y="5709326"/>
                </a:lnTo>
                <a:lnTo>
                  <a:pt x="10995559" y="5705052"/>
                </a:lnTo>
                <a:lnTo>
                  <a:pt x="10995559" y="5696504"/>
                </a:lnTo>
                <a:lnTo>
                  <a:pt x="10995559" y="5689024"/>
                </a:lnTo>
                <a:lnTo>
                  <a:pt x="10998783" y="5681544"/>
                </a:lnTo>
                <a:lnTo>
                  <a:pt x="11000931" y="5668722"/>
                </a:lnTo>
                <a:lnTo>
                  <a:pt x="11006304" y="5653763"/>
                </a:lnTo>
                <a:lnTo>
                  <a:pt x="11013825" y="5638804"/>
                </a:lnTo>
                <a:lnTo>
                  <a:pt x="11019197" y="5629187"/>
                </a:lnTo>
                <a:lnTo>
                  <a:pt x="11023495" y="5623845"/>
                </a:lnTo>
                <a:lnTo>
                  <a:pt x="11026719" y="5618502"/>
                </a:lnTo>
                <a:lnTo>
                  <a:pt x="11031017" y="5614228"/>
                </a:lnTo>
                <a:lnTo>
                  <a:pt x="11038538" y="5605680"/>
                </a:lnTo>
                <a:lnTo>
                  <a:pt x="11049283" y="5598200"/>
                </a:lnTo>
                <a:lnTo>
                  <a:pt x="11058953" y="5586446"/>
                </a:lnTo>
                <a:lnTo>
                  <a:pt x="11066475" y="5577898"/>
                </a:lnTo>
                <a:lnTo>
                  <a:pt x="11069698" y="5573624"/>
                </a:lnTo>
                <a:lnTo>
                  <a:pt x="11069698" y="5568282"/>
                </a:lnTo>
                <a:lnTo>
                  <a:pt x="11071847" y="5562939"/>
                </a:lnTo>
                <a:lnTo>
                  <a:pt x="11071847" y="5553322"/>
                </a:lnTo>
                <a:lnTo>
                  <a:pt x="11071847" y="5538363"/>
                </a:lnTo>
                <a:lnTo>
                  <a:pt x="11071847" y="5530884"/>
                </a:lnTo>
                <a:lnTo>
                  <a:pt x="11071847" y="5522335"/>
                </a:lnTo>
                <a:lnTo>
                  <a:pt x="11071847" y="5514856"/>
                </a:lnTo>
                <a:lnTo>
                  <a:pt x="11071847" y="5494554"/>
                </a:lnTo>
                <a:lnTo>
                  <a:pt x="11071847" y="5487074"/>
                </a:lnTo>
                <a:lnTo>
                  <a:pt x="11069698" y="5479595"/>
                </a:lnTo>
                <a:lnTo>
                  <a:pt x="11069698" y="5462499"/>
                </a:lnTo>
                <a:lnTo>
                  <a:pt x="11069698" y="5449676"/>
                </a:lnTo>
                <a:lnTo>
                  <a:pt x="11058953" y="5424032"/>
                </a:lnTo>
                <a:lnTo>
                  <a:pt x="11056804" y="5424032"/>
                </a:lnTo>
                <a:lnTo>
                  <a:pt x="11056804" y="5421895"/>
                </a:lnTo>
                <a:lnTo>
                  <a:pt x="11056804" y="5419758"/>
                </a:lnTo>
                <a:lnTo>
                  <a:pt x="11056804" y="5416552"/>
                </a:lnTo>
                <a:lnTo>
                  <a:pt x="11056804" y="5414415"/>
                </a:lnTo>
                <a:lnTo>
                  <a:pt x="11056804" y="5412278"/>
                </a:lnTo>
                <a:lnTo>
                  <a:pt x="11056804" y="5409073"/>
                </a:lnTo>
                <a:lnTo>
                  <a:pt x="11056804" y="5406936"/>
                </a:lnTo>
                <a:lnTo>
                  <a:pt x="11054655" y="5403730"/>
                </a:lnTo>
                <a:lnTo>
                  <a:pt x="11054655" y="5401593"/>
                </a:lnTo>
                <a:lnTo>
                  <a:pt x="11054655" y="5399456"/>
                </a:lnTo>
                <a:lnTo>
                  <a:pt x="11054655" y="5396251"/>
                </a:lnTo>
                <a:lnTo>
                  <a:pt x="11051432" y="5394113"/>
                </a:lnTo>
                <a:lnTo>
                  <a:pt x="11051432" y="5386634"/>
                </a:lnTo>
                <a:lnTo>
                  <a:pt x="11051432" y="5384497"/>
                </a:lnTo>
                <a:lnTo>
                  <a:pt x="11051432" y="5381291"/>
                </a:lnTo>
                <a:lnTo>
                  <a:pt x="11054655" y="5381291"/>
                </a:lnTo>
                <a:lnTo>
                  <a:pt x="11054655" y="5379154"/>
                </a:lnTo>
                <a:lnTo>
                  <a:pt x="11054655" y="5375949"/>
                </a:lnTo>
                <a:lnTo>
                  <a:pt x="11054655" y="5373812"/>
                </a:lnTo>
                <a:lnTo>
                  <a:pt x="11054655" y="5368469"/>
                </a:lnTo>
                <a:lnTo>
                  <a:pt x="11054655" y="5366332"/>
                </a:lnTo>
                <a:lnTo>
                  <a:pt x="11054655" y="5364195"/>
                </a:lnTo>
                <a:lnTo>
                  <a:pt x="11054655" y="5360989"/>
                </a:lnTo>
                <a:lnTo>
                  <a:pt x="11054655" y="5358852"/>
                </a:lnTo>
                <a:lnTo>
                  <a:pt x="11054655" y="5356715"/>
                </a:lnTo>
                <a:lnTo>
                  <a:pt x="11056804" y="5353510"/>
                </a:lnTo>
                <a:lnTo>
                  <a:pt x="11056804" y="5351373"/>
                </a:lnTo>
                <a:lnTo>
                  <a:pt x="11058953" y="5351373"/>
                </a:lnTo>
                <a:lnTo>
                  <a:pt x="11056804" y="5348167"/>
                </a:lnTo>
                <a:lnTo>
                  <a:pt x="11056804" y="5346030"/>
                </a:lnTo>
                <a:lnTo>
                  <a:pt x="11056804" y="5343893"/>
                </a:lnTo>
                <a:lnTo>
                  <a:pt x="11058953" y="5340688"/>
                </a:lnTo>
                <a:lnTo>
                  <a:pt x="11058953" y="5338551"/>
                </a:lnTo>
                <a:lnTo>
                  <a:pt x="11058953" y="5336414"/>
                </a:lnTo>
                <a:lnTo>
                  <a:pt x="11062177" y="5333208"/>
                </a:lnTo>
                <a:lnTo>
                  <a:pt x="11062177" y="5331071"/>
                </a:lnTo>
                <a:lnTo>
                  <a:pt x="11062177" y="5328934"/>
                </a:lnTo>
                <a:lnTo>
                  <a:pt x="11062177" y="5323591"/>
                </a:lnTo>
                <a:lnTo>
                  <a:pt x="11062177" y="5320386"/>
                </a:lnTo>
                <a:lnTo>
                  <a:pt x="11062177" y="5318249"/>
                </a:lnTo>
                <a:lnTo>
                  <a:pt x="11062177" y="5316112"/>
                </a:lnTo>
                <a:lnTo>
                  <a:pt x="11062177" y="5312906"/>
                </a:lnTo>
                <a:lnTo>
                  <a:pt x="11064326" y="5312906"/>
                </a:lnTo>
                <a:lnTo>
                  <a:pt x="11066475" y="5308632"/>
                </a:lnTo>
                <a:lnTo>
                  <a:pt x="11066475" y="5305427"/>
                </a:lnTo>
                <a:lnTo>
                  <a:pt x="11066475" y="5303290"/>
                </a:lnTo>
                <a:lnTo>
                  <a:pt x="11066475" y="5301153"/>
                </a:lnTo>
                <a:lnTo>
                  <a:pt x="11066475" y="5297947"/>
                </a:lnTo>
                <a:lnTo>
                  <a:pt x="11069698" y="5292604"/>
                </a:lnTo>
                <a:lnTo>
                  <a:pt x="11071847" y="5292604"/>
                </a:lnTo>
                <a:lnTo>
                  <a:pt x="11073996" y="5290467"/>
                </a:lnTo>
                <a:lnTo>
                  <a:pt x="11077219" y="5285125"/>
                </a:lnTo>
                <a:lnTo>
                  <a:pt x="11079369" y="5277645"/>
                </a:lnTo>
                <a:lnTo>
                  <a:pt x="11082592" y="5275508"/>
                </a:lnTo>
                <a:lnTo>
                  <a:pt x="11082592" y="5273371"/>
                </a:lnTo>
                <a:lnTo>
                  <a:pt x="11082592" y="5270166"/>
                </a:lnTo>
                <a:lnTo>
                  <a:pt x="11084741" y="5268028"/>
                </a:lnTo>
                <a:lnTo>
                  <a:pt x="11084741" y="5264823"/>
                </a:lnTo>
                <a:lnTo>
                  <a:pt x="11084741" y="5262686"/>
                </a:lnTo>
                <a:lnTo>
                  <a:pt x="11086890" y="5262686"/>
                </a:lnTo>
                <a:lnTo>
                  <a:pt x="11086890" y="5260549"/>
                </a:lnTo>
                <a:lnTo>
                  <a:pt x="11084741" y="5260549"/>
                </a:lnTo>
                <a:lnTo>
                  <a:pt x="11084741" y="5257343"/>
                </a:lnTo>
                <a:lnTo>
                  <a:pt x="11084741" y="5255206"/>
                </a:lnTo>
                <a:lnTo>
                  <a:pt x="11086890" y="5249864"/>
                </a:lnTo>
                <a:lnTo>
                  <a:pt x="11090113" y="5247727"/>
                </a:lnTo>
                <a:lnTo>
                  <a:pt x="11092262" y="5245590"/>
                </a:lnTo>
                <a:lnTo>
                  <a:pt x="11092262" y="5242384"/>
                </a:lnTo>
                <a:lnTo>
                  <a:pt x="11092262" y="5238110"/>
                </a:lnTo>
                <a:lnTo>
                  <a:pt x="11092262" y="5234904"/>
                </a:lnTo>
                <a:lnTo>
                  <a:pt x="11094411" y="5232767"/>
                </a:lnTo>
                <a:lnTo>
                  <a:pt x="11094411" y="5229562"/>
                </a:lnTo>
                <a:lnTo>
                  <a:pt x="11099783" y="5225288"/>
                </a:lnTo>
                <a:lnTo>
                  <a:pt x="11114826" y="5204986"/>
                </a:lnTo>
                <a:lnTo>
                  <a:pt x="11118050" y="5201780"/>
                </a:lnTo>
                <a:lnTo>
                  <a:pt x="11140614" y="5194301"/>
                </a:lnTo>
                <a:lnTo>
                  <a:pt x="11145986" y="5190027"/>
                </a:lnTo>
                <a:lnTo>
                  <a:pt x="11155657" y="5179342"/>
                </a:lnTo>
                <a:lnTo>
                  <a:pt x="11161029" y="5169725"/>
                </a:lnTo>
                <a:lnTo>
                  <a:pt x="11168550" y="5154766"/>
                </a:lnTo>
                <a:lnTo>
                  <a:pt x="11176072" y="5090655"/>
                </a:lnTo>
                <a:lnTo>
                  <a:pt x="11178221" y="5078901"/>
                </a:lnTo>
                <a:lnTo>
                  <a:pt x="11181444" y="5078901"/>
                </a:lnTo>
                <a:lnTo>
                  <a:pt x="11181444" y="5075695"/>
                </a:lnTo>
                <a:lnTo>
                  <a:pt x="11183593" y="5073558"/>
                </a:lnTo>
                <a:lnTo>
                  <a:pt x="11183593" y="5071421"/>
                </a:lnTo>
                <a:lnTo>
                  <a:pt x="11185742" y="5071421"/>
                </a:lnTo>
                <a:lnTo>
                  <a:pt x="11185742" y="5068216"/>
                </a:lnTo>
                <a:lnTo>
                  <a:pt x="11185742" y="5066079"/>
                </a:lnTo>
                <a:lnTo>
                  <a:pt x="11185742" y="5060736"/>
                </a:lnTo>
                <a:lnTo>
                  <a:pt x="11185742" y="5058599"/>
                </a:lnTo>
                <a:lnTo>
                  <a:pt x="11185742" y="5055394"/>
                </a:lnTo>
                <a:lnTo>
                  <a:pt x="11185742" y="5053257"/>
                </a:lnTo>
                <a:lnTo>
                  <a:pt x="11185742" y="5051120"/>
                </a:lnTo>
                <a:lnTo>
                  <a:pt x="11185742" y="5047914"/>
                </a:lnTo>
                <a:lnTo>
                  <a:pt x="11183593" y="5047914"/>
                </a:lnTo>
                <a:lnTo>
                  <a:pt x="11183593" y="5043640"/>
                </a:lnTo>
                <a:lnTo>
                  <a:pt x="11183593" y="5040434"/>
                </a:lnTo>
                <a:lnTo>
                  <a:pt x="11183593" y="5038297"/>
                </a:lnTo>
                <a:lnTo>
                  <a:pt x="11183593" y="5036160"/>
                </a:lnTo>
                <a:lnTo>
                  <a:pt x="11178221" y="5036160"/>
                </a:lnTo>
                <a:lnTo>
                  <a:pt x="11173923" y="5036160"/>
                </a:lnTo>
                <a:lnTo>
                  <a:pt x="11166401" y="5036160"/>
                </a:lnTo>
                <a:lnTo>
                  <a:pt x="11157805" y="5036160"/>
                </a:lnTo>
                <a:lnTo>
                  <a:pt x="11150284" y="5036160"/>
                </a:lnTo>
                <a:lnTo>
                  <a:pt x="11145986" y="5036160"/>
                </a:lnTo>
                <a:lnTo>
                  <a:pt x="11129869" y="5036160"/>
                </a:lnTo>
                <a:lnTo>
                  <a:pt x="11099783" y="5036160"/>
                </a:lnTo>
                <a:lnTo>
                  <a:pt x="11084741" y="5036160"/>
                </a:lnTo>
                <a:lnTo>
                  <a:pt x="11058953" y="5036160"/>
                </a:lnTo>
                <a:lnTo>
                  <a:pt x="11019197" y="5036160"/>
                </a:lnTo>
                <a:lnTo>
                  <a:pt x="11013825" y="5036160"/>
                </a:lnTo>
                <a:lnTo>
                  <a:pt x="11008453" y="5036160"/>
                </a:lnTo>
                <a:lnTo>
                  <a:pt x="10965473" y="5036160"/>
                </a:lnTo>
                <a:lnTo>
                  <a:pt x="10810748" y="5032955"/>
                </a:lnTo>
                <a:lnTo>
                  <a:pt x="10800003" y="5032955"/>
                </a:lnTo>
                <a:lnTo>
                  <a:pt x="10749503" y="5032955"/>
                </a:lnTo>
                <a:lnTo>
                  <a:pt x="10734460" y="5032955"/>
                </a:lnTo>
                <a:lnTo>
                  <a:pt x="10732311" y="5032955"/>
                </a:lnTo>
                <a:lnTo>
                  <a:pt x="10729088" y="5032955"/>
                </a:lnTo>
                <a:lnTo>
                  <a:pt x="10696853" y="5032955"/>
                </a:lnTo>
                <a:lnTo>
                  <a:pt x="10630236" y="5030818"/>
                </a:lnTo>
                <a:lnTo>
                  <a:pt x="10628087" y="5030818"/>
                </a:lnTo>
                <a:lnTo>
                  <a:pt x="10620565" y="5030818"/>
                </a:lnTo>
                <a:lnTo>
                  <a:pt x="10615193" y="5027612"/>
                </a:lnTo>
                <a:lnTo>
                  <a:pt x="10615193" y="5030818"/>
                </a:lnTo>
                <a:lnTo>
                  <a:pt x="10574363" y="5030818"/>
                </a:lnTo>
                <a:lnTo>
                  <a:pt x="10559320" y="5030818"/>
                </a:lnTo>
                <a:lnTo>
                  <a:pt x="10559320" y="5023338"/>
                </a:lnTo>
                <a:lnTo>
                  <a:pt x="10559320" y="5017996"/>
                </a:lnTo>
                <a:lnTo>
                  <a:pt x="10559320" y="5010516"/>
                </a:lnTo>
                <a:lnTo>
                  <a:pt x="10559320" y="4997694"/>
                </a:lnTo>
                <a:lnTo>
                  <a:pt x="10559320" y="4980597"/>
                </a:lnTo>
                <a:lnTo>
                  <a:pt x="10559320" y="4964570"/>
                </a:lnTo>
                <a:lnTo>
                  <a:pt x="10559320" y="4947473"/>
                </a:lnTo>
                <a:lnTo>
                  <a:pt x="10559320" y="4921829"/>
                </a:lnTo>
                <a:lnTo>
                  <a:pt x="10557171" y="4897253"/>
                </a:lnTo>
                <a:lnTo>
                  <a:pt x="10557171" y="4879088"/>
                </a:lnTo>
                <a:lnTo>
                  <a:pt x="10557171" y="4861992"/>
                </a:lnTo>
                <a:lnTo>
                  <a:pt x="10557171" y="4843827"/>
                </a:lnTo>
                <a:lnTo>
                  <a:pt x="10557171" y="4836348"/>
                </a:lnTo>
                <a:lnTo>
                  <a:pt x="10480883" y="4836348"/>
                </a:lnTo>
                <a:lnTo>
                  <a:pt x="10445425" y="4836348"/>
                </a:lnTo>
                <a:lnTo>
                  <a:pt x="10404595" y="4836348"/>
                </a:lnTo>
                <a:lnTo>
                  <a:pt x="10361615" y="4836348"/>
                </a:lnTo>
                <a:lnTo>
                  <a:pt x="10358392" y="4836348"/>
                </a:lnTo>
                <a:lnTo>
                  <a:pt x="10358392" y="4849170"/>
                </a:lnTo>
                <a:lnTo>
                  <a:pt x="10358392" y="4871609"/>
                </a:lnTo>
                <a:lnTo>
                  <a:pt x="10358392" y="4894048"/>
                </a:lnTo>
                <a:lnTo>
                  <a:pt x="10358392" y="4927172"/>
                </a:lnTo>
                <a:lnTo>
                  <a:pt x="10358392" y="4960296"/>
                </a:lnTo>
                <a:lnTo>
                  <a:pt x="10358392" y="4995557"/>
                </a:lnTo>
                <a:lnTo>
                  <a:pt x="10358392" y="5025475"/>
                </a:lnTo>
                <a:lnTo>
                  <a:pt x="10358392" y="5030818"/>
                </a:lnTo>
                <a:lnTo>
                  <a:pt x="10337977" y="5030818"/>
                </a:lnTo>
                <a:lnTo>
                  <a:pt x="10328307" y="5030818"/>
                </a:lnTo>
                <a:lnTo>
                  <a:pt x="10326158" y="5030818"/>
                </a:lnTo>
                <a:lnTo>
                  <a:pt x="10302519" y="5030818"/>
                </a:lnTo>
                <a:lnTo>
                  <a:pt x="10277806" y="5030818"/>
                </a:lnTo>
                <a:lnTo>
                  <a:pt x="10274583" y="5030818"/>
                </a:lnTo>
                <a:lnTo>
                  <a:pt x="10259540" y="5030818"/>
                </a:lnTo>
                <a:lnTo>
                  <a:pt x="10246646" y="5030818"/>
                </a:lnTo>
                <a:lnTo>
                  <a:pt x="10239125" y="5030818"/>
                </a:lnTo>
                <a:lnTo>
                  <a:pt x="10236976" y="5030818"/>
                </a:lnTo>
                <a:lnTo>
                  <a:pt x="10214412" y="5032955"/>
                </a:lnTo>
                <a:lnTo>
                  <a:pt x="10171433" y="5032955"/>
                </a:lnTo>
                <a:lnTo>
                  <a:pt x="10166060" y="5032955"/>
                </a:lnTo>
                <a:lnTo>
                  <a:pt x="10160688" y="5032955"/>
                </a:lnTo>
                <a:lnTo>
                  <a:pt x="10147794" y="5032955"/>
                </a:lnTo>
                <a:lnTo>
                  <a:pt x="10140273" y="5032955"/>
                </a:lnTo>
                <a:lnTo>
                  <a:pt x="10134900" y="5032955"/>
                </a:lnTo>
                <a:lnTo>
                  <a:pt x="10130602" y="5032955"/>
                </a:lnTo>
                <a:lnTo>
                  <a:pt x="10127379" y="5032955"/>
                </a:lnTo>
                <a:lnTo>
                  <a:pt x="10115559" y="5032955"/>
                </a:lnTo>
                <a:lnTo>
                  <a:pt x="10099442" y="5032955"/>
                </a:lnTo>
                <a:lnTo>
                  <a:pt x="10087623" y="5032955"/>
                </a:lnTo>
                <a:lnTo>
                  <a:pt x="10082251" y="5032955"/>
                </a:lnTo>
                <a:lnTo>
                  <a:pt x="10074729" y="5032955"/>
                </a:lnTo>
                <a:lnTo>
                  <a:pt x="10067208" y="5032955"/>
                </a:lnTo>
                <a:lnTo>
                  <a:pt x="10061835" y="5032955"/>
                </a:lnTo>
                <a:lnTo>
                  <a:pt x="10046793" y="5032955"/>
                </a:lnTo>
                <a:lnTo>
                  <a:pt x="10028527" y="5032955"/>
                </a:lnTo>
                <a:lnTo>
                  <a:pt x="10013484" y="5032955"/>
                </a:lnTo>
                <a:lnTo>
                  <a:pt x="10011335" y="5032955"/>
                </a:lnTo>
                <a:lnTo>
                  <a:pt x="10005963" y="5032955"/>
                </a:lnTo>
                <a:lnTo>
                  <a:pt x="9990920" y="5032955"/>
                </a:lnTo>
                <a:lnTo>
                  <a:pt x="9985547" y="5032955"/>
                </a:lnTo>
                <a:lnTo>
                  <a:pt x="9970505" y="5032955"/>
                </a:lnTo>
                <a:lnTo>
                  <a:pt x="9935047" y="5032955"/>
                </a:lnTo>
                <a:lnTo>
                  <a:pt x="9929675" y="5032955"/>
                </a:lnTo>
                <a:lnTo>
                  <a:pt x="9924302" y="5032955"/>
                </a:lnTo>
                <a:lnTo>
                  <a:pt x="9922153" y="5032955"/>
                </a:lnTo>
                <a:lnTo>
                  <a:pt x="9916781" y="5032955"/>
                </a:lnTo>
                <a:lnTo>
                  <a:pt x="9912483" y="5032955"/>
                </a:lnTo>
                <a:lnTo>
                  <a:pt x="9909259" y="5032955"/>
                </a:lnTo>
                <a:lnTo>
                  <a:pt x="9907110" y="5032955"/>
                </a:lnTo>
                <a:lnTo>
                  <a:pt x="9904961" y="5032955"/>
                </a:lnTo>
                <a:lnTo>
                  <a:pt x="9899589" y="5032955"/>
                </a:lnTo>
                <a:lnTo>
                  <a:pt x="9894217" y="5032955"/>
                </a:lnTo>
                <a:lnTo>
                  <a:pt x="9888844" y="5032955"/>
                </a:lnTo>
                <a:lnTo>
                  <a:pt x="9884546" y="5032955"/>
                </a:lnTo>
                <a:lnTo>
                  <a:pt x="9881323" y="5032955"/>
                </a:lnTo>
                <a:lnTo>
                  <a:pt x="9877025" y="5032955"/>
                </a:lnTo>
                <a:lnTo>
                  <a:pt x="9868429" y="5030818"/>
                </a:lnTo>
                <a:lnTo>
                  <a:pt x="9864131" y="5030818"/>
                </a:lnTo>
                <a:lnTo>
                  <a:pt x="9858759" y="5030818"/>
                </a:lnTo>
                <a:lnTo>
                  <a:pt x="9851237" y="5030818"/>
                </a:lnTo>
                <a:lnTo>
                  <a:pt x="9849088" y="5030818"/>
                </a:lnTo>
                <a:lnTo>
                  <a:pt x="9843716" y="5027612"/>
                </a:lnTo>
                <a:lnTo>
                  <a:pt x="9828673" y="5027612"/>
                </a:lnTo>
                <a:lnTo>
                  <a:pt x="9823301" y="5027612"/>
                </a:lnTo>
                <a:lnTo>
                  <a:pt x="9815779" y="5027612"/>
                </a:lnTo>
                <a:lnTo>
                  <a:pt x="9810407" y="5027612"/>
                </a:lnTo>
                <a:lnTo>
                  <a:pt x="9808258" y="5027612"/>
                </a:lnTo>
                <a:lnTo>
                  <a:pt x="9805035" y="5027612"/>
                </a:lnTo>
                <a:lnTo>
                  <a:pt x="9802886" y="5025475"/>
                </a:lnTo>
                <a:lnTo>
                  <a:pt x="9800737" y="5025475"/>
                </a:lnTo>
                <a:lnTo>
                  <a:pt x="9797513" y="5025475"/>
                </a:lnTo>
                <a:lnTo>
                  <a:pt x="9795364" y="5025475"/>
                </a:lnTo>
                <a:lnTo>
                  <a:pt x="9793215" y="5025475"/>
                </a:lnTo>
                <a:lnTo>
                  <a:pt x="9793215" y="5023338"/>
                </a:lnTo>
                <a:lnTo>
                  <a:pt x="9789992" y="5023338"/>
                </a:lnTo>
                <a:lnTo>
                  <a:pt x="9787843" y="5023338"/>
                </a:lnTo>
                <a:lnTo>
                  <a:pt x="9785694" y="5020133"/>
                </a:lnTo>
                <a:lnTo>
                  <a:pt x="9782471" y="5020133"/>
                </a:lnTo>
                <a:lnTo>
                  <a:pt x="9782471" y="5017996"/>
                </a:lnTo>
                <a:lnTo>
                  <a:pt x="9780321" y="5017996"/>
                </a:lnTo>
                <a:lnTo>
                  <a:pt x="9777098" y="5017996"/>
                </a:lnTo>
                <a:lnTo>
                  <a:pt x="9774949" y="5015859"/>
                </a:lnTo>
                <a:lnTo>
                  <a:pt x="9774949" y="5012653"/>
                </a:lnTo>
                <a:lnTo>
                  <a:pt x="9772800" y="5010516"/>
                </a:lnTo>
                <a:lnTo>
                  <a:pt x="9772800" y="5008379"/>
                </a:lnTo>
                <a:lnTo>
                  <a:pt x="9769577" y="5008379"/>
                </a:lnTo>
                <a:lnTo>
                  <a:pt x="9769577" y="5005173"/>
                </a:lnTo>
                <a:lnTo>
                  <a:pt x="9767428" y="5003036"/>
                </a:lnTo>
                <a:lnTo>
                  <a:pt x="9767428" y="4999831"/>
                </a:lnTo>
                <a:lnTo>
                  <a:pt x="9765279" y="4997694"/>
                </a:lnTo>
                <a:lnTo>
                  <a:pt x="9765279" y="4995557"/>
                </a:lnTo>
                <a:lnTo>
                  <a:pt x="9754534" y="4975255"/>
                </a:lnTo>
                <a:lnTo>
                  <a:pt x="9752385" y="4969912"/>
                </a:lnTo>
                <a:lnTo>
                  <a:pt x="9744864" y="4957090"/>
                </a:lnTo>
                <a:lnTo>
                  <a:pt x="9739491" y="4947473"/>
                </a:lnTo>
                <a:lnTo>
                  <a:pt x="9737343" y="4939994"/>
                </a:lnTo>
                <a:lnTo>
                  <a:pt x="9726597" y="4919692"/>
                </a:lnTo>
                <a:lnTo>
                  <a:pt x="9716927" y="4901527"/>
                </a:lnTo>
                <a:lnTo>
                  <a:pt x="9713704" y="4897253"/>
                </a:lnTo>
                <a:lnTo>
                  <a:pt x="9716927" y="4894048"/>
                </a:lnTo>
                <a:lnTo>
                  <a:pt x="9726597" y="4894048"/>
                </a:lnTo>
                <a:lnTo>
                  <a:pt x="9774949" y="4891911"/>
                </a:lnTo>
                <a:lnTo>
                  <a:pt x="9774949" y="4886568"/>
                </a:lnTo>
                <a:lnTo>
                  <a:pt x="9774949" y="4836348"/>
                </a:lnTo>
                <a:lnTo>
                  <a:pt x="9774949" y="4788264"/>
                </a:lnTo>
                <a:lnTo>
                  <a:pt x="9774949" y="4740181"/>
                </a:lnTo>
                <a:lnTo>
                  <a:pt x="9777098" y="4644015"/>
                </a:lnTo>
                <a:lnTo>
                  <a:pt x="9777098" y="4632261"/>
                </a:lnTo>
                <a:lnTo>
                  <a:pt x="9777098" y="4616233"/>
                </a:lnTo>
                <a:lnTo>
                  <a:pt x="9777098" y="4595931"/>
                </a:lnTo>
                <a:lnTo>
                  <a:pt x="9759907" y="4595931"/>
                </a:lnTo>
                <a:lnTo>
                  <a:pt x="9744864" y="4595931"/>
                </a:lnTo>
                <a:lnTo>
                  <a:pt x="9729821" y="4595931"/>
                </a:lnTo>
                <a:lnTo>
                  <a:pt x="9729821" y="4586315"/>
                </a:lnTo>
                <a:lnTo>
                  <a:pt x="9729821" y="4571356"/>
                </a:lnTo>
                <a:lnTo>
                  <a:pt x="9729821" y="4548917"/>
                </a:lnTo>
                <a:lnTo>
                  <a:pt x="9739491" y="4548917"/>
                </a:lnTo>
                <a:lnTo>
                  <a:pt x="9734119" y="4536095"/>
                </a:lnTo>
                <a:lnTo>
                  <a:pt x="9711555" y="4530752"/>
                </a:lnTo>
                <a:lnTo>
                  <a:pt x="9676097" y="4530752"/>
                </a:lnTo>
                <a:lnTo>
                  <a:pt x="9670725" y="4530752"/>
                </a:lnTo>
                <a:lnTo>
                  <a:pt x="9668576" y="4530752"/>
                </a:lnTo>
                <a:lnTo>
                  <a:pt x="9638490" y="4530752"/>
                </a:lnTo>
                <a:lnTo>
                  <a:pt x="9635267" y="4530752"/>
                </a:lnTo>
                <a:lnTo>
                  <a:pt x="9629894" y="4530752"/>
                </a:lnTo>
                <a:lnTo>
                  <a:pt x="9627745" y="4530752"/>
                </a:lnTo>
                <a:lnTo>
                  <a:pt x="9622373" y="4530752"/>
                </a:lnTo>
                <a:lnTo>
                  <a:pt x="9620224" y="4530752"/>
                </a:lnTo>
                <a:lnTo>
                  <a:pt x="9610554" y="4530752"/>
                </a:lnTo>
                <a:lnTo>
                  <a:pt x="9584766" y="4525409"/>
                </a:lnTo>
                <a:lnTo>
                  <a:pt x="9584766" y="4502971"/>
                </a:lnTo>
                <a:lnTo>
                  <a:pt x="9586915" y="4502971"/>
                </a:lnTo>
                <a:lnTo>
                  <a:pt x="9586915" y="4500834"/>
                </a:lnTo>
                <a:lnTo>
                  <a:pt x="9590139" y="4495491"/>
                </a:lnTo>
                <a:lnTo>
                  <a:pt x="9590139" y="4488011"/>
                </a:lnTo>
                <a:lnTo>
                  <a:pt x="9590139" y="4485874"/>
                </a:lnTo>
                <a:lnTo>
                  <a:pt x="9590139" y="4480532"/>
                </a:lnTo>
                <a:lnTo>
                  <a:pt x="9590139" y="4477326"/>
                </a:lnTo>
                <a:lnTo>
                  <a:pt x="9590139" y="4475189"/>
                </a:lnTo>
                <a:lnTo>
                  <a:pt x="9590139" y="4473052"/>
                </a:lnTo>
                <a:lnTo>
                  <a:pt x="9590139" y="4467709"/>
                </a:lnTo>
                <a:lnTo>
                  <a:pt x="9590139" y="4462367"/>
                </a:lnTo>
                <a:lnTo>
                  <a:pt x="9590139" y="4460230"/>
                </a:lnTo>
                <a:lnTo>
                  <a:pt x="9590139" y="4452750"/>
                </a:lnTo>
                <a:lnTo>
                  <a:pt x="9584766" y="4452750"/>
                </a:lnTo>
                <a:lnTo>
                  <a:pt x="9571873" y="4452750"/>
                </a:lnTo>
                <a:lnTo>
                  <a:pt x="9566500" y="4452750"/>
                </a:lnTo>
                <a:lnTo>
                  <a:pt x="9564351" y="4452750"/>
                </a:lnTo>
                <a:lnTo>
                  <a:pt x="9556830" y="4452750"/>
                </a:lnTo>
                <a:lnTo>
                  <a:pt x="9534265" y="4452750"/>
                </a:lnTo>
                <a:lnTo>
                  <a:pt x="9500957" y="4452750"/>
                </a:lnTo>
                <a:lnTo>
                  <a:pt x="9488063" y="4452750"/>
                </a:lnTo>
                <a:lnTo>
                  <a:pt x="9485914" y="4452750"/>
                </a:lnTo>
                <a:lnTo>
                  <a:pt x="9467648" y="4452750"/>
                </a:lnTo>
                <a:lnTo>
                  <a:pt x="9457977" y="4452750"/>
                </a:lnTo>
                <a:lnTo>
                  <a:pt x="9452605" y="4452750"/>
                </a:lnTo>
                <a:lnTo>
                  <a:pt x="9437562" y="4452750"/>
                </a:lnTo>
                <a:lnTo>
                  <a:pt x="9424669" y="4452750"/>
                </a:lnTo>
                <a:lnTo>
                  <a:pt x="9389211" y="4452750"/>
                </a:lnTo>
                <a:lnTo>
                  <a:pt x="9389211" y="4500834"/>
                </a:lnTo>
                <a:lnTo>
                  <a:pt x="9389211" y="4505108"/>
                </a:lnTo>
                <a:lnTo>
                  <a:pt x="9414998" y="4505108"/>
                </a:lnTo>
                <a:lnTo>
                  <a:pt x="9414998" y="4548917"/>
                </a:lnTo>
                <a:lnTo>
                  <a:pt x="9411775" y="4548917"/>
                </a:lnTo>
                <a:lnTo>
                  <a:pt x="9389211" y="4548917"/>
                </a:lnTo>
                <a:lnTo>
                  <a:pt x="9389211" y="4647220"/>
                </a:lnTo>
                <a:lnTo>
                  <a:pt x="9340859" y="4647220"/>
                </a:lnTo>
                <a:lnTo>
                  <a:pt x="9292507" y="4647220"/>
                </a:lnTo>
                <a:lnTo>
                  <a:pt x="9244156" y="4647220"/>
                </a:lnTo>
                <a:lnTo>
                  <a:pt x="9244156" y="4695304"/>
                </a:lnTo>
                <a:lnTo>
                  <a:pt x="9244156" y="4742318"/>
                </a:lnTo>
                <a:lnTo>
                  <a:pt x="9244156" y="4790402"/>
                </a:lnTo>
                <a:lnTo>
                  <a:pt x="9244156" y="4825663"/>
                </a:lnTo>
                <a:lnTo>
                  <a:pt x="9236635" y="4825663"/>
                </a:lnTo>
                <a:lnTo>
                  <a:pt x="9232337" y="4825663"/>
                </a:lnTo>
                <a:lnTo>
                  <a:pt x="9223741" y="4825663"/>
                </a:lnTo>
                <a:lnTo>
                  <a:pt x="9219443" y="4825663"/>
                </a:lnTo>
                <a:lnTo>
                  <a:pt x="9204400" y="4825663"/>
                </a:lnTo>
                <a:lnTo>
                  <a:pt x="9191506" y="4808566"/>
                </a:lnTo>
                <a:lnTo>
                  <a:pt x="9183985" y="4795744"/>
                </a:lnTo>
                <a:lnTo>
                  <a:pt x="9180761" y="4793607"/>
                </a:lnTo>
                <a:lnTo>
                  <a:pt x="9178613" y="4788264"/>
                </a:lnTo>
                <a:lnTo>
                  <a:pt x="9176464" y="4782922"/>
                </a:lnTo>
                <a:lnTo>
                  <a:pt x="9173240" y="4778648"/>
                </a:lnTo>
                <a:lnTo>
                  <a:pt x="9171091" y="4775442"/>
                </a:lnTo>
                <a:lnTo>
                  <a:pt x="9165719" y="4770100"/>
                </a:lnTo>
                <a:lnTo>
                  <a:pt x="9163570" y="4762620"/>
                </a:lnTo>
                <a:lnTo>
                  <a:pt x="9158197" y="4755140"/>
                </a:lnTo>
                <a:lnTo>
                  <a:pt x="9156049" y="4750866"/>
                </a:lnTo>
                <a:lnTo>
                  <a:pt x="9152825" y="4747661"/>
                </a:lnTo>
                <a:lnTo>
                  <a:pt x="9141006" y="4734839"/>
                </a:lnTo>
                <a:lnTo>
                  <a:pt x="9132410" y="4725222"/>
                </a:lnTo>
                <a:lnTo>
                  <a:pt x="9122740" y="4717742"/>
                </a:lnTo>
                <a:lnTo>
                  <a:pt x="9120591" y="4714537"/>
                </a:lnTo>
                <a:lnTo>
                  <a:pt x="9109846" y="4707057"/>
                </a:lnTo>
                <a:lnTo>
                  <a:pt x="9100175" y="4695304"/>
                </a:lnTo>
                <a:lnTo>
                  <a:pt x="9092654" y="4687824"/>
                </a:lnTo>
                <a:lnTo>
                  <a:pt x="9089431" y="4684618"/>
                </a:lnTo>
                <a:lnTo>
                  <a:pt x="9081909" y="4679276"/>
                </a:lnTo>
                <a:lnTo>
                  <a:pt x="9074388" y="4671796"/>
                </a:lnTo>
                <a:lnTo>
                  <a:pt x="9074388" y="4669659"/>
                </a:lnTo>
                <a:lnTo>
                  <a:pt x="9072239" y="4669659"/>
                </a:lnTo>
                <a:lnTo>
                  <a:pt x="9069016" y="4664317"/>
                </a:lnTo>
                <a:lnTo>
                  <a:pt x="9064718" y="4662180"/>
                </a:lnTo>
                <a:lnTo>
                  <a:pt x="9061494" y="4660042"/>
                </a:lnTo>
                <a:lnTo>
                  <a:pt x="9061494" y="4656837"/>
                </a:lnTo>
                <a:lnTo>
                  <a:pt x="9059345" y="4656837"/>
                </a:lnTo>
                <a:lnTo>
                  <a:pt x="9057196" y="4656837"/>
                </a:lnTo>
                <a:lnTo>
                  <a:pt x="9053973" y="4656837"/>
                </a:lnTo>
                <a:lnTo>
                  <a:pt x="9053973" y="4654700"/>
                </a:lnTo>
                <a:lnTo>
                  <a:pt x="9051824" y="4654700"/>
                </a:lnTo>
                <a:lnTo>
                  <a:pt x="9051824" y="4651494"/>
                </a:lnTo>
                <a:lnTo>
                  <a:pt x="9048601" y="4651494"/>
                </a:lnTo>
                <a:lnTo>
                  <a:pt x="9046451" y="4651494"/>
                </a:lnTo>
                <a:lnTo>
                  <a:pt x="9044303" y="4649357"/>
                </a:lnTo>
                <a:lnTo>
                  <a:pt x="9041079" y="4649357"/>
                </a:lnTo>
                <a:lnTo>
                  <a:pt x="9038930" y="4649357"/>
                </a:lnTo>
                <a:lnTo>
                  <a:pt x="9038930" y="4647220"/>
                </a:lnTo>
                <a:lnTo>
                  <a:pt x="9036781" y="4647220"/>
                </a:lnTo>
                <a:lnTo>
                  <a:pt x="9033558" y="4647220"/>
                </a:lnTo>
                <a:lnTo>
                  <a:pt x="9021739" y="4647220"/>
                </a:lnTo>
                <a:lnTo>
                  <a:pt x="9016366" y="4647220"/>
                </a:lnTo>
                <a:lnTo>
                  <a:pt x="9008845" y="4647220"/>
                </a:lnTo>
                <a:lnTo>
                  <a:pt x="9003472" y="4647220"/>
                </a:lnTo>
                <a:lnTo>
                  <a:pt x="8980908" y="4647220"/>
                </a:lnTo>
                <a:lnTo>
                  <a:pt x="8955121" y="4647220"/>
                </a:lnTo>
                <a:lnTo>
                  <a:pt x="8934705" y="4647220"/>
                </a:lnTo>
                <a:lnTo>
                  <a:pt x="8932557" y="4647220"/>
                </a:lnTo>
                <a:lnTo>
                  <a:pt x="8925035" y="4647220"/>
                </a:lnTo>
                <a:lnTo>
                  <a:pt x="8919663" y="4647220"/>
                </a:lnTo>
                <a:lnTo>
                  <a:pt x="8914290" y="4647220"/>
                </a:lnTo>
                <a:lnTo>
                  <a:pt x="8906769" y="4647220"/>
                </a:lnTo>
                <a:lnTo>
                  <a:pt x="8901397" y="4647220"/>
                </a:lnTo>
                <a:lnTo>
                  <a:pt x="8899248" y="4647220"/>
                </a:lnTo>
                <a:lnTo>
                  <a:pt x="8891726" y="4647220"/>
                </a:lnTo>
                <a:lnTo>
                  <a:pt x="8882056" y="4647220"/>
                </a:lnTo>
                <a:lnTo>
                  <a:pt x="8863790" y="4647220"/>
                </a:lnTo>
                <a:lnTo>
                  <a:pt x="8861641" y="4647220"/>
                </a:lnTo>
                <a:lnTo>
                  <a:pt x="8848747" y="4647220"/>
                </a:lnTo>
                <a:lnTo>
                  <a:pt x="8830481" y="4647220"/>
                </a:lnTo>
                <a:lnTo>
                  <a:pt x="8820811" y="4647220"/>
                </a:lnTo>
                <a:lnTo>
                  <a:pt x="8818662" y="4647220"/>
                </a:lnTo>
                <a:lnTo>
                  <a:pt x="8813289" y="4647220"/>
                </a:lnTo>
                <a:lnTo>
                  <a:pt x="8808974" y="4647220"/>
                </a:lnTo>
                <a:lnTo>
                  <a:pt x="8808974" y="4645850"/>
                </a:lnTo>
                <a:lnTo>
                  <a:pt x="8808974" y="4641577"/>
                </a:lnTo>
                <a:lnTo>
                  <a:pt x="8808974" y="4634097"/>
                </a:lnTo>
                <a:lnTo>
                  <a:pt x="8808974" y="4628755"/>
                </a:lnTo>
                <a:lnTo>
                  <a:pt x="8808974" y="4618071"/>
                </a:lnTo>
                <a:lnTo>
                  <a:pt x="8808974" y="4608454"/>
                </a:lnTo>
                <a:lnTo>
                  <a:pt x="8808974" y="4597770"/>
                </a:lnTo>
                <a:lnTo>
                  <a:pt x="8808974" y="4593496"/>
                </a:lnTo>
                <a:lnTo>
                  <a:pt x="8808974" y="4590291"/>
                </a:lnTo>
                <a:lnTo>
                  <a:pt x="8808974" y="4588154"/>
                </a:lnTo>
                <a:lnTo>
                  <a:pt x="8808974" y="4586017"/>
                </a:lnTo>
                <a:lnTo>
                  <a:pt x="8808974" y="4569990"/>
                </a:lnTo>
                <a:lnTo>
                  <a:pt x="8808974" y="4562511"/>
                </a:lnTo>
                <a:lnTo>
                  <a:pt x="8808974" y="4560374"/>
                </a:lnTo>
                <a:lnTo>
                  <a:pt x="8808974" y="4558237"/>
                </a:lnTo>
                <a:lnTo>
                  <a:pt x="8808974" y="4555032"/>
                </a:lnTo>
                <a:lnTo>
                  <a:pt x="8808974" y="4550758"/>
                </a:lnTo>
                <a:lnTo>
                  <a:pt x="8808974" y="4540073"/>
                </a:lnTo>
                <a:lnTo>
                  <a:pt x="8808974" y="4530457"/>
                </a:lnTo>
                <a:lnTo>
                  <a:pt x="8808974" y="4519773"/>
                </a:lnTo>
                <a:lnTo>
                  <a:pt x="8808974" y="4506951"/>
                </a:lnTo>
                <a:lnTo>
                  <a:pt x="8808974" y="4489856"/>
                </a:lnTo>
                <a:lnTo>
                  <a:pt x="8808974" y="4487719"/>
                </a:lnTo>
                <a:lnTo>
                  <a:pt x="8808974" y="4482377"/>
                </a:lnTo>
                <a:lnTo>
                  <a:pt x="8808974" y="4479171"/>
                </a:lnTo>
                <a:lnTo>
                  <a:pt x="8808974" y="4471692"/>
                </a:lnTo>
                <a:lnTo>
                  <a:pt x="8808974" y="4462076"/>
                </a:lnTo>
                <a:lnTo>
                  <a:pt x="8808974" y="4454597"/>
                </a:lnTo>
                <a:lnTo>
                  <a:pt x="8808974" y="4441775"/>
                </a:lnTo>
                <a:lnTo>
                  <a:pt x="8808974" y="4428954"/>
                </a:lnTo>
                <a:lnTo>
                  <a:pt x="8808974" y="4419338"/>
                </a:lnTo>
                <a:lnTo>
                  <a:pt x="8808974" y="4408653"/>
                </a:lnTo>
                <a:lnTo>
                  <a:pt x="8808974" y="4395832"/>
                </a:lnTo>
                <a:lnTo>
                  <a:pt x="8808974" y="4393695"/>
                </a:lnTo>
                <a:lnTo>
                  <a:pt x="8808974" y="4386215"/>
                </a:lnTo>
                <a:lnTo>
                  <a:pt x="8808974" y="4384078"/>
                </a:lnTo>
                <a:lnTo>
                  <a:pt x="8808974" y="4380873"/>
                </a:lnTo>
                <a:lnTo>
                  <a:pt x="8808974" y="4378736"/>
                </a:lnTo>
                <a:lnTo>
                  <a:pt x="8808974" y="4363778"/>
                </a:lnTo>
                <a:lnTo>
                  <a:pt x="8808974" y="4360572"/>
                </a:lnTo>
                <a:lnTo>
                  <a:pt x="8808974" y="4358436"/>
                </a:lnTo>
                <a:lnTo>
                  <a:pt x="8808974" y="4356299"/>
                </a:lnTo>
                <a:lnTo>
                  <a:pt x="8808974" y="4350956"/>
                </a:lnTo>
                <a:lnTo>
                  <a:pt x="8808974" y="4343477"/>
                </a:lnTo>
                <a:lnTo>
                  <a:pt x="8808974" y="4340272"/>
                </a:lnTo>
                <a:lnTo>
                  <a:pt x="8808974" y="4335998"/>
                </a:lnTo>
                <a:lnTo>
                  <a:pt x="8808974" y="4332793"/>
                </a:lnTo>
                <a:lnTo>
                  <a:pt x="8808974" y="4323176"/>
                </a:lnTo>
                <a:lnTo>
                  <a:pt x="8808974" y="4317834"/>
                </a:lnTo>
                <a:lnTo>
                  <a:pt x="8808974" y="4315697"/>
                </a:lnTo>
                <a:lnTo>
                  <a:pt x="8808974" y="4313560"/>
                </a:lnTo>
                <a:lnTo>
                  <a:pt x="8808974" y="4300739"/>
                </a:lnTo>
                <a:lnTo>
                  <a:pt x="8808974" y="4295397"/>
                </a:lnTo>
                <a:lnTo>
                  <a:pt x="8808974" y="4293260"/>
                </a:lnTo>
                <a:lnTo>
                  <a:pt x="8808974" y="4282575"/>
                </a:lnTo>
                <a:lnTo>
                  <a:pt x="8808974" y="4272959"/>
                </a:lnTo>
                <a:lnTo>
                  <a:pt x="8808974" y="4269754"/>
                </a:lnTo>
                <a:lnTo>
                  <a:pt x="8808974" y="4265480"/>
                </a:lnTo>
                <a:lnTo>
                  <a:pt x="8808974" y="4262274"/>
                </a:lnTo>
                <a:lnTo>
                  <a:pt x="8808974" y="4241974"/>
                </a:lnTo>
                <a:lnTo>
                  <a:pt x="8808974" y="4234495"/>
                </a:lnTo>
                <a:lnTo>
                  <a:pt x="8808974" y="4230221"/>
                </a:lnTo>
                <a:lnTo>
                  <a:pt x="8808974" y="4227015"/>
                </a:lnTo>
                <a:lnTo>
                  <a:pt x="8808974" y="4224879"/>
                </a:lnTo>
                <a:lnTo>
                  <a:pt x="8806825" y="4204578"/>
                </a:lnTo>
                <a:lnTo>
                  <a:pt x="8806825" y="4202441"/>
                </a:lnTo>
                <a:lnTo>
                  <a:pt x="8806825" y="4199236"/>
                </a:lnTo>
                <a:lnTo>
                  <a:pt x="8806825" y="4197099"/>
                </a:lnTo>
                <a:lnTo>
                  <a:pt x="8806825" y="4186414"/>
                </a:lnTo>
                <a:lnTo>
                  <a:pt x="8808974" y="4176798"/>
                </a:lnTo>
                <a:lnTo>
                  <a:pt x="8808974" y="4174661"/>
                </a:lnTo>
                <a:lnTo>
                  <a:pt x="8808974" y="4169319"/>
                </a:lnTo>
                <a:lnTo>
                  <a:pt x="8808974" y="4166113"/>
                </a:lnTo>
                <a:lnTo>
                  <a:pt x="8806825" y="4146881"/>
                </a:lnTo>
                <a:lnTo>
                  <a:pt x="8806825" y="4141539"/>
                </a:lnTo>
                <a:lnTo>
                  <a:pt x="8806825" y="4138334"/>
                </a:lnTo>
                <a:lnTo>
                  <a:pt x="8806825" y="4136197"/>
                </a:lnTo>
                <a:lnTo>
                  <a:pt x="8806825" y="4130854"/>
                </a:lnTo>
                <a:lnTo>
                  <a:pt x="8806825" y="4128718"/>
                </a:lnTo>
                <a:lnTo>
                  <a:pt x="8806825" y="4083842"/>
                </a:lnTo>
                <a:lnTo>
                  <a:pt x="8806825" y="4080637"/>
                </a:lnTo>
                <a:lnTo>
                  <a:pt x="8808974" y="4080637"/>
                </a:lnTo>
                <a:lnTo>
                  <a:pt x="8808974" y="4083842"/>
                </a:lnTo>
                <a:lnTo>
                  <a:pt x="8821869" y="4088116"/>
                </a:lnTo>
                <a:lnTo>
                  <a:pt x="8831541" y="4091321"/>
                </a:lnTo>
                <a:lnTo>
                  <a:pt x="8834765" y="4093458"/>
                </a:lnTo>
                <a:lnTo>
                  <a:pt x="8836914" y="4093458"/>
                </a:lnTo>
                <a:lnTo>
                  <a:pt x="8842287" y="4095595"/>
                </a:lnTo>
                <a:lnTo>
                  <a:pt x="8844437" y="4098801"/>
                </a:lnTo>
                <a:lnTo>
                  <a:pt x="8851959" y="4100938"/>
                </a:lnTo>
                <a:lnTo>
                  <a:pt x="8859481" y="4103074"/>
                </a:lnTo>
                <a:lnTo>
                  <a:pt x="8864854" y="4106280"/>
                </a:lnTo>
                <a:lnTo>
                  <a:pt x="8870227" y="4108417"/>
                </a:lnTo>
                <a:lnTo>
                  <a:pt x="8892794" y="4115896"/>
                </a:lnTo>
                <a:lnTo>
                  <a:pt x="8905690" y="4121238"/>
                </a:lnTo>
                <a:lnTo>
                  <a:pt x="8907839" y="4121238"/>
                </a:lnTo>
                <a:lnTo>
                  <a:pt x="8918585" y="4126581"/>
                </a:lnTo>
                <a:lnTo>
                  <a:pt x="8920734" y="4128718"/>
                </a:lnTo>
                <a:lnTo>
                  <a:pt x="8922883" y="4128718"/>
                </a:lnTo>
                <a:lnTo>
                  <a:pt x="8930406" y="4130854"/>
                </a:lnTo>
                <a:lnTo>
                  <a:pt x="8930406" y="4134060"/>
                </a:lnTo>
                <a:lnTo>
                  <a:pt x="8935779" y="4134060"/>
                </a:lnTo>
                <a:lnTo>
                  <a:pt x="8943301" y="4138334"/>
                </a:lnTo>
                <a:lnTo>
                  <a:pt x="8946525" y="4138334"/>
                </a:lnTo>
                <a:lnTo>
                  <a:pt x="8954047" y="4141539"/>
                </a:lnTo>
                <a:lnTo>
                  <a:pt x="8954047" y="4143676"/>
                </a:lnTo>
                <a:lnTo>
                  <a:pt x="8969092" y="4149018"/>
                </a:lnTo>
                <a:lnTo>
                  <a:pt x="8971241" y="4149018"/>
                </a:lnTo>
                <a:lnTo>
                  <a:pt x="8971241" y="4151155"/>
                </a:lnTo>
                <a:lnTo>
                  <a:pt x="8978764" y="4154360"/>
                </a:lnTo>
                <a:lnTo>
                  <a:pt x="8984137" y="4156498"/>
                </a:lnTo>
                <a:lnTo>
                  <a:pt x="8999181" y="4163977"/>
                </a:lnTo>
                <a:lnTo>
                  <a:pt x="9002405" y="4163977"/>
                </a:lnTo>
                <a:lnTo>
                  <a:pt x="9006704" y="4166113"/>
                </a:lnTo>
                <a:lnTo>
                  <a:pt x="9009927" y="4166113"/>
                </a:lnTo>
                <a:lnTo>
                  <a:pt x="9014226" y="4169319"/>
                </a:lnTo>
                <a:lnTo>
                  <a:pt x="9024972" y="4174661"/>
                </a:lnTo>
                <a:lnTo>
                  <a:pt x="9030345" y="4174661"/>
                </a:lnTo>
                <a:lnTo>
                  <a:pt x="9034644" y="4176798"/>
                </a:lnTo>
                <a:lnTo>
                  <a:pt x="9040017" y="4176798"/>
                </a:lnTo>
                <a:lnTo>
                  <a:pt x="9042166" y="4178935"/>
                </a:lnTo>
                <a:lnTo>
                  <a:pt x="9047539" y="4184278"/>
                </a:lnTo>
                <a:lnTo>
                  <a:pt x="9049689" y="4184278"/>
                </a:lnTo>
                <a:lnTo>
                  <a:pt x="9049689" y="4182140"/>
                </a:lnTo>
                <a:lnTo>
                  <a:pt x="9049689" y="4178935"/>
                </a:lnTo>
                <a:lnTo>
                  <a:pt x="9049689" y="4176798"/>
                </a:lnTo>
                <a:lnTo>
                  <a:pt x="9049689" y="4174661"/>
                </a:lnTo>
                <a:lnTo>
                  <a:pt x="9049689" y="4171456"/>
                </a:lnTo>
                <a:lnTo>
                  <a:pt x="9049689" y="4169319"/>
                </a:lnTo>
                <a:lnTo>
                  <a:pt x="9049689" y="4166113"/>
                </a:lnTo>
                <a:lnTo>
                  <a:pt x="9049689" y="4163977"/>
                </a:lnTo>
                <a:lnTo>
                  <a:pt x="9049689" y="4161840"/>
                </a:lnTo>
                <a:lnTo>
                  <a:pt x="9052912" y="4158634"/>
                </a:lnTo>
                <a:lnTo>
                  <a:pt x="9052912" y="4156498"/>
                </a:lnTo>
                <a:lnTo>
                  <a:pt x="9052912" y="4154360"/>
                </a:lnTo>
                <a:lnTo>
                  <a:pt x="9055061" y="4151155"/>
                </a:lnTo>
                <a:lnTo>
                  <a:pt x="9055061" y="4149018"/>
                </a:lnTo>
                <a:lnTo>
                  <a:pt x="9055061" y="4146881"/>
                </a:lnTo>
                <a:lnTo>
                  <a:pt x="9058285" y="4146881"/>
                </a:lnTo>
                <a:lnTo>
                  <a:pt x="9058285" y="4143676"/>
                </a:lnTo>
                <a:lnTo>
                  <a:pt x="9060435" y="4141539"/>
                </a:lnTo>
                <a:lnTo>
                  <a:pt x="9060435" y="4138334"/>
                </a:lnTo>
                <a:lnTo>
                  <a:pt x="9062584" y="4138334"/>
                </a:lnTo>
                <a:lnTo>
                  <a:pt x="9062584" y="4136197"/>
                </a:lnTo>
                <a:lnTo>
                  <a:pt x="9065808" y="4134060"/>
                </a:lnTo>
                <a:lnTo>
                  <a:pt x="9065808" y="4130854"/>
                </a:lnTo>
                <a:lnTo>
                  <a:pt x="9067957" y="4130854"/>
                </a:lnTo>
                <a:lnTo>
                  <a:pt x="9067957" y="4128718"/>
                </a:lnTo>
                <a:lnTo>
                  <a:pt x="9070106" y="4128718"/>
                </a:lnTo>
                <a:lnTo>
                  <a:pt x="9070106" y="4126581"/>
                </a:lnTo>
                <a:lnTo>
                  <a:pt x="9073330" y="4126581"/>
                </a:lnTo>
                <a:lnTo>
                  <a:pt x="9073330" y="4123375"/>
                </a:lnTo>
                <a:lnTo>
                  <a:pt x="9077629" y="4121238"/>
                </a:lnTo>
                <a:lnTo>
                  <a:pt x="9083001" y="4115896"/>
                </a:lnTo>
                <a:lnTo>
                  <a:pt x="9086225" y="4113759"/>
                </a:lnTo>
                <a:lnTo>
                  <a:pt x="9088375" y="4113759"/>
                </a:lnTo>
                <a:lnTo>
                  <a:pt x="9090524" y="4113759"/>
                </a:lnTo>
                <a:lnTo>
                  <a:pt x="9090524" y="4111623"/>
                </a:lnTo>
                <a:lnTo>
                  <a:pt x="9093748" y="4111623"/>
                </a:lnTo>
                <a:lnTo>
                  <a:pt x="9093748" y="4108417"/>
                </a:lnTo>
                <a:lnTo>
                  <a:pt x="9095897" y="4106280"/>
                </a:lnTo>
                <a:lnTo>
                  <a:pt x="9095897" y="4103074"/>
                </a:lnTo>
                <a:lnTo>
                  <a:pt x="9098046" y="4103074"/>
                </a:lnTo>
                <a:lnTo>
                  <a:pt x="9098046" y="4100938"/>
                </a:lnTo>
                <a:lnTo>
                  <a:pt x="9098046" y="4098801"/>
                </a:lnTo>
                <a:lnTo>
                  <a:pt x="9098046" y="4095595"/>
                </a:lnTo>
                <a:lnTo>
                  <a:pt x="9101270" y="4095595"/>
                </a:lnTo>
                <a:lnTo>
                  <a:pt x="9101270" y="4093458"/>
                </a:lnTo>
                <a:lnTo>
                  <a:pt x="9101270" y="4091321"/>
                </a:lnTo>
                <a:lnTo>
                  <a:pt x="9101270" y="4088116"/>
                </a:lnTo>
                <a:lnTo>
                  <a:pt x="9101270" y="4085979"/>
                </a:lnTo>
                <a:lnTo>
                  <a:pt x="9101270" y="4083842"/>
                </a:lnTo>
                <a:lnTo>
                  <a:pt x="9101270" y="4080637"/>
                </a:lnTo>
                <a:lnTo>
                  <a:pt x="9101270" y="4075295"/>
                </a:lnTo>
                <a:lnTo>
                  <a:pt x="9101270" y="4067815"/>
                </a:lnTo>
                <a:lnTo>
                  <a:pt x="9101270" y="4065678"/>
                </a:lnTo>
                <a:lnTo>
                  <a:pt x="9101270" y="4063542"/>
                </a:lnTo>
                <a:lnTo>
                  <a:pt x="9101270" y="4052857"/>
                </a:lnTo>
                <a:lnTo>
                  <a:pt x="9101270" y="4043241"/>
                </a:lnTo>
                <a:lnTo>
                  <a:pt x="9101270" y="4040036"/>
                </a:lnTo>
                <a:lnTo>
                  <a:pt x="9101270" y="4035762"/>
                </a:lnTo>
                <a:lnTo>
                  <a:pt x="9101270" y="4032556"/>
                </a:lnTo>
                <a:lnTo>
                  <a:pt x="9101270" y="4030419"/>
                </a:lnTo>
                <a:lnTo>
                  <a:pt x="9101270" y="4017598"/>
                </a:lnTo>
                <a:lnTo>
                  <a:pt x="9101270" y="4015461"/>
                </a:lnTo>
                <a:lnTo>
                  <a:pt x="9101270" y="4010119"/>
                </a:lnTo>
                <a:lnTo>
                  <a:pt x="9101270" y="4004776"/>
                </a:lnTo>
                <a:lnTo>
                  <a:pt x="9101270" y="3997297"/>
                </a:lnTo>
                <a:lnTo>
                  <a:pt x="9101270" y="3995161"/>
                </a:lnTo>
                <a:lnTo>
                  <a:pt x="9101270" y="3987681"/>
                </a:lnTo>
                <a:lnTo>
                  <a:pt x="9101270" y="3984476"/>
                </a:lnTo>
                <a:lnTo>
                  <a:pt x="9098046" y="3980202"/>
                </a:lnTo>
                <a:lnTo>
                  <a:pt x="9098046" y="3974860"/>
                </a:lnTo>
                <a:lnTo>
                  <a:pt x="9098046" y="3972723"/>
                </a:lnTo>
                <a:lnTo>
                  <a:pt x="9098046" y="3969517"/>
                </a:lnTo>
                <a:lnTo>
                  <a:pt x="9098046" y="3967381"/>
                </a:lnTo>
                <a:lnTo>
                  <a:pt x="9098046" y="3962039"/>
                </a:lnTo>
                <a:lnTo>
                  <a:pt x="9098046" y="3952422"/>
                </a:lnTo>
                <a:lnTo>
                  <a:pt x="9098046" y="3947080"/>
                </a:lnTo>
                <a:lnTo>
                  <a:pt x="9098046" y="3944943"/>
                </a:lnTo>
                <a:lnTo>
                  <a:pt x="9098046" y="3937464"/>
                </a:lnTo>
                <a:lnTo>
                  <a:pt x="9098046" y="3934259"/>
                </a:lnTo>
                <a:lnTo>
                  <a:pt x="9098046" y="3932121"/>
                </a:lnTo>
                <a:lnTo>
                  <a:pt x="9098046" y="3928916"/>
                </a:lnTo>
                <a:lnTo>
                  <a:pt x="9098046" y="3926779"/>
                </a:lnTo>
                <a:lnTo>
                  <a:pt x="9098046" y="3919300"/>
                </a:lnTo>
                <a:lnTo>
                  <a:pt x="9098046" y="3913958"/>
                </a:lnTo>
                <a:lnTo>
                  <a:pt x="9098046" y="3911821"/>
                </a:lnTo>
                <a:lnTo>
                  <a:pt x="9098046" y="3906479"/>
                </a:lnTo>
                <a:lnTo>
                  <a:pt x="9098046" y="3904342"/>
                </a:lnTo>
                <a:lnTo>
                  <a:pt x="9098046" y="3901136"/>
                </a:lnTo>
                <a:lnTo>
                  <a:pt x="9098046" y="3896862"/>
                </a:lnTo>
                <a:lnTo>
                  <a:pt x="9098046" y="3889383"/>
                </a:lnTo>
                <a:lnTo>
                  <a:pt x="9098046" y="3878699"/>
                </a:lnTo>
                <a:lnTo>
                  <a:pt x="9098046" y="3876562"/>
                </a:lnTo>
                <a:lnTo>
                  <a:pt x="9098046" y="3873356"/>
                </a:lnTo>
                <a:lnTo>
                  <a:pt x="9098046" y="3828481"/>
                </a:lnTo>
                <a:lnTo>
                  <a:pt x="9098046" y="3821002"/>
                </a:lnTo>
                <a:lnTo>
                  <a:pt x="9098046" y="3810317"/>
                </a:lnTo>
                <a:lnTo>
                  <a:pt x="9098046" y="3795359"/>
                </a:lnTo>
                <a:lnTo>
                  <a:pt x="9098046" y="3793222"/>
                </a:lnTo>
                <a:lnTo>
                  <a:pt x="9098046" y="3780401"/>
                </a:lnTo>
                <a:lnTo>
                  <a:pt x="9098046" y="3767579"/>
                </a:lnTo>
                <a:lnTo>
                  <a:pt x="9098046" y="3760100"/>
                </a:lnTo>
                <a:lnTo>
                  <a:pt x="9098046" y="3754758"/>
                </a:lnTo>
                <a:lnTo>
                  <a:pt x="9098046" y="3743005"/>
                </a:lnTo>
                <a:lnTo>
                  <a:pt x="9098046" y="3730183"/>
                </a:lnTo>
                <a:lnTo>
                  <a:pt x="9098046" y="3715225"/>
                </a:lnTo>
                <a:lnTo>
                  <a:pt x="9098046" y="3702403"/>
                </a:lnTo>
                <a:lnTo>
                  <a:pt x="9098046" y="3697061"/>
                </a:lnTo>
                <a:lnTo>
                  <a:pt x="9098046" y="3691719"/>
                </a:lnTo>
                <a:lnTo>
                  <a:pt x="9095897" y="3684240"/>
                </a:lnTo>
                <a:lnTo>
                  <a:pt x="9095897" y="3682102"/>
                </a:lnTo>
                <a:lnTo>
                  <a:pt x="9095897" y="3676760"/>
                </a:lnTo>
                <a:lnTo>
                  <a:pt x="9095897" y="3671418"/>
                </a:lnTo>
                <a:lnTo>
                  <a:pt x="9095897" y="3661802"/>
                </a:lnTo>
                <a:lnTo>
                  <a:pt x="9095897" y="3656460"/>
                </a:lnTo>
                <a:lnTo>
                  <a:pt x="9095897" y="3648980"/>
                </a:lnTo>
                <a:lnTo>
                  <a:pt x="9095897" y="3636159"/>
                </a:lnTo>
                <a:lnTo>
                  <a:pt x="9095897" y="3628680"/>
                </a:lnTo>
                <a:lnTo>
                  <a:pt x="9095897" y="3615858"/>
                </a:lnTo>
                <a:lnTo>
                  <a:pt x="9095897" y="3613721"/>
                </a:lnTo>
                <a:lnTo>
                  <a:pt x="9095897" y="3606242"/>
                </a:lnTo>
                <a:lnTo>
                  <a:pt x="9095897" y="3593421"/>
                </a:lnTo>
                <a:lnTo>
                  <a:pt x="9095897" y="3585941"/>
                </a:lnTo>
                <a:lnTo>
                  <a:pt x="9095897" y="3533587"/>
                </a:lnTo>
                <a:lnTo>
                  <a:pt x="9095897" y="3515423"/>
                </a:lnTo>
                <a:lnTo>
                  <a:pt x="9095897" y="3510081"/>
                </a:lnTo>
                <a:lnTo>
                  <a:pt x="9095897" y="3507944"/>
                </a:lnTo>
                <a:lnTo>
                  <a:pt x="9095897" y="3505807"/>
                </a:lnTo>
                <a:lnTo>
                  <a:pt x="9095897" y="3502602"/>
                </a:lnTo>
                <a:lnTo>
                  <a:pt x="9095897" y="3492986"/>
                </a:lnTo>
                <a:lnTo>
                  <a:pt x="9090524" y="3492986"/>
                </a:lnTo>
                <a:lnTo>
                  <a:pt x="9086225" y="3492986"/>
                </a:lnTo>
                <a:lnTo>
                  <a:pt x="9080852" y="3492986"/>
                </a:lnTo>
                <a:lnTo>
                  <a:pt x="9080852" y="3495123"/>
                </a:lnTo>
                <a:lnTo>
                  <a:pt x="9077629" y="3497259"/>
                </a:lnTo>
                <a:lnTo>
                  <a:pt x="9075479" y="3497259"/>
                </a:lnTo>
                <a:lnTo>
                  <a:pt x="9073330" y="3497259"/>
                </a:lnTo>
                <a:lnTo>
                  <a:pt x="9070106" y="3500465"/>
                </a:lnTo>
                <a:lnTo>
                  <a:pt x="9065808" y="3502602"/>
                </a:lnTo>
                <a:lnTo>
                  <a:pt x="9060435" y="3505807"/>
                </a:lnTo>
                <a:lnTo>
                  <a:pt x="9055061" y="3505807"/>
                </a:lnTo>
                <a:lnTo>
                  <a:pt x="9049689" y="3507944"/>
                </a:lnTo>
                <a:lnTo>
                  <a:pt x="9045390" y="3507944"/>
                </a:lnTo>
                <a:lnTo>
                  <a:pt x="9037867" y="3513286"/>
                </a:lnTo>
                <a:lnTo>
                  <a:pt x="9024972" y="3517560"/>
                </a:lnTo>
                <a:lnTo>
                  <a:pt x="9022823" y="3517560"/>
                </a:lnTo>
                <a:lnTo>
                  <a:pt x="9012077" y="3522903"/>
                </a:lnTo>
                <a:lnTo>
                  <a:pt x="8997032" y="3528245"/>
                </a:lnTo>
                <a:lnTo>
                  <a:pt x="8984137" y="3533587"/>
                </a:lnTo>
                <a:lnTo>
                  <a:pt x="8984137" y="3535724"/>
                </a:lnTo>
                <a:lnTo>
                  <a:pt x="8976615" y="3537861"/>
                </a:lnTo>
                <a:lnTo>
                  <a:pt x="8969092" y="3541066"/>
                </a:lnTo>
                <a:lnTo>
                  <a:pt x="8966943" y="3543203"/>
                </a:lnTo>
                <a:lnTo>
                  <a:pt x="8963719" y="3543203"/>
                </a:lnTo>
                <a:lnTo>
                  <a:pt x="8958346" y="3545340"/>
                </a:lnTo>
                <a:lnTo>
                  <a:pt x="8950823" y="3548545"/>
                </a:lnTo>
                <a:lnTo>
                  <a:pt x="8943301" y="3552819"/>
                </a:lnTo>
                <a:lnTo>
                  <a:pt x="8935779" y="3556025"/>
                </a:lnTo>
                <a:lnTo>
                  <a:pt x="8933630" y="3556025"/>
                </a:lnTo>
                <a:lnTo>
                  <a:pt x="8926107" y="3558162"/>
                </a:lnTo>
                <a:lnTo>
                  <a:pt x="8922883" y="3561367"/>
                </a:lnTo>
                <a:lnTo>
                  <a:pt x="8920734" y="3561367"/>
                </a:lnTo>
                <a:lnTo>
                  <a:pt x="8918585" y="3563504"/>
                </a:lnTo>
                <a:lnTo>
                  <a:pt x="8915361" y="3565641"/>
                </a:lnTo>
                <a:lnTo>
                  <a:pt x="8913212" y="3565641"/>
                </a:lnTo>
                <a:lnTo>
                  <a:pt x="8911063" y="3565641"/>
                </a:lnTo>
                <a:lnTo>
                  <a:pt x="8911063" y="3568846"/>
                </a:lnTo>
                <a:lnTo>
                  <a:pt x="8907839" y="3568846"/>
                </a:lnTo>
                <a:lnTo>
                  <a:pt x="8905690" y="3568846"/>
                </a:lnTo>
                <a:lnTo>
                  <a:pt x="8902466" y="3568846"/>
                </a:lnTo>
                <a:lnTo>
                  <a:pt x="8900317" y="3568846"/>
                </a:lnTo>
                <a:lnTo>
                  <a:pt x="8898167" y="3568846"/>
                </a:lnTo>
                <a:lnTo>
                  <a:pt x="8894943" y="3568846"/>
                </a:lnTo>
                <a:lnTo>
                  <a:pt x="8885272" y="3570983"/>
                </a:lnTo>
                <a:lnTo>
                  <a:pt x="8877750" y="3570983"/>
                </a:lnTo>
                <a:lnTo>
                  <a:pt x="8875601" y="3570983"/>
                </a:lnTo>
                <a:lnTo>
                  <a:pt x="8867003" y="3570983"/>
                </a:lnTo>
                <a:lnTo>
                  <a:pt x="8862705" y="3570983"/>
                </a:lnTo>
                <a:lnTo>
                  <a:pt x="8859481" y="3570983"/>
                </a:lnTo>
                <a:lnTo>
                  <a:pt x="8855183" y="3573120"/>
                </a:lnTo>
                <a:lnTo>
                  <a:pt x="8847661" y="3573120"/>
                </a:lnTo>
                <a:lnTo>
                  <a:pt x="8839063" y="3573120"/>
                </a:lnTo>
                <a:lnTo>
                  <a:pt x="8831541" y="3576325"/>
                </a:lnTo>
                <a:lnTo>
                  <a:pt x="8829392" y="3576325"/>
                </a:lnTo>
                <a:lnTo>
                  <a:pt x="8821869" y="3576325"/>
                </a:lnTo>
                <a:lnTo>
                  <a:pt x="8816497" y="3576325"/>
                </a:lnTo>
                <a:lnTo>
                  <a:pt x="8808974" y="3578463"/>
                </a:lnTo>
                <a:lnTo>
                  <a:pt x="8806825" y="3578463"/>
                </a:lnTo>
                <a:lnTo>
                  <a:pt x="8803601" y="3578463"/>
                </a:lnTo>
                <a:lnTo>
                  <a:pt x="8803601" y="3576325"/>
                </a:lnTo>
                <a:lnTo>
                  <a:pt x="8803601" y="3570983"/>
                </a:lnTo>
                <a:lnTo>
                  <a:pt x="8803601" y="3565641"/>
                </a:lnTo>
                <a:lnTo>
                  <a:pt x="8803601" y="3556025"/>
                </a:lnTo>
                <a:lnTo>
                  <a:pt x="8803601" y="3541066"/>
                </a:lnTo>
                <a:lnTo>
                  <a:pt x="8803601" y="3535724"/>
                </a:lnTo>
                <a:lnTo>
                  <a:pt x="8801452" y="3530382"/>
                </a:lnTo>
                <a:lnTo>
                  <a:pt x="8801452" y="3525039"/>
                </a:lnTo>
                <a:lnTo>
                  <a:pt x="8801452" y="3513286"/>
                </a:lnTo>
                <a:lnTo>
                  <a:pt x="8801452" y="3507944"/>
                </a:lnTo>
                <a:lnTo>
                  <a:pt x="8801452" y="3489781"/>
                </a:lnTo>
                <a:lnTo>
                  <a:pt x="8801452" y="3482301"/>
                </a:lnTo>
                <a:lnTo>
                  <a:pt x="8801452" y="3472685"/>
                </a:lnTo>
                <a:lnTo>
                  <a:pt x="8801452" y="3467343"/>
                </a:lnTo>
                <a:lnTo>
                  <a:pt x="8801452" y="3462001"/>
                </a:lnTo>
                <a:lnTo>
                  <a:pt x="8801452" y="3459863"/>
                </a:lnTo>
                <a:lnTo>
                  <a:pt x="8801452" y="3454521"/>
                </a:lnTo>
                <a:lnTo>
                  <a:pt x="8801452" y="3452384"/>
                </a:lnTo>
                <a:lnTo>
                  <a:pt x="8801452" y="3447042"/>
                </a:lnTo>
                <a:lnTo>
                  <a:pt x="8801452" y="3441700"/>
                </a:lnTo>
                <a:lnTo>
                  <a:pt x="8801452" y="3439563"/>
                </a:lnTo>
                <a:lnTo>
                  <a:pt x="8801452" y="3437426"/>
                </a:lnTo>
                <a:lnTo>
                  <a:pt x="8801452" y="3434221"/>
                </a:lnTo>
                <a:lnTo>
                  <a:pt x="8801452" y="3429947"/>
                </a:lnTo>
                <a:lnTo>
                  <a:pt x="8801452" y="3424604"/>
                </a:lnTo>
                <a:lnTo>
                  <a:pt x="8801452" y="3422468"/>
                </a:lnTo>
                <a:lnTo>
                  <a:pt x="8801452" y="3419262"/>
                </a:lnTo>
                <a:lnTo>
                  <a:pt x="8801452" y="3417126"/>
                </a:lnTo>
                <a:lnTo>
                  <a:pt x="8801452" y="3413920"/>
                </a:lnTo>
                <a:lnTo>
                  <a:pt x="8801452" y="3411783"/>
                </a:lnTo>
                <a:lnTo>
                  <a:pt x="8803601" y="3409646"/>
                </a:lnTo>
                <a:lnTo>
                  <a:pt x="8803601" y="3406441"/>
                </a:lnTo>
                <a:lnTo>
                  <a:pt x="8803601" y="3404304"/>
                </a:lnTo>
                <a:lnTo>
                  <a:pt x="8803601" y="3398961"/>
                </a:lnTo>
                <a:lnTo>
                  <a:pt x="8806825" y="3394688"/>
                </a:lnTo>
                <a:lnTo>
                  <a:pt x="8808974" y="3386140"/>
                </a:lnTo>
                <a:lnTo>
                  <a:pt x="8814347" y="3376524"/>
                </a:lnTo>
                <a:lnTo>
                  <a:pt x="8814347" y="3374387"/>
                </a:lnTo>
                <a:lnTo>
                  <a:pt x="8816497" y="3369045"/>
                </a:lnTo>
                <a:lnTo>
                  <a:pt x="8819720" y="3363702"/>
                </a:lnTo>
                <a:lnTo>
                  <a:pt x="8821869" y="3361566"/>
                </a:lnTo>
                <a:lnTo>
                  <a:pt x="8824019" y="3356223"/>
                </a:lnTo>
                <a:lnTo>
                  <a:pt x="8827243" y="3350881"/>
                </a:lnTo>
                <a:lnTo>
                  <a:pt x="8827243" y="3348744"/>
                </a:lnTo>
                <a:lnTo>
                  <a:pt x="8829392" y="3343402"/>
                </a:lnTo>
                <a:lnTo>
                  <a:pt x="8831541" y="3339128"/>
                </a:lnTo>
                <a:lnTo>
                  <a:pt x="8834765" y="3333786"/>
                </a:lnTo>
                <a:lnTo>
                  <a:pt x="8836914" y="3328444"/>
                </a:lnTo>
                <a:lnTo>
                  <a:pt x="8839063" y="3326306"/>
                </a:lnTo>
                <a:lnTo>
                  <a:pt x="8839063" y="3323101"/>
                </a:lnTo>
                <a:lnTo>
                  <a:pt x="8842287" y="3323101"/>
                </a:lnTo>
                <a:lnTo>
                  <a:pt x="8842287" y="3320964"/>
                </a:lnTo>
                <a:lnTo>
                  <a:pt x="8844437" y="3315622"/>
                </a:lnTo>
                <a:lnTo>
                  <a:pt x="8844437" y="3313485"/>
                </a:lnTo>
                <a:lnTo>
                  <a:pt x="8847661" y="3311348"/>
                </a:lnTo>
                <a:lnTo>
                  <a:pt x="8847661" y="3306006"/>
                </a:lnTo>
                <a:lnTo>
                  <a:pt x="8849809" y="3300664"/>
                </a:lnTo>
                <a:lnTo>
                  <a:pt x="8849809" y="3295321"/>
                </a:lnTo>
                <a:lnTo>
                  <a:pt x="8851959" y="3291047"/>
                </a:lnTo>
                <a:lnTo>
                  <a:pt x="8851959" y="3287842"/>
                </a:lnTo>
                <a:lnTo>
                  <a:pt x="8851959" y="3285705"/>
                </a:lnTo>
                <a:lnTo>
                  <a:pt x="8851959" y="3283568"/>
                </a:lnTo>
                <a:lnTo>
                  <a:pt x="8851959" y="3280363"/>
                </a:lnTo>
                <a:lnTo>
                  <a:pt x="8851959" y="3278226"/>
                </a:lnTo>
                <a:lnTo>
                  <a:pt x="8851959" y="3272884"/>
                </a:lnTo>
                <a:lnTo>
                  <a:pt x="8851959" y="3270747"/>
                </a:lnTo>
                <a:lnTo>
                  <a:pt x="8851959" y="3265404"/>
                </a:lnTo>
                <a:lnTo>
                  <a:pt x="8851959" y="3263267"/>
                </a:lnTo>
                <a:lnTo>
                  <a:pt x="8851959" y="3260062"/>
                </a:lnTo>
                <a:lnTo>
                  <a:pt x="8851959" y="3255789"/>
                </a:lnTo>
                <a:lnTo>
                  <a:pt x="8851959" y="3252583"/>
                </a:lnTo>
                <a:lnTo>
                  <a:pt x="8851959" y="3250446"/>
                </a:lnTo>
                <a:lnTo>
                  <a:pt x="8851959" y="3248309"/>
                </a:lnTo>
                <a:lnTo>
                  <a:pt x="8851959" y="3245104"/>
                </a:lnTo>
                <a:lnTo>
                  <a:pt x="8851959" y="3228008"/>
                </a:lnTo>
                <a:lnTo>
                  <a:pt x="8851959" y="3222666"/>
                </a:lnTo>
                <a:lnTo>
                  <a:pt x="8849809" y="3215187"/>
                </a:lnTo>
                <a:lnTo>
                  <a:pt x="8849809" y="3207708"/>
                </a:lnTo>
                <a:lnTo>
                  <a:pt x="8849809" y="3204502"/>
                </a:lnTo>
                <a:lnTo>
                  <a:pt x="8849809" y="3179928"/>
                </a:lnTo>
                <a:lnTo>
                  <a:pt x="8849809" y="3174586"/>
                </a:lnTo>
                <a:lnTo>
                  <a:pt x="8849809" y="3161764"/>
                </a:lnTo>
                <a:lnTo>
                  <a:pt x="8849809" y="3157490"/>
                </a:lnTo>
                <a:lnTo>
                  <a:pt x="8849809" y="3146806"/>
                </a:lnTo>
                <a:lnTo>
                  <a:pt x="8849809" y="3144669"/>
                </a:lnTo>
                <a:lnTo>
                  <a:pt x="8849809" y="3133984"/>
                </a:lnTo>
                <a:lnTo>
                  <a:pt x="8849809" y="3124368"/>
                </a:lnTo>
                <a:lnTo>
                  <a:pt x="8847661" y="3116889"/>
                </a:lnTo>
                <a:lnTo>
                  <a:pt x="8847661" y="3111547"/>
                </a:lnTo>
                <a:lnTo>
                  <a:pt x="8847661" y="3109410"/>
                </a:lnTo>
                <a:lnTo>
                  <a:pt x="8847661" y="3106205"/>
                </a:lnTo>
                <a:lnTo>
                  <a:pt x="8847661" y="3093383"/>
                </a:lnTo>
                <a:lnTo>
                  <a:pt x="8847661" y="3085904"/>
                </a:lnTo>
                <a:lnTo>
                  <a:pt x="8847661" y="3083767"/>
                </a:lnTo>
                <a:lnTo>
                  <a:pt x="8847661" y="3070945"/>
                </a:lnTo>
                <a:lnTo>
                  <a:pt x="8847661" y="3068808"/>
                </a:lnTo>
                <a:lnTo>
                  <a:pt x="8847661" y="3065603"/>
                </a:lnTo>
                <a:lnTo>
                  <a:pt x="8847661" y="3061329"/>
                </a:lnTo>
                <a:lnTo>
                  <a:pt x="8847661" y="3055987"/>
                </a:lnTo>
                <a:lnTo>
                  <a:pt x="8847661" y="3053850"/>
                </a:lnTo>
                <a:lnTo>
                  <a:pt x="8847661" y="3050645"/>
                </a:lnTo>
                <a:lnTo>
                  <a:pt x="8847661" y="3043165"/>
                </a:lnTo>
                <a:lnTo>
                  <a:pt x="8847661" y="3041028"/>
                </a:lnTo>
                <a:lnTo>
                  <a:pt x="8847661" y="3037823"/>
                </a:lnTo>
                <a:lnTo>
                  <a:pt x="8847661" y="3035686"/>
                </a:lnTo>
                <a:lnTo>
                  <a:pt x="8847661" y="3026070"/>
                </a:lnTo>
                <a:lnTo>
                  <a:pt x="8847661" y="3018591"/>
                </a:lnTo>
                <a:lnTo>
                  <a:pt x="8847661" y="3013248"/>
                </a:lnTo>
                <a:lnTo>
                  <a:pt x="8847661" y="3010043"/>
                </a:lnTo>
                <a:lnTo>
                  <a:pt x="8847661" y="3007906"/>
                </a:lnTo>
                <a:lnTo>
                  <a:pt x="8847661" y="3002564"/>
                </a:lnTo>
                <a:lnTo>
                  <a:pt x="8847661" y="2995085"/>
                </a:lnTo>
                <a:lnTo>
                  <a:pt x="8847661" y="2990811"/>
                </a:lnTo>
                <a:lnTo>
                  <a:pt x="8844437" y="2983332"/>
                </a:lnTo>
                <a:lnTo>
                  <a:pt x="8844437" y="2977989"/>
                </a:lnTo>
                <a:lnTo>
                  <a:pt x="8844437" y="2972647"/>
                </a:lnTo>
                <a:lnTo>
                  <a:pt x="8844437" y="2970510"/>
                </a:lnTo>
                <a:lnTo>
                  <a:pt x="8844437" y="2967305"/>
                </a:lnTo>
                <a:lnTo>
                  <a:pt x="8842287" y="2965168"/>
                </a:lnTo>
                <a:lnTo>
                  <a:pt x="8842287" y="2963031"/>
                </a:lnTo>
                <a:lnTo>
                  <a:pt x="8839063" y="2957689"/>
                </a:lnTo>
                <a:lnTo>
                  <a:pt x="8836914" y="2947004"/>
                </a:lnTo>
                <a:lnTo>
                  <a:pt x="8834765" y="2944868"/>
                </a:lnTo>
                <a:lnTo>
                  <a:pt x="8831541" y="2939525"/>
                </a:lnTo>
                <a:lnTo>
                  <a:pt x="8829392" y="2932046"/>
                </a:lnTo>
                <a:lnTo>
                  <a:pt x="8829392" y="2929909"/>
                </a:lnTo>
                <a:lnTo>
                  <a:pt x="8796079" y="2929909"/>
                </a:lnTo>
                <a:lnTo>
                  <a:pt x="8763840" y="2929909"/>
                </a:lnTo>
                <a:lnTo>
                  <a:pt x="8745572" y="2929909"/>
                </a:lnTo>
                <a:lnTo>
                  <a:pt x="8700438" y="2932046"/>
                </a:lnTo>
                <a:lnTo>
                  <a:pt x="8652080" y="2932046"/>
                </a:lnTo>
                <a:lnTo>
                  <a:pt x="8608021" y="2932046"/>
                </a:lnTo>
                <a:lnTo>
                  <a:pt x="8605871" y="2883966"/>
                </a:lnTo>
                <a:lnTo>
                  <a:pt x="8605871" y="2835885"/>
                </a:lnTo>
                <a:lnTo>
                  <a:pt x="8605871" y="2788873"/>
                </a:lnTo>
                <a:lnTo>
                  <a:pt x="8605871" y="2748271"/>
                </a:lnTo>
                <a:lnTo>
                  <a:pt x="8603722" y="2715149"/>
                </a:lnTo>
                <a:lnTo>
                  <a:pt x="8603722" y="2692712"/>
                </a:lnTo>
                <a:lnTo>
                  <a:pt x="8603722" y="2659589"/>
                </a:lnTo>
                <a:lnTo>
                  <a:pt x="8603722" y="2646768"/>
                </a:lnTo>
                <a:lnTo>
                  <a:pt x="8603722" y="2644631"/>
                </a:lnTo>
                <a:lnTo>
                  <a:pt x="8600499" y="2596550"/>
                </a:lnTo>
                <a:lnTo>
                  <a:pt x="8600499" y="2546333"/>
                </a:lnTo>
                <a:lnTo>
                  <a:pt x="8568260" y="2546333"/>
                </a:lnTo>
                <a:lnTo>
                  <a:pt x="8553215" y="2546333"/>
                </a:lnTo>
                <a:lnTo>
                  <a:pt x="8501634" y="2548470"/>
                </a:lnTo>
                <a:lnTo>
                  <a:pt x="8453276" y="2548470"/>
                </a:lnTo>
                <a:lnTo>
                  <a:pt x="8408142" y="2548470"/>
                </a:lnTo>
                <a:lnTo>
                  <a:pt x="8359784" y="2548470"/>
                </a:lnTo>
                <a:lnTo>
                  <a:pt x="8311427" y="2548470"/>
                </a:lnTo>
                <a:lnTo>
                  <a:pt x="8285636" y="2548470"/>
                </a:lnTo>
                <a:lnTo>
                  <a:pt x="8260920" y="2548470"/>
                </a:lnTo>
                <a:lnTo>
                  <a:pt x="8258770" y="2548470"/>
                </a:lnTo>
                <a:lnTo>
                  <a:pt x="8250173" y="2548470"/>
                </a:lnTo>
                <a:lnTo>
                  <a:pt x="8245875" y="2548470"/>
                </a:lnTo>
                <a:lnTo>
                  <a:pt x="8242651" y="2548470"/>
                </a:lnTo>
                <a:lnTo>
                  <a:pt x="8240502" y="2548470"/>
                </a:lnTo>
                <a:lnTo>
                  <a:pt x="8214711" y="2548470"/>
                </a:lnTo>
                <a:lnTo>
                  <a:pt x="8212562" y="2548470"/>
                </a:lnTo>
                <a:lnTo>
                  <a:pt x="8210413" y="2535648"/>
                </a:lnTo>
                <a:lnTo>
                  <a:pt x="8166353" y="2535648"/>
                </a:lnTo>
                <a:lnTo>
                  <a:pt x="8164204" y="2535648"/>
                </a:lnTo>
                <a:lnTo>
                  <a:pt x="8134115" y="2535648"/>
                </a:lnTo>
                <a:close/>
                <a:moveTo>
                  <a:pt x="0" y="0"/>
                </a:moveTo>
                <a:lnTo>
                  <a:pt x="14630399" y="0"/>
                </a:lnTo>
                <a:lnTo>
                  <a:pt x="14630399" y="8737578"/>
                </a:lnTo>
                <a:lnTo>
                  <a:pt x="0" y="8737578"/>
                </a:lnTo>
                <a:close/>
              </a:path>
            </a:pathLst>
          </a:custGeom>
          <a:gradFill flip="none" rotWithShape="1">
            <a:gsLst>
              <a:gs pos="100000">
                <a:schemeClr val="tx1">
                  <a:alpha val="85000"/>
                </a:schemeClr>
              </a:gs>
              <a:gs pos="100000">
                <a:schemeClr val="tx1">
                  <a:alpha val="0"/>
                </a:schemeClr>
              </a:gs>
            </a:gsLst>
            <a:lin ang="5400000" scaled="1"/>
            <a:tileRect/>
          </a:gra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grpSp>
        <p:nvGrpSpPr>
          <p:cNvPr id="87" name="Group 86"/>
          <p:cNvGrpSpPr>
            <a:grpSpLocks/>
          </p:cNvGrpSpPr>
          <p:nvPr/>
        </p:nvGrpSpPr>
        <p:grpSpPr bwMode="auto">
          <a:xfrm>
            <a:off x="9950198" y="6783120"/>
            <a:ext cx="4587875" cy="1138237"/>
            <a:chOff x="3807770" y="1338195"/>
            <a:chExt cx="4588825" cy="1138277"/>
          </a:xfrm>
        </p:grpSpPr>
        <p:sp>
          <p:nvSpPr>
            <p:cNvPr id="88" name="Rectangle 87"/>
            <p:cNvSpPr/>
            <p:nvPr/>
          </p:nvSpPr>
          <p:spPr>
            <a:xfrm>
              <a:off x="3831587" y="1338195"/>
              <a:ext cx="4534839" cy="1138277"/>
            </a:xfrm>
            <a:prstGeom prst="rect">
              <a:avLst/>
            </a:prstGeom>
            <a:solidFill>
              <a:schemeClr val="bg1"/>
            </a:solidFill>
            <a:ln>
              <a:solidFill>
                <a:srgbClr val="FFEB4B"/>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grpSp>
          <p:nvGrpSpPr>
            <p:cNvPr id="89" name="Group 6"/>
            <p:cNvGrpSpPr>
              <a:grpSpLocks/>
            </p:cNvGrpSpPr>
            <p:nvPr/>
          </p:nvGrpSpPr>
          <p:grpSpPr bwMode="auto">
            <a:xfrm>
              <a:off x="3807770" y="1927178"/>
              <a:ext cx="4558202" cy="316676"/>
              <a:chOff x="3807770" y="1927178"/>
              <a:chExt cx="4558202" cy="316676"/>
            </a:xfrm>
          </p:grpSpPr>
          <p:sp>
            <p:nvSpPr>
              <p:cNvPr id="91" name="Rectangle 90"/>
              <p:cNvSpPr/>
              <p:nvPr/>
            </p:nvSpPr>
            <p:spPr>
              <a:xfrm>
                <a:off x="3893513" y="1927178"/>
                <a:ext cx="4399873" cy="27941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92" name="Rectangle 91"/>
              <p:cNvSpPr/>
              <p:nvPr/>
            </p:nvSpPr>
            <p:spPr>
              <a:xfrm>
                <a:off x="3893513" y="1933528"/>
                <a:ext cx="3126434" cy="273059"/>
              </a:xfrm>
              <a:prstGeom prst="rect">
                <a:avLst/>
              </a:prstGeom>
              <a:solidFill>
                <a:srgbClr val="993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93" name="TextBox 65"/>
              <p:cNvSpPr txBox="1">
                <a:spLocks noChangeArrowheads="1"/>
              </p:cNvSpPr>
              <p:nvPr/>
            </p:nvSpPr>
            <p:spPr bwMode="auto">
              <a:xfrm>
                <a:off x="3807770" y="1989069"/>
                <a:ext cx="482824" cy="2547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l" defTabSz="1304758"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a:ln>
                      <a:noFill/>
                    </a:ln>
                    <a:solidFill>
                      <a:prstClr val="white"/>
                    </a:solidFill>
                    <a:effectLst/>
                    <a:uLnTx/>
                    <a:uFillTx/>
                    <a:latin typeface="Franklin Gothic Book" pitchFamily="34" charset="0"/>
                    <a:ea typeface="+mn-ea"/>
                    <a:cs typeface="Arial" charset="0"/>
                  </a:rPr>
                  <a:t>74%</a:t>
                </a:r>
              </a:p>
            </p:txBody>
          </p:sp>
          <p:sp>
            <p:nvSpPr>
              <p:cNvPr id="94" name="TextBox 66"/>
              <p:cNvSpPr txBox="1">
                <a:spLocks noChangeArrowheads="1"/>
              </p:cNvSpPr>
              <p:nvPr/>
            </p:nvSpPr>
            <p:spPr bwMode="auto">
              <a:xfrm>
                <a:off x="7865514" y="1988795"/>
                <a:ext cx="500458" cy="2547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l" defTabSz="1304758"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a:ln>
                      <a:noFill/>
                    </a:ln>
                    <a:solidFill>
                      <a:prstClr val="white"/>
                    </a:solidFill>
                    <a:effectLst/>
                    <a:uLnTx/>
                    <a:uFillTx/>
                    <a:latin typeface="Franklin Gothic Book" pitchFamily="34" charset="0"/>
                    <a:ea typeface="+mn-ea"/>
                    <a:cs typeface="Arial" charset="0"/>
                  </a:rPr>
                  <a:t>26%</a:t>
                </a:r>
              </a:p>
            </p:txBody>
          </p:sp>
        </p:grpSp>
        <p:sp>
          <p:nvSpPr>
            <p:cNvPr id="90" name="TextBox 89"/>
            <p:cNvSpPr txBox="1"/>
            <p:nvPr/>
          </p:nvSpPr>
          <p:spPr>
            <a:xfrm>
              <a:off x="3828411" y="1388997"/>
              <a:ext cx="4568184" cy="576282"/>
            </a:xfrm>
            <a:prstGeom prst="rect">
              <a:avLst/>
            </a:prstGeom>
            <a:noFill/>
            <a:effectLst>
              <a:outerShdw blurRad="50800" dist="38100" dir="2700000" algn="tl" rotWithShape="0">
                <a:prstClr val="black">
                  <a:alpha val="40000"/>
                </a:prstClr>
              </a:outerShdw>
            </a:effectLst>
          </p:spPr>
          <p:txBody>
            <a:bodyPr wrap="none">
              <a:spAutoFit/>
            </a:bodyPr>
            <a:lstStyle/>
            <a:p>
              <a:pPr marL="0" marR="0" lvl="0" indent="0" algn="l" defTabSz="1304758"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Bookman Old Style" panose="02050604050505020204" pitchFamily="18" charset="0"/>
                  <a:ea typeface="+mn-ea"/>
                  <a:cs typeface="Arial" charset="0"/>
                </a:rPr>
                <a:t>ECONOMY</a:t>
              </a:r>
            </a:p>
            <a:p>
              <a:pPr marL="0" marR="0" lvl="0" indent="0" algn="l" defTabSz="1304758" rtl="0" eaLnBrk="1" fontAlgn="base" latinLnBrk="0" hangingPunct="1">
                <a:lnSpc>
                  <a:spcPct val="100000"/>
                </a:lnSpc>
                <a:spcBef>
                  <a:spcPct val="0"/>
                </a:spcBef>
                <a:spcAft>
                  <a:spcPct val="0"/>
                </a:spcAft>
                <a:buClrTx/>
                <a:buSzTx/>
                <a:buFontTx/>
                <a:buNone/>
                <a:tabLst/>
                <a:defRPr/>
              </a:pPr>
              <a:r>
                <a:rPr kumimoji="0" lang="en-US" sz="1150" b="0" i="0" u="none" strike="noStrike" kern="1200" cap="none" spc="0" normalizeH="0" baseline="0" noProof="0" dirty="0">
                  <a:ln>
                    <a:noFill/>
                  </a:ln>
                  <a:solidFill>
                    <a:prstClr val="black"/>
                  </a:solidFill>
                  <a:effectLst/>
                  <a:uLnTx/>
                  <a:uFillTx/>
                  <a:latin typeface="Bookman Old Style" panose="02050604050505020204" pitchFamily="18" charset="0"/>
                  <a:ea typeface="+mn-ea"/>
                  <a:cs typeface="Arial" charset="0"/>
                </a:rPr>
                <a:t>MARKET AREAS SHARE OF TOTAL COUNTY EMPLOYMENT</a:t>
              </a:r>
            </a:p>
          </p:txBody>
        </p:sp>
      </p:grpSp>
      <p:sp>
        <p:nvSpPr>
          <p:cNvPr id="96" name="Rectangle 95"/>
          <p:cNvSpPr/>
          <p:nvPr/>
        </p:nvSpPr>
        <p:spPr bwMode="auto">
          <a:xfrm>
            <a:off x="7530873" y="2882018"/>
            <a:ext cx="842773" cy="383420"/>
          </a:xfrm>
          <a:prstGeom prst="rect">
            <a:avLst/>
          </a:prstGeom>
        </p:spPr>
        <p:txBody>
          <a:bodyPr wrap="none">
            <a:spAutoFit/>
          </a:bodyPr>
          <a:lstStyle/>
          <a:p>
            <a:pPr marL="0" marR="0" lvl="0" indent="0" algn="l" defTabSz="1305763" rtl="0" eaLnBrk="1" fontAlgn="auto" latinLnBrk="0" hangingPunct="1">
              <a:lnSpc>
                <a:spcPct val="100000"/>
              </a:lnSpc>
              <a:spcBef>
                <a:spcPts val="0"/>
              </a:spcBef>
              <a:spcAft>
                <a:spcPts val="0"/>
              </a:spcAft>
              <a:buClrTx/>
              <a:buSzTx/>
              <a:buFontTx/>
              <a:buNone/>
              <a:tabLst/>
              <a:defRPr/>
            </a:pPr>
            <a:r>
              <a:rPr kumimoji="0" lang="en-US" sz="1600" b="1" i="1" u="none" strike="noStrike" kern="0" cap="none" spc="0" normalizeH="0" baseline="0" noProof="0" dirty="0">
                <a:ln>
                  <a:noFill/>
                </a:ln>
                <a:solidFill>
                  <a:prstClr val="white"/>
                </a:solidFill>
                <a:effectLst>
                  <a:glow rad="127000">
                    <a:prstClr val="black">
                      <a:alpha val="40000"/>
                    </a:prstClr>
                  </a:glow>
                  <a:outerShdw blurRad="38100" dist="38100" dir="2700000" algn="tl">
                    <a:srgbClr val="000000">
                      <a:alpha val="43137"/>
                    </a:srgbClr>
                  </a:outerShdw>
                </a:effectLst>
                <a:uLnTx/>
                <a:uFillTx/>
                <a:latin typeface="Century Gothic" panose="020B0502020202020204" pitchFamily="34" charset="0"/>
                <a:ea typeface="+mn-ea"/>
                <a:cs typeface="Arial" charset="0"/>
              </a:rPr>
              <a:t>CORE</a:t>
            </a:r>
          </a:p>
        </p:txBody>
      </p:sp>
      <p:sp>
        <p:nvSpPr>
          <p:cNvPr id="49"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28" tIns="54864" rIns="109728" bIns="54864" numCol="1" anchor="t" anchorCtr="0" compatLnSpc="1">
            <a:prstTxWarp prst="textNoShape">
              <a:avLst/>
            </a:prstTxWarp>
            <a:noAutofit/>
          </a:bodyPr>
          <a:lstStyle>
            <a:defPPr>
              <a:defRPr lang="en-US"/>
            </a:defPPr>
            <a:lvl1pPr defTabSz="914400" eaLnBrk="0" hangingPunct="0">
              <a:defRPr sz="4800" i="0">
                <a:solidFill>
                  <a:srgbClr val="FFCC00"/>
                </a:solidFill>
                <a:effectLst>
                  <a:glow rad="50800">
                    <a:srgbClr val="000000">
                      <a:alpha val="20000"/>
                    </a:srgbClr>
                  </a:glow>
                  <a:outerShdw blurRad="38100" dist="38100" dir="2700000" algn="tl">
                    <a:srgbClr val="000000">
                      <a:alpha val="43137"/>
                    </a:srgbClr>
                  </a:outerShdw>
                </a:effectLst>
                <a:latin typeface="Franklin Gothic Demi"/>
                <a:ea typeface="+mj-ea"/>
                <a:cs typeface="+mj-cs"/>
              </a:defRPr>
            </a:lvl1pPr>
            <a:lvl2pPr eaLnBrk="0" hangingPunct="0">
              <a:defRPr sz="5300">
                <a:solidFill>
                  <a:srgbClr val="FFC000"/>
                </a:solidFill>
                <a:latin typeface="Franklin Gothic Demi" pitchFamily="34" charset="0"/>
              </a:defRPr>
            </a:lvl2pPr>
            <a:lvl3pPr eaLnBrk="0" hangingPunct="0">
              <a:defRPr sz="5300">
                <a:solidFill>
                  <a:srgbClr val="FFC000"/>
                </a:solidFill>
                <a:latin typeface="Franklin Gothic Demi" pitchFamily="34" charset="0"/>
              </a:defRPr>
            </a:lvl3pPr>
            <a:lvl4pPr eaLnBrk="0" hangingPunct="0">
              <a:defRPr sz="5300">
                <a:solidFill>
                  <a:srgbClr val="FFC000"/>
                </a:solidFill>
                <a:latin typeface="Franklin Gothic Demi" pitchFamily="34" charset="0"/>
              </a:defRPr>
            </a:lvl4pPr>
            <a:lvl5pPr eaLnBrk="0" hangingPunct="0">
              <a:defRPr sz="5300">
                <a:solidFill>
                  <a:srgbClr val="FFC000"/>
                </a:solidFill>
                <a:latin typeface="Franklin Gothic Demi" pitchFamily="34" charset="0"/>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Market Areas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smtClean="0">
                <a:ln>
                  <a:noFill/>
                </a:ln>
                <a:solidFill>
                  <a:sysClr val="window" lastClr="FFFFFF"/>
                </a:solidFill>
                <a:effectLst>
                  <a:glow rad="254000">
                    <a:sysClr val="windowText" lastClr="000000">
                      <a:alpha val="40000"/>
                    </a:sysClr>
                  </a:glow>
                </a:effectLst>
                <a:uLnTx/>
                <a:uFillTx/>
                <a:latin typeface="Franklin Gothic Demi"/>
                <a:ea typeface="+mj-ea"/>
                <a:cs typeface="+mj-cs"/>
              </a:rPr>
              <a:t>Projected </a:t>
            </a:r>
            <a:r>
              <a:rPr kumimoji="0" lang="en-US" sz="2800" b="0" i="0" u="none" strike="noStrike" kern="1200" cap="none" spc="0" normalizeH="0" baseline="0" noProof="0" dirty="0">
                <a:ln>
                  <a:noFill/>
                </a:ln>
                <a:solidFill>
                  <a:sysClr val="window" lastClr="FFFFFF"/>
                </a:solidFill>
                <a:effectLst>
                  <a:glow rad="254000">
                    <a:sysClr val="windowText" lastClr="000000">
                      <a:alpha val="40000"/>
                    </a:sysClr>
                  </a:glow>
                </a:effectLst>
                <a:uLnTx/>
                <a:uFillTx/>
                <a:latin typeface="Franklin Gothic Demi"/>
                <a:ea typeface="+mj-ea"/>
                <a:cs typeface="+mj-cs"/>
              </a:rPr>
              <a:t>Employment - 2040</a:t>
            </a:r>
          </a:p>
        </p:txBody>
      </p:sp>
    </p:spTree>
    <p:extLst>
      <p:ext uri="{BB962C8B-B14F-4D97-AF65-F5344CB8AC3E}">
        <p14:creationId xmlns:p14="http://schemas.microsoft.com/office/powerpoint/2010/main" val="291562655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1500"/>
                                        <p:tgtEl>
                                          <p:spTgt spid="85"/>
                                        </p:tgtEl>
                                      </p:cBhvr>
                                    </p:animEffect>
                                  </p:childTnLst>
                                </p:cTn>
                              </p:par>
                              <p:par>
                                <p:cTn id="8" presetID="10" presetClass="entr" presetSubtype="0" fill="hold" nodeType="withEffect">
                                  <p:stCondLst>
                                    <p:cond delay="0"/>
                                  </p:stCondLst>
                                  <p:childTnLst>
                                    <p:set>
                                      <p:cBhvr>
                                        <p:cTn id="9" dur="1" fill="hold">
                                          <p:stCondLst>
                                            <p:cond delay="0"/>
                                          </p:stCondLst>
                                        </p:cTn>
                                        <p:tgtEl>
                                          <p:spTgt spid="87"/>
                                        </p:tgtEl>
                                        <p:attrNameLst>
                                          <p:attrName>style.visibility</p:attrName>
                                        </p:attrNameLst>
                                      </p:cBhvr>
                                      <p:to>
                                        <p:strVal val="visible"/>
                                      </p:to>
                                    </p:set>
                                    <p:animEffect transition="in" filter="fade">
                                      <p:cBhvr>
                                        <p:cTn id="10" dur="1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1"/>
            <a:ext cx="14630400" cy="8686800"/>
          </a:xfrm>
          <a:prstGeom prst="rect">
            <a:avLst/>
          </a:prstGeom>
        </p:spPr>
      </p:pic>
      <p:sp>
        <p:nvSpPr>
          <p:cNvPr id="6" name="Rectangle 5"/>
          <p:cNvSpPr/>
          <p:nvPr/>
        </p:nvSpPr>
        <p:spPr>
          <a:xfrm>
            <a:off x="0" y="0"/>
            <a:ext cx="5760738" cy="8229600"/>
          </a:xfrm>
          <a:prstGeom prst="rect">
            <a:avLst/>
          </a:prstGeom>
          <a:gradFill flip="none" rotWithShape="0">
            <a:gsLst>
              <a:gs pos="0">
                <a:schemeClr val="tx1">
                  <a:alpha val="80000"/>
                </a:schemeClr>
              </a:gs>
              <a:gs pos="100000">
                <a:schemeClr val="tx1">
                  <a:alpha val="0"/>
                  <a:lumMod val="0"/>
                </a:schemeClr>
              </a:gs>
            </a:gsLst>
            <a:lin ang="0" scaled="1"/>
            <a:tileRect/>
          </a:gradFill>
          <a:ln w="38100" cap="rnd">
            <a:noFill/>
            <a:prstDash val="sysDot"/>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7" name="Content Placeholder 2"/>
          <p:cNvSpPr txBox="1">
            <a:spLocks/>
          </p:cNvSpPr>
          <p:nvPr/>
        </p:nvSpPr>
        <p:spPr bwMode="auto">
          <a:xfrm>
            <a:off x="4576631" y="454817"/>
            <a:ext cx="9660451" cy="60200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7" tIns="45704" rIns="91407" bIns="45704" numCol="1" anchor="t" anchorCtr="0" compatLnSpc="1">
            <a:prstTxWarp prst="textNoShape">
              <a:avLst/>
            </a:prstTxWarp>
            <a:noAutofit/>
          </a:bodyPr>
          <a:lstStyle>
            <a:lvl1pPr marL="227013" indent="-227013" algn="l" rtl="0" eaLnBrk="0" fontAlgn="base" hangingPunct="0">
              <a:spcBef>
                <a:spcPts val="600"/>
              </a:spcBef>
              <a:spcAft>
                <a:spcPct val="0"/>
              </a:spcAft>
              <a:buClr>
                <a:schemeClr val="bg1"/>
              </a:buClr>
              <a:buFont typeface="Wingdings" pitchFamily="2" charset="2"/>
              <a:buChar char="§"/>
              <a:defRPr sz="3200" b="1" kern="1200">
                <a:solidFill>
                  <a:schemeClr val="bg1"/>
                </a:solidFill>
                <a:latin typeface="+mj-lt"/>
                <a:ea typeface="Verdana" pitchFamily="34" charset="0"/>
                <a:cs typeface="Verdana" pitchFamily="34" charset="0"/>
              </a:defRPr>
            </a:lvl1pPr>
            <a:lvl2pPr marL="455613" indent="-227013" algn="l" rtl="0" eaLnBrk="0" fontAlgn="base" hangingPunct="0">
              <a:spcBef>
                <a:spcPts val="600"/>
              </a:spcBef>
              <a:spcAft>
                <a:spcPct val="0"/>
              </a:spcAft>
              <a:buClr>
                <a:schemeClr val="bg1"/>
              </a:buClr>
              <a:buFont typeface="Arial" charset="0"/>
              <a:buChar char="–"/>
              <a:defRPr sz="2800" b="1" kern="1200">
                <a:solidFill>
                  <a:schemeClr val="bg1"/>
                </a:solidFill>
                <a:latin typeface="+mj-lt"/>
                <a:ea typeface="Verdana" pitchFamily="34" charset="0"/>
                <a:cs typeface="Verdana" pitchFamily="34" charset="0"/>
              </a:defRPr>
            </a:lvl2pPr>
            <a:lvl3pPr marL="684213" indent="-227013" algn="l" rtl="0" eaLnBrk="0" fontAlgn="base" hangingPunct="0">
              <a:spcBef>
                <a:spcPts val="600"/>
              </a:spcBef>
              <a:spcAft>
                <a:spcPct val="0"/>
              </a:spcAft>
              <a:buClr>
                <a:schemeClr val="bg1"/>
              </a:buClr>
              <a:buFont typeface="Arial" charset="0"/>
              <a:buChar char="•"/>
              <a:defRPr sz="2400" b="1" kern="1200">
                <a:solidFill>
                  <a:schemeClr val="bg1"/>
                </a:solidFill>
                <a:latin typeface="+mj-lt"/>
                <a:ea typeface="Verdana" pitchFamily="34" charset="0"/>
                <a:cs typeface="Verdana" pitchFamily="34" charset="0"/>
              </a:defRPr>
            </a:lvl3pPr>
            <a:lvl4pPr marL="912813" indent="-227013" algn="l" rtl="0" eaLnBrk="0" fontAlgn="base" hangingPunct="0">
              <a:spcBef>
                <a:spcPts val="600"/>
              </a:spcBef>
              <a:spcAft>
                <a:spcPct val="0"/>
              </a:spcAft>
              <a:buClr>
                <a:schemeClr val="bg1"/>
              </a:buClr>
              <a:buFont typeface="Arial" charset="0"/>
              <a:buChar char="–"/>
              <a:defRPr sz="2000" b="1" kern="1200">
                <a:solidFill>
                  <a:schemeClr val="bg1"/>
                </a:solidFill>
                <a:latin typeface="+mj-lt"/>
                <a:ea typeface="Verdana" pitchFamily="34" charset="0"/>
                <a:cs typeface="Verdana" pitchFamily="34" charset="0"/>
              </a:defRPr>
            </a:lvl4pPr>
            <a:lvl5pPr marL="1141413" indent="-227013" algn="l" rtl="0" eaLnBrk="0" fontAlgn="base" hangingPunct="0">
              <a:spcBef>
                <a:spcPts val="600"/>
              </a:spcBef>
              <a:spcAft>
                <a:spcPct val="0"/>
              </a:spcAft>
              <a:buClr>
                <a:schemeClr val="bg1"/>
              </a:buClr>
              <a:buFont typeface="Arial" charset="0"/>
              <a:buChar char="»"/>
              <a:defRPr sz="2000" b="1" kern="1200">
                <a:solidFill>
                  <a:schemeClr val="bg1"/>
                </a:solidFill>
                <a:latin typeface="+mj-lt"/>
                <a:ea typeface="Verdana" pitchFamily="34" charset="0"/>
                <a:cs typeface="Verdana" pitchFamily="34" charset="0"/>
              </a:defRPr>
            </a:lvl5pPr>
            <a:lvl6pPr marL="2513718" indent="-228519" algn="l" defTabSz="914081"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759" indent="-228519" algn="l" defTabSz="914081"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800" indent="-228519" algn="l" defTabSz="914081"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840" indent="-228519" algn="l" defTabSz="91408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0" marR="0" lvl="0" indent="0" algn="l" defTabSz="914400" rtl="0" eaLnBrk="1" fontAlgn="base" latinLnBrk="0" hangingPunct="1">
              <a:lnSpc>
                <a:spcPct val="100000"/>
              </a:lnSpc>
              <a:spcBef>
                <a:spcPts val="600"/>
              </a:spcBef>
              <a:spcAft>
                <a:spcPct val="0"/>
              </a:spcAft>
              <a:buClr>
                <a:sysClr val="window" lastClr="FFFFFF"/>
              </a:buClr>
              <a:buSzTx/>
              <a:buFont typeface="Wingdings" pitchFamily="2" charset="2"/>
              <a:buNone/>
              <a:tabLst/>
              <a:defRPr/>
            </a:pPr>
            <a:endParaRPr kumimoji="0" lang="en-US" sz="3200" b="1" i="0" u="none" strike="noStrike" kern="1200" cap="none" spc="0" normalizeH="0" baseline="0" noProof="0" dirty="0">
              <a:ln>
                <a:noFill/>
              </a:ln>
              <a:solidFill>
                <a:sysClr val="window" lastClr="FFFFFF"/>
              </a:solidFill>
              <a:effectLst/>
              <a:uLnTx/>
              <a:uFillTx/>
              <a:latin typeface="Calibri"/>
              <a:ea typeface="Verdana" pitchFamily="34" charset="0"/>
              <a:cs typeface="Verdana" pitchFamily="34" charset="0"/>
            </a:endParaRPr>
          </a:p>
        </p:txBody>
      </p:sp>
      <p:grpSp>
        <p:nvGrpSpPr>
          <p:cNvPr id="60" name="Group 252"/>
          <p:cNvGrpSpPr>
            <a:grpSpLocks/>
          </p:cNvGrpSpPr>
          <p:nvPr/>
        </p:nvGrpSpPr>
        <p:grpSpPr bwMode="auto">
          <a:xfrm>
            <a:off x="4721819" y="559729"/>
            <a:ext cx="9240905" cy="5805213"/>
            <a:chOff x="495300" y="1397000"/>
            <a:chExt cx="10160000" cy="6400800"/>
          </a:xfrm>
        </p:grpSpPr>
        <p:grpSp>
          <p:nvGrpSpPr>
            <p:cNvPr id="61" name="Group 110"/>
            <p:cNvGrpSpPr>
              <a:grpSpLocks/>
            </p:cNvGrpSpPr>
            <p:nvPr/>
          </p:nvGrpSpPr>
          <p:grpSpPr bwMode="auto">
            <a:xfrm>
              <a:off x="495300" y="1397000"/>
              <a:ext cx="10160000" cy="6400800"/>
              <a:chOff x="495300" y="1397000"/>
              <a:chExt cx="10172700" cy="6400800"/>
            </a:xfrm>
          </p:grpSpPr>
          <p:grpSp>
            <p:nvGrpSpPr>
              <p:cNvPr id="69" name="Group 111"/>
              <p:cNvGrpSpPr>
                <a:grpSpLocks/>
              </p:cNvGrpSpPr>
              <p:nvPr/>
            </p:nvGrpSpPr>
            <p:grpSpPr bwMode="auto">
              <a:xfrm>
                <a:off x="495300" y="1418341"/>
                <a:ext cx="10172700" cy="6379459"/>
                <a:chOff x="808614" y="8850160"/>
                <a:chExt cx="10172700" cy="6379459"/>
              </a:xfrm>
            </p:grpSpPr>
            <p:sp>
              <p:nvSpPr>
                <p:cNvPr id="78" name="Freeform 7"/>
                <p:cNvSpPr>
                  <a:spLocks/>
                </p:cNvSpPr>
                <p:nvPr/>
              </p:nvSpPr>
              <p:spPr bwMode="auto">
                <a:xfrm>
                  <a:off x="808823" y="12213912"/>
                  <a:ext cx="3372752" cy="3010666"/>
                </a:xfrm>
                <a:custGeom>
                  <a:avLst/>
                  <a:gdLst>
                    <a:gd name="T0" fmla="*/ 907 w 2853"/>
                    <a:gd name="T1" fmla="*/ 2551 h 2556"/>
                    <a:gd name="T2" fmla="*/ 0 w 2853"/>
                    <a:gd name="T3" fmla="*/ 2504 h 2556"/>
                    <a:gd name="T4" fmla="*/ 2 w 2853"/>
                    <a:gd name="T5" fmla="*/ 1561 h 2556"/>
                    <a:gd name="T6" fmla="*/ 7 w 2853"/>
                    <a:gd name="T7" fmla="*/ 524 h 2556"/>
                    <a:gd name="T8" fmla="*/ 38 w 2853"/>
                    <a:gd name="T9" fmla="*/ 0 h 2556"/>
                    <a:gd name="T10" fmla="*/ 123 w 2853"/>
                    <a:gd name="T11" fmla="*/ 19 h 2556"/>
                    <a:gd name="T12" fmla="*/ 219 w 2853"/>
                    <a:gd name="T13" fmla="*/ 54 h 2556"/>
                    <a:gd name="T14" fmla="*/ 312 w 2853"/>
                    <a:gd name="T15" fmla="*/ 61 h 2556"/>
                    <a:gd name="T16" fmla="*/ 411 w 2853"/>
                    <a:gd name="T17" fmla="*/ 82 h 2556"/>
                    <a:gd name="T18" fmla="*/ 531 w 2853"/>
                    <a:gd name="T19" fmla="*/ 101 h 2556"/>
                    <a:gd name="T20" fmla="*/ 642 w 2853"/>
                    <a:gd name="T21" fmla="*/ 101 h 2556"/>
                    <a:gd name="T22" fmla="*/ 810 w 2853"/>
                    <a:gd name="T23" fmla="*/ 101 h 2556"/>
                    <a:gd name="T24" fmla="*/ 1006 w 2853"/>
                    <a:gd name="T25" fmla="*/ 97 h 2556"/>
                    <a:gd name="T26" fmla="*/ 1056 w 2853"/>
                    <a:gd name="T27" fmla="*/ 87 h 2556"/>
                    <a:gd name="T28" fmla="*/ 1110 w 2853"/>
                    <a:gd name="T29" fmla="*/ 85 h 2556"/>
                    <a:gd name="T30" fmla="*/ 1195 w 2853"/>
                    <a:gd name="T31" fmla="*/ 85 h 2556"/>
                    <a:gd name="T32" fmla="*/ 1249 w 2853"/>
                    <a:gd name="T33" fmla="*/ 90 h 2556"/>
                    <a:gd name="T34" fmla="*/ 1297 w 2853"/>
                    <a:gd name="T35" fmla="*/ 111 h 2556"/>
                    <a:gd name="T36" fmla="*/ 1341 w 2853"/>
                    <a:gd name="T37" fmla="*/ 151 h 2556"/>
                    <a:gd name="T38" fmla="*/ 1377 w 2853"/>
                    <a:gd name="T39" fmla="*/ 205 h 2556"/>
                    <a:gd name="T40" fmla="*/ 1427 w 2853"/>
                    <a:gd name="T41" fmla="*/ 222 h 2556"/>
                    <a:gd name="T42" fmla="*/ 1467 w 2853"/>
                    <a:gd name="T43" fmla="*/ 184 h 2556"/>
                    <a:gd name="T44" fmla="*/ 1509 w 2853"/>
                    <a:gd name="T45" fmla="*/ 146 h 2556"/>
                    <a:gd name="T46" fmla="*/ 1561 w 2853"/>
                    <a:gd name="T47" fmla="*/ 127 h 2556"/>
                    <a:gd name="T48" fmla="*/ 1660 w 2853"/>
                    <a:gd name="T49" fmla="*/ 139 h 2556"/>
                    <a:gd name="T50" fmla="*/ 1748 w 2853"/>
                    <a:gd name="T51" fmla="*/ 158 h 2556"/>
                    <a:gd name="T52" fmla="*/ 1731 w 2853"/>
                    <a:gd name="T53" fmla="*/ 241 h 2556"/>
                    <a:gd name="T54" fmla="*/ 1684 w 2853"/>
                    <a:gd name="T55" fmla="*/ 297 h 2556"/>
                    <a:gd name="T56" fmla="*/ 1646 w 2853"/>
                    <a:gd name="T57" fmla="*/ 401 h 2556"/>
                    <a:gd name="T58" fmla="*/ 1958 w 2853"/>
                    <a:gd name="T59" fmla="*/ 671 h 2556"/>
                    <a:gd name="T60" fmla="*/ 2114 w 2853"/>
                    <a:gd name="T61" fmla="*/ 746 h 2556"/>
                    <a:gd name="T62" fmla="*/ 2223 w 2853"/>
                    <a:gd name="T63" fmla="*/ 742 h 2556"/>
                    <a:gd name="T64" fmla="*/ 2279 w 2853"/>
                    <a:gd name="T65" fmla="*/ 720 h 2556"/>
                    <a:gd name="T66" fmla="*/ 2326 w 2853"/>
                    <a:gd name="T67" fmla="*/ 701 h 2556"/>
                    <a:gd name="T68" fmla="*/ 2388 w 2853"/>
                    <a:gd name="T69" fmla="*/ 709 h 2556"/>
                    <a:gd name="T70" fmla="*/ 2459 w 2853"/>
                    <a:gd name="T71" fmla="*/ 753 h 2556"/>
                    <a:gd name="T72" fmla="*/ 2508 w 2853"/>
                    <a:gd name="T73" fmla="*/ 772 h 2556"/>
                    <a:gd name="T74" fmla="*/ 2541 w 2853"/>
                    <a:gd name="T75" fmla="*/ 742 h 2556"/>
                    <a:gd name="T76" fmla="*/ 2825 w 2853"/>
                    <a:gd name="T77" fmla="*/ 739 h 2556"/>
                    <a:gd name="T78" fmla="*/ 2853 w 2853"/>
                    <a:gd name="T79" fmla="*/ 876 h 2556"/>
                    <a:gd name="T80" fmla="*/ 2853 w 2853"/>
                    <a:gd name="T81" fmla="*/ 954 h 2556"/>
                    <a:gd name="T82" fmla="*/ 2818 w 2853"/>
                    <a:gd name="T83" fmla="*/ 1009 h 2556"/>
                    <a:gd name="T84" fmla="*/ 2714 w 2853"/>
                    <a:gd name="T85" fmla="*/ 1011 h 2556"/>
                    <a:gd name="T86" fmla="*/ 2626 w 2853"/>
                    <a:gd name="T87" fmla="*/ 1013 h 2556"/>
                    <a:gd name="T88" fmla="*/ 2617 w 2853"/>
                    <a:gd name="T89" fmla="*/ 1094 h 2556"/>
                    <a:gd name="T90" fmla="*/ 2463 w 2853"/>
                    <a:gd name="T91" fmla="*/ 1141 h 2556"/>
                    <a:gd name="T92" fmla="*/ 2428 w 2853"/>
                    <a:gd name="T93" fmla="*/ 1179 h 2556"/>
                    <a:gd name="T94" fmla="*/ 2428 w 2853"/>
                    <a:gd name="T95" fmla="*/ 1226 h 2556"/>
                    <a:gd name="T96" fmla="*/ 2433 w 2853"/>
                    <a:gd name="T97" fmla="*/ 1327 h 2556"/>
                    <a:gd name="T98" fmla="*/ 2501 w 2853"/>
                    <a:gd name="T99" fmla="*/ 1625 h 2556"/>
                    <a:gd name="T100" fmla="*/ 2563 w 2853"/>
                    <a:gd name="T101" fmla="*/ 1656 h 2556"/>
                    <a:gd name="T102" fmla="*/ 2556 w 2853"/>
                    <a:gd name="T103" fmla="*/ 1762 h 2556"/>
                    <a:gd name="T104" fmla="*/ 2626 w 2853"/>
                    <a:gd name="T105" fmla="*/ 1783 h 2556"/>
                    <a:gd name="T106" fmla="*/ 2695 w 2853"/>
                    <a:gd name="T107" fmla="*/ 1798 h 2556"/>
                    <a:gd name="T108" fmla="*/ 2763 w 2853"/>
                    <a:gd name="T109" fmla="*/ 1868 h 2556"/>
                    <a:gd name="T110" fmla="*/ 2766 w 2853"/>
                    <a:gd name="T111" fmla="*/ 1942 h 2556"/>
                    <a:gd name="T112" fmla="*/ 2763 w 2853"/>
                    <a:gd name="T113" fmla="*/ 2065 h 2556"/>
                    <a:gd name="T114" fmla="*/ 2766 w 2853"/>
                    <a:gd name="T115" fmla="*/ 2204 h 2556"/>
                    <a:gd name="T116" fmla="*/ 2766 w 2853"/>
                    <a:gd name="T117" fmla="*/ 2343 h 2556"/>
                    <a:gd name="T118" fmla="*/ 2763 w 2853"/>
                    <a:gd name="T119" fmla="*/ 2549 h 2556"/>
                    <a:gd name="T120" fmla="*/ 1809 w 2853"/>
                    <a:gd name="T121" fmla="*/ 2556 h 2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3" h="2556">
                      <a:moveTo>
                        <a:pt x="1809" y="2556"/>
                      </a:moveTo>
                      <a:lnTo>
                        <a:pt x="1764" y="2556"/>
                      </a:lnTo>
                      <a:lnTo>
                        <a:pt x="1722" y="2556"/>
                      </a:lnTo>
                      <a:lnTo>
                        <a:pt x="1679" y="2554"/>
                      </a:lnTo>
                      <a:lnTo>
                        <a:pt x="1634" y="2554"/>
                      </a:lnTo>
                      <a:lnTo>
                        <a:pt x="1587" y="2554"/>
                      </a:lnTo>
                      <a:lnTo>
                        <a:pt x="1542" y="2554"/>
                      </a:lnTo>
                      <a:lnTo>
                        <a:pt x="1495" y="2554"/>
                      </a:lnTo>
                      <a:lnTo>
                        <a:pt x="1450" y="2554"/>
                      </a:lnTo>
                      <a:lnTo>
                        <a:pt x="1405" y="2554"/>
                      </a:lnTo>
                      <a:lnTo>
                        <a:pt x="1358" y="2551"/>
                      </a:lnTo>
                      <a:lnTo>
                        <a:pt x="1316" y="2551"/>
                      </a:lnTo>
                      <a:lnTo>
                        <a:pt x="1271" y="2551"/>
                      </a:lnTo>
                      <a:lnTo>
                        <a:pt x="1226" y="2551"/>
                      </a:lnTo>
                      <a:lnTo>
                        <a:pt x="1181" y="2551"/>
                      </a:lnTo>
                      <a:lnTo>
                        <a:pt x="1134" y="2551"/>
                      </a:lnTo>
                      <a:lnTo>
                        <a:pt x="1086" y="2551"/>
                      </a:lnTo>
                      <a:lnTo>
                        <a:pt x="1044" y="2551"/>
                      </a:lnTo>
                      <a:lnTo>
                        <a:pt x="999" y="2551"/>
                      </a:lnTo>
                      <a:lnTo>
                        <a:pt x="952" y="2551"/>
                      </a:lnTo>
                      <a:lnTo>
                        <a:pt x="907" y="2551"/>
                      </a:lnTo>
                      <a:lnTo>
                        <a:pt x="862" y="2551"/>
                      </a:lnTo>
                      <a:lnTo>
                        <a:pt x="817" y="2551"/>
                      </a:lnTo>
                      <a:lnTo>
                        <a:pt x="772" y="2551"/>
                      </a:lnTo>
                      <a:lnTo>
                        <a:pt x="725" y="2551"/>
                      </a:lnTo>
                      <a:lnTo>
                        <a:pt x="680" y="2551"/>
                      </a:lnTo>
                      <a:lnTo>
                        <a:pt x="635" y="2551"/>
                      </a:lnTo>
                      <a:lnTo>
                        <a:pt x="590" y="2551"/>
                      </a:lnTo>
                      <a:lnTo>
                        <a:pt x="545" y="2551"/>
                      </a:lnTo>
                      <a:lnTo>
                        <a:pt x="498" y="2551"/>
                      </a:lnTo>
                      <a:lnTo>
                        <a:pt x="456" y="2551"/>
                      </a:lnTo>
                      <a:lnTo>
                        <a:pt x="411" y="2551"/>
                      </a:lnTo>
                      <a:lnTo>
                        <a:pt x="366" y="2551"/>
                      </a:lnTo>
                      <a:lnTo>
                        <a:pt x="321" y="2551"/>
                      </a:lnTo>
                      <a:lnTo>
                        <a:pt x="274" y="2551"/>
                      </a:lnTo>
                      <a:lnTo>
                        <a:pt x="229" y="2551"/>
                      </a:lnTo>
                      <a:lnTo>
                        <a:pt x="184" y="2551"/>
                      </a:lnTo>
                      <a:lnTo>
                        <a:pt x="139" y="2551"/>
                      </a:lnTo>
                      <a:lnTo>
                        <a:pt x="94" y="2551"/>
                      </a:lnTo>
                      <a:lnTo>
                        <a:pt x="47" y="2551"/>
                      </a:lnTo>
                      <a:lnTo>
                        <a:pt x="0" y="2551"/>
                      </a:lnTo>
                      <a:lnTo>
                        <a:pt x="0" y="2504"/>
                      </a:lnTo>
                      <a:lnTo>
                        <a:pt x="0" y="2461"/>
                      </a:lnTo>
                      <a:lnTo>
                        <a:pt x="0" y="2417"/>
                      </a:lnTo>
                      <a:lnTo>
                        <a:pt x="0" y="2372"/>
                      </a:lnTo>
                      <a:lnTo>
                        <a:pt x="0" y="2327"/>
                      </a:lnTo>
                      <a:lnTo>
                        <a:pt x="0" y="2282"/>
                      </a:lnTo>
                      <a:lnTo>
                        <a:pt x="0" y="2237"/>
                      </a:lnTo>
                      <a:lnTo>
                        <a:pt x="0" y="2192"/>
                      </a:lnTo>
                      <a:lnTo>
                        <a:pt x="0" y="2147"/>
                      </a:lnTo>
                      <a:lnTo>
                        <a:pt x="0" y="2102"/>
                      </a:lnTo>
                      <a:lnTo>
                        <a:pt x="0" y="2055"/>
                      </a:lnTo>
                      <a:lnTo>
                        <a:pt x="0" y="2013"/>
                      </a:lnTo>
                      <a:lnTo>
                        <a:pt x="2" y="1968"/>
                      </a:lnTo>
                      <a:lnTo>
                        <a:pt x="2" y="1923"/>
                      </a:lnTo>
                      <a:lnTo>
                        <a:pt x="2" y="1878"/>
                      </a:lnTo>
                      <a:lnTo>
                        <a:pt x="2" y="1831"/>
                      </a:lnTo>
                      <a:lnTo>
                        <a:pt x="2" y="1786"/>
                      </a:lnTo>
                      <a:lnTo>
                        <a:pt x="2" y="1741"/>
                      </a:lnTo>
                      <a:lnTo>
                        <a:pt x="2" y="1696"/>
                      </a:lnTo>
                      <a:lnTo>
                        <a:pt x="2" y="1654"/>
                      </a:lnTo>
                      <a:lnTo>
                        <a:pt x="2" y="1606"/>
                      </a:lnTo>
                      <a:lnTo>
                        <a:pt x="2" y="1561"/>
                      </a:lnTo>
                      <a:lnTo>
                        <a:pt x="2" y="1516"/>
                      </a:lnTo>
                      <a:lnTo>
                        <a:pt x="2" y="1472"/>
                      </a:lnTo>
                      <a:lnTo>
                        <a:pt x="2" y="1427"/>
                      </a:lnTo>
                      <a:lnTo>
                        <a:pt x="2" y="1379"/>
                      </a:lnTo>
                      <a:lnTo>
                        <a:pt x="2" y="1335"/>
                      </a:lnTo>
                      <a:lnTo>
                        <a:pt x="2" y="1292"/>
                      </a:lnTo>
                      <a:lnTo>
                        <a:pt x="2" y="1247"/>
                      </a:lnTo>
                      <a:lnTo>
                        <a:pt x="2" y="1202"/>
                      </a:lnTo>
                      <a:lnTo>
                        <a:pt x="2" y="1155"/>
                      </a:lnTo>
                      <a:lnTo>
                        <a:pt x="2" y="1110"/>
                      </a:lnTo>
                      <a:lnTo>
                        <a:pt x="2" y="1065"/>
                      </a:lnTo>
                      <a:lnTo>
                        <a:pt x="2" y="1020"/>
                      </a:lnTo>
                      <a:lnTo>
                        <a:pt x="2" y="975"/>
                      </a:lnTo>
                      <a:lnTo>
                        <a:pt x="2" y="931"/>
                      </a:lnTo>
                      <a:lnTo>
                        <a:pt x="5" y="886"/>
                      </a:lnTo>
                      <a:lnTo>
                        <a:pt x="5" y="841"/>
                      </a:lnTo>
                      <a:lnTo>
                        <a:pt x="5" y="796"/>
                      </a:lnTo>
                      <a:lnTo>
                        <a:pt x="5" y="751"/>
                      </a:lnTo>
                      <a:lnTo>
                        <a:pt x="7" y="614"/>
                      </a:lnTo>
                      <a:lnTo>
                        <a:pt x="7" y="572"/>
                      </a:lnTo>
                      <a:lnTo>
                        <a:pt x="7" y="524"/>
                      </a:lnTo>
                      <a:lnTo>
                        <a:pt x="7" y="479"/>
                      </a:lnTo>
                      <a:lnTo>
                        <a:pt x="7" y="434"/>
                      </a:lnTo>
                      <a:lnTo>
                        <a:pt x="9" y="390"/>
                      </a:lnTo>
                      <a:lnTo>
                        <a:pt x="9" y="345"/>
                      </a:lnTo>
                      <a:lnTo>
                        <a:pt x="9" y="300"/>
                      </a:lnTo>
                      <a:lnTo>
                        <a:pt x="9" y="255"/>
                      </a:lnTo>
                      <a:lnTo>
                        <a:pt x="9" y="210"/>
                      </a:lnTo>
                      <a:lnTo>
                        <a:pt x="9" y="168"/>
                      </a:lnTo>
                      <a:lnTo>
                        <a:pt x="12" y="123"/>
                      </a:lnTo>
                      <a:lnTo>
                        <a:pt x="12" y="85"/>
                      </a:lnTo>
                      <a:lnTo>
                        <a:pt x="12" y="82"/>
                      </a:lnTo>
                      <a:lnTo>
                        <a:pt x="12" y="75"/>
                      </a:lnTo>
                      <a:lnTo>
                        <a:pt x="12" y="61"/>
                      </a:lnTo>
                      <a:lnTo>
                        <a:pt x="12" y="57"/>
                      </a:lnTo>
                      <a:lnTo>
                        <a:pt x="12" y="40"/>
                      </a:lnTo>
                      <a:lnTo>
                        <a:pt x="12" y="5"/>
                      </a:lnTo>
                      <a:lnTo>
                        <a:pt x="12" y="0"/>
                      </a:lnTo>
                      <a:lnTo>
                        <a:pt x="19" y="0"/>
                      </a:lnTo>
                      <a:lnTo>
                        <a:pt x="28" y="0"/>
                      </a:lnTo>
                      <a:lnTo>
                        <a:pt x="33" y="0"/>
                      </a:lnTo>
                      <a:lnTo>
                        <a:pt x="38" y="0"/>
                      </a:lnTo>
                      <a:lnTo>
                        <a:pt x="42" y="0"/>
                      </a:lnTo>
                      <a:lnTo>
                        <a:pt x="45" y="0"/>
                      </a:lnTo>
                      <a:lnTo>
                        <a:pt x="45" y="0"/>
                      </a:lnTo>
                      <a:lnTo>
                        <a:pt x="49" y="0"/>
                      </a:lnTo>
                      <a:lnTo>
                        <a:pt x="54" y="2"/>
                      </a:lnTo>
                      <a:lnTo>
                        <a:pt x="61" y="2"/>
                      </a:lnTo>
                      <a:lnTo>
                        <a:pt x="66" y="2"/>
                      </a:lnTo>
                      <a:lnTo>
                        <a:pt x="68" y="5"/>
                      </a:lnTo>
                      <a:lnTo>
                        <a:pt x="73" y="5"/>
                      </a:lnTo>
                      <a:lnTo>
                        <a:pt x="78" y="7"/>
                      </a:lnTo>
                      <a:lnTo>
                        <a:pt x="82" y="7"/>
                      </a:lnTo>
                      <a:lnTo>
                        <a:pt x="87" y="9"/>
                      </a:lnTo>
                      <a:lnTo>
                        <a:pt x="92" y="9"/>
                      </a:lnTo>
                      <a:lnTo>
                        <a:pt x="97" y="12"/>
                      </a:lnTo>
                      <a:lnTo>
                        <a:pt x="101" y="12"/>
                      </a:lnTo>
                      <a:lnTo>
                        <a:pt x="101" y="14"/>
                      </a:lnTo>
                      <a:lnTo>
                        <a:pt x="108" y="14"/>
                      </a:lnTo>
                      <a:lnTo>
                        <a:pt x="111" y="14"/>
                      </a:lnTo>
                      <a:lnTo>
                        <a:pt x="116" y="16"/>
                      </a:lnTo>
                      <a:lnTo>
                        <a:pt x="118" y="16"/>
                      </a:lnTo>
                      <a:lnTo>
                        <a:pt x="123" y="19"/>
                      </a:lnTo>
                      <a:lnTo>
                        <a:pt x="127" y="19"/>
                      </a:lnTo>
                      <a:lnTo>
                        <a:pt x="132" y="21"/>
                      </a:lnTo>
                      <a:lnTo>
                        <a:pt x="137" y="23"/>
                      </a:lnTo>
                      <a:lnTo>
                        <a:pt x="144" y="26"/>
                      </a:lnTo>
                      <a:lnTo>
                        <a:pt x="151" y="28"/>
                      </a:lnTo>
                      <a:lnTo>
                        <a:pt x="156" y="28"/>
                      </a:lnTo>
                      <a:lnTo>
                        <a:pt x="160" y="31"/>
                      </a:lnTo>
                      <a:lnTo>
                        <a:pt x="163" y="33"/>
                      </a:lnTo>
                      <a:lnTo>
                        <a:pt x="170" y="35"/>
                      </a:lnTo>
                      <a:lnTo>
                        <a:pt x="172" y="35"/>
                      </a:lnTo>
                      <a:lnTo>
                        <a:pt x="177" y="38"/>
                      </a:lnTo>
                      <a:lnTo>
                        <a:pt x="182" y="40"/>
                      </a:lnTo>
                      <a:lnTo>
                        <a:pt x="186" y="40"/>
                      </a:lnTo>
                      <a:lnTo>
                        <a:pt x="191" y="42"/>
                      </a:lnTo>
                      <a:lnTo>
                        <a:pt x="193" y="42"/>
                      </a:lnTo>
                      <a:lnTo>
                        <a:pt x="198" y="45"/>
                      </a:lnTo>
                      <a:lnTo>
                        <a:pt x="203" y="47"/>
                      </a:lnTo>
                      <a:lnTo>
                        <a:pt x="210" y="49"/>
                      </a:lnTo>
                      <a:lnTo>
                        <a:pt x="215" y="52"/>
                      </a:lnTo>
                      <a:lnTo>
                        <a:pt x="217" y="52"/>
                      </a:lnTo>
                      <a:lnTo>
                        <a:pt x="219" y="54"/>
                      </a:lnTo>
                      <a:lnTo>
                        <a:pt x="227" y="57"/>
                      </a:lnTo>
                      <a:lnTo>
                        <a:pt x="229" y="57"/>
                      </a:lnTo>
                      <a:lnTo>
                        <a:pt x="236" y="59"/>
                      </a:lnTo>
                      <a:lnTo>
                        <a:pt x="243" y="59"/>
                      </a:lnTo>
                      <a:lnTo>
                        <a:pt x="248" y="61"/>
                      </a:lnTo>
                      <a:lnTo>
                        <a:pt x="250" y="61"/>
                      </a:lnTo>
                      <a:lnTo>
                        <a:pt x="255" y="61"/>
                      </a:lnTo>
                      <a:lnTo>
                        <a:pt x="262" y="61"/>
                      </a:lnTo>
                      <a:lnTo>
                        <a:pt x="267" y="61"/>
                      </a:lnTo>
                      <a:lnTo>
                        <a:pt x="271" y="61"/>
                      </a:lnTo>
                      <a:lnTo>
                        <a:pt x="274" y="61"/>
                      </a:lnTo>
                      <a:lnTo>
                        <a:pt x="276" y="61"/>
                      </a:lnTo>
                      <a:lnTo>
                        <a:pt x="281" y="61"/>
                      </a:lnTo>
                      <a:lnTo>
                        <a:pt x="283" y="61"/>
                      </a:lnTo>
                      <a:lnTo>
                        <a:pt x="286" y="61"/>
                      </a:lnTo>
                      <a:lnTo>
                        <a:pt x="290" y="61"/>
                      </a:lnTo>
                      <a:lnTo>
                        <a:pt x="295" y="61"/>
                      </a:lnTo>
                      <a:lnTo>
                        <a:pt x="297" y="61"/>
                      </a:lnTo>
                      <a:lnTo>
                        <a:pt x="302" y="61"/>
                      </a:lnTo>
                      <a:lnTo>
                        <a:pt x="309" y="61"/>
                      </a:lnTo>
                      <a:lnTo>
                        <a:pt x="312" y="61"/>
                      </a:lnTo>
                      <a:lnTo>
                        <a:pt x="319" y="61"/>
                      </a:lnTo>
                      <a:lnTo>
                        <a:pt x="323" y="61"/>
                      </a:lnTo>
                      <a:lnTo>
                        <a:pt x="328" y="61"/>
                      </a:lnTo>
                      <a:lnTo>
                        <a:pt x="330" y="61"/>
                      </a:lnTo>
                      <a:lnTo>
                        <a:pt x="335" y="61"/>
                      </a:lnTo>
                      <a:lnTo>
                        <a:pt x="342" y="64"/>
                      </a:lnTo>
                      <a:lnTo>
                        <a:pt x="347" y="64"/>
                      </a:lnTo>
                      <a:lnTo>
                        <a:pt x="354" y="64"/>
                      </a:lnTo>
                      <a:lnTo>
                        <a:pt x="359" y="66"/>
                      </a:lnTo>
                      <a:lnTo>
                        <a:pt x="364" y="66"/>
                      </a:lnTo>
                      <a:lnTo>
                        <a:pt x="371" y="68"/>
                      </a:lnTo>
                      <a:lnTo>
                        <a:pt x="373" y="68"/>
                      </a:lnTo>
                      <a:lnTo>
                        <a:pt x="378" y="71"/>
                      </a:lnTo>
                      <a:lnTo>
                        <a:pt x="382" y="71"/>
                      </a:lnTo>
                      <a:lnTo>
                        <a:pt x="385" y="71"/>
                      </a:lnTo>
                      <a:lnTo>
                        <a:pt x="387" y="73"/>
                      </a:lnTo>
                      <a:lnTo>
                        <a:pt x="390" y="73"/>
                      </a:lnTo>
                      <a:lnTo>
                        <a:pt x="394" y="75"/>
                      </a:lnTo>
                      <a:lnTo>
                        <a:pt x="399" y="78"/>
                      </a:lnTo>
                      <a:lnTo>
                        <a:pt x="408" y="80"/>
                      </a:lnTo>
                      <a:lnTo>
                        <a:pt x="411" y="82"/>
                      </a:lnTo>
                      <a:lnTo>
                        <a:pt x="418" y="82"/>
                      </a:lnTo>
                      <a:lnTo>
                        <a:pt x="423" y="85"/>
                      </a:lnTo>
                      <a:lnTo>
                        <a:pt x="432" y="87"/>
                      </a:lnTo>
                      <a:lnTo>
                        <a:pt x="439" y="90"/>
                      </a:lnTo>
                      <a:lnTo>
                        <a:pt x="442" y="92"/>
                      </a:lnTo>
                      <a:lnTo>
                        <a:pt x="451" y="92"/>
                      </a:lnTo>
                      <a:lnTo>
                        <a:pt x="460" y="94"/>
                      </a:lnTo>
                      <a:lnTo>
                        <a:pt x="467" y="97"/>
                      </a:lnTo>
                      <a:lnTo>
                        <a:pt x="477" y="97"/>
                      </a:lnTo>
                      <a:lnTo>
                        <a:pt x="486" y="99"/>
                      </a:lnTo>
                      <a:lnTo>
                        <a:pt x="489" y="99"/>
                      </a:lnTo>
                      <a:lnTo>
                        <a:pt x="493" y="99"/>
                      </a:lnTo>
                      <a:lnTo>
                        <a:pt x="498" y="99"/>
                      </a:lnTo>
                      <a:lnTo>
                        <a:pt x="501" y="101"/>
                      </a:lnTo>
                      <a:lnTo>
                        <a:pt x="505" y="101"/>
                      </a:lnTo>
                      <a:lnTo>
                        <a:pt x="510" y="101"/>
                      </a:lnTo>
                      <a:lnTo>
                        <a:pt x="515" y="101"/>
                      </a:lnTo>
                      <a:lnTo>
                        <a:pt x="517" y="101"/>
                      </a:lnTo>
                      <a:lnTo>
                        <a:pt x="522" y="101"/>
                      </a:lnTo>
                      <a:lnTo>
                        <a:pt x="527" y="101"/>
                      </a:lnTo>
                      <a:lnTo>
                        <a:pt x="531" y="101"/>
                      </a:lnTo>
                      <a:lnTo>
                        <a:pt x="534" y="101"/>
                      </a:lnTo>
                      <a:lnTo>
                        <a:pt x="538" y="101"/>
                      </a:lnTo>
                      <a:lnTo>
                        <a:pt x="541" y="101"/>
                      </a:lnTo>
                      <a:lnTo>
                        <a:pt x="545" y="101"/>
                      </a:lnTo>
                      <a:lnTo>
                        <a:pt x="548" y="101"/>
                      </a:lnTo>
                      <a:lnTo>
                        <a:pt x="553" y="101"/>
                      </a:lnTo>
                      <a:lnTo>
                        <a:pt x="557" y="101"/>
                      </a:lnTo>
                      <a:lnTo>
                        <a:pt x="562" y="101"/>
                      </a:lnTo>
                      <a:lnTo>
                        <a:pt x="567" y="101"/>
                      </a:lnTo>
                      <a:lnTo>
                        <a:pt x="574" y="101"/>
                      </a:lnTo>
                      <a:lnTo>
                        <a:pt x="576" y="101"/>
                      </a:lnTo>
                      <a:lnTo>
                        <a:pt x="583" y="101"/>
                      </a:lnTo>
                      <a:lnTo>
                        <a:pt x="586" y="101"/>
                      </a:lnTo>
                      <a:lnTo>
                        <a:pt x="593" y="101"/>
                      </a:lnTo>
                      <a:lnTo>
                        <a:pt x="600" y="101"/>
                      </a:lnTo>
                      <a:lnTo>
                        <a:pt x="609" y="101"/>
                      </a:lnTo>
                      <a:lnTo>
                        <a:pt x="614" y="101"/>
                      </a:lnTo>
                      <a:lnTo>
                        <a:pt x="616" y="101"/>
                      </a:lnTo>
                      <a:lnTo>
                        <a:pt x="621" y="101"/>
                      </a:lnTo>
                      <a:lnTo>
                        <a:pt x="628" y="101"/>
                      </a:lnTo>
                      <a:lnTo>
                        <a:pt x="642" y="101"/>
                      </a:lnTo>
                      <a:lnTo>
                        <a:pt x="649" y="101"/>
                      </a:lnTo>
                      <a:lnTo>
                        <a:pt x="654" y="101"/>
                      </a:lnTo>
                      <a:lnTo>
                        <a:pt x="661" y="101"/>
                      </a:lnTo>
                      <a:lnTo>
                        <a:pt x="671" y="101"/>
                      </a:lnTo>
                      <a:lnTo>
                        <a:pt x="682" y="101"/>
                      </a:lnTo>
                      <a:lnTo>
                        <a:pt x="690" y="101"/>
                      </a:lnTo>
                      <a:lnTo>
                        <a:pt x="697" y="101"/>
                      </a:lnTo>
                      <a:lnTo>
                        <a:pt x="704" y="101"/>
                      </a:lnTo>
                      <a:lnTo>
                        <a:pt x="711" y="101"/>
                      </a:lnTo>
                      <a:lnTo>
                        <a:pt x="718" y="101"/>
                      </a:lnTo>
                      <a:lnTo>
                        <a:pt x="723" y="101"/>
                      </a:lnTo>
                      <a:lnTo>
                        <a:pt x="730" y="101"/>
                      </a:lnTo>
                      <a:lnTo>
                        <a:pt x="737" y="101"/>
                      </a:lnTo>
                      <a:lnTo>
                        <a:pt x="742" y="101"/>
                      </a:lnTo>
                      <a:lnTo>
                        <a:pt x="749" y="101"/>
                      </a:lnTo>
                      <a:lnTo>
                        <a:pt x="753" y="101"/>
                      </a:lnTo>
                      <a:lnTo>
                        <a:pt x="760" y="101"/>
                      </a:lnTo>
                      <a:lnTo>
                        <a:pt x="777" y="101"/>
                      </a:lnTo>
                      <a:lnTo>
                        <a:pt x="786" y="101"/>
                      </a:lnTo>
                      <a:lnTo>
                        <a:pt x="798" y="101"/>
                      </a:lnTo>
                      <a:lnTo>
                        <a:pt x="810" y="101"/>
                      </a:lnTo>
                      <a:lnTo>
                        <a:pt x="827" y="101"/>
                      </a:lnTo>
                      <a:lnTo>
                        <a:pt x="838" y="101"/>
                      </a:lnTo>
                      <a:lnTo>
                        <a:pt x="855" y="101"/>
                      </a:lnTo>
                      <a:lnTo>
                        <a:pt x="881" y="101"/>
                      </a:lnTo>
                      <a:lnTo>
                        <a:pt x="900" y="101"/>
                      </a:lnTo>
                      <a:lnTo>
                        <a:pt x="926" y="101"/>
                      </a:lnTo>
                      <a:lnTo>
                        <a:pt x="942" y="101"/>
                      </a:lnTo>
                      <a:lnTo>
                        <a:pt x="954" y="101"/>
                      </a:lnTo>
                      <a:lnTo>
                        <a:pt x="968" y="101"/>
                      </a:lnTo>
                      <a:lnTo>
                        <a:pt x="973" y="101"/>
                      </a:lnTo>
                      <a:lnTo>
                        <a:pt x="980" y="101"/>
                      </a:lnTo>
                      <a:lnTo>
                        <a:pt x="982" y="101"/>
                      </a:lnTo>
                      <a:lnTo>
                        <a:pt x="985" y="101"/>
                      </a:lnTo>
                      <a:lnTo>
                        <a:pt x="990" y="101"/>
                      </a:lnTo>
                      <a:lnTo>
                        <a:pt x="992" y="99"/>
                      </a:lnTo>
                      <a:lnTo>
                        <a:pt x="994" y="99"/>
                      </a:lnTo>
                      <a:lnTo>
                        <a:pt x="997" y="99"/>
                      </a:lnTo>
                      <a:lnTo>
                        <a:pt x="999" y="99"/>
                      </a:lnTo>
                      <a:lnTo>
                        <a:pt x="1001" y="99"/>
                      </a:lnTo>
                      <a:lnTo>
                        <a:pt x="1004" y="97"/>
                      </a:lnTo>
                      <a:lnTo>
                        <a:pt x="1006" y="97"/>
                      </a:lnTo>
                      <a:lnTo>
                        <a:pt x="1008" y="97"/>
                      </a:lnTo>
                      <a:lnTo>
                        <a:pt x="1008" y="97"/>
                      </a:lnTo>
                      <a:lnTo>
                        <a:pt x="1011" y="97"/>
                      </a:lnTo>
                      <a:lnTo>
                        <a:pt x="1013" y="94"/>
                      </a:lnTo>
                      <a:lnTo>
                        <a:pt x="1016" y="94"/>
                      </a:lnTo>
                      <a:lnTo>
                        <a:pt x="1018" y="94"/>
                      </a:lnTo>
                      <a:lnTo>
                        <a:pt x="1023" y="92"/>
                      </a:lnTo>
                      <a:lnTo>
                        <a:pt x="1025" y="92"/>
                      </a:lnTo>
                      <a:lnTo>
                        <a:pt x="1027" y="92"/>
                      </a:lnTo>
                      <a:lnTo>
                        <a:pt x="1030" y="92"/>
                      </a:lnTo>
                      <a:lnTo>
                        <a:pt x="1034" y="90"/>
                      </a:lnTo>
                      <a:lnTo>
                        <a:pt x="1037" y="90"/>
                      </a:lnTo>
                      <a:lnTo>
                        <a:pt x="1039" y="90"/>
                      </a:lnTo>
                      <a:lnTo>
                        <a:pt x="1041" y="90"/>
                      </a:lnTo>
                      <a:lnTo>
                        <a:pt x="1044" y="90"/>
                      </a:lnTo>
                      <a:lnTo>
                        <a:pt x="1044" y="87"/>
                      </a:lnTo>
                      <a:lnTo>
                        <a:pt x="1046" y="87"/>
                      </a:lnTo>
                      <a:lnTo>
                        <a:pt x="1049" y="87"/>
                      </a:lnTo>
                      <a:lnTo>
                        <a:pt x="1051" y="87"/>
                      </a:lnTo>
                      <a:lnTo>
                        <a:pt x="1053" y="87"/>
                      </a:lnTo>
                      <a:lnTo>
                        <a:pt x="1056" y="87"/>
                      </a:lnTo>
                      <a:lnTo>
                        <a:pt x="1058" y="87"/>
                      </a:lnTo>
                      <a:lnTo>
                        <a:pt x="1060" y="87"/>
                      </a:lnTo>
                      <a:lnTo>
                        <a:pt x="1063" y="85"/>
                      </a:lnTo>
                      <a:lnTo>
                        <a:pt x="1065" y="85"/>
                      </a:lnTo>
                      <a:lnTo>
                        <a:pt x="1065" y="85"/>
                      </a:lnTo>
                      <a:lnTo>
                        <a:pt x="1067" y="85"/>
                      </a:lnTo>
                      <a:lnTo>
                        <a:pt x="1070" y="85"/>
                      </a:lnTo>
                      <a:lnTo>
                        <a:pt x="1072" y="85"/>
                      </a:lnTo>
                      <a:lnTo>
                        <a:pt x="1075" y="85"/>
                      </a:lnTo>
                      <a:lnTo>
                        <a:pt x="1077" y="85"/>
                      </a:lnTo>
                      <a:lnTo>
                        <a:pt x="1079" y="85"/>
                      </a:lnTo>
                      <a:lnTo>
                        <a:pt x="1082" y="85"/>
                      </a:lnTo>
                      <a:lnTo>
                        <a:pt x="1084" y="85"/>
                      </a:lnTo>
                      <a:lnTo>
                        <a:pt x="1086" y="85"/>
                      </a:lnTo>
                      <a:lnTo>
                        <a:pt x="1089" y="85"/>
                      </a:lnTo>
                      <a:lnTo>
                        <a:pt x="1093" y="85"/>
                      </a:lnTo>
                      <a:lnTo>
                        <a:pt x="1098" y="85"/>
                      </a:lnTo>
                      <a:lnTo>
                        <a:pt x="1103" y="85"/>
                      </a:lnTo>
                      <a:lnTo>
                        <a:pt x="1105" y="85"/>
                      </a:lnTo>
                      <a:lnTo>
                        <a:pt x="1108" y="85"/>
                      </a:lnTo>
                      <a:lnTo>
                        <a:pt x="1110" y="85"/>
                      </a:lnTo>
                      <a:lnTo>
                        <a:pt x="1112" y="85"/>
                      </a:lnTo>
                      <a:lnTo>
                        <a:pt x="1115" y="85"/>
                      </a:lnTo>
                      <a:lnTo>
                        <a:pt x="1117" y="85"/>
                      </a:lnTo>
                      <a:lnTo>
                        <a:pt x="1119" y="85"/>
                      </a:lnTo>
                      <a:lnTo>
                        <a:pt x="1122" y="85"/>
                      </a:lnTo>
                      <a:lnTo>
                        <a:pt x="1122" y="85"/>
                      </a:lnTo>
                      <a:lnTo>
                        <a:pt x="1124" y="85"/>
                      </a:lnTo>
                      <a:lnTo>
                        <a:pt x="1127" y="85"/>
                      </a:lnTo>
                      <a:lnTo>
                        <a:pt x="1134" y="85"/>
                      </a:lnTo>
                      <a:lnTo>
                        <a:pt x="1136" y="85"/>
                      </a:lnTo>
                      <a:lnTo>
                        <a:pt x="1150" y="85"/>
                      </a:lnTo>
                      <a:lnTo>
                        <a:pt x="1160" y="85"/>
                      </a:lnTo>
                      <a:lnTo>
                        <a:pt x="1167" y="85"/>
                      </a:lnTo>
                      <a:lnTo>
                        <a:pt x="1169" y="85"/>
                      </a:lnTo>
                      <a:lnTo>
                        <a:pt x="1178" y="85"/>
                      </a:lnTo>
                      <a:lnTo>
                        <a:pt x="1181" y="85"/>
                      </a:lnTo>
                      <a:lnTo>
                        <a:pt x="1183" y="85"/>
                      </a:lnTo>
                      <a:lnTo>
                        <a:pt x="1188" y="85"/>
                      </a:lnTo>
                      <a:lnTo>
                        <a:pt x="1190" y="85"/>
                      </a:lnTo>
                      <a:lnTo>
                        <a:pt x="1193" y="85"/>
                      </a:lnTo>
                      <a:lnTo>
                        <a:pt x="1195" y="85"/>
                      </a:lnTo>
                      <a:lnTo>
                        <a:pt x="1200" y="85"/>
                      </a:lnTo>
                      <a:lnTo>
                        <a:pt x="1202" y="85"/>
                      </a:lnTo>
                      <a:lnTo>
                        <a:pt x="1207" y="85"/>
                      </a:lnTo>
                      <a:lnTo>
                        <a:pt x="1209" y="85"/>
                      </a:lnTo>
                      <a:lnTo>
                        <a:pt x="1214" y="85"/>
                      </a:lnTo>
                      <a:lnTo>
                        <a:pt x="1216" y="85"/>
                      </a:lnTo>
                      <a:lnTo>
                        <a:pt x="1219" y="85"/>
                      </a:lnTo>
                      <a:lnTo>
                        <a:pt x="1221" y="85"/>
                      </a:lnTo>
                      <a:lnTo>
                        <a:pt x="1223" y="85"/>
                      </a:lnTo>
                      <a:lnTo>
                        <a:pt x="1226" y="85"/>
                      </a:lnTo>
                      <a:lnTo>
                        <a:pt x="1228" y="85"/>
                      </a:lnTo>
                      <a:lnTo>
                        <a:pt x="1230" y="85"/>
                      </a:lnTo>
                      <a:lnTo>
                        <a:pt x="1233" y="87"/>
                      </a:lnTo>
                      <a:lnTo>
                        <a:pt x="1235" y="87"/>
                      </a:lnTo>
                      <a:lnTo>
                        <a:pt x="1235" y="87"/>
                      </a:lnTo>
                      <a:lnTo>
                        <a:pt x="1238" y="87"/>
                      </a:lnTo>
                      <a:lnTo>
                        <a:pt x="1240" y="87"/>
                      </a:lnTo>
                      <a:lnTo>
                        <a:pt x="1242" y="87"/>
                      </a:lnTo>
                      <a:lnTo>
                        <a:pt x="1245" y="87"/>
                      </a:lnTo>
                      <a:lnTo>
                        <a:pt x="1247" y="90"/>
                      </a:lnTo>
                      <a:lnTo>
                        <a:pt x="1249" y="90"/>
                      </a:lnTo>
                      <a:lnTo>
                        <a:pt x="1252" y="90"/>
                      </a:lnTo>
                      <a:lnTo>
                        <a:pt x="1254" y="90"/>
                      </a:lnTo>
                      <a:lnTo>
                        <a:pt x="1256" y="92"/>
                      </a:lnTo>
                      <a:lnTo>
                        <a:pt x="1259" y="92"/>
                      </a:lnTo>
                      <a:lnTo>
                        <a:pt x="1261" y="92"/>
                      </a:lnTo>
                      <a:lnTo>
                        <a:pt x="1264" y="94"/>
                      </a:lnTo>
                      <a:lnTo>
                        <a:pt x="1266" y="94"/>
                      </a:lnTo>
                      <a:lnTo>
                        <a:pt x="1268" y="94"/>
                      </a:lnTo>
                      <a:lnTo>
                        <a:pt x="1271" y="97"/>
                      </a:lnTo>
                      <a:lnTo>
                        <a:pt x="1273" y="97"/>
                      </a:lnTo>
                      <a:lnTo>
                        <a:pt x="1275" y="97"/>
                      </a:lnTo>
                      <a:lnTo>
                        <a:pt x="1278" y="99"/>
                      </a:lnTo>
                      <a:lnTo>
                        <a:pt x="1280" y="99"/>
                      </a:lnTo>
                      <a:lnTo>
                        <a:pt x="1282" y="101"/>
                      </a:lnTo>
                      <a:lnTo>
                        <a:pt x="1285" y="101"/>
                      </a:lnTo>
                      <a:lnTo>
                        <a:pt x="1287" y="104"/>
                      </a:lnTo>
                      <a:lnTo>
                        <a:pt x="1290" y="104"/>
                      </a:lnTo>
                      <a:lnTo>
                        <a:pt x="1292" y="106"/>
                      </a:lnTo>
                      <a:lnTo>
                        <a:pt x="1292" y="106"/>
                      </a:lnTo>
                      <a:lnTo>
                        <a:pt x="1294" y="108"/>
                      </a:lnTo>
                      <a:lnTo>
                        <a:pt x="1297" y="111"/>
                      </a:lnTo>
                      <a:lnTo>
                        <a:pt x="1299" y="111"/>
                      </a:lnTo>
                      <a:lnTo>
                        <a:pt x="1301" y="113"/>
                      </a:lnTo>
                      <a:lnTo>
                        <a:pt x="1304" y="116"/>
                      </a:lnTo>
                      <a:lnTo>
                        <a:pt x="1306" y="116"/>
                      </a:lnTo>
                      <a:lnTo>
                        <a:pt x="1306" y="118"/>
                      </a:lnTo>
                      <a:lnTo>
                        <a:pt x="1308" y="118"/>
                      </a:lnTo>
                      <a:lnTo>
                        <a:pt x="1311" y="120"/>
                      </a:lnTo>
                      <a:lnTo>
                        <a:pt x="1313" y="123"/>
                      </a:lnTo>
                      <a:lnTo>
                        <a:pt x="1316" y="125"/>
                      </a:lnTo>
                      <a:lnTo>
                        <a:pt x="1318" y="127"/>
                      </a:lnTo>
                      <a:lnTo>
                        <a:pt x="1323" y="127"/>
                      </a:lnTo>
                      <a:lnTo>
                        <a:pt x="1325" y="130"/>
                      </a:lnTo>
                      <a:lnTo>
                        <a:pt x="1327" y="132"/>
                      </a:lnTo>
                      <a:lnTo>
                        <a:pt x="1330" y="134"/>
                      </a:lnTo>
                      <a:lnTo>
                        <a:pt x="1330" y="137"/>
                      </a:lnTo>
                      <a:lnTo>
                        <a:pt x="1332" y="139"/>
                      </a:lnTo>
                      <a:lnTo>
                        <a:pt x="1334" y="142"/>
                      </a:lnTo>
                      <a:lnTo>
                        <a:pt x="1337" y="146"/>
                      </a:lnTo>
                      <a:lnTo>
                        <a:pt x="1339" y="146"/>
                      </a:lnTo>
                      <a:lnTo>
                        <a:pt x="1339" y="149"/>
                      </a:lnTo>
                      <a:lnTo>
                        <a:pt x="1341" y="151"/>
                      </a:lnTo>
                      <a:lnTo>
                        <a:pt x="1344" y="153"/>
                      </a:lnTo>
                      <a:lnTo>
                        <a:pt x="1344" y="156"/>
                      </a:lnTo>
                      <a:lnTo>
                        <a:pt x="1346" y="158"/>
                      </a:lnTo>
                      <a:lnTo>
                        <a:pt x="1349" y="160"/>
                      </a:lnTo>
                      <a:lnTo>
                        <a:pt x="1351" y="165"/>
                      </a:lnTo>
                      <a:lnTo>
                        <a:pt x="1351" y="170"/>
                      </a:lnTo>
                      <a:lnTo>
                        <a:pt x="1353" y="172"/>
                      </a:lnTo>
                      <a:lnTo>
                        <a:pt x="1353" y="175"/>
                      </a:lnTo>
                      <a:lnTo>
                        <a:pt x="1356" y="177"/>
                      </a:lnTo>
                      <a:lnTo>
                        <a:pt x="1358" y="179"/>
                      </a:lnTo>
                      <a:lnTo>
                        <a:pt x="1358" y="182"/>
                      </a:lnTo>
                      <a:lnTo>
                        <a:pt x="1360" y="184"/>
                      </a:lnTo>
                      <a:lnTo>
                        <a:pt x="1363" y="184"/>
                      </a:lnTo>
                      <a:lnTo>
                        <a:pt x="1363" y="186"/>
                      </a:lnTo>
                      <a:lnTo>
                        <a:pt x="1365" y="189"/>
                      </a:lnTo>
                      <a:lnTo>
                        <a:pt x="1367" y="191"/>
                      </a:lnTo>
                      <a:lnTo>
                        <a:pt x="1367" y="194"/>
                      </a:lnTo>
                      <a:lnTo>
                        <a:pt x="1370" y="196"/>
                      </a:lnTo>
                      <a:lnTo>
                        <a:pt x="1372" y="201"/>
                      </a:lnTo>
                      <a:lnTo>
                        <a:pt x="1375" y="203"/>
                      </a:lnTo>
                      <a:lnTo>
                        <a:pt x="1377" y="205"/>
                      </a:lnTo>
                      <a:lnTo>
                        <a:pt x="1379" y="208"/>
                      </a:lnTo>
                      <a:lnTo>
                        <a:pt x="1382" y="210"/>
                      </a:lnTo>
                      <a:lnTo>
                        <a:pt x="1384" y="212"/>
                      </a:lnTo>
                      <a:lnTo>
                        <a:pt x="1386" y="212"/>
                      </a:lnTo>
                      <a:lnTo>
                        <a:pt x="1389" y="215"/>
                      </a:lnTo>
                      <a:lnTo>
                        <a:pt x="1391" y="217"/>
                      </a:lnTo>
                      <a:lnTo>
                        <a:pt x="1393" y="220"/>
                      </a:lnTo>
                      <a:lnTo>
                        <a:pt x="1396" y="222"/>
                      </a:lnTo>
                      <a:lnTo>
                        <a:pt x="1398" y="222"/>
                      </a:lnTo>
                      <a:lnTo>
                        <a:pt x="1401" y="224"/>
                      </a:lnTo>
                      <a:lnTo>
                        <a:pt x="1403" y="224"/>
                      </a:lnTo>
                      <a:lnTo>
                        <a:pt x="1405" y="224"/>
                      </a:lnTo>
                      <a:lnTo>
                        <a:pt x="1408" y="227"/>
                      </a:lnTo>
                      <a:lnTo>
                        <a:pt x="1408" y="227"/>
                      </a:lnTo>
                      <a:lnTo>
                        <a:pt x="1410" y="227"/>
                      </a:lnTo>
                      <a:lnTo>
                        <a:pt x="1415" y="227"/>
                      </a:lnTo>
                      <a:lnTo>
                        <a:pt x="1417" y="227"/>
                      </a:lnTo>
                      <a:lnTo>
                        <a:pt x="1419" y="227"/>
                      </a:lnTo>
                      <a:lnTo>
                        <a:pt x="1422" y="224"/>
                      </a:lnTo>
                      <a:lnTo>
                        <a:pt x="1424" y="224"/>
                      </a:lnTo>
                      <a:lnTo>
                        <a:pt x="1427" y="222"/>
                      </a:lnTo>
                      <a:lnTo>
                        <a:pt x="1429" y="222"/>
                      </a:lnTo>
                      <a:lnTo>
                        <a:pt x="1429" y="220"/>
                      </a:lnTo>
                      <a:lnTo>
                        <a:pt x="1431" y="220"/>
                      </a:lnTo>
                      <a:lnTo>
                        <a:pt x="1434" y="217"/>
                      </a:lnTo>
                      <a:lnTo>
                        <a:pt x="1436" y="217"/>
                      </a:lnTo>
                      <a:lnTo>
                        <a:pt x="1436" y="215"/>
                      </a:lnTo>
                      <a:lnTo>
                        <a:pt x="1438" y="215"/>
                      </a:lnTo>
                      <a:lnTo>
                        <a:pt x="1438" y="212"/>
                      </a:lnTo>
                      <a:lnTo>
                        <a:pt x="1441" y="210"/>
                      </a:lnTo>
                      <a:lnTo>
                        <a:pt x="1443" y="208"/>
                      </a:lnTo>
                      <a:lnTo>
                        <a:pt x="1445" y="205"/>
                      </a:lnTo>
                      <a:lnTo>
                        <a:pt x="1448" y="203"/>
                      </a:lnTo>
                      <a:lnTo>
                        <a:pt x="1450" y="201"/>
                      </a:lnTo>
                      <a:lnTo>
                        <a:pt x="1453" y="198"/>
                      </a:lnTo>
                      <a:lnTo>
                        <a:pt x="1455" y="196"/>
                      </a:lnTo>
                      <a:lnTo>
                        <a:pt x="1457" y="194"/>
                      </a:lnTo>
                      <a:lnTo>
                        <a:pt x="1460" y="191"/>
                      </a:lnTo>
                      <a:lnTo>
                        <a:pt x="1462" y="191"/>
                      </a:lnTo>
                      <a:lnTo>
                        <a:pt x="1462" y="189"/>
                      </a:lnTo>
                      <a:lnTo>
                        <a:pt x="1464" y="186"/>
                      </a:lnTo>
                      <a:lnTo>
                        <a:pt x="1467" y="184"/>
                      </a:lnTo>
                      <a:lnTo>
                        <a:pt x="1467" y="184"/>
                      </a:lnTo>
                      <a:lnTo>
                        <a:pt x="1469" y="182"/>
                      </a:lnTo>
                      <a:lnTo>
                        <a:pt x="1471" y="179"/>
                      </a:lnTo>
                      <a:lnTo>
                        <a:pt x="1474" y="179"/>
                      </a:lnTo>
                      <a:lnTo>
                        <a:pt x="1476" y="177"/>
                      </a:lnTo>
                      <a:lnTo>
                        <a:pt x="1476" y="175"/>
                      </a:lnTo>
                      <a:lnTo>
                        <a:pt x="1478" y="175"/>
                      </a:lnTo>
                      <a:lnTo>
                        <a:pt x="1481" y="172"/>
                      </a:lnTo>
                      <a:lnTo>
                        <a:pt x="1481" y="170"/>
                      </a:lnTo>
                      <a:lnTo>
                        <a:pt x="1483" y="170"/>
                      </a:lnTo>
                      <a:lnTo>
                        <a:pt x="1486" y="168"/>
                      </a:lnTo>
                      <a:lnTo>
                        <a:pt x="1488" y="165"/>
                      </a:lnTo>
                      <a:lnTo>
                        <a:pt x="1490" y="163"/>
                      </a:lnTo>
                      <a:lnTo>
                        <a:pt x="1493" y="160"/>
                      </a:lnTo>
                      <a:lnTo>
                        <a:pt x="1495" y="158"/>
                      </a:lnTo>
                      <a:lnTo>
                        <a:pt x="1497" y="156"/>
                      </a:lnTo>
                      <a:lnTo>
                        <a:pt x="1500" y="156"/>
                      </a:lnTo>
                      <a:lnTo>
                        <a:pt x="1502" y="153"/>
                      </a:lnTo>
                      <a:lnTo>
                        <a:pt x="1504" y="151"/>
                      </a:lnTo>
                      <a:lnTo>
                        <a:pt x="1507" y="149"/>
                      </a:lnTo>
                      <a:lnTo>
                        <a:pt x="1509" y="146"/>
                      </a:lnTo>
                      <a:lnTo>
                        <a:pt x="1512" y="144"/>
                      </a:lnTo>
                      <a:lnTo>
                        <a:pt x="1514" y="144"/>
                      </a:lnTo>
                      <a:lnTo>
                        <a:pt x="1516" y="142"/>
                      </a:lnTo>
                      <a:lnTo>
                        <a:pt x="1519" y="139"/>
                      </a:lnTo>
                      <a:lnTo>
                        <a:pt x="1521" y="139"/>
                      </a:lnTo>
                      <a:lnTo>
                        <a:pt x="1521" y="137"/>
                      </a:lnTo>
                      <a:lnTo>
                        <a:pt x="1523" y="134"/>
                      </a:lnTo>
                      <a:lnTo>
                        <a:pt x="1526" y="134"/>
                      </a:lnTo>
                      <a:lnTo>
                        <a:pt x="1528" y="132"/>
                      </a:lnTo>
                      <a:lnTo>
                        <a:pt x="1530" y="130"/>
                      </a:lnTo>
                      <a:lnTo>
                        <a:pt x="1533" y="130"/>
                      </a:lnTo>
                      <a:lnTo>
                        <a:pt x="1535" y="127"/>
                      </a:lnTo>
                      <a:lnTo>
                        <a:pt x="1538" y="127"/>
                      </a:lnTo>
                      <a:lnTo>
                        <a:pt x="1540" y="127"/>
                      </a:lnTo>
                      <a:lnTo>
                        <a:pt x="1545" y="125"/>
                      </a:lnTo>
                      <a:lnTo>
                        <a:pt x="1547" y="125"/>
                      </a:lnTo>
                      <a:lnTo>
                        <a:pt x="1549" y="125"/>
                      </a:lnTo>
                      <a:lnTo>
                        <a:pt x="1552" y="127"/>
                      </a:lnTo>
                      <a:lnTo>
                        <a:pt x="1554" y="127"/>
                      </a:lnTo>
                      <a:lnTo>
                        <a:pt x="1556" y="127"/>
                      </a:lnTo>
                      <a:lnTo>
                        <a:pt x="1561" y="127"/>
                      </a:lnTo>
                      <a:lnTo>
                        <a:pt x="1564" y="127"/>
                      </a:lnTo>
                      <a:lnTo>
                        <a:pt x="1571" y="130"/>
                      </a:lnTo>
                      <a:lnTo>
                        <a:pt x="1575" y="130"/>
                      </a:lnTo>
                      <a:lnTo>
                        <a:pt x="1578" y="130"/>
                      </a:lnTo>
                      <a:lnTo>
                        <a:pt x="1580" y="132"/>
                      </a:lnTo>
                      <a:lnTo>
                        <a:pt x="1582" y="132"/>
                      </a:lnTo>
                      <a:lnTo>
                        <a:pt x="1587" y="132"/>
                      </a:lnTo>
                      <a:lnTo>
                        <a:pt x="1594" y="134"/>
                      </a:lnTo>
                      <a:lnTo>
                        <a:pt x="1599" y="134"/>
                      </a:lnTo>
                      <a:lnTo>
                        <a:pt x="1601" y="134"/>
                      </a:lnTo>
                      <a:lnTo>
                        <a:pt x="1608" y="134"/>
                      </a:lnTo>
                      <a:lnTo>
                        <a:pt x="1623" y="137"/>
                      </a:lnTo>
                      <a:lnTo>
                        <a:pt x="1625" y="137"/>
                      </a:lnTo>
                      <a:lnTo>
                        <a:pt x="1627" y="137"/>
                      </a:lnTo>
                      <a:lnTo>
                        <a:pt x="1630" y="137"/>
                      </a:lnTo>
                      <a:lnTo>
                        <a:pt x="1632" y="137"/>
                      </a:lnTo>
                      <a:lnTo>
                        <a:pt x="1634" y="137"/>
                      </a:lnTo>
                      <a:lnTo>
                        <a:pt x="1644" y="137"/>
                      </a:lnTo>
                      <a:lnTo>
                        <a:pt x="1651" y="137"/>
                      </a:lnTo>
                      <a:lnTo>
                        <a:pt x="1653" y="137"/>
                      </a:lnTo>
                      <a:lnTo>
                        <a:pt x="1660" y="139"/>
                      </a:lnTo>
                      <a:lnTo>
                        <a:pt x="1672" y="139"/>
                      </a:lnTo>
                      <a:lnTo>
                        <a:pt x="1677" y="139"/>
                      </a:lnTo>
                      <a:lnTo>
                        <a:pt x="1679" y="139"/>
                      </a:lnTo>
                      <a:lnTo>
                        <a:pt x="1682" y="139"/>
                      </a:lnTo>
                      <a:lnTo>
                        <a:pt x="1689" y="142"/>
                      </a:lnTo>
                      <a:lnTo>
                        <a:pt x="1691" y="142"/>
                      </a:lnTo>
                      <a:lnTo>
                        <a:pt x="1693" y="144"/>
                      </a:lnTo>
                      <a:lnTo>
                        <a:pt x="1698" y="144"/>
                      </a:lnTo>
                      <a:lnTo>
                        <a:pt x="1701" y="146"/>
                      </a:lnTo>
                      <a:lnTo>
                        <a:pt x="1705" y="149"/>
                      </a:lnTo>
                      <a:lnTo>
                        <a:pt x="1712" y="151"/>
                      </a:lnTo>
                      <a:lnTo>
                        <a:pt x="1722" y="153"/>
                      </a:lnTo>
                      <a:lnTo>
                        <a:pt x="1722" y="156"/>
                      </a:lnTo>
                      <a:lnTo>
                        <a:pt x="1724" y="156"/>
                      </a:lnTo>
                      <a:lnTo>
                        <a:pt x="1727" y="156"/>
                      </a:lnTo>
                      <a:lnTo>
                        <a:pt x="1727" y="158"/>
                      </a:lnTo>
                      <a:lnTo>
                        <a:pt x="1729" y="158"/>
                      </a:lnTo>
                      <a:lnTo>
                        <a:pt x="1731" y="158"/>
                      </a:lnTo>
                      <a:lnTo>
                        <a:pt x="1734" y="158"/>
                      </a:lnTo>
                      <a:lnTo>
                        <a:pt x="1736" y="158"/>
                      </a:lnTo>
                      <a:lnTo>
                        <a:pt x="1748" y="158"/>
                      </a:lnTo>
                      <a:lnTo>
                        <a:pt x="1748" y="168"/>
                      </a:lnTo>
                      <a:lnTo>
                        <a:pt x="1748" y="172"/>
                      </a:lnTo>
                      <a:lnTo>
                        <a:pt x="1748" y="179"/>
                      </a:lnTo>
                      <a:lnTo>
                        <a:pt x="1748" y="184"/>
                      </a:lnTo>
                      <a:lnTo>
                        <a:pt x="1748" y="194"/>
                      </a:lnTo>
                      <a:lnTo>
                        <a:pt x="1748" y="196"/>
                      </a:lnTo>
                      <a:lnTo>
                        <a:pt x="1748" y="198"/>
                      </a:lnTo>
                      <a:lnTo>
                        <a:pt x="1748" y="203"/>
                      </a:lnTo>
                      <a:lnTo>
                        <a:pt x="1748" y="205"/>
                      </a:lnTo>
                      <a:lnTo>
                        <a:pt x="1748" y="208"/>
                      </a:lnTo>
                      <a:lnTo>
                        <a:pt x="1748" y="210"/>
                      </a:lnTo>
                      <a:lnTo>
                        <a:pt x="1748" y="215"/>
                      </a:lnTo>
                      <a:lnTo>
                        <a:pt x="1745" y="215"/>
                      </a:lnTo>
                      <a:lnTo>
                        <a:pt x="1743" y="224"/>
                      </a:lnTo>
                      <a:lnTo>
                        <a:pt x="1741" y="227"/>
                      </a:lnTo>
                      <a:lnTo>
                        <a:pt x="1741" y="229"/>
                      </a:lnTo>
                      <a:lnTo>
                        <a:pt x="1738" y="234"/>
                      </a:lnTo>
                      <a:lnTo>
                        <a:pt x="1736" y="236"/>
                      </a:lnTo>
                      <a:lnTo>
                        <a:pt x="1734" y="238"/>
                      </a:lnTo>
                      <a:lnTo>
                        <a:pt x="1731" y="241"/>
                      </a:lnTo>
                      <a:lnTo>
                        <a:pt x="1731" y="241"/>
                      </a:lnTo>
                      <a:lnTo>
                        <a:pt x="1729" y="241"/>
                      </a:lnTo>
                      <a:lnTo>
                        <a:pt x="1729" y="243"/>
                      </a:lnTo>
                      <a:lnTo>
                        <a:pt x="1727" y="243"/>
                      </a:lnTo>
                      <a:lnTo>
                        <a:pt x="1727" y="246"/>
                      </a:lnTo>
                      <a:lnTo>
                        <a:pt x="1724" y="246"/>
                      </a:lnTo>
                      <a:lnTo>
                        <a:pt x="1722" y="248"/>
                      </a:lnTo>
                      <a:lnTo>
                        <a:pt x="1715" y="253"/>
                      </a:lnTo>
                      <a:lnTo>
                        <a:pt x="1703" y="262"/>
                      </a:lnTo>
                      <a:lnTo>
                        <a:pt x="1701" y="264"/>
                      </a:lnTo>
                      <a:lnTo>
                        <a:pt x="1701" y="267"/>
                      </a:lnTo>
                      <a:lnTo>
                        <a:pt x="1698" y="269"/>
                      </a:lnTo>
                      <a:lnTo>
                        <a:pt x="1696" y="269"/>
                      </a:lnTo>
                      <a:lnTo>
                        <a:pt x="1696" y="271"/>
                      </a:lnTo>
                      <a:lnTo>
                        <a:pt x="1693" y="274"/>
                      </a:lnTo>
                      <a:lnTo>
                        <a:pt x="1691" y="274"/>
                      </a:lnTo>
                      <a:lnTo>
                        <a:pt x="1691" y="276"/>
                      </a:lnTo>
                      <a:lnTo>
                        <a:pt x="1691" y="279"/>
                      </a:lnTo>
                      <a:lnTo>
                        <a:pt x="1686" y="290"/>
                      </a:lnTo>
                      <a:lnTo>
                        <a:pt x="1684" y="293"/>
                      </a:lnTo>
                      <a:lnTo>
                        <a:pt x="1684" y="295"/>
                      </a:lnTo>
                      <a:lnTo>
                        <a:pt x="1684" y="297"/>
                      </a:lnTo>
                      <a:lnTo>
                        <a:pt x="1682" y="297"/>
                      </a:lnTo>
                      <a:lnTo>
                        <a:pt x="1682" y="300"/>
                      </a:lnTo>
                      <a:lnTo>
                        <a:pt x="1682" y="302"/>
                      </a:lnTo>
                      <a:lnTo>
                        <a:pt x="1679" y="309"/>
                      </a:lnTo>
                      <a:lnTo>
                        <a:pt x="1675" y="326"/>
                      </a:lnTo>
                      <a:lnTo>
                        <a:pt x="1670" y="347"/>
                      </a:lnTo>
                      <a:lnTo>
                        <a:pt x="1667" y="357"/>
                      </a:lnTo>
                      <a:lnTo>
                        <a:pt x="1665" y="361"/>
                      </a:lnTo>
                      <a:lnTo>
                        <a:pt x="1663" y="368"/>
                      </a:lnTo>
                      <a:lnTo>
                        <a:pt x="1663" y="373"/>
                      </a:lnTo>
                      <a:lnTo>
                        <a:pt x="1660" y="375"/>
                      </a:lnTo>
                      <a:lnTo>
                        <a:pt x="1660" y="378"/>
                      </a:lnTo>
                      <a:lnTo>
                        <a:pt x="1658" y="380"/>
                      </a:lnTo>
                      <a:lnTo>
                        <a:pt x="1658" y="383"/>
                      </a:lnTo>
                      <a:lnTo>
                        <a:pt x="1656" y="387"/>
                      </a:lnTo>
                      <a:lnTo>
                        <a:pt x="1653" y="390"/>
                      </a:lnTo>
                      <a:lnTo>
                        <a:pt x="1649" y="394"/>
                      </a:lnTo>
                      <a:lnTo>
                        <a:pt x="1649" y="397"/>
                      </a:lnTo>
                      <a:lnTo>
                        <a:pt x="1649" y="399"/>
                      </a:lnTo>
                      <a:lnTo>
                        <a:pt x="1646" y="399"/>
                      </a:lnTo>
                      <a:lnTo>
                        <a:pt x="1646" y="401"/>
                      </a:lnTo>
                      <a:lnTo>
                        <a:pt x="1644" y="404"/>
                      </a:lnTo>
                      <a:lnTo>
                        <a:pt x="1641" y="406"/>
                      </a:lnTo>
                      <a:lnTo>
                        <a:pt x="1651" y="413"/>
                      </a:lnTo>
                      <a:lnTo>
                        <a:pt x="1658" y="418"/>
                      </a:lnTo>
                      <a:lnTo>
                        <a:pt x="1809" y="550"/>
                      </a:lnTo>
                      <a:lnTo>
                        <a:pt x="1812" y="553"/>
                      </a:lnTo>
                      <a:lnTo>
                        <a:pt x="1826" y="564"/>
                      </a:lnTo>
                      <a:lnTo>
                        <a:pt x="1859" y="588"/>
                      </a:lnTo>
                      <a:lnTo>
                        <a:pt x="1866" y="598"/>
                      </a:lnTo>
                      <a:lnTo>
                        <a:pt x="1868" y="600"/>
                      </a:lnTo>
                      <a:lnTo>
                        <a:pt x="1871" y="602"/>
                      </a:lnTo>
                      <a:lnTo>
                        <a:pt x="1904" y="631"/>
                      </a:lnTo>
                      <a:lnTo>
                        <a:pt x="1915" y="638"/>
                      </a:lnTo>
                      <a:lnTo>
                        <a:pt x="1920" y="645"/>
                      </a:lnTo>
                      <a:lnTo>
                        <a:pt x="1923" y="647"/>
                      </a:lnTo>
                      <a:lnTo>
                        <a:pt x="1927" y="649"/>
                      </a:lnTo>
                      <a:lnTo>
                        <a:pt x="1939" y="659"/>
                      </a:lnTo>
                      <a:lnTo>
                        <a:pt x="1941" y="661"/>
                      </a:lnTo>
                      <a:lnTo>
                        <a:pt x="1949" y="666"/>
                      </a:lnTo>
                      <a:lnTo>
                        <a:pt x="1951" y="666"/>
                      </a:lnTo>
                      <a:lnTo>
                        <a:pt x="1958" y="671"/>
                      </a:lnTo>
                      <a:lnTo>
                        <a:pt x="1963" y="673"/>
                      </a:lnTo>
                      <a:lnTo>
                        <a:pt x="1967" y="675"/>
                      </a:lnTo>
                      <a:lnTo>
                        <a:pt x="1972" y="680"/>
                      </a:lnTo>
                      <a:lnTo>
                        <a:pt x="1975" y="680"/>
                      </a:lnTo>
                      <a:lnTo>
                        <a:pt x="1979" y="683"/>
                      </a:lnTo>
                      <a:lnTo>
                        <a:pt x="1982" y="685"/>
                      </a:lnTo>
                      <a:lnTo>
                        <a:pt x="1984" y="685"/>
                      </a:lnTo>
                      <a:lnTo>
                        <a:pt x="2005" y="694"/>
                      </a:lnTo>
                      <a:lnTo>
                        <a:pt x="2017" y="697"/>
                      </a:lnTo>
                      <a:lnTo>
                        <a:pt x="2029" y="701"/>
                      </a:lnTo>
                      <a:lnTo>
                        <a:pt x="2074" y="723"/>
                      </a:lnTo>
                      <a:lnTo>
                        <a:pt x="2081" y="725"/>
                      </a:lnTo>
                      <a:lnTo>
                        <a:pt x="2081" y="727"/>
                      </a:lnTo>
                      <a:lnTo>
                        <a:pt x="2086" y="727"/>
                      </a:lnTo>
                      <a:lnTo>
                        <a:pt x="2088" y="732"/>
                      </a:lnTo>
                      <a:lnTo>
                        <a:pt x="2093" y="735"/>
                      </a:lnTo>
                      <a:lnTo>
                        <a:pt x="2095" y="737"/>
                      </a:lnTo>
                      <a:lnTo>
                        <a:pt x="2100" y="739"/>
                      </a:lnTo>
                      <a:lnTo>
                        <a:pt x="2104" y="742"/>
                      </a:lnTo>
                      <a:lnTo>
                        <a:pt x="2109" y="746"/>
                      </a:lnTo>
                      <a:lnTo>
                        <a:pt x="2114" y="746"/>
                      </a:lnTo>
                      <a:lnTo>
                        <a:pt x="2123" y="744"/>
                      </a:lnTo>
                      <a:lnTo>
                        <a:pt x="2133" y="744"/>
                      </a:lnTo>
                      <a:lnTo>
                        <a:pt x="2135" y="744"/>
                      </a:lnTo>
                      <a:lnTo>
                        <a:pt x="2140" y="744"/>
                      </a:lnTo>
                      <a:lnTo>
                        <a:pt x="2142" y="744"/>
                      </a:lnTo>
                      <a:lnTo>
                        <a:pt x="2149" y="744"/>
                      </a:lnTo>
                      <a:lnTo>
                        <a:pt x="2152" y="744"/>
                      </a:lnTo>
                      <a:lnTo>
                        <a:pt x="2159" y="744"/>
                      </a:lnTo>
                      <a:lnTo>
                        <a:pt x="2164" y="744"/>
                      </a:lnTo>
                      <a:lnTo>
                        <a:pt x="2171" y="744"/>
                      </a:lnTo>
                      <a:lnTo>
                        <a:pt x="2173" y="742"/>
                      </a:lnTo>
                      <a:lnTo>
                        <a:pt x="2180" y="742"/>
                      </a:lnTo>
                      <a:lnTo>
                        <a:pt x="2185" y="742"/>
                      </a:lnTo>
                      <a:lnTo>
                        <a:pt x="2187" y="742"/>
                      </a:lnTo>
                      <a:lnTo>
                        <a:pt x="2194" y="742"/>
                      </a:lnTo>
                      <a:lnTo>
                        <a:pt x="2199" y="742"/>
                      </a:lnTo>
                      <a:lnTo>
                        <a:pt x="2201" y="742"/>
                      </a:lnTo>
                      <a:lnTo>
                        <a:pt x="2206" y="742"/>
                      </a:lnTo>
                      <a:lnTo>
                        <a:pt x="2213" y="742"/>
                      </a:lnTo>
                      <a:lnTo>
                        <a:pt x="2218" y="742"/>
                      </a:lnTo>
                      <a:lnTo>
                        <a:pt x="2223" y="742"/>
                      </a:lnTo>
                      <a:lnTo>
                        <a:pt x="2225" y="739"/>
                      </a:lnTo>
                      <a:lnTo>
                        <a:pt x="2232" y="739"/>
                      </a:lnTo>
                      <a:lnTo>
                        <a:pt x="2234" y="739"/>
                      </a:lnTo>
                      <a:lnTo>
                        <a:pt x="2237" y="739"/>
                      </a:lnTo>
                      <a:lnTo>
                        <a:pt x="2241" y="739"/>
                      </a:lnTo>
                      <a:lnTo>
                        <a:pt x="2244" y="737"/>
                      </a:lnTo>
                      <a:lnTo>
                        <a:pt x="2249" y="737"/>
                      </a:lnTo>
                      <a:lnTo>
                        <a:pt x="2251" y="737"/>
                      </a:lnTo>
                      <a:lnTo>
                        <a:pt x="2253" y="735"/>
                      </a:lnTo>
                      <a:lnTo>
                        <a:pt x="2256" y="735"/>
                      </a:lnTo>
                      <a:lnTo>
                        <a:pt x="2258" y="735"/>
                      </a:lnTo>
                      <a:lnTo>
                        <a:pt x="2258" y="732"/>
                      </a:lnTo>
                      <a:lnTo>
                        <a:pt x="2260" y="732"/>
                      </a:lnTo>
                      <a:lnTo>
                        <a:pt x="2263" y="732"/>
                      </a:lnTo>
                      <a:lnTo>
                        <a:pt x="2265" y="730"/>
                      </a:lnTo>
                      <a:lnTo>
                        <a:pt x="2267" y="730"/>
                      </a:lnTo>
                      <a:lnTo>
                        <a:pt x="2267" y="727"/>
                      </a:lnTo>
                      <a:lnTo>
                        <a:pt x="2270" y="727"/>
                      </a:lnTo>
                      <a:lnTo>
                        <a:pt x="2272" y="725"/>
                      </a:lnTo>
                      <a:lnTo>
                        <a:pt x="2277" y="723"/>
                      </a:lnTo>
                      <a:lnTo>
                        <a:pt x="2279" y="720"/>
                      </a:lnTo>
                      <a:lnTo>
                        <a:pt x="2284" y="718"/>
                      </a:lnTo>
                      <a:lnTo>
                        <a:pt x="2286" y="716"/>
                      </a:lnTo>
                      <a:lnTo>
                        <a:pt x="2289" y="716"/>
                      </a:lnTo>
                      <a:lnTo>
                        <a:pt x="2291" y="713"/>
                      </a:lnTo>
                      <a:lnTo>
                        <a:pt x="2293" y="713"/>
                      </a:lnTo>
                      <a:lnTo>
                        <a:pt x="2296" y="711"/>
                      </a:lnTo>
                      <a:lnTo>
                        <a:pt x="2298" y="711"/>
                      </a:lnTo>
                      <a:lnTo>
                        <a:pt x="2301" y="709"/>
                      </a:lnTo>
                      <a:lnTo>
                        <a:pt x="2303" y="709"/>
                      </a:lnTo>
                      <a:lnTo>
                        <a:pt x="2305" y="706"/>
                      </a:lnTo>
                      <a:lnTo>
                        <a:pt x="2308" y="706"/>
                      </a:lnTo>
                      <a:lnTo>
                        <a:pt x="2310" y="704"/>
                      </a:lnTo>
                      <a:lnTo>
                        <a:pt x="2312" y="704"/>
                      </a:lnTo>
                      <a:lnTo>
                        <a:pt x="2315" y="704"/>
                      </a:lnTo>
                      <a:lnTo>
                        <a:pt x="2315" y="704"/>
                      </a:lnTo>
                      <a:lnTo>
                        <a:pt x="2315" y="701"/>
                      </a:lnTo>
                      <a:lnTo>
                        <a:pt x="2317" y="701"/>
                      </a:lnTo>
                      <a:lnTo>
                        <a:pt x="2319" y="701"/>
                      </a:lnTo>
                      <a:lnTo>
                        <a:pt x="2322" y="701"/>
                      </a:lnTo>
                      <a:lnTo>
                        <a:pt x="2324" y="701"/>
                      </a:lnTo>
                      <a:lnTo>
                        <a:pt x="2326" y="701"/>
                      </a:lnTo>
                      <a:lnTo>
                        <a:pt x="2329" y="701"/>
                      </a:lnTo>
                      <a:lnTo>
                        <a:pt x="2331" y="701"/>
                      </a:lnTo>
                      <a:lnTo>
                        <a:pt x="2334" y="701"/>
                      </a:lnTo>
                      <a:lnTo>
                        <a:pt x="2336" y="701"/>
                      </a:lnTo>
                      <a:lnTo>
                        <a:pt x="2341" y="701"/>
                      </a:lnTo>
                      <a:lnTo>
                        <a:pt x="2343" y="701"/>
                      </a:lnTo>
                      <a:lnTo>
                        <a:pt x="2348" y="701"/>
                      </a:lnTo>
                      <a:lnTo>
                        <a:pt x="2355" y="701"/>
                      </a:lnTo>
                      <a:lnTo>
                        <a:pt x="2364" y="701"/>
                      </a:lnTo>
                      <a:lnTo>
                        <a:pt x="2367" y="701"/>
                      </a:lnTo>
                      <a:lnTo>
                        <a:pt x="2369" y="701"/>
                      </a:lnTo>
                      <a:lnTo>
                        <a:pt x="2371" y="704"/>
                      </a:lnTo>
                      <a:lnTo>
                        <a:pt x="2371" y="704"/>
                      </a:lnTo>
                      <a:lnTo>
                        <a:pt x="2374" y="704"/>
                      </a:lnTo>
                      <a:lnTo>
                        <a:pt x="2376" y="704"/>
                      </a:lnTo>
                      <a:lnTo>
                        <a:pt x="2378" y="704"/>
                      </a:lnTo>
                      <a:lnTo>
                        <a:pt x="2381" y="704"/>
                      </a:lnTo>
                      <a:lnTo>
                        <a:pt x="2381" y="706"/>
                      </a:lnTo>
                      <a:lnTo>
                        <a:pt x="2383" y="706"/>
                      </a:lnTo>
                      <a:lnTo>
                        <a:pt x="2386" y="706"/>
                      </a:lnTo>
                      <a:lnTo>
                        <a:pt x="2388" y="709"/>
                      </a:lnTo>
                      <a:lnTo>
                        <a:pt x="2390" y="709"/>
                      </a:lnTo>
                      <a:lnTo>
                        <a:pt x="2393" y="709"/>
                      </a:lnTo>
                      <a:lnTo>
                        <a:pt x="2395" y="711"/>
                      </a:lnTo>
                      <a:lnTo>
                        <a:pt x="2397" y="713"/>
                      </a:lnTo>
                      <a:lnTo>
                        <a:pt x="2402" y="716"/>
                      </a:lnTo>
                      <a:lnTo>
                        <a:pt x="2407" y="718"/>
                      </a:lnTo>
                      <a:lnTo>
                        <a:pt x="2409" y="720"/>
                      </a:lnTo>
                      <a:lnTo>
                        <a:pt x="2412" y="720"/>
                      </a:lnTo>
                      <a:lnTo>
                        <a:pt x="2414" y="723"/>
                      </a:lnTo>
                      <a:lnTo>
                        <a:pt x="2419" y="725"/>
                      </a:lnTo>
                      <a:lnTo>
                        <a:pt x="2423" y="727"/>
                      </a:lnTo>
                      <a:lnTo>
                        <a:pt x="2426" y="732"/>
                      </a:lnTo>
                      <a:lnTo>
                        <a:pt x="2428" y="732"/>
                      </a:lnTo>
                      <a:lnTo>
                        <a:pt x="2428" y="732"/>
                      </a:lnTo>
                      <a:lnTo>
                        <a:pt x="2428" y="735"/>
                      </a:lnTo>
                      <a:lnTo>
                        <a:pt x="2433" y="737"/>
                      </a:lnTo>
                      <a:lnTo>
                        <a:pt x="2438" y="742"/>
                      </a:lnTo>
                      <a:lnTo>
                        <a:pt x="2445" y="746"/>
                      </a:lnTo>
                      <a:lnTo>
                        <a:pt x="2449" y="749"/>
                      </a:lnTo>
                      <a:lnTo>
                        <a:pt x="2454" y="751"/>
                      </a:lnTo>
                      <a:lnTo>
                        <a:pt x="2459" y="753"/>
                      </a:lnTo>
                      <a:lnTo>
                        <a:pt x="2468" y="758"/>
                      </a:lnTo>
                      <a:lnTo>
                        <a:pt x="2478" y="765"/>
                      </a:lnTo>
                      <a:lnTo>
                        <a:pt x="2480" y="768"/>
                      </a:lnTo>
                      <a:lnTo>
                        <a:pt x="2482" y="770"/>
                      </a:lnTo>
                      <a:lnTo>
                        <a:pt x="2485" y="770"/>
                      </a:lnTo>
                      <a:lnTo>
                        <a:pt x="2485" y="772"/>
                      </a:lnTo>
                      <a:lnTo>
                        <a:pt x="2487" y="775"/>
                      </a:lnTo>
                      <a:lnTo>
                        <a:pt x="2487" y="777"/>
                      </a:lnTo>
                      <a:lnTo>
                        <a:pt x="2489" y="777"/>
                      </a:lnTo>
                      <a:lnTo>
                        <a:pt x="2489" y="779"/>
                      </a:lnTo>
                      <a:lnTo>
                        <a:pt x="2492" y="782"/>
                      </a:lnTo>
                      <a:lnTo>
                        <a:pt x="2492" y="784"/>
                      </a:lnTo>
                      <a:lnTo>
                        <a:pt x="2494" y="794"/>
                      </a:lnTo>
                      <a:lnTo>
                        <a:pt x="2504" y="786"/>
                      </a:lnTo>
                      <a:lnTo>
                        <a:pt x="2506" y="784"/>
                      </a:lnTo>
                      <a:lnTo>
                        <a:pt x="2506" y="782"/>
                      </a:lnTo>
                      <a:lnTo>
                        <a:pt x="2506" y="779"/>
                      </a:lnTo>
                      <a:lnTo>
                        <a:pt x="2508" y="779"/>
                      </a:lnTo>
                      <a:lnTo>
                        <a:pt x="2508" y="777"/>
                      </a:lnTo>
                      <a:lnTo>
                        <a:pt x="2508" y="775"/>
                      </a:lnTo>
                      <a:lnTo>
                        <a:pt x="2508" y="772"/>
                      </a:lnTo>
                      <a:lnTo>
                        <a:pt x="2508" y="770"/>
                      </a:lnTo>
                      <a:lnTo>
                        <a:pt x="2508" y="768"/>
                      </a:lnTo>
                      <a:lnTo>
                        <a:pt x="2508" y="765"/>
                      </a:lnTo>
                      <a:lnTo>
                        <a:pt x="2508" y="763"/>
                      </a:lnTo>
                      <a:lnTo>
                        <a:pt x="2511" y="761"/>
                      </a:lnTo>
                      <a:lnTo>
                        <a:pt x="2511" y="758"/>
                      </a:lnTo>
                      <a:lnTo>
                        <a:pt x="2511" y="756"/>
                      </a:lnTo>
                      <a:lnTo>
                        <a:pt x="2513" y="753"/>
                      </a:lnTo>
                      <a:lnTo>
                        <a:pt x="2513" y="751"/>
                      </a:lnTo>
                      <a:lnTo>
                        <a:pt x="2515" y="751"/>
                      </a:lnTo>
                      <a:lnTo>
                        <a:pt x="2515" y="751"/>
                      </a:lnTo>
                      <a:lnTo>
                        <a:pt x="2518" y="749"/>
                      </a:lnTo>
                      <a:lnTo>
                        <a:pt x="2520" y="746"/>
                      </a:lnTo>
                      <a:lnTo>
                        <a:pt x="2525" y="744"/>
                      </a:lnTo>
                      <a:lnTo>
                        <a:pt x="2527" y="744"/>
                      </a:lnTo>
                      <a:lnTo>
                        <a:pt x="2527" y="742"/>
                      </a:lnTo>
                      <a:lnTo>
                        <a:pt x="2530" y="742"/>
                      </a:lnTo>
                      <a:lnTo>
                        <a:pt x="2532" y="742"/>
                      </a:lnTo>
                      <a:lnTo>
                        <a:pt x="2534" y="742"/>
                      </a:lnTo>
                      <a:lnTo>
                        <a:pt x="2537" y="742"/>
                      </a:lnTo>
                      <a:lnTo>
                        <a:pt x="2541" y="742"/>
                      </a:lnTo>
                      <a:lnTo>
                        <a:pt x="2546" y="742"/>
                      </a:lnTo>
                      <a:lnTo>
                        <a:pt x="2551" y="742"/>
                      </a:lnTo>
                      <a:lnTo>
                        <a:pt x="2560" y="742"/>
                      </a:lnTo>
                      <a:lnTo>
                        <a:pt x="2572" y="742"/>
                      </a:lnTo>
                      <a:lnTo>
                        <a:pt x="2582" y="742"/>
                      </a:lnTo>
                      <a:lnTo>
                        <a:pt x="2589" y="742"/>
                      </a:lnTo>
                      <a:lnTo>
                        <a:pt x="2596" y="739"/>
                      </a:lnTo>
                      <a:lnTo>
                        <a:pt x="2608" y="739"/>
                      </a:lnTo>
                      <a:lnTo>
                        <a:pt x="2617" y="739"/>
                      </a:lnTo>
                      <a:lnTo>
                        <a:pt x="2624" y="739"/>
                      </a:lnTo>
                      <a:lnTo>
                        <a:pt x="2626" y="739"/>
                      </a:lnTo>
                      <a:lnTo>
                        <a:pt x="2716" y="739"/>
                      </a:lnTo>
                      <a:lnTo>
                        <a:pt x="2740" y="739"/>
                      </a:lnTo>
                      <a:lnTo>
                        <a:pt x="2745" y="739"/>
                      </a:lnTo>
                      <a:lnTo>
                        <a:pt x="2756" y="739"/>
                      </a:lnTo>
                      <a:lnTo>
                        <a:pt x="2763" y="739"/>
                      </a:lnTo>
                      <a:lnTo>
                        <a:pt x="2806" y="739"/>
                      </a:lnTo>
                      <a:lnTo>
                        <a:pt x="2808" y="739"/>
                      </a:lnTo>
                      <a:lnTo>
                        <a:pt x="2811" y="739"/>
                      </a:lnTo>
                      <a:lnTo>
                        <a:pt x="2815" y="739"/>
                      </a:lnTo>
                      <a:lnTo>
                        <a:pt x="2825" y="739"/>
                      </a:lnTo>
                      <a:lnTo>
                        <a:pt x="2851" y="739"/>
                      </a:lnTo>
                      <a:lnTo>
                        <a:pt x="2853" y="751"/>
                      </a:lnTo>
                      <a:lnTo>
                        <a:pt x="2853" y="758"/>
                      </a:lnTo>
                      <a:lnTo>
                        <a:pt x="2853" y="770"/>
                      </a:lnTo>
                      <a:lnTo>
                        <a:pt x="2853" y="775"/>
                      </a:lnTo>
                      <a:lnTo>
                        <a:pt x="2853" y="782"/>
                      </a:lnTo>
                      <a:lnTo>
                        <a:pt x="2853" y="786"/>
                      </a:lnTo>
                      <a:lnTo>
                        <a:pt x="2853" y="794"/>
                      </a:lnTo>
                      <a:lnTo>
                        <a:pt x="2853" y="801"/>
                      </a:lnTo>
                      <a:lnTo>
                        <a:pt x="2853" y="808"/>
                      </a:lnTo>
                      <a:lnTo>
                        <a:pt x="2853" y="812"/>
                      </a:lnTo>
                      <a:lnTo>
                        <a:pt x="2853" y="827"/>
                      </a:lnTo>
                      <a:lnTo>
                        <a:pt x="2853" y="831"/>
                      </a:lnTo>
                      <a:lnTo>
                        <a:pt x="2853" y="848"/>
                      </a:lnTo>
                      <a:lnTo>
                        <a:pt x="2853" y="850"/>
                      </a:lnTo>
                      <a:lnTo>
                        <a:pt x="2853" y="857"/>
                      </a:lnTo>
                      <a:lnTo>
                        <a:pt x="2853" y="862"/>
                      </a:lnTo>
                      <a:lnTo>
                        <a:pt x="2853" y="864"/>
                      </a:lnTo>
                      <a:lnTo>
                        <a:pt x="2853" y="864"/>
                      </a:lnTo>
                      <a:lnTo>
                        <a:pt x="2853" y="869"/>
                      </a:lnTo>
                      <a:lnTo>
                        <a:pt x="2853" y="876"/>
                      </a:lnTo>
                      <a:lnTo>
                        <a:pt x="2853" y="879"/>
                      </a:lnTo>
                      <a:lnTo>
                        <a:pt x="2853" y="881"/>
                      </a:lnTo>
                      <a:lnTo>
                        <a:pt x="2853" y="883"/>
                      </a:lnTo>
                      <a:lnTo>
                        <a:pt x="2853" y="890"/>
                      </a:lnTo>
                      <a:lnTo>
                        <a:pt x="2853" y="893"/>
                      </a:lnTo>
                      <a:lnTo>
                        <a:pt x="2853" y="898"/>
                      </a:lnTo>
                      <a:lnTo>
                        <a:pt x="2853" y="900"/>
                      </a:lnTo>
                      <a:lnTo>
                        <a:pt x="2853" y="905"/>
                      </a:lnTo>
                      <a:lnTo>
                        <a:pt x="2853" y="907"/>
                      </a:lnTo>
                      <a:lnTo>
                        <a:pt x="2853" y="912"/>
                      </a:lnTo>
                      <a:lnTo>
                        <a:pt x="2853" y="919"/>
                      </a:lnTo>
                      <a:lnTo>
                        <a:pt x="2853" y="921"/>
                      </a:lnTo>
                      <a:lnTo>
                        <a:pt x="2853" y="921"/>
                      </a:lnTo>
                      <a:lnTo>
                        <a:pt x="2853" y="924"/>
                      </a:lnTo>
                      <a:lnTo>
                        <a:pt x="2853" y="926"/>
                      </a:lnTo>
                      <a:lnTo>
                        <a:pt x="2853" y="931"/>
                      </a:lnTo>
                      <a:lnTo>
                        <a:pt x="2853" y="935"/>
                      </a:lnTo>
                      <a:lnTo>
                        <a:pt x="2853" y="940"/>
                      </a:lnTo>
                      <a:lnTo>
                        <a:pt x="2853" y="942"/>
                      </a:lnTo>
                      <a:lnTo>
                        <a:pt x="2853" y="947"/>
                      </a:lnTo>
                      <a:lnTo>
                        <a:pt x="2853" y="954"/>
                      </a:lnTo>
                      <a:lnTo>
                        <a:pt x="2853" y="959"/>
                      </a:lnTo>
                      <a:lnTo>
                        <a:pt x="2853" y="964"/>
                      </a:lnTo>
                      <a:lnTo>
                        <a:pt x="2853" y="968"/>
                      </a:lnTo>
                      <a:lnTo>
                        <a:pt x="2853" y="973"/>
                      </a:lnTo>
                      <a:lnTo>
                        <a:pt x="2853" y="975"/>
                      </a:lnTo>
                      <a:lnTo>
                        <a:pt x="2853" y="978"/>
                      </a:lnTo>
                      <a:lnTo>
                        <a:pt x="2853" y="985"/>
                      </a:lnTo>
                      <a:lnTo>
                        <a:pt x="2853" y="987"/>
                      </a:lnTo>
                      <a:lnTo>
                        <a:pt x="2853" y="994"/>
                      </a:lnTo>
                      <a:lnTo>
                        <a:pt x="2853" y="999"/>
                      </a:lnTo>
                      <a:lnTo>
                        <a:pt x="2853" y="1004"/>
                      </a:lnTo>
                      <a:lnTo>
                        <a:pt x="2853" y="1006"/>
                      </a:lnTo>
                      <a:lnTo>
                        <a:pt x="2853" y="1009"/>
                      </a:lnTo>
                      <a:lnTo>
                        <a:pt x="2851" y="1009"/>
                      </a:lnTo>
                      <a:lnTo>
                        <a:pt x="2846" y="1009"/>
                      </a:lnTo>
                      <a:lnTo>
                        <a:pt x="2841" y="1009"/>
                      </a:lnTo>
                      <a:lnTo>
                        <a:pt x="2839" y="1009"/>
                      </a:lnTo>
                      <a:lnTo>
                        <a:pt x="2834" y="1009"/>
                      </a:lnTo>
                      <a:lnTo>
                        <a:pt x="2827" y="1009"/>
                      </a:lnTo>
                      <a:lnTo>
                        <a:pt x="2825" y="1009"/>
                      </a:lnTo>
                      <a:lnTo>
                        <a:pt x="2818" y="1009"/>
                      </a:lnTo>
                      <a:lnTo>
                        <a:pt x="2813" y="1009"/>
                      </a:lnTo>
                      <a:lnTo>
                        <a:pt x="2811" y="1009"/>
                      </a:lnTo>
                      <a:lnTo>
                        <a:pt x="2808" y="1009"/>
                      </a:lnTo>
                      <a:lnTo>
                        <a:pt x="2806" y="1009"/>
                      </a:lnTo>
                      <a:lnTo>
                        <a:pt x="2799" y="1009"/>
                      </a:lnTo>
                      <a:lnTo>
                        <a:pt x="2794" y="1009"/>
                      </a:lnTo>
                      <a:lnTo>
                        <a:pt x="2787" y="1009"/>
                      </a:lnTo>
                      <a:lnTo>
                        <a:pt x="2782" y="1009"/>
                      </a:lnTo>
                      <a:lnTo>
                        <a:pt x="2778" y="1009"/>
                      </a:lnTo>
                      <a:lnTo>
                        <a:pt x="2771" y="1009"/>
                      </a:lnTo>
                      <a:lnTo>
                        <a:pt x="2768" y="1009"/>
                      </a:lnTo>
                      <a:lnTo>
                        <a:pt x="2763" y="1009"/>
                      </a:lnTo>
                      <a:lnTo>
                        <a:pt x="2756" y="1009"/>
                      </a:lnTo>
                      <a:lnTo>
                        <a:pt x="2747" y="1009"/>
                      </a:lnTo>
                      <a:lnTo>
                        <a:pt x="2740" y="1009"/>
                      </a:lnTo>
                      <a:lnTo>
                        <a:pt x="2735" y="1009"/>
                      </a:lnTo>
                      <a:lnTo>
                        <a:pt x="2730" y="1009"/>
                      </a:lnTo>
                      <a:lnTo>
                        <a:pt x="2723" y="1011"/>
                      </a:lnTo>
                      <a:lnTo>
                        <a:pt x="2719" y="1011"/>
                      </a:lnTo>
                      <a:lnTo>
                        <a:pt x="2716" y="1011"/>
                      </a:lnTo>
                      <a:lnTo>
                        <a:pt x="2714" y="1011"/>
                      </a:lnTo>
                      <a:lnTo>
                        <a:pt x="2712" y="1011"/>
                      </a:lnTo>
                      <a:lnTo>
                        <a:pt x="2712" y="1011"/>
                      </a:lnTo>
                      <a:lnTo>
                        <a:pt x="2707" y="1011"/>
                      </a:lnTo>
                      <a:lnTo>
                        <a:pt x="2697" y="1011"/>
                      </a:lnTo>
                      <a:lnTo>
                        <a:pt x="2683" y="1011"/>
                      </a:lnTo>
                      <a:lnTo>
                        <a:pt x="2671" y="1011"/>
                      </a:lnTo>
                      <a:lnTo>
                        <a:pt x="2664" y="1011"/>
                      </a:lnTo>
                      <a:lnTo>
                        <a:pt x="2662" y="1011"/>
                      </a:lnTo>
                      <a:lnTo>
                        <a:pt x="2655" y="1011"/>
                      </a:lnTo>
                      <a:lnTo>
                        <a:pt x="2655" y="1011"/>
                      </a:lnTo>
                      <a:lnTo>
                        <a:pt x="2652" y="1011"/>
                      </a:lnTo>
                      <a:lnTo>
                        <a:pt x="2650" y="1011"/>
                      </a:lnTo>
                      <a:lnTo>
                        <a:pt x="2645" y="1011"/>
                      </a:lnTo>
                      <a:lnTo>
                        <a:pt x="2643" y="1011"/>
                      </a:lnTo>
                      <a:lnTo>
                        <a:pt x="2641" y="1011"/>
                      </a:lnTo>
                      <a:lnTo>
                        <a:pt x="2636" y="1011"/>
                      </a:lnTo>
                      <a:lnTo>
                        <a:pt x="2634" y="1011"/>
                      </a:lnTo>
                      <a:lnTo>
                        <a:pt x="2631" y="1011"/>
                      </a:lnTo>
                      <a:lnTo>
                        <a:pt x="2629" y="1011"/>
                      </a:lnTo>
                      <a:lnTo>
                        <a:pt x="2626" y="1011"/>
                      </a:lnTo>
                      <a:lnTo>
                        <a:pt x="2626" y="1013"/>
                      </a:lnTo>
                      <a:lnTo>
                        <a:pt x="2626" y="1016"/>
                      </a:lnTo>
                      <a:lnTo>
                        <a:pt x="2626" y="1025"/>
                      </a:lnTo>
                      <a:lnTo>
                        <a:pt x="2626" y="1030"/>
                      </a:lnTo>
                      <a:lnTo>
                        <a:pt x="2626" y="1032"/>
                      </a:lnTo>
                      <a:lnTo>
                        <a:pt x="2626" y="1037"/>
                      </a:lnTo>
                      <a:lnTo>
                        <a:pt x="2626" y="1042"/>
                      </a:lnTo>
                      <a:lnTo>
                        <a:pt x="2626" y="1049"/>
                      </a:lnTo>
                      <a:lnTo>
                        <a:pt x="2626" y="1061"/>
                      </a:lnTo>
                      <a:lnTo>
                        <a:pt x="2626" y="1065"/>
                      </a:lnTo>
                      <a:lnTo>
                        <a:pt x="2626" y="1068"/>
                      </a:lnTo>
                      <a:lnTo>
                        <a:pt x="2624" y="1070"/>
                      </a:lnTo>
                      <a:lnTo>
                        <a:pt x="2624" y="1075"/>
                      </a:lnTo>
                      <a:lnTo>
                        <a:pt x="2624" y="1077"/>
                      </a:lnTo>
                      <a:lnTo>
                        <a:pt x="2622" y="1079"/>
                      </a:lnTo>
                      <a:lnTo>
                        <a:pt x="2622" y="1082"/>
                      </a:lnTo>
                      <a:lnTo>
                        <a:pt x="2622" y="1084"/>
                      </a:lnTo>
                      <a:lnTo>
                        <a:pt x="2622" y="1087"/>
                      </a:lnTo>
                      <a:lnTo>
                        <a:pt x="2619" y="1089"/>
                      </a:lnTo>
                      <a:lnTo>
                        <a:pt x="2619" y="1089"/>
                      </a:lnTo>
                      <a:lnTo>
                        <a:pt x="2619" y="1091"/>
                      </a:lnTo>
                      <a:lnTo>
                        <a:pt x="2617" y="1094"/>
                      </a:lnTo>
                      <a:lnTo>
                        <a:pt x="2617" y="1096"/>
                      </a:lnTo>
                      <a:lnTo>
                        <a:pt x="2615" y="1098"/>
                      </a:lnTo>
                      <a:lnTo>
                        <a:pt x="2615" y="1101"/>
                      </a:lnTo>
                      <a:lnTo>
                        <a:pt x="2598" y="1101"/>
                      </a:lnTo>
                      <a:lnTo>
                        <a:pt x="2579" y="1101"/>
                      </a:lnTo>
                      <a:lnTo>
                        <a:pt x="2558" y="1101"/>
                      </a:lnTo>
                      <a:lnTo>
                        <a:pt x="2556" y="1101"/>
                      </a:lnTo>
                      <a:lnTo>
                        <a:pt x="2506" y="1101"/>
                      </a:lnTo>
                      <a:lnTo>
                        <a:pt x="2485" y="1098"/>
                      </a:lnTo>
                      <a:lnTo>
                        <a:pt x="2485" y="1103"/>
                      </a:lnTo>
                      <a:lnTo>
                        <a:pt x="2485" y="1108"/>
                      </a:lnTo>
                      <a:lnTo>
                        <a:pt x="2485" y="1113"/>
                      </a:lnTo>
                      <a:lnTo>
                        <a:pt x="2485" y="1115"/>
                      </a:lnTo>
                      <a:lnTo>
                        <a:pt x="2480" y="1120"/>
                      </a:lnTo>
                      <a:lnTo>
                        <a:pt x="2478" y="1122"/>
                      </a:lnTo>
                      <a:lnTo>
                        <a:pt x="2475" y="1127"/>
                      </a:lnTo>
                      <a:lnTo>
                        <a:pt x="2473" y="1131"/>
                      </a:lnTo>
                      <a:lnTo>
                        <a:pt x="2473" y="1134"/>
                      </a:lnTo>
                      <a:lnTo>
                        <a:pt x="2471" y="1138"/>
                      </a:lnTo>
                      <a:lnTo>
                        <a:pt x="2466" y="1138"/>
                      </a:lnTo>
                      <a:lnTo>
                        <a:pt x="2463" y="1141"/>
                      </a:lnTo>
                      <a:lnTo>
                        <a:pt x="2466" y="1146"/>
                      </a:lnTo>
                      <a:lnTo>
                        <a:pt x="2461" y="1146"/>
                      </a:lnTo>
                      <a:lnTo>
                        <a:pt x="2454" y="1143"/>
                      </a:lnTo>
                      <a:lnTo>
                        <a:pt x="2449" y="1136"/>
                      </a:lnTo>
                      <a:lnTo>
                        <a:pt x="2445" y="1141"/>
                      </a:lnTo>
                      <a:lnTo>
                        <a:pt x="2445" y="1143"/>
                      </a:lnTo>
                      <a:lnTo>
                        <a:pt x="2440" y="1146"/>
                      </a:lnTo>
                      <a:lnTo>
                        <a:pt x="2435" y="1150"/>
                      </a:lnTo>
                      <a:lnTo>
                        <a:pt x="2435" y="1157"/>
                      </a:lnTo>
                      <a:lnTo>
                        <a:pt x="2433" y="1157"/>
                      </a:lnTo>
                      <a:lnTo>
                        <a:pt x="2433" y="1160"/>
                      </a:lnTo>
                      <a:lnTo>
                        <a:pt x="2430" y="1160"/>
                      </a:lnTo>
                      <a:lnTo>
                        <a:pt x="2430" y="1162"/>
                      </a:lnTo>
                      <a:lnTo>
                        <a:pt x="2428" y="1162"/>
                      </a:lnTo>
                      <a:lnTo>
                        <a:pt x="2428" y="1164"/>
                      </a:lnTo>
                      <a:lnTo>
                        <a:pt x="2428" y="1167"/>
                      </a:lnTo>
                      <a:lnTo>
                        <a:pt x="2428" y="1169"/>
                      </a:lnTo>
                      <a:lnTo>
                        <a:pt x="2428" y="1172"/>
                      </a:lnTo>
                      <a:lnTo>
                        <a:pt x="2428" y="1174"/>
                      </a:lnTo>
                      <a:lnTo>
                        <a:pt x="2428" y="1176"/>
                      </a:lnTo>
                      <a:lnTo>
                        <a:pt x="2428" y="1179"/>
                      </a:lnTo>
                      <a:lnTo>
                        <a:pt x="2430" y="1179"/>
                      </a:lnTo>
                      <a:lnTo>
                        <a:pt x="2435" y="1181"/>
                      </a:lnTo>
                      <a:lnTo>
                        <a:pt x="2438" y="1181"/>
                      </a:lnTo>
                      <a:lnTo>
                        <a:pt x="2438" y="1183"/>
                      </a:lnTo>
                      <a:lnTo>
                        <a:pt x="2440" y="1183"/>
                      </a:lnTo>
                      <a:lnTo>
                        <a:pt x="2440" y="1186"/>
                      </a:lnTo>
                      <a:lnTo>
                        <a:pt x="2440" y="1188"/>
                      </a:lnTo>
                      <a:lnTo>
                        <a:pt x="2440" y="1190"/>
                      </a:lnTo>
                      <a:lnTo>
                        <a:pt x="2438" y="1190"/>
                      </a:lnTo>
                      <a:lnTo>
                        <a:pt x="2438" y="1193"/>
                      </a:lnTo>
                      <a:lnTo>
                        <a:pt x="2433" y="1198"/>
                      </a:lnTo>
                      <a:lnTo>
                        <a:pt x="2433" y="1200"/>
                      </a:lnTo>
                      <a:lnTo>
                        <a:pt x="2433" y="1202"/>
                      </a:lnTo>
                      <a:lnTo>
                        <a:pt x="2433" y="1202"/>
                      </a:lnTo>
                      <a:lnTo>
                        <a:pt x="2435" y="1205"/>
                      </a:lnTo>
                      <a:lnTo>
                        <a:pt x="2435" y="1207"/>
                      </a:lnTo>
                      <a:lnTo>
                        <a:pt x="2435" y="1209"/>
                      </a:lnTo>
                      <a:lnTo>
                        <a:pt x="2435" y="1212"/>
                      </a:lnTo>
                      <a:lnTo>
                        <a:pt x="2435" y="1214"/>
                      </a:lnTo>
                      <a:lnTo>
                        <a:pt x="2428" y="1224"/>
                      </a:lnTo>
                      <a:lnTo>
                        <a:pt x="2428" y="1226"/>
                      </a:lnTo>
                      <a:lnTo>
                        <a:pt x="2426" y="1226"/>
                      </a:lnTo>
                      <a:lnTo>
                        <a:pt x="2426" y="1228"/>
                      </a:lnTo>
                      <a:lnTo>
                        <a:pt x="2426" y="1231"/>
                      </a:lnTo>
                      <a:lnTo>
                        <a:pt x="2423" y="1238"/>
                      </a:lnTo>
                      <a:lnTo>
                        <a:pt x="2423" y="1240"/>
                      </a:lnTo>
                      <a:lnTo>
                        <a:pt x="2421" y="1240"/>
                      </a:lnTo>
                      <a:lnTo>
                        <a:pt x="2412" y="1242"/>
                      </a:lnTo>
                      <a:lnTo>
                        <a:pt x="2412" y="1245"/>
                      </a:lnTo>
                      <a:lnTo>
                        <a:pt x="2412" y="1254"/>
                      </a:lnTo>
                      <a:lnTo>
                        <a:pt x="2412" y="1257"/>
                      </a:lnTo>
                      <a:lnTo>
                        <a:pt x="2412" y="1259"/>
                      </a:lnTo>
                      <a:lnTo>
                        <a:pt x="2414" y="1259"/>
                      </a:lnTo>
                      <a:lnTo>
                        <a:pt x="2414" y="1259"/>
                      </a:lnTo>
                      <a:lnTo>
                        <a:pt x="2416" y="1259"/>
                      </a:lnTo>
                      <a:lnTo>
                        <a:pt x="2416" y="1261"/>
                      </a:lnTo>
                      <a:lnTo>
                        <a:pt x="2416" y="1264"/>
                      </a:lnTo>
                      <a:lnTo>
                        <a:pt x="2416" y="1266"/>
                      </a:lnTo>
                      <a:lnTo>
                        <a:pt x="2416" y="1278"/>
                      </a:lnTo>
                      <a:lnTo>
                        <a:pt x="2438" y="1278"/>
                      </a:lnTo>
                      <a:lnTo>
                        <a:pt x="2435" y="1287"/>
                      </a:lnTo>
                      <a:lnTo>
                        <a:pt x="2433" y="1327"/>
                      </a:lnTo>
                      <a:lnTo>
                        <a:pt x="2428" y="1351"/>
                      </a:lnTo>
                      <a:lnTo>
                        <a:pt x="2428" y="1356"/>
                      </a:lnTo>
                      <a:lnTo>
                        <a:pt x="2428" y="1361"/>
                      </a:lnTo>
                      <a:lnTo>
                        <a:pt x="2426" y="1372"/>
                      </a:lnTo>
                      <a:lnTo>
                        <a:pt x="2438" y="1391"/>
                      </a:lnTo>
                      <a:lnTo>
                        <a:pt x="2459" y="1424"/>
                      </a:lnTo>
                      <a:lnTo>
                        <a:pt x="2463" y="1441"/>
                      </a:lnTo>
                      <a:lnTo>
                        <a:pt x="2471" y="1450"/>
                      </a:lnTo>
                      <a:lnTo>
                        <a:pt x="2473" y="1455"/>
                      </a:lnTo>
                      <a:lnTo>
                        <a:pt x="2492" y="1486"/>
                      </a:lnTo>
                      <a:lnTo>
                        <a:pt x="2501" y="1512"/>
                      </a:lnTo>
                      <a:lnTo>
                        <a:pt x="2501" y="1514"/>
                      </a:lnTo>
                      <a:lnTo>
                        <a:pt x="2506" y="1524"/>
                      </a:lnTo>
                      <a:lnTo>
                        <a:pt x="2494" y="1550"/>
                      </a:lnTo>
                      <a:lnTo>
                        <a:pt x="2499" y="1571"/>
                      </a:lnTo>
                      <a:lnTo>
                        <a:pt x="2499" y="1590"/>
                      </a:lnTo>
                      <a:lnTo>
                        <a:pt x="2499" y="1594"/>
                      </a:lnTo>
                      <a:lnTo>
                        <a:pt x="2499" y="1599"/>
                      </a:lnTo>
                      <a:lnTo>
                        <a:pt x="2501" y="1606"/>
                      </a:lnTo>
                      <a:lnTo>
                        <a:pt x="2501" y="1616"/>
                      </a:lnTo>
                      <a:lnTo>
                        <a:pt x="2501" y="1625"/>
                      </a:lnTo>
                      <a:lnTo>
                        <a:pt x="2497" y="1637"/>
                      </a:lnTo>
                      <a:lnTo>
                        <a:pt x="2497" y="1642"/>
                      </a:lnTo>
                      <a:lnTo>
                        <a:pt x="2501" y="1642"/>
                      </a:lnTo>
                      <a:lnTo>
                        <a:pt x="2506" y="1642"/>
                      </a:lnTo>
                      <a:lnTo>
                        <a:pt x="2511" y="1644"/>
                      </a:lnTo>
                      <a:lnTo>
                        <a:pt x="2523" y="1644"/>
                      </a:lnTo>
                      <a:lnTo>
                        <a:pt x="2532" y="1646"/>
                      </a:lnTo>
                      <a:lnTo>
                        <a:pt x="2539" y="1646"/>
                      </a:lnTo>
                      <a:lnTo>
                        <a:pt x="2541" y="1646"/>
                      </a:lnTo>
                      <a:lnTo>
                        <a:pt x="2541" y="1646"/>
                      </a:lnTo>
                      <a:lnTo>
                        <a:pt x="2544" y="1646"/>
                      </a:lnTo>
                      <a:lnTo>
                        <a:pt x="2546" y="1646"/>
                      </a:lnTo>
                      <a:lnTo>
                        <a:pt x="2549" y="1646"/>
                      </a:lnTo>
                      <a:lnTo>
                        <a:pt x="2551" y="1646"/>
                      </a:lnTo>
                      <a:lnTo>
                        <a:pt x="2553" y="1646"/>
                      </a:lnTo>
                      <a:lnTo>
                        <a:pt x="2556" y="1649"/>
                      </a:lnTo>
                      <a:lnTo>
                        <a:pt x="2558" y="1649"/>
                      </a:lnTo>
                      <a:lnTo>
                        <a:pt x="2558" y="1651"/>
                      </a:lnTo>
                      <a:lnTo>
                        <a:pt x="2560" y="1651"/>
                      </a:lnTo>
                      <a:lnTo>
                        <a:pt x="2560" y="1654"/>
                      </a:lnTo>
                      <a:lnTo>
                        <a:pt x="2563" y="1656"/>
                      </a:lnTo>
                      <a:lnTo>
                        <a:pt x="2563" y="1656"/>
                      </a:lnTo>
                      <a:lnTo>
                        <a:pt x="2565" y="1665"/>
                      </a:lnTo>
                      <a:lnTo>
                        <a:pt x="2565" y="1689"/>
                      </a:lnTo>
                      <a:lnTo>
                        <a:pt x="2565" y="1694"/>
                      </a:lnTo>
                      <a:lnTo>
                        <a:pt x="2565" y="1703"/>
                      </a:lnTo>
                      <a:lnTo>
                        <a:pt x="2565" y="1715"/>
                      </a:lnTo>
                      <a:lnTo>
                        <a:pt x="2565" y="1717"/>
                      </a:lnTo>
                      <a:lnTo>
                        <a:pt x="2565" y="1720"/>
                      </a:lnTo>
                      <a:lnTo>
                        <a:pt x="2565" y="1722"/>
                      </a:lnTo>
                      <a:lnTo>
                        <a:pt x="2565" y="1724"/>
                      </a:lnTo>
                      <a:lnTo>
                        <a:pt x="2565" y="1727"/>
                      </a:lnTo>
                      <a:lnTo>
                        <a:pt x="2565" y="1731"/>
                      </a:lnTo>
                      <a:lnTo>
                        <a:pt x="2563" y="1734"/>
                      </a:lnTo>
                      <a:lnTo>
                        <a:pt x="2563" y="1739"/>
                      </a:lnTo>
                      <a:lnTo>
                        <a:pt x="2563" y="1741"/>
                      </a:lnTo>
                      <a:lnTo>
                        <a:pt x="2560" y="1746"/>
                      </a:lnTo>
                      <a:lnTo>
                        <a:pt x="2560" y="1750"/>
                      </a:lnTo>
                      <a:lnTo>
                        <a:pt x="2558" y="1753"/>
                      </a:lnTo>
                      <a:lnTo>
                        <a:pt x="2558" y="1757"/>
                      </a:lnTo>
                      <a:lnTo>
                        <a:pt x="2556" y="1760"/>
                      </a:lnTo>
                      <a:lnTo>
                        <a:pt x="2556" y="1762"/>
                      </a:lnTo>
                      <a:lnTo>
                        <a:pt x="2553" y="1767"/>
                      </a:lnTo>
                      <a:lnTo>
                        <a:pt x="2551" y="1769"/>
                      </a:lnTo>
                      <a:lnTo>
                        <a:pt x="2551" y="1769"/>
                      </a:lnTo>
                      <a:lnTo>
                        <a:pt x="2549" y="1774"/>
                      </a:lnTo>
                      <a:lnTo>
                        <a:pt x="2549" y="1776"/>
                      </a:lnTo>
                      <a:lnTo>
                        <a:pt x="2567" y="1776"/>
                      </a:lnTo>
                      <a:lnTo>
                        <a:pt x="2586" y="1776"/>
                      </a:lnTo>
                      <a:lnTo>
                        <a:pt x="2589" y="1776"/>
                      </a:lnTo>
                      <a:lnTo>
                        <a:pt x="2593" y="1776"/>
                      </a:lnTo>
                      <a:lnTo>
                        <a:pt x="2596" y="1776"/>
                      </a:lnTo>
                      <a:lnTo>
                        <a:pt x="2598" y="1776"/>
                      </a:lnTo>
                      <a:lnTo>
                        <a:pt x="2598" y="1776"/>
                      </a:lnTo>
                      <a:lnTo>
                        <a:pt x="2600" y="1776"/>
                      </a:lnTo>
                      <a:lnTo>
                        <a:pt x="2605" y="1776"/>
                      </a:lnTo>
                      <a:lnTo>
                        <a:pt x="2608" y="1779"/>
                      </a:lnTo>
                      <a:lnTo>
                        <a:pt x="2610" y="1779"/>
                      </a:lnTo>
                      <a:lnTo>
                        <a:pt x="2612" y="1779"/>
                      </a:lnTo>
                      <a:lnTo>
                        <a:pt x="2615" y="1779"/>
                      </a:lnTo>
                      <a:lnTo>
                        <a:pt x="2619" y="1781"/>
                      </a:lnTo>
                      <a:lnTo>
                        <a:pt x="2624" y="1781"/>
                      </a:lnTo>
                      <a:lnTo>
                        <a:pt x="2626" y="1783"/>
                      </a:lnTo>
                      <a:lnTo>
                        <a:pt x="2631" y="1783"/>
                      </a:lnTo>
                      <a:lnTo>
                        <a:pt x="2634" y="1786"/>
                      </a:lnTo>
                      <a:lnTo>
                        <a:pt x="2636" y="1786"/>
                      </a:lnTo>
                      <a:lnTo>
                        <a:pt x="2638" y="1786"/>
                      </a:lnTo>
                      <a:lnTo>
                        <a:pt x="2641" y="1786"/>
                      </a:lnTo>
                      <a:lnTo>
                        <a:pt x="2643" y="1788"/>
                      </a:lnTo>
                      <a:lnTo>
                        <a:pt x="2645" y="1788"/>
                      </a:lnTo>
                      <a:lnTo>
                        <a:pt x="2650" y="1788"/>
                      </a:lnTo>
                      <a:lnTo>
                        <a:pt x="2652" y="1791"/>
                      </a:lnTo>
                      <a:lnTo>
                        <a:pt x="2655" y="1791"/>
                      </a:lnTo>
                      <a:lnTo>
                        <a:pt x="2655" y="1791"/>
                      </a:lnTo>
                      <a:lnTo>
                        <a:pt x="2657" y="1791"/>
                      </a:lnTo>
                      <a:lnTo>
                        <a:pt x="2664" y="1793"/>
                      </a:lnTo>
                      <a:lnTo>
                        <a:pt x="2669" y="1793"/>
                      </a:lnTo>
                      <a:lnTo>
                        <a:pt x="2674" y="1793"/>
                      </a:lnTo>
                      <a:lnTo>
                        <a:pt x="2678" y="1793"/>
                      </a:lnTo>
                      <a:lnTo>
                        <a:pt x="2681" y="1795"/>
                      </a:lnTo>
                      <a:lnTo>
                        <a:pt x="2686" y="1795"/>
                      </a:lnTo>
                      <a:lnTo>
                        <a:pt x="2690" y="1795"/>
                      </a:lnTo>
                      <a:lnTo>
                        <a:pt x="2693" y="1795"/>
                      </a:lnTo>
                      <a:lnTo>
                        <a:pt x="2695" y="1798"/>
                      </a:lnTo>
                      <a:lnTo>
                        <a:pt x="2697" y="1798"/>
                      </a:lnTo>
                      <a:lnTo>
                        <a:pt x="2700" y="1798"/>
                      </a:lnTo>
                      <a:lnTo>
                        <a:pt x="2702" y="1800"/>
                      </a:lnTo>
                      <a:lnTo>
                        <a:pt x="2712" y="1802"/>
                      </a:lnTo>
                      <a:lnTo>
                        <a:pt x="2714" y="1805"/>
                      </a:lnTo>
                      <a:lnTo>
                        <a:pt x="2719" y="1805"/>
                      </a:lnTo>
                      <a:lnTo>
                        <a:pt x="2730" y="1809"/>
                      </a:lnTo>
                      <a:lnTo>
                        <a:pt x="2742" y="1812"/>
                      </a:lnTo>
                      <a:lnTo>
                        <a:pt x="2745" y="1814"/>
                      </a:lnTo>
                      <a:lnTo>
                        <a:pt x="2747" y="1814"/>
                      </a:lnTo>
                      <a:lnTo>
                        <a:pt x="2749" y="1814"/>
                      </a:lnTo>
                      <a:lnTo>
                        <a:pt x="2752" y="1814"/>
                      </a:lnTo>
                      <a:lnTo>
                        <a:pt x="2754" y="1814"/>
                      </a:lnTo>
                      <a:lnTo>
                        <a:pt x="2756" y="1814"/>
                      </a:lnTo>
                      <a:lnTo>
                        <a:pt x="2759" y="1814"/>
                      </a:lnTo>
                      <a:lnTo>
                        <a:pt x="2761" y="1814"/>
                      </a:lnTo>
                      <a:lnTo>
                        <a:pt x="2763" y="1814"/>
                      </a:lnTo>
                      <a:lnTo>
                        <a:pt x="2763" y="1826"/>
                      </a:lnTo>
                      <a:lnTo>
                        <a:pt x="2763" y="1840"/>
                      </a:lnTo>
                      <a:lnTo>
                        <a:pt x="2763" y="1857"/>
                      </a:lnTo>
                      <a:lnTo>
                        <a:pt x="2763" y="1868"/>
                      </a:lnTo>
                      <a:lnTo>
                        <a:pt x="2763" y="1871"/>
                      </a:lnTo>
                      <a:lnTo>
                        <a:pt x="2763" y="1873"/>
                      </a:lnTo>
                      <a:lnTo>
                        <a:pt x="2763" y="1876"/>
                      </a:lnTo>
                      <a:lnTo>
                        <a:pt x="2763" y="1880"/>
                      </a:lnTo>
                      <a:lnTo>
                        <a:pt x="2763" y="1885"/>
                      </a:lnTo>
                      <a:lnTo>
                        <a:pt x="2763" y="1890"/>
                      </a:lnTo>
                      <a:lnTo>
                        <a:pt x="2763" y="1897"/>
                      </a:lnTo>
                      <a:lnTo>
                        <a:pt x="2763" y="1902"/>
                      </a:lnTo>
                      <a:lnTo>
                        <a:pt x="2763" y="1906"/>
                      </a:lnTo>
                      <a:lnTo>
                        <a:pt x="2763" y="1911"/>
                      </a:lnTo>
                      <a:lnTo>
                        <a:pt x="2763" y="1913"/>
                      </a:lnTo>
                      <a:lnTo>
                        <a:pt x="2766" y="1918"/>
                      </a:lnTo>
                      <a:lnTo>
                        <a:pt x="2766" y="1920"/>
                      </a:lnTo>
                      <a:lnTo>
                        <a:pt x="2766" y="1923"/>
                      </a:lnTo>
                      <a:lnTo>
                        <a:pt x="2766" y="1925"/>
                      </a:lnTo>
                      <a:lnTo>
                        <a:pt x="2766" y="1928"/>
                      </a:lnTo>
                      <a:lnTo>
                        <a:pt x="2766" y="1932"/>
                      </a:lnTo>
                      <a:lnTo>
                        <a:pt x="2766" y="1935"/>
                      </a:lnTo>
                      <a:lnTo>
                        <a:pt x="2766" y="1937"/>
                      </a:lnTo>
                      <a:lnTo>
                        <a:pt x="2766" y="1939"/>
                      </a:lnTo>
                      <a:lnTo>
                        <a:pt x="2766" y="1942"/>
                      </a:lnTo>
                      <a:lnTo>
                        <a:pt x="2766" y="1949"/>
                      </a:lnTo>
                      <a:lnTo>
                        <a:pt x="2766" y="1956"/>
                      </a:lnTo>
                      <a:lnTo>
                        <a:pt x="2766" y="1961"/>
                      </a:lnTo>
                      <a:lnTo>
                        <a:pt x="2766" y="1968"/>
                      </a:lnTo>
                      <a:lnTo>
                        <a:pt x="2766" y="1970"/>
                      </a:lnTo>
                      <a:lnTo>
                        <a:pt x="2766" y="1972"/>
                      </a:lnTo>
                      <a:lnTo>
                        <a:pt x="2766" y="1977"/>
                      </a:lnTo>
                      <a:lnTo>
                        <a:pt x="2766" y="1982"/>
                      </a:lnTo>
                      <a:lnTo>
                        <a:pt x="2766" y="1989"/>
                      </a:lnTo>
                      <a:lnTo>
                        <a:pt x="2766" y="1996"/>
                      </a:lnTo>
                      <a:lnTo>
                        <a:pt x="2766" y="1998"/>
                      </a:lnTo>
                      <a:lnTo>
                        <a:pt x="2766" y="2001"/>
                      </a:lnTo>
                      <a:lnTo>
                        <a:pt x="2766" y="2003"/>
                      </a:lnTo>
                      <a:lnTo>
                        <a:pt x="2766" y="2010"/>
                      </a:lnTo>
                      <a:lnTo>
                        <a:pt x="2766" y="2015"/>
                      </a:lnTo>
                      <a:lnTo>
                        <a:pt x="2766" y="2020"/>
                      </a:lnTo>
                      <a:lnTo>
                        <a:pt x="2766" y="2036"/>
                      </a:lnTo>
                      <a:lnTo>
                        <a:pt x="2766" y="2048"/>
                      </a:lnTo>
                      <a:lnTo>
                        <a:pt x="2763" y="2057"/>
                      </a:lnTo>
                      <a:lnTo>
                        <a:pt x="2763" y="2062"/>
                      </a:lnTo>
                      <a:lnTo>
                        <a:pt x="2763" y="2065"/>
                      </a:lnTo>
                      <a:lnTo>
                        <a:pt x="2763" y="2069"/>
                      </a:lnTo>
                      <a:lnTo>
                        <a:pt x="2763" y="2072"/>
                      </a:lnTo>
                      <a:lnTo>
                        <a:pt x="2766" y="2076"/>
                      </a:lnTo>
                      <a:lnTo>
                        <a:pt x="2766" y="2083"/>
                      </a:lnTo>
                      <a:lnTo>
                        <a:pt x="2763" y="2088"/>
                      </a:lnTo>
                      <a:lnTo>
                        <a:pt x="2763" y="2095"/>
                      </a:lnTo>
                      <a:lnTo>
                        <a:pt x="2763" y="2102"/>
                      </a:lnTo>
                      <a:lnTo>
                        <a:pt x="2763" y="2109"/>
                      </a:lnTo>
                      <a:lnTo>
                        <a:pt x="2763" y="2112"/>
                      </a:lnTo>
                      <a:lnTo>
                        <a:pt x="2763" y="2114"/>
                      </a:lnTo>
                      <a:lnTo>
                        <a:pt x="2763" y="2121"/>
                      </a:lnTo>
                      <a:lnTo>
                        <a:pt x="2766" y="2131"/>
                      </a:lnTo>
                      <a:lnTo>
                        <a:pt x="2766" y="2135"/>
                      </a:lnTo>
                      <a:lnTo>
                        <a:pt x="2766" y="2143"/>
                      </a:lnTo>
                      <a:lnTo>
                        <a:pt x="2766" y="2166"/>
                      </a:lnTo>
                      <a:lnTo>
                        <a:pt x="2766" y="2169"/>
                      </a:lnTo>
                      <a:lnTo>
                        <a:pt x="2766" y="2180"/>
                      </a:lnTo>
                      <a:lnTo>
                        <a:pt x="2766" y="2185"/>
                      </a:lnTo>
                      <a:lnTo>
                        <a:pt x="2766" y="2190"/>
                      </a:lnTo>
                      <a:lnTo>
                        <a:pt x="2766" y="2197"/>
                      </a:lnTo>
                      <a:lnTo>
                        <a:pt x="2766" y="2204"/>
                      </a:lnTo>
                      <a:lnTo>
                        <a:pt x="2766" y="2209"/>
                      </a:lnTo>
                      <a:lnTo>
                        <a:pt x="2766" y="2211"/>
                      </a:lnTo>
                      <a:lnTo>
                        <a:pt x="2763" y="2213"/>
                      </a:lnTo>
                      <a:lnTo>
                        <a:pt x="2766" y="2237"/>
                      </a:lnTo>
                      <a:lnTo>
                        <a:pt x="2766" y="2239"/>
                      </a:lnTo>
                      <a:lnTo>
                        <a:pt x="2766" y="2244"/>
                      </a:lnTo>
                      <a:lnTo>
                        <a:pt x="2766" y="2246"/>
                      </a:lnTo>
                      <a:lnTo>
                        <a:pt x="2766" y="2258"/>
                      </a:lnTo>
                      <a:lnTo>
                        <a:pt x="2766" y="2261"/>
                      </a:lnTo>
                      <a:lnTo>
                        <a:pt x="2763" y="2263"/>
                      </a:lnTo>
                      <a:lnTo>
                        <a:pt x="2763" y="2265"/>
                      </a:lnTo>
                      <a:lnTo>
                        <a:pt x="2766" y="2301"/>
                      </a:lnTo>
                      <a:lnTo>
                        <a:pt x="2766" y="2303"/>
                      </a:lnTo>
                      <a:lnTo>
                        <a:pt x="2766" y="2306"/>
                      </a:lnTo>
                      <a:lnTo>
                        <a:pt x="2766" y="2308"/>
                      </a:lnTo>
                      <a:lnTo>
                        <a:pt x="2766" y="2313"/>
                      </a:lnTo>
                      <a:lnTo>
                        <a:pt x="2766" y="2322"/>
                      </a:lnTo>
                      <a:lnTo>
                        <a:pt x="2766" y="2327"/>
                      </a:lnTo>
                      <a:lnTo>
                        <a:pt x="2766" y="2334"/>
                      </a:lnTo>
                      <a:lnTo>
                        <a:pt x="2766" y="2339"/>
                      </a:lnTo>
                      <a:lnTo>
                        <a:pt x="2766" y="2343"/>
                      </a:lnTo>
                      <a:lnTo>
                        <a:pt x="2766" y="2348"/>
                      </a:lnTo>
                      <a:lnTo>
                        <a:pt x="2766" y="2353"/>
                      </a:lnTo>
                      <a:lnTo>
                        <a:pt x="2766" y="2374"/>
                      </a:lnTo>
                      <a:lnTo>
                        <a:pt x="2766" y="2376"/>
                      </a:lnTo>
                      <a:lnTo>
                        <a:pt x="2763" y="2431"/>
                      </a:lnTo>
                      <a:lnTo>
                        <a:pt x="2763" y="2443"/>
                      </a:lnTo>
                      <a:lnTo>
                        <a:pt x="2763" y="2454"/>
                      </a:lnTo>
                      <a:lnTo>
                        <a:pt x="2763" y="2464"/>
                      </a:lnTo>
                      <a:lnTo>
                        <a:pt x="2763" y="2471"/>
                      </a:lnTo>
                      <a:lnTo>
                        <a:pt x="2763" y="2476"/>
                      </a:lnTo>
                      <a:lnTo>
                        <a:pt x="2766" y="2485"/>
                      </a:lnTo>
                      <a:lnTo>
                        <a:pt x="2766" y="2497"/>
                      </a:lnTo>
                      <a:lnTo>
                        <a:pt x="2766" y="2504"/>
                      </a:lnTo>
                      <a:lnTo>
                        <a:pt x="2766" y="2506"/>
                      </a:lnTo>
                      <a:lnTo>
                        <a:pt x="2766" y="2518"/>
                      </a:lnTo>
                      <a:lnTo>
                        <a:pt x="2766" y="2525"/>
                      </a:lnTo>
                      <a:lnTo>
                        <a:pt x="2766" y="2535"/>
                      </a:lnTo>
                      <a:lnTo>
                        <a:pt x="2768" y="2542"/>
                      </a:lnTo>
                      <a:lnTo>
                        <a:pt x="2768" y="2546"/>
                      </a:lnTo>
                      <a:lnTo>
                        <a:pt x="2768" y="2549"/>
                      </a:lnTo>
                      <a:lnTo>
                        <a:pt x="2763" y="2549"/>
                      </a:lnTo>
                      <a:lnTo>
                        <a:pt x="2721" y="2549"/>
                      </a:lnTo>
                      <a:lnTo>
                        <a:pt x="2716" y="2549"/>
                      </a:lnTo>
                      <a:lnTo>
                        <a:pt x="2674" y="2549"/>
                      </a:lnTo>
                      <a:lnTo>
                        <a:pt x="2655" y="2549"/>
                      </a:lnTo>
                      <a:lnTo>
                        <a:pt x="2629" y="2549"/>
                      </a:lnTo>
                      <a:lnTo>
                        <a:pt x="2598" y="2549"/>
                      </a:lnTo>
                      <a:lnTo>
                        <a:pt x="2589" y="2549"/>
                      </a:lnTo>
                      <a:lnTo>
                        <a:pt x="2404" y="2551"/>
                      </a:lnTo>
                      <a:lnTo>
                        <a:pt x="2180" y="2549"/>
                      </a:lnTo>
                      <a:lnTo>
                        <a:pt x="2180" y="2554"/>
                      </a:lnTo>
                      <a:lnTo>
                        <a:pt x="2180" y="2556"/>
                      </a:lnTo>
                      <a:lnTo>
                        <a:pt x="2128" y="2556"/>
                      </a:lnTo>
                      <a:lnTo>
                        <a:pt x="2086" y="2556"/>
                      </a:lnTo>
                      <a:lnTo>
                        <a:pt x="2038" y="2556"/>
                      </a:lnTo>
                      <a:lnTo>
                        <a:pt x="1977" y="2556"/>
                      </a:lnTo>
                      <a:lnTo>
                        <a:pt x="1970" y="2556"/>
                      </a:lnTo>
                      <a:lnTo>
                        <a:pt x="1946" y="2556"/>
                      </a:lnTo>
                      <a:lnTo>
                        <a:pt x="1944" y="2556"/>
                      </a:lnTo>
                      <a:lnTo>
                        <a:pt x="1899" y="2556"/>
                      </a:lnTo>
                      <a:lnTo>
                        <a:pt x="1854" y="2556"/>
                      </a:lnTo>
                      <a:lnTo>
                        <a:pt x="1809" y="2556"/>
                      </a:lnTo>
                      <a:close/>
                    </a:path>
                  </a:pathLst>
                </a:custGeom>
                <a:solidFill>
                  <a:srgbClr val="1F497D">
                    <a:lumMod val="20000"/>
                    <a:lumOff val="80000"/>
                    <a:alpha val="62000"/>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sp>
              <p:nvSpPr>
                <p:cNvPr id="79" name="Freeform 10"/>
                <p:cNvSpPr>
                  <a:spLocks/>
                </p:cNvSpPr>
                <p:nvPr/>
              </p:nvSpPr>
              <p:spPr bwMode="auto">
                <a:xfrm>
                  <a:off x="5291318" y="11374322"/>
                  <a:ext cx="2330264" cy="2338995"/>
                </a:xfrm>
                <a:custGeom>
                  <a:avLst/>
                  <a:gdLst>
                    <a:gd name="T0" fmla="*/ 33 w 1970"/>
                    <a:gd name="T1" fmla="*/ 33 h 1987"/>
                    <a:gd name="T2" fmla="*/ 588 w 1970"/>
                    <a:gd name="T3" fmla="*/ 7 h 1987"/>
                    <a:gd name="T4" fmla="*/ 1358 w 1970"/>
                    <a:gd name="T5" fmla="*/ 3 h 1987"/>
                    <a:gd name="T6" fmla="*/ 1639 w 1970"/>
                    <a:gd name="T7" fmla="*/ 185 h 1987"/>
                    <a:gd name="T8" fmla="*/ 1531 w 1970"/>
                    <a:gd name="T9" fmla="*/ 352 h 1987"/>
                    <a:gd name="T10" fmla="*/ 1661 w 1970"/>
                    <a:gd name="T11" fmla="*/ 527 h 1987"/>
                    <a:gd name="T12" fmla="*/ 1611 w 1970"/>
                    <a:gd name="T13" fmla="*/ 586 h 1987"/>
                    <a:gd name="T14" fmla="*/ 1635 w 1970"/>
                    <a:gd name="T15" fmla="*/ 622 h 1987"/>
                    <a:gd name="T16" fmla="*/ 1670 w 1970"/>
                    <a:gd name="T17" fmla="*/ 671 h 1987"/>
                    <a:gd name="T18" fmla="*/ 1691 w 1970"/>
                    <a:gd name="T19" fmla="*/ 716 h 1987"/>
                    <a:gd name="T20" fmla="*/ 1679 w 1970"/>
                    <a:gd name="T21" fmla="*/ 763 h 1987"/>
                    <a:gd name="T22" fmla="*/ 1812 w 1970"/>
                    <a:gd name="T23" fmla="*/ 822 h 1987"/>
                    <a:gd name="T24" fmla="*/ 1814 w 1970"/>
                    <a:gd name="T25" fmla="*/ 884 h 1987"/>
                    <a:gd name="T26" fmla="*/ 1904 w 1970"/>
                    <a:gd name="T27" fmla="*/ 912 h 1987"/>
                    <a:gd name="T28" fmla="*/ 1904 w 1970"/>
                    <a:gd name="T29" fmla="*/ 990 h 1987"/>
                    <a:gd name="T30" fmla="*/ 1904 w 1970"/>
                    <a:gd name="T31" fmla="*/ 1033 h 1987"/>
                    <a:gd name="T32" fmla="*/ 1920 w 1970"/>
                    <a:gd name="T33" fmla="*/ 1078 h 1987"/>
                    <a:gd name="T34" fmla="*/ 1930 w 1970"/>
                    <a:gd name="T35" fmla="*/ 1167 h 1987"/>
                    <a:gd name="T36" fmla="*/ 1920 w 1970"/>
                    <a:gd name="T37" fmla="*/ 1423 h 1987"/>
                    <a:gd name="T38" fmla="*/ 1814 w 1970"/>
                    <a:gd name="T39" fmla="*/ 1621 h 1987"/>
                    <a:gd name="T40" fmla="*/ 1689 w 1970"/>
                    <a:gd name="T41" fmla="*/ 1985 h 1987"/>
                    <a:gd name="T42" fmla="*/ 1531 w 1970"/>
                    <a:gd name="T43" fmla="*/ 1803 h 1987"/>
                    <a:gd name="T44" fmla="*/ 1361 w 1970"/>
                    <a:gd name="T45" fmla="*/ 1985 h 1987"/>
                    <a:gd name="T46" fmla="*/ 1129 w 1970"/>
                    <a:gd name="T47" fmla="*/ 1987 h 1987"/>
                    <a:gd name="T48" fmla="*/ 945 w 1970"/>
                    <a:gd name="T49" fmla="*/ 1982 h 1987"/>
                    <a:gd name="T50" fmla="*/ 907 w 1970"/>
                    <a:gd name="T51" fmla="*/ 1971 h 1987"/>
                    <a:gd name="T52" fmla="*/ 850 w 1970"/>
                    <a:gd name="T53" fmla="*/ 1860 h 1987"/>
                    <a:gd name="T54" fmla="*/ 874 w 1970"/>
                    <a:gd name="T55" fmla="*/ 1534 h 1987"/>
                    <a:gd name="T56" fmla="*/ 735 w 1970"/>
                    <a:gd name="T57" fmla="*/ 1484 h 1987"/>
                    <a:gd name="T58" fmla="*/ 683 w 1970"/>
                    <a:gd name="T59" fmla="*/ 1444 h 1987"/>
                    <a:gd name="T60" fmla="*/ 503 w 1970"/>
                    <a:gd name="T61" fmla="*/ 1626 h 1987"/>
                    <a:gd name="T62" fmla="*/ 347 w 1970"/>
                    <a:gd name="T63" fmla="*/ 1749 h 1987"/>
                    <a:gd name="T64" fmla="*/ 255 w 1970"/>
                    <a:gd name="T65" fmla="*/ 1647 h 1987"/>
                    <a:gd name="T66" fmla="*/ 224 w 1970"/>
                    <a:gd name="T67" fmla="*/ 1628 h 1987"/>
                    <a:gd name="T68" fmla="*/ 99 w 1970"/>
                    <a:gd name="T69" fmla="*/ 1626 h 1987"/>
                    <a:gd name="T70" fmla="*/ 7 w 1970"/>
                    <a:gd name="T71" fmla="*/ 1597 h 1987"/>
                    <a:gd name="T72" fmla="*/ 7 w 1970"/>
                    <a:gd name="T73" fmla="*/ 1477 h 1987"/>
                    <a:gd name="T74" fmla="*/ 7 w 1970"/>
                    <a:gd name="T75" fmla="*/ 1359 h 1987"/>
                    <a:gd name="T76" fmla="*/ 7 w 1970"/>
                    <a:gd name="T77" fmla="*/ 1293 h 1987"/>
                    <a:gd name="T78" fmla="*/ 7 w 1970"/>
                    <a:gd name="T79" fmla="*/ 1182 h 1987"/>
                    <a:gd name="T80" fmla="*/ 38 w 1970"/>
                    <a:gd name="T81" fmla="*/ 1108 h 1987"/>
                    <a:gd name="T82" fmla="*/ 142 w 1970"/>
                    <a:gd name="T83" fmla="*/ 1151 h 1987"/>
                    <a:gd name="T84" fmla="*/ 229 w 1970"/>
                    <a:gd name="T85" fmla="*/ 1191 h 1987"/>
                    <a:gd name="T86" fmla="*/ 236 w 1970"/>
                    <a:gd name="T87" fmla="*/ 1156 h 1987"/>
                    <a:gd name="T88" fmla="*/ 265 w 1970"/>
                    <a:gd name="T89" fmla="*/ 1125 h 1987"/>
                    <a:gd name="T90" fmla="*/ 279 w 1970"/>
                    <a:gd name="T91" fmla="*/ 1099 h 1987"/>
                    <a:gd name="T92" fmla="*/ 279 w 1970"/>
                    <a:gd name="T93" fmla="*/ 1023 h 1987"/>
                    <a:gd name="T94" fmla="*/ 276 w 1970"/>
                    <a:gd name="T95" fmla="*/ 952 h 1987"/>
                    <a:gd name="T96" fmla="*/ 276 w 1970"/>
                    <a:gd name="T97" fmla="*/ 825 h 1987"/>
                    <a:gd name="T98" fmla="*/ 274 w 1970"/>
                    <a:gd name="T99" fmla="*/ 690 h 1987"/>
                    <a:gd name="T100" fmla="*/ 260 w 1970"/>
                    <a:gd name="T101" fmla="*/ 544 h 1987"/>
                    <a:gd name="T102" fmla="*/ 170 w 1970"/>
                    <a:gd name="T103" fmla="*/ 584 h 1987"/>
                    <a:gd name="T104" fmla="*/ 102 w 1970"/>
                    <a:gd name="T105" fmla="*/ 615 h 1987"/>
                    <a:gd name="T106" fmla="*/ 26 w 1970"/>
                    <a:gd name="T107" fmla="*/ 622 h 1987"/>
                    <a:gd name="T108" fmla="*/ 0 w 1970"/>
                    <a:gd name="T109" fmla="*/ 534 h 1987"/>
                    <a:gd name="T110" fmla="*/ 0 w 1970"/>
                    <a:gd name="T111" fmla="*/ 473 h 1987"/>
                    <a:gd name="T112" fmla="*/ 26 w 1970"/>
                    <a:gd name="T113" fmla="*/ 404 h 1987"/>
                    <a:gd name="T114" fmla="*/ 47 w 1970"/>
                    <a:gd name="T115" fmla="*/ 348 h 1987"/>
                    <a:gd name="T116" fmla="*/ 45 w 1970"/>
                    <a:gd name="T117" fmla="*/ 274 h 1987"/>
                    <a:gd name="T118" fmla="*/ 43 w 1970"/>
                    <a:gd name="T119" fmla="*/ 147 h 1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70" h="1987">
                      <a:moveTo>
                        <a:pt x="43" y="107"/>
                      </a:moveTo>
                      <a:lnTo>
                        <a:pt x="43" y="100"/>
                      </a:lnTo>
                      <a:lnTo>
                        <a:pt x="43" y="95"/>
                      </a:lnTo>
                      <a:lnTo>
                        <a:pt x="43" y="92"/>
                      </a:lnTo>
                      <a:lnTo>
                        <a:pt x="43" y="90"/>
                      </a:lnTo>
                      <a:lnTo>
                        <a:pt x="43" y="85"/>
                      </a:lnTo>
                      <a:lnTo>
                        <a:pt x="43" y="78"/>
                      </a:lnTo>
                      <a:lnTo>
                        <a:pt x="43" y="74"/>
                      </a:lnTo>
                      <a:lnTo>
                        <a:pt x="40" y="67"/>
                      </a:lnTo>
                      <a:lnTo>
                        <a:pt x="40" y="62"/>
                      </a:lnTo>
                      <a:lnTo>
                        <a:pt x="40" y="57"/>
                      </a:lnTo>
                      <a:lnTo>
                        <a:pt x="40" y="55"/>
                      </a:lnTo>
                      <a:lnTo>
                        <a:pt x="40" y="52"/>
                      </a:lnTo>
                      <a:lnTo>
                        <a:pt x="38" y="50"/>
                      </a:lnTo>
                      <a:lnTo>
                        <a:pt x="38" y="48"/>
                      </a:lnTo>
                      <a:lnTo>
                        <a:pt x="35" y="43"/>
                      </a:lnTo>
                      <a:lnTo>
                        <a:pt x="33" y="33"/>
                      </a:lnTo>
                      <a:lnTo>
                        <a:pt x="31" y="31"/>
                      </a:lnTo>
                      <a:lnTo>
                        <a:pt x="28" y="26"/>
                      </a:lnTo>
                      <a:lnTo>
                        <a:pt x="26" y="19"/>
                      </a:lnTo>
                      <a:lnTo>
                        <a:pt x="26" y="17"/>
                      </a:lnTo>
                      <a:lnTo>
                        <a:pt x="40" y="17"/>
                      </a:lnTo>
                      <a:lnTo>
                        <a:pt x="85" y="17"/>
                      </a:lnTo>
                      <a:lnTo>
                        <a:pt x="130" y="15"/>
                      </a:lnTo>
                      <a:lnTo>
                        <a:pt x="175" y="15"/>
                      </a:lnTo>
                      <a:lnTo>
                        <a:pt x="222" y="15"/>
                      </a:lnTo>
                      <a:lnTo>
                        <a:pt x="267" y="12"/>
                      </a:lnTo>
                      <a:lnTo>
                        <a:pt x="312" y="12"/>
                      </a:lnTo>
                      <a:lnTo>
                        <a:pt x="357" y="12"/>
                      </a:lnTo>
                      <a:lnTo>
                        <a:pt x="402" y="10"/>
                      </a:lnTo>
                      <a:lnTo>
                        <a:pt x="449" y="10"/>
                      </a:lnTo>
                      <a:lnTo>
                        <a:pt x="494" y="10"/>
                      </a:lnTo>
                      <a:lnTo>
                        <a:pt x="539" y="7"/>
                      </a:lnTo>
                      <a:lnTo>
                        <a:pt x="588" y="7"/>
                      </a:lnTo>
                      <a:lnTo>
                        <a:pt x="633" y="7"/>
                      </a:lnTo>
                      <a:lnTo>
                        <a:pt x="678" y="7"/>
                      </a:lnTo>
                      <a:lnTo>
                        <a:pt x="728" y="7"/>
                      </a:lnTo>
                      <a:lnTo>
                        <a:pt x="770" y="7"/>
                      </a:lnTo>
                      <a:lnTo>
                        <a:pt x="815" y="7"/>
                      </a:lnTo>
                      <a:lnTo>
                        <a:pt x="860" y="5"/>
                      </a:lnTo>
                      <a:lnTo>
                        <a:pt x="907" y="5"/>
                      </a:lnTo>
                      <a:lnTo>
                        <a:pt x="952" y="5"/>
                      </a:lnTo>
                      <a:lnTo>
                        <a:pt x="997" y="5"/>
                      </a:lnTo>
                      <a:lnTo>
                        <a:pt x="1042" y="5"/>
                      </a:lnTo>
                      <a:lnTo>
                        <a:pt x="1084" y="5"/>
                      </a:lnTo>
                      <a:lnTo>
                        <a:pt x="1131" y="5"/>
                      </a:lnTo>
                      <a:lnTo>
                        <a:pt x="1176" y="5"/>
                      </a:lnTo>
                      <a:lnTo>
                        <a:pt x="1221" y="5"/>
                      </a:lnTo>
                      <a:lnTo>
                        <a:pt x="1266" y="3"/>
                      </a:lnTo>
                      <a:lnTo>
                        <a:pt x="1311" y="3"/>
                      </a:lnTo>
                      <a:lnTo>
                        <a:pt x="1358" y="3"/>
                      </a:lnTo>
                      <a:lnTo>
                        <a:pt x="1401" y="3"/>
                      </a:lnTo>
                      <a:lnTo>
                        <a:pt x="1446" y="3"/>
                      </a:lnTo>
                      <a:lnTo>
                        <a:pt x="1491" y="3"/>
                      </a:lnTo>
                      <a:lnTo>
                        <a:pt x="1535" y="3"/>
                      </a:lnTo>
                      <a:lnTo>
                        <a:pt x="1583" y="3"/>
                      </a:lnTo>
                      <a:lnTo>
                        <a:pt x="1628" y="0"/>
                      </a:lnTo>
                      <a:lnTo>
                        <a:pt x="1644" y="0"/>
                      </a:lnTo>
                      <a:lnTo>
                        <a:pt x="1642" y="33"/>
                      </a:lnTo>
                      <a:lnTo>
                        <a:pt x="1642" y="36"/>
                      </a:lnTo>
                      <a:lnTo>
                        <a:pt x="1635" y="62"/>
                      </a:lnTo>
                      <a:lnTo>
                        <a:pt x="1630" y="78"/>
                      </a:lnTo>
                      <a:lnTo>
                        <a:pt x="1628" y="100"/>
                      </a:lnTo>
                      <a:lnTo>
                        <a:pt x="1628" y="118"/>
                      </a:lnTo>
                      <a:lnTo>
                        <a:pt x="1630" y="137"/>
                      </a:lnTo>
                      <a:lnTo>
                        <a:pt x="1635" y="156"/>
                      </a:lnTo>
                      <a:lnTo>
                        <a:pt x="1637" y="168"/>
                      </a:lnTo>
                      <a:lnTo>
                        <a:pt x="1639" y="185"/>
                      </a:lnTo>
                      <a:lnTo>
                        <a:pt x="1637" y="196"/>
                      </a:lnTo>
                      <a:lnTo>
                        <a:pt x="1632" y="204"/>
                      </a:lnTo>
                      <a:lnTo>
                        <a:pt x="1630" y="208"/>
                      </a:lnTo>
                      <a:lnTo>
                        <a:pt x="1620" y="220"/>
                      </a:lnTo>
                      <a:lnTo>
                        <a:pt x="1602" y="232"/>
                      </a:lnTo>
                      <a:lnTo>
                        <a:pt x="1585" y="244"/>
                      </a:lnTo>
                      <a:lnTo>
                        <a:pt x="1580" y="248"/>
                      </a:lnTo>
                      <a:lnTo>
                        <a:pt x="1571" y="256"/>
                      </a:lnTo>
                      <a:lnTo>
                        <a:pt x="1557" y="267"/>
                      </a:lnTo>
                      <a:lnTo>
                        <a:pt x="1542" y="277"/>
                      </a:lnTo>
                      <a:lnTo>
                        <a:pt x="1540" y="277"/>
                      </a:lnTo>
                      <a:lnTo>
                        <a:pt x="1538" y="279"/>
                      </a:lnTo>
                      <a:lnTo>
                        <a:pt x="1531" y="286"/>
                      </a:lnTo>
                      <a:lnTo>
                        <a:pt x="1531" y="289"/>
                      </a:lnTo>
                      <a:lnTo>
                        <a:pt x="1531" y="293"/>
                      </a:lnTo>
                      <a:lnTo>
                        <a:pt x="1531" y="345"/>
                      </a:lnTo>
                      <a:lnTo>
                        <a:pt x="1531" y="352"/>
                      </a:lnTo>
                      <a:lnTo>
                        <a:pt x="1533" y="359"/>
                      </a:lnTo>
                      <a:lnTo>
                        <a:pt x="1540" y="367"/>
                      </a:lnTo>
                      <a:lnTo>
                        <a:pt x="1542" y="369"/>
                      </a:lnTo>
                      <a:lnTo>
                        <a:pt x="1573" y="400"/>
                      </a:lnTo>
                      <a:lnTo>
                        <a:pt x="1571" y="411"/>
                      </a:lnTo>
                      <a:lnTo>
                        <a:pt x="1568" y="414"/>
                      </a:lnTo>
                      <a:lnTo>
                        <a:pt x="1576" y="416"/>
                      </a:lnTo>
                      <a:lnTo>
                        <a:pt x="1587" y="435"/>
                      </a:lnTo>
                      <a:lnTo>
                        <a:pt x="1592" y="444"/>
                      </a:lnTo>
                      <a:lnTo>
                        <a:pt x="1592" y="447"/>
                      </a:lnTo>
                      <a:lnTo>
                        <a:pt x="1635" y="480"/>
                      </a:lnTo>
                      <a:lnTo>
                        <a:pt x="1642" y="487"/>
                      </a:lnTo>
                      <a:lnTo>
                        <a:pt x="1644" y="487"/>
                      </a:lnTo>
                      <a:lnTo>
                        <a:pt x="1644" y="489"/>
                      </a:lnTo>
                      <a:lnTo>
                        <a:pt x="1649" y="501"/>
                      </a:lnTo>
                      <a:lnTo>
                        <a:pt x="1665" y="522"/>
                      </a:lnTo>
                      <a:lnTo>
                        <a:pt x="1661" y="527"/>
                      </a:lnTo>
                      <a:lnTo>
                        <a:pt x="1661" y="530"/>
                      </a:lnTo>
                      <a:lnTo>
                        <a:pt x="1661" y="534"/>
                      </a:lnTo>
                      <a:lnTo>
                        <a:pt x="1661" y="537"/>
                      </a:lnTo>
                      <a:lnTo>
                        <a:pt x="1656" y="537"/>
                      </a:lnTo>
                      <a:lnTo>
                        <a:pt x="1653" y="537"/>
                      </a:lnTo>
                      <a:lnTo>
                        <a:pt x="1653" y="544"/>
                      </a:lnTo>
                      <a:lnTo>
                        <a:pt x="1653" y="556"/>
                      </a:lnTo>
                      <a:lnTo>
                        <a:pt x="1653" y="577"/>
                      </a:lnTo>
                      <a:lnTo>
                        <a:pt x="1649" y="577"/>
                      </a:lnTo>
                      <a:lnTo>
                        <a:pt x="1639" y="577"/>
                      </a:lnTo>
                      <a:lnTo>
                        <a:pt x="1637" y="577"/>
                      </a:lnTo>
                      <a:lnTo>
                        <a:pt x="1632" y="577"/>
                      </a:lnTo>
                      <a:lnTo>
                        <a:pt x="1630" y="577"/>
                      </a:lnTo>
                      <a:lnTo>
                        <a:pt x="1611" y="577"/>
                      </a:lnTo>
                      <a:lnTo>
                        <a:pt x="1609" y="577"/>
                      </a:lnTo>
                      <a:lnTo>
                        <a:pt x="1609" y="582"/>
                      </a:lnTo>
                      <a:lnTo>
                        <a:pt x="1611" y="586"/>
                      </a:lnTo>
                      <a:lnTo>
                        <a:pt x="1613" y="589"/>
                      </a:lnTo>
                      <a:lnTo>
                        <a:pt x="1616" y="589"/>
                      </a:lnTo>
                      <a:lnTo>
                        <a:pt x="1620" y="591"/>
                      </a:lnTo>
                      <a:lnTo>
                        <a:pt x="1623" y="591"/>
                      </a:lnTo>
                      <a:lnTo>
                        <a:pt x="1625" y="593"/>
                      </a:lnTo>
                      <a:lnTo>
                        <a:pt x="1628" y="593"/>
                      </a:lnTo>
                      <a:lnTo>
                        <a:pt x="1632" y="596"/>
                      </a:lnTo>
                      <a:lnTo>
                        <a:pt x="1632" y="598"/>
                      </a:lnTo>
                      <a:lnTo>
                        <a:pt x="1632" y="605"/>
                      </a:lnTo>
                      <a:lnTo>
                        <a:pt x="1632" y="608"/>
                      </a:lnTo>
                      <a:lnTo>
                        <a:pt x="1635" y="610"/>
                      </a:lnTo>
                      <a:lnTo>
                        <a:pt x="1635" y="612"/>
                      </a:lnTo>
                      <a:lnTo>
                        <a:pt x="1635" y="615"/>
                      </a:lnTo>
                      <a:lnTo>
                        <a:pt x="1635" y="615"/>
                      </a:lnTo>
                      <a:lnTo>
                        <a:pt x="1635" y="617"/>
                      </a:lnTo>
                      <a:lnTo>
                        <a:pt x="1635" y="619"/>
                      </a:lnTo>
                      <a:lnTo>
                        <a:pt x="1635" y="622"/>
                      </a:lnTo>
                      <a:lnTo>
                        <a:pt x="1635" y="624"/>
                      </a:lnTo>
                      <a:lnTo>
                        <a:pt x="1635" y="626"/>
                      </a:lnTo>
                      <a:lnTo>
                        <a:pt x="1635" y="629"/>
                      </a:lnTo>
                      <a:lnTo>
                        <a:pt x="1635" y="631"/>
                      </a:lnTo>
                      <a:lnTo>
                        <a:pt x="1635" y="633"/>
                      </a:lnTo>
                      <a:lnTo>
                        <a:pt x="1635" y="652"/>
                      </a:lnTo>
                      <a:lnTo>
                        <a:pt x="1635" y="664"/>
                      </a:lnTo>
                      <a:lnTo>
                        <a:pt x="1635" y="671"/>
                      </a:lnTo>
                      <a:lnTo>
                        <a:pt x="1635" y="671"/>
                      </a:lnTo>
                      <a:lnTo>
                        <a:pt x="1637" y="671"/>
                      </a:lnTo>
                      <a:lnTo>
                        <a:pt x="1642" y="671"/>
                      </a:lnTo>
                      <a:lnTo>
                        <a:pt x="1646" y="671"/>
                      </a:lnTo>
                      <a:lnTo>
                        <a:pt x="1653" y="671"/>
                      </a:lnTo>
                      <a:lnTo>
                        <a:pt x="1663" y="671"/>
                      </a:lnTo>
                      <a:lnTo>
                        <a:pt x="1665" y="671"/>
                      </a:lnTo>
                      <a:lnTo>
                        <a:pt x="1668" y="671"/>
                      </a:lnTo>
                      <a:lnTo>
                        <a:pt x="1670" y="671"/>
                      </a:lnTo>
                      <a:lnTo>
                        <a:pt x="1672" y="671"/>
                      </a:lnTo>
                      <a:lnTo>
                        <a:pt x="1675" y="671"/>
                      </a:lnTo>
                      <a:lnTo>
                        <a:pt x="1677" y="671"/>
                      </a:lnTo>
                      <a:lnTo>
                        <a:pt x="1677" y="690"/>
                      </a:lnTo>
                      <a:lnTo>
                        <a:pt x="1679" y="690"/>
                      </a:lnTo>
                      <a:lnTo>
                        <a:pt x="1679" y="695"/>
                      </a:lnTo>
                      <a:lnTo>
                        <a:pt x="1679" y="700"/>
                      </a:lnTo>
                      <a:lnTo>
                        <a:pt x="1679" y="707"/>
                      </a:lnTo>
                      <a:lnTo>
                        <a:pt x="1679" y="709"/>
                      </a:lnTo>
                      <a:lnTo>
                        <a:pt x="1679" y="711"/>
                      </a:lnTo>
                      <a:lnTo>
                        <a:pt x="1679" y="714"/>
                      </a:lnTo>
                      <a:lnTo>
                        <a:pt x="1679" y="716"/>
                      </a:lnTo>
                      <a:lnTo>
                        <a:pt x="1682" y="716"/>
                      </a:lnTo>
                      <a:lnTo>
                        <a:pt x="1684" y="716"/>
                      </a:lnTo>
                      <a:lnTo>
                        <a:pt x="1687" y="716"/>
                      </a:lnTo>
                      <a:lnTo>
                        <a:pt x="1689" y="716"/>
                      </a:lnTo>
                      <a:lnTo>
                        <a:pt x="1691" y="716"/>
                      </a:lnTo>
                      <a:lnTo>
                        <a:pt x="1694" y="716"/>
                      </a:lnTo>
                      <a:lnTo>
                        <a:pt x="1696" y="716"/>
                      </a:lnTo>
                      <a:lnTo>
                        <a:pt x="1698" y="716"/>
                      </a:lnTo>
                      <a:lnTo>
                        <a:pt x="1701" y="716"/>
                      </a:lnTo>
                      <a:lnTo>
                        <a:pt x="1701" y="716"/>
                      </a:lnTo>
                      <a:lnTo>
                        <a:pt x="1705" y="716"/>
                      </a:lnTo>
                      <a:lnTo>
                        <a:pt x="1708" y="716"/>
                      </a:lnTo>
                      <a:lnTo>
                        <a:pt x="1717" y="716"/>
                      </a:lnTo>
                      <a:lnTo>
                        <a:pt x="1722" y="716"/>
                      </a:lnTo>
                      <a:lnTo>
                        <a:pt x="1722" y="723"/>
                      </a:lnTo>
                      <a:lnTo>
                        <a:pt x="1722" y="728"/>
                      </a:lnTo>
                      <a:lnTo>
                        <a:pt x="1722" y="728"/>
                      </a:lnTo>
                      <a:lnTo>
                        <a:pt x="1722" y="747"/>
                      </a:lnTo>
                      <a:lnTo>
                        <a:pt x="1715" y="747"/>
                      </a:lnTo>
                      <a:lnTo>
                        <a:pt x="1679" y="747"/>
                      </a:lnTo>
                      <a:lnTo>
                        <a:pt x="1679" y="761"/>
                      </a:lnTo>
                      <a:lnTo>
                        <a:pt x="1679" y="763"/>
                      </a:lnTo>
                      <a:lnTo>
                        <a:pt x="1715" y="761"/>
                      </a:lnTo>
                      <a:lnTo>
                        <a:pt x="1722" y="761"/>
                      </a:lnTo>
                      <a:lnTo>
                        <a:pt x="1722" y="780"/>
                      </a:lnTo>
                      <a:lnTo>
                        <a:pt x="1722" y="785"/>
                      </a:lnTo>
                      <a:lnTo>
                        <a:pt x="1722" y="792"/>
                      </a:lnTo>
                      <a:lnTo>
                        <a:pt x="1722" y="806"/>
                      </a:lnTo>
                      <a:lnTo>
                        <a:pt x="1722" y="808"/>
                      </a:lnTo>
                      <a:lnTo>
                        <a:pt x="1729" y="808"/>
                      </a:lnTo>
                      <a:lnTo>
                        <a:pt x="1731" y="808"/>
                      </a:lnTo>
                      <a:lnTo>
                        <a:pt x="1734" y="808"/>
                      </a:lnTo>
                      <a:lnTo>
                        <a:pt x="1741" y="808"/>
                      </a:lnTo>
                      <a:lnTo>
                        <a:pt x="1743" y="808"/>
                      </a:lnTo>
                      <a:lnTo>
                        <a:pt x="1746" y="808"/>
                      </a:lnTo>
                      <a:lnTo>
                        <a:pt x="1767" y="808"/>
                      </a:lnTo>
                      <a:lnTo>
                        <a:pt x="1812" y="806"/>
                      </a:lnTo>
                      <a:lnTo>
                        <a:pt x="1812" y="808"/>
                      </a:lnTo>
                      <a:lnTo>
                        <a:pt x="1812" y="822"/>
                      </a:lnTo>
                      <a:lnTo>
                        <a:pt x="1812" y="825"/>
                      </a:lnTo>
                      <a:lnTo>
                        <a:pt x="1812" y="827"/>
                      </a:lnTo>
                      <a:lnTo>
                        <a:pt x="1812" y="830"/>
                      </a:lnTo>
                      <a:lnTo>
                        <a:pt x="1812" y="832"/>
                      </a:lnTo>
                      <a:lnTo>
                        <a:pt x="1812" y="834"/>
                      </a:lnTo>
                      <a:lnTo>
                        <a:pt x="1812" y="837"/>
                      </a:lnTo>
                      <a:lnTo>
                        <a:pt x="1812" y="839"/>
                      </a:lnTo>
                      <a:lnTo>
                        <a:pt x="1812" y="841"/>
                      </a:lnTo>
                      <a:lnTo>
                        <a:pt x="1812" y="844"/>
                      </a:lnTo>
                      <a:lnTo>
                        <a:pt x="1814" y="846"/>
                      </a:lnTo>
                      <a:lnTo>
                        <a:pt x="1814" y="848"/>
                      </a:lnTo>
                      <a:lnTo>
                        <a:pt x="1814" y="851"/>
                      </a:lnTo>
                      <a:lnTo>
                        <a:pt x="1814" y="867"/>
                      </a:lnTo>
                      <a:lnTo>
                        <a:pt x="1814" y="874"/>
                      </a:lnTo>
                      <a:lnTo>
                        <a:pt x="1814" y="877"/>
                      </a:lnTo>
                      <a:lnTo>
                        <a:pt x="1814" y="882"/>
                      </a:lnTo>
                      <a:lnTo>
                        <a:pt x="1814" y="884"/>
                      </a:lnTo>
                      <a:lnTo>
                        <a:pt x="1814" y="898"/>
                      </a:lnTo>
                      <a:lnTo>
                        <a:pt x="1821" y="898"/>
                      </a:lnTo>
                      <a:lnTo>
                        <a:pt x="1847" y="898"/>
                      </a:lnTo>
                      <a:lnTo>
                        <a:pt x="1854" y="898"/>
                      </a:lnTo>
                      <a:lnTo>
                        <a:pt x="1859" y="898"/>
                      </a:lnTo>
                      <a:lnTo>
                        <a:pt x="1866" y="898"/>
                      </a:lnTo>
                      <a:lnTo>
                        <a:pt x="1871" y="898"/>
                      </a:lnTo>
                      <a:lnTo>
                        <a:pt x="1876" y="898"/>
                      </a:lnTo>
                      <a:lnTo>
                        <a:pt x="1880" y="898"/>
                      </a:lnTo>
                      <a:lnTo>
                        <a:pt x="1887" y="898"/>
                      </a:lnTo>
                      <a:lnTo>
                        <a:pt x="1892" y="898"/>
                      </a:lnTo>
                      <a:lnTo>
                        <a:pt x="1897" y="898"/>
                      </a:lnTo>
                      <a:lnTo>
                        <a:pt x="1904" y="898"/>
                      </a:lnTo>
                      <a:lnTo>
                        <a:pt x="1904" y="903"/>
                      </a:lnTo>
                      <a:lnTo>
                        <a:pt x="1904" y="908"/>
                      </a:lnTo>
                      <a:lnTo>
                        <a:pt x="1904" y="910"/>
                      </a:lnTo>
                      <a:lnTo>
                        <a:pt x="1904" y="912"/>
                      </a:lnTo>
                      <a:lnTo>
                        <a:pt x="1904" y="915"/>
                      </a:lnTo>
                      <a:lnTo>
                        <a:pt x="1904" y="922"/>
                      </a:lnTo>
                      <a:lnTo>
                        <a:pt x="1904" y="924"/>
                      </a:lnTo>
                      <a:lnTo>
                        <a:pt x="1904" y="926"/>
                      </a:lnTo>
                      <a:lnTo>
                        <a:pt x="1904" y="936"/>
                      </a:lnTo>
                      <a:lnTo>
                        <a:pt x="1904" y="938"/>
                      </a:lnTo>
                      <a:lnTo>
                        <a:pt x="1904" y="943"/>
                      </a:lnTo>
                      <a:lnTo>
                        <a:pt x="1904" y="950"/>
                      </a:lnTo>
                      <a:lnTo>
                        <a:pt x="1904" y="955"/>
                      </a:lnTo>
                      <a:lnTo>
                        <a:pt x="1904" y="962"/>
                      </a:lnTo>
                      <a:lnTo>
                        <a:pt x="1904" y="969"/>
                      </a:lnTo>
                      <a:lnTo>
                        <a:pt x="1904" y="974"/>
                      </a:lnTo>
                      <a:lnTo>
                        <a:pt x="1904" y="976"/>
                      </a:lnTo>
                      <a:lnTo>
                        <a:pt x="1904" y="981"/>
                      </a:lnTo>
                      <a:lnTo>
                        <a:pt x="1904" y="983"/>
                      </a:lnTo>
                      <a:lnTo>
                        <a:pt x="1904" y="988"/>
                      </a:lnTo>
                      <a:lnTo>
                        <a:pt x="1904" y="990"/>
                      </a:lnTo>
                      <a:lnTo>
                        <a:pt x="1904" y="993"/>
                      </a:lnTo>
                      <a:lnTo>
                        <a:pt x="1904" y="995"/>
                      </a:lnTo>
                      <a:lnTo>
                        <a:pt x="1904" y="997"/>
                      </a:lnTo>
                      <a:lnTo>
                        <a:pt x="1904" y="1000"/>
                      </a:lnTo>
                      <a:lnTo>
                        <a:pt x="1904" y="1002"/>
                      </a:lnTo>
                      <a:lnTo>
                        <a:pt x="1904" y="1004"/>
                      </a:lnTo>
                      <a:lnTo>
                        <a:pt x="1904" y="1007"/>
                      </a:lnTo>
                      <a:lnTo>
                        <a:pt x="1904" y="1009"/>
                      </a:lnTo>
                      <a:lnTo>
                        <a:pt x="1904" y="1011"/>
                      </a:lnTo>
                      <a:lnTo>
                        <a:pt x="1904" y="1011"/>
                      </a:lnTo>
                      <a:lnTo>
                        <a:pt x="1904" y="1014"/>
                      </a:lnTo>
                      <a:lnTo>
                        <a:pt x="1904" y="1016"/>
                      </a:lnTo>
                      <a:lnTo>
                        <a:pt x="1904" y="1019"/>
                      </a:lnTo>
                      <a:lnTo>
                        <a:pt x="1904" y="1021"/>
                      </a:lnTo>
                      <a:lnTo>
                        <a:pt x="1904" y="1023"/>
                      </a:lnTo>
                      <a:lnTo>
                        <a:pt x="1904" y="1028"/>
                      </a:lnTo>
                      <a:lnTo>
                        <a:pt x="1904" y="1033"/>
                      </a:lnTo>
                      <a:lnTo>
                        <a:pt x="1904" y="1042"/>
                      </a:lnTo>
                      <a:lnTo>
                        <a:pt x="1904" y="1049"/>
                      </a:lnTo>
                      <a:lnTo>
                        <a:pt x="1904" y="1052"/>
                      </a:lnTo>
                      <a:lnTo>
                        <a:pt x="1904" y="1054"/>
                      </a:lnTo>
                      <a:lnTo>
                        <a:pt x="1904" y="1059"/>
                      </a:lnTo>
                      <a:lnTo>
                        <a:pt x="1904" y="1061"/>
                      </a:lnTo>
                      <a:lnTo>
                        <a:pt x="1904" y="1063"/>
                      </a:lnTo>
                      <a:lnTo>
                        <a:pt x="1904" y="1068"/>
                      </a:lnTo>
                      <a:lnTo>
                        <a:pt x="1904" y="1073"/>
                      </a:lnTo>
                      <a:lnTo>
                        <a:pt x="1904" y="1075"/>
                      </a:lnTo>
                      <a:lnTo>
                        <a:pt x="1904" y="1078"/>
                      </a:lnTo>
                      <a:lnTo>
                        <a:pt x="1906" y="1078"/>
                      </a:lnTo>
                      <a:lnTo>
                        <a:pt x="1909" y="1078"/>
                      </a:lnTo>
                      <a:lnTo>
                        <a:pt x="1913" y="1078"/>
                      </a:lnTo>
                      <a:lnTo>
                        <a:pt x="1916" y="1078"/>
                      </a:lnTo>
                      <a:lnTo>
                        <a:pt x="1918" y="1078"/>
                      </a:lnTo>
                      <a:lnTo>
                        <a:pt x="1920" y="1078"/>
                      </a:lnTo>
                      <a:lnTo>
                        <a:pt x="1923" y="1078"/>
                      </a:lnTo>
                      <a:lnTo>
                        <a:pt x="1925" y="1078"/>
                      </a:lnTo>
                      <a:lnTo>
                        <a:pt x="1928" y="1078"/>
                      </a:lnTo>
                      <a:lnTo>
                        <a:pt x="1928" y="1078"/>
                      </a:lnTo>
                      <a:lnTo>
                        <a:pt x="1930" y="1078"/>
                      </a:lnTo>
                      <a:lnTo>
                        <a:pt x="1932" y="1078"/>
                      </a:lnTo>
                      <a:lnTo>
                        <a:pt x="1935" y="1078"/>
                      </a:lnTo>
                      <a:lnTo>
                        <a:pt x="1937" y="1078"/>
                      </a:lnTo>
                      <a:lnTo>
                        <a:pt x="1942" y="1078"/>
                      </a:lnTo>
                      <a:lnTo>
                        <a:pt x="1944" y="1078"/>
                      </a:lnTo>
                      <a:lnTo>
                        <a:pt x="1970" y="1078"/>
                      </a:lnTo>
                      <a:lnTo>
                        <a:pt x="1970" y="1094"/>
                      </a:lnTo>
                      <a:lnTo>
                        <a:pt x="1970" y="1104"/>
                      </a:lnTo>
                      <a:lnTo>
                        <a:pt x="1970" y="1108"/>
                      </a:lnTo>
                      <a:lnTo>
                        <a:pt x="1958" y="1125"/>
                      </a:lnTo>
                      <a:lnTo>
                        <a:pt x="1944" y="1146"/>
                      </a:lnTo>
                      <a:lnTo>
                        <a:pt x="1930" y="1167"/>
                      </a:lnTo>
                      <a:lnTo>
                        <a:pt x="1928" y="1172"/>
                      </a:lnTo>
                      <a:lnTo>
                        <a:pt x="1923" y="1179"/>
                      </a:lnTo>
                      <a:lnTo>
                        <a:pt x="1916" y="1184"/>
                      </a:lnTo>
                      <a:lnTo>
                        <a:pt x="1887" y="1212"/>
                      </a:lnTo>
                      <a:lnTo>
                        <a:pt x="1887" y="1219"/>
                      </a:lnTo>
                      <a:lnTo>
                        <a:pt x="1885" y="1236"/>
                      </a:lnTo>
                      <a:lnTo>
                        <a:pt x="1878" y="1300"/>
                      </a:lnTo>
                      <a:lnTo>
                        <a:pt x="1878" y="1302"/>
                      </a:lnTo>
                      <a:lnTo>
                        <a:pt x="1880" y="1309"/>
                      </a:lnTo>
                      <a:lnTo>
                        <a:pt x="1883" y="1309"/>
                      </a:lnTo>
                      <a:lnTo>
                        <a:pt x="1902" y="1342"/>
                      </a:lnTo>
                      <a:lnTo>
                        <a:pt x="1906" y="1349"/>
                      </a:lnTo>
                      <a:lnTo>
                        <a:pt x="1906" y="1352"/>
                      </a:lnTo>
                      <a:lnTo>
                        <a:pt x="1906" y="1352"/>
                      </a:lnTo>
                      <a:lnTo>
                        <a:pt x="1916" y="1404"/>
                      </a:lnTo>
                      <a:lnTo>
                        <a:pt x="1918" y="1418"/>
                      </a:lnTo>
                      <a:lnTo>
                        <a:pt x="1920" y="1423"/>
                      </a:lnTo>
                      <a:lnTo>
                        <a:pt x="1930" y="1432"/>
                      </a:lnTo>
                      <a:lnTo>
                        <a:pt x="1928" y="1432"/>
                      </a:lnTo>
                      <a:lnTo>
                        <a:pt x="1909" y="1432"/>
                      </a:lnTo>
                      <a:lnTo>
                        <a:pt x="1873" y="1432"/>
                      </a:lnTo>
                      <a:lnTo>
                        <a:pt x="1833" y="1432"/>
                      </a:lnTo>
                      <a:lnTo>
                        <a:pt x="1833" y="1427"/>
                      </a:lnTo>
                      <a:lnTo>
                        <a:pt x="1833" y="1423"/>
                      </a:lnTo>
                      <a:lnTo>
                        <a:pt x="1831" y="1423"/>
                      </a:lnTo>
                      <a:lnTo>
                        <a:pt x="1828" y="1423"/>
                      </a:lnTo>
                      <a:lnTo>
                        <a:pt x="1819" y="1434"/>
                      </a:lnTo>
                      <a:lnTo>
                        <a:pt x="1814" y="1441"/>
                      </a:lnTo>
                      <a:lnTo>
                        <a:pt x="1814" y="1446"/>
                      </a:lnTo>
                      <a:lnTo>
                        <a:pt x="1814" y="1453"/>
                      </a:lnTo>
                      <a:lnTo>
                        <a:pt x="1814" y="1465"/>
                      </a:lnTo>
                      <a:lnTo>
                        <a:pt x="1816" y="1493"/>
                      </a:lnTo>
                      <a:lnTo>
                        <a:pt x="1816" y="1529"/>
                      </a:lnTo>
                      <a:lnTo>
                        <a:pt x="1814" y="1621"/>
                      </a:lnTo>
                      <a:lnTo>
                        <a:pt x="1814" y="1645"/>
                      </a:lnTo>
                      <a:lnTo>
                        <a:pt x="1814" y="1803"/>
                      </a:lnTo>
                      <a:lnTo>
                        <a:pt x="1814" y="1848"/>
                      </a:lnTo>
                      <a:lnTo>
                        <a:pt x="1814" y="1857"/>
                      </a:lnTo>
                      <a:lnTo>
                        <a:pt x="1814" y="1893"/>
                      </a:lnTo>
                      <a:lnTo>
                        <a:pt x="1814" y="1973"/>
                      </a:lnTo>
                      <a:lnTo>
                        <a:pt x="1814" y="1975"/>
                      </a:lnTo>
                      <a:lnTo>
                        <a:pt x="1814" y="1980"/>
                      </a:lnTo>
                      <a:lnTo>
                        <a:pt x="1814" y="1987"/>
                      </a:lnTo>
                      <a:lnTo>
                        <a:pt x="1800" y="1987"/>
                      </a:lnTo>
                      <a:lnTo>
                        <a:pt x="1795" y="1987"/>
                      </a:lnTo>
                      <a:lnTo>
                        <a:pt x="1765" y="1987"/>
                      </a:lnTo>
                      <a:lnTo>
                        <a:pt x="1703" y="1985"/>
                      </a:lnTo>
                      <a:lnTo>
                        <a:pt x="1701" y="1985"/>
                      </a:lnTo>
                      <a:lnTo>
                        <a:pt x="1694" y="1985"/>
                      </a:lnTo>
                      <a:lnTo>
                        <a:pt x="1689" y="1982"/>
                      </a:lnTo>
                      <a:lnTo>
                        <a:pt x="1689" y="1985"/>
                      </a:lnTo>
                      <a:lnTo>
                        <a:pt x="1651" y="1985"/>
                      </a:lnTo>
                      <a:lnTo>
                        <a:pt x="1637" y="1985"/>
                      </a:lnTo>
                      <a:lnTo>
                        <a:pt x="1637" y="1978"/>
                      </a:lnTo>
                      <a:lnTo>
                        <a:pt x="1637" y="1973"/>
                      </a:lnTo>
                      <a:lnTo>
                        <a:pt x="1637" y="1966"/>
                      </a:lnTo>
                      <a:lnTo>
                        <a:pt x="1637" y="1954"/>
                      </a:lnTo>
                      <a:lnTo>
                        <a:pt x="1637" y="1938"/>
                      </a:lnTo>
                      <a:lnTo>
                        <a:pt x="1637" y="1923"/>
                      </a:lnTo>
                      <a:lnTo>
                        <a:pt x="1637" y="1907"/>
                      </a:lnTo>
                      <a:lnTo>
                        <a:pt x="1637" y="1883"/>
                      </a:lnTo>
                      <a:lnTo>
                        <a:pt x="1635" y="1860"/>
                      </a:lnTo>
                      <a:lnTo>
                        <a:pt x="1635" y="1843"/>
                      </a:lnTo>
                      <a:lnTo>
                        <a:pt x="1635" y="1827"/>
                      </a:lnTo>
                      <a:lnTo>
                        <a:pt x="1635" y="1810"/>
                      </a:lnTo>
                      <a:lnTo>
                        <a:pt x="1635" y="1803"/>
                      </a:lnTo>
                      <a:lnTo>
                        <a:pt x="1564" y="1803"/>
                      </a:lnTo>
                      <a:lnTo>
                        <a:pt x="1531" y="1803"/>
                      </a:lnTo>
                      <a:lnTo>
                        <a:pt x="1493" y="1803"/>
                      </a:lnTo>
                      <a:lnTo>
                        <a:pt x="1453" y="1803"/>
                      </a:lnTo>
                      <a:lnTo>
                        <a:pt x="1450" y="1803"/>
                      </a:lnTo>
                      <a:lnTo>
                        <a:pt x="1450" y="1815"/>
                      </a:lnTo>
                      <a:lnTo>
                        <a:pt x="1450" y="1836"/>
                      </a:lnTo>
                      <a:lnTo>
                        <a:pt x="1450" y="1857"/>
                      </a:lnTo>
                      <a:lnTo>
                        <a:pt x="1450" y="1888"/>
                      </a:lnTo>
                      <a:lnTo>
                        <a:pt x="1450" y="1919"/>
                      </a:lnTo>
                      <a:lnTo>
                        <a:pt x="1450" y="1952"/>
                      </a:lnTo>
                      <a:lnTo>
                        <a:pt x="1450" y="1980"/>
                      </a:lnTo>
                      <a:lnTo>
                        <a:pt x="1450" y="1985"/>
                      </a:lnTo>
                      <a:lnTo>
                        <a:pt x="1441" y="1985"/>
                      </a:lnTo>
                      <a:lnTo>
                        <a:pt x="1420" y="1985"/>
                      </a:lnTo>
                      <a:lnTo>
                        <a:pt x="1398" y="1985"/>
                      </a:lnTo>
                      <a:lnTo>
                        <a:pt x="1375" y="1985"/>
                      </a:lnTo>
                      <a:lnTo>
                        <a:pt x="1365" y="1985"/>
                      </a:lnTo>
                      <a:lnTo>
                        <a:pt x="1361" y="1985"/>
                      </a:lnTo>
                      <a:lnTo>
                        <a:pt x="1354" y="1985"/>
                      </a:lnTo>
                      <a:lnTo>
                        <a:pt x="1337" y="1985"/>
                      </a:lnTo>
                      <a:lnTo>
                        <a:pt x="1316" y="1987"/>
                      </a:lnTo>
                      <a:lnTo>
                        <a:pt x="1271" y="1987"/>
                      </a:lnTo>
                      <a:lnTo>
                        <a:pt x="1266" y="1987"/>
                      </a:lnTo>
                      <a:lnTo>
                        <a:pt x="1254" y="1987"/>
                      </a:lnTo>
                      <a:lnTo>
                        <a:pt x="1247" y="1987"/>
                      </a:lnTo>
                      <a:lnTo>
                        <a:pt x="1238" y="1987"/>
                      </a:lnTo>
                      <a:lnTo>
                        <a:pt x="1235" y="1987"/>
                      </a:lnTo>
                      <a:lnTo>
                        <a:pt x="1224" y="1987"/>
                      </a:lnTo>
                      <a:lnTo>
                        <a:pt x="1209" y="1987"/>
                      </a:lnTo>
                      <a:lnTo>
                        <a:pt x="1195" y="1987"/>
                      </a:lnTo>
                      <a:lnTo>
                        <a:pt x="1181" y="1987"/>
                      </a:lnTo>
                      <a:lnTo>
                        <a:pt x="1174" y="1987"/>
                      </a:lnTo>
                      <a:lnTo>
                        <a:pt x="1160" y="1987"/>
                      </a:lnTo>
                      <a:lnTo>
                        <a:pt x="1143" y="1987"/>
                      </a:lnTo>
                      <a:lnTo>
                        <a:pt x="1129" y="1987"/>
                      </a:lnTo>
                      <a:lnTo>
                        <a:pt x="1122" y="1987"/>
                      </a:lnTo>
                      <a:lnTo>
                        <a:pt x="1105" y="1987"/>
                      </a:lnTo>
                      <a:lnTo>
                        <a:pt x="1089" y="1987"/>
                      </a:lnTo>
                      <a:lnTo>
                        <a:pt x="1049" y="1987"/>
                      </a:lnTo>
                      <a:lnTo>
                        <a:pt x="1039" y="1987"/>
                      </a:lnTo>
                      <a:lnTo>
                        <a:pt x="1011" y="1987"/>
                      </a:lnTo>
                      <a:lnTo>
                        <a:pt x="1006" y="1987"/>
                      </a:lnTo>
                      <a:lnTo>
                        <a:pt x="1002" y="1987"/>
                      </a:lnTo>
                      <a:lnTo>
                        <a:pt x="994" y="1985"/>
                      </a:lnTo>
                      <a:lnTo>
                        <a:pt x="990" y="1985"/>
                      </a:lnTo>
                      <a:lnTo>
                        <a:pt x="985" y="1985"/>
                      </a:lnTo>
                      <a:lnTo>
                        <a:pt x="978" y="1985"/>
                      </a:lnTo>
                      <a:lnTo>
                        <a:pt x="976" y="1985"/>
                      </a:lnTo>
                      <a:lnTo>
                        <a:pt x="971" y="1982"/>
                      </a:lnTo>
                      <a:lnTo>
                        <a:pt x="957" y="1982"/>
                      </a:lnTo>
                      <a:lnTo>
                        <a:pt x="952" y="1982"/>
                      </a:lnTo>
                      <a:lnTo>
                        <a:pt x="945" y="1982"/>
                      </a:lnTo>
                      <a:lnTo>
                        <a:pt x="940" y="1982"/>
                      </a:lnTo>
                      <a:lnTo>
                        <a:pt x="938" y="1982"/>
                      </a:lnTo>
                      <a:lnTo>
                        <a:pt x="935" y="1982"/>
                      </a:lnTo>
                      <a:lnTo>
                        <a:pt x="933" y="1980"/>
                      </a:lnTo>
                      <a:lnTo>
                        <a:pt x="931" y="1980"/>
                      </a:lnTo>
                      <a:lnTo>
                        <a:pt x="928" y="1980"/>
                      </a:lnTo>
                      <a:lnTo>
                        <a:pt x="926" y="1980"/>
                      </a:lnTo>
                      <a:lnTo>
                        <a:pt x="924" y="1980"/>
                      </a:lnTo>
                      <a:lnTo>
                        <a:pt x="924" y="1978"/>
                      </a:lnTo>
                      <a:lnTo>
                        <a:pt x="921" y="1978"/>
                      </a:lnTo>
                      <a:lnTo>
                        <a:pt x="919" y="1978"/>
                      </a:lnTo>
                      <a:lnTo>
                        <a:pt x="917" y="1975"/>
                      </a:lnTo>
                      <a:lnTo>
                        <a:pt x="914" y="1975"/>
                      </a:lnTo>
                      <a:lnTo>
                        <a:pt x="914" y="1973"/>
                      </a:lnTo>
                      <a:lnTo>
                        <a:pt x="912" y="1973"/>
                      </a:lnTo>
                      <a:lnTo>
                        <a:pt x="909" y="1973"/>
                      </a:lnTo>
                      <a:lnTo>
                        <a:pt x="907" y="1971"/>
                      </a:lnTo>
                      <a:lnTo>
                        <a:pt x="907" y="1968"/>
                      </a:lnTo>
                      <a:lnTo>
                        <a:pt x="905" y="1966"/>
                      </a:lnTo>
                      <a:lnTo>
                        <a:pt x="905" y="1964"/>
                      </a:lnTo>
                      <a:lnTo>
                        <a:pt x="902" y="1964"/>
                      </a:lnTo>
                      <a:lnTo>
                        <a:pt x="902" y="1961"/>
                      </a:lnTo>
                      <a:lnTo>
                        <a:pt x="900" y="1959"/>
                      </a:lnTo>
                      <a:lnTo>
                        <a:pt x="900" y="1956"/>
                      </a:lnTo>
                      <a:lnTo>
                        <a:pt x="898" y="1954"/>
                      </a:lnTo>
                      <a:lnTo>
                        <a:pt x="898" y="1952"/>
                      </a:lnTo>
                      <a:lnTo>
                        <a:pt x="888" y="1933"/>
                      </a:lnTo>
                      <a:lnTo>
                        <a:pt x="886" y="1928"/>
                      </a:lnTo>
                      <a:lnTo>
                        <a:pt x="879" y="1916"/>
                      </a:lnTo>
                      <a:lnTo>
                        <a:pt x="874" y="1907"/>
                      </a:lnTo>
                      <a:lnTo>
                        <a:pt x="872" y="1900"/>
                      </a:lnTo>
                      <a:lnTo>
                        <a:pt x="853" y="1864"/>
                      </a:lnTo>
                      <a:lnTo>
                        <a:pt x="850" y="1860"/>
                      </a:lnTo>
                      <a:lnTo>
                        <a:pt x="850" y="1860"/>
                      </a:lnTo>
                      <a:lnTo>
                        <a:pt x="853" y="1857"/>
                      </a:lnTo>
                      <a:lnTo>
                        <a:pt x="907" y="1855"/>
                      </a:lnTo>
                      <a:lnTo>
                        <a:pt x="907" y="1850"/>
                      </a:lnTo>
                      <a:lnTo>
                        <a:pt x="907" y="1803"/>
                      </a:lnTo>
                      <a:lnTo>
                        <a:pt x="907" y="1758"/>
                      </a:lnTo>
                      <a:lnTo>
                        <a:pt x="907" y="1713"/>
                      </a:lnTo>
                      <a:lnTo>
                        <a:pt x="909" y="1623"/>
                      </a:lnTo>
                      <a:lnTo>
                        <a:pt x="909" y="1612"/>
                      </a:lnTo>
                      <a:lnTo>
                        <a:pt x="909" y="1597"/>
                      </a:lnTo>
                      <a:lnTo>
                        <a:pt x="909" y="1578"/>
                      </a:lnTo>
                      <a:lnTo>
                        <a:pt x="893" y="1578"/>
                      </a:lnTo>
                      <a:lnTo>
                        <a:pt x="879" y="1578"/>
                      </a:lnTo>
                      <a:lnTo>
                        <a:pt x="865" y="1578"/>
                      </a:lnTo>
                      <a:lnTo>
                        <a:pt x="865" y="1569"/>
                      </a:lnTo>
                      <a:lnTo>
                        <a:pt x="865" y="1555"/>
                      </a:lnTo>
                      <a:lnTo>
                        <a:pt x="865" y="1534"/>
                      </a:lnTo>
                      <a:lnTo>
                        <a:pt x="874" y="1534"/>
                      </a:lnTo>
                      <a:lnTo>
                        <a:pt x="869" y="1522"/>
                      </a:lnTo>
                      <a:lnTo>
                        <a:pt x="848" y="1517"/>
                      </a:lnTo>
                      <a:lnTo>
                        <a:pt x="815" y="1517"/>
                      </a:lnTo>
                      <a:lnTo>
                        <a:pt x="810" y="1517"/>
                      </a:lnTo>
                      <a:lnTo>
                        <a:pt x="808" y="1517"/>
                      </a:lnTo>
                      <a:lnTo>
                        <a:pt x="780" y="1517"/>
                      </a:lnTo>
                      <a:lnTo>
                        <a:pt x="777" y="1517"/>
                      </a:lnTo>
                      <a:lnTo>
                        <a:pt x="772" y="1517"/>
                      </a:lnTo>
                      <a:lnTo>
                        <a:pt x="770" y="1517"/>
                      </a:lnTo>
                      <a:lnTo>
                        <a:pt x="765" y="1517"/>
                      </a:lnTo>
                      <a:lnTo>
                        <a:pt x="763" y="1517"/>
                      </a:lnTo>
                      <a:lnTo>
                        <a:pt x="754" y="1517"/>
                      </a:lnTo>
                      <a:lnTo>
                        <a:pt x="730" y="1512"/>
                      </a:lnTo>
                      <a:lnTo>
                        <a:pt x="730" y="1491"/>
                      </a:lnTo>
                      <a:lnTo>
                        <a:pt x="732" y="1491"/>
                      </a:lnTo>
                      <a:lnTo>
                        <a:pt x="732" y="1489"/>
                      </a:lnTo>
                      <a:lnTo>
                        <a:pt x="735" y="1484"/>
                      </a:lnTo>
                      <a:lnTo>
                        <a:pt x="735" y="1477"/>
                      </a:lnTo>
                      <a:lnTo>
                        <a:pt x="735" y="1475"/>
                      </a:lnTo>
                      <a:lnTo>
                        <a:pt x="735" y="1470"/>
                      </a:lnTo>
                      <a:lnTo>
                        <a:pt x="735" y="1467"/>
                      </a:lnTo>
                      <a:lnTo>
                        <a:pt x="735" y="1465"/>
                      </a:lnTo>
                      <a:lnTo>
                        <a:pt x="735" y="1465"/>
                      </a:lnTo>
                      <a:lnTo>
                        <a:pt x="735" y="1463"/>
                      </a:lnTo>
                      <a:lnTo>
                        <a:pt x="735" y="1458"/>
                      </a:lnTo>
                      <a:lnTo>
                        <a:pt x="735" y="1453"/>
                      </a:lnTo>
                      <a:lnTo>
                        <a:pt x="735" y="1451"/>
                      </a:lnTo>
                      <a:lnTo>
                        <a:pt x="735" y="1444"/>
                      </a:lnTo>
                      <a:lnTo>
                        <a:pt x="730" y="1444"/>
                      </a:lnTo>
                      <a:lnTo>
                        <a:pt x="718" y="1444"/>
                      </a:lnTo>
                      <a:lnTo>
                        <a:pt x="713" y="1444"/>
                      </a:lnTo>
                      <a:lnTo>
                        <a:pt x="711" y="1444"/>
                      </a:lnTo>
                      <a:lnTo>
                        <a:pt x="704" y="1444"/>
                      </a:lnTo>
                      <a:lnTo>
                        <a:pt x="683" y="1444"/>
                      </a:lnTo>
                      <a:lnTo>
                        <a:pt x="652" y="1444"/>
                      </a:lnTo>
                      <a:lnTo>
                        <a:pt x="640" y="1444"/>
                      </a:lnTo>
                      <a:lnTo>
                        <a:pt x="638" y="1444"/>
                      </a:lnTo>
                      <a:lnTo>
                        <a:pt x="621" y="1444"/>
                      </a:lnTo>
                      <a:lnTo>
                        <a:pt x="612" y="1444"/>
                      </a:lnTo>
                      <a:lnTo>
                        <a:pt x="607" y="1444"/>
                      </a:lnTo>
                      <a:lnTo>
                        <a:pt x="593" y="1444"/>
                      </a:lnTo>
                      <a:lnTo>
                        <a:pt x="581" y="1444"/>
                      </a:lnTo>
                      <a:lnTo>
                        <a:pt x="548" y="1444"/>
                      </a:lnTo>
                      <a:lnTo>
                        <a:pt x="548" y="1489"/>
                      </a:lnTo>
                      <a:lnTo>
                        <a:pt x="548" y="1493"/>
                      </a:lnTo>
                      <a:lnTo>
                        <a:pt x="572" y="1493"/>
                      </a:lnTo>
                      <a:lnTo>
                        <a:pt x="572" y="1534"/>
                      </a:lnTo>
                      <a:lnTo>
                        <a:pt x="569" y="1534"/>
                      </a:lnTo>
                      <a:lnTo>
                        <a:pt x="548" y="1534"/>
                      </a:lnTo>
                      <a:lnTo>
                        <a:pt x="548" y="1626"/>
                      </a:lnTo>
                      <a:lnTo>
                        <a:pt x="503" y="1626"/>
                      </a:lnTo>
                      <a:lnTo>
                        <a:pt x="458" y="1626"/>
                      </a:lnTo>
                      <a:lnTo>
                        <a:pt x="413" y="1626"/>
                      </a:lnTo>
                      <a:lnTo>
                        <a:pt x="413" y="1671"/>
                      </a:lnTo>
                      <a:lnTo>
                        <a:pt x="413" y="1715"/>
                      </a:lnTo>
                      <a:lnTo>
                        <a:pt x="413" y="1760"/>
                      </a:lnTo>
                      <a:lnTo>
                        <a:pt x="413" y="1793"/>
                      </a:lnTo>
                      <a:lnTo>
                        <a:pt x="406" y="1793"/>
                      </a:lnTo>
                      <a:lnTo>
                        <a:pt x="402" y="1793"/>
                      </a:lnTo>
                      <a:lnTo>
                        <a:pt x="394" y="1793"/>
                      </a:lnTo>
                      <a:lnTo>
                        <a:pt x="390" y="1793"/>
                      </a:lnTo>
                      <a:lnTo>
                        <a:pt x="376" y="1793"/>
                      </a:lnTo>
                      <a:lnTo>
                        <a:pt x="364" y="1777"/>
                      </a:lnTo>
                      <a:lnTo>
                        <a:pt x="357" y="1765"/>
                      </a:lnTo>
                      <a:lnTo>
                        <a:pt x="354" y="1763"/>
                      </a:lnTo>
                      <a:lnTo>
                        <a:pt x="352" y="1758"/>
                      </a:lnTo>
                      <a:lnTo>
                        <a:pt x="350" y="1753"/>
                      </a:lnTo>
                      <a:lnTo>
                        <a:pt x="347" y="1749"/>
                      </a:lnTo>
                      <a:lnTo>
                        <a:pt x="345" y="1746"/>
                      </a:lnTo>
                      <a:lnTo>
                        <a:pt x="340" y="1741"/>
                      </a:lnTo>
                      <a:lnTo>
                        <a:pt x="338" y="1734"/>
                      </a:lnTo>
                      <a:lnTo>
                        <a:pt x="333" y="1727"/>
                      </a:lnTo>
                      <a:lnTo>
                        <a:pt x="331" y="1723"/>
                      </a:lnTo>
                      <a:lnTo>
                        <a:pt x="328" y="1720"/>
                      </a:lnTo>
                      <a:lnTo>
                        <a:pt x="317" y="1708"/>
                      </a:lnTo>
                      <a:lnTo>
                        <a:pt x="309" y="1699"/>
                      </a:lnTo>
                      <a:lnTo>
                        <a:pt x="300" y="1692"/>
                      </a:lnTo>
                      <a:lnTo>
                        <a:pt x="298" y="1689"/>
                      </a:lnTo>
                      <a:lnTo>
                        <a:pt x="288" y="1682"/>
                      </a:lnTo>
                      <a:lnTo>
                        <a:pt x="279" y="1671"/>
                      </a:lnTo>
                      <a:lnTo>
                        <a:pt x="272" y="1664"/>
                      </a:lnTo>
                      <a:lnTo>
                        <a:pt x="269" y="1661"/>
                      </a:lnTo>
                      <a:lnTo>
                        <a:pt x="262" y="1656"/>
                      </a:lnTo>
                      <a:lnTo>
                        <a:pt x="255" y="1649"/>
                      </a:lnTo>
                      <a:lnTo>
                        <a:pt x="255" y="1647"/>
                      </a:lnTo>
                      <a:lnTo>
                        <a:pt x="253" y="1647"/>
                      </a:lnTo>
                      <a:lnTo>
                        <a:pt x="250" y="1642"/>
                      </a:lnTo>
                      <a:lnTo>
                        <a:pt x="246" y="1640"/>
                      </a:lnTo>
                      <a:lnTo>
                        <a:pt x="243" y="1638"/>
                      </a:lnTo>
                      <a:lnTo>
                        <a:pt x="243" y="1635"/>
                      </a:lnTo>
                      <a:lnTo>
                        <a:pt x="241" y="1635"/>
                      </a:lnTo>
                      <a:lnTo>
                        <a:pt x="241" y="1635"/>
                      </a:lnTo>
                      <a:lnTo>
                        <a:pt x="239" y="1635"/>
                      </a:lnTo>
                      <a:lnTo>
                        <a:pt x="236" y="1635"/>
                      </a:lnTo>
                      <a:lnTo>
                        <a:pt x="236" y="1633"/>
                      </a:lnTo>
                      <a:lnTo>
                        <a:pt x="234" y="1633"/>
                      </a:lnTo>
                      <a:lnTo>
                        <a:pt x="234" y="1630"/>
                      </a:lnTo>
                      <a:lnTo>
                        <a:pt x="231" y="1630"/>
                      </a:lnTo>
                      <a:lnTo>
                        <a:pt x="229" y="1630"/>
                      </a:lnTo>
                      <a:lnTo>
                        <a:pt x="227" y="1628"/>
                      </a:lnTo>
                      <a:lnTo>
                        <a:pt x="224" y="1628"/>
                      </a:lnTo>
                      <a:lnTo>
                        <a:pt x="224" y="1628"/>
                      </a:lnTo>
                      <a:lnTo>
                        <a:pt x="222" y="1628"/>
                      </a:lnTo>
                      <a:lnTo>
                        <a:pt x="222" y="1626"/>
                      </a:lnTo>
                      <a:lnTo>
                        <a:pt x="220" y="1626"/>
                      </a:lnTo>
                      <a:lnTo>
                        <a:pt x="217" y="1626"/>
                      </a:lnTo>
                      <a:lnTo>
                        <a:pt x="206" y="1626"/>
                      </a:lnTo>
                      <a:lnTo>
                        <a:pt x="201" y="1626"/>
                      </a:lnTo>
                      <a:lnTo>
                        <a:pt x="194" y="1626"/>
                      </a:lnTo>
                      <a:lnTo>
                        <a:pt x="189" y="1626"/>
                      </a:lnTo>
                      <a:lnTo>
                        <a:pt x="168" y="1626"/>
                      </a:lnTo>
                      <a:lnTo>
                        <a:pt x="144" y="1626"/>
                      </a:lnTo>
                      <a:lnTo>
                        <a:pt x="125" y="1626"/>
                      </a:lnTo>
                      <a:lnTo>
                        <a:pt x="123" y="1626"/>
                      </a:lnTo>
                      <a:lnTo>
                        <a:pt x="116" y="1626"/>
                      </a:lnTo>
                      <a:lnTo>
                        <a:pt x="111" y="1626"/>
                      </a:lnTo>
                      <a:lnTo>
                        <a:pt x="111" y="1626"/>
                      </a:lnTo>
                      <a:lnTo>
                        <a:pt x="106" y="1626"/>
                      </a:lnTo>
                      <a:lnTo>
                        <a:pt x="99" y="1626"/>
                      </a:lnTo>
                      <a:lnTo>
                        <a:pt x="94" y="1626"/>
                      </a:lnTo>
                      <a:lnTo>
                        <a:pt x="92" y="1626"/>
                      </a:lnTo>
                      <a:lnTo>
                        <a:pt x="85" y="1626"/>
                      </a:lnTo>
                      <a:lnTo>
                        <a:pt x="76" y="1626"/>
                      </a:lnTo>
                      <a:lnTo>
                        <a:pt x="59" y="1626"/>
                      </a:lnTo>
                      <a:lnTo>
                        <a:pt x="57" y="1626"/>
                      </a:lnTo>
                      <a:lnTo>
                        <a:pt x="45" y="1626"/>
                      </a:lnTo>
                      <a:lnTo>
                        <a:pt x="28" y="1626"/>
                      </a:lnTo>
                      <a:lnTo>
                        <a:pt x="19" y="1626"/>
                      </a:lnTo>
                      <a:lnTo>
                        <a:pt x="17" y="1626"/>
                      </a:lnTo>
                      <a:lnTo>
                        <a:pt x="12" y="1626"/>
                      </a:lnTo>
                      <a:lnTo>
                        <a:pt x="7" y="1626"/>
                      </a:lnTo>
                      <a:lnTo>
                        <a:pt x="7" y="1623"/>
                      </a:lnTo>
                      <a:lnTo>
                        <a:pt x="7" y="1619"/>
                      </a:lnTo>
                      <a:lnTo>
                        <a:pt x="7" y="1612"/>
                      </a:lnTo>
                      <a:lnTo>
                        <a:pt x="7" y="1607"/>
                      </a:lnTo>
                      <a:lnTo>
                        <a:pt x="7" y="1597"/>
                      </a:lnTo>
                      <a:lnTo>
                        <a:pt x="7" y="1588"/>
                      </a:lnTo>
                      <a:lnTo>
                        <a:pt x="7" y="1578"/>
                      </a:lnTo>
                      <a:lnTo>
                        <a:pt x="7" y="1574"/>
                      </a:lnTo>
                      <a:lnTo>
                        <a:pt x="7" y="1571"/>
                      </a:lnTo>
                      <a:lnTo>
                        <a:pt x="7" y="1569"/>
                      </a:lnTo>
                      <a:lnTo>
                        <a:pt x="7" y="1567"/>
                      </a:lnTo>
                      <a:lnTo>
                        <a:pt x="7" y="1552"/>
                      </a:lnTo>
                      <a:lnTo>
                        <a:pt x="7" y="1545"/>
                      </a:lnTo>
                      <a:lnTo>
                        <a:pt x="7" y="1543"/>
                      </a:lnTo>
                      <a:lnTo>
                        <a:pt x="7" y="1541"/>
                      </a:lnTo>
                      <a:lnTo>
                        <a:pt x="7" y="1538"/>
                      </a:lnTo>
                      <a:lnTo>
                        <a:pt x="7" y="1534"/>
                      </a:lnTo>
                      <a:lnTo>
                        <a:pt x="7" y="1524"/>
                      </a:lnTo>
                      <a:lnTo>
                        <a:pt x="7" y="1515"/>
                      </a:lnTo>
                      <a:lnTo>
                        <a:pt x="7" y="1505"/>
                      </a:lnTo>
                      <a:lnTo>
                        <a:pt x="7" y="1493"/>
                      </a:lnTo>
                      <a:lnTo>
                        <a:pt x="7" y="1477"/>
                      </a:lnTo>
                      <a:lnTo>
                        <a:pt x="7" y="1475"/>
                      </a:lnTo>
                      <a:lnTo>
                        <a:pt x="7" y="1470"/>
                      </a:lnTo>
                      <a:lnTo>
                        <a:pt x="7" y="1467"/>
                      </a:lnTo>
                      <a:lnTo>
                        <a:pt x="7" y="1460"/>
                      </a:lnTo>
                      <a:lnTo>
                        <a:pt x="7" y="1451"/>
                      </a:lnTo>
                      <a:lnTo>
                        <a:pt x="7" y="1444"/>
                      </a:lnTo>
                      <a:lnTo>
                        <a:pt x="7" y="1432"/>
                      </a:lnTo>
                      <a:lnTo>
                        <a:pt x="7" y="1420"/>
                      </a:lnTo>
                      <a:lnTo>
                        <a:pt x="7" y="1411"/>
                      </a:lnTo>
                      <a:lnTo>
                        <a:pt x="7" y="1401"/>
                      </a:lnTo>
                      <a:lnTo>
                        <a:pt x="7" y="1389"/>
                      </a:lnTo>
                      <a:lnTo>
                        <a:pt x="7" y="1387"/>
                      </a:lnTo>
                      <a:lnTo>
                        <a:pt x="7" y="1380"/>
                      </a:lnTo>
                      <a:lnTo>
                        <a:pt x="7" y="1378"/>
                      </a:lnTo>
                      <a:lnTo>
                        <a:pt x="7" y="1375"/>
                      </a:lnTo>
                      <a:lnTo>
                        <a:pt x="7" y="1373"/>
                      </a:lnTo>
                      <a:lnTo>
                        <a:pt x="7" y="1359"/>
                      </a:lnTo>
                      <a:lnTo>
                        <a:pt x="7" y="1356"/>
                      </a:lnTo>
                      <a:lnTo>
                        <a:pt x="7" y="1354"/>
                      </a:lnTo>
                      <a:lnTo>
                        <a:pt x="7" y="1352"/>
                      </a:lnTo>
                      <a:lnTo>
                        <a:pt x="7" y="1352"/>
                      </a:lnTo>
                      <a:lnTo>
                        <a:pt x="7" y="1347"/>
                      </a:lnTo>
                      <a:lnTo>
                        <a:pt x="7" y="1340"/>
                      </a:lnTo>
                      <a:lnTo>
                        <a:pt x="7" y="1337"/>
                      </a:lnTo>
                      <a:lnTo>
                        <a:pt x="7" y="1333"/>
                      </a:lnTo>
                      <a:lnTo>
                        <a:pt x="7" y="1330"/>
                      </a:lnTo>
                      <a:lnTo>
                        <a:pt x="7" y="1321"/>
                      </a:lnTo>
                      <a:lnTo>
                        <a:pt x="7" y="1316"/>
                      </a:lnTo>
                      <a:lnTo>
                        <a:pt x="7" y="1314"/>
                      </a:lnTo>
                      <a:lnTo>
                        <a:pt x="7" y="1312"/>
                      </a:lnTo>
                      <a:lnTo>
                        <a:pt x="7" y="1300"/>
                      </a:lnTo>
                      <a:lnTo>
                        <a:pt x="7" y="1295"/>
                      </a:lnTo>
                      <a:lnTo>
                        <a:pt x="7" y="1295"/>
                      </a:lnTo>
                      <a:lnTo>
                        <a:pt x="7" y="1293"/>
                      </a:lnTo>
                      <a:lnTo>
                        <a:pt x="7" y="1283"/>
                      </a:lnTo>
                      <a:lnTo>
                        <a:pt x="7" y="1274"/>
                      </a:lnTo>
                      <a:lnTo>
                        <a:pt x="7" y="1271"/>
                      </a:lnTo>
                      <a:lnTo>
                        <a:pt x="7" y="1267"/>
                      </a:lnTo>
                      <a:lnTo>
                        <a:pt x="7" y="1264"/>
                      </a:lnTo>
                      <a:lnTo>
                        <a:pt x="7" y="1245"/>
                      </a:lnTo>
                      <a:lnTo>
                        <a:pt x="7" y="1238"/>
                      </a:lnTo>
                      <a:lnTo>
                        <a:pt x="7" y="1234"/>
                      </a:lnTo>
                      <a:lnTo>
                        <a:pt x="7" y="1231"/>
                      </a:lnTo>
                      <a:lnTo>
                        <a:pt x="7" y="1229"/>
                      </a:lnTo>
                      <a:lnTo>
                        <a:pt x="5" y="1210"/>
                      </a:lnTo>
                      <a:lnTo>
                        <a:pt x="5" y="1208"/>
                      </a:lnTo>
                      <a:lnTo>
                        <a:pt x="5" y="1205"/>
                      </a:lnTo>
                      <a:lnTo>
                        <a:pt x="5" y="1203"/>
                      </a:lnTo>
                      <a:lnTo>
                        <a:pt x="5" y="1193"/>
                      </a:lnTo>
                      <a:lnTo>
                        <a:pt x="7" y="1184"/>
                      </a:lnTo>
                      <a:lnTo>
                        <a:pt x="7" y="1182"/>
                      </a:lnTo>
                      <a:lnTo>
                        <a:pt x="7" y="1177"/>
                      </a:lnTo>
                      <a:lnTo>
                        <a:pt x="7" y="1174"/>
                      </a:lnTo>
                      <a:lnTo>
                        <a:pt x="5" y="1156"/>
                      </a:lnTo>
                      <a:lnTo>
                        <a:pt x="5" y="1151"/>
                      </a:lnTo>
                      <a:lnTo>
                        <a:pt x="5" y="1148"/>
                      </a:lnTo>
                      <a:lnTo>
                        <a:pt x="5" y="1146"/>
                      </a:lnTo>
                      <a:lnTo>
                        <a:pt x="5" y="1141"/>
                      </a:lnTo>
                      <a:lnTo>
                        <a:pt x="5" y="1139"/>
                      </a:lnTo>
                      <a:lnTo>
                        <a:pt x="5" y="1097"/>
                      </a:lnTo>
                      <a:lnTo>
                        <a:pt x="5" y="1094"/>
                      </a:lnTo>
                      <a:lnTo>
                        <a:pt x="7" y="1094"/>
                      </a:lnTo>
                      <a:lnTo>
                        <a:pt x="7" y="1097"/>
                      </a:lnTo>
                      <a:lnTo>
                        <a:pt x="19" y="1101"/>
                      </a:lnTo>
                      <a:lnTo>
                        <a:pt x="28" y="1104"/>
                      </a:lnTo>
                      <a:lnTo>
                        <a:pt x="31" y="1106"/>
                      </a:lnTo>
                      <a:lnTo>
                        <a:pt x="33" y="1106"/>
                      </a:lnTo>
                      <a:lnTo>
                        <a:pt x="38" y="1108"/>
                      </a:lnTo>
                      <a:lnTo>
                        <a:pt x="40" y="1111"/>
                      </a:lnTo>
                      <a:lnTo>
                        <a:pt x="47" y="1113"/>
                      </a:lnTo>
                      <a:lnTo>
                        <a:pt x="54" y="1115"/>
                      </a:lnTo>
                      <a:lnTo>
                        <a:pt x="59" y="1118"/>
                      </a:lnTo>
                      <a:lnTo>
                        <a:pt x="64" y="1120"/>
                      </a:lnTo>
                      <a:lnTo>
                        <a:pt x="85" y="1127"/>
                      </a:lnTo>
                      <a:lnTo>
                        <a:pt x="97" y="1132"/>
                      </a:lnTo>
                      <a:lnTo>
                        <a:pt x="99" y="1132"/>
                      </a:lnTo>
                      <a:lnTo>
                        <a:pt x="109" y="1137"/>
                      </a:lnTo>
                      <a:lnTo>
                        <a:pt x="111" y="1139"/>
                      </a:lnTo>
                      <a:lnTo>
                        <a:pt x="113" y="1139"/>
                      </a:lnTo>
                      <a:lnTo>
                        <a:pt x="120" y="1141"/>
                      </a:lnTo>
                      <a:lnTo>
                        <a:pt x="120" y="1144"/>
                      </a:lnTo>
                      <a:lnTo>
                        <a:pt x="125" y="1144"/>
                      </a:lnTo>
                      <a:lnTo>
                        <a:pt x="132" y="1148"/>
                      </a:lnTo>
                      <a:lnTo>
                        <a:pt x="135" y="1148"/>
                      </a:lnTo>
                      <a:lnTo>
                        <a:pt x="142" y="1151"/>
                      </a:lnTo>
                      <a:lnTo>
                        <a:pt x="142" y="1153"/>
                      </a:lnTo>
                      <a:lnTo>
                        <a:pt x="156" y="1158"/>
                      </a:lnTo>
                      <a:lnTo>
                        <a:pt x="158" y="1158"/>
                      </a:lnTo>
                      <a:lnTo>
                        <a:pt x="158" y="1160"/>
                      </a:lnTo>
                      <a:lnTo>
                        <a:pt x="165" y="1163"/>
                      </a:lnTo>
                      <a:lnTo>
                        <a:pt x="170" y="1165"/>
                      </a:lnTo>
                      <a:lnTo>
                        <a:pt x="184" y="1172"/>
                      </a:lnTo>
                      <a:lnTo>
                        <a:pt x="187" y="1172"/>
                      </a:lnTo>
                      <a:lnTo>
                        <a:pt x="191" y="1174"/>
                      </a:lnTo>
                      <a:lnTo>
                        <a:pt x="194" y="1174"/>
                      </a:lnTo>
                      <a:lnTo>
                        <a:pt x="198" y="1177"/>
                      </a:lnTo>
                      <a:lnTo>
                        <a:pt x="208" y="1182"/>
                      </a:lnTo>
                      <a:lnTo>
                        <a:pt x="213" y="1182"/>
                      </a:lnTo>
                      <a:lnTo>
                        <a:pt x="217" y="1184"/>
                      </a:lnTo>
                      <a:lnTo>
                        <a:pt x="222" y="1184"/>
                      </a:lnTo>
                      <a:lnTo>
                        <a:pt x="224" y="1186"/>
                      </a:lnTo>
                      <a:lnTo>
                        <a:pt x="229" y="1191"/>
                      </a:lnTo>
                      <a:lnTo>
                        <a:pt x="231" y="1191"/>
                      </a:lnTo>
                      <a:lnTo>
                        <a:pt x="231" y="1189"/>
                      </a:lnTo>
                      <a:lnTo>
                        <a:pt x="231" y="1186"/>
                      </a:lnTo>
                      <a:lnTo>
                        <a:pt x="231" y="1184"/>
                      </a:lnTo>
                      <a:lnTo>
                        <a:pt x="231" y="1182"/>
                      </a:lnTo>
                      <a:lnTo>
                        <a:pt x="231" y="1182"/>
                      </a:lnTo>
                      <a:lnTo>
                        <a:pt x="231" y="1179"/>
                      </a:lnTo>
                      <a:lnTo>
                        <a:pt x="231" y="1177"/>
                      </a:lnTo>
                      <a:lnTo>
                        <a:pt x="231" y="1174"/>
                      </a:lnTo>
                      <a:lnTo>
                        <a:pt x="231" y="1172"/>
                      </a:lnTo>
                      <a:lnTo>
                        <a:pt x="231" y="1170"/>
                      </a:lnTo>
                      <a:lnTo>
                        <a:pt x="234" y="1167"/>
                      </a:lnTo>
                      <a:lnTo>
                        <a:pt x="234" y="1165"/>
                      </a:lnTo>
                      <a:lnTo>
                        <a:pt x="234" y="1163"/>
                      </a:lnTo>
                      <a:lnTo>
                        <a:pt x="236" y="1160"/>
                      </a:lnTo>
                      <a:lnTo>
                        <a:pt x="236" y="1158"/>
                      </a:lnTo>
                      <a:lnTo>
                        <a:pt x="236" y="1156"/>
                      </a:lnTo>
                      <a:lnTo>
                        <a:pt x="239" y="1156"/>
                      </a:lnTo>
                      <a:lnTo>
                        <a:pt x="239" y="1153"/>
                      </a:lnTo>
                      <a:lnTo>
                        <a:pt x="241" y="1151"/>
                      </a:lnTo>
                      <a:lnTo>
                        <a:pt x="241" y="1148"/>
                      </a:lnTo>
                      <a:lnTo>
                        <a:pt x="243" y="1148"/>
                      </a:lnTo>
                      <a:lnTo>
                        <a:pt x="243" y="1146"/>
                      </a:lnTo>
                      <a:lnTo>
                        <a:pt x="246" y="1144"/>
                      </a:lnTo>
                      <a:lnTo>
                        <a:pt x="246" y="1141"/>
                      </a:lnTo>
                      <a:lnTo>
                        <a:pt x="248" y="1141"/>
                      </a:lnTo>
                      <a:lnTo>
                        <a:pt x="248" y="1139"/>
                      </a:lnTo>
                      <a:lnTo>
                        <a:pt x="250" y="1139"/>
                      </a:lnTo>
                      <a:lnTo>
                        <a:pt x="250" y="1137"/>
                      </a:lnTo>
                      <a:lnTo>
                        <a:pt x="253" y="1137"/>
                      </a:lnTo>
                      <a:lnTo>
                        <a:pt x="253" y="1134"/>
                      </a:lnTo>
                      <a:lnTo>
                        <a:pt x="257" y="1132"/>
                      </a:lnTo>
                      <a:lnTo>
                        <a:pt x="262" y="1127"/>
                      </a:lnTo>
                      <a:lnTo>
                        <a:pt x="265" y="1125"/>
                      </a:lnTo>
                      <a:lnTo>
                        <a:pt x="267" y="1125"/>
                      </a:lnTo>
                      <a:lnTo>
                        <a:pt x="267" y="1125"/>
                      </a:lnTo>
                      <a:lnTo>
                        <a:pt x="269" y="1125"/>
                      </a:lnTo>
                      <a:lnTo>
                        <a:pt x="269" y="1123"/>
                      </a:lnTo>
                      <a:lnTo>
                        <a:pt x="272" y="1123"/>
                      </a:lnTo>
                      <a:lnTo>
                        <a:pt x="272" y="1120"/>
                      </a:lnTo>
                      <a:lnTo>
                        <a:pt x="274" y="1118"/>
                      </a:lnTo>
                      <a:lnTo>
                        <a:pt x="274" y="1115"/>
                      </a:lnTo>
                      <a:lnTo>
                        <a:pt x="276" y="1115"/>
                      </a:lnTo>
                      <a:lnTo>
                        <a:pt x="276" y="1113"/>
                      </a:lnTo>
                      <a:lnTo>
                        <a:pt x="276" y="1111"/>
                      </a:lnTo>
                      <a:lnTo>
                        <a:pt x="276" y="1108"/>
                      </a:lnTo>
                      <a:lnTo>
                        <a:pt x="279" y="1108"/>
                      </a:lnTo>
                      <a:lnTo>
                        <a:pt x="279" y="1106"/>
                      </a:lnTo>
                      <a:lnTo>
                        <a:pt x="279" y="1104"/>
                      </a:lnTo>
                      <a:lnTo>
                        <a:pt x="279" y="1101"/>
                      </a:lnTo>
                      <a:lnTo>
                        <a:pt x="279" y="1099"/>
                      </a:lnTo>
                      <a:lnTo>
                        <a:pt x="279" y="1097"/>
                      </a:lnTo>
                      <a:lnTo>
                        <a:pt x="279" y="1094"/>
                      </a:lnTo>
                      <a:lnTo>
                        <a:pt x="279" y="1089"/>
                      </a:lnTo>
                      <a:lnTo>
                        <a:pt x="279" y="1082"/>
                      </a:lnTo>
                      <a:lnTo>
                        <a:pt x="279" y="1080"/>
                      </a:lnTo>
                      <a:lnTo>
                        <a:pt x="279" y="1078"/>
                      </a:lnTo>
                      <a:lnTo>
                        <a:pt x="279" y="1068"/>
                      </a:lnTo>
                      <a:lnTo>
                        <a:pt x="279" y="1068"/>
                      </a:lnTo>
                      <a:lnTo>
                        <a:pt x="279" y="1059"/>
                      </a:lnTo>
                      <a:lnTo>
                        <a:pt x="279" y="1056"/>
                      </a:lnTo>
                      <a:lnTo>
                        <a:pt x="279" y="1052"/>
                      </a:lnTo>
                      <a:lnTo>
                        <a:pt x="279" y="1049"/>
                      </a:lnTo>
                      <a:lnTo>
                        <a:pt x="279" y="1047"/>
                      </a:lnTo>
                      <a:lnTo>
                        <a:pt x="279" y="1035"/>
                      </a:lnTo>
                      <a:lnTo>
                        <a:pt x="279" y="1033"/>
                      </a:lnTo>
                      <a:lnTo>
                        <a:pt x="279" y="1028"/>
                      </a:lnTo>
                      <a:lnTo>
                        <a:pt x="279" y="1023"/>
                      </a:lnTo>
                      <a:lnTo>
                        <a:pt x="279" y="1016"/>
                      </a:lnTo>
                      <a:lnTo>
                        <a:pt x="279" y="1014"/>
                      </a:lnTo>
                      <a:lnTo>
                        <a:pt x="279" y="1007"/>
                      </a:lnTo>
                      <a:lnTo>
                        <a:pt x="279" y="1004"/>
                      </a:lnTo>
                      <a:lnTo>
                        <a:pt x="276" y="1000"/>
                      </a:lnTo>
                      <a:lnTo>
                        <a:pt x="276" y="995"/>
                      </a:lnTo>
                      <a:lnTo>
                        <a:pt x="276" y="993"/>
                      </a:lnTo>
                      <a:lnTo>
                        <a:pt x="276" y="990"/>
                      </a:lnTo>
                      <a:lnTo>
                        <a:pt x="276" y="988"/>
                      </a:lnTo>
                      <a:lnTo>
                        <a:pt x="276" y="983"/>
                      </a:lnTo>
                      <a:lnTo>
                        <a:pt x="276" y="974"/>
                      </a:lnTo>
                      <a:lnTo>
                        <a:pt x="276" y="969"/>
                      </a:lnTo>
                      <a:lnTo>
                        <a:pt x="276" y="967"/>
                      </a:lnTo>
                      <a:lnTo>
                        <a:pt x="276" y="960"/>
                      </a:lnTo>
                      <a:lnTo>
                        <a:pt x="276" y="957"/>
                      </a:lnTo>
                      <a:lnTo>
                        <a:pt x="276" y="955"/>
                      </a:lnTo>
                      <a:lnTo>
                        <a:pt x="276" y="952"/>
                      </a:lnTo>
                      <a:lnTo>
                        <a:pt x="276" y="950"/>
                      </a:lnTo>
                      <a:lnTo>
                        <a:pt x="276" y="943"/>
                      </a:lnTo>
                      <a:lnTo>
                        <a:pt x="276" y="938"/>
                      </a:lnTo>
                      <a:lnTo>
                        <a:pt x="276" y="936"/>
                      </a:lnTo>
                      <a:lnTo>
                        <a:pt x="276" y="931"/>
                      </a:lnTo>
                      <a:lnTo>
                        <a:pt x="276" y="929"/>
                      </a:lnTo>
                      <a:lnTo>
                        <a:pt x="276" y="926"/>
                      </a:lnTo>
                      <a:lnTo>
                        <a:pt x="276" y="922"/>
                      </a:lnTo>
                      <a:lnTo>
                        <a:pt x="276" y="915"/>
                      </a:lnTo>
                      <a:lnTo>
                        <a:pt x="276" y="905"/>
                      </a:lnTo>
                      <a:lnTo>
                        <a:pt x="276" y="903"/>
                      </a:lnTo>
                      <a:lnTo>
                        <a:pt x="276" y="900"/>
                      </a:lnTo>
                      <a:lnTo>
                        <a:pt x="276" y="858"/>
                      </a:lnTo>
                      <a:lnTo>
                        <a:pt x="276" y="851"/>
                      </a:lnTo>
                      <a:lnTo>
                        <a:pt x="276" y="841"/>
                      </a:lnTo>
                      <a:lnTo>
                        <a:pt x="276" y="827"/>
                      </a:lnTo>
                      <a:lnTo>
                        <a:pt x="276" y="825"/>
                      </a:lnTo>
                      <a:lnTo>
                        <a:pt x="276" y="813"/>
                      </a:lnTo>
                      <a:lnTo>
                        <a:pt x="276" y="801"/>
                      </a:lnTo>
                      <a:lnTo>
                        <a:pt x="276" y="794"/>
                      </a:lnTo>
                      <a:lnTo>
                        <a:pt x="276" y="789"/>
                      </a:lnTo>
                      <a:lnTo>
                        <a:pt x="276" y="778"/>
                      </a:lnTo>
                      <a:lnTo>
                        <a:pt x="276" y="766"/>
                      </a:lnTo>
                      <a:lnTo>
                        <a:pt x="276" y="752"/>
                      </a:lnTo>
                      <a:lnTo>
                        <a:pt x="276" y="740"/>
                      </a:lnTo>
                      <a:lnTo>
                        <a:pt x="276" y="735"/>
                      </a:lnTo>
                      <a:lnTo>
                        <a:pt x="276" y="730"/>
                      </a:lnTo>
                      <a:lnTo>
                        <a:pt x="274" y="723"/>
                      </a:lnTo>
                      <a:lnTo>
                        <a:pt x="274" y="721"/>
                      </a:lnTo>
                      <a:lnTo>
                        <a:pt x="274" y="716"/>
                      </a:lnTo>
                      <a:lnTo>
                        <a:pt x="274" y="711"/>
                      </a:lnTo>
                      <a:lnTo>
                        <a:pt x="274" y="702"/>
                      </a:lnTo>
                      <a:lnTo>
                        <a:pt x="274" y="697"/>
                      </a:lnTo>
                      <a:lnTo>
                        <a:pt x="274" y="690"/>
                      </a:lnTo>
                      <a:lnTo>
                        <a:pt x="274" y="678"/>
                      </a:lnTo>
                      <a:lnTo>
                        <a:pt x="274" y="671"/>
                      </a:lnTo>
                      <a:lnTo>
                        <a:pt x="274" y="659"/>
                      </a:lnTo>
                      <a:lnTo>
                        <a:pt x="274" y="657"/>
                      </a:lnTo>
                      <a:lnTo>
                        <a:pt x="274" y="650"/>
                      </a:lnTo>
                      <a:lnTo>
                        <a:pt x="274" y="638"/>
                      </a:lnTo>
                      <a:lnTo>
                        <a:pt x="274" y="631"/>
                      </a:lnTo>
                      <a:lnTo>
                        <a:pt x="274" y="582"/>
                      </a:lnTo>
                      <a:lnTo>
                        <a:pt x="274" y="565"/>
                      </a:lnTo>
                      <a:lnTo>
                        <a:pt x="274" y="560"/>
                      </a:lnTo>
                      <a:lnTo>
                        <a:pt x="274" y="558"/>
                      </a:lnTo>
                      <a:lnTo>
                        <a:pt x="274" y="556"/>
                      </a:lnTo>
                      <a:lnTo>
                        <a:pt x="274" y="553"/>
                      </a:lnTo>
                      <a:lnTo>
                        <a:pt x="274" y="544"/>
                      </a:lnTo>
                      <a:lnTo>
                        <a:pt x="269" y="544"/>
                      </a:lnTo>
                      <a:lnTo>
                        <a:pt x="265" y="544"/>
                      </a:lnTo>
                      <a:lnTo>
                        <a:pt x="260" y="544"/>
                      </a:lnTo>
                      <a:lnTo>
                        <a:pt x="260" y="546"/>
                      </a:lnTo>
                      <a:lnTo>
                        <a:pt x="257" y="548"/>
                      </a:lnTo>
                      <a:lnTo>
                        <a:pt x="255" y="548"/>
                      </a:lnTo>
                      <a:lnTo>
                        <a:pt x="253" y="548"/>
                      </a:lnTo>
                      <a:lnTo>
                        <a:pt x="250" y="551"/>
                      </a:lnTo>
                      <a:lnTo>
                        <a:pt x="246" y="553"/>
                      </a:lnTo>
                      <a:lnTo>
                        <a:pt x="241" y="556"/>
                      </a:lnTo>
                      <a:lnTo>
                        <a:pt x="236" y="556"/>
                      </a:lnTo>
                      <a:lnTo>
                        <a:pt x="231" y="558"/>
                      </a:lnTo>
                      <a:lnTo>
                        <a:pt x="227" y="558"/>
                      </a:lnTo>
                      <a:lnTo>
                        <a:pt x="220" y="563"/>
                      </a:lnTo>
                      <a:lnTo>
                        <a:pt x="208" y="567"/>
                      </a:lnTo>
                      <a:lnTo>
                        <a:pt x="206" y="567"/>
                      </a:lnTo>
                      <a:lnTo>
                        <a:pt x="196" y="572"/>
                      </a:lnTo>
                      <a:lnTo>
                        <a:pt x="182" y="577"/>
                      </a:lnTo>
                      <a:lnTo>
                        <a:pt x="170" y="582"/>
                      </a:lnTo>
                      <a:lnTo>
                        <a:pt x="170" y="584"/>
                      </a:lnTo>
                      <a:lnTo>
                        <a:pt x="163" y="586"/>
                      </a:lnTo>
                      <a:lnTo>
                        <a:pt x="156" y="589"/>
                      </a:lnTo>
                      <a:lnTo>
                        <a:pt x="154" y="591"/>
                      </a:lnTo>
                      <a:lnTo>
                        <a:pt x="151" y="591"/>
                      </a:lnTo>
                      <a:lnTo>
                        <a:pt x="146" y="593"/>
                      </a:lnTo>
                      <a:lnTo>
                        <a:pt x="139" y="596"/>
                      </a:lnTo>
                      <a:lnTo>
                        <a:pt x="132" y="600"/>
                      </a:lnTo>
                      <a:lnTo>
                        <a:pt x="125" y="603"/>
                      </a:lnTo>
                      <a:lnTo>
                        <a:pt x="123" y="603"/>
                      </a:lnTo>
                      <a:lnTo>
                        <a:pt x="116" y="605"/>
                      </a:lnTo>
                      <a:lnTo>
                        <a:pt x="113" y="608"/>
                      </a:lnTo>
                      <a:lnTo>
                        <a:pt x="111" y="608"/>
                      </a:lnTo>
                      <a:lnTo>
                        <a:pt x="109" y="610"/>
                      </a:lnTo>
                      <a:lnTo>
                        <a:pt x="106" y="612"/>
                      </a:lnTo>
                      <a:lnTo>
                        <a:pt x="104" y="612"/>
                      </a:lnTo>
                      <a:lnTo>
                        <a:pt x="102" y="612"/>
                      </a:lnTo>
                      <a:lnTo>
                        <a:pt x="102" y="615"/>
                      </a:lnTo>
                      <a:lnTo>
                        <a:pt x="99" y="615"/>
                      </a:lnTo>
                      <a:lnTo>
                        <a:pt x="97" y="615"/>
                      </a:lnTo>
                      <a:lnTo>
                        <a:pt x="94" y="615"/>
                      </a:lnTo>
                      <a:lnTo>
                        <a:pt x="92" y="615"/>
                      </a:lnTo>
                      <a:lnTo>
                        <a:pt x="90" y="615"/>
                      </a:lnTo>
                      <a:lnTo>
                        <a:pt x="87" y="615"/>
                      </a:lnTo>
                      <a:lnTo>
                        <a:pt x="78" y="617"/>
                      </a:lnTo>
                      <a:lnTo>
                        <a:pt x="71" y="617"/>
                      </a:lnTo>
                      <a:lnTo>
                        <a:pt x="69" y="617"/>
                      </a:lnTo>
                      <a:lnTo>
                        <a:pt x="61" y="617"/>
                      </a:lnTo>
                      <a:lnTo>
                        <a:pt x="57" y="617"/>
                      </a:lnTo>
                      <a:lnTo>
                        <a:pt x="54" y="617"/>
                      </a:lnTo>
                      <a:lnTo>
                        <a:pt x="50" y="619"/>
                      </a:lnTo>
                      <a:lnTo>
                        <a:pt x="43" y="619"/>
                      </a:lnTo>
                      <a:lnTo>
                        <a:pt x="35" y="619"/>
                      </a:lnTo>
                      <a:lnTo>
                        <a:pt x="28" y="622"/>
                      </a:lnTo>
                      <a:lnTo>
                        <a:pt x="26" y="622"/>
                      </a:lnTo>
                      <a:lnTo>
                        <a:pt x="19" y="622"/>
                      </a:lnTo>
                      <a:lnTo>
                        <a:pt x="14" y="622"/>
                      </a:lnTo>
                      <a:lnTo>
                        <a:pt x="7" y="624"/>
                      </a:lnTo>
                      <a:lnTo>
                        <a:pt x="5" y="624"/>
                      </a:lnTo>
                      <a:lnTo>
                        <a:pt x="2" y="624"/>
                      </a:lnTo>
                      <a:lnTo>
                        <a:pt x="2" y="622"/>
                      </a:lnTo>
                      <a:lnTo>
                        <a:pt x="2" y="617"/>
                      </a:lnTo>
                      <a:lnTo>
                        <a:pt x="2" y="612"/>
                      </a:lnTo>
                      <a:lnTo>
                        <a:pt x="2" y="603"/>
                      </a:lnTo>
                      <a:lnTo>
                        <a:pt x="2" y="589"/>
                      </a:lnTo>
                      <a:lnTo>
                        <a:pt x="2" y="584"/>
                      </a:lnTo>
                      <a:lnTo>
                        <a:pt x="0" y="579"/>
                      </a:lnTo>
                      <a:lnTo>
                        <a:pt x="0" y="574"/>
                      </a:lnTo>
                      <a:lnTo>
                        <a:pt x="0" y="563"/>
                      </a:lnTo>
                      <a:lnTo>
                        <a:pt x="0" y="558"/>
                      </a:lnTo>
                      <a:lnTo>
                        <a:pt x="0" y="541"/>
                      </a:lnTo>
                      <a:lnTo>
                        <a:pt x="0" y="534"/>
                      </a:lnTo>
                      <a:lnTo>
                        <a:pt x="0" y="525"/>
                      </a:lnTo>
                      <a:lnTo>
                        <a:pt x="0" y="520"/>
                      </a:lnTo>
                      <a:lnTo>
                        <a:pt x="0" y="515"/>
                      </a:lnTo>
                      <a:lnTo>
                        <a:pt x="0" y="513"/>
                      </a:lnTo>
                      <a:lnTo>
                        <a:pt x="0" y="508"/>
                      </a:lnTo>
                      <a:lnTo>
                        <a:pt x="0" y="506"/>
                      </a:lnTo>
                      <a:lnTo>
                        <a:pt x="0" y="501"/>
                      </a:lnTo>
                      <a:lnTo>
                        <a:pt x="0" y="501"/>
                      </a:lnTo>
                      <a:lnTo>
                        <a:pt x="0" y="496"/>
                      </a:lnTo>
                      <a:lnTo>
                        <a:pt x="0" y="494"/>
                      </a:lnTo>
                      <a:lnTo>
                        <a:pt x="0" y="492"/>
                      </a:lnTo>
                      <a:lnTo>
                        <a:pt x="0" y="489"/>
                      </a:lnTo>
                      <a:lnTo>
                        <a:pt x="0" y="485"/>
                      </a:lnTo>
                      <a:lnTo>
                        <a:pt x="0" y="480"/>
                      </a:lnTo>
                      <a:lnTo>
                        <a:pt x="0" y="478"/>
                      </a:lnTo>
                      <a:lnTo>
                        <a:pt x="0" y="475"/>
                      </a:lnTo>
                      <a:lnTo>
                        <a:pt x="0" y="473"/>
                      </a:lnTo>
                      <a:lnTo>
                        <a:pt x="0" y="470"/>
                      </a:lnTo>
                      <a:lnTo>
                        <a:pt x="0" y="468"/>
                      </a:lnTo>
                      <a:lnTo>
                        <a:pt x="2" y="466"/>
                      </a:lnTo>
                      <a:lnTo>
                        <a:pt x="2" y="463"/>
                      </a:lnTo>
                      <a:lnTo>
                        <a:pt x="2" y="461"/>
                      </a:lnTo>
                      <a:lnTo>
                        <a:pt x="2" y="456"/>
                      </a:lnTo>
                      <a:lnTo>
                        <a:pt x="5" y="452"/>
                      </a:lnTo>
                      <a:lnTo>
                        <a:pt x="7" y="444"/>
                      </a:lnTo>
                      <a:lnTo>
                        <a:pt x="12" y="435"/>
                      </a:lnTo>
                      <a:lnTo>
                        <a:pt x="12" y="433"/>
                      </a:lnTo>
                      <a:lnTo>
                        <a:pt x="14" y="428"/>
                      </a:lnTo>
                      <a:lnTo>
                        <a:pt x="17" y="423"/>
                      </a:lnTo>
                      <a:lnTo>
                        <a:pt x="19" y="421"/>
                      </a:lnTo>
                      <a:lnTo>
                        <a:pt x="21" y="416"/>
                      </a:lnTo>
                      <a:lnTo>
                        <a:pt x="24" y="411"/>
                      </a:lnTo>
                      <a:lnTo>
                        <a:pt x="24" y="409"/>
                      </a:lnTo>
                      <a:lnTo>
                        <a:pt x="26" y="404"/>
                      </a:lnTo>
                      <a:lnTo>
                        <a:pt x="28" y="400"/>
                      </a:lnTo>
                      <a:lnTo>
                        <a:pt x="31" y="395"/>
                      </a:lnTo>
                      <a:lnTo>
                        <a:pt x="33" y="390"/>
                      </a:lnTo>
                      <a:lnTo>
                        <a:pt x="35" y="388"/>
                      </a:lnTo>
                      <a:lnTo>
                        <a:pt x="35" y="385"/>
                      </a:lnTo>
                      <a:lnTo>
                        <a:pt x="38" y="385"/>
                      </a:lnTo>
                      <a:lnTo>
                        <a:pt x="38" y="383"/>
                      </a:lnTo>
                      <a:lnTo>
                        <a:pt x="40" y="378"/>
                      </a:lnTo>
                      <a:lnTo>
                        <a:pt x="40" y="376"/>
                      </a:lnTo>
                      <a:lnTo>
                        <a:pt x="43" y="374"/>
                      </a:lnTo>
                      <a:lnTo>
                        <a:pt x="43" y="369"/>
                      </a:lnTo>
                      <a:lnTo>
                        <a:pt x="45" y="364"/>
                      </a:lnTo>
                      <a:lnTo>
                        <a:pt x="45" y="359"/>
                      </a:lnTo>
                      <a:lnTo>
                        <a:pt x="47" y="355"/>
                      </a:lnTo>
                      <a:lnTo>
                        <a:pt x="47" y="352"/>
                      </a:lnTo>
                      <a:lnTo>
                        <a:pt x="47" y="350"/>
                      </a:lnTo>
                      <a:lnTo>
                        <a:pt x="47" y="348"/>
                      </a:lnTo>
                      <a:lnTo>
                        <a:pt x="47" y="345"/>
                      </a:lnTo>
                      <a:lnTo>
                        <a:pt x="47" y="343"/>
                      </a:lnTo>
                      <a:lnTo>
                        <a:pt x="47" y="338"/>
                      </a:lnTo>
                      <a:lnTo>
                        <a:pt x="47" y="336"/>
                      </a:lnTo>
                      <a:lnTo>
                        <a:pt x="47" y="331"/>
                      </a:lnTo>
                      <a:lnTo>
                        <a:pt x="47" y="329"/>
                      </a:lnTo>
                      <a:lnTo>
                        <a:pt x="47" y="326"/>
                      </a:lnTo>
                      <a:lnTo>
                        <a:pt x="47" y="322"/>
                      </a:lnTo>
                      <a:lnTo>
                        <a:pt x="47" y="319"/>
                      </a:lnTo>
                      <a:lnTo>
                        <a:pt x="47" y="317"/>
                      </a:lnTo>
                      <a:lnTo>
                        <a:pt x="47" y="315"/>
                      </a:lnTo>
                      <a:lnTo>
                        <a:pt x="47" y="312"/>
                      </a:lnTo>
                      <a:lnTo>
                        <a:pt x="47" y="296"/>
                      </a:lnTo>
                      <a:lnTo>
                        <a:pt x="47" y="291"/>
                      </a:lnTo>
                      <a:lnTo>
                        <a:pt x="45" y="284"/>
                      </a:lnTo>
                      <a:lnTo>
                        <a:pt x="45" y="277"/>
                      </a:lnTo>
                      <a:lnTo>
                        <a:pt x="45" y="274"/>
                      </a:lnTo>
                      <a:lnTo>
                        <a:pt x="45" y="251"/>
                      </a:lnTo>
                      <a:lnTo>
                        <a:pt x="45" y="246"/>
                      </a:lnTo>
                      <a:lnTo>
                        <a:pt x="45" y="234"/>
                      </a:lnTo>
                      <a:lnTo>
                        <a:pt x="45" y="230"/>
                      </a:lnTo>
                      <a:lnTo>
                        <a:pt x="45" y="220"/>
                      </a:lnTo>
                      <a:lnTo>
                        <a:pt x="45" y="218"/>
                      </a:lnTo>
                      <a:lnTo>
                        <a:pt x="45" y="208"/>
                      </a:lnTo>
                      <a:lnTo>
                        <a:pt x="45" y="199"/>
                      </a:lnTo>
                      <a:lnTo>
                        <a:pt x="43" y="192"/>
                      </a:lnTo>
                      <a:lnTo>
                        <a:pt x="43" y="187"/>
                      </a:lnTo>
                      <a:lnTo>
                        <a:pt x="43" y="185"/>
                      </a:lnTo>
                      <a:lnTo>
                        <a:pt x="43" y="182"/>
                      </a:lnTo>
                      <a:lnTo>
                        <a:pt x="43" y="170"/>
                      </a:lnTo>
                      <a:lnTo>
                        <a:pt x="43" y="163"/>
                      </a:lnTo>
                      <a:lnTo>
                        <a:pt x="43" y="161"/>
                      </a:lnTo>
                      <a:lnTo>
                        <a:pt x="43" y="149"/>
                      </a:lnTo>
                      <a:lnTo>
                        <a:pt x="43" y="147"/>
                      </a:lnTo>
                      <a:lnTo>
                        <a:pt x="43" y="144"/>
                      </a:lnTo>
                      <a:lnTo>
                        <a:pt x="43" y="140"/>
                      </a:lnTo>
                      <a:lnTo>
                        <a:pt x="43" y="135"/>
                      </a:lnTo>
                      <a:lnTo>
                        <a:pt x="43" y="133"/>
                      </a:lnTo>
                      <a:lnTo>
                        <a:pt x="43" y="130"/>
                      </a:lnTo>
                      <a:lnTo>
                        <a:pt x="43" y="123"/>
                      </a:lnTo>
                      <a:lnTo>
                        <a:pt x="43" y="121"/>
                      </a:lnTo>
                      <a:lnTo>
                        <a:pt x="43" y="118"/>
                      </a:lnTo>
                      <a:lnTo>
                        <a:pt x="43" y="116"/>
                      </a:lnTo>
                      <a:lnTo>
                        <a:pt x="43" y="107"/>
                      </a:lnTo>
                      <a:close/>
                    </a:path>
                  </a:pathLst>
                </a:custGeom>
                <a:solidFill>
                  <a:srgbClr val="920000">
                    <a:alpha val="62000"/>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sp>
              <p:nvSpPr>
                <p:cNvPr id="80" name="Freeform 13"/>
                <p:cNvSpPr>
                  <a:spLocks/>
                </p:cNvSpPr>
                <p:nvPr/>
              </p:nvSpPr>
              <p:spPr bwMode="auto">
                <a:xfrm>
                  <a:off x="2634659" y="10959467"/>
                  <a:ext cx="2987011" cy="2769655"/>
                </a:xfrm>
                <a:custGeom>
                  <a:avLst/>
                  <a:gdLst>
                    <a:gd name="T0" fmla="*/ 2289 w 2525"/>
                    <a:gd name="T1" fmla="*/ 430 h 2351"/>
                    <a:gd name="T2" fmla="*/ 2291 w 2525"/>
                    <a:gd name="T3" fmla="*/ 551 h 2351"/>
                    <a:gd name="T4" fmla="*/ 2293 w 2525"/>
                    <a:gd name="T5" fmla="*/ 700 h 2351"/>
                    <a:gd name="T6" fmla="*/ 2258 w 2525"/>
                    <a:gd name="T7" fmla="*/ 787 h 2351"/>
                    <a:gd name="T8" fmla="*/ 2246 w 2525"/>
                    <a:gd name="T9" fmla="*/ 877 h 2351"/>
                    <a:gd name="T10" fmla="*/ 2307 w 2525"/>
                    <a:gd name="T11" fmla="*/ 969 h 2351"/>
                    <a:gd name="T12" fmla="*/ 2402 w 2525"/>
                    <a:gd name="T13" fmla="*/ 941 h 2351"/>
                    <a:gd name="T14" fmla="*/ 2520 w 2525"/>
                    <a:gd name="T15" fmla="*/ 910 h 2351"/>
                    <a:gd name="T16" fmla="*/ 2522 w 2525"/>
                    <a:gd name="T17" fmla="*/ 1146 h 2351"/>
                    <a:gd name="T18" fmla="*/ 2522 w 2525"/>
                    <a:gd name="T19" fmla="*/ 1321 h 2351"/>
                    <a:gd name="T20" fmla="*/ 2525 w 2525"/>
                    <a:gd name="T21" fmla="*/ 1434 h 2351"/>
                    <a:gd name="T22" fmla="*/ 2499 w 2525"/>
                    <a:gd name="T23" fmla="*/ 1489 h 2351"/>
                    <a:gd name="T24" fmla="*/ 2477 w 2525"/>
                    <a:gd name="T25" fmla="*/ 1534 h 2351"/>
                    <a:gd name="T26" fmla="*/ 2371 w 2525"/>
                    <a:gd name="T27" fmla="*/ 1496 h 2351"/>
                    <a:gd name="T28" fmla="*/ 2251 w 2525"/>
                    <a:gd name="T29" fmla="*/ 1498 h 2351"/>
                    <a:gd name="T30" fmla="*/ 2253 w 2525"/>
                    <a:gd name="T31" fmla="*/ 1647 h 2351"/>
                    <a:gd name="T32" fmla="*/ 2253 w 2525"/>
                    <a:gd name="T33" fmla="*/ 1784 h 2351"/>
                    <a:gd name="T34" fmla="*/ 2253 w 2525"/>
                    <a:gd name="T35" fmla="*/ 1959 h 2351"/>
                    <a:gd name="T36" fmla="*/ 2163 w 2525"/>
                    <a:gd name="T37" fmla="*/ 1978 h 2351"/>
                    <a:gd name="T38" fmla="*/ 2029 w 2525"/>
                    <a:gd name="T39" fmla="*/ 2037 h 2351"/>
                    <a:gd name="T40" fmla="*/ 2015 w 2525"/>
                    <a:gd name="T41" fmla="*/ 2304 h 2351"/>
                    <a:gd name="T42" fmla="*/ 1967 w 2525"/>
                    <a:gd name="T43" fmla="*/ 2337 h 2351"/>
                    <a:gd name="T44" fmla="*/ 1823 w 2525"/>
                    <a:gd name="T45" fmla="*/ 2337 h 2351"/>
                    <a:gd name="T46" fmla="*/ 1715 w 2525"/>
                    <a:gd name="T47" fmla="*/ 2342 h 2351"/>
                    <a:gd name="T48" fmla="*/ 1627 w 2525"/>
                    <a:gd name="T49" fmla="*/ 2342 h 2351"/>
                    <a:gd name="T50" fmla="*/ 1445 w 2525"/>
                    <a:gd name="T51" fmla="*/ 2342 h 2351"/>
                    <a:gd name="T52" fmla="*/ 1315 w 2525"/>
                    <a:gd name="T53" fmla="*/ 2346 h 2351"/>
                    <a:gd name="T54" fmla="*/ 1275 w 2525"/>
                    <a:gd name="T55" fmla="*/ 2306 h 2351"/>
                    <a:gd name="T56" fmla="*/ 1301 w 2525"/>
                    <a:gd name="T57" fmla="*/ 2188 h 2351"/>
                    <a:gd name="T58" fmla="*/ 1308 w 2525"/>
                    <a:gd name="T59" fmla="*/ 2089 h 2351"/>
                    <a:gd name="T60" fmla="*/ 1308 w 2525"/>
                    <a:gd name="T61" fmla="*/ 1990 h 2351"/>
                    <a:gd name="T62" fmla="*/ 1308 w 2525"/>
                    <a:gd name="T63" fmla="*/ 1874 h 2351"/>
                    <a:gd name="T64" fmla="*/ 1044 w 2525"/>
                    <a:gd name="T65" fmla="*/ 1808 h 2351"/>
                    <a:gd name="T66" fmla="*/ 963 w 2525"/>
                    <a:gd name="T67" fmla="*/ 1834 h 2351"/>
                    <a:gd name="T68" fmla="*/ 904 w 2525"/>
                    <a:gd name="T69" fmla="*/ 1815 h 2351"/>
                    <a:gd name="T70" fmla="*/ 831 w 2525"/>
                    <a:gd name="T71" fmla="*/ 1770 h 2351"/>
                    <a:gd name="T72" fmla="*/ 763 w 2525"/>
                    <a:gd name="T73" fmla="*/ 1772 h 2351"/>
                    <a:gd name="T74" fmla="*/ 704 w 2525"/>
                    <a:gd name="T75" fmla="*/ 1803 h 2351"/>
                    <a:gd name="T76" fmla="*/ 590 w 2525"/>
                    <a:gd name="T77" fmla="*/ 1810 h 2351"/>
                    <a:gd name="T78" fmla="*/ 406 w 2525"/>
                    <a:gd name="T79" fmla="*/ 1732 h 2351"/>
                    <a:gd name="T80" fmla="*/ 108 w 2525"/>
                    <a:gd name="T81" fmla="*/ 1456 h 2351"/>
                    <a:gd name="T82" fmla="*/ 151 w 2525"/>
                    <a:gd name="T83" fmla="*/ 1335 h 2351"/>
                    <a:gd name="T84" fmla="*/ 203 w 2525"/>
                    <a:gd name="T85" fmla="*/ 1269 h 2351"/>
                    <a:gd name="T86" fmla="*/ 137 w 2525"/>
                    <a:gd name="T87" fmla="*/ 1205 h 2351"/>
                    <a:gd name="T88" fmla="*/ 16 w 2525"/>
                    <a:gd name="T89" fmla="*/ 1193 h 2351"/>
                    <a:gd name="T90" fmla="*/ 61 w 2525"/>
                    <a:gd name="T91" fmla="*/ 1172 h 2351"/>
                    <a:gd name="T92" fmla="*/ 132 w 2525"/>
                    <a:gd name="T93" fmla="*/ 1125 h 2351"/>
                    <a:gd name="T94" fmla="*/ 259 w 2525"/>
                    <a:gd name="T95" fmla="*/ 1087 h 2351"/>
                    <a:gd name="T96" fmla="*/ 281 w 2525"/>
                    <a:gd name="T97" fmla="*/ 1009 h 2351"/>
                    <a:gd name="T98" fmla="*/ 276 w 2525"/>
                    <a:gd name="T99" fmla="*/ 898 h 2351"/>
                    <a:gd name="T100" fmla="*/ 231 w 2525"/>
                    <a:gd name="T101" fmla="*/ 773 h 2351"/>
                    <a:gd name="T102" fmla="*/ 264 w 2525"/>
                    <a:gd name="T103" fmla="*/ 655 h 2351"/>
                    <a:gd name="T104" fmla="*/ 269 w 2525"/>
                    <a:gd name="T105" fmla="*/ 553 h 2351"/>
                    <a:gd name="T106" fmla="*/ 276 w 2525"/>
                    <a:gd name="T107" fmla="*/ 504 h 2351"/>
                    <a:gd name="T108" fmla="*/ 264 w 2525"/>
                    <a:gd name="T109" fmla="*/ 397 h 2351"/>
                    <a:gd name="T110" fmla="*/ 283 w 2525"/>
                    <a:gd name="T111" fmla="*/ 341 h 2351"/>
                    <a:gd name="T112" fmla="*/ 380 w 2525"/>
                    <a:gd name="T113" fmla="*/ 324 h 2351"/>
                    <a:gd name="T114" fmla="*/ 446 w 2525"/>
                    <a:gd name="T115" fmla="*/ 163 h 2351"/>
                    <a:gd name="T116" fmla="*/ 571 w 2525"/>
                    <a:gd name="T117" fmla="*/ 74 h 2351"/>
                    <a:gd name="T118" fmla="*/ 682 w 2525"/>
                    <a:gd name="T119" fmla="*/ 81 h 2351"/>
                    <a:gd name="T120" fmla="*/ 756 w 2525"/>
                    <a:gd name="T121" fmla="*/ 52 h 2351"/>
                    <a:gd name="T122" fmla="*/ 1070 w 2525"/>
                    <a:gd name="T123" fmla="*/ 3 h 2351"/>
                    <a:gd name="T124" fmla="*/ 1733 w 2525"/>
                    <a:gd name="T125" fmla="*/ 12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25" h="2351">
                      <a:moveTo>
                        <a:pt x="2064" y="199"/>
                      </a:moveTo>
                      <a:lnTo>
                        <a:pt x="2064" y="237"/>
                      </a:lnTo>
                      <a:lnTo>
                        <a:pt x="2064" y="281"/>
                      </a:lnTo>
                      <a:lnTo>
                        <a:pt x="2064" y="326"/>
                      </a:lnTo>
                      <a:lnTo>
                        <a:pt x="2066" y="371"/>
                      </a:lnTo>
                      <a:lnTo>
                        <a:pt x="2107" y="371"/>
                      </a:lnTo>
                      <a:lnTo>
                        <a:pt x="2152" y="371"/>
                      </a:lnTo>
                      <a:lnTo>
                        <a:pt x="2194" y="369"/>
                      </a:lnTo>
                      <a:lnTo>
                        <a:pt x="2211" y="369"/>
                      </a:lnTo>
                      <a:lnTo>
                        <a:pt x="2241" y="369"/>
                      </a:lnTo>
                      <a:lnTo>
                        <a:pt x="2272" y="369"/>
                      </a:lnTo>
                      <a:lnTo>
                        <a:pt x="2272" y="371"/>
                      </a:lnTo>
                      <a:lnTo>
                        <a:pt x="2274" y="378"/>
                      </a:lnTo>
                      <a:lnTo>
                        <a:pt x="2277" y="383"/>
                      </a:lnTo>
                      <a:lnTo>
                        <a:pt x="2279" y="385"/>
                      </a:lnTo>
                      <a:lnTo>
                        <a:pt x="2281" y="395"/>
                      </a:lnTo>
                      <a:lnTo>
                        <a:pt x="2284" y="400"/>
                      </a:lnTo>
                      <a:lnTo>
                        <a:pt x="2284" y="402"/>
                      </a:lnTo>
                      <a:lnTo>
                        <a:pt x="2286" y="404"/>
                      </a:lnTo>
                      <a:lnTo>
                        <a:pt x="2286" y="407"/>
                      </a:lnTo>
                      <a:lnTo>
                        <a:pt x="2286" y="409"/>
                      </a:lnTo>
                      <a:lnTo>
                        <a:pt x="2286" y="414"/>
                      </a:lnTo>
                      <a:lnTo>
                        <a:pt x="2286" y="419"/>
                      </a:lnTo>
                      <a:lnTo>
                        <a:pt x="2289" y="426"/>
                      </a:lnTo>
                      <a:lnTo>
                        <a:pt x="2289" y="430"/>
                      </a:lnTo>
                      <a:lnTo>
                        <a:pt x="2289" y="437"/>
                      </a:lnTo>
                      <a:lnTo>
                        <a:pt x="2289" y="442"/>
                      </a:lnTo>
                      <a:lnTo>
                        <a:pt x="2289" y="444"/>
                      </a:lnTo>
                      <a:lnTo>
                        <a:pt x="2289" y="447"/>
                      </a:lnTo>
                      <a:lnTo>
                        <a:pt x="2289" y="452"/>
                      </a:lnTo>
                      <a:lnTo>
                        <a:pt x="2289" y="459"/>
                      </a:lnTo>
                      <a:lnTo>
                        <a:pt x="2289" y="468"/>
                      </a:lnTo>
                      <a:lnTo>
                        <a:pt x="2289" y="470"/>
                      </a:lnTo>
                      <a:lnTo>
                        <a:pt x="2289" y="473"/>
                      </a:lnTo>
                      <a:lnTo>
                        <a:pt x="2289" y="475"/>
                      </a:lnTo>
                      <a:lnTo>
                        <a:pt x="2289" y="482"/>
                      </a:lnTo>
                      <a:lnTo>
                        <a:pt x="2289" y="485"/>
                      </a:lnTo>
                      <a:lnTo>
                        <a:pt x="2289" y="487"/>
                      </a:lnTo>
                      <a:lnTo>
                        <a:pt x="2289" y="492"/>
                      </a:lnTo>
                      <a:lnTo>
                        <a:pt x="2289" y="496"/>
                      </a:lnTo>
                      <a:lnTo>
                        <a:pt x="2289" y="499"/>
                      </a:lnTo>
                      <a:lnTo>
                        <a:pt x="2289" y="501"/>
                      </a:lnTo>
                      <a:lnTo>
                        <a:pt x="2289" y="513"/>
                      </a:lnTo>
                      <a:lnTo>
                        <a:pt x="2289" y="515"/>
                      </a:lnTo>
                      <a:lnTo>
                        <a:pt x="2289" y="522"/>
                      </a:lnTo>
                      <a:lnTo>
                        <a:pt x="2289" y="534"/>
                      </a:lnTo>
                      <a:lnTo>
                        <a:pt x="2289" y="537"/>
                      </a:lnTo>
                      <a:lnTo>
                        <a:pt x="2289" y="539"/>
                      </a:lnTo>
                      <a:lnTo>
                        <a:pt x="2289" y="544"/>
                      </a:lnTo>
                      <a:lnTo>
                        <a:pt x="2291" y="551"/>
                      </a:lnTo>
                      <a:lnTo>
                        <a:pt x="2291" y="560"/>
                      </a:lnTo>
                      <a:lnTo>
                        <a:pt x="2291" y="570"/>
                      </a:lnTo>
                      <a:lnTo>
                        <a:pt x="2291" y="572"/>
                      </a:lnTo>
                      <a:lnTo>
                        <a:pt x="2291" y="582"/>
                      </a:lnTo>
                      <a:lnTo>
                        <a:pt x="2291" y="586"/>
                      </a:lnTo>
                      <a:lnTo>
                        <a:pt x="2291" y="598"/>
                      </a:lnTo>
                      <a:lnTo>
                        <a:pt x="2291" y="603"/>
                      </a:lnTo>
                      <a:lnTo>
                        <a:pt x="2291" y="626"/>
                      </a:lnTo>
                      <a:lnTo>
                        <a:pt x="2291" y="629"/>
                      </a:lnTo>
                      <a:lnTo>
                        <a:pt x="2291" y="636"/>
                      </a:lnTo>
                      <a:lnTo>
                        <a:pt x="2293" y="643"/>
                      </a:lnTo>
                      <a:lnTo>
                        <a:pt x="2293" y="648"/>
                      </a:lnTo>
                      <a:lnTo>
                        <a:pt x="2293" y="664"/>
                      </a:lnTo>
                      <a:lnTo>
                        <a:pt x="2293" y="667"/>
                      </a:lnTo>
                      <a:lnTo>
                        <a:pt x="2293" y="669"/>
                      </a:lnTo>
                      <a:lnTo>
                        <a:pt x="2293" y="671"/>
                      </a:lnTo>
                      <a:lnTo>
                        <a:pt x="2293" y="674"/>
                      </a:lnTo>
                      <a:lnTo>
                        <a:pt x="2293" y="678"/>
                      </a:lnTo>
                      <a:lnTo>
                        <a:pt x="2293" y="681"/>
                      </a:lnTo>
                      <a:lnTo>
                        <a:pt x="2293" y="683"/>
                      </a:lnTo>
                      <a:lnTo>
                        <a:pt x="2293" y="688"/>
                      </a:lnTo>
                      <a:lnTo>
                        <a:pt x="2293" y="690"/>
                      </a:lnTo>
                      <a:lnTo>
                        <a:pt x="2293" y="695"/>
                      </a:lnTo>
                      <a:lnTo>
                        <a:pt x="2293" y="697"/>
                      </a:lnTo>
                      <a:lnTo>
                        <a:pt x="2293" y="700"/>
                      </a:lnTo>
                      <a:lnTo>
                        <a:pt x="2293" y="702"/>
                      </a:lnTo>
                      <a:lnTo>
                        <a:pt x="2293" y="704"/>
                      </a:lnTo>
                      <a:lnTo>
                        <a:pt x="2293" y="707"/>
                      </a:lnTo>
                      <a:lnTo>
                        <a:pt x="2291" y="711"/>
                      </a:lnTo>
                      <a:lnTo>
                        <a:pt x="2291" y="716"/>
                      </a:lnTo>
                      <a:lnTo>
                        <a:pt x="2289" y="721"/>
                      </a:lnTo>
                      <a:lnTo>
                        <a:pt x="2289" y="726"/>
                      </a:lnTo>
                      <a:lnTo>
                        <a:pt x="2286" y="728"/>
                      </a:lnTo>
                      <a:lnTo>
                        <a:pt x="2286" y="730"/>
                      </a:lnTo>
                      <a:lnTo>
                        <a:pt x="2284" y="735"/>
                      </a:lnTo>
                      <a:lnTo>
                        <a:pt x="2284" y="737"/>
                      </a:lnTo>
                      <a:lnTo>
                        <a:pt x="2281" y="737"/>
                      </a:lnTo>
                      <a:lnTo>
                        <a:pt x="2281" y="740"/>
                      </a:lnTo>
                      <a:lnTo>
                        <a:pt x="2279" y="742"/>
                      </a:lnTo>
                      <a:lnTo>
                        <a:pt x="2277" y="747"/>
                      </a:lnTo>
                      <a:lnTo>
                        <a:pt x="2274" y="752"/>
                      </a:lnTo>
                      <a:lnTo>
                        <a:pt x="2272" y="756"/>
                      </a:lnTo>
                      <a:lnTo>
                        <a:pt x="2270" y="761"/>
                      </a:lnTo>
                      <a:lnTo>
                        <a:pt x="2270" y="763"/>
                      </a:lnTo>
                      <a:lnTo>
                        <a:pt x="2267" y="768"/>
                      </a:lnTo>
                      <a:lnTo>
                        <a:pt x="2265" y="773"/>
                      </a:lnTo>
                      <a:lnTo>
                        <a:pt x="2263" y="775"/>
                      </a:lnTo>
                      <a:lnTo>
                        <a:pt x="2260" y="780"/>
                      </a:lnTo>
                      <a:lnTo>
                        <a:pt x="2258" y="785"/>
                      </a:lnTo>
                      <a:lnTo>
                        <a:pt x="2258" y="787"/>
                      </a:lnTo>
                      <a:lnTo>
                        <a:pt x="2253" y="796"/>
                      </a:lnTo>
                      <a:lnTo>
                        <a:pt x="2251" y="804"/>
                      </a:lnTo>
                      <a:lnTo>
                        <a:pt x="2248" y="808"/>
                      </a:lnTo>
                      <a:lnTo>
                        <a:pt x="2248" y="813"/>
                      </a:lnTo>
                      <a:lnTo>
                        <a:pt x="2248" y="815"/>
                      </a:lnTo>
                      <a:lnTo>
                        <a:pt x="2248" y="818"/>
                      </a:lnTo>
                      <a:lnTo>
                        <a:pt x="2246" y="820"/>
                      </a:lnTo>
                      <a:lnTo>
                        <a:pt x="2246" y="822"/>
                      </a:lnTo>
                      <a:lnTo>
                        <a:pt x="2246" y="825"/>
                      </a:lnTo>
                      <a:lnTo>
                        <a:pt x="2246" y="827"/>
                      </a:lnTo>
                      <a:lnTo>
                        <a:pt x="2246" y="830"/>
                      </a:lnTo>
                      <a:lnTo>
                        <a:pt x="2246" y="832"/>
                      </a:lnTo>
                      <a:lnTo>
                        <a:pt x="2246" y="837"/>
                      </a:lnTo>
                      <a:lnTo>
                        <a:pt x="2246" y="841"/>
                      </a:lnTo>
                      <a:lnTo>
                        <a:pt x="2246" y="844"/>
                      </a:lnTo>
                      <a:lnTo>
                        <a:pt x="2246" y="846"/>
                      </a:lnTo>
                      <a:lnTo>
                        <a:pt x="2246" y="848"/>
                      </a:lnTo>
                      <a:lnTo>
                        <a:pt x="2246" y="853"/>
                      </a:lnTo>
                      <a:lnTo>
                        <a:pt x="2246" y="853"/>
                      </a:lnTo>
                      <a:lnTo>
                        <a:pt x="2246" y="858"/>
                      </a:lnTo>
                      <a:lnTo>
                        <a:pt x="2246" y="860"/>
                      </a:lnTo>
                      <a:lnTo>
                        <a:pt x="2246" y="865"/>
                      </a:lnTo>
                      <a:lnTo>
                        <a:pt x="2246" y="867"/>
                      </a:lnTo>
                      <a:lnTo>
                        <a:pt x="2246" y="872"/>
                      </a:lnTo>
                      <a:lnTo>
                        <a:pt x="2246" y="877"/>
                      </a:lnTo>
                      <a:lnTo>
                        <a:pt x="2246" y="886"/>
                      </a:lnTo>
                      <a:lnTo>
                        <a:pt x="2246" y="893"/>
                      </a:lnTo>
                      <a:lnTo>
                        <a:pt x="2246" y="910"/>
                      </a:lnTo>
                      <a:lnTo>
                        <a:pt x="2246" y="915"/>
                      </a:lnTo>
                      <a:lnTo>
                        <a:pt x="2246" y="926"/>
                      </a:lnTo>
                      <a:lnTo>
                        <a:pt x="2246" y="931"/>
                      </a:lnTo>
                      <a:lnTo>
                        <a:pt x="2248" y="936"/>
                      </a:lnTo>
                      <a:lnTo>
                        <a:pt x="2248" y="941"/>
                      </a:lnTo>
                      <a:lnTo>
                        <a:pt x="2248" y="955"/>
                      </a:lnTo>
                      <a:lnTo>
                        <a:pt x="2248" y="964"/>
                      </a:lnTo>
                      <a:lnTo>
                        <a:pt x="2248" y="969"/>
                      </a:lnTo>
                      <a:lnTo>
                        <a:pt x="2248" y="974"/>
                      </a:lnTo>
                      <a:lnTo>
                        <a:pt x="2248" y="976"/>
                      </a:lnTo>
                      <a:lnTo>
                        <a:pt x="2251" y="976"/>
                      </a:lnTo>
                      <a:lnTo>
                        <a:pt x="2253" y="976"/>
                      </a:lnTo>
                      <a:lnTo>
                        <a:pt x="2260" y="974"/>
                      </a:lnTo>
                      <a:lnTo>
                        <a:pt x="2265" y="974"/>
                      </a:lnTo>
                      <a:lnTo>
                        <a:pt x="2272" y="974"/>
                      </a:lnTo>
                      <a:lnTo>
                        <a:pt x="2274" y="974"/>
                      </a:lnTo>
                      <a:lnTo>
                        <a:pt x="2281" y="971"/>
                      </a:lnTo>
                      <a:lnTo>
                        <a:pt x="2289" y="971"/>
                      </a:lnTo>
                      <a:lnTo>
                        <a:pt x="2296" y="971"/>
                      </a:lnTo>
                      <a:lnTo>
                        <a:pt x="2300" y="969"/>
                      </a:lnTo>
                      <a:lnTo>
                        <a:pt x="2303" y="969"/>
                      </a:lnTo>
                      <a:lnTo>
                        <a:pt x="2307" y="969"/>
                      </a:lnTo>
                      <a:lnTo>
                        <a:pt x="2315" y="969"/>
                      </a:lnTo>
                      <a:lnTo>
                        <a:pt x="2317" y="969"/>
                      </a:lnTo>
                      <a:lnTo>
                        <a:pt x="2324" y="969"/>
                      </a:lnTo>
                      <a:lnTo>
                        <a:pt x="2333" y="967"/>
                      </a:lnTo>
                      <a:lnTo>
                        <a:pt x="2336" y="967"/>
                      </a:lnTo>
                      <a:lnTo>
                        <a:pt x="2338" y="967"/>
                      </a:lnTo>
                      <a:lnTo>
                        <a:pt x="2340" y="967"/>
                      </a:lnTo>
                      <a:lnTo>
                        <a:pt x="2343" y="967"/>
                      </a:lnTo>
                      <a:lnTo>
                        <a:pt x="2345" y="967"/>
                      </a:lnTo>
                      <a:lnTo>
                        <a:pt x="2348" y="967"/>
                      </a:lnTo>
                      <a:lnTo>
                        <a:pt x="2348" y="964"/>
                      </a:lnTo>
                      <a:lnTo>
                        <a:pt x="2350" y="964"/>
                      </a:lnTo>
                      <a:lnTo>
                        <a:pt x="2352" y="964"/>
                      </a:lnTo>
                      <a:lnTo>
                        <a:pt x="2355" y="962"/>
                      </a:lnTo>
                      <a:lnTo>
                        <a:pt x="2357" y="960"/>
                      </a:lnTo>
                      <a:lnTo>
                        <a:pt x="2359" y="960"/>
                      </a:lnTo>
                      <a:lnTo>
                        <a:pt x="2362" y="957"/>
                      </a:lnTo>
                      <a:lnTo>
                        <a:pt x="2369" y="955"/>
                      </a:lnTo>
                      <a:lnTo>
                        <a:pt x="2371" y="955"/>
                      </a:lnTo>
                      <a:lnTo>
                        <a:pt x="2378" y="952"/>
                      </a:lnTo>
                      <a:lnTo>
                        <a:pt x="2385" y="948"/>
                      </a:lnTo>
                      <a:lnTo>
                        <a:pt x="2392" y="945"/>
                      </a:lnTo>
                      <a:lnTo>
                        <a:pt x="2397" y="943"/>
                      </a:lnTo>
                      <a:lnTo>
                        <a:pt x="2400" y="943"/>
                      </a:lnTo>
                      <a:lnTo>
                        <a:pt x="2402" y="941"/>
                      </a:lnTo>
                      <a:lnTo>
                        <a:pt x="2409" y="938"/>
                      </a:lnTo>
                      <a:lnTo>
                        <a:pt x="2416" y="936"/>
                      </a:lnTo>
                      <a:lnTo>
                        <a:pt x="2416" y="934"/>
                      </a:lnTo>
                      <a:lnTo>
                        <a:pt x="2428" y="929"/>
                      </a:lnTo>
                      <a:lnTo>
                        <a:pt x="2442" y="924"/>
                      </a:lnTo>
                      <a:lnTo>
                        <a:pt x="2452" y="919"/>
                      </a:lnTo>
                      <a:lnTo>
                        <a:pt x="2454" y="919"/>
                      </a:lnTo>
                      <a:lnTo>
                        <a:pt x="2466" y="915"/>
                      </a:lnTo>
                      <a:lnTo>
                        <a:pt x="2473" y="910"/>
                      </a:lnTo>
                      <a:lnTo>
                        <a:pt x="2477" y="910"/>
                      </a:lnTo>
                      <a:lnTo>
                        <a:pt x="2482" y="908"/>
                      </a:lnTo>
                      <a:lnTo>
                        <a:pt x="2487" y="908"/>
                      </a:lnTo>
                      <a:lnTo>
                        <a:pt x="2492" y="905"/>
                      </a:lnTo>
                      <a:lnTo>
                        <a:pt x="2496" y="903"/>
                      </a:lnTo>
                      <a:lnTo>
                        <a:pt x="2499" y="900"/>
                      </a:lnTo>
                      <a:lnTo>
                        <a:pt x="2501" y="900"/>
                      </a:lnTo>
                      <a:lnTo>
                        <a:pt x="2503" y="900"/>
                      </a:lnTo>
                      <a:lnTo>
                        <a:pt x="2506" y="898"/>
                      </a:lnTo>
                      <a:lnTo>
                        <a:pt x="2506" y="896"/>
                      </a:lnTo>
                      <a:lnTo>
                        <a:pt x="2511" y="896"/>
                      </a:lnTo>
                      <a:lnTo>
                        <a:pt x="2515" y="896"/>
                      </a:lnTo>
                      <a:lnTo>
                        <a:pt x="2520" y="896"/>
                      </a:lnTo>
                      <a:lnTo>
                        <a:pt x="2520" y="905"/>
                      </a:lnTo>
                      <a:lnTo>
                        <a:pt x="2520" y="908"/>
                      </a:lnTo>
                      <a:lnTo>
                        <a:pt x="2520" y="910"/>
                      </a:lnTo>
                      <a:lnTo>
                        <a:pt x="2520" y="912"/>
                      </a:lnTo>
                      <a:lnTo>
                        <a:pt x="2520" y="917"/>
                      </a:lnTo>
                      <a:lnTo>
                        <a:pt x="2520" y="934"/>
                      </a:lnTo>
                      <a:lnTo>
                        <a:pt x="2520" y="983"/>
                      </a:lnTo>
                      <a:lnTo>
                        <a:pt x="2520" y="990"/>
                      </a:lnTo>
                      <a:lnTo>
                        <a:pt x="2520" y="1002"/>
                      </a:lnTo>
                      <a:lnTo>
                        <a:pt x="2520" y="1009"/>
                      </a:lnTo>
                      <a:lnTo>
                        <a:pt x="2520" y="1011"/>
                      </a:lnTo>
                      <a:lnTo>
                        <a:pt x="2520" y="1023"/>
                      </a:lnTo>
                      <a:lnTo>
                        <a:pt x="2520" y="1030"/>
                      </a:lnTo>
                      <a:lnTo>
                        <a:pt x="2520" y="1042"/>
                      </a:lnTo>
                      <a:lnTo>
                        <a:pt x="2520" y="1049"/>
                      </a:lnTo>
                      <a:lnTo>
                        <a:pt x="2520" y="1054"/>
                      </a:lnTo>
                      <a:lnTo>
                        <a:pt x="2520" y="1063"/>
                      </a:lnTo>
                      <a:lnTo>
                        <a:pt x="2520" y="1068"/>
                      </a:lnTo>
                      <a:lnTo>
                        <a:pt x="2520" y="1073"/>
                      </a:lnTo>
                      <a:lnTo>
                        <a:pt x="2520" y="1075"/>
                      </a:lnTo>
                      <a:lnTo>
                        <a:pt x="2522" y="1082"/>
                      </a:lnTo>
                      <a:lnTo>
                        <a:pt x="2522" y="1087"/>
                      </a:lnTo>
                      <a:lnTo>
                        <a:pt x="2522" y="1092"/>
                      </a:lnTo>
                      <a:lnTo>
                        <a:pt x="2522" y="1104"/>
                      </a:lnTo>
                      <a:lnTo>
                        <a:pt x="2522" y="1118"/>
                      </a:lnTo>
                      <a:lnTo>
                        <a:pt x="2522" y="1130"/>
                      </a:lnTo>
                      <a:lnTo>
                        <a:pt x="2522" y="1141"/>
                      </a:lnTo>
                      <a:lnTo>
                        <a:pt x="2522" y="1146"/>
                      </a:lnTo>
                      <a:lnTo>
                        <a:pt x="2522" y="1153"/>
                      </a:lnTo>
                      <a:lnTo>
                        <a:pt x="2522" y="1165"/>
                      </a:lnTo>
                      <a:lnTo>
                        <a:pt x="2522" y="1177"/>
                      </a:lnTo>
                      <a:lnTo>
                        <a:pt x="2522" y="1179"/>
                      </a:lnTo>
                      <a:lnTo>
                        <a:pt x="2522" y="1193"/>
                      </a:lnTo>
                      <a:lnTo>
                        <a:pt x="2522" y="1203"/>
                      </a:lnTo>
                      <a:lnTo>
                        <a:pt x="2522" y="1210"/>
                      </a:lnTo>
                      <a:lnTo>
                        <a:pt x="2522" y="1252"/>
                      </a:lnTo>
                      <a:lnTo>
                        <a:pt x="2522" y="1255"/>
                      </a:lnTo>
                      <a:lnTo>
                        <a:pt x="2522" y="1257"/>
                      </a:lnTo>
                      <a:lnTo>
                        <a:pt x="2522" y="1267"/>
                      </a:lnTo>
                      <a:lnTo>
                        <a:pt x="2522" y="1274"/>
                      </a:lnTo>
                      <a:lnTo>
                        <a:pt x="2522" y="1278"/>
                      </a:lnTo>
                      <a:lnTo>
                        <a:pt x="2522" y="1281"/>
                      </a:lnTo>
                      <a:lnTo>
                        <a:pt x="2522" y="1283"/>
                      </a:lnTo>
                      <a:lnTo>
                        <a:pt x="2522" y="1288"/>
                      </a:lnTo>
                      <a:lnTo>
                        <a:pt x="2522" y="1290"/>
                      </a:lnTo>
                      <a:lnTo>
                        <a:pt x="2522" y="1295"/>
                      </a:lnTo>
                      <a:lnTo>
                        <a:pt x="2522" y="1302"/>
                      </a:lnTo>
                      <a:lnTo>
                        <a:pt x="2522" y="1304"/>
                      </a:lnTo>
                      <a:lnTo>
                        <a:pt x="2522" y="1307"/>
                      </a:lnTo>
                      <a:lnTo>
                        <a:pt x="2522" y="1309"/>
                      </a:lnTo>
                      <a:lnTo>
                        <a:pt x="2522" y="1312"/>
                      </a:lnTo>
                      <a:lnTo>
                        <a:pt x="2522" y="1319"/>
                      </a:lnTo>
                      <a:lnTo>
                        <a:pt x="2522" y="1321"/>
                      </a:lnTo>
                      <a:lnTo>
                        <a:pt x="2522" y="1326"/>
                      </a:lnTo>
                      <a:lnTo>
                        <a:pt x="2522" y="1335"/>
                      </a:lnTo>
                      <a:lnTo>
                        <a:pt x="2522" y="1340"/>
                      </a:lnTo>
                      <a:lnTo>
                        <a:pt x="2522" y="1342"/>
                      </a:lnTo>
                      <a:lnTo>
                        <a:pt x="2522" y="1345"/>
                      </a:lnTo>
                      <a:lnTo>
                        <a:pt x="2522" y="1347"/>
                      </a:lnTo>
                      <a:lnTo>
                        <a:pt x="2522" y="1352"/>
                      </a:lnTo>
                      <a:lnTo>
                        <a:pt x="2525" y="1356"/>
                      </a:lnTo>
                      <a:lnTo>
                        <a:pt x="2525" y="1359"/>
                      </a:lnTo>
                      <a:lnTo>
                        <a:pt x="2525" y="1366"/>
                      </a:lnTo>
                      <a:lnTo>
                        <a:pt x="2525" y="1368"/>
                      </a:lnTo>
                      <a:lnTo>
                        <a:pt x="2525" y="1375"/>
                      </a:lnTo>
                      <a:lnTo>
                        <a:pt x="2525" y="1380"/>
                      </a:lnTo>
                      <a:lnTo>
                        <a:pt x="2525" y="1385"/>
                      </a:lnTo>
                      <a:lnTo>
                        <a:pt x="2525" y="1387"/>
                      </a:lnTo>
                      <a:lnTo>
                        <a:pt x="2525" y="1399"/>
                      </a:lnTo>
                      <a:lnTo>
                        <a:pt x="2525" y="1401"/>
                      </a:lnTo>
                      <a:lnTo>
                        <a:pt x="2525" y="1404"/>
                      </a:lnTo>
                      <a:lnTo>
                        <a:pt x="2525" y="1408"/>
                      </a:lnTo>
                      <a:lnTo>
                        <a:pt x="2525" y="1411"/>
                      </a:lnTo>
                      <a:lnTo>
                        <a:pt x="2525" y="1420"/>
                      </a:lnTo>
                      <a:lnTo>
                        <a:pt x="2525" y="1420"/>
                      </a:lnTo>
                      <a:lnTo>
                        <a:pt x="2525" y="1430"/>
                      </a:lnTo>
                      <a:lnTo>
                        <a:pt x="2525" y="1432"/>
                      </a:lnTo>
                      <a:lnTo>
                        <a:pt x="2525" y="1434"/>
                      </a:lnTo>
                      <a:lnTo>
                        <a:pt x="2525" y="1441"/>
                      </a:lnTo>
                      <a:lnTo>
                        <a:pt x="2525" y="1446"/>
                      </a:lnTo>
                      <a:lnTo>
                        <a:pt x="2525" y="1449"/>
                      </a:lnTo>
                      <a:lnTo>
                        <a:pt x="2525" y="1451"/>
                      </a:lnTo>
                      <a:lnTo>
                        <a:pt x="2525" y="1453"/>
                      </a:lnTo>
                      <a:lnTo>
                        <a:pt x="2525" y="1456"/>
                      </a:lnTo>
                      <a:lnTo>
                        <a:pt x="2525" y="1458"/>
                      </a:lnTo>
                      <a:lnTo>
                        <a:pt x="2525" y="1460"/>
                      </a:lnTo>
                      <a:lnTo>
                        <a:pt x="2522" y="1460"/>
                      </a:lnTo>
                      <a:lnTo>
                        <a:pt x="2522" y="1463"/>
                      </a:lnTo>
                      <a:lnTo>
                        <a:pt x="2522" y="1465"/>
                      </a:lnTo>
                      <a:lnTo>
                        <a:pt x="2522" y="1467"/>
                      </a:lnTo>
                      <a:lnTo>
                        <a:pt x="2520" y="1467"/>
                      </a:lnTo>
                      <a:lnTo>
                        <a:pt x="2520" y="1470"/>
                      </a:lnTo>
                      <a:lnTo>
                        <a:pt x="2518" y="1472"/>
                      </a:lnTo>
                      <a:lnTo>
                        <a:pt x="2518" y="1475"/>
                      </a:lnTo>
                      <a:lnTo>
                        <a:pt x="2515" y="1475"/>
                      </a:lnTo>
                      <a:lnTo>
                        <a:pt x="2515" y="1477"/>
                      </a:lnTo>
                      <a:lnTo>
                        <a:pt x="2513" y="1477"/>
                      </a:lnTo>
                      <a:lnTo>
                        <a:pt x="2513" y="1477"/>
                      </a:lnTo>
                      <a:lnTo>
                        <a:pt x="2511" y="1477"/>
                      </a:lnTo>
                      <a:lnTo>
                        <a:pt x="2508" y="1479"/>
                      </a:lnTo>
                      <a:lnTo>
                        <a:pt x="2503" y="1484"/>
                      </a:lnTo>
                      <a:lnTo>
                        <a:pt x="2499" y="1486"/>
                      </a:lnTo>
                      <a:lnTo>
                        <a:pt x="2499" y="1489"/>
                      </a:lnTo>
                      <a:lnTo>
                        <a:pt x="2496" y="1489"/>
                      </a:lnTo>
                      <a:lnTo>
                        <a:pt x="2496" y="1491"/>
                      </a:lnTo>
                      <a:lnTo>
                        <a:pt x="2494" y="1491"/>
                      </a:lnTo>
                      <a:lnTo>
                        <a:pt x="2494" y="1493"/>
                      </a:lnTo>
                      <a:lnTo>
                        <a:pt x="2492" y="1493"/>
                      </a:lnTo>
                      <a:lnTo>
                        <a:pt x="2492" y="1496"/>
                      </a:lnTo>
                      <a:lnTo>
                        <a:pt x="2489" y="1498"/>
                      </a:lnTo>
                      <a:lnTo>
                        <a:pt x="2489" y="1500"/>
                      </a:lnTo>
                      <a:lnTo>
                        <a:pt x="2487" y="1500"/>
                      </a:lnTo>
                      <a:lnTo>
                        <a:pt x="2487" y="1503"/>
                      </a:lnTo>
                      <a:lnTo>
                        <a:pt x="2485" y="1505"/>
                      </a:lnTo>
                      <a:lnTo>
                        <a:pt x="2485" y="1508"/>
                      </a:lnTo>
                      <a:lnTo>
                        <a:pt x="2482" y="1508"/>
                      </a:lnTo>
                      <a:lnTo>
                        <a:pt x="2482" y="1510"/>
                      </a:lnTo>
                      <a:lnTo>
                        <a:pt x="2482" y="1512"/>
                      </a:lnTo>
                      <a:lnTo>
                        <a:pt x="2480" y="1515"/>
                      </a:lnTo>
                      <a:lnTo>
                        <a:pt x="2480" y="1517"/>
                      </a:lnTo>
                      <a:lnTo>
                        <a:pt x="2480" y="1519"/>
                      </a:lnTo>
                      <a:lnTo>
                        <a:pt x="2477" y="1522"/>
                      </a:lnTo>
                      <a:lnTo>
                        <a:pt x="2477" y="1524"/>
                      </a:lnTo>
                      <a:lnTo>
                        <a:pt x="2477" y="1526"/>
                      </a:lnTo>
                      <a:lnTo>
                        <a:pt x="2477" y="1529"/>
                      </a:lnTo>
                      <a:lnTo>
                        <a:pt x="2477" y="1531"/>
                      </a:lnTo>
                      <a:lnTo>
                        <a:pt x="2477" y="1534"/>
                      </a:lnTo>
                      <a:lnTo>
                        <a:pt x="2477" y="1534"/>
                      </a:lnTo>
                      <a:lnTo>
                        <a:pt x="2477" y="1536"/>
                      </a:lnTo>
                      <a:lnTo>
                        <a:pt x="2477" y="1538"/>
                      </a:lnTo>
                      <a:lnTo>
                        <a:pt x="2477" y="1541"/>
                      </a:lnTo>
                      <a:lnTo>
                        <a:pt x="2477" y="1543"/>
                      </a:lnTo>
                      <a:lnTo>
                        <a:pt x="2475" y="1543"/>
                      </a:lnTo>
                      <a:lnTo>
                        <a:pt x="2470" y="1538"/>
                      </a:lnTo>
                      <a:lnTo>
                        <a:pt x="2468" y="1536"/>
                      </a:lnTo>
                      <a:lnTo>
                        <a:pt x="2463" y="1536"/>
                      </a:lnTo>
                      <a:lnTo>
                        <a:pt x="2459" y="1534"/>
                      </a:lnTo>
                      <a:lnTo>
                        <a:pt x="2454" y="1534"/>
                      </a:lnTo>
                      <a:lnTo>
                        <a:pt x="2444" y="1529"/>
                      </a:lnTo>
                      <a:lnTo>
                        <a:pt x="2440" y="1526"/>
                      </a:lnTo>
                      <a:lnTo>
                        <a:pt x="2437" y="1526"/>
                      </a:lnTo>
                      <a:lnTo>
                        <a:pt x="2433" y="1524"/>
                      </a:lnTo>
                      <a:lnTo>
                        <a:pt x="2430" y="1524"/>
                      </a:lnTo>
                      <a:lnTo>
                        <a:pt x="2416" y="1517"/>
                      </a:lnTo>
                      <a:lnTo>
                        <a:pt x="2411" y="1515"/>
                      </a:lnTo>
                      <a:lnTo>
                        <a:pt x="2404" y="1512"/>
                      </a:lnTo>
                      <a:lnTo>
                        <a:pt x="2404" y="1510"/>
                      </a:lnTo>
                      <a:lnTo>
                        <a:pt x="2402" y="1510"/>
                      </a:lnTo>
                      <a:lnTo>
                        <a:pt x="2388" y="1505"/>
                      </a:lnTo>
                      <a:lnTo>
                        <a:pt x="2388" y="1503"/>
                      </a:lnTo>
                      <a:lnTo>
                        <a:pt x="2381" y="1500"/>
                      </a:lnTo>
                      <a:lnTo>
                        <a:pt x="2378" y="1500"/>
                      </a:lnTo>
                      <a:lnTo>
                        <a:pt x="2371" y="1496"/>
                      </a:lnTo>
                      <a:lnTo>
                        <a:pt x="2366" y="1496"/>
                      </a:lnTo>
                      <a:lnTo>
                        <a:pt x="2366" y="1493"/>
                      </a:lnTo>
                      <a:lnTo>
                        <a:pt x="2359" y="1491"/>
                      </a:lnTo>
                      <a:lnTo>
                        <a:pt x="2357" y="1491"/>
                      </a:lnTo>
                      <a:lnTo>
                        <a:pt x="2355" y="1489"/>
                      </a:lnTo>
                      <a:lnTo>
                        <a:pt x="2345" y="1484"/>
                      </a:lnTo>
                      <a:lnTo>
                        <a:pt x="2343" y="1484"/>
                      </a:lnTo>
                      <a:lnTo>
                        <a:pt x="2331" y="1479"/>
                      </a:lnTo>
                      <a:lnTo>
                        <a:pt x="2310" y="1472"/>
                      </a:lnTo>
                      <a:lnTo>
                        <a:pt x="2305" y="1470"/>
                      </a:lnTo>
                      <a:lnTo>
                        <a:pt x="2300" y="1467"/>
                      </a:lnTo>
                      <a:lnTo>
                        <a:pt x="2293" y="1465"/>
                      </a:lnTo>
                      <a:lnTo>
                        <a:pt x="2286" y="1463"/>
                      </a:lnTo>
                      <a:lnTo>
                        <a:pt x="2284" y="1460"/>
                      </a:lnTo>
                      <a:lnTo>
                        <a:pt x="2279" y="1458"/>
                      </a:lnTo>
                      <a:lnTo>
                        <a:pt x="2277" y="1458"/>
                      </a:lnTo>
                      <a:lnTo>
                        <a:pt x="2274" y="1456"/>
                      </a:lnTo>
                      <a:lnTo>
                        <a:pt x="2265" y="1453"/>
                      </a:lnTo>
                      <a:lnTo>
                        <a:pt x="2253" y="1449"/>
                      </a:lnTo>
                      <a:lnTo>
                        <a:pt x="2253" y="1446"/>
                      </a:lnTo>
                      <a:lnTo>
                        <a:pt x="2251" y="1446"/>
                      </a:lnTo>
                      <a:lnTo>
                        <a:pt x="2251" y="1449"/>
                      </a:lnTo>
                      <a:lnTo>
                        <a:pt x="2251" y="1491"/>
                      </a:lnTo>
                      <a:lnTo>
                        <a:pt x="2251" y="1493"/>
                      </a:lnTo>
                      <a:lnTo>
                        <a:pt x="2251" y="1498"/>
                      </a:lnTo>
                      <a:lnTo>
                        <a:pt x="2251" y="1500"/>
                      </a:lnTo>
                      <a:lnTo>
                        <a:pt x="2251" y="1503"/>
                      </a:lnTo>
                      <a:lnTo>
                        <a:pt x="2251" y="1508"/>
                      </a:lnTo>
                      <a:lnTo>
                        <a:pt x="2253" y="1526"/>
                      </a:lnTo>
                      <a:lnTo>
                        <a:pt x="2253" y="1529"/>
                      </a:lnTo>
                      <a:lnTo>
                        <a:pt x="2253" y="1534"/>
                      </a:lnTo>
                      <a:lnTo>
                        <a:pt x="2253" y="1536"/>
                      </a:lnTo>
                      <a:lnTo>
                        <a:pt x="2251" y="1545"/>
                      </a:lnTo>
                      <a:lnTo>
                        <a:pt x="2251" y="1555"/>
                      </a:lnTo>
                      <a:lnTo>
                        <a:pt x="2251" y="1557"/>
                      </a:lnTo>
                      <a:lnTo>
                        <a:pt x="2251" y="1560"/>
                      </a:lnTo>
                      <a:lnTo>
                        <a:pt x="2251" y="1562"/>
                      </a:lnTo>
                      <a:lnTo>
                        <a:pt x="2253" y="1581"/>
                      </a:lnTo>
                      <a:lnTo>
                        <a:pt x="2253" y="1583"/>
                      </a:lnTo>
                      <a:lnTo>
                        <a:pt x="2253" y="1586"/>
                      </a:lnTo>
                      <a:lnTo>
                        <a:pt x="2253" y="1590"/>
                      </a:lnTo>
                      <a:lnTo>
                        <a:pt x="2253" y="1597"/>
                      </a:lnTo>
                      <a:lnTo>
                        <a:pt x="2253" y="1616"/>
                      </a:lnTo>
                      <a:lnTo>
                        <a:pt x="2253" y="1619"/>
                      </a:lnTo>
                      <a:lnTo>
                        <a:pt x="2253" y="1623"/>
                      </a:lnTo>
                      <a:lnTo>
                        <a:pt x="2253" y="1626"/>
                      </a:lnTo>
                      <a:lnTo>
                        <a:pt x="2253" y="1635"/>
                      </a:lnTo>
                      <a:lnTo>
                        <a:pt x="2253" y="1645"/>
                      </a:lnTo>
                      <a:lnTo>
                        <a:pt x="2253" y="1647"/>
                      </a:lnTo>
                      <a:lnTo>
                        <a:pt x="2253" y="1647"/>
                      </a:lnTo>
                      <a:lnTo>
                        <a:pt x="2253" y="1652"/>
                      </a:lnTo>
                      <a:lnTo>
                        <a:pt x="2253" y="1664"/>
                      </a:lnTo>
                      <a:lnTo>
                        <a:pt x="2253" y="1666"/>
                      </a:lnTo>
                      <a:lnTo>
                        <a:pt x="2253" y="1668"/>
                      </a:lnTo>
                      <a:lnTo>
                        <a:pt x="2253" y="1673"/>
                      </a:lnTo>
                      <a:lnTo>
                        <a:pt x="2253" y="1682"/>
                      </a:lnTo>
                      <a:lnTo>
                        <a:pt x="2253" y="1685"/>
                      </a:lnTo>
                      <a:lnTo>
                        <a:pt x="2253" y="1689"/>
                      </a:lnTo>
                      <a:lnTo>
                        <a:pt x="2253" y="1692"/>
                      </a:lnTo>
                      <a:lnTo>
                        <a:pt x="2253" y="1699"/>
                      </a:lnTo>
                      <a:lnTo>
                        <a:pt x="2253" y="1704"/>
                      </a:lnTo>
                      <a:lnTo>
                        <a:pt x="2253" y="1704"/>
                      </a:lnTo>
                      <a:lnTo>
                        <a:pt x="2253" y="1706"/>
                      </a:lnTo>
                      <a:lnTo>
                        <a:pt x="2253" y="1708"/>
                      </a:lnTo>
                      <a:lnTo>
                        <a:pt x="2253" y="1711"/>
                      </a:lnTo>
                      <a:lnTo>
                        <a:pt x="2253" y="1725"/>
                      </a:lnTo>
                      <a:lnTo>
                        <a:pt x="2253" y="1727"/>
                      </a:lnTo>
                      <a:lnTo>
                        <a:pt x="2253" y="1730"/>
                      </a:lnTo>
                      <a:lnTo>
                        <a:pt x="2253" y="1732"/>
                      </a:lnTo>
                      <a:lnTo>
                        <a:pt x="2253" y="1739"/>
                      </a:lnTo>
                      <a:lnTo>
                        <a:pt x="2253" y="1741"/>
                      </a:lnTo>
                      <a:lnTo>
                        <a:pt x="2253" y="1753"/>
                      </a:lnTo>
                      <a:lnTo>
                        <a:pt x="2253" y="1763"/>
                      </a:lnTo>
                      <a:lnTo>
                        <a:pt x="2253" y="1772"/>
                      </a:lnTo>
                      <a:lnTo>
                        <a:pt x="2253" y="1784"/>
                      </a:lnTo>
                      <a:lnTo>
                        <a:pt x="2253" y="1796"/>
                      </a:lnTo>
                      <a:lnTo>
                        <a:pt x="2253" y="1803"/>
                      </a:lnTo>
                      <a:lnTo>
                        <a:pt x="2253" y="1812"/>
                      </a:lnTo>
                      <a:lnTo>
                        <a:pt x="2253" y="1819"/>
                      </a:lnTo>
                      <a:lnTo>
                        <a:pt x="2253" y="1822"/>
                      </a:lnTo>
                      <a:lnTo>
                        <a:pt x="2253" y="1827"/>
                      </a:lnTo>
                      <a:lnTo>
                        <a:pt x="2253" y="1829"/>
                      </a:lnTo>
                      <a:lnTo>
                        <a:pt x="2253" y="1845"/>
                      </a:lnTo>
                      <a:lnTo>
                        <a:pt x="2253" y="1857"/>
                      </a:lnTo>
                      <a:lnTo>
                        <a:pt x="2253" y="1867"/>
                      </a:lnTo>
                      <a:lnTo>
                        <a:pt x="2253" y="1876"/>
                      </a:lnTo>
                      <a:lnTo>
                        <a:pt x="2253" y="1886"/>
                      </a:lnTo>
                      <a:lnTo>
                        <a:pt x="2253" y="1890"/>
                      </a:lnTo>
                      <a:lnTo>
                        <a:pt x="2253" y="1893"/>
                      </a:lnTo>
                      <a:lnTo>
                        <a:pt x="2253" y="1895"/>
                      </a:lnTo>
                      <a:lnTo>
                        <a:pt x="2253" y="1897"/>
                      </a:lnTo>
                      <a:lnTo>
                        <a:pt x="2253" y="1904"/>
                      </a:lnTo>
                      <a:lnTo>
                        <a:pt x="2253" y="1919"/>
                      </a:lnTo>
                      <a:lnTo>
                        <a:pt x="2253" y="1921"/>
                      </a:lnTo>
                      <a:lnTo>
                        <a:pt x="2253" y="1923"/>
                      </a:lnTo>
                      <a:lnTo>
                        <a:pt x="2253" y="1926"/>
                      </a:lnTo>
                      <a:lnTo>
                        <a:pt x="2253" y="1930"/>
                      </a:lnTo>
                      <a:lnTo>
                        <a:pt x="2253" y="1940"/>
                      </a:lnTo>
                      <a:lnTo>
                        <a:pt x="2253" y="1949"/>
                      </a:lnTo>
                      <a:lnTo>
                        <a:pt x="2253" y="1959"/>
                      </a:lnTo>
                      <a:lnTo>
                        <a:pt x="2253" y="1964"/>
                      </a:lnTo>
                      <a:lnTo>
                        <a:pt x="2253" y="1971"/>
                      </a:lnTo>
                      <a:lnTo>
                        <a:pt x="2253" y="1975"/>
                      </a:lnTo>
                      <a:lnTo>
                        <a:pt x="2253" y="1978"/>
                      </a:lnTo>
                      <a:lnTo>
                        <a:pt x="2251" y="1978"/>
                      </a:lnTo>
                      <a:lnTo>
                        <a:pt x="2246" y="1978"/>
                      </a:lnTo>
                      <a:lnTo>
                        <a:pt x="2244" y="1978"/>
                      </a:lnTo>
                      <a:lnTo>
                        <a:pt x="2244" y="1978"/>
                      </a:lnTo>
                      <a:lnTo>
                        <a:pt x="2239" y="1978"/>
                      </a:lnTo>
                      <a:lnTo>
                        <a:pt x="2237" y="1978"/>
                      </a:lnTo>
                      <a:lnTo>
                        <a:pt x="2232" y="1978"/>
                      </a:lnTo>
                      <a:lnTo>
                        <a:pt x="2227" y="1978"/>
                      </a:lnTo>
                      <a:lnTo>
                        <a:pt x="2225" y="1978"/>
                      </a:lnTo>
                      <a:lnTo>
                        <a:pt x="2218" y="1978"/>
                      </a:lnTo>
                      <a:lnTo>
                        <a:pt x="2211" y="1978"/>
                      </a:lnTo>
                      <a:lnTo>
                        <a:pt x="2208" y="1978"/>
                      </a:lnTo>
                      <a:lnTo>
                        <a:pt x="2203" y="1978"/>
                      </a:lnTo>
                      <a:lnTo>
                        <a:pt x="2194" y="1978"/>
                      </a:lnTo>
                      <a:lnTo>
                        <a:pt x="2192" y="1978"/>
                      </a:lnTo>
                      <a:lnTo>
                        <a:pt x="2189" y="1978"/>
                      </a:lnTo>
                      <a:lnTo>
                        <a:pt x="2182" y="1978"/>
                      </a:lnTo>
                      <a:lnTo>
                        <a:pt x="2175" y="1978"/>
                      </a:lnTo>
                      <a:lnTo>
                        <a:pt x="2173" y="1978"/>
                      </a:lnTo>
                      <a:lnTo>
                        <a:pt x="2166" y="1978"/>
                      </a:lnTo>
                      <a:lnTo>
                        <a:pt x="2163" y="1978"/>
                      </a:lnTo>
                      <a:lnTo>
                        <a:pt x="2144" y="1978"/>
                      </a:lnTo>
                      <a:lnTo>
                        <a:pt x="2135" y="1978"/>
                      </a:lnTo>
                      <a:lnTo>
                        <a:pt x="2130" y="1978"/>
                      </a:lnTo>
                      <a:lnTo>
                        <a:pt x="2128" y="1978"/>
                      </a:lnTo>
                      <a:lnTo>
                        <a:pt x="2126" y="1978"/>
                      </a:lnTo>
                      <a:lnTo>
                        <a:pt x="2118" y="1978"/>
                      </a:lnTo>
                      <a:lnTo>
                        <a:pt x="2114" y="1978"/>
                      </a:lnTo>
                      <a:lnTo>
                        <a:pt x="2107" y="1978"/>
                      </a:lnTo>
                      <a:lnTo>
                        <a:pt x="2104" y="1978"/>
                      </a:lnTo>
                      <a:lnTo>
                        <a:pt x="2102" y="1978"/>
                      </a:lnTo>
                      <a:lnTo>
                        <a:pt x="2095" y="1978"/>
                      </a:lnTo>
                      <a:lnTo>
                        <a:pt x="2083" y="1980"/>
                      </a:lnTo>
                      <a:lnTo>
                        <a:pt x="2074" y="1978"/>
                      </a:lnTo>
                      <a:lnTo>
                        <a:pt x="2059" y="1978"/>
                      </a:lnTo>
                      <a:lnTo>
                        <a:pt x="2029" y="1980"/>
                      </a:lnTo>
                      <a:lnTo>
                        <a:pt x="2029" y="1982"/>
                      </a:lnTo>
                      <a:lnTo>
                        <a:pt x="2029" y="1987"/>
                      </a:lnTo>
                      <a:lnTo>
                        <a:pt x="2029" y="1992"/>
                      </a:lnTo>
                      <a:lnTo>
                        <a:pt x="2029" y="1997"/>
                      </a:lnTo>
                      <a:lnTo>
                        <a:pt x="2029" y="2001"/>
                      </a:lnTo>
                      <a:lnTo>
                        <a:pt x="2029" y="2006"/>
                      </a:lnTo>
                      <a:lnTo>
                        <a:pt x="2029" y="2013"/>
                      </a:lnTo>
                      <a:lnTo>
                        <a:pt x="2029" y="2020"/>
                      </a:lnTo>
                      <a:lnTo>
                        <a:pt x="2029" y="2030"/>
                      </a:lnTo>
                      <a:lnTo>
                        <a:pt x="2029" y="2037"/>
                      </a:lnTo>
                      <a:lnTo>
                        <a:pt x="2029" y="2041"/>
                      </a:lnTo>
                      <a:lnTo>
                        <a:pt x="2029" y="2056"/>
                      </a:lnTo>
                      <a:lnTo>
                        <a:pt x="2029" y="2063"/>
                      </a:lnTo>
                      <a:lnTo>
                        <a:pt x="2029" y="2098"/>
                      </a:lnTo>
                      <a:lnTo>
                        <a:pt x="2029" y="2136"/>
                      </a:lnTo>
                      <a:lnTo>
                        <a:pt x="2029" y="2167"/>
                      </a:lnTo>
                      <a:lnTo>
                        <a:pt x="2029" y="2176"/>
                      </a:lnTo>
                      <a:lnTo>
                        <a:pt x="2029" y="2204"/>
                      </a:lnTo>
                      <a:lnTo>
                        <a:pt x="2029" y="2226"/>
                      </a:lnTo>
                      <a:lnTo>
                        <a:pt x="2029" y="2238"/>
                      </a:lnTo>
                      <a:lnTo>
                        <a:pt x="2029" y="2249"/>
                      </a:lnTo>
                      <a:lnTo>
                        <a:pt x="2029" y="2252"/>
                      </a:lnTo>
                      <a:lnTo>
                        <a:pt x="2029" y="2261"/>
                      </a:lnTo>
                      <a:lnTo>
                        <a:pt x="2029" y="2271"/>
                      </a:lnTo>
                      <a:lnTo>
                        <a:pt x="2029" y="2273"/>
                      </a:lnTo>
                      <a:lnTo>
                        <a:pt x="2029" y="2275"/>
                      </a:lnTo>
                      <a:lnTo>
                        <a:pt x="2029" y="2278"/>
                      </a:lnTo>
                      <a:lnTo>
                        <a:pt x="2026" y="2280"/>
                      </a:lnTo>
                      <a:lnTo>
                        <a:pt x="2026" y="2282"/>
                      </a:lnTo>
                      <a:lnTo>
                        <a:pt x="2026" y="2285"/>
                      </a:lnTo>
                      <a:lnTo>
                        <a:pt x="2024" y="2285"/>
                      </a:lnTo>
                      <a:lnTo>
                        <a:pt x="2024" y="2287"/>
                      </a:lnTo>
                      <a:lnTo>
                        <a:pt x="2022" y="2290"/>
                      </a:lnTo>
                      <a:lnTo>
                        <a:pt x="2017" y="2297"/>
                      </a:lnTo>
                      <a:lnTo>
                        <a:pt x="2015" y="2304"/>
                      </a:lnTo>
                      <a:lnTo>
                        <a:pt x="2012" y="2308"/>
                      </a:lnTo>
                      <a:lnTo>
                        <a:pt x="2010" y="2308"/>
                      </a:lnTo>
                      <a:lnTo>
                        <a:pt x="2010" y="2311"/>
                      </a:lnTo>
                      <a:lnTo>
                        <a:pt x="2007" y="2311"/>
                      </a:lnTo>
                      <a:lnTo>
                        <a:pt x="2007" y="2313"/>
                      </a:lnTo>
                      <a:lnTo>
                        <a:pt x="2005" y="2316"/>
                      </a:lnTo>
                      <a:lnTo>
                        <a:pt x="2005" y="2318"/>
                      </a:lnTo>
                      <a:lnTo>
                        <a:pt x="2003" y="2318"/>
                      </a:lnTo>
                      <a:lnTo>
                        <a:pt x="2003" y="2320"/>
                      </a:lnTo>
                      <a:lnTo>
                        <a:pt x="2003" y="2323"/>
                      </a:lnTo>
                      <a:lnTo>
                        <a:pt x="2000" y="2323"/>
                      </a:lnTo>
                      <a:lnTo>
                        <a:pt x="2000" y="2325"/>
                      </a:lnTo>
                      <a:lnTo>
                        <a:pt x="2000" y="2325"/>
                      </a:lnTo>
                      <a:lnTo>
                        <a:pt x="2000" y="2327"/>
                      </a:lnTo>
                      <a:lnTo>
                        <a:pt x="1998" y="2330"/>
                      </a:lnTo>
                      <a:lnTo>
                        <a:pt x="1998" y="2332"/>
                      </a:lnTo>
                      <a:lnTo>
                        <a:pt x="1998" y="2334"/>
                      </a:lnTo>
                      <a:lnTo>
                        <a:pt x="1993" y="2334"/>
                      </a:lnTo>
                      <a:lnTo>
                        <a:pt x="1989" y="2334"/>
                      </a:lnTo>
                      <a:lnTo>
                        <a:pt x="1984" y="2334"/>
                      </a:lnTo>
                      <a:lnTo>
                        <a:pt x="1979" y="2334"/>
                      </a:lnTo>
                      <a:lnTo>
                        <a:pt x="1977" y="2337"/>
                      </a:lnTo>
                      <a:lnTo>
                        <a:pt x="1974" y="2337"/>
                      </a:lnTo>
                      <a:lnTo>
                        <a:pt x="1972" y="2337"/>
                      </a:lnTo>
                      <a:lnTo>
                        <a:pt x="1967" y="2337"/>
                      </a:lnTo>
                      <a:lnTo>
                        <a:pt x="1963" y="2337"/>
                      </a:lnTo>
                      <a:lnTo>
                        <a:pt x="1960" y="2337"/>
                      </a:lnTo>
                      <a:lnTo>
                        <a:pt x="1953" y="2339"/>
                      </a:lnTo>
                      <a:lnTo>
                        <a:pt x="1948" y="2339"/>
                      </a:lnTo>
                      <a:lnTo>
                        <a:pt x="1946" y="2339"/>
                      </a:lnTo>
                      <a:lnTo>
                        <a:pt x="1939" y="2339"/>
                      </a:lnTo>
                      <a:lnTo>
                        <a:pt x="1934" y="2339"/>
                      </a:lnTo>
                      <a:lnTo>
                        <a:pt x="1932" y="2339"/>
                      </a:lnTo>
                      <a:lnTo>
                        <a:pt x="1929" y="2339"/>
                      </a:lnTo>
                      <a:lnTo>
                        <a:pt x="1918" y="2339"/>
                      </a:lnTo>
                      <a:lnTo>
                        <a:pt x="1908" y="2339"/>
                      </a:lnTo>
                      <a:lnTo>
                        <a:pt x="1901" y="2339"/>
                      </a:lnTo>
                      <a:lnTo>
                        <a:pt x="1894" y="2339"/>
                      </a:lnTo>
                      <a:lnTo>
                        <a:pt x="1889" y="2339"/>
                      </a:lnTo>
                      <a:lnTo>
                        <a:pt x="1875" y="2339"/>
                      </a:lnTo>
                      <a:lnTo>
                        <a:pt x="1873" y="2339"/>
                      </a:lnTo>
                      <a:lnTo>
                        <a:pt x="1870" y="2339"/>
                      </a:lnTo>
                      <a:lnTo>
                        <a:pt x="1861" y="2339"/>
                      </a:lnTo>
                      <a:lnTo>
                        <a:pt x="1847" y="2337"/>
                      </a:lnTo>
                      <a:lnTo>
                        <a:pt x="1840" y="2337"/>
                      </a:lnTo>
                      <a:lnTo>
                        <a:pt x="1837" y="2337"/>
                      </a:lnTo>
                      <a:lnTo>
                        <a:pt x="1833" y="2337"/>
                      </a:lnTo>
                      <a:lnTo>
                        <a:pt x="1828" y="2337"/>
                      </a:lnTo>
                      <a:lnTo>
                        <a:pt x="1826" y="2337"/>
                      </a:lnTo>
                      <a:lnTo>
                        <a:pt x="1823" y="2337"/>
                      </a:lnTo>
                      <a:lnTo>
                        <a:pt x="1821" y="2337"/>
                      </a:lnTo>
                      <a:lnTo>
                        <a:pt x="1816" y="2337"/>
                      </a:lnTo>
                      <a:lnTo>
                        <a:pt x="1814" y="2337"/>
                      </a:lnTo>
                      <a:lnTo>
                        <a:pt x="1809" y="2337"/>
                      </a:lnTo>
                      <a:lnTo>
                        <a:pt x="1807" y="2337"/>
                      </a:lnTo>
                      <a:lnTo>
                        <a:pt x="1802" y="2339"/>
                      </a:lnTo>
                      <a:lnTo>
                        <a:pt x="1800" y="2339"/>
                      </a:lnTo>
                      <a:lnTo>
                        <a:pt x="1795" y="2339"/>
                      </a:lnTo>
                      <a:lnTo>
                        <a:pt x="1790" y="2339"/>
                      </a:lnTo>
                      <a:lnTo>
                        <a:pt x="1788" y="2339"/>
                      </a:lnTo>
                      <a:lnTo>
                        <a:pt x="1783" y="2339"/>
                      </a:lnTo>
                      <a:lnTo>
                        <a:pt x="1781" y="2339"/>
                      </a:lnTo>
                      <a:lnTo>
                        <a:pt x="1778" y="2339"/>
                      </a:lnTo>
                      <a:lnTo>
                        <a:pt x="1776" y="2342"/>
                      </a:lnTo>
                      <a:lnTo>
                        <a:pt x="1769" y="2342"/>
                      </a:lnTo>
                      <a:lnTo>
                        <a:pt x="1762" y="2342"/>
                      </a:lnTo>
                      <a:lnTo>
                        <a:pt x="1755" y="2342"/>
                      </a:lnTo>
                      <a:lnTo>
                        <a:pt x="1748" y="2342"/>
                      </a:lnTo>
                      <a:lnTo>
                        <a:pt x="1743" y="2342"/>
                      </a:lnTo>
                      <a:lnTo>
                        <a:pt x="1741" y="2342"/>
                      </a:lnTo>
                      <a:lnTo>
                        <a:pt x="1736" y="2342"/>
                      </a:lnTo>
                      <a:lnTo>
                        <a:pt x="1731" y="2342"/>
                      </a:lnTo>
                      <a:lnTo>
                        <a:pt x="1726" y="2342"/>
                      </a:lnTo>
                      <a:lnTo>
                        <a:pt x="1719" y="2342"/>
                      </a:lnTo>
                      <a:lnTo>
                        <a:pt x="1715" y="2342"/>
                      </a:lnTo>
                      <a:lnTo>
                        <a:pt x="1712" y="2342"/>
                      </a:lnTo>
                      <a:lnTo>
                        <a:pt x="1705" y="2342"/>
                      </a:lnTo>
                      <a:lnTo>
                        <a:pt x="1698" y="2342"/>
                      </a:lnTo>
                      <a:lnTo>
                        <a:pt x="1691" y="2342"/>
                      </a:lnTo>
                      <a:lnTo>
                        <a:pt x="1689" y="2342"/>
                      </a:lnTo>
                      <a:lnTo>
                        <a:pt x="1684" y="2342"/>
                      </a:lnTo>
                      <a:lnTo>
                        <a:pt x="1681" y="2342"/>
                      </a:lnTo>
                      <a:lnTo>
                        <a:pt x="1679" y="2342"/>
                      </a:lnTo>
                      <a:lnTo>
                        <a:pt x="1677" y="2342"/>
                      </a:lnTo>
                      <a:lnTo>
                        <a:pt x="1677" y="2342"/>
                      </a:lnTo>
                      <a:lnTo>
                        <a:pt x="1674" y="2342"/>
                      </a:lnTo>
                      <a:lnTo>
                        <a:pt x="1670" y="2342"/>
                      </a:lnTo>
                      <a:lnTo>
                        <a:pt x="1667" y="2342"/>
                      </a:lnTo>
                      <a:lnTo>
                        <a:pt x="1663" y="2342"/>
                      </a:lnTo>
                      <a:lnTo>
                        <a:pt x="1660" y="2342"/>
                      </a:lnTo>
                      <a:lnTo>
                        <a:pt x="1655" y="2342"/>
                      </a:lnTo>
                      <a:lnTo>
                        <a:pt x="1651" y="2342"/>
                      </a:lnTo>
                      <a:lnTo>
                        <a:pt x="1648" y="2342"/>
                      </a:lnTo>
                      <a:lnTo>
                        <a:pt x="1644" y="2342"/>
                      </a:lnTo>
                      <a:lnTo>
                        <a:pt x="1641" y="2342"/>
                      </a:lnTo>
                      <a:lnTo>
                        <a:pt x="1637" y="2342"/>
                      </a:lnTo>
                      <a:lnTo>
                        <a:pt x="1634" y="2342"/>
                      </a:lnTo>
                      <a:lnTo>
                        <a:pt x="1632" y="2342"/>
                      </a:lnTo>
                      <a:lnTo>
                        <a:pt x="1629" y="2342"/>
                      </a:lnTo>
                      <a:lnTo>
                        <a:pt x="1627" y="2342"/>
                      </a:lnTo>
                      <a:lnTo>
                        <a:pt x="1622" y="2342"/>
                      </a:lnTo>
                      <a:lnTo>
                        <a:pt x="1615" y="2342"/>
                      </a:lnTo>
                      <a:lnTo>
                        <a:pt x="1606" y="2342"/>
                      </a:lnTo>
                      <a:lnTo>
                        <a:pt x="1601" y="2342"/>
                      </a:lnTo>
                      <a:lnTo>
                        <a:pt x="1596" y="2342"/>
                      </a:lnTo>
                      <a:lnTo>
                        <a:pt x="1585" y="2342"/>
                      </a:lnTo>
                      <a:lnTo>
                        <a:pt x="1575" y="2342"/>
                      </a:lnTo>
                      <a:lnTo>
                        <a:pt x="1566" y="2342"/>
                      </a:lnTo>
                      <a:lnTo>
                        <a:pt x="1563" y="2342"/>
                      </a:lnTo>
                      <a:lnTo>
                        <a:pt x="1556" y="2342"/>
                      </a:lnTo>
                      <a:lnTo>
                        <a:pt x="1547" y="2342"/>
                      </a:lnTo>
                      <a:lnTo>
                        <a:pt x="1537" y="2342"/>
                      </a:lnTo>
                      <a:lnTo>
                        <a:pt x="1535" y="2342"/>
                      </a:lnTo>
                      <a:lnTo>
                        <a:pt x="1533" y="2342"/>
                      </a:lnTo>
                      <a:lnTo>
                        <a:pt x="1528" y="2342"/>
                      </a:lnTo>
                      <a:lnTo>
                        <a:pt x="1518" y="2342"/>
                      </a:lnTo>
                      <a:lnTo>
                        <a:pt x="1507" y="2342"/>
                      </a:lnTo>
                      <a:lnTo>
                        <a:pt x="1497" y="2342"/>
                      </a:lnTo>
                      <a:lnTo>
                        <a:pt x="1490" y="2342"/>
                      </a:lnTo>
                      <a:lnTo>
                        <a:pt x="1488" y="2342"/>
                      </a:lnTo>
                      <a:lnTo>
                        <a:pt x="1481" y="2342"/>
                      </a:lnTo>
                      <a:lnTo>
                        <a:pt x="1459" y="2342"/>
                      </a:lnTo>
                      <a:lnTo>
                        <a:pt x="1452" y="2342"/>
                      </a:lnTo>
                      <a:lnTo>
                        <a:pt x="1450" y="2342"/>
                      </a:lnTo>
                      <a:lnTo>
                        <a:pt x="1445" y="2342"/>
                      </a:lnTo>
                      <a:lnTo>
                        <a:pt x="1443" y="2342"/>
                      </a:lnTo>
                      <a:lnTo>
                        <a:pt x="1431" y="2342"/>
                      </a:lnTo>
                      <a:lnTo>
                        <a:pt x="1422" y="2342"/>
                      </a:lnTo>
                      <a:lnTo>
                        <a:pt x="1410" y="2344"/>
                      </a:lnTo>
                      <a:lnTo>
                        <a:pt x="1407" y="2344"/>
                      </a:lnTo>
                      <a:lnTo>
                        <a:pt x="1400" y="2344"/>
                      </a:lnTo>
                      <a:lnTo>
                        <a:pt x="1398" y="2344"/>
                      </a:lnTo>
                      <a:lnTo>
                        <a:pt x="1396" y="2344"/>
                      </a:lnTo>
                      <a:lnTo>
                        <a:pt x="1391" y="2344"/>
                      </a:lnTo>
                      <a:lnTo>
                        <a:pt x="1386" y="2344"/>
                      </a:lnTo>
                      <a:lnTo>
                        <a:pt x="1384" y="2344"/>
                      </a:lnTo>
                      <a:lnTo>
                        <a:pt x="1379" y="2344"/>
                      </a:lnTo>
                      <a:lnTo>
                        <a:pt x="1374" y="2344"/>
                      </a:lnTo>
                      <a:lnTo>
                        <a:pt x="1372" y="2344"/>
                      </a:lnTo>
                      <a:lnTo>
                        <a:pt x="1365" y="2344"/>
                      </a:lnTo>
                      <a:lnTo>
                        <a:pt x="1360" y="2344"/>
                      </a:lnTo>
                      <a:lnTo>
                        <a:pt x="1355" y="2344"/>
                      </a:lnTo>
                      <a:lnTo>
                        <a:pt x="1351" y="2344"/>
                      </a:lnTo>
                      <a:lnTo>
                        <a:pt x="1344" y="2344"/>
                      </a:lnTo>
                      <a:lnTo>
                        <a:pt x="1337" y="2344"/>
                      </a:lnTo>
                      <a:lnTo>
                        <a:pt x="1337" y="2344"/>
                      </a:lnTo>
                      <a:lnTo>
                        <a:pt x="1332" y="2344"/>
                      </a:lnTo>
                      <a:lnTo>
                        <a:pt x="1325" y="2344"/>
                      </a:lnTo>
                      <a:lnTo>
                        <a:pt x="1320" y="2344"/>
                      </a:lnTo>
                      <a:lnTo>
                        <a:pt x="1315" y="2346"/>
                      </a:lnTo>
                      <a:lnTo>
                        <a:pt x="1311" y="2346"/>
                      </a:lnTo>
                      <a:lnTo>
                        <a:pt x="1308" y="2346"/>
                      </a:lnTo>
                      <a:lnTo>
                        <a:pt x="1304" y="2346"/>
                      </a:lnTo>
                      <a:lnTo>
                        <a:pt x="1299" y="2346"/>
                      </a:lnTo>
                      <a:lnTo>
                        <a:pt x="1294" y="2346"/>
                      </a:lnTo>
                      <a:lnTo>
                        <a:pt x="1289" y="2349"/>
                      </a:lnTo>
                      <a:lnTo>
                        <a:pt x="1287" y="2349"/>
                      </a:lnTo>
                      <a:lnTo>
                        <a:pt x="1285" y="2349"/>
                      </a:lnTo>
                      <a:lnTo>
                        <a:pt x="1282" y="2349"/>
                      </a:lnTo>
                      <a:lnTo>
                        <a:pt x="1280" y="2349"/>
                      </a:lnTo>
                      <a:lnTo>
                        <a:pt x="1278" y="2349"/>
                      </a:lnTo>
                      <a:lnTo>
                        <a:pt x="1270" y="2349"/>
                      </a:lnTo>
                      <a:lnTo>
                        <a:pt x="1268" y="2349"/>
                      </a:lnTo>
                      <a:lnTo>
                        <a:pt x="1261" y="2351"/>
                      </a:lnTo>
                      <a:lnTo>
                        <a:pt x="1263" y="2346"/>
                      </a:lnTo>
                      <a:lnTo>
                        <a:pt x="1263" y="2339"/>
                      </a:lnTo>
                      <a:lnTo>
                        <a:pt x="1266" y="2334"/>
                      </a:lnTo>
                      <a:lnTo>
                        <a:pt x="1266" y="2332"/>
                      </a:lnTo>
                      <a:lnTo>
                        <a:pt x="1268" y="2327"/>
                      </a:lnTo>
                      <a:lnTo>
                        <a:pt x="1268" y="2325"/>
                      </a:lnTo>
                      <a:lnTo>
                        <a:pt x="1268" y="2325"/>
                      </a:lnTo>
                      <a:lnTo>
                        <a:pt x="1270" y="2320"/>
                      </a:lnTo>
                      <a:lnTo>
                        <a:pt x="1270" y="2318"/>
                      </a:lnTo>
                      <a:lnTo>
                        <a:pt x="1273" y="2311"/>
                      </a:lnTo>
                      <a:lnTo>
                        <a:pt x="1275" y="2306"/>
                      </a:lnTo>
                      <a:lnTo>
                        <a:pt x="1275" y="2301"/>
                      </a:lnTo>
                      <a:lnTo>
                        <a:pt x="1278" y="2294"/>
                      </a:lnTo>
                      <a:lnTo>
                        <a:pt x="1280" y="2287"/>
                      </a:lnTo>
                      <a:lnTo>
                        <a:pt x="1280" y="2282"/>
                      </a:lnTo>
                      <a:lnTo>
                        <a:pt x="1280" y="2280"/>
                      </a:lnTo>
                      <a:lnTo>
                        <a:pt x="1280" y="2275"/>
                      </a:lnTo>
                      <a:lnTo>
                        <a:pt x="1282" y="2268"/>
                      </a:lnTo>
                      <a:lnTo>
                        <a:pt x="1282" y="2266"/>
                      </a:lnTo>
                      <a:lnTo>
                        <a:pt x="1282" y="2261"/>
                      </a:lnTo>
                      <a:lnTo>
                        <a:pt x="1285" y="2256"/>
                      </a:lnTo>
                      <a:lnTo>
                        <a:pt x="1287" y="2252"/>
                      </a:lnTo>
                      <a:lnTo>
                        <a:pt x="1287" y="2247"/>
                      </a:lnTo>
                      <a:lnTo>
                        <a:pt x="1289" y="2240"/>
                      </a:lnTo>
                      <a:lnTo>
                        <a:pt x="1292" y="2233"/>
                      </a:lnTo>
                      <a:lnTo>
                        <a:pt x="1292" y="2228"/>
                      </a:lnTo>
                      <a:lnTo>
                        <a:pt x="1292" y="2226"/>
                      </a:lnTo>
                      <a:lnTo>
                        <a:pt x="1294" y="2221"/>
                      </a:lnTo>
                      <a:lnTo>
                        <a:pt x="1294" y="2216"/>
                      </a:lnTo>
                      <a:lnTo>
                        <a:pt x="1296" y="2212"/>
                      </a:lnTo>
                      <a:lnTo>
                        <a:pt x="1299" y="2207"/>
                      </a:lnTo>
                      <a:lnTo>
                        <a:pt x="1299" y="2200"/>
                      </a:lnTo>
                      <a:lnTo>
                        <a:pt x="1301" y="2195"/>
                      </a:lnTo>
                      <a:lnTo>
                        <a:pt x="1301" y="2193"/>
                      </a:lnTo>
                      <a:lnTo>
                        <a:pt x="1301" y="2190"/>
                      </a:lnTo>
                      <a:lnTo>
                        <a:pt x="1301" y="2188"/>
                      </a:lnTo>
                      <a:lnTo>
                        <a:pt x="1304" y="2183"/>
                      </a:lnTo>
                      <a:lnTo>
                        <a:pt x="1304" y="2179"/>
                      </a:lnTo>
                      <a:lnTo>
                        <a:pt x="1304" y="2171"/>
                      </a:lnTo>
                      <a:lnTo>
                        <a:pt x="1306" y="2167"/>
                      </a:lnTo>
                      <a:lnTo>
                        <a:pt x="1306" y="2164"/>
                      </a:lnTo>
                      <a:lnTo>
                        <a:pt x="1306" y="2162"/>
                      </a:lnTo>
                      <a:lnTo>
                        <a:pt x="1306" y="2157"/>
                      </a:lnTo>
                      <a:lnTo>
                        <a:pt x="1306" y="2153"/>
                      </a:lnTo>
                      <a:lnTo>
                        <a:pt x="1308" y="2150"/>
                      </a:lnTo>
                      <a:lnTo>
                        <a:pt x="1308" y="2143"/>
                      </a:lnTo>
                      <a:lnTo>
                        <a:pt x="1308" y="2138"/>
                      </a:lnTo>
                      <a:lnTo>
                        <a:pt x="1308" y="2134"/>
                      </a:lnTo>
                      <a:lnTo>
                        <a:pt x="1308" y="2131"/>
                      </a:lnTo>
                      <a:lnTo>
                        <a:pt x="1308" y="2129"/>
                      </a:lnTo>
                      <a:lnTo>
                        <a:pt x="1308" y="2127"/>
                      </a:lnTo>
                      <a:lnTo>
                        <a:pt x="1308" y="2124"/>
                      </a:lnTo>
                      <a:lnTo>
                        <a:pt x="1308" y="2119"/>
                      </a:lnTo>
                      <a:lnTo>
                        <a:pt x="1308" y="2115"/>
                      </a:lnTo>
                      <a:lnTo>
                        <a:pt x="1308" y="2110"/>
                      </a:lnTo>
                      <a:lnTo>
                        <a:pt x="1308" y="2105"/>
                      </a:lnTo>
                      <a:lnTo>
                        <a:pt x="1308" y="2098"/>
                      </a:lnTo>
                      <a:lnTo>
                        <a:pt x="1308" y="2098"/>
                      </a:lnTo>
                      <a:lnTo>
                        <a:pt x="1308" y="2096"/>
                      </a:lnTo>
                      <a:lnTo>
                        <a:pt x="1308" y="2093"/>
                      </a:lnTo>
                      <a:lnTo>
                        <a:pt x="1308" y="2089"/>
                      </a:lnTo>
                      <a:lnTo>
                        <a:pt x="1308" y="2084"/>
                      </a:lnTo>
                      <a:lnTo>
                        <a:pt x="1308" y="2082"/>
                      </a:lnTo>
                      <a:lnTo>
                        <a:pt x="1308" y="2079"/>
                      </a:lnTo>
                      <a:lnTo>
                        <a:pt x="1308" y="2077"/>
                      </a:lnTo>
                      <a:lnTo>
                        <a:pt x="1308" y="2075"/>
                      </a:lnTo>
                      <a:lnTo>
                        <a:pt x="1308" y="2072"/>
                      </a:lnTo>
                      <a:lnTo>
                        <a:pt x="1308" y="2070"/>
                      </a:lnTo>
                      <a:lnTo>
                        <a:pt x="1308" y="2065"/>
                      </a:lnTo>
                      <a:lnTo>
                        <a:pt x="1308" y="2060"/>
                      </a:lnTo>
                      <a:lnTo>
                        <a:pt x="1308" y="2053"/>
                      </a:lnTo>
                      <a:lnTo>
                        <a:pt x="1308" y="2051"/>
                      </a:lnTo>
                      <a:lnTo>
                        <a:pt x="1308" y="2044"/>
                      </a:lnTo>
                      <a:lnTo>
                        <a:pt x="1308" y="2041"/>
                      </a:lnTo>
                      <a:lnTo>
                        <a:pt x="1308" y="2039"/>
                      </a:lnTo>
                      <a:lnTo>
                        <a:pt x="1308" y="2034"/>
                      </a:lnTo>
                      <a:lnTo>
                        <a:pt x="1308" y="2030"/>
                      </a:lnTo>
                      <a:lnTo>
                        <a:pt x="1308" y="2025"/>
                      </a:lnTo>
                      <a:lnTo>
                        <a:pt x="1308" y="2020"/>
                      </a:lnTo>
                      <a:lnTo>
                        <a:pt x="1308" y="2013"/>
                      </a:lnTo>
                      <a:lnTo>
                        <a:pt x="1308" y="2008"/>
                      </a:lnTo>
                      <a:lnTo>
                        <a:pt x="1308" y="2006"/>
                      </a:lnTo>
                      <a:lnTo>
                        <a:pt x="1308" y="2001"/>
                      </a:lnTo>
                      <a:lnTo>
                        <a:pt x="1308" y="1997"/>
                      </a:lnTo>
                      <a:lnTo>
                        <a:pt x="1308" y="1992"/>
                      </a:lnTo>
                      <a:lnTo>
                        <a:pt x="1308" y="1990"/>
                      </a:lnTo>
                      <a:lnTo>
                        <a:pt x="1308" y="1987"/>
                      </a:lnTo>
                      <a:lnTo>
                        <a:pt x="1308" y="1987"/>
                      </a:lnTo>
                      <a:lnTo>
                        <a:pt x="1308" y="1985"/>
                      </a:lnTo>
                      <a:lnTo>
                        <a:pt x="1308" y="1978"/>
                      </a:lnTo>
                      <a:lnTo>
                        <a:pt x="1308" y="1973"/>
                      </a:lnTo>
                      <a:lnTo>
                        <a:pt x="1308" y="1971"/>
                      </a:lnTo>
                      <a:lnTo>
                        <a:pt x="1308" y="1966"/>
                      </a:lnTo>
                      <a:lnTo>
                        <a:pt x="1308" y="1964"/>
                      </a:lnTo>
                      <a:lnTo>
                        <a:pt x="1308" y="1959"/>
                      </a:lnTo>
                      <a:lnTo>
                        <a:pt x="1308" y="1956"/>
                      </a:lnTo>
                      <a:lnTo>
                        <a:pt x="1308" y="1949"/>
                      </a:lnTo>
                      <a:lnTo>
                        <a:pt x="1308" y="1947"/>
                      </a:lnTo>
                      <a:lnTo>
                        <a:pt x="1308" y="1945"/>
                      </a:lnTo>
                      <a:lnTo>
                        <a:pt x="1308" y="1942"/>
                      </a:lnTo>
                      <a:lnTo>
                        <a:pt x="1308" y="1935"/>
                      </a:lnTo>
                      <a:lnTo>
                        <a:pt x="1308" y="1930"/>
                      </a:lnTo>
                      <a:lnTo>
                        <a:pt x="1308" y="1930"/>
                      </a:lnTo>
                      <a:lnTo>
                        <a:pt x="1308" y="1928"/>
                      </a:lnTo>
                      <a:lnTo>
                        <a:pt x="1308" y="1923"/>
                      </a:lnTo>
                      <a:lnTo>
                        <a:pt x="1308" y="1916"/>
                      </a:lnTo>
                      <a:lnTo>
                        <a:pt x="1308" y="1914"/>
                      </a:lnTo>
                      <a:lnTo>
                        <a:pt x="1308" y="1897"/>
                      </a:lnTo>
                      <a:lnTo>
                        <a:pt x="1308" y="1893"/>
                      </a:lnTo>
                      <a:lnTo>
                        <a:pt x="1308" y="1878"/>
                      </a:lnTo>
                      <a:lnTo>
                        <a:pt x="1308" y="1874"/>
                      </a:lnTo>
                      <a:lnTo>
                        <a:pt x="1308" y="1867"/>
                      </a:lnTo>
                      <a:lnTo>
                        <a:pt x="1308" y="1860"/>
                      </a:lnTo>
                      <a:lnTo>
                        <a:pt x="1308" y="1852"/>
                      </a:lnTo>
                      <a:lnTo>
                        <a:pt x="1308" y="1848"/>
                      </a:lnTo>
                      <a:lnTo>
                        <a:pt x="1308" y="1841"/>
                      </a:lnTo>
                      <a:lnTo>
                        <a:pt x="1308" y="1836"/>
                      </a:lnTo>
                      <a:lnTo>
                        <a:pt x="1308" y="1824"/>
                      </a:lnTo>
                      <a:lnTo>
                        <a:pt x="1308" y="1817"/>
                      </a:lnTo>
                      <a:lnTo>
                        <a:pt x="1306" y="1805"/>
                      </a:lnTo>
                      <a:lnTo>
                        <a:pt x="1280" y="1805"/>
                      </a:lnTo>
                      <a:lnTo>
                        <a:pt x="1270" y="1805"/>
                      </a:lnTo>
                      <a:lnTo>
                        <a:pt x="1266" y="1805"/>
                      </a:lnTo>
                      <a:lnTo>
                        <a:pt x="1263" y="1805"/>
                      </a:lnTo>
                      <a:lnTo>
                        <a:pt x="1261" y="1805"/>
                      </a:lnTo>
                      <a:lnTo>
                        <a:pt x="1218" y="1805"/>
                      </a:lnTo>
                      <a:lnTo>
                        <a:pt x="1211" y="1805"/>
                      </a:lnTo>
                      <a:lnTo>
                        <a:pt x="1200" y="1805"/>
                      </a:lnTo>
                      <a:lnTo>
                        <a:pt x="1195" y="1805"/>
                      </a:lnTo>
                      <a:lnTo>
                        <a:pt x="1171" y="1805"/>
                      </a:lnTo>
                      <a:lnTo>
                        <a:pt x="1081" y="1805"/>
                      </a:lnTo>
                      <a:lnTo>
                        <a:pt x="1079" y="1805"/>
                      </a:lnTo>
                      <a:lnTo>
                        <a:pt x="1072" y="1805"/>
                      </a:lnTo>
                      <a:lnTo>
                        <a:pt x="1063" y="1805"/>
                      </a:lnTo>
                      <a:lnTo>
                        <a:pt x="1051" y="1805"/>
                      </a:lnTo>
                      <a:lnTo>
                        <a:pt x="1044" y="1808"/>
                      </a:lnTo>
                      <a:lnTo>
                        <a:pt x="1037" y="1808"/>
                      </a:lnTo>
                      <a:lnTo>
                        <a:pt x="1027" y="1808"/>
                      </a:lnTo>
                      <a:lnTo>
                        <a:pt x="1015" y="1808"/>
                      </a:lnTo>
                      <a:lnTo>
                        <a:pt x="1006" y="1808"/>
                      </a:lnTo>
                      <a:lnTo>
                        <a:pt x="1001" y="1808"/>
                      </a:lnTo>
                      <a:lnTo>
                        <a:pt x="996" y="1808"/>
                      </a:lnTo>
                      <a:lnTo>
                        <a:pt x="992" y="1808"/>
                      </a:lnTo>
                      <a:lnTo>
                        <a:pt x="989" y="1808"/>
                      </a:lnTo>
                      <a:lnTo>
                        <a:pt x="987" y="1808"/>
                      </a:lnTo>
                      <a:lnTo>
                        <a:pt x="985" y="1808"/>
                      </a:lnTo>
                      <a:lnTo>
                        <a:pt x="982" y="1808"/>
                      </a:lnTo>
                      <a:lnTo>
                        <a:pt x="982" y="1810"/>
                      </a:lnTo>
                      <a:lnTo>
                        <a:pt x="980" y="1810"/>
                      </a:lnTo>
                      <a:lnTo>
                        <a:pt x="975" y="1812"/>
                      </a:lnTo>
                      <a:lnTo>
                        <a:pt x="973" y="1815"/>
                      </a:lnTo>
                      <a:lnTo>
                        <a:pt x="970" y="1817"/>
                      </a:lnTo>
                      <a:lnTo>
                        <a:pt x="970" y="1817"/>
                      </a:lnTo>
                      <a:lnTo>
                        <a:pt x="968" y="1817"/>
                      </a:lnTo>
                      <a:lnTo>
                        <a:pt x="968" y="1819"/>
                      </a:lnTo>
                      <a:lnTo>
                        <a:pt x="966" y="1822"/>
                      </a:lnTo>
                      <a:lnTo>
                        <a:pt x="966" y="1824"/>
                      </a:lnTo>
                      <a:lnTo>
                        <a:pt x="966" y="1827"/>
                      </a:lnTo>
                      <a:lnTo>
                        <a:pt x="963" y="1829"/>
                      </a:lnTo>
                      <a:lnTo>
                        <a:pt x="963" y="1831"/>
                      </a:lnTo>
                      <a:lnTo>
                        <a:pt x="963" y="1834"/>
                      </a:lnTo>
                      <a:lnTo>
                        <a:pt x="963" y="1836"/>
                      </a:lnTo>
                      <a:lnTo>
                        <a:pt x="963" y="1838"/>
                      </a:lnTo>
                      <a:lnTo>
                        <a:pt x="963" y="1841"/>
                      </a:lnTo>
                      <a:lnTo>
                        <a:pt x="963" y="1843"/>
                      </a:lnTo>
                      <a:lnTo>
                        <a:pt x="963" y="1845"/>
                      </a:lnTo>
                      <a:lnTo>
                        <a:pt x="961" y="1845"/>
                      </a:lnTo>
                      <a:lnTo>
                        <a:pt x="961" y="1848"/>
                      </a:lnTo>
                      <a:lnTo>
                        <a:pt x="961" y="1850"/>
                      </a:lnTo>
                      <a:lnTo>
                        <a:pt x="959" y="1852"/>
                      </a:lnTo>
                      <a:lnTo>
                        <a:pt x="949" y="1860"/>
                      </a:lnTo>
                      <a:lnTo>
                        <a:pt x="947" y="1850"/>
                      </a:lnTo>
                      <a:lnTo>
                        <a:pt x="947" y="1848"/>
                      </a:lnTo>
                      <a:lnTo>
                        <a:pt x="944" y="1845"/>
                      </a:lnTo>
                      <a:lnTo>
                        <a:pt x="944" y="1843"/>
                      </a:lnTo>
                      <a:lnTo>
                        <a:pt x="942" y="1843"/>
                      </a:lnTo>
                      <a:lnTo>
                        <a:pt x="942" y="1841"/>
                      </a:lnTo>
                      <a:lnTo>
                        <a:pt x="940" y="1838"/>
                      </a:lnTo>
                      <a:lnTo>
                        <a:pt x="940" y="1836"/>
                      </a:lnTo>
                      <a:lnTo>
                        <a:pt x="937" y="1836"/>
                      </a:lnTo>
                      <a:lnTo>
                        <a:pt x="935" y="1834"/>
                      </a:lnTo>
                      <a:lnTo>
                        <a:pt x="933" y="1831"/>
                      </a:lnTo>
                      <a:lnTo>
                        <a:pt x="923" y="1824"/>
                      </a:lnTo>
                      <a:lnTo>
                        <a:pt x="914" y="1819"/>
                      </a:lnTo>
                      <a:lnTo>
                        <a:pt x="909" y="1817"/>
                      </a:lnTo>
                      <a:lnTo>
                        <a:pt x="904" y="1815"/>
                      </a:lnTo>
                      <a:lnTo>
                        <a:pt x="900" y="1812"/>
                      </a:lnTo>
                      <a:lnTo>
                        <a:pt x="893" y="1808"/>
                      </a:lnTo>
                      <a:lnTo>
                        <a:pt x="888" y="1803"/>
                      </a:lnTo>
                      <a:lnTo>
                        <a:pt x="883" y="1801"/>
                      </a:lnTo>
                      <a:lnTo>
                        <a:pt x="883" y="1798"/>
                      </a:lnTo>
                      <a:lnTo>
                        <a:pt x="883" y="1798"/>
                      </a:lnTo>
                      <a:lnTo>
                        <a:pt x="881" y="1798"/>
                      </a:lnTo>
                      <a:lnTo>
                        <a:pt x="878" y="1793"/>
                      </a:lnTo>
                      <a:lnTo>
                        <a:pt x="874" y="1791"/>
                      </a:lnTo>
                      <a:lnTo>
                        <a:pt x="869" y="1789"/>
                      </a:lnTo>
                      <a:lnTo>
                        <a:pt x="867" y="1786"/>
                      </a:lnTo>
                      <a:lnTo>
                        <a:pt x="864" y="1786"/>
                      </a:lnTo>
                      <a:lnTo>
                        <a:pt x="862" y="1784"/>
                      </a:lnTo>
                      <a:lnTo>
                        <a:pt x="857" y="1782"/>
                      </a:lnTo>
                      <a:lnTo>
                        <a:pt x="852" y="1779"/>
                      </a:lnTo>
                      <a:lnTo>
                        <a:pt x="850" y="1777"/>
                      </a:lnTo>
                      <a:lnTo>
                        <a:pt x="848" y="1775"/>
                      </a:lnTo>
                      <a:lnTo>
                        <a:pt x="845" y="1775"/>
                      </a:lnTo>
                      <a:lnTo>
                        <a:pt x="843" y="1775"/>
                      </a:lnTo>
                      <a:lnTo>
                        <a:pt x="841" y="1772"/>
                      </a:lnTo>
                      <a:lnTo>
                        <a:pt x="838" y="1772"/>
                      </a:lnTo>
                      <a:lnTo>
                        <a:pt x="836" y="1772"/>
                      </a:lnTo>
                      <a:lnTo>
                        <a:pt x="836" y="1770"/>
                      </a:lnTo>
                      <a:lnTo>
                        <a:pt x="833" y="1770"/>
                      </a:lnTo>
                      <a:lnTo>
                        <a:pt x="831" y="1770"/>
                      </a:lnTo>
                      <a:lnTo>
                        <a:pt x="829" y="1770"/>
                      </a:lnTo>
                      <a:lnTo>
                        <a:pt x="826" y="1770"/>
                      </a:lnTo>
                      <a:lnTo>
                        <a:pt x="826" y="1770"/>
                      </a:lnTo>
                      <a:lnTo>
                        <a:pt x="824" y="1767"/>
                      </a:lnTo>
                      <a:lnTo>
                        <a:pt x="822" y="1767"/>
                      </a:lnTo>
                      <a:lnTo>
                        <a:pt x="819" y="1767"/>
                      </a:lnTo>
                      <a:lnTo>
                        <a:pt x="810" y="1767"/>
                      </a:lnTo>
                      <a:lnTo>
                        <a:pt x="803" y="1767"/>
                      </a:lnTo>
                      <a:lnTo>
                        <a:pt x="798" y="1767"/>
                      </a:lnTo>
                      <a:lnTo>
                        <a:pt x="796" y="1767"/>
                      </a:lnTo>
                      <a:lnTo>
                        <a:pt x="791" y="1767"/>
                      </a:lnTo>
                      <a:lnTo>
                        <a:pt x="789" y="1767"/>
                      </a:lnTo>
                      <a:lnTo>
                        <a:pt x="786" y="1767"/>
                      </a:lnTo>
                      <a:lnTo>
                        <a:pt x="784" y="1767"/>
                      </a:lnTo>
                      <a:lnTo>
                        <a:pt x="781" y="1767"/>
                      </a:lnTo>
                      <a:lnTo>
                        <a:pt x="779" y="1767"/>
                      </a:lnTo>
                      <a:lnTo>
                        <a:pt x="777" y="1767"/>
                      </a:lnTo>
                      <a:lnTo>
                        <a:pt x="774" y="1767"/>
                      </a:lnTo>
                      <a:lnTo>
                        <a:pt x="772" y="1767"/>
                      </a:lnTo>
                      <a:lnTo>
                        <a:pt x="770" y="1767"/>
                      </a:lnTo>
                      <a:lnTo>
                        <a:pt x="770" y="1770"/>
                      </a:lnTo>
                      <a:lnTo>
                        <a:pt x="770" y="1770"/>
                      </a:lnTo>
                      <a:lnTo>
                        <a:pt x="767" y="1770"/>
                      </a:lnTo>
                      <a:lnTo>
                        <a:pt x="765" y="1770"/>
                      </a:lnTo>
                      <a:lnTo>
                        <a:pt x="763" y="1772"/>
                      </a:lnTo>
                      <a:lnTo>
                        <a:pt x="760" y="1772"/>
                      </a:lnTo>
                      <a:lnTo>
                        <a:pt x="758" y="1775"/>
                      </a:lnTo>
                      <a:lnTo>
                        <a:pt x="756" y="1775"/>
                      </a:lnTo>
                      <a:lnTo>
                        <a:pt x="753" y="1777"/>
                      </a:lnTo>
                      <a:lnTo>
                        <a:pt x="751" y="1777"/>
                      </a:lnTo>
                      <a:lnTo>
                        <a:pt x="748" y="1779"/>
                      </a:lnTo>
                      <a:lnTo>
                        <a:pt x="746" y="1779"/>
                      </a:lnTo>
                      <a:lnTo>
                        <a:pt x="744" y="1782"/>
                      </a:lnTo>
                      <a:lnTo>
                        <a:pt x="741" y="1782"/>
                      </a:lnTo>
                      <a:lnTo>
                        <a:pt x="739" y="1784"/>
                      </a:lnTo>
                      <a:lnTo>
                        <a:pt x="734" y="1786"/>
                      </a:lnTo>
                      <a:lnTo>
                        <a:pt x="732" y="1789"/>
                      </a:lnTo>
                      <a:lnTo>
                        <a:pt x="727" y="1791"/>
                      </a:lnTo>
                      <a:lnTo>
                        <a:pt x="725" y="1793"/>
                      </a:lnTo>
                      <a:lnTo>
                        <a:pt x="722" y="1793"/>
                      </a:lnTo>
                      <a:lnTo>
                        <a:pt x="722" y="1796"/>
                      </a:lnTo>
                      <a:lnTo>
                        <a:pt x="720" y="1796"/>
                      </a:lnTo>
                      <a:lnTo>
                        <a:pt x="718" y="1798"/>
                      </a:lnTo>
                      <a:lnTo>
                        <a:pt x="715" y="1798"/>
                      </a:lnTo>
                      <a:lnTo>
                        <a:pt x="713" y="1798"/>
                      </a:lnTo>
                      <a:lnTo>
                        <a:pt x="713" y="1801"/>
                      </a:lnTo>
                      <a:lnTo>
                        <a:pt x="711" y="1801"/>
                      </a:lnTo>
                      <a:lnTo>
                        <a:pt x="708" y="1801"/>
                      </a:lnTo>
                      <a:lnTo>
                        <a:pt x="706" y="1803"/>
                      </a:lnTo>
                      <a:lnTo>
                        <a:pt x="704" y="1803"/>
                      </a:lnTo>
                      <a:lnTo>
                        <a:pt x="699" y="1803"/>
                      </a:lnTo>
                      <a:lnTo>
                        <a:pt x="696" y="1805"/>
                      </a:lnTo>
                      <a:lnTo>
                        <a:pt x="692" y="1805"/>
                      </a:lnTo>
                      <a:lnTo>
                        <a:pt x="689" y="1805"/>
                      </a:lnTo>
                      <a:lnTo>
                        <a:pt x="687" y="1805"/>
                      </a:lnTo>
                      <a:lnTo>
                        <a:pt x="680" y="1805"/>
                      </a:lnTo>
                      <a:lnTo>
                        <a:pt x="678" y="1808"/>
                      </a:lnTo>
                      <a:lnTo>
                        <a:pt x="673" y="1808"/>
                      </a:lnTo>
                      <a:lnTo>
                        <a:pt x="668" y="1808"/>
                      </a:lnTo>
                      <a:lnTo>
                        <a:pt x="661" y="1808"/>
                      </a:lnTo>
                      <a:lnTo>
                        <a:pt x="656" y="1808"/>
                      </a:lnTo>
                      <a:lnTo>
                        <a:pt x="654" y="1808"/>
                      </a:lnTo>
                      <a:lnTo>
                        <a:pt x="649" y="1808"/>
                      </a:lnTo>
                      <a:lnTo>
                        <a:pt x="642" y="1808"/>
                      </a:lnTo>
                      <a:lnTo>
                        <a:pt x="640" y="1808"/>
                      </a:lnTo>
                      <a:lnTo>
                        <a:pt x="635" y="1808"/>
                      </a:lnTo>
                      <a:lnTo>
                        <a:pt x="628" y="1808"/>
                      </a:lnTo>
                      <a:lnTo>
                        <a:pt x="626" y="1810"/>
                      </a:lnTo>
                      <a:lnTo>
                        <a:pt x="619" y="1810"/>
                      </a:lnTo>
                      <a:lnTo>
                        <a:pt x="614" y="1810"/>
                      </a:lnTo>
                      <a:lnTo>
                        <a:pt x="607" y="1810"/>
                      </a:lnTo>
                      <a:lnTo>
                        <a:pt x="604" y="1810"/>
                      </a:lnTo>
                      <a:lnTo>
                        <a:pt x="597" y="1810"/>
                      </a:lnTo>
                      <a:lnTo>
                        <a:pt x="595" y="1810"/>
                      </a:lnTo>
                      <a:lnTo>
                        <a:pt x="590" y="1810"/>
                      </a:lnTo>
                      <a:lnTo>
                        <a:pt x="588" y="1810"/>
                      </a:lnTo>
                      <a:lnTo>
                        <a:pt x="578" y="1810"/>
                      </a:lnTo>
                      <a:lnTo>
                        <a:pt x="569" y="1812"/>
                      </a:lnTo>
                      <a:lnTo>
                        <a:pt x="564" y="1812"/>
                      </a:lnTo>
                      <a:lnTo>
                        <a:pt x="559" y="1808"/>
                      </a:lnTo>
                      <a:lnTo>
                        <a:pt x="555" y="1805"/>
                      </a:lnTo>
                      <a:lnTo>
                        <a:pt x="550" y="1803"/>
                      </a:lnTo>
                      <a:lnTo>
                        <a:pt x="548" y="1801"/>
                      </a:lnTo>
                      <a:lnTo>
                        <a:pt x="543" y="1798"/>
                      </a:lnTo>
                      <a:lnTo>
                        <a:pt x="541" y="1793"/>
                      </a:lnTo>
                      <a:lnTo>
                        <a:pt x="536" y="1793"/>
                      </a:lnTo>
                      <a:lnTo>
                        <a:pt x="536" y="1791"/>
                      </a:lnTo>
                      <a:lnTo>
                        <a:pt x="529" y="1789"/>
                      </a:lnTo>
                      <a:lnTo>
                        <a:pt x="484" y="1767"/>
                      </a:lnTo>
                      <a:lnTo>
                        <a:pt x="472" y="1763"/>
                      </a:lnTo>
                      <a:lnTo>
                        <a:pt x="460" y="1760"/>
                      </a:lnTo>
                      <a:lnTo>
                        <a:pt x="439" y="1751"/>
                      </a:lnTo>
                      <a:lnTo>
                        <a:pt x="437" y="1751"/>
                      </a:lnTo>
                      <a:lnTo>
                        <a:pt x="434" y="1749"/>
                      </a:lnTo>
                      <a:lnTo>
                        <a:pt x="430" y="1746"/>
                      </a:lnTo>
                      <a:lnTo>
                        <a:pt x="427" y="1746"/>
                      </a:lnTo>
                      <a:lnTo>
                        <a:pt x="422" y="1741"/>
                      </a:lnTo>
                      <a:lnTo>
                        <a:pt x="418" y="1739"/>
                      </a:lnTo>
                      <a:lnTo>
                        <a:pt x="413" y="1737"/>
                      </a:lnTo>
                      <a:lnTo>
                        <a:pt x="406" y="1732"/>
                      </a:lnTo>
                      <a:lnTo>
                        <a:pt x="404" y="1732"/>
                      </a:lnTo>
                      <a:lnTo>
                        <a:pt x="396" y="1727"/>
                      </a:lnTo>
                      <a:lnTo>
                        <a:pt x="394" y="1725"/>
                      </a:lnTo>
                      <a:lnTo>
                        <a:pt x="382" y="1715"/>
                      </a:lnTo>
                      <a:lnTo>
                        <a:pt x="378" y="1713"/>
                      </a:lnTo>
                      <a:lnTo>
                        <a:pt x="375" y="1711"/>
                      </a:lnTo>
                      <a:lnTo>
                        <a:pt x="370" y="1704"/>
                      </a:lnTo>
                      <a:lnTo>
                        <a:pt x="359" y="1697"/>
                      </a:lnTo>
                      <a:lnTo>
                        <a:pt x="326" y="1668"/>
                      </a:lnTo>
                      <a:lnTo>
                        <a:pt x="323" y="1666"/>
                      </a:lnTo>
                      <a:lnTo>
                        <a:pt x="321" y="1664"/>
                      </a:lnTo>
                      <a:lnTo>
                        <a:pt x="314" y="1654"/>
                      </a:lnTo>
                      <a:lnTo>
                        <a:pt x="281" y="1630"/>
                      </a:lnTo>
                      <a:lnTo>
                        <a:pt x="267" y="1619"/>
                      </a:lnTo>
                      <a:lnTo>
                        <a:pt x="264" y="1616"/>
                      </a:lnTo>
                      <a:lnTo>
                        <a:pt x="113" y="1484"/>
                      </a:lnTo>
                      <a:lnTo>
                        <a:pt x="106" y="1479"/>
                      </a:lnTo>
                      <a:lnTo>
                        <a:pt x="96" y="1472"/>
                      </a:lnTo>
                      <a:lnTo>
                        <a:pt x="99" y="1470"/>
                      </a:lnTo>
                      <a:lnTo>
                        <a:pt x="101" y="1467"/>
                      </a:lnTo>
                      <a:lnTo>
                        <a:pt x="101" y="1465"/>
                      </a:lnTo>
                      <a:lnTo>
                        <a:pt x="104" y="1465"/>
                      </a:lnTo>
                      <a:lnTo>
                        <a:pt x="104" y="1463"/>
                      </a:lnTo>
                      <a:lnTo>
                        <a:pt x="104" y="1460"/>
                      </a:lnTo>
                      <a:lnTo>
                        <a:pt x="108" y="1456"/>
                      </a:lnTo>
                      <a:lnTo>
                        <a:pt x="111" y="1453"/>
                      </a:lnTo>
                      <a:lnTo>
                        <a:pt x="113" y="1449"/>
                      </a:lnTo>
                      <a:lnTo>
                        <a:pt x="113" y="1446"/>
                      </a:lnTo>
                      <a:lnTo>
                        <a:pt x="115" y="1444"/>
                      </a:lnTo>
                      <a:lnTo>
                        <a:pt x="115" y="1441"/>
                      </a:lnTo>
                      <a:lnTo>
                        <a:pt x="118" y="1439"/>
                      </a:lnTo>
                      <a:lnTo>
                        <a:pt x="118" y="1434"/>
                      </a:lnTo>
                      <a:lnTo>
                        <a:pt x="120" y="1427"/>
                      </a:lnTo>
                      <a:lnTo>
                        <a:pt x="122" y="1423"/>
                      </a:lnTo>
                      <a:lnTo>
                        <a:pt x="125" y="1413"/>
                      </a:lnTo>
                      <a:lnTo>
                        <a:pt x="130" y="1392"/>
                      </a:lnTo>
                      <a:lnTo>
                        <a:pt x="134" y="1375"/>
                      </a:lnTo>
                      <a:lnTo>
                        <a:pt x="137" y="1368"/>
                      </a:lnTo>
                      <a:lnTo>
                        <a:pt x="137" y="1366"/>
                      </a:lnTo>
                      <a:lnTo>
                        <a:pt x="137" y="1363"/>
                      </a:lnTo>
                      <a:lnTo>
                        <a:pt x="139" y="1363"/>
                      </a:lnTo>
                      <a:lnTo>
                        <a:pt x="139" y="1361"/>
                      </a:lnTo>
                      <a:lnTo>
                        <a:pt x="139" y="1359"/>
                      </a:lnTo>
                      <a:lnTo>
                        <a:pt x="141" y="1356"/>
                      </a:lnTo>
                      <a:lnTo>
                        <a:pt x="146" y="1345"/>
                      </a:lnTo>
                      <a:lnTo>
                        <a:pt x="146" y="1342"/>
                      </a:lnTo>
                      <a:lnTo>
                        <a:pt x="146" y="1340"/>
                      </a:lnTo>
                      <a:lnTo>
                        <a:pt x="148" y="1340"/>
                      </a:lnTo>
                      <a:lnTo>
                        <a:pt x="151" y="1337"/>
                      </a:lnTo>
                      <a:lnTo>
                        <a:pt x="151" y="1335"/>
                      </a:lnTo>
                      <a:lnTo>
                        <a:pt x="153" y="1335"/>
                      </a:lnTo>
                      <a:lnTo>
                        <a:pt x="156" y="1333"/>
                      </a:lnTo>
                      <a:lnTo>
                        <a:pt x="156" y="1330"/>
                      </a:lnTo>
                      <a:lnTo>
                        <a:pt x="158" y="1328"/>
                      </a:lnTo>
                      <a:lnTo>
                        <a:pt x="170" y="1319"/>
                      </a:lnTo>
                      <a:lnTo>
                        <a:pt x="177" y="1314"/>
                      </a:lnTo>
                      <a:lnTo>
                        <a:pt x="179" y="1312"/>
                      </a:lnTo>
                      <a:lnTo>
                        <a:pt x="182" y="1312"/>
                      </a:lnTo>
                      <a:lnTo>
                        <a:pt x="182" y="1309"/>
                      </a:lnTo>
                      <a:lnTo>
                        <a:pt x="184" y="1309"/>
                      </a:lnTo>
                      <a:lnTo>
                        <a:pt x="184" y="1307"/>
                      </a:lnTo>
                      <a:lnTo>
                        <a:pt x="186" y="1307"/>
                      </a:lnTo>
                      <a:lnTo>
                        <a:pt x="186" y="1307"/>
                      </a:lnTo>
                      <a:lnTo>
                        <a:pt x="189" y="1304"/>
                      </a:lnTo>
                      <a:lnTo>
                        <a:pt x="191" y="1302"/>
                      </a:lnTo>
                      <a:lnTo>
                        <a:pt x="193" y="1300"/>
                      </a:lnTo>
                      <a:lnTo>
                        <a:pt x="196" y="1295"/>
                      </a:lnTo>
                      <a:lnTo>
                        <a:pt x="196" y="1293"/>
                      </a:lnTo>
                      <a:lnTo>
                        <a:pt x="198" y="1290"/>
                      </a:lnTo>
                      <a:lnTo>
                        <a:pt x="200" y="1281"/>
                      </a:lnTo>
                      <a:lnTo>
                        <a:pt x="203" y="1281"/>
                      </a:lnTo>
                      <a:lnTo>
                        <a:pt x="203" y="1276"/>
                      </a:lnTo>
                      <a:lnTo>
                        <a:pt x="203" y="1274"/>
                      </a:lnTo>
                      <a:lnTo>
                        <a:pt x="203" y="1271"/>
                      </a:lnTo>
                      <a:lnTo>
                        <a:pt x="203" y="1269"/>
                      </a:lnTo>
                      <a:lnTo>
                        <a:pt x="203" y="1264"/>
                      </a:lnTo>
                      <a:lnTo>
                        <a:pt x="203" y="1262"/>
                      </a:lnTo>
                      <a:lnTo>
                        <a:pt x="203" y="1260"/>
                      </a:lnTo>
                      <a:lnTo>
                        <a:pt x="203" y="1250"/>
                      </a:lnTo>
                      <a:lnTo>
                        <a:pt x="203" y="1245"/>
                      </a:lnTo>
                      <a:lnTo>
                        <a:pt x="203" y="1238"/>
                      </a:lnTo>
                      <a:lnTo>
                        <a:pt x="203" y="1234"/>
                      </a:lnTo>
                      <a:lnTo>
                        <a:pt x="203" y="1224"/>
                      </a:lnTo>
                      <a:lnTo>
                        <a:pt x="191" y="1224"/>
                      </a:lnTo>
                      <a:lnTo>
                        <a:pt x="189" y="1224"/>
                      </a:lnTo>
                      <a:lnTo>
                        <a:pt x="186" y="1224"/>
                      </a:lnTo>
                      <a:lnTo>
                        <a:pt x="184" y="1224"/>
                      </a:lnTo>
                      <a:lnTo>
                        <a:pt x="182" y="1224"/>
                      </a:lnTo>
                      <a:lnTo>
                        <a:pt x="182" y="1222"/>
                      </a:lnTo>
                      <a:lnTo>
                        <a:pt x="179" y="1222"/>
                      </a:lnTo>
                      <a:lnTo>
                        <a:pt x="177" y="1222"/>
                      </a:lnTo>
                      <a:lnTo>
                        <a:pt x="177" y="1219"/>
                      </a:lnTo>
                      <a:lnTo>
                        <a:pt x="167" y="1217"/>
                      </a:lnTo>
                      <a:lnTo>
                        <a:pt x="160" y="1215"/>
                      </a:lnTo>
                      <a:lnTo>
                        <a:pt x="156" y="1212"/>
                      </a:lnTo>
                      <a:lnTo>
                        <a:pt x="153" y="1210"/>
                      </a:lnTo>
                      <a:lnTo>
                        <a:pt x="148" y="1210"/>
                      </a:lnTo>
                      <a:lnTo>
                        <a:pt x="146" y="1208"/>
                      </a:lnTo>
                      <a:lnTo>
                        <a:pt x="144" y="1208"/>
                      </a:lnTo>
                      <a:lnTo>
                        <a:pt x="137" y="1205"/>
                      </a:lnTo>
                      <a:lnTo>
                        <a:pt x="134" y="1205"/>
                      </a:lnTo>
                      <a:lnTo>
                        <a:pt x="132" y="1205"/>
                      </a:lnTo>
                      <a:lnTo>
                        <a:pt x="127" y="1205"/>
                      </a:lnTo>
                      <a:lnTo>
                        <a:pt x="115" y="1205"/>
                      </a:lnTo>
                      <a:lnTo>
                        <a:pt x="108" y="1203"/>
                      </a:lnTo>
                      <a:lnTo>
                        <a:pt x="106" y="1203"/>
                      </a:lnTo>
                      <a:lnTo>
                        <a:pt x="99" y="1203"/>
                      </a:lnTo>
                      <a:lnTo>
                        <a:pt x="89" y="1203"/>
                      </a:lnTo>
                      <a:lnTo>
                        <a:pt x="87" y="1203"/>
                      </a:lnTo>
                      <a:lnTo>
                        <a:pt x="85" y="1203"/>
                      </a:lnTo>
                      <a:lnTo>
                        <a:pt x="82" y="1203"/>
                      </a:lnTo>
                      <a:lnTo>
                        <a:pt x="80" y="1203"/>
                      </a:lnTo>
                      <a:lnTo>
                        <a:pt x="78" y="1203"/>
                      </a:lnTo>
                      <a:lnTo>
                        <a:pt x="63" y="1200"/>
                      </a:lnTo>
                      <a:lnTo>
                        <a:pt x="56" y="1200"/>
                      </a:lnTo>
                      <a:lnTo>
                        <a:pt x="54" y="1200"/>
                      </a:lnTo>
                      <a:lnTo>
                        <a:pt x="49" y="1200"/>
                      </a:lnTo>
                      <a:lnTo>
                        <a:pt x="42" y="1198"/>
                      </a:lnTo>
                      <a:lnTo>
                        <a:pt x="37" y="1198"/>
                      </a:lnTo>
                      <a:lnTo>
                        <a:pt x="35" y="1198"/>
                      </a:lnTo>
                      <a:lnTo>
                        <a:pt x="33" y="1196"/>
                      </a:lnTo>
                      <a:lnTo>
                        <a:pt x="30" y="1196"/>
                      </a:lnTo>
                      <a:lnTo>
                        <a:pt x="26" y="1196"/>
                      </a:lnTo>
                      <a:lnTo>
                        <a:pt x="19" y="1193"/>
                      </a:lnTo>
                      <a:lnTo>
                        <a:pt x="16" y="1193"/>
                      </a:lnTo>
                      <a:lnTo>
                        <a:pt x="11" y="1193"/>
                      </a:lnTo>
                      <a:lnTo>
                        <a:pt x="9" y="1193"/>
                      </a:lnTo>
                      <a:lnTo>
                        <a:pt x="7" y="1193"/>
                      </a:lnTo>
                      <a:lnTo>
                        <a:pt x="4" y="1191"/>
                      </a:lnTo>
                      <a:lnTo>
                        <a:pt x="2" y="1191"/>
                      </a:lnTo>
                      <a:lnTo>
                        <a:pt x="0" y="1191"/>
                      </a:lnTo>
                      <a:lnTo>
                        <a:pt x="2" y="1191"/>
                      </a:lnTo>
                      <a:lnTo>
                        <a:pt x="4" y="1189"/>
                      </a:lnTo>
                      <a:lnTo>
                        <a:pt x="7" y="1189"/>
                      </a:lnTo>
                      <a:lnTo>
                        <a:pt x="11" y="1186"/>
                      </a:lnTo>
                      <a:lnTo>
                        <a:pt x="14" y="1186"/>
                      </a:lnTo>
                      <a:lnTo>
                        <a:pt x="16" y="1184"/>
                      </a:lnTo>
                      <a:lnTo>
                        <a:pt x="19" y="1184"/>
                      </a:lnTo>
                      <a:lnTo>
                        <a:pt x="21" y="1182"/>
                      </a:lnTo>
                      <a:lnTo>
                        <a:pt x="23" y="1182"/>
                      </a:lnTo>
                      <a:lnTo>
                        <a:pt x="28" y="1179"/>
                      </a:lnTo>
                      <a:lnTo>
                        <a:pt x="30" y="1179"/>
                      </a:lnTo>
                      <a:lnTo>
                        <a:pt x="33" y="1179"/>
                      </a:lnTo>
                      <a:lnTo>
                        <a:pt x="37" y="1177"/>
                      </a:lnTo>
                      <a:lnTo>
                        <a:pt x="40" y="1177"/>
                      </a:lnTo>
                      <a:lnTo>
                        <a:pt x="45" y="1177"/>
                      </a:lnTo>
                      <a:lnTo>
                        <a:pt x="47" y="1174"/>
                      </a:lnTo>
                      <a:lnTo>
                        <a:pt x="52" y="1174"/>
                      </a:lnTo>
                      <a:lnTo>
                        <a:pt x="56" y="1174"/>
                      </a:lnTo>
                      <a:lnTo>
                        <a:pt x="61" y="1172"/>
                      </a:lnTo>
                      <a:lnTo>
                        <a:pt x="66" y="1172"/>
                      </a:lnTo>
                      <a:lnTo>
                        <a:pt x="73" y="1172"/>
                      </a:lnTo>
                      <a:lnTo>
                        <a:pt x="78" y="1170"/>
                      </a:lnTo>
                      <a:lnTo>
                        <a:pt x="82" y="1170"/>
                      </a:lnTo>
                      <a:lnTo>
                        <a:pt x="87" y="1167"/>
                      </a:lnTo>
                      <a:lnTo>
                        <a:pt x="89" y="1167"/>
                      </a:lnTo>
                      <a:lnTo>
                        <a:pt x="94" y="1167"/>
                      </a:lnTo>
                      <a:lnTo>
                        <a:pt x="99" y="1165"/>
                      </a:lnTo>
                      <a:lnTo>
                        <a:pt x="101" y="1165"/>
                      </a:lnTo>
                      <a:lnTo>
                        <a:pt x="106" y="1165"/>
                      </a:lnTo>
                      <a:lnTo>
                        <a:pt x="108" y="1165"/>
                      </a:lnTo>
                      <a:lnTo>
                        <a:pt x="111" y="1165"/>
                      </a:lnTo>
                      <a:lnTo>
                        <a:pt x="113" y="1163"/>
                      </a:lnTo>
                      <a:lnTo>
                        <a:pt x="118" y="1163"/>
                      </a:lnTo>
                      <a:lnTo>
                        <a:pt x="120" y="1163"/>
                      </a:lnTo>
                      <a:lnTo>
                        <a:pt x="122" y="1163"/>
                      </a:lnTo>
                      <a:lnTo>
                        <a:pt x="125" y="1163"/>
                      </a:lnTo>
                      <a:lnTo>
                        <a:pt x="127" y="1160"/>
                      </a:lnTo>
                      <a:lnTo>
                        <a:pt x="130" y="1160"/>
                      </a:lnTo>
                      <a:lnTo>
                        <a:pt x="132" y="1160"/>
                      </a:lnTo>
                      <a:lnTo>
                        <a:pt x="132" y="1158"/>
                      </a:lnTo>
                      <a:lnTo>
                        <a:pt x="132" y="1148"/>
                      </a:lnTo>
                      <a:lnTo>
                        <a:pt x="132" y="1137"/>
                      </a:lnTo>
                      <a:lnTo>
                        <a:pt x="132" y="1134"/>
                      </a:lnTo>
                      <a:lnTo>
                        <a:pt x="132" y="1125"/>
                      </a:lnTo>
                      <a:lnTo>
                        <a:pt x="132" y="1120"/>
                      </a:lnTo>
                      <a:lnTo>
                        <a:pt x="132" y="1113"/>
                      </a:lnTo>
                      <a:lnTo>
                        <a:pt x="132" y="1106"/>
                      </a:lnTo>
                      <a:lnTo>
                        <a:pt x="132" y="1099"/>
                      </a:lnTo>
                      <a:lnTo>
                        <a:pt x="132" y="1092"/>
                      </a:lnTo>
                      <a:lnTo>
                        <a:pt x="130" y="1089"/>
                      </a:lnTo>
                      <a:lnTo>
                        <a:pt x="137" y="1089"/>
                      </a:lnTo>
                      <a:lnTo>
                        <a:pt x="146" y="1089"/>
                      </a:lnTo>
                      <a:lnTo>
                        <a:pt x="151" y="1089"/>
                      </a:lnTo>
                      <a:lnTo>
                        <a:pt x="160" y="1089"/>
                      </a:lnTo>
                      <a:lnTo>
                        <a:pt x="165" y="1089"/>
                      </a:lnTo>
                      <a:lnTo>
                        <a:pt x="172" y="1089"/>
                      </a:lnTo>
                      <a:lnTo>
                        <a:pt x="184" y="1089"/>
                      </a:lnTo>
                      <a:lnTo>
                        <a:pt x="189" y="1089"/>
                      </a:lnTo>
                      <a:lnTo>
                        <a:pt x="196" y="1089"/>
                      </a:lnTo>
                      <a:lnTo>
                        <a:pt x="203" y="1089"/>
                      </a:lnTo>
                      <a:lnTo>
                        <a:pt x="207" y="1087"/>
                      </a:lnTo>
                      <a:lnTo>
                        <a:pt x="215" y="1087"/>
                      </a:lnTo>
                      <a:lnTo>
                        <a:pt x="222" y="1087"/>
                      </a:lnTo>
                      <a:lnTo>
                        <a:pt x="229" y="1087"/>
                      </a:lnTo>
                      <a:lnTo>
                        <a:pt x="231" y="1087"/>
                      </a:lnTo>
                      <a:lnTo>
                        <a:pt x="238" y="1087"/>
                      </a:lnTo>
                      <a:lnTo>
                        <a:pt x="245" y="1087"/>
                      </a:lnTo>
                      <a:lnTo>
                        <a:pt x="252" y="1087"/>
                      </a:lnTo>
                      <a:lnTo>
                        <a:pt x="259" y="1087"/>
                      </a:lnTo>
                      <a:lnTo>
                        <a:pt x="262" y="1087"/>
                      </a:lnTo>
                      <a:lnTo>
                        <a:pt x="267" y="1087"/>
                      </a:lnTo>
                      <a:lnTo>
                        <a:pt x="274" y="1087"/>
                      </a:lnTo>
                      <a:lnTo>
                        <a:pt x="281" y="1087"/>
                      </a:lnTo>
                      <a:lnTo>
                        <a:pt x="290" y="1087"/>
                      </a:lnTo>
                      <a:lnTo>
                        <a:pt x="297" y="1087"/>
                      </a:lnTo>
                      <a:lnTo>
                        <a:pt x="293" y="1087"/>
                      </a:lnTo>
                      <a:lnTo>
                        <a:pt x="281" y="1085"/>
                      </a:lnTo>
                      <a:lnTo>
                        <a:pt x="281" y="1080"/>
                      </a:lnTo>
                      <a:lnTo>
                        <a:pt x="281" y="1075"/>
                      </a:lnTo>
                      <a:lnTo>
                        <a:pt x="281" y="1073"/>
                      </a:lnTo>
                      <a:lnTo>
                        <a:pt x="290" y="1061"/>
                      </a:lnTo>
                      <a:lnTo>
                        <a:pt x="293" y="1056"/>
                      </a:lnTo>
                      <a:lnTo>
                        <a:pt x="295" y="1056"/>
                      </a:lnTo>
                      <a:lnTo>
                        <a:pt x="295" y="1054"/>
                      </a:lnTo>
                      <a:lnTo>
                        <a:pt x="297" y="1054"/>
                      </a:lnTo>
                      <a:lnTo>
                        <a:pt x="297" y="1049"/>
                      </a:lnTo>
                      <a:lnTo>
                        <a:pt x="295" y="1045"/>
                      </a:lnTo>
                      <a:lnTo>
                        <a:pt x="295" y="1042"/>
                      </a:lnTo>
                      <a:lnTo>
                        <a:pt x="293" y="1042"/>
                      </a:lnTo>
                      <a:lnTo>
                        <a:pt x="290" y="1028"/>
                      </a:lnTo>
                      <a:lnTo>
                        <a:pt x="290" y="1023"/>
                      </a:lnTo>
                      <a:lnTo>
                        <a:pt x="288" y="1021"/>
                      </a:lnTo>
                      <a:lnTo>
                        <a:pt x="285" y="1014"/>
                      </a:lnTo>
                      <a:lnTo>
                        <a:pt x="281" y="1009"/>
                      </a:lnTo>
                      <a:lnTo>
                        <a:pt x="278" y="1007"/>
                      </a:lnTo>
                      <a:lnTo>
                        <a:pt x="276" y="1002"/>
                      </a:lnTo>
                      <a:lnTo>
                        <a:pt x="276" y="1000"/>
                      </a:lnTo>
                      <a:lnTo>
                        <a:pt x="276" y="997"/>
                      </a:lnTo>
                      <a:lnTo>
                        <a:pt x="276" y="995"/>
                      </a:lnTo>
                      <a:lnTo>
                        <a:pt x="276" y="993"/>
                      </a:lnTo>
                      <a:lnTo>
                        <a:pt x="274" y="990"/>
                      </a:lnTo>
                      <a:lnTo>
                        <a:pt x="274" y="985"/>
                      </a:lnTo>
                      <a:lnTo>
                        <a:pt x="271" y="983"/>
                      </a:lnTo>
                      <a:lnTo>
                        <a:pt x="271" y="981"/>
                      </a:lnTo>
                      <a:lnTo>
                        <a:pt x="271" y="976"/>
                      </a:lnTo>
                      <a:lnTo>
                        <a:pt x="271" y="974"/>
                      </a:lnTo>
                      <a:lnTo>
                        <a:pt x="269" y="971"/>
                      </a:lnTo>
                      <a:lnTo>
                        <a:pt x="269" y="969"/>
                      </a:lnTo>
                      <a:lnTo>
                        <a:pt x="269" y="938"/>
                      </a:lnTo>
                      <a:lnTo>
                        <a:pt x="269" y="934"/>
                      </a:lnTo>
                      <a:lnTo>
                        <a:pt x="269" y="931"/>
                      </a:lnTo>
                      <a:lnTo>
                        <a:pt x="271" y="924"/>
                      </a:lnTo>
                      <a:lnTo>
                        <a:pt x="271" y="915"/>
                      </a:lnTo>
                      <a:lnTo>
                        <a:pt x="274" y="910"/>
                      </a:lnTo>
                      <a:lnTo>
                        <a:pt x="274" y="908"/>
                      </a:lnTo>
                      <a:lnTo>
                        <a:pt x="274" y="905"/>
                      </a:lnTo>
                      <a:lnTo>
                        <a:pt x="274" y="900"/>
                      </a:lnTo>
                      <a:lnTo>
                        <a:pt x="276" y="900"/>
                      </a:lnTo>
                      <a:lnTo>
                        <a:pt x="276" y="898"/>
                      </a:lnTo>
                      <a:lnTo>
                        <a:pt x="276" y="896"/>
                      </a:lnTo>
                      <a:lnTo>
                        <a:pt x="278" y="889"/>
                      </a:lnTo>
                      <a:lnTo>
                        <a:pt x="281" y="884"/>
                      </a:lnTo>
                      <a:lnTo>
                        <a:pt x="281" y="877"/>
                      </a:lnTo>
                      <a:lnTo>
                        <a:pt x="283" y="874"/>
                      </a:lnTo>
                      <a:lnTo>
                        <a:pt x="283" y="870"/>
                      </a:lnTo>
                      <a:lnTo>
                        <a:pt x="283" y="863"/>
                      </a:lnTo>
                      <a:lnTo>
                        <a:pt x="283" y="860"/>
                      </a:lnTo>
                      <a:lnTo>
                        <a:pt x="283" y="853"/>
                      </a:lnTo>
                      <a:lnTo>
                        <a:pt x="283" y="834"/>
                      </a:lnTo>
                      <a:lnTo>
                        <a:pt x="283" y="832"/>
                      </a:lnTo>
                      <a:lnTo>
                        <a:pt x="283" y="822"/>
                      </a:lnTo>
                      <a:lnTo>
                        <a:pt x="283" y="818"/>
                      </a:lnTo>
                      <a:lnTo>
                        <a:pt x="283" y="813"/>
                      </a:lnTo>
                      <a:lnTo>
                        <a:pt x="283" y="804"/>
                      </a:lnTo>
                      <a:lnTo>
                        <a:pt x="283" y="799"/>
                      </a:lnTo>
                      <a:lnTo>
                        <a:pt x="283" y="785"/>
                      </a:lnTo>
                      <a:lnTo>
                        <a:pt x="283" y="773"/>
                      </a:lnTo>
                      <a:lnTo>
                        <a:pt x="281" y="773"/>
                      </a:lnTo>
                      <a:lnTo>
                        <a:pt x="271" y="773"/>
                      </a:lnTo>
                      <a:lnTo>
                        <a:pt x="267" y="773"/>
                      </a:lnTo>
                      <a:lnTo>
                        <a:pt x="252" y="773"/>
                      </a:lnTo>
                      <a:lnTo>
                        <a:pt x="236" y="773"/>
                      </a:lnTo>
                      <a:lnTo>
                        <a:pt x="233" y="773"/>
                      </a:lnTo>
                      <a:lnTo>
                        <a:pt x="231" y="773"/>
                      </a:lnTo>
                      <a:lnTo>
                        <a:pt x="226" y="773"/>
                      </a:lnTo>
                      <a:lnTo>
                        <a:pt x="222" y="773"/>
                      </a:lnTo>
                      <a:lnTo>
                        <a:pt x="219" y="773"/>
                      </a:lnTo>
                      <a:lnTo>
                        <a:pt x="219" y="766"/>
                      </a:lnTo>
                      <a:lnTo>
                        <a:pt x="219" y="761"/>
                      </a:lnTo>
                      <a:lnTo>
                        <a:pt x="219" y="756"/>
                      </a:lnTo>
                      <a:lnTo>
                        <a:pt x="219" y="752"/>
                      </a:lnTo>
                      <a:lnTo>
                        <a:pt x="219" y="747"/>
                      </a:lnTo>
                      <a:lnTo>
                        <a:pt x="219" y="728"/>
                      </a:lnTo>
                      <a:lnTo>
                        <a:pt x="222" y="728"/>
                      </a:lnTo>
                      <a:lnTo>
                        <a:pt x="264" y="728"/>
                      </a:lnTo>
                      <a:lnTo>
                        <a:pt x="264" y="704"/>
                      </a:lnTo>
                      <a:lnTo>
                        <a:pt x="264" y="690"/>
                      </a:lnTo>
                      <a:lnTo>
                        <a:pt x="264" y="683"/>
                      </a:lnTo>
                      <a:lnTo>
                        <a:pt x="264" y="681"/>
                      </a:lnTo>
                      <a:lnTo>
                        <a:pt x="264" y="678"/>
                      </a:lnTo>
                      <a:lnTo>
                        <a:pt x="264" y="676"/>
                      </a:lnTo>
                      <a:lnTo>
                        <a:pt x="264" y="674"/>
                      </a:lnTo>
                      <a:lnTo>
                        <a:pt x="264" y="669"/>
                      </a:lnTo>
                      <a:lnTo>
                        <a:pt x="264" y="667"/>
                      </a:lnTo>
                      <a:lnTo>
                        <a:pt x="264" y="664"/>
                      </a:lnTo>
                      <a:lnTo>
                        <a:pt x="264" y="662"/>
                      </a:lnTo>
                      <a:lnTo>
                        <a:pt x="264" y="659"/>
                      </a:lnTo>
                      <a:lnTo>
                        <a:pt x="264" y="657"/>
                      </a:lnTo>
                      <a:lnTo>
                        <a:pt x="264" y="655"/>
                      </a:lnTo>
                      <a:lnTo>
                        <a:pt x="264" y="652"/>
                      </a:lnTo>
                      <a:lnTo>
                        <a:pt x="264" y="648"/>
                      </a:lnTo>
                      <a:lnTo>
                        <a:pt x="264" y="645"/>
                      </a:lnTo>
                      <a:lnTo>
                        <a:pt x="264" y="641"/>
                      </a:lnTo>
                      <a:lnTo>
                        <a:pt x="264" y="638"/>
                      </a:lnTo>
                      <a:lnTo>
                        <a:pt x="264" y="636"/>
                      </a:lnTo>
                      <a:lnTo>
                        <a:pt x="264" y="629"/>
                      </a:lnTo>
                      <a:lnTo>
                        <a:pt x="264" y="626"/>
                      </a:lnTo>
                      <a:lnTo>
                        <a:pt x="264" y="619"/>
                      </a:lnTo>
                      <a:lnTo>
                        <a:pt x="264" y="615"/>
                      </a:lnTo>
                      <a:lnTo>
                        <a:pt x="264" y="610"/>
                      </a:lnTo>
                      <a:lnTo>
                        <a:pt x="264" y="603"/>
                      </a:lnTo>
                      <a:lnTo>
                        <a:pt x="264" y="591"/>
                      </a:lnTo>
                      <a:lnTo>
                        <a:pt x="267" y="591"/>
                      </a:lnTo>
                      <a:lnTo>
                        <a:pt x="267" y="586"/>
                      </a:lnTo>
                      <a:lnTo>
                        <a:pt x="267" y="577"/>
                      </a:lnTo>
                      <a:lnTo>
                        <a:pt x="269" y="574"/>
                      </a:lnTo>
                      <a:lnTo>
                        <a:pt x="271" y="574"/>
                      </a:lnTo>
                      <a:lnTo>
                        <a:pt x="271" y="570"/>
                      </a:lnTo>
                      <a:lnTo>
                        <a:pt x="271" y="567"/>
                      </a:lnTo>
                      <a:lnTo>
                        <a:pt x="271" y="565"/>
                      </a:lnTo>
                      <a:lnTo>
                        <a:pt x="271" y="558"/>
                      </a:lnTo>
                      <a:lnTo>
                        <a:pt x="271" y="556"/>
                      </a:lnTo>
                      <a:lnTo>
                        <a:pt x="269" y="556"/>
                      </a:lnTo>
                      <a:lnTo>
                        <a:pt x="269" y="553"/>
                      </a:lnTo>
                      <a:lnTo>
                        <a:pt x="267" y="553"/>
                      </a:lnTo>
                      <a:lnTo>
                        <a:pt x="267" y="551"/>
                      </a:lnTo>
                      <a:lnTo>
                        <a:pt x="264" y="551"/>
                      </a:lnTo>
                      <a:lnTo>
                        <a:pt x="262" y="551"/>
                      </a:lnTo>
                      <a:lnTo>
                        <a:pt x="264" y="546"/>
                      </a:lnTo>
                      <a:lnTo>
                        <a:pt x="264" y="544"/>
                      </a:lnTo>
                      <a:lnTo>
                        <a:pt x="269" y="544"/>
                      </a:lnTo>
                      <a:lnTo>
                        <a:pt x="276" y="544"/>
                      </a:lnTo>
                      <a:lnTo>
                        <a:pt x="281" y="544"/>
                      </a:lnTo>
                      <a:lnTo>
                        <a:pt x="281" y="541"/>
                      </a:lnTo>
                      <a:lnTo>
                        <a:pt x="281" y="539"/>
                      </a:lnTo>
                      <a:lnTo>
                        <a:pt x="281" y="537"/>
                      </a:lnTo>
                      <a:lnTo>
                        <a:pt x="281" y="534"/>
                      </a:lnTo>
                      <a:lnTo>
                        <a:pt x="281" y="532"/>
                      </a:lnTo>
                      <a:lnTo>
                        <a:pt x="281" y="530"/>
                      </a:lnTo>
                      <a:lnTo>
                        <a:pt x="281" y="527"/>
                      </a:lnTo>
                      <a:lnTo>
                        <a:pt x="281" y="525"/>
                      </a:lnTo>
                      <a:lnTo>
                        <a:pt x="281" y="520"/>
                      </a:lnTo>
                      <a:lnTo>
                        <a:pt x="281" y="515"/>
                      </a:lnTo>
                      <a:lnTo>
                        <a:pt x="281" y="513"/>
                      </a:lnTo>
                      <a:lnTo>
                        <a:pt x="278" y="513"/>
                      </a:lnTo>
                      <a:lnTo>
                        <a:pt x="274" y="513"/>
                      </a:lnTo>
                      <a:lnTo>
                        <a:pt x="276" y="511"/>
                      </a:lnTo>
                      <a:lnTo>
                        <a:pt x="276" y="506"/>
                      </a:lnTo>
                      <a:lnTo>
                        <a:pt x="276" y="504"/>
                      </a:lnTo>
                      <a:lnTo>
                        <a:pt x="276" y="501"/>
                      </a:lnTo>
                      <a:lnTo>
                        <a:pt x="276" y="496"/>
                      </a:lnTo>
                      <a:lnTo>
                        <a:pt x="278" y="489"/>
                      </a:lnTo>
                      <a:lnTo>
                        <a:pt x="285" y="489"/>
                      </a:lnTo>
                      <a:lnTo>
                        <a:pt x="293" y="489"/>
                      </a:lnTo>
                      <a:lnTo>
                        <a:pt x="297" y="489"/>
                      </a:lnTo>
                      <a:lnTo>
                        <a:pt x="297" y="482"/>
                      </a:lnTo>
                      <a:lnTo>
                        <a:pt x="297" y="480"/>
                      </a:lnTo>
                      <a:lnTo>
                        <a:pt x="297" y="478"/>
                      </a:lnTo>
                      <a:lnTo>
                        <a:pt x="297" y="470"/>
                      </a:lnTo>
                      <a:lnTo>
                        <a:pt x="297" y="468"/>
                      </a:lnTo>
                      <a:lnTo>
                        <a:pt x="297" y="463"/>
                      </a:lnTo>
                      <a:lnTo>
                        <a:pt x="297" y="459"/>
                      </a:lnTo>
                      <a:lnTo>
                        <a:pt x="290" y="459"/>
                      </a:lnTo>
                      <a:lnTo>
                        <a:pt x="283" y="459"/>
                      </a:lnTo>
                      <a:lnTo>
                        <a:pt x="271" y="459"/>
                      </a:lnTo>
                      <a:lnTo>
                        <a:pt x="264" y="459"/>
                      </a:lnTo>
                      <a:lnTo>
                        <a:pt x="264" y="456"/>
                      </a:lnTo>
                      <a:lnTo>
                        <a:pt x="264" y="426"/>
                      </a:lnTo>
                      <a:lnTo>
                        <a:pt x="264" y="423"/>
                      </a:lnTo>
                      <a:lnTo>
                        <a:pt x="264" y="411"/>
                      </a:lnTo>
                      <a:lnTo>
                        <a:pt x="264" y="407"/>
                      </a:lnTo>
                      <a:lnTo>
                        <a:pt x="264" y="404"/>
                      </a:lnTo>
                      <a:lnTo>
                        <a:pt x="264" y="402"/>
                      </a:lnTo>
                      <a:lnTo>
                        <a:pt x="264" y="397"/>
                      </a:lnTo>
                      <a:lnTo>
                        <a:pt x="264" y="395"/>
                      </a:lnTo>
                      <a:lnTo>
                        <a:pt x="264" y="390"/>
                      </a:lnTo>
                      <a:lnTo>
                        <a:pt x="267" y="376"/>
                      </a:lnTo>
                      <a:lnTo>
                        <a:pt x="267" y="367"/>
                      </a:lnTo>
                      <a:lnTo>
                        <a:pt x="264" y="367"/>
                      </a:lnTo>
                      <a:lnTo>
                        <a:pt x="262" y="367"/>
                      </a:lnTo>
                      <a:lnTo>
                        <a:pt x="262" y="357"/>
                      </a:lnTo>
                      <a:lnTo>
                        <a:pt x="259" y="357"/>
                      </a:lnTo>
                      <a:lnTo>
                        <a:pt x="259" y="357"/>
                      </a:lnTo>
                      <a:lnTo>
                        <a:pt x="257" y="357"/>
                      </a:lnTo>
                      <a:lnTo>
                        <a:pt x="255" y="357"/>
                      </a:lnTo>
                      <a:lnTo>
                        <a:pt x="252" y="357"/>
                      </a:lnTo>
                      <a:lnTo>
                        <a:pt x="250" y="357"/>
                      </a:lnTo>
                      <a:lnTo>
                        <a:pt x="250" y="343"/>
                      </a:lnTo>
                      <a:lnTo>
                        <a:pt x="252" y="343"/>
                      </a:lnTo>
                      <a:lnTo>
                        <a:pt x="257" y="343"/>
                      </a:lnTo>
                      <a:lnTo>
                        <a:pt x="262" y="343"/>
                      </a:lnTo>
                      <a:lnTo>
                        <a:pt x="264" y="343"/>
                      </a:lnTo>
                      <a:lnTo>
                        <a:pt x="271" y="343"/>
                      </a:lnTo>
                      <a:lnTo>
                        <a:pt x="274" y="343"/>
                      </a:lnTo>
                      <a:lnTo>
                        <a:pt x="276" y="343"/>
                      </a:lnTo>
                      <a:lnTo>
                        <a:pt x="278" y="343"/>
                      </a:lnTo>
                      <a:lnTo>
                        <a:pt x="278" y="341"/>
                      </a:lnTo>
                      <a:lnTo>
                        <a:pt x="281" y="341"/>
                      </a:lnTo>
                      <a:lnTo>
                        <a:pt x="283" y="341"/>
                      </a:lnTo>
                      <a:lnTo>
                        <a:pt x="283" y="338"/>
                      </a:lnTo>
                      <a:lnTo>
                        <a:pt x="288" y="336"/>
                      </a:lnTo>
                      <a:lnTo>
                        <a:pt x="288" y="333"/>
                      </a:lnTo>
                      <a:lnTo>
                        <a:pt x="290" y="333"/>
                      </a:lnTo>
                      <a:lnTo>
                        <a:pt x="290" y="331"/>
                      </a:lnTo>
                      <a:lnTo>
                        <a:pt x="293" y="331"/>
                      </a:lnTo>
                      <a:lnTo>
                        <a:pt x="295" y="331"/>
                      </a:lnTo>
                      <a:lnTo>
                        <a:pt x="297" y="329"/>
                      </a:lnTo>
                      <a:lnTo>
                        <a:pt x="300" y="329"/>
                      </a:lnTo>
                      <a:lnTo>
                        <a:pt x="304" y="329"/>
                      </a:lnTo>
                      <a:lnTo>
                        <a:pt x="307" y="329"/>
                      </a:lnTo>
                      <a:lnTo>
                        <a:pt x="309" y="329"/>
                      </a:lnTo>
                      <a:lnTo>
                        <a:pt x="311" y="326"/>
                      </a:lnTo>
                      <a:lnTo>
                        <a:pt x="326" y="326"/>
                      </a:lnTo>
                      <a:lnTo>
                        <a:pt x="328" y="326"/>
                      </a:lnTo>
                      <a:lnTo>
                        <a:pt x="335" y="324"/>
                      </a:lnTo>
                      <a:lnTo>
                        <a:pt x="347" y="324"/>
                      </a:lnTo>
                      <a:lnTo>
                        <a:pt x="349" y="324"/>
                      </a:lnTo>
                      <a:lnTo>
                        <a:pt x="352" y="324"/>
                      </a:lnTo>
                      <a:lnTo>
                        <a:pt x="359" y="322"/>
                      </a:lnTo>
                      <a:lnTo>
                        <a:pt x="361" y="322"/>
                      </a:lnTo>
                      <a:lnTo>
                        <a:pt x="363" y="322"/>
                      </a:lnTo>
                      <a:lnTo>
                        <a:pt x="366" y="322"/>
                      </a:lnTo>
                      <a:lnTo>
                        <a:pt x="373" y="324"/>
                      </a:lnTo>
                      <a:lnTo>
                        <a:pt x="380" y="324"/>
                      </a:lnTo>
                      <a:lnTo>
                        <a:pt x="401" y="326"/>
                      </a:lnTo>
                      <a:lnTo>
                        <a:pt x="406" y="326"/>
                      </a:lnTo>
                      <a:lnTo>
                        <a:pt x="444" y="326"/>
                      </a:lnTo>
                      <a:lnTo>
                        <a:pt x="446" y="326"/>
                      </a:lnTo>
                      <a:lnTo>
                        <a:pt x="446" y="324"/>
                      </a:lnTo>
                      <a:lnTo>
                        <a:pt x="446" y="319"/>
                      </a:lnTo>
                      <a:lnTo>
                        <a:pt x="446" y="312"/>
                      </a:lnTo>
                      <a:lnTo>
                        <a:pt x="446" y="303"/>
                      </a:lnTo>
                      <a:lnTo>
                        <a:pt x="446" y="289"/>
                      </a:lnTo>
                      <a:lnTo>
                        <a:pt x="446" y="293"/>
                      </a:lnTo>
                      <a:lnTo>
                        <a:pt x="446" y="286"/>
                      </a:lnTo>
                      <a:lnTo>
                        <a:pt x="446" y="279"/>
                      </a:lnTo>
                      <a:lnTo>
                        <a:pt x="446" y="270"/>
                      </a:lnTo>
                      <a:lnTo>
                        <a:pt x="446" y="260"/>
                      </a:lnTo>
                      <a:lnTo>
                        <a:pt x="446" y="253"/>
                      </a:lnTo>
                      <a:lnTo>
                        <a:pt x="446" y="244"/>
                      </a:lnTo>
                      <a:lnTo>
                        <a:pt x="446" y="234"/>
                      </a:lnTo>
                      <a:lnTo>
                        <a:pt x="446" y="227"/>
                      </a:lnTo>
                      <a:lnTo>
                        <a:pt x="446" y="218"/>
                      </a:lnTo>
                      <a:lnTo>
                        <a:pt x="446" y="213"/>
                      </a:lnTo>
                      <a:lnTo>
                        <a:pt x="446" y="194"/>
                      </a:lnTo>
                      <a:lnTo>
                        <a:pt x="446" y="185"/>
                      </a:lnTo>
                      <a:lnTo>
                        <a:pt x="446" y="178"/>
                      </a:lnTo>
                      <a:lnTo>
                        <a:pt x="446" y="173"/>
                      </a:lnTo>
                      <a:lnTo>
                        <a:pt x="446" y="163"/>
                      </a:lnTo>
                      <a:lnTo>
                        <a:pt x="446" y="156"/>
                      </a:lnTo>
                      <a:lnTo>
                        <a:pt x="444" y="147"/>
                      </a:lnTo>
                      <a:lnTo>
                        <a:pt x="444" y="140"/>
                      </a:lnTo>
                      <a:lnTo>
                        <a:pt x="444" y="123"/>
                      </a:lnTo>
                      <a:lnTo>
                        <a:pt x="444" y="121"/>
                      </a:lnTo>
                      <a:lnTo>
                        <a:pt x="444" y="116"/>
                      </a:lnTo>
                      <a:lnTo>
                        <a:pt x="444" y="109"/>
                      </a:lnTo>
                      <a:lnTo>
                        <a:pt x="444" y="100"/>
                      </a:lnTo>
                      <a:lnTo>
                        <a:pt x="444" y="97"/>
                      </a:lnTo>
                      <a:lnTo>
                        <a:pt x="444" y="90"/>
                      </a:lnTo>
                      <a:lnTo>
                        <a:pt x="444" y="85"/>
                      </a:lnTo>
                      <a:lnTo>
                        <a:pt x="444" y="83"/>
                      </a:lnTo>
                      <a:lnTo>
                        <a:pt x="446" y="78"/>
                      </a:lnTo>
                      <a:lnTo>
                        <a:pt x="446" y="74"/>
                      </a:lnTo>
                      <a:lnTo>
                        <a:pt x="463" y="74"/>
                      </a:lnTo>
                      <a:lnTo>
                        <a:pt x="496" y="74"/>
                      </a:lnTo>
                      <a:lnTo>
                        <a:pt x="507" y="74"/>
                      </a:lnTo>
                      <a:lnTo>
                        <a:pt x="519" y="74"/>
                      </a:lnTo>
                      <a:lnTo>
                        <a:pt x="529" y="74"/>
                      </a:lnTo>
                      <a:lnTo>
                        <a:pt x="538" y="74"/>
                      </a:lnTo>
                      <a:lnTo>
                        <a:pt x="543" y="74"/>
                      </a:lnTo>
                      <a:lnTo>
                        <a:pt x="555" y="74"/>
                      </a:lnTo>
                      <a:lnTo>
                        <a:pt x="562" y="74"/>
                      </a:lnTo>
                      <a:lnTo>
                        <a:pt x="567" y="74"/>
                      </a:lnTo>
                      <a:lnTo>
                        <a:pt x="571" y="74"/>
                      </a:lnTo>
                      <a:lnTo>
                        <a:pt x="576" y="74"/>
                      </a:lnTo>
                      <a:lnTo>
                        <a:pt x="581" y="74"/>
                      </a:lnTo>
                      <a:lnTo>
                        <a:pt x="583" y="76"/>
                      </a:lnTo>
                      <a:lnTo>
                        <a:pt x="588" y="76"/>
                      </a:lnTo>
                      <a:lnTo>
                        <a:pt x="593" y="76"/>
                      </a:lnTo>
                      <a:lnTo>
                        <a:pt x="597" y="76"/>
                      </a:lnTo>
                      <a:lnTo>
                        <a:pt x="600" y="78"/>
                      </a:lnTo>
                      <a:lnTo>
                        <a:pt x="604" y="78"/>
                      </a:lnTo>
                      <a:lnTo>
                        <a:pt x="609" y="78"/>
                      </a:lnTo>
                      <a:lnTo>
                        <a:pt x="614" y="81"/>
                      </a:lnTo>
                      <a:lnTo>
                        <a:pt x="616" y="81"/>
                      </a:lnTo>
                      <a:lnTo>
                        <a:pt x="619" y="81"/>
                      </a:lnTo>
                      <a:lnTo>
                        <a:pt x="623" y="81"/>
                      </a:lnTo>
                      <a:lnTo>
                        <a:pt x="628" y="83"/>
                      </a:lnTo>
                      <a:lnTo>
                        <a:pt x="630" y="83"/>
                      </a:lnTo>
                      <a:lnTo>
                        <a:pt x="635" y="83"/>
                      </a:lnTo>
                      <a:lnTo>
                        <a:pt x="637" y="83"/>
                      </a:lnTo>
                      <a:lnTo>
                        <a:pt x="642" y="83"/>
                      </a:lnTo>
                      <a:lnTo>
                        <a:pt x="644" y="83"/>
                      </a:lnTo>
                      <a:lnTo>
                        <a:pt x="649" y="83"/>
                      </a:lnTo>
                      <a:lnTo>
                        <a:pt x="656" y="83"/>
                      </a:lnTo>
                      <a:lnTo>
                        <a:pt x="661" y="83"/>
                      </a:lnTo>
                      <a:lnTo>
                        <a:pt x="668" y="83"/>
                      </a:lnTo>
                      <a:lnTo>
                        <a:pt x="675" y="81"/>
                      </a:lnTo>
                      <a:lnTo>
                        <a:pt x="682" y="81"/>
                      </a:lnTo>
                      <a:lnTo>
                        <a:pt x="689" y="81"/>
                      </a:lnTo>
                      <a:lnTo>
                        <a:pt x="694" y="81"/>
                      </a:lnTo>
                      <a:lnTo>
                        <a:pt x="701" y="78"/>
                      </a:lnTo>
                      <a:lnTo>
                        <a:pt x="708" y="78"/>
                      </a:lnTo>
                      <a:lnTo>
                        <a:pt x="711" y="78"/>
                      </a:lnTo>
                      <a:lnTo>
                        <a:pt x="713" y="76"/>
                      </a:lnTo>
                      <a:lnTo>
                        <a:pt x="713" y="76"/>
                      </a:lnTo>
                      <a:lnTo>
                        <a:pt x="715" y="76"/>
                      </a:lnTo>
                      <a:lnTo>
                        <a:pt x="720" y="74"/>
                      </a:lnTo>
                      <a:lnTo>
                        <a:pt x="722" y="74"/>
                      </a:lnTo>
                      <a:lnTo>
                        <a:pt x="725" y="74"/>
                      </a:lnTo>
                      <a:lnTo>
                        <a:pt x="727" y="71"/>
                      </a:lnTo>
                      <a:lnTo>
                        <a:pt x="730" y="71"/>
                      </a:lnTo>
                      <a:lnTo>
                        <a:pt x="732" y="69"/>
                      </a:lnTo>
                      <a:lnTo>
                        <a:pt x="734" y="69"/>
                      </a:lnTo>
                      <a:lnTo>
                        <a:pt x="737" y="67"/>
                      </a:lnTo>
                      <a:lnTo>
                        <a:pt x="737" y="64"/>
                      </a:lnTo>
                      <a:lnTo>
                        <a:pt x="739" y="64"/>
                      </a:lnTo>
                      <a:lnTo>
                        <a:pt x="741" y="62"/>
                      </a:lnTo>
                      <a:lnTo>
                        <a:pt x="744" y="62"/>
                      </a:lnTo>
                      <a:lnTo>
                        <a:pt x="746" y="62"/>
                      </a:lnTo>
                      <a:lnTo>
                        <a:pt x="748" y="59"/>
                      </a:lnTo>
                      <a:lnTo>
                        <a:pt x="751" y="57"/>
                      </a:lnTo>
                      <a:lnTo>
                        <a:pt x="753" y="55"/>
                      </a:lnTo>
                      <a:lnTo>
                        <a:pt x="756" y="52"/>
                      </a:lnTo>
                      <a:lnTo>
                        <a:pt x="758" y="50"/>
                      </a:lnTo>
                      <a:lnTo>
                        <a:pt x="763" y="45"/>
                      </a:lnTo>
                      <a:lnTo>
                        <a:pt x="765" y="41"/>
                      </a:lnTo>
                      <a:lnTo>
                        <a:pt x="767" y="38"/>
                      </a:lnTo>
                      <a:lnTo>
                        <a:pt x="770" y="33"/>
                      </a:lnTo>
                      <a:lnTo>
                        <a:pt x="772" y="29"/>
                      </a:lnTo>
                      <a:lnTo>
                        <a:pt x="777" y="22"/>
                      </a:lnTo>
                      <a:lnTo>
                        <a:pt x="779" y="19"/>
                      </a:lnTo>
                      <a:lnTo>
                        <a:pt x="781" y="17"/>
                      </a:lnTo>
                      <a:lnTo>
                        <a:pt x="784" y="15"/>
                      </a:lnTo>
                      <a:lnTo>
                        <a:pt x="786" y="12"/>
                      </a:lnTo>
                      <a:lnTo>
                        <a:pt x="789" y="10"/>
                      </a:lnTo>
                      <a:lnTo>
                        <a:pt x="791" y="10"/>
                      </a:lnTo>
                      <a:lnTo>
                        <a:pt x="793" y="7"/>
                      </a:lnTo>
                      <a:lnTo>
                        <a:pt x="796" y="5"/>
                      </a:lnTo>
                      <a:lnTo>
                        <a:pt x="798" y="5"/>
                      </a:lnTo>
                      <a:lnTo>
                        <a:pt x="800" y="5"/>
                      </a:lnTo>
                      <a:lnTo>
                        <a:pt x="803" y="5"/>
                      </a:lnTo>
                      <a:lnTo>
                        <a:pt x="822" y="3"/>
                      </a:lnTo>
                      <a:lnTo>
                        <a:pt x="848" y="3"/>
                      </a:lnTo>
                      <a:lnTo>
                        <a:pt x="890" y="3"/>
                      </a:lnTo>
                      <a:lnTo>
                        <a:pt x="937" y="3"/>
                      </a:lnTo>
                      <a:lnTo>
                        <a:pt x="980" y="3"/>
                      </a:lnTo>
                      <a:lnTo>
                        <a:pt x="1025" y="3"/>
                      </a:lnTo>
                      <a:lnTo>
                        <a:pt x="1070" y="3"/>
                      </a:lnTo>
                      <a:lnTo>
                        <a:pt x="1115" y="5"/>
                      </a:lnTo>
                      <a:lnTo>
                        <a:pt x="1162" y="5"/>
                      </a:lnTo>
                      <a:lnTo>
                        <a:pt x="1178" y="5"/>
                      </a:lnTo>
                      <a:lnTo>
                        <a:pt x="1204" y="5"/>
                      </a:lnTo>
                      <a:lnTo>
                        <a:pt x="1249" y="3"/>
                      </a:lnTo>
                      <a:lnTo>
                        <a:pt x="1292" y="3"/>
                      </a:lnTo>
                      <a:lnTo>
                        <a:pt x="1294" y="3"/>
                      </a:lnTo>
                      <a:lnTo>
                        <a:pt x="1339" y="3"/>
                      </a:lnTo>
                      <a:lnTo>
                        <a:pt x="1384" y="3"/>
                      </a:lnTo>
                      <a:lnTo>
                        <a:pt x="1417" y="3"/>
                      </a:lnTo>
                      <a:lnTo>
                        <a:pt x="1429" y="3"/>
                      </a:lnTo>
                      <a:lnTo>
                        <a:pt x="1474" y="3"/>
                      </a:lnTo>
                      <a:lnTo>
                        <a:pt x="1518" y="3"/>
                      </a:lnTo>
                      <a:lnTo>
                        <a:pt x="1563" y="3"/>
                      </a:lnTo>
                      <a:lnTo>
                        <a:pt x="1611" y="0"/>
                      </a:lnTo>
                      <a:lnTo>
                        <a:pt x="1625" y="0"/>
                      </a:lnTo>
                      <a:lnTo>
                        <a:pt x="1653" y="0"/>
                      </a:lnTo>
                      <a:lnTo>
                        <a:pt x="1655" y="0"/>
                      </a:lnTo>
                      <a:lnTo>
                        <a:pt x="1696" y="0"/>
                      </a:lnTo>
                      <a:lnTo>
                        <a:pt x="1698" y="12"/>
                      </a:lnTo>
                      <a:lnTo>
                        <a:pt x="1700" y="12"/>
                      </a:lnTo>
                      <a:lnTo>
                        <a:pt x="1724" y="12"/>
                      </a:lnTo>
                      <a:lnTo>
                        <a:pt x="1726" y="12"/>
                      </a:lnTo>
                      <a:lnTo>
                        <a:pt x="1729" y="12"/>
                      </a:lnTo>
                      <a:lnTo>
                        <a:pt x="1733" y="12"/>
                      </a:lnTo>
                      <a:lnTo>
                        <a:pt x="1733" y="12"/>
                      </a:lnTo>
                      <a:lnTo>
                        <a:pt x="1741" y="12"/>
                      </a:lnTo>
                      <a:lnTo>
                        <a:pt x="1743" y="12"/>
                      </a:lnTo>
                      <a:lnTo>
                        <a:pt x="1766" y="12"/>
                      </a:lnTo>
                      <a:lnTo>
                        <a:pt x="1790" y="12"/>
                      </a:lnTo>
                      <a:lnTo>
                        <a:pt x="1835" y="12"/>
                      </a:lnTo>
                      <a:lnTo>
                        <a:pt x="1880" y="12"/>
                      </a:lnTo>
                      <a:lnTo>
                        <a:pt x="1922" y="12"/>
                      </a:lnTo>
                      <a:lnTo>
                        <a:pt x="1967" y="12"/>
                      </a:lnTo>
                      <a:lnTo>
                        <a:pt x="2015" y="10"/>
                      </a:lnTo>
                      <a:lnTo>
                        <a:pt x="2029" y="10"/>
                      </a:lnTo>
                      <a:lnTo>
                        <a:pt x="2059" y="10"/>
                      </a:lnTo>
                      <a:lnTo>
                        <a:pt x="2059" y="57"/>
                      </a:lnTo>
                      <a:lnTo>
                        <a:pt x="2062" y="102"/>
                      </a:lnTo>
                      <a:lnTo>
                        <a:pt x="2062" y="104"/>
                      </a:lnTo>
                      <a:lnTo>
                        <a:pt x="2062" y="116"/>
                      </a:lnTo>
                      <a:lnTo>
                        <a:pt x="2062" y="147"/>
                      </a:lnTo>
                      <a:lnTo>
                        <a:pt x="2062" y="168"/>
                      </a:lnTo>
                      <a:lnTo>
                        <a:pt x="2064" y="199"/>
                      </a:lnTo>
                      <a:close/>
                    </a:path>
                  </a:pathLst>
                </a:custGeom>
                <a:solidFill>
                  <a:srgbClr val="FFFF00">
                    <a:alpha val="62000"/>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sp>
              <p:nvSpPr>
                <p:cNvPr id="81" name="Freeform 16"/>
                <p:cNvSpPr>
                  <a:spLocks/>
                </p:cNvSpPr>
                <p:nvPr/>
              </p:nvSpPr>
              <p:spPr bwMode="auto">
                <a:xfrm>
                  <a:off x="816736" y="8849630"/>
                  <a:ext cx="3153176" cy="3652705"/>
                </a:xfrm>
                <a:custGeom>
                  <a:avLst/>
                  <a:gdLst>
                    <a:gd name="T0" fmla="*/ 2627 w 2667"/>
                    <a:gd name="T1" fmla="*/ 12 h 3102"/>
                    <a:gd name="T2" fmla="*/ 2657 w 2667"/>
                    <a:gd name="T3" fmla="*/ 80 h 3102"/>
                    <a:gd name="T4" fmla="*/ 2660 w 2667"/>
                    <a:gd name="T5" fmla="*/ 146 h 3102"/>
                    <a:gd name="T6" fmla="*/ 2648 w 2667"/>
                    <a:gd name="T7" fmla="*/ 201 h 3102"/>
                    <a:gd name="T8" fmla="*/ 2655 w 2667"/>
                    <a:gd name="T9" fmla="*/ 281 h 3102"/>
                    <a:gd name="T10" fmla="*/ 2645 w 2667"/>
                    <a:gd name="T11" fmla="*/ 352 h 3102"/>
                    <a:gd name="T12" fmla="*/ 2631 w 2667"/>
                    <a:gd name="T13" fmla="*/ 420 h 3102"/>
                    <a:gd name="T14" fmla="*/ 2615 w 2667"/>
                    <a:gd name="T15" fmla="*/ 489 h 3102"/>
                    <a:gd name="T16" fmla="*/ 2596 w 2667"/>
                    <a:gd name="T17" fmla="*/ 555 h 3102"/>
                    <a:gd name="T18" fmla="*/ 2553 w 2667"/>
                    <a:gd name="T19" fmla="*/ 640 h 3102"/>
                    <a:gd name="T20" fmla="*/ 2511 w 2667"/>
                    <a:gd name="T21" fmla="*/ 694 h 3102"/>
                    <a:gd name="T22" fmla="*/ 2485 w 2667"/>
                    <a:gd name="T23" fmla="*/ 744 h 3102"/>
                    <a:gd name="T24" fmla="*/ 2435 w 2667"/>
                    <a:gd name="T25" fmla="*/ 796 h 3102"/>
                    <a:gd name="T26" fmla="*/ 2402 w 2667"/>
                    <a:gd name="T27" fmla="*/ 853 h 3102"/>
                    <a:gd name="T28" fmla="*/ 2338 w 2667"/>
                    <a:gd name="T29" fmla="*/ 900 h 3102"/>
                    <a:gd name="T30" fmla="*/ 2282 w 2667"/>
                    <a:gd name="T31" fmla="*/ 886 h 3102"/>
                    <a:gd name="T32" fmla="*/ 2213 w 2667"/>
                    <a:gd name="T33" fmla="*/ 893 h 3102"/>
                    <a:gd name="T34" fmla="*/ 2168 w 2667"/>
                    <a:gd name="T35" fmla="*/ 1179 h 3102"/>
                    <a:gd name="T36" fmla="*/ 2334 w 2667"/>
                    <a:gd name="T37" fmla="*/ 1814 h 3102"/>
                    <a:gd name="T38" fmla="*/ 2263 w 2667"/>
                    <a:gd name="T39" fmla="*/ 1883 h 3102"/>
                    <a:gd name="T40" fmla="*/ 2138 w 2667"/>
                    <a:gd name="T41" fmla="*/ 1887 h 3102"/>
                    <a:gd name="T42" fmla="*/ 1982 w 2667"/>
                    <a:gd name="T43" fmla="*/ 1949 h 3102"/>
                    <a:gd name="T44" fmla="*/ 1911 w 2667"/>
                    <a:gd name="T45" fmla="*/ 2133 h 3102"/>
                    <a:gd name="T46" fmla="*/ 1812 w 2667"/>
                    <a:gd name="T47" fmla="*/ 2152 h 3102"/>
                    <a:gd name="T48" fmla="*/ 1809 w 2667"/>
                    <a:gd name="T49" fmla="*/ 2268 h 3102"/>
                    <a:gd name="T50" fmla="*/ 1819 w 2667"/>
                    <a:gd name="T51" fmla="*/ 2346 h 3102"/>
                    <a:gd name="T52" fmla="*/ 1802 w 2667"/>
                    <a:gd name="T53" fmla="*/ 2435 h 3102"/>
                    <a:gd name="T54" fmla="*/ 1764 w 2667"/>
                    <a:gd name="T55" fmla="*/ 2582 h 3102"/>
                    <a:gd name="T56" fmla="*/ 1812 w 2667"/>
                    <a:gd name="T57" fmla="*/ 2714 h 3102"/>
                    <a:gd name="T58" fmla="*/ 1833 w 2667"/>
                    <a:gd name="T59" fmla="*/ 2854 h 3102"/>
                    <a:gd name="T60" fmla="*/ 1727 w 2667"/>
                    <a:gd name="T61" fmla="*/ 2898 h 3102"/>
                    <a:gd name="T62" fmla="*/ 1644 w 2667"/>
                    <a:gd name="T63" fmla="*/ 2974 h 3102"/>
                    <a:gd name="T64" fmla="*/ 1538 w 2667"/>
                    <a:gd name="T65" fmla="*/ 3000 h 3102"/>
                    <a:gd name="T66" fmla="*/ 1471 w 2667"/>
                    <a:gd name="T67" fmla="*/ 3050 h 3102"/>
                    <a:gd name="T68" fmla="*/ 1417 w 2667"/>
                    <a:gd name="T69" fmla="*/ 3099 h 3102"/>
                    <a:gd name="T70" fmla="*/ 1353 w 2667"/>
                    <a:gd name="T71" fmla="*/ 3059 h 3102"/>
                    <a:gd name="T72" fmla="*/ 1299 w 2667"/>
                    <a:gd name="T73" fmla="*/ 2991 h 3102"/>
                    <a:gd name="T74" fmla="*/ 1233 w 2667"/>
                    <a:gd name="T75" fmla="*/ 2962 h 3102"/>
                    <a:gd name="T76" fmla="*/ 1127 w 2667"/>
                    <a:gd name="T77" fmla="*/ 2960 h 3102"/>
                    <a:gd name="T78" fmla="*/ 1051 w 2667"/>
                    <a:gd name="T79" fmla="*/ 2962 h 3102"/>
                    <a:gd name="T80" fmla="*/ 983 w 2667"/>
                    <a:gd name="T81" fmla="*/ 2976 h 3102"/>
                    <a:gd name="T82" fmla="*/ 675 w 2667"/>
                    <a:gd name="T83" fmla="*/ 2976 h 3102"/>
                    <a:gd name="T84" fmla="*/ 510 w 2667"/>
                    <a:gd name="T85" fmla="*/ 2976 h 3102"/>
                    <a:gd name="T86" fmla="*/ 357 w 2667"/>
                    <a:gd name="T87" fmla="*/ 2941 h 3102"/>
                    <a:gd name="T88" fmla="*/ 222 w 2667"/>
                    <a:gd name="T89" fmla="*/ 2932 h 3102"/>
                    <a:gd name="T90" fmla="*/ 94 w 2667"/>
                    <a:gd name="T91" fmla="*/ 2887 h 3102"/>
                    <a:gd name="T92" fmla="*/ 7 w 2667"/>
                    <a:gd name="T93" fmla="*/ 2667 h 3102"/>
                    <a:gd name="T94" fmla="*/ 57 w 2667"/>
                    <a:gd name="T95" fmla="*/ 2648 h 3102"/>
                    <a:gd name="T96" fmla="*/ 68 w 2667"/>
                    <a:gd name="T97" fmla="*/ 2598 h 3102"/>
                    <a:gd name="T98" fmla="*/ 66 w 2667"/>
                    <a:gd name="T99" fmla="*/ 2539 h 3102"/>
                    <a:gd name="T100" fmla="*/ 99 w 2667"/>
                    <a:gd name="T101" fmla="*/ 2506 h 3102"/>
                    <a:gd name="T102" fmla="*/ 94 w 2667"/>
                    <a:gd name="T103" fmla="*/ 2464 h 3102"/>
                    <a:gd name="T104" fmla="*/ 61 w 2667"/>
                    <a:gd name="T105" fmla="*/ 2428 h 3102"/>
                    <a:gd name="T106" fmla="*/ 24 w 2667"/>
                    <a:gd name="T107" fmla="*/ 2398 h 3102"/>
                    <a:gd name="T108" fmla="*/ 0 w 2667"/>
                    <a:gd name="T109" fmla="*/ 1077 h 3102"/>
                    <a:gd name="T110" fmla="*/ 14 w 2667"/>
                    <a:gd name="T111" fmla="*/ 222 h 3102"/>
                    <a:gd name="T112" fmla="*/ 52 w 2667"/>
                    <a:gd name="T113" fmla="*/ 222 h 3102"/>
                    <a:gd name="T114" fmla="*/ 87 w 2667"/>
                    <a:gd name="T115" fmla="*/ 243 h 3102"/>
                    <a:gd name="T116" fmla="*/ 130 w 2667"/>
                    <a:gd name="T117" fmla="*/ 208 h 3102"/>
                    <a:gd name="T118" fmla="*/ 151 w 2667"/>
                    <a:gd name="T119" fmla="*/ 149 h 3102"/>
                    <a:gd name="T120" fmla="*/ 151 w 2667"/>
                    <a:gd name="T121" fmla="*/ 97 h 3102"/>
                    <a:gd name="T122" fmla="*/ 139 w 2667"/>
                    <a:gd name="T123" fmla="*/ 42 h 3102"/>
                    <a:gd name="T124" fmla="*/ 366 w 2667"/>
                    <a:gd name="T125" fmla="*/ 0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7" h="3102">
                      <a:moveTo>
                        <a:pt x="945" y="2"/>
                      </a:moveTo>
                      <a:lnTo>
                        <a:pt x="992" y="2"/>
                      </a:lnTo>
                      <a:lnTo>
                        <a:pt x="1082" y="2"/>
                      </a:lnTo>
                      <a:lnTo>
                        <a:pt x="1124" y="2"/>
                      </a:lnTo>
                      <a:lnTo>
                        <a:pt x="1171" y="2"/>
                      </a:lnTo>
                      <a:lnTo>
                        <a:pt x="1216" y="2"/>
                      </a:lnTo>
                      <a:lnTo>
                        <a:pt x="1261" y="2"/>
                      </a:lnTo>
                      <a:lnTo>
                        <a:pt x="1306" y="2"/>
                      </a:lnTo>
                      <a:lnTo>
                        <a:pt x="1351" y="2"/>
                      </a:lnTo>
                      <a:lnTo>
                        <a:pt x="1398" y="2"/>
                      </a:lnTo>
                      <a:lnTo>
                        <a:pt x="1436" y="2"/>
                      </a:lnTo>
                      <a:lnTo>
                        <a:pt x="1443" y="2"/>
                      </a:lnTo>
                      <a:lnTo>
                        <a:pt x="1488" y="2"/>
                      </a:lnTo>
                      <a:lnTo>
                        <a:pt x="1533" y="2"/>
                      </a:lnTo>
                      <a:lnTo>
                        <a:pt x="1547" y="2"/>
                      </a:lnTo>
                      <a:lnTo>
                        <a:pt x="1578" y="4"/>
                      </a:lnTo>
                      <a:lnTo>
                        <a:pt x="1623" y="4"/>
                      </a:lnTo>
                      <a:lnTo>
                        <a:pt x="1712" y="4"/>
                      </a:lnTo>
                      <a:lnTo>
                        <a:pt x="1802" y="4"/>
                      </a:lnTo>
                      <a:lnTo>
                        <a:pt x="1892" y="4"/>
                      </a:lnTo>
                      <a:lnTo>
                        <a:pt x="1979" y="4"/>
                      </a:lnTo>
                      <a:lnTo>
                        <a:pt x="2067" y="7"/>
                      </a:lnTo>
                      <a:lnTo>
                        <a:pt x="2154" y="9"/>
                      </a:lnTo>
                      <a:lnTo>
                        <a:pt x="2180" y="9"/>
                      </a:lnTo>
                      <a:lnTo>
                        <a:pt x="2263" y="9"/>
                      </a:lnTo>
                      <a:lnTo>
                        <a:pt x="2355" y="9"/>
                      </a:lnTo>
                      <a:lnTo>
                        <a:pt x="2445" y="12"/>
                      </a:lnTo>
                      <a:lnTo>
                        <a:pt x="2534" y="12"/>
                      </a:lnTo>
                      <a:lnTo>
                        <a:pt x="2627" y="12"/>
                      </a:lnTo>
                      <a:lnTo>
                        <a:pt x="2664" y="12"/>
                      </a:lnTo>
                      <a:lnTo>
                        <a:pt x="2667" y="16"/>
                      </a:lnTo>
                      <a:lnTo>
                        <a:pt x="2667" y="19"/>
                      </a:lnTo>
                      <a:lnTo>
                        <a:pt x="2667" y="21"/>
                      </a:lnTo>
                      <a:lnTo>
                        <a:pt x="2664" y="21"/>
                      </a:lnTo>
                      <a:lnTo>
                        <a:pt x="2662" y="21"/>
                      </a:lnTo>
                      <a:lnTo>
                        <a:pt x="2657" y="23"/>
                      </a:lnTo>
                      <a:lnTo>
                        <a:pt x="2657" y="26"/>
                      </a:lnTo>
                      <a:lnTo>
                        <a:pt x="2657" y="28"/>
                      </a:lnTo>
                      <a:lnTo>
                        <a:pt x="2657" y="30"/>
                      </a:lnTo>
                      <a:lnTo>
                        <a:pt x="2655" y="30"/>
                      </a:lnTo>
                      <a:lnTo>
                        <a:pt x="2655" y="35"/>
                      </a:lnTo>
                      <a:lnTo>
                        <a:pt x="2655" y="38"/>
                      </a:lnTo>
                      <a:lnTo>
                        <a:pt x="2655" y="40"/>
                      </a:lnTo>
                      <a:lnTo>
                        <a:pt x="2655" y="45"/>
                      </a:lnTo>
                      <a:lnTo>
                        <a:pt x="2655" y="47"/>
                      </a:lnTo>
                      <a:lnTo>
                        <a:pt x="2653" y="49"/>
                      </a:lnTo>
                      <a:lnTo>
                        <a:pt x="2653" y="52"/>
                      </a:lnTo>
                      <a:lnTo>
                        <a:pt x="2653" y="54"/>
                      </a:lnTo>
                      <a:lnTo>
                        <a:pt x="2653" y="56"/>
                      </a:lnTo>
                      <a:lnTo>
                        <a:pt x="2653" y="59"/>
                      </a:lnTo>
                      <a:lnTo>
                        <a:pt x="2653" y="61"/>
                      </a:lnTo>
                      <a:lnTo>
                        <a:pt x="2653" y="68"/>
                      </a:lnTo>
                      <a:lnTo>
                        <a:pt x="2653" y="71"/>
                      </a:lnTo>
                      <a:lnTo>
                        <a:pt x="2653" y="73"/>
                      </a:lnTo>
                      <a:lnTo>
                        <a:pt x="2655" y="73"/>
                      </a:lnTo>
                      <a:lnTo>
                        <a:pt x="2655" y="75"/>
                      </a:lnTo>
                      <a:lnTo>
                        <a:pt x="2657" y="78"/>
                      </a:lnTo>
                      <a:lnTo>
                        <a:pt x="2657" y="80"/>
                      </a:lnTo>
                      <a:lnTo>
                        <a:pt x="2657" y="82"/>
                      </a:lnTo>
                      <a:lnTo>
                        <a:pt x="2657" y="85"/>
                      </a:lnTo>
                      <a:lnTo>
                        <a:pt x="2657" y="87"/>
                      </a:lnTo>
                      <a:lnTo>
                        <a:pt x="2655" y="90"/>
                      </a:lnTo>
                      <a:lnTo>
                        <a:pt x="2655" y="92"/>
                      </a:lnTo>
                      <a:lnTo>
                        <a:pt x="2655" y="94"/>
                      </a:lnTo>
                      <a:lnTo>
                        <a:pt x="2655" y="99"/>
                      </a:lnTo>
                      <a:lnTo>
                        <a:pt x="2655" y="101"/>
                      </a:lnTo>
                      <a:lnTo>
                        <a:pt x="2655" y="104"/>
                      </a:lnTo>
                      <a:lnTo>
                        <a:pt x="2657" y="104"/>
                      </a:lnTo>
                      <a:lnTo>
                        <a:pt x="2657" y="106"/>
                      </a:lnTo>
                      <a:lnTo>
                        <a:pt x="2660" y="106"/>
                      </a:lnTo>
                      <a:lnTo>
                        <a:pt x="2660" y="108"/>
                      </a:lnTo>
                      <a:lnTo>
                        <a:pt x="2660" y="111"/>
                      </a:lnTo>
                      <a:lnTo>
                        <a:pt x="2660" y="113"/>
                      </a:lnTo>
                      <a:lnTo>
                        <a:pt x="2662" y="116"/>
                      </a:lnTo>
                      <a:lnTo>
                        <a:pt x="2662" y="116"/>
                      </a:lnTo>
                      <a:lnTo>
                        <a:pt x="2662" y="118"/>
                      </a:lnTo>
                      <a:lnTo>
                        <a:pt x="2662" y="120"/>
                      </a:lnTo>
                      <a:lnTo>
                        <a:pt x="2662" y="123"/>
                      </a:lnTo>
                      <a:lnTo>
                        <a:pt x="2662" y="125"/>
                      </a:lnTo>
                      <a:lnTo>
                        <a:pt x="2660" y="127"/>
                      </a:lnTo>
                      <a:lnTo>
                        <a:pt x="2660" y="132"/>
                      </a:lnTo>
                      <a:lnTo>
                        <a:pt x="2660" y="134"/>
                      </a:lnTo>
                      <a:lnTo>
                        <a:pt x="2660" y="137"/>
                      </a:lnTo>
                      <a:lnTo>
                        <a:pt x="2660" y="139"/>
                      </a:lnTo>
                      <a:lnTo>
                        <a:pt x="2660" y="141"/>
                      </a:lnTo>
                      <a:lnTo>
                        <a:pt x="2660" y="144"/>
                      </a:lnTo>
                      <a:lnTo>
                        <a:pt x="2660" y="146"/>
                      </a:lnTo>
                      <a:lnTo>
                        <a:pt x="2660" y="149"/>
                      </a:lnTo>
                      <a:lnTo>
                        <a:pt x="2660" y="151"/>
                      </a:lnTo>
                      <a:lnTo>
                        <a:pt x="2657" y="151"/>
                      </a:lnTo>
                      <a:lnTo>
                        <a:pt x="2657" y="153"/>
                      </a:lnTo>
                      <a:lnTo>
                        <a:pt x="2655" y="156"/>
                      </a:lnTo>
                      <a:lnTo>
                        <a:pt x="2653" y="156"/>
                      </a:lnTo>
                      <a:lnTo>
                        <a:pt x="2653" y="158"/>
                      </a:lnTo>
                      <a:lnTo>
                        <a:pt x="2650" y="158"/>
                      </a:lnTo>
                      <a:lnTo>
                        <a:pt x="2650" y="160"/>
                      </a:lnTo>
                      <a:lnTo>
                        <a:pt x="2648" y="160"/>
                      </a:lnTo>
                      <a:lnTo>
                        <a:pt x="2648" y="165"/>
                      </a:lnTo>
                      <a:lnTo>
                        <a:pt x="2650" y="167"/>
                      </a:lnTo>
                      <a:lnTo>
                        <a:pt x="2650" y="170"/>
                      </a:lnTo>
                      <a:lnTo>
                        <a:pt x="2653" y="170"/>
                      </a:lnTo>
                      <a:lnTo>
                        <a:pt x="2653" y="172"/>
                      </a:lnTo>
                      <a:lnTo>
                        <a:pt x="2653" y="172"/>
                      </a:lnTo>
                      <a:lnTo>
                        <a:pt x="2653" y="175"/>
                      </a:lnTo>
                      <a:lnTo>
                        <a:pt x="2650" y="175"/>
                      </a:lnTo>
                      <a:lnTo>
                        <a:pt x="2650" y="177"/>
                      </a:lnTo>
                      <a:lnTo>
                        <a:pt x="2650" y="179"/>
                      </a:lnTo>
                      <a:lnTo>
                        <a:pt x="2648" y="182"/>
                      </a:lnTo>
                      <a:lnTo>
                        <a:pt x="2648" y="184"/>
                      </a:lnTo>
                      <a:lnTo>
                        <a:pt x="2650" y="186"/>
                      </a:lnTo>
                      <a:lnTo>
                        <a:pt x="2650" y="189"/>
                      </a:lnTo>
                      <a:lnTo>
                        <a:pt x="2650" y="191"/>
                      </a:lnTo>
                      <a:lnTo>
                        <a:pt x="2648" y="191"/>
                      </a:lnTo>
                      <a:lnTo>
                        <a:pt x="2648" y="196"/>
                      </a:lnTo>
                      <a:lnTo>
                        <a:pt x="2648" y="198"/>
                      </a:lnTo>
                      <a:lnTo>
                        <a:pt x="2648" y="201"/>
                      </a:lnTo>
                      <a:lnTo>
                        <a:pt x="2648" y="203"/>
                      </a:lnTo>
                      <a:lnTo>
                        <a:pt x="2645" y="203"/>
                      </a:lnTo>
                      <a:lnTo>
                        <a:pt x="2645" y="205"/>
                      </a:lnTo>
                      <a:lnTo>
                        <a:pt x="2645" y="210"/>
                      </a:lnTo>
                      <a:lnTo>
                        <a:pt x="2645" y="212"/>
                      </a:lnTo>
                      <a:lnTo>
                        <a:pt x="2645" y="215"/>
                      </a:lnTo>
                      <a:lnTo>
                        <a:pt x="2645" y="217"/>
                      </a:lnTo>
                      <a:lnTo>
                        <a:pt x="2645" y="219"/>
                      </a:lnTo>
                      <a:lnTo>
                        <a:pt x="2648" y="222"/>
                      </a:lnTo>
                      <a:lnTo>
                        <a:pt x="2648" y="224"/>
                      </a:lnTo>
                      <a:lnTo>
                        <a:pt x="2648" y="229"/>
                      </a:lnTo>
                      <a:lnTo>
                        <a:pt x="2648" y="229"/>
                      </a:lnTo>
                      <a:lnTo>
                        <a:pt x="2648" y="234"/>
                      </a:lnTo>
                      <a:lnTo>
                        <a:pt x="2648" y="236"/>
                      </a:lnTo>
                      <a:lnTo>
                        <a:pt x="2648" y="238"/>
                      </a:lnTo>
                      <a:lnTo>
                        <a:pt x="2648" y="241"/>
                      </a:lnTo>
                      <a:lnTo>
                        <a:pt x="2650" y="245"/>
                      </a:lnTo>
                      <a:lnTo>
                        <a:pt x="2650" y="248"/>
                      </a:lnTo>
                      <a:lnTo>
                        <a:pt x="2650" y="250"/>
                      </a:lnTo>
                      <a:lnTo>
                        <a:pt x="2650" y="253"/>
                      </a:lnTo>
                      <a:lnTo>
                        <a:pt x="2650" y="255"/>
                      </a:lnTo>
                      <a:lnTo>
                        <a:pt x="2650" y="257"/>
                      </a:lnTo>
                      <a:lnTo>
                        <a:pt x="2650" y="260"/>
                      </a:lnTo>
                      <a:lnTo>
                        <a:pt x="2650" y="262"/>
                      </a:lnTo>
                      <a:lnTo>
                        <a:pt x="2648" y="269"/>
                      </a:lnTo>
                      <a:lnTo>
                        <a:pt x="2648" y="271"/>
                      </a:lnTo>
                      <a:lnTo>
                        <a:pt x="2648" y="274"/>
                      </a:lnTo>
                      <a:lnTo>
                        <a:pt x="2650" y="276"/>
                      </a:lnTo>
                      <a:lnTo>
                        <a:pt x="2655" y="281"/>
                      </a:lnTo>
                      <a:lnTo>
                        <a:pt x="2655" y="283"/>
                      </a:lnTo>
                      <a:lnTo>
                        <a:pt x="2655" y="286"/>
                      </a:lnTo>
                      <a:lnTo>
                        <a:pt x="2655" y="286"/>
                      </a:lnTo>
                      <a:lnTo>
                        <a:pt x="2655" y="288"/>
                      </a:lnTo>
                      <a:lnTo>
                        <a:pt x="2655" y="293"/>
                      </a:lnTo>
                      <a:lnTo>
                        <a:pt x="2653" y="297"/>
                      </a:lnTo>
                      <a:lnTo>
                        <a:pt x="2653" y="300"/>
                      </a:lnTo>
                      <a:lnTo>
                        <a:pt x="2653" y="302"/>
                      </a:lnTo>
                      <a:lnTo>
                        <a:pt x="2653" y="305"/>
                      </a:lnTo>
                      <a:lnTo>
                        <a:pt x="2653" y="307"/>
                      </a:lnTo>
                      <a:lnTo>
                        <a:pt x="2653" y="312"/>
                      </a:lnTo>
                      <a:lnTo>
                        <a:pt x="2653" y="316"/>
                      </a:lnTo>
                      <a:lnTo>
                        <a:pt x="2650" y="319"/>
                      </a:lnTo>
                      <a:lnTo>
                        <a:pt x="2650" y="321"/>
                      </a:lnTo>
                      <a:lnTo>
                        <a:pt x="2650" y="326"/>
                      </a:lnTo>
                      <a:lnTo>
                        <a:pt x="2650" y="328"/>
                      </a:lnTo>
                      <a:lnTo>
                        <a:pt x="2650" y="330"/>
                      </a:lnTo>
                      <a:lnTo>
                        <a:pt x="2650" y="333"/>
                      </a:lnTo>
                      <a:lnTo>
                        <a:pt x="2650" y="335"/>
                      </a:lnTo>
                      <a:lnTo>
                        <a:pt x="2648" y="335"/>
                      </a:lnTo>
                      <a:lnTo>
                        <a:pt x="2648" y="338"/>
                      </a:lnTo>
                      <a:lnTo>
                        <a:pt x="2648" y="340"/>
                      </a:lnTo>
                      <a:lnTo>
                        <a:pt x="2648" y="340"/>
                      </a:lnTo>
                      <a:lnTo>
                        <a:pt x="2648" y="342"/>
                      </a:lnTo>
                      <a:lnTo>
                        <a:pt x="2648" y="342"/>
                      </a:lnTo>
                      <a:lnTo>
                        <a:pt x="2645" y="345"/>
                      </a:lnTo>
                      <a:lnTo>
                        <a:pt x="2645" y="347"/>
                      </a:lnTo>
                      <a:lnTo>
                        <a:pt x="2645" y="349"/>
                      </a:lnTo>
                      <a:lnTo>
                        <a:pt x="2645" y="352"/>
                      </a:lnTo>
                      <a:lnTo>
                        <a:pt x="2645" y="354"/>
                      </a:lnTo>
                      <a:lnTo>
                        <a:pt x="2645" y="356"/>
                      </a:lnTo>
                      <a:lnTo>
                        <a:pt x="2643" y="364"/>
                      </a:lnTo>
                      <a:lnTo>
                        <a:pt x="2643" y="368"/>
                      </a:lnTo>
                      <a:lnTo>
                        <a:pt x="2643" y="371"/>
                      </a:lnTo>
                      <a:lnTo>
                        <a:pt x="2641" y="371"/>
                      </a:lnTo>
                      <a:lnTo>
                        <a:pt x="2643" y="373"/>
                      </a:lnTo>
                      <a:lnTo>
                        <a:pt x="2643" y="378"/>
                      </a:lnTo>
                      <a:lnTo>
                        <a:pt x="2643" y="380"/>
                      </a:lnTo>
                      <a:lnTo>
                        <a:pt x="2643" y="382"/>
                      </a:lnTo>
                      <a:lnTo>
                        <a:pt x="2643" y="385"/>
                      </a:lnTo>
                      <a:lnTo>
                        <a:pt x="2643" y="387"/>
                      </a:lnTo>
                      <a:lnTo>
                        <a:pt x="2643" y="390"/>
                      </a:lnTo>
                      <a:lnTo>
                        <a:pt x="2641" y="390"/>
                      </a:lnTo>
                      <a:lnTo>
                        <a:pt x="2641" y="392"/>
                      </a:lnTo>
                      <a:lnTo>
                        <a:pt x="2638" y="392"/>
                      </a:lnTo>
                      <a:lnTo>
                        <a:pt x="2636" y="392"/>
                      </a:lnTo>
                      <a:lnTo>
                        <a:pt x="2634" y="392"/>
                      </a:lnTo>
                      <a:lnTo>
                        <a:pt x="2634" y="394"/>
                      </a:lnTo>
                      <a:lnTo>
                        <a:pt x="2634" y="397"/>
                      </a:lnTo>
                      <a:lnTo>
                        <a:pt x="2634" y="399"/>
                      </a:lnTo>
                      <a:lnTo>
                        <a:pt x="2634" y="399"/>
                      </a:lnTo>
                      <a:lnTo>
                        <a:pt x="2634" y="401"/>
                      </a:lnTo>
                      <a:lnTo>
                        <a:pt x="2634" y="404"/>
                      </a:lnTo>
                      <a:lnTo>
                        <a:pt x="2631" y="406"/>
                      </a:lnTo>
                      <a:lnTo>
                        <a:pt x="2631" y="408"/>
                      </a:lnTo>
                      <a:lnTo>
                        <a:pt x="2631" y="411"/>
                      </a:lnTo>
                      <a:lnTo>
                        <a:pt x="2631" y="418"/>
                      </a:lnTo>
                      <a:lnTo>
                        <a:pt x="2631" y="420"/>
                      </a:lnTo>
                      <a:lnTo>
                        <a:pt x="2631" y="423"/>
                      </a:lnTo>
                      <a:lnTo>
                        <a:pt x="2629" y="427"/>
                      </a:lnTo>
                      <a:lnTo>
                        <a:pt x="2629" y="430"/>
                      </a:lnTo>
                      <a:lnTo>
                        <a:pt x="2627" y="430"/>
                      </a:lnTo>
                      <a:lnTo>
                        <a:pt x="2627" y="432"/>
                      </a:lnTo>
                      <a:lnTo>
                        <a:pt x="2627" y="434"/>
                      </a:lnTo>
                      <a:lnTo>
                        <a:pt x="2627" y="437"/>
                      </a:lnTo>
                      <a:lnTo>
                        <a:pt x="2624" y="442"/>
                      </a:lnTo>
                      <a:lnTo>
                        <a:pt x="2624" y="444"/>
                      </a:lnTo>
                      <a:lnTo>
                        <a:pt x="2624" y="446"/>
                      </a:lnTo>
                      <a:lnTo>
                        <a:pt x="2624" y="449"/>
                      </a:lnTo>
                      <a:lnTo>
                        <a:pt x="2624" y="451"/>
                      </a:lnTo>
                      <a:lnTo>
                        <a:pt x="2622" y="451"/>
                      </a:lnTo>
                      <a:lnTo>
                        <a:pt x="2622" y="453"/>
                      </a:lnTo>
                      <a:lnTo>
                        <a:pt x="2622" y="456"/>
                      </a:lnTo>
                      <a:lnTo>
                        <a:pt x="2622" y="456"/>
                      </a:lnTo>
                      <a:lnTo>
                        <a:pt x="2619" y="458"/>
                      </a:lnTo>
                      <a:lnTo>
                        <a:pt x="2619" y="460"/>
                      </a:lnTo>
                      <a:lnTo>
                        <a:pt x="2622" y="465"/>
                      </a:lnTo>
                      <a:lnTo>
                        <a:pt x="2619" y="465"/>
                      </a:lnTo>
                      <a:lnTo>
                        <a:pt x="2619" y="468"/>
                      </a:lnTo>
                      <a:lnTo>
                        <a:pt x="2617" y="470"/>
                      </a:lnTo>
                      <a:lnTo>
                        <a:pt x="2615" y="472"/>
                      </a:lnTo>
                      <a:lnTo>
                        <a:pt x="2615" y="475"/>
                      </a:lnTo>
                      <a:lnTo>
                        <a:pt x="2615" y="477"/>
                      </a:lnTo>
                      <a:lnTo>
                        <a:pt x="2615" y="479"/>
                      </a:lnTo>
                      <a:lnTo>
                        <a:pt x="2615" y="482"/>
                      </a:lnTo>
                      <a:lnTo>
                        <a:pt x="2615" y="484"/>
                      </a:lnTo>
                      <a:lnTo>
                        <a:pt x="2615" y="489"/>
                      </a:lnTo>
                      <a:lnTo>
                        <a:pt x="2615" y="491"/>
                      </a:lnTo>
                      <a:lnTo>
                        <a:pt x="2615" y="493"/>
                      </a:lnTo>
                      <a:lnTo>
                        <a:pt x="2615" y="496"/>
                      </a:lnTo>
                      <a:lnTo>
                        <a:pt x="2612" y="498"/>
                      </a:lnTo>
                      <a:lnTo>
                        <a:pt x="2612" y="501"/>
                      </a:lnTo>
                      <a:lnTo>
                        <a:pt x="2612" y="503"/>
                      </a:lnTo>
                      <a:lnTo>
                        <a:pt x="2612" y="505"/>
                      </a:lnTo>
                      <a:lnTo>
                        <a:pt x="2612" y="508"/>
                      </a:lnTo>
                      <a:lnTo>
                        <a:pt x="2612" y="512"/>
                      </a:lnTo>
                      <a:lnTo>
                        <a:pt x="2610" y="512"/>
                      </a:lnTo>
                      <a:lnTo>
                        <a:pt x="2610" y="515"/>
                      </a:lnTo>
                      <a:lnTo>
                        <a:pt x="2608" y="515"/>
                      </a:lnTo>
                      <a:lnTo>
                        <a:pt x="2608" y="517"/>
                      </a:lnTo>
                      <a:lnTo>
                        <a:pt x="2605" y="517"/>
                      </a:lnTo>
                      <a:lnTo>
                        <a:pt x="2605" y="519"/>
                      </a:lnTo>
                      <a:lnTo>
                        <a:pt x="2605" y="524"/>
                      </a:lnTo>
                      <a:lnTo>
                        <a:pt x="2605" y="527"/>
                      </a:lnTo>
                      <a:lnTo>
                        <a:pt x="2605" y="529"/>
                      </a:lnTo>
                      <a:lnTo>
                        <a:pt x="2603" y="529"/>
                      </a:lnTo>
                      <a:lnTo>
                        <a:pt x="2603" y="531"/>
                      </a:lnTo>
                      <a:lnTo>
                        <a:pt x="2603" y="534"/>
                      </a:lnTo>
                      <a:lnTo>
                        <a:pt x="2603" y="536"/>
                      </a:lnTo>
                      <a:lnTo>
                        <a:pt x="2603" y="538"/>
                      </a:lnTo>
                      <a:lnTo>
                        <a:pt x="2603" y="541"/>
                      </a:lnTo>
                      <a:lnTo>
                        <a:pt x="2603" y="543"/>
                      </a:lnTo>
                      <a:lnTo>
                        <a:pt x="2603" y="545"/>
                      </a:lnTo>
                      <a:lnTo>
                        <a:pt x="2601" y="548"/>
                      </a:lnTo>
                      <a:lnTo>
                        <a:pt x="2598" y="553"/>
                      </a:lnTo>
                      <a:lnTo>
                        <a:pt x="2596" y="555"/>
                      </a:lnTo>
                      <a:lnTo>
                        <a:pt x="2596" y="560"/>
                      </a:lnTo>
                      <a:lnTo>
                        <a:pt x="2593" y="562"/>
                      </a:lnTo>
                      <a:lnTo>
                        <a:pt x="2591" y="567"/>
                      </a:lnTo>
                      <a:lnTo>
                        <a:pt x="2591" y="569"/>
                      </a:lnTo>
                      <a:lnTo>
                        <a:pt x="2591" y="569"/>
                      </a:lnTo>
                      <a:lnTo>
                        <a:pt x="2586" y="576"/>
                      </a:lnTo>
                      <a:lnTo>
                        <a:pt x="2584" y="579"/>
                      </a:lnTo>
                      <a:lnTo>
                        <a:pt x="2582" y="583"/>
                      </a:lnTo>
                      <a:lnTo>
                        <a:pt x="2582" y="586"/>
                      </a:lnTo>
                      <a:lnTo>
                        <a:pt x="2582" y="590"/>
                      </a:lnTo>
                      <a:lnTo>
                        <a:pt x="2579" y="597"/>
                      </a:lnTo>
                      <a:lnTo>
                        <a:pt x="2579" y="600"/>
                      </a:lnTo>
                      <a:lnTo>
                        <a:pt x="2577" y="605"/>
                      </a:lnTo>
                      <a:lnTo>
                        <a:pt x="2577" y="607"/>
                      </a:lnTo>
                      <a:lnTo>
                        <a:pt x="2575" y="612"/>
                      </a:lnTo>
                      <a:lnTo>
                        <a:pt x="2575" y="614"/>
                      </a:lnTo>
                      <a:lnTo>
                        <a:pt x="2572" y="614"/>
                      </a:lnTo>
                      <a:lnTo>
                        <a:pt x="2570" y="621"/>
                      </a:lnTo>
                      <a:lnTo>
                        <a:pt x="2568" y="623"/>
                      </a:lnTo>
                      <a:lnTo>
                        <a:pt x="2568" y="626"/>
                      </a:lnTo>
                      <a:lnTo>
                        <a:pt x="2565" y="626"/>
                      </a:lnTo>
                      <a:lnTo>
                        <a:pt x="2565" y="628"/>
                      </a:lnTo>
                      <a:lnTo>
                        <a:pt x="2563" y="631"/>
                      </a:lnTo>
                      <a:lnTo>
                        <a:pt x="2563" y="633"/>
                      </a:lnTo>
                      <a:lnTo>
                        <a:pt x="2560" y="633"/>
                      </a:lnTo>
                      <a:lnTo>
                        <a:pt x="2560" y="635"/>
                      </a:lnTo>
                      <a:lnTo>
                        <a:pt x="2558" y="638"/>
                      </a:lnTo>
                      <a:lnTo>
                        <a:pt x="2556" y="640"/>
                      </a:lnTo>
                      <a:lnTo>
                        <a:pt x="2553" y="640"/>
                      </a:lnTo>
                      <a:lnTo>
                        <a:pt x="2553" y="642"/>
                      </a:lnTo>
                      <a:lnTo>
                        <a:pt x="2551" y="642"/>
                      </a:lnTo>
                      <a:lnTo>
                        <a:pt x="2549" y="645"/>
                      </a:lnTo>
                      <a:lnTo>
                        <a:pt x="2549" y="647"/>
                      </a:lnTo>
                      <a:lnTo>
                        <a:pt x="2546" y="649"/>
                      </a:lnTo>
                      <a:lnTo>
                        <a:pt x="2544" y="652"/>
                      </a:lnTo>
                      <a:lnTo>
                        <a:pt x="2539" y="657"/>
                      </a:lnTo>
                      <a:lnTo>
                        <a:pt x="2537" y="659"/>
                      </a:lnTo>
                      <a:lnTo>
                        <a:pt x="2534" y="661"/>
                      </a:lnTo>
                      <a:lnTo>
                        <a:pt x="2534" y="664"/>
                      </a:lnTo>
                      <a:lnTo>
                        <a:pt x="2534" y="666"/>
                      </a:lnTo>
                      <a:lnTo>
                        <a:pt x="2532" y="666"/>
                      </a:lnTo>
                      <a:lnTo>
                        <a:pt x="2532" y="668"/>
                      </a:lnTo>
                      <a:lnTo>
                        <a:pt x="2530" y="668"/>
                      </a:lnTo>
                      <a:lnTo>
                        <a:pt x="2530" y="671"/>
                      </a:lnTo>
                      <a:lnTo>
                        <a:pt x="2527" y="671"/>
                      </a:lnTo>
                      <a:lnTo>
                        <a:pt x="2527" y="673"/>
                      </a:lnTo>
                      <a:lnTo>
                        <a:pt x="2527" y="675"/>
                      </a:lnTo>
                      <a:lnTo>
                        <a:pt x="2525" y="675"/>
                      </a:lnTo>
                      <a:lnTo>
                        <a:pt x="2525" y="678"/>
                      </a:lnTo>
                      <a:lnTo>
                        <a:pt x="2523" y="678"/>
                      </a:lnTo>
                      <a:lnTo>
                        <a:pt x="2523" y="680"/>
                      </a:lnTo>
                      <a:lnTo>
                        <a:pt x="2520" y="682"/>
                      </a:lnTo>
                      <a:lnTo>
                        <a:pt x="2520" y="682"/>
                      </a:lnTo>
                      <a:lnTo>
                        <a:pt x="2520" y="685"/>
                      </a:lnTo>
                      <a:lnTo>
                        <a:pt x="2518" y="685"/>
                      </a:lnTo>
                      <a:lnTo>
                        <a:pt x="2518" y="687"/>
                      </a:lnTo>
                      <a:lnTo>
                        <a:pt x="2513" y="692"/>
                      </a:lnTo>
                      <a:lnTo>
                        <a:pt x="2511" y="694"/>
                      </a:lnTo>
                      <a:lnTo>
                        <a:pt x="2508" y="697"/>
                      </a:lnTo>
                      <a:lnTo>
                        <a:pt x="2506" y="697"/>
                      </a:lnTo>
                      <a:lnTo>
                        <a:pt x="2506" y="699"/>
                      </a:lnTo>
                      <a:lnTo>
                        <a:pt x="2506" y="701"/>
                      </a:lnTo>
                      <a:lnTo>
                        <a:pt x="2504" y="701"/>
                      </a:lnTo>
                      <a:lnTo>
                        <a:pt x="2504" y="704"/>
                      </a:lnTo>
                      <a:lnTo>
                        <a:pt x="2501" y="704"/>
                      </a:lnTo>
                      <a:lnTo>
                        <a:pt x="2501" y="706"/>
                      </a:lnTo>
                      <a:lnTo>
                        <a:pt x="2499" y="708"/>
                      </a:lnTo>
                      <a:lnTo>
                        <a:pt x="2497" y="711"/>
                      </a:lnTo>
                      <a:lnTo>
                        <a:pt x="2494" y="713"/>
                      </a:lnTo>
                      <a:lnTo>
                        <a:pt x="2492" y="716"/>
                      </a:lnTo>
                      <a:lnTo>
                        <a:pt x="2492" y="718"/>
                      </a:lnTo>
                      <a:lnTo>
                        <a:pt x="2492" y="720"/>
                      </a:lnTo>
                      <a:lnTo>
                        <a:pt x="2492" y="723"/>
                      </a:lnTo>
                      <a:lnTo>
                        <a:pt x="2492" y="725"/>
                      </a:lnTo>
                      <a:lnTo>
                        <a:pt x="2492" y="727"/>
                      </a:lnTo>
                      <a:lnTo>
                        <a:pt x="2492" y="730"/>
                      </a:lnTo>
                      <a:lnTo>
                        <a:pt x="2490" y="730"/>
                      </a:lnTo>
                      <a:lnTo>
                        <a:pt x="2492" y="732"/>
                      </a:lnTo>
                      <a:lnTo>
                        <a:pt x="2492" y="734"/>
                      </a:lnTo>
                      <a:lnTo>
                        <a:pt x="2492" y="737"/>
                      </a:lnTo>
                      <a:lnTo>
                        <a:pt x="2492" y="739"/>
                      </a:lnTo>
                      <a:lnTo>
                        <a:pt x="2494" y="739"/>
                      </a:lnTo>
                      <a:lnTo>
                        <a:pt x="2492" y="739"/>
                      </a:lnTo>
                      <a:lnTo>
                        <a:pt x="2490" y="739"/>
                      </a:lnTo>
                      <a:lnTo>
                        <a:pt x="2487" y="742"/>
                      </a:lnTo>
                      <a:lnTo>
                        <a:pt x="2487" y="744"/>
                      </a:lnTo>
                      <a:lnTo>
                        <a:pt x="2485" y="744"/>
                      </a:lnTo>
                      <a:lnTo>
                        <a:pt x="2485" y="746"/>
                      </a:lnTo>
                      <a:lnTo>
                        <a:pt x="2482" y="746"/>
                      </a:lnTo>
                      <a:lnTo>
                        <a:pt x="2482" y="749"/>
                      </a:lnTo>
                      <a:lnTo>
                        <a:pt x="2482" y="751"/>
                      </a:lnTo>
                      <a:lnTo>
                        <a:pt x="2480" y="751"/>
                      </a:lnTo>
                      <a:lnTo>
                        <a:pt x="2480" y="753"/>
                      </a:lnTo>
                      <a:lnTo>
                        <a:pt x="2478" y="753"/>
                      </a:lnTo>
                      <a:lnTo>
                        <a:pt x="2478" y="753"/>
                      </a:lnTo>
                      <a:lnTo>
                        <a:pt x="2475" y="753"/>
                      </a:lnTo>
                      <a:lnTo>
                        <a:pt x="2475" y="756"/>
                      </a:lnTo>
                      <a:lnTo>
                        <a:pt x="2473" y="756"/>
                      </a:lnTo>
                      <a:lnTo>
                        <a:pt x="2473" y="758"/>
                      </a:lnTo>
                      <a:lnTo>
                        <a:pt x="2471" y="760"/>
                      </a:lnTo>
                      <a:lnTo>
                        <a:pt x="2468" y="763"/>
                      </a:lnTo>
                      <a:lnTo>
                        <a:pt x="2468" y="765"/>
                      </a:lnTo>
                      <a:lnTo>
                        <a:pt x="2464" y="768"/>
                      </a:lnTo>
                      <a:lnTo>
                        <a:pt x="2464" y="770"/>
                      </a:lnTo>
                      <a:lnTo>
                        <a:pt x="2461" y="770"/>
                      </a:lnTo>
                      <a:lnTo>
                        <a:pt x="2461" y="772"/>
                      </a:lnTo>
                      <a:lnTo>
                        <a:pt x="2456" y="779"/>
                      </a:lnTo>
                      <a:lnTo>
                        <a:pt x="2454" y="782"/>
                      </a:lnTo>
                      <a:lnTo>
                        <a:pt x="2454" y="784"/>
                      </a:lnTo>
                      <a:lnTo>
                        <a:pt x="2452" y="784"/>
                      </a:lnTo>
                      <a:lnTo>
                        <a:pt x="2452" y="786"/>
                      </a:lnTo>
                      <a:lnTo>
                        <a:pt x="2449" y="786"/>
                      </a:lnTo>
                      <a:lnTo>
                        <a:pt x="2447" y="789"/>
                      </a:lnTo>
                      <a:lnTo>
                        <a:pt x="2445" y="791"/>
                      </a:lnTo>
                      <a:lnTo>
                        <a:pt x="2440" y="796"/>
                      </a:lnTo>
                      <a:lnTo>
                        <a:pt x="2435" y="796"/>
                      </a:lnTo>
                      <a:lnTo>
                        <a:pt x="2433" y="798"/>
                      </a:lnTo>
                      <a:lnTo>
                        <a:pt x="2431" y="801"/>
                      </a:lnTo>
                      <a:lnTo>
                        <a:pt x="2428" y="801"/>
                      </a:lnTo>
                      <a:lnTo>
                        <a:pt x="2423" y="805"/>
                      </a:lnTo>
                      <a:lnTo>
                        <a:pt x="2421" y="805"/>
                      </a:lnTo>
                      <a:lnTo>
                        <a:pt x="2421" y="808"/>
                      </a:lnTo>
                      <a:lnTo>
                        <a:pt x="2421" y="808"/>
                      </a:lnTo>
                      <a:lnTo>
                        <a:pt x="2421" y="810"/>
                      </a:lnTo>
                      <a:lnTo>
                        <a:pt x="2421" y="812"/>
                      </a:lnTo>
                      <a:lnTo>
                        <a:pt x="2421" y="815"/>
                      </a:lnTo>
                      <a:lnTo>
                        <a:pt x="2419" y="817"/>
                      </a:lnTo>
                      <a:lnTo>
                        <a:pt x="2419" y="820"/>
                      </a:lnTo>
                      <a:lnTo>
                        <a:pt x="2416" y="820"/>
                      </a:lnTo>
                      <a:lnTo>
                        <a:pt x="2414" y="822"/>
                      </a:lnTo>
                      <a:lnTo>
                        <a:pt x="2409" y="827"/>
                      </a:lnTo>
                      <a:lnTo>
                        <a:pt x="2409" y="829"/>
                      </a:lnTo>
                      <a:lnTo>
                        <a:pt x="2409" y="831"/>
                      </a:lnTo>
                      <a:lnTo>
                        <a:pt x="2409" y="834"/>
                      </a:lnTo>
                      <a:lnTo>
                        <a:pt x="2409" y="836"/>
                      </a:lnTo>
                      <a:lnTo>
                        <a:pt x="2409" y="838"/>
                      </a:lnTo>
                      <a:lnTo>
                        <a:pt x="2407" y="841"/>
                      </a:lnTo>
                      <a:lnTo>
                        <a:pt x="2407" y="843"/>
                      </a:lnTo>
                      <a:lnTo>
                        <a:pt x="2405" y="843"/>
                      </a:lnTo>
                      <a:lnTo>
                        <a:pt x="2405" y="845"/>
                      </a:lnTo>
                      <a:lnTo>
                        <a:pt x="2405" y="848"/>
                      </a:lnTo>
                      <a:lnTo>
                        <a:pt x="2405" y="850"/>
                      </a:lnTo>
                      <a:lnTo>
                        <a:pt x="2405" y="853"/>
                      </a:lnTo>
                      <a:lnTo>
                        <a:pt x="2402" y="853"/>
                      </a:lnTo>
                      <a:lnTo>
                        <a:pt x="2402" y="853"/>
                      </a:lnTo>
                      <a:lnTo>
                        <a:pt x="2402" y="855"/>
                      </a:lnTo>
                      <a:lnTo>
                        <a:pt x="2400" y="855"/>
                      </a:lnTo>
                      <a:lnTo>
                        <a:pt x="2400" y="857"/>
                      </a:lnTo>
                      <a:lnTo>
                        <a:pt x="2397" y="857"/>
                      </a:lnTo>
                      <a:lnTo>
                        <a:pt x="2397" y="860"/>
                      </a:lnTo>
                      <a:lnTo>
                        <a:pt x="2395" y="860"/>
                      </a:lnTo>
                      <a:lnTo>
                        <a:pt x="2393" y="860"/>
                      </a:lnTo>
                      <a:lnTo>
                        <a:pt x="2390" y="862"/>
                      </a:lnTo>
                      <a:lnTo>
                        <a:pt x="2386" y="864"/>
                      </a:lnTo>
                      <a:lnTo>
                        <a:pt x="2383" y="867"/>
                      </a:lnTo>
                      <a:lnTo>
                        <a:pt x="2381" y="869"/>
                      </a:lnTo>
                      <a:lnTo>
                        <a:pt x="2379" y="871"/>
                      </a:lnTo>
                      <a:lnTo>
                        <a:pt x="2379" y="874"/>
                      </a:lnTo>
                      <a:lnTo>
                        <a:pt x="2374" y="876"/>
                      </a:lnTo>
                      <a:lnTo>
                        <a:pt x="2371" y="879"/>
                      </a:lnTo>
                      <a:lnTo>
                        <a:pt x="2369" y="881"/>
                      </a:lnTo>
                      <a:lnTo>
                        <a:pt x="2367" y="883"/>
                      </a:lnTo>
                      <a:lnTo>
                        <a:pt x="2364" y="886"/>
                      </a:lnTo>
                      <a:lnTo>
                        <a:pt x="2362" y="888"/>
                      </a:lnTo>
                      <a:lnTo>
                        <a:pt x="2360" y="888"/>
                      </a:lnTo>
                      <a:lnTo>
                        <a:pt x="2355" y="888"/>
                      </a:lnTo>
                      <a:lnTo>
                        <a:pt x="2353" y="890"/>
                      </a:lnTo>
                      <a:lnTo>
                        <a:pt x="2348" y="890"/>
                      </a:lnTo>
                      <a:lnTo>
                        <a:pt x="2345" y="893"/>
                      </a:lnTo>
                      <a:lnTo>
                        <a:pt x="2343" y="895"/>
                      </a:lnTo>
                      <a:lnTo>
                        <a:pt x="2341" y="895"/>
                      </a:lnTo>
                      <a:lnTo>
                        <a:pt x="2341" y="897"/>
                      </a:lnTo>
                      <a:lnTo>
                        <a:pt x="2338" y="897"/>
                      </a:lnTo>
                      <a:lnTo>
                        <a:pt x="2338" y="900"/>
                      </a:lnTo>
                      <a:lnTo>
                        <a:pt x="2336" y="900"/>
                      </a:lnTo>
                      <a:lnTo>
                        <a:pt x="2334" y="900"/>
                      </a:lnTo>
                      <a:lnTo>
                        <a:pt x="2331" y="900"/>
                      </a:lnTo>
                      <a:lnTo>
                        <a:pt x="2329" y="900"/>
                      </a:lnTo>
                      <a:lnTo>
                        <a:pt x="2327" y="900"/>
                      </a:lnTo>
                      <a:lnTo>
                        <a:pt x="2324" y="900"/>
                      </a:lnTo>
                      <a:lnTo>
                        <a:pt x="2324" y="902"/>
                      </a:lnTo>
                      <a:lnTo>
                        <a:pt x="2322" y="902"/>
                      </a:lnTo>
                      <a:lnTo>
                        <a:pt x="2319" y="902"/>
                      </a:lnTo>
                      <a:lnTo>
                        <a:pt x="2317" y="902"/>
                      </a:lnTo>
                      <a:lnTo>
                        <a:pt x="2315" y="902"/>
                      </a:lnTo>
                      <a:lnTo>
                        <a:pt x="2312" y="902"/>
                      </a:lnTo>
                      <a:lnTo>
                        <a:pt x="2312" y="900"/>
                      </a:lnTo>
                      <a:lnTo>
                        <a:pt x="2310" y="897"/>
                      </a:lnTo>
                      <a:lnTo>
                        <a:pt x="2310" y="895"/>
                      </a:lnTo>
                      <a:lnTo>
                        <a:pt x="2308" y="893"/>
                      </a:lnTo>
                      <a:lnTo>
                        <a:pt x="2308" y="890"/>
                      </a:lnTo>
                      <a:lnTo>
                        <a:pt x="2308" y="888"/>
                      </a:lnTo>
                      <a:lnTo>
                        <a:pt x="2305" y="886"/>
                      </a:lnTo>
                      <a:lnTo>
                        <a:pt x="2303" y="883"/>
                      </a:lnTo>
                      <a:lnTo>
                        <a:pt x="2303" y="881"/>
                      </a:lnTo>
                      <a:lnTo>
                        <a:pt x="2301" y="881"/>
                      </a:lnTo>
                      <a:lnTo>
                        <a:pt x="2296" y="881"/>
                      </a:lnTo>
                      <a:lnTo>
                        <a:pt x="2294" y="881"/>
                      </a:lnTo>
                      <a:lnTo>
                        <a:pt x="2291" y="881"/>
                      </a:lnTo>
                      <a:lnTo>
                        <a:pt x="2289" y="881"/>
                      </a:lnTo>
                      <a:lnTo>
                        <a:pt x="2286" y="881"/>
                      </a:lnTo>
                      <a:lnTo>
                        <a:pt x="2284" y="883"/>
                      </a:lnTo>
                      <a:lnTo>
                        <a:pt x="2282" y="886"/>
                      </a:lnTo>
                      <a:lnTo>
                        <a:pt x="2279" y="886"/>
                      </a:lnTo>
                      <a:lnTo>
                        <a:pt x="2277" y="888"/>
                      </a:lnTo>
                      <a:lnTo>
                        <a:pt x="2275" y="888"/>
                      </a:lnTo>
                      <a:lnTo>
                        <a:pt x="2275" y="890"/>
                      </a:lnTo>
                      <a:lnTo>
                        <a:pt x="2272" y="890"/>
                      </a:lnTo>
                      <a:lnTo>
                        <a:pt x="2270" y="893"/>
                      </a:lnTo>
                      <a:lnTo>
                        <a:pt x="2268" y="893"/>
                      </a:lnTo>
                      <a:lnTo>
                        <a:pt x="2265" y="893"/>
                      </a:lnTo>
                      <a:lnTo>
                        <a:pt x="2263" y="893"/>
                      </a:lnTo>
                      <a:lnTo>
                        <a:pt x="2260" y="893"/>
                      </a:lnTo>
                      <a:lnTo>
                        <a:pt x="2258" y="893"/>
                      </a:lnTo>
                      <a:lnTo>
                        <a:pt x="2256" y="893"/>
                      </a:lnTo>
                      <a:lnTo>
                        <a:pt x="2251" y="893"/>
                      </a:lnTo>
                      <a:lnTo>
                        <a:pt x="2251" y="893"/>
                      </a:lnTo>
                      <a:lnTo>
                        <a:pt x="2249" y="893"/>
                      </a:lnTo>
                      <a:lnTo>
                        <a:pt x="2246" y="893"/>
                      </a:lnTo>
                      <a:lnTo>
                        <a:pt x="2244" y="893"/>
                      </a:lnTo>
                      <a:lnTo>
                        <a:pt x="2242" y="893"/>
                      </a:lnTo>
                      <a:lnTo>
                        <a:pt x="2239" y="893"/>
                      </a:lnTo>
                      <a:lnTo>
                        <a:pt x="2237" y="893"/>
                      </a:lnTo>
                      <a:lnTo>
                        <a:pt x="2232" y="895"/>
                      </a:lnTo>
                      <a:lnTo>
                        <a:pt x="2230" y="893"/>
                      </a:lnTo>
                      <a:lnTo>
                        <a:pt x="2227" y="893"/>
                      </a:lnTo>
                      <a:lnTo>
                        <a:pt x="2223" y="893"/>
                      </a:lnTo>
                      <a:lnTo>
                        <a:pt x="2220" y="890"/>
                      </a:lnTo>
                      <a:lnTo>
                        <a:pt x="2220" y="893"/>
                      </a:lnTo>
                      <a:lnTo>
                        <a:pt x="2218" y="893"/>
                      </a:lnTo>
                      <a:lnTo>
                        <a:pt x="2216" y="893"/>
                      </a:lnTo>
                      <a:lnTo>
                        <a:pt x="2213" y="893"/>
                      </a:lnTo>
                      <a:lnTo>
                        <a:pt x="2211" y="893"/>
                      </a:lnTo>
                      <a:lnTo>
                        <a:pt x="2211" y="895"/>
                      </a:lnTo>
                      <a:lnTo>
                        <a:pt x="2208" y="895"/>
                      </a:lnTo>
                      <a:lnTo>
                        <a:pt x="2206" y="895"/>
                      </a:lnTo>
                      <a:lnTo>
                        <a:pt x="2201" y="895"/>
                      </a:lnTo>
                      <a:lnTo>
                        <a:pt x="2199" y="895"/>
                      </a:lnTo>
                      <a:lnTo>
                        <a:pt x="2197" y="895"/>
                      </a:lnTo>
                      <a:lnTo>
                        <a:pt x="2194" y="895"/>
                      </a:lnTo>
                      <a:lnTo>
                        <a:pt x="2194" y="893"/>
                      </a:lnTo>
                      <a:lnTo>
                        <a:pt x="2192" y="893"/>
                      </a:lnTo>
                      <a:lnTo>
                        <a:pt x="2190" y="893"/>
                      </a:lnTo>
                      <a:lnTo>
                        <a:pt x="2187" y="893"/>
                      </a:lnTo>
                      <a:lnTo>
                        <a:pt x="2187" y="895"/>
                      </a:lnTo>
                      <a:lnTo>
                        <a:pt x="2185" y="895"/>
                      </a:lnTo>
                      <a:lnTo>
                        <a:pt x="2182" y="895"/>
                      </a:lnTo>
                      <a:lnTo>
                        <a:pt x="2182" y="897"/>
                      </a:lnTo>
                      <a:lnTo>
                        <a:pt x="2180" y="900"/>
                      </a:lnTo>
                      <a:lnTo>
                        <a:pt x="2180" y="902"/>
                      </a:lnTo>
                      <a:lnTo>
                        <a:pt x="2178" y="905"/>
                      </a:lnTo>
                      <a:lnTo>
                        <a:pt x="2175" y="907"/>
                      </a:lnTo>
                      <a:lnTo>
                        <a:pt x="2173" y="909"/>
                      </a:lnTo>
                      <a:lnTo>
                        <a:pt x="2171" y="909"/>
                      </a:lnTo>
                      <a:lnTo>
                        <a:pt x="2171" y="954"/>
                      </a:lnTo>
                      <a:lnTo>
                        <a:pt x="2171" y="999"/>
                      </a:lnTo>
                      <a:lnTo>
                        <a:pt x="2171" y="1042"/>
                      </a:lnTo>
                      <a:lnTo>
                        <a:pt x="2171" y="1086"/>
                      </a:lnTo>
                      <a:lnTo>
                        <a:pt x="2171" y="1098"/>
                      </a:lnTo>
                      <a:lnTo>
                        <a:pt x="2171" y="1134"/>
                      </a:lnTo>
                      <a:lnTo>
                        <a:pt x="2168" y="1179"/>
                      </a:lnTo>
                      <a:lnTo>
                        <a:pt x="2168" y="1223"/>
                      </a:lnTo>
                      <a:lnTo>
                        <a:pt x="2168" y="1268"/>
                      </a:lnTo>
                      <a:lnTo>
                        <a:pt x="2168" y="1313"/>
                      </a:lnTo>
                      <a:lnTo>
                        <a:pt x="2168" y="1361"/>
                      </a:lnTo>
                      <a:lnTo>
                        <a:pt x="2168" y="1405"/>
                      </a:lnTo>
                      <a:lnTo>
                        <a:pt x="2168" y="1410"/>
                      </a:lnTo>
                      <a:lnTo>
                        <a:pt x="2168" y="1450"/>
                      </a:lnTo>
                      <a:lnTo>
                        <a:pt x="2168" y="1490"/>
                      </a:lnTo>
                      <a:lnTo>
                        <a:pt x="2166" y="1500"/>
                      </a:lnTo>
                      <a:lnTo>
                        <a:pt x="2166" y="1507"/>
                      </a:lnTo>
                      <a:lnTo>
                        <a:pt x="2166" y="1531"/>
                      </a:lnTo>
                      <a:lnTo>
                        <a:pt x="2166" y="1533"/>
                      </a:lnTo>
                      <a:lnTo>
                        <a:pt x="2166" y="1535"/>
                      </a:lnTo>
                      <a:lnTo>
                        <a:pt x="2166" y="1538"/>
                      </a:lnTo>
                      <a:lnTo>
                        <a:pt x="2166" y="1583"/>
                      </a:lnTo>
                      <a:lnTo>
                        <a:pt x="2166" y="1630"/>
                      </a:lnTo>
                      <a:lnTo>
                        <a:pt x="2166" y="1675"/>
                      </a:lnTo>
                      <a:lnTo>
                        <a:pt x="2166" y="1717"/>
                      </a:lnTo>
                      <a:lnTo>
                        <a:pt x="2166" y="1762"/>
                      </a:lnTo>
                      <a:lnTo>
                        <a:pt x="2166" y="1809"/>
                      </a:lnTo>
                      <a:lnTo>
                        <a:pt x="2208" y="1809"/>
                      </a:lnTo>
                      <a:lnTo>
                        <a:pt x="2253" y="1809"/>
                      </a:lnTo>
                      <a:lnTo>
                        <a:pt x="2298" y="1809"/>
                      </a:lnTo>
                      <a:lnTo>
                        <a:pt x="2341" y="1812"/>
                      </a:lnTo>
                      <a:lnTo>
                        <a:pt x="2360" y="1812"/>
                      </a:lnTo>
                      <a:lnTo>
                        <a:pt x="2341" y="1814"/>
                      </a:lnTo>
                      <a:lnTo>
                        <a:pt x="2338" y="1814"/>
                      </a:lnTo>
                      <a:lnTo>
                        <a:pt x="2336" y="1814"/>
                      </a:lnTo>
                      <a:lnTo>
                        <a:pt x="2334" y="1814"/>
                      </a:lnTo>
                      <a:lnTo>
                        <a:pt x="2331" y="1816"/>
                      </a:lnTo>
                      <a:lnTo>
                        <a:pt x="2329" y="1819"/>
                      </a:lnTo>
                      <a:lnTo>
                        <a:pt x="2327" y="1819"/>
                      </a:lnTo>
                      <a:lnTo>
                        <a:pt x="2324" y="1821"/>
                      </a:lnTo>
                      <a:lnTo>
                        <a:pt x="2322" y="1824"/>
                      </a:lnTo>
                      <a:lnTo>
                        <a:pt x="2319" y="1826"/>
                      </a:lnTo>
                      <a:lnTo>
                        <a:pt x="2317" y="1828"/>
                      </a:lnTo>
                      <a:lnTo>
                        <a:pt x="2315" y="1831"/>
                      </a:lnTo>
                      <a:lnTo>
                        <a:pt x="2310" y="1838"/>
                      </a:lnTo>
                      <a:lnTo>
                        <a:pt x="2308" y="1842"/>
                      </a:lnTo>
                      <a:lnTo>
                        <a:pt x="2305" y="1847"/>
                      </a:lnTo>
                      <a:lnTo>
                        <a:pt x="2303" y="1850"/>
                      </a:lnTo>
                      <a:lnTo>
                        <a:pt x="2301" y="1854"/>
                      </a:lnTo>
                      <a:lnTo>
                        <a:pt x="2296" y="1859"/>
                      </a:lnTo>
                      <a:lnTo>
                        <a:pt x="2294" y="1861"/>
                      </a:lnTo>
                      <a:lnTo>
                        <a:pt x="2291" y="1864"/>
                      </a:lnTo>
                      <a:lnTo>
                        <a:pt x="2289" y="1866"/>
                      </a:lnTo>
                      <a:lnTo>
                        <a:pt x="2286" y="1868"/>
                      </a:lnTo>
                      <a:lnTo>
                        <a:pt x="2284" y="1871"/>
                      </a:lnTo>
                      <a:lnTo>
                        <a:pt x="2282" y="1871"/>
                      </a:lnTo>
                      <a:lnTo>
                        <a:pt x="2279" y="1871"/>
                      </a:lnTo>
                      <a:lnTo>
                        <a:pt x="2277" y="1873"/>
                      </a:lnTo>
                      <a:lnTo>
                        <a:pt x="2275" y="1873"/>
                      </a:lnTo>
                      <a:lnTo>
                        <a:pt x="2275" y="1876"/>
                      </a:lnTo>
                      <a:lnTo>
                        <a:pt x="2272" y="1878"/>
                      </a:lnTo>
                      <a:lnTo>
                        <a:pt x="2270" y="1878"/>
                      </a:lnTo>
                      <a:lnTo>
                        <a:pt x="2268" y="1880"/>
                      </a:lnTo>
                      <a:lnTo>
                        <a:pt x="2265" y="1880"/>
                      </a:lnTo>
                      <a:lnTo>
                        <a:pt x="2263" y="1883"/>
                      </a:lnTo>
                      <a:lnTo>
                        <a:pt x="2260" y="1883"/>
                      </a:lnTo>
                      <a:lnTo>
                        <a:pt x="2258" y="1883"/>
                      </a:lnTo>
                      <a:lnTo>
                        <a:pt x="2253" y="1885"/>
                      </a:lnTo>
                      <a:lnTo>
                        <a:pt x="2251" y="1885"/>
                      </a:lnTo>
                      <a:lnTo>
                        <a:pt x="2251" y="1885"/>
                      </a:lnTo>
                      <a:lnTo>
                        <a:pt x="2249" y="1887"/>
                      </a:lnTo>
                      <a:lnTo>
                        <a:pt x="2246" y="1887"/>
                      </a:lnTo>
                      <a:lnTo>
                        <a:pt x="2239" y="1887"/>
                      </a:lnTo>
                      <a:lnTo>
                        <a:pt x="2232" y="1890"/>
                      </a:lnTo>
                      <a:lnTo>
                        <a:pt x="2227" y="1890"/>
                      </a:lnTo>
                      <a:lnTo>
                        <a:pt x="2220" y="1890"/>
                      </a:lnTo>
                      <a:lnTo>
                        <a:pt x="2213" y="1890"/>
                      </a:lnTo>
                      <a:lnTo>
                        <a:pt x="2206" y="1892"/>
                      </a:lnTo>
                      <a:lnTo>
                        <a:pt x="2199" y="1892"/>
                      </a:lnTo>
                      <a:lnTo>
                        <a:pt x="2194" y="1892"/>
                      </a:lnTo>
                      <a:lnTo>
                        <a:pt x="2187" y="1892"/>
                      </a:lnTo>
                      <a:lnTo>
                        <a:pt x="2182" y="1892"/>
                      </a:lnTo>
                      <a:lnTo>
                        <a:pt x="2180" y="1892"/>
                      </a:lnTo>
                      <a:lnTo>
                        <a:pt x="2175" y="1892"/>
                      </a:lnTo>
                      <a:lnTo>
                        <a:pt x="2173" y="1892"/>
                      </a:lnTo>
                      <a:lnTo>
                        <a:pt x="2168" y="1892"/>
                      </a:lnTo>
                      <a:lnTo>
                        <a:pt x="2166" y="1892"/>
                      </a:lnTo>
                      <a:lnTo>
                        <a:pt x="2161" y="1890"/>
                      </a:lnTo>
                      <a:lnTo>
                        <a:pt x="2157" y="1890"/>
                      </a:lnTo>
                      <a:lnTo>
                        <a:pt x="2154" y="1890"/>
                      </a:lnTo>
                      <a:lnTo>
                        <a:pt x="2152" y="1890"/>
                      </a:lnTo>
                      <a:lnTo>
                        <a:pt x="2147" y="1887"/>
                      </a:lnTo>
                      <a:lnTo>
                        <a:pt x="2142" y="1887"/>
                      </a:lnTo>
                      <a:lnTo>
                        <a:pt x="2138" y="1887"/>
                      </a:lnTo>
                      <a:lnTo>
                        <a:pt x="2135" y="1885"/>
                      </a:lnTo>
                      <a:lnTo>
                        <a:pt x="2131" y="1885"/>
                      </a:lnTo>
                      <a:lnTo>
                        <a:pt x="2126" y="1885"/>
                      </a:lnTo>
                      <a:lnTo>
                        <a:pt x="2121" y="1885"/>
                      </a:lnTo>
                      <a:lnTo>
                        <a:pt x="2119" y="1883"/>
                      </a:lnTo>
                      <a:lnTo>
                        <a:pt x="2114" y="1883"/>
                      </a:lnTo>
                      <a:lnTo>
                        <a:pt x="2109" y="1883"/>
                      </a:lnTo>
                      <a:lnTo>
                        <a:pt x="2105" y="1883"/>
                      </a:lnTo>
                      <a:lnTo>
                        <a:pt x="2100" y="1883"/>
                      </a:lnTo>
                      <a:lnTo>
                        <a:pt x="2093" y="1883"/>
                      </a:lnTo>
                      <a:lnTo>
                        <a:pt x="2081" y="1883"/>
                      </a:lnTo>
                      <a:lnTo>
                        <a:pt x="2076" y="1883"/>
                      </a:lnTo>
                      <a:lnTo>
                        <a:pt x="2067" y="1883"/>
                      </a:lnTo>
                      <a:lnTo>
                        <a:pt x="2057" y="1883"/>
                      </a:lnTo>
                      <a:lnTo>
                        <a:pt x="2045" y="1883"/>
                      </a:lnTo>
                      <a:lnTo>
                        <a:pt x="2034" y="1883"/>
                      </a:lnTo>
                      <a:lnTo>
                        <a:pt x="2001" y="1883"/>
                      </a:lnTo>
                      <a:lnTo>
                        <a:pt x="1984" y="1883"/>
                      </a:lnTo>
                      <a:lnTo>
                        <a:pt x="1984" y="1887"/>
                      </a:lnTo>
                      <a:lnTo>
                        <a:pt x="1982" y="1892"/>
                      </a:lnTo>
                      <a:lnTo>
                        <a:pt x="1982" y="1894"/>
                      </a:lnTo>
                      <a:lnTo>
                        <a:pt x="1982" y="1899"/>
                      </a:lnTo>
                      <a:lnTo>
                        <a:pt x="1982" y="1906"/>
                      </a:lnTo>
                      <a:lnTo>
                        <a:pt x="1982" y="1909"/>
                      </a:lnTo>
                      <a:lnTo>
                        <a:pt x="1982" y="1918"/>
                      </a:lnTo>
                      <a:lnTo>
                        <a:pt x="1982" y="1925"/>
                      </a:lnTo>
                      <a:lnTo>
                        <a:pt x="1982" y="1930"/>
                      </a:lnTo>
                      <a:lnTo>
                        <a:pt x="1982" y="1932"/>
                      </a:lnTo>
                      <a:lnTo>
                        <a:pt x="1982" y="1949"/>
                      </a:lnTo>
                      <a:lnTo>
                        <a:pt x="1982" y="1956"/>
                      </a:lnTo>
                      <a:lnTo>
                        <a:pt x="1984" y="1965"/>
                      </a:lnTo>
                      <a:lnTo>
                        <a:pt x="1984" y="1972"/>
                      </a:lnTo>
                      <a:lnTo>
                        <a:pt x="1984" y="1982"/>
                      </a:lnTo>
                      <a:lnTo>
                        <a:pt x="1984" y="1987"/>
                      </a:lnTo>
                      <a:lnTo>
                        <a:pt x="1984" y="1994"/>
                      </a:lnTo>
                      <a:lnTo>
                        <a:pt x="1984" y="2003"/>
                      </a:lnTo>
                      <a:lnTo>
                        <a:pt x="1984" y="2022"/>
                      </a:lnTo>
                      <a:lnTo>
                        <a:pt x="1984" y="2027"/>
                      </a:lnTo>
                      <a:lnTo>
                        <a:pt x="1984" y="2036"/>
                      </a:lnTo>
                      <a:lnTo>
                        <a:pt x="1984" y="2043"/>
                      </a:lnTo>
                      <a:lnTo>
                        <a:pt x="1984" y="2053"/>
                      </a:lnTo>
                      <a:lnTo>
                        <a:pt x="1984" y="2062"/>
                      </a:lnTo>
                      <a:lnTo>
                        <a:pt x="1984" y="2069"/>
                      </a:lnTo>
                      <a:lnTo>
                        <a:pt x="1984" y="2079"/>
                      </a:lnTo>
                      <a:lnTo>
                        <a:pt x="1984" y="2088"/>
                      </a:lnTo>
                      <a:lnTo>
                        <a:pt x="1984" y="2095"/>
                      </a:lnTo>
                      <a:lnTo>
                        <a:pt x="1984" y="2102"/>
                      </a:lnTo>
                      <a:lnTo>
                        <a:pt x="1984" y="2098"/>
                      </a:lnTo>
                      <a:lnTo>
                        <a:pt x="1984" y="2112"/>
                      </a:lnTo>
                      <a:lnTo>
                        <a:pt x="1984" y="2121"/>
                      </a:lnTo>
                      <a:lnTo>
                        <a:pt x="1984" y="2128"/>
                      </a:lnTo>
                      <a:lnTo>
                        <a:pt x="1984" y="2133"/>
                      </a:lnTo>
                      <a:lnTo>
                        <a:pt x="1984" y="2135"/>
                      </a:lnTo>
                      <a:lnTo>
                        <a:pt x="1982" y="2135"/>
                      </a:lnTo>
                      <a:lnTo>
                        <a:pt x="1944" y="2135"/>
                      </a:lnTo>
                      <a:lnTo>
                        <a:pt x="1939" y="2135"/>
                      </a:lnTo>
                      <a:lnTo>
                        <a:pt x="1918" y="2133"/>
                      </a:lnTo>
                      <a:lnTo>
                        <a:pt x="1911" y="2133"/>
                      </a:lnTo>
                      <a:lnTo>
                        <a:pt x="1904" y="2131"/>
                      </a:lnTo>
                      <a:lnTo>
                        <a:pt x="1901" y="2131"/>
                      </a:lnTo>
                      <a:lnTo>
                        <a:pt x="1899" y="2131"/>
                      </a:lnTo>
                      <a:lnTo>
                        <a:pt x="1897" y="2131"/>
                      </a:lnTo>
                      <a:lnTo>
                        <a:pt x="1890" y="2133"/>
                      </a:lnTo>
                      <a:lnTo>
                        <a:pt x="1887" y="2133"/>
                      </a:lnTo>
                      <a:lnTo>
                        <a:pt x="1885" y="2133"/>
                      </a:lnTo>
                      <a:lnTo>
                        <a:pt x="1873" y="2133"/>
                      </a:lnTo>
                      <a:lnTo>
                        <a:pt x="1866" y="2135"/>
                      </a:lnTo>
                      <a:lnTo>
                        <a:pt x="1864" y="2135"/>
                      </a:lnTo>
                      <a:lnTo>
                        <a:pt x="1849" y="2135"/>
                      </a:lnTo>
                      <a:lnTo>
                        <a:pt x="1847" y="2138"/>
                      </a:lnTo>
                      <a:lnTo>
                        <a:pt x="1845" y="2138"/>
                      </a:lnTo>
                      <a:lnTo>
                        <a:pt x="1842" y="2138"/>
                      </a:lnTo>
                      <a:lnTo>
                        <a:pt x="1838" y="2138"/>
                      </a:lnTo>
                      <a:lnTo>
                        <a:pt x="1835" y="2138"/>
                      </a:lnTo>
                      <a:lnTo>
                        <a:pt x="1833" y="2140"/>
                      </a:lnTo>
                      <a:lnTo>
                        <a:pt x="1831" y="2140"/>
                      </a:lnTo>
                      <a:lnTo>
                        <a:pt x="1828" y="2140"/>
                      </a:lnTo>
                      <a:lnTo>
                        <a:pt x="1828" y="2142"/>
                      </a:lnTo>
                      <a:lnTo>
                        <a:pt x="1826" y="2142"/>
                      </a:lnTo>
                      <a:lnTo>
                        <a:pt x="1826" y="2145"/>
                      </a:lnTo>
                      <a:lnTo>
                        <a:pt x="1821" y="2147"/>
                      </a:lnTo>
                      <a:lnTo>
                        <a:pt x="1821" y="2150"/>
                      </a:lnTo>
                      <a:lnTo>
                        <a:pt x="1819" y="2150"/>
                      </a:lnTo>
                      <a:lnTo>
                        <a:pt x="1816" y="2150"/>
                      </a:lnTo>
                      <a:lnTo>
                        <a:pt x="1816" y="2152"/>
                      </a:lnTo>
                      <a:lnTo>
                        <a:pt x="1814" y="2152"/>
                      </a:lnTo>
                      <a:lnTo>
                        <a:pt x="1812" y="2152"/>
                      </a:lnTo>
                      <a:lnTo>
                        <a:pt x="1809" y="2152"/>
                      </a:lnTo>
                      <a:lnTo>
                        <a:pt x="1802" y="2152"/>
                      </a:lnTo>
                      <a:lnTo>
                        <a:pt x="1800" y="2152"/>
                      </a:lnTo>
                      <a:lnTo>
                        <a:pt x="1795" y="2152"/>
                      </a:lnTo>
                      <a:lnTo>
                        <a:pt x="1790" y="2152"/>
                      </a:lnTo>
                      <a:lnTo>
                        <a:pt x="1788" y="2152"/>
                      </a:lnTo>
                      <a:lnTo>
                        <a:pt x="1788" y="2166"/>
                      </a:lnTo>
                      <a:lnTo>
                        <a:pt x="1790" y="2166"/>
                      </a:lnTo>
                      <a:lnTo>
                        <a:pt x="1793" y="2166"/>
                      </a:lnTo>
                      <a:lnTo>
                        <a:pt x="1795" y="2166"/>
                      </a:lnTo>
                      <a:lnTo>
                        <a:pt x="1797" y="2166"/>
                      </a:lnTo>
                      <a:lnTo>
                        <a:pt x="1797" y="2166"/>
                      </a:lnTo>
                      <a:lnTo>
                        <a:pt x="1800" y="2166"/>
                      </a:lnTo>
                      <a:lnTo>
                        <a:pt x="1800" y="2176"/>
                      </a:lnTo>
                      <a:lnTo>
                        <a:pt x="1802" y="2176"/>
                      </a:lnTo>
                      <a:lnTo>
                        <a:pt x="1805" y="2176"/>
                      </a:lnTo>
                      <a:lnTo>
                        <a:pt x="1805" y="2185"/>
                      </a:lnTo>
                      <a:lnTo>
                        <a:pt x="1802" y="2199"/>
                      </a:lnTo>
                      <a:lnTo>
                        <a:pt x="1802" y="2204"/>
                      </a:lnTo>
                      <a:lnTo>
                        <a:pt x="1802" y="2206"/>
                      </a:lnTo>
                      <a:lnTo>
                        <a:pt x="1802" y="2211"/>
                      </a:lnTo>
                      <a:lnTo>
                        <a:pt x="1802" y="2213"/>
                      </a:lnTo>
                      <a:lnTo>
                        <a:pt x="1802" y="2216"/>
                      </a:lnTo>
                      <a:lnTo>
                        <a:pt x="1802" y="2220"/>
                      </a:lnTo>
                      <a:lnTo>
                        <a:pt x="1802" y="2232"/>
                      </a:lnTo>
                      <a:lnTo>
                        <a:pt x="1802" y="2235"/>
                      </a:lnTo>
                      <a:lnTo>
                        <a:pt x="1802" y="2265"/>
                      </a:lnTo>
                      <a:lnTo>
                        <a:pt x="1802" y="2268"/>
                      </a:lnTo>
                      <a:lnTo>
                        <a:pt x="1809" y="2268"/>
                      </a:lnTo>
                      <a:lnTo>
                        <a:pt x="1821" y="2268"/>
                      </a:lnTo>
                      <a:lnTo>
                        <a:pt x="1828" y="2268"/>
                      </a:lnTo>
                      <a:lnTo>
                        <a:pt x="1835" y="2268"/>
                      </a:lnTo>
                      <a:lnTo>
                        <a:pt x="1835" y="2272"/>
                      </a:lnTo>
                      <a:lnTo>
                        <a:pt x="1835" y="2277"/>
                      </a:lnTo>
                      <a:lnTo>
                        <a:pt x="1835" y="2279"/>
                      </a:lnTo>
                      <a:lnTo>
                        <a:pt x="1835" y="2287"/>
                      </a:lnTo>
                      <a:lnTo>
                        <a:pt x="1835" y="2289"/>
                      </a:lnTo>
                      <a:lnTo>
                        <a:pt x="1835" y="2291"/>
                      </a:lnTo>
                      <a:lnTo>
                        <a:pt x="1835" y="2298"/>
                      </a:lnTo>
                      <a:lnTo>
                        <a:pt x="1831" y="2298"/>
                      </a:lnTo>
                      <a:lnTo>
                        <a:pt x="1823" y="2298"/>
                      </a:lnTo>
                      <a:lnTo>
                        <a:pt x="1816" y="2298"/>
                      </a:lnTo>
                      <a:lnTo>
                        <a:pt x="1814" y="2305"/>
                      </a:lnTo>
                      <a:lnTo>
                        <a:pt x="1814" y="2310"/>
                      </a:lnTo>
                      <a:lnTo>
                        <a:pt x="1814" y="2313"/>
                      </a:lnTo>
                      <a:lnTo>
                        <a:pt x="1814" y="2315"/>
                      </a:lnTo>
                      <a:lnTo>
                        <a:pt x="1814" y="2320"/>
                      </a:lnTo>
                      <a:lnTo>
                        <a:pt x="1812" y="2322"/>
                      </a:lnTo>
                      <a:lnTo>
                        <a:pt x="1816" y="2322"/>
                      </a:lnTo>
                      <a:lnTo>
                        <a:pt x="1819" y="2322"/>
                      </a:lnTo>
                      <a:lnTo>
                        <a:pt x="1819" y="2324"/>
                      </a:lnTo>
                      <a:lnTo>
                        <a:pt x="1819" y="2329"/>
                      </a:lnTo>
                      <a:lnTo>
                        <a:pt x="1819" y="2334"/>
                      </a:lnTo>
                      <a:lnTo>
                        <a:pt x="1819" y="2336"/>
                      </a:lnTo>
                      <a:lnTo>
                        <a:pt x="1819" y="2339"/>
                      </a:lnTo>
                      <a:lnTo>
                        <a:pt x="1819" y="2341"/>
                      </a:lnTo>
                      <a:lnTo>
                        <a:pt x="1819" y="2343"/>
                      </a:lnTo>
                      <a:lnTo>
                        <a:pt x="1819" y="2346"/>
                      </a:lnTo>
                      <a:lnTo>
                        <a:pt x="1819" y="2348"/>
                      </a:lnTo>
                      <a:lnTo>
                        <a:pt x="1819" y="2350"/>
                      </a:lnTo>
                      <a:lnTo>
                        <a:pt x="1819" y="2353"/>
                      </a:lnTo>
                      <a:lnTo>
                        <a:pt x="1814" y="2353"/>
                      </a:lnTo>
                      <a:lnTo>
                        <a:pt x="1807" y="2353"/>
                      </a:lnTo>
                      <a:lnTo>
                        <a:pt x="1802" y="2353"/>
                      </a:lnTo>
                      <a:lnTo>
                        <a:pt x="1802" y="2355"/>
                      </a:lnTo>
                      <a:lnTo>
                        <a:pt x="1800" y="2360"/>
                      </a:lnTo>
                      <a:lnTo>
                        <a:pt x="1802" y="2360"/>
                      </a:lnTo>
                      <a:lnTo>
                        <a:pt x="1805" y="2360"/>
                      </a:lnTo>
                      <a:lnTo>
                        <a:pt x="1805" y="2362"/>
                      </a:lnTo>
                      <a:lnTo>
                        <a:pt x="1807" y="2362"/>
                      </a:lnTo>
                      <a:lnTo>
                        <a:pt x="1807" y="2365"/>
                      </a:lnTo>
                      <a:lnTo>
                        <a:pt x="1809" y="2365"/>
                      </a:lnTo>
                      <a:lnTo>
                        <a:pt x="1809" y="2367"/>
                      </a:lnTo>
                      <a:lnTo>
                        <a:pt x="1809" y="2374"/>
                      </a:lnTo>
                      <a:lnTo>
                        <a:pt x="1809" y="2376"/>
                      </a:lnTo>
                      <a:lnTo>
                        <a:pt x="1809" y="2379"/>
                      </a:lnTo>
                      <a:lnTo>
                        <a:pt x="1809" y="2383"/>
                      </a:lnTo>
                      <a:lnTo>
                        <a:pt x="1807" y="2383"/>
                      </a:lnTo>
                      <a:lnTo>
                        <a:pt x="1805" y="2386"/>
                      </a:lnTo>
                      <a:lnTo>
                        <a:pt x="1805" y="2395"/>
                      </a:lnTo>
                      <a:lnTo>
                        <a:pt x="1805" y="2400"/>
                      </a:lnTo>
                      <a:lnTo>
                        <a:pt x="1802" y="2400"/>
                      </a:lnTo>
                      <a:lnTo>
                        <a:pt x="1802" y="2412"/>
                      </a:lnTo>
                      <a:lnTo>
                        <a:pt x="1802" y="2419"/>
                      </a:lnTo>
                      <a:lnTo>
                        <a:pt x="1802" y="2424"/>
                      </a:lnTo>
                      <a:lnTo>
                        <a:pt x="1802" y="2428"/>
                      </a:lnTo>
                      <a:lnTo>
                        <a:pt x="1802" y="2435"/>
                      </a:lnTo>
                      <a:lnTo>
                        <a:pt x="1802" y="2438"/>
                      </a:lnTo>
                      <a:lnTo>
                        <a:pt x="1802" y="2454"/>
                      </a:lnTo>
                      <a:lnTo>
                        <a:pt x="1802" y="2457"/>
                      </a:lnTo>
                      <a:lnTo>
                        <a:pt x="1802" y="2461"/>
                      </a:lnTo>
                      <a:lnTo>
                        <a:pt x="1802" y="2464"/>
                      </a:lnTo>
                      <a:lnTo>
                        <a:pt x="1802" y="2466"/>
                      </a:lnTo>
                      <a:lnTo>
                        <a:pt x="1802" y="2468"/>
                      </a:lnTo>
                      <a:lnTo>
                        <a:pt x="1802" y="2471"/>
                      </a:lnTo>
                      <a:lnTo>
                        <a:pt x="1802" y="2473"/>
                      </a:lnTo>
                      <a:lnTo>
                        <a:pt x="1802" y="2476"/>
                      </a:lnTo>
                      <a:lnTo>
                        <a:pt x="1802" y="2478"/>
                      </a:lnTo>
                      <a:lnTo>
                        <a:pt x="1802" y="2483"/>
                      </a:lnTo>
                      <a:lnTo>
                        <a:pt x="1802" y="2485"/>
                      </a:lnTo>
                      <a:lnTo>
                        <a:pt x="1802" y="2487"/>
                      </a:lnTo>
                      <a:lnTo>
                        <a:pt x="1802" y="2490"/>
                      </a:lnTo>
                      <a:lnTo>
                        <a:pt x="1802" y="2492"/>
                      </a:lnTo>
                      <a:lnTo>
                        <a:pt x="1802" y="2499"/>
                      </a:lnTo>
                      <a:lnTo>
                        <a:pt x="1802" y="2513"/>
                      </a:lnTo>
                      <a:lnTo>
                        <a:pt x="1802" y="2537"/>
                      </a:lnTo>
                      <a:lnTo>
                        <a:pt x="1760" y="2537"/>
                      </a:lnTo>
                      <a:lnTo>
                        <a:pt x="1757" y="2537"/>
                      </a:lnTo>
                      <a:lnTo>
                        <a:pt x="1757" y="2556"/>
                      </a:lnTo>
                      <a:lnTo>
                        <a:pt x="1757" y="2561"/>
                      </a:lnTo>
                      <a:lnTo>
                        <a:pt x="1757" y="2565"/>
                      </a:lnTo>
                      <a:lnTo>
                        <a:pt x="1757" y="2570"/>
                      </a:lnTo>
                      <a:lnTo>
                        <a:pt x="1757" y="2575"/>
                      </a:lnTo>
                      <a:lnTo>
                        <a:pt x="1757" y="2582"/>
                      </a:lnTo>
                      <a:lnTo>
                        <a:pt x="1760" y="2582"/>
                      </a:lnTo>
                      <a:lnTo>
                        <a:pt x="1764" y="2582"/>
                      </a:lnTo>
                      <a:lnTo>
                        <a:pt x="1769" y="2582"/>
                      </a:lnTo>
                      <a:lnTo>
                        <a:pt x="1771" y="2582"/>
                      </a:lnTo>
                      <a:lnTo>
                        <a:pt x="1774" y="2582"/>
                      </a:lnTo>
                      <a:lnTo>
                        <a:pt x="1790" y="2582"/>
                      </a:lnTo>
                      <a:lnTo>
                        <a:pt x="1805" y="2582"/>
                      </a:lnTo>
                      <a:lnTo>
                        <a:pt x="1809" y="2582"/>
                      </a:lnTo>
                      <a:lnTo>
                        <a:pt x="1819" y="2582"/>
                      </a:lnTo>
                      <a:lnTo>
                        <a:pt x="1821" y="2582"/>
                      </a:lnTo>
                      <a:lnTo>
                        <a:pt x="1821" y="2594"/>
                      </a:lnTo>
                      <a:lnTo>
                        <a:pt x="1821" y="2608"/>
                      </a:lnTo>
                      <a:lnTo>
                        <a:pt x="1821" y="2613"/>
                      </a:lnTo>
                      <a:lnTo>
                        <a:pt x="1821" y="2622"/>
                      </a:lnTo>
                      <a:lnTo>
                        <a:pt x="1821" y="2627"/>
                      </a:lnTo>
                      <a:lnTo>
                        <a:pt x="1821" y="2631"/>
                      </a:lnTo>
                      <a:lnTo>
                        <a:pt x="1821" y="2641"/>
                      </a:lnTo>
                      <a:lnTo>
                        <a:pt x="1821" y="2643"/>
                      </a:lnTo>
                      <a:lnTo>
                        <a:pt x="1821" y="2662"/>
                      </a:lnTo>
                      <a:lnTo>
                        <a:pt x="1821" y="2669"/>
                      </a:lnTo>
                      <a:lnTo>
                        <a:pt x="1821" y="2672"/>
                      </a:lnTo>
                      <a:lnTo>
                        <a:pt x="1821" y="2679"/>
                      </a:lnTo>
                      <a:lnTo>
                        <a:pt x="1821" y="2683"/>
                      </a:lnTo>
                      <a:lnTo>
                        <a:pt x="1819" y="2686"/>
                      </a:lnTo>
                      <a:lnTo>
                        <a:pt x="1819" y="2693"/>
                      </a:lnTo>
                      <a:lnTo>
                        <a:pt x="1816" y="2698"/>
                      </a:lnTo>
                      <a:lnTo>
                        <a:pt x="1814" y="2705"/>
                      </a:lnTo>
                      <a:lnTo>
                        <a:pt x="1814" y="2707"/>
                      </a:lnTo>
                      <a:lnTo>
                        <a:pt x="1814" y="2709"/>
                      </a:lnTo>
                      <a:lnTo>
                        <a:pt x="1812" y="2709"/>
                      </a:lnTo>
                      <a:lnTo>
                        <a:pt x="1812" y="2714"/>
                      </a:lnTo>
                      <a:lnTo>
                        <a:pt x="1812" y="2717"/>
                      </a:lnTo>
                      <a:lnTo>
                        <a:pt x="1812" y="2719"/>
                      </a:lnTo>
                      <a:lnTo>
                        <a:pt x="1809" y="2724"/>
                      </a:lnTo>
                      <a:lnTo>
                        <a:pt x="1809" y="2733"/>
                      </a:lnTo>
                      <a:lnTo>
                        <a:pt x="1807" y="2740"/>
                      </a:lnTo>
                      <a:lnTo>
                        <a:pt x="1807" y="2743"/>
                      </a:lnTo>
                      <a:lnTo>
                        <a:pt x="1807" y="2747"/>
                      </a:lnTo>
                      <a:lnTo>
                        <a:pt x="1807" y="2778"/>
                      </a:lnTo>
                      <a:lnTo>
                        <a:pt x="1807" y="2780"/>
                      </a:lnTo>
                      <a:lnTo>
                        <a:pt x="1809" y="2783"/>
                      </a:lnTo>
                      <a:lnTo>
                        <a:pt x="1809" y="2785"/>
                      </a:lnTo>
                      <a:lnTo>
                        <a:pt x="1809" y="2790"/>
                      </a:lnTo>
                      <a:lnTo>
                        <a:pt x="1809" y="2792"/>
                      </a:lnTo>
                      <a:lnTo>
                        <a:pt x="1812" y="2794"/>
                      </a:lnTo>
                      <a:lnTo>
                        <a:pt x="1812" y="2799"/>
                      </a:lnTo>
                      <a:lnTo>
                        <a:pt x="1814" y="2802"/>
                      </a:lnTo>
                      <a:lnTo>
                        <a:pt x="1814" y="2804"/>
                      </a:lnTo>
                      <a:lnTo>
                        <a:pt x="1814" y="2806"/>
                      </a:lnTo>
                      <a:lnTo>
                        <a:pt x="1814" y="2809"/>
                      </a:lnTo>
                      <a:lnTo>
                        <a:pt x="1814" y="2811"/>
                      </a:lnTo>
                      <a:lnTo>
                        <a:pt x="1816" y="2816"/>
                      </a:lnTo>
                      <a:lnTo>
                        <a:pt x="1819" y="2818"/>
                      </a:lnTo>
                      <a:lnTo>
                        <a:pt x="1823" y="2823"/>
                      </a:lnTo>
                      <a:lnTo>
                        <a:pt x="1826" y="2830"/>
                      </a:lnTo>
                      <a:lnTo>
                        <a:pt x="1828" y="2832"/>
                      </a:lnTo>
                      <a:lnTo>
                        <a:pt x="1828" y="2837"/>
                      </a:lnTo>
                      <a:lnTo>
                        <a:pt x="1831" y="2851"/>
                      </a:lnTo>
                      <a:lnTo>
                        <a:pt x="1833" y="2851"/>
                      </a:lnTo>
                      <a:lnTo>
                        <a:pt x="1833" y="2854"/>
                      </a:lnTo>
                      <a:lnTo>
                        <a:pt x="1835" y="2858"/>
                      </a:lnTo>
                      <a:lnTo>
                        <a:pt x="1835" y="2863"/>
                      </a:lnTo>
                      <a:lnTo>
                        <a:pt x="1833" y="2863"/>
                      </a:lnTo>
                      <a:lnTo>
                        <a:pt x="1833" y="2865"/>
                      </a:lnTo>
                      <a:lnTo>
                        <a:pt x="1831" y="2865"/>
                      </a:lnTo>
                      <a:lnTo>
                        <a:pt x="1828" y="2870"/>
                      </a:lnTo>
                      <a:lnTo>
                        <a:pt x="1819" y="2882"/>
                      </a:lnTo>
                      <a:lnTo>
                        <a:pt x="1819" y="2884"/>
                      </a:lnTo>
                      <a:lnTo>
                        <a:pt x="1819" y="2889"/>
                      </a:lnTo>
                      <a:lnTo>
                        <a:pt x="1819" y="2894"/>
                      </a:lnTo>
                      <a:lnTo>
                        <a:pt x="1831" y="2896"/>
                      </a:lnTo>
                      <a:lnTo>
                        <a:pt x="1835" y="2896"/>
                      </a:lnTo>
                      <a:lnTo>
                        <a:pt x="1828" y="2896"/>
                      </a:lnTo>
                      <a:lnTo>
                        <a:pt x="1819" y="2896"/>
                      </a:lnTo>
                      <a:lnTo>
                        <a:pt x="1812" y="2896"/>
                      </a:lnTo>
                      <a:lnTo>
                        <a:pt x="1805" y="2896"/>
                      </a:lnTo>
                      <a:lnTo>
                        <a:pt x="1800" y="2896"/>
                      </a:lnTo>
                      <a:lnTo>
                        <a:pt x="1797" y="2896"/>
                      </a:lnTo>
                      <a:lnTo>
                        <a:pt x="1790" y="2896"/>
                      </a:lnTo>
                      <a:lnTo>
                        <a:pt x="1783" y="2896"/>
                      </a:lnTo>
                      <a:lnTo>
                        <a:pt x="1776" y="2896"/>
                      </a:lnTo>
                      <a:lnTo>
                        <a:pt x="1769" y="2896"/>
                      </a:lnTo>
                      <a:lnTo>
                        <a:pt x="1767" y="2896"/>
                      </a:lnTo>
                      <a:lnTo>
                        <a:pt x="1760" y="2896"/>
                      </a:lnTo>
                      <a:lnTo>
                        <a:pt x="1753" y="2896"/>
                      </a:lnTo>
                      <a:lnTo>
                        <a:pt x="1745" y="2896"/>
                      </a:lnTo>
                      <a:lnTo>
                        <a:pt x="1741" y="2898"/>
                      </a:lnTo>
                      <a:lnTo>
                        <a:pt x="1734" y="2898"/>
                      </a:lnTo>
                      <a:lnTo>
                        <a:pt x="1727" y="2898"/>
                      </a:lnTo>
                      <a:lnTo>
                        <a:pt x="1722" y="2898"/>
                      </a:lnTo>
                      <a:lnTo>
                        <a:pt x="1710" y="2898"/>
                      </a:lnTo>
                      <a:lnTo>
                        <a:pt x="1703" y="2898"/>
                      </a:lnTo>
                      <a:lnTo>
                        <a:pt x="1698" y="2898"/>
                      </a:lnTo>
                      <a:lnTo>
                        <a:pt x="1689" y="2898"/>
                      </a:lnTo>
                      <a:lnTo>
                        <a:pt x="1684" y="2898"/>
                      </a:lnTo>
                      <a:lnTo>
                        <a:pt x="1675" y="2898"/>
                      </a:lnTo>
                      <a:lnTo>
                        <a:pt x="1668" y="2898"/>
                      </a:lnTo>
                      <a:lnTo>
                        <a:pt x="1670" y="2901"/>
                      </a:lnTo>
                      <a:lnTo>
                        <a:pt x="1670" y="2908"/>
                      </a:lnTo>
                      <a:lnTo>
                        <a:pt x="1670" y="2915"/>
                      </a:lnTo>
                      <a:lnTo>
                        <a:pt x="1670" y="2922"/>
                      </a:lnTo>
                      <a:lnTo>
                        <a:pt x="1670" y="2929"/>
                      </a:lnTo>
                      <a:lnTo>
                        <a:pt x="1670" y="2934"/>
                      </a:lnTo>
                      <a:lnTo>
                        <a:pt x="1670" y="2943"/>
                      </a:lnTo>
                      <a:lnTo>
                        <a:pt x="1670" y="2946"/>
                      </a:lnTo>
                      <a:lnTo>
                        <a:pt x="1670" y="2957"/>
                      </a:lnTo>
                      <a:lnTo>
                        <a:pt x="1670" y="2967"/>
                      </a:lnTo>
                      <a:lnTo>
                        <a:pt x="1670" y="2969"/>
                      </a:lnTo>
                      <a:lnTo>
                        <a:pt x="1668" y="2969"/>
                      </a:lnTo>
                      <a:lnTo>
                        <a:pt x="1665" y="2969"/>
                      </a:lnTo>
                      <a:lnTo>
                        <a:pt x="1663" y="2972"/>
                      </a:lnTo>
                      <a:lnTo>
                        <a:pt x="1660" y="2972"/>
                      </a:lnTo>
                      <a:lnTo>
                        <a:pt x="1658" y="2972"/>
                      </a:lnTo>
                      <a:lnTo>
                        <a:pt x="1656" y="2972"/>
                      </a:lnTo>
                      <a:lnTo>
                        <a:pt x="1651" y="2972"/>
                      </a:lnTo>
                      <a:lnTo>
                        <a:pt x="1649" y="2974"/>
                      </a:lnTo>
                      <a:lnTo>
                        <a:pt x="1646" y="2974"/>
                      </a:lnTo>
                      <a:lnTo>
                        <a:pt x="1644" y="2974"/>
                      </a:lnTo>
                      <a:lnTo>
                        <a:pt x="1639" y="2974"/>
                      </a:lnTo>
                      <a:lnTo>
                        <a:pt x="1637" y="2974"/>
                      </a:lnTo>
                      <a:lnTo>
                        <a:pt x="1632" y="2976"/>
                      </a:lnTo>
                      <a:lnTo>
                        <a:pt x="1627" y="2976"/>
                      </a:lnTo>
                      <a:lnTo>
                        <a:pt x="1625" y="2976"/>
                      </a:lnTo>
                      <a:lnTo>
                        <a:pt x="1620" y="2979"/>
                      </a:lnTo>
                      <a:lnTo>
                        <a:pt x="1616" y="2979"/>
                      </a:lnTo>
                      <a:lnTo>
                        <a:pt x="1611" y="2981"/>
                      </a:lnTo>
                      <a:lnTo>
                        <a:pt x="1604" y="2981"/>
                      </a:lnTo>
                      <a:lnTo>
                        <a:pt x="1599" y="2981"/>
                      </a:lnTo>
                      <a:lnTo>
                        <a:pt x="1594" y="2983"/>
                      </a:lnTo>
                      <a:lnTo>
                        <a:pt x="1590" y="2983"/>
                      </a:lnTo>
                      <a:lnTo>
                        <a:pt x="1585" y="2983"/>
                      </a:lnTo>
                      <a:lnTo>
                        <a:pt x="1583" y="2986"/>
                      </a:lnTo>
                      <a:lnTo>
                        <a:pt x="1578" y="2986"/>
                      </a:lnTo>
                      <a:lnTo>
                        <a:pt x="1575" y="2986"/>
                      </a:lnTo>
                      <a:lnTo>
                        <a:pt x="1571" y="2988"/>
                      </a:lnTo>
                      <a:lnTo>
                        <a:pt x="1568" y="2988"/>
                      </a:lnTo>
                      <a:lnTo>
                        <a:pt x="1566" y="2988"/>
                      </a:lnTo>
                      <a:lnTo>
                        <a:pt x="1561" y="2991"/>
                      </a:lnTo>
                      <a:lnTo>
                        <a:pt x="1559" y="2991"/>
                      </a:lnTo>
                      <a:lnTo>
                        <a:pt x="1557" y="2993"/>
                      </a:lnTo>
                      <a:lnTo>
                        <a:pt x="1554" y="2993"/>
                      </a:lnTo>
                      <a:lnTo>
                        <a:pt x="1552" y="2995"/>
                      </a:lnTo>
                      <a:lnTo>
                        <a:pt x="1549" y="2995"/>
                      </a:lnTo>
                      <a:lnTo>
                        <a:pt x="1545" y="2998"/>
                      </a:lnTo>
                      <a:lnTo>
                        <a:pt x="1542" y="2998"/>
                      </a:lnTo>
                      <a:lnTo>
                        <a:pt x="1540" y="3000"/>
                      </a:lnTo>
                      <a:lnTo>
                        <a:pt x="1538" y="3000"/>
                      </a:lnTo>
                      <a:lnTo>
                        <a:pt x="1533" y="3002"/>
                      </a:lnTo>
                      <a:lnTo>
                        <a:pt x="1531" y="3002"/>
                      </a:lnTo>
                      <a:lnTo>
                        <a:pt x="1528" y="3002"/>
                      </a:lnTo>
                      <a:lnTo>
                        <a:pt x="1526" y="3005"/>
                      </a:lnTo>
                      <a:lnTo>
                        <a:pt x="1523" y="3005"/>
                      </a:lnTo>
                      <a:lnTo>
                        <a:pt x="1521" y="3007"/>
                      </a:lnTo>
                      <a:lnTo>
                        <a:pt x="1519" y="3009"/>
                      </a:lnTo>
                      <a:lnTo>
                        <a:pt x="1516" y="3009"/>
                      </a:lnTo>
                      <a:lnTo>
                        <a:pt x="1514" y="3012"/>
                      </a:lnTo>
                      <a:lnTo>
                        <a:pt x="1514" y="3014"/>
                      </a:lnTo>
                      <a:lnTo>
                        <a:pt x="1512" y="3014"/>
                      </a:lnTo>
                      <a:lnTo>
                        <a:pt x="1509" y="3017"/>
                      </a:lnTo>
                      <a:lnTo>
                        <a:pt x="1507" y="3019"/>
                      </a:lnTo>
                      <a:lnTo>
                        <a:pt x="1505" y="3019"/>
                      </a:lnTo>
                      <a:lnTo>
                        <a:pt x="1502" y="3021"/>
                      </a:lnTo>
                      <a:lnTo>
                        <a:pt x="1500" y="3024"/>
                      </a:lnTo>
                      <a:lnTo>
                        <a:pt x="1497" y="3026"/>
                      </a:lnTo>
                      <a:lnTo>
                        <a:pt x="1495" y="3028"/>
                      </a:lnTo>
                      <a:lnTo>
                        <a:pt x="1493" y="3031"/>
                      </a:lnTo>
                      <a:lnTo>
                        <a:pt x="1490" y="3031"/>
                      </a:lnTo>
                      <a:lnTo>
                        <a:pt x="1488" y="3033"/>
                      </a:lnTo>
                      <a:lnTo>
                        <a:pt x="1486" y="3035"/>
                      </a:lnTo>
                      <a:lnTo>
                        <a:pt x="1483" y="3038"/>
                      </a:lnTo>
                      <a:lnTo>
                        <a:pt x="1481" y="3040"/>
                      </a:lnTo>
                      <a:lnTo>
                        <a:pt x="1479" y="3043"/>
                      </a:lnTo>
                      <a:lnTo>
                        <a:pt x="1476" y="3045"/>
                      </a:lnTo>
                      <a:lnTo>
                        <a:pt x="1474" y="3045"/>
                      </a:lnTo>
                      <a:lnTo>
                        <a:pt x="1474" y="3047"/>
                      </a:lnTo>
                      <a:lnTo>
                        <a:pt x="1471" y="3050"/>
                      </a:lnTo>
                      <a:lnTo>
                        <a:pt x="1469" y="3050"/>
                      </a:lnTo>
                      <a:lnTo>
                        <a:pt x="1469" y="3052"/>
                      </a:lnTo>
                      <a:lnTo>
                        <a:pt x="1467" y="3054"/>
                      </a:lnTo>
                      <a:lnTo>
                        <a:pt x="1464" y="3054"/>
                      </a:lnTo>
                      <a:lnTo>
                        <a:pt x="1462" y="3057"/>
                      </a:lnTo>
                      <a:lnTo>
                        <a:pt x="1460" y="3059"/>
                      </a:lnTo>
                      <a:lnTo>
                        <a:pt x="1460" y="3059"/>
                      </a:lnTo>
                      <a:lnTo>
                        <a:pt x="1457" y="3061"/>
                      </a:lnTo>
                      <a:lnTo>
                        <a:pt x="1455" y="3064"/>
                      </a:lnTo>
                      <a:lnTo>
                        <a:pt x="1455" y="3066"/>
                      </a:lnTo>
                      <a:lnTo>
                        <a:pt x="1453" y="3066"/>
                      </a:lnTo>
                      <a:lnTo>
                        <a:pt x="1450" y="3069"/>
                      </a:lnTo>
                      <a:lnTo>
                        <a:pt x="1448" y="3071"/>
                      </a:lnTo>
                      <a:lnTo>
                        <a:pt x="1446" y="3073"/>
                      </a:lnTo>
                      <a:lnTo>
                        <a:pt x="1443" y="3076"/>
                      </a:lnTo>
                      <a:lnTo>
                        <a:pt x="1441" y="3078"/>
                      </a:lnTo>
                      <a:lnTo>
                        <a:pt x="1438" y="3080"/>
                      </a:lnTo>
                      <a:lnTo>
                        <a:pt x="1436" y="3083"/>
                      </a:lnTo>
                      <a:lnTo>
                        <a:pt x="1434" y="3085"/>
                      </a:lnTo>
                      <a:lnTo>
                        <a:pt x="1431" y="3087"/>
                      </a:lnTo>
                      <a:lnTo>
                        <a:pt x="1431" y="3090"/>
                      </a:lnTo>
                      <a:lnTo>
                        <a:pt x="1429" y="3090"/>
                      </a:lnTo>
                      <a:lnTo>
                        <a:pt x="1429" y="3092"/>
                      </a:lnTo>
                      <a:lnTo>
                        <a:pt x="1427" y="3092"/>
                      </a:lnTo>
                      <a:lnTo>
                        <a:pt x="1424" y="3095"/>
                      </a:lnTo>
                      <a:lnTo>
                        <a:pt x="1422" y="3095"/>
                      </a:lnTo>
                      <a:lnTo>
                        <a:pt x="1422" y="3097"/>
                      </a:lnTo>
                      <a:lnTo>
                        <a:pt x="1420" y="3097"/>
                      </a:lnTo>
                      <a:lnTo>
                        <a:pt x="1417" y="3099"/>
                      </a:lnTo>
                      <a:lnTo>
                        <a:pt x="1415" y="3099"/>
                      </a:lnTo>
                      <a:lnTo>
                        <a:pt x="1412" y="3102"/>
                      </a:lnTo>
                      <a:lnTo>
                        <a:pt x="1410" y="3102"/>
                      </a:lnTo>
                      <a:lnTo>
                        <a:pt x="1408" y="3102"/>
                      </a:lnTo>
                      <a:lnTo>
                        <a:pt x="1403" y="3102"/>
                      </a:lnTo>
                      <a:lnTo>
                        <a:pt x="1401" y="3102"/>
                      </a:lnTo>
                      <a:lnTo>
                        <a:pt x="1401" y="3102"/>
                      </a:lnTo>
                      <a:lnTo>
                        <a:pt x="1398" y="3099"/>
                      </a:lnTo>
                      <a:lnTo>
                        <a:pt x="1396" y="3099"/>
                      </a:lnTo>
                      <a:lnTo>
                        <a:pt x="1394" y="3099"/>
                      </a:lnTo>
                      <a:lnTo>
                        <a:pt x="1391" y="3097"/>
                      </a:lnTo>
                      <a:lnTo>
                        <a:pt x="1389" y="3097"/>
                      </a:lnTo>
                      <a:lnTo>
                        <a:pt x="1386" y="3095"/>
                      </a:lnTo>
                      <a:lnTo>
                        <a:pt x="1384" y="3092"/>
                      </a:lnTo>
                      <a:lnTo>
                        <a:pt x="1382" y="3090"/>
                      </a:lnTo>
                      <a:lnTo>
                        <a:pt x="1379" y="3087"/>
                      </a:lnTo>
                      <a:lnTo>
                        <a:pt x="1377" y="3087"/>
                      </a:lnTo>
                      <a:lnTo>
                        <a:pt x="1375" y="3085"/>
                      </a:lnTo>
                      <a:lnTo>
                        <a:pt x="1372" y="3083"/>
                      </a:lnTo>
                      <a:lnTo>
                        <a:pt x="1370" y="3080"/>
                      </a:lnTo>
                      <a:lnTo>
                        <a:pt x="1368" y="3078"/>
                      </a:lnTo>
                      <a:lnTo>
                        <a:pt x="1365" y="3076"/>
                      </a:lnTo>
                      <a:lnTo>
                        <a:pt x="1363" y="3071"/>
                      </a:lnTo>
                      <a:lnTo>
                        <a:pt x="1360" y="3069"/>
                      </a:lnTo>
                      <a:lnTo>
                        <a:pt x="1360" y="3066"/>
                      </a:lnTo>
                      <a:lnTo>
                        <a:pt x="1358" y="3064"/>
                      </a:lnTo>
                      <a:lnTo>
                        <a:pt x="1356" y="3061"/>
                      </a:lnTo>
                      <a:lnTo>
                        <a:pt x="1356" y="3059"/>
                      </a:lnTo>
                      <a:lnTo>
                        <a:pt x="1353" y="3059"/>
                      </a:lnTo>
                      <a:lnTo>
                        <a:pt x="1351" y="3057"/>
                      </a:lnTo>
                      <a:lnTo>
                        <a:pt x="1351" y="3054"/>
                      </a:lnTo>
                      <a:lnTo>
                        <a:pt x="1349" y="3052"/>
                      </a:lnTo>
                      <a:lnTo>
                        <a:pt x="1346" y="3050"/>
                      </a:lnTo>
                      <a:lnTo>
                        <a:pt x="1346" y="3047"/>
                      </a:lnTo>
                      <a:lnTo>
                        <a:pt x="1344" y="3045"/>
                      </a:lnTo>
                      <a:lnTo>
                        <a:pt x="1344" y="3040"/>
                      </a:lnTo>
                      <a:lnTo>
                        <a:pt x="1342" y="3035"/>
                      </a:lnTo>
                      <a:lnTo>
                        <a:pt x="1339" y="3033"/>
                      </a:lnTo>
                      <a:lnTo>
                        <a:pt x="1337" y="3031"/>
                      </a:lnTo>
                      <a:lnTo>
                        <a:pt x="1337" y="3028"/>
                      </a:lnTo>
                      <a:lnTo>
                        <a:pt x="1334" y="3026"/>
                      </a:lnTo>
                      <a:lnTo>
                        <a:pt x="1332" y="3024"/>
                      </a:lnTo>
                      <a:lnTo>
                        <a:pt x="1332" y="3021"/>
                      </a:lnTo>
                      <a:lnTo>
                        <a:pt x="1330" y="3021"/>
                      </a:lnTo>
                      <a:lnTo>
                        <a:pt x="1327" y="3017"/>
                      </a:lnTo>
                      <a:lnTo>
                        <a:pt x="1325" y="3014"/>
                      </a:lnTo>
                      <a:lnTo>
                        <a:pt x="1323" y="3012"/>
                      </a:lnTo>
                      <a:lnTo>
                        <a:pt x="1323" y="3009"/>
                      </a:lnTo>
                      <a:lnTo>
                        <a:pt x="1320" y="3007"/>
                      </a:lnTo>
                      <a:lnTo>
                        <a:pt x="1318" y="3005"/>
                      </a:lnTo>
                      <a:lnTo>
                        <a:pt x="1316" y="3002"/>
                      </a:lnTo>
                      <a:lnTo>
                        <a:pt x="1311" y="3002"/>
                      </a:lnTo>
                      <a:lnTo>
                        <a:pt x="1309" y="3000"/>
                      </a:lnTo>
                      <a:lnTo>
                        <a:pt x="1306" y="2998"/>
                      </a:lnTo>
                      <a:lnTo>
                        <a:pt x="1304" y="2995"/>
                      </a:lnTo>
                      <a:lnTo>
                        <a:pt x="1301" y="2993"/>
                      </a:lnTo>
                      <a:lnTo>
                        <a:pt x="1299" y="2993"/>
                      </a:lnTo>
                      <a:lnTo>
                        <a:pt x="1299" y="2991"/>
                      </a:lnTo>
                      <a:lnTo>
                        <a:pt x="1297" y="2991"/>
                      </a:lnTo>
                      <a:lnTo>
                        <a:pt x="1294" y="2988"/>
                      </a:lnTo>
                      <a:lnTo>
                        <a:pt x="1292" y="2986"/>
                      </a:lnTo>
                      <a:lnTo>
                        <a:pt x="1290" y="2986"/>
                      </a:lnTo>
                      <a:lnTo>
                        <a:pt x="1287" y="2983"/>
                      </a:lnTo>
                      <a:lnTo>
                        <a:pt x="1285" y="2981"/>
                      </a:lnTo>
                      <a:lnTo>
                        <a:pt x="1285" y="2981"/>
                      </a:lnTo>
                      <a:lnTo>
                        <a:pt x="1283" y="2979"/>
                      </a:lnTo>
                      <a:lnTo>
                        <a:pt x="1280" y="2979"/>
                      </a:lnTo>
                      <a:lnTo>
                        <a:pt x="1278" y="2976"/>
                      </a:lnTo>
                      <a:lnTo>
                        <a:pt x="1275" y="2976"/>
                      </a:lnTo>
                      <a:lnTo>
                        <a:pt x="1273" y="2974"/>
                      </a:lnTo>
                      <a:lnTo>
                        <a:pt x="1271" y="2974"/>
                      </a:lnTo>
                      <a:lnTo>
                        <a:pt x="1268" y="2972"/>
                      </a:lnTo>
                      <a:lnTo>
                        <a:pt x="1266" y="2972"/>
                      </a:lnTo>
                      <a:lnTo>
                        <a:pt x="1264" y="2972"/>
                      </a:lnTo>
                      <a:lnTo>
                        <a:pt x="1261" y="2969"/>
                      </a:lnTo>
                      <a:lnTo>
                        <a:pt x="1259" y="2969"/>
                      </a:lnTo>
                      <a:lnTo>
                        <a:pt x="1257" y="2969"/>
                      </a:lnTo>
                      <a:lnTo>
                        <a:pt x="1254" y="2967"/>
                      </a:lnTo>
                      <a:lnTo>
                        <a:pt x="1252" y="2967"/>
                      </a:lnTo>
                      <a:lnTo>
                        <a:pt x="1249" y="2967"/>
                      </a:lnTo>
                      <a:lnTo>
                        <a:pt x="1247" y="2965"/>
                      </a:lnTo>
                      <a:lnTo>
                        <a:pt x="1245" y="2965"/>
                      </a:lnTo>
                      <a:lnTo>
                        <a:pt x="1242" y="2965"/>
                      </a:lnTo>
                      <a:lnTo>
                        <a:pt x="1240" y="2965"/>
                      </a:lnTo>
                      <a:lnTo>
                        <a:pt x="1238" y="2962"/>
                      </a:lnTo>
                      <a:lnTo>
                        <a:pt x="1235" y="2962"/>
                      </a:lnTo>
                      <a:lnTo>
                        <a:pt x="1233" y="2962"/>
                      </a:lnTo>
                      <a:lnTo>
                        <a:pt x="1231" y="2962"/>
                      </a:lnTo>
                      <a:lnTo>
                        <a:pt x="1228" y="2962"/>
                      </a:lnTo>
                      <a:lnTo>
                        <a:pt x="1228" y="2962"/>
                      </a:lnTo>
                      <a:lnTo>
                        <a:pt x="1226" y="2962"/>
                      </a:lnTo>
                      <a:lnTo>
                        <a:pt x="1223" y="2960"/>
                      </a:lnTo>
                      <a:lnTo>
                        <a:pt x="1221" y="2960"/>
                      </a:lnTo>
                      <a:lnTo>
                        <a:pt x="1219" y="2960"/>
                      </a:lnTo>
                      <a:lnTo>
                        <a:pt x="1216" y="2960"/>
                      </a:lnTo>
                      <a:lnTo>
                        <a:pt x="1214" y="2960"/>
                      </a:lnTo>
                      <a:lnTo>
                        <a:pt x="1212" y="2960"/>
                      </a:lnTo>
                      <a:lnTo>
                        <a:pt x="1209" y="2960"/>
                      </a:lnTo>
                      <a:lnTo>
                        <a:pt x="1207" y="2960"/>
                      </a:lnTo>
                      <a:lnTo>
                        <a:pt x="1202" y="2960"/>
                      </a:lnTo>
                      <a:lnTo>
                        <a:pt x="1200" y="2960"/>
                      </a:lnTo>
                      <a:lnTo>
                        <a:pt x="1195" y="2960"/>
                      </a:lnTo>
                      <a:lnTo>
                        <a:pt x="1193" y="2960"/>
                      </a:lnTo>
                      <a:lnTo>
                        <a:pt x="1188" y="2960"/>
                      </a:lnTo>
                      <a:lnTo>
                        <a:pt x="1186" y="2960"/>
                      </a:lnTo>
                      <a:lnTo>
                        <a:pt x="1183" y="2960"/>
                      </a:lnTo>
                      <a:lnTo>
                        <a:pt x="1181" y="2960"/>
                      </a:lnTo>
                      <a:lnTo>
                        <a:pt x="1176" y="2960"/>
                      </a:lnTo>
                      <a:lnTo>
                        <a:pt x="1174" y="2960"/>
                      </a:lnTo>
                      <a:lnTo>
                        <a:pt x="1171" y="2960"/>
                      </a:lnTo>
                      <a:lnTo>
                        <a:pt x="1162" y="2960"/>
                      </a:lnTo>
                      <a:lnTo>
                        <a:pt x="1160" y="2960"/>
                      </a:lnTo>
                      <a:lnTo>
                        <a:pt x="1153" y="2960"/>
                      </a:lnTo>
                      <a:lnTo>
                        <a:pt x="1143" y="2960"/>
                      </a:lnTo>
                      <a:lnTo>
                        <a:pt x="1129" y="2960"/>
                      </a:lnTo>
                      <a:lnTo>
                        <a:pt x="1127" y="2960"/>
                      </a:lnTo>
                      <a:lnTo>
                        <a:pt x="1120" y="2960"/>
                      </a:lnTo>
                      <a:lnTo>
                        <a:pt x="1117" y="2960"/>
                      </a:lnTo>
                      <a:lnTo>
                        <a:pt x="1115" y="2960"/>
                      </a:lnTo>
                      <a:lnTo>
                        <a:pt x="1115" y="2960"/>
                      </a:lnTo>
                      <a:lnTo>
                        <a:pt x="1112" y="2960"/>
                      </a:lnTo>
                      <a:lnTo>
                        <a:pt x="1110" y="2960"/>
                      </a:lnTo>
                      <a:lnTo>
                        <a:pt x="1108" y="2960"/>
                      </a:lnTo>
                      <a:lnTo>
                        <a:pt x="1105" y="2960"/>
                      </a:lnTo>
                      <a:lnTo>
                        <a:pt x="1103" y="2960"/>
                      </a:lnTo>
                      <a:lnTo>
                        <a:pt x="1101" y="2960"/>
                      </a:lnTo>
                      <a:lnTo>
                        <a:pt x="1098" y="2960"/>
                      </a:lnTo>
                      <a:lnTo>
                        <a:pt x="1096" y="2960"/>
                      </a:lnTo>
                      <a:lnTo>
                        <a:pt x="1091" y="2960"/>
                      </a:lnTo>
                      <a:lnTo>
                        <a:pt x="1086" y="2960"/>
                      </a:lnTo>
                      <a:lnTo>
                        <a:pt x="1082" y="2960"/>
                      </a:lnTo>
                      <a:lnTo>
                        <a:pt x="1079" y="2960"/>
                      </a:lnTo>
                      <a:lnTo>
                        <a:pt x="1077" y="2960"/>
                      </a:lnTo>
                      <a:lnTo>
                        <a:pt x="1075" y="2960"/>
                      </a:lnTo>
                      <a:lnTo>
                        <a:pt x="1072" y="2960"/>
                      </a:lnTo>
                      <a:lnTo>
                        <a:pt x="1070" y="2960"/>
                      </a:lnTo>
                      <a:lnTo>
                        <a:pt x="1068" y="2960"/>
                      </a:lnTo>
                      <a:lnTo>
                        <a:pt x="1065" y="2960"/>
                      </a:lnTo>
                      <a:lnTo>
                        <a:pt x="1063" y="2960"/>
                      </a:lnTo>
                      <a:lnTo>
                        <a:pt x="1060" y="2960"/>
                      </a:lnTo>
                      <a:lnTo>
                        <a:pt x="1058" y="2960"/>
                      </a:lnTo>
                      <a:lnTo>
                        <a:pt x="1058" y="2960"/>
                      </a:lnTo>
                      <a:lnTo>
                        <a:pt x="1056" y="2960"/>
                      </a:lnTo>
                      <a:lnTo>
                        <a:pt x="1053" y="2962"/>
                      </a:lnTo>
                      <a:lnTo>
                        <a:pt x="1051" y="2962"/>
                      </a:lnTo>
                      <a:lnTo>
                        <a:pt x="1049" y="2962"/>
                      </a:lnTo>
                      <a:lnTo>
                        <a:pt x="1046" y="2962"/>
                      </a:lnTo>
                      <a:lnTo>
                        <a:pt x="1044" y="2962"/>
                      </a:lnTo>
                      <a:lnTo>
                        <a:pt x="1042" y="2962"/>
                      </a:lnTo>
                      <a:lnTo>
                        <a:pt x="1039" y="2962"/>
                      </a:lnTo>
                      <a:lnTo>
                        <a:pt x="1037" y="2962"/>
                      </a:lnTo>
                      <a:lnTo>
                        <a:pt x="1037" y="2965"/>
                      </a:lnTo>
                      <a:lnTo>
                        <a:pt x="1034" y="2965"/>
                      </a:lnTo>
                      <a:lnTo>
                        <a:pt x="1032" y="2965"/>
                      </a:lnTo>
                      <a:lnTo>
                        <a:pt x="1030" y="2965"/>
                      </a:lnTo>
                      <a:lnTo>
                        <a:pt x="1027" y="2965"/>
                      </a:lnTo>
                      <a:lnTo>
                        <a:pt x="1023" y="2967"/>
                      </a:lnTo>
                      <a:lnTo>
                        <a:pt x="1020" y="2967"/>
                      </a:lnTo>
                      <a:lnTo>
                        <a:pt x="1018" y="2967"/>
                      </a:lnTo>
                      <a:lnTo>
                        <a:pt x="1016" y="2967"/>
                      </a:lnTo>
                      <a:lnTo>
                        <a:pt x="1011" y="2969"/>
                      </a:lnTo>
                      <a:lnTo>
                        <a:pt x="1009" y="2969"/>
                      </a:lnTo>
                      <a:lnTo>
                        <a:pt x="1006" y="2969"/>
                      </a:lnTo>
                      <a:lnTo>
                        <a:pt x="1004" y="2972"/>
                      </a:lnTo>
                      <a:lnTo>
                        <a:pt x="1001" y="2972"/>
                      </a:lnTo>
                      <a:lnTo>
                        <a:pt x="1001" y="2972"/>
                      </a:lnTo>
                      <a:lnTo>
                        <a:pt x="999" y="2972"/>
                      </a:lnTo>
                      <a:lnTo>
                        <a:pt x="997" y="2972"/>
                      </a:lnTo>
                      <a:lnTo>
                        <a:pt x="994" y="2974"/>
                      </a:lnTo>
                      <a:lnTo>
                        <a:pt x="992" y="2974"/>
                      </a:lnTo>
                      <a:lnTo>
                        <a:pt x="990" y="2974"/>
                      </a:lnTo>
                      <a:lnTo>
                        <a:pt x="987" y="2974"/>
                      </a:lnTo>
                      <a:lnTo>
                        <a:pt x="985" y="2974"/>
                      </a:lnTo>
                      <a:lnTo>
                        <a:pt x="983" y="2976"/>
                      </a:lnTo>
                      <a:lnTo>
                        <a:pt x="978" y="2976"/>
                      </a:lnTo>
                      <a:lnTo>
                        <a:pt x="975" y="2976"/>
                      </a:lnTo>
                      <a:lnTo>
                        <a:pt x="973" y="2976"/>
                      </a:lnTo>
                      <a:lnTo>
                        <a:pt x="966" y="2976"/>
                      </a:lnTo>
                      <a:lnTo>
                        <a:pt x="961" y="2976"/>
                      </a:lnTo>
                      <a:lnTo>
                        <a:pt x="947" y="2976"/>
                      </a:lnTo>
                      <a:lnTo>
                        <a:pt x="935" y="2976"/>
                      </a:lnTo>
                      <a:lnTo>
                        <a:pt x="919" y="2976"/>
                      </a:lnTo>
                      <a:lnTo>
                        <a:pt x="893" y="2976"/>
                      </a:lnTo>
                      <a:lnTo>
                        <a:pt x="874" y="2976"/>
                      </a:lnTo>
                      <a:lnTo>
                        <a:pt x="848" y="2976"/>
                      </a:lnTo>
                      <a:lnTo>
                        <a:pt x="831" y="2976"/>
                      </a:lnTo>
                      <a:lnTo>
                        <a:pt x="803" y="2976"/>
                      </a:lnTo>
                      <a:lnTo>
                        <a:pt x="791" y="2976"/>
                      </a:lnTo>
                      <a:lnTo>
                        <a:pt x="779" y="2976"/>
                      </a:lnTo>
                      <a:lnTo>
                        <a:pt x="770" y="2976"/>
                      </a:lnTo>
                      <a:lnTo>
                        <a:pt x="753" y="2976"/>
                      </a:lnTo>
                      <a:lnTo>
                        <a:pt x="746" y="2976"/>
                      </a:lnTo>
                      <a:lnTo>
                        <a:pt x="742" y="2976"/>
                      </a:lnTo>
                      <a:lnTo>
                        <a:pt x="735" y="2976"/>
                      </a:lnTo>
                      <a:lnTo>
                        <a:pt x="730" y="2976"/>
                      </a:lnTo>
                      <a:lnTo>
                        <a:pt x="723" y="2976"/>
                      </a:lnTo>
                      <a:lnTo>
                        <a:pt x="716" y="2976"/>
                      </a:lnTo>
                      <a:lnTo>
                        <a:pt x="711" y="2976"/>
                      </a:lnTo>
                      <a:lnTo>
                        <a:pt x="704" y="2976"/>
                      </a:lnTo>
                      <a:lnTo>
                        <a:pt x="697" y="2976"/>
                      </a:lnTo>
                      <a:lnTo>
                        <a:pt x="690" y="2976"/>
                      </a:lnTo>
                      <a:lnTo>
                        <a:pt x="683" y="2976"/>
                      </a:lnTo>
                      <a:lnTo>
                        <a:pt x="675" y="2976"/>
                      </a:lnTo>
                      <a:lnTo>
                        <a:pt x="664" y="2976"/>
                      </a:lnTo>
                      <a:lnTo>
                        <a:pt x="654" y="2976"/>
                      </a:lnTo>
                      <a:lnTo>
                        <a:pt x="647" y="2976"/>
                      </a:lnTo>
                      <a:lnTo>
                        <a:pt x="642" y="2976"/>
                      </a:lnTo>
                      <a:lnTo>
                        <a:pt x="635" y="2976"/>
                      </a:lnTo>
                      <a:lnTo>
                        <a:pt x="621" y="2976"/>
                      </a:lnTo>
                      <a:lnTo>
                        <a:pt x="614" y="2976"/>
                      </a:lnTo>
                      <a:lnTo>
                        <a:pt x="609" y="2976"/>
                      </a:lnTo>
                      <a:lnTo>
                        <a:pt x="607" y="2976"/>
                      </a:lnTo>
                      <a:lnTo>
                        <a:pt x="602" y="2976"/>
                      </a:lnTo>
                      <a:lnTo>
                        <a:pt x="593" y="2976"/>
                      </a:lnTo>
                      <a:lnTo>
                        <a:pt x="586" y="2976"/>
                      </a:lnTo>
                      <a:lnTo>
                        <a:pt x="579" y="2976"/>
                      </a:lnTo>
                      <a:lnTo>
                        <a:pt x="576" y="2976"/>
                      </a:lnTo>
                      <a:lnTo>
                        <a:pt x="569" y="2976"/>
                      </a:lnTo>
                      <a:lnTo>
                        <a:pt x="567" y="2976"/>
                      </a:lnTo>
                      <a:lnTo>
                        <a:pt x="560" y="2976"/>
                      </a:lnTo>
                      <a:lnTo>
                        <a:pt x="555" y="2976"/>
                      </a:lnTo>
                      <a:lnTo>
                        <a:pt x="550" y="2976"/>
                      </a:lnTo>
                      <a:lnTo>
                        <a:pt x="546" y="2976"/>
                      </a:lnTo>
                      <a:lnTo>
                        <a:pt x="541" y="2976"/>
                      </a:lnTo>
                      <a:lnTo>
                        <a:pt x="538" y="2976"/>
                      </a:lnTo>
                      <a:lnTo>
                        <a:pt x="534" y="2976"/>
                      </a:lnTo>
                      <a:lnTo>
                        <a:pt x="531" y="2976"/>
                      </a:lnTo>
                      <a:lnTo>
                        <a:pt x="527" y="2976"/>
                      </a:lnTo>
                      <a:lnTo>
                        <a:pt x="524" y="2976"/>
                      </a:lnTo>
                      <a:lnTo>
                        <a:pt x="520" y="2976"/>
                      </a:lnTo>
                      <a:lnTo>
                        <a:pt x="515" y="2976"/>
                      </a:lnTo>
                      <a:lnTo>
                        <a:pt x="510" y="2976"/>
                      </a:lnTo>
                      <a:lnTo>
                        <a:pt x="508" y="2976"/>
                      </a:lnTo>
                      <a:lnTo>
                        <a:pt x="503" y="2976"/>
                      </a:lnTo>
                      <a:lnTo>
                        <a:pt x="498" y="2976"/>
                      </a:lnTo>
                      <a:lnTo>
                        <a:pt x="494" y="2976"/>
                      </a:lnTo>
                      <a:lnTo>
                        <a:pt x="491" y="2974"/>
                      </a:lnTo>
                      <a:lnTo>
                        <a:pt x="486" y="2974"/>
                      </a:lnTo>
                      <a:lnTo>
                        <a:pt x="482" y="2974"/>
                      </a:lnTo>
                      <a:lnTo>
                        <a:pt x="479" y="2974"/>
                      </a:lnTo>
                      <a:lnTo>
                        <a:pt x="470" y="2972"/>
                      </a:lnTo>
                      <a:lnTo>
                        <a:pt x="460" y="2972"/>
                      </a:lnTo>
                      <a:lnTo>
                        <a:pt x="453" y="2969"/>
                      </a:lnTo>
                      <a:lnTo>
                        <a:pt x="444" y="2967"/>
                      </a:lnTo>
                      <a:lnTo>
                        <a:pt x="435" y="2967"/>
                      </a:lnTo>
                      <a:lnTo>
                        <a:pt x="432" y="2965"/>
                      </a:lnTo>
                      <a:lnTo>
                        <a:pt x="425" y="2962"/>
                      </a:lnTo>
                      <a:lnTo>
                        <a:pt x="416" y="2960"/>
                      </a:lnTo>
                      <a:lnTo>
                        <a:pt x="411" y="2957"/>
                      </a:lnTo>
                      <a:lnTo>
                        <a:pt x="404" y="2957"/>
                      </a:lnTo>
                      <a:lnTo>
                        <a:pt x="401" y="2955"/>
                      </a:lnTo>
                      <a:lnTo>
                        <a:pt x="392" y="2953"/>
                      </a:lnTo>
                      <a:lnTo>
                        <a:pt x="387" y="2950"/>
                      </a:lnTo>
                      <a:lnTo>
                        <a:pt x="383" y="2948"/>
                      </a:lnTo>
                      <a:lnTo>
                        <a:pt x="380" y="2948"/>
                      </a:lnTo>
                      <a:lnTo>
                        <a:pt x="378" y="2946"/>
                      </a:lnTo>
                      <a:lnTo>
                        <a:pt x="375" y="2946"/>
                      </a:lnTo>
                      <a:lnTo>
                        <a:pt x="371" y="2946"/>
                      </a:lnTo>
                      <a:lnTo>
                        <a:pt x="366" y="2943"/>
                      </a:lnTo>
                      <a:lnTo>
                        <a:pt x="364" y="2943"/>
                      </a:lnTo>
                      <a:lnTo>
                        <a:pt x="357" y="2941"/>
                      </a:lnTo>
                      <a:lnTo>
                        <a:pt x="352" y="2941"/>
                      </a:lnTo>
                      <a:lnTo>
                        <a:pt x="347" y="2939"/>
                      </a:lnTo>
                      <a:lnTo>
                        <a:pt x="340" y="2939"/>
                      </a:lnTo>
                      <a:lnTo>
                        <a:pt x="335" y="2939"/>
                      </a:lnTo>
                      <a:lnTo>
                        <a:pt x="328" y="2936"/>
                      </a:lnTo>
                      <a:lnTo>
                        <a:pt x="323" y="2936"/>
                      </a:lnTo>
                      <a:lnTo>
                        <a:pt x="321" y="2936"/>
                      </a:lnTo>
                      <a:lnTo>
                        <a:pt x="316" y="2936"/>
                      </a:lnTo>
                      <a:lnTo>
                        <a:pt x="312" y="2936"/>
                      </a:lnTo>
                      <a:lnTo>
                        <a:pt x="305" y="2936"/>
                      </a:lnTo>
                      <a:lnTo>
                        <a:pt x="302" y="2936"/>
                      </a:lnTo>
                      <a:lnTo>
                        <a:pt x="295" y="2936"/>
                      </a:lnTo>
                      <a:lnTo>
                        <a:pt x="290" y="2936"/>
                      </a:lnTo>
                      <a:lnTo>
                        <a:pt x="288" y="2936"/>
                      </a:lnTo>
                      <a:lnTo>
                        <a:pt x="283" y="2936"/>
                      </a:lnTo>
                      <a:lnTo>
                        <a:pt x="279" y="2936"/>
                      </a:lnTo>
                      <a:lnTo>
                        <a:pt x="276" y="2936"/>
                      </a:lnTo>
                      <a:lnTo>
                        <a:pt x="274" y="2936"/>
                      </a:lnTo>
                      <a:lnTo>
                        <a:pt x="269" y="2936"/>
                      </a:lnTo>
                      <a:lnTo>
                        <a:pt x="267" y="2936"/>
                      </a:lnTo>
                      <a:lnTo>
                        <a:pt x="264" y="2936"/>
                      </a:lnTo>
                      <a:lnTo>
                        <a:pt x="260" y="2936"/>
                      </a:lnTo>
                      <a:lnTo>
                        <a:pt x="255" y="2936"/>
                      </a:lnTo>
                      <a:lnTo>
                        <a:pt x="248" y="2936"/>
                      </a:lnTo>
                      <a:lnTo>
                        <a:pt x="243" y="2936"/>
                      </a:lnTo>
                      <a:lnTo>
                        <a:pt x="241" y="2936"/>
                      </a:lnTo>
                      <a:lnTo>
                        <a:pt x="236" y="2934"/>
                      </a:lnTo>
                      <a:lnTo>
                        <a:pt x="229" y="2934"/>
                      </a:lnTo>
                      <a:lnTo>
                        <a:pt x="222" y="2932"/>
                      </a:lnTo>
                      <a:lnTo>
                        <a:pt x="220" y="2932"/>
                      </a:lnTo>
                      <a:lnTo>
                        <a:pt x="212" y="2929"/>
                      </a:lnTo>
                      <a:lnTo>
                        <a:pt x="210" y="2927"/>
                      </a:lnTo>
                      <a:lnTo>
                        <a:pt x="208" y="2927"/>
                      </a:lnTo>
                      <a:lnTo>
                        <a:pt x="203" y="2924"/>
                      </a:lnTo>
                      <a:lnTo>
                        <a:pt x="196" y="2922"/>
                      </a:lnTo>
                      <a:lnTo>
                        <a:pt x="191" y="2920"/>
                      </a:lnTo>
                      <a:lnTo>
                        <a:pt x="186" y="2917"/>
                      </a:lnTo>
                      <a:lnTo>
                        <a:pt x="184" y="2917"/>
                      </a:lnTo>
                      <a:lnTo>
                        <a:pt x="179" y="2915"/>
                      </a:lnTo>
                      <a:lnTo>
                        <a:pt x="175" y="2915"/>
                      </a:lnTo>
                      <a:lnTo>
                        <a:pt x="170" y="2913"/>
                      </a:lnTo>
                      <a:lnTo>
                        <a:pt x="165" y="2910"/>
                      </a:lnTo>
                      <a:lnTo>
                        <a:pt x="163" y="2910"/>
                      </a:lnTo>
                      <a:lnTo>
                        <a:pt x="156" y="2908"/>
                      </a:lnTo>
                      <a:lnTo>
                        <a:pt x="153" y="2906"/>
                      </a:lnTo>
                      <a:lnTo>
                        <a:pt x="149" y="2903"/>
                      </a:lnTo>
                      <a:lnTo>
                        <a:pt x="144" y="2903"/>
                      </a:lnTo>
                      <a:lnTo>
                        <a:pt x="137" y="2901"/>
                      </a:lnTo>
                      <a:lnTo>
                        <a:pt x="130" y="2898"/>
                      </a:lnTo>
                      <a:lnTo>
                        <a:pt x="125" y="2896"/>
                      </a:lnTo>
                      <a:lnTo>
                        <a:pt x="120" y="2894"/>
                      </a:lnTo>
                      <a:lnTo>
                        <a:pt x="116" y="2894"/>
                      </a:lnTo>
                      <a:lnTo>
                        <a:pt x="111" y="2891"/>
                      </a:lnTo>
                      <a:lnTo>
                        <a:pt x="109" y="2891"/>
                      </a:lnTo>
                      <a:lnTo>
                        <a:pt x="104" y="2889"/>
                      </a:lnTo>
                      <a:lnTo>
                        <a:pt x="101" y="2889"/>
                      </a:lnTo>
                      <a:lnTo>
                        <a:pt x="94" y="2889"/>
                      </a:lnTo>
                      <a:lnTo>
                        <a:pt x="94" y="2887"/>
                      </a:lnTo>
                      <a:lnTo>
                        <a:pt x="90" y="2887"/>
                      </a:lnTo>
                      <a:lnTo>
                        <a:pt x="85" y="2884"/>
                      </a:lnTo>
                      <a:lnTo>
                        <a:pt x="80" y="2884"/>
                      </a:lnTo>
                      <a:lnTo>
                        <a:pt x="75" y="2882"/>
                      </a:lnTo>
                      <a:lnTo>
                        <a:pt x="71" y="2882"/>
                      </a:lnTo>
                      <a:lnTo>
                        <a:pt x="66" y="2880"/>
                      </a:lnTo>
                      <a:lnTo>
                        <a:pt x="61" y="2880"/>
                      </a:lnTo>
                      <a:lnTo>
                        <a:pt x="59" y="2877"/>
                      </a:lnTo>
                      <a:lnTo>
                        <a:pt x="54" y="2877"/>
                      </a:lnTo>
                      <a:lnTo>
                        <a:pt x="47" y="2877"/>
                      </a:lnTo>
                      <a:lnTo>
                        <a:pt x="42" y="2875"/>
                      </a:lnTo>
                      <a:lnTo>
                        <a:pt x="38" y="2875"/>
                      </a:lnTo>
                      <a:lnTo>
                        <a:pt x="38" y="2875"/>
                      </a:lnTo>
                      <a:lnTo>
                        <a:pt x="35" y="2875"/>
                      </a:lnTo>
                      <a:lnTo>
                        <a:pt x="31" y="2875"/>
                      </a:lnTo>
                      <a:lnTo>
                        <a:pt x="26" y="2875"/>
                      </a:lnTo>
                      <a:lnTo>
                        <a:pt x="21" y="2875"/>
                      </a:lnTo>
                      <a:lnTo>
                        <a:pt x="12" y="2875"/>
                      </a:lnTo>
                      <a:lnTo>
                        <a:pt x="5" y="2875"/>
                      </a:lnTo>
                      <a:lnTo>
                        <a:pt x="5" y="2880"/>
                      </a:lnTo>
                      <a:lnTo>
                        <a:pt x="5" y="2875"/>
                      </a:lnTo>
                      <a:lnTo>
                        <a:pt x="5" y="2863"/>
                      </a:lnTo>
                      <a:lnTo>
                        <a:pt x="5" y="2828"/>
                      </a:lnTo>
                      <a:lnTo>
                        <a:pt x="5" y="2797"/>
                      </a:lnTo>
                      <a:lnTo>
                        <a:pt x="7" y="2735"/>
                      </a:lnTo>
                      <a:lnTo>
                        <a:pt x="7" y="2709"/>
                      </a:lnTo>
                      <a:lnTo>
                        <a:pt x="7" y="2672"/>
                      </a:lnTo>
                      <a:lnTo>
                        <a:pt x="7" y="2669"/>
                      </a:lnTo>
                      <a:lnTo>
                        <a:pt x="7" y="2667"/>
                      </a:lnTo>
                      <a:lnTo>
                        <a:pt x="9" y="2667"/>
                      </a:lnTo>
                      <a:lnTo>
                        <a:pt x="12" y="2667"/>
                      </a:lnTo>
                      <a:lnTo>
                        <a:pt x="14" y="2667"/>
                      </a:lnTo>
                      <a:lnTo>
                        <a:pt x="16" y="2665"/>
                      </a:lnTo>
                      <a:lnTo>
                        <a:pt x="19" y="2662"/>
                      </a:lnTo>
                      <a:lnTo>
                        <a:pt x="21" y="2662"/>
                      </a:lnTo>
                      <a:lnTo>
                        <a:pt x="21" y="2662"/>
                      </a:lnTo>
                      <a:lnTo>
                        <a:pt x="24" y="2662"/>
                      </a:lnTo>
                      <a:lnTo>
                        <a:pt x="26" y="2662"/>
                      </a:lnTo>
                      <a:lnTo>
                        <a:pt x="28" y="2662"/>
                      </a:lnTo>
                      <a:lnTo>
                        <a:pt x="31" y="2662"/>
                      </a:lnTo>
                      <a:lnTo>
                        <a:pt x="31" y="2660"/>
                      </a:lnTo>
                      <a:lnTo>
                        <a:pt x="33" y="2660"/>
                      </a:lnTo>
                      <a:lnTo>
                        <a:pt x="35" y="2660"/>
                      </a:lnTo>
                      <a:lnTo>
                        <a:pt x="38" y="2660"/>
                      </a:lnTo>
                      <a:lnTo>
                        <a:pt x="38" y="2660"/>
                      </a:lnTo>
                      <a:lnTo>
                        <a:pt x="38" y="2657"/>
                      </a:lnTo>
                      <a:lnTo>
                        <a:pt x="40" y="2657"/>
                      </a:lnTo>
                      <a:lnTo>
                        <a:pt x="42" y="2657"/>
                      </a:lnTo>
                      <a:lnTo>
                        <a:pt x="45" y="2657"/>
                      </a:lnTo>
                      <a:lnTo>
                        <a:pt x="47" y="2657"/>
                      </a:lnTo>
                      <a:lnTo>
                        <a:pt x="49" y="2657"/>
                      </a:lnTo>
                      <a:lnTo>
                        <a:pt x="52" y="2657"/>
                      </a:lnTo>
                      <a:lnTo>
                        <a:pt x="54" y="2657"/>
                      </a:lnTo>
                      <a:lnTo>
                        <a:pt x="57" y="2657"/>
                      </a:lnTo>
                      <a:lnTo>
                        <a:pt x="57" y="2655"/>
                      </a:lnTo>
                      <a:lnTo>
                        <a:pt x="57" y="2653"/>
                      </a:lnTo>
                      <a:lnTo>
                        <a:pt x="57" y="2650"/>
                      </a:lnTo>
                      <a:lnTo>
                        <a:pt x="57" y="2648"/>
                      </a:lnTo>
                      <a:lnTo>
                        <a:pt x="57" y="2646"/>
                      </a:lnTo>
                      <a:lnTo>
                        <a:pt x="57" y="2643"/>
                      </a:lnTo>
                      <a:lnTo>
                        <a:pt x="57" y="2641"/>
                      </a:lnTo>
                      <a:lnTo>
                        <a:pt x="59" y="2641"/>
                      </a:lnTo>
                      <a:lnTo>
                        <a:pt x="59" y="2639"/>
                      </a:lnTo>
                      <a:lnTo>
                        <a:pt x="59" y="2636"/>
                      </a:lnTo>
                      <a:lnTo>
                        <a:pt x="59" y="2634"/>
                      </a:lnTo>
                      <a:lnTo>
                        <a:pt x="59" y="2631"/>
                      </a:lnTo>
                      <a:lnTo>
                        <a:pt x="59" y="2629"/>
                      </a:lnTo>
                      <a:lnTo>
                        <a:pt x="61" y="2629"/>
                      </a:lnTo>
                      <a:lnTo>
                        <a:pt x="61" y="2627"/>
                      </a:lnTo>
                      <a:lnTo>
                        <a:pt x="61" y="2624"/>
                      </a:lnTo>
                      <a:lnTo>
                        <a:pt x="64" y="2624"/>
                      </a:lnTo>
                      <a:lnTo>
                        <a:pt x="64" y="2622"/>
                      </a:lnTo>
                      <a:lnTo>
                        <a:pt x="64" y="2620"/>
                      </a:lnTo>
                      <a:lnTo>
                        <a:pt x="64" y="2617"/>
                      </a:lnTo>
                      <a:lnTo>
                        <a:pt x="66" y="2617"/>
                      </a:lnTo>
                      <a:lnTo>
                        <a:pt x="66" y="2615"/>
                      </a:lnTo>
                      <a:lnTo>
                        <a:pt x="68" y="2615"/>
                      </a:lnTo>
                      <a:lnTo>
                        <a:pt x="68" y="2613"/>
                      </a:lnTo>
                      <a:lnTo>
                        <a:pt x="68" y="2610"/>
                      </a:lnTo>
                      <a:lnTo>
                        <a:pt x="71" y="2610"/>
                      </a:lnTo>
                      <a:lnTo>
                        <a:pt x="71" y="2608"/>
                      </a:lnTo>
                      <a:lnTo>
                        <a:pt x="71" y="2605"/>
                      </a:lnTo>
                      <a:lnTo>
                        <a:pt x="71" y="2605"/>
                      </a:lnTo>
                      <a:lnTo>
                        <a:pt x="71" y="2603"/>
                      </a:lnTo>
                      <a:lnTo>
                        <a:pt x="71" y="2601"/>
                      </a:lnTo>
                      <a:lnTo>
                        <a:pt x="71" y="2598"/>
                      </a:lnTo>
                      <a:lnTo>
                        <a:pt x="68" y="2598"/>
                      </a:lnTo>
                      <a:lnTo>
                        <a:pt x="68" y="2596"/>
                      </a:lnTo>
                      <a:lnTo>
                        <a:pt x="68" y="2594"/>
                      </a:lnTo>
                      <a:lnTo>
                        <a:pt x="68" y="2591"/>
                      </a:lnTo>
                      <a:lnTo>
                        <a:pt x="68" y="2589"/>
                      </a:lnTo>
                      <a:lnTo>
                        <a:pt x="68" y="2587"/>
                      </a:lnTo>
                      <a:lnTo>
                        <a:pt x="66" y="2587"/>
                      </a:lnTo>
                      <a:lnTo>
                        <a:pt x="66" y="2584"/>
                      </a:lnTo>
                      <a:lnTo>
                        <a:pt x="66" y="2582"/>
                      </a:lnTo>
                      <a:lnTo>
                        <a:pt x="66" y="2580"/>
                      </a:lnTo>
                      <a:lnTo>
                        <a:pt x="64" y="2580"/>
                      </a:lnTo>
                      <a:lnTo>
                        <a:pt x="64" y="2577"/>
                      </a:lnTo>
                      <a:lnTo>
                        <a:pt x="64" y="2575"/>
                      </a:lnTo>
                      <a:lnTo>
                        <a:pt x="64" y="2572"/>
                      </a:lnTo>
                      <a:lnTo>
                        <a:pt x="64" y="2570"/>
                      </a:lnTo>
                      <a:lnTo>
                        <a:pt x="64" y="2568"/>
                      </a:lnTo>
                      <a:lnTo>
                        <a:pt x="64" y="2565"/>
                      </a:lnTo>
                      <a:lnTo>
                        <a:pt x="64" y="2563"/>
                      </a:lnTo>
                      <a:lnTo>
                        <a:pt x="64" y="2561"/>
                      </a:lnTo>
                      <a:lnTo>
                        <a:pt x="64" y="2558"/>
                      </a:lnTo>
                      <a:lnTo>
                        <a:pt x="64" y="2556"/>
                      </a:lnTo>
                      <a:lnTo>
                        <a:pt x="64" y="2554"/>
                      </a:lnTo>
                      <a:lnTo>
                        <a:pt x="64" y="2551"/>
                      </a:lnTo>
                      <a:lnTo>
                        <a:pt x="64" y="2549"/>
                      </a:lnTo>
                      <a:lnTo>
                        <a:pt x="66" y="2549"/>
                      </a:lnTo>
                      <a:lnTo>
                        <a:pt x="66" y="2549"/>
                      </a:lnTo>
                      <a:lnTo>
                        <a:pt x="66" y="2546"/>
                      </a:lnTo>
                      <a:lnTo>
                        <a:pt x="66" y="2544"/>
                      </a:lnTo>
                      <a:lnTo>
                        <a:pt x="66" y="2542"/>
                      </a:lnTo>
                      <a:lnTo>
                        <a:pt x="66" y="2539"/>
                      </a:lnTo>
                      <a:lnTo>
                        <a:pt x="66" y="2537"/>
                      </a:lnTo>
                      <a:lnTo>
                        <a:pt x="66" y="2535"/>
                      </a:lnTo>
                      <a:lnTo>
                        <a:pt x="68" y="2535"/>
                      </a:lnTo>
                      <a:lnTo>
                        <a:pt x="68" y="2532"/>
                      </a:lnTo>
                      <a:lnTo>
                        <a:pt x="68" y="2530"/>
                      </a:lnTo>
                      <a:lnTo>
                        <a:pt x="71" y="2530"/>
                      </a:lnTo>
                      <a:lnTo>
                        <a:pt x="71" y="2528"/>
                      </a:lnTo>
                      <a:lnTo>
                        <a:pt x="73" y="2528"/>
                      </a:lnTo>
                      <a:lnTo>
                        <a:pt x="73" y="2525"/>
                      </a:lnTo>
                      <a:lnTo>
                        <a:pt x="73" y="2523"/>
                      </a:lnTo>
                      <a:lnTo>
                        <a:pt x="75" y="2523"/>
                      </a:lnTo>
                      <a:lnTo>
                        <a:pt x="75" y="2520"/>
                      </a:lnTo>
                      <a:lnTo>
                        <a:pt x="78" y="2520"/>
                      </a:lnTo>
                      <a:lnTo>
                        <a:pt x="78" y="2518"/>
                      </a:lnTo>
                      <a:lnTo>
                        <a:pt x="80" y="2518"/>
                      </a:lnTo>
                      <a:lnTo>
                        <a:pt x="80" y="2516"/>
                      </a:lnTo>
                      <a:lnTo>
                        <a:pt x="83" y="2516"/>
                      </a:lnTo>
                      <a:lnTo>
                        <a:pt x="85" y="2516"/>
                      </a:lnTo>
                      <a:lnTo>
                        <a:pt x="87" y="2516"/>
                      </a:lnTo>
                      <a:lnTo>
                        <a:pt x="87" y="2513"/>
                      </a:lnTo>
                      <a:lnTo>
                        <a:pt x="90" y="2513"/>
                      </a:lnTo>
                      <a:lnTo>
                        <a:pt x="92" y="2513"/>
                      </a:lnTo>
                      <a:lnTo>
                        <a:pt x="94" y="2513"/>
                      </a:lnTo>
                      <a:lnTo>
                        <a:pt x="94" y="2511"/>
                      </a:lnTo>
                      <a:lnTo>
                        <a:pt x="94" y="2511"/>
                      </a:lnTo>
                      <a:lnTo>
                        <a:pt x="94" y="2509"/>
                      </a:lnTo>
                      <a:lnTo>
                        <a:pt x="97" y="2509"/>
                      </a:lnTo>
                      <a:lnTo>
                        <a:pt x="97" y="2506"/>
                      </a:lnTo>
                      <a:lnTo>
                        <a:pt x="99" y="2506"/>
                      </a:lnTo>
                      <a:lnTo>
                        <a:pt x="99" y="2504"/>
                      </a:lnTo>
                      <a:lnTo>
                        <a:pt x="101" y="2502"/>
                      </a:lnTo>
                      <a:lnTo>
                        <a:pt x="104" y="2502"/>
                      </a:lnTo>
                      <a:lnTo>
                        <a:pt x="104" y="2499"/>
                      </a:lnTo>
                      <a:lnTo>
                        <a:pt x="104" y="2497"/>
                      </a:lnTo>
                      <a:lnTo>
                        <a:pt x="101" y="2497"/>
                      </a:lnTo>
                      <a:lnTo>
                        <a:pt x="104" y="2497"/>
                      </a:lnTo>
                      <a:lnTo>
                        <a:pt x="104" y="2494"/>
                      </a:lnTo>
                      <a:lnTo>
                        <a:pt x="104" y="2494"/>
                      </a:lnTo>
                      <a:lnTo>
                        <a:pt x="104" y="2492"/>
                      </a:lnTo>
                      <a:lnTo>
                        <a:pt x="106" y="2492"/>
                      </a:lnTo>
                      <a:lnTo>
                        <a:pt x="106" y="2490"/>
                      </a:lnTo>
                      <a:lnTo>
                        <a:pt x="106" y="2487"/>
                      </a:lnTo>
                      <a:lnTo>
                        <a:pt x="106" y="2485"/>
                      </a:lnTo>
                      <a:lnTo>
                        <a:pt x="106" y="2483"/>
                      </a:lnTo>
                      <a:lnTo>
                        <a:pt x="104" y="2483"/>
                      </a:lnTo>
                      <a:lnTo>
                        <a:pt x="104" y="2480"/>
                      </a:lnTo>
                      <a:lnTo>
                        <a:pt x="104" y="2478"/>
                      </a:lnTo>
                      <a:lnTo>
                        <a:pt x="104" y="2476"/>
                      </a:lnTo>
                      <a:lnTo>
                        <a:pt x="101" y="2476"/>
                      </a:lnTo>
                      <a:lnTo>
                        <a:pt x="101" y="2473"/>
                      </a:lnTo>
                      <a:lnTo>
                        <a:pt x="99" y="2473"/>
                      </a:lnTo>
                      <a:lnTo>
                        <a:pt x="99" y="2471"/>
                      </a:lnTo>
                      <a:lnTo>
                        <a:pt x="97" y="2471"/>
                      </a:lnTo>
                      <a:lnTo>
                        <a:pt x="97" y="2468"/>
                      </a:lnTo>
                      <a:lnTo>
                        <a:pt x="94" y="2468"/>
                      </a:lnTo>
                      <a:lnTo>
                        <a:pt x="94" y="2466"/>
                      </a:lnTo>
                      <a:lnTo>
                        <a:pt x="94" y="2464"/>
                      </a:lnTo>
                      <a:lnTo>
                        <a:pt x="94" y="2464"/>
                      </a:lnTo>
                      <a:lnTo>
                        <a:pt x="94" y="2461"/>
                      </a:lnTo>
                      <a:lnTo>
                        <a:pt x="92" y="2461"/>
                      </a:lnTo>
                      <a:lnTo>
                        <a:pt x="92" y="2459"/>
                      </a:lnTo>
                      <a:lnTo>
                        <a:pt x="92" y="2457"/>
                      </a:lnTo>
                      <a:lnTo>
                        <a:pt x="90" y="2457"/>
                      </a:lnTo>
                      <a:lnTo>
                        <a:pt x="90" y="2454"/>
                      </a:lnTo>
                      <a:lnTo>
                        <a:pt x="87" y="2454"/>
                      </a:lnTo>
                      <a:lnTo>
                        <a:pt x="87" y="2452"/>
                      </a:lnTo>
                      <a:lnTo>
                        <a:pt x="85" y="2452"/>
                      </a:lnTo>
                      <a:lnTo>
                        <a:pt x="85" y="2450"/>
                      </a:lnTo>
                      <a:lnTo>
                        <a:pt x="83" y="2450"/>
                      </a:lnTo>
                      <a:lnTo>
                        <a:pt x="83" y="2447"/>
                      </a:lnTo>
                      <a:lnTo>
                        <a:pt x="80" y="2447"/>
                      </a:lnTo>
                      <a:lnTo>
                        <a:pt x="80" y="2445"/>
                      </a:lnTo>
                      <a:lnTo>
                        <a:pt x="78" y="2445"/>
                      </a:lnTo>
                      <a:lnTo>
                        <a:pt x="78" y="2442"/>
                      </a:lnTo>
                      <a:lnTo>
                        <a:pt x="75" y="2442"/>
                      </a:lnTo>
                      <a:lnTo>
                        <a:pt x="75" y="2440"/>
                      </a:lnTo>
                      <a:lnTo>
                        <a:pt x="73" y="2440"/>
                      </a:lnTo>
                      <a:lnTo>
                        <a:pt x="73" y="2438"/>
                      </a:lnTo>
                      <a:lnTo>
                        <a:pt x="71" y="2438"/>
                      </a:lnTo>
                      <a:lnTo>
                        <a:pt x="71" y="2435"/>
                      </a:lnTo>
                      <a:lnTo>
                        <a:pt x="68" y="2435"/>
                      </a:lnTo>
                      <a:lnTo>
                        <a:pt x="68" y="2433"/>
                      </a:lnTo>
                      <a:lnTo>
                        <a:pt x="66" y="2433"/>
                      </a:lnTo>
                      <a:lnTo>
                        <a:pt x="66" y="2431"/>
                      </a:lnTo>
                      <a:lnTo>
                        <a:pt x="64" y="2431"/>
                      </a:lnTo>
                      <a:lnTo>
                        <a:pt x="61" y="2431"/>
                      </a:lnTo>
                      <a:lnTo>
                        <a:pt x="61" y="2428"/>
                      </a:lnTo>
                      <a:lnTo>
                        <a:pt x="59" y="2428"/>
                      </a:lnTo>
                      <a:lnTo>
                        <a:pt x="59" y="2426"/>
                      </a:lnTo>
                      <a:lnTo>
                        <a:pt x="59" y="2424"/>
                      </a:lnTo>
                      <a:lnTo>
                        <a:pt x="57" y="2424"/>
                      </a:lnTo>
                      <a:lnTo>
                        <a:pt x="57" y="2421"/>
                      </a:lnTo>
                      <a:lnTo>
                        <a:pt x="54" y="2421"/>
                      </a:lnTo>
                      <a:lnTo>
                        <a:pt x="54" y="2419"/>
                      </a:lnTo>
                      <a:lnTo>
                        <a:pt x="52" y="2419"/>
                      </a:lnTo>
                      <a:lnTo>
                        <a:pt x="52" y="2417"/>
                      </a:lnTo>
                      <a:lnTo>
                        <a:pt x="49" y="2417"/>
                      </a:lnTo>
                      <a:lnTo>
                        <a:pt x="49" y="2414"/>
                      </a:lnTo>
                      <a:lnTo>
                        <a:pt x="47" y="2414"/>
                      </a:lnTo>
                      <a:lnTo>
                        <a:pt x="47" y="2412"/>
                      </a:lnTo>
                      <a:lnTo>
                        <a:pt x="45" y="2412"/>
                      </a:lnTo>
                      <a:lnTo>
                        <a:pt x="45" y="2409"/>
                      </a:lnTo>
                      <a:lnTo>
                        <a:pt x="42" y="2409"/>
                      </a:lnTo>
                      <a:lnTo>
                        <a:pt x="42" y="2407"/>
                      </a:lnTo>
                      <a:lnTo>
                        <a:pt x="40" y="2407"/>
                      </a:lnTo>
                      <a:lnTo>
                        <a:pt x="38" y="2407"/>
                      </a:lnTo>
                      <a:lnTo>
                        <a:pt x="38" y="2405"/>
                      </a:lnTo>
                      <a:lnTo>
                        <a:pt x="38" y="2405"/>
                      </a:lnTo>
                      <a:lnTo>
                        <a:pt x="35" y="2402"/>
                      </a:lnTo>
                      <a:lnTo>
                        <a:pt x="33" y="2402"/>
                      </a:lnTo>
                      <a:lnTo>
                        <a:pt x="33" y="2400"/>
                      </a:lnTo>
                      <a:lnTo>
                        <a:pt x="31" y="2400"/>
                      </a:lnTo>
                      <a:lnTo>
                        <a:pt x="28" y="2400"/>
                      </a:lnTo>
                      <a:lnTo>
                        <a:pt x="28" y="2398"/>
                      </a:lnTo>
                      <a:lnTo>
                        <a:pt x="26" y="2398"/>
                      </a:lnTo>
                      <a:lnTo>
                        <a:pt x="24" y="2398"/>
                      </a:lnTo>
                      <a:lnTo>
                        <a:pt x="21" y="2398"/>
                      </a:lnTo>
                      <a:lnTo>
                        <a:pt x="21" y="2395"/>
                      </a:lnTo>
                      <a:lnTo>
                        <a:pt x="19" y="2395"/>
                      </a:lnTo>
                      <a:lnTo>
                        <a:pt x="19" y="2393"/>
                      </a:lnTo>
                      <a:lnTo>
                        <a:pt x="16" y="2393"/>
                      </a:lnTo>
                      <a:lnTo>
                        <a:pt x="16" y="2391"/>
                      </a:lnTo>
                      <a:lnTo>
                        <a:pt x="14" y="2391"/>
                      </a:lnTo>
                      <a:lnTo>
                        <a:pt x="12" y="2391"/>
                      </a:lnTo>
                      <a:lnTo>
                        <a:pt x="12" y="2388"/>
                      </a:lnTo>
                      <a:lnTo>
                        <a:pt x="9" y="2388"/>
                      </a:lnTo>
                      <a:lnTo>
                        <a:pt x="9" y="2391"/>
                      </a:lnTo>
                      <a:lnTo>
                        <a:pt x="9" y="2388"/>
                      </a:lnTo>
                      <a:lnTo>
                        <a:pt x="9" y="2386"/>
                      </a:lnTo>
                      <a:lnTo>
                        <a:pt x="9" y="2383"/>
                      </a:lnTo>
                      <a:lnTo>
                        <a:pt x="9" y="2381"/>
                      </a:lnTo>
                      <a:lnTo>
                        <a:pt x="9" y="2350"/>
                      </a:lnTo>
                      <a:lnTo>
                        <a:pt x="12" y="2199"/>
                      </a:lnTo>
                      <a:lnTo>
                        <a:pt x="12" y="2173"/>
                      </a:lnTo>
                      <a:lnTo>
                        <a:pt x="7" y="2015"/>
                      </a:lnTo>
                      <a:lnTo>
                        <a:pt x="5" y="1835"/>
                      </a:lnTo>
                      <a:lnTo>
                        <a:pt x="2" y="1651"/>
                      </a:lnTo>
                      <a:lnTo>
                        <a:pt x="0" y="1474"/>
                      </a:lnTo>
                      <a:lnTo>
                        <a:pt x="0" y="1441"/>
                      </a:lnTo>
                      <a:lnTo>
                        <a:pt x="0" y="1349"/>
                      </a:lnTo>
                      <a:lnTo>
                        <a:pt x="0" y="1292"/>
                      </a:lnTo>
                      <a:lnTo>
                        <a:pt x="0" y="1271"/>
                      </a:lnTo>
                      <a:lnTo>
                        <a:pt x="0" y="1254"/>
                      </a:lnTo>
                      <a:lnTo>
                        <a:pt x="0" y="1167"/>
                      </a:lnTo>
                      <a:lnTo>
                        <a:pt x="0" y="1077"/>
                      </a:lnTo>
                      <a:lnTo>
                        <a:pt x="2" y="987"/>
                      </a:lnTo>
                      <a:lnTo>
                        <a:pt x="2" y="935"/>
                      </a:lnTo>
                      <a:lnTo>
                        <a:pt x="2" y="897"/>
                      </a:lnTo>
                      <a:lnTo>
                        <a:pt x="2" y="853"/>
                      </a:lnTo>
                      <a:lnTo>
                        <a:pt x="2" y="845"/>
                      </a:lnTo>
                      <a:lnTo>
                        <a:pt x="2" y="805"/>
                      </a:lnTo>
                      <a:lnTo>
                        <a:pt x="2" y="763"/>
                      </a:lnTo>
                      <a:lnTo>
                        <a:pt x="2" y="718"/>
                      </a:lnTo>
                      <a:lnTo>
                        <a:pt x="2" y="673"/>
                      </a:lnTo>
                      <a:lnTo>
                        <a:pt x="2" y="626"/>
                      </a:lnTo>
                      <a:lnTo>
                        <a:pt x="2" y="581"/>
                      </a:lnTo>
                      <a:lnTo>
                        <a:pt x="2" y="574"/>
                      </a:lnTo>
                      <a:lnTo>
                        <a:pt x="2" y="538"/>
                      </a:lnTo>
                      <a:lnTo>
                        <a:pt x="5" y="493"/>
                      </a:lnTo>
                      <a:lnTo>
                        <a:pt x="5" y="484"/>
                      </a:lnTo>
                      <a:lnTo>
                        <a:pt x="5" y="458"/>
                      </a:lnTo>
                      <a:lnTo>
                        <a:pt x="5" y="449"/>
                      </a:lnTo>
                      <a:lnTo>
                        <a:pt x="5" y="401"/>
                      </a:lnTo>
                      <a:lnTo>
                        <a:pt x="5" y="399"/>
                      </a:lnTo>
                      <a:lnTo>
                        <a:pt x="5" y="356"/>
                      </a:lnTo>
                      <a:lnTo>
                        <a:pt x="5" y="236"/>
                      </a:lnTo>
                      <a:lnTo>
                        <a:pt x="7" y="236"/>
                      </a:lnTo>
                      <a:lnTo>
                        <a:pt x="7" y="234"/>
                      </a:lnTo>
                      <a:lnTo>
                        <a:pt x="9" y="231"/>
                      </a:lnTo>
                      <a:lnTo>
                        <a:pt x="9" y="229"/>
                      </a:lnTo>
                      <a:lnTo>
                        <a:pt x="12" y="229"/>
                      </a:lnTo>
                      <a:lnTo>
                        <a:pt x="12" y="227"/>
                      </a:lnTo>
                      <a:lnTo>
                        <a:pt x="14" y="224"/>
                      </a:lnTo>
                      <a:lnTo>
                        <a:pt x="14" y="222"/>
                      </a:lnTo>
                      <a:lnTo>
                        <a:pt x="16" y="219"/>
                      </a:lnTo>
                      <a:lnTo>
                        <a:pt x="16" y="217"/>
                      </a:lnTo>
                      <a:lnTo>
                        <a:pt x="16" y="215"/>
                      </a:lnTo>
                      <a:lnTo>
                        <a:pt x="19" y="212"/>
                      </a:lnTo>
                      <a:lnTo>
                        <a:pt x="19" y="210"/>
                      </a:lnTo>
                      <a:lnTo>
                        <a:pt x="21" y="210"/>
                      </a:lnTo>
                      <a:lnTo>
                        <a:pt x="21" y="208"/>
                      </a:lnTo>
                      <a:lnTo>
                        <a:pt x="24" y="205"/>
                      </a:lnTo>
                      <a:lnTo>
                        <a:pt x="24" y="203"/>
                      </a:lnTo>
                      <a:lnTo>
                        <a:pt x="24" y="201"/>
                      </a:lnTo>
                      <a:lnTo>
                        <a:pt x="26" y="201"/>
                      </a:lnTo>
                      <a:lnTo>
                        <a:pt x="28" y="198"/>
                      </a:lnTo>
                      <a:lnTo>
                        <a:pt x="28" y="196"/>
                      </a:lnTo>
                      <a:lnTo>
                        <a:pt x="31" y="196"/>
                      </a:lnTo>
                      <a:lnTo>
                        <a:pt x="33" y="196"/>
                      </a:lnTo>
                      <a:lnTo>
                        <a:pt x="33" y="198"/>
                      </a:lnTo>
                      <a:lnTo>
                        <a:pt x="33" y="201"/>
                      </a:lnTo>
                      <a:lnTo>
                        <a:pt x="33" y="203"/>
                      </a:lnTo>
                      <a:lnTo>
                        <a:pt x="35" y="205"/>
                      </a:lnTo>
                      <a:lnTo>
                        <a:pt x="35" y="208"/>
                      </a:lnTo>
                      <a:lnTo>
                        <a:pt x="38" y="208"/>
                      </a:lnTo>
                      <a:lnTo>
                        <a:pt x="38" y="210"/>
                      </a:lnTo>
                      <a:lnTo>
                        <a:pt x="40" y="212"/>
                      </a:lnTo>
                      <a:lnTo>
                        <a:pt x="42" y="215"/>
                      </a:lnTo>
                      <a:lnTo>
                        <a:pt x="45" y="215"/>
                      </a:lnTo>
                      <a:lnTo>
                        <a:pt x="45" y="217"/>
                      </a:lnTo>
                      <a:lnTo>
                        <a:pt x="47" y="217"/>
                      </a:lnTo>
                      <a:lnTo>
                        <a:pt x="49" y="219"/>
                      </a:lnTo>
                      <a:lnTo>
                        <a:pt x="52" y="222"/>
                      </a:lnTo>
                      <a:lnTo>
                        <a:pt x="54" y="222"/>
                      </a:lnTo>
                      <a:lnTo>
                        <a:pt x="54" y="224"/>
                      </a:lnTo>
                      <a:lnTo>
                        <a:pt x="54" y="227"/>
                      </a:lnTo>
                      <a:lnTo>
                        <a:pt x="57" y="227"/>
                      </a:lnTo>
                      <a:lnTo>
                        <a:pt x="54" y="227"/>
                      </a:lnTo>
                      <a:lnTo>
                        <a:pt x="54" y="229"/>
                      </a:lnTo>
                      <a:lnTo>
                        <a:pt x="52" y="229"/>
                      </a:lnTo>
                      <a:lnTo>
                        <a:pt x="52" y="229"/>
                      </a:lnTo>
                      <a:lnTo>
                        <a:pt x="54" y="231"/>
                      </a:lnTo>
                      <a:lnTo>
                        <a:pt x="54" y="234"/>
                      </a:lnTo>
                      <a:lnTo>
                        <a:pt x="54" y="236"/>
                      </a:lnTo>
                      <a:lnTo>
                        <a:pt x="57" y="236"/>
                      </a:lnTo>
                      <a:lnTo>
                        <a:pt x="57" y="238"/>
                      </a:lnTo>
                      <a:lnTo>
                        <a:pt x="59" y="238"/>
                      </a:lnTo>
                      <a:lnTo>
                        <a:pt x="59" y="241"/>
                      </a:lnTo>
                      <a:lnTo>
                        <a:pt x="61" y="241"/>
                      </a:lnTo>
                      <a:lnTo>
                        <a:pt x="64" y="241"/>
                      </a:lnTo>
                      <a:lnTo>
                        <a:pt x="66" y="241"/>
                      </a:lnTo>
                      <a:lnTo>
                        <a:pt x="68" y="243"/>
                      </a:lnTo>
                      <a:lnTo>
                        <a:pt x="71" y="243"/>
                      </a:lnTo>
                      <a:lnTo>
                        <a:pt x="73" y="243"/>
                      </a:lnTo>
                      <a:lnTo>
                        <a:pt x="75" y="243"/>
                      </a:lnTo>
                      <a:lnTo>
                        <a:pt x="78" y="243"/>
                      </a:lnTo>
                      <a:lnTo>
                        <a:pt x="78" y="241"/>
                      </a:lnTo>
                      <a:lnTo>
                        <a:pt x="80" y="241"/>
                      </a:lnTo>
                      <a:lnTo>
                        <a:pt x="83" y="241"/>
                      </a:lnTo>
                      <a:lnTo>
                        <a:pt x="85" y="241"/>
                      </a:lnTo>
                      <a:lnTo>
                        <a:pt x="85" y="243"/>
                      </a:lnTo>
                      <a:lnTo>
                        <a:pt x="87" y="243"/>
                      </a:lnTo>
                      <a:lnTo>
                        <a:pt x="87" y="241"/>
                      </a:lnTo>
                      <a:lnTo>
                        <a:pt x="90" y="238"/>
                      </a:lnTo>
                      <a:lnTo>
                        <a:pt x="92" y="238"/>
                      </a:lnTo>
                      <a:lnTo>
                        <a:pt x="94" y="238"/>
                      </a:lnTo>
                      <a:lnTo>
                        <a:pt x="94" y="236"/>
                      </a:lnTo>
                      <a:lnTo>
                        <a:pt x="94" y="236"/>
                      </a:lnTo>
                      <a:lnTo>
                        <a:pt x="97" y="236"/>
                      </a:lnTo>
                      <a:lnTo>
                        <a:pt x="99" y="234"/>
                      </a:lnTo>
                      <a:lnTo>
                        <a:pt x="101" y="234"/>
                      </a:lnTo>
                      <a:lnTo>
                        <a:pt x="106" y="234"/>
                      </a:lnTo>
                      <a:lnTo>
                        <a:pt x="109" y="231"/>
                      </a:lnTo>
                      <a:lnTo>
                        <a:pt x="111" y="229"/>
                      </a:lnTo>
                      <a:lnTo>
                        <a:pt x="111" y="229"/>
                      </a:lnTo>
                      <a:lnTo>
                        <a:pt x="113" y="229"/>
                      </a:lnTo>
                      <a:lnTo>
                        <a:pt x="113" y="227"/>
                      </a:lnTo>
                      <a:lnTo>
                        <a:pt x="116" y="227"/>
                      </a:lnTo>
                      <a:lnTo>
                        <a:pt x="116" y="224"/>
                      </a:lnTo>
                      <a:lnTo>
                        <a:pt x="116" y="222"/>
                      </a:lnTo>
                      <a:lnTo>
                        <a:pt x="118" y="222"/>
                      </a:lnTo>
                      <a:lnTo>
                        <a:pt x="120" y="222"/>
                      </a:lnTo>
                      <a:lnTo>
                        <a:pt x="120" y="219"/>
                      </a:lnTo>
                      <a:lnTo>
                        <a:pt x="120" y="217"/>
                      </a:lnTo>
                      <a:lnTo>
                        <a:pt x="120" y="215"/>
                      </a:lnTo>
                      <a:lnTo>
                        <a:pt x="123" y="215"/>
                      </a:lnTo>
                      <a:lnTo>
                        <a:pt x="123" y="212"/>
                      </a:lnTo>
                      <a:lnTo>
                        <a:pt x="125" y="212"/>
                      </a:lnTo>
                      <a:lnTo>
                        <a:pt x="125" y="210"/>
                      </a:lnTo>
                      <a:lnTo>
                        <a:pt x="127" y="208"/>
                      </a:lnTo>
                      <a:lnTo>
                        <a:pt x="130" y="208"/>
                      </a:lnTo>
                      <a:lnTo>
                        <a:pt x="130" y="205"/>
                      </a:lnTo>
                      <a:lnTo>
                        <a:pt x="132" y="205"/>
                      </a:lnTo>
                      <a:lnTo>
                        <a:pt x="132" y="203"/>
                      </a:lnTo>
                      <a:lnTo>
                        <a:pt x="135" y="201"/>
                      </a:lnTo>
                      <a:lnTo>
                        <a:pt x="137" y="198"/>
                      </a:lnTo>
                      <a:lnTo>
                        <a:pt x="137" y="196"/>
                      </a:lnTo>
                      <a:lnTo>
                        <a:pt x="139" y="193"/>
                      </a:lnTo>
                      <a:lnTo>
                        <a:pt x="139" y="191"/>
                      </a:lnTo>
                      <a:lnTo>
                        <a:pt x="142" y="189"/>
                      </a:lnTo>
                      <a:lnTo>
                        <a:pt x="142" y="186"/>
                      </a:lnTo>
                      <a:lnTo>
                        <a:pt x="142" y="184"/>
                      </a:lnTo>
                      <a:lnTo>
                        <a:pt x="144" y="184"/>
                      </a:lnTo>
                      <a:lnTo>
                        <a:pt x="144" y="182"/>
                      </a:lnTo>
                      <a:lnTo>
                        <a:pt x="144" y="179"/>
                      </a:lnTo>
                      <a:lnTo>
                        <a:pt x="146" y="177"/>
                      </a:lnTo>
                      <a:lnTo>
                        <a:pt x="146" y="175"/>
                      </a:lnTo>
                      <a:lnTo>
                        <a:pt x="149" y="172"/>
                      </a:lnTo>
                      <a:lnTo>
                        <a:pt x="149" y="172"/>
                      </a:lnTo>
                      <a:lnTo>
                        <a:pt x="149" y="170"/>
                      </a:lnTo>
                      <a:lnTo>
                        <a:pt x="151" y="170"/>
                      </a:lnTo>
                      <a:lnTo>
                        <a:pt x="151" y="167"/>
                      </a:lnTo>
                      <a:lnTo>
                        <a:pt x="151" y="165"/>
                      </a:lnTo>
                      <a:lnTo>
                        <a:pt x="151" y="163"/>
                      </a:lnTo>
                      <a:lnTo>
                        <a:pt x="151" y="160"/>
                      </a:lnTo>
                      <a:lnTo>
                        <a:pt x="151" y="158"/>
                      </a:lnTo>
                      <a:lnTo>
                        <a:pt x="151" y="156"/>
                      </a:lnTo>
                      <a:lnTo>
                        <a:pt x="151" y="153"/>
                      </a:lnTo>
                      <a:lnTo>
                        <a:pt x="151" y="151"/>
                      </a:lnTo>
                      <a:lnTo>
                        <a:pt x="151" y="149"/>
                      </a:lnTo>
                      <a:lnTo>
                        <a:pt x="153" y="146"/>
                      </a:lnTo>
                      <a:lnTo>
                        <a:pt x="153" y="144"/>
                      </a:lnTo>
                      <a:lnTo>
                        <a:pt x="153" y="141"/>
                      </a:lnTo>
                      <a:lnTo>
                        <a:pt x="153" y="139"/>
                      </a:lnTo>
                      <a:lnTo>
                        <a:pt x="153" y="137"/>
                      </a:lnTo>
                      <a:lnTo>
                        <a:pt x="156" y="134"/>
                      </a:lnTo>
                      <a:lnTo>
                        <a:pt x="156" y="132"/>
                      </a:lnTo>
                      <a:lnTo>
                        <a:pt x="156" y="130"/>
                      </a:lnTo>
                      <a:lnTo>
                        <a:pt x="156" y="127"/>
                      </a:lnTo>
                      <a:lnTo>
                        <a:pt x="156" y="125"/>
                      </a:lnTo>
                      <a:lnTo>
                        <a:pt x="156" y="123"/>
                      </a:lnTo>
                      <a:lnTo>
                        <a:pt x="156" y="120"/>
                      </a:lnTo>
                      <a:lnTo>
                        <a:pt x="156" y="118"/>
                      </a:lnTo>
                      <a:lnTo>
                        <a:pt x="153" y="118"/>
                      </a:lnTo>
                      <a:lnTo>
                        <a:pt x="156" y="118"/>
                      </a:lnTo>
                      <a:lnTo>
                        <a:pt x="156" y="116"/>
                      </a:lnTo>
                      <a:lnTo>
                        <a:pt x="153" y="116"/>
                      </a:lnTo>
                      <a:lnTo>
                        <a:pt x="153" y="116"/>
                      </a:lnTo>
                      <a:lnTo>
                        <a:pt x="156" y="116"/>
                      </a:lnTo>
                      <a:lnTo>
                        <a:pt x="156" y="113"/>
                      </a:lnTo>
                      <a:lnTo>
                        <a:pt x="153" y="113"/>
                      </a:lnTo>
                      <a:lnTo>
                        <a:pt x="153" y="111"/>
                      </a:lnTo>
                      <a:lnTo>
                        <a:pt x="153" y="108"/>
                      </a:lnTo>
                      <a:lnTo>
                        <a:pt x="153" y="106"/>
                      </a:lnTo>
                      <a:lnTo>
                        <a:pt x="153" y="104"/>
                      </a:lnTo>
                      <a:lnTo>
                        <a:pt x="153" y="101"/>
                      </a:lnTo>
                      <a:lnTo>
                        <a:pt x="153" y="99"/>
                      </a:lnTo>
                      <a:lnTo>
                        <a:pt x="151" y="99"/>
                      </a:lnTo>
                      <a:lnTo>
                        <a:pt x="151" y="97"/>
                      </a:lnTo>
                      <a:lnTo>
                        <a:pt x="153" y="97"/>
                      </a:lnTo>
                      <a:lnTo>
                        <a:pt x="151" y="97"/>
                      </a:lnTo>
                      <a:lnTo>
                        <a:pt x="151" y="94"/>
                      </a:lnTo>
                      <a:lnTo>
                        <a:pt x="151" y="92"/>
                      </a:lnTo>
                      <a:lnTo>
                        <a:pt x="151" y="90"/>
                      </a:lnTo>
                      <a:lnTo>
                        <a:pt x="151" y="87"/>
                      </a:lnTo>
                      <a:lnTo>
                        <a:pt x="151" y="85"/>
                      </a:lnTo>
                      <a:lnTo>
                        <a:pt x="151" y="85"/>
                      </a:lnTo>
                      <a:lnTo>
                        <a:pt x="151" y="82"/>
                      </a:lnTo>
                      <a:lnTo>
                        <a:pt x="151" y="80"/>
                      </a:lnTo>
                      <a:lnTo>
                        <a:pt x="151" y="78"/>
                      </a:lnTo>
                      <a:lnTo>
                        <a:pt x="151" y="75"/>
                      </a:lnTo>
                      <a:lnTo>
                        <a:pt x="151" y="73"/>
                      </a:lnTo>
                      <a:lnTo>
                        <a:pt x="151" y="71"/>
                      </a:lnTo>
                      <a:lnTo>
                        <a:pt x="149" y="71"/>
                      </a:lnTo>
                      <a:lnTo>
                        <a:pt x="149" y="68"/>
                      </a:lnTo>
                      <a:lnTo>
                        <a:pt x="149" y="66"/>
                      </a:lnTo>
                      <a:lnTo>
                        <a:pt x="146" y="64"/>
                      </a:lnTo>
                      <a:lnTo>
                        <a:pt x="146" y="61"/>
                      </a:lnTo>
                      <a:lnTo>
                        <a:pt x="146" y="59"/>
                      </a:lnTo>
                      <a:lnTo>
                        <a:pt x="146" y="59"/>
                      </a:lnTo>
                      <a:lnTo>
                        <a:pt x="146" y="56"/>
                      </a:lnTo>
                      <a:lnTo>
                        <a:pt x="146" y="54"/>
                      </a:lnTo>
                      <a:lnTo>
                        <a:pt x="146" y="52"/>
                      </a:lnTo>
                      <a:lnTo>
                        <a:pt x="144" y="49"/>
                      </a:lnTo>
                      <a:lnTo>
                        <a:pt x="144" y="47"/>
                      </a:lnTo>
                      <a:lnTo>
                        <a:pt x="142" y="45"/>
                      </a:lnTo>
                      <a:lnTo>
                        <a:pt x="142" y="42"/>
                      </a:lnTo>
                      <a:lnTo>
                        <a:pt x="139" y="42"/>
                      </a:lnTo>
                      <a:lnTo>
                        <a:pt x="139" y="40"/>
                      </a:lnTo>
                      <a:lnTo>
                        <a:pt x="137" y="38"/>
                      </a:lnTo>
                      <a:lnTo>
                        <a:pt x="137" y="35"/>
                      </a:lnTo>
                      <a:lnTo>
                        <a:pt x="135" y="33"/>
                      </a:lnTo>
                      <a:lnTo>
                        <a:pt x="132" y="30"/>
                      </a:lnTo>
                      <a:lnTo>
                        <a:pt x="132" y="28"/>
                      </a:lnTo>
                      <a:lnTo>
                        <a:pt x="130" y="26"/>
                      </a:lnTo>
                      <a:lnTo>
                        <a:pt x="127" y="23"/>
                      </a:lnTo>
                      <a:lnTo>
                        <a:pt x="125" y="23"/>
                      </a:lnTo>
                      <a:lnTo>
                        <a:pt x="125" y="21"/>
                      </a:lnTo>
                      <a:lnTo>
                        <a:pt x="123" y="19"/>
                      </a:lnTo>
                      <a:lnTo>
                        <a:pt x="125" y="16"/>
                      </a:lnTo>
                      <a:lnTo>
                        <a:pt x="125" y="14"/>
                      </a:lnTo>
                      <a:lnTo>
                        <a:pt x="125" y="12"/>
                      </a:lnTo>
                      <a:lnTo>
                        <a:pt x="127" y="12"/>
                      </a:lnTo>
                      <a:lnTo>
                        <a:pt x="132" y="9"/>
                      </a:lnTo>
                      <a:lnTo>
                        <a:pt x="132" y="7"/>
                      </a:lnTo>
                      <a:lnTo>
                        <a:pt x="135" y="7"/>
                      </a:lnTo>
                      <a:lnTo>
                        <a:pt x="135" y="4"/>
                      </a:lnTo>
                      <a:lnTo>
                        <a:pt x="135" y="4"/>
                      </a:lnTo>
                      <a:lnTo>
                        <a:pt x="137" y="2"/>
                      </a:lnTo>
                      <a:lnTo>
                        <a:pt x="137" y="0"/>
                      </a:lnTo>
                      <a:lnTo>
                        <a:pt x="139" y="0"/>
                      </a:lnTo>
                      <a:lnTo>
                        <a:pt x="186" y="0"/>
                      </a:lnTo>
                      <a:lnTo>
                        <a:pt x="229" y="0"/>
                      </a:lnTo>
                      <a:lnTo>
                        <a:pt x="253" y="0"/>
                      </a:lnTo>
                      <a:lnTo>
                        <a:pt x="274" y="0"/>
                      </a:lnTo>
                      <a:lnTo>
                        <a:pt x="321" y="0"/>
                      </a:lnTo>
                      <a:lnTo>
                        <a:pt x="366" y="0"/>
                      </a:lnTo>
                      <a:lnTo>
                        <a:pt x="409" y="0"/>
                      </a:lnTo>
                      <a:lnTo>
                        <a:pt x="453" y="0"/>
                      </a:lnTo>
                      <a:lnTo>
                        <a:pt x="498" y="0"/>
                      </a:lnTo>
                      <a:lnTo>
                        <a:pt x="546" y="0"/>
                      </a:lnTo>
                      <a:lnTo>
                        <a:pt x="588" y="0"/>
                      </a:lnTo>
                      <a:lnTo>
                        <a:pt x="633" y="0"/>
                      </a:lnTo>
                      <a:lnTo>
                        <a:pt x="678" y="2"/>
                      </a:lnTo>
                      <a:lnTo>
                        <a:pt x="723" y="2"/>
                      </a:lnTo>
                      <a:lnTo>
                        <a:pt x="768" y="2"/>
                      </a:lnTo>
                      <a:lnTo>
                        <a:pt x="812" y="2"/>
                      </a:lnTo>
                      <a:lnTo>
                        <a:pt x="857" y="2"/>
                      </a:lnTo>
                      <a:lnTo>
                        <a:pt x="902" y="2"/>
                      </a:lnTo>
                      <a:lnTo>
                        <a:pt x="945" y="2"/>
                      </a:lnTo>
                      <a:close/>
                    </a:path>
                  </a:pathLst>
                </a:custGeom>
                <a:solidFill>
                  <a:srgbClr val="E8BAE9">
                    <a:alpha val="61961"/>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sp>
              <p:nvSpPr>
                <p:cNvPr id="82" name="Freeform 19"/>
                <p:cNvSpPr>
                  <a:spLocks/>
                </p:cNvSpPr>
                <p:nvPr/>
              </p:nvSpPr>
              <p:spPr bwMode="auto">
                <a:xfrm>
                  <a:off x="3659343" y="13073255"/>
                  <a:ext cx="4256985" cy="2145396"/>
                </a:xfrm>
                <a:custGeom>
                  <a:avLst/>
                  <a:gdLst>
                    <a:gd name="T0" fmla="*/ 2281 w 3599"/>
                    <a:gd name="T1" fmla="*/ 520 h 1821"/>
                    <a:gd name="T2" fmla="*/ 2331 w 3599"/>
                    <a:gd name="T3" fmla="*/ 538 h 1821"/>
                    <a:gd name="T4" fmla="*/ 2435 w 3599"/>
                    <a:gd name="T5" fmla="*/ 543 h 1821"/>
                    <a:gd name="T6" fmla="*/ 2650 w 3599"/>
                    <a:gd name="T7" fmla="*/ 543 h 1821"/>
                    <a:gd name="T8" fmla="*/ 2832 w 3599"/>
                    <a:gd name="T9" fmla="*/ 359 h 1821"/>
                    <a:gd name="T10" fmla="*/ 3080 w 3599"/>
                    <a:gd name="T11" fmla="*/ 541 h 1821"/>
                    <a:gd name="T12" fmla="*/ 3592 w 3599"/>
                    <a:gd name="T13" fmla="*/ 546 h 1821"/>
                    <a:gd name="T14" fmla="*/ 3576 w 3599"/>
                    <a:gd name="T15" fmla="*/ 671 h 1821"/>
                    <a:gd name="T16" fmla="*/ 3505 w 3599"/>
                    <a:gd name="T17" fmla="*/ 763 h 1821"/>
                    <a:gd name="T18" fmla="*/ 3484 w 3599"/>
                    <a:gd name="T19" fmla="*/ 824 h 1821"/>
                    <a:gd name="T20" fmla="*/ 3474 w 3599"/>
                    <a:gd name="T21" fmla="*/ 872 h 1821"/>
                    <a:gd name="T22" fmla="*/ 3493 w 3599"/>
                    <a:gd name="T23" fmla="*/ 1001 h 1821"/>
                    <a:gd name="T24" fmla="*/ 3422 w 3599"/>
                    <a:gd name="T25" fmla="*/ 1176 h 1821"/>
                    <a:gd name="T26" fmla="*/ 3462 w 3599"/>
                    <a:gd name="T27" fmla="*/ 1299 h 1821"/>
                    <a:gd name="T28" fmla="*/ 3434 w 3599"/>
                    <a:gd name="T29" fmla="*/ 1323 h 1821"/>
                    <a:gd name="T30" fmla="*/ 3425 w 3599"/>
                    <a:gd name="T31" fmla="*/ 1358 h 1821"/>
                    <a:gd name="T32" fmla="*/ 3415 w 3599"/>
                    <a:gd name="T33" fmla="*/ 1401 h 1821"/>
                    <a:gd name="T34" fmla="*/ 3387 w 3599"/>
                    <a:gd name="T35" fmla="*/ 1427 h 1821"/>
                    <a:gd name="T36" fmla="*/ 3363 w 3599"/>
                    <a:gd name="T37" fmla="*/ 1460 h 1821"/>
                    <a:gd name="T38" fmla="*/ 3382 w 3599"/>
                    <a:gd name="T39" fmla="*/ 1498 h 1821"/>
                    <a:gd name="T40" fmla="*/ 3195 w 3599"/>
                    <a:gd name="T41" fmla="*/ 1819 h 1821"/>
                    <a:gd name="T42" fmla="*/ 2409 w 3599"/>
                    <a:gd name="T43" fmla="*/ 1821 h 1821"/>
                    <a:gd name="T44" fmla="*/ 1795 w 3599"/>
                    <a:gd name="T45" fmla="*/ 1821 h 1821"/>
                    <a:gd name="T46" fmla="*/ 805 w 3599"/>
                    <a:gd name="T47" fmla="*/ 1821 h 1821"/>
                    <a:gd name="T48" fmla="*/ 351 w 3599"/>
                    <a:gd name="T49" fmla="*/ 1741 h 1821"/>
                    <a:gd name="T50" fmla="*/ 354 w 3599"/>
                    <a:gd name="T51" fmla="*/ 1528 h 1821"/>
                    <a:gd name="T52" fmla="*/ 351 w 3599"/>
                    <a:gd name="T53" fmla="*/ 1372 h 1821"/>
                    <a:gd name="T54" fmla="*/ 354 w 3599"/>
                    <a:gd name="T55" fmla="*/ 1247 h 1821"/>
                    <a:gd name="T56" fmla="*/ 351 w 3599"/>
                    <a:gd name="T57" fmla="*/ 1160 h 1821"/>
                    <a:gd name="T58" fmla="*/ 302 w 3599"/>
                    <a:gd name="T59" fmla="*/ 1075 h 1821"/>
                    <a:gd name="T60" fmla="*/ 226 w 3599"/>
                    <a:gd name="T61" fmla="*/ 1056 h 1821"/>
                    <a:gd name="T62" fmla="*/ 139 w 3599"/>
                    <a:gd name="T63" fmla="*/ 1039 h 1821"/>
                    <a:gd name="T64" fmla="*/ 153 w 3599"/>
                    <a:gd name="T65" fmla="*/ 935 h 1821"/>
                    <a:gd name="T66" fmla="*/ 85 w 3599"/>
                    <a:gd name="T67" fmla="*/ 907 h 1821"/>
                    <a:gd name="T68" fmla="*/ 21 w 3599"/>
                    <a:gd name="T69" fmla="*/ 597 h 1821"/>
                    <a:gd name="T70" fmla="*/ 16 w 3599"/>
                    <a:gd name="T71" fmla="*/ 494 h 1821"/>
                    <a:gd name="T72" fmla="*/ 16 w 3599"/>
                    <a:gd name="T73" fmla="*/ 444 h 1821"/>
                    <a:gd name="T74" fmla="*/ 61 w 3599"/>
                    <a:gd name="T75" fmla="*/ 404 h 1821"/>
                    <a:gd name="T76" fmla="*/ 210 w 3599"/>
                    <a:gd name="T77" fmla="*/ 357 h 1821"/>
                    <a:gd name="T78" fmla="*/ 224 w 3599"/>
                    <a:gd name="T79" fmla="*/ 281 h 1821"/>
                    <a:gd name="T80" fmla="*/ 328 w 3599"/>
                    <a:gd name="T81" fmla="*/ 279 h 1821"/>
                    <a:gd name="T82" fmla="*/ 439 w 3599"/>
                    <a:gd name="T83" fmla="*/ 279 h 1821"/>
                    <a:gd name="T84" fmla="*/ 441 w 3599"/>
                    <a:gd name="T85" fmla="*/ 354 h 1821"/>
                    <a:gd name="T86" fmla="*/ 420 w 3599"/>
                    <a:gd name="T87" fmla="*/ 451 h 1821"/>
                    <a:gd name="T88" fmla="*/ 396 w 3599"/>
                    <a:gd name="T89" fmla="*/ 550 h 1821"/>
                    <a:gd name="T90" fmla="*/ 484 w 3599"/>
                    <a:gd name="T91" fmla="*/ 548 h 1821"/>
                    <a:gd name="T92" fmla="*/ 614 w 3599"/>
                    <a:gd name="T93" fmla="*/ 546 h 1821"/>
                    <a:gd name="T94" fmla="*/ 762 w 3599"/>
                    <a:gd name="T95" fmla="*/ 546 h 1821"/>
                    <a:gd name="T96" fmla="*/ 838 w 3599"/>
                    <a:gd name="T97" fmla="*/ 546 h 1821"/>
                    <a:gd name="T98" fmla="*/ 940 w 3599"/>
                    <a:gd name="T99" fmla="*/ 541 h 1821"/>
                    <a:gd name="T100" fmla="*/ 1065 w 3599"/>
                    <a:gd name="T101" fmla="*/ 543 h 1821"/>
                    <a:gd name="T102" fmla="*/ 1133 w 3599"/>
                    <a:gd name="T103" fmla="*/ 527 h 1821"/>
                    <a:gd name="T104" fmla="*/ 1162 w 3599"/>
                    <a:gd name="T105" fmla="*/ 475 h 1821"/>
                    <a:gd name="T106" fmla="*/ 1162 w 3599"/>
                    <a:gd name="T107" fmla="*/ 191 h 1821"/>
                    <a:gd name="T108" fmla="*/ 1322 w 3599"/>
                    <a:gd name="T109" fmla="*/ 182 h 1821"/>
                    <a:gd name="T110" fmla="*/ 1436 w 3599"/>
                    <a:gd name="T111" fmla="*/ 182 h 1821"/>
                    <a:gd name="T112" fmla="*/ 1601 w 3599"/>
                    <a:gd name="T113" fmla="*/ 184 h 1821"/>
                    <a:gd name="T114" fmla="*/ 1651 w 3599"/>
                    <a:gd name="T115" fmla="*/ 220 h 1821"/>
                    <a:gd name="T116" fmla="*/ 1781 w 3599"/>
                    <a:gd name="T117" fmla="*/ 349 h 1821"/>
                    <a:gd name="T118" fmla="*/ 2017 w 3599"/>
                    <a:gd name="T119" fmla="*/ 0 h 1821"/>
                    <a:gd name="T120" fmla="*/ 2111 w 3599"/>
                    <a:gd name="T121" fmla="*/ 47 h 1821"/>
                    <a:gd name="T122" fmla="*/ 2288 w 3599"/>
                    <a:gd name="T123" fmla="*/ 134 h 1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9" h="1821">
                      <a:moveTo>
                        <a:pt x="2286" y="269"/>
                      </a:moveTo>
                      <a:lnTo>
                        <a:pt x="2286" y="314"/>
                      </a:lnTo>
                      <a:lnTo>
                        <a:pt x="2286" y="359"/>
                      </a:lnTo>
                      <a:lnTo>
                        <a:pt x="2286" y="406"/>
                      </a:lnTo>
                      <a:lnTo>
                        <a:pt x="2286" y="411"/>
                      </a:lnTo>
                      <a:lnTo>
                        <a:pt x="2241" y="413"/>
                      </a:lnTo>
                      <a:lnTo>
                        <a:pt x="2232" y="413"/>
                      </a:lnTo>
                      <a:lnTo>
                        <a:pt x="2229" y="416"/>
                      </a:lnTo>
                      <a:lnTo>
                        <a:pt x="2229" y="416"/>
                      </a:lnTo>
                      <a:lnTo>
                        <a:pt x="2232" y="420"/>
                      </a:lnTo>
                      <a:lnTo>
                        <a:pt x="2241" y="437"/>
                      </a:lnTo>
                      <a:lnTo>
                        <a:pt x="2251" y="456"/>
                      </a:lnTo>
                      <a:lnTo>
                        <a:pt x="2253" y="463"/>
                      </a:lnTo>
                      <a:lnTo>
                        <a:pt x="2258" y="472"/>
                      </a:lnTo>
                      <a:lnTo>
                        <a:pt x="2265" y="484"/>
                      </a:lnTo>
                      <a:lnTo>
                        <a:pt x="2267" y="489"/>
                      </a:lnTo>
                      <a:lnTo>
                        <a:pt x="2277" y="508"/>
                      </a:lnTo>
                      <a:lnTo>
                        <a:pt x="2277" y="510"/>
                      </a:lnTo>
                      <a:lnTo>
                        <a:pt x="2279" y="512"/>
                      </a:lnTo>
                      <a:lnTo>
                        <a:pt x="2279" y="515"/>
                      </a:lnTo>
                      <a:lnTo>
                        <a:pt x="2281" y="517"/>
                      </a:lnTo>
                      <a:lnTo>
                        <a:pt x="2281" y="520"/>
                      </a:lnTo>
                      <a:lnTo>
                        <a:pt x="2284" y="520"/>
                      </a:lnTo>
                      <a:lnTo>
                        <a:pt x="2284" y="522"/>
                      </a:lnTo>
                      <a:lnTo>
                        <a:pt x="2286" y="524"/>
                      </a:lnTo>
                      <a:lnTo>
                        <a:pt x="2286" y="527"/>
                      </a:lnTo>
                      <a:lnTo>
                        <a:pt x="2288" y="529"/>
                      </a:lnTo>
                      <a:lnTo>
                        <a:pt x="2291" y="529"/>
                      </a:lnTo>
                      <a:lnTo>
                        <a:pt x="2293" y="529"/>
                      </a:lnTo>
                      <a:lnTo>
                        <a:pt x="2293" y="531"/>
                      </a:lnTo>
                      <a:lnTo>
                        <a:pt x="2296" y="531"/>
                      </a:lnTo>
                      <a:lnTo>
                        <a:pt x="2298" y="534"/>
                      </a:lnTo>
                      <a:lnTo>
                        <a:pt x="2300" y="534"/>
                      </a:lnTo>
                      <a:lnTo>
                        <a:pt x="2303" y="534"/>
                      </a:lnTo>
                      <a:lnTo>
                        <a:pt x="2303" y="536"/>
                      </a:lnTo>
                      <a:lnTo>
                        <a:pt x="2305" y="536"/>
                      </a:lnTo>
                      <a:lnTo>
                        <a:pt x="2307" y="536"/>
                      </a:lnTo>
                      <a:lnTo>
                        <a:pt x="2310" y="536"/>
                      </a:lnTo>
                      <a:lnTo>
                        <a:pt x="2312" y="536"/>
                      </a:lnTo>
                      <a:lnTo>
                        <a:pt x="2314" y="538"/>
                      </a:lnTo>
                      <a:lnTo>
                        <a:pt x="2317" y="538"/>
                      </a:lnTo>
                      <a:lnTo>
                        <a:pt x="2319" y="538"/>
                      </a:lnTo>
                      <a:lnTo>
                        <a:pt x="2324" y="538"/>
                      </a:lnTo>
                      <a:lnTo>
                        <a:pt x="2331" y="538"/>
                      </a:lnTo>
                      <a:lnTo>
                        <a:pt x="2336" y="538"/>
                      </a:lnTo>
                      <a:lnTo>
                        <a:pt x="2350" y="538"/>
                      </a:lnTo>
                      <a:lnTo>
                        <a:pt x="2355" y="541"/>
                      </a:lnTo>
                      <a:lnTo>
                        <a:pt x="2357" y="541"/>
                      </a:lnTo>
                      <a:lnTo>
                        <a:pt x="2364" y="541"/>
                      </a:lnTo>
                      <a:lnTo>
                        <a:pt x="2369" y="541"/>
                      </a:lnTo>
                      <a:lnTo>
                        <a:pt x="2373" y="541"/>
                      </a:lnTo>
                      <a:lnTo>
                        <a:pt x="2381" y="543"/>
                      </a:lnTo>
                      <a:lnTo>
                        <a:pt x="2385" y="543"/>
                      </a:lnTo>
                      <a:lnTo>
                        <a:pt x="2388" y="543"/>
                      </a:lnTo>
                      <a:lnTo>
                        <a:pt x="2392" y="543"/>
                      </a:lnTo>
                      <a:lnTo>
                        <a:pt x="2397" y="543"/>
                      </a:lnTo>
                      <a:lnTo>
                        <a:pt x="2402" y="543"/>
                      </a:lnTo>
                      <a:lnTo>
                        <a:pt x="2407" y="543"/>
                      </a:lnTo>
                      <a:lnTo>
                        <a:pt x="2409" y="543"/>
                      </a:lnTo>
                      <a:lnTo>
                        <a:pt x="2411" y="543"/>
                      </a:lnTo>
                      <a:lnTo>
                        <a:pt x="2414" y="543"/>
                      </a:lnTo>
                      <a:lnTo>
                        <a:pt x="2418" y="543"/>
                      </a:lnTo>
                      <a:lnTo>
                        <a:pt x="2423" y="543"/>
                      </a:lnTo>
                      <a:lnTo>
                        <a:pt x="2425" y="543"/>
                      </a:lnTo>
                      <a:lnTo>
                        <a:pt x="2430" y="543"/>
                      </a:lnTo>
                      <a:lnTo>
                        <a:pt x="2435" y="543"/>
                      </a:lnTo>
                      <a:lnTo>
                        <a:pt x="2468" y="543"/>
                      </a:lnTo>
                      <a:lnTo>
                        <a:pt x="2482" y="543"/>
                      </a:lnTo>
                      <a:lnTo>
                        <a:pt x="2487" y="543"/>
                      </a:lnTo>
                      <a:lnTo>
                        <a:pt x="2501" y="543"/>
                      </a:lnTo>
                      <a:lnTo>
                        <a:pt x="2506" y="543"/>
                      </a:lnTo>
                      <a:lnTo>
                        <a:pt x="2508" y="543"/>
                      </a:lnTo>
                      <a:lnTo>
                        <a:pt x="2522" y="543"/>
                      </a:lnTo>
                      <a:lnTo>
                        <a:pt x="2539" y="543"/>
                      </a:lnTo>
                      <a:lnTo>
                        <a:pt x="2553" y="543"/>
                      </a:lnTo>
                      <a:lnTo>
                        <a:pt x="2558" y="543"/>
                      </a:lnTo>
                      <a:lnTo>
                        <a:pt x="2565" y="543"/>
                      </a:lnTo>
                      <a:lnTo>
                        <a:pt x="2572" y="543"/>
                      </a:lnTo>
                      <a:lnTo>
                        <a:pt x="2577" y="543"/>
                      </a:lnTo>
                      <a:lnTo>
                        <a:pt x="2588" y="543"/>
                      </a:lnTo>
                      <a:lnTo>
                        <a:pt x="2603" y="543"/>
                      </a:lnTo>
                      <a:lnTo>
                        <a:pt x="2614" y="543"/>
                      </a:lnTo>
                      <a:lnTo>
                        <a:pt x="2617" y="543"/>
                      </a:lnTo>
                      <a:lnTo>
                        <a:pt x="2621" y="543"/>
                      </a:lnTo>
                      <a:lnTo>
                        <a:pt x="2626" y="543"/>
                      </a:lnTo>
                      <a:lnTo>
                        <a:pt x="2633" y="543"/>
                      </a:lnTo>
                      <a:lnTo>
                        <a:pt x="2645" y="543"/>
                      </a:lnTo>
                      <a:lnTo>
                        <a:pt x="2650" y="543"/>
                      </a:lnTo>
                      <a:lnTo>
                        <a:pt x="2655" y="543"/>
                      </a:lnTo>
                      <a:lnTo>
                        <a:pt x="2695" y="543"/>
                      </a:lnTo>
                      <a:lnTo>
                        <a:pt x="2716" y="541"/>
                      </a:lnTo>
                      <a:lnTo>
                        <a:pt x="2718" y="541"/>
                      </a:lnTo>
                      <a:lnTo>
                        <a:pt x="2725" y="541"/>
                      </a:lnTo>
                      <a:lnTo>
                        <a:pt x="2737" y="541"/>
                      </a:lnTo>
                      <a:lnTo>
                        <a:pt x="2751" y="541"/>
                      </a:lnTo>
                      <a:lnTo>
                        <a:pt x="2754" y="541"/>
                      </a:lnTo>
                      <a:lnTo>
                        <a:pt x="2777" y="541"/>
                      </a:lnTo>
                      <a:lnTo>
                        <a:pt x="2799" y="541"/>
                      </a:lnTo>
                      <a:lnTo>
                        <a:pt x="2801" y="541"/>
                      </a:lnTo>
                      <a:lnTo>
                        <a:pt x="2810" y="541"/>
                      </a:lnTo>
                      <a:lnTo>
                        <a:pt x="2829" y="541"/>
                      </a:lnTo>
                      <a:lnTo>
                        <a:pt x="2829" y="536"/>
                      </a:lnTo>
                      <a:lnTo>
                        <a:pt x="2829" y="508"/>
                      </a:lnTo>
                      <a:lnTo>
                        <a:pt x="2829" y="475"/>
                      </a:lnTo>
                      <a:lnTo>
                        <a:pt x="2829" y="444"/>
                      </a:lnTo>
                      <a:lnTo>
                        <a:pt x="2829" y="413"/>
                      </a:lnTo>
                      <a:lnTo>
                        <a:pt x="2829" y="392"/>
                      </a:lnTo>
                      <a:lnTo>
                        <a:pt x="2829" y="371"/>
                      </a:lnTo>
                      <a:lnTo>
                        <a:pt x="2829" y="359"/>
                      </a:lnTo>
                      <a:lnTo>
                        <a:pt x="2832" y="359"/>
                      </a:lnTo>
                      <a:lnTo>
                        <a:pt x="2872" y="359"/>
                      </a:lnTo>
                      <a:lnTo>
                        <a:pt x="2910" y="359"/>
                      </a:lnTo>
                      <a:lnTo>
                        <a:pt x="2943" y="359"/>
                      </a:lnTo>
                      <a:lnTo>
                        <a:pt x="3014" y="359"/>
                      </a:lnTo>
                      <a:lnTo>
                        <a:pt x="3014" y="366"/>
                      </a:lnTo>
                      <a:lnTo>
                        <a:pt x="3014" y="383"/>
                      </a:lnTo>
                      <a:lnTo>
                        <a:pt x="3014" y="399"/>
                      </a:lnTo>
                      <a:lnTo>
                        <a:pt x="3014" y="416"/>
                      </a:lnTo>
                      <a:lnTo>
                        <a:pt x="3016" y="439"/>
                      </a:lnTo>
                      <a:lnTo>
                        <a:pt x="3016" y="463"/>
                      </a:lnTo>
                      <a:lnTo>
                        <a:pt x="3016" y="479"/>
                      </a:lnTo>
                      <a:lnTo>
                        <a:pt x="3016" y="494"/>
                      </a:lnTo>
                      <a:lnTo>
                        <a:pt x="3016" y="510"/>
                      </a:lnTo>
                      <a:lnTo>
                        <a:pt x="3016" y="522"/>
                      </a:lnTo>
                      <a:lnTo>
                        <a:pt x="3016" y="529"/>
                      </a:lnTo>
                      <a:lnTo>
                        <a:pt x="3016" y="534"/>
                      </a:lnTo>
                      <a:lnTo>
                        <a:pt x="3016" y="541"/>
                      </a:lnTo>
                      <a:lnTo>
                        <a:pt x="3030" y="541"/>
                      </a:lnTo>
                      <a:lnTo>
                        <a:pt x="3068" y="541"/>
                      </a:lnTo>
                      <a:lnTo>
                        <a:pt x="3068" y="538"/>
                      </a:lnTo>
                      <a:lnTo>
                        <a:pt x="3073" y="541"/>
                      </a:lnTo>
                      <a:lnTo>
                        <a:pt x="3080" y="541"/>
                      </a:lnTo>
                      <a:lnTo>
                        <a:pt x="3082" y="541"/>
                      </a:lnTo>
                      <a:lnTo>
                        <a:pt x="3144" y="543"/>
                      </a:lnTo>
                      <a:lnTo>
                        <a:pt x="3174" y="543"/>
                      </a:lnTo>
                      <a:lnTo>
                        <a:pt x="3177" y="543"/>
                      </a:lnTo>
                      <a:lnTo>
                        <a:pt x="3179" y="543"/>
                      </a:lnTo>
                      <a:lnTo>
                        <a:pt x="3193" y="543"/>
                      </a:lnTo>
                      <a:lnTo>
                        <a:pt x="3240" y="543"/>
                      </a:lnTo>
                      <a:lnTo>
                        <a:pt x="3250" y="543"/>
                      </a:lnTo>
                      <a:lnTo>
                        <a:pt x="3394" y="546"/>
                      </a:lnTo>
                      <a:lnTo>
                        <a:pt x="3434" y="546"/>
                      </a:lnTo>
                      <a:lnTo>
                        <a:pt x="3439" y="546"/>
                      </a:lnTo>
                      <a:lnTo>
                        <a:pt x="3444" y="546"/>
                      </a:lnTo>
                      <a:lnTo>
                        <a:pt x="3481" y="546"/>
                      </a:lnTo>
                      <a:lnTo>
                        <a:pt x="3505" y="546"/>
                      </a:lnTo>
                      <a:lnTo>
                        <a:pt x="3519" y="546"/>
                      </a:lnTo>
                      <a:lnTo>
                        <a:pt x="3547" y="546"/>
                      </a:lnTo>
                      <a:lnTo>
                        <a:pt x="3562" y="546"/>
                      </a:lnTo>
                      <a:lnTo>
                        <a:pt x="3566" y="546"/>
                      </a:lnTo>
                      <a:lnTo>
                        <a:pt x="3573" y="546"/>
                      </a:lnTo>
                      <a:lnTo>
                        <a:pt x="3581" y="546"/>
                      </a:lnTo>
                      <a:lnTo>
                        <a:pt x="3588" y="546"/>
                      </a:lnTo>
                      <a:lnTo>
                        <a:pt x="3592" y="546"/>
                      </a:lnTo>
                      <a:lnTo>
                        <a:pt x="3597" y="546"/>
                      </a:lnTo>
                      <a:lnTo>
                        <a:pt x="3597" y="548"/>
                      </a:lnTo>
                      <a:lnTo>
                        <a:pt x="3597" y="550"/>
                      </a:lnTo>
                      <a:lnTo>
                        <a:pt x="3597" y="553"/>
                      </a:lnTo>
                      <a:lnTo>
                        <a:pt x="3597" y="557"/>
                      </a:lnTo>
                      <a:lnTo>
                        <a:pt x="3599" y="557"/>
                      </a:lnTo>
                      <a:lnTo>
                        <a:pt x="3599" y="560"/>
                      </a:lnTo>
                      <a:lnTo>
                        <a:pt x="3599" y="562"/>
                      </a:lnTo>
                      <a:lnTo>
                        <a:pt x="3599" y="564"/>
                      </a:lnTo>
                      <a:lnTo>
                        <a:pt x="3599" y="567"/>
                      </a:lnTo>
                      <a:lnTo>
                        <a:pt x="3599" y="569"/>
                      </a:lnTo>
                      <a:lnTo>
                        <a:pt x="3599" y="574"/>
                      </a:lnTo>
                      <a:lnTo>
                        <a:pt x="3599" y="576"/>
                      </a:lnTo>
                      <a:lnTo>
                        <a:pt x="3599" y="579"/>
                      </a:lnTo>
                      <a:lnTo>
                        <a:pt x="3597" y="579"/>
                      </a:lnTo>
                      <a:lnTo>
                        <a:pt x="3597" y="581"/>
                      </a:lnTo>
                      <a:lnTo>
                        <a:pt x="3595" y="583"/>
                      </a:lnTo>
                      <a:lnTo>
                        <a:pt x="3595" y="586"/>
                      </a:lnTo>
                      <a:lnTo>
                        <a:pt x="3592" y="586"/>
                      </a:lnTo>
                      <a:lnTo>
                        <a:pt x="3590" y="597"/>
                      </a:lnTo>
                      <a:lnTo>
                        <a:pt x="3583" y="657"/>
                      </a:lnTo>
                      <a:lnTo>
                        <a:pt x="3576" y="671"/>
                      </a:lnTo>
                      <a:lnTo>
                        <a:pt x="3571" y="680"/>
                      </a:lnTo>
                      <a:lnTo>
                        <a:pt x="3562" y="690"/>
                      </a:lnTo>
                      <a:lnTo>
                        <a:pt x="3557" y="694"/>
                      </a:lnTo>
                      <a:lnTo>
                        <a:pt x="3536" y="701"/>
                      </a:lnTo>
                      <a:lnTo>
                        <a:pt x="3533" y="704"/>
                      </a:lnTo>
                      <a:lnTo>
                        <a:pt x="3519" y="723"/>
                      </a:lnTo>
                      <a:lnTo>
                        <a:pt x="3514" y="727"/>
                      </a:lnTo>
                      <a:lnTo>
                        <a:pt x="3514" y="730"/>
                      </a:lnTo>
                      <a:lnTo>
                        <a:pt x="3512" y="732"/>
                      </a:lnTo>
                      <a:lnTo>
                        <a:pt x="3512" y="735"/>
                      </a:lnTo>
                      <a:lnTo>
                        <a:pt x="3512" y="739"/>
                      </a:lnTo>
                      <a:lnTo>
                        <a:pt x="3512" y="742"/>
                      </a:lnTo>
                      <a:lnTo>
                        <a:pt x="3510" y="744"/>
                      </a:lnTo>
                      <a:lnTo>
                        <a:pt x="3507" y="746"/>
                      </a:lnTo>
                      <a:lnTo>
                        <a:pt x="3505" y="751"/>
                      </a:lnTo>
                      <a:lnTo>
                        <a:pt x="3505" y="753"/>
                      </a:lnTo>
                      <a:lnTo>
                        <a:pt x="3505" y="756"/>
                      </a:lnTo>
                      <a:lnTo>
                        <a:pt x="3507" y="756"/>
                      </a:lnTo>
                      <a:lnTo>
                        <a:pt x="3507" y="758"/>
                      </a:lnTo>
                      <a:lnTo>
                        <a:pt x="3505" y="758"/>
                      </a:lnTo>
                      <a:lnTo>
                        <a:pt x="3505" y="760"/>
                      </a:lnTo>
                      <a:lnTo>
                        <a:pt x="3505" y="763"/>
                      </a:lnTo>
                      <a:lnTo>
                        <a:pt x="3503" y="765"/>
                      </a:lnTo>
                      <a:lnTo>
                        <a:pt x="3503" y="768"/>
                      </a:lnTo>
                      <a:lnTo>
                        <a:pt x="3503" y="770"/>
                      </a:lnTo>
                      <a:lnTo>
                        <a:pt x="3500" y="772"/>
                      </a:lnTo>
                      <a:lnTo>
                        <a:pt x="3498" y="779"/>
                      </a:lnTo>
                      <a:lnTo>
                        <a:pt x="3495" y="784"/>
                      </a:lnTo>
                      <a:lnTo>
                        <a:pt x="3493" y="786"/>
                      </a:lnTo>
                      <a:lnTo>
                        <a:pt x="3491" y="786"/>
                      </a:lnTo>
                      <a:lnTo>
                        <a:pt x="3488" y="791"/>
                      </a:lnTo>
                      <a:lnTo>
                        <a:pt x="3488" y="794"/>
                      </a:lnTo>
                      <a:lnTo>
                        <a:pt x="3488" y="796"/>
                      </a:lnTo>
                      <a:lnTo>
                        <a:pt x="3488" y="798"/>
                      </a:lnTo>
                      <a:lnTo>
                        <a:pt x="3488" y="801"/>
                      </a:lnTo>
                      <a:lnTo>
                        <a:pt x="3486" y="805"/>
                      </a:lnTo>
                      <a:lnTo>
                        <a:pt x="3484" y="805"/>
                      </a:lnTo>
                      <a:lnTo>
                        <a:pt x="3484" y="808"/>
                      </a:lnTo>
                      <a:lnTo>
                        <a:pt x="3484" y="810"/>
                      </a:lnTo>
                      <a:lnTo>
                        <a:pt x="3484" y="812"/>
                      </a:lnTo>
                      <a:lnTo>
                        <a:pt x="3484" y="815"/>
                      </a:lnTo>
                      <a:lnTo>
                        <a:pt x="3484" y="820"/>
                      </a:lnTo>
                      <a:lnTo>
                        <a:pt x="3484" y="822"/>
                      </a:lnTo>
                      <a:lnTo>
                        <a:pt x="3484" y="824"/>
                      </a:lnTo>
                      <a:lnTo>
                        <a:pt x="3481" y="827"/>
                      </a:lnTo>
                      <a:lnTo>
                        <a:pt x="3481" y="829"/>
                      </a:lnTo>
                      <a:lnTo>
                        <a:pt x="3481" y="831"/>
                      </a:lnTo>
                      <a:lnTo>
                        <a:pt x="3479" y="834"/>
                      </a:lnTo>
                      <a:lnTo>
                        <a:pt x="3479" y="836"/>
                      </a:lnTo>
                      <a:lnTo>
                        <a:pt x="3479" y="838"/>
                      </a:lnTo>
                      <a:lnTo>
                        <a:pt x="3481" y="841"/>
                      </a:lnTo>
                      <a:lnTo>
                        <a:pt x="3479" y="841"/>
                      </a:lnTo>
                      <a:lnTo>
                        <a:pt x="3479" y="843"/>
                      </a:lnTo>
                      <a:lnTo>
                        <a:pt x="3477" y="846"/>
                      </a:lnTo>
                      <a:lnTo>
                        <a:pt x="3477" y="848"/>
                      </a:lnTo>
                      <a:lnTo>
                        <a:pt x="3477" y="850"/>
                      </a:lnTo>
                      <a:lnTo>
                        <a:pt x="3477" y="853"/>
                      </a:lnTo>
                      <a:lnTo>
                        <a:pt x="3477" y="855"/>
                      </a:lnTo>
                      <a:lnTo>
                        <a:pt x="3477" y="857"/>
                      </a:lnTo>
                      <a:lnTo>
                        <a:pt x="3477" y="862"/>
                      </a:lnTo>
                      <a:lnTo>
                        <a:pt x="3477" y="864"/>
                      </a:lnTo>
                      <a:lnTo>
                        <a:pt x="3477" y="867"/>
                      </a:lnTo>
                      <a:lnTo>
                        <a:pt x="3477" y="869"/>
                      </a:lnTo>
                      <a:lnTo>
                        <a:pt x="3474" y="869"/>
                      </a:lnTo>
                      <a:lnTo>
                        <a:pt x="3474" y="869"/>
                      </a:lnTo>
                      <a:lnTo>
                        <a:pt x="3474" y="872"/>
                      </a:lnTo>
                      <a:lnTo>
                        <a:pt x="3474" y="874"/>
                      </a:lnTo>
                      <a:lnTo>
                        <a:pt x="3474" y="881"/>
                      </a:lnTo>
                      <a:lnTo>
                        <a:pt x="3477" y="883"/>
                      </a:lnTo>
                      <a:lnTo>
                        <a:pt x="3477" y="886"/>
                      </a:lnTo>
                      <a:lnTo>
                        <a:pt x="3477" y="888"/>
                      </a:lnTo>
                      <a:lnTo>
                        <a:pt x="3477" y="890"/>
                      </a:lnTo>
                      <a:lnTo>
                        <a:pt x="3479" y="893"/>
                      </a:lnTo>
                      <a:lnTo>
                        <a:pt x="3479" y="895"/>
                      </a:lnTo>
                      <a:lnTo>
                        <a:pt x="3479" y="898"/>
                      </a:lnTo>
                      <a:lnTo>
                        <a:pt x="3479" y="900"/>
                      </a:lnTo>
                      <a:lnTo>
                        <a:pt x="3479" y="902"/>
                      </a:lnTo>
                      <a:lnTo>
                        <a:pt x="3479" y="905"/>
                      </a:lnTo>
                      <a:lnTo>
                        <a:pt x="3479" y="907"/>
                      </a:lnTo>
                      <a:lnTo>
                        <a:pt x="3479" y="909"/>
                      </a:lnTo>
                      <a:lnTo>
                        <a:pt x="3481" y="909"/>
                      </a:lnTo>
                      <a:lnTo>
                        <a:pt x="3491" y="933"/>
                      </a:lnTo>
                      <a:lnTo>
                        <a:pt x="3491" y="945"/>
                      </a:lnTo>
                      <a:lnTo>
                        <a:pt x="3491" y="961"/>
                      </a:lnTo>
                      <a:lnTo>
                        <a:pt x="3493" y="968"/>
                      </a:lnTo>
                      <a:lnTo>
                        <a:pt x="3493" y="975"/>
                      </a:lnTo>
                      <a:lnTo>
                        <a:pt x="3493" y="994"/>
                      </a:lnTo>
                      <a:lnTo>
                        <a:pt x="3493" y="1001"/>
                      </a:lnTo>
                      <a:lnTo>
                        <a:pt x="3493" y="1009"/>
                      </a:lnTo>
                      <a:lnTo>
                        <a:pt x="3493" y="1016"/>
                      </a:lnTo>
                      <a:lnTo>
                        <a:pt x="3493" y="1030"/>
                      </a:lnTo>
                      <a:lnTo>
                        <a:pt x="3493" y="1039"/>
                      </a:lnTo>
                      <a:lnTo>
                        <a:pt x="3491" y="1044"/>
                      </a:lnTo>
                      <a:lnTo>
                        <a:pt x="3491" y="1049"/>
                      </a:lnTo>
                      <a:lnTo>
                        <a:pt x="3488" y="1053"/>
                      </a:lnTo>
                      <a:lnTo>
                        <a:pt x="3481" y="1061"/>
                      </a:lnTo>
                      <a:lnTo>
                        <a:pt x="3472" y="1072"/>
                      </a:lnTo>
                      <a:lnTo>
                        <a:pt x="3462" y="1079"/>
                      </a:lnTo>
                      <a:lnTo>
                        <a:pt x="3455" y="1087"/>
                      </a:lnTo>
                      <a:lnTo>
                        <a:pt x="3451" y="1091"/>
                      </a:lnTo>
                      <a:lnTo>
                        <a:pt x="3448" y="1096"/>
                      </a:lnTo>
                      <a:lnTo>
                        <a:pt x="3444" y="1101"/>
                      </a:lnTo>
                      <a:lnTo>
                        <a:pt x="3439" y="1110"/>
                      </a:lnTo>
                      <a:lnTo>
                        <a:pt x="3432" y="1124"/>
                      </a:lnTo>
                      <a:lnTo>
                        <a:pt x="3427" y="1138"/>
                      </a:lnTo>
                      <a:lnTo>
                        <a:pt x="3425" y="1150"/>
                      </a:lnTo>
                      <a:lnTo>
                        <a:pt x="3422" y="1157"/>
                      </a:lnTo>
                      <a:lnTo>
                        <a:pt x="3422" y="1164"/>
                      </a:lnTo>
                      <a:lnTo>
                        <a:pt x="3422" y="1172"/>
                      </a:lnTo>
                      <a:lnTo>
                        <a:pt x="3422" y="1176"/>
                      </a:lnTo>
                      <a:lnTo>
                        <a:pt x="3427" y="1190"/>
                      </a:lnTo>
                      <a:lnTo>
                        <a:pt x="3429" y="1198"/>
                      </a:lnTo>
                      <a:lnTo>
                        <a:pt x="3432" y="1202"/>
                      </a:lnTo>
                      <a:lnTo>
                        <a:pt x="3432" y="1207"/>
                      </a:lnTo>
                      <a:lnTo>
                        <a:pt x="3436" y="1209"/>
                      </a:lnTo>
                      <a:lnTo>
                        <a:pt x="3436" y="1212"/>
                      </a:lnTo>
                      <a:lnTo>
                        <a:pt x="3446" y="1224"/>
                      </a:lnTo>
                      <a:lnTo>
                        <a:pt x="3453" y="1231"/>
                      </a:lnTo>
                      <a:lnTo>
                        <a:pt x="3460" y="1238"/>
                      </a:lnTo>
                      <a:lnTo>
                        <a:pt x="3465" y="1252"/>
                      </a:lnTo>
                      <a:lnTo>
                        <a:pt x="3467" y="1259"/>
                      </a:lnTo>
                      <a:lnTo>
                        <a:pt x="3467" y="1271"/>
                      </a:lnTo>
                      <a:lnTo>
                        <a:pt x="3467" y="1276"/>
                      </a:lnTo>
                      <a:lnTo>
                        <a:pt x="3467" y="1285"/>
                      </a:lnTo>
                      <a:lnTo>
                        <a:pt x="3467" y="1287"/>
                      </a:lnTo>
                      <a:lnTo>
                        <a:pt x="3467" y="1290"/>
                      </a:lnTo>
                      <a:lnTo>
                        <a:pt x="3467" y="1292"/>
                      </a:lnTo>
                      <a:lnTo>
                        <a:pt x="3465" y="1292"/>
                      </a:lnTo>
                      <a:lnTo>
                        <a:pt x="3465" y="1294"/>
                      </a:lnTo>
                      <a:lnTo>
                        <a:pt x="3465" y="1297"/>
                      </a:lnTo>
                      <a:lnTo>
                        <a:pt x="3462" y="1297"/>
                      </a:lnTo>
                      <a:lnTo>
                        <a:pt x="3462" y="1299"/>
                      </a:lnTo>
                      <a:lnTo>
                        <a:pt x="3460" y="1299"/>
                      </a:lnTo>
                      <a:lnTo>
                        <a:pt x="3460" y="1301"/>
                      </a:lnTo>
                      <a:lnTo>
                        <a:pt x="3458" y="1301"/>
                      </a:lnTo>
                      <a:lnTo>
                        <a:pt x="3458" y="1304"/>
                      </a:lnTo>
                      <a:lnTo>
                        <a:pt x="3455" y="1304"/>
                      </a:lnTo>
                      <a:lnTo>
                        <a:pt x="3453" y="1304"/>
                      </a:lnTo>
                      <a:lnTo>
                        <a:pt x="3453" y="1306"/>
                      </a:lnTo>
                      <a:lnTo>
                        <a:pt x="3451" y="1306"/>
                      </a:lnTo>
                      <a:lnTo>
                        <a:pt x="3448" y="1306"/>
                      </a:lnTo>
                      <a:lnTo>
                        <a:pt x="3448" y="1309"/>
                      </a:lnTo>
                      <a:lnTo>
                        <a:pt x="3446" y="1309"/>
                      </a:lnTo>
                      <a:lnTo>
                        <a:pt x="3446" y="1311"/>
                      </a:lnTo>
                      <a:lnTo>
                        <a:pt x="3444" y="1311"/>
                      </a:lnTo>
                      <a:lnTo>
                        <a:pt x="3441" y="1311"/>
                      </a:lnTo>
                      <a:lnTo>
                        <a:pt x="3441" y="1313"/>
                      </a:lnTo>
                      <a:lnTo>
                        <a:pt x="3439" y="1313"/>
                      </a:lnTo>
                      <a:lnTo>
                        <a:pt x="3439" y="1316"/>
                      </a:lnTo>
                      <a:lnTo>
                        <a:pt x="3436" y="1316"/>
                      </a:lnTo>
                      <a:lnTo>
                        <a:pt x="3436" y="1318"/>
                      </a:lnTo>
                      <a:lnTo>
                        <a:pt x="3434" y="1318"/>
                      </a:lnTo>
                      <a:lnTo>
                        <a:pt x="3434" y="1320"/>
                      </a:lnTo>
                      <a:lnTo>
                        <a:pt x="3434" y="1323"/>
                      </a:lnTo>
                      <a:lnTo>
                        <a:pt x="3432" y="1323"/>
                      </a:lnTo>
                      <a:lnTo>
                        <a:pt x="3432" y="1323"/>
                      </a:lnTo>
                      <a:lnTo>
                        <a:pt x="3429" y="1323"/>
                      </a:lnTo>
                      <a:lnTo>
                        <a:pt x="3429" y="1325"/>
                      </a:lnTo>
                      <a:lnTo>
                        <a:pt x="3429" y="1327"/>
                      </a:lnTo>
                      <a:lnTo>
                        <a:pt x="3427" y="1327"/>
                      </a:lnTo>
                      <a:lnTo>
                        <a:pt x="3427" y="1330"/>
                      </a:lnTo>
                      <a:lnTo>
                        <a:pt x="3427" y="1332"/>
                      </a:lnTo>
                      <a:lnTo>
                        <a:pt x="3425" y="1332"/>
                      </a:lnTo>
                      <a:lnTo>
                        <a:pt x="3425" y="1335"/>
                      </a:lnTo>
                      <a:lnTo>
                        <a:pt x="3425" y="1337"/>
                      </a:lnTo>
                      <a:lnTo>
                        <a:pt x="3425" y="1339"/>
                      </a:lnTo>
                      <a:lnTo>
                        <a:pt x="3425" y="1342"/>
                      </a:lnTo>
                      <a:lnTo>
                        <a:pt x="3422" y="1342"/>
                      </a:lnTo>
                      <a:lnTo>
                        <a:pt x="3422" y="1344"/>
                      </a:lnTo>
                      <a:lnTo>
                        <a:pt x="3422" y="1346"/>
                      </a:lnTo>
                      <a:lnTo>
                        <a:pt x="3422" y="1349"/>
                      </a:lnTo>
                      <a:lnTo>
                        <a:pt x="3422" y="1351"/>
                      </a:lnTo>
                      <a:lnTo>
                        <a:pt x="3422" y="1353"/>
                      </a:lnTo>
                      <a:lnTo>
                        <a:pt x="3425" y="1353"/>
                      </a:lnTo>
                      <a:lnTo>
                        <a:pt x="3425" y="1356"/>
                      </a:lnTo>
                      <a:lnTo>
                        <a:pt x="3425" y="1358"/>
                      </a:lnTo>
                      <a:lnTo>
                        <a:pt x="3425" y="1361"/>
                      </a:lnTo>
                      <a:lnTo>
                        <a:pt x="3425" y="1363"/>
                      </a:lnTo>
                      <a:lnTo>
                        <a:pt x="3425" y="1365"/>
                      </a:lnTo>
                      <a:lnTo>
                        <a:pt x="3425" y="1368"/>
                      </a:lnTo>
                      <a:lnTo>
                        <a:pt x="3425" y="1370"/>
                      </a:lnTo>
                      <a:lnTo>
                        <a:pt x="3422" y="1370"/>
                      </a:lnTo>
                      <a:lnTo>
                        <a:pt x="3422" y="1372"/>
                      </a:lnTo>
                      <a:lnTo>
                        <a:pt x="3422" y="1375"/>
                      </a:lnTo>
                      <a:lnTo>
                        <a:pt x="3422" y="1377"/>
                      </a:lnTo>
                      <a:lnTo>
                        <a:pt x="3422" y="1379"/>
                      </a:lnTo>
                      <a:lnTo>
                        <a:pt x="3422" y="1379"/>
                      </a:lnTo>
                      <a:lnTo>
                        <a:pt x="3420" y="1382"/>
                      </a:lnTo>
                      <a:lnTo>
                        <a:pt x="3420" y="1384"/>
                      </a:lnTo>
                      <a:lnTo>
                        <a:pt x="3420" y="1387"/>
                      </a:lnTo>
                      <a:lnTo>
                        <a:pt x="3420" y="1389"/>
                      </a:lnTo>
                      <a:lnTo>
                        <a:pt x="3420" y="1391"/>
                      </a:lnTo>
                      <a:lnTo>
                        <a:pt x="3420" y="1394"/>
                      </a:lnTo>
                      <a:lnTo>
                        <a:pt x="3418" y="1394"/>
                      </a:lnTo>
                      <a:lnTo>
                        <a:pt x="3418" y="1396"/>
                      </a:lnTo>
                      <a:lnTo>
                        <a:pt x="3418" y="1398"/>
                      </a:lnTo>
                      <a:lnTo>
                        <a:pt x="3415" y="1398"/>
                      </a:lnTo>
                      <a:lnTo>
                        <a:pt x="3415" y="1401"/>
                      </a:lnTo>
                      <a:lnTo>
                        <a:pt x="3415" y="1403"/>
                      </a:lnTo>
                      <a:lnTo>
                        <a:pt x="3413" y="1403"/>
                      </a:lnTo>
                      <a:lnTo>
                        <a:pt x="3413" y="1405"/>
                      </a:lnTo>
                      <a:lnTo>
                        <a:pt x="3410" y="1405"/>
                      </a:lnTo>
                      <a:lnTo>
                        <a:pt x="3410" y="1408"/>
                      </a:lnTo>
                      <a:lnTo>
                        <a:pt x="3408" y="1408"/>
                      </a:lnTo>
                      <a:lnTo>
                        <a:pt x="3408" y="1410"/>
                      </a:lnTo>
                      <a:lnTo>
                        <a:pt x="3406" y="1410"/>
                      </a:lnTo>
                      <a:lnTo>
                        <a:pt x="3403" y="1410"/>
                      </a:lnTo>
                      <a:lnTo>
                        <a:pt x="3403" y="1413"/>
                      </a:lnTo>
                      <a:lnTo>
                        <a:pt x="3401" y="1413"/>
                      </a:lnTo>
                      <a:lnTo>
                        <a:pt x="3401" y="1415"/>
                      </a:lnTo>
                      <a:lnTo>
                        <a:pt x="3399" y="1415"/>
                      </a:lnTo>
                      <a:lnTo>
                        <a:pt x="3396" y="1417"/>
                      </a:lnTo>
                      <a:lnTo>
                        <a:pt x="3394" y="1417"/>
                      </a:lnTo>
                      <a:lnTo>
                        <a:pt x="3394" y="1420"/>
                      </a:lnTo>
                      <a:lnTo>
                        <a:pt x="3392" y="1420"/>
                      </a:lnTo>
                      <a:lnTo>
                        <a:pt x="3392" y="1422"/>
                      </a:lnTo>
                      <a:lnTo>
                        <a:pt x="3389" y="1422"/>
                      </a:lnTo>
                      <a:lnTo>
                        <a:pt x="3389" y="1424"/>
                      </a:lnTo>
                      <a:lnTo>
                        <a:pt x="3387" y="1424"/>
                      </a:lnTo>
                      <a:lnTo>
                        <a:pt x="3387" y="1427"/>
                      </a:lnTo>
                      <a:lnTo>
                        <a:pt x="3384" y="1427"/>
                      </a:lnTo>
                      <a:lnTo>
                        <a:pt x="3382" y="1429"/>
                      </a:lnTo>
                      <a:lnTo>
                        <a:pt x="3380" y="1431"/>
                      </a:lnTo>
                      <a:lnTo>
                        <a:pt x="3377" y="1434"/>
                      </a:lnTo>
                      <a:lnTo>
                        <a:pt x="3375" y="1434"/>
                      </a:lnTo>
                      <a:lnTo>
                        <a:pt x="3375" y="1436"/>
                      </a:lnTo>
                      <a:lnTo>
                        <a:pt x="3373" y="1436"/>
                      </a:lnTo>
                      <a:lnTo>
                        <a:pt x="3373" y="1439"/>
                      </a:lnTo>
                      <a:lnTo>
                        <a:pt x="3370" y="1439"/>
                      </a:lnTo>
                      <a:lnTo>
                        <a:pt x="3370" y="1441"/>
                      </a:lnTo>
                      <a:lnTo>
                        <a:pt x="3368" y="1441"/>
                      </a:lnTo>
                      <a:lnTo>
                        <a:pt x="3368" y="1443"/>
                      </a:lnTo>
                      <a:lnTo>
                        <a:pt x="3366" y="1443"/>
                      </a:lnTo>
                      <a:lnTo>
                        <a:pt x="3366" y="1446"/>
                      </a:lnTo>
                      <a:lnTo>
                        <a:pt x="3363" y="1446"/>
                      </a:lnTo>
                      <a:lnTo>
                        <a:pt x="3363" y="1448"/>
                      </a:lnTo>
                      <a:lnTo>
                        <a:pt x="3363" y="1450"/>
                      </a:lnTo>
                      <a:lnTo>
                        <a:pt x="3363" y="1450"/>
                      </a:lnTo>
                      <a:lnTo>
                        <a:pt x="3363" y="1453"/>
                      </a:lnTo>
                      <a:lnTo>
                        <a:pt x="3363" y="1455"/>
                      </a:lnTo>
                      <a:lnTo>
                        <a:pt x="3363" y="1457"/>
                      </a:lnTo>
                      <a:lnTo>
                        <a:pt x="3363" y="1460"/>
                      </a:lnTo>
                      <a:lnTo>
                        <a:pt x="3363" y="1462"/>
                      </a:lnTo>
                      <a:lnTo>
                        <a:pt x="3363" y="1464"/>
                      </a:lnTo>
                      <a:lnTo>
                        <a:pt x="3363" y="1467"/>
                      </a:lnTo>
                      <a:lnTo>
                        <a:pt x="3363" y="1469"/>
                      </a:lnTo>
                      <a:lnTo>
                        <a:pt x="3363" y="1472"/>
                      </a:lnTo>
                      <a:lnTo>
                        <a:pt x="3363" y="1474"/>
                      </a:lnTo>
                      <a:lnTo>
                        <a:pt x="3366" y="1474"/>
                      </a:lnTo>
                      <a:lnTo>
                        <a:pt x="3366" y="1476"/>
                      </a:lnTo>
                      <a:lnTo>
                        <a:pt x="3366" y="1479"/>
                      </a:lnTo>
                      <a:lnTo>
                        <a:pt x="3368" y="1481"/>
                      </a:lnTo>
                      <a:lnTo>
                        <a:pt x="3370" y="1483"/>
                      </a:lnTo>
                      <a:lnTo>
                        <a:pt x="3370" y="1486"/>
                      </a:lnTo>
                      <a:lnTo>
                        <a:pt x="3373" y="1486"/>
                      </a:lnTo>
                      <a:lnTo>
                        <a:pt x="3373" y="1488"/>
                      </a:lnTo>
                      <a:lnTo>
                        <a:pt x="3375" y="1490"/>
                      </a:lnTo>
                      <a:lnTo>
                        <a:pt x="3377" y="1490"/>
                      </a:lnTo>
                      <a:lnTo>
                        <a:pt x="3377" y="1490"/>
                      </a:lnTo>
                      <a:lnTo>
                        <a:pt x="3380" y="1490"/>
                      </a:lnTo>
                      <a:lnTo>
                        <a:pt x="3380" y="1493"/>
                      </a:lnTo>
                      <a:lnTo>
                        <a:pt x="3380" y="1495"/>
                      </a:lnTo>
                      <a:lnTo>
                        <a:pt x="3382" y="1495"/>
                      </a:lnTo>
                      <a:lnTo>
                        <a:pt x="3382" y="1498"/>
                      </a:lnTo>
                      <a:lnTo>
                        <a:pt x="3382" y="1500"/>
                      </a:lnTo>
                      <a:lnTo>
                        <a:pt x="3382" y="1502"/>
                      </a:lnTo>
                      <a:lnTo>
                        <a:pt x="3382" y="1505"/>
                      </a:lnTo>
                      <a:lnTo>
                        <a:pt x="3382" y="1507"/>
                      </a:lnTo>
                      <a:lnTo>
                        <a:pt x="3382" y="1509"/>
                      </a:lnTo>
                      <a:lnTo>
                        <a:pt x="3382" y="1512"/>
                      </a:lnTo>
                      <a:lnTo>
                        <a:pt x="3382" y="1514"/>
                      </a:lnTo>
                      <a:lnTo>
                        <a:pt x="3394" y="1568"/>
                      </a:lnTo>
                      <a:lnTo>
                        <a:pt x="3394" y="1594"/>
                      </a:lnTo>
                      <a:lnTo>
                        <a:pt x="3396" y="1627"/>
                      </a:lnTo>
                      <a:lnTo>
                        <a:pt x="3394" y="1661"/>
                      </a:lnTo>
                      <a:lnTo>
                        <a:pt x="3396" y="1703"/>
                      </a:lnTo>
                      <a:lnTo>
                        <a:pt x="3401" y="1739"/>
                      </a:lnTo>
                      <a:lnTo>
                        <a:pt x="3406" y="1762"/>
                      </a:lnTo>
                      <a:lnTo>
                        <a:pt x="3410" y="1774"/>
                      </a:lnTo>
                      <a:lnTo>
                        <a:pt x="3415" y="1788"/>
                      </a:lnTo>
                      <a:lnTo>
                        <a:pt x="3418" y="1795"/>
                      </a:lnTo>
                      <a:lnTo>
                        <a:pt x="3418" y="1821"/>
                      </a:lnTo>
                      <a:lnTo>
                        <a:pt x="3377" y="1821"/>
                      </a:lnTo>
                      <a:lnTo>
                        <a:pt x="3354" y="1821"/>
                      </a:lnTo>
                      <a:lnTo>
                        <a:pt x="3288" y="1821"/>
                      </a:lnTo>
                      <a:lnTo>
                        <a:pt x="3195" y="1819"/>
                      </a:lnTo>
                      <a:lnTo>
                        <a:pt x="3106" y="1819"/>
                      </a:lnTo>
                      <a:lnTo>
                        <a:pt x="3016" y="1819"/>
                      </a:lnTo>
                      <a:lnTo>
                        <a:pt x="2964" y="1819"/>
                      </a:lnTo>
                      <a:lnTo>
                        <a:pt x="2917" y="1819"/>
                      </a:lnTo>
                      <a:lnTo>
                        <a:pt x="2874" y="1819"/>
                      </a:lnTo>
                      <a:lnTo>
                        <a:pt x="2872" y="1819"/>
                      </a:lnTo>
                      <a:lnTo>
                        <a:pt x="2867" y="1819"/>
                      </a:lnTo>
                      <a:lnTo>
                        <a:pt x="2862" y="1819"/>
                      </a:lnTo>
                      <a:lnTo>
                        <a:pt x="2829" y="1819"/>
                      </a:lnTo>
                      <a:lnTo>
                        <a:pt x="2782" y="1819"/>
                      </a:lnTo>
                      <a:lnTo>
                        <a:pt x="2735" y="1821"/>
                      </a:lnTo>
                      <a:lnTo>
                        <a:pt x="2688" y="1821"/>
                      </a:lnTo>
                      <a:lnTo>
                        <a:pt x="2645" y="1821"/>
                      </a:lnTo>
                      <a:lnTo>
                        <a:pt x="2600" y="1821"/>
                      </a:lnTo>
                      <a:lnTo>
                        <a:pt x="2555" y="1821"/>
                      </a:lnTo>
                      <a:lnTo>
                        <a:pt x="2510" y="1821"/>
                      </a:lnTo>
                      <a:lnTo>
                        <a:pt x="2463" y="1821"/>
                      </a:lnTo>
                      <a:lnTo>
                        <a:pt x="2454" y="1821"/>
                      </a:lnTo>
                      <a:lnTo>
                        <a:pt x="2442" y="1821"/>
                      </a:lnTo>
                      <a:lnTo>
                        <a:pt x="2433" y="1821"/>
                      </a:lnTo>
                      <a:lnTo>
                        <a:pt x="2421" y="1821"/>
                      </a:lnTo>
                      <a:lnTo>
                        <a:pt x="2409" y="1821"/>
                      </a:lnTo>
                      <a:lnTo>
                        <a:pt x="2399" y="1821"/>
                      </a:lnTo>
                      <a:lnTo>
                        <a:pt x="2388" y="1821"/>
                      </a:lnTo>
                      <a:lnTo>
                        <a:pt x="2376" y="1821"/>
                      </a:lnTo>
                      <a:lnTo>
                        <a:pt x="2371" y="1821"/>
                      </a:lnTo>
                      <a:lnTo>
                        <a:pt x="2366" y="1821"/>
                      </a:lnTo>
                      <a:lnTo>
                        <a:pt x="2347" y="1821"/>
                      </a:lnTo>
                      <a:lnTo>
                        <a:pt x="2336" y="1821"/>
                      </a:lnTo>
                      <a:lnTo>
                        <a:pt x="2331" y="1821"/>
                      </a:lnTo>
                      <a:lnTo>
                        <a:pt x="2319" y="1821"/>
                      </a:lnTo>
                      <a:lnTo>
                        <a:pt x="2307" y="1821"/>
                      </a:lnTo>
                      <a:lnTo>
                        <a:pt x="2286" y="1821"/>
                      </a:lnTo>
                      <a:lnTo>
                        <a:pt x="2239" y="1821"/>
                      </a:lnTo>
                      <a:lnTo>
                        <a:pt x="2194" y="1821"/>
                      </a:lnTo>
                      <a:lnTo>
                        <a:pt x="2149" y="1821"/>
                      </a:lnTo>
                      <a:lnTo>
                        <a:pt x="2104" y="1821"/>
                      </a:lnTo>
                      <a:lnTo>
                        <a:pt x="2057" y="1821"/>
                      </a:lnTo>
                      <a:lnTo>
                        <a:pt x="2012" y="1821"/>
                      </a:lnTo>
                      <a:lnTo>
                        <a:pt x="1967" y="1821"/>
                      </a:lnTo>
                      <a:lnTo>
                        <a:pt x="1922" y="1821"/>
                      </a:lnTo>
                      <a:lnTo>
                        <a:pt x="1887" y="1821"/>
                      </a:lnTo>
                      <a:lnTo>
                        <a:pt x="1840" y="1821"/>
                      </a:lnTo>
                      <a:lnTo>
                        <a:pt x="1795" y="1821"/>
                      </a:lnTo>
                      <a:lnTo>
                        <a:pt x="1750" y="1821"/>
                      </a:lnTo>
                      <a:lnTo>
                        <a:pt x="1705" y="1821"/>
                      </a:lnTo>
                      <a:lnTo>
                        <a:pt x="1660" y="1821"/>
                      </a:lnTo>
                      <a:lnTo>
                        <a:pt x="1615" y="1821"/>
                      </a:lnTo>
                      <a:lnTo>
                        <a:pt x="1570" y="1821"/>
                      </a:lnTo>
                      <a:lnTo>
                        <a:pt x="1525" y="1821"/>
                      </a:lnTo>
                      <a:lnTo>
                        <a:pt x="1481" y="1821"/>
                      </a:lnTo>
                      <a:lnTo>
                        <a:pt x="1433" y="1821"/>
                      </a:lnTo>
                      <a:lnTo>
                        <a:pt x="1388" y="1821"/>
                      </a:lnTo>
                      <a:lnTo>
                        <a:pt x="1344" y="1821"/>
                      </a:lnTo>
                      <a:lnTo>
                        <a:pt x="1299" y="1821"/>
                      </a:lnTo>
                      <a:lnTo>
                        <a:pt x="1254" y="1821"/>
                      </a:lnTo>
                      <a:lnTo>
                        <a:pt x="1207" y="1821"/>
                      </a:lnTo>
                      <a:lnTo>
                        <a:pt x="1162" y="1821"/>
                      </a:lnTo>
                      <a:lnTo>
                        <a:pt x="1117" y="1821"/>
                      </a:lnTo>
                      <a:lnTo>
                        <a:pt x="1072" y="1821"/>
                      </a:lnTo>
                      <a:lnTo>
                        <a:pt x="1027" y="1821"/>
                      </a:lnTo>
                      <a:lnTo>
                        <a:pt x="980" y="1821"/>
                      </a:lnTo>
                      <a:lnTo>
                        <a:pt x="935" y="1821"/>
                      </a:lnTo>
                      <a:lnTo>
                        <a:pt x="890" y="1821"/>
                      </a:lnTo>
                      <a:lnTo>
                        <a:pt x="848" y="1821"/>
                      </a:lnTo>
                      <a:lnTo>
                        <a:pt x="805" y="1821"/>
                      </a:lnTo>
                      <a:lnTo>
                        <a:pt x="760" y="1821"/>
                      </a:lnTo>
                      <a:lnTo>
                        <a:pt x="713" y="1821"/>
                      </a:lnTo>
                      <a:lnTo>
                        <a:pt x="666" y="1821"/>
                      </a:lnTo>
                      <a:lnTo>
                        <a:pt x="623" y="1819"/>
                      </a:lnTo>
                      <a:lnTo>
                        <a:pt x="578" y="1819"/>
                      </a:lnTo>
                      <a:lnTo>
                        <a:pt x="531" y="1819"/>
                      </a:lnTo>
                      <a:lnTo>
                        <a:pt x="486" y="1819"/>
                      </a:lnTo>
                      <a:lnTo>
                        <a:pt x="441" y="1819"/>
                      </a:lnTo>
                      <a:lnTo>
                        <a:pt x="401" y="1819"/>
                      </a:lnTo>
                      <a:lnTo>
                        <a:pt x="396" y="1819"/>
                      </a:lnTo>
                      <a:lnTo>
                        <a:pt x="356" y="1819"/>
                      </a:lnTo>
                      <a:lnTo>
                        <a:pt x="356" y="1816"/>
                      </a:lnTo>
                      <a:lnTo>
                        <a:pt x="356" y="1812"/>
                      </a:lnTo>
                      <a:lnTo>
                        <a:pt x="354" y="1805"/>
                      </a:lnTo>
                      <a:lnTo>
                        <a:pt x="354" y="1795"/>
                      </a:lnTo>
                      <a:lnTo>
                        <a:pt x="354" y="1788"/>
                      </a:lnTo>
                      <a:lnTo>
                        <a:pt x="354" y="1776"/>
                      </a:lnTo>
                      <a:lnTo>
                        <a:pt x="354" y="1774"/>
                      </a:lnTo>
                      <a:lnTo>
                        <a:pt x="354" y="1767"/>
                      </a:lnTo>
                      <a:lnTo>
                        <a:pt x="354" y="1755"/>
                      </a:lnTo>
                      <a:lnTo>
                        <a:pt x="351" y="1746"/>
                      </a:lnTo>
                      <a:lnTo>
                        <a:pt x="351" y="1741"/>
                      </a:lnTo>
                      <a:lnTo>
                        <a:pt x="351" y="1734"/>
                      </a:lnTo>
                      <a:lnTo>
                        <a:pt x="351" y="1724"/>
                      </a:lnTo>
                      <a:lnTo>
                        <a:pt x="351" y="1713"/>
                      </a:lnTo>
                      <a:lnTo>
                        <a:pt x="351" y="1701"/>
                      </a:lnTo>
                      <a:lnTo>
                        <a:pt x="354" y="1646"/>
                      </a:lnTo>
                      <a:lnTo>
                        <a:pt x="354" y="1644"/>
                      </a:lnTo>
                      <a:lnTo>
                        <a:pt x="354" y="1623"/>
                      </a:lnTo>
                      <a:lnTo>
                        <a:pt x="354" y="1618"/>
                      </a:lnTo>
                      <a:lnTo>
                        <a:pt x="354" y="1613"/>
                      </a:lnTo>
                      <a:lnTo>
                        <a:pt x="354" y="1609"/>
                      </a:lnTo>
                      <a:lnTo>
                        <a:pt x="354" y="1604"/>
                      </a:lnTo>
                      <a:lnTo>
                        <a:pt x="354" y="1597"/>
                      </a:lnTo>
                      <a:lnTo>
                        <a:pt x="354" y="1592"/>
                      </a:lnTo>
                      <a:lnTo>
                        <a:pt x="354" y="1583"/>
                      </a:lnTo>
                      <a:lnTo>
                        <a:pt x="354" y="1578"/>
                      </a:lnTo>
                      <a:lnTo>
                        <a:pt x="354" y="1576"/>
                      </a:lnTo>
                      <a:lnTo>
                        <a:pt x="354" y="1573"/>
                      </a:lnTo>
                      <a:lnTo>
                        <a:pt x="354" y="1571"/>
                      </a:lnTo>
                      <a:lnTo>
                        <a:pt x="351" y="1535"/>
                      </a:lnTo>
                      <a:lnTo>
                        <a:pt x="351" y="1533"/>
                      </a:lnTo>
                      <a:lnTo>
                        <a:pt x="354" y="1531"/>
                      </a:lnTo>
                      <a:lnTo>
                        <a:pt x="354" y="1528"/>
                      </a:lnTo>
                      <a:lnTo>
                        <a:pt x="354" y="1516"/>
                      </a:lnTo>
                      <a:lnTo>
                        <a:pt x="354" y="1514"/>
                      </a:lnTo>
                      <a:lnTo>
                        <a:pt x="354" y="1509"/>
                      </a:lnTo>
                      <a:lnTo>
                        <a:pt x="354" y="1507"/>
                      </a:lnTo>
                      <a:lnTo>
                        <a:pt x="351" y="1483"/>
                      </a:lnTo>
                      <a:lnTo>
                        <a:pt x="354" y="1481"/>
                      </a:lnTo>
                      <a:lnTo>
                        <a:pt x="354" y="1479"/>
                      </a:lnTo>
                      <a:lnTo>
                        <a:pt x="354" y="1474"/>
                      </a:lnTo>
                      <a:lnTo>
                        <a:pt x="354" y="1467"/>
                      </a:lnTo>
                      <a:lnTo>
                        <a:pt x="354" y="1460"/>
                      </a:lnTo>
                      <a:lnTo>
                        <a:pt x="354" y="1455"/>
                      </a:lnTo>
                      <a:lnTo>
                        <a:pt x="354" y="1450"/>
                      </a:lnTo>
                      <a:lnTo>
                        <a:pt x="354" y="1439"/>
                      </a:lnTo>
                      <a:lnTo>
                        <a:pt x="354" y="1436"/>
                      </a:lnTo>
                      <a:lnTo>
                        <a:pt x="354" y="1413"/>
                      </a:lnTo>
                      <a:lnTo>
                        <a:pt x="354" y="1405"/>
                      </a:lnTo>
                      <a:lnTo>
                        <a:pt x="354" y="1401"/>
                      </a:lnTo>
                      <a:lnTo>
                        <a:pt x="351" y="1391"/>
                      </a:lnTo>
                      <a:lnTo>
                        <a:pt x="351" y="1384"/>
                      </a:lnTo>
                      <a:lnTo>
                        <a:pt x="351" y="1382"/>
                      </a:lnTo>
                      <a:lnTo>
                        <a:pt x="351" y="1379"/>
                      </a:lnTo>
                      <a:lnTo>
                        <a:pt x="351" y="1372"/>
                      </a:lnTo>
                      <a:lnTo>
                        <a:pt x="351" y="1365"/>
                      </a:lnTo>
                      <a:lnTo>
                        <a:pt x="351" y="1358"/>
                      </a:lnTo>
                      <a:lnTo>
                        <a:pt x="354" y="1353"/>
                      </a:lnTo>
                      <a:lnTo>
                        <a:pt x="354" y="1346"/>
                      </a:lnTo>
                      <a:lnTo>
                        <a:pt x="351" y="1342"/>
                      </a:lnTo>
                      <a:lnTo>
                        <a:pt x="351" y="1339"/>
                      </a:lnTo>
                      <a:lnTo>
                        <a:pt x="351" y="1335"/>
                      </a:lnTo>
                      <a:lnTo>
                        <a:pt x="351" y="1332"/>
                      </a:lnTo>
                      <a:lnTo>
                        <a:pt x="351" y="1327"/>
                      </a:lnTo>
                      <a:lnTo>
                        <a:pt x="354" y="1318"/>
                      </a:lnTo>
                      <a:lnTo>
                        <a:pt x="354" y="1306"/>
                      </a:lnTo>
                      <a:lnTo>
                        <a:pt x="354" y="1290"/>
                      </a:lnTo>
                      <a:lnTo>
                        <a:pt x="354" y="1285"/>
                      </a:lnTo>
                      <a:lnTo>
                        <a:pt x="354" y="1280"/>
                      </a:lnTo>
                      <a:lnTo>
                        <a:pt x="354" y="1273"/>
                      </a:lnTo>
                      <a:lnTo>
                        <a:pt x="354" y="1271"/>
                      </a:lnTo>
                      <a:lnTo>
                        <a:pt x="354" y="1268"/>
                      </a:lnTo>
                      <a:lnTo>
                        <a:pt x="354" y="1266"/>
                      </a:lnTo>
                      <a:lnTo>
                        <a:pt x="354" y="1259"/>
                      </a:lnTo>
                      <a:lnTo>
                        <a:pt x="354" y="1252"/>
                      </a:lnTo>
                      <a:lnTo>
                        <a:pt x="354" y="1250"/>
                      </a:lnTo>
                      <a:lnTo>
                        <a:pt x="354" y="1247"/>
                      </a:lnTo>
                      <a:lnTo>
                        <a:pt x="354" y="1242"/>
                      </a:lnTo>
                      <a:lnTo>
                        <a:pt x="354" y="1240"/>
                      </a:lnTo>
                      <a:lnTo>
                        <a:pt x="354" y="1238"/>
                      </a:lnTo>
                      <a:lnTo>
                        <a:pt x="354" y="1231"/>
                      </a:lnTo>
                      <a:lnTo>
                        <a:pt x="354" y="1226"/>
                      </a:lnTo>
                      <a:lnTo>
                        <a:pt x="354" y="1219"/>
                      </a:lnTo>
                      <a:lnTo>
                        <a:pt x="354" y="1212"/>
                      </a:lnTo>
                      <a:lnTo>
                        <a:pt x="354" y="1209"/>
                      </a:lnTo>
                      <a:lnTo>
                        <a:pt x="354" y="1207"/>
                      </a:lnTo>
                      <a:lnTo>
                        <a:pt x="354" y="1205"/>
                      </a:lnTo>
                      <a:lnTo>
                        <a:pt x="354" y="1202"/>
                      </a:lnTo>
                      <a:lnTo>
                        <a:pt x="354" y="1198"/>
                      </a:lnTo>
                      <a:lnTo>
                        <a:pt x="354" y="1195"/>
                      </a:lnTo>
                      <a:lnTo>
                        <a:pt x="354" y="1193"/>
                      </a:lnTo>
                      <a:lnTo>
                        <a:pt x="354" y="1190"/>
                      </a:lnTo>
                      <a:lnTo>
                        <a:pt x="354" y="1188"/>
                      </a:lnTo>
                      <a:lnTo>
                        <a:pt x="351" y="1183"/>
                      </a:lnTo>
                      <a:lnTo>
                        <a:pt x="351" y="1181"/>
                      </a:lnTo>
                      <a:lnTo>
                        <a:pt x="351" y="1176"/>
                      </a:lnTo>
                      <a:lnTo>
                        <a:pt x="351" y="1172"/>
                      </a:lnTo>
                      <a:lnTo>
                        <a:pt x="351" y="1167"/>
                      </a:lnTo>
                      <a:lnTo>
                        <a:pt x="351" y="1160"/>
                      </a:lnTo>
                      <a:lnTo>
                        <a:pt x="351" y="1155"/>
                      </a:lnTo>
                      <a:lnTo>
                        <a:pt x="351" y="1150"/>
                      </a:lnTo>
                      <a:lnTo>
                        <a:pt x="351" y="1146"/>
                      </a:lnTo>
                      <a:lnTo>
                        <a:pt x="351" y="1143"/>
                      </a:lnTo>
                      <a:lnTo>
                        <a:pt x="351" y="1141"/>
                      </a:lnTo>
                      <a:lnTo>
                        <a:pt x="351" y="1138"/>
                      </a:lnTo>
                      <a:lnTo>
                        <a:pt x="351" y="1127"/>
                      </a:lnTo>
                      <a:lnTo>
                        <a:pt x="351" y="1110"/>
                      </a:lnTo>
                      <a:lnTo>
                        <a:pt x="351" y="1096"/>
                      </a:lnTo>
                      <a:lnTo>
                        <a:pt x="351" y="1084"/>
                      </a:lnTo>
                      <a:lnTo>
                        <a:pt x="349" y="1084"/>
                      </a:lnTo>
                      <a:lnTo>
                        <a:pt x="347" y="1084"/>
                      </a:lnTo>
                      <a:lnTo>
                        <a:pt x="344" y="1084"/>
                      </a:lnTo>
                      <a:lnTo>
                        <a:pt x="342" y="1084"/>
                      </a:lnTo>
                      <a:lnTo>
                        <a:pt x="340" y="1084"/>
                      </a:lnTo>
                      <a:lnTo>
                        <a:pt x="337" y="1084"/>
                      </a:lnTo>
                      <a:lnTo>
                        <a:pt x="335" y="1084"/>
                      </a:lnTo>
                      <a:lnTo>
                        <a:pt x="333" y="1084"/>
                      </a:lnTo>
                      <a:lnTo>
                        <a:pt x="330" y="1082"/>
                      </a:lnTo>
                      <a:lnTo>
                        <a:pt x="318" y="1079"/>
                      </a:lnTo>
                      <a:lnTo>
                        <a:pt x="307" y="1075"/>
                      </a:lnTo>
                      <a:lnTo>
                        <a:pt x="302" y="1075"/>
                      </a:lnTo>
                      <a:lnTo>
                        <a:pt x="300" y="1072"/>
                      </a:lnTo>
                      <a:lnTo>
                        <a:pt x="290" y="1070"/>
                      </a:lnTo>
                      <a:lnTo>
                        <a:pt x="288" y="1068"/>
                      </a:lnTo>
                      <a:lnTo>
                        <a:pt x="285" y="1068"/>
                      </a:lnTo>
                      <a:lnTo>
                        <a:pt x="283" y="1068"/>
                      </a:lnTo>
                      <a:lnTo>
                        <a:pt x="281" y="1065"/>
                      </a:lnTo>
                      <a:lnTo>
                        <a:pt x="278" y="1065"/>
                      </a:lnTo>
                      <a:lnTo>
                        <a:pt x="274" y="1065"/>
                      </a:lnTo>
                      <a:lnTo>
                        <a:pt x="269" y="1065"/>
                      </a:lnTo>
                      <a:lnTo>
                        <a:pt x="266" y="1063"/>
                      </a:lnTo>
                      <a:lnTo>
                        <a:pt x="262" y="1063"/>
                      </a:lnTo>
                      <a:lnTo>
                        <a:pt x="257" y="1063"/>
                      </a:lnTo>
                      <a:lnTo>
                        <a:pt x="252" y="1063"/>
                      </a:lnTo>
                      <a:lnTo>
                        <a:pt x="245" y="1061"/>
                      </a:lnTo>
                      <a:lnTo>
                        <a:pt x="243" y="1061"/>
                      </a:lnTo>
                      <a:lnTo>
                        <a:pt x="243" y="1061"/>
                      </a:lnTo>
                      <a:lnTo>
                        <a:pt x="240" y="1061"/>
                      </a:lnTo>
                      <a:lnTo>
                        <a:pt x="238" y="1058"/>
                      </a:lnTo>
                      <a:lnTo>
                        <a:pt x="233" y="1058"/>
                      </a:lnTo>
                      <a:lnTo>
                        <a:pt x="231" y="1058"/>
                      </a:lnTo>
                      <a:lnTo>
                        <a:pt x="229" y="1056"/>
                      </a:lnTo>
                      <a:lnTo>
                        <a:pt x="226" y="1056"/>
                      </a:lnTo>
                      <a:lnTo>
                        <a:pt x="224" y="1056"/>
                      </a:lnTo>
                      <a:lnTo>
                        <a:pt x="222" y="1056"/>
                      </a:lnTo>
                      <a:lnTo>
                        <a:pt x="219" y="1053"/>
                      </a:lnTo>
                      <a:lnTo>
                        <a:pt x="214" y="1053"/>
                      </a:lnTo>
                      <a:lnTo>
                        <a:pt x="212" y="1051"/>
                      </a:lnTo>
                      <a:lnTo>
                        <a:pt x="207" y="1051"/>
                      </a:lnTo>
                      <a:lnTo>
                        <a:pt x="203" y="1049"/>
                      </a:lnTo>
                      <a:lnTo>
                        <a:pt x="200" y="1049"/>
                      </a:lnTo>
                      <a:lnTo>
                        <a:pt x="198" y="1049"/>
                      </a:lnTo>
                      <a:lnTo>
                        <a:pt x="196" y="1049"/>
                      </a:lnTo>
                      <a:lnTo>
                        <a:pt x="193" y="1046"/>
                      </a:lnTo>
                      <a:lnTo>
                        <a:pt x="188" y="1046"/>
                      </a:lnTo>
                      <a:lnTo>
                        <a:pt x="186" y="1046"/>
                      </a:lnTo>
                      <a:lnTo>
                        <a:pt x="186" y="1046"/>
                      </a:lnTo>
                      <a:lnTo>
                        <a:pt x="184" y="1046"/>
                      </a:lnTo>
                      <a:lnTo>
                        <a:pt x="181" y="1046"/>
                      </a:lnTo>
                      <a:lnTo>
                        <a:pt x="177" y="1046"/>
                      </a:lnTo>
                      <a:lnTo>
                        <a:pt x="174" y="1046"/>
                      </a:lnTo>
                      <a:lnTo>
                        <a:pt x="155" y="1046"/>
                      </a:lnTo>
                      <a:lnTo>
                        <a:pt x="137" y="1046"/>
                      </a:lnTo>
                      <a:lnTo>
                        <a:pt x="137" y="1044"/>
                      </a:lnTo>
                      <a:lnTo>
                        <a:pt x="139" y="1039"/>
                      </a:lnTo>
                      <a:lnTo>
                        <a:pt x="139" y="1039"/>
                      </a:lnTo>
                      <a:lnTo>
                        <a:pt x="141" y="1037"/>
                      </a:lnTo>
                      <a:lnTo>
                        <a:pt x="144" y="1032"/>
                      </a:lnTo>
                      <a:lnTo>
                        <a:pt x="144" y="1030"/>
                      </a:lnTo>
                      <a:lnTo>
                        <a:pt x="146" y="1027"/>
                      </a:lnTo>
                      <a:lnTo>
                        <a:pt x="146" y="1023"/>
                      </a:lnTo>
                      <a:lnTo>
                        <a:pt x="148" y="1020"/>
                      </a:lnTo>
                      <a:lnTo>
                        <a:pt x="148" y="1016"/>
                      </a:lnTo>
                      <a:lnTo>
                        <a:pt x="151" y="1011"/>
                      </a:lnTo>
                      <a:lnTo>
                        <a:pt x="151" y="1009"/>
                      </a:lnTo>
                      <a:lnTo>
                        <a:pt x="151" y="1004"/>
                      </a:lnTo>
                      <a:lnTo>
                        <a:pt x="153" y="1001"/>
                      </a:lnTo>
                      <a:lnTo>
                        <a:pt x="153" y="997"/>
                      </a:lnTo>
                      <a:lnTo>
                        <a:pt x="153" y="994"/>
                      </a:lnTo>
                      <a:lnTo>
                        <a:pt x="153" y="992"/>
                      </a:lnTo>
                      <a:lnTo>
                        <a:pt x="153" y="990"/>
                      </a:lnTo>
                      <a:lnTo>
                        <a:pt x="153" y="987"/>
                      </a:lnTo>
                      <a:lnTo>
                        <a:pt x="153" y="985"/>
                      </a:lnTo>
                      <a:lnTo>
                        <a:pt x="153" y="973"/>
                      </a:lnTo>
                      <a:lnTo>
                        <a:pt x="153" y="964"/>
                      </a:lnTo>
                      <a:lnTo>
                        <a:pt x="153" y="959"/>
                      </a:lnTo>
                      <a:lnTo>
                        <a:pt x="153" y="935"/>
                      </a:lnTo>
                      <a:lnTo>
                        <a:pt x="151" y="926"/>
                      </a:lnTo>
                      <a:lnTo>
                        <a:pt x="151" y="926"/>
                      </a:lnTo>
                      <a:lnTo>
                        <a:pt x="148" y="924"/>
                      </a:lnTo>
                      <a:lnTo>
                        <a:pt x="148" y="921"/>
                      </a:lnTo>
                      <a:lnTo>
                        <a:pt x="146" y="921"/>
                      </a:lnTo>
                      <a:lnTo>
                        <a:pt x="146" y="919"/>
                      </a:lnTo>
                      <a:lnTo>
                        <a:pt x="144" y="919"/>
                      </a:lnTo>
                      <a:lnTo>
                        <a:pt x="141" y="916"/>
                      </a:lnTo>
                      <a:lnTo>
                        <a:pt x="139" y="916"/>
                      </a:lnTo>
                      <a:lnTo>
                        <a:pt x="137" y="916"/>
                      </a:lnTo>
                      <a:lnTo>
                        <a:pt x="134" y="916"/>
                      </a:lnTo>
                      <a:lnTo>
                        <a:pt x="132" y="916"/>
                      </a:lnTo>
                      <a:lnTo>
                        <a:pt x="129" y="916"/>
                      </a:lnTo>
                      <a:lnTo>
                        <a:pt x="129" y="916"/>
                      </a:lnTo>
                      <a:lnTo>
                        <a:pt x="127" y="916"/>
                      </a:lnTo>
                      <a:lnTo>
                        <a:pt x="120" y="916"/>
                      </a:lnTo>
                      <a:lnTo>
                        <a:pt x="111" y="914"/>
                      </a:lnTo>
                      <a:lnTo>
                        <a:pt x="99" y="914"/>
                      </a:lnTo>
                      <a:lnTo>
                        <a:pt x="94" y="912"/>
                      </a:lnTo>
                      <a:lnTo>
                        <a:pt x="89" y="912"/>
                      </a:lnTo>
                      <a:lnTo>
                        <a:pt x="85" y="912"/>
                      </a:lnTo>
                      <a:lnTo>
                        <a:pt x="85" y="907"/>
                      </a:lnTo>
                      <a:lnTo>
                        <a:pt x="89" y="895"/>
                      </a:lnTo>
                      <a:lnTo>
                        <a:pt x="89" y="886"/>
                      </a:lnTo>
                      <a:lnTo>
                        <a:pt x="89" y="876"/>
                      </a:lnTo>
                      <a:lnTo>
                        <a:pt x="87" y="869"/>
                      </a:lnTo>
                      <a:lnTo>
                        <a:pt x="87" y="864"/>
                      </a:lnTo>
                      <a:lnTo>
                        <a:pt x="87" y="860"/>
                      </a:lnTo>
                      <a:lnTo>
                        <a:pt x="87" y="841"/>
                      </a:lnTo>
                      <a:lnTo>
                        <a:pt x="82" y="820"/>
                      </a:lnTo>
                      <a:lnTo>
                        <a:pt x="94" y="794"/>
                      </a:lnTo>
                      <a:lnTo>
                        <a:pt x="89" y="784"/>
                      </a:lnTo>
                      <a:lnTo>
                        <a:pt x="89" y="782"/>
                      </a:lnTo>
                      <a:lnTo>
                        <a:pt x="80" y="756"/>
                      </a:lnTo>
                      <a:lnTo>
                        <a:pt x="61" y="725"/>
                      </a:lnTo>
                      <a:lnTo>
                        <a:pt x="59" y="720"/>
                      </a:lnTo>
                      <a:lnTo>
                        <a:pt x="51" y="711"/>
                      </a:lnTo>
                      <a:lnTo>
                        <a:pt x="47" y="694"/>
                      </a:lnTo>
                      <a:lnTo>
                        <a:pt x="26" y="661"/>
                      </a:lnTo>
                      <a:lnTo>
                        <a:pt x="14" y="642"/>
                      </a:lnTo>
                      <a:lnTo>
                        <a:pt x="16" y="631"/>
                      </a:lnTo>
                      <a:lnTo>
                        <a:pt x="16" y="626"/>
                      </a:lnTo>
                      <a:lnTo>
                        <a:pt x="16" y="621"/>
                      </a:lnTo>
                      <a:lnTo>
                        <a:pt x="21" y="597"/>
                      </a:lnTo>
                      <a:lnTo>
                        <a:pt x="23" y="557"/>
                      </a:lnTo>
                      <a:lnTo>
                        <a:pt x="26" y="548"/>
                      </a:lnTo>
                      <a:lnTo>
                        <a:pt x="4" y="548"/>
                      </a:lnTo>
                      <a:lnTo>
                        <a:pt x="4" y="536"/>
                      </a:lnTo>
                      <a:lnTo>
                        <a:pt x="4" y="534"/>
                      </a:lnTo>
                      <a:lnTo>
                        <a:pt x="4" y="531"/>
                      </a:lnTo>
                      <a:lnTo>
                        <a:pt x="4" y="529"/>
                      </a:lnTo>
                      <a:lnTo>
                        <a:pt x="2" y="529"/>
                      </a:lnTo>
                      <a:lnTo>
                        <a:pt x="2" y="529"/>
                      </a:lnTo>
                      <a:lnTo>
                        <a:pt x="0" y="529"/>
                      </a:lnTo>
                      <a:lnTo>
                        <a:pt x="0" y="527"/>
                      </a:lnTo>
                      <a:lnTo>
                        <a:pt x="0" y="524"/>
                      </a:lnTo>
                      <a:lnTo>
                        <a:pt x="0" y="515"/>
                      </a:lnTo>
                      <a:lnTo>
                        <a:pt x="0" y="512"/>
                      </a:lnTo>
                      <a:lnTo>
                        <a:pt x="9" y="510"/>
                      </a:lnTo>
                      <a:lnTo>
                        <a:pt x="11" y="510"/>
                      </a:lnTo>
                      <a:lnTo>
                        <a:pt x="11" y="508"/>
                      </a:lnTo>
                      <a:lnTo>
                        <a:pt x="14" y="501"/>
                      </a:lnTo>
                      <a:lnTo>
                        <a:pt x="14" y="498"/>
                      </a:lnTo>
                      <a:lnTo>
                        <a:pt x="14" y="496"/>
                      </a:lnTo>
                      <a:lnTo>
                        <a:pt x="16" y="496"/>
                      </a:lnTo>
                      <a:lnTo>
                        <a:pt x="16" y="494"/>
                      </a:lnTo>
                      <a:lnTo>
                        <a:pt x="23" y="484"/>
                      </a:lnTo>
                      <a:lnTo>
                        <a:pt x="23" y="482"/>
                      </a:lnTo>
                      <a:lnTo>
                        <a:pt x="23" y="479"/>
                      </a:lnTo>
                      <a:lnTo>
                        <a:pt x="23" y="477"/>
                      </a:lnTo>
                      <a:lnTo>
                        <a:pt x="23" y="475"/>
                      </a:lnTo>
                      <a:lnTo>
                        <a:pt x="21" y="472"/>
                      </a:lnTo>
                      <a:lnTo>
                        <a:pt x="21" y="472"/>
                      </a:lnTo>
                      <a:lnTo>
                        <a:pt x="21" y="470"/>
                      </a:lnTo>
                      <a:lnTo>
                        <a:pt x="21" y="468"/>
                      </a:lnTo>
                      <a:lnTo>
                        <a:pt x="26" y="463"/>
                      </a:lnTo>
                      <a:lnTo>
                        <a:pt x="26" y="460"/>
                      </a:lnTo>
                      <a:lnTo>
                        <a:pt x="28" y="460"/>
                      </a:lnTo>
                      <a:lnTo>
                        <a:pt x="28" y="458"/>
                      </a:lnTo>
                      <a:lnTo>
                        <a:pt x="28" y="456"/>
                      </a:lnTo>
                      <a:lnTo>
                        <a:pt x="28" y="453"/>
                      </a:lnTo>
                      <a:lnTo>
                        <a:pt x="26" y="453"/>
                      </a:lnTo>
                      <a:lnTo>
                        <a:pt x="26" y="451"/>
                      </a:lnTo>
                      <a:lnTo>
                        <a:pt x="23" y="451"/>
                      </a:lnTo>
                      <a:lnTo>
                        <a:pt x="18" y="449"/>
                      </a:lnTo>
                      <a:lnTo>
                        <a:pt x="16" y="449"/>
                      </a:lnTo>
                      <a:lnTo>
                        <a:pt x="16" y="446"/>
                      </a:lnTo>
                      <a:lnTo>
                        <a:pt x="16" y="444"/>
                      </a:lnTo>
                      <a:lnTo>
                        <a:pt x="16" y="442"/>
                      </a:lnTo>
                      <a:lnTo>
                        <a:pt x="16" y="439"/>
                      </a:lnTo>
                      <a:lnTo>
                        <a:pt x="16" y="437"/>
                      </a:lnTo>
                      <a:lnTo>
                        <a:pt x="16" y="434"/>
                      </a:lnTo>
                      <a:lnTo>
                        <a:pt x="16" y="432"/>
                      </a:lnTo>
                      <a:lnTo>
                        <a:pt x="18" y="432"/>
                      </a:lnTo>
                      <a:lnTo>
                        <a:pt x="18" y="430"/>
                      </a:lnTo>
                      <a:lnTo>
                        <a:pt x="21" y="430"/>
                      </a:lnTo>
                      <a:lnTo>
                        <a:pt x="21" y="427"/>
                      </a:lnTo>
                      <a:lnTo>
                        <a:pt x="23" y="427"/>
                      </a:lnTo>
                      <a:lnTo>
                        <a:pt x="23" y="420"/>
                      </a:lnTo>
                      <a:lnTo>
                        <a:pt x="28" y="416"/>
                      </a:lnTo>
                      <a:lnTo>
                        <a:pt x="33" y="413"/>
                      </a:lnTo>
                      <a:lnTo>
                        <a:pt x="33" y="411"/>
                      </a:lnTo>
                      <a:lnTo>
                        <a:pt x="37" y="406"/>
                      </a:lnTo>
                      <a:lnTo>
                        <a:pt x="42" y="413"/>
                      </a:lnTo>
                      <a:lnTo>
                        <a:pt x="49" y="416"/>
                      </a:lnTo>
                      <a:lnTo>
                        <a:pt x="54" y="416"/>
                      </a:lnTo>
                      <a:lnTo>
                        <a:pt x="51" y="411"/>
                      </a:lnTo>
                      <a:lnTo>
                        <a:pt x="54" y="408"/>
                      </a:lnTo>
                      <a:lnTo>
                        <a:pt x="59" y="408"/>
                      </a:lnTo>
                      <a:lnTo>
                        <a:pt x="61" y="404"/>
                      </a:lnTo>
                      <a:lnTo>
                        <a:pt x="61" y="401"/>
                      </a:lnTo>
                      <a:lnTo>
                        <a:pt x="63" y="397"/>
                      </a:lnTo>
                      <a:lnTo>
                        <a:pt x="66" y="392"/>
                      </a:lnTo>
                      <a:lnTo>
                        <a:pt x="68" y="390"/>
                      </a:lnTo>
                      <a:lnTo>
                        <a:pt x="73" y="385"/>
                      </a:lnTo>
                      <a:lnTo>
                        <a:pt x="73" y="383"/>
                      </a:lnTo>
                      <a:lnTo>
                        <a:pt x="73" y="378"/>
                      </a:lnTo>
                      <a:lnTo>
                        <a:pt x="73" y="373"/>
                      </a:lnTo>
                      <a:lnTo>
                        <a:pt x="73" y="368"/>
                      </a:lnTo>
                      <a:lnTo>
                        <a:pt x="94" y="371"/>
                      </a:lnTo>
                      <a:lnTo>
                        <a:pt x="144" y="371"/>
                      </a:lnTo>
                      <a:lnTo>
                        <a:pt x="146" y="371"/>
                      </a:lnTo>
                      <a:lnTo>
                        <a:pt x="167" y="371"/>
                      </a:lnTo>
                      <a:lnTo>
                        <a:pt x="186" y="371"/>
                      </a:lnTo>
                      <a:lnTo>
                        <a:pt x="203" y="371"/>
                      </a:lnTo>
                      <a:lnTo>
                        <a:pt x="203" y="368"/>
                      </a:lnTo>
                      <a:lnTo>
                        <a:pt x="205" y="366"/>
                      </a:lnTo>
                      <a:lnTo>
                        <a:pt x="205" y="364"/>
                      </a:lnTo>
                      <a:lnTo>
                        <a:pt x="207" y="361"/>
                      </a:lnTo>
                      <a:lnTo>
                        <a:pt x="207" y="359"/>
                      </a:lnTo>
                      <a:lnTo>
                        <a:pt x="207" y="359"/>
                      </a:lnTo>
                      <a:lnTo>
                        <a:pt x="210" y="357"/>
                      </a:lnTo>
                      <a:lnTo>
                        <a:pt x="210" y="354"/>
                      </a:lnTo>
                      <a:lnTo>
                        <a:pt x="210" y="352"/>
                      </a:lnTo>
                      <a:lnTo>
                        <a:pt x="210" y="349"/>
                      </a:lnTo>
                      <a:lnTo>
                        <a:pt x="212" y="347"/>
                      </a:lnTo>
                      <a:lnTo>
                        <a:pt x="212" y="345"/>
                      </a:lnTo>
                      <a:lnTo>
                        <a:pt x="212" y="340"/>
                      </a:lnTo>
                      <a:lnTo>
                        <a:pt x="214" y="338"/>
                      </a:lnTo>
                      <a:lnTo>
                        <a:pt x="214" y="335"/>
                      </a:lnTo>
                      <a:lnTo>
                        <a:pt x="214" y="331"/>
                      </a:lnTo>
                      <a:lnTo>
                        <a:pt x="214" y="319"/>
                      </a:lnTo>
                      <a:lnTo>
                        <a:pt x="214" y="312"/>
                      </a:lnTo>
                      <a:lnTo>
                        <a:pt x="214" y="307"/>
                      </a:lnTo>
                      <a:lnTo>
                        <a:pt x="214" y="302"/>
                      </a:lnTo>
                      <a:lnTo>
                        <a:pt x="214" y="300"/>
                      </a:lnTo>
                      <a:lnTo>
                        <a:pt x="214" y="295"/>
                      </a:lnTo>
                      <a:lnTo>
                        <a:pt x="214" y="286"/>
                      </a:lnTo>
                      <a:lnTo>
                        <a:pt x="214" y="283"/>
                      </a:lnTo>
                      <a:lnTo>
                        <a:pt x="214" y="281"/>
                      </a:lnTo>
                      <a:lnTo>
                        <a:pt x="217" y="281"/>
                      </a:lnTo>
                      <a:lnTo>
                        <a:pt x="219" y="281"/>
                      </a:lnTo>
                      <a:lnTo>
                        <a:pt x="222" y="281"/>
                      </a:lnTo>
                      <a:lnTo>
                        <a:pt x="224" y="281"/>
                      </a:lnTo>
                      <a:lnTo>
                        <a:pt x="229" y="281"/>
                      </a:lnTo>
                      <a:lnTo>
                        <a:pt x="231" y="281"/>
                      </a:lnTo>
                      <a:lnTo>
                        <a:pt x="233" y="281"/>
                      </a:lnTo>
                      <a:lnTo>
                        <a:pt x="238" y="281"/>
                      </a:lnTo>
                      <a:lnTo>
                        <a:pt x="240" y="281"/>
                      </a:lnTo>
                      <a:lnTo>
                        <a:pt x="243" y="281"/>
                      </a:lnTo>
                      <a:lnTo>
                        <a:pt x="243" y="281"/>
                      </a:lnTo>
                      <a:lnTo>
                        <a:pt x="250" y="281"/>
                      </a:lnTo>
                      <a:lnTo>
                        <a:pt x="252" y="281"/>
                      </a:lnTo>
                      <a:lnTo>
                        <a:pt x="259" y="281"/>
                      </a:lnTo>
                      <a:lnTo>
                        <a:pt x="271" y="281"/>
                      </a:lnTo>
                      <a:lnTo>
                        <a:pt x="285" y="281"/>
                      </a:lnTo>
                      <a:lnTo>
                        <a:pt x="295" y="281"/>
                      </a:lnTo>
                      <a:lnTo>
                        <a:pt x="300" y="281"/>
                      </a:lnTo>
                      <a:lnTo>
                        <a:pt x="300" y="281"/>
                      </a:lnTo>
                      <a:lnTo>
                        <a:pt x="302" y="281"/>
                      </a:lnTo>
                      <a:lnTo>
                        <a:pt x="304" y="281"/>
                      </a:lnTo>
                      <a:lnTo>
                        <a:pt x="307" y="281"/>
                      </a:lnTo>
                      <a:lnTo>
                        <a:pt x="311" y="281"/>
                      </a:lnTo>
                      <a:lnTo>
                        <a:pt x="318" y="279"/>
                      </a:lnTo>
                      <a:lnTo>
                        <a:pt x="323" y="279"/>
                      </a:lnTo>
                      <a:lnTo>
                        <a:pt x="328" y="279"/>
                      </a:lnTo>
                      <a:lnTo>
                        <a:pt x="335" y="279"/>
                      </a:lnTo>
                      <a:lnTo>
                        <a:pt x="344" y="279"/>
                      </a:lnTo>
                      <a:lnTo>
                        <a:pt x="351" y="279"/>
                      </a:lnTo>
                      <a:lnTo>
                        <a:pt x="356" y="279"/>
                      </a:lnTo>
                      <a:lnTo>
                        <a:pt x="359" y="279"/>
                      </a:lnTo>
                      <a:lnTo>
                        <a:pt x="366" y="279"/>
                      </a:lnTo>
                      <a:lnTo>
                        <a:pt x="370" y="279"/>
                      </a:lnTo>
                      <a:lnTo>
                        <a:pt x="375" y="279"/>
                      </a:lnTo>
                      <a:lnTo>
                        <a:pt x="382" y="279"/>
                      </a:lnTo>
                      <a:lnTo>
                        <a:pt x="387" y="279"/>
                      </a:lnTo>
                      <a:lnTo>
                        <a:pt x="394" y="279"/>
                      </a:lnTo>
                      <a:lnTo>
                        <a:pt x="396" y="279"/>
                      </a:lnTo>
                      <a:lnTo>
                        <a:pt x="399" y="279"/>
                      </a:lnTo>
                      <a:lnTo>
                        <a:pt x="401" y="279"/>
                      </a:lnTo>
                      <a:lnTo>
                        <a:pt x="406" y="279"/>
                      </a:lnTo>
                      <a:lnTo>
                        <a:pt x="413" y="279"/>
                      </a:lnTo>
                      <a:lnTo>
                        <a:pt x="415" y="279"/>
                      </a:lnTo>
                      <a:lnTo>
                        <a:pt x="422" y="279"/>
                      </a:lnTo>
                      <a:lnTo>
                        <a:pt x="427" y="279"/>
                      </a:lnTo>
                      <a:lnTo>
                        <a:pt x="429" y="279"/>
                      </a:lnTo>
                      <a:lnTo>
                        <a:pt x="434" y="279"/>
                      </a:lnTo>
                      <a:lnTo>
                        <a:pt x="439" y="279"/>
                      </a:lnTo>
                      <a:lnTo>
                        <a:pt x="441" y="279"/>
                      </a:lnTo>
                      <a:lnTo>
                        <a:pt x="441" y="281"/>
                      </a:lnTo>
                      <a:lnTo>
                        <a:pt x="441" y="283"/>
                      </a:lnTo>
                      <a:lnTo>
                        <a:pt x="441" y="286"/>
                      </a:lnTo>
                      <a:lnTo>
                        <a:pt x="441" y="288"/>
                      </a:lnTo>
                      <a:lnTo>
                        <a:pt x="441" y="293"/>
                      </a:lnTo>
                      <a:lnTo>
                        <a:pt x="441" y="297"/>
                      </a:lnTo>
                      <a:lnTo>
                        <a:pt x="441" y="300"/>
                      </a:lnTo>
                      <a:lnTo>
                        <a:pt x="441" y="302"/>
                      </a:lnTo>
                      <a:lnTo>
                        <a:pt x="441" y="302"/>
                      </a:lnTo>
                      <a:lnTo>
                        <a:pt x="441" y="309"/>
                      </a:lnTo>
                      <a:lnTo>
                        <a:pt x="441" y="314"/>
                      </a:lnTo>
                      <a:lnTo>
                        <a:pt x="441" y="319"/>
                      </a:lnTo>
                      <a:lnTo>
                        <a:pt x="441" y="323"/>
                      </a:lnTo>
                      <a:lnTo>
                        <a:pt x="441" y="328"/>
                      </a:lnTo>
                      <a:lnTo>
                        <a:pt x="441" y="331"/>
                      </a:lnTo>
                      <a:lnTo>
                        <a:pt x="441" y="333"/>
                      </a:lnTo>
                      <a:lnTo>
                        <a:pt x="441" y="335"/>
                      </a:lnTo>
                      <a:lnTo>
                        <a:pt x="441" y="338"/>
                      </a:lnTo>
                      <a:lnTo>
                        <a:pt x="441" y="342"/>
                      </a:lnTo>
                      <a:lnTo>
                        <a:pt x="441" y="347"/>
                      </a:lnTo>
                      <a:lnTo>
                        <a:pt x="441" y="354"/>
                      </a:lnTo>
                      <a:lnTo>
                        <a:pt x="439" y="357"/>
                      </a:lnTo>
                      <a:lnTo>
                        <a:pt x="439" y="361"/>
                      </a:lnTo>
                      <a:lnTo>
                        <a:pt x="439" y="366"/>
                      </a:lnTo>
                      <a:lnTo>
                        <a:pt x="439" y="368"/>
                      </a:lnTo>
                      <a:lnTo>
                        <a:pt x="439" y="371"/>
                      </a:lnTo>
                      <a:lnTo>
                        <a:pt x="437" y="375"/>
                      </a:lnTo>
                      <a:lnTo>
                        <a:pt x="437" y="383"/>
                      </a:lnTo>
                      <a:lnTo>
                        <a:pt x="437" y="387"/>
                      </a:lnTo>
                      <a:lnTo>
                        <a:pt x="434" y="392"/>
                      </a:lnTo>
                      <a:lnTo>
                        <a:pt x="434" y="394"/>
                      </a:lnTo>
                      <a:lnTo>
                        <a:pt x="434" y="397"/>
                      </a:lnTo>
                      <a:lnTo>
                        <a:pt x="434" y="399"/>
                      </a:lnTo>
                      <a:lnTo>
                        <a:pt x="432" y="404"/>
                      </a:lnTo>
                      <a:lnTo>
                        <a:pt x="432" y="411"/>
                      </a:lnTo>
                      <a:lnTo>
                        <a:pt x="429" y="416"/>
                      </a:lnTo>
                      <a:lnTo>
                        <a:pt x="427" y="420"/>
                      </a:lnTo>
                      <a:lnTo>
                        <a:pt x="427" y="425"/>
                      </a:lnTo>
                      <a:lnTo>
                        <a:pt x="425" y="430"/>
                      </a:lnTo>
                      <a:lnTo>
                        <a:pt x="425" y="432"/>
                      </a:lnTo>
                      <a:lnTo>
                        <a:pt x="425" y="437"/>
                      </a:lnTo>
                      <a:lnTo>
                        <a:pt x="422" y="444"/>
                      </a:lnTo>
                      <a:lnTo>
                        <a:pt x="420" y="451"/>
                      </a:lnTo>
                      <a:lnTo>
                        <a:pt x="420" y="456"/>
                      </a:lnTo>
                      <a:lnTo>
                        <a:pt x="418" y="460"/>
                      </a:lnTo>
                      <a:lnTo>
                        <a:pt x="415" y="465"/>
                      </a:lnTo>
                      <a:lnTo>
                        <a:pt x="415" y="470"/>
                      </a:lnTo>
                      <a:lnTo>
                        <a:pt x="415" y="472"/>
                      </a:lnTo>
                      <a:lnTo>
                        <a:pt x="413" y="479"/>
                      </a:lnTo>
                      <a:lnTo>
                        <a:pt x="413" y="484"/>
                      </a:lnTo>
                      <a:lnTo>
                        <a:pt x="413" y="486"/>
                      </a:lnTo>
                      <a:lnTo>
                        <a:pt x="413" y="491"/>
                      </a:lnTo>
                      <a:lnTo>
                        <a:pt x="411" y="498"/>
                      </a:lnTo>
                      <a:lnTo>
                        <a:pt x="408" y="505"/>
                      </a:lnTo>
                      <a:lnTo>
                        <a:pt x="408" y="510"/>
                      </a:lnTo>
                      <a:lnTo>
                        <a:pt x="406" y="515"/>
                      </a:lnTo>
                      <a:lnTo>
                        <a:pt x="403" y="522"/>
                      </a:lnTo>
                      <a:lnTo>
                        <a:pt x="403" y="524"/>
                      </a:lnTo>
                      <a:lnTo>
                        <a:pt x="401" y="529"/>
                      </a:lnTo>
                      <a:lnTo>
                        <a:pt x="401" y="529"/>
                      </a:lnTo>
                      <a:lnTo>
                        <a:pt x="401" y="531"/>
                      </a:lnTo>
                      <a:lnTo>
                        <a:pt x="399" y="536"/>
                      </a:lnTo>
                      <a:lnTo>
                        <a:pt x="399" y="538"/>
                      </a:lnTo>
                      <a:lnTo>
                        <a:pt x="396" y="543"/>
                      </a:lnTo>
                      <a:lnTo>
                        <a:pt x="396" y="550"/>
                      </a:lnTo>
                      <a:lnTo>
                        <a:pt x="394" y="555"/>
                      </a:lnTo>
                      <a:lnTo>
                        <a:pt x="401" y="553"/>
                      </a:lnTo>
                      <a:lnTo>
                        <a:pt x="403" y="553"/>
                      </a:lnTo>
                      <a:lnTo>
                        <a:pt x="411" y="553"/>
                      </a:lnTo>
                      <a:lnTo>
                        <a:pt x="413" y="553"/>
                      </a:lnTo>
                      <a:lnTo>
                        <a:pt x="415" y="553"/>
                      </a:lnTo>
                      <a:lnTo>
                        <a:pt x="418" y="553"/>
                      </a:lnTo>
                      <a:lnTo>
                        <a:pt x="420" y="553"/>
                      </a:lnTo>
                      <a:lnTo>
                        <a:pt x="422" y="553"/>
                      </a:lnTo>
                      <a:lnTo>
                        <a:pt x="427" y="550"/>
                      </a:lnTo>
                      <a:lnTo>
                        <a:pt x="432" y="550"/>
                      </a:lnTo>
                      <a:lnTo>
                        <a:pt x="437" y="550"/>
                      </a:lnTo>
                      <a:lnTo>
                        <a:pt x="441" y="550"/>
                      </a:lnTo>
                      <a:lnTo>
                        <a:pt x="444" y="550"/>
                      </a:lnTo>
                      <a:lnTo>
                        <a:pt x="448" y="550"/>
                      </a:lnTo>
                      <a:lnTo>
                        <a:pt x="453" y="548"/>
                      </a:lnTo>
                      <a:lnTo>
                        <a:pt x="458" y="548"/>
                      </a:lnTo>
                      <a:lnTo>
                        <a:pt x="465" y="548"/>
                      </a:lnTo>
                      <a:lnTo>
                        <a:pt x="470" y="548"/>
                      </a:lnTo>
                      <a:lnTo>
                        <a:pt x="470" y="548"/>
                      </a:lnTo>
                      <a:lnTo>
                        <a:pt x="477" y="548"/>
                      </a:lnTo>
                      <a:lnTo>
                        <a:pt x="484" y="548"/>
                      </a:lnTo>
                      <a:lnTo>
                        <a:pt x="488" y="548"/>
                      </a:lnTo>
                      <a:lnTo>
                        <a:pt x="493" y="548"/>
                      </a:lnTo>
                      <a:lnTo>
                        <a:pt x="498" y="548"/>
                      </a:lnTo>
                      <a:lnTo>
                        <a:pt x="505" y="548"/>
                      </a:lnTo>
                      <a:lnTo>
                        <a:pt x="507" y="548"/>
                      </a:lnTo>
                      <a:lnTo>
                        <a:pt x="512" y="548"/>
                      </a:lnTo>
                      <a:lnTo>
                        <a:pt x="517" y="548"/>
                      </a:lnTo>
                      <a:lnTo>
                        <a:pt x="519" y="548"/>
                      </a:lnTo>
                      <a:lnTo>
                        <a:pt x="524" y="548"/>
                      </a:lnTo>
                      <a:lnTo>
                        <a:pt x="529" y="548"/>
                      </a:lnTo>
                      <a:lnTo>
                        <a:pt x="531" y="548"/>
                      </a:lnTo>
                      <a:lnTo>
                        <a:pt x="533" y="548"/>
                      </a:lnTo>
                      <a:lnTo>
                        <a:pt x="540" y="548"/>
                      </a:lnTo>
                      <a:lnTo>
                        <a:pt x="543" y="548"/>
                      </a:lnTo>
                      <a:lnTo>
                        <a:pt x="555" y="546"/>
                      </a:lnTo>
                      <a:lnTo>
                        <a:pt x="564" y="546"/>
                      </a:lnTo>
                      <a:lnTo>
                        <a:pt x="576" y="546"/>
                      </a:lnTo>
                      <a:lnTo>
                        <a:pt x="578" y="546"/>
                      </a:lnTo>
                      <a:lnTo>
                        <a:pt x="583" y="546"/>
                      </a:lnTo>
                      <a:lnTo>
                        <a:pt x="585" y="546"/>
                      </a:lnTo>
                      <a:lnTo>
                        <a:pt x="592" y="546"/>
                      </a:lnTo>
                      <a:lnTo>
                        <a:pt x="614" y="546"/>
                      </a:lnTo>
                      <a:lnTo>
                        <a:pt x="621" y="546"/>
                      </a:lnTo>
                      <a:lnTo>
                        <a:pt x="623" y="546"/>
                      </a:lnTo>
                      <a:lnTo>
                        <a:pt x="630" y="546"/>
                      </a:lnTo>
                      <a:lnTo>
                        <a:pt x="640" y="546"/>
                      </a:lnTo>
                      <a:lnTo>
                        <a:pt x="651" y="546"/>
                      </a:lnTo>
                      <a:lnTo>
                        <a:pt x="661" y="546"/>
                      </a:lnTo>
                      <a:lnTo>
                        <a:pt x="666" y="546"/>
                      </a:lnTo>
                      <a:lnTo>
                        <a:pt x="668" y="546"/>
                      </a:lnTo>
                      <a:lnTo>
                        <a:pt x="670" y="546"/>
                      </a:lnTo>
                      <a:lnTo>
                        <a:pt x="680" y="546"/>
                      </a:lnTo>
                      <a:lnTo>
                        <a:pt x="689" y="546"/>
                      </a:lnTo>
                      <a:lnTo>
                        <a:pt x="696" y="546"/>
                      </a:lnTo>
                      <a:lnTo>
                        <a:pt x="699" y="546"/>
                      </a:lnTo>
                      <a:lnTo>
                        <a:pt x="708" y="546"/>
                      </a:lnTo>
                      <a:lnTo>
                        <a:pt x="718" y="546"/>
                      </a:lnTo>
                      <a:lnTo>
                        <a:pt x="729" y="546"/>
                      </a:lnTo>
                      <a:lnTo>
                        <a:pt x="734" y="546"/>
                      </a:lnTo>
                      <a:lnTo>
                        <a:pt x="739" y="546"/>
                      </a:lnTo>
                      <a:lnTo>
                        <a:pt x="748" y="546"/>
                      </a:lnTo>
                      <a:lnTo>
                        <a:pt x="755" y="546"/>
                      </a:lnTo>
                      <a:lnTo>
                        <a:pt x="760" y="546"/>
                      </a:lnTo>
                      <a:lnTo>
                        <a:pt x="762" y="546"/>
                      </a:lnTo>
                      <a:lnTo>
                        <a:pt x="765" y="546"/>
                      </a:lnTo>
                      <a:lnTo>
                        <a:pt x="767" y="546"/>
                      </a:lnTo>
                      <a:lnTo>
                        <a:pt x="770" y="546"/>
                      </a:lnTo>
                      <a:lnTo>
                        <a:pt x="774" y="546"/>
                      </a:lnTo>
                      <a:lnTo>
                        <a:pt x="777" y="546"/>
                      </a:lnTo>
                      <a:lnTo>
                        <a:pt x="781" y="546"/>
                      </a:lnTo>
                      <a:lnTo>
                        <a:pt x="784" y="546"/>
                      </a:lnTo>
                      <a:lnTo>
                        <a:pt x="788" y="546"/>
                      </a:lnTo>
                      <a:lnTo>
                        <a:pt x="793" y="546"/>
                      </a:lnTo>
                      <a:lnTo>
                        <a:pt x="796" y="546"/>
                      </a:lnTo>
                      <a:lnTo>
                        <a:pt x="800" y="546"/>
                      </a:lnTo>
                      <a:lnTo>
                        <a:pt x="803" y="546"/>
                      </a:lnTo>
                      <a:lnTo>
                        <a:pt x="807" y="546"/>
                      </a:lnTo>
                      <a:lnTo>
                        <a:pt x="810" y="546"/>
                      </a:lnTo>
                      <a:lnTo>
                        <a:pt x="810" y="546"/>
                      </a:lnTo>
                      <a:lnTo>
                        <a:pt x="812" y="546"/>
                      </a:lnTo>
                      <a:lnTo>
                        <a:pt x="814" y="546"/>
                      </a:lnTo>
                      <a:lnTo>
                        <a:pt x="817" y="546"/>
                      </a:lnTo>
                      <a:lnTo>
                        <a:pt x="822" y="546"/>
                      </a:lnTo>
                      <a:lnTo>
                        <a:pt x="824" y="546"/>
                      </a:lnTo>
                      <a:lnTo>
                        <a:pt x="831" y="546"/>
                      </a:lnTo>
                      <a:lnTo>
                        <a:pt x="838" y="546"/>
                      </a:lnTo>
                      <a:lnTo>
                        <a:pt x="845" y="546"/>
                      </a:lnTo>
                      <a:lnTo>
                        <a:pt x="848" y="546"/>
                      </a:lnTo>
                      <a:lnTo>
                        <a:pt x="852" y="546"/>
                      </a:lnTo>
                      <a:lnTo>
                        <a:pt x="859" y="546"/>
                      </a:lnTo>
                      <a:lnTo>
                        <a:pt x="864" y="546"/>
                      </a:lnTo>
                      <a:lnTo>
                        <a:pt x="869" y="546"/>
                      </a:lnTo>
                      <a:lnTo>
                        <a:pt x="874" y="546"/>
                      </a:lnTo>
                      <a:lnTo>
                        <a:pt x="876" y="546"/>
                      </a:lnTo>
                      <a:lnTo>
                        <a:pt x="881" y="546"/>
                      </a:lnTo>
                      <a:lnTo>
                        <a:pt x="888" y="546"/>
                      </a:lnTo>
                      <a:lnTo>
                        <a:pt x="895" y="546"/>
                      </a:lnTo>
                      <a:lnTo>
                        <a:pt x="902" y="546"/>
                      </a:lnTo>
                      <a:lnTo>
                        <a:pt x="909" y="546"/>
                      </a:lnTo>
                      <a:lnTo>
                        <a:pt x="911" y="543"/>
                      </a:lnTo>
                      <a:lnTo>
                        <a:pt x="914" y="543"/>
                      </a:lnTo>
                      <a:lnTo>
                        <a:pt x="916" y="543"/>
                      </a:lnTo>
                      <a:lnTo>
                        <a:pt x="921" y="543"/>
                      </a:lnTo>
                      <a:lnTo>
                        <a:pt x="923" y="543"/>
                      </a:lnTo>
                      <a:lnTo>
                        <a:pt x="928" y="543"/>
                      </a:lnTo>
                      <a:lnTo>
                        <a:pt x="933" y="543"/>
                      </a:lnTo>
                      <a:lnTo>
                        <a:pt x="935" y="543"/>
                      </a:lnTo>
                      <a:lnTo>
                        <a:pt x="940" y="541"/>
                      </a:lnTo>
                      <a:lnTo>
                        <a:pt x="942" y="541"/>
                      </a:lnTo>
                      <a:lnTo>
                        <a:pt x="947" y="541"/>
                      </a:lnTo>
                      <a:lnTo>
                        <a:pt x="949" y="541"/>
                      </a:lnTo>
                      <a:lnTo>
                        <a:pt x="954" y="541"/>
                      </a:lnTo>
                      <a:lnTo>
                        <a:pt x="956" y="541"/>
                      </a:lnTo>
                      <a:lnTo>
                        <a:pt x="959" y="541"/>
                      </a:lnTo>
                      <a:lnTo>
                        <a:pt x="961" y="541"/>
                      </a:lnTo>
                      <a:lnTo>
                        <a:pt x="966" y="541"/>
                      </a:lnTo>
                      <a:lnTo>
                        <a:pt x="970" y="541"/>
                      </a:lnTo>
                      <a:lnTo>
                        <a:pt x="973" y="541"/>
                      </a:lnTo>
                      <a:lnTo>
                        <a:pt x="980" y="541"/>
                      </a:lnTo>
                      <a:lnTo>
                        <a:pt x="994" y="543"/>
                      </a:lnTo>
                      <a:lnTo>
                        <a:pt x="1003" y="543"/>
                      </a:lnTo>
                      <a:lnTo>
                        <a:pt x="1006" y="543"/>
                      </a:lnTo>
                      <a:lnTo>
                        <a:pt x="1008" y="543"/>
                      </a:lnTo>
                      <a:lnTo>
                        <a:pt x="1022" y="543"/>
                      </a:lnTo>
                      <a:lnTo>
                        <a:pt x="1027" y="543"/>
                      </a:lnTo>
                      <a:lnTo>
                        <a:pt x="1034" y="543"/>
                      </a:lnTo>
                      <a:lnTo>
                        <a:pt x="1041" y="543"/>
                      </a:lnTo>
                      <a:lnTo>
                        <a:pt x="1051" y="543"/>
                      </a:lnTo>
                      <a:lnTo>
                        <a:pt x="1062" y="543"/>
                      </a:lnTo>
                      <a:lnTo>
                        <a:pt x="1065" y="543"/>
                      </a:lnTo>
                      <a:lnTo>
                        <a:pt x="1067" y="543"/>
                      </a:lnTo>
                      <a:lnTo>
                        <a:pt x="1072" y="543"/>
                      </a:lnTo>
                      <a:lnTo>
                        <a:pt x="1079" y="543"/>
                      </a:lnTo>
                      <a:lnTo>
                        <a:pt x="1081" y="543"/>
                      </a:lnTo>
                      <a:lnTo>
                        <a:pt x="1086" y="543"/>
                      </a:lnTo>
                      <a:lnTo>
                        <a:pt x="1093" y="541"/>
                      </a:lnTo>
                      <a:lnTo>
                        <a:pt x="1096" y="541"/>
                      </a:lnTo>
                      <a:lnTo>
                        <a:pt x="1100" y="541"/>
                      </a:lnTo>
                      <a:lnTo>
                        <a:pt x="1105" y="541"/>
                      </a:lnTo>
                      <a:lnTo>
                        <a:pt x="1107" y="541"/>
                      </a:lnTo>
                      <a:lnTo>
                        <a:pt x="1110" y="541"/>
                      </a:lnTo>
                      <a:lnTo>
                        <a:pt x="1112" y="538"/>
                      </a:lnTo>
                      <a:lnTo>
                        <a:pt x="1117" y="538"/>
                      </a:lnTo>
                      <a:lnTo>
                        <a:pt x="1122" y="538"/>
                      </a:lnTo>
                      <a:lnTo>
                        <a:pt x="1126" y="538"/>
                      </a:lnTo>
                      <a:lnTo>
                        <a:pt x="1131" y="538"/>
                      </a:lnTo>
                      <a:lnTo>
                        <a:pt x="1131" y="536"/>
                      </a:lnTo>
                      <a:lnTo>
                        <a:pt x="1131" y="534"/>
                      </a:lnTo>
                      <a:lnTo>
                        <a:pt x="1133" y="531"/>
                      </a:lnTo>
                      <a:lnTo>
                        <a:pt x="1133" y="529"/>
                      </a:lnTo>
                      <a:lnTo>
                        <a:pt x="1133" y="529"/>
                      </a:lnTo>
                      <a:lnTo>
                        <a:pt x="1133" y="527"/>
                      </a:lnTo>
                      <a:lnTo>
                        <a:pt x="1136" y="527"/>
                      </a:lnTo>
                      <a:lnTo>
                        <a:pt x="1136" y="524"/>
                      </a:lnTo>
                      <a:lnTo>
                        <a:pt x="1136" y="522"/>
                      </a:lnTo>
                      <a:lnTo>
                        <a:pt x="1138" y="522"/>
                      </a:lnTo>
                      <a:lnTo>
                        <a:pt x="1138" y="520"/>
                      </a:lnTo>
                      <a:lnTo>
                        <a:pt x="1140" y="517"/>
                      </a:lnTo>
                      <a:lnTo>
                        <a:pt x="1140" y="515"/>
                      </a:lnTo>
                      <a:lnTo>
                        <a:pt x="1143" y="515"/>
                      </a:lnTo>
                      <a:lnTo>
                        <a:pt x="1143" y="512"/>
                      </a:lnTo>
                      <a:lnTo>
                        <a:pt x="1145" y="512"/>
                      </a:lnTo>
                      <a:lnTo>
                        <a:pt x="1148" y="508"/>
                      </a:lnTo>
                      <a:lnTo>
                        <a:pt x="1150" y="501"/>
                      </a:lnTo>
                      <a:lnTo>
                        <a:pt x="1155" y="494"/>
                      </a:lnTo>
                      <a:lnTo>
                        <a:pt x="1157" y="491"/>
                      </a:lnTo>
                      <a:lnTo>
                        <a:pt x="1157" y="489"/>
                      </a:lnTo>
                      <a:lnTo>
                        <a:pt x="1159" y="489"/>
                      </a:lnTo>
                      <a:lnTo>
                        <a:pt x="1159" y="486"/>
                      </a:lnTo>
                      <a:lnTo>
                        <a:pt x="1159" y="484"/>
                      </a:lnTo>
                      <a:lnTo>
                        <a:pt x="1162" y="482"/>
                      </a:lnTo>
                      <a:lnTo>
                        <a:pt x="1162" y="479"/>
                      </a:lnTo>
                      <a:lnTo>
                        <a:pt x="1162" y="477"/>
                      </a:lnTo>
                      <a:lnTo>
                        <a:pt x="1162" y="475"/>
                      </a:lnTo>
                      <a:lnTo>
                        <a:pt x="1162" y="465"/>
                      </a:lnTo>
                      <a:lnTo>
                        <a:pt x="1162" y="456"/>
                      </a:lnTo>
                      <a:lnTo>
                        <a:pt x="1162" y="453"/>
                      </a:lnTo>
                      <a:lnTo>
                        <a:pt x="1162" y="442"/>
                      </a:lnTo>
                      <a:lnTo>
                        <a:pt x="1162" y="430"/>
                      </a:lnTo>
                      <a:lnTo>
                        <a:pt x="1162" y="408"/>
                      </a:lnTo>
                      <a:lnTo>
                        <a:pt x="1162" y="380"/>
                      </a:lnTo>
                      <a:lnTo>
                        <a:pt x="1162" y="371"/>
                      </a:lnTo>
                      <a:lnTo>
                        <a:pt x="1162" y="340"/>
                      </a:lnTo>
                      <a:lnTo>
                        <a:pt x="1162" y="302"/>
                      </a:lnTo>
                      <a:lnTo>
                        <a:pt x="1162" y="267"/>
                      </a:lnTo>
                      <a:lnTo>
                        <a:pt x="1162" y="260"/>
                      </a:lnTo>
                      <a:lnTo>
                        <a:pt x="1162" y="245"/>
                      </a:lnTo>
                      <a:lnTo>
                        <a:pt x="1162" y="241"/>
                      </a:lnTo>
                      <a:lnTo>
                        <a:pt x="1162" y="234"/>
                      </a:lnTo>
                      <a:lnTo>
                        <a:pt x="1162" y="224"/>
                      </a:lnTo>
                      <a:lnTo>
                        <a:pt x="1162" y="217"/>
                      </a:lnTo>
                      <a:lnTo>
                        <a:pt x="1162" y="210"/>
                      </a:lnTo>
                      <a:lnTo>
                        <a:pt x="1162" y="205"/>
                      </a:lnTo>
                      <a:lnTo>
                        <a:pt x="1162" y="201"/>
                      </a:lnTo>
                      <a:lnTo>
                        <a:pt x="1162" y="196"/>
                      </a:lnTo>
                      <a:lnTo>
                        <a:pt x="1162" y="191"/>
                      </a:lnTo>
                      <a:lnTo>
                        <a:pt x="1162" y="186"/>
                      </a:lnTo>
                      <a:lnTo>
                        <a:pt x="1162" y="184"/>
                      </a:lnTo>
                      <a:lnTo>
                        <a:pt x="1192" y="182"/>
                      </a:lnTo>
                      <a:lnTo>
                        <a:pt x="1207" y="182"/>
                      </a:lnTo>
                      <a:lnTo>
                        <a:pt x="1216" y="184"/>
                      </a:lnTo>
                      <a:lnTo>
                        <a:pt x="1228" y="182"/>
                      </a:lnTo>
                      <a:lnTo>
                        <a:pt x="1235" y="182"/>
                      </a:lnTo>
                      <a:lnTo>
                        <a:pt x="1237" y="182"/>
                      </a:lnTo>
                      <a:lnTo>
                        <a:pt x="1240" y="182"/>
                      </a:lnTo>
                      <a:lnTo>
                        <a:pt x="1247" y="182"/>
                      </a:lnTo>
                      <a:lnTo>
                        <a:pt x="1251" y="182"/>
                      </a:lnTo>
                      <a:lnTo>
                        <a:pt x="1259" y="182"/>
                      </a:lnTo>
                      <a:lnTo>
                        <a:pt x="1261" y="182"/>
                      </a:lnTo>
                      <a:lnTo>
                        <a:pt x="1263" y="182"/>
                      </a:lnTo>
                      <a:lnTo>
                        <a:pt x="1268" y="182"/>
                      </a:lnTo>
                      <a:lnTo>
                        <a:pt x="1277" y="182"/>
                      </a:lnTo>
                      <a:lnTo>
                        <a:pt x="1296" y="182"/>
                      </a:lnTo>
                      <a:lnTo>
                        <a:pt x="1299" y="182"/>
                      </a:lnTo>
                      <a:lnTo>
                        <a:pt x="1306" y="182"/>
                      </a:lnTo>
                      <a:lnTo>
                        <a:pt x="1308" y="182"/>
                      </a:lnTo>
                      <a:lnTo>
                        <a:pt x="1315" y="182"/>
                      </a:lnTo>
                      <a:lnTo>
                        <a:pt x="1322" y="182"/>
                      </a:lnTo>
                      <a:lnTo>
                        <a:pt x="1325" y="182"/>
                      </a:lnTo>
                      <a:lnTo>
                        <a:pt x="1327" y="182"/>
                      </a:lnTo>
                      <a:lnTo>
                        <a:pt x="1336" y="182"/>
                      </a:lnTo>
                      <a:lnTo>
                        <a:pt x="1341" y="182"/>
                      </a:lnTo>
                      <a:lnTo>
                        <a:pt x="1344" y="182"/>
                      </a:lnTo>
                      <a:lnTo>
                        <a:pt x="1351" y="182"/>
                      </a:lnTo>
                      <a:lnTo>
                        <a:pt x="1358" y="182"/>
                      </a:lnTo>
                      <a:lnTo>
                        <a:pt x="1360" y="182"/>
                      </a:lnTo>
                      <a:lnTo>
                        <a:pt x="1365" y="182"/>
                      </a:lnTo>
                      <a:lnTo>
                        <a:pt x="1370" y="182"/>
                      </a:lnTo>
                      <a:lnTo>
                        <a:pt x="1372" y="182"/>
                      </a:lnTo>
                      <a:lnTo>
                        <a:pt x="1377" y="182"/>
                      </a:lnTo>
                      <a:lnTo>
                        <a:pt x="1377" y="182"/>
                      </a:lnTo>
                      <a:lnTo>
                        <a:pt x="1379" y="182"/>
                      </a:lnTo>
                      <a:lnTo>
                        <a:pt x="1384" y="182"/>
                      </a:lnTo>
                      <a:lnTo>
                        <a:pt x="1386" y="182"/>
                      </a:lnTo>
                      <a:lnTo>
                        <a:pt x="1391" y="182"/>
                      </a:lnTo>
                      <a:lnTo>
                        <a:pt x="1396" y="182"/>
                      </a:lnTo>
                      <a:lnTo>
                        <a:pt x="1398" y="182"/>
                      </a:lnTo>
                      <a:lnTo>
                        <a:pt x="1407" y="182"/>
                      </a:lnTo>
                      <a:lnTo>
                        <a:pt x="1424" y="182"/>
                      </a:lnTo>
                      <a:lnTo>
                        <a:pt x="1436" y="182"/>
                      </a:lnTo>
                      <a:lnTo>
                        <a:pt x="1438" y="182"/>
                      </a:lnTo>
                      <a:lnTo>
                        <a:pt x="1455" y="182"/>
                      </a:lnTo>
                      <a:lnTo>
                        <a:pt x="1464" y="182"/>
                      </a:lnTo>
                      <a:lnTo>
                        <a:pt x="1471" y="182"/>
                      </a:lnTo>
                      <a:lnTo>
                        <a:pt x="1473" y="182"/>
                      </a:lnTo>
                      <a:lnTo>
                        <a:pt x="1478" y="182"/>
                      </a:lnTo>
                      <a:lnTo>
                        <a:pt x="1485" y="182"/>
                      </a:lnTo>
                      <a:lnTo>
                        <a:pt x="1490" y="182"/>
                      </a:lnTo>
                      <a:lnTo>
                        <a:pt x="1490" y="182"/>
                      </a:lnTo>
                      <a:lnTo>
                        <a:pt x="1495" y="182"/>
                      </a:lnTo>
                      <a:lnTo>
                        <a:pt x="1502" y="182"/>
                      </a:lnTo>
                      <a:lnTo>
                        <a:pt x="1504" y="182"/>
                      </a:lnTo>
                      <a:lnTo>
                        <a:pt x="1523" y="182"/>
                      </a:lnTo>
                      <a:lnTo>
                        <a:pt x="1547" y="182"/>
                      </a:lnTo>
                      <a:lnTo>
                        <a:pt x="1568" y="182"/>
                      </a:lnTo>
                      <a:lnTo>
                        <a:pt x="1573" y="182"/>
                      </a:lnTo>
                      <a:lnTo>
                        <a:pt x="1580" y="182"/>
                      </a:lnTo>
                      <a:lnTo>
                        <a:pt x="1585" y="182"/>
                      </a:lnTo>
                      <a:lnTo>
                        <a:pt x="1596" y="182"/>
                      </a:lnTo>
                      <a:lnTo>
                        <a:pt x="1599" y="182"/>
                      </a:lnTo>
                      <a:lnTo>
                        <a:pt x="1601" y="182"/>
                      </a:lnTo>
                      <a:lnTo>
                        <a:pt x="1601" y="184"/>
                      </a:lnTo>
                      <a:lnTo>
                        <a:pt x="1603" y="184"/>
                      </a:lnTo>
                      <a:lnTo>
                        <a:pt x="1603" y="184"/>
                      </a:lnTo>
                      <a:lnTo>
                        <a:pt x="1606" y="184"/>
                      </a:lnTo>
                      <a:lnTo>
                        <a:pt x="1608" y="186"/>
                      </a:lnTo>
                      <a:lnTo>
                        <a:pt x="1610" y="186"/>
                      </a:lnTo>
                      <a:lnTo>
                        <a:pt x="1613" y="186"/>
                      </a:lnTo>
                      <a:lnTo>
                        <a:pt x="1613" y="189"/>
                      </a:lnTo>
                      <a:lnTo>
                        <a:pt x="1615" y="189"/>
                      </a:lnTo>
                      <a:lnTo>
                        <a:pt x="1615" y="191"/>
                      </a:lnTo>
                      <a:lnTo>
                        <a:pt x="1618" y="191"/>
                      </a:lnTo>
                      <a:lnTo>
                        <a:pt x="1620" y="191"/>
                      </a:lnTo>
                      <a:lnTo>
                        <a:pt x="1620" y="191"/>
                      </a:lnTo>
                      <a:lnTo>
                        <a:pt x="1622" y="191"/>
                      </a:lnTo>
                      <a:lnTo>
                        <a:pt x="1622" y="194"/>
                      </a:lnTo>
                      <a:lnTo>
                        <a:pt x="1625" y="196"/>
                      </a:lnTo>
                      <a:lnTo>
                        <a:pt x="1629" y="198"/>
                      </a:lnTo>
                      <a:lnTo>
                        <a:pt x="1632" y="203"/>
                      </a:lnTo>
                      <a:lnTo>
                        <a:pt x="1634" y="203"/>
                      </a:lnTo>
                      <a:lnTo>
                        <a:pt x="1634" y="205"/>
                      </a:lnTo>
                      <a:lnTo>
                        <a:pt x="1641" y="212"/>
                      </a:lnTo>
                      <a:lnTo>
                        <a:pt x="1648" y="217"/>
                      </a:lnTo>
                      <a:lnTo>
                        <a:pt x="1651" y="220"/>
                      </a:lnTo>
                      <a:lnTo>
                        <a:pt x="1658" y="227"/>
                      </a:lnTo>
                      <a:lnTo>
                        <a:pt x="1667" y="238"/>
                      </a:lnTo>
                      <a:lnTo>
                        <a:pt x="1677" y="245"/>
                      </a:lnTo>
                      <a:lnTo>
                        <a:pt x="1679" y="248"/>
                      </a:lnTo>
                      <a:lnTo>
                        <a:pt x="1688" y="255"/>
                      </a:lnTo>
                      <a:lnTo>
                        <a:pt x="1696" y="264"/>
                      </a:lnTo>
                      <a:lnTo>
                        <a:pt x="1707" y="276"/>
                      </a:lnTo>
                      <a:lnTo>
                        <a:pt x="1710" y="279"/>
                      </a:lnTo>
                      <a:lnTo>
                        <a:pt x="1712" y="283"/>
                      </a:lnTo>
                      <a:lnTo>
                        <a:pt x="1717" y="290"/>
                      </a:lnTo>
                      <a:lnTo>
                        <a:pt x="1719" y="297"/>
                      </a:lnTo>
                      <a:lnTo>
                        <a:pt x="1724" y="302"/>
                      </a:lnTo>
                      <a:lnTo>
                        <a:pt x="1726" y="305"/>
                      </a:lnTo>
                      <a:lnTo>
                        <a:pt x="1729" y="309"/>
                      </a:lnTo>
                      <a:lnTo>
                        <a:pt x="1731" y="314"/>
                      </a:lnTo>
                      <a:lnTo>
                        <a:pt x="1733" y="319"/>
                      </a:lnTo>
                      <a:lnTo>
                        <a:pt x="1736" y="321"/>
                      </a:lnTo>
                      <a:lnTo>
                        <a:pt x="1743" y="333"/>
                      </a:lnTo>
                      <a:lnTo>
                        <a:pt x="1755" y="349"/>
                      </a:lnTo>
                      <a:lnTo>
                        <a:pt x="1769" y="349"/>
                      </a:lnTo>
                      <a:lnTo>
                        <a:pt x="1773" y="349"/>
                      </a:lnTo>
                      <a:lnTo>
                        <a:pt x="1781" y="349"/>
                      </a:lnTo>
                      <a:lnTo>
                        <a:pt x="1785" y="349"/>
                      </a:lnTo>
                      <a:lnTo>
                        <a:pt x="1792" y="349"/>
                      </a:lnTo>
                      <a:lnTo>
                        <a:pt x="1792" y="316"/>
                      </a:lnTo>
                      <a:lnTo>
                        <a:pt x="1792" y="271"/>
                      </a:lnTo>
                      <a:lnTo>
                        <a:pt x="1792" y="227"/>
                      </a:lnTo>
                      <a:lnTo>
                        <a:pt x="1792" y="182"/>
                      </a:lnTo>
                      <a:lnTo>
                        <a:pt x="1837" y="182"/>
                      </a:lnTo>
                      <a:lnTo>
                        <a:pt x="1882" y="182"/>
                      </a:lnTo>
                      <a:lnTo>
                        <a:pt x="1927" y="182"/>
                      </a:lnTo>
                      <a:lnTo>
                        <a:pt x="1927" y="90"/>
                      </a:lnTo>
                      <a:lnTo>
                        <a:pt x="1948" y="90"/>
                      </a:lnTo>
                      <a:lnTo>
                        <a:pt x="1951" y="90"/>
                      </a:lnTo>
                      <a:lnTo>
                        <a:pt x="1951" y="49"/>
                      </a:lnTo>
                      <a:lnTo>
                        <a:pt x="1927" y="49"/>
                      </a:lnTo>
                      <a:lnTo>
                        <a:pt x="1927" y="45"/>
                      </a:lnTo>
                      <a:lnTo>
                        <a:pt x="1927" y="0"/>
                      </a:lnTo>
                      <a:lnTo>
                        <a:pt x="1960" y="0"/>
                      </a:lnTo>
                      <a:lnTo>
                        <a:pt x="1972" y="0"/>
                      </a:lnTo>
                      <a:lnTo>
                        <a:pt x="1986" y="0"/>
                      </a:lnTo>
                      <a:lnTo>
                        <a:pt x="1991" y="0"/>
                      </a:lnTo>
                      <a:lnTo>
                        <a:pt x="2000" y="0"/>
                      </a:lnTo>
                      <a:lnTo>
                        <a:pt x="2017" y="0"/>
                      </a:lnTo>
                      <a:lnTo>
                        <a:pt x="2019" y="0"/>
                      </a:lnTo>
                      <a:lnTo>
                        <a:pt x="2031" y="0"/>
                      </a:lnTo>
                      <a:lnTo>
                        <a:pt x="2062" y="0"/>
                      </a:lnTo>
                      <a:lnTo>
                        <a:pt x="2083" y="0"/>
                      </a:lnTo>
                      <a:lnTo>
                        <a:pt x="2090" y="0"/>
                      </a:lnTo>
                      <a:lnTo>
                        <a:pt x="2092" y="0"/>
                      </a:lnTo>
                      <a:lnTo>
                        <a:pt x="2097" y="0"/>
                      </a:lnTo>
                      <a:lnTo>
                        <a:pt x="2109" y="0"/>
                      </a:lnTo>
                      <a:lnTo>
                        <a:pt x="2114" y="0"/>
                      </a:lnTo>
                      <a:lnTo>
                        <a:pt x="2114" y="7"/>
                      </a:lnTo>
                      <a:lnTo>
                        <a:pt x="2114" y="9"/>
                      </a:lnTo>
                      <a:lnTo>
                        <a:pt x="2114" y="14"/>
                      </a:lnTo>
                      <a:lnTo>
                        <a:pt x="2114" y="19"/>
                      </a:lnTo>
                      <a:lnTo>
                        <a:pt x="2114" y="21"/>
                      </a:lnTo>
                      <a:lnTo>
                        <a:pt x="2114" y="21"/>
                      </a:lnTo>
                      <a:lnTo>
                        <a:pt x="2114" y="23"/>
                      </a:lnTo>
                      <a:lnTo>
                        <a:pt x="2114" y="26"/>
                      </a:lnTo>
                      <a:lnTo>
                        <a:pt x="2114" y="31"/>
                      </a:lnTo>
                      <a:lnTo>
                        <a:pt x="2114" y="33"/>
                      </a:lnTo>
                      <a:lnTo>
                        <a:pt x="2114" y="40"/>
                      </a:lnTo>
                      <a:lnTo>
                        <a:pt x="2111" y="45"/>
                      </a:lnTo>
                      <a:lnTo>
                        <a:pt x="2111" y="47"/>
                      </a:lnTo>
                      <a:lnTo>
                        <a:pt x="2109" y="47"/>
                      </a:lnTo>
                      <a:lnTo>
                        <a:pt x="2109" y="68"/>
                      </a:lnTo>
                      <a:lnTo>
                        <a:pt x="2133" y="73"/>
                      </a:lnTo>
                      <a:lnTo>
                        <a:pt x="2142" y="73"/>
                      </a:lnTo>
                      <a:lnTo>
                        <a:pt x="2144" y="73"/>
                      </a:lnTo>
                      <a:lnTo>
                        <a:pt x="2149" y="73"/>
                      </a:lnTo>
                      <a:lnTo>
                        <a:pt x="2151" y="73"/>
                      </a:lnTo>
                      <a:lnTo>
                        <a:pt x="2156" y="73"/>
                      </a:lnTo>
                      <a:lnTo>
                        <a:pt x="2159" y="73"/>
                      </a:lnTo>
                      <a:lnTo>
                        <a:pt x="2187" y="73"/>
                      </a:lnTo>
                      <a:lnTo>
                        <a:pt x="2189" y="73"/>
                      </a:lnTo>
                      <a:lnTo>
                        <a:pt x="2194" y="73"/>
                      </a:lnTo>
                      <a:lnTo>
                        <a:pt x="2227" y="73"/>
                      </a:lnTo>
                      <a:lnTo>
                        <a:pt x="2248" y="78"/>
                      </a:lnTo>
                      <a:lnTo>
                        <a:pt x="2253" y="90"/>
                      </a:lnTo>
                      <a:lnTo>
                        <a:pt x="2244" y="90"/>
                      </a:lnTo>
                      <a:lnTo>
                        <a:pt x="2244" y="111"/>
                      </a:lnTo>
                      <a:lnTo>
                        <a:pt x="2244" y="125"/>
                      </a:lnTo>
                      <a:lnTo>
                        <a:pt x="2244" y="134"/>
                      </a:lnTo>
                      <a:lnTo>
                        <a:pt x="2258" y="134"/>
                      </a:lnTo>
                      <a:lnTo>
                        <a:pt x="2272" y="134"/>
                      </a:lnTo>
                      <a:lnTo>
                        <a:pt x="2288" y="134"/>
                      </a:lnTo>
                      <a:lnTo>
                        <a:pt x="2288" y="153"/>
                      </a:lnTo>
                      <a:lnTo>
                        <a:pt x="2288" y="168"/>
                      </a:lnTo>
                      <a:lnTo>
                        <a:pt x="2288" y="179"/>
                      </a:lnTo>
                      <a:lnTo>
                        <a:pt x="2286" y="269"/>
                      </a:lnTo>
                      <a:close/>
                    </a:path>
                  </a:pathLst>
                </a:custGeom>
                <a:solidFill>
                  <a:srgbClr val="FFC000">
                    <a:alpha val="62000"/>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sp>
              <p:nvSpPr>
                <p:cNvPr id="83" name="Freeform 22"/>
                <p:cNvSpPr>
                  <a:spLocks/>
                </p:cNvSpPr>
                <p:nvPr/>
              </p:nvSpPr>
              <p:spPr bwMode="auto">
                <a:xfrm>
                  <a:off x="7101329" y="11356543"/>
                  <a:ext cx="3879158" cy="3873960"/>
                </a:xfrm>
                <a:custGeom>
                  <a:avLst/>
                  <a:gdLst>
                    <a:gd name="T0" fmla="*/ 2017 w 3281"/>
                    <a:gd name="T1" fmla="*/ 24 h 3289"/>
                    <a:gd name="T2" fmla="*/ 2055 w 3281"/>
                    <a:gd name="T3" fmla="*/ 36 h 3289"/>
                    <a:gd name="T4" fmla="*/ 2133 w 3281"/>
                    <a:gd name="T5" fmla="*/ 71 h 3289"/>
                    <a:gd name="T6" fmla="*/ 2194 w 3281"/>
                    <a:gd name="T7" fmla="*/ 64 h 3289"/>
                    <a:gd name="T8" fmla="*/ 2255 w 3281"/>
                    <a:gd name="T9" fmla="*/ 106 h 3289"/>
                    <a:gd name="T10" fmla="*/ 2338 w 3281"/>
                    <a:gd name="T11" fmla="*/ 132 h 3289"/>
                    <a:gd name="T12" fmla="*/ 2376 w 3281"/>
                    <a:gd name="T13" fmla="*/ 158 h 3289"/>
                    <a:gd name="T14" fmla="*/ 2423 w 3281"/>
                    <a:gd name="T15" fmla="*/ 182 h 3289"/>
                    <a:gd name="T16" fmla="*/ 2459 w 3281"/>
                    <a:gd name="T17" fmla="*/ 232 h 3289"/>
                    <a:gd name="T18" fmla="*/ 2468 w 3281"/>
                    <a:gd name="T19" fmla="*/ 291 h 3289"/>
                    <a:gd name="T20" fmla="*/ 2447 w 3281"/>
                    <a:gd name="T21" fmla="*/ 336 h 3289"/>
                    <a:gd name="T22" fmla="*/ 2478 w 3281"/>
                    <a:gd name="T23" fmla="*/ 395 h 3289"/>
                    <a:gd name="T24" fmla="*/ 2515 w 3281"/>
                    <a:gd name="T25" fmla="*/ 454 h 3289"/>
                    <a:gd name="T26" fmla="*/ 2534 w 3281"/>
                    <a:gd name="T27" fmla="*/ 510 h 3289"/>
                    <a:gd name="T28" fmla="*/ 2584 w 3281"/>
                    <a:gd name="T29" fmla="*/ 558 h 3289"/>
                    <a:gd name="T30" fmla="*/ 2624 w 3281"/>
                    <a:gd name="T31" fmla="*/ 629 h 3289"/>
                    <a:gd name="T32" fmla="*/ 2610 w 3281"/>
                    <a:gd name="T33" fmla="*/ 699 h 3289"/>
                    <a:gd name="T34" fmla="*/ 2591 w 3281"/>
                    <a:gd name="T35" fmla="*/ 777 h 3289"/>
                    <a:gd name="T36" fmla="*/ 2605 w 3281"/>
                    <a:gd name="T37" fmla="*/ 884 h 3289"/>
                    <a:gd name="T38" fmla="*/ 2525 w 3281"/>
                    <a:gd name="T39" fmla="*/ 966 h 3289"/>
                    <a:gd name="T40" fmla="*/ 2603 w 3281"/>
                    <a:gd name="T41" fmla="*/ 969 h 3289"/>
                    <a:gd name="T42" fmla="*/ 2733 w 3281"/>
                    <a:gd name="T43" fmla="*/ 1096 h 3289"/>
                    <a:gd name="T44" fmla="*/ 2827 w 3281"/>
                    <a:gd name="T45" fmla="*/ 1099 h 3289"/>
                    <a:gd name="T46" fmla="*/ 2874 w 3281"/>
                    <a:gd name="T47" fmla="*/ 1170 h 3289"/>
                    <a:gd name="T48" fmla="*/ 2884 w 3281"/>
                    <a:gd name="T49" fmla="*/ 1255 h 3289"/>
                    <a:gd name="T50" fmla="*/ 2959 w 3281"/>
                    <a:gd name="T51" fmla="*/ 1269 h 3289"/>
                    <a:gd name="T52" fmla="*/ 3068 w 3281"/>
                    <a:gd name="T53" fmla="*/ 1259 h 3289"/>
                    <a:gd name="T54" fmla="*/ 3177 w 3281"/>
                    <a:gd name="T55" fmla="*/ 1415 h 3289"/>
                    <a:gd name="T56" fmla="*/ 3229 w 3281"/>
                    <a:gd name="T57" fmla="*/ 1536 h 3289"/>
                    <a:gd name="T58" fmla="*/ 3250 w 3281"/>
                    <a:gd name="T59" fmla="*/ 1666 h 3289"/>
                    <a:gd name="T60" fmla="*/ 3243 w 3281"/>
                    <a:gd name="T61" fmla="*/ 1772 h 3289"/>
                    <a:gd name="T62" fmla="*/ 3163 w 3281"/>
                    <a:gd name="T63" fmla="*/ 1784 h 3289"/>
                    <a:gd name="T64" fmla="*/ 3063 w 3281"/>
                    <a:gd name="T65" fmla="*/ 1817 h 3289"/>
                    <a:gd name="T66" fmla="*/ 3004 w 3281"/>
                    <a:gd name="T67" fmla="*/ 1862 h 3289"/>
                    <a:gd name="T68" fmla="*/ 2981 w 3281"/>
                    <a:gd name="T69" fmla="*/ 1930 h 3289"/>
                    <a:gd name="T70" fmla="*/ 3063 w 3281"/>
                    <a:gd name="T71" fmla="*/ 2074 h 3289"/>
                    <a:gd name="T72" fmla="*/ 3018 w 3281"/>
                    <a:gd name="T73" fmla="*/ 2152 h 3289"/>
                    <a:gd name="T74" fmla="*/ 2969 w 3281"/>
                    <a:gd name="T75" fmla="*/ 2211 h 3289"/>
                    <a:gd name="T76" fmla="*/ 2969 w 3281"/>
                    <a:gd name="T77" fmla="*/ 2249 h 3289"/>
                    <a:gd name="T78" fmla="*/ 2976 w 3281"/>
                    <a:gd name="T79" fmla="*/ 2318 h 3289"/>
                    <a:gd name="T80" fmla="*/ 3007 w 3281"/>
                    <a:gd name="T81" fmla="*/ 2377 h 3289"/>
                    <a:gd name="T82" fmla="*/ 3054 w 3281"/>
                    <a:gd name="T83" fmla="*/ 2441 h 3289"/>
                    <a:gd name="T84" fmla="*/ 3111 w 3281"/>
                    <a:gd name="T85" fmla="*/ 2497 h 3289"/>
                    <a:gd name="T86" fmla="*/ 3144 w 3281"/>
                    <a:gd name="T87" fmla="*/ 2563 h 3289"/>
                    <a:gd name="T88" fmla="*/ 3115 w 3281"/>
                    <a:gd name="T89" fmla="*/ 2656 h 3289"/>
                    <a:gd name="T90" fmla="*/ 3075 w 3281"/>
                    <a:gd name="T91" fmla="*/ 2748 h 3289"/>
                    <a:gd name="T92" fmla="*/ 3151 w 3281"/>
                    <a:gd name="T93" fmla="*/ 2868 h 3289"/>
                    <a:gd name="T94" fmla="*/ 3174 w 3281"/>
                    <a:gd name="T95" fmla="*/ 2967 h 3289"/>
                    <a:gd name="T96" fmla="*/ 3243 w 3281"/>
                    <a:gd name="T97" fmla="*/ 3081 h 3289"/>
                    <a:gd name="T98" fmla="*/ 647 w 3281"/>
                    <a:gd name="T99" fmla="*/ 3282 h 3289"/>
                    <a:gd name="T100" fmla="*/ 453 w 3281"/>
                    <a:gd name="T101" fmla="*/ 2908 h 3289"/>
                    <a:gd name="T102" fmla="*/ 510 w 3281"/>
                    <a:gd name="T103" fmla="*/ 2842 h 3289"/>
                    <a:gd name="T104" fmla="*/ 538 w 3281"/>
                    <a:gd name="T105" fmla="*/ 2764 h 3289"/>
                    <a:gd name="T106" fmla="*/ 581 w 3281"/>
                    <a:gd name="T107" fmla="*/ 2502 h 3289"/>
                    <a:gd name="T108" fmla="*/ 571 w 3281"/>
                    <a:gd name="T109" fmla="*/ 2285 h 3289"/>
                    <a:gd name="T110" fmla="*/ 682 w 3281"/>
                    <a:gd name="T111" fmla="*/ 2044 h 3289"/>
                    <a:gd name="T112" fmla="*/ 285 w 3281"/>
                    <a:gd name="T113" fmla="*/ 1507 h 3289"/>
                    <a:gd name="T114" fmla="*/ 392 w 3281"/>
                    <a:gd name="T115" fmla="*/ 1092 h 3289"/>
                    <a:gd name="T116" fmla="*/ 373 w 3281"/>
                    <a:gd name="T117" fmla="*/ 940 h 3289"/>
                    <a:gd name="T118" fmla="*/ 191 w 3281"/>
                    <a:gd name="T119" fmla="*/ 822 h 3289"/>
                    <a:gd name="T120" fmla="*/ 106 w 3281"/>
                    <a:gd name="T121" fmla="*/ 685 h 3289"/>
                    <a:gd name="T122" fmla="*/ 113 w 3281"/>
                    <a:gd name="T123" fmla="*/ 501 h 3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1" h="3289">
                      <a:moveTo>
                        <a:pt x="361" y="12"/>
                      </a:moveTo>
                      <a:lnTo>
                        <a:pt x="406" y="12"/>
                      </a:lnTo>
                      <a:lnTo>
                        <a:pt x="453" y="12"/>
                      </a:lnTo>
                      <a:lnTo>
                        <a:pt x="498" y="12"/>
                      </a:lnTo>
                      <a:lnTo>
                        <a:pt x="543" y="12"/>
                      </a:lnTo>
                      <a:lnTo>
                        <a:pt x="588" y="12"/>
                      </a:lnTo>
                      <a:lnTo>
                        <a:pt x="633" y="10"/>
                      </a:lnTo>
                      <a:lnTo>
                        <a:pt x="680" y="10"/>
                      </a:lnTo>
                      <a:lnTo>
                        <a:pt x="725" y="10"/>
                      </a:lnTo>
                      <a:lnTo>
                        <a:pt x="770" y="10"/>
                      </a:lnTo>
                      <a:lnTo>
                        <a:pt x="812" y="10"/>
                      </a:lnTo>
                      <a:lnTo>
                        <a:pt x="857" y="10"/>
                      </a:lnTo>
                      <a:lnTo>
                        <a:pt x="904" y="10"/>
                      </a:lnTo>
                      <a:lnTo>
                        <a:pt x="949" y="7"/>
                      </a:lnTo>
                      <a:lnTo>
                        <a:pt x="994" y="7"/>
                      </a:lnTo>
                      <a:lnTo>
                        <a:pt x="1039" y="7"/>
                      </a:lnTo>
                      <a:lnTo>
                        <a:pt x="1082" y="7"/>
                      </a:lnTo>
                      <a:lnTo>
                        <a:pt x="1131" y="7"/>
                      </a:lnTo>
                      <a:lnTo>
                        <a:pt x="1176" y="7"/>
                      </a:lnTo>
                      <a:lnTo>
                        <a:pt x="1266" y="7"/>
                      </a:lnTo>
                      <a:lnTo>
                        <a:pt x="1306" y="7"/>
                      </a:lnTo>
                      <a:lnTo>
                        <a:pt x="1356" y="7"/>
                      </a:lnTo>
                      <a:lnTo>
                        <a:pt x="1445" y="7"/>
                      </a:lnTo>
                      <a:lnTo>
                        <a:pt x="1457" y="7"/>
                      </a:lnTo>
                      <a:lnTo>
                        <a:pt x="1540" y="7"/>
                      </a:lnTo>
                      <a:lnTo>
                        <a:pt x="1608" y="5"/>
                      </a:lnTo>
                      <a:lnTo>
                        <a:pt x="1632" y="5"/>
                      </a:lnTo>
                      <a:lnTo>
                        <a:pt x="1715" y="5"/>
                      </a:lnTo>
                      <a:lnTo>
                        <a:pt x="1757" y="3"/>
                      </a:lnTo>
                      <a:lnTo>
                        <a:pt x="1804" y="3"/>
                      </a:lnTo>
                      <a:lnTo>
                        <a:pt x="1896" y="3"/>
                      </a:lnTo>
                      <a:lnTo>
                        <a:pt x="1908" y="3"/>
                      </a:lnTo>
                      <a:lnTo>
                        <a:pt x="1979" y="0"/>
                      </a:lnTo>
                      <a:lnTo>
                        <a:pt x="1981" y="3"/>
                      </a:lnTo>
                      <a:lnTo>
                        <a:pt x="1984" y="3"/>
                      </a:lnTo>
                      <a:lnTo>
                        <a:pt x="1989" y="5"/>
                      </a:lnTo>
                      <a:lnTo>
                        <a:pt x="1991" y="5"/>
                      </a:lnTo>
                      <a:lnTo>
                        <a:pt x="1993" y="7"/>
                      </a:lnTo>
                      <a:lnTo>
                        <a:pt x="1996" y="7"/>
                      </a:lnTo>
                      <a:lnTo>
                        <a:pt x="1998" y="7"/>
                      </a:lnTo>
                      <a:lnTo>
                        <a:pt x="2000" y="7"/>
                      </a:lnTo>
                      <a:lnTo>
                        <a:pt x="2003" y="10"/>
                      </a:lnTo>
                      <a:lnTo>
                        <a:pt x="2005" y="12"/>
                      </a:lnTo>
                      <a:lnTo>
                        <a:pt x="2007" y="14"/>
                      </a:lnTo>
                      <a:lnTo>
                        <a:pt x="2010" y="17"/>
                      </a:lnTo>
                      <a:lnTo>
                        <a:pt x="2012" y="21"/>
                      </a:lnTo>
                      <a:lnTo>
                        <a:pt x="2015" y="21"/>
                      </a:lnTo>
                      <a:lnTo>
                        <a:pt x="2017" y="24"/>
                      </a:lnTo>
                      <a:lnTo>
                        <a:pt x="2019" y="26"/>
                      </a:lnTo>
                      <a:lnTo>
                        <a:pt x="2022" y="26"/>
                      </a:lnTo>
                      <a:lnTo>
                        <a:pt x="2024" y="26"/>
                      </a:lnTo>
                      <a:lnTo>
                        <a:pt x="2026" y="26"/>
                      </a:lnTo>
                      <a:lnTo>
                        <a:pt x="2029" y="26"/>
                      </a:lnTo>
                      <a:lnTo>
                        <a:pt x="2029" y="24"/>
                      </a:lnTo>
                      <a:lnTo>
                        <a:pt x="2029" y="21"/>
                      </a:lnTo>
                      <a:lnTo>
                        <a:pt x="2026" y="21"/>
                      </a:lnTo>
                      <a:lnTo>
                        <a:pt x="2026" y="19"/>
                      </a:lnTo>
                      <a:lnTo>
                        <a:pt x="2026" y="17"/>
                      </a:lnTo>
                      <a:lnTo>
                        <a:pt x="2026" y="14"/>
                      </a:lnTo>
                      <a:lnTo>
                        <a:pt x="2026" y="12"/>
                      </a:lnTo>
                      <a:lnTo>
                        <a:pt x="2026" y="10"/>
                      </a:lnTo>
                      <a:lnTo>
                        <a:pt x="2029" y="10"/>
                      </a:lnTo>
                      <a:lnTo>
                        <a:pt x="2029" y="7"/>
                      </a:lnTo>
                      <a:lnTo>
                        <a:pt x="2031" y="7"/>
                      </a:lnTo>
                      <a:lnTo>
                        <a:pt x="2033" y="7"/>
                      </a:lnTo>
                      <a:lnTo>
                        <a:pt x="2036" y="7"/>
                      </a:lnTo>
                      <a:lnTo>
                        <a:pt x="2036" y="10"/>
                      </a:lnTo>
                      <a:lnTo>
                        <a:pt x="2038" y="10"/>
                      </a:lnTo>
                      <a:lnTo>
                        <a:pt x="2038" y="12"/>
                      </a:lnTo>
                      <a:lnTo>
                        <a:pt x="2041" y="12"/>
                      </a:lnTo>
                      <a:lnTo>
                        <a:pt x="2041" y="14"/>
                      </a:lnTo>
                      <a:lnTo>
                        <a:pt x="2041" y="17"/>
                      </a:lnTo>
                      <a:lnTo>
                        <a:pt x="2041" y="19"/>
                      </a:lnTo>
                      <a:lnTo>
                        <a:pt x="2041" y="19"/>
                      </a:lnTo>
                      <a:lnTo>
                        <a:pt x="2041" y="21"/>
                      </a:lnTo>
                      <a:lnTo>
                        <a:pt x="2041" y="24"/>
                      </a:lnTo>
                      <a:lnTo>
                        <a:pt x="2041" y="26"/>
                      </a:lnTo>
                      <a:lnTo>
                        <a:pt x="2041" y="29"/>
                      </a:lnTo>
                      <a:lnTo>
                        <a:pt x="2041" y="31"/>
                      </a:lnTo>
                      <a:lnTo>
                        <a:pt x="2041" y="33"/>
                      </a:lnTo>
                      <a:lnTo>
                        <a:pt x="2041" y="36"/>
                      </a:lnTo>
                      <a:lnTo>
                        <a:pt x="2041" y="38"/>
                      </a:lnTo>
                      <a:lnTo>
                        <a:pt x="2041" y="40"/>
                      </a:lnTo>
                      <a:lnTo>
                        <a:pt x="2041" y="43"/>
                      </a:lnTo>
                      <a:lnTo>
                        <a:pt x="2041" y="45"/>
                      </a:lnTo>
                      <a:lnTo>
                        <a:pt x="2043" y="45"/>
                      </a:lnTo>
                      <a:lnTo>
                        <a:pt x="2043" y="47"/>
                      </a:lnTo>
                      <a:lnTo>
                        <a:pt x="2045" y="50"/>
                      </a:lnTo>
                      <a:lnTo>
                        <a:pt x="2048" y="50"/>
                      </a:lnTo>
                      <a:lnTo>
                        <a:pt x="2050" y="50"/>
                      </a:lnTo>
                      <a:lnTo>
                        <a:pt x="2050" y="47"/>
                      </a:lnTo>
                      <a:lnTo>
                        <a:pt x="2052" y="45"/>
                      </a:lnTo>
                      <a:lnTo>
                        <a:pt x="2052" y="43"/>
                      </a:lnTo>
                      <a:lnTo>
                        <a:pt x="2052" y="40"/>
                      </a:lnTo>
                      <a:lnTo>
                        <a:pt x="2055" y="38"/>
                      </a:lnTo>
                      <a:lnTo>
                        <a:pt x="2055" y="36"/>
                      </a:lnTo>
                      <a:lnTo>
                        <a:pt x="2057" y="36"/>
                      </a:lnTo>
                      <a:lnTo>
                        <a:pt x="2059" y="36"/>
                      </a:lnTo>
                      <a:lnTo>
                        <a:pt x="2059" y="33"/>
                      </a:lnTo>
                      <a:lnTo>
                        <a:pt x="2062" y="33"/>
                      </a:lnTo>
                      <a:lnTo>
                        <a:pt x="2064" y="31"/>
                      </a:lnTo>
                      <a:lnTo>
                        <a:pt x="2067" y="31"/>
                      </a:lnTo>
                      <a:lnTo>
                        <a:pt x="2067" y="29"/>
                      </a:lnTo>
                      <a:lnTo>
                        <a:pt x="2069" y="29"/>
                      </a:lnTo>
                      <a:lnTo>
                        <a:pt x="2071" y="29"/>
                      </a:lnTo>
                      <a:lnTo>
                        <a:pt x="2071" y="31"/>
                      </a:lnTo>
                      <a:lnTo>
                        <a:pt x="2074" y="31"/>
                      </a:lnTo>
                      <a:lnTo>
                        <a:pt x="2076" y="31"/>
                      </a:lnTo>
                      <a:lnTo>
                        <a:pt x="2076" y="33"/>
                      </a:lnTo>
                      <a:lnTo>
                        <a:pt x="2076" y="36"/>
                      </a:lnTo>
                      <a:lnTo>
                        <a:pt x="2076" y="38"/>
                      </a:lnTo>
                      <a:lnTo>
                        <a:pt x="2076" y="40"/>
                      </a:lnTo>
                      <a:lnTo>
                        <a:pt x="2074" y="40"/>
                      </a:lnTo>
                      <a:lnTo>
                        <a:pt x="2071" y="40"/>
                      </a:lnTo>
                      <a:lnTo>
                        <a:pt x="2071" y="43"/>
                      </a:lnTo>
                      <a:lnTo>
                        <a:pt x="2071" y="45"/>
                      </a:lnTo>
                      <a:lnTo>
                        <a:pt x="2074" y="47"/>
                      </a:lnTo>
                      <a:lnTo>
                        <a:pt x="2076" y="50"/>
                      </a:lnTo>
                      <a:lnTo>
                        <a:pt x="2078" y="52"/>
                      </a:lnTo>
                      <a:lnTo>
                        <a:pt x="2081" y="55"/>
                      </a:lnTo>
                      <a:lnTo>
                        <a:pt x="2083" y="55"/>
                      </a:lnTo>
                      <a:lnTo>
                        <a:pt x="2085" y="57"/>
                      </a:lnTo>
                      <a:lnTo>
                        <a:pt x="2088" y="57"/>
                      </a:lnTo>
                      <a:lnTo>
                        <a:pt x="2090" y="57"/>
                      </a:lnTo>
                      <a:lnTo>
                        <a:pt x="2093" y="57"/>
                      </a:lnTo>
                      <a:lnTo>
                        <a:pt x="2095" y="57"/>
                      </a:lnTo>
                      <a:lnTo>
                        <a:pt x="2097" y="57"/>
                      </a:lnTo>
                      <a:lnTo>
                        <a:pt x="2097" y="55"/>
                      </a:lnTo>
                      <a:lnTo>
                        <a:pt x="2097" y="55"/>
                      </a:lnTo>
                      <a:lnTo>
                        <a:pt x="2100" y="55"/>
                      </a:lnTo>
                      <a:lnTo>
                        <a:pt x="2102" y="55"/>
                      </a:lnTo>
                      <a:lnTo>
                        <a:pt x="2104" y="57"/>
                      </a:lnTo>
                      <a:lnTo>
                        <a:pt x="2107" y="57"/>
                      </a:lnTo>
                      <a:lnTo>
                        <a:pt x="2109" y="59"/>
                      </a:lnTo>
                      <a:lnTo>
                        <a:pt x="2111" y="62"/>
                      </a:lnTo>
                      <a:lnTo>
                        <a:pt x="2114" y="64"/>
                      </a:lnTo>
                      <a:lnTo>
                        <a:pt x="2116" y="64"/>
                      </a:lnTo>
                      <a:lnTo>
                        <a:pt x="2118" y="66"/>
                      </a:lnTo>
                      <a:lnTo>
                        <a:pt x="2121" y="69"/>
                      </a:lnTo>
                      <a:lnTo>
                        <a:pt x="2123" y="69"/>
                      </a:lnTo>
                      <a:lnTo>
                        <a:pt x="2126" y="71"/>
                      </a:lnTo>
                      <a:lnTo>
                        <a:pt x="2128" y="71"/>
                      </a:lnTo>
                      <a:lnTo>
                        <a:pt x="2130" y="71"/>
                      </a:lnTo>
                      <a:lnTo>
                        <a:pt x="2133" y="71"/>
                      </a:lnTo>
                      <a:lnTo>
                        <a:pt x="2133" y="69"/>
                      </a:lnTo>
                      <a:lnTo>
                        <a:pt x="2135" y="69"/>
                      </a:lnTo>
                      <a:lnTo>
                        <a:pt x="2135" y="66"/>
                      </a:lnTo>
                      <a:lnTo>
                        <a:pt x="2137" y="66"/>
                      </a:lnTo>
                      <a:lnTo>
                        <a:pt x="2137" y="64"/>
                      </a:lnTo>
                      <a:lnTo>
                        <a:pt x="2140" y="64"/>
                      </a:lnTo>
                      <a:lnTo>
                        <a:pt x="2142" y="62"/>
                      </a:lnTo>
                      <a:lnTo>
                        <a:pt x="2142" y="59"/>
                      </a:lnTo>
                      <a:lnTo>
                        <a:pt x="2144" y="55"/>
                      </a:lnTo>
                      <a:lnTo>
                        <a:pt x="2144" y="52"/>
                      </a:lnTo>
                      <a:lnTo>
                        <a:pt x="2147" y="52"/>
                      </a:lnTo>
                      <a:lnTo>
                        <a:pt x="2147" y="50"/>
                      </a:lnTo>
                      <a:lnTo>
                        <a:pt x="2149" y="47"/>
                      </a:lnTo>
                      <a:lnTo>
                        <a:pt x="2149" y="43"/>
                      </a:lnTo>
                      <a:lnTo>
                        <a:pt x="2152" y="43"/>
                      </a:lnTo>
                      <a:lnTo>
                        <a:pt x="2152" y="40"/>
                      </a:lnTo>
                      <a:lnTo>
                        <a:pt x="2154" y="38"/>
                      </a:lnTo>
                      <a:lnTo>
                        <a:pt x="2154" y="38"/>
                      </a:lnTo>
                      <a:lnTo>
                        <a:pt x="2154" y="36"/>
                      </a:lnTo>
                      <a:lnTo>
                        <a:pt x="2154" y="33"/>
                      </a:lnTo>
                      <a:lnTo>
                        <a:pt x="2156" y="31"/>
                      </a:lnTo>
                      <a:lnTo>
                        <a:pt x="2156" y="29"/>
                      </a:lnTo>
                      <a:lnTo>
                        <a:pt x="2156" y="26"/>
                      </a:lnTo>
                      <a:lnTo>
                        <a:pt x="2159" y="26"/>
                      </a:lnTo>
                      <a:lnTo>
                        <a:pt x="2161" y="26"/>
                      </a:lnTo>
                      <a:lnTo>
                        <a:pt x="2163" y="26"/>
                      </a:lnTo>
                      <a:lnTo>
                        <a:pt x="2166" y="26"/>
                      </a:lnTo>
                      <a:lnTo>
                        <a:pt x="2166" y="29"/>
                      </a:lnTo>
                      <a:lnTo>
                        <a:pt x="2168" y="29"/>
                      </a:lnTo>
                      <a:lnTo>
                        <a:pt x="2170" y="29"/>
                      </a:lnTo>
                      <a:lnTo>
                        <a:pt x="2173" y="29"/>
                      </a:lnTo>
                      <a:lnTo>
                        <a:pt x="2175" y="29"/>
                      </a:lnTo>
                      <a:lnTo>
                        <a:pt x="2178" y="29"/>
                      </a:lnTo>
                      <a:lnTo>
                        <a:pt x="2180" y="31"/>
                      </a:lnTo>
                      <a:lnTo>
                        <a:pt x="2182" y="31"/>
                      </a:lnTo>
                      <a:lnTo>
                        <a:pt x="2185" y="33"/>
                      </a:lnTo>
                      <a:lnTo>
                        <a:pt x="2185" y="36"/>
                      </a:lnTo>
                      <a:lnTo>
                        <a:pt x="2185" y="38"/>
                      </a:lnTo>
                      <a:lnTo>
                        <a:pt x="2185" y="43"/>
                      </a:lnTo>
                      <a:lnTo>
                        <a:pt x="2185" y="45"/>
                      </a:lnTo>
                      <a:lnTo>
                        <a:pt x="2182" y="52"/>
                      </a:lnTo>
                      <a:lnTo>
                        <a:pt x="2182" y="55"/>
                      </a:lnTo>
                      <a:lnTo>
                        <a:pt x="2182" y="57"/>
                      </a:lnTo>
                      <a:lnTo>
                        <a:pt x="2182" y="59"/>
                      </a:lnTo>
                      <a:lnTo>
                        <a:pt x="2185" y="64"/>
                      </a:lnTo>
                      <a:lnTo>
                        <a:pt x="2189" y="64"/>
                      </a:lnTo>
                      <a:lnTo>
                        <a:pt x="2192" y="64"/>
                      </a:lnTo>
                      <a:lnTo>
                        <a:pt x="2194" y="64"/>
                      </a:lnTo>
                      <a:lnTo>
                        <a:pt x="2199" y="64"/>
                      </a:lnTo>
                      <a:lnTo>
                        <a:pt x="2199" y="66"/>
                      </a:lnTo>
                      <a:lnTo>
                        <a:pt x="2201" y="66"/>
                      </a:lnTo>
                      <a:lnTo>
                        <a:pt x="2201" y="69"/>
                      </a:lnTo>
                      <a:lnTo>
                        <a:pt x="2201" y="71"/>
                      </a:lnTo>
                      <a:lnTo>
                        <a:pt x="2201" y="73"/>
                      </a:lnTo>
                      <a:lnTo>
                        <a:pt x="2199" y="76"/>
                      </a:lnTo>
                      <a:lnTo>
                        <a:pt x="2199" y="78"/>
                      </a:lnTo>
                      <a:lnTo>
                        <a:pt x="2196" y="83"/>
                      </a:lnTo>
                      <a:lnTo>
                        <a:pt x="2196" y="88"/>
                      </a:lnTo>
                      <a:lnTo>
                        <a:pt x="2196" y="90"/>
                      </a:lnTo>
                      <a:lnTo>
                        <a:pt x="2199" y="95"/>
                      </a:lnTo>
                      <a:lnTo>
                        <a:pt x="2196" y="99"/>
                      </a:lnTo>
                      <a:lnTo>
                        <a:pt x="2196" y="102"/>
                      </a:lnTo>
                      <a:lnTo>
                        <a:pt x="2196" y="104"/>
                      </a:lnTo>
                      <a:lnTo>
                        <a:pt x="2199" y="106"/>
                      </a:lnTo>
                      <a:lnTo>
                        <a:pt x="2201" y="109"/>
                      </a:lnTo>
                      <a:lnTo>
                        <a:pt x="2204" y="114"/>
                      </a:lnTo>
                      <a:lnTo>
                        <a:pt x="2206" y="116"/>
                      </a:lnTo>
                      <a:lnTo>
                        <a:pt x="2208" y="116"/>
                      </a:lnTo>
                      <a:lnTo>
                        <a:pt x="2211" y="116"/>
                      </a:lnTo>
                      <a:lnTo>
                        <a:pt x="2211" y="118"/>
                      </a:lnTo>
                      <a:lnTo>
                        <a:pt x="2211" y="116"/>
                      </a:lnTo>
                      <a:lnTo>
                        <a:pt x="2213" y="116"/>
                      </a:lnTo>
                      <a:lnTo>
                        <a:pt x="2215" y="116"/>
                      </a:lnTo>
                      <a:lnTo>
                        <a:pt x="2215" y="114"/>
                      </a:lnTo>
                      <a:lnTo>
                        <a:pt x="2215" y="111"/>
                      </a:lnTo>
                      <a:lnTo>
                        <a:pt x="2215" y="109"/>
                      </a:lnTo>
                      <a:lnTo>
                        <a:pt x="2215" y="106"/>
                      </a:lnTo>
                      <a:lnTo>
                        <a:pt x="2215" y="104"/>
                      </a:lnTo>
                      <a:lnTo>
                        <a:pt x="2218" y="104"/>
                      </a:lnTo>
                      <a:lnTo>
                        <a:pt x="2220" y="104"/>
                      </a:lnTo>
                      <a:lnTo>
                        <a:pt x="2220" y="106"/>
                      </a:lnTo>
                      <a:lnTo>
                        <a:pt x="2222" y="106"/>
                      </a:lnTo>
                      <a:lnTo>
                        <a:pt x="2225" y="106"/>
                      </a:lnTo>
                      <a:lnTo>
                        <a:pt x="2227" y="106"/>
                      </a:lnTo>
                      <a:lnTo>
                        <a:pt x="2230" y="106"/>
                      </a:lnTo>
                      <a:lnTo>
                        <a:pt x="2232" y="106"/>
                      </a:lnTo>
                      <a:lnTo>
                        <a:pt x="2234" y="106"/>
                      </a:lnTo>
                      <a:lnTo>
                        <a:pt x="2234" y="109"/>
                      </a:lnTo>
                      <a:lnTo>
                        <a:pt x="2237" y="111"/>
                      </a:lnTo>
                      <a:lnTo>
                        <a:pt x="2239" y="114"/>
                      </a:lnTo>
                      <a:lnTo>
                        <a:pt x="2241" y="114"/>
                      </a:lnTo>
                      <a:lnTo>
                        <a:pt x="2244" y="114"/>
                      </a:lnTo>
                      <a:lnTo>
                        <a:pt x="2246" y="114"/>
                      </a:lnTo>
                      <a:lnTo>
                        <a:pt x="2248" y="111"/>
                      </a:lnTo>
                      <a:lnTo>
                        <a:pt x="2251" y="109"/>
                      </a:lnTo>
                      <a:lnTo>
                        <a:pt x="2255" y="106"/>
                      </a:lnTo>
                      <a:lnTo>
                        <a:pt x="2258" y="106"/>
                      </a:lnTo>
                      <a:lnTo>
                        <a:pt x="2263" y="104"/>
                      </a:lnTo>
                      <a:lnTo>
                        <a:pt x="2265" y="104"/>
                      </a:lnTo>
                      <a:lnTo>
                        <a:pt x="2267" y="104"/>
                      </a:lnTo>
                      <a:lnTo>
                        <a:pt x="2272" y="102"/>
                      </a:lnTo>
                      <a:lnTo>
                        <a:pt x="2274" y="102"/>
                      </a:lnTo>
                      <a:lnTo>
                        <a:pt x="2277" y="102"/>
                      </a:lnTo>
                      <a:lnTo>
                        <a:pt x="2279" y="99"/>
                      </a:lnTo>
                      <a:lnTo>
                        <a:pt x="2281" y="99"/>
                      </a:lnTo>
                      <a:lnTo>
                        <a:pt x="2284" y="99"/>
                      </a:lnTo>
                      <a:lnTo>
                        <a:pt x="2286" y="102"/>
                      </a:lnTo>
                      <a:lnTo>
                        <a:pt x="2289" y="102"/>
                      </a:lnTo>
                      <a:lnTo>
                        <a:pt x="2291" y="102"/>
                      </a:lnTo>
                      <a:lnTo>
                        <a:pt x="2291" y="104"/>
                      </a:lnTo>
                      <a:lnTo>
                        <a:pt x="2293" y="104"/>
                      </a:lnTo>
                      <a:lnTo>
                        <a:pt x="2296" y="106"/>
                      </a:lnTo>
                      <a:lnTo>
                        <a:pt x="2296" y="109"/>
                      </a:lnTo>
                      <a:lnTo>
                        <a:pt x="2298" y="111"/>
                      </a:lnTo>
                      <a:lnTo>
                        <a:pt x="2298" y="114"/>
                      </a:lnTo>
                      <a:lnTo>
                        <a:pt x="2298" y="118"/>
                      </a:lnTo>
                      <a:lnTo>
                        <a:pt x="2298" y="121"/>
                      </a:lnTo>
                      <a:lnTo>
                        <a:pt x="2298" y="121"/>
                      </a:lnTo>
                      <a:lnTo>
                        <a:pt x="2298" y="123"/>
                      </a:lnTo>
                      <a:lnTo>
                        <a:pt x="2298" y="125"/>
                      </a:lnTo>
                      <a:lnTo>
                        <a:pt x="2298" y="128"/>
                      </a:lnTo>
                      <a:lnTo>
                        <a:pt x="2300" y="128"/>
                      </a:lnTo>
                      <a:lnTo>
                        <a:pt x="2300" y="130"/>
                      </a:lnTo>
                      <a:lnTo>
                        <a:pt x="2303" y="132"/>
                      </a:lnTo>
                      <a:lnTo>
                        <a:pt x="2305" y="135"/>
                      </a:lnTo>
                      <a:lnTo>
                        <a:pt x="2307" y="135"/>
                      </a:lnTo>
                      <a:lnTo>
                        <a:pt x="2310" y="137"/>
                      </a:lnTo>
                      <a:lnTo>
                        <a:pt x="2312" y="137"/>
                      </a:lnTo>
                      <a:lnTo>
                        <a:pt x="2315" y="140"/>
                      </a:lnTo>
                      <a:lnTo>
                        <a:pt x="2317" y="140"/>
                      </a:lnTo>
                      <a:lnTo>
                        <a:pt x="2322" y="142"/>
                      </a:lnTo>
                      <a:lnTo>
                        <a:pt x="2324" y="142"/>
                      </a:lnTo>
                      <a:lnTo>
                        <a:pt x="2324" y="142"/>
                      </a:lnTo>
                      <a:lnTo>
                        <a:pt x="2326" y="144"/>
                      </a:lnTo>
                      <a:lnTo>
                        <a:pt x="2329" y="144"/>
                      </a:lnTo>
                      <a:lnTo>
                        <a:pt x="2331" y="144"/>
                      </a:lnTo>
                      <a:lnTo>
                        <a:pt x="2333" y="144"/>
                      </a:lnTo>
                      <a:lnTo>
                        <a:pt x="2336" y="144"/>
                      </a:lnTo>
                      <a:lnTo>
                        <a:pt x="2338" y="144"/>
                      </a:lnTo>
                      <a:lnTo>
                        <a:pt x="2338" y="142"/>
                      </a:lnTo>
                      <a:lnTo>
                        <a:pt x="2341" y="142"/>
                      </a:lnTo>
                      <a:lnTo>
                        <a:pt x="2341" y="140"/>
                      </a:lnTo>
                      <a:lnTo>
                        <a:pt x="2341" y="137"/>
                      </a:lnTo>
                      <a:lnTo>
                        <a:pt x="2338" y="132"/>
                      </a:lnTo>
                      <a:lnTo>
                        <a:pt x="2338" y="128"/>
                      </a:lnTo>
                      <a:lnTo>
                        <a:pt x="2336" y="125"/>
                      </a:lnTo>
                      <a:lnTo>
                        <a:pt x="2338" y="123"/>
                      </a:lnTo>
                      <a:lnTo>
                        <a:pt x="2338" y="121"/>
                      </a:lnTo>
                      <a:lnTo>
                        <a:pt x="2338" y="121"/>
                      </a:lnTo>
                      <a:lnTo>
                        <a:pt x="2341" y="121"/>
                      </a:lnTo>
                      <a:lnTo>
                        <a:pt x="2345" y="121"/>
                      </a:lnTo>
                      <a:lnTo>
                        <a:pt x="2348" y="123"/>
                      </a:lnTo>
                      <a:lnTo>
                        <a:pt x="2350" y="123"/>
                      </a:lnTo>
                      <a:lnTo>
                        <a:pt x="2352" y="123"/>
                      </a:lnTo>
                      <a:lnTo>
                        <a:pt x="2355" y="123"/>
                      </a:lnTo>
                      <a:lnTo>
                        <a:pt x="2357" y="121"/>
                      </a:lnTo>
                      <a:lnTo>
                        <a:pt x="2359" y="118"/>
                      </a:lnTo>
                      <a:lnTo>
                        <a:pt x="2362" y="111"/>
                      </a:lnTo>
                      <a:lnTo>
                        <a:pt x="2364" y="109"/>
                      </a:lnTo>
                      <a:lnTo>
                        <a:pt x="2367" y="106"/>
                      </a:lnTo>
                      <a:lnTo>
                        <a:pt x="2369" y="106"/>
                      </a:lnTo>
                      <a:lnTo>
                        <a:pt x="2371" y="109"/>
                      </a:lnTo>
                      <a:lnTo>
                        <a:pt x="2374" y="111"/>
                      </a:lnTo>
                      <a:lnTo>
                        <a:pt x="2376" y="114"/>
                      </a:lnTo>
                      <a:lnTo>
                        <a:pt x="2378" y="116"/>
                      </a:lnTo>
                      <a:lnTo>
                        <a:pt x="2381" y="116"/>
                      </a:lnTo>
                      <a:lnTo>
                        <a:pt x="2381" y="118"/>
                      </a:lnTo>
                      <a:lnTo>
                        <a:pt x="2383" y="118"/>
                      </a:lnTo>
                      <a:lnTo>
                        <a:pt x="2383" y="116"/>
                      </a:lnTo>
                      <a:lnTo>
                        <a:pt x="2385" y="116"/>
                      </a:lnTo>
                      <a:lnTo>
                        <a:pt x="2388" y="116"/>
                      </a:lnTo>
                      <a:lnTo>
                        <a:pt x="2388" y="118"/>
                      </a:lnTo>
                      <a:lnTo>
                        <a:pt x="2388" y="121"/>
                      </a:lnTo>
                      <a:lnTo>
                        <a:pt x="2385" y="121"/>
                      </a:lnTo>
                      <a:lnTo>
                        <a:pt x="2385" y="123"/>
                      </a:lnTo>
                      <a:lnTo>
                        <a:pt x="2383" y="128"/>
                      </a:lnTo>
                      <a:lnTo>
                        <a:pt x="2383" y="130"/>
                      </a:lnTo>
                      <a:lnTo>
                        <a:pt x="2381" y="132"/>
                      </a:lnTo>
                      <a:lnTo>
                        <a:pt x="2381" y="135"/>
                      </a:lnTo>
                      <a:lnTo>
                        <a:pt x="2383" y="135"/>
                      </a:lnTo>
                      <a:lnTo>
                        <a:pt x="2383" y="137"/>
                      </a:lnTo>
                      <a:lnTo>
                        <a:pt x="2385" y="137"/>
                      </a:lnTo>
                      <a:lnTo>
                        <a:pt x="2388" y="137"/>
                      </a:lnTo>
                      <a:lnTo>
                        <a:pt x="2388" y="140"/>
                      </a:lnTo>
                      <a:lnTo>
                        <a:pt x="2388" y="142"/>
                      </a:lnTo>
                      <a:lnTo>
                        <a:pt x="2385" y="144"/>
                      </a:lnTo>
                      <a:lnTo>
                        <a:pt x="2381" y="147"/>
                      </a:lnTo>
                      <a:lnTo>
                        <a:pt x="2381" y="149"/>
                      </a:lnTo>
                      <a:lnTo>
                        <a:pt x="2378" y="151"/>
                      </a:lnTo>
                      <a:lnTo>
                        <a:pt x="2378" y="154"/>
                      </a:lnTo>
                      <a:lnTo>
                        <a:pt x="2376" y="156"/>
                      </a:lnTo>
                      <a:lnTo>
                        <a:pt x="2376" y="158"/>
                      </a:lnTo>
                      <a:lnTo>
                        <a:pt x="2378" y="161"/>
                      </a:lnTo>
                      <a:lnTo>
                        <a:pt x="2381" y="163"/>
                      </a:lnTo>
                      <a:lnTo>
                        <a:pt x="2381" y="166"/>
                      </a:lnTo>
                      <a:lnTo>
                        <a:pt x="2381" y="166"/>
                      </a:lnTo>
                      <a:lnTo>
                        <a:pt x="2381" y="168"/>
                      </a:lnTo>
                      <a:lnTo>
                        <a:pt x="2383" y="168"/>
                      </a:lnTo>
                      <a:lnTo>
                        <a:pt x="2385" y="168"/>
                      </a:lnTo>
                      <a:lnTo>
                        <a:pt x="2388" y="166"/>
                      </a:lnTo>
                      <a:lnTo>
                        <a:pt x="2388" y="163"/>
                      </a:lnTo>
                      <a:lnTo>
                        <a:pt x="2390" y="163"/>
                      </a:lnTo>
                      <a:lnTo>
                        <a:pt x="2392" y="163"/>
                      </a:lnTo>
                      <a:lnTo>
                        <a:pt x="2395" y="163"/>
                      </a:lnTo>
                      <a:lnTo>
                        <a:pt x="2397" y="163"/>
                      </a:lnTo>
                      <a:lnTo>
                        <a:pt x="2397" y="166"/>
                      </a:lnTo>
                      <a:lnTo>
                        <a:pt x="2395" y="168"/>
                      </a:lnTo>
                      <a:lnTo>
                        <a:pt x="2397" y="168"/>
                      </a:lnTo>
                      <a:lnTo>
                        <a:pt x="2400" y="168"/>
                      </a:lnTo>
                      <a:lnTo>
                        <a:pt x="2400" y="170"/>
                      </a:lnTo>
                      <a:lnTo>
                        <a:pt x="2400" y="173"/>
                      </a:lnTo>
                      <a:lnTo>
                        <a:pt x="2402" y="173"/>
                      </a:lnTo>
                      <a:lnTo>
                        <a:pt x="2404" y="173"/>
                      </a:lnTo>
                      <a:lnTo>
                        <a:pt x="2407" y="170"/>
                      </a:lnTo>
                      <a:lnTo>
                        <a:pt x="2407" y="168"/>
                      </a:lnTo>
                      <a:lnTo>
                        <a:pt x="2409" y="168"/>
                      </a:lnTo>
                      <a:lnTo>
                        <a:pt x="2411" y="166"/>
                      </a:lnTo>
                      <a:lnTo>
                        <a:pt x="2414" y="166"/>
                      </a:lnTo>
                      <a:lnTo>
                        <a:pt x="2414" y="163"/>
                      </a:lnTo>
                      <a:lnTo>
                        <a:pt x="2416" y="163"/>
                      </a:lnTo>
                      <a:lnTo>
                        <a:pt x="2418" y="163"/>
                      </a:lnTo>
                      <a:lnTo>
                        <a:pt x="2418" y="166"/>
                      </a:lnTo>
                      <a:lnTo>
                        <a:pt x="2421" y="168"/>
                      </a:lnTo>
                      <a:lnTo>
                        <a:pt x="2421" y="170"/>
                      </a:lnTo>
                      <a:lnTo>
                        <a:pt x="2418" y="170"/>
                      </a:lnTo>
                      <a:lnTo>
                        <a:pt x="2416" y="170"/>
                      </a:lnTo>
                      <a:lnTo>
                        <a:pt x="2416" y="173"/>
                      </a:lnTo>
                      <a:lnTo>
                        <a:pt x="2416" y="175"/>
                      </a:lnTo>
                      <a:lnTo>
                        <a:pt x="2416" y="177"/>
                      </a:lnTo>
                      <a:lnTo>
                        <a:pt x="2418" y="177"/>
                      </a:lnTo>
                      <a:lnTo>
                        <a:pt x="2418" y="177"/>
                      </a:lnTo>
                      <a:lnTo>
                        <a:pt x="2416" y="180"/>
                      </a:lnTo>
                      <a:lnTo>
                        <a:pt x="2416" y="182"/>
                      </a:lnTo>
                      <a:lnTo>
                        <a:pt x="2416" y="184"/>
                      </a:lnTo>
                      <a:lnTo>
                        <a:pt x="2416" y="187"/>
                      </a:lnTo>
                      <a:lnTo>
                        <a:pt x="2418" y="187"/>
                      </a:lnTo>
                      <a:lnTo>
                        <a:pt x="2418" y="184"/>
                      </a:lnTo>
                      <a:lnTo>
                        <a:pt x="2421" y="184"/>
                      </a:lnTo>
                      <a:lnTo>
                        <a:pt x="2421" y="182"/>
                      </a:lnTo>
                      <a:lnTo>
                        <a:pt x="2423" y="182"/>
                      </a:lnTo>
                      <a:lnTo>
                        <a:pt x="2426" y="182"/>
                      </a:lnTo>
                      <a:lnTo>
                        <a:pt x="2428" y="182"/>
                      </a:lnTo>
                      <a:lnTo>
                        <a:pt x="2428" y="184"/>
                      </a:lnTo>
                      <a:lnTo>
                        <a:pt x="2428" y="187"/>
                      </a:lnTo>
                      <a:lnTo>
                        <a:pt x="2426" y="187"/>
                      </a:lnTo>
                      <a:lnTo>
                        <a:pt x="2426" y="189"/>
                      </a:lnTo>
                      <a:lnTo>
                        <a:pt x="2423" y="189"/>
                      </a:lnTo>
                      <a:lnTo>
                        <a:pt x="2423" y="192"/>
                      </a:lnTo>
                      <a:lnTo>
                        <a:pt x="2423" y="194"/>
                      </a:lnTo>
                      <a:lnTo>
                        <a:pt x="2426" y="194"/>
                      </a:lnTo>
                      <a:lnTo>
                        <a:pt x="2428" y="196"/>
                      </a:lnTo>
                      <a:lnTo>
                        <a:pt x="2430" y="199"/>
                      </a:lnTo>
                      <a:lnTo>
                        <a:pt x="2433" y="199"/>
                      </a:lnTo>
                      <a:lnTo>
                        <a:pt x="2435" y="199"/>
                      </a:lnTo>
                      <a:lnTo>
                        <a:pt x="2437" y="199"/>
                      </a:lnTo>
                      <a:lnTo>
                        <a:pt x="2437" y="199"/>
                      </a:lnTo>
                      <a:lnTo>
                        <a:pt x="2440" y="199"/>
                      </a:lnTo>
                      <a:lnTo>
                        <a:pt x="2442" y="199"/>
                      </a:lnTo>
                      <a:lnTo>
                        <a:pt x="2444" y="201"/>
                      </a:lnTo>
                      <a:lnTo>
                        <a:pt x="2447" y="203"/>
                      </a:lnTo>
                      <a:lnTo>
                        <a:pt x="2449" y="206"/>
                      </a:lnTo>
                      <a:lnTo>
                        <a:pt x="2449" y="208"/>
                      </a:lnTo>
                      <a:lnTo>
                        <a:pt x="2447" y="210"/>
                      </a:lnTo>
                      <a:lnTo>
                        <a:pt x="2444" y="210"/>
                      </a:lnTo>
                      <a:lnTo>
                        <a:pt x="2442" y="208"/>
                      </a:lnTo>
                      <a:lnTo>
                        <a:pt x="2440" y="208"/>
                      </a:lnTo>
                      <a:lnTo>
                        <a:pt x="2437" y="208"/>
                      </a:lnTo>
                      <a:lnTo>
                        <a:pt x="2437" y="210"/>
                      </a:lnTo>
                      <a:lnTo>
                        <a:pt x="2437" y="210"/>
                      </a:lnTo>
                      <a:lnTo>
                        <a:pt x="2437" y="213"/>
                      </a:lnTo>
                      <a:lnTo>
                        <a:pt x="2437" y="215"/>
                      </a:lnTo>
                      <a:lnTo>
                        <a:pt x="2435" y="215"/>
                      </a:lnTo>
                      <a:lnTo>
                        <a:pt x="2435" y="218"/>
                      </a:lnTo>
                      <a:lnTo>
                        <a:pt x="2433" y="220"/>
                      </a:lnTo>
                      <a:lnTo>
                        <a:pt x="2433" y="222"/>
                      </a:lnTo>
                      <a:lnTo>
                        <a:pt x="2435" y="222"/>
                      </a:lnTo>
                      <a:lnTo>
                        <a:pt x="2437" y="222"/>
                      </a:lnTo>
                      <a:lnTo>
                        <a:pt x="2437" y="222"/>
                      </a:lnTo>
                      <a:lnTo>
                        <a:pt x="2440" y="222"/>
                      </a:lnTo>
                      <a:lnTo>
                        <a:pt x="2442" y="222"/>
                      </a:lnTo>
                      <a:lnTo>
                        <a:pt x="2442" y="220"/>
                      </a:lnTo>
                      <a:lnTo>
                        <a:pt x="2444" y="220"/>
                      </a:lnTo>
                      <a:lnTo>
                        <a:pt x="2447" y="220"/>
                      </a:lnTo>
                      <a:lnTo>
                        <a:pt x="2449" y="222"/>
                      </a:lnTo>
                      <a:lnTo>
                        <a:pt x="2452" y="225"/>
                      </a:lnTo>
                      <a:lnTo>
                        <a:pt x="2454" y="227"/>
                      </a:lnTo>
                      <a:lnTo>
                        <a:pt x="2456" y="229"/>
                      </a:lnTo>
                      <a:lnTo>
                        <a:pt x="2459" y="232"/>
                      </a:lnTo>
                      <a:lnTo>
                        <a:pt x="2461" y="234"/>
                      </a:lnTo>
                      <a:lnTo>
                        <a:pt x="2463" y="234"/>
                      </a:lnTo>
                      <a:lnTo>
                        <a:pt x="2466" y="234"/>
                      </a:lnTo>
                      <a:lnTo>
                        <a:pt x="2468" y="234"/>
                      </a:lnTo>
                      <a:lnTo>
                        <a:pt x="2473" y="236"/>
                      </a:lnTo>
                      <a:lnTo>
                        <a:pt x="2478" y="239"/>
                      </a:lnTo>
                      <a:lnTo>
                        <a:pt x="2480" y="241"/>
                      </a:lnTo>
                      <a:lnTo>
                        <a:pt x="2482" y="241"/>
                      </a:lnTo>
                      <a:lnTo>
                        <a:pt x="2482" y="244"/>
                      </a:lnTo>
                      <a:lnTo>
                        <a:pt x="2482" y="246"/>
                      </a:lnTo>
                      <a:lnTo>
                        <a:pt x="2482" y="248"/>
                      </a:lnTo>
                      <a:lnTo>
                        <a:pt x="2482" y="251"/>
                      </a:lnTo>
                      <a:lnTo>
                        <a:pt x="2480" y="253"/>
                      </a:lnTo>
                      <a:lnTo>
                        <a:pt x="2480" y="255"/>
                      </a:lnTo>
                      <a:lnTo>
                        <a:pt x="2478" y="258"/>
                      </a:lnTo>
                      <a:lnTo>
                        <a:pt x="2478" y="260"/>
                      </a:lnTo>
                      <a:lnTo>
                        <a:pt x="2475" y="260"/>
                      </a:lnTo>
                      <a:lnTo>
                        <a:pt x="2475" y="258"/>
                      </a:lnTo>
                      <a:lnTo>
                        <a:pt x="2473" y="258"/>
                      </a:lnTo>
                      <a:lnTo>
                        <a:pt x="2473" y="255"/>
                      </a:lnTo>
                      <a:lnTo>
                        <a:pt x="2470" y="255"/>
                      </a:lnTo>
                      <a:lnTo>
                        <a:pt x="2470" y="253"/>
                      </a:lnTo>
                      <a:lnTo>
                        <a:pt x="2468" y="253"/>
                      </a:lnTo>
                      <a:lnTo>
                        <a:pt x="2468" y="255"/>
                      </a:lnTo>
                      <a:lnTo>
                        <a:pt x="2466" y="258"/>
                      </a:lnTo>
                      <a:lnTo>
                        <a:pt x="2466" y="260"/>
                      </a:lnTo>
                      <a:lnTo>
                        <a:pt x="2463" y="262"/>
                      </a:lnTo>
                      <a:lnTo>
                        <a:pt x="2463" y="265"/>
                      </a:lnTo>
                      <a:lnTo>
                        <a:pt x="2466" y="267"/>
                      </a:lnTo>
                      <a:lnTo>
                        <a:pt x="2466" y="270"/>
                      </a:lnTo>
                      <a:lnTo>
                        <a:pt x="2466" y="272"/>
                      </a:lnTo>
                      <a:lnTo>
                        <a:pt x="2468" y="272"/>
                      </a:lnTo>
                      <a:lnTo>
                        <a:pt x="2468" y="274"/>
                      </a:lnTo>
                      <a:lnTo>
                        <a:pt x="2468" y="277"/>
                      </a:lnTo>
                      <a:lnTo>
                        <a:pt x="2470" y="277"/>
                      </a:lnTo>
                      <a:lnTo>
                        <a:pt x="2473" y="277"/>
                      </a:lnTo>
                      <a:lnTo>
                        <a:pt x="2473" y="274"/>
                      </a:lnTo>
                      <a:lnTo>
                        <a:pt x="2475" y="277"/>
                      </a:lnTo>
                      <a:lnTo>
                        <a:pt x="2478" y="277"/>
                      </a:lnTo>
                      <a:lnTo>
                        <a:pt x="2478" y="279"/>
                      </a:lnTo>
                      <a:lnTo>
                        <a:pt x="2478" y="281"/>
                      </a:lnTo>
                      <a:lnTo>
                        <a:pt x="2478" y="284"/>
                      </a:lnTo>
                      <a:lnTo>
                        <a:pt x="2478" y="286"/>
                      </a:lnTo>
                      <a:lnTo>
                        <a:pt x="2475" y="286"/>
                      </a:lnTo>
                      <a:lnTo>
                        <a:pt x="2475" y="288"/>
                      </a:lnTo>
                      <a:lnTo>
                        <a:pt x="2473" y="286"/>
                      </a:lnTo>
                      <a:lnTo>
                        <a:pt x="2470" y="288"/>
                      </a:lnTo>
                      <a:lnTo>
                        <a:pt x="2468" y="291"/>
                      </a:lnTo>
                      <a:lnTo>
                        <a:pt x="2468" y="291"/>
                      </a:lnTo>
                      <a:lnTo>
                        <a:pt x="2468" y="293"/>
                      </a:lnTo>
                      <a:lnTo>
                        <a:pt x="2468" y="295"/>
                      </a:lnTo>
                      <a:lnTo>
                        <a:pt x="2470" y="298"/>
                      </a:lnTo>
                      <a:lnTo>
                        <a:pt x="2473" y="300"/>
                      </a:lnTo>
                      <a:lnTo>
                        <a:pt x="2473" y="303"/>
                      </a:lnTo>
                      <a:lnTo>
                        <a:pt x="2473" y="305"/>
                      </a:lnTo>
                      <a:lnTo>
                        <a:pt x="2470" y="305"/>
                      </a:lnTo>
                      <a:lnTo>
                        <a:pt x="2468" y="305"/>
                      </a:lnTo>
                      <a:lnTo>
                        <a:pt x="2466" y="305"/>
                      </a:lnTo>
                      <a:lnTo>
                        <a:pt x="2463" y="305"/>
                      </a:lnTo>
                      <a:lnTo>
                        <a:pt x="2463" y="307"/>
                      </a:lnTo>
                      <a:lnTo>
                        <a:pt x="2463" y="310"/>
                      </a:lnTo>
                      <a:lnTo>
                        <a:pt x="2461" y="312"/>
                      </a:lnTo>
                      <a:lnTo>
                        <a:pt x="2461" y="314"/>
                      </a:lnTo>
                      <a:lnTo>
                        <a:pt x="2459" y="314"/>
                      </a:lnTo>
                      <a:lnTo>
                        <a:pt x="2459" y="317"/>
                      </a:lnTo>
                      <a:lnTo>
                        <a:pt x="2459" y="319"/>
                      </a:lnTo>
                      <a:lnTo>
                        <a:pt x="2459" y="321"/>
                      </a:lnTo>
                      <a:lnTo>
                        <a:pt x="2459" y="324"/>
                      </a:lnTo>
                      <a:lnTo>
                        <a:pt x="2461" y="326"/>
                      </a:lnTo>
                      <a:lnTo>
                        <a:pt x="2461" y="329"/>
                      </a:lnTo>
                      <a:lnTo>
                        <a:pt x="2461" y="331"/>
                      </a:lnTo>
                      <a:lnTo>
                        <a:pt x="2461" y="333"/>
                      </a:lnTo>
                      <a:lnTo>
                        <a:pt x="2461" y="336"/>
                      </a:lnTo>
                      <a:lnTo>
                        <a:pt x="2459" y="336"/>
                      </a:lnTo>
                      <a:lnTo>
                        <a:pt x="2456" y="336"/>
                      </a:lnTo>
                      <a:lnTo>
                        <a:pt x="2454" y="336"/>
                      </a:lnTo>
                      <a:lnTo>
                        <a:pt x="2454" y="333"/>
                      </a:lnTo>
                      <a:lnTo>
                        <a:pt x="2454" y="331"/>
                      </a:lnTo>
                      <a:lnTo>
                        <a:pt x="2454" y="329"/>
                      </a:lnTo>
                      <a:lnTo>
                        <a:pt x="2452" y="326"/>
                      </a:lnTo>
                      <a:lnTo>
                        <a:pt x="2452" y="324"/>
                      </a:lnTo>
                      <a:lnTo>
                        <a:pt x="2449" y="321"/>
                      </a:lnTo>
                      <a:lnTo>
                        <a:pt x="2447" y="321"/>
                      </a:lnTo>
                      <a:lnTo>
                        <a:pt x="2444" y="321"/>
                      </a:lnTo>
                      <a:lnTo>
                        <a:pt x="2442" y="321"/>
                      </a:lnTo>
                      <a:lnTo>
                        <a:pt x="2442" y="324"/>
                      </a:lnTo>
                      <a:lnTo>
                        <a:pt x="2440" y="324"/>
                      </a:lnTo>
                      <a:lnTo>
                        <a:pt x="2440" y="326"/>
                      </a:lnTo>
                      <a:lnTo>
                        <a:pt x="2440" y="329"/>
                      </a:lnTo>
                      <a:lnTo>
                        <a:pt x="2442" y="329"/>
                      </a:lnTo>
                      <a:lnTo>
                        <a:pt x="2442" y="326"/>
                      </a:lnTo>
                      <a:lnTo>
                        <a:pt x="2444" y="326"/>
                      </a:lnTo>
                      <a:lnTo>
                        <a:pt x="2444" y="329"/>
                      </a:lnTo>
                      <a:lnTo>
                        <a:pt x="2447" y="331"/>
                      </a:lnTo>
                      <a:lnTo>
                        <a:pt x="2447" y="333"/>
                      </a:lnTo>
                      <a:lnTo>
                        <a:pt x="2447" y="336"/>
                      </a:lnTo>
                      <a:lnTo>
                        <a:pt x="2449" y="338"/>
                      </a:lnTo>
                      <a:lnTo>
                        <a:pt x="2449" y="340"/>
                      </a:lnTo>
                      <a:lnTo>
                        <a:pt x="2449" y="343"/>
                      </a:lnTo>
                      <a:lnTo>
                        <a:pt x="2449" y="345"/>
                      </a:lnTo>
                      <a:lnTo>
                        <a:pt x="2447" y="345"/>
                      </a:lnTo>
                      <a:lnTo>
                        <a:pt x="2447" y="347"/>
                      </a:lnTo>
                      <a:lnTo>
                        <a:pt x="2447" y="347"/>
                      </a:lnTo>
                      <a:lnTo>
                        <a:pt x="2444" y="347"/>
                      </a:lnTo>
                      <a:lnTo>
                        <a:pt x="2444" y="350"/>
                      </a:lnTo>
                      <a:lnTo>
                        <a:pt x="2442" y="350"/>
                      </a:lnTo>
                      <a:lnTo>
                        <a:pt x="2442" y="352"/>
                      </a:lnTo>
                      <a:lnTo>
                        <a:pt x="2440" y="352"/>
                      </a:lnTo>
                      <a:lnTo>
                        <a:pt x="2440" y="355"/>
                      </a:lnTo>
                      <a:lnTo>
                        <a:pt x="2442" y="355"/>
                      </a:lnTo>
                      <a:lnTo>
                        <a:pt x="2444" y="355"/>
                      </a:lnTo>
                      <a:lnTo>
                        <a:pt x="2447" y="355"/>
                      </a:lnTo>
                      <a:lnTo>
                        <a:pt x="2447" y="357"/>
                      </a:lnTo>
                      <a:lnTo>
                        <a:pt x="2449" y="357"/>
                      </a:lnTo>
                      <a:lnTo>
                        <a:pt x="2449" y="359"/>
                      </a:lnTo>
                      <a:lnTo>
                        <a:pt x="2452" y="359"/>
                      </a:lnTo>
                      <a:lnTo>
                        <a:pt x="2454" y="359"/>
                      </a:lnTo>
                      <a:lnTo>
                        <a:pt x="2456" y="362"/>
                      </a:lnTo>
                      <a:lnTo>
                        <a:pt x="2459" y="362"/>
                      </a:lnTo>
                      <a:lnTo>
                        <a:pt x="2461" y="362"/>
                      </a:lnTo>
                      <a:lnTo>
                        <a:pt x="2463" y="364"/>
                      </a:lnTo>
                      <a:lnTo>
                        <a:pt x="2466" y="364"/>
                      </a:lnTo>
                      <a:lnTo>
                        <a:pt x="2468" y="366"/>
                      </a:lnTo>
                      <a:lnTo>
                        <a:pt x="2466" y="369"/>
                      </a:lnTo>
                      <a:lnTo>
                        <a:pt x="2463" y="371"/>
                      </a:lnTo>
                      <a:lnTo>
                        <a:pt x="2461" y="371"/>
                      </a:lnTo>
                      <a:lnTo>
                        <a:pt x="2461" y="373"/>
                      </a:lnTo>
                      <a:lnTo>
                        <a:pt x="2459" y="376"/>
                      </a:lnTo>
                      <a:lnTo>
                        <a:pt x="2456" y="378"/>
                      </a:lnTo>
                      <a:lnTo>
                        <a:pt x="2454" y="381"/>
                      </a:lnTo>
                      <a:lnTo>
                        <a:pt x="2454" y="383"/>
                      </a:lnTo>
                      <a:lnTo>
                        <a:pt x="2456" y="383"/>
                      </a:lnTo>
                      <a:lnTo>
                        <a:pt x="2459" y="383"/>
                      </a:lnTo>
                      <a:lnTo>
                        <a:pt x="2461" y="383"/>
                      </a:lnTo>
                      <a:lnTo>
                        <a:pt x="2463" y="383"/>
                      </a:lnTo>
                      <a:lnTo>
                        <a:pt x="2466" y="383"/>
                      </a:lnTo>
                      <a:lnTo>
                        <a:pt x="2468" y="383"/>
                      </a:lnTo>
                      <a:lnTo>
                        <a:pt x="2470" y="383"/>
                      </a:lnTo>
                      <a:lnTo>
                        <a:pt x="2470" y="385"/>
                      </a:lnTo>
                      <a:lnTo>
                        <a:pt x="2473" y="385"/>
                      </a:lnTo>
                      <a:lnTo>
                        <a:pt x="2475" y="388"/>
                      </a:lnTo>
                      <a:lnTo>
                        <a:pt x="2475" y="390"/>
                      </a:lnTo>
                      <a:lnTo>
                        <a:pt x="2478" y="392"/>
                      </a:lnTo>
                      <a:lnTo>
                        <a:pt x="2478" y="395"/>
                      </a:lnTo>
                      <a:lnTo>
                        <a:pt x="2478" y="397"/>
                      </a:lnTo>
                      <a:lnTo>
                        <a:pt x="2478" y="399"/>
                      </a:lnTo>
                      <a:lnTo>
                        <a:pt x="2478" y="402"/>
                      </a:lnTo>
                      <a:lnTo>
                        <a:pt x="2475" y="402"/>
                      </a:lnTo>
                      <a:lnTo>
                        <a:pt x="2473" y="402"/>
                      </a:lnTo>
                      <a:lnTo>
                        <a:pt x="2473" y="404"/>
                      </a:lnTo>
                      <a:lnTo>
                        <a:pt x="2470" y="407"/>
                      </a:lnTo>
                      <a:lnTo>
                        <a:pt x="2470" y="409"/>
                      </a:lnTo>
                      <a:lnTo>
                        <a:pt x="2470" y="411"/>
                      </a:lnTo>
                      <a:lnTo>
                        <a:pt x="2473" y="414"/>
                      </a:lnTo>
                      <a:lnTo>
                        <a:pt x="2475" y="414"/>
                      </a:lnTo>
                      <a:lnTo>
                        <a:pt x="2478" y="414"/>
                      </a:lnTo>
                      <a:lnTo>
                        <a:pt x="2478" y="411"/>
                      </a:lnTo>
                      <a:lnTo>
                        <a:pt x="2480" y="411"/>
                      </a:lnTo>
                      <a:lnTo>
                        <a:pt x="2482" y="411"/>
                      </a:lnTo>
                      <a:lnTo>
                        <a:pt x="2485" y="414"/>
                      </a:lnTo>
                      <a:lnTo>
                        <a:pt x="2487" y="414"/>
                      </a:lnTo>
                      <a:lnTo>
                        <a:pt x="2489" y="414"/>
                      </a:lnTo>
                      <a:lnTo>
                        <a:pt x="2489" y="416"/>
                      </a:lnTo>
                      <a:lnTo>
                        <a:pt x="2492" y="416"/>
                      </a:lnTo>
                      <a:lnTo>
                        <a:pt x="2494" y="416"/>
                      </a:lnTo>
                      <a:lnTo>
                        <a:pt x="2494" y="418"/>
                      </a:lnTo>
                      <a:lnTo>
                        <a:pt x="2494" y="418"/>
                      </a:lnTo>
                      <a:lnTo>
                        <a:pt x="2494" y="421"/>
                      </a:lnTo>
                      <a:lnTo>
                        <a:pt x="2494" y="423"/>
                      </a:lnTo>
                      <a:lnTo>
                        <a:pt x="2496" y="423"/>
                      </a:lnTo>
                      <a:lnTo>
                        <a:pt x="2496" y="425"/>
                      </a:lnTo>
                      <a:lnTo>
                        <a:pt x="2499" y="425"/>
                      </a:lnTo>
                      <a:lnTo>
                        <a:pt x="2499" y="428"/>
                      </a:lnTo>
                      <a:lnTo>
                        <a:pt x="2501" y="428"/>
                      </a:lnTo>
                      <a:lnTo>
                        <a:pt x="2501" y="430"/>
                      </a:lnTo>
                      <a:lnTo>
                        <a:pt x="2501" y="433"/>
                      </a:lnTo>
                      <a:lnTo>
                        <a:pt x="2501" y="435"/>
                      </a:lnTo>
                      <a:lnTo>
                        <a:pt x="2501" y="437"/>
                      </a:lnTo>
                      <a:lnTo>
                        <a:pt x="2501" y="440"/>
                      </a:lnTo>
                      <a:lnTo>
                        <a:pt x="2504" y="440"/>
                      </a:lnTo>
                      <a:lnTo>
                        <a:pt x="2506" y="440"/>
                      </a:lnTo>
                      <a:lnTo>
                        <a:pt x="2508" y="437"/>
                      </a:lnTo>
                      <a:lnTo>
                        <a:pt x="2511" y="437"/>
                      </a:lnTo>
                      <a:lnTo>
                        <a:pt x="2513" y="437"/>
                      </a:lnTo>
                      <a:lnTo>
                        <a:pt x="2513" y="440"/>
                      </a:lnTo>
                      <a:lnTo>
                        <a:pt x="2515" y="440"/>
                      </a:lnTo>
                      <a:lnTo>
                        <a:pt x="2515" y="442"/>
                      </a:lnTo>
                      <a:lnTo>
                        <a:pt x="2515" y="444"/>
                      </a:lnTo>
                      <a:lnTo>
                        <a:pt x="2515" y="447"/>
                      </a:lnTo>
                      <a:lnTo>
                        <a:pt x="2515" y="449"/>
                      </a:lnTo>
                      <a:lnTo>
                        <a:pt x="2515" y="451"/>
                      </a:lnTo>
                      <a:lnTo>
                        <a:pt x="2515" y="454"/>
                      </a:lnTo>
                      <a:lnTo>
                        <a:pt x="2515" y="456"/>
                      </a:lnTo>
                      <a:lnTo>
                        <a:pt x="2515" y="458"/>
                      </a:lnTo>
                      <a:lnTo>
                        <a:pt x="2515" y="458"/>
                      </a:lnTo>
                      <a:lnTo>
                        <a:pt x="2515" y="461"/>
                      </a:lnTo>
                      <a:lnTo>
                        <a:pt x="2515" y="463"/>
                      </a:lnTo>
                      <a:lnTo>
                        <a:pt x="2515" y="466"/>
                      </a:lnTo>
                      <a:lnTo>
                        <a:pt x="2518" y="466"/>
                      </a:lnTo>
                      <a:lnTo>
                        <a:pt x="2518" y="468"/>
                      </a:lnTo>
                      <a:lnTo>
                        <a:pt x="2520" y="468"/>
                      </a:lnTo>
                      <a:lnTo>
                        <a:pt x="2522" y="468"/>
                      </a:lnTo>
                      <a:lnTo>
                        <a:pt x="2525" y="468"/>
                      </a:lnTo>
                      <a:lnTo>
                        <a:pt x="2527" y="468"/>
                      </a:lnTo>
                      <a:lnTo>
                        <a:pt x="2527" y="470"/>
                      </a:lnTo>
                      <a:lnTo>
                        <a:pt x="2530" y="470"/>
                      </a:lnTo>
                      <a:lnTo>
                        <a:pt x="2530" y="473"/>
                      </a:lnTo>
                      <a:lnTo>
                        <a:pt x="2530" y="475"/>
                      </a:lnTo>
                      <a:lnTo>
                        <a:pt x="2530" y="477"/>
                      </a:lnTo>
                      <a:lnTo>
                        <a:pt x="2530" y="480"/>
                      </a:lnTo>
                      <a:lnTo>
                        <a:pt x="2527" y="480"/>
                      </a:lnTo>
                      <a:lnTo>
                        <a:pt x="2527" y="482"/>
                      </a:lnTo>
                      <a:lnTo>
                        <a:pt x="2525" y="482"/>
                      </a:lnTo>
                      <a:lnTo>
                        <a:pt x="2525" y="480"/>
                      </a:lnTo>
                      <a:lnTo>
                        <a:pt x="2522" y="480"/>
                      </a:lnTo>
                      <a:lnTo>
                        <a:pt x="2520" y="480"/>
                      </a:lnTo>
                      <a:lnTo>
                        <a:pt x="2518" y="480"/>
                      </a:lnTo>
                      <a:lnTo>
                        <a:pt x="2515" y="482"/>
                      </a:lnTo>
                      <a:lnTo>
                        <a:pt x="2515" y="484"/>
                      </a:lnTo>
                      <a:lnTo>
                        <a:pt x="2515" y="487"/>
                      </a:lnTo>
                      <a:lnTo>
                        <a:pt x="2518" y="487"/>
                      </a:lnTo>
                      <a:lnTo>
                        <a:pt x="2518" y="489"/>
                      </a:lnTo>
                      <a:lnTo>
                        <a:pt x="2518" y="492"/>
                      </a:lnTo>
                      <a:lnTo>
                        <a:pt x="2520" y="492"/>
                      </a:lnTo>
                      <a:lnTo>
                        <a:pt x="2520" y="494"/>
                      </a:lnTo>
                      <a:lnTo>
                        <a:pt x="2522" y="496"/>
                      </a:lnTo>
                      <a:lnTo>
                        <a:pt x="2522" y="499"/>
                      </a:lnTo>
                      <a:lnTo>
                        <a:pt x="2525" y="499"/>
                      </a:lnTo>
                      <a:lnTo>
                        <a:pt x="2525" y="501"/>
                      </a:lnTo>
                      <a:lnTo>
                        <a:pt x="2527" y="501"/>
                      </a:lnTo>
                      <a:lnTo>
                        <a:pt x="2527" y="503"/>
                      </a:lnTo>
                      <a:lnTo>
                        <a:pt x="2525" y="503"/>
                      </a:lnTo>
                      <a:lnTo>
                        <a:pt x="2525" y="506"/>
                      </a:lnTo>
                      <a:lnTo>
                        <a:pt x="2525" y="508"/>
                      </a:lnTo>
                      <a:lnTo>
                        <a:pt x="2527" y="508"/>
                      </a:lnTo>
                      <a:lnTo>
                        <a:pt x="2527" y="510"/>
                      </a:lnTo>
                      <a:lnTo>
                        <a:pt x="2530" y="510"/>
                      </a:lnTo>
                      <a:lnTo>
                        <a:pt x="2532" y="508"/>
                      </a:lnTo>
                      <a:lnTo>
                        <a:pt x="2534" y="508"/>
                      </a:lnTo>
                      <a:lnTo>
                        <a:pt x="2534" y="510"/>
                      </a:lnTo>
                      <a:lnTo>
                        <a:pt x="2537" y="510"/>
                      </a:lnTo>
                      <a:lnTo>
                        <a:pt x="2539" y="513"/>
                      </a:lnTo>
                      <a:lnTo>
                        <a:pt x="2539" y="515"/>
                      </a:lnTo>
                      <a:lnTo>
                        <a:pt x="2539" y="515"/>
                      </a:lnTo>
                      <a:lnTo>
                        <a:pt x="2539" y="518"/>
                      </a:lnTo>
                      <a:lnTo>
                        <a:pt x="2539" y="520"/>
                      </a:lnTo>
                      <a:lnTo>
                        <a:pt x="2541" y="520"/>
                      </a:lnTo>
                      <a:lnTo>
                        <a:pt x="2541" y="522"/>
                      </a:lnTo>
                      <a:lnTo>
                        <a:pt x="2544" y="522"/>
                      </a:lnTo>
                      <a:lnTo>
                        <a:pt x="2544" y="525"/>
                      </a:lnTo>
                      <a:lnTo>
                        <a:pt x="2546" y="525"/>
                      </a:lnTo>
                      <a:lnTo>
                        <a:pt x="2546" y="527"/>
                      </a:lnTo>
                      <a:lnTo>
                        <a:pt x="2548" y="527"/>
                      </a:lnTo>
                      <a:lnTo>
                        <a:pt x="2551" y="527"/>
                      </a:lnTo>
                      <a:lnTo>
                        <a:pt x="2551" y="525"/>
                      </a:lnTo>
                      <a:lnTo>
                        <a:pt x="2551" y="525"/>
                      </a:lnTo>
                      <a:lnTo>
                        <a:pt x="2551" y="522"/>
                      </a:lnTo>
                      <a:lnTo>
                        <a:pt x="2553" y="522"/>
                      </a:lnTo>
                      <a:lnTo>
                        <a:pt x="2555" y="522"/>
                      </a:lnTo>
                      <a:lnTo>
                        <a:pt x="2555" y="520"/>
                      </a:lnTo>
                      <a:lnTo>
                        <a:pt x="2558" y="520"/>
                      </a:lnTo>
                      <a:lnTo>
                        <a:pt x="2560" y="520"/>
                      </a:lnTo>
                      <a:lnTo>
                        <a:pt x="2563" y="520"/>
                      </a:lnTo>
                      <a:lnTo>
                        <a:pt x="2563" y="522"/>
                      </a:lnTo>
                      <a:lnTo>
                        <a:pt x="2565" y="522"/>
                      </a:lnTo>
                      <a:lnTo>
                        <a:pt x="2565" y="525"/>
                      </a:lnTo>
                      <a:lnTo>
                        <a:pt x="2565" y="527"/>
                      </a:lnTo>
                      <a:lnTo>
                        <a:pt x="2565" y="529"/>
                      </a:lnTo>
                      <a:lnTo>
                        <a:pt x="2565" y="532"/>
                      </a:lnTo>
                      <a:lnTo>
                        <a:pt x="2567" y="534"/>
                      </a:lnTo>
                      <a:lnTo>
                        <a:pt x="2570" y="534"/>
                      </a:lnTo>
                      <a:lnTo>
                        <a:pt x="2570" y="536"/>
                      </a:lnTo>
                      <a:lnTo>
                        <a:pt x="2572" y="536"/>
                      </a:lnTo>
                      <a:lnTo>
                        <a:pt x="2572" y="539"/>
                      </a:lnTo>
                      <a:lnTo>
                        <a:pt x="2574" y="539"/>
                      </a:lnTo>
                      <a:lnTo>
                        <a:pt x="2577" y="541"/>
                      </a:lnTo>
                      <a:lnTo>
                        <a:pt x="2577" y="544"/>
                      </a:lnTo>
                      <a:lnTo>
                        <a:pt x="2579" y="544"/>
                      </a:lnTo>
                      <a:lnTo>
                        <a:pt x="2579" y="546"/>
                      </a:lnTo>
                      <a:lnTo>
                        <a:pt x="2581" y="546"/>
                      </a:lnTo>
                      <a:lnTo>
                        <a:pt x="2581" y="548"/>
                      </a:lnTo>
                      <a:lnTo>
                        <a:pt x="2579" y="548"/>
                      </a:lnTo>
                      <a:lnTo>
                        <a:pt x="2579" y="551"/>
                      </a:lnTo>
                      <a:lnTo>
                        <a:pt x="2579" y="553"/>
                      </a:lnTo>
                      <a:lnTo>
                        <a:pt x="2579" y="555"/>
                      </a:lnTo>
                      <a:lnTo>
                        <a:pt x="2581" y="555"/>
                      </a:lnTo>
                      <a:lnTo>
                        <a:pt x="2581" y="558"/>
                      </a:lnTo>
                      <a:lnTo>
                        <a:pt x="2584" y="558"/>
                      </a:lnTo>
                      <a:lnTo>
                        <a:pt x="2584" y="560"/>
                      </a:lnTo>
                      <a:lnTo>
                        <a:pt x="2586" y="560"/>
                      </a:lnTo>
                      <a:lnTo>
                        <a:pt x="2586" y="562"/>
                      </a:lnTo>
                      <a:lnTo>
                        <a:pt x="2584" y="562"/>
                      </a:lnTo>
                      <a:lnTo>
                        <a:pt x="2584" y="565"/>
                      </a:lnTo>
                      <a:lnTo>
                        <a:pt x="2586" y="567"/>
                      </a:lnTo>
                      <a:lnTo>
                        <a:pt x="2586" y="570"/>
                      </a:lnTo>
                      <a:lnTo>
                        <a:pt x="2589" y="570"/>
                      </a:lnTo>
                      <a:lnTo>
                        <a:pt x="2593" y="572"/>
                      </a:lnTo>
                      <a:lnTo>
                        <a:pt x="2596" y="572"/>
                      </a:lnTo>
                      <a:lnTo>
                        <a:pt x="2598" y="572"/>
                      </a:lnTo>
                      <a:lnTo>
                        <a:pt x="2598" y="572"/>
                      </a:lnTo>
                      <a:lnTo>
                        <a:pt x="2598" y="574"/>
                      </a:lnTo>
                      <a:lnTo>
                        <a:pt x="2596" y="577"/>
                      </a:lnTo>
                      <a:lnTo>
                        <a:pt x="2596" y="579"/>
                      </a:lnTo>
                      <a:lnTo>
                        <a:pt x="2596" y="581"/>
                      </a:lnTo>
                      <a:lnTo>
                        <a:pt x="2596" y="584"/>
                      </a:lnTo>
                      <a:lnTo>
                        <a:pt x="2598" y="584"/>
                      </a:lnTo>
                      <a:lnTo>
                        <a:pt x="2600" y="584"/>
                      </a:lnTo>
                      <a:lnTo>
                        <a:pt x="2607" y="581"/>
                      </a:lnTo>
                      <a:lnTo>
                        <a:pt x="2607" y="581"/>
                      </a:lnTo>
                      <a:lnTo>
                        <a:pt x="2607" y="584"/>
                      </a:lnTo>
                      <a:lnTo>
                        <a:pt x="2607" y="586"/>
                      </a:lnTo>
                      <a:lnTo>
                        <a:pt x="2607" y="588"/>
                      </a:lnTo>
                      <a:lnTo>
                        <a:pt x="2605" y="591"/>
                      </a:lnTo>
                      <a:lnTo>
                        <a:pt x="2605" y="593"/>
                      </a:lnTo>
                      <a:lnTo>
                        <a:pt x="2607" y="596"/>
                      </a:lnTo>
                      <a:lnTo>
                        <a:pt x="2607" y="600"/>
                      </a:lnTo>
                      <a:lnTo>
                        <a:pt x="2607" y="605"/>
                      </a:lnTo>
                      <a:lnTo>
                        <a:pt x="2607" y="607"/>
                      </a:lnTo>
                      <a:lnTo>
                        <a:pt x="2610" y="607"/>
                      </a:lnTo>
                      <a:lnTo>
                        <a:pt x="2610" y="605"/>
                      </a:lnTo>
                      <a:lnTo>
                        <a:pt x="2612" y="605"/>
                      </a:lnTo>
                      <a:lnTo>
                        <a:pt x="2615" y="607"/>
                      </a:lnTo>
                      <a:lnTo>
                        <a:pt x="2615" y="610"/>
                      </a:lnTo>
                      <a:lnTo>
                        <a:pt x="2615" y="614"/>
                      </a:lnTo>
                      <a:lnTo>
                        <a:pt x="2617" y="614"/>
                      </a:lnTo>
                      <a:lnTo>
                        <a:pt x="2619" y="614"/>
                      </a:lnTo>
                      <a:lnTo>
                        <a:pt x="2622" y="612"/>
                      </a:lnTo>
                      <a:lnTo>
                        <a:pt x="2624" y="614"/>
                      </a:lnTo>
                      <a:lnTo>
                        <a:pt x="2624" y="617"/>
                      </a:lnTo>
                      <a:lnTo>
                        <a:pt x="2624" y="619"/>
                      </a:lnTo>
                      <a:lnTo>
                        <a:pt x="2626" y="622"/>
                      </a:lnTo>
                      <a:lnTo>
                        <a:pt x="2629" y="624"/>
                      </a:lnTo>
                      <a:lnTo>
                        <a:pt x="2629" y="626"/>
                      </a:lnTo>
                      <a:lnTo>
                        <a:pt x="2626" y="629"/>
                      </a:lnTo>
                      <a:lnTo>
                        <a:pt x="2626" y="629"/>
                      </a:lnTo>
                      <a:lnTo>
                        <a:pt x="2624" y="629"/>
                      </a:lnTo>
                      <a:lnTo>
                        <a:pt x="2619" y="631"/>
                      </a:lnTo>
                      <a:lnTo>
                        <a:pt x="2615" y="633"/>
                      </a:lnTo>
                      <a:lnTo>
                        <a:pt x="2612" y="633"/>
                      </a:lnTo>
                      <a:lnTo>
                        <a:pt x="2610" y="633"/>
                      </a:lnTo>
                      <a:lnTo>
                        <a:pt x="2607" y="636"/>
                      </a:lnTo>
                      <a:lnTo>
                        <a:pt x="2607" y="638"/>
                      </a:lnTo>
                      <a:lnTo>
                        <a:pt x="2607" y="638"/>
                      </a:lnTo>
                      <a:lnTo>
                        <a:pt x="2605" y="638"/>
                      </a:lnTo>
                      <a:lnTo>
                        <a:pt x="2605" y="640"/>
                      </a:lnTo>
                      <a:lnTo>
                        <a:pt x="2605" y="643"/>
                      </a:lnTo>
                      <a:lnTo>
                        <a:pt x="2607" y="647"/>
                      </a:lnTo>
                      <a:lnTo>
                        <a:pt x="2607" y="652"/>
                      </a:lnTo>
                      <a:lnTo>
                        <a:pt x="2607" y="657"/>
                      </a:lnTo>
                      <a:lnTo>
                        <a:pt x="2610" y="659"/>
                      </a:lnTo>
                      <a:lnTo>
                        <a:pt x="2610" y="662"/>
                      </a:lnTo>
                      <a:lnTo>
                        <a:pt x="2610" y="664"/>
                      </a:lnTo>
                      <a:lnTo>
                        <a:pt x="2610" y="666"/>
                      </a:lnTo>
                      <a:lnTo>
                        <a:pt x="2607" y="666"/>
                      </a:lnTo>
                      <a:lnTo>
                        <a:pt x="2605" y="666"/>
                      </a:lnTo>
                      <a:lnTo>
                        <a:pt x="2603" y="669"/>
                      </a:lnTo>
                      <a:lnTo>
                        <a:pt x="2598" y="669"/>
                      </a:lnTo>
                      <a:lnTo>
                        <a:pt x="2598" y="671"/>
                      </a:lnTo>
                      <a:lnTo>
                        <a:pt x="2596" y="671"/>
                      </a:lnTo>
                      <a:lnTo>
                        <a:pt x="2591" y="671"/>
                      </a:lnTo>
                      <a:lnTo>
                        <a:pt x="2589" y="671"/>
                      </a:lnTo>
                      <a:lnTo>
                        <a:pt x="2584" y="671"/>
                      </a:lnTo>
                      <a:lnTo>
                        <a:pt x="2581" y="671"/>
                      </a:lnTo>
                      <a:lnTo>
                        <a:pt x="2581" y="673"/>
                      </a:lnTo>
                      <a:lnTo>
                        <a:pt x="2581" y="676"/>
                      </a:lnTo>
                      <a:lnTo>
                        <a:pt x="2584" y="678"/>
                      </a:lnTo>
                      <a:lnTo>
                        <a:pt x="2586" y="681"/>
                      </a:lnTo>
                      <a:lnTo>
                        <a:pt x="2589" y="681"/>
                      </a:lnTo>
                      <a:lnTo>
                        <a:pt x="2591" y="681"/>
                      </a:lnTo>
                      <a:lnTo>
                        <a:pt x="2593" y="683"/>
                      </a:lnTo>
                      <a:lnTo>
                        <a:pt x="2596" y="683"/>
                      </a:lnTo>
                      <a:lnTo>
                        <a:pt x="2596" y="685"/>
                      </a:lnTo>
                      <a:lnTo>
                        <a:pt x="2598" y="685"/>
                      </a:lnTo>
                      <a:lnTo>
                        <a:pt x="2598" y="685"/>
                      </a:lnTo>
                      <a:lnTo>
                        <a:pt x="2598" y="688"/>
                      </a:lnTo>
                      <a:lnTo>
                        <a:pt x="2598" y="690"/>
                      </a:lnTo>
                      <a:lnTo>
                        <a:pt x="2600" y="690"/>
                      </a:lnTo>
                      <a:lnTo>
                        <a:pt x="2600" y="692"/>
                      </a:lnTo>
                      <a:lnTo>
                        <a:pt x="2603" y="695"/>
                      </a:lnTo>
                      <a:lnTo>
                        <a:pt x="2607" y="695"/>
                      </a:lnTo>
                      <a:lnTo>
                        <a:pt x="2607" y="695"/>
                      </a:lnTo>
                      <a:lnTo>
                        <a:pt x="2607" y="697"/>
                      </a:lnTo>
                      <a:lnTo>
                        <a:pt x="2610" y="697"/>
                      </a:lnTo>
                      <a:lnTo>
                        <a:pt x="2610" y="699"/>
                      </a:lnTo>
                      <a:lnTo>
                        <a:pt x="2610" y="702"/>
                      </a:lnTo>
                      <a:lnTo>
                        <a:pt x="2610" y="704"/>
                      </a:lnTo>
                      <a:lnTo>
                        <a:pt x="2610" y="707"/>
                      </a:lnTo>
                      <a:lnTo>
                        <a:pt x="2610" y="709"/>
                      </a:lnTo>
                      <a:lnTo>
                        <a:pt x="2610" y="711"/>
                      </a:lnTo>
                      <a:lnTo>
                        <a:pt x="2607" y="714"/>
                      </a:lnTo>
                      <a:lnTo>
                        <a:pt x="2607" y="714"/>
                      </a:lnTo>
                      <a:lnTo>
                        <a:pt x="2607" y="716"/>
                      </a:lnTo>
                      <a:lnTo>
                        <a:pt x="2605" y="716"/>
                      </a:lnTo>
                      <a:lnTo>
                        <a:pt x="2600" y="716"/>
                      </a:lnTo>
                      <a:lnTo>
                        <a:pt x="2598" y="718"/>
                      </a:lnTo>
                      <a:lnTo>
                        <a:pt x="2596" y="718"/>
                      </a:lnTo>
                      <a:lnTo>
                        <a:pt x="2593" y="721"/>
                      </a:lnTo>
                      <a:lnTo>
                        <a:pt x="2591" y="721"/>
                      </a:lnTo>
                      <a:lnTo>
                        <a:pt x="2589" y="723"/>
                      </a:lnTo>
                      <a:lnTo>
                        <a:pt x="2586" y="725"/>
                      </a:lnTo>
                      <a:lnTo>
                        <a:pt x="2584" y="725"/>
                      </a:lnTo>
                      <a:lnTo>
                        <a:pt x="2584" y="728"/>
                      </a:lnTo>
                      <a:lnTo>
                        <a:pt x="2584" y="730"/>
                      </a:lnTo>
                      <a:lnTo>
                        <a:pt x="2584" y="733"/>
                      </a:lnTo>
                      <a:lnTo>
                        <a:pt x="2584" y="735"/>
                      </a:lnTo>
                      <a:lnTo>
                        <a:pt x="2584" y="737"/>
                      </a:lnTo>
                      <a:lnTo>
                        <a:pt x="2584" y="740"/>
                      </a:lnTo>
                      <a:lnTo>
                        <a:pt x="2584" y="742"/>
                      </a:lnTo>
                      <a:lnTo>
                        <a:pt x="2586" y="742"/>
                      </a:lnTo>
                      <a:lnTo>
                        <a:pt x="2589" y="744"/>
                      </a:lnTo>
                      <a:lnTo>
                        <a:pt x="2591" y="747"/>
                      </a:lnTo>
                      <a:lnTo>
                        <a:pt x="2593" y="747"/>
                      </a:lnTo>
                      <a:lnTo>
                        <a:pt x="2593" y="749"/>
                      </a:lnTo>
                      <a:lnTo>
                        <a:pt x="2593" y="751"/>
                      </a:lnTo>
                      <a:lnTo>
                        <a:pt x="2593" y="754"/>
                      </a:lnTo>
                      <a:lnTo>
                        <a:pt x="2591" y="756"/>
                      </a:lnTo>
                      <a:lnTo>
                        <a:pt x="2589" y="759"/>
                      </a:lnTo>
                      <a:lnTo>
                        <a:pt x="2589" y="761"/>
                      </a:lnTo>
                      <a:lnTo>
                        <a:pt x="2591" y="761"/>
                      </a:lnTo>
                      <a:lnTo>
                        <a:pt x="2591" y="763"/>
                      </a:lnTo>
                      <a:lnTo>
                        <a:pt x="2593" y="763"/>
                      </a:lnTo>
                      <a:lnTo>
                        <a:pt x="2596" y="761"/>
                      </a:lnTo>
                      <a:lnTo>
                        <a:pt x="2598" y="761"/>
                      </a:lnTo>
                      <a:lnTo>
                        <a:pt x="2598" y="763"/>
                      </a:lnTo>
                      <a:lnTo>
                        <a:pt x="2600" y="763"/>
                      </a:lnTo>
                      <a:lnTo>
                        <a:pt x="2600" y="766"/>
                      </a:lnTo>
                      <a:lnTo>
                        <a:pt x="2600" y="768"/>
                      </a:lnTo>
                      <a:lnTo>
                        <a:pt x="2600" y="770"/>
                      </a:lnTo>
                      <a:lnTo>
                        <a:pt x="2598" y="770"/>
                      </a:lnTo>
                      <a:lnTo>
                        <a:pt x="2593" y="775"/>
                      </a:lnTo>
                      <a:lnTo>
                        <a:pt x="2593" y="777"/>
                      </a:lnTo>
                      <a:lnTo>
                        <a:pt x="2591" y="777"/>
                      </a:lnTo>
                      <a:lnTo>
                        <a:pt x="2591" y="780"/>
                      </a:lnTo>
                      <a:lnTo>
                        <a:pt x="2591" y="782"/>
                      </a:lnTo>
                      <a:lnTo>
                        <a:pt x="2593" y="785"/>
                      </a:lnTo>
                      <a:lnTo>
                        <a:pt x="2593" y="787"/>
                      </a:lnTo>
                      <a:lnTo>
                        <a:pt x="2593" y="789"/>
                      </a:lnTo>
                      <a:lnTo>
                        <a:pt x="2593" y="792"/>
                      </a:lnTo>
                      <a:lnTo>
                        <a:pt x="2593" y="794"/>
                      </a:lnTo>
                      <a:lnTo>
                        <a:pt x="2593" y="796"/>
                      </a:lnTo>
                      <a:lnTo>
                        <a:pt x="2591" y="799"/>
                      </a:lnTo>
                      <a:lnTo>
                        <a:pt x="2591" y="799"/>
                      </a:lnTo>
                      <a:lnTo>
                        <a:pt x="2589" y="803"/>
                      </a:lnTo>
                      <a:lnTo>
                        <a:pt x="2586" y="808"/>
                      </a:lnTo>
                      <a:lnTo>
                        <a:pt x="2586" y="810"/>
                      </a:lnTo>
                      <a:lnTo>
                        <a:pt x="2584" y="810"/>
                      </a:lnTo>
                      <a:lnTo>
                        <a:pt x="2584" y="813"/>
                      </a:lnTo>
                      <a:lnTo>
                        <a:pt x="2584" y="818"/>
                      </a:lnTo>
                      <a:lnTo>
                        <a:pt x="2581" y="820"/>
                      </a:lnTo>
                      <a:lnTo>
                        <a:pt x="2581" y="825"/>
                      </a:lnTo>
                      <a:lnTo>
                        <a:pt x="2581" y="827"/>
                      </a:lnTo>
                      <a:lnTo>
                        <a:pt x="2581" y="829"/>
                      </a:lnTo>
                      <a:lnTo>
                        <a:pt x="2581" y="832"/>
                      </a:lnTo>
                      <a:lnTo>
                        <a:pt x="2581" y="834"/>
                      </a:lnTo>
                      <a:lnTo>
                        <a:pt x="2581" y="836"/>
                      </a:lnTo>
                      <a:lnTo>
                        <a:pt x="2581" y="839"/>
                      </a:lnTo>
                      <a:lnTo>
                        <a:pt x="2581" y="844"/>
                      </a:lnTo>
                      <a:lnTo>
                        <a:pt x="2581" y="846"/>
                      </a:lnTo>
                      <a:lnTo>
                        <a:pt x="2581" y="848"/>
                      </a:lnTo>
                      <a:lnTo>
                        <a:pt x="2581" y="851"/>
                      </a:lnTo>
                      <a:lnTo>
                        <a:pt x="2584" y="851"/>
                      </a:lnTo>
                      <a:lnTo>
                        <a:pt x="2584" y="853"/>
                      </a:lnTo>
                      <a:lnTo>
                        <a:pt x="2586" y="853"/>
                      </a:lnTo>
                      <a:lnTo>
                        <a:pt x="2591" y="855"/>
                      </a:lnTo>
                      <a:lnTo>
                        <a:pt x="2593" y="855"/>
                      </a:lnTo>
                      <a:lnTo>
                        <a:pt x="2596" y="858"/>
                      </a:lnTo>
                      <a:lnTo>
                        <a:pt x="2596" y="860"/>
                      </a:lnTo>
                      <a:lnTo>
                        <a:pt x="2598" y="860"/>
                      </a:lnTo>
                      <a:lnTo>
                        <a:pt x="2598" y="862"/>
                      </a:lnTo>
                      <a:lnTo>
                        <a:pt x="2598" y="865"/>
                      </a:lnTo>
                      <a:lnTo>
                        <a:pt x="2600" y="865"/>
                      </a:lnTo>
                      <a:lnTo>
                        <a:pt x="2600" y="867"/>
                      </a:lnTo>
                      <a:lnTo>
                        <a:pt x="2603" y="870"/>
                      </a:lnTo>
                      <a:lnTo>
                        <a:pt x="2605" y="870"/>
                      </a:lnTo>
                      <a:lnTo>
                        <a:pt x="2605" y="872"/>
                      </a:lnTo>
                      <a:lnTo>
                        <a:pt x="2607" y="874"/>
                      </a:lnTo>
                      <a:lnTo>
                        <a:pt x="2607" y="877"/>
                      </a:lnTo>
                      <a:lnTo>
                        <a:pt x="2607" y="879"/>
                      </a:lnTo>
                      <a:lnTo>
                        <a:pt x="2605" y="881"/>
                      </a:lnTo>
                      <a:lnTo>
                        <a:pt x="2605" y="884"/>
                      </a:lnTo>
                      <a:lnTo>
                        <a:pt x="2605" y="886"/>
                      </a:lnTo>
                      <a:lnTo>
                        <a:pt x="2603" y="888"/>
                      </a:lnTo>
                      <a:lnTo>
                        <a:pt x="2603" y="891"/>
                      </a:lnTo>
                      <a:lnTo>
                        <a:pt x="2600" y="891"/>
                      </a:lnTo>
                      <a:lnTo>
                        <a:pt x="2598" y="893"/>
                      </a:lnTo>
                      <a:lnTo>
                        <a:pt x="2598" y="896"/>
                      </a:lnTo>
                      <a:lnTo>
                        <a:pt x="2596" y="896"/>
                      </a:lnTo>
                      <a:lnTo>
                        <a:pt x="2593" y="898"/>
                      </a:lnTo>
                      <a:lnTo>
                        <a:pt x="2591" y="900"/>
                      </a:lnTo>
                      <a:lnTo>
                        <a:pt x="2589" y="900"/>
                      </a:lnTo>
                      <a:lnTo>
                        <a:pt x="2586" y="903"/>
                      </a:lnTo>
                      <a:lnTo>
                        <a:pt x="2584" y="903"/>
                      </a:lnTo>
                      <a:lnTo>
                        <a:pt x="2584" y="905"/>
                      </a:lnTo>
                      <a:lnTo>
                        <a:pt x="2581" y="905"/>
                      </a:lnTo>
                      <a:lnTo>
                        <a:pt x="2579" y="905"/>
                      </a:lnTo>
                      <a:lnTo>
                        <a:pt x="2574" y="903"/>
                      </a:lnTo>
                      <a:lnTo>
                        <a:pt x="2572" y="898"/>
                      </a:lnTo>
                      <a:lnTo>
                        <a:pt x="2570" y="893"/>
                      </a:lnTo>
                      <a:lnTo>
                        <a:pt x="2570" y="891"/>
                      </a:lnTo>
                      <a:lnTo>
                        <a:pt x="2567" y="891"/>
                      </a:lnTo>
                      <a:lnTo>
                        <a:pt x="2567" y="888"/>
                      </a:lnTo>
                      <a:lnTo>
                        <a:pt x="2565" y="888"/>
                      </a:lnTo>
                      <a:lnTo>
                        <a:pt x="2563" y="888"/>
                      </a:lnTo>
                      <a:lnTo>
                        <a:pt x="2560" y="888"/>
                      </a:lnTo>
                      <a:lnTo>
                        <a:pt x="2553" y="886"/>
                      </a:lnTo>
                      <a:lnTo>
                        <a:pt x="2548" y="888"/>
                      </a:lnTo>
                      <a:lnTo>
                        <a:pt x="2539" y="886"/>
                      </a:lnTo>
                      <a:lnTo>
                        <a:pt x="2537" y="886"/>
                      </a:lnTo>
                      <a:lnTo>
                        <a:pt x="2534" y="886"/>
                      </a:lnTo>
                      <a:lnTo>
                        <a:pt x="2532" y="886"/>
                      </a:lnTo>
                      <a:lnTo>
                        <a:pt x="2532" y="884"/>
                      </a:lnTo>
                      <a:lnTo>
                        <a:pt x="2527" y="888"/>
                      </a:lnTo>
                      <a:lnTo>
                        <a:pt x="2525" y="893"/>
                      </a:lnTo>
                      <a:lnTo>
                        <a:pt x="2525" y="898"/>
                      </a:lnTo>
                      <a:lnTo>
                        <a:pt x="2522" y="903"/>
                      </a:lnTo>
                      <a:lnTo>
                        <a:pt x="2525" y="905"/>
                      </a:lnTo>
                      <a:lnTo>
                        <a:pt x="2530" y="912"/>
                      </a:lnTo>
                      <a:lnTo>
                        <a:pt x="2532" y="914"/>
                      </a:lnTo>
                      <a:lnTo>
                        <a:pt x="2532" y="919"/>
                      </a:lnTo>
                      <a:lnTo>
                        <a:pt x="2532" y="929"/>
                      </a:lnTo>
                      <a:lnTo>
                        <a:pt x="2530" y="933"/>
                      </a:lnTo>
                      <a:lnTo>
                        <a:pt x="2530" y="943"/>
                      </a:lnTo>
                      <a:lnTo>
                        <a:pt x="2530" y="945"/>
                      </a:lnTo>
                      <a:lnTo>
                        <a:pt x="2530" y="950"/>
                      </a:lnTo>
                      <a:lnTo>
                        <a:pt x="2527" y="955"/>
                      </a:lnTo>
                      <a:lnTo>
                        <a:pt x="2525" y="962"/>
                      </a:lnTo>
                      <a:lnTo>
                        <a:pt x="2525" y="964"/>
                      </a:lnTo>
                      <a:lnTo>
                        <a:pt x="2525" y="966"/>
                      </a:lnTo>
                      <a:lnTo>
                        <a:pt x="2525" y="969"/>
                      </a:lnTo>
                      <a:lnTo>
                        <a:pt x="2527" y="969"/>
                      </a:lnTo>
                      <a:lnTo>
                        <a:pt x="2527" y="971"/>
                      </a:lnTo>
                      <a:lnTo>
                        <a:pt x="2530" y="971"/>
                      </a:lnTo>
                      <a:lnTo>
                        <a:pt x="2530" y="974"/>
                      </a:lnTo>
                      <a:lnTo>
                        <a:pt x="2532" y="974"/>
                      </a:lnTo>
                      <a:lnTo>
                        <a:pt x="2534" y="974"/>
                      </a:lnTo>
                      <a:lnTo>
                        <a:pt x="2537" y="976"/>
                      </a:lnTo>
                      <a:lnTo>
                        <a:pt x="2539" y="976"/>
                      </a:lnTo>
                      <a:lnTo>
                        <a:pt x="2541" y="976"/>
                      </a:lnTo>
                      <a:lnTo>
                        <a:pt x="2544" y="976"/>
                      </a:lnTo>
                      <a:lnTo>
                        <a:pt x="2544" y="974"/>
                      </a:lnTo>
                      <a:lnTo>
                        <a:pt x="2546" y="974"/>
                      </a:lnTo>
                      <a:lnTo>
                        <a:pt x="2548" y="966"/>
                      </a:lnTo>
                      <a:lnTo>
                        <a:pt x="2548" y="959"/>
                      </a:lnTo>
                      <a:lnTo>
                        <a:pt x="2548" y="957"/>
                      </a:lnTo>
                      <a:lnTo>
                        <a:pt x="2551" y="957"/>
                      </a:lnTo>
                      <a:lnTo>
                        <a:pt x="2551" y="955"/>
                      </a:lnTo>
                      <a:lnTo>
                        <a:pt x="2551" y="952"/>
                      </a:lnTo>
                      <a:lnTo>
                        <a:pt x="2553" y="950"/>
                      </a:lnTo>
                      <a:lnTo>
                        <a:pt x="2555" y="950"/>
                      </a:lnTo>
                      <a:lnTo>
                        <a:pt x="2558" y="950"/>
                      </a:lnTo>
                      <a:lnTo>
                        <a:pt x="2560" y="950"/>
                      </a:lnTo>
                      <a:lnTo>
                        <a:pt x="2563" y="950"/>
                      </a:lnTo>
                      <a:lnTo>
                        <a:pt x="2565" y="952"/>
                      </a:lnTo>
                      <a:lnTo>
                        <a:pt x="2565" y="955"/>
                      </a:lnTo>
                      <a:lnTo>
                        <a:pt x="2567" y="955"/>
                      </a:lnTo>
                      <a:lnTo>
                        <a:pt x="2567" y="957"/>
                      </a:lnTo>
                      <a:lnTo>
                        <a:pt x="2567" y="959"/>
                      </a:lnTo>
                      <a:lnTo>
                        <a:pt x="2567" y="966"/>
                      </a:lnTo>
                      <a:lnTo>
                        <a:pt x="2567" y="971"/>
                      </a:lnTo>
                      <a:lnTo>
                        <a:pt x="2570" y="976"/>
                      </a:lnTo>
                      <a:lnTo>
                        <a:pt x="2572" y="983"/>
                      </a:lnTo>
                      <a:lnTo>
                        <a:pt x="2574" y="985"/>
                      </a:lnTo>
                      <a:lnTo>
                        <a:pt x="2577" y="988"/>
                      </a:lnTo>
                      <a:lnTo>
                        <a:pt x="2584" y="990"/>
                      </a:lnTo>
                      <a:lnTo>
                        <a:pt x="2589" y="992"/>
                      </a:lnTo>
                      <a:lnTo>
                        <a:pt x="2593" y="990"/>
                      </a:lnTo>
                      <a:lnTo>
                        <a:pt x="2596" y="990"/>
                      </a:lnTo>
                      <a:lnTo>
                        <a:pt x="2598" y="985"/>
                      </a:lnTo>
                      <a:lnTo>
                        <a:pt x="2600" y="981"/>
                      </a:lnTo>
                      <a:lnTo>
                        <a:pt x="2600" y="978"/>
                      </a:lnTo>
                      <a:lnTo>
                        <a:pt x="2600" y="976"/>
                      </a:lnTo>
                      <a:lnTo>
                        <a:pt x="2600" y="974"/>
                      </a:lnTo>
                      <a:lnTo>
                        <a:pt x="2600" y="971"/>
                      </a:lnTo>
                      <a:lnTo>
                        <a:pt x="2600" y="969"/>
                      </a:lnTo>
                      <a:lnTo>
                        <a:pt x="2603" y="969"/>
                      </a:lnTo>
                      <a:lnTo>
                        <a:pt x="2603" y="969"/>
                      </a:lnTo>
                      <a:lnTo>
                        <a:pt x="2603" y="966"/>
                      </a:lnTo>
                      <a:lnTo>
                        <a:pt x="2605" y="966"/>
                      </a:lnTo>
                      <a:lnTo>
                        <a:pt x="2607" y="966"/>
                      </a:lnTo>
                      <a:lnTo>
                        <a:pt x="2607" y="969"/>
                      </a:lnTo>
                      <a:lnTo>
                        <a:pt x="2610" y="969"/>
                      </a:lnTo>
                      <a:lnTo>
                        <a:pt x="2615" y="971"/>
                      </a:lnTo>
                      <a:lnTo>
                        <a:pt x="2622" y="981"/>
                      </a:lnTo>
                      <a:lnTo>
                        <a:pt x="2631" y="988"/>
                      </a:lnTo>
                      <a:lnTo>
                        <a:pt x="2638" y="995"/>
                      </a:lnTo>
                      <a:lnTo>
                        <a:pt x="2645" y="997"/>
                      </a:lnTo>
                      <a:lnTo>
                        <a:pt x="2648" y="997"/>
                      </a:lnTo>
                      <a:lnTo>
                        <a:pt x="2648" y="999"/>
                      </a:lnTo>
                      <a:lnTo>
                        <a:pt x="2650" y="999"/>
                      </a:lnTo>
                      <a:lnTo>
                        <a:pt x="2655" y="999"/>
                      </a:lnTo>
                      <a:lnTo>
                        <a:pt x="2657" y="999"/>
                      </a:lnTo>
                      <a:lnTo>
                        <a:pt x="2659" y="999"/>
                      </a:lnTo>
                      <a:lnTo>
                        <a:pt x="2667" y="997"/>
                      </a:lnTo>
                      <a:lnTo>
                        <a:pt x="2674" y="995"/>
                      </a:lnTo>
                      <a:lnTo>
                        <a:pt x="2678" y="995"/>
                      </a:lnTo>
                      <a:lnTo>
                        <a:pt x="2681" y="992"/>
                      </a:lnTo>
                      <a:lnTo>
                        <a:pt x="2685" y="992"/>
                      </a:lnTo>
                      <a:lnTo>
                        <a:pt x="2688" y="995"/>
                      </a:lnTo>
                      <a:lnTo>
                        <a:pt x="2690" y="995"/>
                      </a:lnTo>
                      <a:lnTo>
                        <a:pt x="2695" y="997"/>
                      </a:lnTo>
                      <a:lnTo>
                        <a:pt x="2697" y="997"/>
                      </a:lnTo>
                      <a:lnTo>
                        <a:pt x="2700" y="997"/>
                      </a:lnTo>
                      <a:lnTo>
                        <a:pt x="2702" y="999"/>
                      </a:lnTo>
                      <a:lnTo>
                        <a:pt x="2704" y="1004"/>
                      </a:lnTo>
                      <a:lnTo>
                        <a:pt x="2707" y="1009"/>
                      </a:lnTo>
                      <a:lnTo>
                        <a:pt x="2711" y="1018"/>
                      </a:lnTo>
                      <a:lnTo>
                        <a:pt x="2714" y="1025"/>
                      </a:lnTo>
                      <a:lnTo>
                        <a:pt x="2716" y="1028"/>
                      </a:lnTo>
                      <a:lnTo>
                        <a:pt x="2721" y="1037"/>
                      </a:lnTo>
                      <a:lnTo>
                        <a:pt x="2723" y="1044"/>
                      </a:lnTo>
                      <a:lnTo>
                        <a:pt x="2726" y="1047"/>
                      </a:lnTo>
                      <a:lnTo>
                        <a:pt x="2726" y="1051"/>
                      </a:lnTo>
                      <a:lnTo>
                        <a:pt x="2726" y="1059"/>
                      </a:lnTo>
                      <a:lnTo>
                        <a:pt x="2726" y="1063"/>
                      </a:lnTo>
                      <a:lnTo>
                        <a:pt x="2726" y="1068"/>
                      </a:lnTo>
                      <a:lnTo>
                        <a:pt x="2726" y="1073"/>
                      </a:lnTo>
                      <a:lnTo>
                        <a:pt x="2726" y="1077"/>
                      </a:lnTo>
                      <a:lnTo>
                        <a:pt x="2726" y="1082"/>
                      </a:lnTo>
                      <a:lnTo>
                        <a:pt x="2728" y="1085"/>
                      </a:lnTo>
                      <a:lnTo>
                        <a:pt x="2730" y="1089"/>
                      </a:lnTo>
                      <a:lnTo>
                        <a:pt x="2730" y="1092"/>
                      </a:lnTo>
                      <a:lnTo>
                        <a:pt x="2730" y="1094"/>
                      </a:lnTo>
                      <a:lnTo>
                        <a:pt x="2733" y="1094"/>
                      </a:lnTo>
                      <a:lnTo>
                        <a:pt x="2733" y="1096"/>
                      </a:lnTo>
                      <a:lnTo>
                        <a:pt x="2735" y="1096"/>
                      </a:lnTo>
                      <a:lnTo>
                        <a:pt x="2740" y="1103"/>
                      </a:lnTo>
                      <a:lnTo>
                        <a:pt x="2742" y="1103"/>
                      </a:lnTo>
                      <a:lnTo>
                        <a:pt x="2742" y="1106"/>
                      </a:lnTo>
                      <a:lnTo>
                        <a:pt x="2744" y="1106"/>
                      </a:lnTo>
                      <a:lnTo>
                        <a:pt x="2744" y="1108"/>
                      </a:lnTo>
                      <a:lnTo>
                        <a:pt x="2752" y="1111"/>
                      </a:lnTo>
                      <a:lnTo>
                        <a:pt x="2754" y="1113"/>
                      </a:lnTo>
                      <a:lnTo>
                        <a:pt x="2756" y="1115"/>
                      </a:lnTo>
                      <a:lnTo>
                        <a:pt x="2759" y="1115"/>
                      </a:lnTo>
                      <a:lnTo>
                        <a:pt x="2759" y="1118"/>
                      </a:lnTo>
                      <a:lnTo>
                        <a:pt x="2761" y="1118"/>
                      </a:lnTo>
                      <a:lnTo>
                        <a:pt x="2763" y="1118"/>
                      </a:lnTo>
                      <a:lnTo>
                        <a:pt x="2763" y="1120"/>
                      </a:lnTo>
                      <a:lnTo>
                        <a:pt x="2766" y="1120"/>
                      </a:lnTo>
                      <a:lnTo>
                        <a:pt x="2768" y="1120"/>
                      </a:lnTo>
                      <a:lnTo>
                        <a:pt x="2768" y="1122"/>
                      </a:lnTo>
                      <a:lnTo>
                        <a:pt x="2770" y="1122"/>
                      </a:lnTo>
                      <a:lnTo>
                        <a:pt x="2773" y="1122"/>
                      </a:lnTo>
                      <a:lnTo>
                        <a:pt x="2775" y="1122"/>
                      </a:lnTo>
                      <a:lnTo>
                        <a:pt x="2778" y="1122"/>
                      </a:lnTo>
                      <a:lnTo>
                        <a:pt x="2780" y="1122"/>
                      </a:lnTo>
                      <a:lnTo>
                        <a:pt x="2780" y="1122"/>
                      </a:lnTo>
                      <a:lnTo>
                        <a:pt x="2780" y="1120"/>
                      </a:lnTo>
                      <a:lnTo>
                        <a:pt x="2782" y="1120"/>
                      </a:lnTo>
                      <a:lnTo>
                        <a:pt x="2785" y="1118"/>
                      </a:lnTo>
                      <a:lnTo>
                        <a:pt x="2787" y="1118"/>
                      </a:lnTo>
                      <a:lnTo>
                        <a:pt x="2789" y="1115"/>
                      </a:lnTo>
                      <a:lnTo>
                        <a:pt x="2792" y="1115"/>
                      </a:lnTo>
                      <a:lnTo>
                        <a:pt x="2794" y="1115"/>
                      </a:lnTo>
                      <a:lnTo>
                        <a:pt x="2796" y="1113"/>
                      </a:lnTo>
                      <a:lnTo>
                        <a:pt x="2799" y="1113"/>
                      </a:lnTo>
                      <a:lnTo>
                        <a:pt x="2801" y="1113"/>
                      </a:lnTo>
                      <a:lnTo>
                        <a:pt x="2804" y="1113"/>
                      </a:lnTo>
                      <a:lnTo>
                        <a:pt x="2804" y="1111"/>
                      </a:lnTo>
                      <a:lnTo>
                        <a:pt x="2806" y="1111"/>
                      </a:lnTo>
                      <a:lnTo>
                        <a:pt x="2808" y="1111"/>
                      </a:lnTo>
                      <a:lnTo>
                        <a:pt x="2811" y="1111"/>
                      </a:lnTo>
                      <a:lnTo>
                        <a:pt x="2813" y="1111"/>
                      </a:lnTo>
                      <a:lnTo>
                        <a:pt x="2815" y="1108"/>
                      </a:lnTo>
                      <a:lnTo>
                        <a:pt x="2818" y="1108"/>
                      </a:lnTo>
                      <a:lnTo>
                        <a:pt x="2818" y="1106"/>
                      </a:lnTo>
                      <a:lnTo>
                        <a:pt x="2820" y="1106"/>
                      </a:lnTo>
                      <a:lnTo>
                        <a:pt x="2820" y="1103"/>
                      </a:lnTo>
                      <a:lnTo>
                        <a:pt x="2822" y="1101"/>
                      </a:lnTo>
                      <a:lnTo>
                        <a:pt x="2822" y="1099"/>
                      </a:lnTo>
                      <a:lnTo>
                        <a:pt x="2825" y="1099"/>
                      </a:lnTo>
                      <a:lnTo>
                        <a:pt x="2827" y="1099"/>
                      </a:lnTo>
                      <a:lnTo>
                        <a:pt x="2829" y="1099"/>
                      </a:lnTo>
                      <a:lnTo>
                        <a:pt x="2832" y="1099"/>
                      </a:lnTo>
                      <a:lnTo>
                        <a:pt x="2834" y="1103"/>
                      </a:lnTo>
                      <a:lnTo>
                        <a:pt x="2837" y="1106"/>
                      </a:lnTo>
                      <a:lnTo>
                        <a:pt x="2837" y="1108"/>
                      </a:lnTo>
                      <a:lnTo>
                        <a:pt x="2837" y="1111"/>
                      </a:lnTo>
                      <a:lnTo>
                        <a:pt x="2839" y="1113"/>
                      </a:lnTo>
                      <a:lnTo>
                        <a:pt x="2839" y="1115"/>
                      </a:lnTo>
                      <a:lnTo>
                        <a:pt x="2839" y="1120"/>
                      </a:lnTo>
                      <a:lnTo>
                        <a:pt x="2837" y="1120"/>
                      </a:lnTo>
                      <a:lnTo>
                        <a:pt x="2837" y="1120"/>
                      </a:lnTo>
                      <a:lnTo>
                        <a:pt x="2834" y="1120"/>
                      </a:lnTo>
                      <a:lnTo>
                        <a:pt x="2832" y="1120"/>
                      </a:lnTo>
                      <a:lnTo>
                        <a:pt x="2827" y="1118"/>
                      </a:lnTo>
                      <a:lnTo>
                        <a:pt x="2822" y="1118"/>
                      </a:lnTo>
                      <a:lnTo>
                        <a:pt x="2820" y="1118"/>
                      </a:lnTo>
                      <a:lnTo>
                        <a:pt x="2820" y="1120"/>
                      </a:lnTo>
                      <a:lnTo>
                        <a:pt x="2820" y="1122"/>
                      </a:lnTo>
                      <a:lnTo>
                        <a:pt x="2820" y="1125"/>
                      </a:lnTo>
                      <a:lnTo>
                        <a:pt x="2822" y="1129"/>
                      </a:lnTo>
                      <a:lnTo>
                        <a:pt x="2822" y="1132"/>
                      </a:lnTo>
                      <a:lnTo>
                        <a:pt x="2825" y="1137"/>
                      </a:lnTo>
                      <a:lnTo>
                        <a:pt x="2827" y="1139"/>
                      </a:lnTo>
                      <a:lnTo>
                        <a:pt x="2832" y="1139"/>
                      </a:lnTo>
                      <a:lnTo>
                        <a:pt x="2837" y="1139"/>
                      </a:lnTo>
                      <a:lnTo>
                        <a:pt x="2837" y="1139"/>
                      </a:lnTo>
                      <a:lnTo>
                        <a:pt x="2837" y="1139"/>
                      </a:lnTo>
                      <a:lnTo>
                        <a:pt x="2839" y="1137"/>
                      </a:lnTo>
                      <a:lnTo>
                        <a:pt x="2841" y="1134"/>
                      </a:lnTo>
                      <a:lnTo>
                        <a:pt x="2844" y="1134"/>
                      </a:lnTo>
                      <a:lnTo>
                        <a:pt x="2846" y="1134"/>
                      </a:lnTo>
                      <a:lnTo>
                        <a:pt x="2848" y="1134"/>
                      </a:lnTo>
                      <a:lnTo>
                        <a:pt x="2851" y="1137"/>
                      </a:lnTo>
                      <a:lnTo>
                        <a:pt x="2855" y="1139"/>
                      </a:lnTo>
                      <a:lnTo>
                        <a:pt x="2858" y="1139"/>
                      </a:lnTo>
                      <a:lnTo>
                        <a:pt x="2863" y="1141"/>
                      </a:lnTo>
                      <a:lnTo>
                        <a:pt x="2865" y="1144"/>
                      </a:lnTo>
                      <a:lnTo>
                        <a:pt x="2867" y="1146"/>
                      </a:lnTo>
                      <a:lnTo>
                        <a:pt x="2872" y="1146"/>
                      </a:lnTo>
                      <a:lnTo>
                        <a:pt x="2874" y="1148"/>
                      </a:lnTo>
                      <a:lnTo>
                        <a:pt x="2877" y="1148"/>
                      </a:lnTo>
                      <a:lnTo>
                        <a:pt x="2879" y="1151"/>
                      </a:lnTo>
                      <a:lnTo>
                        <a:pt x="2881" y="1153"/>
                      </a:lnTo>
                      <a:lnTo>
                        <a:pt x="2881" y="1158"/>
                      </a:lnTo>
                      <a:lnTo>
                        <a:pt x="2879" y="1162"/>
                      </a:lnTo>
                      <a:lnTo>
                        <a:pt x="2877" y="1165"/>
                      </a:lnTo>
                      <a:lnTo>
                        <a:pt x="2877" y="1167"/>
                      </a:lnTo>
                      <a:lnTo>
                        <a:pt x="2874" y="1170"/>
                      </a:lnTo>
                      <a:lnTo>
                        <a:pt x="2872" y="1174"/>
                      </a:lnTo>
                      <a:lnTo>
                        <a:pt x="2872" y="1177"/>
                      </a:lnTo>
                      <a:lnTo>
                        <a:pt x="2870" y="1179"/>
                      </a:lnTo>
                      <a:lnTo>
                        <a:pt x="2870" y="1181"/>
                      </a:lnTo>
                      <a:lnTo>
                        <a:pt x="2870" y="1184"/>
                      </a:lnTo>
                      <a:lnTo>
                        <a:pt x="2872" y="1184"/>
                      </a:lnTo>
                      <a:lnTo>
                        <a:pt x="2874" y="1184"/>
                      </a:lnTo>
                      <a:lnTo>
                        <a:pt x="2879" y="1184"/>
                      </a:lnTo>
                      <a:lnTo>
                        <a:pt x="2881" y="1184"/>
                      </a:lnTo>
                      <a:lnTo>
                        <a:pt x="2884" y="1184"/>
                      </a:lnTo>
                      <a:lnTo>
                        <a:pt x="2886" y="1184"/>
                      </a:lnTo>
                      <a:lnTo>
                        <a:pt x="2889" y="1181"/>
                      </a:lnTo>
                      <a:lnTo>
                        <a:pt x="2891" y="1181"/>
                      </a:lnTo>
                      <a:lnTo>
                        <a:pt x="2893" y="1181"/>
                      </a:lnTo>
                      <a:lnTo>
                        <a:pt x="2893" y="1184"/>
                      </a:lnTo>
                      <a:lnTo>
                        <a:pt x="2893" y="1186"/>
                      </a:lnTo>
                      <a:lnTo>
                        <a:pt x="2893" y="1191"/>
                      </a:lnTo>
                      <a:lnTo>
                        <a:pt x="2896" y="1193"/>
                      </a:lnTo>
                      <a:lnTo>
                        <a:pt x="2896" y="1196"/>
                      </a:lnTo>
                      <a:lnTo>
                        <a:pt x="2896" y="1198"/>
                      </a:lnTo>
                      <a:lnTo>
                        <a:pt x="2896" y="1203"/>
                      </a:lnTo>
                      <a:lnTo>
                        <a:pt x="2896" y="1205"/>
                      </a:lnTo>
                      <a:lnTo>
                        <a:pt x="2893" y="1207"/>
                      </a:lnTo>
                      <a:lnTo>
                        <a:pt x="2893" y="1210"/>
                      </a:lnTo>
                      <a:lnTo>
                        <a:pt x="2893" y="1212"/>
                      </a:lnTo>
                      <a:lnTo>
                        <a:pt x="2889" y="1214"/>
                      </a:lnTo>
                      <a:lnTo>
                        <a:pt x="2886" y="1217"/>
                      </a:lnTo>
                      <a:lnTo>
                        <a:pt x="2884" y="1217"/>
                      </a:lnTo>
                      <a:lnTo>
                        <a:pt x="2881" y="1219"/>
                      </a:lnTo>
                      <a:lnTo>
                        <a:pt x="2879" y="1222"/>
                      </a:lnTo>
                      <a:lnTo>
                        <a:pt x="2879" y="1224"/>
                      </a:lnTo>
                      <a:lnTo>
                        <a:pt x="2879" y="1226"/>
                      </a:lnTo>
                      <a:lnTo>
                        <a:pt x="2879" y="1229"/>
                      </a:lnTo>
                      <a:lnTo>
                        <a:pt x="2879" y="1233"/>
                      </a:lnTo>
                      <a:lnTo>
                        <a:pt x="2881" y="1236"/>
                      </a:lnTo>
                      <a:lnTo>
                        <a:pt x="2881" y="1238"/>
                      </a:lnTo>
                      <a:lnTo>
                        <a:pt x="2884" y="1240"/>
                      </a:lnTo>
                      <a:lnTo>
                        <a:pt x="2886" y="1240"/>
                      </a:lnTo>
                      <a:lnTo>
                        <a:pt x="2889" y="1243"/>
                      </a:lnTo>
                      <a:lnTo>
                        <a:pt x="2891" y="1243"/>
                      </a:lnTo>
                      <a:lnTo>
                        <a:pt x="2893" y="1245"/>
                      </a:lnTo>
                      <a:lnTo>
                        <a:pt x="2893" y="1245"/>
                      </a:lnTo>
                      <a:lnTo>
                        <a:pt x="2893" y="1248"/>
                      </a:lnTo>
                      <a:lnTo>
                        <a:pt x="2893" y="1250"/>
                      </a:lnTo>
                      <a:lnTo>
                        <a:pt x="2891" y="1252"/>
                      </a:lnTo>
                      <a:lnTo>
                        <a:pt x="2889" y="1252"/>
                      </a:lnTo>
                      <a:lnTo>
                        <a:pt x="2886" y="1252"/>
                      </a:lnTo>
                      <a:lnTo>
                        <a:pt x="2884" y="1255"/>
                      </a:lnTo>
                      <a:lnTo>
                        <a:pt x="2884" y="1257"/>
                      </a:lnTo>
                      <a:lnTo>
                        <a:pt x="2884" y="1259"/>
                      </a:lnTo>
                      <a:lnTo>
                        <a:pt x="2886" y="1259"/>
                      </a:lnTo>
                      <a:lnTo>
                        <a:pt x="2889" y="1262"/>
                      </a:lnTo>
                      <a:lnTo>
                        <a:pt x="2891" y="1262"/>
                      </a:lnTo>
                      <a:lnTo>
                        <a:pt x="2893" y="1264"/>
                      </a:lnTo>
                      <a:lnTo>
                        <a:pt x="2893" y="1264"/>
                      </a:lnTo>
                      <a:lnTo>
                        <a:pt x="2896" y="1264"/>
                      </a:lnTo>
                      <a:lnTo>
                        <a:pt x="2898" y="1266"/>
                      </a:lnTo>
                      <a:lnTo>
                        <a:pt x="2900" y="1269"/>
                      </a:lnTo>
                      <a:lnTo>
                        <a:pt x="2903" y="1269"/>
                      </a:lnTo>
                      <a:lnTo>
                        <a:pt x="2905" y="1271"/>
                      </a:lnTo>
                      <a:lnTo>
                        <a:pt x="2905" y="1274"/>
                      </a:lnTo>
                      <a:lnTo>
                        <a:pt x="2907" y="1274"/>
                      </a:lnTo>
                      <a:lnTo>
                        <a:pt x="2907" y="1276"/>
                      </a:lnTo>
                      <a:lnTo>
                        <a:pt x="2910" y="1276"/>
                      </a:lnTo>
                      <a:lnTo>
                        <a:pt x="2912" y="1274"/>
                      </a:lnTo>
                      <a:lnTo>
                        <a:pt x="2912" y="1271"/>
                      </a:lnTo>
                      <a:lnTo>
                        <a:pt x="2912" y="1269"/>
                      </a:lnTo>
                      <a:lnTo>
                        <a:pt x="2915" y="1269"/>
                      </a:lnTo>
                      <a:lnTo>
                        <a:pt x="2915" y="1266"/>
                      </a:lnTo>
                      <a:lnTo>
                        <a:pt x="2917" y="1266"/>
                      </a:lnTo>
                      <a:lnTo>
                        <a:pt x="2919" y="1266"/>
                      </a:lnTo>
                      <a:lnTo>
                        <a:pt x="2922" y="1266"/>
                      </a:lnTo>
                      <a:lnTo>
                        <a:pt x="2924" y="1266"/>
                      </a:lnTo>
                      <a:lnTo>
                        <a:pt x="2926" y="1269"/>
                      </a:lnTo>
                      <a:lnTo>
                        <a:pt x="2931" y="1271"/>
                      </a:lnTo>
                      <a:lnTo>
                        <a:pt x="2933" y="1274"/>
                      </a:lnTo>
                      <a:lnTo>
                        <a:pt x="2936" y="1274"/>
                      </a:lnTo>
                      <a:lnTo>
                        <a:pt x="2938" y="1276"/>
                      </a:lnTo>
                      <a:lnTo>
                        <a:pt x="2941" y="1276"/>
                      </a:lnTo>
                      <a:lnTo>
                        <a:pt x="2941" y="1274"/>
                      </a:lnTo>
                      <a:lnTo>
                        <a:pt x="2943" y="1274"/>
                      </a:lnTo>
                      <a:lnTo>
                        <a:pt x="2945" y="1274"/>
                      </a:lnTo>
                      <a:lnTo>
                        <a:pt x="2945" y="1271"/>
                      </a:lnTo>
                      <a:lnTo>
                        <a:pt x="2948" y="1269"/>
                      </a:lnTo>
                      <a:lnTo>
                        <a:pt x="2950" y="1266"/>
                      </a:lnTo>
                      <a:lnTo>
                        <a:pt x="2950" y="1264"/>
                      </a:lnTo>
                      <a:lnTo>
                        <a:pt x="2950" y="1262"/>
                      </a:lnTo>
                      <a:lnTo>
                        <a:pt x="2952" y="1262"/>
                      </a:lnTo>
                      <a:lnTo>
                        <a:pt x="2952" y="1259"/>
                      </a:lnTo>
                      <a:lnTo>
                        <a:pt x="2955" y="1259"/>
                      </a:lnTo>
                      <a:lnTo>
                        <a:pt x="2955" y="1262"/>
                      </a:lnTo>
                      <a:lnTo>
                        <a:pt x="2957" y="1262"/>
                      </a:lnTo>
                      <a:lnTo>
                        <a:pt x="2957" y="1264"/>
                      </a:lnTo>
                      <a:lnTo>
                        <a:pt x="2957" y="1266"/>
                      </a:lnTo>
                      <a:lnTo>
                        <a:pt x="2959" y="1266"/>
                      </a:lnTo>
                      <a:lnTo>
                        <a:pt x="2959" y="1269"/>
                      </a:lnTo>
                      <a:lnTo>
                        <a:pt x="2962" y="1271"/>
                      </a:lnTo>
                      <a:lnTo>
                        <a:pt x="2962" y="1274"/>
                      </a:lnTo>
                      <a:lnTo>
                        <a:pt x="2964" y="1276"/>
                      </a:lnTo>
                      <a:lnTo>
                        <a:pt x="2964" y="1278"/>
                      </a:lnTo>
                      <a:lnTo>
                        <a:pt x="2964" y="1281"/>
                      </a:lnTo>
                      <a:lnTo>
                        <a:pt x="2966" y="1281"/>
                      </a:lnTo>
                      <a:lnTo>
                        <a:pt x="2969" y="1281"/>
                      </a:lnTo>
                      <a:lnTo>
                        <a:pt x="2969" y="1283"/>
                      </a:lnTo>
                      <a:lnTo>
                        <a:pt x="2971" y="1283"/>
                      </a:lnTo>
                      <a:lnTo>
                        <a:pt x="2974" y="1283"/>
                      </a:lnTo>
                      <a:lnTo>
                        <a:pt x="2976" y="1283"/>
                      </a:lnTo>
                      <a:lnTo>
                        <a:pt x="2978" y="1283"/>
                      </a:lnTo>
                      <a:lnTo>
                        <a:pt x="2981" y="1283"/>
                      </a:lnTo>
                      <a:lnTo>
                        <a:pt x="2983" y="1283"/>
                      </a:lnTo>
                      <a:lnTo>
                        <a:pt x="2985" y="1283"/>
                      </a:lnTo>
                      <a:lnTo>
                        <a:pt x="2988" y="1283"/>
                      </a:lnTo>
                      <a:lnTo>
                        <a:pt x="2990" y="1285"/>
                      </a:lnTo>
                      <a:lnTo>
                        <a:pt x="2992" y="1285"/>
                      </a:lnTo>
                      <a:lnTo>
                        <a:pt x="2995" y="1288"/>
                      </a:lnTo>
                      <a:lnTo>
                        <a:pt x="2997" y="1288"/>
                      </a:lnTo>
                      <a:lnTo>
                        <a:pt x="3000" y="1288"/>
                      </a:lnTo>
                      <a:lnTo>
                        <a:pt x="3002" y="1288"/>
                      </a:lnTo>
                      <a:lnTo>
                        <a:pt x="3004" y="1288"/>
                      </a:lnTo>
                      <a:lnTo>
                        <a:pt x="3004" y="1285"/>
                      </a:lnTo>
                      <a:lnTo>
                        <a:pt x="3007" y="1285"/>
                      </a:lnTo>
                      <a:lnTo>
                        <a:pt x="3007" y="1283"/>
                      </a:lnTo>
                      <a:lnTo>
                        <a:pt x="3009" y="1281"/>
                      </a:lnTo>
                      <a:lnTo>
                        <a:pt x="3011" y="1278"/>
                      </a:lnTo>
                      <a:lnTo>
                        <a:pt x="3014" y="1276"/>
                      </a:lnTo>
                      <a:lnTo>
                        <a:pt x="3016" y="1274"/>
                      </a:lnTo>
                      <a:lnTo>
                        <a:pt x="3016" y="1271"/>
                      </a:lnTo>
                      <a:lnTo>
                        <a:pt x="3018" y="1271"/>
                      </a:lnTo>
                      <a:lnTo>
                        <a:pt x="3018" y="1269"/>
                      </a:lnTo>
                      <a:lnTo>
                        <a:pt x="3021" y="1266"/>
                      </a:lnTo>
                      <a:lnTo>
                        <a:pt x="3021" y="1264"/>
                      </a:lnTo>
                      <a:lnTo>
                        <a:pt x="3023" y="1262"/>
                      </a:lnTo>
                      <a:lnTo>
                        <a:pt x="3023" y="1259"/>
                      </a:lnTo>
                      <a:lnTo>
                        <a:pt x="3026" y="1257"/>
                      </a:lnTo>
                      <a:lnTo>
                        <a:pt x="3028" y="1257"/>
                      </a:lnTo>
                      <a:lnTo>
                        <a:pt x="3033" y="1255"/>
                      </a:lnTo>
                      <a:lnTo>
                        <a:pt x="3035" y="1255"/>
                      </a:lnTo>
                      <a:lnTo>
                        <a:pt x="3040" y="1252"/>
                      </a:lnTo>
                      <a:lnTo>
                        <a:pt x="3044" y="1252"/>
                      </a:lnTo>
                      <a:lnTo>
                        <a:pt x="3049" y="1252"/>
                      </a:lnTo>
                      <a:lnTo>
                        <a:pt x="3054" y="1255"/>
                      </a:lnTo>
                      <a:lnTo>
                        <a:pt x="3061" y="1255"/>
                      </a:lnTo>
                      <a:lnTo>
                        <a:pt x="3063" y="1257"/>
                      </a:lnTo>
                      <a:lnTo>
                        <a:pt x="3068" y="1259"/>
                      </a:lnTo>
                      <a:lnTo>
                        <a:pt x="3075" y="1262"/>
                      </a:lnTo>
                      <a:lnTo>
                        <a:pt x="3080" y="1264"/>
                      </a:lnTo>
                      <a:lnTo>
                        <a:pt x="3082" y="1266"/>
                      </a:lnTo>
                      <a:lnTo>
                        <a:pt x="3085" y="1266"/>
                      </a:lnTo>
                      <a:lnTo>
                        <a:pt x="3089" y="1269"/>
                      </a:lnTo>
                      <a:lnTo>
                        <a:pt x="3094" y="1269"/>
                      </a:lnTo>
                      <a:lnTo>
                        <a:pt x="3101" y="1271"/>
                      </a:lnTo>
                      <a:lnTo>
                        <a:pt x="3103" y="1271"/>
                      </a:lnTo>
                      <a:lnTo>
                        <a:pt x="3108" y="1274"/>
                      </a:lnTo>
                      <a:lnTo>
                        <a:pt x="3113" y="1276"/>
                      </a:lnTo>
                      <a:lnTo>
                        <a:pt x="3118" y="1281"/>
                      </a:lnTo>
                      <a:lnTo>
                        <a:pt x="3120" y="1285"/>
                      </a:lnTo>
                      <a:lnTo>
                        <a:pt x="3120" y="1290"/>
                      </a:lnTo>
                      <a:lnTo>
                        <a:pt x="3120" y="1297"/>
                      </a:lnTo>
                      <a:lnTo>
                        <a:pt x="3122" y="1304"/>
                      </a:lnTo>
                      <a:lnTo>
                        <a:pt x="3122" y="1309"/>
                      </a:lnTo>
                      <a:lnTo>
                        <a:pt x="3125" y="1314"/>
                      </a:lnTo>
                      <a:lnTo>
                        <a:pt x="3125" y="1316"/>
                      </a:lnTo>
                      <a:lnTo>
                        <a:pt x="3127" y="1318"/>
                      </a:lnTo>
                      <a:lnTo>
                        <a:pt x="3129" y="1318"/>
                      </a:lnTo>
                      <a:lnTo>
                        <a:pt x="3129" y="1323"/>
                      </a:lnTo>
                      <a:lnTo>
                        <a:pt x="3132" y="1330"/>
                      </a:lnTo>
                      <a:lnTo>
                        <a:pt x="3132" y="1335"/>
                      </a:lnTo>
                      <a:lnTo>
                        <a:pt x="3134" y="1340"/>
                      </a:lnTo>
                      <a:lnTo>
                        <a:pt x="3137" y="1344"/>
                      </a:lnTo>
                      <a:lnTo>
                        <a:pt x="3137" y="1349"/>
                      </a:lnTo>
                      <a:lnTo>
                        <a:pt x="3139" y="1351"/>
                      </a:lnTo>
                      <a:lnTo>
                        <a:pt x="3139" y="1354"/>
                      </a:lnTo>
                      <a:lnTo>
                        <a:pt x="3141" y="1354"/>
                      </a:lnTo>
                      <a:lnTo>
                        <a:pt x="3144" y="1356"/>
                      </a:lnTo>
                      <a:lnTo>
                        <a:pt x="3151" y="1356"/>
                      </a:lnTo>
                      <a:lnTo>
                        <a:pt x="3158" y="1354"/>
                      </a:lnTo>
                      <a:lnTo>
                        <a:pt x="3160" y="1356"/>
                      </a:lnTo>
                      <a:lnTo>
                        <a:pt x="3165" y="1359"/>
                      </a:lnTo>
                      <a:lnTo>
                        <a:pt x="3165" y="1361"/>
                      </a:lnTo>
                      <a:lnTo>
                        <a:pt x="3165" y="1366"/>
                      </a:lnTo>
                      <a:lnTo>
                        <a:pt x="3165" y="1366"/>
                      </a:lnTo>
                      <a:lnTo>
                        <a:pt x="3165" y="1368"/>
                      </a:lnTo>
                      <a:lnTo>
                        <a:pt x="3167" y="1373"/>
                      </a:lnTo>
                      <a:lnTo>
                        <a:pt x="3170" y="1377"/>
                      </a:lnTo>
                      <a:lnTo>
                        <a:pt x="3172" y="1385"/>
                      </a:lnTo>
                      <a:lnTo>
                        <a:pt x="3174" y="1389"/>
                      </a:lnTo>
                      <a:lnTo>
                        <a:pt x="3174" y="1394"/>
                      </a:lnTo>
                      <a:lnTo>
                        <a:pt x="3177" y="1399"/>
                      </a:lnTo>
                      <a:lnTo>
                        <a:pt x="3177" y="1403"/>
                      </a:lnTo>
                      <a:lnTo>
                        <a:pt x="3177" y="1408"/>
                      </a:lnTo>
                      <a:lnTo>
                        <a:pt x="3177" y="1413"/>
                      </a:lnTo>
                      <a:lnTo>
                        <a:pt x="3177" y="1415"/>
                      </a:lnTo>
                      <a:lnTo>
                        <a:pt x="3177" y="1420"/>
                      </a:lnTo>
                      <a:lnTo>
                        <a:pt x="3177" y="1422"/>
                      </a:lnTo>
                      <a:lnTo>
                        <a:pt x="3177" y="1425"/>
                      </a:lnTo>
                      <a:lnTo>
                        <a:pt x="3177" y="1429"/>
                      </a:lnTo>
                      <a:lnTo>
                        <a:pt x="3177" y="1432"/>
                      </a:lnTo>
                      <a:lnTo>
                        <a:pt x="3174" y="1437"/>
                      </a:lnTo>
                      <a:lnTo>
                        <a:pt x="3172" y="1441"/>
                      </a:lnTo>
                      <a:lnTo>
                        <a:pt x="3165" y="1446"/>
                      </a:lnTo>
                      <a:lnTo>
                        <a:pt x="3153" y="1448"/>
                      </a:lnTo>
                      <a:lnTo>
                        <a:pt x="3144" y="1451"/>
                      </a:lnTo>
                      <a:lnTo>
                        <a:pt x="3139" y="1451"/>
                      </a:lnTo>
                      <a:lnTo>
                        <a:pt x="3134" y="1453"/>
                      </a:lnTo>
                      <a:lnTo>
                        <a:pt x="3132" y="1455"/>
                      </a:lnTo>
                      <a:lnTo>
                        <a:pt x="3129" y="1460"/>
                      </a:lnTo>
                      <a:lnTo>
                        <a:pt x="3129" y="1465"/>
                      </a:lnTo>
                      <a:lnTo>
                        <a:pt x="3129" y="1467"/>
                      </a:lnTo>
                      <a:lnTo>
                        <a:pt x="3132" y="1472"/>
                      </a:lnTo>
                      <a:lnTo>
                        <a:pt x="3134" y="1477"/>
                      </a:lnTo>
                      <a:lnTo>
                        <a:pt x="3137" y="1479"/>
                      </a:lnTo>
                      <a:lnTo>
                        <a:pt x="3139" y="1489"/>
                      </a:lnTo>
                      <a:lnTo>
                        <a:pt x="3144" y="1500"/>
                      </a:lnTo>
                      <a:lnTo>
                        <a:pt x="3146" y="1510"/>
                      </a:lnTo>
                      <a:lnTo>
                        <a:pt x="3151" y="1514"/>
                      </a:lnTo>
                      <a:lnTo>
                        <a:pt x="3153" y="1512"/>
                      </a:lnTo>
                      <a:lnTo>
                        <a:pt x="3158" y="1512"/>
                      </a:lnTo>
                      <a:lnTo>
                        <a:pt x="3160" y="1510"/>
                      </a:lnTo>
                      <a:lnTo>
                        <a:pt x="3165" y="1510"/>
                      </a:lnTo>
                      <a:lnTo>
                        <a:pt x="3167" y="1512"/>
                      </a:lnTo>
                      <a:lnTo>
                        <a:pt x="3170" y="1512"/>
                      </a:lnTo>
                      <a:lnTo>
                        <a:pt x="3172" y="1514"/>
                      </a:lnTo>
                      <a:lnTo>
                        <a:pt x="3174" y="1514"/>
                      </a:lnTo>
                      <a:lnTo>
                        <a:pt x="3177" y="1517"/>
                      </a:lnTo>
                      <a:lnTo>
                        <a:pt x="3177" y="1519"/>
                      </a:lnTo>
                      <a:lnTo>
                        <a:pt x="3177" y="1522"/>
                      </a:lnTo>
                      <a:lnTo>
                        <a:pt x="3177" y="1524"/>
                      </a:lnTo>
                      <a:lnTo>
                        <a:pt x="3174" y="1526"/>
                      </a:lnTo>
                      <a:lnTo>
                        <a:pt x="3177" y="1529"/>
                      </a:lnTo>
                      <a:lnTo>
                        <a:pt x="3177" y="1529"/>
                      </a:lnTo>
                      <a:lnTo>
                        <a:pt x="3189" y="1531"/>
                      </a:lnTo>
                      <a:lnTo>
                        <a:pt x="3198" y="1531"/>
                      </a:lnTo>
                      <a:lnTo>
                        <a:pt x="3205" y="1529"/>
                      </a:lnTo>
                      <a:lnTo>
                        <a:pt x="3212" y="1529"/>
                      </a:lnTo>
                      <a:lnTo>
                        <a:pt x="3217" y="1526"/>
                      </a:lnTo>
                      <a:lnTo>
                        <a:pt x="3219" y="1526"/>
                      </a:lnTo>
                      <a:lnTo>
                        <a:pt x="3222" y="1526"/>
                      </a:lnTo>
                      <a:lnTo>
                        <a:pt x="3224" y="1529"/>
                      </a:lnTo>
                      <a:lnTo>
                        <a:pt x="3226" y="1531"/>
                      </a:lnTo>
                      <a:lnTo>
                        <a:pt x="3229" y="1536"/>
                      </a:lnTo>
                      <a:lnTo>
                        <a:pt x="3229" y="1536"/>
                      </a:lnTo>
                      <a:lnTo>
                        <a:pt x="3226" y="1543"/>
                      </a:lnTo>
                      <a:lnTo>
                        <a:pt x="3222" y="1545"/>
                      </a:lnTo>
                      <a:lnTo>
                        <a:pt x="3219" y="1548"/>
                      </a:lnTo>
                      <a:lnTo>
                        <a:pt x="3215" y="1548"/>
                      </a:lnTo>
                      <a:lnTo>
                        <a:pt x="3210" y="1550"/>
                      </a:lnTo>
                      <a:lnTo>
                        <a:pt x="3205" y="1552"/>
                      </a:lnTo>
                      <a:lnTo>
                        <a:pt x="3200" y="1555"/>
                      </a:lnTo>
                      <a:lnTo>
                        <a:pt x="3198" y="1562"/>
                      </a:lnTo>
                      <a:lnTo>
                        <a:pt x="3196" y="1564"/>
                      </a:lnTo>
                      <a:lnTo>
                        <a:pt x="3196" y="1569"/>
                      </a:lnTo>
                      <a:lnTo>
                        <a:pt x="3198" y="1571"/>
                      </a:lnTo>
                      <a:lnTo>
                        <a:pt x="3200" y="1574"/>
                      </a:lnTo>
                      <a:lnTo>
                        <a:pt x="3205" y="1574"/>
                      </a:lnTo>
                      <a:lnTo>
                        <a:pt x="3210" y="1574"/>
                      </a:lnTo>
                      <a:lnTo>
                        <a:pt x="3215" y="1574"/>
                      </a:lnTo>
                      <a:lnTo>
                        <a:pt x="3217" y="1574"/>
                      </a:lnTo>
                      <a:lnTo>
                        <a:pt x="3219" y="1576"/>
                      </a:lnTo>
                      <a:lnTo>
                        <a:pt x="3222" y="1578"/>
                      </a:lnTo>
                      <a:lnTo>
                        <a:pt x="3224" y="1578"/>
                      </a:lnTo>
                      <a:lnTo>
                        <a:pt x="3224" y="1583"/>
                      </a:lnTo>
                      <a:lnTo>
                        <a:pt x="3226" y="1585"/>
                      </a:lnTo>
                      <a:lnTo>
                        <a:pt x="3226" y="1590"/>
                      </a:lnTo>
                      <a:lnTo>
                        <a:pt x="3226" y="1592"/>
                      </a:lnTo>
                      <a:lnTo>
                        <a:pt x="3226" y="1595"/>
                      </a:lnTo>
                      <a:lnTo>
                        <a:pt x="3226" y="1597"/>
                      </a:lnTo>
                      <a:lnTo>
                        <a:pt x="3226" y="1600"/>
                      </a:lnTo>
                      <a:lnTo>
                        <a:pt x="3226" y="1602"/>
                      </a:lnTo>
                      <a:lnTo>
                        <a:pt x="3226" y="1607"/>
                      </a:lnTo>
                      <a:lnTo>
                        <a:pt x="3229" y="1609"/>
                      </a:lnTo>
                      <a:lnTo>
                        <a:pt x="3233" y="1611"/>
                      </a:lnTo>
                      <a:lnTo>
                        <a:pt x="3233" y="1616"/>
                      </a:lnTo>
                      <a:lnTo>
                        <a:pt x="3240" y="1618"/>
                      </a:lnTo>
                      <a:lnTo>
                        <a:pt x="3243" y="1621"/>
                      </a:lnTo>
                      <a:lnTo>
                        <a:pt x="3248" y="1623"/>
                      </a:lnTo>
                      <a:lnTo>
                        <a:pt x="3248" y="1626"/>
                      </a:lnTo>
                      <a:lnTo>
                        <a:pt x="3248" y="1628"/>
                      </a:lnTo>
                      <a:lnTo>
                        <a:pt x="3248" y="1633"/>
                      </a:lnTo>
                      <a:lnTo>
                        <a:pt x="3248" y="1637"/>
                      </a:lnTo>
                      <a:lnTo>
                        <a:pt x="3243" y="1640"/>
                      </a:lnTo>
                      <a:lnTo>
                        <a:pt x="3240" y="1644"/>
                      </a:lnTo>
                      <a:lnTo>
                        <a:pt x="3240" y="1647"/>
                      </a:lnTo>
                      <a:lnTo>
                        <a:pt x="3240" y="1649"/>
                      </a:lnTo>
                      <a:lnTo>
                        <a:pt x="3240" y="1652"/>
                      </a:lnTo>
                      <a:lnTo>
                        <a:pt x="3245" y="1656"/>
                      </a:lnTo>
                      <a:lnTo>
                        <a:pt x="3248" y="1661"/>
                      </a:lnTo>
                      <a:lnTo>
                        <a:pt x="3248" y="1663"/>
                      </a:lnTo>
                      <a:lnTo>
                        <a:pt x="3250" y="1666"/>
                      </a:lnTo>
                      <a:lnTo>
                        <a:pt x="3250" y="1668"/>
                      </a:lnTo>
                      <a:lnTo>
                        <a:pt x="3248" y="1668"/>
                      </a:lnTo>
                      <a:lnTo>
                        <a:pt x="3243" y="1670"/>
                      </a:lnTo>
                      <a:lnTo>
                        <a:pt x="3240" y="1673"/>
                      </a:lnTo>
                      <a:lnTo>
                        <a:pt x="3240" y="1675"/>
                      </a:lnTo>
                      <a:lnTo>
                        <a:pt x="3238" y="1680"/>
                      </a:lnTo>
                      <a:lnTo>
                        <a:pt x="3238" y="1685"/>
                      </a:lnTo>
                      <a:lnTo>
                        <a:pt x="3236" y="1687"/>
                      </a:lnTo>
                      <a:lnTo>
                        <a:pt x="3236" y="1689"/>
                      </a:lnTo>
                      <a:lnTo>
                        <a:pt x="3236" y="1694"/>
                      </a:lnTo>
                      <a:lnTo>
                        <a:pt x="3238" y="1699"/>
                      </a:lnTo>
                      <a:lnTo>
                        <a:pt x="3238" y="1701"/>
                      </a:lnTo>
                      <a:lnTo>
                        <a:pt x="3243" y="1703"/>
                      </a:lnTo>
                      <a:lnTo>
                        <a:pt x="3243" y="1703"/>
                      </a:lnTo>
                      <a:lnTo>
                        <a:pt x="3245" y="1706"/>
                      </a:lnTo>
                      <a:lnTo>
                        <a:pt x="3248" y="1708"/>
                      </a:lnTo>
                      <a:lnTo>
                        <a:pt x="3248" y="1713"/>
                      </a:lnTo>
                      <a:lnTo>
                        <a:pt x="3250" y="1718"/>
                      </a:lnTo>
                      <a:lnTo>
                        <a:pt x="3250" y="1720"/>
                      </a:lnTo>
                      <a:lnTo>
                        <a:pt x="3252" y="1722"/>
                      </a:lnTo>
                      <a:lnTo>
                        <a:pt x="3255" y="1725"/>
                      </a:lnTo>
                      <a:lnTo>
                        <a:pt x="3257" y="1727"/>
                      </a:lnTo>
                      <a:lnTo>
                        <a:pt x="3259" y="1729"/>
                      </a:lnTo>
                      <a:lnTo>
                        <a:pt x="3259" y="1732"/>
                      </a:lnTo>
                      <a:lnTo>
                        <a:pt x="3262" y="1737"/>
                      </a:lnTo>
                      <a:lnTo>
                        <a:pt x="3264" y="1739"/>
                      </a:lnTo>
                      <a:lnTo>
                        <a:pt x="3266" y="1744"/>
                      </a:lnTo>
                      <a:lnTo>
                        <a:pt x="3271" y="1746"/>
                      </a:lnTo>
                      <a:lnTo>
                        <a:pt x="3274" y="1748"/>
                      </a:lnTo>
                      <a:lnTo>
                        <a:pt x="3276" y="1751"/>
                      </a:lnTo>
                      <a:lnTo>
                        <a:pt x="3276" y="1755"/>
                      </a:lnTo>
                      <a:lnTo>
                        <a:pt x="3276" y="1758"/>
                      </a:lnTo>
                      <a:lnTo>
                        <a:pt x="3276" y="1760"/>
                      </a:lnTo>
                      <a:lnTo>
                        <a:pt x="3276" y="1760"/>
                      </a:lnTo>
                      <a:lnTo>
                        <a:pt x="3274" y="1763"/>
                      </a:lnTo>
                      <a:lnTo>
                        <a:pt x="3271" y="1765"/>
                      </a:lnTo>
                      <a:lnTo>
                        <a:pt x="3269" y="1765"/>
                      </a:lnTo>
                      <a:lnTo>
                        <a:pt x="3266" y="1765"/>
                      </a:lnTo>
                      <a:lnTo>
                        <a:pt x="3262" y="1763"/>
                      </a:lnTo>
                      <a:lnTo>
                        <a:pt x="3259" y="1760"/>
                      </a:lnTo>
                      <a:lnTo>
                        <a:pt x="3257" y="1760"/>
                      </a:lnTo>
                      <a:lnTo>
                        <a:pt x="3255" y="1760"/>
                      </a:lnTo>
                      <a:lnTo>
                        <a:pt x="3252" y="1760"/>
                      </a:lnTo>
                      <a:lnTo>
                        <a:pt x="3250" y="1760"/>
                      </a:lnTo>
                      <a:lnTo>
                        <a:pt x="3250" y="1765"/>
                      </a:lnTo>
                      <a:lnTo>
                        <a:pt x="3248" y="1767"/>
                      </a:lnTo>
                      <a:lnTo>
                        <a:pt x="3245" y="1772"/>
                      </a:lnTo>
                      <a:lnTo>
                        <a:pt x="3243" y="1772"/>
                      </a:lnTo>
                      <a:lnTo>
                        <a:pt x="3240" y="1774"/>
                      </a:lnTo>
                      <a:lnTo>
                        <a:pt x="3236" y="1777"/>
                      </a:lnTo>
                      <a:lnTo>
                        <a:pt x="3233" y="1781"/>
                      </a:lnTo>
                      <a:lnTo>
                        <a:pt x="3233" y="1784"/>
                      </a:lnTo>
                      <a:lnTo>
                        <a:pt x="3231" y="1786"/>
                      </a:lnTo>
                      <a:lnTo>
                        <a:pt x="3229" y="1789"/>
                      </a:lnTo>
                      <a:lnTo>
                        <a:pt x="3226" y="1789"/>
                      </a:lnTo>
                      <a:lnTo>
                        <a:pt x="3222" y="1786"/>
                      </a:lnTo>
                      <a:lnTo>
                        <a:pt x="3219" y="1786"/>
                      </a:lnTo>
                      <a:lnTo>
                        <a:pt x="3217" y="1784"/>
                      </a:lnTo>
                      <a:lnTo>
                        <a:pt x="3215" y="1781"/>
                      </a:lnTo>
                      <a:lnTo>
                        <a:pt x="3215" y="1779"/>
                      </a:lnTo>
                      <a:lnTo>
                        <a:pt x="3217" y="1777"/>
                      </a:lnTo>
                      <a:lnTo>
                        <a:pt x="3219" y="1777"/>
                      </a:lnTo>
                      <a:lnTo>
                        <a:pt x="3222" y="1777"/>
                      </a:lnTo>
                      <a:lnTo>
                        <a:pt x="3224" y="1777"/>
                      </a:lnTo>
                      <a:lnTo>
                        <a:pt x="3226" y="1774"/>
                      </a:lnTo>
                      <a:lnTo>
                        <a:pt x="3226" y="1772"/>
                      </a:lnTo>
                      <a:lnTo>
                        <a:pt x="3224" y="1767"/>
                      </a:lnTo>
                      <a:lnTo>
                        <a:pt x="3224" y="1765"/>
                      </a:lnTo>
                      <a:lnTo>
                        <a:pt x="3222" y="1763"/>
                      </a:lnTo>
                      <a:lnTo>
                        <a:pt x="3219" y="1763"/>
                      </a:lnTo>
                      <a:lnTo>
                        <a:pt x="3217" y="1763"/>
                      </a:lnTo>
                      <a:lnTo>
                        <a:pt x="3215" y="1765"/>
                      </a:lnTo>
                      <a:lnTo>
                        <a:pt x="3212" y="1767"/>
                      </a:lnTo>
                      <a:lnTo>
                        <a:pt x="3207" y="1767"/>
                      </a:lnTo>
                      <a:lnTo>
                        <a:pt x="3203" y="1770"/>
                      </a:lnTo>
                      <a:lnTo>
                        <a:pt x="3200" y="1770"/>
                      </a:lnTo>
                      <a:lnTo>
                        <a:pt x="3198" y="1772"/>
                      </a:lnTo>
                      <a:lnTo>
                        <a:pt x="3193" y="1774"/>
                      </a:lnTo>
                      <a:lnTo>
                        <a:pt x="3186" y="1777"/>
                      </a:lnTo>
                      <a:lnTo>
                        <a:pt x="3184" y="1777"/>
                      </a:lnTo>
                      <a:lnTo>
                        <a:pt x="3181" y="1779"/>
                      </a:lnTo>
                      <a:lnTo>
                        <a:pt x="3179" y="1781"/>
                      </a:lnTo>
                      <a:lnTo>
                        <a:pt x="3179" y="1784"/>
                      </a:lnTo>
                      <a:lnTo>
                        <a:pt x="3179" y="1786"/>
                      </a:lnTo>
                      <a:lnTo>
                        <a:pt x="3181" y="1789"/>
                      </a:lnTo>
                      <a:lnTo>
                        <a:pt x="3181" y="1791"/>
                      </a:lnTo>
                      <a:lnTo>
                        <a:pt x="3179" y="1793"/>
                      </a:lnTo>
                      <a:lnTo>
                        <a:pt x="3177" y="1796"/>
                      </a:lnTo>
                      <a:lnTo>
                        <a:pt x="3177" y="1796"/>
                      </a:lnTo>
                      <a:lnTo>
                        <a:pt x="3170" y="1796"/>
                      </a:lnTo>
                      <a:lnTo>
                        <a:pt x="3167" y="1796"/>
                      </a:lnTo>
                      <a:lnTo>
                        <a:pt x="3165" y="1793"/>
                      </a:lnTo>
                      <a:lnTo>
                        <a:pt x="3163" y="1793"/>
                      </a:lnTo>
                      <a:lnTo>
                        <a:pt x="3163" y="1789"/>
                      </a:lnTo>
                      <a:lnTo>
                        <a:pt x="3163" y="1786"/>
                      </a:lnTo>
                      <a:lnTo>
                        <a:pt x="3163" y="1784"/>
                      </a:lnTo>
                      <a:lnTo>
                        <a:pt x="3165" y="1784"/>
                      </a:lnTo>
                      <a:lnTo>
                        <a:pt x="3165" y="1781"/>
                      </a:lnTo>
                      <a:lnTo>
                        <a:pt x="3165" y="1779"/>
                      </a:lnTo>
                      <a:lnTo>
                        <a:pt x="3163" y="1777"/>
                      </a:lnTo>
                      <a:lnTo>
                        <a:pt x="3160" y="1774"/>
                      </a:lnTo>
                      <a:lnTo>
                        <a:pt x="3160" y="1772"/>
                      </a:lnTo>
                      <a:lnTo>
                        <a:pt x="3160" y="1770"/>
                      </a:lnTo>
                      <a:lnTo>
                        <a:pt x="3158" y="1770"/>
                      </a:lnTo>
                      <a:lnTo>
                        <a:pt x="3155" y="1772"/>
                      </a:lnTo>
                      <a:lnTo>
                        <a:pt x="3155" y="1774"/>
                      </a:lnTo>
                      <a:lnTo>
                        <a:pt x="3155" y="1777"/>
                      </a:lnTo>
                      <a:lnTo>
                        <a:pt x="3153" y="1777"/>
                      </a:lnTo>
                      <a:lnTo>
                        <a:pt x="3151" y="1779"/>
                      </a:lnTo>
                      <a:lnTo>
                        <a:pt x="3148" y="1779"/>
                      </a:lnTo>
                      <a:lnTo>
                        <a:pt x="3144" y="1779"/>
                      </a:lnTo>
                      <a:lnTo>
                        <a:pt x="3141" y="1779"/>
                      </a:lnTo>
                      <a:lnTo>
                        <a:pt x="3139" y="1777"/>
                      </a:lnTo>
                      <a:lnTo>
                        <a:pt x="3137" y="1777"/>
                      </a:lnTo>
                      <a:lnTo>
                        <a:pt x="3134" y="1777"/>
                      </a:lnTo>
                      <a:lnTo>
                        <a:pt x="3129" y="1779"/>
                      </a:lnTo>
                      <a:lnTo>
                        <a:pt x="3127" y="1781"/>
                      </a:lnTo>
                      <a:lnTo>
                        <a:pt x="3125" y="1786"/>
                      </a:lnTo>
                      <a:lnTo>
                        <a:pt x="3122" y="1789"/>
                      </a:lnTo>
                      <a:lnTo>
                        <a:pt x="3122" y="1791"/>
                      </a:lnTo>
                      <a:lnTo>
                        <a:pt x="3120" y="1791"/>
                      </a:lnTo>
                      <a:lnTo>
                        <a:pt x="3120" y="1791"/>
                      </a:lnTo>
                      <a:lnTo>
                        <a:pt x="3115" y="1789"/>
                      </a:lnTo>
                      <a:lnTo>
                        <a:pt x="3113" y="1786"/>
                      </a:lnTo>
                      <a:lnTo>
                        <a:pt x="3111" y="1784"/>
                      </a:lnTo>
                      <a:lnTo>
                        <a:pt x="3111" y="1779"/>
                      </a:lnTo>
                      <a:lnTo>
                        <a:pt x="3108" y="1779"/>
                      </a:lnTo>
                      <a:lnTo>
                        <a:pt x="3106" y="1779"/>
                      </a:lnTo>
                      <a:lnTo>
                        <a:pt x="3103" y="1779"/>
                      </a:lnTo>
                      <a:lnTo>
                        <a:pt x="3101" y="1781"/>
                      </a:lnTo>
                      <a:lnTo>
                        <a:pt x="3101" y="1786"/>
                      </a:lnTo>
                      <a:lnTo>
                        <a:pt x="3099" y="1789"/>
                      </a:lnTo>
                      <a:lnTo>
                        <a:pt x="3096" y="1791"/>
                      </a:lnTo>
                      <a:lnTo>
                        <a:pt x="3096" y="1793"/>
                      </a:lnTo>
                      <a:lnTo>
                        <a:pt x="3092" y="1798"/>
                      </a:lnTo>
                      <a:lnTo>
                        <a:pt x="3085" y="1803"/>
                      </a:lnTo>
                      <a:lnTo>
                        <a:pt x="3082" y="1805"/>
                      </a:lnTo>
                      <a:lnTo>
                        <a:pt x="3080" y="1805"/>
                      </a:lnTo>
                      <a:lnTo>
                        <a:pt x="3075" y="1812"/>
                      </a:lnTo>
                      <a:lnTo>
                        <a:pt x="3073" y="1815"/>
                      </a:lnTo>
                      <a:lnTo>
                        <a:pt x="3070" y="1817"/>
                      </a:lnTo>
                      <a:lnTo>
                        <a:pt x="3068" y="1817"/>
                      </a:lnTo>
                      <a:lnTo>
                        <a:pt x="3063" y="1817"/>
                      </a:lnTo>
                      <a:lnTo>
                        <a:pt x="3063" y="1817"/>
                      </a:lnTo>
                      <a:lnTo>
                        <a:pt x="3061" y="1817"/>
                      </a:lnTo>
                      <a:lnTo>
                        <a:pt x="3059" y="1817"/>
                      </a:lnTo>
                      <a:lnTo>
                        <a:pt x="3056" y="1815"/>
                      </a:lnTo>
                      <a:lnTo>
                        <a:pt x="3056" y="1810"/>
                      </a:lnTo>
                      <a:lnTo>
                        <a:pt x="3056" y="1805"/>
                      </a:lnTo>
                      <a:lnTo>
                        <a:pt x="3056" y="1803"/>
                      </a:lnTo>
                      <a:lnTo>
                        <a:pt x="3061" y="1800"/>
                      </a:lnTo>
                      <a:lnTo>
                        <a:pt x="3061" y="1798"/>
                      </a:lnTo>
                      <a:lnTo>
                        <a:pt x="3059" y="1796"/>
                      </a:lnTo>
                      <a:lnTo>
                        <a:pt x="3049" y="1798"/>
                      </a:lnTo>
                      <a:lnTo>
                        <a:pt x="3042" y="1800"/>
                      </a:lnTo>
                      <a:lnTo>
                        <a:pt x="3026" y="1807"/>
                      </a:lnTo>
                      <a:lnTo>
                        <a:pt x="3021" y="1810"/>
                      </a:lnTo>
                      <a:lnTo>
                        <a:pt x="3016" y="1812"/>
                      </a:lnTo>
                      <a:lnTo>
                        <a:pt x="3014" y="1817"/>
                      </a:lnTo>
                      <a:lnTo>
                        <a:pt x="3014" y="1817"/>
                      </a:lnTo>
                      <a:lnTo>
                        <a:pt x="3014" y="1822"/>
                      </a:lnTo>
                      <a:lnTo>
                        <a:pt x="3014" y="1826"/>
                      </a:lnTo>
                      <a:lnTo>
                        <a:pt x="3014" y="1831"/>
                      </a:lnTo>
                      <a:lnTo>
                        <a:pt x="3018" y="1838"/>
                      </a:lnTo>
                      <a:lnTo>
                        <a:pt x="3018" y="1841"/>
                      </a:lnTo>
                      <a:lnTo>
                        <a:pt x="3021" y="1841"/>
                      </a:lnTo>
                      <a:lnTo>
                        <a:pt x="3023" y="1841"/>
                      </a:lnTo>
                      <a:lnTo>
                        <a:pt x="3026" y="1838"/>
                      </a:lnTo>
                      <a:lnTo>
                        <a:pt x="3028" y="1838"/>
                      </a:lnTo>
                      <a:lnTo>
                        <a:pt x="3030" y="1836"/>
                      </a:lnTo>
                      <a:lnTo>
                        <a:pt x="3033" y="1836"/>
                      </a:lnTo>
                      <a:lnTo>
                        <a:pt x="3035" y="1836"/>
                      </a:lnTo>
                      <a:lnTo>
                        <a:pt x="3035" y="1838"/>
                      </a:lnTo>
                      <a:lnTo>
                        <a:pt x="3037" y="1841"/>
                      </a:lnTo>
                      <a:lnTo>
                        <a:pt x="3037" y="1843"/>
                      </a:lnTo>
                      <a:lnTo>
                        <a:pt x="3035" y="1845"/>
                      </a:lnTo>
                      <a:lnTo>
                        <a:pt x="3035" y="1848"/>
                      </a:lnTo>
                      <a:lnTo>
                        <a:pt x="3033" y="1852"/>
                      </a:lnTo>
                      <a:lnTo>
                        <a:pt x="3030" y="1852"/>
                      </a:lnTo>
                      <a:lnTo>
                        <a:pt x="3030" y="1855"/>
                      </a:lnTo>
                      <a:lnTo>
                        <a:pt x="3030" y="1857"/>
                      </a:lnTo>
                      <a:lnTo>
                        <a:pt x="3028" y="1857"/>
                      </a:lnTo>
                      <a:lnTo>
                        <a:pt x="3023" y="1859"/>
                      </a:lnTo>
                      <a:lnTo>
                        <a:pt x="3018" y="1862"/>
                      </a:lnTo>
                      <a:lnTo>
                        <a:pt x="3016" y="1862"/>
                      </a:lnTo>
                      <a:lnTo>
                        <a:pt x="3011" y="1857"/>
                      </a:lnTo>
                      <a:lnTo>
                        <a:pt x="3007" y="1855"/>
                      </a:lnTo>
                      <a:lnTo>
                        <a:pt x="3007" y="1852"/>
                      </a:lnTo>
                      <a:lnTo>
                        <a:pt x="3004" y="1855"/>
                      </a:lnTo>
                      <a:lnTo>
                        <a:pt x="3004" y="1857"/>
                      </a:lnTo>
                      <a:lnTo>
                        <a:pt x="3004" y="1859"/>
                      </a:lnTo>
                      <a:lnTo>
                        <a:pt x="3004" y="1862"/>
                      </a:lnTo>
                      <a:lnTo>
                        <a:pt x="3007" y="1864"/>
                      </a:lnTo>
                      <a:lnTo>
                        <a:pt x="3007" y="1866"/>
                      </a:lnTo>
                      <a:lnTo>
                        <a:pt x="3009" y="1869"/>
                      </a:lnTo>
                      <a:lnTo>
                        <a:pt x="3011" y="1871"/>
                      </a:lnTo>
                      <a:lnTo>
                        <a:pt x="3014" y="1874"/>
                      </a:lnTo>
                      <a:lnTo>
                        <a:pt x="3014" y="1878"/>
                      </a:lnTo>
                      <a:lnTo>
                        <a:pt x="3011" y="1883"/>
                      </a:lnTo>
                      <a:lnTo>
                        <a:pt x="3011" y="1885"/>
                      </a:lnTo>
                      <a:lnTo>
                        <a:pt x="3011" y="1890"/>
                      </a:lnTo>
                      <a:lnTo>
                        <a:pt x="3011" y="1892"/>
                      </a:lnTo>
                      <a:lnTo>
                        <a:pt x="3011" y="1895"/>
                      </a:lnTo>
                      <a:lnTo>
                        <a:pt x="3014" y="1897"/>
                      </a:lnTo>
                      <a:lnTo>
                        <a:pt x="3016" y="1900"/>
                      </a:lnTo>
                      <a:lnTo>
                        <a:pt x="3021" y="1900"/>
                      </a:lnTo>
                      <a:lnTo>
                        <a:pt x="3023" y="1900"/>
                      </a:lnTo>
                      <a:lnTo>
                        <a:pt x="3026" y="1897"/>
                      </a:lnTo>
                      <a:lnTo>
                        <a:pt x="3028" y="1897"/>
                      </a:lnTo>
                      <a:lnTo>
                        <a:pt x="3030" y="1897"/>
                      </a:lnTo>
                      <a:lnTo>
                        <a:pt x="3030" y="1900"/>
                      </a:lnTo>
                      <a:lnTo>
                        <a:pt x="3030" y="1902"/>
                      </a:lnTo>
                      <a:lnTo>
                        <a:pt x="3030" y="1907"/>
                      </a:lnTo>
                      <a:lnTo>
                        <a:pt x="3030" y="1911"/>
                      </a:lnTo>
                      <a:lnTo>
                        <a:pt x="3028" y="1911"/>
                      </a:lnTo>
                      <a:lnTo>
                        <a:pt x="3028" y="1914"/>
                      </a:lnTo>
                      <a:lnTo>
                        <a:pt x="3026" y="1918"/>
                      </a:lnTo>
                      <a:lnTo>
                        <a:pt x="3023" y="1921"/>
                      </a:lnTo>
                      <a:lnTo>
                        <a:pt x="3021" y="1923"/>
                      </a:lnTo>
                      <a:lnTo>
                        <a:pt x="3018" y="1923"/>
                      </a:lnTo>
                      <a:lnTo>
                        <a:pt x="3014" y="1923"/>
                      </a:lnTo>
                      <a:lnTo>
                        <a:pt x="3009" y="1923"/>
                      </a:lnTo>
                      <a:lnTo>
                        <a:pt x="3007" y="1923"/>
                      </a:lnTo>
                      <a:lnTo>
                        <a:pt x="3004" y="1926"/>
                      </a:lnTo>
                      <a:lnTo>
                        <a:pt x="3002" y="1926"/>
                      </a:lnTo>
                      <a:lnTo>
                        <a:pt x="3000" y="1928"/>
                      </a:lnTo>
                      <a:lnTo>
                        <a:pt x="3000" y="1930"/>
                      </a:lnTo>
                      <a:lnTo>
                        <a:pt x="2997" y="1935"/>
                      </a:lnTo>
                      <a:lnTo>
                        <a:pt x="2997" y="1937"/>
                      </a:lnTo>
                      <a:lnTo>
                        <a:pt x="2995" y="1940"/>
                      </a:lnTo>
                      <a:lnTo>
                        <a:pt x="2992" y="1940"/>
                      </a:lnTo>
                      <a:lnTo>
                        <a:pt x="2990" y="1937"/>
                      </a:lnTo>
                      <a:lnTo>
                        <a:pt x="2988" y="1937"/>
                      </a:lnTo>
                      <a:lnTo>
                        <a:pt x="2988" y="1933"/>
                      </a:lnTo>
                      <a:lnTo>
                        <a:pt x="2988" y="1930"/>
                      </a:lnTo>
                      <a:lnTo>
                        <a:pt x="2988" y="1930"/>
                      </a:lnTo>
                      <a:lnTo>
                        <a:pt x="2988" y="1928"/>
                      </a:lnTo>
                      <a:lnTo>
                        <a:pt x="2985" y="1926"/>
                      </a:lnTo>
                      <a:lnTo>
                        <a:pt x="2983" y="1928"/>
                      </a:lnTo>
                      <a:lnTo>
                        <a:pt x="2981" y="1930"/>
                      </a:lnTo>
                      <a:lnTo>
                        <a:pt x="2978" y="1935"/>
                      </a:lnTo>
                      <a:lnTo>
                        <a:pt x="2976" y="1940"/>
                      </a:lnTo>
                      <a:lnTo>
                        <a:pt x="2976" y="1944"/>
                      </a:lnTo>
                      <a:lnTo>
                        <a:pt x="2976" y="1949"/>
                      </a:lnTo>
                      <a:lnTo>
                        <a:pt x="2976" y="1954"/>
                      </a:lnTo>
                      <a:lnTo>
                        <a:pt x="2976" y="1961"/>
                      </a:lnTo>
                      <a:lnTo>
                        <a:pt x="2978" y="1963"/>
                      </a:lnTo>
                      <a:lnTo>
                        <a:pt x="2981" y="1963"/>
                      </a:lnTo>
                      <a:lnTo>
                        <a:pt x="2985" y="1963"/>
                      </a:lnTo>
                      <a:lnTo>
                        <a:pt x="2988" y="1963"/>
                      </a:lnTo>
                      <a:lnTo>
                        <a:pt x="2990" y="1963"/>
                      </a:lnTo>
                      <a:lnTo>
                        <a:pt x="2990" y="1968"/>
                      </a:lnTo>
                      <a:lnTo>
                        <a:pt x="2990" y="1970"/>
                      </a:lnTo>
                      <a:lnTo>
                        <a:pt x="2988" y="1973"/>
                      </a:lnTo>
                      <a:lnTo>
                        <a:pt x="2988" y="1975"/>
                      </a:lnTo>
                      <a:lnTo>
                        <a:pt x="2988" y="1980"/>
                      </a:lnTo>
                      <a:lnTo>
                        <a:pt x="2985" y="1982"/>
                      </a:lnTo>
                      <a:lnTo>
                        <a:pt x="2988" y="1987"/>
                      </a:lnTo>
                      <a:lnTo>
                        <a:pt x="2988" y="1989"/>
                      </a:lnTo>
                      <a:lnTo>
                        <a:pt x="2990" y="1994"/>
                      </a:lnTo>
                      <a:lnTo>
                        <a:pt x="2992" y="1996"/>
                      </a:lnTo>
                      <a:lnTo>
                        <a:pt x="2997" y="1999"/>
                      </a:lnTo>
                      <a:lnTo>
                        <a:pt x="3000" y="2004"/>
                      </a:lnTo>
                      <a:lnTo>
                        <a:pt x="3002" y="2006"/>
                      </a:lnTo>
                      <a:lnTo>
                        <a:pt x="3002" y="2008"/>
                      </a:lnTo>
                      <a:lnTo>
                        <a:pt x="3007" y="2008"/>
                      </a:lnTo>
                      <a:lnTo>
                        <a:pt x="3007" y="2006"/>
                      </a:lnTo>
                      <a:lnTo>
                        <a:pt x="3011" y="2008"/>
                      </a:lnTo>
                      <a:lnTo>
                        <a:pt x="3014" y="2008"/>
                      </a:lnTo>
                      <a:lnTo>
                        <a:pt x="3018" y="2011"/>
                      </a:lnTo>
                      <a:lnTo>
                        <a:pt x="3023" y="2013"/>
                      </a:lnTo>
                      <a:lnTo>
                        <a:pt x="3026" y="2015"/>
                      </a:lnTo>
                      <a:lnTo>
                        <a:pt x="3035" y="2020"/>
                      </a:lnTo>
                      <a:lnTo>
                        <a:pt x="3037" y="2022"/>
                      </a:lnTo>
                      <a:lnTo>
                        <a:pt x="3040" y="2025"/>
                      </a:lnTo>
                      <a:lnTo>
                        <a:pt x="3044" y="2032"/>
                      </a:lnTo>
                      <a:lnTo>
                        <a:pt x="3044" y="2034"/>
                      </a:lnTo>
                      <a:lnTo>
                        <a:pt x="3049" y="2041"/>
                      </a:lnTo>
                      <a:lnTo>
                        <a:pt x="3054" y="2046"/>
                      </a:lnTo>
                      <a:lnTo>
                        <a:pt x="3056" y="2051"/>
                      </a:lnTo>
                      <a:lnTo>
                        <a:pt x="3059" y="2055"/>
                      </a:lnTo>
                      <a:lnTo>
                        <a:pt x="3059" y="2058"/>
                      </a:lnTo>
                      <a:lnTo>
                        <a:pt x="3061" y="2060"/>
                      </a:lnTo>
                      <a:lnTo>
                        <a:pt x="3061" y="2065"/>
                      </a:lnTo>
                      <a:lnTo>
                        <a:pt x="3063" y="2067"/>
                      </a:lnTo>
                      <a:lnTo>
                        <a:pt x="3063" y="2070"/>
                      </a:lnTo>
                      <a:lnTo>
                        <a:pt x="3063" y="2072"/>
                      </a:lnTo>
                      <a:lnTo>
                        <a:pt x="3063" y="2074"/>
                      </a:lnTo>
                      <a:lnTo>
                        <a:pt x="3063" y="2077"/>
                      </a:lnTo>
                      <a:lnTo>
                        <a:pt x="3063" y="2079"/>
                      </a:lnTo>
                      <a:lnTo>
                        <a:pt x="3063" y="2081"/>
                      </a:lnTo>
                      <a:lnTo>
                        <a:pt x="3063" y="2084"/>
                      </a:lnTo>
                      <a:lnTo>
                        <a:pt x="3061" y="2084"/>
                      </a:lnTo>
                      <a:lnTo>
                        <a:pt x="3059" y="2086"/>
                      </a:lnTo>
                      <a:lnTo>
                        <a:pt x="3056" y="2089"/>
                      </a:lnTo>
                      <a:lnTo>
                        <a:pt x="3054" y="2089"/>
                      </a:lnTo>
                      <a:lnTo>
                        <a:pt x="3052" y="2091"/>
                      </a:lnTo>
                      <a:lnTo>
                        <a:pt x="3049" y="2091"/>
                      </a:lnTo>
                      <a:lnTo>
                        <a:pt x="3047" y="2091"/>
                      </a:lnTo>
                      <a:lnTo>
                        <a:pt x="3044" y="2091"/>
                      </a:lnTo>
                      <a:lnTo>
                        <a:pt x="3044" y="2089"/>
                      </a:lnTo>
                      <a:lnTo>
                        <a:pt x="3040" y="2089"/>
                      </a:lnTo>
                      <a:lnTo>
                        <a:pt x="3037" y="2089"/>
                      </a:lnTo>
                      <a:lnTo>
                        <a:pt x="3033" y="2091"/>
                      </a:lnTo>
                      <a:lnTo>
                        <a:pt x="3030" y="2091"/>
                      </a:lnTo>
                      <a:lnTo>
                        <a:pt x="3028" y="2093"/>
                      </a:lnTo>
                      <a:lnTo>
                        <a:pt x="3026" y="2096"/>
                      </a:lnTo>
                      <a:lnTo>
                        <a:pt x="3023" y="2098"/>
                      </a:lnTo>
                      <a:lnTo>
                        <a:pt x="3023" y="2100"/>
                      </a:lnTo>
                      <a:lnTo>
                        <a:pt x="3021" y="2100"/>
                      </a:lnTo>
                      <a:lnTo>
                        <a:pt x="3021" y="2103"/>
                      </a:lnTo>
                      <a:lnTo>
                        <a:pt x="3021" y="2105"/>
                      </a:lnTo>
                      <a:lnTo>
                        <a:pt x="3021" y="2107"/>
                      </a:lnTo>
                      <a:lnTo>
                        <a:pt x="3021" y="2110"/>
                      </a:lnTo>
                      <a:lnTo>
                        <a:pt x="3023" y="2110"/>
                      </a:lnTo>
                      <a:lnTo>
                        <a:pt x="3023" y="2115"/>
                      </a:lnTo>
                      <a:lnTo>
                        <a:pt x="3026" y="2117"/>
                      </a:lnTo>
                      <a:lnTo>
                        <a:pt x="3028" y="2117"/>
                      </a:lnTo>
                      <a:lnTo>
                        <a:pt x="3030" y="2119"/>
                      </a:lnTo>
                      <a:lnTo>
                        <a:pt x="3033" y="2122"/>
                      </a:lnTo>
                      <a:lnTo>
                        <a:pt x="3033" y="2124"/>
                      </a:lnTo>
                      <a:lnTo>
                        <a:pt x="3033" y="2126"/>
                      </a:lnTo>
                      <a:lnTo>
                        <a:pt x="3030" y="2126"/>
                      </a:lnTo>
                      <a:lnTo>
                        <a:pt x="3030" y="2129"/>
                      </a:lnTo>
                      <a:lnTo>
                        <a:pt x="3028" y="2129"/>
                      </a:lnTo>
                      <a:lnTo>
                        <a:pt x="3026" y="2129"/>
                      </a:lnTo>
                      <a:lnTo>
                        <a:pt x="3026" y="2131"/>
                      </a:lnTo>
                      <a:lnTo>
                        <a:pt x="3023" y="2131"/>
                      </a:lnTo>
                      <a:lnTo>
                        <a:pt x="3023" y="2133"/>
                      </a:lnTo>
                      <a:lnTo>
                        <a:pt x="3021" y="2133"/>
                      </a:lnTo>
                      <a:lnTo>
                        <a:pt x="3021" y="2136"/>
                      </a:lnTo>
                      <a:lnTo>
                        <a:pt x="3021" y="2141"/>
                      </a:lnTo>
                      <a:lnTo>
                        <a:pt x="3021" y="2143"/>
                      </a:lnTo>
                      <a:lnTo>
                        <a:pt x="3021" y="2148"/>
                      </a:lnTo>
                      <a:lnTo>
                        <a:pt x="3018" y="2150"/>
                      </a:lnTo>
                      <a:lnTo>
                        <a:pt x="3018" y="2152"/>
                      </a:lnTo>
                      <a:lnTo>
                        <a:pt x="3016" y="2155"/>
                      </a:lnTo>
                      <a:lnTo>
                        <a:pt x="3016" y="2157"/>
                      </a:lnTo>
                      <a:lnTo>
                        <a:pt x="3014" y="2157"/>
                      </a:lnTo>
                      <a:lnTo>
                        <a:pt x="3014" y="2159"/>
                      </a:lnTo>
                      <a:lnTo>
                        <a:pt x="3014" y="2162"/>
                      </a:lnTo>
                      <a:lnTo>
                        <a:pt x="3016" y="2164"/>
                      </a:lnTo>
                      <a:lnTo>
                        <a:pt x="3016" y="2167"/>
                      </a:lnTo>
                      <a:lnTo>
                        <a:pt x="3018" y="2167"/>
                      </a:lnTo>
                      <a:lnTo>
                        <a:pt x="3021" y="2169"/>
                      </a:lnTo>
                      <a:lnTo>
                        <a:pt x="3023" y="2171"/>
                      </a:lnTo>
                      <a:lnTo>
                        <a:pt x="3023" y="2174"/>
                      </a:lnTo>
                      <a:lnTo>
                        <a:pt x="3023" y="2176"/>
                      </a:lnTo>
                      <a:lnTo>
                        <a:pt x="3023" y="2178"/>
                      </a:lnTo>
                      <a:lnTo>
                        <a:pt x="3021" y="2181"/>
                      </a:lnTo>
                      <a:lnTo>
                        <a:pt x="3018" y="2181"/>
                      </a:lnTo>
                      <a:lnTo>
                        <a:pt x="3018" y="2183"/>
                      </a:lnTo>
                      <a:lnTo>
                        <a:pt x="3016" y="2185"/>
                      </a:lnTo>
                      <a:lnTo>
                        <a:pt x="3014" y="2185"/>
                      </a:lnTo>
                      <a:lnTo>
                        <a:pt x="3011" y="2188"/>
                      </a:lnTo>
                      <a:lnTo>
                        <a:pt x="3011" y="2190"/>
                      </a:lnTo>
                      <a:lnTo>
                        <a:pt x="3009" y="2190"/>
                      </a:lnTo>
                      <a:lnTo>
                        <a:pt x="3009" y="2193"/>
                      </a:lnTo>
                      <a:lnTo>
                        <a:pt x="3007" y="2193"/>
                      </a:lnTo>
                      <a:lnTo>
                        <a:pt x="3007" y="2195"/>
                      </a:lnTo>
                      <a:lnTo>
                        <a:pt x="3007" y="2197"/>
                      </a:lnTo>
                      <a:lnTo>
                        <a:pt x="3007" y="2200"/>
                      </a:lnTo>
                      <a:lnTo>
                        <a:pt x="3004" y="2200"/>
                      </a:lnTo>
                      <a:lnTo>
                        <a:pt x="3004" y="2202"/>
                      </a:lnTo>
                      <a:lnTo>
                        <a:pt x="3002" y="2202"/>
                      </a:lnTo>
                      <a:lnTo>
                        <a:pt x="3000" y="2202"/>
                      </a:lnTo>
                      <a:lnTo>
                        <a:pt x="2997" y="2202"/>
                      </a:lnTo>
                      <a:lnTo>
                        <a:pt x="2995" y="2202"/>
                      </a:lnTo>
                      <a:lnTo>
                        <a:pt x="2995" y="2200"/>
                      </a:lnTo>
                      <a:lnTo>
                        <a:pt x="2995" y="2202"/>
                      </a:lnTo>
                      <a:lnTo>
                        <a:pt x="2992" y="2202"/>
                      </a:lnTo>
                      <a:lnTo>
                        <a:pt x="2990" y="2202"/>
                      </a:lnTo>
                      <a:lnTo>
                        <a:pt x="2990" y="2204"/>
                      </a:lnTo>
                      <a:lnTo>
                        <a:pt x="2988" y="2204"/>
                      </a:lnTo>
                      <a:lnTo>
                        <a:pt x="2985" y="2204"/>
                      </a:lnTo>
                      <a:lnTo>
                        <a:pt x="2983" y="2207"/>
                      </a:lnTo>
                      <a:lnTo>
                        <a:pt x="2981" y="2207"/>
                      </a:lnTo>
                      <a:lnTo>
                        <a:pt x="2978" y="2207"/>
                      </a:lnTo>
                      <a:lnTo>
                        <a:pt x="2976" y="2207"/>
                      </a:lnTo>
                      <a:lnTo>
                        <a:pt x="2976" y="2209"/>
                      </a:lnTo>
                      <a:lnTo>
                        <a:pt x="2974" y="2209"/>
                      </a:lnTo>
                      <a:lnTo>
                        <a:pt x="2971" y="2209"/>
                      </a:lnTo>
                      <a:lnTo>
                        <a:pt x="2971" y="2211"/>
                      </a:lnTo>
                      <a:lnTo>
                        <a:pt x="2969" y="2211"/>
                      </a:lnTo>
                      <a:lnTo>
                        <a:pt x="2969" y="2214"/>
                      </a:lnTo>
                      <a:lnTo>
                        <a:pt x="2966" y="2214"/>
                      </a:lnTo>
                      <a:lnTo>
                        <a:pt x="2966" y="2214"/>
                      </a:lnTo>
                      <a:lnTo>
                        <a:pt x="2966" y="2216"/>
                      </a:lnTo>
                      <a:lnTo>
                        <a:pt x="2964" y="2216"/>
                      </a:lnTo>
                      <a:lnTo>
                        <a:pt x="2964" y="2218"/>
                      </a:lnTo>
                      <a:lnTo>
                        <a:pt x="2966" y="2221"/>
                      </a:lnTo>
                      <a:lnTo>
                        <a:pt x="2964" y="2221"/>
                      </a:lnTo>
                      <a:lnTo>
                        <a:pt x="2964" y="2223"/>
                      </a:lnTo>
                      <a:lnTo>
                        <a:pt x="2964" y="2226"/>
                      </a:lnTo>
                      <a:lnTo>
                        <a:pt x="2964" y="2228"/>
                      </a:lnTo>
                      <a:lnTo>
                        <a:pt x="2962" y="2228"/>
                      </a:lnTo>
                      <a:lnTo>
                        <a:pt x="2959" y="2228"/>
                      </a:lnTo>
                      <a:lnTo>
                        <a:pt x="2957" y="2228"/>
                      </a:lnTo>
                      <a:lnTo>
                        <a:pt x="2955" y="2228"/>
                      </a:lnTo>
                      <a:lnTo>
                        <a:pt x="2955" y="2226"/>
                      </a:lnTo>
                      <a:lnTo>
                        <a:pt x="2952" y="2226"/>
                      </a:lnTo>
                      <a:lnTo>
                        <a:pt x="2950" y="2226"/>
                      </a:lnTo>
                      <a:lnTo>
                        <a:pt x="2950" y="2223"/>
                      </a:lnTo>
                      <a:lnTo>
                        <a:pt x="2950" y="2223"/>
                      </a:lnTo>
                      <a:lnTo>
                        <a:pt x="2948" y="2223"/>
                      </a:lnTo>
                      <a:lnTo>
                        <a:pt x="2948" y="2226"/>
                      </a:lnTo>
                      <a:lnTo>
                        <a:pt x="2945" y="2226"/>
                      </a:lnTo>
                      <a:lnTo>
                        <a:pt x="2943" y="2226"/>
                      </a:lnTo>
                      <a:lnTo>
                        <a:pt x="2945" y="2226"/>
                      </a:lnTo>
                      <a:lnTo>
                        <a:pt x="2945" y="2228"/>
                      </a:lnTo>
                      <a:lnTo>
                        <a:pt x="2945" y="2230"/>
                      </a:lnTo>
                      <a:lnTo>
                        <a:pt x="2945" y="2235"/>
                      </a:lnTo>
                      <a:lnTo>
                        <a:pt x="2945" y="2237"/>
                      </a:lnTo>
                      <a:lnTo>
                        <a:pt x="2948" y="2240"/>
                      </a:lnTo>
                      <a:lnTo>
                        <a:pt x="2948" y="2242"/>
                      </a:lnTo>
                      <a:lnTo>
                        <a:pt x="2950" y="2244"/>
                      </a:lnTo>
                      <a:lnTo>
                        <a:pt x="2950" y="2249"/>
                      </a:lnTo>
                      <a:lnTo>
                        <a:pt x="2952" y="2252"/>
                      </a:lnTo>
                      <a:lnTo>
                        <a:pt x="2955" y="2254"/>
                      </a:lnTo>
                      <a:lnTo>
                        <a:pt x="2955" y="2256"/>
                      </a:lnTo>
                      <a:lnTo>
                        <a:pt x="2957" y="2256"/>
                      </a:lnTo>
                      <a:lnTo>
                        <a:pt x="2959" y="2259"/>
                      </a:lnTo>
                      <a:lnTo>
                        <a:pt x="2962" y="2259"/>
                      </a:lnTo>
                      <a:lnTo>
                        <a:pt x="2962" y="2261"/>
                      </a:lnTo>
                      <a:lnTo>
                        <a:pt x="2964" y="2261"/>
                      </a:lnTo>
                      <a:lnTo>
                        <a:pt x="2966" y="2261"/>
                      </a:lnTo>
                      <a:lnTo>
                        <a:pt x="2969" y="2261"/>
                      </a:lnTo>
                      <a:lnTo>
                        <a:pt x="2969" y="2259"/>
                      </a:lnTo>
                      <a:lnTo>
                        <a:pt x="2969" y="2256"/>
                      </a:lnTo>
                      <a:lnTo>
                        <a:pt x="2969" y="2254"/>
                      </a:lnTo>
                      <a:lnTo>
                        <a:pt x="2969" y="2252"/>
                      </a:lnTo>
                      <a:lnTo>
                        <a:pt x="2969" y="2249"/>
                      </a:lnTo>
                      <a:lnTo>
                        <a:pt x="2969" y="2247"/>
                      </a:lnTo>
                      <a:lnTo>
                        <a:pt x="2971" y="2247"/>
                      </a:lnTo>
                      <a:lnTo>
                        <a:pt x="2974" y="2247"/>
                      </a:lnTo>
                      <a:lnTo>
                        <a:pt x="2974" y="2249"/>
                      </a:lnTo>
                      <a:lnTo>
                        <a:pt x="2976" y="2249"/>
                      </a:lnTo>
                      <a:lnTo>
                        <a:pt x="2976" y="2252"/>
                      </a:lnTo>
                      <a:lnTo>
                        <a:pt x="2976" y="2254"/>
                      </a:lnTo>
                      <a:lnTo>
                        <a:pt x="2978" y="2256"/>
                      </a:lnTo>
                      <a:lnTo>
                        <a:pt x="2978" y="2261"/>
                      </a:lnTo>
                      <a:lnTo>
                        <a:pt x="2978" y="2263"/>
                      </a:lnTo>
                      <a:lnTo>
                        <a:pt x="2978" y="2266"/>
                      </a:lnTo>
                      <a:lnTo>
                        <a:pt x="2978" y="2268"/>
                      </a:lnTo>
                      <a:lnTo>
                        <a:pt x="2981" y="2268"/>
                      </a:lnTo>
                      <a:lnTo>
                        <a:pt x="2981" y="2270"/>
                      </a:lnTo>
                      <a:lnTo>
                        <a:pt x="2981" y="2270"/>
                      </a:lnTo>
                      <a:lnTo>
                        <a:pt x="2981" y="2273"/>
                      </a:lnTo>
                      <a:lnTo>
                        <a:pt x="2981" y="2275"/>
                      </a:lnTo>
                      <a:lnTo>
                        <a:pt x="2983" y="2278"/>
                      </a:lnTo>
                      <a:lnTo>
                        <a:pt x="2983" y="2280"/>
                      </a:lnTo>
                      <a:lnTo>
                        <a:pt x="2985" y="2280"/>
                      </a:lnTo>
                      <a:lnTo>
                        <a:pt x="2985" y="2282"/>
                      </a:lnTo>
                      <a:lnTo>
                        <a:pt x="2985" y="2285"/>
                      </a:lnTo>
                      <a:lnTo>
                        <a:pt x="2988" y="2285"/>
                      </a:lnTo>
                      <a:lnTo>
                        <a:pt x="2988" y="2287"/>
                      </a:lnTo>
                      <a:lnTo>
                        <a:pt x="2988" y="2289"/>
                      </a:lnTo>
                      <a:lnTo>
                        <a:pt x="2990" y="2289"/>
                      </a:lnTo>
                      <a:lnTo>
                        <a:pt x="2990" y="2292"/>
                      </a:lnTo>
                      <a:lnTo>
                        <a:pt x="2992" y="2294"/>
                      </a:lnTo>
                      <a:lnTo>
                        <a:pt x="2992" y="2296"/>
                      </a:lnTo>
                      <a:lnTo>
                        <a:pt x="2992" y="2299"/>
                      </a:lnTo>
                      <a:lnTo>
                        <a:pt x="2995" y="2299"/>
                      </a:lnTo>
                      <a:lnTo>
                        <a:pt x="2995" y="2301"/>
                      </a:lnTo>
                      <a:lnTo>
                        <a:pt x="2995" y="2304"/>
                      </a:lnTo>
                      <a:lnTo>
                        <a:pt x="2992" y="2304"/>
                      </a:lnTo>
                      <a:lnTo>
                        <a:pt x="2992" y="2306"/>
                      </a:lnTo>
                      <a:lnTo>
                        <a:pt x="2992" y="2308"/>
                      </a:lnTo>
                      <a:lnTo>
                        <a:pt x="2992" y="2311"/>
                      </a:lnTo>
                      <a:lnTo>
                        <a:pt x="2992" y="2313"/>
                      </a:lnTo>
                      <a:lnTo>
                        <a:pt x="2992" y="2315"/>
                      </a:lnTo>
                      <a:lnTo>
                        <a:pt x="2992" y="2318"/>
                      </a:lnTo>
                      <a:lnTo>
                        <a:pt x="2992" y="2320"/>
                      </a:lnTo>
                      <a:lnTo>
                        <a:pt x="2990" y="2320"/>
                      </a:lnTo>
                      <a:lnTo>
                        <a:pt x="2988" y="2320"/>
                      </a:lnTo>
                      <a:lnTo>
                        <a:pt x="2985" y="2320"/>
                      </a:lnTo>
                      <a:lnTo>
                        <a:pt x="2983" y="2320"/>
                      </a:lnTo>
                      <a:lnTo>
                        <a:pt x="2981" y="2320"/>
                      </a:lnTo>
                      <a:lnTo>
                        <a:pt x="2978" y="2318"/>
                      </a:lnTo>
                      <a:lnTo>
                        <a:pt x="2976" y="2318"/>
                      </a:lnTo>
                      <a:lnTo>
                        <a:pt x="2974" y="2315"/>
                      </a:lnTo>
                      <a:lnTo>
                        <a:pt x="2971" y="2315"/>
                      </a:lnTo>
                      <a:lnTo>
                        <a:pt x="2969" y="2315"/>
                      </a:lnTo>
                      <a:lnTo>
                        <a:pt x="2969" y="2318"/>
                      </a:lnTo>
                      <a:lnTo>
                        <a:pt x="2969" y="2320"/>
                      </a:lnTo>
                      <a:lnTo>
                        <a:pt x="2969" y="2322"/>
                      </a:lnTo>
                      <a:lnTo>
                        <a:pt x="2971" y="2325"/>
                      </a:lnTo>
                      <a:lnTo>
                        <a:pt x="2974" y="2327"/>
                      </a:lnTo>
                      <a:lnTo>
                        <a:pt x="2976" y="2327"/>
                      </a:lnTo>
                      <a:lnTo>
                        <a:pt x="2976" y="2330"/>
                      </a:lnTo>
                      <a:lnTo>
                        <a:pt x="2981" y="2330"/>
                      </a:lnTo>
                      <a:lnTo>
                        <a:pt x="2983" y="2332"/>
                      </a:lnTo>
                      <a:lnTo>
                        <a:pt x="2985" y="2332"/>
                      </a:lnTo>
                      <a:lnTo>
                        <a:pt x="2988" y="2330"/>
                      </a:lnTo>
                      <a:lnTo>
                        <a:pt x="2990" y="2330"/>
                      </a:lnTo>
                      <a:lnTo>
                        <a:pt x="2992" y="2330"/>
                      </a:lnTo>
                      <a:lnTo>
                        <a:pt x="2995" y="2327"/>
                      </a:lnTo>
                      <a:lnTo>
                        <a:pt x="2995" y="2330"/>
                      </a:lnTo>
                      <a:lnTo>
                        <a:pt x="2997" y="2332"/>
                      </a:lnTo>
                      <a:lnTo>
                        <a:pt x="2997" y="2334"/>
                      </a:lnTo>
                      <a:lnTo>
                        <a:pt x="3000" y="2334"/>
                      </a:lnTo>
                      <a:lnTo>
                        <a:pt x="3000" y="2337"/>
                      </a:lnTo>
                      <a:lnTo>
                        <a:pt x="2997" y="2337"/>
                      </a:lnTo>
                      <a:lnTo>
                        <a:pt x="2997" y="2339"/>
                      </a:lnTo>
                      <a:lnTo>
                        <a:pt x="2997" y="2341"/>
                      </a:lnTo>
                      <a:lnTo>
                        <a:pt x="2997" y="2344"/>
                      </a:lnTo>
                      <a:lnTo>
                        <a:pt x="2995" y="2344"/>
                      </a:lnTo>
                      <a:lnTo>
                        <a:pt x="2995" y="2346"/>
                      </a:lnTo>
                      <a:lnTo>
                        <a:pt x="2992" y="2346"/>
                      </a:lnTo>
                      <a:lnTo>
                        <a:pt x="2992" y="2348"/>
                      </a:lnTo>
                      <a:lnTo>
                        <a:pt x="2990" y="2348"/>
                      </a:lnTo>
                      <a:lnTo>
                        <a:pt x="2990" y="2351"/>
                      </a:lnTo>
                      <a:lnTo>
                        <a:pt x="2990" y="2353"/>
                      </a:lnTo>
                      <a:lnTo>
                        <a:pt x="2990" y="2356"/>
                      </a:lnTo>
                      <a:lnTo>
                        <a:pt x="2992" y="2356"/>
                      </a:lnTo>
                      <a:lnTo>
                        <a:pt x="2992" y="2358"/>
                      </a:lnTo>
                      <a:lnTo>
                        <a:pt x="2995" y="2358"/>
                      </a:lnTo>
                      <a:lnTo>
                        <a:pt x="2997" y="2358"/>
                      </a:lnTo>
                      <a:lnTo>
                        <a:pt x="3000" y="2358"/>
                      </a:lnTo>
                      <a:lnTo>
                        <a:pt x="3000" y="2360"/>
                      </a:lnTo>
                      <a:lnTo>
                        <a:pt x="3002" y="2363"/>
                      </a:lnTo>
                      <a:lnTo>
                        <a:pt x="3004" y="2365"/>
                      </a:lnTo>
                      <a:lnTo>
                        <a:pt x="3004" y="2367"/>
                      </a:lnTo>
                      <a:lnTo>
                        <a:pt x="3004" y="2370"/>
                      </a:lnTo>
                      <a:lnTo>
                        <a:pt x="3007" y="2370"/>
                      </a:lnTo>
                      <a:lnTo>
                        <a:pt x="3007" y="2372"/>
                      </a:lnTo>
                      <a:lnTo>
                        <a:pt x="3007" y="2374"/>
                      </a:lnTo>
                      <a:lnTo>
                        <a:pt x="3007" y="2377"/>
                      </a:lnTo>
                      <a:lnTo>
                        <a:pt x="3007" y="2379"/>
                      </a:lnTo>
                      <a:lnTo>
                        <a:pt x="3007" y="2382"/>
                      </a:lnTo>
                      <a:lnTo>
                        <a:pt x="3007" y="2384"/>
                      </a:lnTo>
                      <a:lnTo>
                        <a:pt x="3007" y="2384"/>
                      </a:lnTo>
                      <a:lnTo>
                        <a:pt x="3007" y="2386"/>
                      </a:lnTo>
                      <a:lnTo>
                        <a:pt x="3004" y="2386"/>
                      </a:lnTo>
                      <a:lnTo>
                        <a:pt x="3004" y="2391"/>
                      </a:lnTo>
                      <a:lnTo>
                        <a:pt x="3007" y="2391"/>
                      </a:lnTo>
                      <a:lnTo>
                        <a:pt x="3007" y="2393"/>
                      </a:lnTo>
                      <a:lnTo>
                        <a:pt x="3007" y="2396"/>
                      </a:lnTo>
                      <a:lnTo>
                        <a:pt x="3007" y="2398"/>
                      </a:lnTo>
                      <a:lnTo>
                        <a:pt x="3007" y="2400"/>
                      </a:lnTo>
                      <a:lnTo>
                        <a:pt x="3009" y="2403"/>
                      </a:lnTo>
                      <a:lnTo>
                        <a:pt x="3011" y="2403"/>
                      </a:lnTo>
                      <a:lnTo>
                        <a:pt x="3014" y="2403"/>
                      </a:lnTo>
                      <a:lnTo>
                        <a:pt x="3014" y="2405"/>
                      </a:lnTo>
                      <a:lnTo>
                        <a:pt x="3016" y="2405"/>
                      </a:lnTo>
                      <a:lnTo>
                        <a:pt x="3018" y="2407"/>
                      </a:lnTo>
                      <a:lnTo>
                        <a:pt x="3021" y="2407"/>
                      </a:lnTo>
                      <a:lnTo>
                        <a:pt x="3021" y="2410"/>
                      </a:lnTo>
                      <a:lnTo>
                        <a:pt x="3023" y="2410"/>
                      </a:lnTo>
                      <a:lnTo>
                        <a:pt x="3026" y="2410"/>
                      </a:lnTo>
                      <a:lnTo>
                        <a:pt x="3028" y="2410"/>
                      </a:lnTo>
                      <a:lnTo>
                        <a:pt x="3030" y="2410"/>
                      </a:lnTo>
                      <a:lnTo>
                        <a:pt x="3033" y="2410"/>
                      </a:lnTo>
                      <a:lnTo>
                        <a:pt x="3035" y="2410"/>
                      </a:lnTo>
                      <a:lnTo>
                        <a:pt x="3037" y="2410"/>
                      </a:lnTo>
                      <a:lnTo>
                        <a:pt x="3040" y="2410"/>
                      </a:lnTo>
                      <a:lnTo>
                        <a:pt x="3042" y="2410"/>
                      </a:lnTo>
                      <a:lnTo>
                        <a:pt x="3042" y="2412"/>
                      </a:lnTo>
                      <a:lnTo>
                        <a:pt x="3044" y="2412"/>
                      </a:lnTo>
                      <a:lnTo>
                        <a:pt x="3044" y="2415"/>
                      </a:lnTo>
                      <a:lnTo>
                        <a:pt x="3044" y="2417"/>
                      </a:lnTo>
                      <a:lnTo>
                        <a:pt x="3044" y="2419"/>
                      </a:lnTo>
                      <a:lnTo>
                        <a:pt x="3047" y="2419"/>
                      </a:lnTo>
                      <a:lnTo>
                        <a:pt x="3047" y="2422"/>
                      </a:lnTo>
                      <a:lnTo>
                        <a:pt x="3047" y="2424"/>
                      </a:lnTo>
                      <a:lnTo>
                        <a:pt x="3047" y="2426"/>
                      </a:lnTo>
                      <a:lnTo>
                        <a:pt x="3047" y="2429"/>
                      </a:lnTo>
                      <a:lnTo>
                        <a:pt x="3049" y="2429"/>
                      </a:lnTo>
                      <a:lnTo>
                        <a:pt x="3049" y="2431"/>
                      </a:lnTo>
                      <a:lnTo>
                        <a:pt x="3049" y="2433"/>
                      </a:lnTo>
                      <a:lnTo>
                        <a:pt x="3049" y="2436"/>
                      </a:lnTo>
                      <a:lnTo>
                        <a:pt x="3049" y="2438"/>
                      </a:lnTo>
                      <a:lnTo>
                        <a:pt x="3052" y="2438"/>
                      </a:lnTo>
                      <a:lnTo>
                        <a:pt x="3052" y="2441"/>
                      </a:lnTo>
                      <a:lnTo>
                        <a:pt x="3054" y="2441"/>
                      </a:lnTo>
                      <a:lnTo>
                        <a:pt x="3054" y="2441"/>
                      </a:lnTo>
                      <a:lnTo>
                        <a:pt x="3056" y="2441"/>
                      </a:lnTo>
                      <a:lnTo>
                        <a:pt x="3059" y="2441"/>
                      </a:lnTo>
                      <a:lnTo>
                        <a:pt x="3059" y="2443"/>
                      </a:lnTo>
                      <a:lnTo>
                        <a:pt x="3061" y="2443"/>
                      </a:lnTo>
                      <a:lnTo>
                        <a:pt x="3063" y="2443"/>
                      </a:lnTo>
                      <a:lnTo>
                        <a:pt x="3063" y="2445"/>
                      </a:lnTo>
                      <a:lnTo>
                        <a:pt x="3066" y="2445"/>
                      </a:lnTo>
                      <a:lnTo>
                        <a:pt x="3070" y="2445"/>
                      </a:lnTo>
                      <a:lnTo>
                        <a:pt x="3073" y="2445"/>
                      </a:lnTo>
                      <a:lnTo>
                        <a:pt x="3075" y="2443"/>
                      </a:lnTo>
                      <a:lnTo>
                        <a:pt x="3078" y="2443"/>
                      </a:lnTo>
                      <a:lnTo>
                        <a:pt x="3080" y="2443"/>
                      </a:lnTo>
                      <a:lnTo>
                        <a:pt x="3082" y="2443"/>
                      </a:lnTo>
                      <a:lnTo>
                        <a:pt x="3085" y="2443"/>
                      </a:lnTo>
                      <a:lnTo>
                        <a:pt x="3087" y="2443"/>
                      </a:lnTo>
                      <a:lnTo>
                        <a:pt x="3089" y="2445"/>
                      </a:lnTo>
                      <a:lnTo>
                        <a:pt x="3089" y="2448"/>
                      </a:lnTo>
                      <a:lnTo>
                        <a:pt x="3089" y="2450"/>
                      </a:lnTo>
                      <a:lnTo>
                        <a:pt x="3089" y="2452"/>
                      </a:lnTo>
                      <a:lnTo>
                        <a:pt x="3089" y="2455"/>
                      </a:lnTo>
                      <a:lnTo>
                        <a:pt x="3087" y="2455"/>
                      </a:lnTo>
                      <a:lnTo>
                        <a:pt x="3087" y="2457"/>
                      </a:lnTo>
                      <a:lnTo>
                        <a:pt x="3087" y="2459"/>
                      </a:lnTo>
                      <a:lnTo>
                        <a:pt x="3087" y="2462"/>
                      </a:lnTo>
                      <a:lnTo>
                        <a:pt x="3085" y="2462"/>
                      </a:lnTo>
                      <a:lnTo>
                        <a:pt x="3085" y="2464"/>
                      </a:lnTo>
                      <a:lnTo>
                        <a:pt x="3085" y="2467"/>
                      </a:lnTo>
                      <a:lnTo>
                        <a:pt x="3085" y="2469"/>
                      </a:lnTo>
                      <a:lnTo>
                        <a:pt x="3085" y="2471"/>
                      </a:lnTo>
                      <a:lnTo>
                        <a:pt x="3085" y="2474"/>
                      </a:lnTo>
                      <a:lnTo>
                        <a:pt x="3085" y="2476"/>
                      </a:lnTo>
                      <a:lnTo>
                        <a:pt x="3087" y="2478"/>
                      </a:lnTo>
                      <a:lnTo>
                        <a:pt x="3087" y="2481"/>
                      </a:lnTo>
                      <a:lnTo>
                        <a:pt x="3087" y="2483"/>
                      </a:lnTo>
                      <a:lnTo>
                        <a:pt x="3089" y="2483"/>
                      </a:lnTo>
                      <a:lnTo>
                        <a:pt x="3092" y="2485"/>
                      </a:lnTo>
                      <a:lnTo>
                        <a:pt x="3094" y="2485"/>
                      </a:lnTo>
                      <a:lnTo>
                        <a:pt x="3094" y="2488"/>
                      </a:lnTo>
                      <a:lnTo>
                        <a:pt x="3096" y="2488"/>
                      </a:lnTo>
                      <a:lnTo>
                        <a:pt x="3096" y="2490"/>
                      </a:lnTo>
                      <a:lnTo>
                        <a:pt x="3099" y="2490"/>
                      </a:lnTo>
                      <a:lnTo>
                        <a:pt x="3101" y="2493"/>
                      </a:lnTo>
                      <a:lnTo>
                        <a:pt x="3103" y="2493"/>
                      </a:lnTo>
                      <a:lnTo>
                        <a:pt x="3103" y="2495"/>
                      </a:lnTo>
                      <a:lnTo>
                        <a:pt x="3106" y="2495"/>
                      </a:lnTo>
                      <a:lnTo>
                        <a:pt x="3108" y="2497"/>
                      </a:lnTo>
                      <a:lnTo>
                        <a:pt x="3111" y="2497"/>
                      </a:lnTo>
                      <a:lnTo>
                        <a:pt x="3111" y="2497"/>
                      </a:lnTo>
                      <a:lnTo>
                        <a:pt x="3113" y="2497"/>
                      </a:lnTo>
                      <a:lnTo>
                        <a:pt x="3115" y="2497"/>
                      </a:lnTo>
                      <a:lnTo>
                        <a:pt x="3115" y="2500"/>
                      </a:lnTo>
                      <a:lnTo>
                        <a:pt x="3118" y="2500"/>
                      </a:lnTo>
                      <a:lnTo>
                        <a:pt x="3118" y="2502"/>
                      </a:lnTo>
                      <a:lnTo>
                        <a:pt x="3120" y="2502"/>
                      </a:lnTo>
                      <a:lnTo>
                        <a:pt x="3120" y="2504"/>
                      </a:lnTo>
                      <a:lnTo>
                        <a:pt x="3120" y="2504"/>
                      </a:lnTo>
                      <a:lnTo>
                        <a:pt x="3120" y="2507"/>
                      </a:lnTo>
                      <a:lnTo>
                        <a:pt x="3122" y="2507"/>
                      </a:lnTo>
                      <a:lnTo>
                        <a:pt x="3122" y="2509"/>
                      </a:lnTo>
                      <a:lnTo>
                        <a:pt x="3122" y="2511"/>
                      </a:lnTo>
                      <a:lnTo>
                        <a:pt x="3122" y="2514"/>
                      </a:lnTo>
                      <a:lnTo>
                        <a:pt x="3122" y="2516"/>
                      </a:lnTo>
                      <a:lnTo>
                        <a:pt x="3122" y="2519"/>
                      </a:lnTo>
                      <a:lnTo>
                        <a:pt x="3122" y="2521"/>
                      </a:lnTo>
                      <a:lnTo>
                        <a:pt x="3120" y="2521"/>
                      </a:lnTo>
                      <a:lnTo>
                        <a:pt x="3120" y="2523"/>
                      </a:lnTo>
                      <a:lnTo>
                        <a:pt x="3120" y="2526"/>
                      </a:lnTo>
                      <a:lnTo>
                        <a:pt x="3120" y="2528"/>
                      </a:lnTo>
                      <a:lnTo>
                        <a:pt x="3120" y="2530"/>
                      </a:lnTo>
                      <a:lnTo>
                        <a:pt x="3122" y="2530"/>
                      </a:lnTo>
                      <a:lnTo>
                        <a:pt x="3122" y="2533"/>
                      </a:lnTo>
                      <a:lnTo>
                        <a:pt x="3125" y="2533"/>
                      </a:lnTo>
                      <a:lnTo>
                        <a:pt x="3125" y="2535"/>
                      </a:lnTo>
                      <a:lnTo>
                        <a:pt x="3127" y="2535"/>
                      </a:lnTo>
                      <a:lnTo>
                        <a:pt x="3129" y="2535"/>
                      </a:lnTo>
                      <a:lnTo>
                        <a:pt x="3132" y="2535"/>
                      </a:lnTo>
                      <a:lnTo>
                        <a:pt x="3134" y="2535"/>
                      </a:lnTo>
                      <a:lnTo>
                        <a:pt x="3134" y="2537"/>
                      </a:lnTo>
                      <a:lnTo>
                        <a:pt x="3137" y="2537"/>
                      </a:lnTo>
                      <a:lnTo>
                        <a:pt x="3139" y="2537"/>
                      </a:lnTo>
                      <a:lnTo>
                        <a:pt x="3141" y="2537"/>
                      </a:lnTo>
                      <a:lnTo>
                        <a:pt x="3141" y="2540"/>
                      </a:lnTo>
                      <a:lnTo>
                        <a:pt x="3144" y="2540"/>
                      </a:lnTo>
                      <a:lnTo>
                        <a:pt x="3144" y="2542"/>
                      </a:lnTo>
                      <a:lnTo>
                        <a:pt x="3144" y="2545"/>
                      </a:lnTo>
                      <a:lnTo>
                        <a:pt x="3144" y="2547"/>
                      </a:lnTo>
                      <a:lnTo>
                        <a:pt x="3146" y="2547"/>
                      </a:lnTo>
                      <a:lnTo>
                        <a:pt x="3146" y="2549"/>
                      </a:lnTo>
                      <a:lnTo>
                        <a:pt x="3146" y="2552"/>
                      </a:lnTo>
                      <a:lnTo>
                        <a:pt x="3146" y="2554"/>
                      </a:lnTo>
                      <a:lnTo>
                        <a:pt x="3146" y="2554"/>
                      </a:lnTo>
                      <a:lnTo>
                        <a:pt x="3146" y="2556"/>
                      </a:lnTo>
                      <a:lnTo>
                        <a:pt x="3146" y="2559"/>
                      </a:lnTo>
                      <a:lnTo>
                        <a:pt x="3144" y="2559"/>
                      </a:lnTo>
                      <a:lnTo>
                        <a:pt x="3144" y="2561"/>
                      </a:lnTo>
                      <a:lnTo>
                        <a:pt x="3144" y="2563"/>
                      </a:lnTo>
                      <a:lnTo>
                        <a:pt x="3141" y="2563"/>
                      </a:lnTo>
                      <a:lnTo>
                        <a:pt x="3139" y="2563"/>
                      </a:lnTo>
                      <a:lnTo>
                        <a:pt x="3139" y="2566"/>
                      </a:lnTo>
                      <a:lnTo>
                        <a:pt x="3137" y="2566"/>
                      </a:lnTo>
                      <a:lnTo>
                        <a:pt x="3134" y="2566"/>
                      </a:lnTo>
                      <a:lnTo>
                        <a:pt x="3134" y="2563"/>
                      </a:lnTo>
                      <a:lnTo>
                        <a:pt x="3132" y="2563"/>
                      </a:lnTo>
                      <a:lnTo>
                        <a:pt x="3129" y="2563"/>
                      </a:lnTo>
                      <a:lnTo>
                        <a:pt x="3127" y="2561"/>
                      </a:lnTo>
                      <a:lnTo>
                        <a:pt x="3125" y="2561"/>
                      </a:lnTo>
                      <a:lnTo>
                        <a:pt x="3122" y="2561"/>
                      </a:lnTo>
                      <a:lnTo>
                        <a:pt x="3120" y="2561"/>
                      </a:lnTo>
                      <a:lnTo>
                        <a:pt x="3120" y="2563"/>
                      </a:lnTo>
                      <a:lnTo>
                        <a:pt x="3120" y="2566"/>
                      </a:lnTo>
                      <a:lnTo>
                        <a:pt x="3120" y="2568"/>
                      </a:lnTo>
                      <a:lnTo>
                        <a:pt x="3120" y="2570"/>
                      </a:lnTo>
                      <a:lnTo>
                        <a:pt x="3120" y="2570"/>
                      </a:lnTo>
                      <a:lnTo>
                        <a:pt x="3120" y="2573"/>
                      </a:lnTo>
                      <a:lnTo>
                        <a:pt x="3115" y="2578"/>
                      </a:lnTo>
                      <a:lnTo>
                        <a:pt x="3113" y="2580"/>
                      </a:lnTo>
                      <a:lnTo>
                        <a:pt x="3108" y="2582"/>
                      </a:lnTo>
                      <a:lnTo>
                        <a:pt x="3108" y="2585"/>
                      </a:lnTo>
                      <a:lnTo>
                        <a:pt x="3106" y="2585"/>
                      </a:lnTo>
                      <a:lnTo>
                        <a:pt x="3106" y="2587"/>
                      </a:lnTo>
                      <a:lnTo>
                        <a:pt x="3106" y="2589"/>
                      </a:lnTo>
                      <a:lnTo>
                        <a:pt x="3106" y="2592"/>
                      </a:lnTo>
                      <a:lnTo>
                        <a:pt x="3106" y="2594"/>
                      </a:lnTo>
                      <a:lnTo>
                        <a:pt x="3108" y="2596"/>
                      </a:lnTo>
                      <a:lnTo>
                        <a:pt x="3111" y="2601"/>
                      </a:lnTo>
                      <a:lnTo>
                        <a:pt x="3113" y="2604"/>
                      </a:lnTo>
                      <a:lnTo>
                        <a:pt x="3115" y="2606"/>
                      </a:lnTo>
                      <a:lnTo>
                        <a:pt x="3115" y="2608"/>
                      </a:lnTo>
                      <a:lnTo>
                        <a:pt x="3118" y="2608"/>
                      </a:lnTo>
                      <a:lnTo>
                        <a:pt x="3118" y="2611"/>
                      </a:lnTo>
                      <a:lnTo>
                        <a:pt x="3118" y="2611"/>
                      </a:lnTo>
                      <a:lnTo>
                        <a:pt x="3118" y="2615"/>
                      </a:lnTo>
                      <a:lnTo>
                        <a:pt x="3115" y="2627"/>
                      </a:lnTo>
                      <a:lnTo>
                        <a:pt x="3113" y="2634"/>
                      </a:lnTo>
                      <a:lnTo>
                        <a:pt x="3111" y="2637"/>
                      </a:lnTo>
                      <a:lnTo>
                        <a:pt x="3106" y="2639"/>
                      </a:lnTo>
                      <a:lnTo>
                        <a:pt x="3103" y="2641"/>
                      </a:lnTo>
                      <a:lnTo>
                        <a:pt x="3103" y="2644"/>
                      </a:lnTo>
                      <a:lnTo>
                        <a:pt x="3103" y="2646"/>
                      </a:lnTo>
                      <a:lnTo>
                        <a:pt x="3106" y="2648"/>
                      </a:lnTo>
                      <a:lnTo>
                        <a:pt x="3108" y="2653"/>
                      </a:lnTo>
                      <a:lnTo>
                        <a:pt x="3111" y="2653"/>
                      </a:lnTo>
                      <a:lnTo>
                        <a:pt x="3113" y="2656"/>
                      </a:lnTo>
                      <a:lnTo>
                        <a:pt x="3115" y="2656"/>
                      </a:lnTo>
                      <a:lnTo>
                        <a:pt x="3120" y="2658"/>
                      </a:lnTo>
                      <a:lnTo>
                        <a:pt x="3122" y="2660"/>
                      </a:lnTo>
                      <a:lnTo>
                        <a:pt x="3125" y="2663"/>
                      </a:lnTo>
                      <a:lnTo>
                        <a:pt x="3125" y="2665"/>
                      </a:lnTo>
                      <a:lnTo>
                        <a:pt x="3127" y="2667"/>
                      </a:lnTo>
                      <a:lnTo>
                        <a:pt x="3129" y="2672"/>
                      </a:lnTo>
                      <a:lnTo>
                        <a:pt x="3129" y="2679"/>
                      </a:lnTo>
                      <a:lnTo>
                        <a:pt x="3129" y="2682"/>
                      </a:lnTo>
                      <a:lnTo>
                        <a:pt x="3129" y="2686"/>
                      </a:lnTo>
                      <a:lnTo>
                        <a:pt x="3127" y="2689"/>
                      </a:lnTo>
                      <a:lnTo>
                        <a:pt x="3127" y="2691"/>
                      </a:lnTo>
                      <a:lnTo>
                        <a:pt x="3125" y="2693"/>
                      </a:lnTo>
                      <a:lnTo>
                        <a:pt x="3122" y="2693"/>
                      </a:lnTo>
                      <a:lnTo>
                        <a:pt x="3120" y="2693"/>
                      </a:lnTo>
                      <a:lnTo>
                        <a:pt x="3120" y="2696"/>
                      </a:lnTo>
                      <a:lnTo>
                        <a:pt x="3120" y="2696"/>
                      </a:lnTo>
                      <a:lnTo>
                        <a:pt x="3118" y="2693"/>
                      </a:lnTo>
                      <a:lnTo>
                        <a:pt x="3115" y="2693"/>
                      </a:lnTo>
                      <a:lnTo>
                        <a:pt x="3115" y="2691"/>
                      </a:lnTo>
                      <a:lnTo>
                        <a:pt x="3113" y="2691"/>
                      </a:lnTo>
                      <a:lnTo>
                        <a:pt x="3111" y="2686"/>
                      </a:lnTo>
                      <a:lnTo>
                        <a:pt x="3108" y="2684"/>
                      </a:lnTo>
                      <a:lnTo>
                        <a:pt x="3108" y="2682"/>
                      </a:lnTo>
                      <a:lnTo>
                        <a:pt x="3106" y="2682"/>
                      </a:lnTo>
                      <a:lnTo>
                        <a:pt x="3103" y="2682"/>
                      </a:lnTo>
                      <a:lnTo>
                        <a:pt x="3101" y="2684"/>
                      </a:lnTo>
                      <a:lnTo>
                        <a:pt x="3101" y="2686"/>
                      </a:lnTo>
                      <a:lnTo>
                        <a:pt x="3101" y="2696"/>
                      </a:lnTo>
                      <a:lnTo>
                        <a:pt x="3101" y="2700"/>
                      </a:lnTo>
                      <a:lnTo>
                        <a:pt x="3101" y="2705"/>
                      </a:lnTo>
                      <a:lnTo>
                        <a:pt x="3099" y="2708"/>
                      </a:lnTo>
                      <a:lnTo>
                        <a:pt x="3099" y="2710"/>
                      </a:lnTo>
                      <a:lnTo>
                        <a:pt x="3099" y="2715"/>
                      </a:lnTo>
                      <a:lnTo>
                        <a:pt x="3092" y="2722"/>
                      </a:lnTo>
                      <a:lnTo>
                        <a:pt x="3089" y="2724"/>
                      </a:lnTo>
                      <a:lnTo>
                        <a:pt x="3087" y="2724"/>
                      </a:lnTo>
                      <a:lnTo>
                        <a:pt x="3082" y="2724"/>
                      </a:lnTo>
                      <a:lnTo>
                        <a:pt x="3080" y="2724"/>
                      </a:lnTo>
                      <a:lnTo>
                        <a:pt x="3078" y="2724"/>
                      </a:lnTo>
                      <a:lnTo>
                        <a:pt x="3075" y="2724"/>
                      </a:lnTo>
                      <a:lnTo>
                        <a:pt x="3073" y="2724"/>
                      </a:lnTo>
                      <a:lnTo>
                        <a:pt x="3073" y="2724"/>
                      </a:lnTo>
                      <a:lnTo>
                        <a:pt x="3070" y="2724"/>
                      </a:lnTo>
                      <a:lnTo>
                        <a:pt x="3070" y="2726"/>
                      </a:lnTo>
                      <a:lnTo>
                        <a:pt x="3070" y="2729"/>
                      </a:lnTo>
                      <a:lnTo>
                        <a:pt x="3070" y="2731"/>
                      </a:lnTo>
                      <a:lnTo>
                        <a:pt x="3070" y="2734"/>
                      </a:lnTo>
                      <a:lnTo>
                        <a:pt x="3075" y="2748"/>
                      </a:lnTo>
                      <a:lnTo>
                        <a:pt x="3075" y="2750"/>
                      </a:lnTo>
                      <a:lnTo>
                        <a:pt x="3075" y="2752"/>
                      </a:lnTo>
                      <a:lnTo>
                        <a:pt x="3078" y="2755"/>
                      </a:lnTo>
                      <a:lnTo>
                        <a:pt x="3078" y="2757"/>
                      </a:lnTo>
                      <a:lnTo>
                        <a:pt x="3080" y="2759"/>
                      </a:lnTo>
                      <a:lnTo>
                        <a:pt x="3080" y="2762"/>
                      </a:lnTo>
                      <a:lnTo>
                        <a:pt x="3082" y="2767"/>
                      </a:lnTo>
                      <a:lnTo>
                        <a:pt x="3085" y="2769"/>
                      </a:lnTo>
                      <a:lnTo>
                        <a:pt x="3085" y="2771"/>
                      </a:lnTo>
                      <a:lnTo>
                        <a:pt x="3087" y="2774"/>
                      </a:lnTo>
                      <a:lnTo>
                        <a:pt x="3087" y="2776"/>
                      </a:lnTo>
                      <a:lnTo>
                        <a:pt x="3089" y="2781"/>
                      </a:lnTo>
                      <a:lnTo>
                        <a:pt x="3089" y="2781"/>
                      </a:lnTo>
                      <a:lnTo>
                        <a:pt x="3089" y="2783"/>
                      </a:lnTo>
                      <a:lnTo>
                        <a:pt x="3089" y="2788"/>
                      </a:lnTo>
                      <a:lnTo>
                        <a:pt x="3089" y="2793"/>
                      </a:lnTo>
                      <a:lnTo>
                        <a:pt x="3087" y="2802"/>
                      </a:lnTo>
                      <a:lnTo>
                        <a:pt x="3087" y="2807"/>
                      </a:lnTo>
                      <a:lnTo>
                        <a:pt x="3085" y="2811"/>
                      </a:lnTo>
                      <a:lnTo>
                        <a:pt x="3082" y="2814"/>
                      </a:lnTo>
                      <a:lnTo>
                        <a:pt x="3082" y="2816"/>
                      </a:lnTo>
                      <a:lnTo>
                        <a:pt x="3082" y="2819"/>
                      </a:lnTo>
                      <a:lnTo>
                        <a:pt x="3082" y="2821"/>
                      </a:lnTo>
                      <a:lnTo>
                        <a:pt x="3085" y="2821"/>
                      </a:lnTo>
                      <a:lnTo>
                        <a:pt x="3085" y="2823"/>
                      </a:lnTo>
                      <a:lnTo>
                        <a:pt x="3087" y="2823"/>
                      </a:lnTo>
                      <a:lnTo>
                        <a:pt x="3092" y="2823"/>
                      </a:lnTo>
                      <a:lnTo>
                        <a:pt x="3094" y="2823"/>
                      </a:lnTo>
                      <a:lnTo>
                        <a:pt x="3096" y="2823"/>
                      </a:lnTo>
                      <a:lnTo>
                        <a:pt x="3099" y="2823"/>
                      </a:lnTo>
                      <a:lnTo>
                        <a:pt x="3101" y="2823"/>
                      </a:lnTo>
                      <a:lnTo>
                        <a:pt x="3101" y="2826"/>
                      </a:lnTo>
                      <a:lnTo>
                        <a:pt x="3103" y="2826"/>
                      </a:lnTo>
                      <a:lnTo>
                        <a:pt x="3106" y="2826"/>
                      </a:lnTo>
                      <a:lnTo>
                        <a:pt x="3113" y="2828"/>
                      </a:lnTo>
                      <a:lnTo>
                        <a:pt x="3118" y="2833"/>
                      </a:lnTo>
                      <a:lnTo>
                        <a:pt x="3122" y="2837"/>
                      </a:lnTo>
                      <a:lnTo>
                        <a:pt x="3129" y="2847"/>
                      </a:lnTo>
                      <a:lnTo>
                        <a:pt x="3132" y="2849"/>
                      </a:lnTo>
                      <a:lnTo>
                        <a:pt x="3137" y="2852"/>
                      </a:lnTo>
                      <a:lnTo>
                        <a:pt x="3139" y="2854"/>
                      </a:lnTo>
                      <a:lnTo>
                        <a:pt x="3141" y="2854"/>
                      </a:lnTo>
                      <a:lnTo>
                        <a:pt x="3146" y="2859"/>
                      </a:lnTo>
                      <a:lnTo>
                        <a:pt x="3148" y="2861"/>
                      </a:lnTo>
                      <a:lnTo>
                        <a:pt x="3148" y="2863"/>
                      </a:lnTo>
                      <a:lnTo>
                        <a:pt x="3151" y="2863"/>
                      </a:lnTo>
                      <a:lnTo>
                        <a:pt x="3151" y="2866"/>
                      </a:lnTo>
                      <a:lnTo>
                        <a:pt x="3151" y="2868"/>
                      </a:lnTo>
                      <a:lnTo>
                        <a:pt x="3151" y="2871"/>
                      </a:lnTo>
                      <a:lnTo>
                        <a:pt x="3151" y="2873"/>
                      </a:lnTo>
                      <a:lnTo>
                        <a:pt x="3151" y="2875"/>
                      </a:lnTo>
                      <a:lnTo>
                        <a:pt x="3153" y="2875"/>
                      </a:lnTo>
                      <a:lnTo>
                        <a:pt x="3153" y="2878"/>
                      </a:lnTo>
                      <a:lnTo>
                        <a:pt x="3153" y="2880"/>
                      </a:lnTo>
                      <a:lnTo>
                        <a:pt x="3155" y="2880"/>
                      </a:lnTo>
                      <a:lnTo>
                        <a:pt x="3158" y="2880"/>
                      </a:lnTo>
                      <a:lnTo>
                        <a:pt x="3158" y="2882"/>
                      </a:lnTo>
                      <a:lnTo>
                        <a:pt x="3160" y="2882"/>
                      </a:lnTo>
                      <a:lnTo>
                        <a:pt x="3167" y="2880"/>
                      </a:lnTo>
                      <a:lnTo>
                        <a:pt x="3172" y="2880"/>
                      </a:lnTo>
                      <a:lnTo>
                        <a:pt x="3174" y="2880"/>
                      </a:lnTo>
                      <a:lnTo>
                        <a:pt x="3177" y="2880"/>
                      </a:lnTo>
                      <a:lnTo>
                        <a:pt x="3177" y="2880"/>
                      </a:lnTo>
                      <a:lnTo>
                        <a:pt x="3177" y="2882"/>
                      </a:lnTo>
                      <a:lnTo>
                        <a:pt x="3179" y="2892"/>
                      </a:lnTo>
                      <a:lnTo>
                        <a:pt x="3181" y="2906"/>
                      </a:lnTo>
                      <a:lnTo>
                        <a:pt x="3181" y="2908"/>
                      </a:lnTo>
                      <a:lnTo>
                        <a:pt x="3184" y="2915"/>
                      </a:lnTo>
                      <a:lnTo>
                        <a:pt x="3181" y="2918"/>
                      </a:lnTo>
                      <a:lnTo>
                        <a:pt x="3181" y="2920"/>
                      </a:lnTo>
                      <a:lnTo>
                        <a:pt x="3179" y="2925"/>
                      </a:lnTo>
                      <a:lnTo>
                        <a:pt x="3177" y="2930"/>
                      </a:lnTo>
                      <a:lnTo>
                        <a:pt x="3167" y="2937"/>
                      </a:lnTo>
                      <a:lnTo>
                        <a:pt x="3160" y="2941"/>
                      </a:lnTo>
                      <a:lnTo>
                        <a:pt x="3155" y="2944"/>
                      </a:lnTo>
                      <a:lnTo>
                        <a:pt x="3155" y="2946"/>
                      </a:lnTo>
                      <a:lnTo>
                        <a:pt x="3155" y="2948"/>
                      </a:lnTo>
                      <a:lnTo>
                        <a:pt x="3155" y="2948"/>
                      </a:lnTo>
                      <a:lnTo>
                        <a:pt x="3155" y="2951"/>
                      </a:lnTo>
                      <a:lnTo>
                        <a:pt x="3158" y="2951"/>
                      </a:lnTo>
                      <a:lnTo>
                        <a:pt x="3158" y="2953"/>
                      </a:lnTo>
                      <a:lnTo>
                        <a:pt x="3160" y="2953"/>
                      </a:lnTo>
                      <a:lnTo>
                        <a:pt x="3163" y="2951"/>
                      </a:lnTo>
                      <a:lnTo>
                        <a:pt x="3167" y="2948"/>
                      </a:lnTo>
                      <a:lnTo>
                        <a:pt x="3167" y="2948"/>
                      </a:lnTo>
                      <a:lnTo>
                        <a:pt x="3170" y="2948"/>
                      </a:lnTo>
                      <a:lnTo>
                        <a:pt x="3172" y="2946"/>
                      </a:lnTo>
                      <a:lnTo>
                        <a:pt x="3174" y="2946"/>
                      </a:lnTo>
                      <a:lnTo>
                        <a:pt x="3177" y="2948"/>
                      </a:lnTo>
                      <a:lnTo>
                        <a:pt x="3177" y="2948"/>
                      </a:lnTo>
                      <a:lnTo>
                        <a:pt x="3177" y="2951"/>
                      </a:lnTo>
                      <a:lnTo>
                        <a:pt x="3177" y="2953"/>
                      </a:lnTo>
                      <a:lnTo>
                        <a:pt x="3174" y="2956"/>
                      </a:lnTo>
                      <a:lnTo>
                        <a:pt x="3174" y="2958"/>
                      </a:lnTo>
                      <a:lnTo>
                        <a:pt x="3174" y="2965"/>
                      </a:lnTo>
                      <a:lnTo>
                        <a:pt x="3174" y="2967"/>
                      </a:lnTo>
                      <a:lnTo>
                        <a:pt x="3174" y="2970"/>
                      </a:lnTo>
                      <a:lnTo>
                        <a:pt x="3174" y="2972"/>
                      </a:lnTo>
                      <a:lnTo>
                        <a:pt x="3177" y="2974"/>
                      </a:lnTo>
                      <a:lnTo>
                        <a:pt x="3177" y="2979"/>
                      </a:lnTo>
                      <a:lnTo>
                        <a:pt x="3186" y="2984"/>
                      </a:lnTo>
                      <a:lnTo>
                        <a:pt x="3193" y="2986"/>
                      </a:lnTo>
                      <a:lnTo>
                        <a:pt x="3196" y="2986"/>
                      </a:lnTo>
                      <a:lnTo>
                        <a:pt x="3198" y="2986"/>
                      </a:lnTo>
                      <a:lnTo>
                        <a:pt x="3200" y="2984"/>
                      </a:lnTo>
                      <a:lnTo>
                        <a:pt x="3203" y="2984"/>
                      </a:lnTo>
                      <a:lnTo>
                        <a:pt x="3205" y="2982"/>
                      </a:lnTo>
                      <a:lnTo>
                        <a:pt x="3207" y="2977"/>
                      </a:lnTo>
                      <a:lnTo>
                        <a:pt x="3210" y="2974"/>
                      </a:lnTo>
                      <a:lnTo>
                        <a:pt x="3210" y="2972"/>
                      </a:lnTo>
                      <a:lnTo>
                        <a:pt x="3212" y="2972"/>
                      </a:lnTo>
                      <a:lnTo>
                        <a:pt x="3212" y="2970"/>
                      </a:lnTo>
                      <a:lnTo>
                        <a:pt x="3215" y="2970"/>
                      </a:lnTo>
                      <a:lnTo>
                        <a:pt x="3217" y="2970"/>
                      </a:lnTo>
                      <a:lnTo>
                        <a:pt x="3217" y="2967"/>
                      </a:lnTo>
                      <a:lnTo>
                        <a:pt x="3219" y="2967"/>
                      </a:lnTo>
                      <a:lnTo>
                        <a:pt x="3224" y="2967"/>
                      </a:lnTo>
                      <a:lnTo>
                        <a:pt x="3226" y="2967"/>
                      </a:lnTo>
                      <a:lnTo>
                        <a:pt x="3231" y="2970"/>
                      </a:lnTo>
                      <a:lnTo>
                        <a:pt x="3233" y="2970"/>
                      </a:lnTo>
                      <a:lnTo>
                        <a:pt x="3231" y="2974"/>
                      </a:lnTo>
                      <a:lnTo>
                        <a:pt x="3231" y="2982"/>
                      </a:lnTo>
                      <a:lnTo>
                        <a:pt x="3231" y="2984"/>
                      </a:lnTo>
                      <a:lnTo>
                        <a:pt x="3233" y="2984"/>
                      </a:lnTo>
                      <a:lnTo>
                        <a:pt x="3233" y="2986"/>
                      </a:lnTo>
                      <a:lnTo>
                        <a:pt x="3233" y="2991"/>
                      </a:lnTo>
                      <a:lnTo>
                        <a:pt x="3240" y="2998"/>
                      </a:lnTo>
                      <a:lnTo>
                        <a:pt x="3243" y="3000"/>
                      </a:lnTo>
                      <a:lnTo>
                        <a:pt x="3250" y="3005"/>
                      </a:lnTo>
                      <a:lnTo>
                        <a:pt x="3252" y="3010"/>
                      </a:lnTo>
                      <a:lnTo>
                        <a:pt x="3255" y="3012"/>
                      </a:lnTo>
                      <a:lnTo>
                        <a:pt x="3255" y="3015"/>
                      </a:lnTo>
                      <a:lnTo>
                        <a:pt x="3257" y="3019"/>
                      </a:lnTo>
                      <a:lnTo>
                        <a:pt x="3259" y="3024"/>
                      </a:lnTo>
                      <a:lnTo>
                        <a:pt x="3259" y="3026"/>
                      </a:lnTo>
                      <a:lnTo>
                        <a:pt x="3259" y="3029"/>
                      </a:lnTo>
                      <a:lnTo>
                        <a:pt x="3259" y="3034"/>
                      </a:lnTo>
                      <a:lnTo>
                        <a:pt x="3259" y="3038"/>
                      </a:lnTo>
                      <a:lnTo>
                        <a:pt x="3259" y="3043"/>
                      </a:lnTo>
                      <a:lnTo>
                        <a:pt x="3259" y="3045"/>
                      </a:lnTo>
                      <a:lnTo>
                        <a:pt x="3257" y="3050"/>
                      </a:lnTo>
                      <a:lnTo>
                        <a:pt x="3252" y="3062"/>
                      </a:lnTo>
                      <a:lnTo>
                        <a:pt x="3248" y="3069"/>
                      </a:lnTo>
                      <a:lnTo>
                        <a:pt x="3243" y="3081"/>
                      </a:lnTo>
                      <a:lnTo>
                        <a:pt x="3243" y="3085"/>
                      </a:lnTo>
                      <a:lnTo>
                        <a:pt x="3243" y="3088"/>
                      </a:lnTo>
                      <a:lnTo>
                        <a:pt x="3243" y="3090"/>
                      </a:lnTo>
                      <a:lnTo>
                        <a:pt x="3243" y="3095"/>
                      </a:lnTo>
                      <a:lnTo>
                        <a:pt x="3240" y="3104"/>
                      </a:lnTo>
                      <a:lnTo>
                        <a:pt x="3243" y="3116"/>
                      </a:lnTo>
                      <a:lnTo>
                        <a:pt x="3245" y="3119"/>
                      </a:lnTo>
                      <a:lnTo>
                        <a:pt x="3245" y="3121"/>
                      </a:lnTo>
                      <a:lnTo>
                        <a:pt x="3248" y="3133"/>
                      </a:lnTo>
                      <a:lnTo>
                        <a:pt x="3250" y="3135"/>
                      </a:lnTo>
                      <a:lnTo>
                        <a:pt x="3281" y="3187"/>
                      </a:lnTo>
                      <a:lnTo>
                        <a:pt x="3281" y="3289"/>
                      </a:lnTo>
                      <a:lnTo>
                        <a:pt x="3186" y="3289"/>
                      </a:lnTo>
                      <a:lnTo>
                        <a:pt x="3096" y="3289"/>
                      </a:lnTo>
                      <a:lnTo>
                        <a:pt x="3007" y="3289"/>
                      </a:lnTo>
                      <a:lnTo>
                        <a:pt x="2915" y="3289"/>
                      </a:lnTo>
                      <a:lnTo>
                        <a:pt x="2827" y="3289"/>
                      </a:lnTo>
                      <a:lnTo>
                        <a:pt x="2735" y="3289"/>
                      </a:lnTo>
                      <a:lnTo>
                        <a:pt x="2645" y="3289"/>
                      </a:lnTo>
                      <a:lnTo>
                        <a:pt x="2520" y="3289"/>
                      </a:lnTo>
                      <a:lnTo>
                        <a:pt x="2513" y="3289"/>
                      </a:lnTo>
                      <a:lnTo>
                        <a:pt x="2463" y="3289"/>
                      </a:lnTo>
                      <a:lnTo>
                        <a:pt x="2371" y="3289"/>
                      </a:lnTo>
                      <a:lnTo>
                        <a:pt x="2284" y="3289"/>
                      </a:lnTo>
                      <a:lnTo>
                        <a:pt x="2220" y="3289"/>
                      </a:lnTo>
                      <a:lnTo>
                        <a:pt x="2185" y="3289"/>
                      </a:lnTo>
                      <a:lnTo>
                        <a:pt x="2137" y="3289"/>
                      </a:lnTo>
                      <a:lnTo>
                        <a:pt x="2095" y="3289"/>
                      </a:lnTo>
                      <a:lnTo>
                        <a:pt x="2003" y="3286"/>
                      </a:lnTo>
                      <a:lnTo>
                        <a:pt x="1915" y="3286"/>
                      </a:lnTo>
                      <a:lnTo>
                        <a:pt x="1823" y="3286"/>
                      </a:lnTo>
                      <a:lnTo>
                        <a:pt x="1733" y="3286"/>
                      </a:lnTo>
                      <a:lnTo>
                        <a:pt x="1644" y="3286"/>
                      </a:lnTo>
                      <a:lnTo>
                        <a:pt x="1554" y="3284"/>
                      </a:lnTo>
                      <a:lnTo>
                        <a:pt x="1464" y="3284"/>
                      </a:lnTo>
                      <a:lnTo>
                        <a:pt x="1372" y="3284"/>
                      </a:lnTo>
                      <a:lnTo>
                        <a:pt x="1282" y="3284"/>
                      </a:lnTo>
                      <a:lnTo>
                        <a:pt x="1190" y="3284"/>
                      </a:lnTo>
                      <a:lnTo>
                        <a:pt x="1169" y="3284"/>
                      </a:lnTo>
                      <a:lnTo>
                        <a:pt x="1098" y="3282"/>
                      </a:lnTo>
                      <a:lnTo>
                        <a:pt x="1020" y="3282"/>
                      </a:lnTo>
                      <a:lnTo>
                        <a:pt x="1008" y="3282"/>
                      </a:lnTo>
                      <a:lnTo>
                        <a:pt x="916" y="3282"/>
                      </a:lnTo>
                      <a:lnTo>
                        <a:pt x="869" y="3282"/>
                      </a:lnTo>
                      <a:lnTo>
                        <a:pt x="838" y="3282"/>
                      </a:lnTo>
                      <a:lnTo>
                        <a:pt x="826" y="3282"/>
                      </a:lnTo>
                      <a:lnTo>
                        <a:pt x="737" y="3282"/>
                      </a:lnTo>
                      <a:lnTo>
                        <a:pt x="647" y="3282"/>
                      </a:lnTo>
                      <a:lnTo>
                        <a:pt x="557" y="3279"/>
                      </a:lnTo>
                      <a:lnTo>
                        <a:pt x="467" y="3279"/>
                      </a:lnTo>
                      <a:lnTo>
                        <a:pt x="508" y="3279"/>
                      </a:lnTo>
                      <a:lnTo>
                        <a:pt x="508" y="3253"/>
                      </a:lnTo>
                      <a:lnTo>
                        <a:pt x="505" y="3246"/>
                      </a:lnTo>
                      <a:lnTo>
                        <a:pt x="500" y="3232"/>
                      </a:lnTo>
                      <a:lnTo>
                        <a:pt x="496" y="3220"/>
                      </a:lnTo>
                      <a:lnTo>
                        <a:pt x="491" y="3197"/>
                      </a:lnTo>
                      <a:lnTo>
                        <a:pt x="486" y="3161"/>
                      </a:lnTo>
                      <a:lnTo>
                        <a:pt x="484" y="3119"/>
                      </a:lnTo>
                      <a:lnTo>
                        <a:pt x="486" y="3085"/>
                      </a:lnTo>
                      <a:lnTo>
                        <a:pt x="484" y="3052"/>
                      </a:lnTo>
                      <a:lnTo>
                        <a:pt x="484" y="3026"/>
                      </a:lnTo>
                      <a:lnTo>
                        <a:pt x="472" y="2972"/>
                      </a:lnTo>
                      <a:lnTo>
                        <a:pt x="472" y="2970"/>
                      </a:lnTo>
                      <a:lnTo>
                        <a:pt x="472" y="2967"/>
                      </a:lnTo>
                      <a:lnTo>
                        <a:pt x="472" y="2965"/>
                      </a:lnTo>
                      <a:lnTo>
                        <a:pt x="472" y="2963"/>
                      </a:lnTo>
                      <a:lnTo>
                        <a:pt x="472" y="2960"/>
                      </a:lnTo>
                      <a:lnTo>
                        <a:pt x="472" y="2958"/>
                      </a:lnTo>
                      <a:lnTo>
                        <a:pt x="472" y="2956"/>
                      </a:lnTo>
                      <a:lnTo>
                        <a:pt x="472" y="2953"/>
                      </a:lnTo>
                      <a:lnTo>
                        <a:pt x="470" y="2953"/>
                      </a:lnTo>
                      <a:lnTo>
                        <a:pt x="470" y="2951"/>
                      </a:lnTo>
                      <a:lnTo>
                        <a:pt x="470" y="2948"/>
                      </a:lnTo>
                      <a:lnTo>
                        <a:pt x="467" y="2948"/>
                      </a:lnTo>
                      <a:lnTo>
                        <a:pt x="467" y="2948"/>
                      </a:lnTo>
                      <a:lnTo>
                        <a:pt x="465" y="2948"/>
                      </a:lnTo>
                      <a:lnTo>
                        <a:pt x="463" y="2946"/>
                      </a:lnTo>
                      <a:lnTo>
                        <a:pt x="463" y="2944"/>
                      </a:lnTo>
                      <a:lnTo>
                        <a:pt x="460" y="2944"/>
                      </a:lnTo>
                      <a:lnTo>
                        <a:pt x="460" y="2941"/>
                      </a:lnTo>
                      <a:lnTo>
                        <a:pt x="458" y="2939"/>
                      </a:lnTo>
                      <a:lnTo>
                        <a:pt x="456" y="2937"/>
                      </a:lnTo>
                      <a:lnTo>
                        <a:pt x="456" y="2934"/>
                      </a:lnTo>
                      <a:lnTo>
                        <a:pt x="456" y="2932"/>
                      </a:lnTo>
                      <a:lnTo>
                        <a:pt x="453" y="2932"/>
                      </a:lnTo>
                      <a:lnTo>
                        <a:pt x="453" y="2930"/>
                      </a:lnTo>
                      <a:lnTo>
                        <a:pt x="453" y="2927"/>
                      </a:lnTo>
                      <a:lnTo>
                        <a:pt x="453" y="2925"/>
                      </a:lnTo>
                      <a:lnTo>
                        <a:pt x="453" y="2922"/>
                      </a:lnTo>
                      <a:lnTo>
                        <a:pt x="453" y="2920"/>
                      </a:lnTo>
                      <a:lnTo>
                        <a:pt x="453" y="2918"/>
                      </a:lnTo>
                      <a:lnTo>
                        <a:pt x="453" y="2915"/>
                      </a:lnTo>
                      <a:lnTo>
                        <a:pt x="453" y="2913"/>
                      </a:lnTo>
                      <a:lnTo>
                        <a:pt x="453" y="2911"/>
                      </a:lnTo>
                      <a:lnTo>
                        <a:pt x="453" y="2908"/>
                      </a:lnTo>
                      <a:lnTo>
                        <a:pt x="453" y="2908"/>
                      </a:lnTo>
                      <a:lnTo>
                        <a:pt x="453" y="2906"/>
                      </a:lnTo>
                      <a:lnTo>
                        <a:pt x="453" y="2904"/>
                      </a:lnTo>
                      <a:lnTo>
                        <a:pt x="456" y="2904"/>
                      </a:lnTo>
                      <a:lnTo>
                        <a:pt x="456" y="2901"/>
                      </a:lnTo>
                      <a:lnTo>
                        <a:pt x="458" y="2901"/>
                      </a:lnTo>
                      <a:lnTo>
                        <a:pt x="458" y="2899"/>
                      </a:lnTo>
                      <a:lnTo>
                        <a:pt x="460" y="2899"/>
                      </a:lnTo>
                      <a:lnTo>
                        <a:pt x="460" y="2897"/>
                      </a:lnTo>
                      <a:lnTo>
                        <a:pt x="463" y="2897"/>
                      </a:lnTo>
                      <a:lnTo>
                        <a:pt x="463" y="2894"/>
                      </a:lnTo>
                      <a:lnTo>
                        <a:pt x="465" y="2894"/>
                      </a:lnTo>
                      <a:lnTo>
                        <a:pt x="465" y="2892"/>
                      </a:lnTo>
                      <a:lnTo>
                        <a:pt x="467" y="2892"/>
                      </a:lnTo>
                      <a:lnTo>
                        <a:pt x="470" y="2889"/>
                      </a:lnTo>
                      <a:lnTo>
                        <a:pt x="472" y="2887"/>
                      </a:lnTo>
                      <a:lnTo>
                        <a:pt x="474" y="2885"/>
                      </a:lnTo>
                      <a:lnTo>
                        <a:pt x="477" y="2885"/>
                      </a:lnTo>
                      <a:lnTo>
                        <a:pt x="477" y="2882"/>
                      </a:lnTo>
                      <a:lnTo>
                        <a:pt x="479" y="2882"/>
                      </a:lnTo>
                      <a:lnTo>
                        <a:pt x="479" y="2880"/>
                      </a:lnTo>
                      <a:lnTo>
                        <a:pt x="482" y="2880"/>
                      </a:lnTo>
                      <a:lnTo>
                        <a:pt x="482" y="2878"/>
                      </a:lnTo>
                      <a:lnTo>
                        <a:pt x="484" y="2878"/>
                      </a:lnTo>
                      <a:lnTo>
                        <a:pt x="484" y="2875"/>
                      </a:lnTo>
                      <a:lnTo>
                        <a:pt x="486" y="2875"/>
                      </a:lnTo>
                      <a:lnTo>
                        <a:pt x="489" y="2873"/>
                      </a:lnTo>
                      <a:lnTo>
                        <a:pt x="491" y="2873"/>
                      </a:lnTo>
                      <a:lnTo>
                        <a:pt x="491" y="2871"/>
                      </a:lnTo>
                      <a:lnTo>
                        <a:pt x="493" y="2871"/>
                      </a:lnTo>
                      <a:lnTo>
                        <a:pt x="493" y="2868"/>
                      </a:lnTo>
                      <a:lnTo>
                        <a:pt x="496" y="2868"/>
                      </a:lnTo>
                      <a:lnTo>
                        <a:pt x="498" y="2868"/>
                      </a:lnTo>
                      <a:lnTo>
                        <a:pt x="498" y="2866"/>
                      </a:lnTo>
                      <a:lnTo>
                        <a:pt x="500" y="2866"/>
                      </a:lnTo>
                      <a:lnTo>
                        <a:pt x="500" y="2863"/>
                      </a:lnTo>
                      <a:lnTo>
                        <a:pt x="503" y="2863"/>
                      </a:lnTo>
                      <a:lnTo>
                        <a:pt x="503" y="2861"/>
                      </a:lnTo>
                      <a:lnTo>
                        <a:pt x="505" y="2861"/>
                      </a:lnTo>
                      <a:lnTo>
                        <a:pt x="505" y="2859"/>
                      </a:lnTo>
                      <a:lnTo>
                        <a:pt x="505" y="2856"/>
                      </a:lnTo>
                      <a:lnTo>
                        <a:pt x="508" y="2856"/>
                      </a:lnTo>
                      <a:lnTo>
                        <a:pt x="508" y="2854"/>
                      </a:lnTo>
                      <a:lnTo>
                        <a:pt x="508" y="2852"/>
                      </a:lnTo>
                      <a:lnTo>
                        <a:pt x="510" y="2852"/>
                      </a:lnTo>
                      <a:lnTo>
                        <a:pt x="510" y="2849"/>
                      </a:lnTo>
                      <a:lnTo>
                        <a:pt x="510" y="2847"/>
                      </a:lnTo>
                      <a:lnTo>
                        <a:pt x="510" y="2845"/>
                      </a:lnTo>
                      <a:lnTo>
                        <a:pt x="510" y="2842"/>
                      </a:lnTo>
                      <a:lnTo>
                        <a:pt x="510" y="2840"/>
                      </a:lnTo>
                      <a:lnTo>
                        <a:pt x="512" y="2837"/>
                      </a:lnTo>
                      <a:lnTo>
                        <a:pt x="512" y="2837"/>
                      </a:lnTo>
                      <a:lnTo>
                        <a:pt x="512" y="2835"/>
                      </a:lnTo>
                      <a:lnTo>
                        <a:pt x="512" y="2833"/>
                      </a:lnTo>
                      <a:lnTo>
                        <a:pt x="512" y="2830"/>
                      </a:lnTo>
                      <a:lnTo>
                        <a:pt x="512" y="2828"/>
                      </a:lnTo>
                      <a:lnTo>
                        <a:pt x="515" y="2828"/>
                      </a:lnTo>
                      <a:lnTo>
                        <a:pt x="515" y="2826"/>
                      </a:lnTo>
                      <a:lnTo>
                        <a:pt x="515" y="2823"/>
                      </a:lnTo>
                      <a:lnTo>
                        <a:pt x="515" y="2821"/>
                      </a:lnTo>
                      <a:lnTo>
                        <a:pt x="515" y="2819"/>
                      </a:lnTo>
                      <a:lnTo>
                        <a:pt x="515" y="2816"/>
                      </a:lnTo>
                      <a:lnTo>
                        <a:pt x="515" y="2814"/>
                      </a:lnTo>
                      <a:lnTo>
                        <a:pt x="515" y="2811"/>
                      </a:lnTo>
                      <a:lnTo>
                        <a:pt x="512" y="2811"/>
                      </a:lnTo>
                      <a:lnTo>
                        <a:pt x="512" y="2809"/>
                      </a:lnTo>
                      <a:lnTo>
                        <a:pt x="512" y="2807"/>
                      </a:lnTo>
                      <a:lnTo>
                        <a:pt x="512" y="2804"/>
                      </a:lnTo>
                      <a:lnTo>
                        <a:pt x="512" y="2802"/>
                      </a:lnTo>
                      <a:lnTo>
                        <a:pt x="512" y="2800"/>
                      </a:lnTo>
                      <a:lnTo>
                        <a:pt x="515" y="2800"/>
                      </a:lnTo>
                      <a:lnTo>
                        <a:pt x="515" y="2797"/>
                      </a:lnTo>
                      <a:lnTo>
                        <a:pt x="515" y="2795"/>
                      </a:lnTo>
                      <a:lnTo>
                        <a:pt x="515" y="2793"/>
                      </a:lnTo>
                      <a:lnTo>
                        <a:pt x="515" y="2790"/>
                      </a:lnTo>
                      <a:lnTo>
                        <a:pt x="517" y="2790"/>
                      </a:lnTo>
                      <a:lnTo>
                        <a:pt x="517" y="2788"/>
                      </a:lnTo>
                      <a:lnTo>
                        <a:pt x="517" y="2785"/>
                      </a:lnTo>
                      <a:lnTo>
                        <a:pt x="519" y="2785"/>
                      </a:lnTo>
                      <a:lnTo>
                        <a:pt x="519" y="2783"/>
                      </a:lnTo>
                      <a:lnTo>
                        <a:pt x="519" y="2781"/>
                      </a:lnTo>
                      <a:lnTo>
                        <a:pt x="522" y="2781"/>
                      </a:lnTo>
                      <a:lnTo>
                        <a:pt x="522" y="2781"/>
                      </a:lnTo>
                      <a:lnTo>
                        <a:pt x="524" y="2781"/>
                      </a:lnTo>
                      <a:lnTo>
                        <a:pt x="524" y="2778"/>
                      </a:lnTo>
                      <a:lnTo>
                        <a:pt x="524" y="2776"/>
                      </a:lnTo>
                      <a:lnTo>
                        <a:pt x="526" y="2776"/>
                      </a:lnTo>
                      <a:lnTo>
                        <a:pt x="526" y="2774"/>
                      </a:lnTo>
                      <a:lnTo>
                        <a:pt x="529" y="2774"/>
                      </a:lnTo>
                      <a:lnTo>
                        <a:pt x="529" y="2771"/>
                      </a:lnTo>
                      <a:lnTo>
                        <a:pt x="531" y="2771"/>
                      </a:lnTo>
                      <a:lnTo>
                        <a:pt x="531" y="2769"/>
                      </a:lnTo>
                      <a:lnTo>
                        <a:pt x="534" y="2769"/>
                      </a:lnTo>
                      <a:lnTo>
                        <a:pt x="536" y="2769"/>
                      </a:lnTo>
                      <a:lnTo>
                        <a:pt x="536" y="2767"/>
                      </a:lnTo>
                      <a:lnTo>
                        <a:pt x="538" y="2767"/>
                      </a:lnTo>
                      <a:lnTo>
                        <a:pt x="538" y="2764"/>
                      </a:lnTo>
                      <a:lnTo>
                        <a:pt x="541" y="2764"/>
                      </a:lnTo>
                      <a:lnTo>
                        <a:pt x="543" y="2764"/>
                      </a:lnTo>
                      <a:lnTo>
                        <a:pt x="543" y="2762"/>
                      </a:lnTo>
                      <a:lnTo>
                        <a:pt x="545" y="2762"/>
                      </a:lnTo>
                      <a:lnTo>
                        <a:pt x="548" y="2762"/>
                      </a:lnTo>
                      <a:lnTo>
                        <a:pt x="548" y="2759"/>
                      </a:lnTo>
                      <a:lnTo>
                        <a:pt x="550" y="2759"/>
                      </a:lnTo>
                      <a:lnTo>
                        <a:pt x="550" y="2757"/>
                      </a:lnTo>
                      <a:lnTo>
                        <a:pt x="552" y="2757"/>
                      </a:lnTo>
                      <a:lnTo>
                        <a:pt x="552" y="2755"/>
                      </a:lnTo>
                      <a:lnTo>
                        <a:pt x="555" y="2755"/>
                      </a:lnTo>
                      <a:lnTo>
                        <a:pt x="555" y="2752"/>
                      </a:lnTo>
                      <a:lnTo>
                        <a:pt x="555" y="2750"/>
                      </a:lnTo>
                      <a:lnTo>
                        <a:pt x="557" y="2750"/>
                      </a:lnTo>
                      <a:lnTo>
                        <a:pt x="557" y="2748"/>
                      </a:lnTo>
                      <a:lnTo>
                        <a:pt x="557" y="2745"/>
                      </a:lnTo>
                      <a:lnTo>
                        <a:pt x="557" y="2743"/>
                      </a:lnTo>
                      <a:lnTo>
                        <a:pt x="557" y="2734"/>
                      </a:lnTo>
                      <a:lnTo>
                        <a:pt x="557" y="2729"/>
                      </a:lnTo>
                      <a:lnTo>
                        <a:pt x="557" y="2717"/>
                      </a:lnTo>
                      <a:lnTo>
                        <a:pt x="555" y="2710"/>
                      </a:lnTo>
                      <a:lnTo>
                        <a:pt x="550" y="2696"/>
                      </a:lnTo>
                      <a:lnTo>
                        <a:pt x="543" y="2689"/>
                      </a:lnTo>
                      <a:lnTo>
                        <a:pt x="536" y="2682"/>
                      </a:lnTo>
                      <a:lnTo>
                        <a:pt x="526" y="2670"/>
                      </a:lnTo>
                      <a:lnTo>
                        <a:pt x="526" y="2667"/>
                      </a:lnTo>
                      <a:lnTo>
                        <a:pt x="522" y="2665"/>
                      </a:lnTo>
                      <a:lnTo>
                        <a:pt x="522" y="2660"/>
                      </a:lnTo>
                      <a:lnTo>
                        <a:pt x="519" y="2656"/>
                      </a:lnTo>
                      <a:lnTo>
                        <a:pt x="517" y="2648"/>
                      </a:lnTo>
                      <a:lnTo>
                        <a:pt x="512" y="2634"/>
                      </a:lnTo>
                      <a:lnTo>
                        <a:pt x="512" y="2630"/>
                      </a:lnTo>
                      <a:lnTo>
                        <a:pt x="512" y="2622"/>
                      </a:lnTo>
                      <a:lnTo>
                        <a:pt x="512" y="2615"/>
                      </a:lnTo>
                      <a:lnTo>
                        <a:pt x="515" y="2608"/>
                      </a:lnTo>
                      <a:lnTo>
                        <a:pt x="517" y="2596"/>
                      </a:lnTo>
                      <a:lnTo>
                        <a:pt x="522" y="2582"/>
                      </a:lnTo>
                      <a:lnTo>
                        <a:pt x="529" y="2568"/>
                      </a:lnTo>
                      <a:lnTo>
                        <a:pt x="534" y="2559"/>
                      </a:lnTo>
                      <a:lnTo>
                        <a:pt x="538" y="2554"/>
                      </a:lnTo>
                      <a:lnTo>
                        <a:pt x="541" y="2549"/>
                      </a:lnTo>
                      <a:lnTo>
                        <a:pt x="545" y="2545"/>
                      </a:lnTo>
                      <a:lnTo>
                        <a:pt x="552" y="2537"/>
                      </a:lnTo>
                      <a:lnTo>
                        <a:pt x="562" y="2530"/>
                      </a:lnTo>
                      <a:lnTo>
                        <a:pt x="571" y="2519"/>
                      </a:lnTo>
                      <a:lnTo>
                        <a:pt x="578" y="2511"/>
                      </a:lnTo>
                      <a:lnTo>
                        <a:pt x="581" y="2507"/>
                      </a:lnTo>
                      <a:lnTo>
                        <a:pt x="581" y="2502"/>
                      </a:lnTo>
                      <a:lnTo>
                        <a:pt x="583" y="2497"/>
                      </a:lnTo>
                      <a:lnTo>
                        <a:pt x="583" y="2488"/>
                      </a:lnTo>
                      <a:lnTo>
                        <a:pt x="583" y="2474"/>
                      </a:lnTo>
                      <a:lnTo>
                        <a:pt x="583" y="2467"/>
                      </a:lnTo>
                      <a:lnTo>
                        <a:pt x="583" y="2459"/>
                      </a:lnTo>
                      <a:lnTo>
                        <a:pt x="583" y="2452"/>
                      </a:lnTo>
                      <a:lnTo>
                        <a:pt x="583" y="2433"/>
                      </a:lnTo>
                      <a:lnTo>
                        <a:pt x="583" y="2426"/>
                      </a:lnTo>
                      <a:lnTo>
                        <a:pt x="581" y="2419"/>
                      </a:lnTo>
                      <a:lnTo>
                        <a:pt x="581" y="2403"/>
                      </a:lnTo>
                      <a:lnTo>
                        <a:pt x="581" y="2391"/>
                      </a:lnTo>
                      <a:lnTo>
                        <a:pt x="571" y="2367"/>
                      </a:lnTo>
                      <a:lnTo>
                        <a:pt x="569" y="2367"/>
                      </a:lnTo>
                      <a:lnTo>
                        <a:pt x="569" y="2365"/>
                      </a:lnTo>
                      <a:lnTo>
                        <a:pt x="569" y="2363"/>
                      </a:lnTo>
                      <a:lnTo>
                        <a:pt x="569" y="2360"/>
                      </a:lnTo>
                      <a:lnTo>
                        <a:pt x="569" y="2358"/>
                      </a:lnTo>
                      <a:lnTo>
                        <a:pt x="569" y="2356"/>
                      </a:lnTo>
                      <a:lnTo>
                        <a:pt x="569" y="2353"/>
                      </a:lnTo>
                      <a:lnTo>
                        <a:pt x="569" y="2351"/>
                      </a:lnTo>
                      <a:lnTo>
                        <a:pt x="567" y="2348"/>
                      </a:lnTo>
                      <a:lnTo>
                        <a:pt x="567" y="2346"/>
                      </a:lnTo>
                      <a:lnTo>
                        <a:pt x="567" y="2344"/>
                      </a:lnTo>
                      <a:lnTo>
                        <a:pt x="567" y="2341"/>
                      </a:lnTo>
                      <a:lnTo>
                        <a:pt x="564" y="2339"/>
                      </a:lnTo>
                      <a:lnTo>
                        <a:pt x="564" y="2332"/>
                      </a:lnTo>
                      <a:lnTo>
                        <a:pt x="564" y="2330"/>
                      </a:lnTo>
                      <a:lnTo>
                        <a:pt x="564" y="2327"/>
                      </a:lnTo>
                      <a:lnTo>
                        <a:pt x="564" y="2327"/>
                      </a:lnTo>
                      <a:lnTo>
                        <a:pt x="567" y="2327"/>
                      </a:lnTo>
                      <a:lnTo>
                        <a:pt x="567" y="2325"/>
                      </a:lnTo>
                      <a:lnTo>
                        <a:pt x="567" y="2322"/>
                      </a:lnTo>
                      <a:lnTo>
                        <a:pt x="567" y="2320"/>
                      </a:lnTo>
                      <a:lnTo>
                        <a:pt x="567" y="2315"/>
                      </a:lnTo>
                      <a:lnTo>
                        <a:pt x="567" y="2313"/>
                      </a:lnTo>
                      <a:lnTo>
                        <a:pt x="567" y="2311"/>
                      </a:lnTo>
                      <a:lnTo>
                        <a:pt x="567" y="2308"/>
                      </a:lnTo>
                      <a:lnTo>
                        <a:pt x="567" y="2306"/>
                      </a:lnTo>
                      <a:lnTo>
                        <a:pt x="567" y="2304"/>
                      </a:lnTo>
                      <a:lnTo>
                        <a:pt x="569" y="2301"/>
                      </a:lnTo>
                      <a:lnTo>
                        <a:pt x="569" y="2299"/>
                      </a:lnTo>
                      <a:lnTo>
                        <a:pt x="571" y="2299"/>
                      </a:lnTo>
                      <a:lnTo>
                        <a:pt x="569" y="2296"/>
                      </a:lnTo>
                      <a:lnTo>
                        <a:pt x="569" y="2294"/>
                      </a:lnTo>
                      <a:lnTo>
                        <a:pt x="569" y="2292"/>
                      </a:lnTo>
                      <a:lnTo>
                        <a:pt x="571" y="2289"/>
                      </a:lnTo>
                      <a:lnTo>
                        <a:pt x="571" y="2287"/>
                      </a:lnTo>
                      <a:lnTo>
                        <a:pt x="571" y="2285"/>
                      </a:lnTo>
                      <a:lnTo>
                        <a:pt x="574" y="2282"/>
                      </a:lnTo>
                      <a:lnTo>
                        <a:pt x="574" y="2280"/>
                      </a:lnTo>
                      <a:lnTo>
                        <a:pt x="574" y="2278"/>
                      </a:lnTo>
                      <a:lnTo>
                        <a:pt x="574" y="2273"/>
                      </a:lnTo>
                      <a:lnTo>
                        <a:pt x="574" y="2270"/>
                      </a:lnTo>
                      <a:lnTo>
                        <a:pt x="574" y="2268"/>
                      </a:lnTo>
                      <a:lnTo>
                        <a:pt x="574" y="2266"/>
                      </a:lnTo>
                      <a:lnTo>
                        <a:pt x="574" y="2263"/>
                      </a:lnTo>
                      <a:lnTo>
                        <a:pt x="576" y="2263"/>
                      </a:lnTo>
                      <a:lnTo>
                        <a:pt x="578" y="2259"/>
                      </a:lnTo>
                      <a:lnTo>
                        <a:pt x="578" y="2256"/>
                      </a:lnTo>
                      <a:lnTo>
                        <a:pt x="578" y="2254"/>
                      </a:lnTo>
                      <a:lnTo>
                        <a:pt x="578" y="2252"/>
                      </a:lnTo>
                      <a:lnTo>
                        <a:pt x="578" y="2249"/>
                      </a:lnTo>
                      <a:lnTo>
                        <a:pt x="581" y="2244"/>
                      </a:lnTo>
                      <a:lnTo>
                        <a:pt x="583" y="2244"/>
                      </a:lnTo>
                      <a:lnTo>
                        <a:pt x="585" y="2242"/>
                      </a:lnTo>
                      <a:lnTo>
                        <a:pt x="588" y="2237"/>
                      </a:lnTo>
                      <a:lnTo>
                        <a:pt x="590" y="2230"/>
                      </a:lnTo>
                      <a:lnTo>
                        <a:pt x="593" y="2228"/>
                      </a:lnTo>
                      <a:lnTo>
                        <a:pt x="593" y="2226"/>
                      </a:lnTo>
                      <a:lnTo>
                        <a:pt x="593" y="2223"/>
                      </a:lnTo>
                      <a:lnTo>
                        <a:pt x="595" y="2221"/>
                      </a:lnTo>
                      <a:lnTo>
                        <a:pt x="595" y="2218"/>
                      </a:lnTo>
                      <a:lnTo>
                        <a:pt x="595" y="2216"/>
                      </a:lnTo>
                      <a:lnTo>
                        <a:pt x="597" y="2216"/>
                      </a:lnTo>
                      <a:lnTo>
                        <a:pt x="597" y="2214"/>
                      </a:lnTo>
                      <a:lnTo>
                        <a:pt x="595" y="2214"/>
                      </a:lnTo>
                      <a:lnTo>
                        <a:pt x="595" y="2211"/>
                      </a:lnTo>
                      <a:lnTo>
                        <a:pt x="595" y="2209"/>
                      </a:lnTo>
                      <a:lnTo>
                        <a:pt x="597" y="2204"/>
                      </a:lnTo>
                      <a:lnTo>
                        <a:pt x="600" y="2202"/>
                      </a:lnTo>
                      <a:lnTo>
                        <a:pt x="602" y="2200"/>
                      </a:lnTo>
                      <a:lnTo>
                        <a:pt x="602" y="2197"/>
                      </a:lnTo>
                      <a:lnTo>
                        <a:pt x="602" y="2193"/>
                      </a:lnTo>
                      <a:lnTo>
                        <a:pt x="602" y="2190"/>
                      </a:lnTo>
                      <a:lnTo>
                        <a:pt x="604" y="2188"/>
                      </a:lnTo>
                      <a:lnTo>
                        <a:pt x="604" y="2185"/>
                      </a:lnTo>
                      <a:lnTo>
                        <a:pt x="609" y="2181"/>
                      </a:lnTo>
                      <a:lnTo>
                        <a:pt x="623" y="2162"/>
                      </a:lnTo>
                      <a:lnTo>
                        <a:pt x="626" y="2159"/>
                      </a:lnTo>
                      <a:lnTo>
                        <a:pt x="647" y="2152"/>
                      </a:lnTo>
                      <a:lnTo>
                        <a:pt x="652" y="2148"/>
                      </a:lnTo>
                      <a:lnTo>
                        <a:pt x="661" y="2138"/>
                      </a:lnTo>
                      <a:lnTo>
                        <a:pt x="666" y="2129"/>
                      </a:lnTo>
                      <a:lnTo>
                        <a:pt x="673" y="2115"/>
                      </a:lnTo>
                      <a:lnTo>
                        <a:pt x="680" y="2055"/>
                      </a:lnTo>
                      <a:lnTo>
                        <a:pt x="682" y="2044"/>
                      </a:lnTo>
                      <a:lnTo>
                        <a:pt x="685" y="2044"/>
                      </a:lnTo>
                      <a:lnTo>
                        <a:pt x="685" y="2041"/>
                      </a:lnTo>
                      <a:lnTo>
                        <a:pt x="687" y="2039"/>
                      </a:lnTo>
                      <a:lnTo>
                        <a:pt x="687" y="2037"/>
                      </a:lnTo>
                      <a:lnTo>
                        <a:pt x="689" y="2037"/>
                      </a:lnTo>
                      <a:lnTo>
                        <a:pt x="689" y="2034"/>
                      </a:lnTo>
                      <a:lnTo>
                        <a:pt x="689" y="2032"/>
                      </a:lnTo>
                      <a:lnTo>
                        <a:pt x="689" y="2027"/>
                      </a:lnTo>
                      <a:lnTo>
                        <a:pt x="689" y="2025"/>
                      </a:lnTo>
                      <a:lnTo>
                        <a:pt x="689" y="2022"/>
                      </a:lnTo>
                      <a:lnTo>
                        <a:pt x="689" y="2020"/>
                      </a:lnTo>
                      <a:lnTo>
                        <a:pt x="689" y="2018"/>
                      </a:lnTo>
                      <a:lnTo>
                        <a:pt x="689" y="2015"/>
                      </a:lnTo>
                      <a:lnTo>
                        <a:pt x="687" y="2015"/>
                      </a:lnTo>
                      <a:lnTo>
                        <a:pt x="687" y="2011"/>
                      </a:lnTo>
                      <a:lnTo>
                        <a:pt x="687" y="2008"/>
                      </a:lnTo>
                      <a:lnTo>
                        <a:pt x="687" y="2006"/>
                      </a:lnTo>
                      <a:lnTo>
                        <a:pt x="687" y="2004"/>
                      </a:lnTo>
                      <a:lnTo>
                        <a:pt x="682" y="2004"/>
                      </a:lnTo>
                      <a:lnTo>
                        <a:pt x="678" y="2004"/>
                      </a:lnTo>
                      <a:lnTo>
                        <a:pt x="671" y="2004"/>
                      </a:lnTo>
                      <a:lnTo>
                        <a:pt x="663" y="2004"/>
                      </a:lnTo>
                      <a:lnTo>
                        <a:pt x="656" y="2004"/>
                      </a:lnTo>
                      <a:lnTo>
                        <a:pt x="652" y="2004"/>
                      </a:lnTo>
                      <a:lnTo>
                        <a:pt x="637" y="2004"/>
                      </a:lnTo>
                      <a:lnTo>
                        <a:pt x="609" y="2004"/>
                      </a:lnTo>
                      <a:lnTo>
                        <a:pt x="595" y="2004"/>
                      </a:lnTo>
                      <a:lnTo>
                        <a:pt x="571" y="2004"/>
                      </a:lnTo>
                      <a:lnTo>
                        <a:pt x="534" y="2004"/>
                      </a:lnTo>
                      <a:lnTo>
                        <a:pt x="529" y="2004"/>
                      </a:lnTo>
                      <a:lnTo>
                        <a:pt x="524" y="2004"/>
                      </a:lnTo>
                      <a:lnTo>
                        <a:pt x="484" y="2004"/>
                      </a:lnTo>
                      <a:lnTo>
                        <a:pt x="456" y="2004"/>
                      </a:lnTo>
                      <a:lnTo>
                        <a:pt x="420" y="2001"/>
                      </a:lnTo>
                      <a:lnTo>
                        <a:pt x="340" y="2001"/>
                      </a:lnTo>
                      <a:lnTo>
                        <a:pt x="330" y="2001"/>
                      </a:lnTo>
                      <a:lnTo>
                        <a:pt x="283" y="2001"/>
                      </a:lnTo>
                      <a:lnTo>
                        <a:pt x="283" y="1994"/>
                      </a:lnTo>
                      <a:lnTo>
                        <a:pt x="283" y="1989"/>
                      </a:lnTo>
                      <a:lnTo>
                        <a:pt x="283" y="1987"/>
                      </a:lnTo>
                      <a:lnTo>
                        <a:pt x="283" y="1907"/>
                      </a:lnTo>
                      <a:lnTo>
                        <a:pt x="283" y="1871"/>
                      </a:lnTo>
                      <a:lnTo>
                        <a:pt x="283" y="1862"/>
                      </a:lnTo>
                      <a:lnTo>
                        <a:pt x="283" y="1817"/>
                      </a:lnTo>
                      <a:lnTo>
                        <a:pt x="283" y="1659"/>
                      </a:lnTo>
                      <a:lnTo>
                        <a:pt x="283" y="1635"/>
                      </a:lnTo>
                      <a:lnTo>
                        <a:pt x="285" y="1543"/>
                      </a:lnTo>
                      <a:lnTo>
                        <a:pt x="285" y="1507"/>
                      </a:lnTo>
                      <a:lnTo>
                        <a:pt x="283" y="1479"/>
                      </a:lnTo>
                      <a:lnTo>
                        <a:pt x="283" y="1467"/>
                      </a:lnTo>
                      <a:lnTo>
                        <a:pt x="283" y="1460"/>
                      </a:lnTo>
                      <a:lnTo>
                        <a:pt x="283" y="1455"/>
                      </a:lnTo>
                      <a:lnTo>
                        <a:pt x="288" y="1448"/>
                      </a:lnTo>
                      <a:lnTo>
                        <a:pt x="297" y="1437"/>
                      </a:lnTo>
                      <a:lnTo>
                        <a:pt x="300" y="1437"/>
                      </a:lnTo>
                      <a:lnTo>
                        <a:pt x="302" y="1437"/>
                      </a:lnTo>
                      <a:lnTo>
                        <a:pt x="302" y="1441"/>
                      </a:lnTo>
                      <a:lnTo>
                        <a:pt x="302" y="1446"/>
                      </a:lnTo>
                      <a:lnTo>
                        <a:pt x="342" y="1446"/>
                      </a:lnTo>
                      <a:lnTo>
                        <a:pt x="378" y="1446"/>
                      </a:lnTo>
                      <a:lnTo>
                        <a:pt x="397" y="1446"/>
                      </a:lnTo>
                      <a:lnTo>
                        <a:pt x="399" y="1446"/>
                      </a:lnTo>
                      <a:lnTo>
                        <a:pt x="389" y="1437"/>
                      </a:lnTo>
                      <a:lnTo>
                        <a:pt x="387" y="1432"/>
                      </a:lnTo>
                      <a:lnTo>
                        <a:pt x="385" y="1418"/>
                      </a:lnTo>
                      <a:lnTo>
                        <a:pt x="375" y="1366"/>
                      </a:lnTo>
                      <a:lnTo>
                        <a:pt x="375" y="1366"/>
                      </a:lnTo>
                      <a:lnTo>
                        <a:pt x="375" y="1363"/>
                      </a:lnTo>
                      <a:lnTo>
                        <a:pt x="371" y="1356"/>
                      </a:lnTo>
                      <a:lnTo>
                        <a:pt x="352" y="1323"/>
                      </a:lnTo>
                      <a:lnTo>
                        <a:pt x="349" y="1323"/>
                      </a:lnTo>
                      <a:lnTo>
                        <a:pt x="347" y="1316"/>
                      </a:lnTo>
                      <a:lnTo>
                        <a:pt x="347" y="1314"/>
                      </a:lnTo>
                      <a:lnTo>
                        <a:pt x="354" y="1250"/>
                      </a:lnTo>
                      <a:lnTo>
                        <a:pt x="356" y="1233"/>
                      </a:lnTo>
                      <a:lnTo>
                        <a:pt x="356" y="1226"/>
                      </a:lnTo>
                      <a:lnTo>
                        <a:pt x="385" y="1198"/>
                      </a:lnTo>
                      <a:lnTo>
                        <a:pt x="392" y="1193"/>
                      </a:lnTo>
                      <a:lnTo>
                        <a:pt x="397" y="1186"/>
                      </a:lnTo>
                      <a:lnTo>
                        <a:pt x="399" y="1181"/>
                      </a:lnTo>
                      <a:lnTo>
                        <a:pt x="413" y="1160"/>
                      </a:lnTo>
                      <a:lnTo>
                        <a:pt x="427" y="1139"/>
                      </a:lnTo>
                      <a:lnTo>
                        <a:pt x="439" y="1122"/>
                      </a:lnTo>
                      <a:lnTo>
                        <a:pt x="439" y="1118"/>
                      </a:lnTo>
                      <a:lnTo>
                        <a:pt x="439" y="1108"/>
                      </a:lnTo>
                      <a:lnTo>
                        <a:pt x="439" y="1092"/>
                      </a:lnTo>
                      <a:lnTo>
                        <a:pt x="413" y="1092"/>
                      </a:lnTo>
                      <a:lnTo>
                        <a:pt x="411" y="1092"/>
                      </a:lnTo>
                      <a:lnTo>
                        <a:pt x="406" y="1092"/>
                      </a:lnTo>
                      <a:lnTo>
                        <a:pt x="404" y="1092"/>
                      </a:lnTo>
                      <a:lnTo>
                        <a:pt x="401" y="1092"/>
                      </a:lnTo>
                      <a:lnTo>
                        <a:pt x="399" y="1092"/>
                      </a:lnTo>
                      <a:lnTo>
                        <a:pt x="397" y="1092"/>
                      </a:lnTo>
                      <a:lnTo>
                        <a:pt x="397" y="1092"/>
                      </a:lnTo>
                      <a:lnTo>
                        <a:pt x="394" y="1092"/>
                      </a:lnTo>
                      <a:lnTo>
                        <a:pt x="392" y="1092"/>
                      </a:lnTo>
                      <a:lnTo>
                        <a:pt x="389" y="1092"/>
                      </a:lnTo>
                      <a:lnTo>
                        <a:pt x="387" y="1092"/>
                      </a:lnTo>
                      <a:lnTo>
                        <a:pt x="385" y="1092"/>
                      </a:lnTo>
                      <a:lnTo>
                        <a:pt x="382" y="1092"/>
                      </a:lnTo>
                      <a:lnTo>
                        <a:pt x="378" y="1092"/>
                      </a:lnTo>
                      <a:lnTo>
                        <a:pt x="375" y="1092"/>
                      </a:lnTo>
                      <a:lnTo>
                        <a:pt x="373" y="1092"/>
                      </a:lnTo>
                      <a:lnTo>
                        <a:pt x="373" y="1089"/>
                      </a:lnTo>
                      <a:lnTo>
                        <a:pt x="373" y="1087"/>
                      </a:lnTo>
                      <a:lnTo>
                        <a:pt x="373" y="1082"/>
                      </a:lnTo>
                      <a:lnTo>
                        <a:pt x="373" y="1077"/>
                      </a:lnTo>
                      <a:lnTo>
                        <a:pt x="373" y="1075"/>
                      </a:lnTo>
                      <a:lnTo>
                        <a:pt x="373" y="1073"/>
                      </a:lnTo>
                      <a:lnTo>
                        <a:pt x="373" y="1068"/>
                      </a:lnTo>
                      <a:lnTo>
                        <a:pt x="373" y="1066"/>
                      </a:lnTo>
                      <a:lnTo>
                        <a:pt x="373" y="1063"/>
                      </a:lnTo>
                      <a:lnTo>
                        <a:pt x="373" y="1056"/>
                      </a:lnTo>
                      <a:lnTo>
                        <a:pt x="373" y="1047"/>
                      </a:lnTo>
                      <a:lnTo>
                        <a:pt x="373" y="1042"/>
                      </a:lnTo>
                      <a:lnTo>
                        <a:pt x="373" y="1037"/>
                      </a:lnTo>
                      <a:lnTo>
                        <a:pt x="373" y="1035"/>
                      </a:lnTo>
                      <a:lnTo>
                        <a:pt x="373" y="1033"/>
                      </a:lnTo>
                      <a:lnTo>
                        <a:pt x="373" y="1030"/>
                      </a:lnTo>
                      <a:lnTo>
                        <a:pt x="373" y="1028"/>
                      </a:lnTo>
                      <a:lnTo>
                        <a:pt x="373" y="1025"/>
                      </a:lnTo>
                      <a:lnTo>
                        <a:pt x="373" y="1025"/>
                      </a:lnTo>
                      <a:lnTo>
                        <a:pt x="373" y="1023"/>
                      </a:lnTo>
                      <a:lnTo>
                        <a:pt x="373" y="1021"/>
                      </a:lnTo>
                      <a:lnTo>
                        <a:pt x="373" y="1018"/>
                      </a:lnTo>
                      <a:lnTo>
                        <a:pt x="373" y="1016"/>
                      </a:lnTo>
                      <a:lnTo>
                        <a:pt x="373" y="1014"/>
                      </a:lnTo>
                      <a:lnTo>
                        <a:pt x="373" y="1011"/>
                      </a:lnTo>
                      <a:lnTo>
                        <a:pt x="373" y="1009"/>
                      </a:lnTo>
                      <a:lnTo>
                        <a:pt x="373" y="1007"/>
                      </a:lnTo>
                      <a:lnTo>
                        <a:pt x="373" y="1004"/>
                      </a:lnTo>
                      <a:lnTo>
                        <a:pt x="373" y="1002"/>
                      </a:lnTo>
                      <a:lnTo>
                        <a:pt x="373" y="997"/>
                      </a:lnTo>
                      <a:lnTo>
                        <a:pt x="373" y="995"/>
                      </a:lnTo>
                      <a:lnTo>
                        <a:pt x="373" y="990"/>
                      </a:lnTo>
                      <a:lnTo>
                        <a:pt x="373" y="988"/>
                      </a:lnTo>
                      <a:lnTo>
                        <a:pt x="373" y="983"/>
                      </a:lnTo>
                      <a:lnTo>
                        <a:pt x="373" y="976"/>
                      </a:lnTo>
                      <a:lnTo>
                        <a:pt x="373" y="969"/>
                      </a:lnTo>
                      <a:lnTo>
                        <a:pt x="373" y="964"/>
                      </a:lnTo>
                      <a:lnTo>
                        <a:pt x="373" y="957"/>
                      </a:lnTo>
                      <a:lnTo>
                        <a:pt x="373" y="952"/>
                      </a:lnTo>
                      <a:lnTo>
                        <a:pt x="373" y="950"/>
                      </a:lnTo>
                      <a:lnTo>
                        <a:pt x="373" y="940"/>
                      </a:lnTo>
                      <a:lnTo>
                        <a:pt x="373" y="938"/>
                      </a:lnTo>
                      <a:lnTo>
                        <a:pt x="373" y="936"/>
                      </a:lnTo>
                      <a:lnTo>
                        <a:pt x="373" y="929"/>
                      </a:lnTo>
                      <a:lnTo>
                        <a:pt x="373" y="926"/>
                      </a:lnTo>
                      <a:lnTo>
                        <a:pt x="373" y="924"/>
                      </a:lnTo>
                      <a:lnTo>
                        <a:pt x="373" y="922"/>
                      </a:lnTo>
                      <a:lnTo>
                        <a:pt x="373" y="917"/>
                      </a:lnTo>
                      <a:lnTo>
                        <a:pt x="373" y="912"/>
                      </a:lnTo>
                      <a:lnTo>
                        <a:pt x="366" y="912"/>
                      </a:lnTo>
                      <a:lnTo>
                        <a:pt x="361" y="912"/>
                      </a:lnTo>
                      <a:lnTo>
                        <a:pt x="356" y="912"/>
                      </a:lnTo>
                      <a:lnTo>
                        <a:pt x="349" y="912"/>
                      </a:lnTo>
                      <a:lnTo>
                        <a:pt x="345" y="912"/>
                      </a:lnTo>
                      <a:lnTo>
                        <a:pt x="340" y="912"/>
                      </a:lnTo>
                      <a:lnTo>
                        <a:pt x="335" y="912"/>
                      </a:lnTo>
                      <a:lnTo>
                        <a:pt x="328" y="912"/>
                      </a:lnTo>
                      <a:lnTo>
                        <a:pt x="323" y="912"/>
                      </a:lnTo>
                      <a:lnTo>
                        <a:pt x="316" y="912"/>
                      </a:lnTo>
                      <a:lnTo>
                        <a:pt x="290" y="912"/>
                      </a:lnTo>
                      <a:lnTo>
                        <a:pt x="283" y="912"/>
                      </a:lnTo>
                      <a:lnTo>
                        <a:pt x="283" y="898"/>
                      </a:lnTo>
                      <a:lnTo>
                        <a:pt x="283" y="896"/>
                      </a:lnTo>
                      <a:lnTo>
                        <a:pt x="283" y="891"/>
                      </a:lnTo>
                      <a:lnTo>
                        <a:pt x="283" y="888"/>
                      </a:lnTo>
                      <a:lnTo>
                        <a:pt x="283" y="881"/>
                      </a:lnTo>
                      <a:lnTo>
                        <a:pt x="283" y="865"/>
                      </a:lnTo>
                      <a:lnTo>
                        <a:pt x="283" y="862"/>
                      </a:lnTo>
                      <a:lnTo>
                        <a:pt x="283" y="860"/>
                      </a:lnTo>
                      <a:lnTo>
                        <a:pt x="281" y="858"/>
                      </a:lnTo>
                      <a:lnTo>
                        <a:pt x="281" y="855"/>
                      </a:lnTo>
                      <a:lnTo>
                        <a:pt x="281" y="853"/>
                      </a:lnTo>
                      <a:lnTo>
                        <a:pt x="281" y="851"/>
                      </a:lnTo>
                      <a:lnTo>
                        <a:pt x="281" y="848"/>
                      </a:lnTo>
                      <a:lnTo>
                        <a:pt x="281" y="846"/>
                      </a:lnTo>
                      <a:lnTo>
                        <a:pt x="281" y="844"/>
                      </a:lnTo>
                      <a:lnTo>
                        <a:pt x="281" y="841"/>
                      </a:lnTo>
                      <a:lnTo>
                        <a:pt x="281" y="839"/>
                      </a:lnTo>
                      <a:lnTo>
                        <a:pt x="281" y="836"/>
                      </a:lnTo>
                      <a:lnTo>
                        <a:pt x="281" y="822"/>
                      </a:lnTo>
                      <a:lnTo>
                        <a:pt x="281" y="820"/>
                      </a:lnTo>
                      <a:lnTo>
                        <a:pt x="236" y="822"/>
                      </a:lnTo>
                      <a:lnTo>
                        <a:pt x="215" y="822"/>
                      </a:lnTo>
                      <a:lnTo>
                        <a:pt x="212" y="822"/>
                      </a:lnTo>
                      <a:lnTo>
                        <a:pt x="210" y="822"/>
                      </a:lnTo>
                      <a:lnTo>
                        <a:pt x="203" y="822"/>
                      </a:lnTo>
                      <a:lnTo>
                        <a:pt x="200" y="822"/>
                      </a:lnTo>
                      <a:lnTo>
                        <a:pt x="198" y="822"/>
                      </a:lnTo>
                      <a:lnTo>
                        <a:pt x="191" y="822"/>
                      </a:lnTo>
                      <a:lnTo>
                        <a:pt x="191" y="820"/>
                      </a:lnTo>
                      <a:lnTo>
                        <a:pt x="191" y="806"/>
                      </a:lnTo>
                      <a:lnTo>
                        <a:pt x="191" y="799"/>
                      </a:lnTo>
                      <a:lnTo>
                        <a:pt x="191" y="794"/>
                      </a:lnTo>
                      <a:lnTo>
                        <a:pt x="191" y="775"/>
                      </a:lnTo>
                      <a:lnTo>
                        <a:pt x="184" y="775"/>
                      </a:lnTo>
                      <a:lnTo>
                        <a:pt x="148" y="777"/>
                      </a:lnTo>
                      <a:lnTo>
                        <a:pt x="148" y="775"/>
                      </a:lnTo>
                      <a:lnTo>
                        <a:pt x="148" y="761"/>
                      </a:lnTo>
                      <a:lnTo>
                        <a:pt x="184" y="761"/>
                      </a:lnTo>
                      <a:lnTo>
                        <a:pt x="191" y="761"/>
                      </a:lnTo>
                      <a:lnTo>
                        <a:pt x="191" y="742"/>
                      </a:lnTo>
                      <a:lnTo>
                        <a:pt x="191" y="742"/>
                      </a:lnTo>
                      <a:lnTo>
                        <a:pt x="191" y="737"/>
                      </a:lnTo>
                      <a:lnTo>
                        <a:pt x="191" y="730"/>
                      </a:lnTo>
                      <a:lnTo>
                        <a:pt x="186" y="730"/>
                      </a:lnTo>
                      <a:lnTo>
                        <a:pt x="177" y="730"/>
                      </a:lnTo>
                      <a:lnTo>
                        <a:pt x="174" y="730"/>
                      </a:lnTo>
                      <a:lnTo>
                        <a:pt x="170" y="730"/>
                      </a:lnTo>
                      <a:lnTo>
                        <a:pt x="170" y="730"/>
                      </a:lnTo>
                      <a:lnTo>
                        <a:pt x="167" y="730"/>
                      </a:lnTo>
                      <a:lnTo>
                        <a:pt x="165" y="730"/>
                      </a:lnTo>
                      <a:lnTo>
                        <a:pt x="163" y="730"/>
                      </a:lnTo>
                      <a:lnTo>
                        <a:pt x="160" y="730"/>
                      </a:lnTo>
                      <a:lnTo>
                        <a:pt x="158" y="730"/>
                      </a:lnTo>
                      <a:lnTo>
                        <a:pt x="156" y="730"/>
                      </a:lnTo>
                      <a:lnTo>
                        <a:pt x="153" y="730"/>
                      </a:lnTo>
                      <a:lnTo>
                        <a:pt x="151" y="730"/>
                      </a:lnTo>
                      <a:lnTo>
                        <a:pt x="148" y="730"/>
                      </a:lnTo>
                      <a:lnTo>
                        <a:pt x="148" y="728"/>
                      </a:lnTo>
                      <a:lnTo>
                        <a:pt x="148" y="725"/>
                      </a:lnTo>
                      <a:lnTo>
                        <a:pt x="148" y="723"/>
                      </a:lnTo>
                      <a:lnTo>
                        <a:pt x="148" y="721"/>
                      </a:lnTo>
                      <a:lnTo>
                        <a:pt x="148" y="714"/>
                      </a:lnTo>
                      <a:lnTo>
                        <a:pt x="148" y="709"/>
                      </a:lnTo>
                      <a:lnTo>
                        <a:pt x="148" y="704"/>
                      </a:lnTo>
                      <a:lnTo>
                        <a:pt x="146" y="704"/>
                      </a:lnTo>
                      <a:lnTo>
                        <a:pt x="146" y="685"/>
                      </a:lnTo>
                      <a:lnTo>
                        <a:pt x="144" y="685"/>
                      </a:lnTo>
                      <a:lnTo>
                        <a:pt x="141" y="685"/>
                      </a:lnTo>
                      <a:lnTo>
                        <a:pt x="139" y="685"/>
                      </a:lnTo>
                      <a:lnTo>
                        <a:pt x="137" y="685"/>
                      </a:lnTo>
                      <a:lnTo>
                        <a:pt x="134" y="685"/>
                      </a:lnTo>
                      <a:lnTo>
                        <a:pt x="132" y="685"/>
                      </a:lnTo>
                      <a:lnTo>
                        <a:pt x="122" y="685"/>
                      </a:lnTo>
                      <a:lnTo>
                        <a:pt x="115" y="685"/>
                      </a:lnTo>
                      <a:lnTo>
                        <a:pt x="111" y="685"/>
                      </a:lnTo>
                      <a:lnTo>
                        <a:pt x="106" y="685"/>
                      </a:lnTo>
                      <a:lnTo>
                        <a:pt x="104" y="685"/>
                      </a:lnTo>
                      <a:lnTo>
                        <a:pt x="104" y="685"/>
                      </a:lnTo>
                      <a:lnTo>
                        <a:pt x="104" y="678"/>
                      </a:lnTo>
                      <a:lnTo>
                        <a:pt x="104" y="666"/>
                      </a:lnTo>
                      <a:lnTo>
                        <a:pt x="104" y="647"/>
                      </a:lnTo>
                      <a:lnTo>
                        <a:pt x="104" y="645"/>
                      </a:lnTo>
                      <a:lnTo>
                        <a:pt x="104" y="643"/>
                      </a:lnTo>
                      <a:lnTo>
                        <a:pt x="104" y="640"/>
                      </a:lnTo>
                      <a:lnTo>
                        <a:pt x="104" y="638"/>
                      </a:lnTo>
                      <a:lnTo>
                        <a:pt x="104" y="636"/>
                      </a:lnTo>
                      <a:lnTo>
                        <a:pt x="104" y="633"/>
                      </a:lnTo>
                      <a:lnTo>
                        <a:pt x="104" y="631"/>
                      </a:lnTo>
                      <a:lnTo>
                        <a:pt x="104" y="629"/>
                      </a:lnTo>
                      <a:lnTo>
                        <a:pt x="104" y="629"/>
                      </a:lnTo>
                      <a:lnTo>
                        <a:pt x="104" y="626"/>
                      </a:lnTo>
                      <a:lnTo>
                        <a:pt x="104" y="624"/>
                      </a:lnTo>
                      <a:lnTo>
                        <a:pt x="101" y="622"/>
                      </a:lnTo>
                      <a:lnTo>
                        <a:pt x="101" y="619"/>
                      </a:lnTo>
                      <a:lnTo>
                        <a:pt x="101" y="612"/>
                      </a:lnTo>
                      <a:lnTo>
                        <a:pt x="101" y="610"/>
                      </a:lnTo>
                      <a:lnTo>
                        <a:pt x="97" y="607"/>
                      </a:lnTo>
                      <a:lnTo>
                        <a:pt x="94" y="607"/>
                      </a:lnTo>
                      <a:lnTo>
                        <a:pt x="92" y="605"/>
                      </a:lnTo>
                      <a:lnTo>
                        <a:pt x="89" y="605"/>
                      </a:lnTo>
                      <a:lnTo>
                        <a:pt x="85" y="603"/>
                      </a:lnTo>
                      <a:lnTo>
                        <a:pt x="82" y="603"/>
                      </a:lnTo>
                      <a:lnTo>
                        <a:pt x="80" y="600"/>
                      </a:lnTo>
                      <a:lnTo>
                        <a:pt x="78" y="596"/>
                      </a:lnTo>
                      <a:lnTo>
                        <a:pt x="78" y="591"/>
                      </a:lnTo>
                      <a:lnTo>
                        <a:pt x="80" y="591"/>
                      </a:lnTo>
                      <a:lnTo>
                        <a:pt x="99" y="591"/>
                      </a:lnTo>
                      <a:lnTo>
                        <a:pt x="101" y="591"/>
                      </a:lnTo>
                      <a:lnTo>
                        <a:pt x="106" y="591"/>
                      </a:lnTo>
                      <a:lnTo>
                        <a:pt x="108" y="591"/>
                      </a:lnTo>
                      <a:lnTo>
                        <a:pt x="118" y="591"/>
                      </a:lnTo>
                      <a:lnTo>
                        <a:pt x="122" y="591"/>
                      </a:lnTo>
                      <a:lnTo>
                        <a:pt x="122" y="570"/>
                      </a:lnTo>
                      <a:lnTo>
                        <a:pt x="122" y="558"/>
                      </a:lnTo>
                      <a:lnTo>
                        <a:pt x="122" y="551"/>
                      </a:lnTo>
                      <a:lnTo>
                        <a:pt x="125" y="551"/>
                      </a:lnTo>
                      <a:lnTo>
                        <a:pt x="130" y="551"/>
                      </a:lnTo>
                      <a:lnTo>
                        <a:pt x="130" y="548"/>
                      </a:lnTo>
                      <a:lnTo>
                        <a:pt x="130" y="544"/>
                      </a:lnTo>
                      <a:lnTo>
                        <a:pt x="130" y="541"/>
                      </a:lnTo>
                      <a:lnTo>
                        <a:pt x="134" y="536"/>
                      </a:lnTo>
                      <a:lnTo>
                        <a:pt x="118" y="515"/>
                      </a:lnTo>
                      <a:lnTo>
                        <a:pt x="113" y="503"/>
                      </a:lnTo>
                      <a:lnTo>
                        <a:pt x="113" y="501"/>
                      </a:lnTo>
                      <a:lnTo>
                        <a:pt x="111" y="501"/>
                      </a:lnTo>
                      <a:lnTo>
                        <a:pt x="104" y="494"/>
                      </a:lnTo>
                      <a:lnTo>
                        <a:pt x="61" y="461"/>
                      </a:lnTo>
                      <a:lnTo>
                        <a:pt x="61" y="458"/>
                      </a:lnTo>
                      <a:lnTo>
                        <a:pt x="56" y="449"/>
                      </a:lnTo>
                      <a:lnTo>
                        <a:pt x="45" y="430"/>
                      </a:lnTo>
                      <a:lnTo>
                        <a:pt x="37" y="428"/>
                      </a:lnTo>
                      <a:lnTo>
                        <a:pt x="40" y="425"/>
                      </a:lnTo>
                      <a:lnTo>
                        <a:pt x="42" y="414"/>
                      </a:lnTo>
                      <a:lnTo>
                        <a:pt x="11" y="383"/>
                      </a:lnTo>
                      <a:lnTo>
                        <a:pt x="9" y="381"/>
                      </a:lnTo>
                      <a:lnTo>
                        <a:pt x="2" y="373"/>
                      </a:lnTo>
                      <a:lnTo>
                        <a:pt x="0" y="366"/>
                      </a:lnTo>
                      <a:lnTo>
                        <a:pt x="0" y="359"/>
                      </a:lnTo>
                      <a:lnTo>
                        <a:pt x="0" y="307"/>
                      </a:lnTo>
                      <a:lnTo>
                        <a:pt x="0" y="303"/>
                      </a:lnTo>
                      <a:lnTo>
                        <a:pt x="0" y="300"/>
                      </a:lnTo>
                      <a:lnTo>
                        <a:pt x="7" y="293"/>
                      </a:lnTo>
                      <a:lnTo>
                        <a:pt x="9" y="291"/>
                      </a:lnTo>
                      <a:lnTo>
                        <a:pt x="11" y="291"/>
                      </a:lnTo>
                      <a:lnTo>
                        <a:pt x="26" y="281"/>
                      </a:lnTo>
                      <a:lnTo>
                        <a:pt x="40" y="270"/>
                      </a:lnTo>
                      <a:lnTo>
                        <a:pt x="49" y="262"/>
                      </a:lnTo>
                      <a:lnTo>
                        <a:pt x="54" y="258"/>
                      </a:lnTo>
                      <a:lnTo>
                        <a:pt x="71" y="246"/>
                      </a:lnTo>
                      <a:lnTo>
                        <a:pt x="89" y="234"/>
                      </a:lnTo>
                      <a:lnTo>
                        <a:pt x="99" y="222"/>
                      </a:lnTo>
                      <a:lnTo>
                        <a:pt x="101" y="218"/>
                      </a:lnTo>
                      <a:lnTo>
                        <a:pt x="106" y="210"/>
                      </a:lnTo>
                      <a:lnTo>
                        <a:pt x="108" y="199"/>
                      </a:lnTo>
                      <a:lnTo>
                        <a:pt x="106" y="182"/>
                      </a:lnTo>
                      <a:lnTo>
                        <a:pt x="104" y="170"/>
                      </a:lnTo>
                      <a:lnTo>
                        <a:pt x="99" y="151"/>
                      </a:lnTo>
                      <a:lnTo>
                        <a:pt x="97" y="132"/>
                      </a:lnTo>
                      <a:lnTo>
                        <a:pt x="97" y="114"/>
                      </a:lnTo>
                      <a:lnTo>
                        <a:pt x="99" y="92"/>
                      </a:lnTo>
                      <a:lnTo>
                        <a:pt x="104" y="76"/>
                      </a:lnTo>
                      <a:lnTo>
                        <a:pt x="111" y="50"/>
                      </a:lnTo>
                      <a:lnTo>
                        <a:pt x="111" y="47"/>
                      </a:lnTo>
                      <a:lnTo>
                        <a:pt x="113" y="14"/>
                      </a:lnTo>
                      <a:lnTo>
                        <a:pt x="134" y="14"/>
                      </a:lnTo>
                      <a:lnTo>
                        <a:pt x="179" y="14"/>
                      </a:lnTo>
                      <a:lnTo>
                        <a:pt x="226" y="14"/>
                      </a:lnTo>
                      <a:lnTo>
                        <a:pt x="271" y="14"/>
                      </a:lnTo>
                      <a:lnTo>
                        <a:pt x="316" y="14"/>
                      </a:lnTo>
                      <a:lnTo>
                        <a:pt x="361" y="12"/>
                      </a:lnTo>
                      <a:close/>
                    </a:path>
                  </a:pathLst>
                </a:custGeom>
                <a:solidFill>
                  <a:srgbClr val="9BBB59">
                    <a:lumMod val="50000"/>
                    <a:alpha val="62000"/>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grpSp>
          <p:grpSp>
            <p:nvGrpSpPr>
              <p:cNvPr id="70" name="Group 112"/>
              <p:cNvGrpSpPr/>
              <p:nvPr/>
            </p:nvGrpSpPr>
            <p:grpSpPr>
              <a:xfrm>
                <a:off x="495300" y="1397000"/>
                <a:ext cx="10172700" cy="6400800"/>
                <a:chOff x="-9557068" y="8969005"/>
                <a:chExt cx="13657265" cy="8629651"/>
              </a:xfrm>
              <a:effectLst>
                <a:glow rad="101600">
                  <a:sysClr val="windowText" lastClr="000000">
                    <a:alpha val="49000"/>
                  </a:sysClr>
                </a:glow>
              </a:effectLst>
            </p:grpSpPr>
            <p:sp>
              <p:nvSpPr>
                <p:cNvPr id="71" name="Freeform 7"/>
                <p:cNvSpPr>
                  <a:spLocks/>
                </p:cNvSpPr>
                <p:nvPr/>
              </p:nvSpPr>
              <p:spPr bwMode="auto">
                <a:xfrm>
                  <a:off x="-9557068" y="13533068"/>
                  <a:ext cx="4529138" cy="4057651"/>
                </a:xfrm>
                <a:custGeom>
                  <a:avLst/>
                  <a:gdLst>
                    <a:gd name="T0" fmla="*/ 907 w 2853"/>
                    <a:gd name="T1" fmla="*/ 2551 h 2556"/>
                    <a:gd name="T2" fmla="*/ 0 w 2853"/>
                    <a:gd name="T3" fmla="*/ 2504 h 2556"/>
                    <a:gd name="T4" fmla="*/ 2 w 2853"/>
                    <a:gd name="T5" fmla="*/ 1561 h 2556"/>
                    <a:gd name="T6" fmla="*/ 7 w 2853"/>
                    <a:gd name="T7" fmla="*/ 524 h 2556"/>
                    <a:gd name="T8" fmla="*/ 38 w 2853"/>
                    <a:gd name="T9" fmla="*/ 0 h 2556"/>
                    <a:gd name="T10" fmla="*/ 123 w 2853"/>
                    <a:gd name="T11" fmla="*/ 19 h 2556"/>
                    <a:gd name="T12" fmla="*/ 219 w 2853"/>
                    <a:gd name="T13" fmla="*/ 54 h 2556"/>
                    <a:gd name="T14" fmla="*/ 312 w 2853"/>
                    <a:gd name="T15" fmla="*/ 61 h 2556"/>
                    <a:gd name="T16" fmla="*/ 411 w 2853"/>
                    <a:gd name="T17" fmla="*/ 82 h 2556"/>
                    <a:gd name="T18" fmla="*/ 531 w 2853"/>
                    <a:gd name="T19" fmla="*/ 101 h 2556"/>
                    <a:gd name="T20" fmla="*/ 642 w 2853"/>
                    <a:gd name="T21" fmla="*/ 101 h 2556"/>
                    <a:gd name="T22" fmla="*/ 810 w 2853"/>
                    <a:gd name="T23" fmla="*/ 101 h 2556"/>
                    <a:gd name="T24" fmla="*/ 1006 w 2853"/>
                    <a:gd name="T25" fmla="*/ 97 h 2556"/>
                    <a:gd name="T26" fmla="*/ 1056 w 2853"/>
                    <a:gd name="T27" fmla="*/ 87 h 2556"/>
                    <a:gd name="T28" fmla="*/ 1110 w 2853"/>
                    <a:gd name="T29" fmla="*/ 85 h 2556"/>
                    <a:gd name="T30" fmla="*/ 1195 w 2853"/>
                    <a:gd name="T31" fmla="*/ 85 h 2556"/>
                    <a:gd name="T32" fmla="*/ 1249 w 2853"/>
                    <a:gd name="T33" fmla="*/ 90 h 2556"/>
                    <a:gd name="T34" fmla="*/ 1297 w 2853"/>
                    <a:gd name="T35" fmla="*/ 111 h 2556"/>
                    <a:gd name="T36" fmla="*/ 1341 w 2853"/>
                    <a:gd name="T37" fmla="*/ 151 h 2556"/>
                    <a:gd name="T38" fmla="*/ 1377 w 2853"/>
                    <a:gd name="T39" fmla="*/ 205 h 2556"/>
                    <a:gd name="T40" fmla="*/ 1427 w 2853"/>
                    <a:gd name="T41" fmla="*/ 222 h 2556"/>
                    <a:gd name="T42" fmla="*/ 1467 w 2853"/>
                    <a:gd name="T43" fmla="*/ 184 h 2556"/>
                    <a:gd name="T44" fmla="*/ 1509 w 2853"/>
                    <a:gd name="T45" fmla="*/ 146 h 2556"/>
                    <a:gd name="T46" fmla="*/ 1561 w 2853"/>
                    <a:gd name="T47" fmla="*/ 127 h 2556"/>
                    <a:gd name="T48" fmla="*/ 1660 w 2853"/>
                    <a:gd name="T49" fmla="*/ 139 h 2556"/>
                    <a:gd name="T50" fmla="*/ 1748 w 2853"/>
                    <a:gd name="T51" fmla="*/ 158 h 2556"/>
                    <a:gd name="T52" fmla="*/ 1731 w 2853"/>
                    <a:gd name="T53" fmla="*/ 241 h 2556"/>
                    <a:gd name="T54" fmla="*/ 1684 w 2853"/>
                    <a:gd name="T55" fmla="*/ 297 h 2556"/>
                    <a:gd name="T56" fmla="*/ 1646 w 2853"/>
                    <a:gd name="T57" fmla="*/ 401 h 2556"/>
                    <a:gd name="T58" fmla="*/ 1958 w 2853"/>
                    <a:gd name="T59" fmla="*/ 671 h 2556"/>
                    <a:gd name="T60" fmla="*/ 2114 w 2853"/>
                    <a:gd name="T61" fmla="*/ 746 h 2556"/>
                    <a:gd name="T62" fmla="*/ 2223 w 2853"/>
                    <a:gd name="T63" fmla="*/ 742 h 2556"/>
                    <a:gd name="T64" fmla="*/ 2279 w 2853"/>
                    <a:gd name="T65" fmla="*/ 720 h 2556"/>
                    <a:gd name="T66" fmla="*/ 2326 w 2853"/>
                    <a:gd name="T67" fmla="*/ 701 h 2556"/>
                    <a:gd name="T68" fmla="*/ 2388 w 2853"/>
                    <a:gd name="T69" fmla="*/ 709 h 2556"/>
                    <a:gd name="T70" fmla="*/ 2459 w 2853"/>
                    <a:gd name="T71" fmla="*/ 753 h 2556"/>
                    <a:gd name="T72" fmla="*/ 2508 w 2853"/>
                    <a:gd name="T73" fmla="*/ 772 h 2556"/>
                    <a:gd name="T74" fmla="*/ 2541 w 2853"/>
                    <a:gd name="T75" fmla="*/ 742 h 2556"/>
                    <a:gd name="T76" fmla="*/ 2825 w 2853"/>
                    <a:gd name="T77" fmla="*/ 739 h 2556"/>
                    <a:gd name="T78" fmla="*/ 2853 w 2853"/>
                    <a:gd name="T79" fmla="*/ 876 h 2556"/>
                    <a:gd name="T80" fmla="*/ 2853 w 2853"/>
                    <a:gd name="T81" fmla="*/ 954 h 2556"/>
                    <a:gd name="T82" fmla="*/ 2818 w 2853"/>
                    <a:gd name="T83" fmla="*/ 1009 h 2556"/>
                    <a:gd name="T84" fmla="*/ 2714 w 2853"/>
                    <a:gd name="T85" fmla="*/ 1011 h 2556"/>
                    <a:gd name="T86" fmla="*/ 2626 w 2853"/>
                    <a:gd name="T87" fmla="*/ 1013 h 2556"/>
                    <a:gd name="T88" fmla="*/ 2617 w 2853"/>
                    <a:gd name="T89" fmla="*/ 1094 h 2556"/>
                    <a:gd name="T90" fmla="*/ 2463 w 2853"/>
                    <a:gd name="T91" fmla="*/ 1141 h 2556"/>
                    <a:gd name="T92" fmla="*/ 2428 w 2853"/>
                    <a:gd name="T93" fmla="*/ 1179 h 2556"/>
                    <a:gd name="T94" fmla="*/ 2428 w 2853"/>
                    <a:gd name="T95" fmla="*/ 1226 h 2556"/>
                    <a:gd name="T96" fmla="*/ 2433 w 2853"/>
                    <a:gd name="T97" fmla="*/ 1327 h 2556"/>
                    <a:gd name="T98" fmla="*/ 2501 w 2853"/>
                    <a:gd name="T99" fmla="*/ 1625 h 2556"/>
                    <a:gd name="T100" fmla="*/ 2563 w 2853"/>
                    <a:gd name="T101" fmla="*/ 1656 h 2556"/>
                    <a:gd name="T102" fmla="*/ 2556 w 2853"/>
                    <a:gd name="T103" fmla="*/ 1762 h 2556"/>
                    <a:gd name="T104" fmla="*/ 2626 w 2853"/>
                    <a:gd name="T105" fmla="*/ 1783 h 2556"/>
                    <a:gd name="T106" fmla="*/ 2695 w 2853"/>
                    <a:gd name="T107" fmla="*/ 1798 h 2556"/>
                    <a:gd name="T108" fmla="*/ 2763 w 2853"/>
                    <a:gd name="T109" fmla="*/ 1868 h 2556"/>
                    <a:gd name="T110" fmla="*/ 2766 w 2853"/>
                    <a:gd name="T111" fmla="*/ 1942 h 2556"/>
                    <a:gd name="T112" fmla="*/ 2763 w 2853"/>
                    <a:gd name="T113" fmla="*/ 2065 h 2556"/>
                    <a:gd name="T114" fmla="*/ 2766 w 2853"/>
                    <a:gd name="T115" fmla="*/ 2204 h 2556"/>
                    <a:gd name="T116" fmla="*/ 2766 w 2853"/>
                    <a:gd name="T117" fmla="*/ 2343 h 2556"/>
                    <a:gd name="T118" fmla="*/ 2763 w 2853"/>
                    <a:gd name="T119" fmla="*/ 2549 h 2556"/>
                    <a:gd name="T120" fmla="*/ 1809 w 2853"/>
                    <a:gd name="T121" fmla="*/ 2556 h 2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3" h="2556">
                      <a:moveTo>
                        <a:pt x="1809" y="2556"/>
                      </a:moveTo>
                      <a:lnTo>
                        <a:pt x="1764" y="2556"/>
                      </a:lnTo>
                      <a:lnTo>
                        <a:pt x="1722" y="2556"/>
                      </a:lnTo>
                      <a:lnTo>
                        <a:pt x="1679" y="2554"/>
                      </a:lnTo>
                      <a:lnTo>
                        <a:pt x="1634" y="2554"/>
                      </a:lnTo>
                      <a:lnTo>
                        <a:pt x="1587" y="2554"/>
                      </a:lnTo>
                      <a:lnTo>
                        <a:pt x="1542" y="2554"/>
                      </a:lnTo>
                      <a:lnTo>
                        <a:pt x="1495" y="2554"/>
                      </a:lnTo>
                      <a:lnTo>
                        <a:pt x="1450" y="2554"/>
                      </a:lnTo>
                      <a:lnTo>
                        <a:pt x="1405" y="2554"/>
                      </a:lnTo>
                      <a:lnTo>
                        <a:pt x="1358" y="2551"/>
                      </a:lnTo>
                      <a:lnTo>
                        <a:pt x="1316" y="2551"/>
                      </a:lnTo>
                      <a:lnTo>
                        <a:pt x="1271" y="2551"/>
                      </a:lnTo>
                      <a:lnTo>
                        <a:pt x="1226" y="2551"/>
                      </a:lnTo>
                      <a:lnTo>
                        <a:pt x="1181" y="2551"/>
                      </a:lnTo>
                      <a:lnTo>
                        <a:pt x="1134" y="2551"/>
                      </a:lnTo>
                      <a:lnTo>
                        <a:pt x="1086" y="2551"/>
                      </a:lnTo>
                      <a:lnTo>
                        <a:pt x="1044" y="2551"/>
                      </a:lnTo>
                      <a:lnTo>
                        <a:pt x="999" y="2551"/>
                      </a:lnTo>
                      <a:lnTo>
                        <a:pt x="952" y="2551"/>
                      </a:lnTo>
                      <a:lnTo>
                        <a:pt x="907" y="2551"/>
                      </a:lnTo>
                      <a:lnTo>
                        <a:pt x="862" y="2551"/>
                      </a:lnTo>
                      <a:lnTo>
                        <a:pt x="817" y="2551"/>
                      </a:lnTo>
                      <a:lnTo>
                        <a:pt x="772" y="2551"/>
                      </a:lnTo>
                      <a:lnTo>
                        <a:pt x="725" y="2551"/>
                      </a:lnTo>
                      <a:lnTo>
                        <a:pt x="680" y="2551"/>
                      </a:lnTo>
                      <a:lnTo>
                        <a:pt x="635" y="2551"/>
                      </a:lnTo>
                      <a:lnTo>
                        <a:pt x="590" y="2551"/>
                      </a:lnTo>
                      <a:lnTo>
                        <a:pt x="545" y="2551"/>
                      </a:lnTo>
                      <a:lnTo>
                        <a:pt x="498" y="2551"/>
                      </a:lnTo>
                      <a:lnTo>
                        <a:pt x="456" y="2551"/>
                      </a:lnTo>
                      <a:lnTo>
                        <a:pt x="411" y="2551"/>
                      </a:lnTo>
                      <a:lnTo>
                        <a:pt x="366" y="2551"/>
                      </a:lnTo>
                      <a:lnTo>
                        <a:pt x="321" y="2551"/>
                      </a:lnTo>
                      <a:lnTo>
                        <a:pt x="274" y="2551"/>
                      </a:lnTo>
                      <a:lnTo>
                        <a:pt x="229" y="2551"/>
                      </a:lnTo>
                      <a:lnTo>
                        <a:pt x="184" y="2551"/>
                      </a:lnTo>
                      <a:lnTo>
                        <a:pt x="139" y="2551"/>
                      </a:lnTo>
                      <a:lnTo>
                        <a:pt x="94" y="2551"/>
                      </a:lnTo>
                      <a:lnTo>
                        <a:pt x="47" y="2551"/>
                      </a:lnTo>
                      <a:lnTo>
                        <a:pt x="0" y="2551"/>
                      </a:lnTo>
                      <a:lnTo>
                        <a:pt x="0" y="2504"/>
                      </a:lnTo>
                      <a:lnTo>
                        <a:pt x="0" y="2461"/>
                      </a:lnTo>
                      <a:lnTo>
                        <a:pt x="0" y="2417"/>
                      </a:lnTo>
                      <a:lnTo>
                        <a:pt x="0" y="2372"/>
                      </a:lnTo>
                      <a:lnTo>
                        <a:pt x="0" y="2327"/>
                      </a:lnTo>
                      <a:lnTo>
                        <a:pt x="0" y="2282"/>
                      </a:lnTo>
                      <a:lnTo>
                        <a:pt x="0" y="2237"/>
                      </a:lnTo>
                      <a:lnTo>
                        <a:pt x="0" y="2192"/>
                      </a:lnTo>
                      <a:lnTo>
                        <a:pt x="0" y="2147"/>
                      </a:lnTo>
                      <a:lnTo>
                        <a:pt x="0" y="2102"/>
                      </a:lnTo>
                      <a:lnTo>
                        <a:pt x="0" y="2055"/>
                      </a:lnTo>
                      <a:lnTo>
                        <a:pt x="0" y="2013"/>
                      </a:lnTo>
                      <a:lnTo>
                        <a:pt x="2" y="1968"/>
                      </a:lnTo>
                      <a:lnTo>
                        <a:pt x="2" y="1923"/>
                      </a:lnTo>
                      <a:lnTo>
                        <a:pt x="2" y="1878"/>
                      </a:lnTo>
                      <a:lnTo>
                        <a:pt x="2" y="1831"/>
                      </a:lnTo>
                      <a:lnTo>
                        <a:pt x="2" y="1786"/>
                      </a:lnTo>
                      <a:lnTo>
                        <a:pt x="2" y="1741"/>
                      </a:lnTo>
                      <a:lnTo>
                        <a:pt x="2" y="1696"/>
                      </a:lnTo>
                      <a:lnTo>
                        <a:pt x="2" y="1654"/>
                      </a:lnTo>
                      <a:lnTo>
                        <a:pt x="2" y="1606"/>
                      </a:lnTo>
                      <a:lnTo>
                        <a:pt x="2" y="1561"/>
                      </a:lnTo>
                      <a:lnTo>
                        <a:pt x="2" y="1516"/>
                      </a:lnTo>
                      <a:lnTo>
                        <a:pt x="2" y="1472"/>
                      </a:lnTo>
                      <a:lnTo>
                        <a:pt x="2" y="1427"/>
                      </a:lnTo>
                      <a:lnTo>
                        <a:pt x="2" y="1379"/>
                      </a:lnTo>
                      <a:lnTo>
                        <a:pt x="2" y="1335"/>
                      </a:lnTo>
                      <a:lnTo>
                        <a:pt x="2" y="1292"/>
                      </a:lnTo>
                      <a:lnTo>
                        <a:pt x="2" y="1247"/>
                      </a:lnTo>
                      <a:lnTo>
                        <a:pt x="2" y="1202"/>
                      </a:lnTo>
                      <a:lnTo>
                        <a:pt x="2" y="1155"/>
                      </a:lnTo>
                      <a:lnTo>
                        <a:pt x="2" y="1110"/>
                      </a:lnTo>
                      <a:lnTo>
                        <a:pt x="2" y="1065"/>
                      </a:lnTo>
                      <a:lnTo>
                        <a:pt x="2" y="1020"/>
                      </a:lnTo>
                      <a:lnTo>
                        <a:pt x="2" y="975"/>
                      </a:lnTo>
                      <a:lnTo>
                        <a:pt x="2" y="931"/>
                      </a:lnTo>
                      <a:lnTo>
                        <a:pt x="5" y="886"/>
                      </a:lnTo>
                      <a:lnTo>
                        <a:pt x="5" y="841"/>
                      </a:lnTo>
                      <a:lnTo>
                        <a:pt x="5" y="796"/>
                      </a:lnTo>
                      <a:lnTo>
                        <a:pt x="5" y="751"/>
                      </a:lnTo>
                      <a:lnTo>
                        <a:pt x="7" y="614"/>
                      </a:lnTo>
                      <a:lnTo>
                        <a:pt x="7" y="572"/>
                      </a:lnTo>
                      <a:lnTo>
                        <a:pt x="7" y="524"/>
                      </a:lnTo>
                      <a:lnTo>
                        <a:pt x="7" y="479"/>
                      </a:lnTo>
                      <a:lnTo>
                        <a:pt x="7" y="434"/>
                      </a:lnTo>
                      <a:lnTo>
                        <a:pt x="9" y="390"/>
                      </a:lnTo>
                      <a:lnTo>
                        <a:pt x="9" y="345"/>
                      </a:lnTo>
                      <a:lnTo>
                        <a:pt x="9" y="300"/>
                      </a:lnTo>
                      <a:lnTo>
                        <a:pt x="9" y="255"/>
                      </a:lnTo>
                      <a:lnTo>
                        <a:pt x="9" y="210"/>
                      </a:lnTo>
                      <a:lnTo>
                        <a:pt x="9" y="168"/>
                      </a:lnTo>
                      <a:lnTo>
                        <a:pt x="12" y="123"/>
                      </a:lnTo>
                      <a:lnTo>
                        <a:pt x="12" y="85"/>
                      </a:lnTo>
                      <a:lnTo>
                        <a:pt x="12" y="82"/>
                      </a:lnTo>
                      <a:lnTo>
                        <a:pt x="12" y="75"/>
                      </a:lnTo>
                      <a:lnTo>
                        <a:pt x="12" y="61"/>
                      </a:lnTo>
                      <a:lnTo>
                        <a:pt x="12" y="57"/>
                      </a:lnTo>
                      <a:lnTo>
                        <a:pt x="12" y="40"/>
                      </a:lnTo>
                      <a:lnTo>
                        <a:pt x="12" y="5"/>
                      </a:lnTo>
                      <a:lnTo>
                        <a:pt x="12" y="0"/>
                      </a:lnTo>
                      <a:lnTo>
                        <a:pt x="19" y="0"/>
                      </a:lnTo>
                      <a:lnTo>
                        <a:pt x="28" y="0"/>
                      </a:lnTo>
                      <a:lnTo>
                        <a:pt x="33" y="0"/>
                      </a:lnTo>
                      <a:lnTo>
                        <a:pt x="38" y="0"/>
                      </a:lnTo>
                      <a:lnTo>
                        <a:pt x="42" y="0"/>
                      </a:lnTo>
                      <a:lnTo>
                        <a:pt x="45" y="0"/>
                      </a:lnTo>
                      <a:lnTo>
                        <a:pt x="45" y="0"/>
                      </a:lnTo>
                      <a:lnTo>
                        <a:pt x="49" y="0"/>
                      </a:lnTo>
                      <a:lnTo>
                        <a:pt x="54" y="2"/>
                      </a:lnTo>
                      <a:lnTo>
                        <a:pt x="61" y="2"/>
                      </a:lnTo>
                      <a:lnTo>
                        <a:pt x="66" y="2"/>
                      </a:lnTo>
                      <a:lnTo>
                        <a:pt x="68" y="5"/>
                      </a:lnTo>
                      <a:lnTo>
                        <a:pt x="73" y="5"/>
                      </a:lnTo>
                      <a:lnTo>
                        <a:pt x="78" y="7"/>
                      </a:lnTo>
                      <a:lnTo>
                        <a:pt x="82" y="7"/>
                      </a:lnTo>
                      <a:lnTo>
                        <a:pt x="87" y="9"/>
                      </a:lnTo>
                      <a:lnTo>
                        <a:pt x="92" y="9"/>
                      </a:lnTo>
                      <a:lnTo>
                        <a:pt x="97" y="12"/>
                      </a:lnTo>
                      <a:lnTo>
                        <a:pt x="101" y="12"/>
                      </a:lnTo>
                      <a:lnTo>
                        <a:pt x="101" y="14"/>
                      </a:lnTo>
                      <a:lnTo>
                        <a:pt x="108" y="14"/>
                      </a:lnTo>
                      <a:lnTo>
                        <a:pt x="111" y="14"/>
                      </a:lnTo>
                      <a:lnTo>
                        <a:pt x="116" y="16"/>
                      </a:lnTo>
                      <a:lnTo>
                        <a:pt x="118" y="16"/>
                      </a:lnTo>
                      <a:lnTo>
                        <a:pt x="123" y="19"/>
                      </a:lnTo>
                      <a:lnTo>
                        <a:pt x="127" y="19"/>
                      </a:lnTo>
                      <a:lnTo>
                        <a:pt x="132" y="21"/>
                      </a:lnTo>
                      <a:lnTo>
                        <a:pt x="137" y="23"/>
                      </a:lnTo>
                      <a:lnTo>
                        <a:pt x="144" y="26"/>
                      </a:lnTo>
                      <a:lnTo>
                        <a:pt x="151" y="28"/>
                      </a:lnTo>
                      <a:lnTo>
                        <a:pt x="156" y="28"/>
                      </a:lnTo>
                      <a:lnTo>
                        <a:pt x="160" y="31"/>
                      </a:lnTo>
                      <a:lnTo>
                        <a:pt x="163" y="33"/>
                      </a:lnTo>
                      <a:lnTo>
                        <a:pt x="170" y="35"/>
                      </a:lnTo>
                      <a:lnTo>
                        <a:pt x="172" y="35"/>
                      </a:lnTo>
                      <a:lnTo>
                        <a:pt x="177" y="38"/>
                      </a:lnTo>
                      <a:lnTo>
                        <a:pt x="182" y="40"/>
                      </a:lnTo>
                      <a:lnTo>
                        <a:pt x="186" y="40"/>
                      </a:lnTo>
                      <a:lnTo>
                        <a:pt x="191" y="42"/>
                      </a:lnTo>
                      <a:lnTo>
                        <a:pt x="193" y="42"/>
                      </a:lnTo>
                      <a:lnTo>
                        <a:pt x="198" y="45"/>
                      </a:lnTo>
                      <a:lnTo>
                        <a:pt x="203" y="47"/>
                      </a:lnTo>
                      <a:lnTo>
                        <a:pt x="210" y="49"/>
                      </a:lnTo>
                      <a:lnTo>
                        <a:pt x="215" y="52"/>
                      </a:lnTo>
                      <a:lnTo>
                        <a:pt x="217" y="52"/>
                      </a:lnTo>
                      <a:lnTo>
                        <a:pt x="219" y="54"/>
                      </a:lnTo>
                      <a:lnTo>
                        <a:pt x="227" y="57"/>
                      </a:lnTo>
                      <a:lnTo>
                        <a:pt x="229" y="57"/>
                      </a:lnTo>
                      <a:lnTo>
                        <a:pt x="236" y="59"/>
                      </a:lnTo>
                      <a:lnTo>
                        <a:pt x="243" y="59"/>
                      </a:lnTo>
                      <a:lnTo>
                        <a:pt x="248" y="61"/>
                      </a:lnTo>
                      <a:lnTo>
                        <a:pt x="250" y="61"/>
                      </a:lnTo>
                      <a:lnTo>
                        <a:pt x="255" y="61"/>
                      </a:lnTo>
                      <a:lnTo>
                        <a:pt x="262" y="61"/>
                      </a:lnTo>
                      <a:lnTo>
                        <a:pt x="267" y="61"/>
                      </a:lnTo>
                      <a:lnTo>
                        <a:pt x="271" y="61"/>
                      </a:lnTo>
                      <a:lnTo>
                        <a:pt x="274" y="61"/>
                      </a:lnTo>
                      <a:lnTo>
                        <a:pt x="276" y="61"/>
                      </a:lnTo>
                      <a:lnTo>
                        <a:pt x="281" y="61"/>
                      </a:lnTo>
                      <a:lnTo>
                        <a:pt x="283" y="61"/>
                      </a:lnTo>
                      <a:lnTo>
                        <a:pt x="286" y="61"/>
                      </a:lnTo>
                      <a:lnTo>
                        <a:pt x="290" y="61"/>
                      </a:lnTo>
                      <a:lnTo>
                        <a:pt x="295" y="61"/>
                      </a:lnTo>
                      <a:lnTo>
                        <a:pt x="297" y="61"/>
                      </a:lnTo>
                      <a:lnTo>
                        <a:pt x="302" y="61"/>
                      </a:lnTo>
                      <a:lnTo>
                        <a:pt x="309" y="61"/>
                      </a:lnTo>
                      <a:lnTo>
                        <a:pt x="312" y="61"/>
                      </a:lnTo>
                      <a:lnTo>
                        <a:pt x="319" y="61"/>
                      </a:lnTo>
                      <a:lnTo>
                        <a:pt x="323" y="61"/>
                      </a:lnTo>
                      <a:lnTo>
                        <a:pt x="328" y="61"/>
                      </a:lnTo>
                      <a:lnTo>
                        <a:pt x="330" y="61"/>
                      </a:lnTo>
                      <a:lnTo>
                        <a:pt x="335" y="61"/>
                      </a:lnTo>
                      <a:lnTo>
                        <a:pt x="342" y="64"/>
                      </a:lnTo>
                      <a:lnTo>
                        <a:pt x="347" y="64"/>
                      </a:lnTo>
                      <a:lnTo>
                        <a:pt x="354" y="64"/>
                      </a:lnTo>
                      <a:lnTo>
                        <a:pt x="359" y="66"/>
                      </a:lnTo>
                      <a:lnTo>
                        <a:pt x="364" y="66"/>
                      </a:lnTo>
                      <a:lnTo>
                        <a:pt x="371" y="68"/>
                      </a:lnTo>
                      <a:lnTo>
                        <a:pt x="373" y="68"/>
                      </a:lnTo>
                      <a:lnTo>
                        <a:pt x="378" y="71"/>
                      </a:lnTo>
                      <a:lnTo>
                        <a:pt x="382" y="71"/>
                      </a:lnTo>
                      <a:lnTo>
                        <a:pt x="385" y="71"/>
                      </a:lnTo>
                      <a:lnTo>
                        <a:pt x="387" y="73"/>
                      </a:lnTo>
                      <a:lnTo>
                        <a:pt x="390" y="73"/>
                      </a:lnTo>
                      <a:lnTo>
                        <a:pt x="394" y="75"/>
                      </a:lnTo>
                      <a:lnTo>
                        <a:pt x="399" y="78"/>
                      </a:lnTo>
                      <a:lnTo>
                        <a:pt x="408" y="80"/>
                      </a:lnTo>
                      <a:lnTo>
                        <a:pt x="411" y="82"/>
                      </a:lnTo>
                      <a:lnTo>
                        <a:pt x="418" y="82"/>
                      </a:lnTo>
                      <a:lnTo>
                        <a:pt x="423" y="85"/>
                      </a:lnTo>
                      <a:lnTo>
                        <a:pt x="432" y="87"/>
                      </a:lnTo>
                      <a:lnTo>
                        <a:pt x="439" y="90"/>
                      </a:lnTo>
                      <a:lnTo>
                        <a:pt x="442" y="92"/>
                      </a:lnTo>
                      <a:lnTo>
                        <a:pt x="451" y="92"/>
                      </a:lnTo>
                      <a:lnTo>
                        <a:pt x="460" y="94"/>
                      </a:lnTo>
                      <a:lnTo>
                        <a:pt x="467" y="97"/>
                      </a:lnTo>
                      <a:lnTo>
                        <a:pt x="477" y="97"/>
                      </a:lnTo>
                      <a:lnTo>
                        <a:pt x="486" y="99"/>
                      </a:lnTo>
                      <a:lnTo>
                        <a:pt x="489" y="99"/>
                      </a:lnTo>
                      <a:lnTo>
                        <a:pt x="493" y="99"/>
                      </a:lnTo>
                      <a:lnTo>
                        <a:pt x="498" y="99"/>
                      </a:lnTo>
                      <a:lnTo>
                        <a:pt x="501" y="101"/>
                      </a:lnTo>
                      <a:lnTo>
                        <a:pt x="505" y="101"/>
                      </a:lnTo>
                      <a:lnTo>
                        <a:pt x="510" y="101"/>
                      </a:lnTo>
                      <a:lnTo>
                        <a:pt x="515" y="101"/>
                      </a:lnTo>
                      <a:lnTo>
                        <a:pt x="517" y="101"/>
                      </a:lnTo>
                      <a:lnTo>
                        <a:pt x="522" y="101"/>
                      </a:lnTo>
                      <a:lnTo>
                        <a:pt x="527" y="101"/>
                      </a:lnTo>
                      <a:lnTo>
                        <a:pt x="531" y="101"/>
                      </a:lnTo>
                      <a:lnTo>
                        <a:pt x="534" y="101"/>
                      </a:lnTo>
                      <a:lnTo>
                        <a:pt x="538" y="101"/>
                      </a:lnTo>
                      <a:lnTo>
                        <a:pt x="541" y="101"/>
                      </a:lnTo>
                      <a:lnTo>
                        <a:pt x="545" y="101"/>
                      </a:lnTo>
                      <a:lnTo>
                        <a:pt x="548" y="101"/>
                      </a:lnTo>
                      <a:lnTo>
                        <a:pt x="553" y="101"/>
                      </a:lnTo>
                      <a:lnTo>
                        <a:pt x="557" y="101"/>
                      </a:lnTo>
                      <a:lnTo>
                        <a:pt x="562" y="101"/>
                      </a:lnTo>
                      <a:lnTo>
                        <a:pt x="567" y="101"/>
                      </a:lnTo>
                      <a:lnTo>
                        <a:pt x="574" y="101"/>
                      </a:lnTo>
                      <a:lnTo>
                        <a:pt x="576" y="101"/>
                      </a:lnTo>
                      <a:lnTo>
                        <a:pt x="583" y="101"/>
                      </a:lnTo>
                      <a:lnTo>
                        <a:pt x="586" y="101"/>
                      </a:lnTo>
                      <a:lnTo>
                        <a:pt x="593" y="101"/>
                      </a:lnTo>
                      <a:lnTo>
                        <a:pt x="600" y="101"/>
                      </a:lnTo>
                      <a:lnTo>
                        <a:pt x="609" y="101"/>
                      </a:lnTo>
                      <a:lnTo>
                        <a:pt x="614" y="101"/>
                      </a:lnTo>
                      <a:lnTo>
                        <a:pt x="616" y="101"/>
                      </a:lnTo>
                      <a:lnTo>
                        <a:pt x="621" y="101"/>
                      </a:lnTo>
                      <a:lnTo>
                        <a:pt x="628" y="101"/>
                      </a:lnTo>
                      <a:lnTo>
                        <a:pt x="642" y="101"/>
                      </a:lnTo>
                      <a:lnTo>
                        <a:pt x="649" y="101"/>
                      </a:lnTo>
                      <a:lnTo>
                        <a:pt x="654" y="101"/>
                      </a:lnTo>
                      <a:lnTo>
                        <a:pt x="661" y="101"/>
                      </a:lnTo>
                      <a:lnTo>
                        <a:pt x="671" y="101"/>
                      </a:lnTo>
                      <a:lnTo>
                        <a:pt x="682" y="101"/>
                      </a:lnTo>
                      <a:lnTo>
                        <a:pt x="690" y="101"/>
                      </a:lnTo>
                      <a:lnTo>
                        <a:pt x="697" y="101"/>
                      </a:lnTo>
                      <a:lnTo>
                        <a:pt x="704" y="101"/>
                      </a:lnTo>
                      <a:lnTo>
                        <a:pt x="711" y="101"/>
                      </a:lnTo>
                      <a:lnTo>
                        <a:pt x="718" y="101"/>
                      </a:lnTo>
                      <a:lnTo>
                        <a:pt x="723" y="101"/>
                      </a:lnTo>
                      <a:lnTo>
                        <a:pt x="730" y="101"/>
                      </a:lnTo>
                      <a:lnTo>
                        <a:pt x="737" y="101"/>
                      </a:lnTo>
                      <a:lnTo>
                        <a:pt x="742" y="101"/>
                      </a:lnTo>
                      <a:lnTo>
                        <a:pt x="749" y="101"/>
                      </a:lnTo>
                      <a:lnTo>
                        <a:pt x="753" y="101"/>
                      </a:lnTo>
                      <a:lnTo>
                        <a:pt x="760" y="101"/>
                      </a:lnTo>
                      <a:lnTo>
                        <a:pt x="777" y="101"/>
                      </a:lnTo>
                      <a:lnTo>
                        <a:pt x="786" y="101"/>
                      </a:lnTo>
                      <a:lnTo>
                        <a:pt x="798" y="101"/>
                      </a:lnTo>
                      <a:lnTo>
                        <a:pt x="810" y="101"/>
                      </a:lnTo>
                      <a:lnTo>
                        <a:pt x="827" y="101"/>
                      </a:lnTo>
                      <a:lnTo>
                        <a:pt x="838" y="101"/>
                      </a:lnTo>
                      <a:lnTo>
                        <a:pt x="855" y="101"/>
                      </a:lnTo>
                      <a:lnTo>
                        <a:pt x="881" y="101"/>
                      </a:lnTo>
                      <a:lnTo>
                        <a:pt x="900" y="101"/>
                      </a:lnTo>
                      <a:lnTo>
                        <a:pt x="926" y="101"/>
                      </a:lnTo>
                      <a:lnTo>
                        <a:pt x="942" y="101"/>
                      </a:lnTo>
                      <a:lnTo>
                        <a:pt x="954" y="101"/>
                      </a:lnTo>
                      <a:lnTo>
                        <a:pt x="968" y="101"/>
                      </a:lnTo>
                      <a:lnTo>
                        <a:pt x="973" y="101"/>
                      </a:lnTo>
                      <a:lnTo>
                        <a:pt x="980" y="101"/>
                      </a:lnTo>
                      <a:lnTo>
                        <a:pt x="982" y="101"/>
                      </a:lnTo>
                      <a:lnTo>
                        <a:pt x="985" y="101"/>
                      </a:lnTo>
                      <a:lnTo>
                        <a:pt x="990" y="101"/>
                      </a:lnTo>
                      <a:lnTo>
                        <a:pt x="992" y="99"/>
                      </a:lnTo>
                      <a:lnTo>
                        <a:pt x="994" y="99"/>
                      </a:lnTo>
                      <a:lnTo>
                        <a:pt x="997" y="99"/>
                      </a:lnTo>
                      <a:lnTo>
                        <a:pt x="999" y="99"/>
                      </a:lnTo>
                      <a:lnTo>
                        <a:pt x="1001" y="99"/>
                      </a:lnTo>
                      <a:lnTo>
                        <a:pt x="1004" y="97"/>
                      </a:lnTo>
                      <a:lnTo>
                        <a:pt x="1006" y="97"/>
                      </a:lnTo>
                      <a:lnTo>
                        <a:pt x="1008" y="97"/>
                      </a:lnTo>
                      <a:lnTo>
                        <a:pt x="1008" y="97"/>
                      </a:lnTo>
                      <a:lnTo>
                        <a:pt x="1011" y="97"/>
                      </a:lnTo>
                      <a:lnTo>
                        <a:pt x="1013" y="94"/>
                      </a:lnTo>
                      <a:lnTo>
                        <a:pt x="1016" y="94"/>
                      </a:lnTo>
                      <a:lnTo>
                        <a:pt x="1018" y="94"/>
                      </a:lnTo>
                      <a:lnTo>
                        <a:pt x="1023" y="92"/>
                      </a:lnTo>
                      <a:lnTo>
                        <a:pt x="1025" y="92"/>
                      </a:lnTo>
                      <a:lnTo>
                        <a:pt x="1027" y="92"/>
                      </a:lnTo>
                      <a:lnTo>
                        <a:pt x="1030" y="92"/>
                      </a:lnTo>
                      <a:lnTo>
                        <a:pt x="1034" y="90"/>
                      </a:lnTo>
                      <a:lnTo>
                        <a:pt x="1037" y="90"/>
                      </a:lnTo>
                      <a:lnTo>
                        <a:pt x="1039" y="90"/>
                      </a:lnTo>
                      <a:lnTo>
                        <a:pt x="1041" y="90"/>
                      </a:lnTo>
                      <a:lnTo>
                        <a:pt x="1044" y="90"/>
                      </a:lnTo>
                      <a:lnTo>
                        <a:pt x="1044" y="87"/>
                      </a:lnTo>
                      <a:lnTo>
                        <a:pt x="1046" y="87"/>
                      </a:lnTo>
                      <a:lnTo>
                        <a:pt x="1049" y="87"/>
                      </a:lnTo>
                      <a:lnTo>
                        <a:pt x="1051" y="87"/>
                      </a:lnTo>
                      <a:lnTo>
                        <a:pt x="1053" y="87"/>
                      </a:lnTo>
                      <a:lnTo>
                        <a:pt x="1056" y="87"/>
                      </a:lnTo>
                      <a:lnTo>
                        <a:pt x="1058" y="87"/>
                      </a:lnTo>
                      <a:lnTo>
                        <a:pt x="1060" y="87"/>
                      </a:lnTo>
                      <a:lnTo>
                        <a:pt x="1063" y="85"/>
                      </a:lnTo>
                      <a:lnTo>
                        <a:pt x="1065" y="85"/>
                      </a:lnTo>
                      <a:lnTo>
                        <a:pt x="1065" y="85"/>
                      </a:lnTo>
                      <a:lnTo>
                        <a:pt x="1067" y="85"/>
                      </a:lnTo>
                      <a:lnTo>
                        <a:pt x="1070" y="85"/>
                      </a:lnTo>
                      <a:lnTo>
                        <a:pt x="1072" y="85"/>
                      </a:lnTo>
                      <a:lnTo>
                        <a:pt x="1075" y="85"/>
                      </a:lnTo>
                      <a:lnTo>
                        <a:pt x="1077" y="85"/>
                      </a:lnTo>
                      <a:lnTo>
                        <a:pt x="1079" y="85"/>
                      </a:lnTo>
                      <a:lnTo>
                        <a:pt x="1082" y="85"/>
                      </a:lnTo>
                      <a:lnTo>
                        <a:pt x="1084" y="85"/>
                      </a:lnTo>
                      <a:lnTo>
                        <a:pt x="1086" y="85"/>
                      </a:lnTo>
                      <a:lnTo>
                        <a:pt x="1089" y="85"/>
                      </a:lnTo>
                      <a:lnTo>
                        <a:pt x="1093" y="85"/>
                      </a:lnTo>
                      <a:lnTo>
                        <a:pt x="1098" y="85"/>
                      </a:lnTo>
                      <a:lnTo>
                        <a:pt x="1103" y="85"/>
                      </a:lnTo>
                      <a:lnTo>
                        <a:pt x="1105" y="85"/>
                      </a:lnTo>
                      <a:lnTo>
                        <a:pt x="1108" y="85"/>
                      </a:lnTo>
                      <a:lnTo>
                        <a:pt x="1110" y="85"/>
                      </a:lnTo>
                      <a:lnTo>
                        <a:pt x="1112" y="85"/>
                      </a:lnTo>
                      <a:lnTo>
                        <a:pt x="1115" y="85"/>
                      </a:lnTo>
                      <a:lnTo>
                        <a:pt x="1117" y="85"/>
                      </a:lnTo>
                      <a:lnTo>
                        <a:pt x="1119" y="85"/>
                      </a:lnTo>
                      <a:lnTo>
                        <a:pt x="1122" y="85"/>
                      </a:lnTo>
                      <a:lnTo>
                        <a:pt x="1122" y="85"/>
                      </a:lnTo>
                      <a:lnTo>
                        <a:pt x="1124" y="85"/>
                      </a:lnTo>
                      <a:lnTo>
                        <a:pt x="1127" y="85"/>
                      </a:lnTo>
                      <a:lnTo>
                        <a:pt x="1134" y="85"/>
                      </a:lnTo>
                      <a:lnTo>
                        <a:pt x="1136" y="85"/>
                      </a:lnTo>
                      <a:lnTo>
                        <a:pt x="1150" y="85"/>
                      </a:lnTo>
                      <a:lnTo>
                        <a:pt x="1160" y="85"/>
                      </a:lnTo>
                      <a:lnTo>
                        <a:pt x="1167" y="85"/>
                      </a:lnTo>
                      <a:lnTo>
                        <a:pt x="1169" y="85"/>
                      </a:lnTo>
                      <a:lnTo>
                        <a:pt x="1178" y="85"/>
                      </a:lnTo>
                      <a:lnTo>
                        <a:pt x="1181" y="85"/>
                      </a:lnTo>
                      <a:lnTo>
                        <a:pt x="1183" y="85"/>
                      </a:lnTo>
                      <a:lnTo>
                        <a:pt x="1188" y="85"/>
                      </a:lnTo>
                      <a:lnTo>
                        <a:pt x="1190" y="85"/>
                      </a:lnTo>
                      <a:lnTo>
                        <a:pt x="1193" y="85"/>
                      </a:lnTo>
                      <a:lnTo>
                        <a:pt x="1195" y="85"/>
                      </a:lnTo>
                      <a:lnTo>
                        <a:pt x="1200" y="85"/>
                      </a:lnTo>
                      <a:lnTo>
                        <a:pt x="1202" y="85"/>
                      </a:lnTo>
                      <a:lnTo>
                        <a:pt x="1207" y="85"/>
                      </a:lnTo>
                      <a:lnTo>
                        <a:pt x="1209" y="85"/>
                      </a:lnTo>
                      <a:lnTo>
                        <a:pt x="1214" y="85"/>
                      </a:lnTo>
                      <a:lnTo>
                        <a:pt x="1216" y="85"/>
                      </a:lnTo>
                      <a:lnTo>
                        <a:pt x="1219" y="85"/>
                      </a:lnTo>
                      <a:lnTo>
                        <a:pt x="1221" y="85"/>
                      </a:lnTo>
                      <a:lnTo>
                        <a:pt x="1223" y="85"/>
                      </a:lnTo>
                      <a:lnTo>
                        <a:pt x="1226" y="85"/>
                      </a:lnTo>
                      <a:lnTo>
                        <a:pt x="1228" y="85"/>
                      </a:lnTo>
                      <a:lnTo>
                        <a:pt x="1230" y="85"/>
                      </a:lnTo>
                      <a:lnTo>
                        <a:pt x="1233" y="87"/>
                      </a:lnTo>
                      <a:lnTo>
                        <a:pt x="1235" y="87"/>
                      </a:lnTo>
                      <a:lnTo>
                        <a:pt x="1235" y="87"/>
                      </a:lnTo>
                      <a:lnTo>
                        <a:pt x="1238" y="87"/>
                      </a:lnTo>
                      <a:lnTo>
                        <a:pt x="1240" y="87"/>
                      </a:lnTo>
                      <a:lnTo>
                        <a:pt x="1242" y="87"/>
                      </a:lnTo>
                      <a:lnTo>
                        <a:pt x="1245" y="87"/>
                      </a:lnTo>
                      <a:lnTo>
                        <a:pt x="1247" y="90"/>
                      </a:lnTo>
                      <a:lnTo>
                        <a:pt x="1249" y="90"/>
                      </a:lnTo>
                      <a:lnTo>
                        <a:pt x="1252" y="90"/>
                      </a:lnTo>
                      <a:lnTo>
                        <a:pt x="1254" y="90"/>
                      </a:lnTo>
                      <a:lnTo>
                        <a:pt x="1256" y="92"/>
                      </a:lnTo>
                      <a:lnTo>
                        <a:pt x="1259" y="92"/>
                      </a:lnTo>
                      <a:lnTo>
                        <a:pt x="1261" y="92"/>
                      </a:lnTo>
                      <a:lnTo>
                        <a:pt x="1264" y="94"/>
                      </a:lnTo>
                      <a:lnTo>
                        <a:pt x="1266" y="94"/>
                      </a:lnTo>
                      <a:lnTo>
                        <a:pt x="1268" y="94"/>
                      </a:lnTo>
                      <a:lnTo>
                        <a:pt x="1271" y="97"/>
                      </a:lnTo>
                      <a:lnTo>
                        <a:pt x="1273" y="97"/>
                      </a:lnTo>
                      <a:lnTo>
                        <a:pt x="1275" y="97"/>
                      </a:lnTo>
                      <a:lnTo>
                        <a:pt x="1278" y="99"/>
                      </a:lnTo>
                      <a:lnTo>
                        <a:pt x="1280" y="99"/>
                      </a:lnTo>
                      <a:lnTo>
                        <a:pt x="1282" y="101"/>
                      </a:lnTo>
                      <a:lnTo>
                        <a:pt x="1285" y="101"/>
                      </a:lnTo>
                      <a:lnTo>
                        <a:pt x="1287" y="104"/>
                      </a:lnTo>
                      <a:lnTo>
                        <a:pt x="1290" y="104"/>
                      </a:lnTo>
                      <a:lnTo>
                        <a:pt x="1292" y="106"/>
                      </a:lnTo>
                      <a:lnTo>
                        <a:pt x="1292" y="106"/>
                      </a:lnTo>
                      <a:lnTo>
                        <a:pt x="1294" y="108"/>
                      </a:lnTo>
                      <a:lnTo>
                        <a:pt x="1297" y="111"/>
                      </a:lnTo>
                      <a:lnTo>
                        <a:pt x="1299" y="111"/>
                      </a:lnTo>
                      <a:lnTo>
                        <a:pt x="1301" y="113"/>
                      </a:lnTo>
                      <a:lnTo>
                        <a:pt x="1304" y="116"/>
                      </a:lnTo>
                      <a:lnTo>
                        <a:pt x="1306" y="116"/>
                      </a:lnTo>
                      <a:lnTo>
                        <a:pt x="1306" y="118"/>
                      </a:lnTo>
                      <a:lnTo>
                        <a:pt x="1308" y="118"/>
                      </a:lnTo>
                      <a:lnTo>
                        <a:pt x="1311" y="120"/>
                      </a:lnTo>
                      <a:lnTo>
                        <a:pt x="1313" y="123"/>
                      </a:lnTo>
                      <a:lnTo>
                        <a:pt x="1316" y="125"/>
                      </a:lnTo>
                      <a:lnTo>
                        <a:pt x="1318" y="127"/>
                      </a:lnTo>
                      <a:lnTo>
                        <a:pt x="1323" y="127"/>
                      </a:lnTo>
                      <a:lnTo>
                        <a:pt x="1325" y="130"/>
                      </a:lnTo>
                      <a:lnTo>
                        <a:pt x="1327" y="132"/>
                      </a:lnTo>
                      <a:lnTo>
                        <a:pt x="1330" y="134"/>
                      </a:lnTo>
                      <a:lnTo>
                        <a:pt x="1330" y="137"/>
                      </a:lnTo>
                      <a:lnTo>
                        <a:pt x="1332" y="139"/>
                      </a:lnTo>
                      <a:lnTo>
                        <a:pt x="1334" y="142"/>
                      </a:lnTo>
                      <a:lnTo>
                        <a:pt x="1337" y="146"/>
                      </a:lnTo>
                      <a:lnTo>
                        <a:pt x="1339" y="146"/>
                      </a:lnTo>
                      <a:lnTo>
                        <a:pt x="1339" y="149"/>
                      </a:lnTo>
                      <a:lnTo>
                        <a:pt x="1341" y="151"/>
                      </a:lnTo>
                      <a:lnTo>
                        <a:pt x="1344" y="153"/>
                      </a:lnTo>
                      <a:lnTo>
                        <a:pt x="1344" y="156"/>
                      </a:lnTo>
                      <a:lnTo>
                        <a:pt x="1346" y="158"/>
                      </a:lnTo>
                      <a:lnTo>
                        <a:pt x="1349" y="160"/>
                      </a:lnTo>
                      <a:lnTo>
                        <a:pt x="1351" y="165"/>
                      </a:lnTo>
                      <a:lnTo>
                        <a:pt x="1351" y="170"/>
                      </a:lnTo>
                      <a:lnTo>
                        <a:pt x="1353" y="172"/>
                      </a:lnTo>
                      <a:lnTo>
                        <a:pt x="1353" y="175"/>
                      </a:lnTo>
                      <a:lnTo>
                        <a:pt x="1356" y="177"/>
                      </a:lnTo>
                      <a:lnTo>
                        <a:pt x="1358" y="179"/>
                      </a:lnTo>
                      <a:lnTo>
                        <a:pt x="1358" y="182"/>
                      </a:lnTo>
                      <a:lnTo>
                        <a:pt x="1360" y="184"/>
                      </a:lnTo>
                      <a:lnTo>
                        <a:pt x="1363" y="184"/>
                      </a:lnTo>
                      <a:lnTo>
                        <a:pt x="1363" y="186"/>
                      </a:lnTo>
                      <a:lnTo>
                        <a:pt x="1365" y="189"/>
                      </a:lnTo>
                      <a:lnTo>
                        <a:pt x="1367" y="191"/>
                      </a:lnTo>
                      <a:lnTo>
                        <a:pt x="1367" y="194"/>
                      </a:lnTo>
                      <a:lnTo>
                        <a:pt x="1370" y="196"/>
                      </a:lnTo>
                      <a:lnTo>
                        <a:pt x="1372" y="201"/>
                      </a:lnTo>
                      <a:lnTo>
                        <a:pt x="1375" y="203"/>
                      </a:lnTo>
                      <a:lnTo>
                        <a:pt x="1377" y="205"/>
                      </a:lnTo>
                      <a:lnTo>
                        <a:pt x="1379" y="208"/>
                      </a:lnTo>
                      <a:lnTo>
                        <a:pt x="1382" y="210"/>
                      </a:lnTo>
                      <a:lnTo>
                        <a:pt x="1384" y="212"/>
                      </a:lnTo>
                      <a:lnTo>
                        <a:pt x="1386" y="212"/>
                      </a:lnTo>
                      <a:lnTo>
                        <a:pt x="1389" y="215"/>
                      </a:lnTo>
                      <a:lnTo>
                        <a:pt x="1391" y="217"/>
                      </a:lnTo>
                      <a:lnTo>
                        <a:pt x="1393" y="220"/>
                      </a:lnTo>
                      <a:lnTo>
                        <a:pt x="1396" y="222"/>
                      </a:lnTo>
                      <a:lnTo>
                        <a:pt x="1398" y="222"/>
                      </a:lnTo>
                      <a:lnTo>
                        <a:pt x="1401" y="224"/>
                      </a:lnTo>
                      <a:lnTo>
                        <a:pt x="1403" y="224"/>
                      </a:lnTo>
                      <a:lnTo>
                        <a:pt x="1405" y="224"/>
                      </a:lnTo>
                      <a:lnTo>
                        <a:pt x="1408" y="227"/>
                      </a:lnTo>
                      <a:lnTo>
                        <a:pt x="1408" y="227"/>
                      </a:lnTo>
                      <a:lnTo>
                        <a:pt x="1410" y="227"/>
                      </a:lnTo>
                      <a:lnTo>
                        <a:pt x="1415" y="227"/>
                      </a:lnTo>
                      <a:lnTo>
                        <a:pt x="1417" y="227"/>
                      </a:lnTo>
                      <a:lnTo>
                        <a:pt x="1419" y="227"/>
                      </a:lnTo>
                      <a:lnTo>
                        <a:pt x="1422" y="224"/>
                      </a:lnTo>
                      <a:lnTo>
                        <a:pt x="1424" y="224"/>
                      </a:lnTo>
                      <a:lnTo>
                        <a:pt x="1427" y="222"/>
                      </a:lnTo>
                      <a:lnTo>
                        <a:pt x="1429" y="222"/>
                      </a:lnTo>
                      <a:lnTo>
                        <a:pt x="1429" y="220"/>
                      </a:lnTo>
                      <a:lnTo>
                        <a:pt x="1431" y="220"/>
                      </a:lnTo>
                      <a:lnTo>
                        <a:pt x="1434" y="217"/>
                      </a:lnTo>
                      <a:lnTo>
                        <a:pt x="1436" y="217"/>
                      </a:lnTo>
                      <a:lnTo>
                        <a:pt x="1436" y="215"/>
                      </a:lnTo>
                      <a:lnTo>
                        <a:pt x="1438" y="215"/>
                      </a:lnTo>
                      <a:lnTo>
                        <a:pt x="1438" y="212"/>
                      </a:lnTo>
                      <a:lnTo>
                        <a:pt x="1441" y="210"/>
                      </a:lnTo>
                      <a:lnTo>
                        <a:pt x="1443" y="208"/>
                      </a:lnTo>
                      <a:lnTo>
                        <a:pt x="1445" y="205"/>
                      </a:lnTo>
                      <a:lnTo>
                        <a:pt x="1448" y="203"/>
                      </a:lnTo>
                      <a:lnTo>
                        <a:pt x="1450" y="201"/>
                      </a:lnTo>
                      <a:lnTo>
                        <a:pt x="1453" y="198"/>
                      </a:lnTo>
                      <a:lnTo>
                        <a:pt x="1455" y="196"/>
                      </a:lnTo>
                      <a:lnTo>
                        <a:pt x="1457" y="194"/>
                      </a:lnTo>
                      <a:lnTo>
                        <a:pt x="1460" y="191"/>
                      </a:lnTo>
                      <a:lnTo>
                        <a:pt x="1462" y="191"/>
                      </a:lnTo>
                      <a:lnTo>
                        <a:pt x="1462" y="189"/>
                      </a:lnTo>
                      <a:lnTo>
                        <a:pt x="1464" y="186"/>
                      </a:lnTo>
                      <a:lnTo>
                        <a:pt x="1467" y="184"/>
                      </a:lnTo>
                      <a:lnTo>
                        <a:pt x="1467" y="184"/>
                      </a:lnTo>
                      <a:lnTo>
                        <a:pt x="1469" y="182"/>
                      </a:lnTo>
                      <a:lnTo>
                        <a:pt x="1471" y="179"/>
                      </a:lnTo>
                      <a:lnTo>
                        <a:pt x="1474" y="179"/>
                      </a:lnTo>
                      <a:lnTo>
                        <a:pt x="1476" y="177"/>
                      </a:lnTo>
                      <a:lnTo>
                        <a:pt x="1476" y="175"/>
                      </a:lnTo>
                      <a:lnTo>
                        <a:pt x="1478" y="175"/>
                      </a:lnTo>
                      <a:lnTo>
                        <a:pt x="1481" y="172"/>
                      </a:lnTo>
                      <a:lnTo>
                        <a:pt x="1481" y="170"/>
                      </a:lnTo>
                      <a:lnTo>
                        <a:pt x="1483" y="170"/>
                      </a:lnTo>
                      <a:lnTo>
                        <a:pt x="1486" y="168"/>
                      </a:lnTo>
                      <a:lnTo>
                        <a:pt x="1488" y="165"/>
                      </a:lnTo>
                      <a:lnTo>
                        <a:pt x="1490" y="163"/>
                      </a:lnTo>
                      <a:lnTo>
                        <a:pt x="1493" y="160"/>
                      </a:lnTo>
                      <a:lnTo>
                        <a:pt x="1495" y="158"/>
                      </a:lnTo>
                      <a:lnTo>
                        <a:pt x="1497" y="156"/>
                      </a:lnTo>
                      <a:lnTo>
                        <a:pt x="1500" y="156"/>
                      </a:lnTo>
                      <a:lnTo>
                        <a:pt x="1502" y="153"/>
                      </a:lnTo>
                      <a:lnTo>
                        <a:pt x="1504" y="151"/>
                      </a:lnTo>
                      <a:lnTo>
                        <a:pt x="1507" y="149"/>
                      </a:lnTo>
                      <a:lnTo>
                        <a:pt x="1509" y="146"/>
                      </a:lnTo>
                      <a:lnTo>
                        <a:pt x="1512" y="144"/>
                      </a:lnTo>
                      <a:lnTo>
                        <a:pt x="1514" y="144"/>
                      </a:lnTo>
                      <a:lnTo>
                        <a:pt x="1516" y="142"/>
                      </a:lnTo>
                      <a:lnTo>
                        <a:pt x="1519" y="139"/>
                      </a:lnTo>
                      <a:lnTo>
                        <a:pt x="1521" y="139"/>
                      </a:lnTo>
                      <a:lnTo>
                        <a:pt x="1521" y="137"/>
                      </a:lnTo>
                      <a:lnTo>
                        <a:pt x="1523" y="134"/>
                      </a:lnTo>
                      <a:lnTo>
                        <a:pt x="1526" y="134"/>
                      </a:lnTo>
                      <a:lnTo>
                        <a:pt x="1528" y="132"/>
                      </a:lnTo>
                      <a:lnTo>
                        <a:pt x="1530" y="130"/>
                      </a:lnTo>
                      <a:lnTo>
                        <a:pt x="1533" y="130"/>
                      </a:lnTo>
                      <a:lnTo>
                        <a:pt x="1535" y="127"/>
                      </a:lnTo>
                      <a:lnTo>
                        <a:pt x="1538" y="127"/>
                      </a:lnTo>
                      <a:lnTo>
                        <a:pt x="1540" y="127"/>
                      </a:lnTo>
                      <a:lnTo>
                        <a:pt x="1545" y="125"/>
                      </a:lnTo>
                      <a:lnTo>
                        <a:pt x="1547" y="125"/>
                      </a:lnTo>
                      <a:lnTo>
                        <a:pt x="1549" y="125"/>
                      </a:lnTo>
                      <a:lnTo>
                        <a:pt x="1552" y="127"/>
                      </a:lnTo>
                      <a:lnTo>
                        <a:pt x="1554" y="127"/>
                      </a:lnTo>
                      <a:lnTo>
                        <a:pt x="1556" y="127"/>
                      </a:lnTo>
                      <a:lnTo>
                        <a:pt x="1561" y="127"/>
                      </a:lnTo>
                      <a:lnTo>
                        <a:pt x="1564" y="127"/>
                      </a:lnTo>
                      <a:lnTo>
                        <a:pt x="1571" y="130"/>
                      </a:lnTo>
                      <a:lnTo>
                        <a:pt x="1575" y="130"/>
                      </a:lnTo>
                      <a:lnTo>
                        <a:pt x="1578" y="130"/>
                      </a:lnTo>
                      <a:lnTo>
                        <a:pt x="1580" y="132"/>
                      </a:lnTo>
                      <a:lnTo>
                        <a:pt x="1582" y="132"/>
                      </a:lnTo>
                      <a:lnTo>
                        <a:pt x="1587" y="132"/>
                      </a:lnTo>
                      <a:lnTo>
                        <a:pt x="1594" y="134"/>
                      </a:lnTo>
                      <a:lnTo>
                        <a:pt x="1599" y="134"/>
                      </a:lnTo>
                      <a:lnTo>
                        <a:pt x="1601" y="134"/>
                      </a:lnTo>
                      <a:lnTo>
                        <a:pt x="1608" y="134"/>
                      </a:lnTo>
                      <a:lnTo>
                        <a:pt x="1623" y="137"/>
                      </a:lnTo>
                      <a:lnTo>
                        <a:pt x="1625" y="137"/>
                      </a:lnTo>
                      <a:lnTo>
                        <a:pt x="1627" y="137"/>
                      </a:lnTo>
                      <a:lnTo>
                        <a:pt x="1630" y="137"/>
                      </a:lnTo>
                      <a:lnTo>
                        <a:pt x="1632" y="137"/>
                      </a:lnTo>
                      <a:lnTo>
                        <a:pt x="1634" y="137"/>
                      </a:lnTo>
                      <a:lnTo>
                        <a:pt x="1644" y="137"/>
                      </a:lnTo>
                      <a:lnTo>
                        <a:pt x="1651" y="137"/>
                      </a:lnTo>
                      <a:lnTo>
                        <a:pt x="1653" y="137"/>
                      </a:lnTo>
                      <a:lnTo>
                        <a:pt x="1660" y="139"/>
                      </a:lnTo>
                      <a:lnTo>
                        <a:pt x="1672" y="139"/>
                      </a:lnTo>
                      <a:lnTo>
                        <a:pt x="1677" y="139"/>
                      </a:lnTo>
                      <a:lnTo>
                        <a:pt x="1679" y="139"/>
                      </a:lnTo>
                      <a:lnTo>
                        <a:pt x="1682" y="139"/>
                      </a:lnTo>
                      <a:lnTo>
                        <a:pt x="1689" y="142"/>
                      </a:lnTo>
                      <a:lnTo>
                        <a:pt x="1691" y="142"/>
                      </a:lnTo>
                      <a:lnTo>
                        <a:pt x="1693" y="144"/>
                      </a:lnTo>
                      <a:lnTo>
                        <a:pt x="1698" y="144"/>
                      </a:lnTo>
                      <a:lnTo>
                        <a:pt x="1701" y="146"/>
                      </a:lnTo>
                      <a:lnTo>
                        <a:pt x="1705" y="149"/>
                      </a:lnTo>
                      <a:lnTo>
                        <a:pt x="1712" y="151"/>
                      </a:lnTo>
                      <a:lnTo>
                        <a:pt x="1722" y="153"/>
                      </a:lnTo>
                      <a:lnTo>
                        <a:pt x="1722" y="156"/>
                      </a:lnTo>
                      <a:lnTo>
                        <a:pt x="1724" y="156"/>
                      </a:lnTo>
                      <a:lnTo>
                        <a:pt x="1727" y="156"/>
                      </a:lnTo>
                      <a:lnTo>
                        <a:pt x="1727" y="158"/>
                      </a:lnTo>
                      <a:lnTo>
                        <a:pt x="1729" y="158"/>
                      </a:lnTo>
                      <a:lnTo>
                        <a:pt x="1731" y="158"/>
                      </a:lnTo>
                      <a:lnTo>
                        <a:pt x="1734" y="158"/>
                      </a:lnTo>
                      <a:lnTo>
                        <a:pt x="1736" y="158"/>
                      </a:lnTo>
                      <a:lnTo>
                        <a:pt x="1748" y="158"/>
                      </a:lnTo>
                      <a:lnTo>
                        <a:pt x="1748" y="168"/>
                      </a:lnTo>
                      <a:lnTo>
                        <a:pt x="1748" y="172"/>
                      </a:lnTo>
                      <a:lnTo>
                        <a:pt x="1748" y="179"/>
                      </a:lnTo>
                      <a:lnTo>
                        <a:pt x="1748" y="184"/>
                      </a:lnTo>
                      <a:lnTo>
                        <a:pt x="1748" y="194"/>
                      </a:lnTo>
                      <a:lnTo>
                        <a:pt x="1748" y="196"/>
                      </a:lnTo>
                      <a:lnTo>
                        <a:pt x="1748" y="198"/>
                      </a:lnTo>
                      <a:lnTo>
                        <a:pt x="1748" y="203"/>
                      </a:lnTo>
                      <a:lnTo>
                        <a:pt x="1748" y="205"/>
                      </a:lnTo>
                      <a:lnTo>
                        <a:pt x="1748" y="208"/>
                      </a:lnTo>
                      <a:lnTo>
                        <a:pt x="1748" y="210"/>
                      </a:lnTo>
                      <a:lnTo>
                        <a:pt x="1748" y="215"/>
                      </a:lnTo>
                      <a:lnTo>
                        <a:pt x="1745" y="215"/>
                      </a:lnTo>
                      <a:lnTo>
                        <a:pt x="1743" y="224"/>
                      </a:lnTo>
                      <a:lnTo>
                        <a:pt x="1741" y="227"/>
                      </a:lnTo>
                      <a:lnTo>
                        <a:pt x="1741" y="229"/>
                      </a:lnTo>
                      <a:lnTo>
                        <a:pt x="1738" y="234"/>
                      </a:lnTo>
                      <a:lnTo>
                        <a:pt x="1736" y="236"/>
                      </a:lnTo>
                      <a:lnTo>
                        <a:pt x="1734" y="238"/>
                      </a:lnTo>
                      <a:lnTo>
                        <a:pt x="1731" y="241"/>
                      </a:lnTo>
                      <a:lnTo>
                        <a:pt x="1731" y="241"/>
                      </a:lnTo>
                      <a:lnTo>
                        <a:pt x="1729" y="241"/>
                      </a:lnTo>
                      <a:lnTo>
                        <a:pt x="1729" y="243"/>
                      </a:lnTo>
                      <a:lnTo>
                        <a:pt x="1727" y="243"/>
                      </a:lnTo>
                      <a:lnTo>
                        <a:pt x="1727" y="246"/>
                      </a:lnTo>
                      <a:lnTo>
                        <a:pt x="1724" y="246"/>
                      </a:lnTo>
                      <a:lnTo>
                        <a:pt x="1722" y="248"/>
                      </a:lnTo>
                      <a:lnTo>
                        <a:pt x="1715" y="253"/>
                      </a:lnTo>
                      <a:lnTo>
                        <a:pt x="1703" y="262"/>
                      </a:lnTo>
                      <a:lnTo>
                        <a:pt x="1701" y="264"/>
                      </a:lnTo>
                      <a:lnTo>
                        <a:pt x="1701" y="267"/>
                      </a:lnTo>
                      <a:lnTo>
                        <a:pt x="1698" y="269"/>
                      </a:lnTo>
                      <a:lnTo>
                        <a:pt x="1696" y="269"/>
                      </a:lnTo>
                      <a:lnTo>
                        <a:pt x="1696" y="271"/>
                      </a:lnTo>
                      <a:lnTo>
                        <a:pt x="1693" y="274"/>
                      </a:lnTo>
                      <a:lnTo>
                        <a:pt x="1691" y="274"/>
                      </a:lnTo>
                      <a:lnTo>
                        <a:pt x="1691" y="276"/>
                      </a:lnTo>
                      <a:lnTo>
                        <a:pt x="1691" y="279"/>
                      </a:lnTo>
                      <a:lnTo>
                        <a:pt x="1686" y="290"/>
                      </a:lnTo>
                      <a:lnTo>
                        <a:pt x="1684" y="293"/>
                      </a:lnTo>
                      <a:lnTo>
                        <a:pt x="1684" y="295"/>
                      </a:lnTo>
                      <a:lnTo>
                        <a:pt x="1684" y="297"/>
                      </a:lnTo>
                      <a:lnTo>
                        <a:pt x="1682" y="297"/>
                      </a:lnTo>
                      <a:lnTo>
                        <a:pt x="1682" y="300"/>
                      </a:lnTo>
                      <a:lnTo>
                        <a:pt x="1682" y="302"/>
                      </a:lnTo>
                      <a:lnTo>
                        <a:pt x="1679" y="309"/>
                      </a:lnTo>
                      <a:lnTo>
                        <a:pt x="1675" y="326"/>
                      </a:lnTo>
                      <a:lnTo>
                        <a:pt x="1670" y="347"/>
                      </a:lnTo>
                      <a:lnTo>
                        <a:pt x="1667" y="357"/>
                      </a:lnTo>
                      <a:lnTo>
                        <a:pt x="1665" y="361"/>
                      </a:lnTo>
                      <a:lnTo>
                        <a:pt x="1663" y="368"/>
                      </a:lnTo>
                      <a:lnTo>
                        <a:pt x="1663" y="373"/>
                      </a:lnTo>
                      <a:lnTo>
                        <a:pt x="1660" y="375"/>
                      </a:lnTo>
                      <a:lnTo>
                        <a:pt x="1660" y="378"/>
                      </a:lnTo>
                      <a:lnTo>
                        <a:pt x="1658" y="380"/>
                      </a:lnTo>
                      <a:lnTo>
                        <a:pt x="1658" y="383"/>
                      </a:lnTo>
                      <a:lnTo>
                        <a:pt x="1656" y="387"/>
                      </a:lnTo>
                      <a:lnTo>
                        <a:pt x="1653" y="390"/>
                      </a:lnTo>
                      <a:lnTo>
                        <a:pt x="1649" y="394"/>
                      </a:lnTo>
                      <a:lnTo>
                        <a:pt x="1649" y="397"/>
                      </a:lnTo>
                      <a:lnTo>
                        <a:pt x="1649" y="399"/>
                      </a:lnTo>
                      <a:lnTo>
                        <a:pt x="1646" y="399"/>
                      </a:lnTo>
                      <a:lnTo>
                        <a:pt x="1646" y="401"/>
                      </a:lnTo>
                      <a:lnTo>
                        <a:pt x="1644" y="404"/>
                      </a:lnTo>
                      <a:lnTo>
                        <a:pt x="1641" y="406"/>
                      </a:lnTo>
                      <a:lnTo>
                        <a:pt x="1651" y="413"/>
                      </a:lnTo>
                      <a:lnTo>
                        <a:pt x="1658" y="418"/>
                      </a:lnTo>
                      <a:lnTo>
                        <a:pt x="1809" y="550"/>
                      </a:lnTo>
                      <a:lnTo>
                        <a:pt x="1812" y="553"/>
                      </a:lnTo>
                      <a:lnTo>
                        <a:pt x="1826" y="564"/>
                      </a:lnTo>
                      <a:lnTo>
                        <a:pt x="1859" y="588"/>
                      </a:lnTo>
                      <a:lnTo>
                        <a:pt x="1866" y="598"/>
                      </a:lnTo>
                      <a:lnTo>
                        <a:pt x="1868" y="600"/>
                      </a:lnTo>
                      <a:lnTo>
                        <a:pt x="1871" y="602"/>
                      </a:lnTo>
                      <a:lnTo>
                        <a:pt x="1904" y="631"/>
                      </a:lnTo>
                      <a:lnTo>
                        <a:pt x="1915" y="638"/>
                      </a:lnTo>
                      <a:lnTo>
                        <a:pt x="1920" y="645"/>
                      </a:lnTo>
                      <a:lnTo>
                        <a:pt x="1923" y="647"/>
                      </a:lnTo>
                      <a:lnTo>
                        <a:pt x="1927" y="649"/>
                      </a:lnTo>
                      <a:lnTo>
                        <a:pt x="1939" y="659"/>
                      </a:lnTo>
                      <a:lnTo>
                        <a:pt x="1941" y="661"/>
                      </a:lnTo>
                      <a:lnTo>
                        <a:pt x="1949" y="666"/>
                      </a:lnTo>
                      <a:lnTo>
                        <a:pt x="1951" y="666"/>
                      </a:lnTo>
                      <a:lnTo>
                        <a:pt x="1958" y="671"/>
                      </a:lnTo>
                      <a:lnTo>
                        <a:pt x="1963" y="673"/>
                      </a:lnTo>
                      <a:lnTo>
                        <a:pt x="1967" y="675"/>
                      </a:lnTo>
                      <a:lnTo>
                        <a:pt x="1972" y="680"/>
                      </a:lnTo>
                      <a:lnTo>
                        <a:pt x="1975" y="680"/>
                      </a:lnTo>
                      <a:lnTo>
                        <a:pt x="1979" y="683"/>
                      </a:lnTo>
                      <a:lnTo>
                        <a:pt x="1982" y="685"/>
                      </a:lnTo>
                      <a:lnTo>
                        <a:pt x="1984" y="685"/>
                      </a:lnTo>
                      <a:lnTo>
                        <a:pt x="2005" y="694"/>
                      </a:lnTo>
                      <a:lnTo>
                        <a:pt x="2017" y="697"/>
                      </a:lnTo>
                      <a:lnTo>
                        <a:pt x="2029" y="701"/>
                      </a:lnTo>
                      <a:lnTo>
                        <a:pt x="2074" y="723"/>
                      </a:lnTo>
                      <a:lnTo>
                        <a:pt x="2081" y="725"/>
                      </a:lnTo>
                      <a:lnTo>
                        <a:pt x="2081" y="727"/>
                      </a:lnTo>
                      <a:lnTo>
                        <a:pt x="2086" y="727"/>
                      </a:lnTo>
                      <a:lnTo>
                        <a:pt x="2088" y="732"/>
                      </a:lnTo>
                      <a:lnTo>
                        <a:pt x="2093" y="735"/>
                      </a:lnTo>
                      <a:lnTo>
                        <a:pt x="2095" y="737"/>
                      </a:lnTo>
                      <a:lnTo>
                        <a:pt x="2100" y="739"/>
                      </a:lnTo>
                      <a:lnTo>
                        <a:pt x="2104" y="742"/>
                      </a:lnTo>
                      <a:lnTo>
                        <a:pt x="2109" y="746"/>
                      </a:lnTo>
                      <a:lnTo>
                        <a:pt x="2114" y="746"/>
                      </a:lnTo>
                      <a:lnTo>
                        <a:pt x="2123" y="744"/>
                      </a:lnTo>
                      <a:lnTo>
                        <a:pt x="2133" y="744"/>
                      </a:lnTo>
                      <a:lnTo>
                        <a:pt x="2135" y="744"/>
                      </a:lnTo>
                      <a:lnTo>
                        <a:pt x="2140" y="744"/>
                      </a:lnTo>
                      <a:lnTo>
                        <a:pt x="2142" y="744"/>
                      </a:lnTo>
                      <a:lnTo>
                        <a:pt x="2149" y="744"/>
                      </a:lnTo>
                      <a:lnTo>
                        <a:pt x="2152" y="744"/>
                      </a:lnTo>
                      <a:lnTo>
                        <a:pt x="2159" y="744"/>
                      </a:lnTo>
                      <a:lnTo>
                        <a:pt x="2164" y="744"/>
                      </a:lnTo>
                      <a:lnTo>
                        <a:pt x="2171" y="744"/>
                      </a:lnTo>
                      <a:lnTo>
                        <a:pt x="2173" y="742"/>
                      </a:lnTo>
                      <a:lnTo>
                        <a:pt x="2180" y="742"/>
                      </a:lnTo>
                      <a:lnTo>
                        <a:pt x="2185" y="742"/>
                      </a:lnTo>
                      <a:lnTo>
                        <a:pt x="2187" y="742"/>
                      </a:lnTo>
                      <a:lnTo>
                        <a:pt x="2194" y="742"/>
                      </a:lnTo>
                      <a:lnTo>
                        <a:pt x="2199" y="742"/>
                      </a:lnTo>
                      <a:lnTo>
                        <a:pt x="2201" y="742"/>
                      </a:lnTo>
                      <a:lnTo>
                        <a:pt x="2206" y="742"/>
                      </a:lnTo>
                      <a:lnTo>
                        <a:pt x="2213" y="742"/>
                      </a:lnTo>
                      <a:lnTo>
                        <a:pt x="2218" y="742"/>
                      </a:lnTo>
                      <a:lnTo>
                        <a:pt x="2223" y="742"/>
                      </a:lnTo>
                      <a:lnTo>
                        <a:pt x="2225" y="739"/>
                      </a:lnTo>
                      <a:lnTo>
                        <a:pt x="2232" y="739"/>
                      </a:lnTo>
                      <a:lnTo>
                        <a:pt x="2234" y="739"/>
                      </a:lnTo>
                      <a:lnTo>
                        <a:pt x="2237" y="739"/>
                      </a:lnTo>
                      <a:lnTo>
                        <a:pt x="2241" y="739"/>
                      </a:lnTo>
                      <a:lnTo>
                        <a:pt x="2244" y="737"/>
                      </a:lnTo>
                      <a:lnTo>
                        <a:pt x="2249" y="737"/>
                      </a:lnTo>
                      <a:lnTo>
                        <a:pt x="2251" y="737"/>
                      </a:lnTo>
                      <a:lnTo>
                        <a:pt x="2253" y="735"/>
                      </a:lnTo>
                      <a:lnTo>
                        <a:pt x="2256" y="735"/>
                      </a:lnTo>
                      <a:lnTo>
                        <a:pt x="2258" y="735"/>
                      </a:lnTo>
                      <a:lnTo>
                        <a:pt x="2258" y="732"/>
                      </a:lnTo>
                      <a:lnTo>
                        <a:pt x="2260" y="732"/>
                      </a:lnTo>
                      <a:lnTo>
                        <a:pt x="2263" y="732"/>
                      </a:lnTo>
                      <a:lnTo>
                        <a:pt x="2265" y="730"/>
                      </a:lnTo>
                      <a:lnTo>
                        <a:pt x="2267" y="730"/>
                      </a:lnTo>
                      <a:lnTo>
                        <a:pt x="2267" y="727"/>
                      </a:lnTo>
                      <a:lnTo>
                        <a:pt x="2270" y="727"/>
                      </a:lnTo>
                      <a:lnTo>
                        <a:pt x="2272" y="725"/>
                      </a:lnTo>
                      <a:lnTo>
                        <a:pt x="2277" y="723"/>
                      </a:lnTo>
                      <a:lnTo>
                        <a:pt x="2279" y="720"/>
                      </a:lnTo>
                      <a:lnTo>
                        <a:pt x="2284" y="718"/>
                      </a:lnTo>
                      <a:lnTo>
                        <a:pt x="2286" y="716"/>
                      </a:lnTo>
                      <a:lnTo>
                        <a:pt x="2289" y="716"/>
                      </a:lnTo>
                      <a:lnTo>
                        <a:pt x="2291" y="713"/>
                      </a:lnTo>
                      <a:lnTo>
                        <a:pt x="2293" y="713"/>
                      </a:lnTo>
                      <a:lnTo>
                        <a:pt x="2296" y="711"/>
                      </a:lnTo>
                      <a:lnTo>
                        <a:pt x="2298" y="711"/>
                      </a:lnTo>
                      <a:lnTo>
                        <a:pt x="2301" y="709"/>
                      </a:lnTo>
                      <a:lnTo>
                        <a:pt x="2303" y="709"/>
                      </a:lnTo>
                      <a:lnTo>
                        <a:pt x="2305" y="706"/>
                      </a:lnTo>
                      <a:lnTo>
                        <a:pt x="2308" y="706"/>
                      </a:lnTo>
                      <a:lnTo>
                        <a:pt x="2310" y="704"/>
                      </a:lnTo>
                      <a:lnTo>
                        <a:pt x="2312" y="704"/>
                      </a:lnTo>
                      <a:lnTo>
                        <a:pt x="2315" y="704"/>
                      </a:lnTo>
                      <a:lnTo>
                        <a:pt x="2315" y="704"/>
                      </a:lnTo>
                      <a:lnTo>
                        <a:pt x="2315" y="701"/>
                      </a:lnTo>
                      <a:lnTo>
                        <a:pt x="2317" y="701"/>
                      </a:lnTo>
                      <a:lnTo>
                        <a:pt x="2319" y="701"/>
                      </a:lnTo>
                      <a:lnTo>
                        <a:pt x="2322" y="701"/>
                      </a:lnTo>
                      <a:lnTo>
                        <a:pt x="2324" y="701"/>
                      </a:lnTo>
                      <a:lnTo>
                        <a:pt x="2326" y="701"/>
                      </a:lnTo>
                      <a:lnTo>
                        <a:pt x="2329" y="701"/>
                      </a:lnTo>
                      <a:lnTo>
                        <a:pt x="2331" y="701"/>
                      </a:lnTo>
                      <a:lnTo>
                        <a:pt x="2334" y="701"/>
                      </a:lnTo>
                      <a:lnTo>
                        <a:pt x="2336" y="701"/>
                      </a:lnTo>
                      <a:lnTo>
                        <a:pt x="2341" y="701"/>
                      </a:lnTo>
                      <a:lnTo>
                        <a:pt x="2343" y="701"/>
                      </a:lnTo>
                      <a:lnTo>
                        <a:pt x="2348" y="701"/>
                      </a:lnTo>
                      <a:lnTo>
                        <a:pt x="2355" y="701"/>
                      </a:lnTo>
                      <a:lnTo>
                        <a:pt x="2364" y="701"/>
                      </a:lnTo>
                      <a:lnTo>
                        <a:pt x="2367" y="701"/>
                      </a:lnTo>
                      <a:lnTo>
                        <a:pt x="2369" y="701"/>
                      </a:lnTo>
                      <a:lnTo>
                        <a:pt x="2371" y="704"/>
                      </a:lnTo>
                      <a:lnTo>
                        <a:pt x="2371" y="704"/>
                      </a:lnTo>
                      <a:lnTo>
                        <a:pt x="2374" y="704"/>
                      </a:lnTo>
                      <a:lnTo>
                        <a:pt x="2376" y="704"/>
                      </a:lnTo>
                      <a:lnTo>
                        <a:pt x="2378" y="704"/>
                      </a:lnTo>
                      <a:lnTo>
                        <a:pt x="2381" y="704"/>
                      </a:lnTo>
                      <a:lnTo>
                        <a:pt x="2381" y="706"/>
                      </a:lnTo>
                      <a:lnTo>
                        <a:pt x="2383" y="706"/>
                      </a:lnTo>
                      <a:lnTo>
                        <a:pt x="2386" y="706"/>
                      </a:lnTo>
                      <a:lnTo>
                        <a:pt x="2388" y="709"/>
                      </a:lnTo>
                      <a:lnTo>
                        <a:pt x="2390" y="709"/>
                      </a:lnTo>
                      <a:lnTo>
                        <a:pt x="2393" y="709"/>
                      </a:lnTo>
                      <a:lnTo>
                        <a:pt x="2395" y="711"/>
                      </a:lnTo>
                      <a:lnTo>
                        <a:pt x="2397" y="713"/>
                      </a:lnTo>
                      <a:lnTo>
                        <a:pt x="2402" y="716"/>
                      </a:lnTo>
                      <a:lnTo>
                        <a:pt x="2407" y="718"/>
                      </a:lnTo>
                      <a:lnTo>
                        <a:pt x="2409" y="720"/>
                      </a:lnTo>
                      <a:lnTo>
                        <a:pt x="2412" y="720"/>
                      </a:lnTo>
                      <a:lnTo>
                        <a:pt x="2414" y="723"/>
                      </a:lnTo>
                      <a:lnTo>
                        <a:pt x="2419" y="725"/>
                      </a:lnTo>
                      <a:lnTo>
                        <a:pt x="2423" y="727"/>
                      </a:lnTo>
                      <a:lnTo>
                        <a:pt x="2426" y="732"/>
                      </a:lnTo>
                      <a:lnTo>
                        <a:pt x="2428" y="732"/>
                      </a:lnTo>
                      <a:lnTo>
                        <a:pt x="2428" y="732"/>
                      </a:lnTo>
                      <a:lnTo>
                        <a:pt x="2428" y="735"/>
                      </a:lnTo>
                      <a:lnTo>
                        <a:pt x="2433" y="737"/>
                      </a:lnTo>
                      <a:lnTo>
                        <a:pt x="2438" y="742"/>
                      </a:lnTo>
                      <a:lnTo>
                        <a:pt x="2445" y="746"/>
                      </a:lnTo>
                      <a:lnTo>
                        <a:pt x="2449" y="749"/>
                      </a:lnTo>
                      <a:lnTo>
                        <a:pt x="2454" y="751"/>
                      </a:lnTo>
                      <a:lnTo>
                        <a:pt x="2459" y="753"/>
                      </a:lnTo>
                      <a:lnTo>
                        <a:pt x="2468" y="758"/>
                      </a:lnTo>
                      <a:lnTo>
                        <a:pt x="2478" y="765"/>
                      </a:lnTo>
                      <a:lnTo>
                        <a:pt x="2480" y="768"/>
                      </a:lnTo>
                      <a:lnTo>
                        <a:pt x="2482" y="770"/>
                      </a:lnTo>
                      <a:lnTo>
                        <a:pt x="2485" y="770"/>
                      </a:lnTo>
                      <a:lnTo>
                        <a:pt x="2485" y="772"/>
                      </a:lnTo>
                      <a:lnTo>
                        <a:pt x="2487" y="775"/>
                      </a:lnTo>
                      <a:lnTo>
                        <a:pt x="2487" y="777"/>
                      </a:lnTo>
                      <a:lnTo>
                        <a:pt x="2489" y="777"/>
                      </a:lnTo>
                      <a:lnTo>
                        <a:pt x="2489" y="779"/>
                      </a:lnTo>
                      <a:lnTo>
                        <a:pt x="2492" y="782"/>
                      </a:lnTo>
                      <a:lnTo>
                        <a:pt x="2492" y="784"/>
                      </a:lnTo>
                      <a:lnTo>
                        <a:pt x="2494" y="794"/>
                      </a:lnTo>
                      <a:lnTo>
                        <a:pt x="2504" y="786"/>
                      </a:lnTo>
                      <a:lnTo>
                        <a:pt x="2506" y="784"/>
                      </a:lnTo>
                      <a:lnTo>
                        <a:pt x="2506" y="782"/>
                      </a:lnTo>
                      <a:lnTo>
                        <a:pt x="2506" y="779"/>
                      </a:lnTo>
                      <a:lnTo>
                        <a:pt x="2508" y="779"/>
                      </a:lnTo>
                      <a:lnTo>
                        <a:pt x="2508" y="777"/>
                      </a:lnTo>
                      <a:lnTo>
                        <a:pt x="2508" y="775"/>
                      </a:lnTo>
                      <a:lnTo>
                        <a:pt x="2508" y="772"/>
                      </a:lnTo>
                      <a:lnTo>
                        <a:pt x="2508" y="770"/>
                      </a:lnTo>
                      <a:lnTo>
                        <a:pt x="2508" y="768"/>
                      </a:lnTo>
                      <a:lnTo>
                        <a:pt x="2508" y="765"/>
                      </a:lnTo>
                      <a:lnTo>
                        <a:pt x="2508" y="763"/>
                      </a:lnTo>
                      <a:lnTo>
                        <a:pt x="2511" y="761"/>
                      </a:lnTo>
                      <a:lnTo>
                        <a:pt x="2511" y="758"/>
                      </a:lnTo>
                      <a:lnTo>
                        <a:pt x="2511" y="756"/>
                      </a:lnTo>
                      <a:lnTo>
                        <a:pt x="2513" y="753"/>
                      </a:lnTo>
                      <a:lnTo>
                        <a:pt x="2513" y="751"/>
                      </a:lnTo>
                      <a:lnTo>
                        <a:pt x="2515" y="751"/>
                      </a:lnTo>
                      <a:lnTo>
                        <a:pt x="2515" y="751"/>
                      </a:lnTo>
                      <a:lnTo>
                        <a:pt x="2518" y="749"/>
                      </a:lnTo>
                      <a:lnTo>
                        <a:pt x="2520" y="746"/>
                      </a:lnTo>
                      <a:lnTo>
                        <a:pt x="2525" y="744"/>
                      </a:lnTo>
                      <a:lnTo>
                        <a:pt x="2527" y="744"/>
                      </a:lnTo>
                      <a:lnTo>
                        <a:pt x="2527" y="742"/>
                      </a:lnTo>
                      <a:lnTo>
                        <a:pt x="2530" y="742"/>
                      </a:lnTo>
                      <a:lnTo>
                        <a:pt x="2532" y="742"/>
                      </a:lnTo>
                      <a:lnTo>
                        <a:pt x="2534" y="742"/>
                      </a:lnTo>
                      <a:lnTo>
                        <a:pt x="2537" y="742"/>
                      </a:lnTo>
                      <a:lnTo>
                        <a:pt x="2541" y="742"/>
                      </a:lnTo>
                      <a:lnTo>
                        <a:pt x="2546" y="742"/>
                      </a:lnTo>
                      <a:lnTo>
                        <a:pt x="2551" y="742"/>
                      </a:lnTo>
                      <a:lnTo>
                        <a:pt x="2560" y="742"/>
                      </a:lnTo>
                      <a:lnTo>
                        <a:pt x="2572" y="742"/>
                      </a:lnTo>
                      <a:lnTo>
                        <a:pt x="2582" y="742"/>
                      </a:lnTo>
                      <a:lnTo>
                        <a:pt x="2589" y="742"/>
                      </a:lnTo>
                      <a:lnTo>
                        <a:pt x="2596" y="739"/>
                      </a:lnTo>
                      <a:lnTo>
                        <a:pt x="2608" y="739"/>
                      </a:lnTo>
                      <a:lnTo>
                        <a:pt x="2617" y="739"/>
                      </a:lnTo>
                      <a:lnTo>
                        <a:pt x="2624" y="739"/>
                      </a:lnTo>
                      <a:lnTo>
                        <a:pt x="2626" y="739"/>
                      </a:lnTo>
                      <a:lnTo>
                        <a:pt x="2716" y="739"/>
                      </a:lnTo>
                      <a:lnTo>
                        <a:pt x="2740" y="739"/>
                      </a:lnTo>
                      <a:lnTo>
                        <a:pt x="2745" y="739"/>
                      </a:lnTo>
                      <a:lnTo>
                        <a:pt x="2756" y="739"/>
                      </a:lnTo>
                      <a:lnTo>
                        <a:pt x="2763" y="739"/>
                      </a:lnTo>
                      <a:lnTo>
                        <a:pt x="2806" y="739"/>
                      </a:lnTo>
                      <a:lnTo>
                        <a:pt x="2808" y="739"/>
                      </a:lnTo>
                      <a:lnTo>
                        <a:pt x="2811" y="739"/>
                      </a:lnTo>
                      <a:lnTo>
                        <a:pt x="2815" y="739"/>
                      </a:lnTo>
                      <a:lnTo>
                        <a:pt x="2825" y="739"/>
                      </a:lnTo>
                      <a:lnTo>
                        <a:pt x="2851" y="739"/>
                      </a:lnTo>
                      <a:lnTo>
                        <a:pt x="2853" y="751"/>
                      </a:lnTo>
                      <a:lnTo>
                        <a:pt x="2853" y="758"/>
                      </a:lnTo>
                      <a:lnTo>
                        <a:pt x="2853" y="770"/>
                      </a:lnTo>
                      <a:lnTo>
                        <a:pt x="2853" y="775"/>
                      </a:lnTo>
                      <a:lnTo>
                        <a:pt x="2853" y="782"/>
                      </a:lnTo>
                      <a:lnTo>
                        <a:pt x="2853" y="786"/>
                      </a:lnTo>
                      <a:lnTo>
                        <a:pt x="2853" y="794"/>
                      </a:lnTo>
                      <a:lnTo>
                        <a:pt x="2853" y="801"/>
                      </a:lnTo>
                      <a:lnTo>
                        <a:pt x="2853" y="808"/>
                      </a:lnTo>
                      <a:lnTo>
                        <a:pt x="2853" y="812"/>
                      </a:lnTo>
                      <a:lnTo>
                        <a:pt x="2853" y="827"/>
                      </a:lnTo>
                      <a:lnTo>
                        <a:pt x="2853" y="831"/>
                      </a:lnTo>
                      <a:lnTo>
                        <a:pt x="2853" y="848"/>
                      </a:lnTo>
                      <a:lnTo>
                        <a:pt x="2853" y="850"/>
                      </a:lnTo>
                      <a:lnTo>
                        <a:pt x="2853" y="857"/>
                      </a:lnTo>
                      <a:lnTo>
                        <a:pt x="2853" y="862"/>
                      </a:lnTo>
                      <a:lnTo>
                        <a:pt x="2853" y="864"/>
                      </a:lnTo>
                      <a:lnTo>
                        <a:pt x="2853" y="864"/>
                      </a:lnTo>
                      <a:lnTo>
                        <a:pt x="2853" y="869"/>
                      </a:lnTo>
                      <a:lnTo>
                        <a:pt x="2853" y="876"/>
                      </a:lnTo>
                      <a:lnTo>
                        <a:pt x="2853" y="879"/>
                      </a:lnTo>
                      <a:lnTo>
                        <a:pt x="2853" y="881"/>
                      </a:lnTo>
                      <a:lnTo>
                        <a:pt x="2853" y="883"/>
                      </a:lnTo>
                      <a:lnTo>
                        <a:pt x="2853" y="890"/>
                      </a:lnTo>
                      <a:lnTo>
                        <a:pt x="2853" y="893"/>
                      </a:lnTo>
                      <a:lnTo>
                        <a:pt x="2853" y="898"/>
                      </a:lnTo>
                      <a:lnTo>
                        <a:pt x="2853" y="900"/>
                      </a:lnTo>
                      <a:lnTo>
                        <a:pt x="2853" y="905"/>
                      </a:lnTo>
                      <a:lnTo>
                        <a:pt x="2853" y="907"/>
                      </a:lnTo>
                      <a:lnTo>
                        <a:pt x="2853" y="912"/>
                      </a:lnTo>
                      <a:lnTo>
                        <a:pt x="2853" y="919"/>
                      </a:lnTo>
                      <a:lnTo>
                        <a:pt x="2853" y="921"/>
                      </a:lnTo>
                      <a:lnTo>
                        <a:pt x="2853" y="921"/>
                      </a:lnTo>
                      <a:lnTo>
                        <a:pt x="2853" y="924"/>
                      </a:lnTo>
                      <a:lnTo>
                        <a:pt x="2853" y="926"/>
                      </a:lnTo>
                      <a:lnTo>
                        <a:pt x="2853" y="931"/>
                      </a:lnTo>
                      <a:lnTo>
                        <a:pt x="2853" y="935"/>
                      </a:lnTo>
                      <a:lnTo>
                        <a:pt x="2853" y="940"/>
                      </a:lnTo>
                      <a:lnTo>
                        <a:pt x="2853" y="942"/>
                      </a:lnTo>
                      <a:lnTo>
                        <a:pt x="2853" y="947"/>
                      </a:lnTo>
                      <a:lnTo>
                        <a:pt x="2853" y="954"/>
                      </a:lnTo>
                      <a:lnTo>
                        <a:pt x="2853" y="959"/>
                      </a:lnTo>
                      <a:lnTo>
                        <a:pt x="2853" y="964"/>
                      </a:lnTo>
                      <a:lnTo>
                        <a:pt x="2853" y="968"/>
                      </a:lnTo>
                      <a:lnTo>
                        <a:pt x="2853" y="973"/>
                      </a:lnTo>
                      <a:lnTo>
                        <a:pt x="2853" y="975"/>
                      </a:lnTo>
                      <a:lnTo>
                        <a:pt x="2853" y="978"/>
                      </a:lnTo>
                      <a:lnTo>
                        <a:pt x="2853" y="985"/>
                      </a:lnTo>
                      <a:lnTo>
                        <a:pt x="2853" y="987"/>
                      </a:lnTo>
                      <a:lnTo>
                        <a:pt x="2853" y="994"/>
                      </a:lnTo>
                      <a:lnTo>
                        <a:pt x="2853" y="999"/>
                      </a:lnTo>
                      <a:lnTo>
                        <a:pt x="2853" y="1004"/>
                      </a:lnTo>
                      <a:lnTo>
                        <a:pt x="2853" y="1006"/>
                      </a:lnTo>
                      <a:lnTo>
                        <a:pt x="2853" y="1009"/>
                      </a:lnTo>
                      <a:lnTo>
                        <a:pt x="2851" y="1009"/>
                      </a:lnTo>
                      <a:lnTo>
                        <a:pt x="2846" y="1009"/>
                      </a:lnTo>
                      <a:lnTo>
                        <a:pt x="2841" y="1009"/>
                      </a:lnTo>
                      <a:lnTo>
                        <a:pt x="2839" y="1009"/>
                      </a:lnTo>
                      <a:lnTo>
                        <a:pt x="2834" y="1009"/>
                      </a:lnTo>
                      <a:lnTo>
                        <a:pt x="2827" y="1009"/>
                      </a:lnTo>
                      <a:lnTo>
                        <a:pt x="2825" y="1009"/>
                      </a:lnTo>
                      <a:lnTo>
                        <a:pt x="2818" y="1009"/>
                      </a:lnTo>
                      <a:lnTo>
                        <a:pt x="2813" y="1009"/>
                      </a:lnTo>
                      <a:lnTo>
                        <a:pt x="2811" y="1009"/>
                      </a:lnTo>
                      <a:lnTo>
                        <a:pt x="2808" y="1009"/>
                      </a:lnTo>
                      <a:lnTo>
                        <a:pt x="2806" y="1009"/>
                      </a:lnTo>
                      <a:lnTo>
                        <a:pt x="2799" y="1009"/>
                      </a:lnTo>
                      <a:lnTo>
                        <a:pt x="2794" y="1009"/>
                      </a:lnTo>
                      <a:lnTo>
                        <a:pt x="2787" y="1009"/>
                      </a:lnTo>
                      <a:lnTo>
                        <a:pt x="2782" y="1009"/>
                      </a:lnTo>
                      <a:lnTo>
                        <a:pt x="2778" y="1009"/>
                      </a:lnTo>
                      <a:lnTo>
                        <a:pt x="2771" y="1009"/>
                      </a:lnTo>
                      <a:lnTo>
                        <a:pt x="2768" y="1009"/>
                      </a:lnTo>
                      <a:lnTo>
                        <a:pt x="2763" y="1009"/>
                      </a:lnTo>
                      <a:lnTo>
                        <a:pt x="2756" y="1009"/>
                      </a:lnTo>
                      <a:lnTo>
                        <a:pt x="2747" y="1009"/>
                      </a:lnTo>
                      <a:lnTo>
                        <a:pt x="2740" y="1009"/>
                      </a:lnTo>
                      <a:lnTo>
                        <a:pt x="2735" y="1009"/>
                      </a:lnTo>
                      <a:lnTo>
                        <a:pt x="2730" y="1009"/>
                      </a:lnTo>
                      <a:lnTo>
                        <a:pt x="2723" y="1011"/>
                      </a:lnTo>
                      <a:lnTo>
                        <a:pt x="2719" y="1011"/>
                      </a:lnTo>
                      <a:lnTo>
                        <a:pt x="2716" y="1011"/>
                      </a:lnTo>
                      <a:lnTo>
                        <a:pt x="2714" y="1011"/>
                      </a:lnTo>
                      <a:lnTo>
                        <a:pt x="2712" y="1011"/>
                      </a:lnTo>
                      <a:lnTo>
                        <a:pt x="2712" y="1011"/>
                      </a:lnTo>
                      <a:lnTo>
                        <a:pt x="2707" y="1011"/>
                      </a:lnTo>
                      <a:lnTo>
                        <a:pt x="2697" y="1011"/>
                      </a:lnTo>
                      <a:lnTo>
                        <a:pt x="2683" y="1011"/>
                      </a:lnTo>
                      <a:lnTo>
                        <a:pt x="2671" y="1011"/>
                      </a:lnTo>
                      <a:lnTo>
                        <a:pt x="2664" y="1011"/>
                      </a:lnTo>
                      <a:lnTo>
                        <a:pt x="2662" y="1011"/>
                      </a:lnTo>
                      <a:lnTo>
                        <a:pt x="2655" y="1011"/>
                      </a:lnTo>
                      <a:lnTo>
                        <a:pt x="2655" y="1011"/>
                      </a:lnTo>
                      <a:lnTo>
                        <a:pt x="2652" y="1011"/>
                      </a:lnTo>
                      <a:lnTo>
                        <a:pt x="2650" y="1011"/>
                      </a:lnTo>
                      <a:lnTo>
                        <a:pt x="2645" y="1011"/>
                      </a:lnTo>
                      <a:lnTo>
                        <a:pt x="2643" y="1011"/>
                      </a:lnTo>
                      <a:lnTo>
                        <a:pt x="2641" y="1011"/>
                      </a:lnTo>
                      <a:lnTo>
                        <a:pt x="2636" y="1011"/>
                      </a:lnTo>
                      <a:lnTo>
                        <a:pt x="2634" y="1011"/>
                      </a:lnTo>
                      <a:lnTo>
                        <a:pt x="2631" y="1011"/>
                      </a:lnTo>
                      <a:lnTo>
                        <a:pt x="2629" y="1011"/>
                      </a:lnTo>
                      <a:lnTo>
                        <a:pt x="2626" y="1011"/>
                      </a:lnTo>
                      <a:lnTo>
                        <a:pt x="2626" y="1013"/>
                      </a:lnTo>
                      <a:lnTo>
                        <a:pt x="2626" y="1016"/>
                      </a:lnTo>
                      <a:lnTo>
                        <a:pt x="2626" y="1025"/>
                      </a:lnTo>
                      <a:lnTo>
                        <a:pt x="2626" y="1030"/>
                      </a:lnTo>
                      <a:lnTo>
                        <a:pt x="2626" y="1032"/>
                      </a:lnTo>
                      <a:lnTo>
                        <a:pt x="2626" y="1037"/>
                      </a:lnTo>
                      <a:lnTo>
                        <a:pt x="2626" y="1042"/>
                      </a:lnTo>
                      <a:lnTo>
                        <a:pt x="2626" y="1049"/>
                      </a:lnTo>
                      <a:lnTo>
                        <a:pt x="2626" y="1061"/>
                      </a:lnTo>
                      <a:lnTo>
                        <a:pt x="2626" y="1065"/>
                      </a:lnTo>
                      <a:lnTo>
                        <a:pt x="2626" y="1068"/>
                      </a:lnTo>
                      <a:lnTo>
                        <a:pt x="2624" y="1070"/>
                      </a:lnTo>
                      <a:lnTo>
                        <a:pt x="2624" y="1075"/>
                      </a:lnTo>
                      <a:lnTo>
                        <a:pt x="2624" y="1077"/>
                      </a:lnTo>
                      <a:lnTo>
                        <a:pt x="2622" y="1079"/>
                      </a:lnTo>
                      <a:lnTo>
                        <a:pt x="2622" y="1082"/>
                      </a:lnTo>
                      <a:lnTo>
                        <a:pt x="2622" y="1084"/>
                      </a:lnTo>
                      <a:lnTo>
                        <a:pt x="2622" y="1087"/>
                      </a:lnTo>
                      <a:lnTo>
                        <a:pt x="2619" y="1089"/>
                      </a:lnTo>
                      <a:lnTo>
                        <a:pt x="2619" y="1089"/>
                      </a:lnTo>
                      <a:lnTo>
                        <a:pt x="2619" y="1091"/>
                      </a:lnTo>
                      <a:lnTo>
                        <a:pt x="2617" y="1094"/>
                      </a:lnTo>
                      <a:lnTo>
                        <a:pt x="2617" y="1096"/>
                      </a:lnTo>
                      <a:lnTo>
                        <a:pt x="2615" y="1098"/>
                      </a:lnTo>
                      <a:lnTo>
                        <a:pt x="2615" y="1101"/>
                      </a:lnTo>
                      <a:lnTo>
                        <a:pt x="2598" y="1101"/>
                      </a:lnTo>
                      <a:lnTo>
                        <a:pt x="2579" y="1101"/>
                      </a:lnTo>
                      <a:lnTo>
                        <a:pt x="2558" y="1101"/>
                      </a:lnTo>
                      <a:lnTo>
                        <a:pt x="2556" y="1101"/>
                      </a:lnTo>
                      <a:lnTo>
                        <a:pt x="2506" y="1101"/>
                      </a:lnTo>
                      <a:lnTo>
                        <a:pt x="2485" y="1098"/>
                      </a:lnTo>
                      <a:lnTo>
                        <a:pt x="2485" y="1103"/>
                      </a:lnTo>
                      <a:lnTo>
                        <a:pt x="2485" y="1108"/>
                      </a:lnTo>
                      <a:lnTo>
                        <a:pt x="2485" y="1113"/>
                      </a:lnTo>
                      <a:lnTo>
                        <a:pt x="2485" y="1115"/>
                      </a:lnTo>
                      <a:lnTo>
                        <a:pt x="2480" y="1120"/>
                      </a:lnTo>
                      <a:lnTo>
                        <a:pt x="2478" y="1122"/>
                      </a:lnTo>
                      <a:lnTo>
                        <a:pt x="2475" y="1127"/>
                      </a:lnTo>
                      <a:lnTo>
                        <a:pt x="2473" y="1131"/>
                      </a:lnTo>
                      <a:lnTo>
                        <a:pt x="2473" y="1134"/>
                      </a:lnTo>
                      <a:lnTo>
                        <a:pt x="2471" y="1138"/>
                      </a:lnTo>
                      <a:lnTo>
                        <a:pt x="2466" y="1138"/>
                      </a:lnTo>
                      <a:lnTo>
                        <a:pt x="2463" y="1141"/>
                      </a:lnTo>
                      <a:lnTo>
                        <a:pt x="2466" y="1146"/>
                      </a:lnTo>
                      <a:lnTo>
                        <a:pt x="2461" y="1146"/>
                      </a:lnTo>
                      <a:lnTo>
                        <a:pt x="2454" y="1143"/>
                      </a:lnTo>
                      <a:lnTo>
                        <a:pt x="2449" y="1136"/>
                      </a:lnTo>
                      <a:lnTo>
                        <a:pt x="2445" y="1141"/>
                      </a:lnTo>
                      <a:lnTo>
                        <a:pt x="2445" y="1143"/>
                      </a:lnTo>
                      <a:lnTo>
                        <a:pt x="2440" y="1146"/>
                      </a:lnTo>
                      <a:lnTo>
                        <a:pt x="2435" y="1150"/>
                      </a:lnTo>
                      <a:lnTo>
                        <a:pt x="2435" y="1157"/>
                      </a:lnTo>
                      <a:lnTo>
                        <a:pt x="2433" y="1157"/>
                      </a:lnTo>
                      <a:lnTo>
                        <a:pt x="2433" y="1160"/>
                      </a:lnTo>
                      <a:lnTo>
                        <a:pt x="2430" y="1160"/>
                      </a:lnTo>
                      <a:lnTo>
                        <a:pt x="2430" y="1162"/>
                      </a:lnTo>
                      <a:lnTo>
                        <a:pt x="2428" y="1162"/>
                      </a:lnTo>
                      <a:lnTo>
                        <a:pt x="2428" y="1164"/>
                      </a:lnTo>
                      <a:lnTo>
                        <a:pt x="2428" y="1167"/>
                      </a:lnTo>
                      <a:lnTo>
                        <a:pt x="2428" y="1169"/>
                      </a:lnTo>
                      <a:lnTo>
                        <a:pt x="2428" y="1172"/>
                      </a:lnTo>
                      <a:lnTo>
                        <a:pt x="2428" y="1174"/>
                      </a:lnTo>
                      <a:lnTo>
                        <a:pt x="2428" y="1176"/>
                      </a:lnTo>
                      <a:lnTo>
                        <a:pt x="2428" y="1179"/>
                      </a:lnTo>
                      <a:lnTo>
                        <a:pt x="2430" y="1179"/>
                      </a:lnTo>
                      <a:lnTo>
                        <a:pt x="2435" y="1181"/>
                      </a:lnTo>
                      <a:lnTo>
                        <a:pt x="2438" y="1181"/>
                      </a:lnTo>
                      <a:lnTo>
                        <a:pt x="2438" y="1183"/>
                      </a:lnTo>
                      <a:lnTo>
                        <a:pt x="2440" y="1183"/>
                      </a:lnTo>
                      <a:lnTo>
                        <a:pt x="2440" y="1186"/>
                      </a:lnTo>
                      <a:lnTo>
                        <a:pt x="2440" y="1188"/>
                      </a:lnTo>
                      <a:lnTo>
                        <a:pt x="2440" y="1190"/>
                      </a:lnTo>
                      <a:lnTo>
                        <a:pt x="2438" y="1190"/>
                      </a:lnTo>
                      <a:lnTo>
                        <a:pt x="2438" y="1193"/>
                      </a:lnTo>
                      <a:lnTo>
                        <a:pt x="2433" y="1198"/>
                      </a:lnTo>
                      <a:lnTo>
                        <a:pt x="2433" y="1200"/>
                      </a:lnTo>
                      <a:lnTo>
                        <a:pt x="2433" y="1202"/>
                      </a:lnTo>
                      <a:lnTo>
                        <a:pt x="2433" y="1202"/>
                      </a:lnTo>
                      <a:lnTo>
                        <a:pt x="2435" y="1205"/>
                      </a:lnTo>
                      <a:lnTo>
                        <a:pt x="2435" y="1207"/>
                      </a:lnTo>
                      <a:lnTo>
                        <a:pt x="2435" y="1209"/>
                      </a:lnTo>
                      <a:lnTo>
                        <a:pt x="2435" y="1212"/>
                      </a:lnTo>
                      <a:lnTo>
                        <a:pt x="2435" y="1214"/>
                      </a:lnTo>
                      <a:lnTo>
                        <a:pt x="2428" y="1224"/>
                      </a:lnTo>
                      <a:lnTo>
                        <a:pt x="2428" y="1226"/>
                      </a:lnTo>
                      <a:lnTo>
                        <a:pt x="2426" y="1226"/>
                      </a:lnTo>
                      <a:lnTo>
                        <a:pt x="2426" y="1228"/>
                      </a:lnTo>
                      <a:lnTo>
                        <a:pt x="2426" y="1231"/>
                      </a:lnTo>
                      <a:lnTo>
                        <a:pt x="2423" y="1238"/>
                      </a:lnTo>
                      <a:lnTo>
                        <a:pt x="2423" y="1240"/>
                      </a:lnTo>
                      <a:lnTo>
                        <a:pt x="2421" y="1240"/>
                      </a:lnTo>
                      <a:lnTo>
                        <a:pt x="2412" y="1242"/>
                      </a:lnTo>
                      <a:lnTo>
                        <a:pt x="2412" y="1245"/>
                      </a:lnTo>
                      <a:lnTo>
                        <a:pt x="2412" y="1254"/>
                      </a:lnTo>
                      <a:lnTo>
                        <a:pt x="2412" y="1257"/>
                      </a:lnTo>
                      <a:lnTo>
                        <a:pt x="2412" y="1259"/>
                      </a:lnTo>
                      <a:lnTo>
                        <a:pt x="2414" y="1259"/>
                      </a:lnTo>
                      <a:lnTo>
                        <a:pt x="2414" y="1259"/>
                      </a:lnTo>
                      <a:lnTo>
                        <a:pt x="2416" y="1259"/>
                      </a:lnTo>
                      <a:lnTo>
                        <a:pt x="2416" y="1261"/>
                      </a:lnTo>
                      <a:lnTo>
                        <a:pt x="2416" y="1264"/>
                      </a:lnTo>
                      <a:lnTo>
                        <a:pt x="2416" y="1266"/>
                      </a:lnTo>
                      <a:lnTo>
                        <a:pt x="2416" y="1278"/>
                      </a:lnTo>
                      <a:lnTo>
                        <a:pt x="2438" y="1278"/>
                      </a:lnTo>
                      <a:lnTo>
                        <a:pt x="2435" y="1287"/>
                      </a:lnTo>
                      <a:lnTo>
                        <a:pt x="2433" y="1327"/>
                      </a:lnTo>
                      <a:lnTo>
                        <a:pt x="2428" y="1351"/>
                      </a:lnTo>
                      <a:lnTo>
                        <a:pt x="2428" y="1356"/>
                      </a:lnTo>
                      <a:lnTo>
                        <a:pt x="2428" y="1361"/>
                      </a:lnTo>
                      <a:lnTo>
                        <a:pt x="2426" y="1372"/>
                      </a:lnTo>
                      <a:lnTo>
                        <a:pt x="2438" y="1391"/>
                      </a:lnTo>
                      <a:lnTo>
                        <a:pt x="2459" y="1424"/>
                      </a:lnTo>
                      <a:lnTo>
                        <a:pt x="2463" y="1441"/>
                      </a:lnTo>
                      <a:lnTo>
                        <a:pt x="2471" y="1450"/>
                      </a:lnTo>
                      <a:lnTo>
                        <a:pt x="2473" y="1455"/>
                      </a:lnTo>
                      <a:lnTo>
                        <a:pt x="2492" y="1486"/>
                      </a:lnTo>
                      <a:lnTo>
                        <a:pt x="2501" y="1512"/>
                      </a:lnTo>
                      <a:lnTo>
                        <a:pt x="2501" y="1514"/>
                      </a:lnTo>
                      <a:lnTo>
                        <a:pt x="2506" y="1524"/>
                      </a:lnTo>
                      <a:lnTo>
                        <a:pt x="2494" y="1550"/>
                      </a:lnTo>
                      <a:lnTo>
                        <a:pt x="2499" y="1571"/>
                      </a:lnTo>
                      <a:lnTo>
                        <a:pt x="2499" y="1590"/>
                      </a:lnTo>
                      <a:lnTo>
                        <a:pt x="2499" y="1594"/>
                      </a:lnTo>
                      <a:lnTo>
                        <a:pt x="2499" y="1599"/>
                      </a:lnTo>
                      <a:lnTo>
                        <a:pt x="2501" y="1606"/>
                      </a:lnTo>
                      <a:lnTo>
                        <a:pt x="2501" y="1616"/>
                      </a:lnTo>
                      <a:lnTo>
                        <a:pt x="2501" y="1625"/>
                      </a:lnTo>
                      <a:lnTo>
                        <a:pt x="2497" y="1637"/>
                      </a:lnTo>
                      <a:lnTo>
                        <a:pt x="2497" y="1642"/>
                      </a:lnTo>
                      <a:lnTo>
                        <a:pt x="2501" y="1642"/>
                      </a:lnTo>
                      <a:lnTo>
                        <a:pt x="2506" y="1642"/>
                      </a:lnTo>
                      <a:lnTo>
                        <a:pt x="2511" y="1644"/>
                      </a:lnTo>
                      <a:lnTo>
                        <a:pt x="2523" y="1644"/>
                      </a:lnTo>
                      <a:lnTo>
                        <a:pt x="2532" y="1646"/>
                      </a:lnTo>
                      <a:lnTo>
                        <a:pt x="2539" y="1646"/>
                      </a:lnTo>
                      <a:lnTo>
                        <a:pt x="2541" y="1646"/>
                      </a:lnTo>
                      <a:lnTo>
                        <a:pt x="2541" y="1646"/>
                      </a:lnTo>
                      <a:lnTo>
                        <a:pt x="2544" y="1646"/>
                      </a:lnTo>
                      <a:lnTo>
                        <a:pt x="2546" y="1646"/>
                      </a:lnTo>
                      <a:lnTo>
                        <a:pt x="2549" y="1646"/>
                      </a:lnTo>
                      <a:lnTo>
                        <a:pt x="2551" y="1646"/>
                      </a:lnTo>
                      <a:lnTo>
                        <a:pt x="2553" y="1646"/>
                      </a:lnTo>
                      <a:lnTo>
                        <a:pt x="2556" y="1649"/>
                      </a:lnTo>
                      <a:lnTo>
                        <a:pt x="2558" y="1649"/>
                      </a:lnTo>
                      <a:lnTo>
                        <a:pt x="2558" y="1651"/>
                      </a:lnTo>
                      <a:lnTo>
                        <a:pt x="2560" y="1651"/>
                      </a:lnTo>
                      <a:lnTo>
                        <a:pt x="2560" y="1654"/>
                      </a:lnTo>
                      <a:lnTo>
                        <a:pt x="2563" y="1656"/>
                      </a:lnTo>
                      <a:lnTo>
                        <a:pt x="2563" y="1656"/>
                      </a:lnTo>
                      <a:lnTo>
                        <a:pt x="2565" y="1665"/>
                      </a:lnTo>
                      <a:lnTo>
                        <a:pt x="2565" y="1689"/>
                      </a:lnTo>
                      <a:lnTo>
                        <a:pt x="2565" y="1694"/>
                      </a:lnTo>
                      <a:lnTo>
                        <a:pt x="2565" y="1703"/>
                      </a:lnTo>
                      <a:lnTo>
                        <a:pt x="2565" y="1715"/>
                      </a:lnTo>
                      <a:lnTo>
                        <a:pt x="2565" y="1717"/>
                      </a:lnTo>
                      <a:lnTo>
                        <a:pt x="2565" y="1720"/>
                      </a:lnTo>
                      <a:lnTo>
                        <a:pt x="2565" y="1722"/>
                      </a:lnTo>
                      <a:lnTo>
                        <a:pt x="2565" y="1724"/>
                      </a:lnTo>
                      <a:lnTo>
                        <a:pt x="2565" y="1727"/>
                      </a:lnTo>
                      <a:lnTo>
                        <a:pt x="2565" y="1731"/>
                      </a:lnTo>
                      <a:lnTo>
                        <a:pt x="2563" y="1734"/>
                      </a:lnTo>
                      <a:lnTo>
                        <a:pt x="2563" y="1739"/>
                      </a:lnTo>
                      <a:lnTo>
                        <a:pt x="2563" y="1741"/>
                      </a:lnTo>
                      <a:lnTo>
                        <a:pt x="2560" y="1746"/>
                      </a:lnTo>
                      <a:lnTo>
                        <a:pt x="2560" y="1750"/>
                      </a:lnTo>
                      <a:lnTo>
                        <a:pt x="2558" y="1753"/>
                      </a:lnTo>
                      <a:lnTo>
                        <a:pt x="2558" y="1757"/>
                      </a:lnTo>
                      <a:lnTo>
                        <a:pt x="2556" y="1760"/>
                      </a:lnTo>
                      <a:lnTo>
                        <a:pt x="2556" y="1762"/>
                      </a:lnTo>
                      <a:lnTo>
                        <a:pt x="2553" y="1767"/>
                      </a:lnTo>
                      <a:lnTo>
                        <a:pt x="2551" y="1769"/>
                      </a:lnTo>
                      <a:lnTo>
                        <a:pt x="2551" y="1769"/>
                      </a:lnTo>
                      <a:lnTo>
                        <a:pt x="2549" y="1774"/>
                      </a:lnTo>
                      <a:lnTo>
                        <a:pt x="2549" y="1776"/>
                      </a:lnTo>
                      <a:lnTo>
                        <a:pt x="2567" y="1776"/>
                      </a:lnTo>
                      <a:lnTo>
                        <a:pt x="2586" y="1776"/>
                      </a:lnTo>
                      <a:lnTo>
                        <a:pt x="2589" y="1776"/>
                      </a:lnTo>
                      <a:lnTo>
                        <a:pt x="2593" y="1776"/>
                      </a:lnTo>
                      <a:lnTo>
                        <a:pt x="2596" y="1776"/>
                      </a:lnTo>
                      <a:lnTo>
                        <a:pt x="2598" y="1776"/>
                      </a:lnTo>
                      <a:lnTo>
                        <a:pt x="2598" y="1776"/>
                      </a:lnTo>
                      <a:lnTo>
                        <a:pt x="2600" y="1776"/>
                      </a:lnTo>
                      <a:lnTo>
                        <a:pt x="2605" y="1776"/>
                      </a:lnTo>
                      <a:lnTo>
                        <a:pt x="2608" y="1779"/>
                      </a:lnTo>
                      <a:lnTo>
                        <a:pt x="2610" y="1779"/>
                      </a:lnTo>
                      <a:lnTo>
                        <a:pt x="2612" y="1779"/>
                      </a:lnTo>
                      <a:lnTo>
                        <a:pt x="2615" y="1779"/>
                      </a:lnTo>
                      <a:lnTo>
                        <a:pt x="2619" y="1781"/>
                      </a:lnTo>
                      <a:lnTo>
                        <a:pt x="2624" y="1781"/>
                      </a:lnTo>
                      <a:lnTo>
                        <a:pt x="2626" y="1783"/>
                      </a:lnTo>
                      <a:lnTo>
                        <a:pt x="2631" y="1783"/>
                      </a:lnTo>
                      <a:lnTo>
                        <a:pt x="2634" y="1786"/>
                      </a:lnTo>
                      <a:lnTo>
                        <a:pt x="2636" y="1786"/>
                      </a:lnTo>
                      <a:lnTo>
                        <a:pt x="2638" y="1786"/>
                      </a:lnTo>
                      <a:lnTo>
                        <a:pt x="2641" y="1786"/>
                      </a:lnTo>
                      <a:lnTo>
                        <a:pt x="2643" y="1788"/>
                      </a:lnTo>
                      <a:lnTo>
                        <a:pt x="2645" y="1788"/>
                      </a:lnTo>
                      <a:lnTo>
                        <a:pt x="2650" y="1788"/>
                      </a:lnTo>
                      <a:lnTo>
                        <a:pt x="2652" y="1791"/>
                      </a:lnTo>
                      <a:lnTo>
                        <a:pt x="2655" y="1791"/>
                      </a:lnTo>
                      <a:lnTo>
                        <a:pt x="2655" y="1791"/>
                      </a:lnTo>
                      <a:lnTo>
                        <a:pt x="2657" y="1791"/>
                      </a:lnTo>
                      <a:lnTo>
                        <a:pt x="2664" y="1793"/>
                      </a:lnTo>
                      <a:lnTo>
                        <a:pt x="2669" y="1793"/>
                      </a:lnTo>
                      <a:lnTo>
                        <a:pt x="2674" y="1793"/>
                      </a:lnTo>
                      <a:lnTo>
                        <a:pt x="2678" y="1793"/>
                      </a:lnTo>
                      <a:lnTo>
                        <a:pt x="2681" y="1795"/>
                      </a:lnTo>
                      <a:lnTo>
                        <a:pt x="2686" y="1795"/>
                      </a:lnTo>
                      <a:lnTo>
                        <a:pt x="2690" y="1795"/>
                      </a:lnTo>
                      <a:lnTo>
                        <a:pt x="2693" y="1795"/>
                      </a:lnTo>
                      <a:lnTo>
                        <a:pt x="2695" y="1798"/>
                      </a:lnTo>
                      <a:lnTo>
                        <a:pt x="2697" y="1798"/>
                      </a:lnTo>
                      <a:lnTo>
                        <a:pt x="2700" y="1798"/>
                      </a:lnTo>
                      <a:lnTo>
                        <a:pt x="2702" y="1800"/>
                      </a:lnTo>
                      <a:lnTo>
                        <a:pt x="2712" y="1802"/>
                      </a:lnTo>
                      <a:lnTo>
                        <a:pt x="2714" y="1805"/>
                      </a:lnTo>
                      <a:lnTo>
                        <a:pt x="2719" y="1805"/>
                      </a:lnTo>
                      <a:lnTo>
                        <a:pt x="2730" y="1809"/>
                      </a:lnTo>
                      <a:lnTo>
                        <a:pt x="2742" y="1812"/>
                      </a:lnTo>
                      <a:lnTo>
                        <a:pt x="2745" y="1814"/>
                      </a:lnTo>
                      <a:lnTo>
                        <a:pt x="2747" y="1814"/>
                      </a:lnTo>
                      <a:lnTo>
                        <a:pt x="2749" y="1814"/>
                      </a:lnTo>
                      <a:lnTo>
                        <a:pt x="2752" y="1814"/>
                      </a:lnTo>
                      <a:lnTo>
                        <a:pt x="2754" y="1814"/>
                      </a:lnTo>
                      <a:lnTo>
                        <a:pt x="2756" y="1814"/>
                      </a:lnTo>
                      <a:lnTo>
                        <a:pt x="2759" y="1814"/>
                      </a:lnTo>
                      <a:lnTo>
                        <a:pt x="2761" y="1814"/>
                      </a:lnTo>
                      <a:lnTo>
                        <a:pt x="2763" y="1814"/>
                      </a:lnTo>
                      <a:lnTo>
                        <a:pt x="2763" y="1826"/>
                      </a:lnTo>
                      <a:lnTo>
                        <a:pt x="2763" y="1840"/>
                      </a:lnTo>
                      <a:lnTo>
                        <a:pt x="2763" y="1857"/>
                      </a:lnTo>
                      <a:lnTo>
                        <a:pt x="2763" y="1868"/>
                      </a:lnTo>
                      <a:lnTo>
                        <a:pt x="2763" y="1871"/>
                      </a:lnTo>
                      <a:lnTo>
                        <a:pt x="2763" y="1873"/>
                      </a:lnTo>
                      <a:lnTo>
                        <a:pt x="2763" y="1876"/>
                      </a:lnTo>
                      <a:lnTo>
                        <a:pt x="2763" y="1880"/>
                      </a:lnTo>
                      <a:lnTo>
                        <a:pt x="2763" y="1885"/>
                      </a:lnTo>
                      <a:lnTo>
                        <a:pt x="2763" y="1890"/>
                      </a:lnTo>
                      <a:lnTo>
                        <a:pt x="2763" y="1897"/>
                      </a:lnTo>
                      <a:lnTo>
                        <a:pt x="2763" y="1902"/>
                      </a:lnTo>
                      <a:lnTo>
                        <a:pt x="2763" y="1906"/>
                      </a:lnTo>
                      <a:lnTo>
                        <a:pt x="2763" y="1911"/>
                      </a:lnTo>
                      <a:lnTo>
                        <a:pt x="2763" y="1913"/>
                      </a:lnTo>
                      <a:lnTo>
                        <a:pt x="2766" y="1918"/>
                      </a:lnTo>
                      <a:lnTo>
                        <a:pt x="2766" y="1920"/>
                      </a:lnTo>
                      <a:lnTo>
                        <a:pt x="2766" y="1923"/>
                      </a:lnTo>
                      <a:lnTo>
                        <a:pt x="2766" y="1925"/>
                      </a:lnTo>
                      <a:lnTo>
                        <a:pt x="2766" y="1928"/>
                      </a:lnTo>
                      <a:lnTo>
                        <a:pt x="2766" y="1932"/>
                      </a:lnTo>
                      <a:lnTo>
                        <a:pt x="2766" y="1935"/>
                      </a:lnTo>
                      <a:lnTo>
                        <a:pt x="2766" y="1937"/>
                      </a:lnTo>
                      <a:lnTo>
                        <a:pt x="2766" y="1939"/>
                      </a:lnTo>
                      <a:lnTo>
                        <a:pt x="2766" y="1942"/>
                      </a:lnTo>
                      <a:lnTo>
                        <a:pt x="2766" y="1949"/>
                      </a:lnTo>
                      <a:lnTo>
                        <a:pt x="2766" y="1956"/>
                      </a:lnTo>
                      <a:lnTo>
                        <a:pt x="2766" y="1961"/>
                      </a:lnTo>
                      <a:lnTo>
                        <a:pt x="2766" y="1968"/>
                      </a:lnTo>
                      <a:lnTo>
                        <a:pt x="2766" y="1970"/>
                      </a:lnTo>
                      <a:lnTo>
                        <a:pt x="2766" y="1972"/>
                      </a:lnTo>
                      <a:lnTo>
                        <a:pt x="2766" y="1977"/>
                      </a:lnTo>
                      <a:lnTo>
                        <a:pt x="2766" y="1982"/>
                      </a:lnTo>
                      <a:lnTo>
                        <a:pt x="2766" y="1989"/>
                      </a:lnTo>
                      <a:lnTo>
                        <a:pt x="2766" y="1996"/>
                      </a:lnTo>
                      <a:lnTo>
                        <a:pt x="2766" y="1998"/>
                      </a:lnTo>
                      <a:lnTo>
                        <a:pt x="2766" y="2001"/>
                      </a:lnTo>
                      <a:lnTo>
                        <a:pt x="2766" y="2003"/>
                      </a:lnTo>
                      <a:lnTo>
                        <a:pt x="2766" y="2010"/>
                      </a:lnTo>
                      <a:lnTo>
                        <a:pt x="2766" y="2015"/>
                      </a:lnTo>
                      <a:lnTo>
                        <a:pt x="2766" y="2020"/>
                      </a:lnTo>
                      <a:lnTo>
                        <a:pt x="2766" y="2036"/>
                      </a:lnTo>
                      <a:lnTo>
                        <a:pt x="2766" y="2048"/>
                      </a:lnTo>
                      <a:lnTo>
                        <a:pt x="2763" y="2057"/>
                      </a:lnTo>
                      <a:lnTo>
                        <a:pt x="2763" y="2062"/>
                      </a:lnTo>
                      <a:lnTo>
                        <a:pt x="2763" y="2065"/>
                      </a:lnTo>
                      <a:lnTo>
                        <a:pt x="2763" y="2069"/>
                      </a:lnTo>
                      <a:lnTo>
                        <a:pt x="2763" y="2072"/>
                      </a:lnTo>
                      <a:lnTo>
                        <a:pt x="2766" y="2076"/>
                      </a:lnTo>
                      <a:lnTo>
                        <a:pt x="2766" y="2083"/>
                      </a:lnTo>
                      <a:lnTo>
                        <a:pt x="2763" y="2088"/>
                      </a:lnTo>
                      <a:lnTo>
                        <a:pt x="2763" y="2095"/>
                      </a:lnTo>
                      <a:lnTo>
                        <a:pt x="2763" y="2102"/>
                      </a:lnTo>
                      <a:lnTo>
                        <a:pt x="2763" y="2109"/>
                      </a:lnTo>
                      <a:lnTo>
                        <a:pt x="2763" y="2112"/>
                      </a:lnTo>
                      <a:lnTo>
                        <a:pt x="2763" y="2114"/>
                      </a:lnTo>
                      <a:lnTo>
                        <a:pt x="2763" y="2121"/>
                      </a:lnTo>
                      <a:lnTo>
                        <a:pt x="2766" y="2131"/>
                      </a:lnTo>
                      <a:lnTo>
                        <a:pt x="2766" y="2135"/>
                      </a:lnTo>
                      <a:lnTo>
                        <a:pt x="2766" y="2143"/>
                      </a:lnTo>
                      <a:lnTo>
                        <a:pt x="2766" y="2166"/>
                      </a:lnTo>
                      <a:lnTo>
                        <a:pt x="2766" y="2169"/>
                      </a:lnTo>
                      <a:lnTo>
                        <a:pt x="2766" y="2180"/>
                      </a:lnTo>
                      <a:lnTo>
                        <a:pt x="2766" y="2185"/>
                      </a:lnTo>
                      <a:lnTo>
                        <a:pt x="2766" y="2190"/>
                      </a:lnTo>
                      <a:lnTo>
                        <a:pt x="2766" y="2197"/>
                      </a:lnTo>
                      <a:lnTo>
                        <a:pt x="2766" y="2204"/>
                      </a:lnTo>
                      <a:lnTo>
                        <a:pt x="2766" y="2209"/>
                      </a:lnTo>
                      <a:lnTo>
                        <a:pt x="2766" y="2211"/>
                      </a:lnTo>
                      <a:lnTo>
                        <a:pt x="2763" y="2213"/>
                      </a:lnTo>
                      <a:lnTo>
                        <a:pt x="2766" y="2237"/>
                      </a:lnTo>
                      <a:lnTo>
                        <a:pt x="2766" y="2239"/>
                      </a:lnTo>
                      <a:lnTo>
                        <a:pt x="2766" y="2244"/>
                      </a:lnTo>
                      <a:lnTo>
                        <a:pt x="2766" y="2246"/>
                      </a:lnTo>
                      <a:lnTo>
                        <a:pt x="2766" y="2258"/>
                      </a:lnTo>
                      <a:lnTo>
                        <a:pt x="2766" y="2261"/>
                      </a:lnTo>
                      <a:lnTo>
                        <a:pt x="2763" y="2263"/>
                      </a:lnTo>
                      <a:lnTo>
                        <a:pt x="2763" y="2265"/>
                      </a:lnTo>
                      <a:lnTo>
                        <a:pt x="2766" y="2301"/>
                      </a:lnTo>
                      <a:lnTo>
                        <a:pt x="2766" y="2303"/>
                      </a:lnTo>
                      <a:lnTo>
                        <a:pt x="2766" y="2306"/>
                      </a:lnTo>
                      <a:lnTo>
                        <a:pt x="2766" y="2308"/>
                      </a:lnTo>
                      <a:lnTo>
                        <a:pt x="2766" y="2313"/>
                      </a:lnTo>
                      <a:lnTo>
                        <a:pt x="2766" y="2322"/>
                      </a:lnTo>
                      <a:lnTo>
                        <a:pt x="2766" y="2327"/>
                      </a:lnTo>
                      <a:lnTo>
                        <a:pt x="2766" y="2334"/>
                      </a:lnTo>
                      <a:lnTo>
                        <a:pt x="2766" y="2339"/>
                      </a:lnTo>
                      <a:lnTo>
                        <a:pt x="2766" y="2343"/>
                      </a:lnTo>
                      <a:lnTo>
                        <a:pt x="2766" y="2348"/>
                      </a:lnTo>
                      <a:lnTo>
                        <a:pt x="2766" y="2353"/>
                      </a:lnTo>
                      <a:lnTo>
                        <a:pt x="2766" y="2374"/>
                      </a:lnTo>
                      <a:lnTo>
                        <a:pt x="2766" y="2376"/>
                      </a:lnTo>
                      <a:lnTo>
                        <a:pt x="2763" y="2431"/>
                      </a:lnTo>
                      <a:lnTo>
                        <a:pt x="2763" y="2443"/>
                      </a:lnTo>
                      <a:lnTo>
                        <a:pt x="2763" y="2454"/>
                      </a:lnTo>
                      <a:lnTo>
                        <a:pt x="2763" y="2464"/>
                      </a:lnTo>
                      <a:lnTo>
                        <a:pt x="2763" y="2471"/>
                      </a:lnTo>
                      <a:lnTo>
                        <a:pt x="2763" y="2476"/>
                      </a:lnTo>
                      <a:lnTo>
                        <a:pt x="2766" y="2485"/>
                      </a:lnTo>
                      <a:lnTo>
                        <a:pt x="2766" y="2497"/>
                      </a:lnTo>
                      <a:lnTo>
                        <a:pt x="2766" y="2504"/>
                      </a:lnTo>
                      <a:lnTo>
                        <a:pt x="2766" y="2506"/>
                      </a:lnTo>
                      <a:lnTo>
                        <a:pt x="2766" y="2518"/>
                      </a:lnTo>
                      <a:lnTo>
                        <a:pt x="2766" y="2525"/>
                      </a:lnTo>
                      <a:lnTo>
                        <a:pt x="2766" y="2535"/>
                      </a:lnTo>
                      <a:lnTo>
                        <a:pt x="2768" y="2542"/>
                      </a:lnTo>
                      <a:lnTo>
                        <a:pt x="2768" y="2546"/>
                      </a:lnTo>
                      <a:lnTo>
                        <a:pt x="2768" y="2549"/>
                      </a:lnTo>
                      <a:lnTo>
                        <a:pt x="2763" y="2549"/>
                      </a:lnTo>
                      <a:lnTo>
                        <a:pt x="2721" y="2549"/>
                      </a:lnTo>
                      <a:lnTo>
                        <a:pt x="2716" y="2549"/>
                      </a:lnTo>
                      <a:lnTo>
                        <a:pt x="2674" y="2549"/>
                      </a:lnTo>
                      <a:lnTo>
                        <a:pt x="2655" y="2549"/>
                      </a:lnTo>
                      <a:lnTo>
                        <a:pt x="2629" y="2549"/>
                      </a:lnTo>
                      <a:lnTo>
                        <a:pt x="2598" y="2549"/>
                      </a:lnTo>
                      <a:lnTo>
                        <a:pt x="2589" y="2549"/>
                      </a:lnTo>
                      <a:lnTo>
                        <a:pt x="2404" y="2551"/>
                      </a:lnTo>
                      <a:lnTo>
                        <a:pt x="2180" y="2549"/>
                      </a:lnTo>
                      <a:lnTo>
                        <a:pt x="2180" y="2554"/>
                      </a:lnTo>
                      <a:lnTo>
                        <a:pt x="2180" y="2556"/>
                      </a:lnTo>
                      <a:lnTo>
                        <a:pt x="2128" y="2556"/>
                      </a:lnTo>
                      <a:lnTo>
                        <a:pt x="2086" y="2556"/>
                      </a:lnTo>
                      <a:lnTo>
                        <a:pt x="2038" y="2556"/>
                      </a:lnTo>
                      <a:lnTo>
                        <a:pt x="1977" y="2556"/>
                      </a:lnTo>
                      <a:lnTo>
                        <a:pt x="1970" y="2556"/>
                      </a:lnTo>
                      <a:lnTo>
                        <a:pt x="1946" y="2556"/>
                      </a:lnTo>
                      <a:lnTo>
                        <a:pt x="1944" y="2556"/>
                      </a:lnTo>
                      <a:lnTo>
                        <a:pt x="1899" y="2556"/>
                      </a:lnTo>
                      <a:lnTo>
                        <a:pt x="1854" y="2556"/>
                      </a:lnTo>
                      <a:lnTo>
                        <a:pt x="1809" y="2556"/>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2" name="Freeform 10"/>
                <p:cNvSpPr>
                  <a:spLocks/>
                </p:cNvSpPr>
                <p:nvPr/>
              </p:nvSpPr>
              <p:spPr bwMode="auto">
                <a:xfrm>
                  <a:off x="-3538855" y="12399593"/>
                  <a:ext cx="3127376" cy="3154363"/>
                </a:xfrm>
                <a:custGeom>
                  <a:avLst/>
                  <a:gdLst>
                    <a:gd name="T0" fmla="*/ 33 w 1970"/>
                    <a:gd name="T1" fmla="*/ 33 h 1987"/>
                    <a:gd name="T2" fmla="*/ 588 w 1970"/>
                    <a:gd name="T3" fmla="*/ 7 h 1987"/>
                    <a:gd name="T4" fmla="*/ 1358 w 1970"/>
                    <a:gd name="T5" fmla="*/ 3 h 1987"/>
                    <a:gd name="T6" fmla="*/ 1639 w 1970"/>
                    <a:gd name="T7" fmla="*/ 185 h 1987"/>
                    <a:gd name="T8" fmla="*/ 1531 w 1970"/>
                    <a:gd name="T9" fmla="*/ 352 h 1987"/>
                    <a:gd name="T10" fmla="*/ 1661 w 1970"/>
                    <a:gd name="T11" fmla="*/ 527 h 1987"/>
                    <a:gd name="T12" fmla="*/ 1611 w 1970"/>
                    <a:gd name="T13" fmla="*/ 586 h 1987"/>
                    <a:gd name="T14" fmla="*/ 1635 w 1970"/>
                    <a:gd name="T15" fmla="*/ 622 h 1987"/>
                    <a:gd name="T16" fmla="*/ 1670 w 1970"/>
                    <a:gd name="T17" fmla="*/ 671 h 1987"/>
                    <a:gd name="T18" fmla="*/ 1691 w 1970"/>
                    <a:gd name="T19" fmla="*/ 716 h 1987"/>
                    <a:gd name="T20" fmla="*/ 1679 w 1970"/>
                    <a:gd name="T21" fmla="*/ 763 h 1987"/>
                    <a:gd name="T22" fmla="*/ 1812 w 1970"/>
                    <a:gd name="T23" fmla="*/ 822 h 1987"/>
                    <a:gd name="T24" fmla="*/ 1814 w 1970"/>
                    <a:gd name="T25" fmla="*/ 884 h 1987"/>
                    <a:gd name="T26" fmla="*/ 1904 w 1970"/>
                    <a:gd name="T27" fmla="*/ 912 h 1987"/>
                    <a:gd name="T28" fmla="*/ 1904 w 1970"/>
                    <a:gd name="T29" fmla="*/ 990 h 1987"/>
                    <a:gd name="T30" fmla="*/ 1904 w 1970"/>
                    <a:gd name="T31" fmla="*/ 1033 h 1987"/>
                    <a:gd name="T32" fmla="*/ 1920 w 1970"/>
                    <a:gd name="T33" fmla="*/ 1078 h 1987"/>
                    <a:gd name="T34" fmla="*/ 1930 w 1970"/>
                    <a:gd name="T35" fmla="*/ 1167 h 1987"/>
                    <a:gd name="T36" fmla="*/ 1920 w 1970"/>
                    <a:gd name="T37" fmla="*/ 1423 h 1987"/>
                    <a:gd name="T38" fmla="*/ 1814 w 1970"/>
                    <a:gd name="T39" fmla="*/ 1621 h 1987"/>
                    <a:gd name="T40" fmla="*/ 1689 w 1970"/>
                    <a:gd name="T41" fmla="*/ 1985 h 1987"/>
                    <a:gd name="T42" fmla="*/ 1531 w 1970"/>
                    <a:gd name="T43" fmla="*/ 1803 h 1987"/>
                    <a:gd name="T44" fmla="*/ 1361 w 1970"/>
                    <a:gd name="T45" fmla="*/ 1985 h 1987"/>
                    <a:gd name="T46" fmla="*/ 1129 w 1970"/>
                    <a:gd name="T47" fmla="*/ 1987 h 1987"/>
                    <a:gd name="T48" fmla="*/ 945 w 1970"/>
                    <a:gd name="T49" fmla="*/ 1982 h 1987"/>
                    <a:gd name="T50" fmla="*/ 907 w 1970"/>
                    <a:gd name="T51" fmla="*/ 1971 h 1987"/>
                    <a:gd name="T52" fmla="*/ 850 w 1970"/>
                    <a:gd name="T53" fmla="*/ 1860 h 1987"/>
                    <a:gd name="T54" fmla="*/ 874 w 1970"/>
                    <a:gd name="T55" fmla="*/ 1534 h 1987"/>
                    <a:gd name="T56" fmla="*/ 735 w 1970"/>
                    <a:gd name="T57" fmla="*/ 1484 h 1987"/>
                    <a:gd name="T58" fmla="*/ 683 w 1970"/>
                    <a:gd name="T59" fmla="*/ 1444 h 1987"/>
                    <a:gd name="T60" fmla="*/ 503 w 1970"/>
                    <a:gd name="T61" fmla="*/ 1626 h 1987"/>
                    <a:gd name="T62" fmla="*/ 347 w 1970"/>
                    <a:gd name="T63" fmla="*/ 1749 h 1987"/>
                    <a:gd name="T64" fmla="*/ 255 w 1970"/>
                    <a:gd name="T65" fmla="*/ 1647 h 1987"/>
                    <a:gd name="T66" fmla="*/ 224 w 1970"/>
                    <a:gd name="T67" fmla="*/ 1628 h 1987"/>
                    <a:gd name="T68" fmla="*/ 99 w 1970"/>
                    <a:gd name="T69" fmla="*/ 1626 h 1987"/>
                    <a:gd name="T70" fmla="*/ 7 w 1970"/>
                    <a:gd name="T71" fmla="*/ 1597 h 1987"/>
                    <a:gd name="T72" fmla="*/ 7 w 1970"/>
                    <a:gd name="T73" fmla="*/ 1477 h 1987"/>
                    <a:gd name="T74" fmla="*/ 7 w 1970"/>
                    <a:gd name="T75" fmla="*/ 1359 h 1987"/>
                    <a:gd name="T76" fmla="*/ 7 w 1970"/>
                    <a:gd name="T77" fmla="*/ 1293 h 1987"/>
                    <a:gd name="T78" fmla="*/ 7 w 1970"/>
                    <a:gd name="T79" fmla="*/ 1182 h 1987"/>
                    <a:gd name="T80" fmla="*/ 38 w 1970"/>
                    <a:gd name="T81" fmla="*/ 1108 h 1987"/>
                    <a:gd name="T82" fmla="*/ 142 w 1970"/>
                    <a:gd name="T83" fmla="*/ 1151 h 1987"/>
                    <a:gd name="T84" fmla="*/ 229 w 1970"/>
                    <a:gd name="T85" fmla="*/ 1191 h 1987"/>
                    <a:gd name="T86" fmla="*/ 236 w 1970"/>
                    <a:gd name="T87" fmla="*/ 1156 h 1987"/>
                    <a:gd name="T88" fmla="*/ 265 w 1970"/>
                    <a:gd name="T89" fmla="*/ 1125 h 1987"/>
                    <a:gd name="T90" fmla="*/ 279 w 1970"/>
                    <a:gd name="T91" fmla="*/ 1099 h 1987"/>
                    <a:gd name="T92" fmla="*/ 279 w 1970"/>
                    <a:gd name="T93" fmla="*/ 1023 h 1987"/>
                    <a:gd name="T94" fmla="*/ 276 w 1970"/>
                    <a:gd name="T95" fmla="*/ 952 h 1987"/>
                    <a:gd name="T96" fmla="*/ 276 w 1970"/>
                    <a:gd name="T97" fmla="*/ 825 h 1987"/>
                    <a:gd name="T98" fmla="*/ 274 w 1970"/>
                    <a:gd name="T99" fmla="*/ 690 h 1987"/>
                    <a:gd name="T100" fmla="*/ 260 w 1970"/>
                    <a:gd name="T101" fmla="*/ 544 h 1987"/>
                    <a:gd name="T102" fmla="*/ 170 w 1970"/>
                    <a:gd name="T103" fmla="*/ 584 h 1987"/>
                    <a:gd name="T104" fmla="*/ 102 w 1970"/>
                    <a:gd name="T105" fmla="*/ 615 h 1987"/>
                    <a:gd name="T106" fmla="*/ 26 w 1970"/>
                    <a:gd name="T107" fmla="*/ 622 h 1987"/>
                    <a:gd name="T108" fmla="*/ 0 w 1970"/>
                    <a:gd name="T109" fmla="*/ 534 h 1987"/>
                    <a:gd name="T110" fmla="*/ 0 w 1970"/>
                    <a:gd name="T111" fmla="*/ 473 h 1987"/>
                    <a:gd name="T112" fmla="*/ 26 w 1970"/>
                    <a:gd name="T113" fmla="*/ 404 h 1987"/>
                    <a:gd name="T114" fmla="*/ 47 w 1970"/>
                    <a:gd name="T115" fmla="*/ 348 h 1987"/>
                    <a:gd name="T116" fmla="*/ 45 w 1970"/>
                    <a:gd name="T117" fmla="*/ 274 h 1987"/>
                    <a:gd name="T118" fmla="*/ 43 w 1970"/>
                    <a:gd name="T119" fmla="*/ 147 h 1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70" h="1987">
                      <a:moveTo>
                        <a:pt x="43" y="107"/>
                      </a:moveTo>
                      <a:lnTo>
                        <a:pt x="43" y="100"/>
                      </a:lnTo>
                      <a:lnTo>
                        <a:pt x="43" y="95"/>
                      </a:lnTo>
                      <a:lnTo>
                        <a:pt x="43" y="92"/>
                      </a:lnTo>
                      <a:lnTo>
                        <a:pt x="43" y="90"/>
                      </a:lnTo>
                      <a:lnTo>
                        <a:pt x="43" y="85"/>
                      </a:lnTo>
                      <a:lnTo>
                        <a:pt x="43" y="78"/>
                      </a:lnTo>
                      <a:lnTo>
                        <a:pt x="43" y="74"/>
                      </a:lnTo>
                      <a:lnTo>
                        <a:pt x="40" y="67"/>
                      </a:lnTo>
                      <a:lnTo>
                        <a:pt x="40" y="62"/>
                      </a:lnTo>
                      <a:lnTo>
                        <a:pt x="40" y="57"/>
                      </a:lnTo>
                      <a:lnTo>
                        <a:pt x="40" y="55"/>
                      </a:lnTo>
                      <a:lnTo>
                        <a:pt x="40" y="52"/>
                      </a:lnTo>
                      <a:lnTo>
                        <a:pt x="38" y="50"/>
                      </a:lnTo>
                      <a:lnTo>
                        <a:pt x="38" y="48"/>
                      </a:lnTo>
                      <a:lnTo>
                        <a:pt x="35" y="43"/>
                      </a:lnTo>
                      <a:lnTo>
                        <a:pt x="33" y="33"/>
                      </a:lnTo>
                      <a:lnTo>
                        <a:pt x="31" y="31"/>
                      </a:lnTo>
                      <a:lnTo>
                        <a:pt x="28" y="26"/>
                      </a:lnTo>
                      <a:lnTo>
                        <a:pt x="26" y="19"/>
                      </a:lnTo>
                      <a:lnTo>
                        <a:pt x="26" y="17"/>
                      </a:lnTo>
                      <a:lnTo>
                        <a:pt x="40" y="17"/>
                      </a:lnTo>
                      <a:lnTo>
                        <a:pt x="85" y="17"/>
                      </a:lnTo>
                      <a:lnTo>
                        <a:pt x="130" y="15"/>
                      </a:lnTo>
                      <a:lnTo>
                        <a:pt x="175" y="15"/>
                      </a:lnTo>
                      <a:lnTo>
                        <a:pt x="222" y="15"/>
                      </a:lnTo>
                      <a:lnTo>
                        <a:pt x="267" y="12"/>
                      </a:lnTo>
                      <a:lnTo>
                        <a:pt x="312" y="12"/>
                      </a:lnTo>
                      <a:lnTo>
                        <a:pt x="357" y="12"/>
                      </a:lnTo>
                      <a:lnTo>
                        <a:pt x="402" y="10"/>
                      </a:lnTo>
                      <a:lnTo>
                        <a:pt x="449" y="10"/>
                      </a:lnTo>
                      <a:lnTo>
                        <a:pt x="494" y="10"/>
                      </a:lnTo>
                      <a:lnTo>
                        <a:pt x="539" y="7"/>
                      </a:lnTo>
                      <a:lnTo>
                        <a:pt x="588" y="7"/>
                      </a:lnTo>
                      <a:lnTo>
                        <a:pt x="633" y="7"/>
                      </a:lnTo>
                      <a:lnTo>
                        <a:pt x="678" y="7"/>
                      </a:lnTo>
                      <a:lnTo>
                        <a:pt x="728" y="7"/>
                      </a:lnTo>
                      <a:lnTo>
                        <a:pt x="770" y="7"/>
                      </a:lnTo>
                      <a:lnTo>
                        <a:pt x="815" y="7"/>
                      </a:lnTo>
                      <a:lnTo>
                        <a:pt x="860" y="5"/>
                      </a:lnTo>
                      <a:lnTo>
                        <a:pt x="907" y="5"/>
                      </a:lnTo>
                      <a:lnTo>
                        <a:pt x="952" y="5"/>
                      </a:lnTo>
                      <a:lnTo>
                        <a:pt x="997" y="5"/>
                      </a:lnTo>
                      <a:lnTo>
                        <a:pt x="1042" y="5"/>
                      </a:lnTo>
                      <a:lnTo>
                        <a:pt x="1084" y="5"/>
                      </a:lnTo>
                      <a:lnTo>
                        <a:pt x="1131" y="5"/>
                      </a:lnTo>
                      <a:lnTo>
                        <a:pt x="1176" y="5"/>
                      </a:lnTo>
                      <a:lnTo>
                        <a:pt x="1221" y="5"/>
                      </a:lnTo>
                      <a:lnTo>
                        <a:pt x="1266" y="3"/>
                      </a:lnTo>
                      <a:lnTo>
                        <a:pt x="1311" y="3"/>
                      </a:lnTo>
                      <a:lnTo>
                        <a:pt x="1358" y="3"/>
                      </a:lnTo>
                      <a:lnTo>
                        <a:pt x="1401" y="3"/>
                      </a:lnTo>
                      <a:lnTo>
                        <a:pt x="1446" y="3"/>
                      </a:lnTo>
                      <a:lnTo>
                        <a:pt x="1491" y="3"/>
                      </a:lnTo>
                      <a:lnTo>
                        <a:pt x="1535" y="3"/>
                      </a:lnTo>
                      <a:lnTo>
                        <a:pt x="1583" y="3"/>
                      </a:lnTo>
                      <a:lnTo>
                        <a:pt x="1628" y="0"/>
                      </a:lnTo>
                      <a:lnTo>
                        <a:pt x="1644" y="0"/>
                      </a:lnTo>
                      <a:lnTo>
                        <a:pt x="1642" y="33"/>
                      </a:lnTo>
                      <a:lnTo>
                        <a:pt x="1642" y="36"/>
                      </a:lnTo>
                      <a:lnTo>
                        <a:pt x="1635" y="62"/>
                      </a:lnTo>
                      <a:lnTo>
                        <a:pt x="1630" y="78"/>
                      </a:lnTo>
                      <a:lnTo>
                        <a:pt x="1628" y="100"/>
                      </a:lnTo>
                      <a:lnTo>
                        <a:pt x="1628" y="118"/>
                      </a:lnTo>
                      <a:lnTo>
                        <a:pt x="1630" y="137"/>
                      </a:lnTo>
                      <a:lnTo>
                        <a:pt x="1635" y="156"/>
                      </a:lnTo>
                      <a:lnTo>
                        <a:pt x="1637" y="168"/>
                      </a:lnTo>
                      <a:lnTo>
                        <a:pt x="1639" y="185"/>
                      </a:lnTo>
                      <a:lnTo>
                        <a:pt x="1637" y="196"/>
                      </a:lnTo>
                      <a:lnTo>
                        <a:pt x="1632" y="204"/>
                      </a:lnTo>
                      <a:lnTo>
                        <a:pt x="1630" y="208"/>
                      </a:lnTo>
                      <a:lnTo>
                        <a:pt x="1620" y="220"/>
                      </a:lnTo>
                      <a:lnTo>
                        <a:pt x="1602" y="232"/>
                      </a:lnTo>
                      <a:lnTo>
                        <a:pt x="1585" y="244"/>
                      </a:lnTo>
                      <a:lnTo>
                        <a:pt x="1580" y="248"/>
                      </a:lnTo>
                      <a:lnTo>
                        <a:pt x="1571" y="256"/>
                      </a:lnTo>
                      <a:lnTo>
                        <a:pt x="1557" y="267"/>
                      </a:lnTo>
                      <a:lnTo>
                        <a:pt x="1542" y="277"/>
                      </a:lnTo>
                      <a:lnTo>
                        <a:pt x="1540" y="277"/>
                      </a:lnTo>
                      <a:lnTo>
                        <a:pt x="1538" y="279"/>
                      </a:lnTo>
                      <a:lnTo>
                        <a:pt x="1531" y="286"/>
                      </a:lnTo>
                      <a:lnTo>
                        <a:pt x="1531" y="289"/>
                      </a:lnTo>
                      <a:lnTo>
                        <a:pt x="1531" y="293"/>
                      </a:lnTo>
                      <a:lnTo>
                        <a:pt x="1531" y="345"/>
                      </a:lnTo>
                      <a:lnTo>
                        <a:pt x="1531" y="352"/>
                      </a:lnTo>
                      <a:lnTo>
                        <a:pt x="1533" y="359"/>
                      </a:lnTo>
                      <a:lnTo>
                        <a:pt x="1540" y="367"/>
                      </a:lnTo>
                      <a:lnTo>
                        <a:pt x="1542" y="369"/>
                      </a:lnTo>
                      <a:lnTo>
                        <a:pt x="1573" y="400"/>
                      </a:lnTo>
                      <a:lnTo>
                        <a:pt x="1571" y="411"/>
                      </a:lnTo>
                      <a:lnTo>
                        <a:pt x="1568" y="414"/>
                      </a:lnTo>
                      <a:lnTo>
                        <a:pt x="1576" y="416"/>
                      </a:lnTo>
                      <a:lnTo>
                        <a:pt x="1587" y="435"/>
                      </a:lnTo>
                      <a:lnTo>
                        <a:pt x="1592" y="444"/>
                      </a:lnTo>
                      <a:lnTo>
                        <a:pt x="1592" y="447"/>
                      </a:lnTo>
                      <a:lnTo>
                        <a:pt x="1635" y="480"/>
                      </a:lnTo>
                      <a:lnTo>
                        <a:pt x="1642" y="487"/>
                      </a:lnTo>
                      <a:lnTo>
                        <a:pt x="1644" y="487"/>
                      </a:lnTo>
                      <a:lnTo>
                        <a:pt x="1644" y="489"/>
                      </a:lnTo>
                      <a:lnTo>
                        <a:pt x="1649" y="501"/>
                      </a:lnTo>
                      <a:lnTo>
                        <a:pt x="1665" y="522"/>
                      </a:lnTo>
                      <a:lnTo>
                        <a:pt x="1661" y="527"/>
                      </a:lnTo>
                      <a:lnTo>
                        <a:pt x="1661" y="530"/>
                      </a:lnTo>
                      <a:lnTo>
                        <a:pt x="1661" y="534"/>
                      </a:lnTo>
                      <a:lnTo>
                        <a:pt x="1661" y="537"/>
                      </a:lnTo>
                      <a:lnTo>
                        <a:pt x="1656" y="537"/>
                      </a:lnTo>
                      <a:lnTo>
                        <a:pt x="1653" y="537"/>
                      </a:lnTo>
                      <a:lnTo>
                        <a:pt x="1653" y="544"/>
                      </a:lnTo>
                      <a:lnTo>
                        <a:pt x="1653" y="556"/>
                      </a:lnTo>
                      <a:lnTo>
                        <a:pt x="1653" y="577"/>
                      </a:lnTo>
                      <a:lnTo>
                        <a:pt x="1649" y="577"/>
                      </a:lnTo>
                      <a:lnTo>
                        <a:pt x="1639" y="577"/>
                      </a:lnTo>
                      <a:lnTo>
                        <a:pt x="1637" y="577"/>
                      </a:lnTo>
                      <a:lnTo>
                        <a:pt x="1632" y="577"/>
                      </a:lnTo>
                      <a:lnTo>
                        <a:pt x="1630" y="577"/>
                      </a:lnTo>
                      <a:lnTo>
                        <a:pt x="1611" y="577"/>
                      </a:lnTo>
                      <a:lnTo>
                        <a:pt x="1609" y="577"/>
                      </a:lnTo>
                      <a:lnTo>
                        <a:pt x="1609" y="582"/>
                      </a:lnTo>
                      <a:lnTo>
                        <a:pt x="1611" y="586"/>
                      </a:lnTo>
                      <a:lnTo>
                        <a:pt x="1613" y="589"/>
                      </a:lnTo>
                      <a:lnTo>
                        <a:pt x="1616" y="589"/>
                      </a:lnTo>
                      <a:lnTo>
                        <a:pt x="1620" y="591"/>
                      </a:lnTo>
                      <a:lnTo>
                        <a:pt x="1623" y="591"/>
                      </a:lnTo>
                      <a:lnTo>
                        <a:pt x="1625" y="593"/>
                      </a:lnTo>
                      <a:lnTo>
                        <a:pt x="1628" y="593"/>
                      </a:lnTo>
                      <a:lnTo>
                        <a:pt x="1632" y="596"/>
                      </a:lnTo>
                      <a:lnTo>
                        <a:pt x="1632" y="598"/>
                      </a:lnTo>
                      <a:lnTo>
                        <a:pt x="1632" y="605"/>
                      </a:lnTo>
                      <a:lnTo>
                        <a:pt x="1632" y="608"/>
                      </a:lnTo>
                      <a:lnTo>
                        <a:pt x="1635" y="610"/>
                      </a:lnTo>
                      <a:lnTo>
                        <a:pt x="1635" y="612"/>
                      </a:lnTo>
                      <a:lnTo>
                        <a:pt x="1635" y="615"/>
                      </a:lnTo>
                      <a:lnTo>
                        <a:pt x="1635" y="615"/>
                      </a:lnTo>
                      <a:lnTo>
                        <a:pt x="1635" y="617"/>
                      </a:lnTo>
                      <a:lnTo>
                        <a:pt x="1635" y="619"/>
                      </a:lnTo>
                      <a:lnTo>
                        <a:pt x="1635" y="622"/>
                      </a:lnTo>
                      <a:lnTo>
                        <a:pt x="1635" y="624"/>
                      </a:lnTo>
                      <a:lnTo>
                        <a:pt x="1635" y="626"/>
                      </a:lnTo>
                      <a:lnTo>
                        <a:pt x="1635" y="629"/>
                      </a:lnTo>
                      <a:lnTo>
                        <a:pt x="1635" y="631"/>
                      </a:lnTo>
                      <a:lnTo>
                        <a:pt x="1635" y="633"/>
                      </a:lnTo>
                      <a:lnTo>
                        <a:pt x="1635" y="652"/>
                      </a:lnTo>
                      <a:lnTo>
                        <a:pt x="1635" y="664"/>
                      </a:lnTo>
                      <a:lnTo>
                        <a:pt x="1635" y="671"/>
                      </a:lnTo>
                      <a:lnTo>
                        <a:pt x="1635" y="671"/>
                      </a:lnTo>
                      <a:lnTo>
                        <a:pt x="1637" y="671"/>
                      </a:lnTo>
                      <a:lnTo>
                        <a:pt x="1642" y="671"/>
                      </a:lnTo>
                      <a:lnTo>
                        <a:pt x="1646" y="671"/>
                      </a:lnTo>
                      <a:lnTo>
                        <a:pt x="1653" y="671"/>
                      </a:lnTo>
                      <a:lnTo>
                        <a:pt x="1663" y="671"/>
                      </a:lnTo>
                      <a:lnTo>
                        <a:pt x="1665" y="671"/>
                      </a:lnTo>
                      <a:lnTo>
                        <a:pt x="1668" y="671"/>
                      </a:lnTo>
                      <a:lnTo>
                        <a:pt x="1670" y="671"/>
                      </a:lnTo>
                      <a:lnTo>
                        <a:pt x="1672" y="671"/>
                      </a:lnTo>
                      <a:lnTo>
                        <a:pt x="1675" y="671"/>
                      </a:lnTo>
                      <a:lnTo>
                        <a:pt x="1677" y="671"/>
                      </a:lnTo>
                      <a:lnTo>
                        <a:pt x="1677" y="690"/>
                      </a:lnTo>
                      <a:lnTo>
                        <a:pt x="1679" y="690"/>
                      </a:lnTo>
                      <a:lnTo>
                        <a:pt x="1679" y="695"/>
                      </a:lnTo>
                      <a:lnTo>
                        <a:pt x="1679" y="700"/>
                      </a:lnTo>
                      <a:lnTo>
                        <a:pt x="1679" y="707"/>
                      </a:lnTo>
                      <a:lnTo>
                        <a:pt x="1679" y="709"/>
                      </a:lnTo>
                      <a:lnTo>
                        <a:pt x="1679" y="711"/>
                      </a:lnTo>
                      <a:lnTo>
                        <a:pt x="1679" y="714"/>
                      </a:lnTo>
                      <a:lnTo>
                        <a:pt x="1679" y="716"/>
                      </a:lnTo>
                      <a:lnTo>
                        <a:pt x="1682" y="716"/>
                      </a:lnTo>
                      <a:lnTo>
                        <a:pt x="1684" y="716"/>
                      </a:lnTo>
                      <a:lnTo>
                        <a:pt x="1687" y="716"/>
                      </a:lnTo>
                      <a:lnTo>
                        <a:pt x="1689" y="716"/>
                      </a:lnTo>
                      <a:lnTo>
                        <a:pt x="1691" y="716"/>
                      </a:lnTo>
                      <a:lnTo>
                        <a:pt x="1694" y="716"/>
                      </a:lnTo>
                      <a:lnTo>
                        <a:pt x="1696" y="716"/>
                      </a:lnTo>
                      <a:lnTo>
                        <a:pt x="1698" y="716"/>
                      </a:lnTo>
                      <a:lnTo>
                        <a:pt x="1701" y="716"/>
                      </a:lnTo>
                      <a:lnTo>
                        <a:pt x="1701" y="716"/>
                      </a:lnTo>
                      <a:lnTo>
                        <a:pt x="1705" y="716"/>
                      </a:lnTo>
                      <a:lnTo>
                        <a:pt x="1708" y="716"/>
                      </a:lnTo>
                      <a:lnTo>
                        <a:pt x="1717" y="716"/>
                      </a:lnTo>
                      <a:lnTo>
                        <a:pt x="1722" y="716"/>
                      </a:lnTo>
                      <a:lnTo>
                        <a:pt x="1722" y="723"/>
                      </a:lnTo>
                      <a:lnTo>
                        <a:pt x="1722" y="728"/>
                      </a:lnTo>
                      <a:lnTo>
                        <a:pt x="1722" y="728"/>
                      </a:lnTo>
                      <a:lnTo>
                        <a:pt x="1722" y="747"/>
                      </a:lnTo>
                      <a:lnTo>
                        <a:pt x="1715" y="747"/>
                      </a:lnTo>
                      <a:lnTo>
                        <a:pt x="1679" y="747"/>
                      </a:lnTo>
                      <a:lnTo>
                        <a:pt x="1679" y="761"/>
                      </a:lnTo>
                      <a:lnTo>
                        <a:pt x="1679" y="763"/>
                      </a:lnTo>
                      <a:lnTo>
                        <a:pt x="1715" y="761"/>
                      </a:lnTo>
                      <a:lnTo>
                        <a:pt x="1722" y="761"/>
                      </a:lnTo>
                      <a:lnTo>
                        <a:pt x="1722" y="780"/>
                      </a:lnTo>
                      <a:lnTo>
                        <a:pt x="1722" y="785"/>
                      </a:lnTo>
                      <a:lnTo>
                        <a:pt x="1722" y="792"/>
                      </a:lnTo>
                      <a:lnTo>
                        <a:pt x="1722" y="806"/>
                      </a:lnTo>
                      <a:lnTo>
                        <a:pt x="1722" y="808"/>
                      </a:lnTo>
                      <a:lnTo>
                        <a:pt x="1729" y="808"/>
                      </a:lnTo>
                      <a:lnTo>
                        <a:pt x="1731" y="808"/>
                      </a:lnTo>
                      <a:lnTo>
                        <a:pt x="1734" y="808"/>
                      </a:lnTo>
                      <a:lnTo>
                        <a:pt x="1741" y="808"/>
                      </a:lnTo>
                      <a:lnTo>
                        <a:pt x="1743" y="808"/>
                      </a:lnTo>
                      <a:lnTo>
                        <a:pt x="1746" y="808"/>
                      </a:lnTo>
                      <a:lnTo>
                        <a:pt x="1767" y="808"/>
                      </a:lnTo>
                      <a:lnTo>
                        <a:pt x="1812" y="806"/>
                      </a:lnTo>
                      <a:lnTo>
                        <a:pt x="1812" y="808"/>
                      </a:lnTo>
                      <a:lnTo>
                        <a:pt x="1812" y="822"/>
                      </a:lnTo>
                      <a:lnTo>
                        <a:pt x="1812" y="825"/>
                      </a:lnTo>
                      <a:lnTo>
                        <a:pt x="1812" y="827"/>
                      </a:lnTo>
                      <a:lnTo>
                        <a:pt x="1812" y="830"/>
                      </a:lnTo>
                      <a:lnTo>
                        <a:pt x="1812" y="832"/>
                      </a:lnTo>
                      <a:lnTo>
                        <a:pt x="1812" y="834"/>
                      </a:lnTo>
                      <a:lnTo>
                        <a:pt x="1812" y="837"/>
                      </a:lnTo>
                      <a:lnTo>
                        <a:pt x="1812" y="839"/>
                      </a:lnTo>
                      <a:lnTo>
                        <a:pt x="1812" y="841"/>
                      </a:lnTo>
                      <a:lnTo>
                        <a:pt x="1812" y="844"/>
                      </a:lnTo>
                      <a:lnTo>
                        <a:pt x="1814" y="846"/>
                      </a:lnTo>
                      <a:lnTo>
                        <a:pt x="1814" y="848"/>
                      </a:lnTo>
                      <a:lnTo>
                        <a:pt x="1814" y="851"/>
                      </a:lnTo>
                      <a:lnTo>
                        <a:pt x="1814" y="867"/>
                      </a:lnTo>
                      <a:lnTo>
                        <a:pt x="1814" y="874"/>
                      </a:lnTo>
                      <a:lnTo>
                        <a:pt x="1814" y="877"/>
                      </a:lnTo>
                      <a:lnTo>
                        <a:pt x="1814" y="882"/>
                      </a:lnTo>
                      <a:lnTo>
                        <a:pt x="1814" y="884"/>
                      </a:lnTo>
                      <a:lnTo>
                        <a:pt x="1814" y="898"/>
                      </a:lnTo>
                      <a:lnTo>
                        <a:pt x="1821" y="898"/>
                      </a:lnTo>
                      <a:lnTo>
                        <a:pt x="1847" y="898"/>
                      </a:lnTo>
                      <a:lnTo>
                        <a:pt x="1854" y="898"/>
                      </a:lnTo>
                      <a:lnTo>
                        <a:pt x="1859" y="898"/>
                      </a:lnTo>
                      <a:lnTo>
                        <a:pt x="1866" y="898"/>
                      </a:lnTo>
                      <a:lnTo>
                        <a:pt x="1871" y="898"/>
                      </a:lnTo>
                      <a:lnTo>
                        <a:pt x="1876" y="898"/>
                      </a:lnTo>
                      <a:lnTo>
                        <a:pt x="1880" y="898"/>
                      </a:lnTo>
                      <a:lnTo>
                        <a:pt x="1887" y="898"/>
                      </a:lnTo>
                      <a:lnTo>
                        <a:pt x="1892" y="898"/>
                      </a:lnTo>
                      <a:lnTo>
                        <a:pt x="1897" y="898"/>
                      </a:lnTo>
                      <a:lnTo>
                        <a:pt x="1904" y="898"/>
                      </a:lnTo>
                      <a:lnTo>
                        <a:pt x="1904" y="903"/>
                      </a:lnTo>
                      <a:lnTo>
                        <a:pt x="1904" y="908"/>
                      </a:lnTo>
                      <a:lnTo>
                        <a:pt x="1904" y="910"/>
                      </a:lnTo>
                      <a:lnTo>
                        <a:pt x="1904" y="912"/>
                      </a:lnTo>
                      <a:lnTo>
                        <a:pt x="1904" y="915"/>
                      </a:lnTo>
                      <a:lnTo>
                        <a:pt x="1904" y="922"/>
                      </a:lnTo>
                      <a:lnTo>
                        <a:pt x="1904" y="924"/>
                      </a:lnTo>
                      <a:lnTo>
                        <a:pt x="1904" y="926"/>
                      </a:lnTo>
                      <a:lnTo>
                        <a:pt x="1904" y="936"/>
                      </a:lnTo>
                      <a:lnTo>
                        <a:pt x="1904" y="938"/>
                      </a:lnTo>
                      <a:lnTo>
                        <a:pt x="1904" y="943"/>
                      </a:lnTo>
                      <a:lnTo>
                        <a:pt x="1904" y="950"/>
                      </a:lnTo>
                      <a:lnTo>
                        <a:pt x="1904" y="955"/>
                      </a:lnTo>
                      <a:lnTo>
                        <a:pt x="1904" y="962"/>
                      </a:lnTo>
                      <a:lnTo>
                        <a:pt x="1904" y="969"/>
                      </a:lnTo>
                      <a:lnTo>
                        <a:pt x="1904" y="974"/>
                      </a:lnTo>
                      <a:lnTo>
                        <a:pt x="1904" y="976"/>
                      </a:lnTo>
                      <a:lnTo>
                        <a:pt x="1904" y="981"/>
                      </a:lnTo>
                      <a:lnTo>
                        <a:pt x="1904" y="983"/>
                      </a:lnTo>
                      <a:lnTo>
                        <a:pt x="1904" y="988"/>
                      </a:lnTo>
                      <a:lnTo>
                        <a:pt x="1904" y="990"/>
                      </a:lnTo>
                      <a:lnTo>
                        <a:pt x="1904" y="993"/>
                      </a:lnTo>
                      <a:lnTo>
                        <a:pt x="1904" y="995"/>
                      </a:lnTo>
                      <a:lnTo>
                        <a:pt x="1904" y="997"/>
                      </a:lnTo>
                      <a:lnTo>
                        <a:pt x="1904" y="1000"/>
                      </a:lnTo>
                      <a:lnTo>
                        <a:pt x="1904" y="1002"/>
                      </a:lnTo>
                      <a:lnTo>
                        <a:pt x="1904" y="1004"/>
                      </a:lnTo>
                      <a:lnTo>
                        <a:pt x="1904" y="1007"/>
                      </a:lnTo>
                      <a:lnTo>
                        <a:pt x="1904" y="1009"/>
                      </a:lnTo>
                      <a:lnTo>
                        <a:pt x="1904" y="1011"/>
                      </a:lnTo>
                      <a:lnTo>
                        <a:pt x="1904" y="1011"/>
                      </a:lnTo>
                      <a:lnTo>
                        <a:pt x="1904" y="1014"/>
                      </a:lnTo>
                      <a:lnTo>
                        <a:pt x="1904" y="1016"/>
                      </a:lnTo>
                      <a:lnTo>
                        <a:pt x="1904" y="1019"/>
                      </a:lnTo>
                      <a:lnTo>
                        <a:pt x="1904" y="1021"/>
                      </a:lnTo>
                      <a:lnTo>
                        <a:pt x="1904" y="1023"/>
                      </a:lnTo>
                      <a:lnTo>
                        <a:pt x="1904" y="1028"/>
                      </a:lnTo>
                      <a:lnTo>
                        <a:pt x="1904" y="1033"/>
                      </a:lnTo>
                      <a:lnTo>
                        <a:pt x="1904" y="1042"/>
                      </a:lnTo>
                      <a:lnTo>
                        <a:pt x="1904" y="1049"/>
                      </a:lnTo>
                      <a:lnTo>
                        <a:pt x="1904" y="1052"/>
                      </a:lnTo>
                      <a:lnTo>
                        <a:pt x="1904" y="1054"/>
                      </a:lnTo>
                      <a:lnTo>
                        <a:pt x="1904" y="1059"/>
                      </a:lnTo>
                      <a:lnTo>
                        <a:pt x="1904" y="1061"/>
                      </a:lnTo>
                      <a:lnTo>
                        <a:pt x="1904" y="1063"/>
                      </a:lnTo>
                      <a:lnTo>
                        <a:pt x="1904" y="1068"/>
                      </a:lnTo>
                      <a:lnTo>
                        <a:pt x="1904" y="1073"/>
                      </a:lnTo>
                      <a:lnTo>
                        <a:pt x="1904" y="1075"/>
                      </a:lnTo>
                      <a:lnTo>
                        <a:pt x="1904" y="1078"/>
                      </a:lnTo>
                      <a:lnTo>
                        <a:pt x="1906" y="1078"/>
                      </a:lnTo>
                      <a:lnTo>
                        <a:pt x="1909" y="1078"/>
                      </a:lnTo>
                      <a:lnTo>
                        <a:pt x="1913" y="1078"/>
                      </a:lnTo>
                      <a:lnTo>
                        <a:pt x="1916" y="1078"/>
                      </a:lnTo>
                      <a:lnTo>
                        <a:pt x="1918" y="1078"/>
                      </a:lnTo>
                      <a:lnTo>
                        <a:pt x="1920" y="1078"/>
                      </a:lnTo>
                      <a:lnTo>
                        <a:pt x="1923" y="1078"/>
                      </a:lnTo>
                      <a:lnTo>
                        <a:pt x="1925" y="1078"/>
                      </a:lnTo>
                      <a:lnTo>
                        <a:pt x="1928" y="1078"/>
                      </a:lnTo>
                      <a:lnTo>
                        <a:pt x="1928" y="1078"/>
                      </a:lnTo>
                      <a:lnTo>
                        <a:pt x="1930" y="1078"/>
                      </a:lnTo>
                      <a:lnTo>
                        <a:pt x="1932" y="1078"/>
                      </a:lnTo>
                      <a:lnTo>
                        <a:pt x="1935" y="1078"/>
                      </a:lnTo>
                      <a:lnTo>
                        <a:pt x="1937" y="1078"/>
                      </a:lnTo>
                      <a:lnTo>
                        <a:pt x="1942" y="1078"/>
                      </a:lnTo>
                      <a:lnTo>
                        <a:pt x="1944" y="1078"/>
                      </a:lnTo>
                      <a:lnTo>
                        <a:pt x="1970" y="1078"/>
                      </a:lnTo>
                      <a:lnTo>
                        <a:pt x="1970" y="1094"/>
                      </a:lnTo>
                      <a:lnTo>
                        <a:pt x="1970" y="1104"/>
                      </a:lnTo>
                      <a:lnTo>
                        <a:pt x="1970" y="1108"/>
                      </a:lnTo>
                      <a:lnTo>
                        <a:pt x="1958" y="1125"/>
                      </a:lnTo>
                      <a:lnTo>
                        <a:pt x="1944" y="1146"/>
                      </a:lnTo>
                      <a:lnTo>
                        <a:pt x="1930" y="1167"/>
                      </a:lnTo>
                      <a:lnTo>
                        <a:pt x="1928" y="1172"/>
                      </a:lnTo>
                      <a:lnTo>
                        <a:pt x="1923" y="1179"/>
                      </a:lnTo>
                      <a:lnTo>
                        <a:pt x="1916" y="1184"/>
                      </a:lnTo>
                      <a:lnTo>
                        <a:pt x="1887" y="1212"/>
                      </a:lnTo>
                      <a:lnTo>
                        <a:pt x="1887" y="1219"/>
                      </a:lnTo>
                      <a:lnTo>
                        <a:pt x="1885" y="1236"/>
                      </a:lnTo>
                      <a:lnTo>
                        <a:pt x="1878" y="1300"/>
                      </a:lnTo>
                      <a:lnTo>
                        <a:pt x="1878" y="1302"/>
                      </a:lnTo>
                      <a:lnTo>
                        <a:pt x="1880" y="1309"/>
                      </a:lnTo>
                      <a:lnTo>
                        <a:pt x="1883" y="1309"/>
                      </a:lnTo>
                      <a:lnTo>
                        <a:pt x="1902" y="1342"/>
                      </a:lnTo>
                      <a:lnTo>
                        <a:pt x="1906" y="1349"/>
                      </a:lnTo>
                      <a:lnTo>
                        <a:pt x="1906" y="1352"/>
                      </a:lnTo>
                      <a:lnTo>
                        <a:pt x="1906" y="1352"/>
                      </a:lnTo>
                      <a:lnTo>
                        <a:pt x="1916" y="1404"/>
                      </a:lnTo>
                      <a:lnTo>
                        <a:pt x="1918" y="1418"/>
                      </a:lnTo>
                      <a:lnTo>
                        <a:pt x="1920" y="1423"/>
                      </a:lnTo>
                      <a:lnTo>
                        <a:pt x="1930" y="1432"/>
                      </a:lnTo>
                      <a:lnTo>
                        <a:pt x="1928" y="1432"/>
                      </a:lnTo>
                      <a:lnTo>
                        <a:pt x="1909" y="1432"/>
                      </a:lnTo>
                      <a:lnTo>
                        <a:pt x="1873" y="1432"/>
                      </a:lnTo>
                      <a:lnTo>
                        <a:pt x="1833" y="1432"/>
                      </a:lnTo>
                      <a:lnTo>
                        <a:pt x="1833" y="1427"/>
                      </a:lnTo>
                      <a:lnTo>
                        <a:pt x="1833" y="1423"/>
                      </a:lnTo>
                      <a:lnTo>
                        <a:pt x="1831" y="1423"/>
                      </a:lnTo>
                      <a:lnTo>
                        <a:pt x="1828" y="1423"/>
                      </a:lnTo>
                      <a:lnTo>
                        <a:pt x="1819" y="1434"/>
                      </a:lnTo>
                      <a:lnTo>
                        <a:pt x="1814" y="1441"/>
                      </a:lnTo>
                      <a:lnTo>
                        <a:pt x="1814" y="1446"/>
                      </a:lnTo>
                      <a:lnTo>
                        <a:pt x="1814" y="1453"/>
                      </a:lnTo>
                      <a:lnTo>
                        <a:pt x="1814" y="1465"/>
                      </a:lnTo>
                      <a:lnTo>
                        <a:pt x="1816" y="1493"/>
                      </a:lnTo>
                      <a:lnTo>
                        <a:pt x="1816" y="1529"/>
                      </a:lnTo>
                      <a:lnTo>
                        <a:pt x="1814" y="1621"/>
                      </a:lnTo>
                      <a:lnTo>
                        <a:pt x="1814" y="1645"/>
                      </a:lnTo>
                      <a:lnTo>
                        <a:pt x="1814" y="1803"/>
                      </a:lnTo>
                      <a:lnTo>
                        <a:pt x="1814" y="1848"/>
                      </a:lnTo>
                      <a:lnTo>
                        <a:pt x="1814" y="1857"/>
                      </a:lnTo>
                      <a:lnTo>
                        <a:pt x="1814" y="1893"/>
                      </a:lnTo>
                      <a:lnTo>
                        <a:pt x="1814" y="1973"/>
                      </a:lnTo>
                      <a:lnTo>
                        <a:pt x="1814" y="1975"/>
                      </a:lnTo>
                      <a:lnTo>
                        <a:pt x="1814" y="1980"/>
                      </a:lnTo>
                      <a:lnTo>
                        <a:pt x="1814" y="1987"/>
                      </a:lnTo>
                      <a:lnTo>
                        <a:pt x="1800" y="1987"/>
                      </a:lnTo>
                      <a:lnTo>
                        <a:pt x="1795" y="1987"/>
                      </a:lnTo>
                      <a:lnTo>
                        <a:pt x="1765" y="1987"/>
                      </a:lnTo>
                      <a:lnTo>
                        <a:pt x="1703" y="1985"/>
                      </a:lnTo>
                      <a:lnTo>
                        <a:pt x="1701" y="1985"/>
                      </a:lnTo>
                      <a:lnTo>
                        <a:pt x="1694" y="1985"/>
                      </a:lnTo>
                      <a:lnTo>
                        <a:pt x="1689" y="1982"/>
                      </a:lnTo>
                      <a:lnTo>
                        <a:pt x="1689" y="1985"/>
                      </a:lnTo>
                      <a:lnTo>
                        <a:pt x="1651" y="1985"/>
                      </a:lnTo>
                      <a:lnTo>
                        <a:pt x="1637" y="1985"/>
                      </a:lnTo>
                      <a:lnTo>
                        <a:pt x="1637" y="1978"/>
                      </a:lnTo>
                      <a:lnTo>
                        <a:pt x="1637" y="1973"/>
                      </a:lnTo>
                      <a:lnTo>
                        <a:pt x="1637" y="1966"/>
                      </a:lnTo>
                      <a:lnTo>
                        <a:pt x="1637" y="1954"/>
                      </a:lnTo>
                      <a:lnTo>
                        <a:pt x="1637" y="1938"/>
                      </a:lnTo>
                      <a:lnTo>
                        <a:pt x="1637" y="1923"/>
                      </a:lnTo>
                      <a:lnTo>
                        <a:pt x="1637" y="1907"/>
                      </a:lnTo>
                      <a:lnTo>
                        <a:pt x="1637" y="1883"/>
                      </a:lnTo>
                      <a:lnTo>
                        <a:pt x="1635" y="1860"/>
                      </a:lnTo>
                      <a:lnTo>
                        <a:pt x="1635" y="1843"/>
                      </a:lnTo>
                      <a:lnTo>
                        <a:pt x="1635" y="1827"/>
                      </a:lnTo>
                      <a:lnTo>
                        <a:pt x="1635" y="1810"/>
                      </a:lnTo>
                      <a:lnTo>
                        <a:pt x="1635" y="1803"/>
                      </a:lnTo>
                      <a:lnTo>
                        <a:pt x="1564" y="1803"/>
                      </a:lnTo>
                      <a:lnTo>
                        <a:pt x="1531" y="1803"/>
                      </a:lnTo>
                      <a:lnTo>
                        <a:pt x="1493" y="1803"/>
                      </a:lnTo>
                      <a:lnTo>
                        <a:pt x="1453" y="1803"/>
                      </a:lnTo>
                      <a:lnTo>
                        <a:pt x="1450" y="1803"/>
                      </a:lnTo>
                      <a:lnTo>
                        <a:pt x="1450" y="1815"/>
                      </a:lnTo>
                      <a:lnTo>
                        <a:pt x="1450" y="1836"/>
                      </a:lnTo>
                      <a:lnTo>
                        <a:pt x="1450" y="1857"/>
                      </a:lnTo>
                      <a:lnTo>
                        <a:pt x="1450" y="1888"/>
                      </a:lnTo>
                      <a:lnTo>
                        <a:pt x="1450" y="1919"/>
                      </a:lnTo>
                      <a:lnTo>
                        <a:pt x="1450" y="1952"/>
                      </a:lnTo>
                      <a:lnTo>
                        <a:pt x="1450" y="1980"/>
                      </a:lnTo>
                      <a:lnTo>
                        <a:pt x="1450" y="1985"/>
                      </a:lnTo>
                      <a:lnTo>
                        <a:pt x="1441" y="1985"/>
                      </a:lnTo>
                      <a:lnTo>
                        <a:pt x="1420" y="1985"/>
                      </a:lnTo>
                      <a:lnTo>
                        <a:pt x="1398" y="1985"/>
                      </a:lnTo>
                      <a:lnTo>
                        <a:pt x="1375" y="1985"/>
                      </a:lnTo>
                      <a:lnTo>
                        <a:pt x="1365" y="1985"/>
                      </a:lnTo>
                      <a:lnTo>
                        <a:pt x="1361" y="1985"/>
                      </a:lnTo>
                      <a:lnTo>
                        <a:pt x="1354" y="1985"/>
                      </a:lnTo>
                      <a:lnTo>
                        <a:pt x="1337" y="1985"/>
                      </a:lnTo>
                      <a:lnTo>
                        <a:pt x="1316" y="1987"/>
                      </a:lnTo>
                      <a:lnTo>
                        <a:pt x="1271" y="1987"/>
                      </a:lnTo>
                      <a:lnTo>
                        <a:pt x="1266" y="1987"/>
                      </a:lnTo>
                      <a:lnTo>
                        <a:pt x="1254" y="1987"/>
                      </a:lnTo>
                      <a:lnTo>
                        <a:pt x="1247" y="1987"/>
                      </a:lnTo>
                      <a:lnTo>
                        <a:pt x="1238" y="1987"/>
                      </a:lnTo>
                      <a:lnTo>
                        <a:pt x="1235" y="1987"/>
                      </a:lnTo>
                      <a:lnTo>
                        <a:pt x="1224" y="1987"/>
                      </a:lnTo>
                      <a:lnTo>
                        <a:pt x="1209" y="1987"/>
                      </a:lnTo>
                      <a:lnTo>
                        <a:pt x="1195" y="1987"/>
                      </a:lnTo>
                      <a:lnTo>
                        <a:pt x="1181" y="1987"/>
                      </a:lnTo>
                      <a:lnTo>
                        <a:pt x="1174" y="1987"/>
                      </a:lnTo>
                      <a:lnTo>
                        <a:pt x="1160" y="1987"/>
                      </a:lnTo>
                      <a:lnTo>
                        <a:pt x="1143" y="1987"/>
                      </a:lnTo>
                      <a:lnTo>
                        <a:pt x="1129" y="1987"/>
                      </a:lnTo>
                      <a:lnTo>
                        <a:pt x="1122" y="1987"/>
                      </a:lnTo>
                      <a:lnTo>
                        <a:pt x="1105" y="1987"/>
                      </a:lnTo>
                      <a:lnTo>
                        <a:pt x="1089" y="1987"/>
                      </a:lnTo>
                      <a:lnTo>
                        <a:pt x="1049" y="1987"/>
                      </a:lnTo>
                      <a:lnTo>
                        <a:pt x="1039" y="1987"/>
                      </a:lnTo>
                      <a:lnTo>
                        <a:pt x="1011" y="1987"/>
                      </a:lnTo>
                      <a:lnTo>
                        <a:pt x="1006" y="1987"/>
                      </a:lnTo>
                      <a:lnTo>
                        <a:pt x="1002" y="1987"/>
                      </a:lnTo>
                      <a:lnTo>
                        <a:pt x="994" y="1985"/>
                      </a:lnTo>
                      <a:lnTo>
                        <a:pt x="990" y="1985"/>
                      </a:lnTo>
                      <a:lnTo>
                        <a:pt x="985" y="1985"/>
                      </a:lnTo>
                      <a:lnTo>
                        <a:pt x="978" y="1985"/>
                      </a:lnTo>
                      <a:lnTo>
                        <a:pt x="976" y="1985"/>
                      </a:lnTo>
                      <a:lnTo>
                        <a:pt x="971" y="1982"/>
                      </a:lnTo>
                      <a:lnTo>
                        <a:pt x="957" y="1982"/>
                      </a:lnTo>
                      <a:lnTo>
                        <a:pt x="952" y="1982"/>
                      </a:lnTo>
                      <a:lnTo>
                        <a:pt x="945" y="1982"/>
                      </a:lnTo>
                      <a:lnTo>
                        <a:pt x="940" y="1982"/>
                      </a:lnTo>
                      <a:lnTo>
                        <a:pt x="938" y="1982"/>
                      </a:lnTo>
                      <a:lnTo>
                        <a:pt x="935" y="1982"/>
                      </a:lnTo>
                      <a:lnTo>
                        <a:pt x="933" y="1980"/>
                      </a:lnTo>
                      <a:lnTo>
                        <a:pt x="931" y="1980"/>
                      </a:lnTo>
                      <a:lnTo>
                        <a:pt x="928" y="1980"/>
                      </a:lnTo>
                      <a:lnTo>
                        <a:pt x="926" y="1980"/>
                      </a:lnTo>
                      <a:lnTo>
                        <a:pt x="924" y="1980"/>
                      </a:lnTo>
                      <a:lnTo>
                        <a:pt x="924" y="1978"/>
                      </a:lnTo>
                      <a:lnTo>
                        <a:pt x="921" y="1978"/>
                      </a:lnTo>
                      <a:lnTo>
                        <a:pt x="919" y="1978"/>
                      </a:lnTo>
                      <a:lnTo>
                        <a:pt x="917" y="1975"/>
                      </a:lnTo>
                      <a:lnTo>
                        <a:pt x="914" y="1975"/>
                      </a:lnTo>
                      <a:lnTo>
                        <a:pt x="914" y="1973"/>
                      </a:lnTo>
                      <a:lnTo>
                        <a:pt x="912" y="1973"/>
                      </a:lnTo>
                      <a:lnTo>
                        <a:pt x="909" y="1973"/>
                      </a:lnTo>
                      <a:lnTo>
                        <a:pt x="907" y="1971"/>
                      </a:lnTo>
                      <a:lnTo>
                        <a:pt x="907" y="1968"/>
                      </a:lnTo>
                      <a:lnTo>
                        <a:pt x="905" y="1966"/>
                      </a:lnTo>
                      <a:lnTo>
                        <a:pt x="905" y="1964"/>
                      </a:lnTo>
                      <a:lnTo>
                        <a:pt x="902" y="1964"/>
                      </a:lnTo>
                      <a:lnTo>
                        <a:pt x="902" y="1961"/>
                      </a:lnTo>
                      <a:lnTo>
                        <a:pt x="900" y="1959"/>
                      </a:lnTo>
                      <a:lnTo>
                        <a:pt x="900" y="1956"/>
                      </a:lnTo>
                      <a:lnTo>
                        <a:pt x="898" y="1954"/>
                      </a:lnTo>
                      <a:lnTo>
                        <a:pt x="898" y="1952"/>
                      </a:lnTo>
                      <a:lnTo>
                        <a:pt x="888" y="1933"/>
                      </a:lnTo>
                      <a:lnTo>
                        <a:pt x="886" y="1928"/>
                      </a:lnTo>
                      <a:lnTo>
                        <a:pt x="879" y="1916"/>
                      </a:lnTo>
                      <a:lnTo>
                        <a:pt x="874" y="1907"/>
                      </a:lnTo>
                      <a:lnTo>
                        <a:pt x="872" y="1900"/>
                      </a:lnTo>
                      <a:lnTo>
                        <a:pt x="853" y="1864"/>
                      </a:lnTo>
                      <a:lnTo>
                        <a:pt x="850" y="1860"/>
                      </a:lnTo>
                      <a:lnTo>
                        <a:pt x="850" y="1860"/>
                      </a:lnTo>
                      <a:lnTo>
                        <a:pt x="853" y="1857"/>
                      </a:lnTo>
                      <a:lnTo>
                        <a:pt x="907" y="1855"/>
                      </a:lnTo>
                      <a:lnTo>
                        <a:pt x="907" y="1850"/>
                      </a:lnTo>
                      <a:lnTo>
                        <a:pt x="907" y="1803"/>
                      </a:lnTo>
                      <a:lnTo>
                        <a:pt x="907" y="1758"/>
                      </a:lnTo>
                      <a:lnTo>
                        <a:pt x="907" y="1713"/>
                      </a:lnTo>
                      <a:lnTo>
                        <a:pt x="909" y="1623"/>
                      </a:lnTo>
                      <a:lnTo>
                        <a:pt x="909" y="1612"/>
                      </a:lnTo>
                      <a:lnTo>
                        <a:pt x="909" y="1597"/>
                      </a:lnTo>
                      <a:lnTo>
                        <a:pt x="909" y="1578"/>
                      </a:lnTo>
                      <a:lnTo>
                        <a:pt x="893" y="1578"/>
                      </a:lnTo>
                      <a:lnTo>
                        <a:pt x="879" y="1578"/>
                      </a:lnTo>
                      <a:lnTo>
                        <a:pt x="865" y="1578"/>
                      </a:lnTo>
                      <a:lnTo>
                        <a:pt x="865" y="1569"/>
                      </a:lnTo>
                      <a:lnTo>
                        <a:pt x="865" y="1555"/>
                      </a:lnTo>
                      <a:lnTo>
                        <a:pt x="865" y="1534"/>
                      </a:lnTo>
                      <a:lnTo>
                        <a:pt x="874" y="1534"/>
                      </a:lnTo>
                      <a:lnTo>
                        <a:pt x="869" y="1522"/>
                      </a:lnTo>
                      <a:lnTo>
                        <a:pt x="848" y="1517"/>
                      </a:lnTo>
                      <a:lnTo>
                        <a:pt x="815" y="1517"/>
                      </a:lnTo>
                      <a:lnTo>
                        <a:pt x="810" y="1517"/>
                      </a:lnTo>
                      <a:lnTo>
                        <a:pt x="808" y="1517"/>
                      </a:lnTo>
                      <a:lnTo>
                        <a:pt x="780" y="1517"/>
                      </a:lnTo>
                      <a:lnTo>
                        <a:pt x="777" y="1517"/>
                      </a:lnTo>
                      <a:lnTo>
                        <a:pt x="772" y="1517"/>
                      </a:lnTo>
                      <a:lnTo>
                        <a:pt x="770" y="1517"/>
                      </a:lnTo>
                      <a:lnTo>
                        <a:pt x="765" y="1517"/>
                      </a:lnTo>
                      <a:lnTo>
                        <a:pt x="763" y="1517"/>
                      </a:lnTo>
                      <a:lnTo>
                        <a:pt x="754" y="1517"/>
                      </a:lnTo>
                      <a:lnTo>
                        <a:pt x="730" y="1512"/>
                      </a:lnTo>
                      <a:lnTo>
                        <a:pt x="730" y="1491"/>
                      </a:lnTo>
                      <a:lnTo>
                        <a:pt x="732" y="1491"/>
                      </a:lnTo>
                      <a:lnTo>
                        <a:pt x="732" y="1489"/>
                      </a:lnTo>
                      <a:lnTo>
                        <a:pt x="735" y="1484"/>
                      </a:lnTo>
                      <a:lnTo>
                        <a:pt x="735" y="1477"/>
                      </a:lnTo>
                      <a:lnTo>
                        <a:pt x="735" y="1475"/>
                      </a:lnTo>
                      <a:lnTo>
                        <a:pt x="735" y="1470"/>
                      </a:lnTo>
                      <a:lnTo>
                        <a:pt x="735" y="1467"/>
                      </a:lnTo>
                      <a:lnTo>
                        <a:pt x="735" y="1465"/>
                      </a:lnTo>
                      <a:lnTo>
                        <a:pt x="735" y="1465"/>
                      </a:lnTo>
                      <a:lnTo>
                        <a:pt x="735" y="1463"/>
                      </a:lnTo>
                      <a:lnTo>
                        <a:pt x="735" y="1458"/>
                      </a:lnTo>
                      <a:lnTo>
                        <a:pt x="735" y="1453"/>
                      </a:lnTo>
                      <a:lnTo>
                        <a:pt x="735" y="1451"/>
                      </a:lnTo>
                      <a:lnTo>
                        <a:pt x="735" y="1444"/>
                      </a:lnTo>
                      <a:lnTo>
                        <a:pt x="730" y="1444"/>
                      </a:lnTo>
                      <a:lnTo>
                        <a:pt x="718" y="1444"/>
                      </a:lnTo>
                      <a:lnTo>
                        <a:pt x="713" y="1444"/>
                      </a:lnTo>
                      <a:lnTo>
                        <a:pt x="711" y="1444"/>
                      </a:lnTo>
                      <a:lnTo>
                        <a:pt x="704" y="1444"/>
                      </a:lnTo>
                      <a:lnTo>
                        <a:pt x="683" y="1444"/>
                      </a:lnTo>
                      <a:lnTo>
                        <a:pt x="652" y="1444"/>
                      </a:lnTo>
                      <a:lnTo>
                        <a:pt x="640" y="1444"/>
                      </a:lnTo>
                      <a:lnTo>
                        <a:pt x="638" y="1444"/>
                      </a:lnTo>
                      <a:lnTo>
                        <a:pt x="621" y="1444"/>
                      </a:lnTo>
                      <a:lnTo>
                        <a:pt x="612" y="1444"/>
                      </a:lnTo>
                      <a:lnTo>
                        <a:pt x="607" y="1444"/>
                      </a:lnTo>
                      <a:lnTo>
                        <a:pt x="593" y="1444"/>
                      </a:lnTo>
                      <a:lnTo>
                        <a:pt x="581" y="1444"/>
                      </a:lnTo>
                      <a:lnTo>
                        <a:pt x="548" y="1444"/>
                      </a:lnTo>
                      <a:lnTo>
                        <a:pt x="548" y="1489"/>
                      </a:lnTo>
                      <a:lnTo>
                        <a:pt x="548" y="1493"/>
                      </a:lnTo>
                      <a:lnTo>
                        <a:pt x="572" y="1493"/>
                      </a:lnTo>
                      <a:lnTo>
                        <a:pt x="572" y="1534"/>
                      </a:lnTo>
                      <a:lnTo>
                        <a:pt x="569" y="1534"/>
                      </a:lnTo>
                      <a:lnTo>
                        <a:pt x="548" y="1534"/>
                      </a:lnTo>
                      <a:lnTo>
                        <a:pt x="548" y="1626"/>
                      </a:lnTo>
                      <a:lnTo>
                        <a:pt x="503" y="1626"/>
                      </a:lnTo>
                      <a:lnTo>
                        <a:pt x="458" y="1626"/>
                      </a:lnTo>
                      <a:lnTo>
                        <a:pt x="413" y="1626"/>
                      </a:lnTo>
                      <a:lnTo>
                        <a:pt x="413" y="1671"/>
                      </a:lnTo>
                      <a:lnTo>
                        <a:pt x="413" y="1715"/>
                      </a:lnTo>
                      <a:lnTo>
                        <a:pt x="413" y="1760"/>
                      </a:lnTo>
                      <a:lnTo>
                        <a:pt x="413" y="1793"/>
                      </a:lnTo>
                      <a:lnTo>
                        <a:pt x="406" y="1793"/>
                      </a:lnTo>
                      <a:lnTo>
                        <a:pt x="402" y="1793"/>
                      </a:lnTo>
                      <a:lnTo>
                        <a:pt x="394" y="1793"/>
                      </a:lnTo>
                      <a:lnTo>
                        <a:pt x="390" y="1793"/>
                      </a:lnTo>
                      <a:lnTo>
                        <a:pt x="376" y="1793"/>
                      </a:lnTo>
                      <a:lnTo>
                        <a:pt x="364" y="1777"/>
                      </a:lnTo>
                      <a:lnTo>
                        <a:pt x="357" y="1765"/>
                      </a:lnTo>
                      <a:lnTo>
                        <a:pt x="354" y="1763"/>
                      </a:lnTo>
                      <a:lnTo>
                        <a:pt x="352" y="1758"/>
                      </a:lnTo>
                      <a:lnTo>
                        <a:pt x="350" y="1753"/>
                      </a:lnTo>
                      <a:lnTo>
                        <a:pt x="347" y="1749"/>
                      </a:lnTo>
                      <a:lnTo>
                        <a:pt x="345" y="1746"/>
                      </a:lnTo>
                      <a:lnTo>
                        <a:pt x="340" y="1741"/>
                      </a:lnTo>
                      <a:lnTo>
                        <a:pt x="338" y="1734"/>
                      </a:lnTo>
                      <a:lnTo>
                        <a:pt x="333" y="1727"/>
                      </a:lnTo>
                      <a:lnTo>
                        <a:pt x="331" y="1723"/>
                      </a:lnTo>
                      <a:lnTo>
                        <a:pt x="328" y="1720"/>
                      </a:lnTo>
                      <a:lnTo>
                        <a:pt x="317" y="1708"/>
                      </a:lnTo>
                      <a:lnTo>
                        <a:pt x="309" y="1699"/>
                      </a:lnTo>
                      <a:lnTo>
                        <a:pt x="300" y="1692"/>
                      </a:lnTo>
                      <a:lnTo>
                        <a:pt x="298" y="1689"/>
                      </a:lnTo>
                      <a:lnTo>
                        <a:pt x="288" y="1682"/>
                      </a:lnTo>
                      <a:lnTo>
                        <a:pt x="279" y="1671"/>
                      </a:lnTo>
                      <a:lnTo>
                        <a:pt x="272" y="1664"/>
                      </a:lnTo>
                      <a:lnTo>
                        <a:pt x="269" y="1661"/>
                      </a:lnTo>
                      <a:lnTo>
                        <a:pt x="262" y="1656"/>
                      </a:lnTo>
                      <a:lnTo>
                        <a:pt x="255" y="1649"/>
                      </a:lnTo>
                      <a:lnTo>
                        <a:pt x="255" y="1647"/>
                      </a:lnTo>
                      <a:lnTo>
                        <a:pt x="253" y="1647"/>
                      </a:lnTo>
                      <a:lnTo>
                        <a:pt x="250" y="1642"/>
                      </a:lnTo>
                      <a:lnTo>
                        <a:pt x="246" y="1640"/>
                      </a:lnTo>
                      <a:lnTo>
                        <a:pt x="243" y="1638"/>
                      </a:lnTo>
                      <a:lnTo>
                        <a:pt x="243" y="1635"/>
                      </a:lnTo>
                      <a:lnTo>
                        <a:pt x="241" y="1635"/>
                      </a:lnTo>
                      <a:lnTo>
                        <a:pt x="241" y="1635"/>
                      </a:lnTo>
                      <a:lnTo>
                        <a:pt x="239" y="1635"/>
                      </a:lnTo>
                      <a:lnTo>
                        <a:pt x="236" y="1635"/>
                      </a:lnTo>
                      <a:lnTo>
                        <a:pt x="236" y="1633"/>
                      </a:lnTo>
                      <a:lnTo>
                        <a:pt x="234" y="1633"/>
                      </a:lnTo>
                      <a:lnTo>
                        <a:pt x="234" y="1630"/>
                      </a:lnTo>
                      <a:lnTo>
                        <a:pt x="231" y="1630"/>
                      </a:lnTo>
                      <a:lnTo>
                        <a:pt x="229" y="1630"/>
                      </a:lnTo>
                      <a:lnTo>
                        <a:pt x="227" y="1628"/>
                      </a:lnTo>
                      <a:lnTo>
                        <a:pt x="224" y="1628"/>
                      </a:lnTo>
                      <a:lnTo>
                        <a:pt x="224" y="1628"/>
                      </a:lnTo>
                      <a:lnTo>
                        <a:pt x="222" y="1628"/>
                      </a:lnTo>
                      <a:lnTo>
                        <a:pt x="222" y="1626"/>
                      </a:lnTo>
                      <a:lnTo>
                        <a:pt x="220" y="1626"/>
                      </a:lnTo>
                      <a:lnTo>
                        <a:pt x="217" y="1626"/>
                      </a:lnTo>
                      <a:lnTo>
                        <a:pt x="206" y="1626"/>
                      </a:lnTo>
                      <a:lnTo>
                        <a:pt x="201" y="1626"/>
                      </a:lnTo>
                      <a:lnTo>
                        <a:pt x="194" y="1626"/>
                      </a:lnTo>
                      <a:lnTo>
                        <a:pt x="189" y="1626"/>
                      </a:lnTo>
                      <a:lnTo>
                        <a:pt x="168" y="1626"/>
                      </a:lnTo>
                      <a:lnTo>
                        <a:pt x="144" y="1626"/>
                      </a:lnTo>
                      <a:lnTo>
                        <a:pt x="125" y="1626"/>
                      </a:lnTo>
                      <a:lnTo>
                        <a:pt x="123" y="1626"/>
                      </a:lnTo>
                      <a:lnTo>
                        <a:pt x="116" y="1626"/>
                      </a:lnTo>
                      <a:lnTo>
                        <a:pt x="111" y="1626"/>
                      </a:lnTo>
                      <a:lnTo>
                        <a:pt x="111" y="1626"/>
                      </a:lnTo>
                      <a:lnTo>
                        <a:pt x="106" y="1626"/>
                      </a:lnTo>
                      <a:lnTo>
                        <a:pt x="99" y="1626"/>
                      </a:lnTo>
                      <a:lnTo>
                        <a:pt x="94" y="1626"/>
                      </a:lnTo>
                      <a:lnTo>
                        <a:pt x="92" y="1626"/>
                      </a:lnTo>
                      <a:lnTo>
                        <a:pt x="85" y="1626"/>
                      </a:lnTo>
                      <a:lnTo>
                        <a:pt x="76" y="1626"/>
                      </a:lnTo>
                      <a:lnTo>
                        <a:pt x="59" y="1626"/>
                      </a:lnTo>
                      <a:lnTo>
                        <a:pt x="57" y="1626"/>
                      </a:lnTo>
                      <a:lnTo>
                        <a:pt x="45" y="1626"/>
                      </a:lnTo>
                      <a:lnTo>
                        <a:pt x="28" y="1626"/>
                      </a:lnTo>
                      <a:lnTo>
                        <a:pt x="19" y="1626"/>
                      </a:lnTo>
                      <a:lnTo>
                        <a:pt x="17" y="1626"/>
                      </a:lnTo>
                      <a:lnTo>
                        <a:pt x="12" y="1626"/>
                      </a:lnTo>
                      <a:lnTo>
                        <a:pt x="7" y="1626"/>
                      </a:lnTo>
                      <a:lnTo>
                        <a:pt x="7" y="1623"/>
                      </a:lnTo>
                      <a:lnTo>
                        <a:pt x="7" y="1619"/>
                      </a:lnTo>
                      <a:lnTo>
                        <a:pt x="7" y="1612"/>
                      </a:lnTo>
                      <a:lnTo>
                        <a:pt x="7" y="1607"/>
                      </a:lnTo>
                      <a:lnTo>
                        <a:pt x="7" y="1597"/>
                      </a:lnTo>
                      <a:lnTo>
                        <a:pt x="7" y="1588"/>
                      </a:lnTo>
                      <a:lnTo>
                        <a:pt x="7" y="1578"/>
                      </a:lnTo>
                      <a:lnTo>
                        <a:pt x="7" y="1574"/>
                      </a:lnTo>
                      <a:lnTo>
                        <a:pt x="7" y="1571"/>
                      </a:lnTo>
                      <a:lnTo>
                        <a:pt x="7" y="1569"/>
                      </a:lnTo>
                      <a:lnTo>
                        <a:pt x="7" y="1567"/>
                      </a:lnTo>
                      <a:lnTo>
                        <a:pt x="7" y="1552"/>
                      </a:lnTo>
                      <a:lnTo>
                        <a:pt x="7" y="1545"/>
                      </a:lnTo>
                      <a:lnTo>
                        <a:pt x="7" y="1543"/>
                      </a:lnTo>
                      <a:lnTo>
                        <a:pt x="7" y="1541"/>
                      </a:lnTo>
                      <a:lnTo>
                        <a:pt x="7" y="1538"/>
                      </a:lnTo>
                      <a:lnTo>
                        <a:pt x="7" y="1534"/>
                      </a:lnTo>
                      <a:lnTo>
                        <a:pt x="7" y="1524"/>
                      </a:lnTo>
                      <a:lnTo>
                        <a:pt x="7" y="1515"/>
                      </a:lnTo>
                      <a:lnTo>
                        <a:pt x="7" y="1505"/>
                      </a:lnTo>
                      <a:lnTo>
                        <a:pt x="7" y="1493"/>
                      </a:lnTo>
                      <a:lnTo>
                        <a:pt x="7" y="1477"/>
                      </a:lnTo>
                      <a:lnTo>
                        <a:pt x="7" y="1475"/>
                      </a:lnTo>
                      <a:lnTo>
                        <a:pt x="7" y="1470"/>
                      </a:lnTo>
                      <a:lnTo>
                        <a:pt x="7" y="1467"/>
                      </a:lnTo>
                      <a:lnTo>
                        <a:pt x="7" y="1460"/>
                      </a:lnTo>
                      <a:lnTo>
                        <a:pt x="7" y="1451"/>
                      </a:lnTo>
                      <a:lnTo>
                        <a:pt x="7" y="1444"/>
                      </a:lnTo>
                      <a:lnTo>
                        <a:pt x="7" y="1432"/>
                      </a:lnTo>
                      <a:lnTo>
                        <a:pt x="7" y="1420"/>
                      </a:lnTo>
                      <a:lnTo>
                        <a:pt x="7" y="1411"/>
                      </a:lnTo>
                      <a:lnTo>
                        <a:pt x="7" y="1401"/>
                      </a:lnTo>
                      <a:lnTo>
                        <a:pt x="7" y="1389"/>
                      </a:lnTo>
                      <a:lnTo>
                        <a:pt x="7" y="1387"/>
                      </a:lnTo>
                      <a:lnTo>
                        <a:pt x="7" y="1380"/>
                      </a:lnTo>
                      <a:lnTo>
                        <a:pt x="7" y="1378"/>
                      </a:lnTo>
                      <a:lnTo>
                        <a:pt x="7" y="1375"/>
                      </a:lnTo>
                      <a:lnTo>
                        <a:pt x="7" y="1373"/>
                      </a:lnTo>
                      <a:lnTo>
                        <a:pt x="7" y="1359"/>
                      </a:lnTo>
                      <a:lnTo>
                        <a:pt x="7" y="1356"/>
                      </a:lnTo>
                      <a:lnTo>
                        <a:pt x="7" y="1354"/>
                      </a:lnTo>
                      <a:lnTo>
                        <a:pt x="7" y="1352"/>
                      </a:lnTo>
                      <a:lnTo>
                        <a:pt x="7" y="1352"/>
                      </a:lnTo>
                      <a:lnTo>
                        <a:pt x="7" y="1347"/>
                      </a:lnTo>
                      <a:lnTo>
                        <a:pt x="7" y="1340"/>
                      </a:lnTo>
                      <a:lnTo>
                        <a:pt x="7" y="1337"/>
                      </a:lnTo>
                      <a:lnTo>
                        <a:pt x="7" y="1333"/>
                      </a:lnTo>
                      <a:lnTo>
                        <a:pt x="7" y="1330"/>
                      </a:lnTo>
                      <a:lnTo>
                        <a:pt x="7" y="1321"/>
                      </a:lnTo>
                      <a:lnTo>
                        <a:pt x="7" y="1316"/>
                      </a:lnTo>
                      <a:lnTo>
                        <a:pt x="7" y="1314"/>
                      </a:lnTo>
                      <a:lnTo>
                        <a:pt x="7" y="1312"/>
                      </a:lnTo>
                      <a:lnTo>
                        <a:pt x="7" y="1300"/>
                      </a:lnTo>
                      <a:lnTo>
                        <a:pt x="7" y="1295"/>
                      </a:lnTo>
                      <a:lnTo>
                        <a:pt x="7" y="1295"/>
                      </a:lnTo>
                      <a:lnTo>
                        <a:pt x="7" y="1293"/>
                      </a:lnTo>
                      <a:lnTo>
                        <a:pt x="7" y="1283"/>
                      </a:lnTo>
                      <a:lnTo>
                        <a:pt x="7" y="1274"/>
                      </a:lnTo>
                      <a:lnTo>
                        <a:pt x="7" y="1271"/>
                      </a:lnTo>
                      <a:lnTo>
                        <a:pt x="7" y="1267"/>
                      </a:lnTo>
                      <a:lnTo>
                        <a:pt x="7" y="1264"/>
                      </a:lnTo>
                      <a:lnTo>
                        <a:pt x="7" y="1245"/>
                      </a:lnTo>
                      <a:lnTo>
                        <a:pt x="7" y="1238"/>
                      </a:lnTo>
                      <a:lnTo>
                        <a:pt x="7" y="1234"/>
                      </a:lnTo>
                      <a:lnTo>
                        <a:pt x="7" y="1231"/>
                      </a:lnTo>
                      <a:lnTo>
                        <a:pt x="7" y="1229"/>
                      </a:lnTo>
                      <a:lnTo>
                        <a:pt x="5" y="1210"/>
                      </a:lnTo>
                      <a:lnTo>
                        <a:pt x="5" y="1208"/>
                      </a:lnTo>
                      <a:lnTo>
                        <a:pt x="5" y="1205"/>
                      </a:lnTo>
                      <a:lnTo>
                        <a:pt x="5" y="1203"/>
                      </a:lnTo>
                      <a:lnTo>
                        <a:pt x="5" y="1193"/>
                      </a:lnTo>
                      <a:lnTo>
                        <a:pt x="7" y="1184"/>
                      </a:lnTo>
                      <a:lnTo>
                        <a:pt x="7" y="1182"/>
                      </a:lnTo>
                      <a:lnTo>
                        <a:pt x="7" y="1177"/>
                      </a:lnTo>
                      <a:lnTo>
                        <a:pt x="7" y="1174"/>
                      </a:lnTo>
                      <a:lnTo>
                        <a:pt x="5" y="1156"/>
                      </a:lnTo>
                      <a:lnTo>
                        <a:pt x="5" y="1151"/>
                      </a:lnTo>
                      <a:lnTo>
                        <a:pt x="5" y="1148"/>
                      </a:lnTo>
                      <a:lnTo>
                        <a:pt x="5" y="1146"/>
                      </a:lnTo>
                      <a:lnTo>
                        <a:pt x="5" y="1141"/>
                      </a:lnTo>
                      <a:lnTo>
                        <a:pt x="5" y="1139"/>
                      </a:lnTo>
                      <a:lnTo>
                        <a:pt x="5" y="1097"/>
                      </a:lnTo>
                      <a:lnTo>
                        <a:pt x="5" y="1094"/>
                      </a:lnTo>
                      <a:lnTo>
                        <a:pt x="7" y="1094"/>
                      </a:lnTo>
                      <a:lnTo>
                        <a:pt x="7" y="1097"/>
                      </a:lnTo>
                      <a:lnTo>
                        <a:pt x="19" y="1101"/>
                      </a:lnTo>
                      <a:lnTo>
                        <a:pt x="28" y="1104"/>
                      </a:lnTo>
                      <a:lnTo>
                        <a:pt x="31" y="1106"/>
                      </a:lnTo>
                      <a:lnTo>
                        <a:pt x="33" y="1106"/>
                      </a:lnTo>
                      <a:lnTo>
                        <a:pt x="38" y="1108"/>
                      </a:lnTo>
                      <a:lnTo>
                        <a:pt x="40" y="1111"/>
                      </a:lnTo>
                      <a:lnTo>
                        <a:pt x="47" y="1113"/>
                      </a:lnTo>
                      <a:lnTo>
                        <a:pt x="54" y="1115"/>
                      </a:lnTo>
                      <a:lnTo>
                        <a:pt x="59" y="1118"/>
                      </a:lnTo>
                      <a:lnTo>
                        <a:pt x="64" y="1120"/>
                      </a:lnTo>
                      <a:lnTo>
                        <a:pt x="85" y="1127"/>
                      </a:lnTo>
                      <a:lnTo>
                        <a:pt x="97" y="1132"/>
                      </a:lnTo>
                      <a:lnTo>
                        <a:pt x="99" y="1132"/>
                      </a:lnTo>
                      <a:lnTo>
                        <a:pt x="109" y="1137"/>
                      </a:lnTo>
                      <a:lnTo>
                        <a:pt x="111" y="1139"/>
                      </a:lnTo>
                      <a:lnTo>
                        <a:pt x="113" y="1139"/>
                      </a:lnTo>
                      <a:lnTo>
                        <a:pt x="120" y="1141"/>
                      </a:lnTo>
                      <a:lnTo>
                        <a:pt x="120" y="1144"/>
                      </a:lnTo>
                      <a:lnTo>
                        <a:pt x="125" y="1144"/>
                      </a:lnTo>
                      <a:lnTo>
                        <a:pt x="132" y="1148"/>
                      </a:lnTo>
                      <a:lnTo>
                        <a:pt x="135" y="1148"/>
                      </a:lnTo>
                      <a:lnTo>
                        <a:pt x="142" y="1151"/>
                      </a:lnTo>
                      <a:lnTo>
                        <a:pt x="142" y="1153"/>
                      </a:lnTo>
                      <a:lnTo>
                        <a:pt x="156" y="1158"/>
                      </a:lnTo>
                      <a:lnTo>
                        <a:pt x="158" y="1158"/>
                      </a:lnTo>
                      <a:lnTo>
                        <a:pt x="158" y="1160"/>
                      </a:lnTo>
                      <a:lnTo>
                        <a:pt x="165" y="1163"/>
                      </a:lnTo>
                      <a:lnTo>
                        <a:pt x="170" y="1165"/>
                      </a:lnTo>
                      <a:lnTo>
                        <a:pt x="184" y="1172"/>
                      </a:lnTo>
                      <a:lnTo>
                        <a:pt x="187" y="1172"/>
                      </a:lnTo>
                      <a:lnTo>
                        <a:pt x="191" y="1174"/>
                      </a:lnTo>
                      <a:lnTo>
                        <a:pt x="194" y="1174"/>
                      </a:lnTo>
                      <a:lnTo>
                        <a:pt x="198" y="1177"/>
                      </a:lnTo>
                      <a:lnTo>
                        <a:pt x="208" y="1182"/>
                      </a:lnTo>
                      <a:lnTo>
                        <a:pt x="213" y="1182"/>
                      </a:lnTo>
                      <a:lnTo>
                        <a:pt x="217" y="1184"/>
                      </a:lnTo>
                      <a:lnTo>
                        <a:pt x="222" y="1184"/>
                      </a:lnTo>
                      <a:lnTo>
                        <a:pt x="224" y="1186"/>
                      </a:lnTo>
                      <a:lnTo>
                        <a:pt x="229" y="1191"/>
                      </a:lnTo>
                      <a:lnTo>
                        <a:pt x="231" y="1191"/>
                      </a:lnTo>
                      <a:lnTo>
                        <a:pt x="231" y="1189"/>
                      </a:lnTo>
                      <a:lnTo>
                        <a:pt x="231" y="1186"/>
                      </a:lnTo>
                      <a:lnTo>
                        <a:pt x="231" y="1184"/>
                      </a:lnTo>
                      <a:lnTo>
                        <a:pt x="231" y="1182"/>
                      </a:lnTo>
                      <a:lnTo>
                        <a:pt x="231" y="1182"/>
                      </a:lnTo>
                      <a:lnTo>
                        <a:pt x="231" y="1179"/>
                      </a:lnTo>
                      <a:lnTo>
                        <a:pt x="231" y="1177"/>
                      </a:lnTo>
                      <a:lnTo>
                        <a:pt x="231" y="1174"/>
                      </a:lnTo>
                      <a:lnTo>
                        <a:pt x="231" y="1172"/>
                      </a:lnTo>
                      <a:lnTo>
                        <a:pt x="231" y="1170"/>
                      </a:lnTo>
                      <a:lnTo>
                        <a:pt x="234" y="1167"/>
                      </a:lnTo>
                      <a:lnTo>
                        <a:pt x="234" y="1165"/>
                      </a:lnTo>
                      <a:lnTo>
                        <a:pt x="234" y="1163"/>
                      </a:lnTo>
                      <a:lnTo>
                        <a:pt x="236" y="1160"/>
                      </a:lnTo>
                      <a:lnTo>
                        <a:pt x="236" y="1158"/>
                      </a:lnTo>
                      <a:lnTo>
                        <a:pt x="236" y="1156"/>
                      </a:lnTo>
                      <a:lnTo>
                        <a:pt x="239" y="1156"/>
                      </a:lnTo>
                      <a:lnTo>
                        <a:pt x="239" y="1153"/>
                      </a:lnTo>
                      <a:lnTo>
                        <a:pt x="241" y="1151"/>
                      </a:lnTo>
                      <a:lnTo>
                        <a:pt x="241" y="1148"/>
                      </a:lnTo>
                      <a:lnTo>
                        <a:pt x="243" y="1148"/>
                      </a:lnTo>
                      <a:lnTo>
                        <a:pt x="243" y="1146"/>
                      </a:lnTo>
                      <a:lnTo>
                        <a:pt x="246" y="1144"/>
                      </a:lnTo>
                      <a:lnTo>
                        <a:pt x="246" y="1141"/>
                      </a:lnTo>
                      <a:lnTo>
                        <a:pt x="248" y="1141"/>
                      </a:lnTo>
                      <a:lnTo>
                        <a:pt x="248" y="1139"/>
                      </a:lnTo>
                      <a:lnTo>
                        <a:pt x="250" y="1139"/>
                      </a:lnTo>
                      <a:lnTo>
                        <a:pt x="250" y="1137"/>
                      </a:lnTo>
                      <a:lnTo>
                        <a:pt x="253" y="1137"/>
                      </a:lnTo>
                      <a:lnTo>
                        <a:pt x="253" y="1134"/>
                      </a:lnTo>
                      <a:lnTo>
                        <a:pt x="257" y="1132"/>
                      </a:lnTo>
                      <a:lnTo>
                        <a:pt x="262" y="1127"/>
                      </a:lnTo>
                      <a:lnTo>
                        <a:pt x="265" y="1125"/>
                      </a:lnTo>
                      <a:lnTo>
                        <a:pt x="267" y="1125"/>
                      </a:lnTo>
                      <a:lnTo>
                        <a:pt x="267" y="1125"/>
                      </a:lnTo>
                      <a:lnTo>
                        <a:pt x="269" y="1125"/>
                      </a:lnTo>
                      <a:lnTo>
                        <a:pt x="269" y="1123"/>
                      </a:lnTo>
                      <a:lnTo>
                        <a:pt x="272" y="1123"/>
                      </a:lnTo>
                      <a:lnTo>
                        <a:pt x="272" y="1120"/>
                      </a:lnTo>
                      <a:lnTo>
                        <a:pt x="274" y="1118"/>
                      </a:lnTo>
                      <a:lnTo>
                        <a:pt x="274" y="1115"/>
                      </a:lnTo>
                      <a:lnTo>
                        <a:pt x="276" y="1115"/>
                      </a:lnTo>
                      <a:lnTo>
                        <a:pt x="276" y="1113"/>
                      </a:lnTo>
                      <a:lnTo>
                        <a:pt x="276" y="1111"/>
                      </a:lnTo>
                      <a:lnTo>
                        <a:pt x="276" y="1108"/>
                      </a:lnTo>
                      <a:lnTo>
                        <a:pt x="279" y="1108"/>
                      </a:lnTo>
                      <a:lnTo>
                        <a:pt x="279" y="1106"/>
                      </a:lnTo>
                      <a:lnTo>
                        <a:pt x="279" y="1104"/>
                      </a:lnTo>
                      <a:lnTo>
                        <a:pt x="279" y="1101"/>
                      </a:lnTo>
                      <a:lnTo>
                        <a:pt x="279" y="1099"/>
                      </a:lnTo>
                      <a:lnTo>
                        <a:pt x="279" y="1097"/>
                      </a:lnTo>
                      <a:lnTo>
                        <a:pt x="279" y="1094"/>
                      </a:lnTo>
                      <a:lnTo>
                        <a:pt x="279" y="1089"/>
                      </a:lnTo>
                      <a:lnTo>
                        <a:pt x="279" y="1082"/>
                      </a:lnTo>
                      <a:lnTo>
                        <a:pt x="279" y="1080"/>
                      </a:lnTo>
                      <a:lnTo>
                        <a:pt x="279" y="1078"/>
                      </a:lnTo>
                      <a:lnTo>
                        <a:pt x="279" y="1068"/>
                      </a:lnTo>
                      <a:lnTo>
                        <a:pt x="279" y="1068"/>
                      </a:lnTo>
                      <a:lnTo>
                        <a:pt x="279" y="1059"/>
                      </a:lnTo>
                      <a:lnTo>
                        <a:pt x="279" y="1056"/>
                      </a:lnTo>
                      <a:lnTo>
                        <a:pt x="279" y="1052"/>
                      </a:lnTo>
                      <a:lnTo>
                        <a:pt x="279" y="1049"/>
                      </a:lnTo>
                      <a:lnTo>
                        <a:pt x="279" y="1047"/>
                      </a:lnTo>
                      <a:lnTo>
                        <a:pt x="279" y="1035"/>
                      </a:lnTo>
                      <a:lnTo>
                        <a:pt x="279" y="1033"/>
                      </a:lnTo>
                      <a:lnTo>
                        <a:pt x="279" y="1028"/>
                      </a:lnTo>
                      <a:lnTo>
                        <a:pt x="279" y="1023"/>
                      </a:lnTo>
                      <a:lnTo>
                        <a:pt x="279" y="1016"/>
                      </a:lnTo>
                      <a:lnTo>
                        <a:pt x="279" y="1014"/>
                      </a:lnTo>
                      <a:lnTo>
                        <a:pt x="279" y="1007"/>
                      </a:lnTo>
                      <a:lnTo>
                        <a:pt x="279" y="1004"/>
                      </a:lnTo>
                      <a:lnTo>
                        <a:pt x="276" y="1000"/>
                      </a:lnTo>
                      <a:lnTo>
                        <a:pt x="276" y="995"/>
                      </a:lnTo>
                      <a:lnTo>
                        <a:pt x="276" y="993"/>
                      </a:lnTo>
                      <a:lnTo>
                        <a:pt x="276" y="990"/>
                      </a:lnTo>
                      <a:lnTo>
                        <a:pt x="276" y="988"/>
                      </a:lnTo>
                      <a:lnTo>
                        <a:pt x="276" y="983"/>
                      </a:lnTo>
                      <a:lnTo>
                        <a:pt x="276" y="974"/>
                      </a:lnTo>
                      <a:lnTo>
                        <a:pt x="276" y="969"/>
                      </a:lnTo>
                      <a:lnTo>
                        <a:pt x="276" y="967"/>
                      </a:lnTo>
                      <a:lnTo>
                        <a:pt x="276" y="960"/>
                      </a:lnTo>
                      <a:lnTo>
                        <a:pt x="276" y="957"/>
                      </a:lnTo>
                      <a:lnTo>
                        <a:pt x="276" y="955"/>
                      </a:lnTo>
                      <a:lnTo>
                        <a:pt x="276" y="952"/>
                      </a:lnTo>
                      <a:lnTo>
                        <a:pt x="276" y="950"/>
                      </a:lnTo>
                      <a:lnTo>
                        <a:pt x="276" y="943"/>
                      </a:lnTo>
                      <a:lnTo>
                        <a:pt x="276" y="938"/>
                      </a:lnTo>
                      <a:lnTo>
                        <a:pt x="276" y="936"/>
                      </a:lnTo>
                      <a:lnTo>
                        <a:pt x="276" y="931"/>
                      </a:lnTo>
                      <a:lnTo>
                        <a:pt x="276" y="929"/>
                      </a:lnTo>
                      <a:lnTo>
                        <a:pt x="276" y="926"/>
                      </a:lnTo>
                      <a:lnTo>
                        <a:pt x="276" y="922"/>
                      </a:lnTo>
                      <a:lnTo>
                        <a:pt x="276" y="915"/>
                      </a:lnTo>
                      <a:lnTo>
                        <a:pt x="276" y="905"/>
                      </a:lnTo>
                      <a:lnTo>
                        <a:pt x="276" y="903"/>
                      </a:lnTo>
                      <a:lnTo>
                        <a:pt x="276" y="900"/>
                      </a:lnTo>
                      <a:lnTo>
                        <a:pt x="276" y="858"/>
                      </a:lnTo>
                      <a:lnTo>
                        <a:pt x="276" y="851"/>
                      </a:lnTo>
                      <a:lnTo>
                        <a:pt x="276" y="841"/>
                      </a:lnTo>
                      <a:lnTo>
                        <a:pt x="276" y="827"/>
                      </a:lnTo>
                      <a:lnTo>
                        <a:pt x="276" y="825"/>
                      </a:lnTo>
                      <a:lnTo>
                        <a:pt x="276" y="813"/>
                      </a:lnTo>
                      <a:lnTo>
                        <a:pt x="276" y="801"/>
                      </a:lnTo>
                      <a:lnTo>
                        <a:pt x="276" y="794"/>
                      </a:lnTo>
                      <a:lnTo>
                        <a:pt x="276" y="789"/>
                      </a:lnTo>
                      <a:lnTo>
                        <a:pt x="276" y="778"/>
                      </a:lnTo>
                      <a:lnTo>
                        <a:pt x="276" y="766"/>
                      </a:lnTo>
                      <a:lnTo>
                        <a:pt x="276" y="752"/>
                      </a:lnTo>
                      <a:lnTo>
                        <a:pt x="276" y="740"/>
                      </a:lnTo>
                      <a:lnTo>
                        <a:pt x="276" y="735"/>
                      </a:lnTo>
                      <a:lnTo>
                        <a:pt x="276" y="730"/>
                      </a:lnTo>
                      <a:lnTo>
                        <a:pt x="274" y="723"/>
                      </a:lnTo>
                      <a:lnTo>
                        <a:pt x="274" y="721"/>
                      </a:lnTo>
                      <a:lnTo>
                        <a:pt x="274" y="716"/>
                      </a:lnTo>
                      <a:lnTo>
                        <a:pt x="274" y="711"/>
                      </a:lnTo>
                      <a:lnTo>
                        <a:pt x="274" y="702"/>
                      </a:lnTo>
                      <a:lnTo>
                        <a:pt x="274" y="697"/>
                      </a:lnTo>
                      <a:lnTo>
                        <a:pt x="274" y="690"/>
                      </a:lnTo>
                      <a:lnTo>
                        <a:pt x="274" y="678"/>
                      </a:lnTo>
                      <a:lnTo>
                        <a:pt x="274" y="671"/>
                      </a:lnTo>
                      <a:lnTo>
                        <a:pt x="274" y="659"/>
                      </a:lnTo>
                      <a:lnTo>
                        <a:pt x="274" y="657"/>
                      </a:lnTo>
                      <a:lnTo>
                        <a:pt x="274" y="650"/>
                      </a:lnTo>
                      <a:lnTo>
                        <a:pt x="274" y="638"/>
                      </a:lnTo>
                      <a:lnTo>
                        <a:pt x="274" y="631"/>
                      </a:lnTo>
                      <a:lnTo>
                        <a:pt x="274" y="582"/>
                      </a:lnTo>
                      <a:lnTo>
                        <a:pt x="274" y="565"/>
                      </a:lnTo>
                      <a:lnTo>
                        <a:pt x="274" y="560"/>
                      </a:lnTo>
                      <a:lnTo>
                        <a:pt x="274" y="558"/>
                      </a:lnTo>
                      <a:lnTo>
                        <a:pt x="274" y="556"/>
                      </a:lnTo>
                      <a:lnTo>
                        <a:pt x="274" y="553"/>
                      </a:lnTo>
                      <a:lnTo>
                        <a:pt x="274" y="544"/>
                      </a:lnTo>
                      <a:lnTo>
                        <a:pt x="269" y="544"/>
                      </a:lnTo>
                      <a:lnTo>
                        <a:pt x="265" y="544"/>
                      </a:lnTo>
                      <a:lnTo>
                        <a:pt x="260" y="544"/>
                      </a:lnTo>
                      <a:lnTo>
                        <a:pt x="260" y="546"/>
                      </a:lnTo>
                      <a:lnTo>
                        <a:pt x="257" y="548"/>
                      </a:lnTo>
                      <a:lnTo>
                        <a:pt x="255" y="548"/>
                      </a:lnTo>
                      <a:lnTo>
                        <a:pt x="253" y="548"/>
                      </a:lnTo>
                      <a:lnTo>
                        <a:pt x="250" y="551"/>
                      </a:lnTo>
                      <a:lnTo>
                        <a:pt x="246" y="553"/>
                      </a:lnTo>
                      <a:lnTo>
                        <a:pt x="241" y="556"/>
                      </a:lnTo>
                      <a:lnTo>
                        <a:pt x="236" y="556"/>
                      </a:lnTo>
                      <a:lnTo>
                        <a:pt x="231" y="558"/>
                      </a:lnTo>
                      <a:lnTo>
                        <a:pt x="227" y="558"/>
                      </a:lnTo>
                      <a:lnTo>
                        <a:pt x="220" y="563"/>
                      </a:lnTo>
                      <a:lnTo>
                        <a:pt x="208" y="567"/>
                      </a:lnTo>
                      <a:lnTo>
                        <a:pt x="206" y="567"/>
                      </a:lnTo>
                      <a:lnTo>
                        <a:pt x="196" y="572"/>
                      </a:lnTo>
                      <a:lnTo>
                        <a:pt x="182" y="577"/>
                      </a:lnTo>
                      <a:lnTo>
                        <a:pt x="170" y="582"/>
                      </a:lnTo>
                      <a:lnTo>
                        <a:pt x="170" y="584"/>
                      </a:lnTo>
                      <a:lnTo>
                        <a:pt x="163" y="586"/>
                      </a:lnTo>
                      <a:lnTo>
                        <a:pt x="156" y="589"/>
                      </a:lnTo>
                      <a:lnTo>
                        <a:pt x="154" y="591"/>
                      </a:lnTo>
                      <a:lnTo>
                        <a:pt x="151" y="591"/>
                      </a:lnTo>
                      <a:lnTo>
                        <a:pt x="146" y="593"/>
                      </a:lnTo>
                      <a:lnTo>
                        <a:pt x="139" y="596"/>
                      </a:lnTo>
                      <a:lnTo>
                        <a:pt x="132" y="600"/>
                      </a:lnTo>
                      <a:lnTo>
                        <a:pt x="125" y="603"/>
                      </a:lnTo>
                      <a:lnTo>
                        <a:pt x="123" y="603"/>
                      </a:lnTo>
                      <a:lnTo>
                        <a:pt x="116" y="605"/>
                      </a:lnTo>
                      <a:lnTo>
                        <a:pt x="113" y="608"/>
                      </a:lnTo>
                      <a:lnTo>
                        <a:pt x="111" y="608"/>
                      </a:lnTo>
                      <a:lnTo>
                        <a:pt x="109" y="610"/>
                      </a:lnTo>
                      <a:lnTo>
                        <a:pt x="106" y="612"/>
                      </a:lnTo>
                      <a:lnTo>
                        <a:pt x="104" y="612"/>
                      </a:lnTo>
                      <a:lnTo>
                        <a:pt x="102" y="612"/>
                      </a:lnTo>
                      <a:lnTo>
                        <a:pt x="102" y="615"/>
                      </a:lnTo>
                      <a:lnTo>
                        <a:pt x="99" y="615"/>
                      </a:lnTo>
                      <a:lnTo>
                        <a:pt x="97" y="615"/>
                      </a:lnTo>
                      <a:lnTo>
                        <a:pt x="94" y="615"/>
                      </a:lnTo>
                      <a:lnTo>
                        <a:pt x="92" y="615"/>
                      </a:lnTo>
                      <a:lnTo>
                        <a:pt x="90" y="615"/>
                      </a:lnTo>
                      <a:lnTo>
                        <a:pt x="87" y="615"/>
                      </a:lnTo>
                      <a:lnTo>
                        <a:pt x="78" y="617"/>
                      </a:lnTo>
                      <a:lnTo>
                        <a:pt x="71" y="617"/>
                      </a:lnTo>
                      <a:lnTo>
                        <a:pt x="69" y="617"/>
                      </a:lnTo>
                      <a:lnTo>
                        <a:pt x="61" y="617"/>
                      </a:lnTo>
                      <a:lnTo>
                        <a:pt x="57" y="617"/>
                      </a:lnTo>
                      <a:lnTo>
                        <a:pt x="54" y="617"/>
                      </a:lnTo>
                      <a:lnTo>
                        <a:pt x="50" y="619"/>
                      </a:lnTo>
                      <a:lnTo>
                        <a:pt x="43" y="619"/>
                      </a:lnTo>
                      <a:lnTo>
                        <a:pt x="35" y="619"/>
                      </a:lnTo>
                      <a:lnTo>
                        <a:pt x="28" y="622"/>
                      </a:lnTo>
                      <a:lnTo>
                        <a:pt x="26" y="622"/>
                      </a:lnTo>
                      <a:lnTo>
                        <a:pt x="19" y="622"/>
                      </a:lnTo>
                      <a:lnTo>
                        <a:pt x="14" y="622"/>
                      </a:lnTo>
                      <a:lnTo>
                        <a:pt x="7" y="624"/>
                      </a:lnTo>
                      <a:lnTo>
                        <a:pt x="5" y="624"/>
                      </a:lnTo>
                      <a:lnTo>
                        <a:pt x="2" y="624"/>
                      </a:lnTo>
                      <a:lnTo>
                        <a:pt x="2" y="622"/>
                      </a:lnTo>
                      <a:lnTo>
                        <a:pt x="2" y="617"/>
                      </a:lnTo>
                      <a:lnTo>
                        <a:pt x="2" y="612"/>
                      </a:lnTo>
                      <a:lnTo>
                        <a:pt x="2" y="603"/>
                      </a:lnTo>
                      <a:lnTo>
                        <a:pt x="2" y="589"/>
                      </a:lnTo>
                      <a:lnTo>
                        <a:pt x="2" y="584"/>
                      </a:lnTo>
                      <a:lnTo>
                        <a:pt x="0" y="579"/>
                      </a:lnTo>
                      <a:lnTo>
                        <a:pt x="0" y="574"/>
                      </a:lnTo>
                      <a:lnTo>
                        <a:pt x="0" y="563"/>
                      </a:lnTo>
                      <a:lnTo>
                        <a:pt x="0" y="558"/>
                      </a:lnTo>
                      <a:lnTo>
                        <a:pt x="0" y="541"/>
                      </a:lnTo>
                      <a:lnTo>
                        <a:pt x="0" y="534"/>
                      </a:lnTo>
                      <a:lnTo>
                        <a:pt x="0" y="525"/>
                      </a:lnTo>
                      <a:lnTo>
                        <a:pt x="0" y="520"/>
                      </a:lnTo>
                      <a:lnTo>
                        <a:pt x="0" y="515"/>
                      </a:lnTo>
                      <a:lnTo>
                        <a:pt x="0" y="513"/>
                      </a:lnTo>
                      <a:lnTo>
                        <a:pt x="0" y="508"/>
                      </a:lnTo>
                      <a:lnTo>
                        <a:pt x="0" y="506"/>
                      </a:lnTo>
                      <a:lnTo>
                        <a:pt x="0" y="501"/>
                      </a:lnTo>
                      <a:lnTo>
                        <a:pt x="0" y="501"/>
                      </a:lnTo>
                      <a:lnTo>
                        <a:pt x="0" y="496"/>
                      </a:lnTo>
                      <a:lnTo>
                        <a:pt x="0" y="494"/>
                      </a:lnTo>
                      <a:lnTo>
                        <a:pt x="0" y="492"/>
                      </a:lnTo>
                      <a:lnTo>
                        <a:pt x="0" y="489"/>
                      </a:lnTo>
                      <a:lnTo>
                        <a:pt x="0" y="485"/>
                      </a:lnTo>
                      <a:lnTo>
                        <a:pt x="0" y="480"/>
                      </a:lnTo>
                      <a:lnTo>
                        <a:pt x="0" y="478"/>
                      </a:lnTo>
                      <a:lnTo>
                        <a:pt x="0" y="475"/>
                      </a:lnTo>
                      <a:lnTo>
                        <a:pt x="0" y="473"/>
                      </a:lnTo>
                      <a:lnTo>
                        <a:pt x="0" y="470"/>
                      </a:lnTo>
                      <a:lnTo>
                        <a:pt x="0" y="468"/>
                      </a:lnTo>
                      <a:lnTo>
                        <a:pt x="2" y="466"/>
                      </a:lnTo>
                      <a:lnTo>
                        <a:pt x="2" y="463"/>
                      </a:lnTo>
                      <a:lnTo>
                        <a:pt x="2" y="461"/>
                      </a:lnTo>
                      <a:lnTo>
                        <a:pt x="2" y="456"/>
                      </a:lnTo>
                      <a:lnTo>
                        <a:pt x="5" y="452"/>
                      </a:lnTo>
                      <a:lnTo>
                        <a:pt x="7" y="444"/>
                      </a:lnTo>
                      <a:lnTo>
                        <a:pt x="12" y="435"/>
                      </a:lnTo>
                      <a:lnTo>
                        <a:pt x="12" y="433"/>
                      </a:lnTo>
                      <a:lnTo>
                        <a:pt x="14" y="428"/>
                      </a:lnTo>
                      <a:lnTo>
                        <a:pt x="17" y="423"/>
                      </a:lnTo>
                      <a:lnTo>
                        <a:pt x="19" y="421"/>
                      </a:lnTo>
                      <a:lnTo>
                        <a:pt x="21" y="416"/>
                      </a:lnTo>
                      <a:lnTo>
                        <a:pt x="24" y="411"/>
                      </a:lnTo>
                      <a:lnTo>
                        <a:pt x="24" y="409"/>
                      </a:lnTo>
                      <a:lnTo>
                        <a:pt x="26" y="404"/>
                      </a:lnTo>
                      <a:lnTo>
                        <a:pt x="28" y="400"/>
                      </a:lnTo>
                      <a:lnTo>
                        <a:pt x="31" y="395"/>
                      </a:lnTo>
                      <a:lnTo>
                        <a:pt x="33" y="390"/>
                      </a:lnTo>
                      <a:lnTo>
                        <a:pt x="35" y="388"/>
                      </a:lnTo>
                      <a:lnTo>
                        <a:pt x="35" y="385"/>
                      </a:lnTo>
                      <a:lnTo>
                        <a:pt x="38" y="385"/>
                      </a:lnTo>
                      <a:lnTo>
                        <a:pt x="38" y="383"/>
                      </a:lnTo>
                      <a:lnTo>
                        <a:pt x="40" y="378"/>
                      </a:lnTo>
                      <a:lnTo>
                        <a:pt x="40" y="376"/>
                      </a:lnTo>
                      <a:lnTo>
                        <a:pt x="43" y="374"/>
                      </a:lnTo>
                      <a:lnTo>
                        <a:pt x="43" y="369"/>
                      </a:lnTo>
                      <a:lnTo>
                        <a:pt x="45" y="364"/>
                      </a:lnTo>
                      <a:lnTo>
                        <a:pt x="45" y="359"/>
                      </a:lnTo>
                      <a:lnTo>
                        <a:pt x="47" y="355"/>
                      </a:lnTo>
                      <a:lnTo>
                        <a:pt x="47" y="352"/>
                      </a:lnTo>
                      <a:lnTo>
                        <a:pt x="47" y="350"/>
                      </a:lnTo>
                      <a:lnTo>
                        <a:pt x="47" y="348"/>
                      </a:lnTo>
                      <a:lnTo>
                        <a:pt x="47" y="345"/>
                      </a:lnTo>
                      <a:lnTo>
                        <a:pt x="47" y="343"/>
                      </a:lnTo>
                      <a:lnTo>
                        <a:pt x="47" y="338"/>
                      </a:lnTo>
                      <a:lnTo>
                        <a:pt x="47" y="336"/>
                      </a:lnTo>
                      <a:lnTo>
                        <a:pt x="47" y="331"/>
                      </a:lnTo>
                      <a:lnTo>
                        <a:pt x="47" y="329"/>
                      </a:lnTo>
                      <a:lnTo>
                        <a:pt x="47" y="326"/>
                      </a:lnTo>
                      <a:lnTo>
                        <a:pt x="47" y="322"/>
                      </a:lnTo>
                      <a:lnTo>
                        <a:pt x="47" y="319"/>
                      </a:lnTo>
                      <a:lnTo>
                        <a:pt x="47" y="317"/>
                      </a:lnTo>
                      <a:lnTo>
                        <a:pt x="47" y="315"/>
                      </a:lnTo>
                      <a:lnTo>
                        <a:pt x="47" y="312"/>
                      </a:lnTo>
                      <a:lnTo>
                        <a:pt x="47" y="296"/>
                      </a:lnTo>
                      <a:lnTo>
                        <a:pt x="47" y="291"/>
                      </a:lnTo>
                      <a:lnTo>
                        <a:pt x="45" y="284"/>
                      </a:lnTo>
                      <a:lnTo>
                        <a:pt x="45" y="277"/>
                      </a:lnTo>
                      <a:lnTo>
                        <a:pt x="45" y="274"/>
                      </a:lnTo>
                      <a:lnTo>
                        <a:pt x="45" y="251"/>
                      </a:lnTo>
                      <a:lnTo>
                        <a:pt x="45" y="246"/>
                      </a:lnTo>
                      <a:lnTo>
                        <a:pt x="45" y="234"/>
                      </a:lnTo>
                      <a:lnTo>
                        <a:pt x="45" y="230"/>
                      </a:lnTo>
                      <a:lnTo>
                        <a:pt x="45" y="220"/>
                      </a:lnTo>
                      <a:lnTo>
                        <a:pt x="45" y="218"/>
                      </a:lnTo>
                      <a:lnTo>
                        <a:pt x="45" y="208"/>
                      </a:lnTo>
                      <a:lnTo>
                        <a:pt x="45" y="199"/>
                      </a:lnTo>
                      <a:lnTo>
                        <a:pt x="43" y="192"/>
                      </a:lnTo>
                      <a:lnTo>
                        <a:pt x="43" y="187"/>
                      </a:lnTo>
                      <a:lnTo>
                        <a:pt x="43" y="185"/>
                      </a:lnTo>
                      <a:lnTo>
                        <a:pt x="43" y="182"/>
                      </a:lnTo>
                      <a:lnTo>
                        <a:pt x="43" y="170"/>
                      </a:lnTo>
                      <a:lnTo>
                        <a:pt x="43" y="163"/>
                      </a:lnTo>
                      <a:lnTo>
                        <a:pt x="43" y="161"/>
                      </a:lnTo>
                      <a:lnTo>
                        <a:pt x="43" y="149"/>
                      </a:lnTo>
                      <a:lnTo>
                        <a:pt x="43" y="147"/>
                      </a:lnTo>
                      <a:lnTo>
                        <a:pt x="43" y="144"/>
                      </a:lnTo>
                      <a:lnTo>
                        <a:pt x="43" y="140"/>
                      </a:lnTo>
                      <a:lnTo>
                        <a:pt x="43" y="135"/>
                      </a:lnTo>
                      <a:lnTo>
                        <a:pt x="43" y="133"/>
                      </a:lnTo>
                      <a:lnTo>
                        <a:pt x="43" y="130"/>
                      </a:lnTo>
                      <a:lnTo>
                        <a:pt x="43" y="123"/>
                      </a:lnTo>
                      <a:lnTo>
                        <a:pt x="43" y="121"/>
                      </a:lnTo>
                      <a:lnTo>
                        <a:pt x="43" y="118"/>
                      </a:lnTo>
                      <a:lnTo>
                        <a:pt x="43" y="116"/>
                      </a:lnTo>
                      <a:lnTo>
                        <a:pt x="43" y="107"/>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3" name="Freeform 12"/>
                <p:cNvSpPr>
                  <a:spLocks/>
                </p:cNvSpPr>
                <p:nvPr/>
              </p:nvSpPr>
              <p:spPr bwMode="auto">
                <a:xfrm>
                  <a:off x="-3470592" y="12569455"/>
                  <a:ext cx="0" cy="41275"/>
                </a:xfrm>
                <a:custGeom>
                  <a:avLst/>
                  <a:gdLst>
                    <a:gd name="T0" fmla="*/ 26 h 26"/>
                    <a:gd name="T1" fmla="*/ 23 h 26"/>
                    <a:gd name="T2" fmla="*/ 16 h 26"/>
                    <a:gd name="T3" fmla="*/ 14 h 26"/>
                    <a:gd name="T4" fmla="*/ 11 h 26"/>
                    <a:gd name="T5" fmla="*/ 9 h 26"/>
                    <a:gd name="T6" fmla="*/ 0 h 26"/>
                  </a:gdLst>
                  <a:ahLst/>
                  <a:cxnLst>
                    <a:cxn ang="0">
                      <a:pos x="0" y="T0"/>
                    </a:cxn>
                    <a:cxn ang="0">
                      <a:pos x="0" y="T1"/>
                    </a:cxn>
                    <a:cxn ang="0">
                      <a:pos x="0" y="T2"/>
                    </a:cxn>
                    <a:cxn ang="0">
                      <a:pos x="0" y="T3"/>
                    </a:cxn>
                    <a:cxn ang="0">
                      <a:pos x="0" y="T4"/>
                    </a:cxn>
                    <a:cxn ang="0">
                      <a:pos x="0" y="T5"/>
                    </a:cxn>
                    <a:cxn ang="0">
                      <a:pos x="0" y="T6"/>
                    </a:cxn>
                  </a:cxnLst>
                  <a:rect l="0" t="0" r="r" b="b"/>
                  <a:pathLst>
                    <a:path h="26">
                      <a:moveTo>
                        <a:pt x="0" y="26"/>
                      </a:moveTo>
                      <a:lnTo>
                        <a:pt x="0" y="23"/>
                      </a:lnTo>
                      <a:lnTo>
                        <a:pt x="0" y="16"/>
                      </a:lnTo>
                      <a:lnTo>
                        <a:pt x="0" y="14"/>
                      </a:lnTo>
                      <a:lnTo>
                        <a:pt x="0" y="11"/>
                      </a:lnTo>
                      <a:lnTo>
                        <a:pt x="0" y="9"/>
                      </a:lnTo>
                      <a:lnTo>
                        <a:pt x="0" y="0"/>
                      </a:lnTo>
                    </a:path>
                  </a:pathLst>
                </a:custGeom>
                <a:noFill/>
                <a:ln w="19050" cap="rnd">
                  <a:solidFill>
                    <a:sysClr val="window" lastClr="FFFFFF"/>
                  </a:solidFill>
                  <a:prstDash val="solid"/>
                  <a:round/>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4" name="Freeform 13"/>
                <p:cNvSpPr>
                  <a:spLocks/>
                </p:cNvSpPr>
                <p:nvPr/>
              </p:nvSpPr>
              <p:spPr bwMode="auto">
                <a:xfrm>
                  <a:off x="-7104380" y="11840792"/>
                  <a:ext cx="4008438" cy="3732213"/>
                </a:xfrm>
                <a:custGeom>
                  <a:avLst/>
                  <a:gdLst>
                    <a:gd name="T0" fmla="*/ 2289 w 2525"/>
                    <a:gd name="T1" fmla="*/ 430 h 2351"/>
                    <a:gd name="T2" fmla="*/ 2291 w 2525"/>
                    <a:gd name="T3" fmla="*/ 551 h 2351"/>
                    <a:gd name="T4" fmla="*/ 2293 w 2525"/>
                    <a:gd name="T5" fmla="*/ 700 h 2351"/>
                    <a:gd name="T6" fmla="*/ 2258 w 2525"/>
                    <a:gd name="T7" fmla="*/ 787 h 2351"/>
                    <a:gd name="T8" fmla="*/ 2246 w 2525"/>
                    <a:gd name="T9" fmla="*/ 877 h 2351"/>
                    <a:gd name="T10" fmla="*/ 2307 w 2525"/>
                    <a:gd name="T11" fmla="*/ 969 h 2351"/>
                    <a:gd name="T12" fmla="*/ 2402 w 2525"/>
                    <a:gd name="T13" fmla="*/ 941 h 2351"/>
                    <a:gd name="T14" fmla="*/ 2520 w 2525"/>
                    <a:gd name="T15" fmla="*/ 910 h 2351"/>
                    <a:gd name="T16" fmla="*/ 2522 w 2525"/>
                    <a:gd name="T17" fmla="*/ 1146 h 2351"/>
                    <a:gd name="T18" fmla="*/ 2522 w 2525"/>
                    <a:gd name="T19" fmla="*/ 1321 h 2351"/>
                    <a:gd name="T20" fmla="*/ 2525 w 2525"/>
                    <a:gd name="T21" fmla="*/ 1434 h 2351"/>
                    <a:gd name="T22" fmla="*/ 2499 w 2525"/>
                    <a:gd name="T23" fmla="*/ 1489 h 2351"/>
                    <a:gd name="T24" fmla="*/ 2477 w 2525"/>
                    <a:gd name="T25" fmla="*/ 1534 h 2351"/>
                    <a:gd name="T26" fmla="*/ 2371 w 2525"/>
                    <a:gd name="T27" fmla="*/ 1496 h 2351"/>
                    <a:gd name="T28" fmla="*/ 2251 w 2525"/>
                    <a:gd name="T29" fmla="*/ 1498 h 2351"/>
                    <a:gd name="T30" fmla="*/ 2253 w 2525"/>
                    <a:gd name="T31" fmla="*/ 1647 h 2351"/>
                    <a:gd name="T32" fmla="*/ 2253 w 2525"/>
                    <a:gd name="T33" fmla="*/ 1784 h 2351"/>
                    <a:gd name="T34" fmla="*/ 2253 w 2525"/>
                    <a:gd name="T35" fmla="*/ 1959 h 2351"/>
                    <a:gd name="T36" fmla="*/ 2163 w 2525"/>
                    <a:gd name="T37" fmla="*/ 1978 h 2351"/>
                    <a:gd name="T38" fmla="*/ 2029 w 2525"/>
                    <a:gd name="T39" fmla="*/ 2037 h 2351"/>
                    <a:gd name="T40" fmla="*/ 2015 w 2525"/>
                    <a:gd name="T41" fmla="*/ 2304 h 2351"/>
                    <a:gd name="T42" fmla="*/ 1967 w 2525"/>
                    <a:gd name="T43" fmla="*/ 2337 h 2351"/>
                    <a:gd name="T44" fmla="*/ 1823 w 2525"/>
                    <a:gd name="T45" fmla="*/ 2337 h 2351"/>
                    <a:gd name="T46" fmla="*/ 1715 w 2525"/>
                    <a:gd name="T47" fmla="*/ 2342 h 2351"/>
                    <a:gd name="T48" fmla="*/ 1627 w 2525"/>
                    <a:gd name="T49" fmla="*/ 2342 h 2351"/>
                    <a:gd name="T50" fmla="*/ 1445 w 2525"/>
                    <a:gd name="T51" fmla="*/ 2342 h 2351"/>
                    <a:gd name="T52" fmla="*/ 1315 w 2525"/>
                    <a:gd name="T53" fmla="*/ 2346 h 2351"/>
                    <a:gd name="T54" fmla="*/ 1275 w 2525"/>
                    <a:gd name="T55" fmla="*/ 2306 h 2351"/>
                    <a:gd name="T56" fmla="*/ 1301 w 2525"/>
                    <a:gd name="T57" fmla="*/ 2188 h 2351"/>
                    <a:gd name="T58" fmla="*/ 1308 w 2525"/>
                    <a:gd name="T59" fmla="*/ 2089 h 2351"/>
                    <a:gd name="T60" fmla="*/ 1308 w 2525"/>
                    <a:gd name="T61" fmla="*/ 1990 h 2351"/>
                    <a:gd name="T62" fmla="*/ 1308 w 2525"/>
                    <a:gd name="T63" fmla="*/ 1874 h 2351"/>
                    <a:gd name="T64" fmla="*/ 1044 w 2525"/>
                    <a:gd name="T65" fmla="*/ 1808 h 2351"/>
                    <a:gd name="T66" fmla="*/ 963 w 2525"/>
                    <a:gd name="T67" fmla="*/ 1834 h 2351"/>
                    <a:gd name="T68" fmla="*/ 904 w 2525"/>
                    <a:gd name="T69" fmla="*/ 1815 h 2351"/>
                    <a:gd name="T70" fmla="*/ 831 w 2525"/>
                    <a:gd name="T71" fmla="*/ 1770 h 2351"/>
                    <a:gd name="T72" fmla="*/ 763 w 2525"/>
                    <a:gd name="T73" fmla="*/ 1772 h 2351"/>
                    <a:gd name="T74" fmla="*/ 704 w 2525"/>
                    <a:gd name="T75" fmla="*/ 1803 h 2351"/>
                    <a:gd name="T76" fmla="*/ 590 w 2525"/>
                    <a:gd name="T77" fmla="*/ 1810 h 2351"/>
                    <a:gd name="T78" fmla="*/ 406 w 2525"/>
                    <a:gd name="T79" fmla="*/ 1732 h 2351"/>
                    <a:gd name="T80" fmla="*/ 108 w 2525"/>
                    <a:gd name="T81" fmla="*/ 1456 h 2351"/>
                    <a:gd name="T82" fmla="*/ 151 w 2525"/>
                    <a:gd name="T83" fmla="*/ 1335 h 2351"/>
                    <a:gd name="T84" fmla="*/ 203 w 2525"/>
                    <a:gd name="T85" fmla="*/ 1269 h 2351"/>
                    <a:gd name="T86" fmla="*/ 137 w 2525"/>
                    <a:gd name="T87" fmla="*/ 1205 h 2351"/>
                    <a:gd name="T88" fmla="*/ 16 w 2525"/>
                    <a:gd name="T89" fmla="*/ 1193 h 2351"/>
                    <a:gd name="T90" fmla="*/ 61 w 2525"/>
                    <a:gd name="T91" fmla="*/ 1172 h 2351"/>
                    <a:gd name="T92" fmla="*/ 132 w 2525"/>
                    <a:gd name="T93" fmla="*/ 1125 h 2351"/>
                    <a:gd name="T94" fmla="*/ 259 w 2525"/>
                    <a:gd name="T95" fmla="*/ 1087 h 2351"/>
                    <a:gd name="T96" fmla="*/ 281 w 2525"/>
                    <a:gd name="T97" fmla="*/ 1009 h 2351"/>
                    <a:gd name="T98" fmla="*/ 276 w 2525"/>
                    <a:gd name="T99" fmla="*/ 898 h 2351"/>
                    <a:gd name="T100" fmla="*/ 231 w 2525"/>
                    <a:gd name="T101" fmla="*/ 773 h 2351"/>
                    <a:gd name="T102" fmla="*/ 264 w 2525"/>
                    <a:gd name="T103" fmla="*/ 655 h 2351"/>
                    <a:gd name="T104" fmla="*/ 269 w 2525"/>
                    <a:gd name="T105" fmla="*/ 553 h 2351"/>
                    <a:gd name="T106" fmla="*/ 276 w 2525"/>
                    <a:gd name="T107" fmla="*/ 504 h 2351"/>
                    <a:gd name="T108" fmla="*/ 264 w 2525"/>
                    <a:gd name="T109" fmla="*/ 397 h 2351"/>
                    <a:gd name="T110" fmla="*/ 283 w 2525"/>
                    <a:gd name="T111" fmla="*/ 341 h 2351"/>
                    <a:gd name="T112" fmla="*/ 380 w 2525"/>
                    <a:gd name="T113" fmla="*/ 324 h 2351"/>
                    <a:gd name="T114" fmla="*/ 446 w 2525"/>
                    <a:gd name="T115" fmla="*/ 163 h 2351"/>
                    <a:gd name="T116" fmla="*/ 571 w 2525"/>
                    <a:gd name="T117" fmla="*/ 74 h 2351"/>
                    <a:gd name="T118" fmla="*/ 682 w 2525"/>
                    <a:gd name="T119" fmla="*/ 81 h 2351"/>
                    <a:gd name="T120" fmla="*/ 756 w 2525"/>
                    <a:gd name="T121" fmla="*/ 52 h 2351"/>
                    <a:gd name="T122" fmla="*/ 1070 w 2525"/>
                    <a:gd name="T123" fmla="*/ 3 h 2351"/>
                    <a:gd name="T124" fmla="*/ 1733 w 2525"/>
                    <a:gd name="T125" fmla="*/ 12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25" h="2351">
                      <a:moveTo>
                        <a:pt x="2064" y="199"/>
                      </a:moveTo>
                      <a:lnTo>
                        <a:pt x="2064" y="237"/>
                      </a:lnTo>
                      <a:lnTo>
                        <a:pt x="2064" y="281"/>
                      </a:lnTo>
                      <a:lnTo>
                        <a:pt x="2064" y="326"/>
                      </a:lnTo>
                      <a:lnTo>
                        <a:pt x="2066" y="371"/>
                      </a:lnTo>
                      <a:lnTo>
                        <a:pt x="2107" y="371"/>
                      </a:lnTo>
                      <a:lnTo>
                        <a:pt x="2152" y="371"/>
                      </a:lnTo>
                      <a:lnTo>
                        <a:pt x="2194" y="369"/>
                      </a:lnTo>
                      <a:lnTo>
                        <a:pt x="2211" y="369"/>
                      </a:lnTo>
                      <a:lnTo>
                        <a:pt x="2241" y="369"/>
                      </a:lnTo>
                      <a:lnTo>
                        <a:pt x="2272" y="369"/>
                      </a:lnTo>
                      <a:lnTo>
                        <a:pt x="2272" y="371"/>
                      </a:lnTo>
                      <a:lnTo>
                        <a:pt x="2274" y="378"/>
                      </a:lnTo>
                      <a:lnTo>
                        <a:pt x="2277" y="383"/>
                      </a:lnTo>
                      <a:lnTo>
                        <a:pt x="2279" y="385"/>
                      </a:lnTo>
                      <a:lnTo>
                        <a:pt x="2281" y="395"/>
                      </a:lnTo>
                      <a:lnTo>
                        <a:pt x="2284" y="400"/>
                      </a:lnTo>
                      <a:lnTo>
                        <a:pt x="2284" y="402"/>
                      </a:lnTo>
                      <a:lnTo>
                        <a:pt x="2286" y="404"/>
                      </a:lnTo>
                      <a:lnTo>
                        <a:pt x="2286" y="407"/>
                      </a:lnTo>
                      <a:lnTo>
                        <a:pt x="2286" y="409"/>
                      </a:lnTo>
                      <a:lnTo>
                        <a:pt x="2286" y="414"/>
                      </a:lnTo>
                      <a:lnTo>
                        <a:pt x="2286" y="419"/>
                      </a:lnTo>
                      <a:lnTo>
                        <a:pt x="2289" y="426"/>
                      </a:lnTo>
                      <a:lnTo>
                        <a:pt x="2289" y="430"/>
                      </a:lnTo>
                      <a:lnTo>
                        <a:pt x="2289" y="437"/>
                      </a:lnTo>
                      <a:lnTo>
                        <a:pt x="2289" y="442"/>
                      </a:lnTo>
                      <a:lnTo>
                        <a:pt x="2289" y="444"/>
                      </a:lnTo>
                      <a:lnTo>
                        <a:pt x="2289" y="447"/>
                      </a:lnTo>
                      <a:lnTo>
                        <a:pt x="2289" y="452"/>
                      </a:lnTo>
                      <a:lnTo>
                        <a:pt x="2289" y="459"/>
                      </a:lnTo>
                      <a:lnTo>
                        <a:pt x="2289" y="468"/>
                      </a:lnTo>
                      <a:lnTo>
                        <a:pt x="2289" y="470"/>
                      </a:lnTo>
                      <a:lnTo>
                        <a:pt x="2289" y="473"/>
                      </a:lnTo>
                      <a:lnTo>
                        <a:pt x="2289" y="475"/>
                      </a:lnTo>
                      <a:lnTo>
                        <a:pt x="2289" y="482"/>
                      </a:lnTo>
                      <a:lnTo>
                        <a:pt x="2289" y="485"/>
                      </a:lnTo>
                      <a:lnTo>
                        <a:pt x="2289" y="487"/>
                      </a:lnTo>
                      <a:lnTo>
                        <a:pt x="2289" y="492"/>
                      </a:lnTo>
                      <a:lnTo>
                        <a:pt x="2289" y="496"/>
                      </a:lnTo>
                      <a:lnTo>
                        <a:pt x="2289" y="499"/>
                      </a:lnTo>
                      <a:lnTo>
                        <a:pt x="2289" y="501"/>
                      </a:lnTo>
                      <a:lnTo>
                        <a:pt x="2289" y="513"/>
                      </a:lnTo>
                      <a:lnTo>
                        <a:pt x="2289" y="515"/>
                      </a:lnTo>
                      <a:lnTo>
                        <a:pt x="2289" y="522"/>
                      </a:lnTo>
                      <a:lnTo>
                        <a:pt x="2289" y="534"/>
                      </a:lnTo>
                      <a:lnTo>
                        <a:pt x="2289" y="537"/>
                      </a:lnTo>
                      <a:lnTo>
                        <a:pt x="2289" y="539"/>
                      </a:lnTo>
                      <a:lnTo>
                        <a:pt x="2289" y="544"/>
                      </a:lnTo>
                      <a:lnTo>
                        <a:pt x="2291" y="551"/>
                      </a:lnTo>
                      <a:lnTo>
                        <a:pt x="2291" y="560"/>
                      </a:lnTo>
                      <a:lnTo>
                        <a:pt x="2291" y="570"/>
                      </a:lnTo>
                      <a:lnTo>
                        <a:pt x="2291" y="572"/>
                      </a:lnTo>
                      <a:lnTo>
                        <a:pt x="2291" y="582"/>
                      </a:lnTo>
                      <a:lnTo>
                        <a:pt x="2291" y="586"/>
                      </a:lnTo>
                      <a:lnTo>
                        <a:pt x="2291" y="598"/>
                      </a:lnTo>
                      <a:lnTo>
                        <a:pt x="2291" y="603"/>
                      </a:lnTo>
                      <a:lnTo>
                        <a:pt x="2291" y="626"/>
                      </a:lnTo>
                      <a:lnTo>
                        <a:pt x="2291" y="629"/>
                      </a:lnTo>
                      <a:lnTo>
                        <a:pt x="2291" y="636"/>
                      </a:lnTo>
                      <a:lnTo>
                        <a:pt x="2293" y="643"/>
                      </a:lnTo>
                      <a:lnTo>
                        <a:pt x="2293" y="648"/>
                      </a:lnTo>
                      <a:lnTo>
                        <a:pt x="2293" y="664"/>
                      </a:lnTo>
                      <a:lnTo>
                        <a:pt x="2293" y="667"/>
                      </a:lnTo>
                      <a:lnTo>
                        <a:pt x="2293" y="669"/>
                      </a:lnTo>
                      <a:lnTo>
                        <a:pt x="2293" y="671"/>
                      </a:lnTo>
                      <a:lnTo>
                        <a:pt x="2293" y="674"/>
                      </a:lnTo>
                      <a:lnTo>
                        <a:pt x="2293" y="678"/>
                      </a:lnTo>
                      <a:lnTo>
                        <a:pt x="2293" y="681"/>
                      </a:lnTo>
                      <a:lnTo>
                        <a:pt x="2293" y="683"/>
                      </a:lnTo>
                      <a:lnTo>
                        <a:pt x="2293" y="688"/>
                      </a:lnTo>
                      <a:lnTo>
                        <a:pt x="2293" y="690"/>
                      </a:lnTo>
                      <a:lnTo>
                        <a:pt x="2293" y="695"/>
                      </a:lnTo>
                      <a:lnTo>
                        <a:pt x="2293" y="697"/>
                      </a:lnTo>
                      <a:lnTo>
                        <a:pt x="2293" y="700"/>
                      </a:lnTo>
                      <a:lnTo>
                        <a:pt x="2293" y="702"/>
                      </a:lnTo>
                      <a:lnTo>
                        <a:pt x="2293" y="704"/>
                      </a:lnTo>
                      <a:lnTo>
                        <a:pt x="2293" y="707"/>
                      </a:lnTo>
                      <a:lnTo>
                        <a:pt x="2291" y="711"/>
                      </a:lnTo>
                      <a:lnTo>
                        <a:pt x="2291" y="716"/>
                      </a:lnTo>
                      <a:lnTo>
                        <a:pt x="2289" y="721"/>
                      </a:lnTo>
                      <a:lnTo>
                        <a:pt x="2289" y="726"/>
                      </a:lnTo>
                      <a:lnTo>
                        <a:pt x="2286" y="728"/>
                      </a:lnTo>
                      <a:lnTo>
                        <a:pt x="2286" y="730"/>
                      </a:lnTo>
                      <a:lnTo>
                        <a:pt x="2284" y="735"/>
                      </a:lnTo>
                      <a:lnTo>
                        <a:pt x="2284" y="737"/>
                      </a:lnTo>
                      <a:lnTo>
                        <a:pt x="2281" y="737"/>
                      </a:lnTo>
                      <a:lnTo>
                        <a:pt x="2281" y="740"/>
                      </a:lnTo>
                      <a:lnTo>
                        <a:pt x="2279" y="742"/>
                      </a:lnTo>
                      <a:lnTo>
                        <a:pt x="2277" y="747"/>
                      </a:lnTo>
                      <a:lnTo>
                        <a:pt x="2274" y="752"/>
                      </a:lnTo>
                      <a:lnTo>
                        <a:pt x="2272" y="756"/>
                      </a:lnTo>
                      <a:lnTo>
                        <a:pt x="2270" y="761"/>
                      </a:lnTo>
                      <a:lnTo>
                        <a:pt x="2270" y="763"/>
                      </a:lnTo>
                      <a:lnTo>
                        <a:pt x="2267" y="768"/>
                      </a:lnTo>
                      <a:lnTo>
                        <a:pt x="2265" y="773"/>
                      </a:lnTo>
                      <a:lnTo>
                        <a:pt x="2263" y="775"/>
                      </a:lnTo>
                      <a:lnTo>
                        <a:pt x="2260" y="780"/>
                      </a:lnTo>
                      <a:lnTo>
                        <a:pt x="2258" y="785"/>
                      </a:lnTo>
                      <a:lnTo>
                        <a:pt x="2258" y="787"/>
                      </a:lnTo>
                      <a:lnTo>
                        <a:pt x="2253" y="796"/>
                      </a:lnTo>
                      <a:lnTo>
                        <a:pt x="2251" y="804"/>
                      </a:lnTo>
                      <a:lnTo>
                        <a:pt x="2248" y="808"/>
                      </a:lnTo>
                      <a:lnTo>
                        <a:pt x="2248" y="813"/>
                      </a:lnTo>
                      <a:lnTo>
                        <a:pt x="2248" y="815"/>
                      </a:lnTo>
                      <a:lnTo>
                        <a:pt x="2248" y="818"/>
                      </a:lnTo>
                      <a:lnTo>
                        <a:pt x="2246" y="820"/>
                      </a:lnTo>
                      <a:lnTo>
                        <a:pt x="2246" y="822"/>
                      </a:lnTo>
                      <a:lnTo>
                        <a:pt x="2246" y="825"/>
                      </a:lnTo>
                      <a:lnTo>
                        <a:pt x="2246" y="827"/>
                      </a:lnTo>
                      <a:lnTo>
                        <a:pt x="2246" y="830"/>
                      </a:lnTo>
                      <a:lnTo>
                        <a:pt x="2246" y="832"/>
                      </a:lnTo>
                      <a:lnTo>
                        <a:pt x="2246" y="837"/>
                      </a:lnTo>
                      <a:lnTo>
                        <a:pt x="2246" y="841"/>
                      </a:lnTo>
                      <a:lnTo>
                        <a:pt x="2246" y="844"/>
                      </a:lnTo>
                      <a:lnTo>
                        <a:pt x="2246" y="846"/>
                      </a:lnTo>
                      <a:lnTo>
                        <a:pt x="2246" y="848"/>
                      </a:lnTo>
                      <a:lnTo>
                        <a:pt x="2246" y="853"/>
                      </a:lnTo>
                      <a:lnTo>
                        <a:pt x="2246" y="853"/>
                      </a:lnTo>
                      <a:lnTo>
                        <a:pt x="2246" y="858"/>
                      </a:lnTo>
                      <a:lnTo>
                        <a:pt x="2246" y="860"/>
                      </a:lnTo>
                      <a:lnTo>
                        <a:pt x="2246" y="865"/>
                      </a:lnTo>
                      <a:lnTo>
                        <a:pt x="2246" y="867"/>
                      </a:lnTo>
                      <a:lnTo>
                        <a:pt x="2246" y="872"/>
                      </a:lnTo>
                      <a:lnTo>
                        <a:pt x="2246" y="877"/>
                      </a:lnTo>
                      <a:lnTo>
                        <a:pt x="2246" y="886"/>
                      </a:lnTo>
                      <a:lnTo>
                        <a:pt x="2246" y="893"/>
                      </a:lnTo>
                      <a:lnTo>
                        <a:pt x="2246" y="910"/>
                      </a:lnTo>
                      <a:lnTo>
                        <a:pt x="2246" y="915"/>
                      </a:lnTo>
                      <a:lnTo>
                        <a:pt x="2246" y="926"/>
                      </a:lnTo>
                      <a:lnTo>
                        <a:pt x="2246" y="931"/>
                      </a:lnTo>
                      <a:lnTo>
                        <a:pt x="2248" y="936"/>
                      </a:lnTo>
                      <a:lnTo>
                        <a:pt x="2248" y="941"/>
                      </a:lnTo>
                      <a:lnTo>
                        <a:pt x="2248" y="955"/>
                      </a:lnTo>
                      <a:lnTo>
                        <a:pt x="2248" y="964"/>
                      </a:lnTo>
                      <a:lnTo>
                        <a:pt x="2248" y="969"/>
                      </a:lnTo>
                      <a:lnTo>
                        <a:pt x="2248" y="974"/>
                      </a:lnTo>
                      <a:lnTo>
                        <a:pt x="2248" y="976"/>
                      </a:lnTo>
                      <a:lnTo>
                        <a:pt x="2251" y="976"/>
                      </a:lnTo>
                      <a:lnTo>
                        <a:pt x="2253" y="976"/>
                      </a:lnTo>
                      <a:lnTo>
                        <a:pt x="2260" y="974"/>
                      </a:lnTo>
                      <a:lnTo>
                        <a:pt x="2265" y="974"/>
                      </a:lnTo>
                      <a:lnTo>
                        <a:pt x="2272" y="974"/>
                      </a:lnTo>
                      <a:lnTo>
                        <a:pt x="2274" y="974"/>
                      </a:lnTo>
                      <a:lnTo>
                        <a:pt x="2281" y="971"/>
                      </a:lnTo>
                      <a:lnTo>
                        <a:pt x="2289" y="971"/>
                      </a:lnTo>
                      <a:lnTo>
                        <a:pt x="2296" y="971"/>
                      </a:lnTo>
                      <a:lnTo>
                        <a:pt x="2300" y="969"/>
                      </a:lnTo>
                      <a:lnTo>
                        <a:pt x="2303" y="969"/>
                      </a:lnTo>
                      <a:lnTo>
                        <a:pt x="2307" y="969"/>
                      </a:lnTo>
                      <a:lnTo>
                        <a:pt x="2315" y="969"/>
                      </a:lnTo>
                      <a:lnTo>
                        <a:pt x="2317" y="969"/>
                      </a:lnTo>
                      <a:lnTo>
                        <a:pt x="2324" y="969"/>
                      </a:lnTo>
                      <a:lnTo>
                        <a:pt x="2333" y="967"/>
                      </a:lnTo>
                      <a:lnTo>
                        <a:pt x="2336" y="967"/>
                      </a:lnTo>
                      <a:lnTo>
                        <a:pt x="2338" y="967"/>
                      </a:lnTo>
                      <a:lnTo>
                        <a:pt x="2340" y="967"/>
                      </a:lnTo>
                      <a:lnTo>
                        <a:pt x="2343" y="967"/>
                      </a:lnTo>
                      <a:lnTo>
                        <a:pt x="2345" y="967"/>
                      </a:lnTo>
                      <a:lnTo>
                        <a:pt x="2348" y="967"/>
                      </a:lnTo>
                      <a:lnTo>
                        <a:pt x="2348" y="964"/>
                      </a:lnTo>
                      <a:lnTo>
                        <a:pt x="2350" y="964"/>
                      </a:lnTo>
                      <a:lnTo>
                        <a:pt x="2352" y="964"/>
                      </a:lnTo>
                      <a:lnTo>
                        <a:pt x="2355" y="962"/>
                      </a:lnTo>
                      <a:lnTo>
                        <a:pt x="2357" y="960"/>
                      </a:lnTo>
                      <a:lnTo>
                        <a:pt x="2359" y="960"/>
                      </a:lnTo>
                      <a:lnTo>
                        <a:pt x="2362" y="957"/>
                      </a:lnTo>
                      <a:lnTo>
                        <a:pt x="2369" y="955"/>
                      </a:lnTo>
                      <a:lnTo>
                        <a:pt x="2371" y="955"/>
                      </a:lnTo>
                      <a:lnTo>
                        <a:pt x="2378" y="952"/>
                      </a:lnTo>
                      <a:lnTo>
                        <a:pt x="2385" y="948"/>
                      </a:lnTo>
                      <a:lnTo>
                        <a:pt x="2392" y="945"/>
                      </a:lnTo>
                      <a:lnTo>
                        <a:pt x="2397" y="943"/>
                      </a:lnTo>
                      <a:lnTo>
                        <a:pt x="2400" y="943"/>
                      </a:lnTo>
                      <a:lnTo>
                        <a:pt x="2402" y="941"/>
                      </a:lnTo>
                      <a:lnTo>
                        <a:pt x="2409" y="938"/>
                      </a:lnTo>
                      <a:lnTo>
                        <a:pt x="2416" y="936"/>
                      </a:lnTo>
                      <a:lnTo>
                        <a:pt x="2416" y="934"/>
                      </a:lnTo>
                      <a:lnTo>
                        <a:pt x="2428" y="929"/>
                      </a:lnTo>
                      <a:lnTo>
                        <a:pt x="2442" y="924"/>
                      </a:lnTo>
                      <a:lnTo>
                        <a:pt x="2452" y="919"/>
                      </a:lnTo>
                      <a:lnTo>
                        <a:pt x="2454" y="919"/>
                      </a:lnTo>
                      <a:lnTo>
                        <a:pt x="2466" y="915"/>
                      </a:lnTo>
                      <a:lnTo>
                        <a:pt x="2473" y="910"/>
                      </a:lnTo>
                      <a:lnTo>
                        <a:pt x="2477" y="910"/>
                      </a:lnTo>
                      <a:lnTo>
                        <a:pt x="2482" y="908"/>
                      </a:lnTo>
                      <a:lnTo>
                        <a:pt x="2487" y="908"/>
                      </a:lnTo>
                      <a:lnTo>
                        <a:pt x="2492" y="905"/>
                      </a:lnTo>
                      <a:lnTo>
                        <a:pt x="2496" y="903"/>
                      </a:lnTo>
                      <a:lnTo>
                        <a:pt x="2499" y="900"/>
                      </a:lnTo>
                      <a:lnTo>
                        <a:pt x="2501" y="900"/>
                      </a:lnTo>
                      <a:lnTo>
                        <a:pt x="2503" y="900"/>
                      </a:lnTo>
                      <a:lnTo>
                        <a:pt x="2506" y="898"/>
                      </a:lnTo>
                      <a:lnTo>
                        <a:pt x="2506" y="896"/>
                      </a:lnTo>
                      <a:lnTo>
                        <a:pt x="2511" y="896"/>
                      </a:lnTo>
                      <a:lnTo>
                        <a:pt x="2515" y="896"/>
                      </a:lnTo>
                      <a:lnTo>
                        <a:pt x="2520" y="896"/>
                      </a:lnTo>
                      <a:lnTo>
                        <a:pt x="2520" y="905"/>
                      </a:lnTo>
                      <a:lnTo>
                        <a:pt x="2520" y="908"/>
                      </a:lnTo>
                      <a:lnTo>
                        <a:pt x="2520" y="910"/>
                      </a:lnTo>
                      <a:lnTo>
                        <a:pt x="2520" y="912"/>
                      </a:lnTo>
                      <a:lnTo>
                        <a:pt x="2520" y="917"/>
                      </a:lnTo>
                      <a:lnTo>
                        <a:pt x="2520" y="934"/>
                      </a:lnTo>
                      <a:lnTo>
                        <a:pt x="2520" y="983"/>
                      </a:lnTo>
                      <a:lnTo>
                        <a:pt x="2520" y="990"/>
                      </a:lnTo>
                      <a:lnTo>
                        <a:pt x="2520" y="1002"/>
                      </a:lnTo>
                      <a:lnTo>
                        <a:pt x="2520" y="1009"/>
                      </a:lnTo>
                      <a:lnTo>
                        <a:pt x="2520" y="1011"/>
                      </a:lnTo>
                      <a:lnTo>
                        <a:pt x="2520" y="1023"/>
                      </a:lnTo>
                      <a:lnTo>
                        <a:pt x="2520" y="1030"/>
                      </a:lnTo>
                      <a:lnTo>
                        <a:pt x="2520" y="1042"/>
                      </a:lnTo>
                      <a:lnTo>
                        <a:pt x="2520" y="1049"/>
                      </a:lnTo>
                      <a:lnTo>
                        <a:pt x="2520" y="1054"/>
                      </a:lnTo>
                      <a:lnTo>
                        <a:pt x="2520" y="1063"/>
                      </a:lnTo>
                      <a:lnTo>
                        <a:pt x="2520" y="1068"/>
                      </a:lnTo>
                      <a:lnTo>
                        <a:pt x="2520" y="1073"/>
                      </a:lnTo>
                      <a:lnTo>
                        <a:pt x="2520" y="1075"/>
                      </a:lnTo>
                      <a:lnTo>
                        <a:pt x="2522" y="1082"/>
                      </a:lnTo>
                      <a:lnTo>
                        <a:pt x="2522" y="1087"/>
                      </a:lnTo>
                      <a:lnTo>
                        <a:pt x="2522" y="1092"/>
                      </a:lnTo>
                      <a:lnTo>
                        <a:pt x="2522" y="1104"/>
                      </a:lnTo>
                      <a:lnTo>
                        <a:pt x="2522" y="1118"/>
                      </a:lnTo>
                      <a:lnTo>
                        <a:pt x="2522" y="1130"/>
                      </a:lnTo>
                      <a:lnTo>
                        <a:pt x="2522" y="1141"/>
                      </a:lnTo>
                      <a:lnTo>
                        <a:pt x="2522" y="1146"/>
                      </a:lnTo>
                      <a:lnTo>
                        <a:pt x="2522" y="1153"/>
                      </a:lnTo>
                      <a:lnTo>
                        <a:pt x="2522" y="1165"/>
                      </a:lnTo>
                      <a:lnTo>
                        <a:pt x="2522" y="1177"/>
                      </a:lnTo>
                      <a:lnTo>
                        <a:pt x="2522" y="1179"/>
                      </a:lnTo>
                      <a:lnTo>
                        <a:pt x="2522" y="1193"/>
                      </a:lnTo>
                      <a:lnTo>
                        <a:pt x="2522" y="1203"/>
                      </a:lnTo>
                      <a:lnTo>
                        <a:pt x="2522" y="1210"/>
                      </a:lnTo>
                      <a:lnTo>
                        <a:pt x="2522" y="1252"/>
                      </a:lnTo>
                      <a:lnTo>
                        <a:pt x="2522" y="1255"/>
                      </a:lnTo>
                      <a:lnTo>
                        <a:pt x="2522" y="1257"/>
                      </a:lnTo>
                      <a:lnTo>
                        <a:pt x="2522" y="1267"/>
                      </a:lnTo>
                      <a:lnTo>
                        <a:pt x="2522" y="1274"/>
                      </a:lnTo>
                      <a:lnTo>
                        <a:pt x="2522" y="1278"/>
                      </a:lnTo>
                      <a:lnTo>
                        <a:pt x="2522" y="1281"/>
                      </a:lnTo>
                      <a:lnTo>
                        <a:pt x="2522" y="1283"/>
                      </a:lnTo>
                      <a:lnTo>
                        <a:pt x="2522" y="1288"/>
                      </a:lnTo>
                      <a:lnTo>
                        <a:pt x="2522" y="1290"/>
                      </a:lnTo>
                      <a:lnTo>
                        <a:pt x="2522" y="1295"/>
                      </a:lnTo>
                      <a:lnTo>
                        <a:pt x="2522" y="1302"/>
                      </a:lnTo>
                      <a:lnTo>
                        <a:pt x="2522" y="1304"/>
                      </a:lnTo>
                      <a:lnTo>
                        <a:pt x="2522" y="1307"/>
                      </a:lnTo>
                      <a:lnTo>
                        <a:pt x="2522" y="1309"/>
                      </a:lnTo>
                      <a:lnTo>
                        <a:pt x="2522" y="1312"/>
                      </a:lnTo>
                      <a:lnTo>
                        <a:pt x="2522" y="1319"/>
                      </a:lnTo>
                      <a:lnTo>
                        <a:pt x="2522" y="1321"/>
                      </a:lnTo>
                      <a:lnTo>
                        <a:pt x="2522" y="1326"/>
                      </a:lnTo>
                      <a:lnTo>
                        <a:pt x="2522" y="1335"/>
                      </a:lnTo>
                      <a:lnTo>
                        <a:pt x="2522" y="1340"/>
                      </a:lnTo>
                      <a:lnTo>
                        <a:pt x="2522" y="1342"/>
                      </a:lnTo>
                      <a:lnTo>
                        <a:pt x="2522" y="1345"/>
                      </a:lnTo>
                      <a:lnTo>
                        <a:pt x="2522" y="1347"/>
                      </a:lnTo>
                      <a:lnTo>
                        <a:pt x="2522" y="1352"/>
                      </a:lnTo>
                      <a:lnTo>
                        <a:pt x="2525" y="1356"/>
                      </a:lnTo>
                      <a:lnTo>
                        <a:pt x="2525" y="1359"/>
                      </a:lnTo>
                      <a:lnTo>
                        <a:pt x="2525" y="1366"/>
                      </a:lnTo>
                      <a:lnTo>
                        <a:pt x="2525" y="1368"/>
                      </a:lnTo>
                      <a:lnTo>
                        <a:pt x="2525" y="1375"/>
                      </a:lnTo>
                      <a:lnTo>
                        <a:pt x="2525" y="1380"/>
                      </a:lnTo>
                      <a:lnTo>
                        <a:pt x="2525" y="1385"/>
                      </a:lnTo>
                      <a:lnTo>
                        <a:pt x="2525" y="1387"/>
                      </a:lnTo>
                      <a:lnTo>
                        <a:pt x="2525" y="1399"/>
                      </a:lnTo>
                      <a:lnTo>
                        <a:pt x="2525" y="1401"/>
                      </a:lnTo>
                      <a:lnTo>
                        <a:pt x="2525" y="1404"/>
                      </a:lnTo>
                      <a:lnTo>
                        <a:pt x="2525" y="1408"/>
                      </a:lnTo>
                      <a:lnTo>
                        <a:pt x="2525" y="1411"/>
                      </a:lnTo>
                      <a:lnTo>
                        <a:pt x="2525" y="1420"/>
                      </a:lnTo>
                      <a:lnTo>
                        <a:pt x="2525" y="1420"/>
                      </a:lnTo>
                      <a:lnTo>
                        <a:pt x="2525" y="1430"/>
                      </a:lnTo>
                      <a:lnTo>
                        <a:pt x="2525" y="1432"/>
                      </a:lnTo>
                      <a:lnTo>
                        <a:pt x="2525" y="1434"/>
                      </a:lnTo>
                      <a:lnTo>
                        <a:pt x="2525" y="1441"/>
                      </a:lnTo>
                      <a:lnTo>
                        <a:pt x="2525" y="1446"/>
                      </a:lnTo>
                      <a:lnTo>
                        <a:pt x="2525" y="1449"/>
                      </a:lnTo>
                      <a:lnTo>
                        <a:pt x="2525" y="1451"/>
                      </a:lnTo>
                      <a:lnTo>
                        <a:pt x="2525" y="1453"/>
                      </a:lnTo>
                      <a:lnTo>
                        <a:pt x="2525" y="1456"/>
                      </a:lnTo>
                      <a:lnTo>
                        <a:pt x="2525" y="1458"/>
                      </a:lnTo>
                      <a:lnTo>
                        <a:pt x="2525" y="1460"/>
                      </a:lnTo>
                      <a:lnTo>
                        <a:pt x="2522" y="1460"/>
                      </a:lnTo>
                      <a:lnTo>
                        <a:pt x="2522" y="1463"/>
                      </a:lnTo>
                      <a:lnTo>
                        <a:pt x="2522" y="1465"/>
                      </a:lnTo>
                      <a:lnTo>
                        <a:pt x="2522" y="1467"/>
                      </a:lnTo>
                      <a:lnTo>
                        <a:pt x="2520" y="1467"/>
                      </a:lnTo>
                      <a:lnTo>
                        <a:pt x="2520" y="1470"/>
                      </a:lnTo>
                      <a:lnTo>
                        <a:pt x="2518" y="1472"/>
                      </a:lnTo>
                      <a:lnTo>
                        <a:pt x="2518" y="1475"/>
                      </a:lnTo>
                      <a:lnTo>
                        <a:pt x="2515" y="1475"/>
                      </a:lnTo>
                      <a:lnTo>
                        <a:pt x="2515" y="1477"/>
                      </a:lnTo>
                      <a:lnTo>
                        <a:pt x="2513" y="1477"/>
                      </a:lnTo>
                      <a:lnTo>
                        <a:pt x="2513" y="1477"/>
                      </a:lnTo>
                      <a:lnTo>
                        <a:pt x="2511" y="1477"/>
                      </a:lnTo>
                      <a:lnTo>
                        <a:pt x="2508" y="1479"/>
                      </a:lnTo>
                      <a:lnTo>
                        <a:pt x="2503" y="1484"/>
                      </a:lnTo>
                      <a:lnTo>
                        <a:pt x="2499" y="1486"/>
                      </a:lnTo>
                      <a:lnTo>
                        <a:pt x="2499" y="1489"/>
                      </a:lnTo>
                      <a:lnTo>
                        <a:pt x="2496" y="1489"/>
                      </a:lnTo>
                      <a:lnTo>
                        <a:pt x="2496" y="1491"/>
                      </a:lnTo>
                      <a:lnTo>
                        <a:pt x="2494" y="1491"/>
                      </a:lnTo>
                      <a:lnTo>
                        <a:pt x="2494" y="1493"/>
                      </a:lnTo>
                      <a:lnTo>
                        <a:pt x="2492" y="1493"/>
                      </a:lnTo>
                      <a:lnTo>
                        <a:pt x="2492" y="1496"/>
                      </a:lnTo>
                      <a:lnTo>
                        <a:pt x="2489" y="1498"/>
                      </a:lnTo>
                      <a:lnTo>
                        <a:pt x="2489" y="1500"/>
                      </a:lnTo>
                      <a:lnTo>
                        <a:pt x="2487" y="1500"/>
                      </a:lnTo>
                      <a:lnTo>
                        <a:pt x="2487" y="1503"/>
                      </a:lnTo>
                      <a:lnTo>
                        <a:pt x="2485" y="1505"/>
                      </a:lnTo>
                      <a:lnTo>
                        <a:pt x="2485" y="1508"/>
                      </a:lnTo>
                      <a:lnTo>
                        <a:pt x="2482" y="1508"/>
                      </a:lnTo>
                      <a:lnTo>
                        <a:pt x="2482" y="1510"/>
                      </a:lnTo>
                      <a:lnTo>
                        <a:pt x="2482" y="1512"/>
                      </a:lnTo>
                      <a:lnTo>
                        <a:pt x="2480" y="1515"/>
                      </a:lnTo>
                      <a:lnTo>
                        <a:pt x="2480" y="1517"/>
                      </a:lnTo>
                      <a:lnTo>
                        <a:pt x="2480" y="1519"/>
                      </a:lnTo>
                      <a:lnTo>
                        <a:pt x="2477" y="1522"/>
                      </a:lnTo>
                      <a:lnTo>
                        <a:pt x="2477" y="1524"/>
                      </a:lnTo>
                      <a:lnTo>
                        <a:pt x="2477" y="1526"/>
                      </a:lnTo>
                      <a:lnTo>
                        <a:pt x="2477" y="1529"/>
                      </a:lnTo>
                      <a:lnTo>
                        <a:pt x="2477" y="1531"/>
                      </a:lnTo>
                      <a:lnTo>
                        <a:pt x="2477" y="1534"/>
                      </a:lnTo>
                      <a:lnTo>
                        <a:pt x="2477" y="1534"/>
                      </a:lnTo>
                      <a:lnTo>
                        <a:pt x="2477" y="1536"/>
                      </a:lnTo>
                      <a:lnTo>
                        <a:pt x="2477" y="1538"/>
                      </a:lnTo>
                      <a:lnTo>
                        <a:pt x="2477" y="1541"/>
                      </a:lnTo>
                      <a:lnTo>
                        <a:pt x="2477" y="1543"/>
                      </a:lnTo>
                      <a:lnTo>
                        <a:pt x="2475" y="1543"/>
                      </a:lnTo>
                      <a:lnTo>
                        <a:pt x="2470" y="1538"/>
                      </a:lnTo>
                      <a:lnTo>
                        <a:pt x="2468" y="1536"/>
                      </a:lnTo>
                      <a:lnTo>
                        <a:pt x="2463" y="1536"/>
                      </a:lnTo>
                      <a:lnTo>
                        <a:pt x="2459" y="1534"/>
                      </a:lnTo>
                      <a:lnTo>
                        <a:pt x="2454" y="1534"/>
                      </a:lnTo>
                      <a:lnTo>
                        <a:pt x="2444" y="1529"/>
                      </a:lnTo>
                      <a:lnTo>
                        <a:pt x="2440" y="1526"/>
                      </a:lnTo>
                      <a:lnTo>
                        <a:pt x="2437" y="1526"/>
                      </a:lnTo>
                      <a:lnTo>
                        <a:pt x="2433" y="1524"/>
                      </a:lnTo>
                      <a:lnTo>
                        <a:pt x="2430" y="1524"/>
                      </a:lnTo>
                      <a:lnTo>
                        <a:pt x="2416" y="1517"/>
                      </a:lnTo>
                      <a:lnTo>
                        <a:pt x="2411" y="1515"/>
                      </a:lnTo>
                      <a:lnTo>
                        <a:pt x="2404" y="1512"/>
                      </a:lnTo>
                      <a:lnTo>
                        <a:pt x="2404" y="1510"/>
                      </a:lnTo>
                      <a:lnTo>
                        <a:pt x="2402" y="1510"/>
                      </a:lnTo>
                      <a:lnTo>
                        <a:pt x="2388" y="1505"/>
                      </a:lnTo>
                      <a:lnTo>
                        <a:pt x="2388" y="1503"/>
                      </a:lnTo>
                      <a:lnTo>
                        <a:pt x="2381" y="1500"/>
                      </a:lnTo>
                      <a:lnTo>
                        <a:pt x="2378" y="1500"/>
                      </a:lnTo>
                      <a:lnTo>
                        <a:pt x="2371" y="1496"/>
                      </a:lnTo>
                      <a:lnTo>
                        <a:pt x="2366" y="1496"/>
                      </a:lnTo>
                      <a:lnTo>
                        <a:pt x="2366" y="1493"/>
                      </a:lnTo>
                      <a:lnTo>
                        <a:pt x="2359" y="1491"/>
                      </a:lnTo>
                      <a:lnTo>
                        <a:pt x="2357" y="1491"/>
                      </a:lnTo>
                      <a:lnTo>
                        <a:pt x="2355" y="1489"/>
                      </a:lnTo>
                      <a:lnTo>
                        <a:pt x="2345" y="1484"/>
                      </a:lnTo>
                      <a:lnTo>
                        <a:pt x="2343" y="1484"/>
                      </a:lnTo>
                      <a:lnTo>
                        <a:pt x="2331" y="1479"/>
                      </a:lnTo>
                      <a:lnTo>
                        <a:pt x="2310" y="1472"/>
                      </a:lnTo>
                      <a:lnTo>
                        <a:pt x="2305" y="1470"/>
                      </a:lnTo>
                      <a:lnTo>
                        <a:pt x="2300" y="1467"/>
                      </a:lnTo>
                      <a:lnTo>
                        <a:pt x="2293" y="1465"/>
                      </a:lnTo>
                      <a:lnTo>
                        <a:pt x="2286" y="1463"/>
                      </a:lnTo>
                      <a:lnTo>
                        <a:pt x="2284" y="1460"/>
                      </a:lnTo>
                      <a:lnTo>
                        <a:pt x="2279" y="1458"/>
                      </a:lnTo>
                      <a:lnTo>
                        <a:pt x="2277" y="1458"/>
                      </a:lnTo>
                      <a:lnTo>
                        <a:pt x="2274" y="1456"/>
                      </a:lnTo>
                      <a:lnTo>
                        <a:pt x="2265" y="1453"/>
                      </a:lnTo>
                      <a:lnTo>
                        <a:pt x="2253" y="1449"/>
                      </a:lnTo>
                      <a:lnTo>
                        <a:pt x="2253" y="1446"/>
                      </a:lnTo>
                      <a:lnTo>
                        <a:pt x="2251" y="1446"/>
                      </a:lnTo>
                      <a:lnTo>
                        <a:pt x="2251" y="1449"/>
                      </a:lnTo>
                      <a:lnTo>
                        <a:pt x="2251" y="1491"/>
                      </a:lnTo>
                      <a:lnTo>
                        <a:pt x="2251" y="1493"/>
                      </a:lnTo>
                      <a:lnTo>
                        <a:pt x="2251" y="1498"/>
                      </a:lnTo>
                      <a:lnTo>
                        <a:pt x="2251" y="1500"/>
                      </a:lnTo>
                      <a:lnTo>
                        <a:pt x="2251" y="1503"/>
                      </a:lnTo>
                      <a:lnTo>
                        <a:pt x="2251" y="1508"/>
                      </a:lnTo>
                      <a:lnTo>
                        <a:pt x="2253" y="1526"/>
                      </a:lnTo>
                      <a:lnTo>
                        <a:pt x="2253" y="1529"/>
                      </a:lnTo>
                      <a:lnTo>
                        <a:pt x="2253" y="1534"/>
                      </a:lnTo>
                      <a:lnTo>
                        <a:pt x="2253" y="1536"/>
                      </a:lnTo>
                      <a:lnTo>
                        <a:pt x="2251" y="1545"/>
                      </a:lnTo>
                      <a:lnTo>
                        <a:pt x="2251" y="1555"/>
                      </a:lnTo>
                      <a:lnTo>
                        <a:pt x="2251" y="1557"/>
                      </a:lnTo>
                      <a:lnTo>
                        <a:pt x="2251" y="1560"/>
                      </a:lnTo>
                      <a:lnTo>
                        <a:pt x="2251" y="1562"/>
                      </a:lnTo>
                      <a:lnTo>
                        <a:pt x="2253" y="1581"/>
                      </a:lnTo>
                      <a:lnTo>
                        <a:pt x="2253" y="1583"/>
                      </a:lnTo>
                      <a:lnTo>
                        <a:pt x="2253" y="1586"/>
                      </a:lnTo>
                      <a:lnTo>
                        <a:pt x="2253" y="1590"/>
                      </a:lnTo>
                      <a:lnTo>
                        <a:pt x="2253" y="1597"/>
                      </a:lnTo>
                      <a:lnTo>
                        <a:pt x="2253" y="1616"/>
                      </a:lnTo>
                      <a:lnTo>
                        <a:pt x="2253" y="1619"/>
                      </a:lnTo>
                      <a:lnTo>
                        <a:pt x="2253" y="1623"/>
                      </a:lnTo>
                      <a:lnTo>
                        <a:pt x="2253" y="1626"/>
                      </a:lnTo>
                      <a:lnTo>
                        <a:pt x="2253" y="1635"/>
                      </a:lnTo>
                      <a:lnTo>
                        <a:pt x="2253" y="1645"/>
                      </a:lnTo>
                      <a:lnTo>
                        <a:pt x="2253" y="1647"/>
                      </a:lnTo>
                      <a:lnTo>
                        <a:pt x="2253" y="1647"/>
                      </a:lnTo>
                      <a:lnTo>
                        <a:pt x="2253" y="1652"/>
                      </a:lnTo>
                      <a:lnTo>
                        <a:pt x="2253" y="1664"/>
                      </a:lnTo>
                      <a:lnTo>
                        <a:pt x="2253" y="1666"/>
                      </a:lnTo>
                      <a:lnTo>
                        <a:pt x="2253" y="1668"/>
                      </a:lnTo>
                      <a:lnTo>
                        <a:pt x="2253" y="1673"/>
                      </a:lnTo>
                      <a:lnTo>
                        <a:pt x="2253" y="1682"/>
                      </a:lnTo>
                      <a:lnTo>
                        <a:pt x="2253" y="1685"/>
                      </a:lnTo>
                      <a:lnTo>
                        <a:pt x="2253" y="1689"/>
                      </a:lnTo>
                      <a:lnTo>
                        <a:pt x="2253" y="1692"/>
                      </a:lnTo>
                      <a:lnTo>
                        <a:pt x="2253" y="1699"/>
                      </a:lnTo>
                      <a:lnTo>
                        <a:pt x="2253" y="1704"/>
                      </a:lnTo>
                      <a:lnTo>
                        <a:pt x="2253" y="1704"/>
                      </a:lnTo>
                      <a:lnTo>
                        <a:pt x="2253" y="1706"/>
                      </a:lnTo>
                      <a:lnTo>
                        <a:pt x="2253" y="1708"/>
                      </a:lnTo>
                      <a:lnTo>
                        <a:pt x="2253" y="1711"/>
                      </a:lnTo>
                      <a:lnTo>
                        <a:pt x="2253" y="1725"/>
                      </a:lnTo>
                      <a:lnTo>
                        <a:pt x="2253" y="1727"/>
                      </a:lnTo>
                      <a:lnTo>
                        <a:pt x="2253" y="1730"/>
                      </a:lnTo>
                      <a:lnTo>
                        <a:pt x="2253" y="1732"/>
                      </a:lnTo>
                      <a:lnTo>
                        <a:pt x="2253" y="1739"/>
                      </a:lnTo>
                      <a:lnTo>
                        <a:pt x="2253" y="1741"/>
                      </a:lnTo>
                      <a:lnTo>
                        <a:pt x="2253" y="1753"/>
                      </a:lnTo>
                      <a:lnTo>
                        <a:pt x="2253" y="1763"/>
                      </a:lnTo>
                      <a:lnTo>
                        <a:pt x="2253" y="1772"/>
                      </a:lnTo>
                      <a:lnTo>
                        <a:pt x="2253" y="1784"/>
                      </a:lnTo>
                      <a:lnTo>
                        <a:pt x="2253" y="1796"/>
                      </a:lnTo>
                      <a:lnTo>
                        <a:pt x="2253" y="1803"/>
                      </a:lnTo>
                      <a:lnTo>
                        <a:pt x="2253" y="1812"/>
                      </a:lnTo>
                      <a:lnTo>
                        <a:pt x="2253" y="1819"/>
                      </a:lnTo>
                      <a:lnTo>
                        <a:pt x="2253" y="1822"/>
                      </a:lnTo>
                      <a:lnTo>
                        <a:pt x="2253" y="1827"/>
                      </a:lnTo>
                      <a:lnTo>
                        <a:pt x="2253" y="1829"/>
                      </a:lnTo>
                      <a:lnTo>
                        <a:pt x="2253" y="1845"/>
                      </a:lnTo>
                      <a:lnTo>
                        <a:pt x="2253" y="1857"/>
                      </a:lnTo>
                      <a:lnTo>
                        <a:pt x="2253" y="1867"/>
                      </a:lnTo>
                      <a:lnTo>
                        <a:pt x="2253" y="1876"/>
                      </a:lnTo>
                      <a:lnTo>
                        <a:pt x="2253" y="1886"/>
                      </a:lnTo>
                      <a:lnTo>
                        <a:pt x="2253" y="1890"/>
                      </a:lnTo>
                      <a:lnTo>
                        <a:pt x="2253" y="1893"/>
                      </a:lnTo>
                      <a:lnTo>
                        <a:pt x="2253" y="1895"/>
                      </a:lnTo>
                      <a:lnTo>
                        <a:pt x="2253" y="1897"/>
                      </a:lnTo>
                      <a:lnTo>
                        <a:pt x="2253" y="1904"/>
                      </a:lnTo>
                      <a:lnTo>
                        <a:pt x="2253" y="1919"/>
                      </a:lnTo>
                      <a:lnTo>
                        <a:pt x="2253" y="1921"/>
                      </a:lnTo>
                      <a:lnTo>
                        <a:pt x="2253" y="1923"/>
                      </a:lnTo>
                      <a:lnTo>
                        <a:pt x="2253" y="1926"/>
                      </a:lnTo>
                      <a:lnTo>
                        <a:pt x="2253" y="1930"/>
                      </a:lnTo>
                      <a:lnTo>
                        <a:pt x="2253" y="1940"/>
                      </a:lnTo>
                      <a:lnTo>
                        <a:pt x="2253" y="1949"/>
                      </a:lnTo>
                      <a:lnTo>
                        <a:pt x="2253" y="1959"/>
                      </a:lnTo>
                      <a:lnTo>
                        <a:pt x="2253" y="1964"/>
                      </a:lnTo>
                      <a:lnTo>
                        <a:pt x="2253" y="1971"/>
                      </a:lnTo>
                      <a:lnTo>
                        <a:pt x="2253" y="1975"/>
                      </a:lnTo>
                      <a:lnTo>
                        <a:pt x="2253" y="1978"/>
                      </a:lnTo>
                      <a:lnTo>
                        <a:pt x="2251" y="1978"/>
                      </a:lnTo>
                      <a:lnTo>
                        <a:pt x="2246" y="1978"/>
                      </a:lnTo>
                      <a:lnTo>
                        <a:pt x="2244" y="1978"/>
                      </a:lnTo>
                      <a:lnTo>
                        <a:pt x="2244" y="1978"/>
                      </a:lnTo>
                      <a:lnTo>
                        <a:pt x="2239" y="1978"/>
                      </a:lnTo>
                      <a:lnTo>
                        <a:pt x="2237" y="1978"/>
                      </a:lnTo>
                      <a:lnTo>
                        <a:pt x="2232" y="1978"/>
                      </a:lnTo>
                      <a:lnTo>
                        <a:pt x="2227" y="1978"/>
                      </a:lnTo>
                      <a:lnTo>
                        <a:pt x="2225" y="1978"/>
                      </a:lnTo>
                      <a:lnTo>
                        <a:pt x="2218" y="1978"/>
                      </a:lnTo>
                      <a:lnTo>
                        <a:pt x="2211" y="1978"/>
                      </a:lnTo>
                      <a:lnTo>
                        <a:pt x="2208" y="1978"/>
                      </a:lnTo>
                      <a:lnTo>
                        <a:pt x="2203" y="1978"/>
                      </a:lnTo>
                      <a:lnTo>
                        <a:pt x="2194" y="1978"/>
                      </a:lnTo>
                      <a:lnTo>
                        <a:pt x="2192" y="1978"/>
                      </a:lnTo>
                      <a:lnTo>
                        <a:pt x="2189" y="1978"/>
                      </a:lnTo>
                      <a:lnTo>
                        <a:pt x="2182" y="1978"/>
                      </a:lnTo>
                      <a:lnTo>
                        <a:pt x="2175" y="1978"/>
                      </a:lnTo>
                      <a:lnTo>
                        <a:pt x="2173" y="1978"/>
                      </a:lnTo>
                      <a:lnTo>
                        <a:pt x="2166" y="1978"/>
                      </a:lnTo>
                      <a:lnTo>
                        <a:pt x="2163" y="1978"/>
                      </a:lnTo>
                      <a:lnTo>
                        <a:pt x="2144" y="1978"/>
                      </a:lnTo>
                      <a:lnTo>
                        <a:pt x="2135" y="1978"/>
                      </a:lnTo>
                      <a:lnTo>
                        <a:pt x="2130" y="1978"/>
                      </a:lnTo>
                      <a:lnTo>
                        <a:pt x="2128" y="1978"/>
                      </a:lnTo>
                      <a:lnTo>
                        <a:pt x="2126" y="1978"/>
                      </a:lnTo>
                      <a:lnTo>
                        <a:pt x="2118" y="1978"/>
                      </a:lnTo>
                      <a:lnTo>
                        <a:pt x="2114" y="1978"/>
                      </a:lnTo>
                      <a:lnTo>
                        <a:pt x="2107" y="1978"/>
                      </a:lnTo>
                      <a:lnTo>
                        <a:pt x="2104" y="1978"/>
                      </a:lnTo>
                      <a:lnTo>
                        <a:pt x="2102" y="1978"/>
                      </a:lnTo>
                      <a:lnTo>
                        <a:pt x="2095" y="1978"/>
                      </a:lnTo>
                      <a:lnTo>
                        <a:pt x="2083" y="1980"/>
                      </a:lnTo>
                      <a:lnTo>
                        <a:pt x="2074" y="1978"/>
                      </a:lnTo>
                      <a:lnTo>
                        <a:pt x="2059" y="1978"/>
                      </a:lnTo>
                      <a:lnTo>
                        <a:pt x="2029" y="1980"/>
                      </a:lnTo>
                      <a:lnTo>
                        <a:pt x="2029" y="1982"/>
                      </a:lnTo>
                      <a:lnTo>
                        <a:pt x="2029" y="1987"/>
                      </a:lnTo>
                      <a:lnTo>
                        <a:pt x="2029" y="1992"/>
                      </a:lnTo>
                      <a:lnTo>
                        <a:pt x="2029" y="1997"/>
                      </a:lnTo>
                      <a:lnTo>
                        <a:pt x="2029" y="2001"/>
                      </a:lnTo>
                      <a:lnTo>
                        <a:pt x="2029" y="2006"/>
                      </a:lnTo>
                      <a:lnTo>
                        <a:pt x="2029" y="2013"/>
                      </a:lnTo>
                      <a:lnTo>
                        <a:pt x="2029" y="2020"/>
                      </a:lnTo>
                      <a:lnTo>
                        <a:pt x="2029" y="2030"/>
                      </a:lnTo>
                      <a:lnTo>
                        <a:pt x="2029" y="2037"/>
                      </a:lnTo>
                      <a:lnTo>
                        <a:pt x="2029" y="2041"/>
                      </a:lnTo>
                      <a:lnTo>
                        <a:pt x="2029" y="2056"/>
                      </a:lnTo>
                      <a:lnTo>
                        <a:pt x="2029" y="2063"/>
                      </a:lnTo>
                      <a:lnTo>
                        <a:pt x="2029" y="2098"/>
                      </a:lnTo>
                      <a:lnTo>
                        <a:pt x="2029" y="2136"/>
                      </a:lnTo>
                      <a:lnTo>
                        <a:pt x="2029" y="2167"/>
                      </a:lnTo>
                      <a:lnTo>
                        <a:pt x="2029" y="2176"/>
                      </a:lnTo>
                      <a:lnTo>
                        <a:pt x="2029" y="2204"/>
                      </a:lnTo>
                      <a:lnTo>
                        <a:pt x="2029" y="2226"/>
                      </a:lnTo>
                      <a:lnTo>
                        <a:pt x="2029" y="2238"/>
                      </a:lnTo>
                      <a:lnTo>
                        <a:pt x="2029" y="2249"/>
                      </a:lnTo>
                      <a:lnTo>
                        <a:pt x="2029" y="2252"/>
                      </a:lnTo>
                      <a:lnTo>
                        <a:pt x="2029" y="2261"/>
                      </a:lnTo>
                      <a:lnTo>
                        <a:pt x="2029" y="2271"/>
                      </a:lnTo>
                      <a:lnTo>
                        <a:pt x="2029" y="2273"/>
                      </a:lnTo>
                      <a:lnTo>
                        <a:pt x="2029" y="2275"/>
                      </a:lnTo>
                      <a:lnTo>
                        <a:pt x="2029" y="2278"/>
                      </a:lnTo>
                      <a:lnTo>
                        <a:pt x="2026" y="2280"/>
                      </a:lnTo>
                      <a:lnTo>
                        <a:pt x="2026" y="2282"/>
                      </a:lnTo>
                      <a:lnTo>
                        <a:pt x="2026" y="2285"/>
                      </a:lnTo>
                      <a:lnTo>
                        <a:pt x="2024" y="2285"/>
                      </a:lnTo>
                      <a:lnTo>
                        <a:pt x="2024" y="2287"/>
                      </a:lnTo>
                      <a:lnTo>
                        <a:pt x="2022" y="2290"/>
                      </a:lnTo>
                      <a:lnTo>
                        <a:pt x="2017" y="2297"/>
                      </a:lnTo>
                      <a:lnTo>
                        <a:pt x="2015" y="2304"/>
                      </a:lnTo>
                      <a:lnTo>
                        <a:pt x="2012" y="2308"/>
                      </a:lnTo>
                      <a:lnTo>
                        <a:pt x="2010" y="2308"/>
                      </a:lnTo>
                      <a:lnTo>
                        <a:pt x="2010" y="2311"/>
                      </a:lnTo>
                      <a:lnTo>
                        <a:pt x="2007" y="2311"/>
                      </a:lnTo>
                      <a:lnTo>
                        <a:pt x="2007" y="2313"/>
                      </a:lnTo>
                      <a:lnTo>
                        <a:pt x="2005" y="2316"/>
                      </a:lnTo>
                      <a:lnTo>
                        <a:pt x="2005" y="2318"/>
                      </a:lnTo>
                      <a:lnTo>
                        <a:pt x="2003" y="2318"/>
                      </a:lnTo>
                      <a:lnTo>
                        <a:pt x="2003" y="2320"/>
                      </a:lnTo>
                      <a:lnTo>
                        <a:pt x="2003" y="2323"/>
                      </a:lnTo>
                      <a:lnTo>
                        <a:pt x="2000" y="2323"/>
                      </a:lnTo>
                      <a:lnTo>
                        <a:pt x="2000" y="2325"/>
                      </a:lnTo>
                      <a:lnTo>
                        <a:pt x="2000" y="2325"/>
                      </a:lnTo>
                      <a:lnTo>
                        <a:pt x="2000" y="2327"/>
                      </a:lnTo>
                      <a:lnTo>
                        <a:pt x="1998" y="2330"/>
                      </a:lnTo>
                      <a:lnTo>
                        <a:pt x="1998" y="2332"/>
                      </a:lnTo>
                      <a:lnTo>
                        <a:pt x="1998" y="2334"/>
                      </a:lnTo>
                      <a:lnTo>
                        <a:pt x="1993" y="2334"/>
                      </a:lnTo>
                      <a:lnTo>
                        <a:pt x="1989" y="2334"/>
                      </a:lnTo>
                      <a:lnTo>
                        <a:pt x="1984" y="2334"/>
                      </a:lnTo>
                      <a:lnTo>
                        <a:pt x="1979" y="2334"/>
                      </a:lnTo>
                      <a:lnTo>
                        <a:pt x="1977" y="2337"/>
                      </a:lnTo>
                      <a:lnTo>
                        <a:pt x="1974" y="2337"/>
                      </a:lnTo>
                      <a:lnTo>
                        <a:pt x="1972" y="2337"/>
                      </a:lnTo>
                      <a:lnTo>
                        <a:pt x="1967" y="2337"/>
                      </a:lnTo>
                      <a:lnTo>
                        <a:pt x="1963" y="2337"/>
                      </a:lnTo>
                      <a:lnTo>
                        <a:pt x="1960" y="2337"/>
                      </a:lnTo>
                      <a:lnTo>
                        <a:pt x="1953" y="2339"/>
                      </a:lnTo>
                      <a:lnTo>
                        <a:pt x="1948" y="2339"/>
                      </a:lnTo>
                      <a:lnTo>
                        <a:pt x="1946" y="2339"/>
                      </a:lnTo>
                      <a:lnTo>
                        <a:pt x="1939" y="2339"/>
                      </a:lnTo>
                      <a:lnTo>
                        <a:pt x="1934" y="2339"/>
                      </a:lnTo>
                      <a:lnTo>
                        <a:pt x="1932" y="2339"/>
                      </a:lnTo>
                      <a:lnTo>
                        <a:pt x="1929" y="2339"/>
                      </a:lnTo>
                      <a:lnTo>
                        <a:pt x="1918" y="2339"/>
                      </a:lnTo>
                      <a:lnTo>
                        <a:pt x="1908" y="2339"/>
                      </a:lnTo>
                      <a:lnTo>
                        <a:pt x="1901" y="2339"/>
                      </a:lnTo>
                      <a:lnTo>
                        <a:pt x="1894" y="2339"/>
                      </a:lnTo>
                      <a:lnTo>
                        <a:pt x="1889" y="2339"/>
                      </a:lnTo>
                      <a:lnTo>
                        <a:pt x="1875" y="2339"/>
                      </a:lnTo>
                      <a:lnTo>
                        <a:pt x="1873" y="2339"/>
                      </a:lnTo>
                      <a:lnTo>
                        <a:pt x="1870" y="2339"/>
                      </a:lnTo>
                      <a:lnTo>
                        <a:pt x="1861" y="2339"/>
                      </a:lnTo>
                      <a:lnTo>
                        <a:pt x="1847" y="2337"/>
                      </a:lnTo>
                      <a:lnTo>
                        <a:pt x="1840" y="2337"/>
                      </a:lnTo>
                      <a:lnTo>
                        <a:pt x="1837" y="2337"/>
                      </a:lnTo>
                      <a:lnTo>
                        <a:pt x="1833" y="2337"/>
                      </a:lnTo>
                      <a:lnTo>
                        <a:pt x="1828" y="2337"/>
                      </a:lnTo>
                      <a:lnTo>
                        <a:pt x="1826" y="2337"/>
                      </a:lnTo>
                      <a:lnTo>
                        <a:pt x="1823" y="2337"/>
                      </a:lnTo>
                      <a:lnTo>
                        <a:pt x="1821" y="2337"/>
                      </a:lnTo>
                      <a:lnTo>
                        <a:pt x="1816" y="2337"/>
                      </a:lnTo>
                      <a:lnTo>
                        <a:pt x="1814" y="2337"/>
                      </a:lnTo>
                      <a:lnTo>
                        <a:pt x="1809" y="2337"/>
                      </a:lnTo>
                      <a:lnTo>
                        <a:pt x="1807" y="2337"/>
                      </a:lnTo>
                      <a:lnTo>
                        <a:pt x="1802" y="2339"/>
                      </a:lnTo>
                      <a:lnTo>
                        <a:pt x="1800" y="2339"/>
                      </a:lnTo>
                      <a:lnTo>
                        <a:pt x="1795" y="2339"/>
                      </a:lnTo>
                      <a:lnTo>
                        <a:pt x="1790" y="2339"/>
                      </a:lnTo>
                      <a:lnTo>
                        <a:pt x="1788" y="2339"/>
                      </a:lnTo>
                      <a:lnTo>
                        <a:pt x="1783" y="2339"/>
                      </a:lnTo>
                      <a:lnTo>
                        <a:pt x="1781" y="2339"/>
                      </a:lnTo>
                      <a:lnTo>
                        <a:pt x="1778" y="2339"/>
                      </a:lnTo>
                      <a:lnTo>
                        <a:pt x="1776" y="2342"/>
                      </a:lnTo>
                      <a:lnTo>
                        <a:pt x="1769" y="2342"/>
                      </a:lnTo>
                      <a:lnTo>
                        <a:pt x="1762" y="2342"/>
                      </a:lnTo>
                      <a:lnTo>
                        <a:pt x="1755" y="2342"/>
                      </a:lnTo>
                      <a:lnTo>
                        <a:pt x="1748" y="2342"/>
                      </a:lnTo>
                      <a:lnTo>
                        <a:pt x="1743" y="2342"/>
                      </a:lnTo>
                      <a:lnTo>
                        <a:pt x="1741" y="2342"/>
                      </a:lnTo>
                      <a:lnTo>
                        <a:pt x="1736" y="2342"/>
                      </a:lnTo>
                      <a:lnTo>
                        <a:pt x="1731" y="2342"/>
                      </a:lnTo>
                      <a:lnTo>
                        <a:pt x="1726" y="2342"/>
                      </a:lnTo>
                      <a:lnTo>
                        <a:pt x="1719" y="2342"/>
                      </a:lnTo>
                      <a:lnTo>
                        <a:pt x="1715" y="2342"/>
                      </a:lnTo>
                      <a:lnTo>
                        <a:pt x="1712" y="2342"/>
                      </a:lnTo>
                      <a:lnTo>
                        <a:pt x="1705" y="2342"/>
                      </a:lnTo>
                      <a:lnTo>
                        <a:pt x="1698" y="2342"/>
                      </a:lnTo>
                      <a:lnTo>
                        <a:pt x="1691" y="2342"/>
                      </a:lnTo>
                      <a:lnTo>
                        <a:pt x="1689" y="2342"/>
                      </a:lnTo>
                      <a:lnTo>
                        <a:pt x="1684" y="2342"/>
                      </a:lnTo>
                      <a:lnTo>
                        <a:pt x="1681" y="2342"/>
                      </a:lnTo>
                      <a:lnTo>
                        <a:pt x="1679" y="2342"/>
                      </a:lnTo>
                      <a:lnTo>
                        <a:pt x="1677" y="2342"/>
                      </a:lnTo>
                      <a:lnTo>
                        <a:pt x="1677" y="2342"/>
                      </a:lnTo>
                      <a:lnTo>
                        <a:pt x="1674" y="2342"/>
                      </a:lnTo>
                      <a:lnTo>
                        <a:pt x="1670" y="2342"/>
                      </a:lnTo>
                      <a:lnTo>
                        <a:pt x="1667" y="2342"/>
                      </a:lnTo>
                      <a:lnTo>
                        <a:pt x="1663" y="2342"/>
                      </a:lnTo>
                      <a:lnTo>
                        <a:pt x="1660" y="2342"/>
                      </a:lnTo>
                      <a:lnTo>
                        <a:pt x="1655" y="2342"/>
                      </a:lnTo>
                      <a:lnTo>
                        <a:pt x="1651" y="2342"/>
                      </a:lnTo>
                      <a:lnTo>
                        <a:pt x="1648" y="2342"/>
                      </a:lnTo>
                      <a:lnTo>
                        <a:pt x="1644" y="2342"/>
                      </a:lnTo>
                      <a:lnTo>
                        <a:pt x="1641" y="2342"/>
                      </a:lnTo>
                      <a:lnTo>
                        <a:pt x="1637" y="2342"/>
                      </a:lnTo>
                      <a:lnTo>
                        <a:pt x="1634" y="2342"/>
                      </a:lnTo>
                      <a:lnTo>
                        <a:pt x="1632" y="2342"/>
                      </a:lnTo>
                      <a:lnTo>
                        <a:pt x="1629" y="2342"/>
                      </a:lnTo>
                      <a:lnTo>
                        <a:pt x="1627" y="2342"/>
                      </a:lnTo>
                      <a:lnTo>
                        <a:pt x="1622" y="2342"/>
                      </a:lnTo>
                      <a:lnTo>
                        <a:pt x="1615" y="2342"/>
                      </a:lnTo>
                      <a:lnTo>
                        <a:pt x="1606" y="2342"/>
                      </a:lnTo>
                      <a:lnTo>
                        <a:pt x="1601" y="2342"/>
                      </a:lnTo>
                      <a:lnTo>
                        <a:pt x="1596" y="2342"/>
                      </a:lnTo>
                      <a:lnTo>
                        <a:pt x="1585" y="2342"/>
                      </a:lnTo>
                      <a:lnTo>
                        <a:pt x="1575" y="2342"/>
                      </a:lnTo>
                      <a:lnTo>
                        <a:pt x="1566" y="2342"/>
                      </a:lnTo>
                      <a:lnTo>
                        <a:pt x="1563" y="2342"/>
                      </a:lnTo>
                      <a:lnTo>
                        <a:pt x="1556" y="2342"/>
                      </a:lnTo>
                      <a:lnTo>
                        <a:pt x="1547" y="2342"/>
                      </a:lnTo>
                      <a:lnTo>
                        <a:pt x="1537" y="2342"/>
                      </a:lnTo>
                      <a:lnTo>
                        <a:pt x="1535" y="2342"/>
                      </a:lnTo>
                      <a:lnTo>
                        <a:pt x="1533" y="2342"/>
                      </a:lnTo>
                      <a:lnTo>
                        <a:pt x="1528" y="2342"/>
                      </a:lnTo>
                      <a:lnTo>
                        <a:pt x="1518" y="2342"/>
                      </a:lnTo>
                      <a:lnTo>
                        <a:pt x="1507" y="2342"/>
                      </a:lnTo>
                      <a:lnTo>
                        <a:pt x="1497" y="2342"/>
                      </a:lnTo>
                      <a:lnTo>
                        <a:pt x="1490" y="2342"/>
                      </a:lnTo>
                      <a:lnTo>
                        <a:pt x="1488" y="2342"/>
                      </a:lnTo>
                      <a:lnTo>
                        <a:pt x="1481" y="2342"/>
                      </a:lnTo>
                      <a:lnTo>
                        <a:pt x="1459" y="2342"/>
                      </a:lnTo>
                      <a:lnTo>
                        <a:pt x="1452" y="2342"/>
                      </a:lnTo>
                      <a:lnTo>
                        <a:pt x="1450" y="2342"/>
                      </a:lnTo>
                      <a:lnTo>
                        <a:pt x="1445" y="2342"/>
                      </a:lnTo>
                      <a:lnTo>
                        <a:pt x="1443" y="2342"/>
                      </a:lnTo>
                      <a:lnTo>
                        <a:pt x="1431" y="2342"/>
                      </a:lnTo>
                      <a:lnTo>
                        <a:pt x="1422" y="2342"/>
                      </a:lnTo>
                      <a:lnTo>
                        <a:pt x="1410" y="2344"/>
                      </a:lnTo>
                      <a:lnTo>
                        <a:pt x="1407" y="2344"/>
                      </a:lnTo>
                      <a:lnTo>
                        <a:pt x="1400" y="2344"/>
                      </a:lnTo>
                      <a:lnTo>
                        <a:pt x="1398" y="2344"/>
                      </a:lnTo>
                      <a:lnTo>
                        <a:pt x="1396" y="2344"/>
                      </a:lnTo>
                      <a:lnTo>
                        <a:pt x="1391" y="2344"/>
                      </a:lnTo>
                      <a:lnTo>
                        <a:pt x="1386" y="2344"/>
                      </a:lnTo>
                      <a:lnTo>
                        <a:pt x="1384" y="2344"/>
                      </a:lnTo>
                      <a:lnTo>
                        <a:pt x="1379" y="2344"/>
                      </a:lnTo>
                      <a:lnTo>
                        <a:pt x="1374" y="2344"/>
                      </a:lnTo>
                      <a:lnTo>
                        <a:pt x="1372" y="2344"/>
                      </a:lnTo>
                      <a:lnTo>
                        <a:pt x="1365" y="2344"/>
                      </a:lnTo>
                      <a:lnTo>
                        <a:pt x="1360" y="2344"/>
                      </a:lnTo>
                      <a:lnTo>
                        <a:pt x="1355" y="2344"/>
                      </a:lnTo>
                      <a:lnTo>
                        <a:pt x="1351" y="2344"/>
                      </a:lnTo>
                      <a:lnTo>
                        <a:pt x="1344" y="2344"/>
                      </a:lnTo>
                      <a:lnTo>
                        <a:pt x="1337" y="2344"/>
                      </a:lnTo>
                      <a:lnTo>
                        <a:pt x="1337" y="2344"/>
                      </a:lnTo>
                      <a:lnTo>
                        <a:pt x="1332" y="2344"/>
                      </a:lnTo>
                      <a:lnTo>
                        <a:pt x="1325" y="2344"/>
                      </a:lnTo>
                      <a:lnTo>
                        <a:pt x="1320" y="2344"/>
                      </a:lnTo>
                      <a:lnTo>
                        <a:pt x="1315" y="2346"/>
                      </a:lnTo>
                      <a:lnTo>
                        <a:pt x="1311" y="2346"/>
                      </a:lnTo>
                      <a:lnTo>
                        <a:pt x="1308" y="2346"/>
                      </a:lnTo>
                      <a:lnTo>
                        <a:pt x="1304" y="2346"/>
                      </a:lnTo>
                      <a:lnTo>
                        <a:pt x="1299" y="2346"/>
                      </a:lnTo>
                      <a:lnTo>
                        <a:pt x="1294" y="2346"/>
                      </a:lnTo>
                      <a:lnTo>
                        <a:pt x="1289" y="2349"/>
                      </a:lnTo>
                      <a:lnTo>
                        <a:pt x="1287" y="2349"/>
                      </a:lnTo>
                      <a:lnTo>
                        <a:pt x="1285" y="2349"/>
                      </a:lnTo>
                      <a:lnTo>
                        <a:pt x="1282" y="2349"/>
                      </a:lnTo>
                      <a:lnTo>
                        <a:pt x="1280" y="2349"/>
                      </a:lnTo>
                      <a:lnTo>
                        <a:pt x="1278" y="2349"/>
                      </a:lnTo>
                      <a:lnTo>
                        <a:pt x="1270" y="2349"/>
                      </a:lnTo>
                      <a:lnTo>
                        <a:pt x="1268" y="2349"/>
                      </a:lnTo>
                      <a:lnTo>
                        <a:pt x="1261" y="2351"/>
                      </a:lnTo>
                      <a:lnTo>
                        <a:pt x="1263" y="2346"/>
                      </a:lnTo>
                      <a:lnTo>
                        <a:pt x="1263" y="2339"/>
                      </a:lnTo>
                      <a:lnTo>
                        <a:pt x="1266" y="2334"/>
                      </a:lnTo>
                      <a:lnTo>
                        <a:pt x="1266" y="2332"/>
                      </a:lnTo>
                      <a:lnTo>
                        <a:pt x="1268" y="2327"/>
                      </a:lnTo>
                      <a:lnTo>
                        <a:pt x="1268" y="2325"/>
                      </a:lnTo>
                      <a:lnTo>
                        <a:pt x="1268" y="2325"/>
                      </a:lnTo>
                      <a:lnTo>
                        <a:pt x="1270" y="2320"/>
                      </a:lnTo>
                      <a:lnTo>
                        <a:pt x="1270" y="2318"/>
                      </a:lnTo>
                      <a:lnTo>
                        <a:pt x="1273" y="2311"/>
                      </a:lnTo>
                      <a:lnTo>
                        <a:pt x="1275" y="2306"/>
                      </a:lnTo>
                      <a:lnTo>
                        <a:pt x="1275" y="2301"/>
                      </a:lnTo>
                      <a:lnTo>
                        <a:pt x="1278" y="2294"/>
                      </a:lnTo>
                      <a:lnTo>
                        <a:pt x="1280" y="2287"/>
                      </a:lnTo>
                      <a:lnTo>
                        <a:pt x="1280" y="2282"/>
                      </a:lnTo>
                      <a:lnTo>
                        <a:pt x="1280" y="2280"/>
                      </a:lnTo>
                      <a:lnTo>
                        <a:pt x="1280" y="2275"/>
                      </a:lnTo>
                      <a:lnTo>
                        <a:pt x="1282" y="2268"/>
                      </a:lnTo>
                      <a:lnTo>
                        <a:pt x="1282" y="2266"/>
                      </a:lnTo>
                      <a:lnTo>
                        <a:pt x="1282" y="2261"/>
                      </a:lnTo>
                      <a:lnTo>
                        <a:pt x="1285" y="2256"/>
                      </a:lnTo>
                      <a:lnTo>
                        <a:pt x="1287" y="2252"/>
                      </a:lnTo>
                      <a:lnTo>
                        <a:pt x="1287" y="2247"/>
                      </a:lnTo>
                      <a:lnTo>
                        <a:pt x="1289" y="2240"/>
                      </a:lnTo>
                      <a:lnTo>
                        <a:pt x="1292" y="2233"/>
                      </a:lnTo>
                      <a:lnTo>
                        <a:pt x="1292" y="2228"/>
                      </a:lnTo>
                      <a:lnTo>
                        <a:pt x="1292" y="2226"/>
                      </a:lnTo>
                      <a:lnTo>
                        <a:pt x="1294" y="2221"/>
                      </a:lnTo>
                      <a:lnTo>
                        <a:pt x="1294" y="2216"/>
                      </a:lnTo>
                      <a:lnTo>
                        <a:pt x="1296" y="2212"/>
                      </a:lnTo>
                      <a:lnTo>
                        <a:pt x="1299" y="2207"/>
                      </a:lnTo>
                      <a:lnTo>
                        <a:pt x="1299" y="2200"/>
                      </a:lnTo>
                      <a:lnTo>
                        <a:pt x="1301" y="2195"/>
                      </a:lnTo>
                      <a:lnTo>
                        <a:pt x="1301" y="2193"/>
                      </a:lnTo>
                      <a:lnTo>
                        <a:pt x="1301" y="2190"/>
                      </a:lnTo>
                      <a:lnTo>
                        <a:pt x="1301" y="2188"/>
                      </a:lnTo>
                      <a:lnTo>
                        <a:pt x="1304" y="2183"/>
                      </a:lnTo>
                      <a:lnTo>
                        <a:pt x="1304" y="2179"/>
                      </a:lnTo>
                      <a:lnTo>
                        <a:pt x="1304" y="2171"/>
                      </a:lnTo>
                      <a:lnTo>
                        <a:pt x="1306" y="2167"/>
                      </a:lnTo>
                      <a:lnTo>
                        <a:pt x="1306" y="2164"/>
                      </a:lnTo>
                      <a:lnTo>
                        <a:pt x="1306" y="2162"/>
                      </a:lnTo>
                      <a:lnTo>
                        <a:pt x="1306" y="2157"/>
                      </a:lnTo>
                      <a:lnTo>
                        <a:pt x="1306" y="2153"/>
                      </a:lnTo>
                      <a:lnTo>
                        <a:pt x="1308" y="2150"/>
                      </a:lnTo>
                      <a:lnTo>
                        <a:pt x="1308" y="2143"/>
                      </a:lnTo>
                      <a:lnTo>
                        <a:pt x="1308" y="2138"/>
                      </a:lnTo>
                      <a:lnTo>
                        <a:pt x="1308" y="2134"/>
                      </a:lnTo>
                      <a:lnTo>
                        <a:pt x="1308" y="2131"/>
                      </a:lnTo>
                      <a:lnTo>
                        <a:pt x="1308" y="2129"/>
                      </a:lnTo>
                      <a:lnTo>
                        <a:pt x="1308" y="2127"/>
                      </a:lnTo>
                      <a:lnTo>
                        <a:pt x="1308" y="2124"/>
                      </a:lnTo>
                      <a:lnTo>
                        <a:pt x="1308" y="2119"/>
                      </a:lnTo>
                      <a:lnTo>
                        <a:pt x="1308" y="2115"/>
                      </a:lnTo>
                      <a:lnTo>
                        <a:pt x="1308" y="2110"/>
                      </a:lnTo>
                      <a:lnTo>
                        <a:pt x="1308" y="2105"/>
                      </a:lnTo>
                      <a:lnTo>
                        <a:pt x="1308" y="2098"/>
                      </a:lnTo>
                      <a:lnTo>
                        <a:pt x="1308" y="2098"/>
                      </a:lnTo>
                      <a:lnTo>
                        <a:pt x="1308" y="2096"/>
                      </a:lnTo>
                      <a:lnTo>
                        <a:pt x="1308" y="2093"/>
                      </a:lnTo>
                      <a:lnTo>
                        <a:pt x="1308" y="2089"/>
                      </a:lnTo>
                      <a:lnTo>
                        <a:pt x="1308" y="2084"/>
                      </a:lnTo>
                      <a:lnTo>
                        <a:pt x="1308" y="2082"/>
                      </a:lnTo>
                      <a:lnTo>
                        <a:pt x="1308" y="2079"/>
                      </a:lnTo>
                      <a:lnTo>
                        <a:pt x="1308" y="2077"/>
                      </a:lnTo>
                      <a:lnTo>
                        <a:pt x="1308" y="2075"/>
                      </a:lnTo>
                      <a:lnTo>
                        <a:pt x="1308" y="2072"/>
                      </a:lnTo>
                      <a:lnTo>
                        <a:pt x="1308" y="2070"/>
                      </a:lnTo>
                      <a:lnTo>
                        <a:pt x="1308" y="2065"/>
                      </a:lnTo>
                      <a:lnTo>
                        <a:pt x="1308" y="2060"/>
                      </a:lnTo>
                      <a:lnTo>
                        <a:pt x="1308" y="2053"/>
                      </a:lnTo>
                      <a:lnTo>
                        <a:pt x="1308" y="2051"/>
                      </a:lnTo>
                      <a:lnTo>
                        <a:pt x="1308" y="2044"/>
                      </a:lnTo>
                      <a:lnTo>
                        <a:pt x="1308" y="2041"/>
                      </a:lnTo>
                      <a:lnTo>
                        <a:pt x="1308" y="2039"/>
                      </a:lnTo>
                      <a:lnTo>
                        <a:pt x="1308" y="2034"/>
                      </a:lnTo>
                      <a:lnTo>
                        <a:pt x="1308" y="2030"/>
                      </a:lnTo>
                      <a:lnTo>
                        <a:pt x="1308" y="2025"/>
                      </a:lnTo>
                      <a:lnTo>
                        <a:pt x="1308" y="2020"/>
                      </a:lnTo>
                      <a:lnTo>
                        <a:pt x="1308" y="2013"/>
                      </a:lnTo>
                      <a:lnTo>
                        <a:pt x="1308" y="2008"/>
                      </a:lnTo>
                      <a:lnTo>
                        <a:pt x="1308" y="2006"/>
                      </a:lnTo>
                      <a:lnTo>
                        <a:pt x="1308" y="2001"/>
                      </a:lnTo>
                      <a:lnTo>
                        <a:pt x="1308" y="1997"/>
                      </a:lnTo>
                      <a:lnTo>
                        <a:pt x="1308" y="1992"/>
                      </a:lnTo>
                      <a:lnTo>
                        <a:pt x="1308" y="1990"/>
                      </a:lnTo>
                      <a:lnTo>
                        <a:pt x="1308" y="1987"/>
                      </a:lnTo>
                      <a:lnTo>
                        <a:pt x="1308" y="1987"/>
                      </a:lnTo>
                      <a:lnTo>
                        <a:pt x="1308" y="1985"/>
                      </a:lnTo>
                      <a:lnTo>
                        <a:pt x="1308" y="1978"/>
                      </a:lnTo>
                      <a:lnTo>
                        <a:pt x="1308" y="1973"/>
                      </a:lnTo>
                      <a:lnTo>
                        <a:pt x="1308" y="1971"/>
                      </a:lnTo>
                      <a:lnTo>
                        <a:pt x="1308" y="1966"/>
                      </a:lnTo>
                      <a:lnTo>
                        <a:pt x="1308" y="1964"/>
                      </a:lnTo>
                      <a:lnTo>
                        <a:pt x="1308" y="1959"/>
                      </a:lnTo>
                      <a:lnTo>
                        <a:pt x="1308" y="1956"/>
                      </a:lnTo>
                      <a:lnTo>
                        <a:pt x="1308" y="1949"/>
                      </a:lnTo>
                      <a:lnTo>
                        <a:pt x="1308" y="1947"/>
                      </a:lnTo>
                      <a:lnTo>
                        <a:pt x="1308" y="1945"/>
                      </a:lnTo>
                      <a:lnTo>
                        <a:pt x="1308" y="1942"/>
                      </a:lnTo>
                      <a:lnTo>
                        <a:pt x="1308" y="1935"/>
                      </a:lnTo>
                      <a:lnTo>
                        <a:pt x="1308" y="1930"/>
                      </a:lnTo>
                      <a:lnTo>
                        <a:pt x="1308" y="1930"/>
                      </a:lnTo>
                      <a:lnTo>
                        <a:pt x="1308" y="1928"/>
                      </a:lnTo>
                      <a:lnTo>
                        <a:pt x="1308" y="1923"/>
                      </a:lnTo>
                      <a:lnTo>
                        <a:pt x="1308" y="1916"/>
                      </a:lnTo>
                      <a:lnTo>
                        <a:pt x="1308" y="1914"/>
                      </a:lnTo>
                      <a:lnTo>
                        <a:pt x="1308" y="1897"/>
                      </a:lnTo>
                      <a:lnTo>
                        <a:pt x="1308" y="1893"/>
                      </a:lnTo>
                      <a:lnTo>
                        <a:pt x="1308" y="1878"/>
                      </a:lnTo>
                      <a:lnTo>
                        <a:pt x="1308" y="1874"/>
                      </a:lnTo>
                      <a:lnTo>
                        <a:pt x="1308" y="1867"/>
                      </a:lnTo>
                      <a:lnTo>
                        <a:pt x="1308" y="1860"/>
                      </a:lnTo>
                      <a:lnTo>
                        <a:pt x="1308" y="1852"/>
                      </a:lnTo>
                      <a:lnTo>
                        <a:pt x="1308" y="1848"/>
                      </a:lnTo>
                      <a:lnTo>
                        <a:pt x="1308" y="1841"/>
                      </a:lnTo>
                      <a:lnTo>
                        <a:pt x="1308" y="1836"/>
                      </a:lnTo>
                      <a:lnTo>
                        <a:pt x="1308" y="1824"/>
                      </a:lnTo>
                      <a:lnTo>
                        <a:pt x="1308" y="1817"/>
                      </a:lnTo>
                      <a:lnTo>
                        <a:pt x="1306" y="1805"/>
                      </a:lnTo>
                      <a:lnTo>
                        <a:pt x="1280" y="1805"/>
                      </a:lnTo>
                      <a:lnTo>
                        <a:pt x="1270" y="1805"/>
                      </a:lnTo>
                      <a:lnTo>
                        <a:pt x="1266" y="1805"/>
                      </a:lnTo>
                      <a:lnTo>
                        <a:pt x="1263" y="1805"/>
                      </a:lnTo>
                      <a:lnTo>
                        <a:pt x="1261" y="1805"/>
                      </a:lnTo>
                      <a:lnTo>
                        <a:pt x="1218" y="1805"/>
                      </a:lnTo>
                      <a:lnTo>
                        <a:pt x="1211" y="1805"/>
                      </a:lnTo>
                      <a:lnTo>
                        <a:pt x="1200" y="1805"/>
                      </a:lnTo>
                      <a:lnTo>
                        <a:pt x="1195" y="1805"/>
                      </a:lnTo>
                      <a:lnTo>
                        <a:pt x="1171" y="1805"/>
                      </a:lnTo>
                      <a:lnTo>
                        <a:pt x="1081" y="1805"/>
                      </a:lnTo>
                      <a:lnTo>
                        <a:pt x="1079" y="1805"/>
                      </a:lnTo>
                      <a:lnTo>
                        <a:pt x="1072" y="1805"/>
                      </a:lnTo>
                      <a:lnTo>
                        <a:pt x="1063" y="1805"/>
                      </a:lnTo>
                      <a:lnTo>
                        <a:pt x="1051" y="1805"/>
                      </a:lnTo>
                      <a:lnTo>
                        <a:pt x="1044" y="1808"/>
                      </a:lnTo>
                      <a:lnTo>
                        <a:pt x="1037" y="1808"/>
                      </a:lnTo>
                      <a:lnTo>
                        <a:pt x="1027" y="1808"/>
                      </a:lnTo>
                      <a:lnTo>
                        <a:pt x="1015" y="1808"/>
                      </a:lnTo>
                      <a:lnTo>
                        <a:pt x="1006" y="1808"/>
                      </a:lnTo>
                      <a:lnTo>
                        <a:pt x="1001" y="1808"/>
                      </a:lnTo>
                      <a:lnTo>
                        <a:pt x="996" y="1808"/>
                      </a:lnTo>
                      <a:lnTo>
                        <a:pt x="992" y="1808"/>
                      </a:lnTo>
                      <a:lnTo>
                        <a:pt x="989" y="1808"/>
                      </a:lnTo>
                      <a:lnTo>
                        <a:pt x="987" y="1808"/>
                      </a:lnTo>
                      <a:lnTo>
                        <a:pt x="985" y="1808"/>
                      </a:lnTo>
                      <a:lnTo>
                        <a:pt x="982" y="1808"/>
                      </a:lnTo>
                      <a:lnTo>
                        <a:pt x="982" y="1810"/>
                      </a:lnTo>
                      <a:lnTo>
                        <a:pt x="980" y="1810"/>
                      </a:lnTo>
                      <a:lnTo>
                        <a:pt x="975" y="1812"/>
                      </a:lnTo>
                      <a:lnTo>
                        <a:pt x="973" y="1815"/>
                      </a:lnTo>
                      <a:lnTo>
                        <a:pt x="970" y="1817"/>
                      </a:lnTo>
                      <a:lnTo>
                        <a:pt x="970" y="1817"/>
                      </a:lnTo>
                      <a:lnTo>
                        <a:pt x="968" y="1817"/>
                      </a:lnTo>
                      <a:lnTo>
                        <a:pt x="968" y="1819"/>
                      </a:lnTo>
                      <a:lnTo>
                        <a:pt x="966" y="1822"/>
                      </a:lnTo>
                      <a:lnTo>
                        <a:pt x="966" y="1824"/>
                      </a:lnTo>
                      <a:lnTo>
                        <a:pt x="966" y="1827"/>
                      </a:lnTo>
                      <a:lnTo>
                        <a:pt x="963" y="1829"/>
                      </a:lnTo>
                      <a:lnTo>
                        <a:pt x="963" y="1831"/>
                      </a:lnTo>
                      <a:lnTo>
                        <a:pt x="963" y="1834"/>
                      </a:lnTo>
                      <a:lnTo>
                        <a:pt x="963" y="1836"/>
                      </a:lnTo>
                      <a:lnTo>
                        <a:pt x="963" y="1838"/>
                      </a:lnTo>
                      <a:lnTo>
                        <a:pt x="963" y="1841"/>
                      </a:lnTo>
                      <a:lnTo>
                        <a:pt x="963" y="1843"/>
                      </a:lnTo>
                      <a:lnTo>
                        <a:pt x="963" y="1845"/>
                      </a:lnTo>
                      <a:lnTo>
                        <a:pt x="961" y="1845"/>
                      </a:lnTo>
                      <a:lnTo>
                        <a:pt x="961" y="1848"/>
                      </a:lnTo>
                      <a:lnTo>
                        <a:pt x="961" y="1850"/>
                      </a:lnTo>
                      <a:lnTo>
                        <a:pt x="959" y="1852"/>
                      </a:lnTo>
                      <a:lnTo>
                        <a:pt x="949" y="1860"/>
                      </a:lnTo>
                      <a:lnTo>
                        <a:pt x="947" y="1850"/>
                      </a:lnTo>
                      <a:lnTo>
                        <a:pt x="947" y="1848"/>
                      </a:lnTo>
                      <a:lnTo>
                        <a:pt x="944" y="1845"/>
                      </a:lnTo>
                      <a:lnTo>
                        <a:pt x="944" y="1843"/>
                      </a:lnTo>
                      <a:lnTo>
                        <a:pt x="942" y="1843"/>
                      </a:lnTo>
                      <a:lnTo>
                        <a:pt x="942" y="1841"/>
                      </a:lnTo>
                      <a:lnTo>
                        <a:pt x="940" y="1838"/>
                      </a:lnTo>
                      <a:lnTo>
                        <a:pt x="940" y="1836"/>
                      </a:lnTo>
                      <a:lnTo>
                        <a:pt x="937" y="1836"/>
                      </a:lnTo>
                      <a:lnTo>
                        <a:pt x="935" y="1834"/>
                      </a:lnTo>
                      <a:lnTo>
                        <a:pt x="933" y="1831"/>
                      </a:lnTo>
                      <a:lnTo>
                        <a:pt x="923" y="1824"/>
                      </a:lnTo>
                      <a:lnTo>
                        <a:pt x="914" y="1819"/>
                      </a:lnTo>
                      <a:lnTo>
                        <a:pt x="909" y="1817"/>
                      </a:lnTo>
                      <a:lnTo>
                        <a:pt x="904" y="1815"/>
                      </a:lnTo>
                      <a:lnTo>
                        <a:pt x="900" y="1812"/>
                      </a:lnTo>
                      <a:lnTo>
                        <a:pt x="893" y="1808"/>
                      </a:lnTo>
                      <a:lnTo>
                        <a:pt x="888" y="1803"/>
                      </a:lnTo>
                      <a:lnTo>
                        <a:pt x="883" y="1801"/>
                      </a:lnTo>
                      <a:lnTo>
                        <a:pt x="883" y="1798"/>
                      </a:lnTo>
                      <a:lnTo>
                        <a:pt x="883" y="1798"/>
                      </a:lnTo>
                      <a:lnTo>
                        <a:pt x="881" y="1798"/>
                      </a:lnTo>
                      <a:lnTo>
                        <a:pt x="878" y="1793"/>
                      </a:lnTo>
                      <a:lnTo>
                        <a:pt x="874" y="1791"/>
                      </a:lnTo>
                      <a:lnTo>
                        <a:pt x="869" y="1789"/>
                      </a:lnTo>
                      <a:lnTo>
                        <a:pt x="867" y="1786"/>
                      </a:lnTo>
                      <a:lnTo>
                        <a:pt x="864" y="1786"/>
                      </a:lnTo>
                      <a:lnTo>
                        <a:pt x="862" y="1784"/>
                      </a:lnTo>
                      <a:lnTo>
                        <a:pt x="857" y="1782"/>
                      </a:lnTo>
                      <a:lnTo>
                        <a:pt x="852" y="1779"/>
                      </a:lnTo>
                      <a:lnTo>
                        <a:pt x="850" y="1777"/>
                      </a:lnTo>
                      <a:lnTo>
                        <a:pt x="848" y="1775"/>
                      </a:lnTo>
                      <a:lnTo>
                        <a:pt x="845" y="1775"/>
                      </a:lnTo>
                      <a:lnTo>
                        <a:pt x="843" y="1775"/>
                      </a:lnTo>
                      <a:lnTo>
                        <a:pt x="841" y="1772"/>
                      </a:lnTo>
                      <a:lnTo>
                        <a:pt x="838" y="1772"/>
                      </a:lnTo>
                      <a:lnTo>
                        <a:pt x="836" y="1772"/>
                      </a:lnTo>
                      <a:lnTo>
                        <a:pt x="836" y="1770"/>
                      </a:lnTo>
                      <a:lnTo>
                        <a:pt x="833" y="1770"/>
                      </a:lnTo>
                      <a:lnTo>
                        <a:pt x="831" y="1770"/>
                      </a:lnTo>
                      <a:lnTo>
                        <a:pt x="829" y="1770"/>
                      </a:lnTo>
                      <a:lnTo>
                        <a:pt x="826" y="1770"/>
                      </a:lnTo>
                      <a:lnTo>
                        <a:pt x="826" y="1770"/>
                      </a:lnTo>
                      <a:lnTo>
                        <a:pt x="824" y="1767"/>
                      </a:lnTo>
                      <a:lnTo>
                        <a:pt x="822" y="1767"/>
                      </a:lnTo>
                      <a:lnTo>
                        <a:pt x="819" y="1767"/>
                      </a:lnTo>
                      <a:lnTo>
                        <a:pt x="810" y="1767"/>
                      </a:lnTo>
                      <a:lnTo>
                        <a:pt x="803" y="1767"/>
                      </a:lnTo>
                      <a:lnTo>
                        <a:pt x="798" y="1767"/>
                      </a:lnTo>
                      <a:lnTo>
                        <a:pt x="796" y="1767"/>
                      </a:lnTo>
                      <a:lnTo>
                        <a:pt x="791" y="1767"/>
                      </a:lnTo>
                      <a:lnTo>
                        <a:pt x="789" y="1767"/>
                      </a:lnTo>
                      <a:lnTo>
                        <a:pt x="786" y="1767"/>
                      </a:lnTo>
                      <a:lnTo>
                        <a:pt x="784" y="1767"/>
                      </a:lnTo>
                      <a:lnTo>
                        <a:pt x="781" y="1767"/>
                      </a:lnTo>
                      <a:lnTo>
                        <a:pt x="779" y="1767"/>
                      </a:lnTo>
                      <a:lnTo>
                        <a:pt x="777" y="1767"/>
                      </a:lnTo>
                      <a:lnTo>
                        <a:pt x="774" y="1767"/>
                      </a:lnTo>
                      <a:lnTo>
                        <a:pt x="772" y="1767"/>
                      </a:lnTo>
                      <a:lnTo>
                        <a:pt x="770" y="1767"/>
                      </a:lnTo>
                      <a:lnTo>
                        <a:pt x="770" y="1770"/>
                      </a:lnTo>
                      <a:lnTo>
                        <a:pt x="770" y="1770"/>
                      </a:lnTo>
                      <a:lnTo>
                        <a:pt x="767" y="1770"/>
                      </a:lnTo>
                      <a:lnTo>
                        <a:pt x="765" y="1770"/>
                      </a:lnTo>
                      <a:lnTo>
                        <a:pt x="763" y="1772"/>
                      </a:lnTo>
                      <a:lnTo>
                        <a:pt x="760" y="1772"/>
                      </a:lnTo>
                      <a:lnTo>
                        <a:pt x="758" y="1775"/>
                      </a:lnTo>
                      <a:lnTo>
                        <a:pt x="756" y="1775"/>
                      </a:lnTo>
                      <a:lnTo>
                        <a:pt x="753" y="1777"/>
                      </a:lnTo>
                      <a:lnTo>
                        <a:pt x="751" y="1777"/>
                      </a:lnTo>
                      <a:lnTo>
                        <a:pt x="748" y="1779"/>
                      </a:lnTo>
                      <a:lnTo>
                        <a:pt x="746" y="1779"/>
                      </a:lnTo>
                      <a:lnTo>
                        <a:pt x="744" y="1782"/>
                      </a:lnTo>
                      <a:lnTo>
                        <a:pt x="741" y="1782"/>
                      </a:lnTo>
                      <a:lnTo>
                        <a:pt x="739" y="1784"/>
                      </a:lnTo>
                      <a:lnTo>
                        <a:pt x="734" y="1786"/>
                      </a:lnTo>
                      <a:lnTo>
                        <a:pt x="732" y="1789"/>
                      </a:lnTo>
                      <a:lnTo>
                        <a:pt x="727" y="1791"/>
                      </a:lnTo>
                      <a:lnTo>
                        <a:pt x="725" y="1793"/>
                      </a:lnTo>
                      <a:lnTo>
                        <a:pt x="722" y="1793"/>
                      </a:lnTo>
                      <a:lnTo>
                        <a:pt x="722" y="1796"/>
                      </a:lnTo>
                      <a:lnTo>
                        <a:pt x="720" y="1796"/>
                      </a:lnTo>
                      <a:lnTo>
                        <a:pt x="718" y="1798"/>
                      </a:lnTo>
                      <a:lnTo>
                        <a:pt x="715" y="1798"/>
                      </a:lnTo>
                      <a:lnTo>
                        <a:pt x="713" y="1798"/>
                      </a:lnTo>
                      <a:lnTo>
                        <a:pt x="713" y="1801"/>
                      </a:lnTo>
                      <a:lnTo>
                        <a:pt x="711" y="1801"/>
                      </a:lnTo>
                      <a:lnTo>
                        <a:pt x="708" y="1801"/>
                      </a:lnTo>
                      <a:lnTo>
                        <a:pt x="706" y="1803"/>
                      </a:lnTo>
                      <a:lnTo>
                        <a:pt x="704" y="1803"/>
                      </a:lnTo>
                      <a:lnTo>
                        <a:pt x="699" y="1803"/>
                      </a:lnTo>
                      <a:lnTo>
                        <a:pt x="696" y="1805"/>
                      </a:lnTo>
                      <a:lnTo>
                        <a:pt x="692" y="1805"/>
                      </a:lnTo>
                      <a:lnTo>
                        <a:pt x="689" y="1805"/>
                      </a:lnTo>
                      <a:lnTo>
                        <a:pt x="687" y="1805"/>
                      </a:lnTo>
                      <a:lnTo>
                        <a:pt x="680" y="1805"/>
                      </a:lnTo>
                      <a:lnTo>
                        <a:pt x="678" y="1808"/>
                      </a:lnTo>
                      <a:lnTo>
                        <a:pt x="673" y="1808"/>
                      </a:lnTo>
                      <a:lnTo>
                        <a:pt x="668" y="1808"/>
                      </a:lnTo>
                      <a:lnTo>
                        <a:pt x="661" y="1808"/>
                      </a:lnTo>
                      <a:lnTo>
                        <a:pt x="656" y="1808"/>
                      </a:lnTo>
                      <a:lnTo>
                        <a:pt x="654" y="1808"/>
                      </a:lnTo>
                      <a:lnTo>
                        <a:pt x="649" y="1808"/>
                      </a:lnTo>
                      <a:lnTo>
                        <a:pt x="642" y="1808"/>
                      </a:lnTo>
                      <a:lnTo>
                        <a:pt x="640" y="1808"/>
                      </a:lnTo>
                      <a:lnTo>
                        <a:pt x="635" y="1808"/>
                      </a:lnTo>
                      <a:lnTo>
                        <a:pt x="628" y="1808"/>
                      </a:lnTo>
                      <a:lnTo>
                        <a:pt x="626" y="1810"/>
                      </a:lnTo>
                      <a:lnTo>
                        <a:pt x="619" y="1810"/>
                      </a:lnTo>
                      <a:lnTo>
                        <a:pt x="614" y="1810"/>
                      </a:lnTo>
                      <a:lnTo>
                        <a:pt x="607" y="1810"/>
                      </a:lnTo>
                      <a:lnTo>
                        <a:pt x="604" y="1810"/>
                      </a:lnTo>
                      <a:lnTo>
                        <a:pt x="597" y="1810"/>
                      </a:lnTo>
                      <a:lnTo>
                        <a:pt x="595" y="1810"/>
                      </a:lnTo>
                      <a:lnTo>
                        <a:pt x="590" y="1810"/>
                      </a:lnTo>
                      <a:lnTo>
                        <a:pt x="588" y="1810"/>
                      </a:lnTo>
                      <a:lnTo>
                        <a:pt x="578" y="1810"/>
                      </a:lnTo>
                      <a:lnTo>
                        <a:pt x="569" y="1812"/>
                      </a:lnTo>
                      <a:lnTo>
                        <a:pt x="564" y="1812"/>
                      </a:lnTo>
                      <a:lnTo>
                        <a:pt x="559" y="1808"/>
                      </a:lnTo>
                      <a:lnTo>
                        <a:pt x="555" y="1805"/>
                      </a:lnTo>
                      <a:lnTo>
                        <a:pt x="550" y="1803"/>
                      </a:lnTo>
                      <a:lnTo>
                        <a:pt x="548" y="1801"/>
                      </a:lnTo>
                      <a:lnTo>
                        <a:pt x="543" y="1798"/>
                      </a:lnTo>
                      <a:lnTo>
                        <a:pt x="541" y="1793"/>
                      </a:lnTo>
                      <a:lnTo>
                        <a:pt x="536" y="1793"/>
                      </a:lnTo>
                      <a:lnTo>
                        <a:pt x="536" y="1791"/>
                      </a:lnTo>
                      <a:lnTo>
                        <a:pt x="529" y="1789"/>
                      </a:lnTo>
                      <a:lnTo>
                        <a:pt x="484" y="1767"/>
                      </a:lnTo>
                      <a:lnTo>
                        <a:pt x="472" y="1763"/>
                      </a:lnTo>
                      <a:lnTo>
                        <a:pt x="460" y="1760"/>
                      </a:lnTo>
                      <a:lnTo>
                        <a:pt x="439" y="1751"/>
                      </a:lnTo>
                      <a:lnTo>
                        <a:pt x="437" y="1751"/>
                      </a:lnTo>
                      <a:lnTo>
                        <a:pt x="434" y="1749"/>
                      </a:lnTo>
                      <a:lnTo>
                        <a:pt x="430" y="1746"/>
                      </a:lnTo>
                      <a:lnTo>
                        <a:pt x="427" y="1746"/>
                      </a:lnTo>
                      <a:lnTo>
                        <a:pt x="422" y="1741"/>
                      </a:lnTo>
                      <a:lnTo>
                        <a:pt x="418" y="1739"/>
                      </a:lnTo>
                      <a:lnTo>
                        <a:pt x="413" y="1737"/>
                      </a:lnTo>
                      <a:lnTo>
                        <a:pt x="406" y="1732"/>
                      </a:lnTo>
                      <a:lnTo>
                        <a:pt x="404" y="1732"/>
                      </a:lnTo>
                      <a:lnTo>
                        <a:pt x="396" y="1727"/>
                      </a:lnTo>
                      <a:lnTo>
                        <a:pt x="394" y="1725"/>
                      </a:lnTo>
                      <a:lnTo>
                        <a:pt x="382" y="1715"/>
                      </a:lnTo>
                      <a:lnTo>
                        <a:pt x="378" y="1713"/>
                      </a:lnTo>
                      <a:lnTo>
                        <a:pt x="375" y="1711"/>
                      </a:lnTo>
                      <a:lnTo>
                        <a:pt x="370" y="1704"/>
                      </a:lnTo>
                      <a:lnTo>
                        <a:pt x="359" y="1697"/>
                      </a:lnTo>
                      <a:lnTo>
                        <a:pt x="326" y="1668"/>
                      </a:lnTo>
                      <a:lnTo>
                        <a:pt x="323" y="1666"/>
                      </a:lnTo>
                      <a:lnTo>
                        <a:pt x="321" y="1664"/>
                      </a:lnTo>
                      <a:lnTo>
                        <a:pt x="314" y="1654"/>
                      </a:lnTo>
                      <a:lnTo>
                        <a:pt x="281" y="1630"/>
                      </a:lnTo>
                      <a:lnTo>
                        <a:pt x="267" y="1619"/>
                      </a:lnTo>
                      <a:lnTo>
                        <a:pt x="264" y="1616"/>
                      </a:lnTo>
                      <a:lnTo>
                        <a:pt x="113" y="1484"/>
                      </a:lnTo>
                      <a:lnTo>
                        <a:pt x="106" y="1479"/>
                      </a:lnTo>
                      <a:lnTo>
                        <a:pt x="96" y="1472"/>
                      </a:lnTo>
                      <a:lnTo>
                        <a:pt x="99" y="1470"/>
                      </a:lnTo>
                      <a:lnTo>
                        <a:pt x="101" y="1467"/>
                      </a:lnTo>
                      <a:lnTo>
                        <a:pt x="101" y="1465"/>
                      </a:lnTo>
                      <a:lnTo>
                        <a:pt x="104" y="1465"/>
                      </a:lnTo>
                      <a:lnTo>
                        <a:pt x="104" y="1463"/>
                      </a:lnTo>
                      <a:lnTo>
                        <a:pt x="104" y="1460"/>
                      </a:lnTo>
                      <a:lnTo>
                        <a:pt x="108" y="1456"/>
                      </a:lnTo>
                      <a:lnTo>
                        <a:pt x="111" y="1453"/>
                      </a:lnTo>
                      <a:lnTo>
                        <a:pt x="113" y="1449"/>
                      </a:lnTo>
                      <a:lnTo>
                        <a:pt x="113" y="1446"/>
                      </a:lnTo>
                      <a:lnTo>
                        <a:pt x="115" y="1444"/>
                      </a:lnTo>
                      <a:lnTo>
                        <a:pt x="115" y="1441"/>
                      </a:lnTo>
                      <a:lnTo>
                        <a:pt x="118" y="1439"/>
                      </a:lnTo>
                      <a:lnTo>
                        <a:pt x="118" y="1434"/>
                      </a:lnTo>
                      <a:lnTo>
                        <a:pt x="120" y="1427"/>
                      </a:lnTo>
                      <a:lnTo>
                        <a:pt x="122" y="1423"/>
                      </a:lnTo>
                      <a:lnTo>
                        <a:pt x="125" y="1413"/>
                      </a:lnTo>
                      <a:lnTo>
                        <a:pt x="130" y="1392"/>
                      </a:lnTo>
                      <a:lnTo>
                        <a:pt x="134" y="1375"/>
                      </a:lnTo>
                      <a:lnTo>
                        <a:pt x="137" y="1368"/>
                      </a:lnTo>
                      <a:lnTo>
                        <a:pt x="137" y="1366"/>
                      </a:lnTo>
                      <a:lnTo>
                        <a:pt x="137" y="1363"/>
                      </a:lnTo>
                      <a:lnTo>
                        <a:pt x="139" y="1363"/>
                      </a:lnTo>
                      <a:lnTo>
                        <a:pt x="139" y="1361"/>
                      </a:lnTo>
                      <a:lnTo>
                        <a:pt x="139" y="1359"/>
                      </a:lnTo>
                      <a:lnTo>
                        <a:pt x="141" y="1356"/>
                      </a:lnTo>
                      <a:lnTo>
                        <a:pt x="146" y="1345"/>
                      </a:lnTo>
                      <a:lnTo>
                        <a:pt x="146" y="1342"/>
                      </a:lnTo>
                      <a:lnTo>
                        <a:pt x="146" y="1340"/>
                      </a:lnTo>
                      <a:lnTo>
                        <a:pt x="148" y="1340"/>
                      </a:lnTo>
                      <a:lnTo>
                        <a:pt x="151" y="1337"/>
                      </a:lnTo>
                      <a:lnTo>
                        <a:pt x="151" y="1335"/>
                      </a:lnTo>
                      <a:lnTo>
                        <a:pt x="153" y="1335"/>
                      </a:lnTo>
                      <a:lnTo>
                        <a:pt x="156" y="1333"/>
                      </a:lnTo>
                      <a:lnTo>
                        <a:pt x="156" y="1330"/>
                      </a:lnTo>
                      <a:lnTo>
                        <a:pt x="158" y="1328"/>
                      </a:lnTo>
                      <a:lnTo>
                        <a:pt x="170" y="1319"/>
                      </a:lnTo>
                      <a:lnTo>
                        <a:pt x="177" y="1314"/>
                      </a:lnTo>
                      <a:lnTo>
                        <a:pt x="179" y="1312"/>
                      </a:lnTo>
                      <a:lnTo>
                        <a:pt x="182" y="1312"/>
                      </a:lnTo>
                      <a:lnTo>
                        <a:pt x="182" y="1309"/>
                      </a:lnTo>
                      <a:lnTo>
                        <a:pt x="184" y="1309"/>
                      </a:lnTo>
                      <a:lnTo>
                        <a:pt x="184" y="1307"/>
                      </a:lnTo>
                      <a:lnTo>
                        <a:pt x="186" y="1307"/>
                      </a:lnTo>
                      <a:lnTo>
                        <a:pt x="186" y="1307"/>
                      </a:lnTo>
                      <a:lnTo>
                        <a:pt x="189" y="1304"/>
                      </a:lnTo>
                      <a:lnTo>
                        <a:pt x="191" y="1302"/>
                      </a:lnTo>
                      <a:lnTo>
                        <a:pt x="193" y="1300"/>
                      </a:lnTo>
                      <a:lnTo>
                        <a:pt x="196" y="1295"/>
                      </a:lnTo>
                      <a:lnTo>
                        <a:pt x="196" y="1293"/>
                      </a:lnTo>
                      <a:lnTo>
                        <a:pt x="198" y="1290"/>
                      </a:lnTo>
                      <a:lnTo>
                        <a:pt x="200" y="1281"/>
                      </a:lnTo>
                      <a:lnTo>
                        <a:pt x="203" y="1281"/>
                      </a:lnTo>
                      <a:lnTo>
                        <a:pt x="203" y="1276"/>
                      </a:lnTo>
                      <a:lnTo>
                        <a:pt x="203" y="1274"/>
                      </a:lnTo>
                      <a:lnTo>
                        <a:pt x="203" y="1271"/>
                      </a:lnTo>
                      <a:lnTo>
                        <a:pt x="203" y="1269"/>
                      </a:lnTo>
                      <a:lnTo>
                        <a:pt x="203" y="1264"/>
                      </a:lnTo>
                      <a:lnTo>
                        <a:pt x="203" y="1262"/>
                      </a:lnTo>
                      <a:lnTo>
                        <a:pt x="203" y="1260"/>
                      </a:lnTo>
                      <a:lnTo>
                        <a:pt x="203" y="1250"/>
                      </a:lnTo>
                      <a:lnTo>
                        <a:pt x="203" y="1245"/>
                      </a:lnTo>
                      <a:lnTo>
                        <a:pt x="203" y="1238"/>
                      </a:lnTo>
                      <a:lnTo>
                        <a:pt x="203" y="1234"/>
                      </a:lnTo>
                      <a:lnTo>
                        <a:pt x="203" y="1224"/>
                      </a:lnTo>
                      <a:lnTo>
                        <a:pt x="191" y="1224"/>
                      </a:lnTo>
                      <a:lnTo>
                        <a:pt x="189" y="1224"/>
                      </a:lnTo>
                      <a:lnTo>
                        <a:pt x="186" y="1224"/>
                      </a:lnTo>
                      <a:lnTo>
                        <a:pt x="184" y="1224"/>
                      </a:lnTo>
                      <a:lnTo>
                        <a:pt x="182" y="1224"/>
                      </a:lnTo>
                      <a:lnTo>
                        <a:pt x="182" y="1222"/>
                      </a:lnTo>
                      <a:lnTo>
                        <a:pt x="179" y="1222"/>
                      </a:lnTo>
                      <a:lnTo>
                        <a:pt x="177" y="1222"/>
                      </a:lnTo>
                      <a:lnTo>
                        <a:pt x="177" y="1219"/>
                      </a:lnTo>
                      <a:lnTo>
                        <a:pt x="167" y="1217"/>
                      </a:lnTo>
                      <a:lnTo>
                        <a:pt x="160" y="1215"/>
                      </a:lnTo>
                      <a:lnTo>
                        <a:pt x="156" y="1212"/>
                      </a:lnTo>
                      <a:lnTo>
                        <a:pt x="153" y="1210"/>
                      </a:lnTo>
                      <a:lnTo>
                        <a:pt x="148" y="1210"/>
                      </a:lnTo>
                      <a:lnTo>
                        <a:pt x="146" y="1208"/>
                      </a:lnTo>
                      <a:lnTo>
                        <a:pt x="144" y="1208"/>
                      </a:lnTo>
                      <a:lnTo>
                        <a:pt x="137" y="1205"/>
                      </a:lnTo>
                      <a:lnTo>
                        <a:pt x="134" y="1205"/>
                      </a:lnTo>
                      <a:lnTo>
                        <a:pt x="132" y="1205"/>
                      </a:lnTo>
                      <a:lnTo>
                        <a:pt x="127" y="1205"/>
                      </a:lnTo>
                      <a:lnTo>
                        <a:pt x="115" y="1205"/>
                      </a:lnTo>
                      <a:lnTo>
                        <a:pt x="108" y="1203"/>
                      </a:lnTo>
                      <a:lnTo>
                        <a:pt x="106" y="1203"/>
                      </a:lnTo>
                      <a:lnTo>
                        <a:pt x="99" y="1203"/>
                      </a:lnTo>
                      <a:lnTo>
                        <a:pt x="89" y="1203"/>
                      </a:lnTo>
                      <a:lnTo>
                        <a:pt x="87" y="1203"/>
                      </a:lnTo>
                      <a:lnTo>
                        <a:pt x="85" y="1203"/>
                      </a:lnTo>
                      <a:lnTo>
                        <a:pt x="82" y="1203"/>
                      </a:lnTo>
                      <a:lnTo>
                        <a:pt x="80" y="1203"/>
                      </a:lnTo>
                      <a:lnTo>
                        <a:pt x="78" y="1203"/>
                      </a:lnTo>
                      <a:lnTo>
                        <a:pt x="63" y="1200"/>
                      </a:lnTo>
                      <a:lnTo>
                        <a:pt x="56" y="1200"/>
                      </a:lnTo>
                      <a:lnTo>
                        <a:pt x="54" y="1200"/>
                      </a:lnTo>
                      <a:lnTo>
                        <a:pt x="49" y="1200"/>
                      </a:lnTo>
                      <a:lnTo>
                        <a:pt x="42" y="1198"/>
                      </a:lnTo>
                      <a:lnTo>
                        <a:pt x="37" y="1198"/>
                      </a:lnTo>
                      <a:lnTo>
                        <a:pt x="35" y="1198"/>
                      </a:lnTo>
                      <a:lnTo>
                        <a:pt x="33" y="1196"/>
                      </a:lnTo>
                      <a:lnTo>
                        <a:pt x="30" y="1196"/>
                      </a:lnTo>
                      <a:lnTo>
                        <a:pt x="26" y="1196"/>
                      </a:lnTo>
                      <a:lnTo>
                        <a:pt x="19" y="1193"/>
                      </a:lnTo>
                      <a:lnTo>
                        <a:pt x="16" y="1193"/>
                      </a:lnTo>
                      <a:lnTo>
                        <a:pt x="11" y="1193"/>
                      </a:lnTo>
                      <a:lnTo>
                        <a:pt x="9" y="1193"/>
                      </a:lnTo>
                      <a:lnTo>
                        <a:pt x="7" y="1193"/>
                      </a:lnTo>
                      <a:lnTo>
                        <a:pt x="4" y="1191"/>
                      </a:lnTo>
                      <a:lnTo>
                        <a:pt x="2" y="1191"/>
                      </a:lnTo>
                      <a:lnTo>
                        <a:pt x="0" y="1191"/>
                      </a:lnTo>
                      <a:lnTo>
                        <a:pt x="2" y="1191"/>
                      </a:lnTo>
                      <a:lnTo>
                        <a:pt x="4" y="1189"/>
                      </a:lnTo>
                      <a:lnTo>
                        <a:pt x="7" y="1189"/>
                      </a:lnTo>
                      <a:lnTo>
                        <a:pt x="11" y="1186"/>
                      </a:lnTo>
                      <a:lnTo>
                        <a:pt x="14" y="1186"/>
                      </a:lnTo>
                      <a:lnTo>
                        <a:pt x="16" y="1184"/>
                      </a:lnTo>
                      <a:lnTo>
                        <a:pt x="19" y="1184"/>
                      </a:lnTo>
                      <a:lnTo>
                        <a:pt x="21" y="1182"/>
                      </a:lnTo>
                      <a:lnTo>
                        <a:pt x="23" y="1182"/>
                      </a:lnTo>
                      <a:lnTo>
                        <a:pt x="28" y="1179"/>
                      </a:lnTo>
                      <a:lnTo>
                        <a:pt x="30" y="1179"/>
                      </a:lnTo>
                      <a:lnTo>
                        <a:pt x="33" y="1179"/>
                      </a:lnTo>
                      <a:lnTo>
                        <a:pt x="37" y="1177"/>
                      </a:lnTo>
                      <a:lnTo>
                        <a:pt x="40" y="1177"/>
                      </a:lnTo>
                      <a:lnTo>
                        <a:pt x="45" y="1177"/>
                      </a:lnTo>
                      <a:lnTo>
                        <a:pt x="47" y="1174"/>
                      </a:lnTo>
                      <a:lnTo>
                        <a:pt x="52" y="1174"/>
                      </a:lnTo>
                      <a:lnTo>
                        <a:pt x="56" y="1174"/>
                      </a:lnTo>
                      <a:lnTo>
                        <a:pt x="61" y="1172"/>
                      </a:lnTo>
                      <a:lnTo>
                        <a:pt x="66" y="1172"/>
                      </a:lnTo>
                      <a:lnTo>
                        <a:pt x="73" y="1172"/>
                      </a:lnTo>
                      <a:lnTo>
                        <a:pt x="78" y="1170"/>
                      </a:lnTo>
                      <a:lnTo>
                        <a:pt x="82" y="1170"/>
                      </a:lnTo>
                      <a:lnTo>
                        <a:pt x="87" y="1167"/>
                      </a:lnTo>
                      <a:lnTo>
                        <a:pt x="89" y="1167"/>
                      </a:lnTo>
                      <a:lnTo>
                        <a:pt x="94" y="1167"/>
                      </a:lnTo>
                      <a:lnTo>
                        <a:pt x="99" y="1165"/>
                      </a:lnTo>
                      <a:lnTo>
                        <a:pt x="101" y="1165"/>
                      </a:lnTo>
                      <a:lnTo>
                        <a:pt x="106" y="1165"/>
                      </a:lnTo>
                      <a:lnTo>
                        <a:pt x="108" y="1165"/>
                      </a:lnTo>
                      <a:lnTo>
                        <a:pt x="111" y="1165"/>
                      </a:lnTo>
                      <a:lnTo>
                        <a:pt x="113" y="1163"/>
                      </a:lnTo>
                      <a:lnTo>
                        <a:pt x="118" y="1163"/>
                      </a:lnTo>
                      <a:lnTo>
                        <a:pt x="120" y="1163"/>
                      </a:lnTo>
                      <a:lnTo>
                        <a:pt x="122" y="1163"/>
                      </a:lnTo>
                      <a:lnTo>
                        <a:pt x="125" y="1163"/>
                      </a:lnTo>
                      <a:lnTo>
                        <a:pt x="127" y="1160"/>
                      </a:lnTo>
                      <a:lnTo>
                        <a:pt x="130" y="1160"/>
                      </a:lnTo>
                      <a:lnTo>
                        <a:pt x="132" y="1160"/>
                      </a:lnTo>
                      <a:lnTo>
                        <a:pt x="132" y="1158"/>
                      </a:lnTo>
                      <a:lnTo>
                        <a:pt x="132" y="1148"/>
                      </a:lnTo>
                      <a:lnTo>
                        <a:pt x="132" y="1137"/>
                      </a:lnTo>
                      <a:lnTo>
                        <a:pt x="132" y="1134"/>
                      </a:lnTo>
                      <a:lnTo>
                        <a:pt x="132" y="1125"/>
                      </a:lnTo>
                      <a:lnTo>
                        <a:pt x="132" y="1120"/>
                      </a:lnTo>
                      <a:lnTo>
                        <a:pt x="132" y="1113"/>
                      </a:lnTo>
                      <a:lnTo>
                        <a:pt x="132" y="1106"/>
                      </a:lnTo>
                      <a:lnTo>
                        <a:pt x="132" y="1099"/>
                      </a:lnTo>
                      <a:lnTo>
                        <a:pt x="132" y="1092"/>
                      </a:lnTo>
                      <a:lnTo>
                        <a:pt x="130" y="1089"/>
                      </a:lnTo>
                      <a:lnTo>
                        <a:pt x="137" y="1089"/>
                      </a:lnTo>
                      <a:lnTo>
                        <a:pt x="146" y="1089"/>
                      </a:lnTo>
                      <a:lnTo>
                        <a:pt x="151" y="1089"/>
                      </a:lnTo>
                      <a:lnTo>
                        <a:pt x="160" y="1089"/>
                      </a:lnTo>
                      <a:lnTo>
                        <a:pt x="165" y="1089"/>
                      </a:lnTo>
                      <a:lnTo>
                        <a:pt x="172" y="1089"/>
                      </a:lnTo>
                      <a:lnTo>
                        <a:pt x="184" y="1089"/>
                      </a:lnTo>
                      <a:lnTo>
                        <a:pt x="189" y="1089"/>
                      </a:lnTo>
                      <a:lnTo>
                        <a:pt x="196" y="1089"/>
                      </a:lnTo>
                      <a:lnTo>
                        <a:pt x="203" y="1089"/>
                      </a:lnTo>
                      <a:lnTo>
                        <a:pt x="207" y="1087"/>
                      </a:lnTo>
                      <a:lnTo>
                        <a:pt x="215" y="1087"/>
                      </a:lnTo>
                      <a:lnTo>
                        <a:pt x="222" y="1087"/>
                      </a:lnTo>
                      <a:lnTo>
                        <a:pt x="229" y="1087"/>
                      </a:lnTo>
                      <a:lnTo>
                        <a:pt x="231" y="1087"/>
                      </a:lnTo>
                      <a:lnTo>
                        <a:pt x="238" y="1087"/>
                      </a:lnTo>
                      <a:lnTo>
                        <a:pt x="245" y="1087"/>
                      </a:lnTo>
                      <a:lnTo>
                        <a:pt x="252" y="1087"/>
                      </a:lnTo>
                      <a:lnTo>
                        <a:pt x="259" y="1087"/>
                      </a:lnTo>
                      <a:lnTo>
                        <a:pt x="262" y="1087"/>
                      </a:lnTo>
                      <a:lnTo>
                        <a:pt x="267" y="1087"/>
                      </a:lnTo>
                      <a:lnTo>
                        <a:pt x="274" y="1087"/>
                      </a:lnTo>
                      <a:lnTo>
                        <a:pt x="281" y="1087"/>
                      </a:lnTo>
                      <a:lnTo>
                        <a:pt x="290" y="1087"/>
                      </a:lnTo>
                      <a:lnTo>
                        <a:pt x="297" y="1087"/>
                      </a:lnTo>
                      <a:lnTo>
                        <a:pt x="293" y="1087"/>
                      </a:lnTo>
                      <a:lnTo>
                        <a:pt x="281" y="1085"/>
                      </a:lnTo>
                      <a:lnTo>
                        <a:pt x="281" y="1080"/>
                      </a:lnTo>
                      <a:lnTo>
                        <a:pt x="281" y="1075"/>
                      </a:lnTo>
                      <a:lnTo>
                        <a:pt x="281" y="1073"/>
                      </a:lnTo>
                      <a:lnTo>
                        <a:pt x="290" y="1061"/>
                      </a:lnTo>
                      <a:lnTo>
                        <a:pt x="293" y="1056"/>
                      </a:lnTo>
                      <a:lnTo>
                        <a:pt x="295" y="1056"/>
                      </a:lnTo>
                      <a:lnTo>
                        <a:pt x="295" y="1054"/>
                      </a:lnTo>
                      <a:lnTo>
                        <a:pt x="297" y="1054"/>
                      </a:lnTo>
                      <a:lnTo>
                        <a:pt x="297" y="1049"/>
                      </a:lnTo>
                      <a:lnTo>
                        <a:pt x="295" y="1045"/>
                      </a:lnTo>
                      <a:lnTo>
                        <a:pt x="295" y="1042"/>
                      </a:lnTo>
                      <a:lnTo>
                        <a:pt x="293" y="1042"/>
                      </a:lnTo>
                      <a:lnTo>
                        <a:pt x="290" y="1028"/>
                      </a:lnTo>
                      <a:lnTo>
                        <a:pt x="290" y="1023"/>
                      </a:lnTo>
                      <a:lnTo>
                        <a:pt x="288" y="1021"/>
                      </a:lnTo>
                      <a:lnTo>
                        <a:pt x="285" y="1014"/>
                      </a:lnTo>
                      <a:lnTo>
                        <a:pt x="281" y="1009"/>
                      </a:lnTo>
                      <a:lnTo>
                        <a:pt x="278" y="1007"/>
                      </a:lnTo>
                      <a:lnTo>
                        <a:pt x="276" y="1002"/>
                      </a:lnTo>
                      <a:lnTo>
                        <a:pt x="276" y="1000"/>
                      </a:lnTo>
                      <a:lnTo>
                        <a:pt x="276" y="997"/>
                      </a:lnTo>
                      <a:lnTo>
                        <a:pt x="276" y="995"/>
                      </a:lnTo>
                      <a:lnTo>
                        <a:pt x="276" y="993"/>
                      </a:lnTo>
                      <a:lnTo>
                        <a:pt x="274" y="990"/>
                      </a:lnTo>
                      <a:lnTo>
                        <a:pt x="274" y="985"/>
                      </a:lnTo>
                      <a:lnTo>
                        <a:pt x="271" y="983"/>
                      </a:lnTo>
                      <a:lnTo>
                        <a:pt x="271" y="981"/>
                      </a:lnTo>
                      <a:lnTo>
                        <a:pt x="271" y="976"/>
                      </a:lnTo>
                      <a:lnTo>
                        <a:pt x="271" y="974"/>
                      </a:lnTo>
                      <a:lnTo>
                        <a:pt x="269" y="971"/>
                      </a:lnTo>
                      <a:lnTo>
                        <a:pt x="269" y="969"/>
                      </a:lnTo>
                      <a:lnTo>
                        <a:pt x="269" y="938"/>
                      </a:lnTo>
                      <a:lnTo>
                        <a:pt x="269" y="934"/>
                      </a:lnTo>
                      <a:lnTo>
                        <a:pt x="269" y="931"/>
                      </a:lnTo>
                      <a:lnTo>
                        <a:pt x="271" y="924"/>
                      </a:lnTo>
                      <a:lnTo>
                        <a:pt x="271" y="915"/>
                      </a:lnTo>
                      <a:lnTo>
                        <a:pt x="274" y="910"/>
                      </a:lnTo>
                      <a:lnTo>
                        <a:pt x="274" y="908"/>
                      </a:lnTo>
                      <a:lnTo>
                        <a:pt x="274" y="905"/>
                      </a:lnTo>
                      <a:lnTo>
                        <a:pt x="274" y="900"/>
                      </a:lnTo>
                      <a:lnTo>
                        <a:pt x="276" y="900"/>
                      </a:lnTo>
                      <a:lnTo>
                        <a:pt x="276" y="898"/>
                      </a:lnTo>
                      <a:lnTo>
                        <a:pt x="276" y="896"/>
                      </a:lnTo>
                      <a:lnTo>
                        <a:pt x="278" y="889"/>
                      </a:lnTo>
                      <a:lnTo>
                        <a:pt x="281" y="884"/>
                      </a:lnTo>
                      <a:lnTo>
                        <a:pt x="281" y="877"/>
                      </a:lnTo>
                      <a:lnTo>
                        <a:pt x="283" y="874"/>
                      </a:lnTo>
                      <a:lnTo>
                        <a:pt x="283" y="870"/>
                      </a:lnTo>
                      <a:lnTo>
                        <a:pt x="283" y="863"/>
                      </a:lnTo>
                      <a:lnTo>
                        <a:pt x="283" y="860"/>
                      </a:lnTo>
                      <a:lnTo>
                        <a:pt x="283" y="853"/>
                      </a:lnTo>
                      <a:lnTo>
                        <a:pt x="283" y="834"/>
                      </a:lnTo>
                      <a:lnTo>
                        <a:pt x="283" y="832"/>
                      </a:lnTo>
                      <a:lnTo>
                        <a:pt x="283" y="822"/>
                      </a:lnTo>
                      <a:lnTo>
                        <a:pt x="283" y="818"/>
                      </a:lnTo>
                      <a:lnTo>
                        <a:pt x="283" y="813"/>
                      </a:lnTo>
                      <a:lnTo>
                        <a:pt x="283" y="804"/>
                      </a:lnTo>
                      <a:lnTo>
                        <a:pt x="283" y="799"/>
                      </a:lnTo>
                      <a:lnTo>
                        <a:pt x="283" y="785"/>
                      </a:lnTo>
                      <a:lnTo>
                        <a:pt x="283" y="773"/>
                      </a:lnTo>
                      <a:lnTo>
                        <a:pt x="281" y="773"/>
                      </a:lnTo>
                      <a:lnTo>
                        <a:pt x="271" y="773"/>
                      </a:lnTo>
                      <a:lnTo>
                        <a:pt x="267" y="773"/>
                      </a:lnTo>
                      <a:lnTo>
                        <a:pt x="252" y="773"/>
                      </a:lnTo>
                      <a:lnTo>
                        <a:pt x="236" y="773"/>
                      </a:lnTo>
                      <a:lnTo>
                        <a:pt x="233" y="773"/>
                      </a:lnTo>
                      <a:lnTo>
                        <a:pt x="231" y="773"/>
                      </a:lnTo>
                      <a:lnTo>
                        <a:pt x="226" y="773"/>
                      </a:lnTo>
                      <a:lnTo>
                        <a:pt x="222" y="773"/>
                      </a:lnTo>
                      <a:lnTo>
                        <a:pt x="219" y="773"/>
                      </a:lnTo>
                      <a:lnTo>
                        <a:pt x="219" y="766"/>
                      </a:lnTo>
                      <a:lnTo>
                        <a:pt x="219" y="761"/>
                      </a:lnTo>
                      <a:lnTo>
                        <a:pt x="219" y="756"/>
                      </a:lnTo>
                      <a:lnTo>
                        <a:pt x="219" y="752"/>
                      </a:lnTo>
                      <a:lnTo>
                        <a:pt x="219" y="747"/>
                      </a:lnTo>
                      <a:lnTo>
                        <a:pt x="219" y="728"/>
                      </a:lnTo>
                      <a:lnTo>
                        <a:pt x="222" y="728"/>
                      </a:lnTo>
                      <a:lnTo>
                        <a:pt x="264" y="728"/>
                      </a:lnTo>
                      <a:lnTo>
                        <a:pt x="264" y="704"/>
                      </a:lnTo>
                      <a:lnTo>
                        <a:pt x="264" y="690"/>
                      </a:lnTo>
                      <a:lnTo>
                        <a:pt x="264" y="683"/>
                      </a:lnTo>
                      <a:lnTo>
                        <a:pt x="264" y="681"/>
                      </a:lnTo>
                      <a:lnTo>
                        <a:pt x="264" y="678"/>
                      </a:lnTo>
                      <a:lnTo>
                        <a:pt x="264" y="676"/>
                      </a:lnTo>
                      <a:lnTo>
                        <a:pt x="264" y="674"/>
                      </a:lnTo>
                      <a:lnTo>
                        <a:pt x="264" y="669"/>
                      </a:lnTo>
                      <a:lnTo>
                        <a:pt x="264" y="667"/>
                      </a:lnTo>
                      <a:lnTo>
                        <a:pt x="264" y="664"/>
                      </a:lnTo>
                      <a:lnTo>
                        <a:pt x="264" y="662"/>
                      </a:lnTo>
                      <a:lnTo>
                        <a:pt x="264" y="659"/>
                      </a:lnTo>
                      <a:lnTo>
                        <a:pt x="264" y="657"/>
                      </a:lnTo>
                      <a:lnTo>
                        <a:pt x="264" y="655"/>
                      </a:lnTo>
                      <a:lnTo>
                        <a:pt x="264" y="652"/>
                      </a:lnTo>
                      <a:lnTo>
                        <a:pt x="264" y="648"/>
                      </a:lnTo>
                      <a:lnTo>
                        <a:pt x="264" y="645"/>
                      </a:lnTo>
                      <a:lnTo>
                        <a:pt x="264" y="641"/>
                      </a:lnTo>
                      <a:lnTo>
                        <a:pt x="264" y="638"/>
                      </a:lnTo>
                      <a:lnTo>
                        <a:pt x="264" y="636"/>
                      </a:lnTo>
                      <a:lnTo>
                        <a:pt x="264" y="629"/>
                      </a:lnTo>
                      <a:lnTo>
                        <a:pt x="264" y="626"/>
                      </a:lnTo>
                      <a:lnTo>
                        <a:pt x="264" y="619"/>
                      </a:lnTo>
                      <a:lnTo>
                        <a:pt x="264" y="615"/>
                      </a:lnTo>
                      <a:lnTo>
                        <a:pt x="264" y="610"/>
                      </a:lnTo>
                      <a:lnTo>
                        <a:pt x="264" y="603"/>
                      </a:lnTo>
                      <a:lnTo>
                        <a:pt x="264" y="591"/>
                      </a:lnTo>
                      <a:lnTo>
                        <a:pt x="267" y="591"/>
                      </a:lnTo>
                      <a:lnTo>
                        <a:pt x="267" y="586"/>
                      </a:lnTo>
                      <a:lnTo>
                        <a:pt x="267" y="577"/>
                      </a:lnTo>
                      <a:lnTo>
                        <a:pt x="269" y="574"/>
                      </a:lnTo>
                      <a:lnTo>
                        <a:pt x="271" y="574"/>
                      </a:lnTo>
                      <a:lnTo>
                        <a:pt x="271" y="570"/>
                      </a:lnTo>
                      <a:lnTo>
                        <a:pt x="271" y="567"/>
                      </a:lnTo>
                      <a:lnTo>
                        <a:pt x="271" y="565"/>
                      </a:lnTo>
                      <a:lnTo>
                        <a:pt x="271" y="558"/>
                      </a:lnTo>
                      <a:lnTo>
                        <a:pt x="271" y="556"/>
                      </a:lnTo>
                      <a:lnTo>
                        <a:pt x="269" y="556"/>
                      </a:lnTo>
                      <a:lnTo>
                        <a:pt x="269" y="553"/>
                      </a:lnTo>
                      <a:lnTo>
                        <a:pt x="267" y="553"/>
                      </a:lnTo>
                      <a:lnTo>
                        <a:pt x="267" y="551"/>
                      </a:lnTo>
                      <a:lnTo>
                        <a:pt x="264" y="551"/>
                      </a:lnTo>
                      <a:lnTo>
                        <a:pt x="262" y="551"/>
                      </a:lnTo>
                      <a:lnTo>
                        <a:pt x="264" y="546"/>
                      </a:lnTo>
                      <a:lnTo>
                        <a:pt x="264" y="544"/>
                      </a:lnTo>
                      <a:lnTo>
                        <a:pt x="269" y="544"/>
                      </a:lnTo>
                      <a:lnTo>
                        <a:pt x="276" y="544"/>
                      </a:lnTo>
                      <a:lnTo>
                        <a:pt x="281" y="544"/>
                      </a:lnTo>
                      <a:lnTo>
                        <a:pt x="281" y="541"/>
                      </a:lnTo>
                      <a:lnTo>
                        <a:pt x="281" y="539"/>
                      </a:lnTo>
                      <a:lnTo>
                        <a:pt x="281" y="537"/>
                      </a:lnTo>
                      <a:lnTo>
                        <a:pt x="281" y="534"/>
                      </a:lnTo>
                      <a:lnTo>
                        <a:pt x="281" y="532"/>
                      </a:lnTo>
                      <a:lnTo>
                        <a:pt x="281" y="530"/>
                      </a:lnTo>
                      <a:lnTo>
                        <a:pt x="281" y="527"/>
                      </a:lnTo>
                      <a:lnTo>
                        <a:pt x="281" y="525"/>
                      </a:lnTo>
                      <a:lnTo>
                        <a:pt x="281" y="520"/>
                      </a:lnTo>
                      <a:lnTo>
                        <a:pt x="281" y="515"/>
                      </a:lnTo>
                      <a:lnTo>
                        <a:pt x="281" y="513"/>
                      </a:lnTo>
                      <a:lnTo>
                        <a:pt x="278" y="513"/>
                      </a:lnTo>
                      <a:lnTo>
                        <a:pt x="274" y="513"/>
                      </a:lnTo>
                      <a:lnTo>
                        <a:pt x="276" y="511"/>
                      </a:lnTo>
                      <a:lnTo>
                        <a:pt x="276" y="506"/>
                      </a:lnTo>
                      <a:lnTo>
                        <a:pt x="276" y="504"/>
                      </a:lnTo>
                      <a:lnTo>
                        <a:pt x="276" y="501"/>
                      </a:lnTo>
                      <a:lnTo>
                        <a:pt x="276" y="496"/>
                      </a:lnTo>
                      <a:lnTo>
                        <a:pt x="278" y="489"/>
                      </a:lnTo>
                      <a:lnTo>
                        <a:pt x="285" y="489"/>
                      </a:lnTo>
                      <a:lnTo>
                        <a:pt x="293" y="489"/>
                      </a:lnTo>
                      <a:lnTo>
                        <a:pt x="297" y="489"/>
                      </a:lnTo>
                      <a:lnTo>
                        <a:pt x="297" y="482"/>
                      </a:lnTo>
                      <a:lnTo>
                        <a:pt x="297" y="480"/>
                      </a:lnTo>
                      <a:lnTo>
                        <a:pt x="297" y="478"/>
                      </a:lnTo>
                      <a:lnTo>
                        <a:pt x="297" y="470"/>
                      </a:lnTo>
                      <a:lnTo>
                        <a:pt x="297" y="468"/>
                      </a:lnTo>
                      <a:lnTo>
                        <a:pt x="297" y="463"/>
                      </a:lnTo>
                      <a:lnTo>
                        <a:pt x="297" y="459"/>
                      </a:lnTo>
                      <a:lnTo>
                        <a:pt x="290" y="459"/>
                      </a:lnTo>
                      <a:lnTo>
                        <a:pt x="283" y="459"/>
                      </a:lnTo>
                      <a:lnTo>
                        <a:pt x="271" y="459"/>
                      </a:lnTo>
                      <a:lnTo>
                        <a:pt x="264" y="459"/>
                      </a:lnTo>
                      <a:lnTo>
                        <a:pt x="264" y="456"/>
                      </a:lnTo>
                      <a:lnTo>
                        <a:pt x="264" y="426"/>
                      </a:lnTo>
                      <a:lnTo>
                        <a:pt x="264" y="423"/>
                      </a:lnTo>
                      <a:lnTo>
                        <a:pt x="264" y="411"/>
                      </a:lnTo>
                      <a:lnTo>
                        <a:pt x="264" y="407"/>
                      </a:lnTo>
                      <a:lnTo>
                        <a:pt x="264" y="404"/>
                      </a:lnTo>
                      <a:lnTo>
                        <a:pt x="264" y="402"/>
                      </a:lnTo>
                      <a:lnTo>
                        <a:pt x="264" y="397"/>
                      </a:lnTo>
                      <a:lnTo>
                        <a:pt x="264" y="395"/>
                      </a:lnTo>
                      <a:lnTo>
                        <a:pt x="264" y="390"/>
                      </a:lnTo>
                      <a:lnTo>
                        <a:pt x="267" y="376"/>
                      </a:lnTo>
                      <a:lnTo>
                        <a:pt x="267" y="367"/>
                      </a:lnTo>
                      <a:lnTo>
                        <a:pt x="264" y="367"/>
                      </a:lnTo>
                      <a:lnTo>
                        <a:pt x="262" y="367"/>
                      </a:lnTo>
                      <a:lnTo>
                        <a:pt x="262" y="357"/>
                      </a:lnTo>
                      <a:lnTo>
                        <a:pt x="259" y="357"/>
                      </a:lnTo>
                      <a:lnTo>
                        <a:pt x="259" y="357"/>
                      </a:lnTo>
                      <a:lnTo>
                        <a:pt x="257" y="357"/>
                      </a:lnTo>
                      <a:lnTo>
                        <a:pt x="255" y="357"/>
                      </a:lnTo>
                      <a:lnTo>
                        <a:pt x="252" y="357"/>
                      </a:lnTo>
                      <a:lnTo>
                        <a:pt x="250" y="357"/>
                      </a:lnTo>
                      <a:lnTo>
                        <a:pt x="250" y="343"/>
                      </a:lnTo>
                      <a:lnTo>
                        <a:pt x="252" y="343"/>
                      </a:lnTo>
                      <a:lnTo>
                        <a:pt x="257" y="343"/>
                      </a:lnTo>
                      <a:lnTo>
                        <a:pt x="262" y="343"/>
                      </a:lnTo>
                      <a:lnTo>
                        <a:pt x="264" y="343"/>
                      </a:lnTo>
                      <a:lnTo>
                        <a:pt x="271" y="343"/>
                      </a:lnTo>
                      <a:lnTo>
                        <a:pt x="274" y="343"/>
                      </a:lnTo>
                      <a:lnTo>
                        <a:pt x="276" y="343"/>
                      </a:lnTo>
                      <a:lnTo>
                        <a:pt x="278" y="343"/>
                      </a:lnTo>
                      <a:lnTo>
                        <a:pt x="278" y="341"/>
                      </a:lnTo>
                      <a:lnTo>
                        <a:pt x="281" y="341"/>
                      </a:lnTo>
                      <a:lnTo>
                        <a:pt x="283" y="341"/>
                      </a:lnTo>
                      <a:lnTo>
                        <a:pt x="283" y="338"/>
                      </a:lnTo>
                      <a:lnTo>
                        <a:pt x="288" y="336"/>
                      </a:lnTo>
                      <a:lnTo>
                        <a:pt x="288" y="333"/>
                      </a:lnTo>
                      <a:lnTo>
                        <a:pt x="290" y="333"/>
                      </a:lnTo>
                      <a:lnTo>
                        <a:pt x="290" y="331"/>
                      </a:lnTo>
                      <a:lnTo>
                        <a:pt x="293" y="331"/>
                      </a:lnTo>
                      <a:lnTo>
                        <a:pt x="295" y="331"/>
                      </a:lnTo>
                      <a:lnTo>
                        <a:pt x="297" y="329"/>
                      </a:lnTo>
                      <a:lnTo>
                        <a:pt x="300" y="329"/>
                      </a:lnTo>
                      <a:lnTo>
                        <a:pt x="304" y="329"/>
                      </a:lnTo>
                      <a:lnTo>
                        <a:pt x="307" y="329"/>
                      </a:lnTo>
                      <a:lnTo>
                        <a:pt x="309" y="329"/>
                      </a:lnTo>
                      <a:lnTo>
                        <a:pt x="311" y="326"/>
                      </a:lnTo>
                      <a:lnTo>
                        <a:pt x="326" y="326"/>
                      </a:lnTo>
                      <a:lnTo>
                        <a:pt x="328" y="326"/>
                      </a:lnTo>
                      <a:lnTo>
                        <a:pt x="335" y="324"/>
                      </a:lnTo>
                      <a:lnTo>
                        <a:pt x="347" y="324"/>
                      </a:lnTo>
                      <a:lnTo>
                        <a:pt x="349" y="324"/>
                      </a:lnTo>
                      <a:lnTo>
                        <a:pt x="352" y="324"/>
                      </a:lnTo>
                      <a:lnTo>
                        <a:pt x="359" y="322"/>
                      </a:lnTo>
                      <a:lnTo>
                        <a:pt x="361" y="322"/>
                      </a:lnTo>
                      <a:lnTo>
                        <a:pt x="363" y="322"/>
                      </a:lnTo>
                      <a:lnTo>
                        <a:pt x="366" y="322"/>
                      </a:lnTo>
                      <a:lnTo>
                        <a:pt x="373" y="324"/>
                      </a:lnTo>
                      <a:lnTo>
                        <a:pt x="380" y="324"/>
                      </a:lnTo>
                      <a:lnTo>
                        <a:pt x="401" y="326"/>
                      </a:lnTo>
                      <a:lnTo>
                        <a:pt x="406" y="326"/>
                      </a:lnTo>
                      <a:lnTo>
                        <a:pt x="444" y="326"/>
                      </a:lnTo>
                      <a:lnTo>
                        <a:pt x="446" y="326"/>
                      </a:lnTo>
                      <a:lnTo>
                        <a:pt x="446" y="324"/>
                      </a:lnTo>
                      <a:lnTo>
                        <a:pt x="446" y="319"/>
                      </a:lnTo>
                      <a:lnTo>
                        <a:pt x="446" y="312"/>
                      </a:lnTo>
                      <a:lnTo>
                        <a:pt x="446" y="303"/>
                      </a:lnTo>
                      <a:lnTo>
                        <a:pt x="446" y="289"/>
                      </a:lnTo>
                      <a:lnTo>
                        <a:pt x="446" y="293"/>
                      </a:lnTo>
                      <a:lnTo>
                        <a:pt x="446" y="286"/>
                      </a:lnTo>
                      <a:lnTo>
                        <a:pt x="446" y="279"/>
                      </a:lnTo>
                      <a:lnTo>
                        <a:pt x="446" y="270"/>
                      </a:lnTo>
                      <a:lnTo>
                        <a:pt x="446" y="260"/>
                      </a:lnTo>
                      <a:lnTo>
                        <a:pt x="446" y="253"/>
                      </a:lnTo>
                      <a:lnTo>
                        <a:pt x="446" y="244"/>
                      </a:lnTo>
                      <a:lnTo>
                        <a:pt x="446" y="234"/>
                      </a:lnTo>
                      <a:lnTo>
                        <a:pt x="446" y="227"/>
                      </a:lnTo>
                      <a:lnTo>
                        <a:pt x="446" y="218"/>
                      </a:lnTo>
                      <a:lnTo>
                        <a:pt x="446" y="213"/>
                      </a:lnTo>
                      <a:lnTo>
                        <a:pt x="446" y="194"/>
                      </a:lnTo>
                      <a:lnTo>
                        <a:pt x="446" y="185"/>
                      </a:lnTo>
                      <a:lnTo>
                        <a:pt x="446" y="178"/>
                      </a:lnTo>
                      <a:lnTo>
                        <a:pt x="446" y="173"/>
                      </a:lnTo>
                      <a:lnTo>
                        <a:pt x="446" y="163"/>
                      </a:lnTo>
                      <a:lnTo>
                        <a:pt x="446" y="156"/>
                      </a:lnTo>
                      <a:lnTo>
                        <a:pt x="444" y="147"/>
                      </a:lnTo>
                      <a:lnTo>
                        <a:pt x="444" y="140"/>
                      </a:lnTo>
                      <a:lnTo>
                        <a:pt x="444" y="123"/>
                      </a:lnTo>
                      <a:lnTo>
                        <a:pt x="444" y="121"/>
                      </a:lnTo>
                      <a:lnTo>
                        <a:pt x="444" y="116"/>
                      </a:lnTo>
                      <a:lnTo>
                        <a:pt x="444" y="109"/>
                      </a:lnTo>
                      <a:lnTo>
                        <a:pt x="444" y="100"/>
                      </a:lnTo>
                      <a:lnTo>
                        <a:pt x="444" y="97"/>
                      </a:lnTo>
                      <a:lnTo>
                        <a:pt x="444" y="90"/>
                      </a:lnTo>
                      <a:lnTo>
                        <a:pt x="444" y="85"/>
                      </a:lnTo>
                      <a:lnTo>
                        <a:pt x="444" y="83"/>
                      </a:lnTo>
                      <a:lnTo>
                        <a:pt x="446" y="78"/>
                      </a:lnTo>
                      <a:lnTo>
                        <a:pt x="446" y="74"/>
                      </a:lnTo>
                      <a:lnTo>
                        <a:pt x="463" y="74"/>
                      </a:lnTo>
                      <a:lnTo>
                        <a:pt x="496" y="74"/>
                      </a:lnTo>
                      <a:lnTo>
                        <a:pt x="507" y="74"/>
                      </a:lnTo>
                      <a:lnTo>
                        <a:pt x="519" y="74"/>
                      </a:lnTo>
                      <a:lnTo>
                        <a:pt x="529" y="74"/>
                      </a:lnTo>
                      <a:lnTo>
                        <a:pt x="538" y="74"/>
                      </a:lnTo>
                      <a:lnTo>
                        <a:pt x="543" y="74"/>
                      </a:lnTo>
                      <a:lnTo>
                        <a:pt x="555" y="74"/>
                      </a:lnTo>
                      <a:lnTo>
                        <a:pt x="562" y="74"/>
                      </a:lnTo>
                      <a:lnTo>
                        <a:pt x="567" y="74"/>
                      </a:lnTo>
                      <a:lnTo>
                        <a:pt x="571" y="74"/>
                      </a:lnTo>
                      <a:lnTo>
                        <a:pt x="576" y="74"/>
                      </a:lnTo>
                      <a:lnTo>
                        <a:pt x="581" y="74"/>
                      </a:lnTo>
                      <a:lnTo>
                        <a:pt x="583" y="76"/>
                      </a:lnTo>
                      <a:lnTo>
                        <a:pt x="588" y="76"/>
                      </a:lnTo>
                      <a:lnTo>
                        <a:pt x="593" y="76"/>
                      </a:lnTo>
                      <a:lnTo>
                        <a:pt x="597" y="76"/>
                      </a:lnTo>
                      <a:lnTo>
                        <a:pt x="600" y="78"/>
                      </a:lnTo>
                      <a:lnTo>
                        <a:pt x="604" y="78"/>
                      </a:lnTo>
                      <a:lnTo>
                        <a:pt x="609" y="78"/>
                      </a:lnTo>
                      <a:lnTo>
                        <a:pt x="614" y="81"/>
                      </a:lnTo>
                      <a:lnTo>
                        <a:pt x="616" y="81"/>
                      </a:lnTo>
                      <a:lnTo>
                        <a:pt x="619" y="81"/>
                      </a:lnTo>
                      <a:lnTo>
                        <a:pt x="623" y="81"/>
                      </a:lnTo>
                      <a:lnTo>
                        <a:pt x="628" y="83"/>
                      </a:lnTo>
                      <a:lnTo>
                        <a:pt x="630" y="83"/>
                      </a:lnTo>
                      <a:lnTo>
                        <a:pt x="635" y="83"/>
                      </a:lnTo>
                      <a:lnTo>
                        <a:pt x="637" y="83"/>
                      </a:lnTo>
                      <a:lnTo>
                        <a:pt x="642" y="83"/>
                      </a:lnTo>
                      <a:lnTo>
                        <a:pt x="644" y="83"/>
                      </a:lnTo>
                      <a:lnTo>
                        <a:pt x="649" y="83"/>
                      </a:lnTo>
                      <a:lnTo>
                        <a:pt x="656" y="83"/>
                      </a:lnTo>
                      <a:lnTo>
                        <a:pt x="661" y="83"/>
                      </a:lnTo>
                      <a:lnTo>
                        <a:pt x="668" y="83"/>
                      </a:lnTo>
                      <a:lnTo>
                        <a:pt x="675" y="81"/>
                      </a:lnTo>
                      <a:lnTo>
                        <a:pt x="682" y="81"/>
                      </a:lnTo>
                      <a:lnTo>
                        <a:pt x="689" y="81"/>
                      </a:lnTo>
                      <a:lnTo>
                        <a:pt x="694" y="81"/>
                      </a:lnTo>
                      <a:lnTo>
                        <a:pt x="701" y="78"/>
                      </a:lnTo>
                      <a:lnTo>
                        <a:pt x="708" y="78"/>
                      </a:lnTo>
                      <a:lnTo>
                        <a:pt x="711" y="78"/>
                      </a:lnTo>
                      <a:lnTo>
                        <a:pt x="713" y="76"/>
                      </a:lnTo>
                      <a:lnTo>
                        <a:pt x="713" y="76"/>
                      </a:lnTo>
                      <a:lnTo>
                        <a:pt x="715" y="76"/>
                      </a:lnTo>
                      <a:lnTo>
                        <a:pt x="720" y="74"/>
                      </a:lnTo>
                      <a:lnTo>
                        <a:pt x="722" y="74"/>
                      </a:lnTo>
                      <a:lnTo>
                        <a:pt x="725" y="74"/>
                      </a:lnTo>
                      <a:lnTo>
                        <a:pt x="727" y="71"/>
                      </a:lnTo>
                      <a:lnTo>
                        <a:pt x="730" y="71"/>
                      </a:lnTo>
                      <a:lnTo>
                        <a:pt x="732" y="69"/>
                      </a:lnTo>
                      <a:lnTo>
                        <a:pt x="734" y="69"/>
                      </a:lnTo>
                      <a:lnTo>
                        <a:pt x="737" y="67"/>
                      </a:lnTo>
                      <a:lnTo>
                        <a:pt x="737" y="64"/>
                      </a:lnTo>
                      <a:lnTo>
                        <a:pt x="739" y="64"/>
                      </a:lnTo>
                      <a:lnTo>
                        <a:pt x="741" y="62"/>
                      </a:lnTo>
                      <a:lnTo>
                        <a:pt x="744" y="62"/>
                      </a:lnTo>
                      <a:lnTo>
                        <a:pt x="746" y="62"/>
                      </a:lnTo>
                      <a:lnTo>
                        <a:pt x="748" y="59"/>
                      </a:lnTo>
                      <a:lnTo>
                        <a:pt x="751" y="57"/>
                      </a:lnTo>
                      <a:lnTo>
                        <a:pt x="753" y="55"/>
                      </a:lnTo>
                      <a:lnTo>
                        <a:pt x="756" y="52"/>
                      </a:lnTo>
                      <a:lnTo>
                        <a:pt x="758" y="50"/>
                      </a:lnTo>
                      <a:lnTo>
                        <a:pt x="763" y="45"/>
                      </a:lnTo>
                      <a:lnTo>
                        <a:pt x="765" y="41"/>
                      </a:lnTo>
                      <a:lnTo>
                        <a:pt x="767" y="38"/>
                      </a:lnTo>
                      <a:lnTo>
                        <a:pt x="770" y="33"/>
                      </a:lnTo>
                      <a:lnTo>
                        <a:pt x="772" y="29"/>
                      </a:lnTo>
                      <a:lnTo>
                        <a:pt x="777" y="22"/>
                      </a:lnTo>
                      <a:lnTo>
                        <a:pt x="779" y="19"/>
                      </a:lnTo>
                      <a:lnTo>
                        <a:pt x="781" y="17"/>
                      </a:lnTo>
                      <a:lnTo>
                        <a:pt x="784" y="15"/>
                      </a:lnTo>
                      <a:lnTo>
                        <a:pt x="786" y="12"/>
                      </a:lnTo>
                      <a:lnTo>
                        <a:pt x="789" y="10"/>
                      </a:lnTo>
                      <a:lnTo>
                        <a:pt x="791" y="10"/>
                      </a:lnTo>
                      <a:lnTo>
                        <a:pt x="793" y="7"/>
                      </a:lnTo>
                      <a:lnTo>
                        <a:pt x="796" y="5"/>
                      </a:lnTo>
                      <a:lnTo>
                        <a:pt x="798" y="5"/>
                      </a:lnTo>
                      <a:lnTo>
                        <a:pt x="800" y="5"/>
                      </a:lnTo>
                      <a:lnTo>
                        <a:pt x="803" y="5"/>
                      </a:lnTo>
                      <a:lnTo>
                        <a:pt x="822" y="3"/>
                      </a:lnTo>
                      <a:lnTo>
                        <a:pt x="848" y="3"/>
                      </a:lnTo>
                      <a:lnTo>
                        <a:pt x="890" y="3"/>
                      </a:lnTo>
                      <a:lnTo>
                        <a:pt x="937" y="3"/>
                      </a:lnTo>
                      <a:lnTo>
                        <a:pt x="980" y="3"/>
                      </a:lnTo>
                      <a:lnTo>
                        <a:pt x="1025" y="3"/>
                      </a:lnTo>
                      <a:lnTo>
                        <a:pt x="1070" y="3"/>
                      </a:lnTo>
                      <a:lnTo>
                        <a:pt x="1115" y="5"/>
                      </a:lnTo>
                      <a:lnTo>
                        <a:pt x="1162" y="5"/>
                      </a:lnTo>
                      <a:lnTo>
                        <a:pt x="1178" y="5"/>
                      </a:lnTo>
                      <a:lnTo>
                        <a:pt x="1204" y="5"/>
                      </a:lnTo>
                      <a:lnTo>
                        <a:pt x="1249" y="3"/>
                      </a:lnTo>
                      <a:lnTo>
                        <a:pt x="1292" y="3"/>
                      </a:lnTo>
                      <a:lnTo>
                        <a:pt x="1294" y="3"/>
                      </a:lnTo>
                      <a:lnTo>
                        <a:pt x="1339" y="3"/>
                      </a:lnTo>
                      <a:lnTo>
                        <a:pt x="1384" y="3"/>
                      </a:lnTo>
                      <a:lnTo>
                        <a:pt x="1417" y="3"/>
                      </a:lnTo>
                      <a:lnTo>
                        <a:pt x="1429" y="3"/>
                      </a:lnTo>
                      <a:lnTo>
                        <a:pt x="1474" y="3"/>
                      </a:lnTo>
                      <a:lnTo>
                        <a:pt x="1518" y="3"/>
                      </a:lnTo>
                      <a:lnTo>
                        <a:pt x="1563" y="3"/>
                      </a:lnTo>
                      <a:lnTo>
                        <a:pt x="1611" y="0"/>
                      </a:lnTo>
                      <a:lnTo>
                        <a:pt x="1625" y="0"/>
                      </a:lnTo>
                      <a:lnTo>
                        <a:pt x="1653" y="0"/>
                      </a:lnTo>
                      <a:lnTo>
                        <a:pt x="1655" y="0"/>
                      </a:lnTo>
                      <a:lnTo>
                        <a:pt x="1696" y="0"/>
                      </a:lnTo>
                      <a:lnTo>
                        <a:pt x="1698" y="12"/>
                      </a:lnTo>
                      <a:lnTo>
                        <a:pt x="1700" y="12"/>
                      </a:lnTo>
                      <a:lnTo>
                        <a:pt x="1724" y="12"/>
                      </a:lnTo>
                      <a:lnTo>
                        <a:pt x="1726" y="12"/>
                      </a:lnTo>
                      <a:lnTo>
                        <a:pt x="1729" y="12"/>
                      </a:lnTo>
                      <a:lnTo>
                        <a:pt x="1733" y="12"/>
                      </a:lnTo>
                      <a:lnTo>
                        <a:pt x="1733" y="12"/>
                      </a:lnTo>
                      <a:lnTo>
                        <a:pt x="1741" y="12"/>
                      </a:lnTo>
                      <a:lnTo>
                        <a:pt x="1743" y="12"/>
                      </a:lnTo>
                      <a:lnTo>
                        <a:pt x="1766" y="12"/>
                      </a:lnTo>
                      <a:lnTo>
                        <a:pt x="1790" y="12"/>
                      </a:lnTo>
                      <a:lnTo>
                        <a:pt x="1835" y="12"/>
                      </a:lnTo>
                      <a:lnTo>
                        <a:pt x="1880" y="12"/>
                      </a:lnTo>
                      <a:lnTo>
                        <a:pt x="1922" y="12"/>
                      </a:lnTo>
                      <a:lnTo>
                        <a:pt x="1967" y="12"/>
                      </a:lnTo>
                      <a:lnTo>
                        <a:pt x="2015" y="10"/>
                      </a:lnTo>
                      <a:lnTo>
                        <a:pt x="2029" y="10"/>
                      </a:lnTo>
                      <a:lnTo>
                        <a:pt x="2059" y="10"/>
                      </a:lnTo>
                      <a:lnTo>
                        <a:pt x="2059" y="57"/>
                      </a:lnTo>
                      <a:lnTo>
                        <a:pt x="2062" y="102"/>
                      </a:lnTo>
                      <a:lnTo>
                        <a:pt x="2062" y="104"/>
                      </a:lnTo>
                      <a:lnTo>
                        <a:pt x="2062" y="116"/>
                      </a:lnTo>
                      <a:lnTo>
                        <a:pt x="2062" y="147"/>
                      </a:lnTo>
                      <a:lnTo>
                        <a:pt x="2062" y="168"/>
                      </a:lnTo>
                      <a:lnTo>
                        <a:pt x="2064" y="199"/>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5" name="Freeform 16"/>
                <p:cNvSpPr>
                  <a:spLocks/>
                </p:cNvSpPr>
                <p:nvPr/>
              </p:nvSpPr>
              <p:spPr bwMode="auto">
                <a:xfrm>
                  <a:off x="-9545956" y="8969005"/>
                  <a:ext cx="4233863" cy="4924426"/>
                </a:xfrm>
                <a:custGeom>
                  <a:avLst/>
                  <a:gdLst>
                    <a:gd name="T0" fmla="*/ 2627 w 2667"/>
                    <a:gd name="T1" fmla="*/ 12 h 3102"/>
                    <a:gd name="T2" fmla="*/ 2657 w 2667"/>
                    <a:gd name="T3" fmla="*/ 80 h 3102"/>
                    <a:gd name="T4" fmla="*/ 2660 w 2667"/>
                    <a:gd name="T5" fmla="*/ 146 h 3102"/>
                    <a:gd name="T6" fmla="*/ 2648 w 2667"/>
                    <a:gd name="T7" fmla="*/ 201 h 3102"/>
                    <a:gd name="T8" fmla="*/ 2655 w 2667"/>
                    <a:gd name="T9" fmla="*/ 281 h 3102"/>
                    <a:gd name="T10" fmla="*/ 2645 w 2667"/>
                    <a:gd name="T11" fmla="*/ 352 h 3102"/>
                    <a:gd name="T12" fmla="*/ 2631 w 2667"/>
                    <a:gd name="T13" fmla="*/ 420 h 3102"/>
                    <a:gd name="T14" fmla="*/ 2615 w 2667"/>
                    <a:gd name="T15" fmla="*/ 489 h 3102"/>
                    <a:gd name="T16" fmla="*/ 2596 w 2667"/>
                    <a:gd name="T17" fmla="*/ 555 h 3102"/>
                    <a:gd name="T18" fmla="*/ 2553 w 2667"/>
                    <a:gd name="T19" fmla="*/ 640 h 3102"/>
                    <a:gd name="T20" fmla="*/ 2511 w 2667"/>
                    <a:gd name="T21" fmla="*/ 694 h 3102"/>
                    <a:gd name="T22" fmla="*/ 2485 w 2667"/>
                    <a:gd name="T23" fmla="*/ 744 h 3102"/>
                    <a:gd name="T24" fmla="*/ 2435 w 2667"/>
                    <a:gd name="T25" fmla="*/ 796 h 3102"/>
                    <a:gd name="T26" fmla="*/ 2402 w 2667"/>
                    <a:gd name="T27" fmla="*/ 853 h 3102"/>
                    <a:gd name="T28" fmla="*/ 2338 w 2667"/>
                    <a:gd name="T29" fmla="*/ 900 h 3102"/>
                    <a:gd name="T30" fmla="*/ 2282 w 2667"/>
                    <a:gd name="T31" fmla="*/ 886 h 3102"/>
                    <a:gd name="T32" fmla="*/ 2213 w 2667"/>
                    <a:gd name="T33" fmla="*/ 893 h 3102"/>
                    <a:gd name="T34" fmla="*/ 2168 w 2667"/>
                    <a:gd name="T35" fmla="*/ 1179 h 3102"/>
                    <a:gd name="T36" fmla="*/ 2334 w 2667"/>
                    <a:gd name="T37" fmla="*/ 1814 h 3102"/>
                    <a:gd name="T38" fmla="*/ 2263 w 2667"/>
                    <a:gd name="T39" fmla="*/ 1883 h 3102"/>
                    <a:gd name="T40" fmla="*/ 2138 w 2667"/>
                    <a:gd name="T41" fmla="*/ 1887 h 3102"/>
                    <a:gd name="T42" fmla="*/ 1982 w 2667"/>
                    <a:gd name="T43" fmla="*/ 1949 h 3102"/>
                    <a:gd name="T44" fmla="*/ 1911 w 2667"/>
                    <a:gd name="T45" fmla="*/ 2133 h 3102"/>
                    <a:gd name="T46" fmla="*/ 1812 w 2667"/>
                    <a:gd name="T47" fmla="*/ 2152 h 3102"/>
                    <a:gd name="T48" fmla="*/ 1809 w 2667"/>
                    <a:gd name="T49" fmla="*/ 2268 h 3102"/>
                    <a:gd name="T50" fmla="*/ 1819 w 2667"/>
                    <a:gd name="T51" fmla="*/ 2346 h 3102"/>
                    <a:gd name="T52" fmla="*/ 1802 w 2667"/>
                    <a:gd name="T53" fmla="*/ 2435 h 3102"/>
                    <a:gd name="T54" fmla="*/ 1764 w 2667"/>
                    <a:gd name="T55" fmla="*/ 2582 h 3102"/>
                    <a:gd name="T56" fmla="*/ 1812 w 2667"/>
                    <a:gd name="T57" fmla="*/ 2714 h 3102"/>
                    <a:gd name="T58" fmla="*/ 1833 w 2667"/>
                    <a:gd name="T59" fmla="*/ 2854 h 3102"/>
                    <a:gd name="T60" fmla="*/ 1727 w 2667"/>
                    <a:gd name="T61" fmla="*/ 2898 h 3102"/>
                    <a:gd name="T62" fmla="*/ 1644 w 2667"/>
                    <a:gd name="T63" fmla="*/ 2974 h 3102"/>
                    <a:gd name="T64" fmla="*/ 1538 w 2667"/>
                    <a:gd name="T65" fmla="*/ 3000 h 3102"/>
                    <a:gd name="T66" fmla="*/ 1471 w 2667"/>
                    <a:gd name="T67" fmla="*/ 3050 h 3102"/>
                    <a:gd name="T68" fmla="*/ 1417 w 2667"/>
                    <a:gd name="T69" fmla="*/ 3099 h 3102"/>
                    <a:gd name="T70" fmla="*/ 1353 w 2667"/>
                    <a:gd name="T71" fmla="*/ 3059 h 3102"/>
                    <a:gd name="T72" fmla="*/ 1299 w 2667"/>
                    <a:gd name="T73" fmla="*/ 2991 h 3102"/>
                    <a:gd name="T74" fmla="*/ 1233 w 2667"/>
                    <a:gd name="T75" fmla="*/ 2962 h 3102"/>
                    <a:gd name="T76" fmla="*/ 1127 w 2667"/>
                    <a:gd name="T77" fmla="*/ 2960 h 3102"/>
                    <a:gd name="T78" fmla="*/ 1051 w 2667"/>
                    <a:gd name="T79" fmla="*/ 2962 h 3102"/>
                    <a:gd name="T80" fmla="*/ 983 w 2667"/>
                    <a:gd name="T81" fmla="*/ 2976 h 3102"/>
                    <a:gd name="T82" fmla="*/ 675 w 2667"/>
                    <a:gd name="T83" fmla="*/ 2976 h 3102"/>
                    <a:gd name="T84" fmla="*/ 510 w 2667"/>
                    <a:gd name="T85" fmla="*/ 2976 h 3102"/>
                    <a:gd name="T86" fmla="*/ 357 w 2667"/>
                    <a:gd name="T87" fmla="*/ 2941 h 3102"/>
                    <a:gd name="T88" fmla="*/ 222 w 2667"/>
                    <a:gd name="T89" fmla="*/ 2932 h 3102"/>
                    <a:gd name="T90" fmla="*/ 94 w 2667"/>
                    <a:gd name="T91" fmla="*/ 2887 h 3102"/>
                    <a:gd name="T92" fmla="*/ 7 w 2667"/>
                    <a:gd name="T93" fmla="*/ 2667 h 3102"/>
                    <a:gd name="T94" fmla="*/ 57 w 2667"/>
                    <a:gd name="T95" fmla="*/ 2648 h 3102"/>
                    <a:gd name="T96" fmla="*/ 68 w 2667"/>
                    <a:gd name="T97" fmla="*/ 2598 h 3102"/>
                    <a:gd name="T98" fmla="*/ 66 w 2667"/>
                    <a:gd name="T99" fmla="*/ 2539 h 3102"/>
                    <a:gd name="T100" fmla="*/ 99 w 2667"/>
                    <a:gd name="T101" fmla="*/ 2506 h 3102"/>
                    <a:gd name="T102" fmla="*/ 94 w 2667"/>
                    <a:gd name="T103" fmla="*/ 2464 h 3102"/>
                    <a:gd name="T104" fmla="*/ 61 w 2667"/>
                    <a:gd name="T105" fmla="*/ 2428 h 3102"/>
                    <a:gd name="T106" fmla="*/ 24 w 2667"/>
                    <a:gd name="T107" fmla="*/ 2398 h 3102"/>
                    <a:gd name="T108" fmla="*/ 0 w 2667"/>
                    <a:gd name="T109" fmla="*/ 1077 h 3102"/>
                    <a:gd name="T110" fmla="*/ 14 w 2667"/>
                    <a:gd name="T111" fmla="*/ 222 h 3102"/>
                    <a:gd name="T112" fmla="*/ 52 w 2667"/>
                    <a:gd name="T113" fmla="*/ 222 h 3102"/>
                    <a:gd name="T114" fmla="*/ 87 w 2667"/>
                    <a:gd name="T115" fmla="*/ 243 h 3102"/>
                    <a:gd name="T116" fmla="*/ 130 w 2667"/>
                    <a:gd name="T117" fmla="*/ 208 h 3102"/>
                    <a:gd name="T118" fmla="*/ 151 w 2667"/>
                    <a:gd name="T119" fmla="*/ 149 h 3102"/>
                    <a:gd name="T120" fmla="*/ 151 w 2667"/>
                    <a:gd name="T121" fmla="*/ 97 h 3102"/>
                    <a:gd name="T122" fmla="*/ 139 w 2667"/>
                    <a:gd name="T123" fmla="*/ 42 h 3102"/>
                    <a:gd name="T124" fmla="*/ 366 w 2667"/>
                    <a:gd name="T125" fmla="*/ 0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7" h="3102">
                      <a:moveTo>
                        <a:pt x="945" y="2"/>
                      </a:moveTo>
                      <a:lnTo>
                        <a:pt x="992" y="2"/>
                      </a:lnTo>
                      <a:lnTo>
                        <a:pt x="1082" y="2"/>
                      </a:lnTo>
                      <a:lnTo>
                        <a:pt x="1124" y="2"/>
                      </a:lnTo>
                      <a:lnTo>
                        <a:pt x="1171" y="2"/>
                      </a:lnTo>
                      <a:lnTo>
                        <a:pt x="1216" y="2"/>
                      </a:lnTo>
                      <a:lnTo>
                        <a:pt x="1261" y="2"/>
                      </a:lnTo>
                      <a:lnTo>
                        <a:pt x="1306" y="2"/>
                      </a:lnTo>
                      <a:lnTo>
                        <a:pt x="1351" y="2"/>
                      </a:lnTo>
                      <a:lnTo>
                        <a:pt x="1398" y="2"/>
                      </a:lnTo>
                      <a:lnTo>
                        <a:pt x="1436" y="2"/>
                      </a:lnTo>
                      <a:lnTo>
                        <a:pt x="1443" y="2"/>
                      </a:lnTo>
                      <a:lnTo>
                        <a:pt x="1488" y="2"/>
                      </a:lnTo>
                      <a:lnTo>
                        <a:pt x="1533" y="2"/>
                      </a:lnTo>
                      <a:lnTo>
                        <a:pt x="1547" y="2"/>
                      </a:lnTo>
                      <a:lnTo>
                        <a:pt x="1578" y="4"/>
                      </a:lnTo>
                      <a:lnTo>
                        <a:pt x="1623" y="4"/>
                      </a:lnTo>
                      <a:lnTo>
                        <a:pt x="1712" y="4"/>
                      </a:lnTo>
                      <a:lnTo>
                        <a:pt x="1802" y="4"/>
                      </a:lnTo>
                      <a:lnTo>
                        <a:pt x="1892" y="4"/>
                      </a:lnTo>
                      <a:lnTo>
                        <a:pt x="1979" y="4"/>
                      </a:lnTo>
                      <a:lnTo>
                        <a:pt x="2067" y="7"/>
                      </a:lnTo>
                      <a:lnTo>
                        <a:pt x="2154" y="9"/>
                      </a:lnTo>
                      <a:lnTo>
                        <a:pt x="2180" y="9"/>
                      </a:lnTo>
                      <a:lnTo>
                        <a:pt x="2263" y="9"/>
                      </a:lnTo>
                      <a:lnTo>
                        <a:pt x="2355" y="9"/>
                      </a:lnTo>
                      <a:lnTo>
                        <a:pt x="2445" y="12"/>
                      </a:lnTo>
                      <a:lnTo>
                        <a:pt x="2534" y="12"/>
                      </a:lnTo>
                      <a:lnTo>
                        <a:pt x="2627" y="12"/>
                      </a:lnTo>
                      <a:lnTo>
                        <a:pt x="2664" y="12"/>
                      </a:lnTo>
                      <a:lnTo>
                        <a:pt x="2667" y="16"/>
                      </a:lnTo>
                      <a:lnTo>
                        <a:pt x="2667" y="19"/>
                      </a:lnTo>
                      <a:lnTo>
                        <a:pt x="2667" y="21"/>
                      </a:lnTo>
                      <a:lnTo>
                        <a:pt x="2664" y="21"/>
                      </a:lnTo>
                      <a:lnTo>
                        <a:pt x="2662" y="21"/>
                      </a:lnTo>
                      <a:lnTo>
                        <a:pt x="2657" y="23"/>
                      </a:lnTo>
                      <a:lnTo>
                        <a:pt x="2657" y="26"/>
                      </a:lnTo>
                      <a:lnTo>
                        <a:pt x="2657" y="28"/>
                      </a:lnTo>
                      <a:lnTo>
                        <a:pt x="2657" y="30"/>
                      </a:lnTo>
                      <a:lnTo>
                        <a:pt x="2655" y="30"/>
                      </a:lnTo>
                      <a:lnTo>
                        <a:pt x="2655" y="35"/>
                      </a:lnTo>
                      <a:lnTo>
                        <a:pt x="2655" y="38"/>
                      </a:lnTo>
                      <a:lnTo>
                        <a:pt x="2655" y="40"/>
                      </a:lnTo>
                      <a:lnTo>
                        <a:pt x="2655" y="45"/>
                      </a:lnTo>
                      <a:lnTo>
                        <a:pt x="2655" y="47"/>
                      </a:lnTo>
                      <a:lnTo>
                        <a:pt x="2653" y="49"/>
                      </a:lnTo>
                      <a:lnTo>
                        <a:pt x="2653" y="52"/>
                      </a:lnTo>
                      <a:lnTo>
                        <a:pt x="2653" y="54"/>
                      </a:lnTo>
                      <a:lnTo>
                        <a:pt x="2653" y="56"/>
                      </a:lnTo>
                      <a:lnTo>
                        <a:pt x="2653" y="59"/>
                      </a:lnTo>
                      <a:lnTo>
                        <a:pt x="2653" y="61"/>
                      </a:lnTo>
                      <a:lnTo>
                        <a:pt x="2653" y="68"/>
                      </a:lnTo>
                      <a:lnTo>
                        <a:pt x="2653" y="71"/>
                      </a:lnTo>
                      <a:lnTo>
                        <a:pt x="2653" y="73"/>
                      </a:lnTo>
                      <a:lnTo>
                        <a:pt x="2655" y="73"/>
                      </a:lnTo>
                      <a:lnTo>
                        <a:pt x="2655" y="75"/>
                      </a:lnTo>
                      <a:lnTo>
                        <a:pt x="2657" y="78"/>
                      </a:lnTo>
                      <a:lnTo>
                        <a:pt x="2657" y="80"/>
                      </a:lnTo>
                      <a:lnTo>
                        <a:pt x="2657" y="82"/>
                      </a:lnTo>
                      <a:lnTo>
                        <a:pt x="2657" y="85"/>
                      </a:lnTo>
                      <a:lnTo>
                        <a:pt x="2657" y="87"/>
                      </a:lnTo>
                      <a:lnTo>
                        <a:pt x="2655" y="90"/>
                      </a:lnTo>
                      <a:lnTo>
                        <a:pt x="2655" y="92"/>
                      </a:lnTo>
                      <a:lnTo>
                        <a:pt x="2655" y="94"/>
                      </a:lnTo>
                      <a:lnTo>
                        <a:pt x="2655" y="99"/>
                      </a:lnTo>
                      <a:lnTo>
                        <a:pt x="2655" y="101"/>
                      </a:lnTo>
                      <a:lnTo>
                        <a:pt x="2655" y="104"/>
                      </a:lnTo>
                      <a:lnTo>
                        <a:pt x="2657" y="104"/>
                      </a:lnTo>
                      <a:lnTo>
                        <a:pt x="2657" y="106"/>
                      </a:lnTo>
                      <a:lnTo>
                        <a:pt x="2660" y="106"/>
                      </a:lnTo>
                      <a:lnTo>
                        <a:pt x="2660" y="108"/>
                      </a:lnTo>
                      <a:lnTo>
                        <a:pt x="2660" y="111"/>
                      </a:lnTo>
                      <a:lnTo>
                        <a:pt x="2660" y="113"/>
                      </a:lnTo>
                      <a:lnTo>
                        <a:pt x="2662" y="116"/>
                      </a:lnTo>
                      <a:lnTo>
                        <a:pt x="2662" y="116"/>
                      </a:lnTo>
                      <a:lnTo>
                        <a:pt x="2662" y="118"/>
                      </a:lnTo>
                      <a:lnTo>
                        <a:pt x="2662" y="120"/>
                      </a:lnTo>
                      <a:lnTo>
                        <a:pt x="2662" y="123"/>
                      </a:lnTo>
                      <a:lnTo>
                        <a:pt x="2662" y="125"/>
                      </a:lnTo>
                      <a:lnTo>
                        <a:pt x="2660" y="127"/>
                      </a:lnTo>
                      <a:lnTo>
                        <a:pt x="2660" y="132"/>
                      </a:lnTo>
                      <a:lnTo>
                        <a:pt x="2660" y="134"/>
                      </a:lnTo>
                      <a:lnTo>
                        <a:pt x="2660" y="137"/>
                      </a:lnTo>
                      <a:lnTo>
                        <a:pt x="2660" y="139"/>
                      </a:lnTo>
                      <a:lnTo>
                        <a:pt x="2660" y="141"/>
                      </a:lnTo>
                      <a:lnTo>
                        <a:pt x="2660" y="144"/>
                      </a:lnTo>
                      <a:lnTo>
                        <a:pt x="2660" y="146"/>
                      </a:lnTo>
                      <a:lnTo>
                        <a:pt x="2660" y="149"/>
                      </a:lnTo>
                      <a:lnTo>
                        <a:pt x="2660" y="151"/>
                      </a:lnTo>
                      <a:lnTo>
                        <a:pt x="2657" y="151"/>
                      </a:lnTo>
                      <a:lnTo>
                        <a:pt x="2657" y="153"/>
                      </a:lnTo>
                      <a:lnTo>
                        <a:pt x="2655" y="156"/>
                      </a:lnTo>
                      <a:lnTo>
                        <a:pt x="2653" y="156"/>
                      </a:lnTo>
                      <a:lnTo>
                        <a:pt x="2653" y="158"/>
                      </a:lnTo>
                      <a:lnTo>
                        <a:pt x="2650" y="158"/>
                      </a:lnTo>
                      <a:lnTo>
                        <a:pt x="2650" y="160"/>
                      </a:lnTo>
                      <a:lnTo>
                        <a:pt x="2648" y="160"/>
                      </a:lnTo>
                      <a:lnTo>
                        <a:pt x="2648" y="165"/>
                      </a:lnTo>
                      <a:lnTo>
                        <a:pt x="2650" y="167"/>
                      </a:lnTo>
                      <a:lnTo>
                        <a:pt x="2650" y="170"/>
                      </a:lnTo>
                      <a:lnTo>
                        <a:pt x="2653" y="170"/>
                      </a:lnTo>
                      <a:lnTo>
                        <a:pt x="2653" y="172"/>
                      </a:lnTo>
                      <a:lnTo>
                        <a:pt x="2653" y="172"/>
                      </a:lnTo>
                      <a:lnTo>
                        <a:pt x="2653" y="175"/>
                      </a:lnTo>
                      <a:lnTo>
                        <a:pt x="2650" y="175"/>
                      </a:lnTo>
                      <a:lnTo>
                        <a:pt x="2650" y="177"/>
                      </a:lnTo>
                      <a:lnTo>
                        <a:pt x="2650" y="179"/>
                      </a:lnTo>
                      <a:lnTo>
                        <a:pt x="2648" y="182"/>
                      </a:lnTo>
                      <a:lnTo>
                        <a:pt x="2648" y="184"/>
                      </a:lnTo>
                      <a:lnTo>
                        <a:pt x="2650" y="186"/>
                      </a:lnTo>
                      <a:lnTo>
                        <a:pt x="2650" y="189"/>
                      </a:lnTo>
                      <a:lnTo>
                        <a:pt x="2650" y="191"/>
                      </a:lnTo>
                      <a:lnTo>
                        <a:pt x="2648" y="191"/>
                      </a:lnTo>
                      <a:lnTo>
                        <a:pt x="2648" y="196"/>
                      </a:lnTo>
                      <a:lnTo>
                        <a:pt x="2648" y="198"/>
                      </a:lnTo>
                      <a:lnTo>
                        <a:pt x="2648" y="201"/>
                      </a:lnTo>
                      <a:lnTo>
                        <a:pt x="2648" y="203"/>
                      </a:lnTo>
                      <a:lnTo>
                        <a:pt x="2645" y="203"/>
                      </a:lnTo>
                      <a:lnTo>
                        <a:pt x="2645" y="205"/>
                      </a:lnTo>
                      <a:lnTo>
                        <a:pt x="2645" y="210"/>
                      </a:lnTo>
                      <a:lnTo>
                        <a:pt x="2645" y="212"/>
                      </a:lnTo>
                      <a:lnTo>
                        <a:pt x="2645" y="215"/>
                      </a:lnTo>
                      <a:lnTo>
                        <a:pt x="2645" y="217"/>
                      </a:lnTo>
                      <a:lnTo>
                        <a:pt x="2645" y="219"/>
                      </a:lnTo>
                      <a:lnTo>
                        <a:pt x="2648" y="222"/>
                      </a:lnTo>
                      <a:lnTo>
                        <a:pt x="2648" y="224"/>
                      </a:lnTo>
                      <a:lnTo>
                        <a:pt x="2648" y="229"/>
                      </a:lnTo>
                      <a:lnTo>
                        <a:pt x="2648" y="229"/>
                      </a:lnTo>
                      <a:lnTo>
                        <a:pt x="2648" y="234"/>
                      </a:lnTo>
                      <a:lnTo>
                        <a:pt x="2648" y="236"/>
                      </a:lnTo>
                      <a:lnTo>
                        <a:pt x="2648" y="238"/>
                      </a:lnTo>
                      <a:lnTo>
                        <a:pt x="2648" y="241"/>
                      </a:lnTo>
                      <a:lnTo>
                        <a:pt x="2650" y="245"/>
                      </a:lnTo>
                      <a:lnTo>
                        <a:pt x="2650" y="248"/>
                      </a:lnTo>
                      <a:lnTo>
                        <a:pt x="2650" y="250"/>
                      </a:lnTo>
                      <a:lnTo>
                        <a:pt x="2650" y="253"/>
                      </a:lnTo>
                      <a:lnTo>
                        <a:pt x="2650" y="255"/>
                      </a:lnTo>
                      <a:lnTo>
                        <a:pt x="2650" y="257"/>
                      </a:lnTo>
                      <a:lnTo>
                        <a:pt x="2650" y="260"/>
                      </a:lnTo>
                      <a:lnTo>
                        <a:pt x="2650" y="262"/>
                      </a:lnTo>
                      <a:lnTo>
                        <a:pt x="2648" y="269"/>
                      </a:lnTo>
                      <a:lnTo>
                        <a:pt x="2648" y="271"/>
                      </a:lnTo>
                      <a:lnTo>
                        <a:pt x="2648" y="274"/>
                      </a:lnTo>
                      <a:lnTo>
                        <a:pt x="2650" y="276"/>
                      </a:lnTo>
                      <a:lnTo>
                        <a:pt x="2655" y="281"/>
                      </a:lnTo>
                      <a:lnTo>
                        <a:pt x="2655" y="283"/>
                      </a:lnTo>
                      <a:lnTo>
                        <a:pt x="2655" y="286"/>
                      </a:lnTo>
                      <a:lnTo>
                        <a:pt x="2655" y="286"/>
                      </a:lnTo>
                      <a:lnTo>
                        <a:pt x="2655" y="288"/>
                      </a:lnTo>
                      <a:lnTo>
                        <a:pt x="2655" y="293"/>
                      </a:lnTo>
                      <a:lnTo>
                        <a:pt x="2653" y="297"/>
                      </a:lnTo>
                      <a:lnTo>
                        <a:pt x="2653" y="300"/>
                      </a:lnTo>
                      <a:lnTo>
                        <a:pt x="2653" y="302"/>
                      </a:lnTo>
                      <a:lnTo>
                        <a:pt x="2653" y="305"/>
                      </a:lnTo>
                      <a:lnTo>
                        <a:pt x="2653" y="307"/>
                      </a:lnTo>
                      <a:lnTo>
                        <a:pt x="2653" y="312"/>
                      </a:lnTo>
                      <a:lnTo>
                        <a:pt x="2653" y="316"/>
                      </a:lnTo>
                      <a:lnTo>
                        <a:pt x="2650" y="319"/>
                      </a:lnTo>
                      <a:lnTo>
                        <a:pt x="2650" y="321"/>
                      </a:lnTo>
                      <a:lnTo>
                        <a:pt x="2650" y="326"/>
                      </a:lnTo>
                      <a:lnTo>
                        <a:pt x="2650" y="328"/>
                      </a:lnTo>
                      <a:lnTo>
                        <a:pt x="2650" y="330"/>
                      </a:lnTo>
                      <a:lnTo>
                        <a:pt x="2650" y="333"/>
                      </a:lnTo>
                      <a:lnTo>
                        <a:pt x="2650" y="335"/>
                      </a:lnTo>
                      <a:lnTo>
                        <a:pt x="2648" y="335"/>
                      </a:lnTo>
                      <a:lnTo>
                        <a:pt x="2648" y="338"/>
                      </a:lnTo>
                      <a:lnTo>
                        <a:pt x="2648" y="340"/>
                      </a:lnTo>
                      <a:lnTo>
                        <a:pt x="2648" y="340"/>
                      </a:lnTo>
                      <a:lnTo>
                        <a:pt x="2648" y="342"/>
                      </a:lnTo>
                      <a:lnTo>
                        <a:pt x="2648" y="342"/>
                      </a:lnTo>
                      <a:lnTo>
                        <a:pt x="2645" y="345"/>
                      </a:lnTo>
                      <a:lnTo>
                        <a:pt x="2645" y="347"/>
                      </a:lnTo>
                      <a:lnTo>
                        <a:pt x="2645" y="349"/>
                      </a:lnTo>
                      <a:lnTo>
                        <a:pt x="2645" y="352"/>
                      </a:lnTo>
                      <a:lnTo>
                        <a:pt x="2645" y="354"/>
                      </a:lnTo>
                      <a:lnTo>
                        <a:pt x="2645" y="356"/>
                      </a:lnTo>
                      <a:lnTo>
                        <a:pt x="2643" y="364"/>
                      </a:lnTo>
                      <a:lnTo>
                        <a:pt x="2643" y="368"/>
                      </a:lnTo>
                      <a:lnTo>
                        <a:pt x="2643" y="371"/>
                      </a:lnTo>
                      <a:lnTo>
                        <a:pt x="2641" y="371"/>
                      </a:lnTo>
                      <a:lnTo>
                        <a:pt x="2643" y="373"/>
                      </a:lnTo>
                      <a:lnTo>
                        <a:pt x="2643" y="378"/>
                      </a:lnTo>
                      <a:lnTo>
                        <a:pt x="2643" y="380"/>
                      </a:lnTo>
                      <a:lnTo>
                        <a:pt x="2643" y="382"/>
                      </a:lnTo>
                      <a:lnTo>
                        <a:pt x="2643" y="385"/>
                      </a:lnTo>
                      <a:lnTo>
                        <a:pt x="2643" y="387"/>
                      </a:lnTo>
                      <a:lnTo>
                        <a:pt x="2643" y="390"/>
                      </a:lnTo>
                      <a:lnTo>
                        <a:pt x="2641" y="390"/>
                      </a:lnTo>
                      <a:lnTo>
                        <a:pt x="2641" y="392"/>
                      </a:lnTo>
                      <a:lnTo>
                        <a:pt x="2638" y="392"/>
                      </a:lnTo>
                      <a:lnTo>
                        <a:pt x="2636" y="392"/>
                      </a:lnTo>
                      <a:lnTo>
                        <a:pt x="2634" y="392"/>
                      </a:lnTo>
                      <a:lnTo>
                        <a:pt x="2634" y="394"/>
                      </a:lnTo>
                      <a:lnTo>
                        <a:pt x="2634" y="397"/>
                      </a:lnTo>
                      <a:lnTo>
                        <a:pt x="2634" y="399"/>
                      </a:lnTo>
                      <a:lnTo>
                        <a:pt x="2634" y="399"/>
                      </a:lnTo>
                      <a:lnTo>
                        <a:pt x="2634" y="401"/>
                      </a:lnTo>
                      <a:lnTo>
                        <a:pt x="2634" y="404"/>
                      </a:lnTo>
                      <a:lnTo>
                        <a:pt x="2631" y="406"/>
                      </a:lnTo>
                      <a:lnTo>
                        <a:pt x="2631" y="408"/>
                      </a:lnTo>
                      <a:lnTo>
                        <a:pt x="2631" y="411"/>
                      </a:lnTo>
                      <a:lnTo>
                        <a:pt x="2631" y="418"/>
                      </a:lnTo>
                      <a:lnTo>
                        <a:pt x="2631" y="420"/>
                      </a:lnTo>
                      <a:lnTo>
                        <a:pt x="2631" y="423"/>
                      </a:lnTo>
                      <a:lnTo>
                        <a:pt x="2629" y="427"/>
                      </a:lnTo>
                      <a:lnTo>
                        <a:pt x="2629" y="430"/>
                      </a:lnTo>
                      <a:lnTo>
                        <a:pt x="2627" y="430"/>
                      </a:lnTo>
                      <a:lnTo>
                        <a:pt x="2627" y="432"/>
                      </a:lnTo>
                      <a:lnTo>
                        <a:pt x="2627" y="434"/>
                      </a:lnTo>
                      <a:lnTo>
                        <a:pt x="2627" y="437"/>
                      </a:lnTo>
                      <a:lnTo>
                        <a:pt x="2624" y="442"/>
                      </a:lnTo>
                      <a:lnTo>
                        <a:pt x="2624" y="444"/>
                      </a:lnTo>
                      <a:lnTo>
                        <a:pt x="2624" y="446"/>
                      </a:lnTo>
                      <a:lnTo>
                        <a:pt x="2624" y="449"/>
                      </a:lnTo>
                      <a:lnTo>
                        <a:pt x="2624" y="451"/>
                      </a:lnTo>
                      <a:lnTo>
                        <a:pt x="2622" y="451"/>
                      </a:lnTo>
                      <a:lnTo>
                        <a:pt x="2622" y="453"/>
                      </a:lnTo>
                      <a:lnTo>
                        <a:pt x="2622" y="456"/>
                      </a:lnTo>
                      <a:lnTo>
                        <a:pt x="2622" y="456"/>
                      </a:lnTo>
                      <a:lnTo>
                        <a:pt x="2619" y="458"/>
                      </a:lnTo>
                      <a:lnTo>
                        <a:pt x="2619" y="460"/>
                      </a:lnTo>
                      <a:lnTo>
                        <a:pt x="2622" y="465"/>
                      </a:lnTo>
                      <a:lnTo>
                        <a:pt x="2619" y="465"/>
                      </a:lnTo>
                      <a:lnTo>
                        <a:pt x="2619" y="468"/>
                      </a:lnTo>
                      <a:lnTo>
                        <a:pt x="2617" y="470"/>
                      </a:lnTo>
                      <a:lnTo>
                        <a:pt x="2615" y="472"/>
                      </a:lnTo>
                      <a:lnTo>
                        <a:pt x="2615" y="475"/>
                      </a:lnTo>
                      <a:lnTo>
                        <a:pt x="2615" y="477"/>
                      </a:lnTo>
                      <a:lnTo>
                        <a:pt x="2615" y="479"/>
                      </a:lnTo>
                      <a:lnTo>
                        <a:pt x="2615" y="482"/>
                      </a:lnTo>
                      <a:lnTo>
                        <a:pt x="2615" y="484"/>
                      </a:lnTo>
                      <a:lnTo>
                        <a:pt x="2615" y="489"/>
                      </a:lnTo>
                      <a:lnTo>
                        <a:pt x="2615" y="491"/>
                      </a:lnTo>
                      <a:lnTo>
                        <a:pt x="2615" y="493"/>
                      </a:lnTo>
                      <a:lnTo>
                        <a:pt x="2615" y="496"/>
                      </a:lnTo>
                      <a:lnTo>
                        <a:pt x="2612" y="498"/>
                      </a:lnTo>
                      <a:lnTo>
                        <a:pt x="2612" y="501"/>
                      </a:lnTo>
                      <a:lnTo>
                        <a:pt x="2612" y="503"/>
                      </a:lnTo>
                      <a:lnTo>
                        <a:pt x="2612" y="505"/>
                      </a:lnTo>
                      <a:lnTo>
                        <a:pt x="2612" y="508"/>
                      </a:lnTo>
                      <a:lnTo>
                        <a:pt x="2612" y="512"/>
                      </a:lnTo>
                      <a:lnTo>
                        <a:pt x="2610" y="512"/>
                      </a:lnTo>
                      <a:lnTo>
                        <a:pt x="2610" y="515"/>
                      </a:lnTo>
                      <a:lnTo>
                        <a:pt x="2608" y="515"/>
                      </a:lnTo>
                      <a:lnTo>
                        <a:pt x="2608" y="517"/>
                      </a:lnTo>
                      <a:lnTo>
                        <a:pt x="2605" y="517"/>
                      </a:lnTo>
                      <a:lnTo>
                        <a:pt x="2605" y="519"/>
                      </a:lnTo>
                      <a:lnTo>
                        <a:pt x="2605" y="524"/>
                      </a:lnTo>
                      <a:lnTo>
                        <a:pt x="2605" y="527"/>
                      </a:lnTo>
                      <a:lnTo>
                        <a:pt x="2605" y="529"/>
                      </a:lnTo>
                      <a:lnTo>
                        <a:pt x="2603" y="529"/>
                      </a:lnTo>
                      <a:lnTo>
                        <a:pt x="2603" y="531"/>
                      </a:lnTo>
                      <a:lnTo>
                        <a:pt x="2603" y="534"/>
                      </a:lnTo>
                      <a:lnTo>
                        <a:pt x="2603" y="536"/>
                      </a:lnTo>
                      <a:lnTo>
                        <a:pt x="2603" y="538"/>
                      </a:lnTo>
                      <a:lnTo>
                        <a:pt x="2603" y="541"/>
                      </a:lnTo>
                      <a:lnTo>
                        <a:pt x="2603" y="543"/>
                      </a:lnTo>
                      <a:lnTo>
                        <a:pt x="2603" y="545"/>
                      </a:lnTo>
                      <a:lnTo>
                        <a:pt x="2601" y="548"/>
                      </a:lnTo>
                      <a:lnTo>
                        <a:pt x="2598" y="553"/>
                      </a:lnTo>
                      <a:lnTo>
                        <a:pt x="2596" y="555"/>
                      </a:lnTo>
                      <a:lnTo>
                        <a:pt x="2596" y="560"/>
                      </a:lnTo>
                      <a:lnTo>
                        <a:pt x="2593" y="562"/>
                      </a:lnTo>
                      <a:lnTo>
                        <a:pt x="2591" y="567"/>
                      </a:lnTo>
                      <a:lnTo>
                        <a:pt x="2591" y="569"/>
                      </a:lnTo>
                      <a:lnTo>
                        <a:pt x="2591" y="569"/>
                      </a:lnTo>
                      <a:lnTo>
                        <a:pt x="2586" y="576"/>
                      </a:lnTo>
                      <a:lnTo>
                        <a:pt x="2584" y="579"/>
                      </a:lnTo>
                      <a:lnTo>
                        <a:pt x="2582" y="583"/>
                      </a:lnTo>
                      <a:lnTo>
                        <a:pt x="2582" y="586"/>
                      </a:lnTo>
                      <a:lnTo>
                        <a:pt x="2582" y="590"/>
                      </a:lnTo>
                      <a:lnTo>
                        <a:pt x="2579" y="597"/>
                      </a:lnTo>
                      <a:lnTo>
                        <a:pt x="2579" y="600"/>
                      </a:lnTo>
                      <a:lnTo>
                        <a:pt x="2577" y="605"/>
                      </a:lnTo>
                      <a:lnTo>
                        <a:pt x="2577" y="607"/>
                      </a:lnTo>
                      <a:lnTo>
                        <a:pt x="2575" y="612"/>
                      </a:lnTo>
                      <a:lnTo>
                        <a:pt x="2575" y="614"/>
                      </a:lnTo>
                      <a:lnTo>
                        <a:pt x="2572" y="614"/>
                      </a:lnTo>
                      <a:lnTo>
                        <a:pt x="2570" y="621"/>
                      </a:lnTo>
                      <a:lnTo>
                        <a:pt x="2568" y="623"/>
                      </a:lnTo>
                      <a:lnTo>
                        <a:pt x="2568" y="626"/>
                      </a:lnTo>
                      <a:lnTo>
                        <a:pt x="2565" y="626"/>
                      </a:lnTo>
                      <a:lnTo>
                        <a:pt x="2565" y="628"/>
                      </a:lnTo>
                      <a:lnTo>
                        <a:pt x="2563" y="631"/>
                      </a:lnTo>
                      <a:lnTo>
                        <a:pt x="2563" y="633"/>
                      </a:lnTo>
                      <a:lnTo>
                        <a:pt x="2560" y="633"/>
                      </a:lnTo>
                      <a:lnTo>
                        <a:pt x="2560" y="635"/>
                      </a:lnTo>
                      <a:lnTo>
                        <a:pt x="2558" y="638"/>
                      </a:lnTo>
                      <a:lnTo>
                        <a:pt x="2556" y="640"/>
                      </a:lnTo>
                      <a:lnTo>
                        <a:pt x="2553" y="640"/>
                      </a:lnTo>
                      <a:lnTo>
                        <a:pt x="2553" y="642"/>
                      </a:lnTo>
                      <a:lnTo>
                        <a:pt x="2551" y="642"/>
                      </a:lnTo>
                      <a:lnTo>
                        <a:pt x="2549" y="645"/>
                      </a:lnTo>
                      <a:lnTo>
                        <a:pt x="2549" y="647"/>
                      </a:lnTo>
                      <a:lnTo>
                        <a:pt x="2546" y="649"/>
                      </a:lnTo>
                      <a:lnTo>
                        <a:pt x="2544" y="652"/>
                      </a:lnTo>
                      <a:lnTo>
                        <a:pt x="2539" y="657"/>
                      </a:lnTo>
                      <a:lnTo>
                        <a:pt x="2537" y="659"/>
                      </a:lnTo>
                      <a:lnTo>
                        <a:pt x="2534" y="661"/>
                      </a:lnTo>
                      <a:lnTo>
                        <a:pt x="2534" y="664"/>
                      </a:lnTo>
                      <a:lnTo>
                        <a:pt x="2534" y="666"/>
                      </a:lnTo>
                      <a:lnTo>
                        <a:pt x="2532" y="666"/>
                      </a:lnTo>
                      <a:lnTo>
                        <a:pt x="2532" y="668"/>
                      </a:lnTo>
                      <a:lnTo>
                        <a:pt x="2530" y="668"/>
                      </a:lnTo>
                      <a:lnTo>
                        <a:pt x="2530" y="671"/>
                      </a:lnTo>
                      <a:lnTo>
                        <a:pt x="2527" y="671"/>
                      </a:lnTo>
                      <a:lnTo>
                        <a:pt x="2527" y="673"/>
                      </a:lnTo>
                      <a:lnTo>
                        <a:pt x="2527" y="675"/>
                      </a:lnTo>
                      <a:lnTo>
                        <a:pt x="2525" y="675"/>
                      </a:lnTo>
                      <a:lnTo>
                        <a:pt x="2525" y="678"/>
                      </a:lnTo>
                      <a:lnTo>
                        <a:pt x="2523" y="678"/>
                      </a:lnTo>
                      <a:lnTo>
                        <a:pt x="2523" y="680"/>
                      </a:lnTo>
                      <a:lnTo>
                        <a:pt x="2520" y="682"/>
                      </a:lnTo>
                      <a:lnTo>
                        <a:pt x="2520" y="682"/>
                      </a:lnTo>
                      <a:lnTo>
                        <a:pt x="2520" y="685"/>
                      </a:lnTo>
                      <a:lnTo>
                        <a:pt x="2518" y="685"/>
                      </a:lnTo>
                      <a:lnTo>
                        <a:pt x="2518" y="687"/>
                      </a:lnTo>
                      <a:lnTo>
                        <a:pt x="2513" y="692"/>
                      </a:lnTo>
                      <a:lnTo>
                        <a:pt x="2511" y="694"/>
                      </a:lnTo>
                      <a:lnTo>
                        <a:pt x="2508" y="697"/>
                      </a:lnTo>
                      <a:lnTo>
                        <a:pt x="2506" y="697"/>
                      </a:lnTo>
                      <a:lnTo>
                        <a:pt x="2506" y="699"/>
                      </a:lnTo>
                      <a:lnTo>
                        <a:pt x="2506" y="701"/>
                      </a:lnTo>
                      <a:lnTo>
                        <a:pt x="2504" y="701"/>
                      </a:lnTo>
                      <a:lnTo>
                        <a:pt x="2504" y="704"/>
                      </a:lnTo>
                      <a:lnTo>
                        <a:pt x="2501" y="704"/>
                      </a:lnTo>
                      <a:lnTo>
                        <a:pt x="2501" y="706"/>
                      </a:lnTo>
                      <a:lnTo>
                        <a:pt x="2499" y="708"/>
                      </a:lnTo>
                      <a:lnTo>
                        <a:pt x="2497" y="711"/>
                      </a:lnTo>
                      <a:lnTo>
                        <a:pt x="2494" y="713"/>
                      </a:lnTo>
                      <a:lnTo>
                        <a:pt x="2492" y="716"/>
                      </a:lnTo>
                      <a:lnTo>
                        <a:pt x="2492" y="718"/>
                      </a:lnTo>
                      <a:lnTo>
                        <a:pt x="2492" y="720"/>
                      </a:lnTo>
                      <a:lnTo>
                        <a:pt x="2492" y="723"/>
                      </a:lnTo>
                      <a:lnTo>
                        <a:pt x="2492" y="725"/>
                      </a:lnTo>
                      <a:lnTo>
                        <a:pt x="2492" y="727"/>
                      </a:lnTo>
                      <a:lnTo>
                        <a:pt x="2492" y="730"/>
                      </a:lnTo>
                      <a:lnTo>
                        <a:pt x="2490" y="730"/>
                      </a:lnTo>
                      <a:lnTo>
                        <a:pt x="2492" y="732"/>
                      </a:lnTo>
                      <a:lnTo>
                        <a:pt x="2492" y="734"/>
                      </a:lnTo>
                      <a:lnTo>
                        <a:pt x="2492" y="737"/>
                      </a:lnTo>
                      <a:lnTo>
                        <a:pt x="2492" y="739"/>
                      </a:lnTo>
                      <a:lnTo>
                        <a:pt x="2494" y="739"/>
                      </a:lnTo>
                      <a:lnTo>
                        <a:pt x="2492" y="739"/>
                      </a:lnTo>
                      <a:lnTo>
                        <a:pt x="2490" y="739"/>
                      </a:lnTo>
                      <a:lnTo>
                        <a:pt x="2487" y="742"/>
                      </a:lnTo>
                      <a:lnTo>
                        <a:pt x="2487" y="744"/>
                      </a:lnTo>
                      <a:lnTo>
                        <a:pt x="2485" y="744"/>
                      </a:lnTo>
                      <a:lnTo>
                        <a:pt x="2485" y="746"/>
                      </a:lnTo>
                      <a:lnTo>
                        <a:pt x="2482" y="746"/>
                      </a:lnTo>
                      <a:lnTo>
                        <a:pt x="2482" y="749"/>
                      </a:lnTo>
                      <a:lnTo>
                        <a:pt x="2482" y="751"/>
                      </a:lnTo>
                      <a:lnTo>
                        <a:pt x="2480" y="751"/>
                      </a:lnTo>
                      <a:lnTo>
                        <a:pt x="2480" y="753"/>
                      </a:lnTo>
                      <a:lnTo>
                        <a:pt x="2478" y="753"/>
                      </a:lnTo>
                      <a:lnTo>
                        <a:pt x="2478" y="753"/>
                      </a:lnTo>
                      <a:lnTo>
                        <a:pt x="2475" y="753"/>
                      </a:lnTo>
                      <a:lnTo>
                        <a:pt x="2475" y="756"/>
                      </a:lnTo>
                      <a:lnTo>
                        <a:pt x="2473" y="756"/>
                      </a:lnTo>
                      <a:lnTo>
                        <a:pt x="2473" y="758"/>
                      </a:lnTo>
                      <a:lnTo>
                        <a:pt x="2471" y="760"/>
                      </a:lnTo>
                      <a:lnTo>
                        <a:pt x="2468" y="763"/>
                      </a:lnTo>
                      <a:lnTo>
                        <a:pt x="2468" y="765"/>
                      </a:lnTo>
                      <a:lnTo>
                        <a:pt x="2464" y="768"/>
                      </a:lnTo>
                      <a:lnTo>
                        <a:pt x="2464" y="770"/>
                      </a:lnTo>
                      <a:lnTo>
                        <a:pt x="2461" y="770"/>
                      </a:lnTo>
                      <a:lnTo>
                        <a:pt x="2461" y="772"/>
                      </a:lnTo>
                      <a:lnTo>
                        <a:pt x="2456" y="779"/>
                      </a:lnTo>
                      <a:lnTo>
                        <a:pt x="2454" y="782"/>
                      </a:lnTo>
                      <a:lnTo>
                        <a:pt x="2454" y="784"/>
                      </a:lnTo>
                      <a:lnTo>
                        <a:pt x="2452" y="784"/>
                      </a:lnTo>
                      <a:lnTo>
                        <a:pt x="2452" y="786"/>
                      </a:lnTo>
                      <a:lnTo>
                        <a:pt x="2449" y="786"/>
                      </a:lnTo>
                      <a:lnTo>
                        <a:pt x="2447" y="789"/>
                      </a:lnTo>
                      <a:lnTo>
                        <a:pt x="2445" y="791"/>
                      </a:lnTo>
                      <a:lnTo>
                        <a:pt x="2440" y="796"/>
                      </a:lnTo>
                      <a:lnTo>
                        <a:pt x="2435" y="796"/>
                      </a:lnTo>
                      <a:lnTo>
                        <a:pt x="2433" y="798"/>
                      </a:lnTo>
                      <a:lnTo>
                        <a:pt x="2431" y="801"/>
                      </a:lnTo>
                      <a:lnTo>
                        <a:pt x="2428" y="801"/>
                      </a:lnTo>
                      <a:lnTo>
                        <a:pt x="2423" y="805"/>
                      </a:lnTo>
                      <a:lnTo>
                        <a:pt x="2421" y="805"/>
                      </a:lnTo>
                      <a:lnTo>
                        <a:pt x="2421" y="808"/>
                      </a:lnTo>
                      <a:lnTo>
                        <a:pt x="2421" y="808"/>
                      </a:lnTo>
                      <a:lnTo>
                        <a:pt x="2421" y="810"/>
                      </a:lnTo>
                      <a:lnTo>
                        <a:pt x="2421" y="812"/>
                      </a:lnTo>
                      <a:lnTo>
                        <a:pt x="2421" y="815"/>
                      </a:lnTo>
                      <a:lnTo>
                        <a:pt x="2419" y="817"/>
                      </a:lnTo>
                      <a:lnTo>
                        <a:pt x="2419" y="820"/>
                      </a:lnTo>
                      <a:lnTo>
                        <a:pt x="2416" y="820"/>
                      </a:lnTo>
                      <a:lnTo>
                        <a:pt x="2414" y="822"/>
                      </a:lnTo>
                      <a:lnTo>
                        <a:pt x="2409" y="827"/>
                      </a:lnTo>
                      <a:lnTo>
                        <a:pt x="2409" y="829"/>
                      </a:lnTo>
                      <a:lnTo>
                        <a:pt x="2409" y="831"/>
                      </a:lnTo>
                      <a:lnTo>
                        <a:pt x="2409" y="834"/>
                      </a:lnTo>
                      <a:lnTo>
                        <a:pt x="2409" y="836"/>
                      </a:lnTo>
                      <a:lnTo>
                        <a:pt x="2409" y="838"/>
                      </a:lnTo>
                      <a:lnTo>
                        <a:pt x="2407" y="841"/>
                      </a:lnTo>
                      <a:lnTo>
                        <a:pt x="2407" y="843"/>
                      </a:lnTo>
                      <a:lnTo>
                        <a:pt x="2405" y="843"/>
                      </a:lnTo>
                      <a:lnTo>
                        <a:pt x="2405" y="845"/>
                      </a:lnTo>
                      <a:lnTo>
                        <a:pt x="2405" y="848"/>
                      </a:lnTo>
                      <a:lnTo>
                        <a:pt x="2405" y="850"/>
                      </a:lnTo>
                      <a:lnTo>
                        <a:pt x="2405" y="853"/>
                      </a:lnTo>
                      <a:lnTo>
                        <a:pt x="2402" y="853"/>
                      </a:lnTo>
                      <a:lnTo>
                        <a:pt x="2402" y="853"/>
                      </a:lnTo>
                      <a:lnTo>
                        <a:pt x="2402" y="855"/>
                      </a:lnTo>
                      <a:lnTo>
                        <a:pt x="2400" y="855"/>
                      </a:lnTo>
                      <a:lnTo>
                        <a:pt x="2400" y="857"/>
                      </a:lnTo>
                      <a:lnTo>
                        <a:pt x="2397" y="857"/>
                      </a:lnTo>
                      <a:lnTo>
                        <a:pt x="2397" y="860"/>
                      </a:lnTo>
                      <a:lnTo>
                        <a:pt x="2395" y="860"/>
                      </a:lnTo>
                      <a:lnTo>
                        <a:pt x="2393" y="860"/>
                      </a:lnTo>
                      <a:lnTo>
                        <a:pt x="2390" y="862"/>
                      </a:lnTo>
                      <a:lnTo>
                        <a:pt x="2386" y="864"/>
                      </a:lnTo>
                      <a:lnTo>
                        <a:pt x="2383" y="867"/>
                      </a:lnTo>
                      <a:lnTo>
                        <a:pt x="2381" y="869"/>
                      </a:lnTo>
                      <a:lnTo>
                        <a:pt x="2379" y="871"/>
                      </a:lnTo>
                      <a:lnTo>
                        <a:pt x="2379" y="874"/>
                      </a:lnTo>
                      <a:lnTo>
                        <a:pt x="2374" y="876"/>
                      </a:lnTo>
                      <a:lnTo>
                        <a:pt x="2371" y="879"/>
                      </a:lnTo>
                      <a:lnTo>
                        <a:pt x="2369" y="881"/>
                      </a:lnTo>
                      <a:lnTo>
                        <a:pt x="2367" y="883"/>
                      </a:lnTo>
                      <a:lnTo>
                        <a:pt x="2364" y="886"/>
                      </a:lnTo>
                      <a:lnTo>
                        <a:pt x="2362" y="888"/>
                      </a:lnTo>
                      <a:lnTo>
                        <a:pt x="2360" y="888"/>
                      </a:lnTo>
                      <a:lnTo>
                        <a:pt x="2355" y="888"/>
                      </a:lnTo>
                      <a:lnTo>
                        <a:pt x="2353" y="890"/>
                      </a:lnTo>
                      <a:lnTo>
                        <a:pt x="2348" y="890"/>
                      </a:lnTo>
                      <a:lnTo>
                        <a:pt x="2345" y="893"/>
                      </a:lnTo>
                      <a:lnTo>
                        <a:pt x="2343" y="895"/>
                      </a:lnTo>
                      <a:lnTo>
                        <a:pt x="2341" y="895"/>
                      </a:lnTo>
                      <a:lnTo>
                        <a:pt x="2341" y="897"/>
                      </a:lnTo>
                      <a:lnTo>
                        <a:pt x="2338" y="897"/>
                      </a:lnTo>
                      <a:lnTo>
                        <a:pt x="2338" y="900"/>
                      </a:lnTo>
                      <a:lnTo>
                        <a:pt x="2336" y="900"/>
                      </a:lnTo>
                      <a:lnTo>
                        <a:pt x="2334" y="900"/>
                      </a:lnTo>
                      <a:lnTo>
                        <a:pt x="2331" y="900"/>
                      </a:lnTo>
                      <a:lnTo>
                        <a:pt x="2329" y="900"/>
                      </a:lnTo>
                      <a:lnTo>
                        <a:pt x="2327" y="900"/>
                      </a:lnTo>
                      <a:lnTo>
                        <a:pt x="2324" y="900"/>
                      </a:lnTo>
                      <a:lnTo>
                        <a:pt x="2324" y="902"/>
                      </a:lnTo>
                      <a:lnTo>
                        <a:pt x="2322" y="902"/>
                      </a:lnTo>
                      <a:lnTo>
                        <a:pt x="2319" y="902"/>
                      </a:lnTo>
                      <a:lnTo>
                        <a:pt x="2317" y="902"/>
                      </a:lnTo>
                      <a:lnTo>
                        <a:pt x="2315" y="902"/>
                      </a:lnTo>
                      <a:lnTo>
                        <a:pt x="2312" y="902"/>
                      </a:lnTo>
                      <a:lnTo>
                        <a:pt x="2312" y="900"/>
                      </a:lnTo>
                      <a:lnTo>
                        <a:pt x="2310" y="897"/>
                      </a:lnTo>
                      <a:lnTo>
                        <a:pt x="2310" y="895"/>
                      </a:lnTo>
                      <a:lnTo>
                        <a:pt x="2308" y="893"/>
                      </a:lnTo>
                      <a:lnTo>
                        <a:pt x="2308" y="890"/>
                      </a:lnTo>
                      <a:lnTo>
                        <a:pt x="2308" y="888"/>
                      </a:lnTo>
                      <a:lnTo>
                        <a:pt x="2305" y="886"/>
                      </a:lnTo>
                      <a:lnTo>
                        <a:pt x="2303" y="883"/>
                      </a:lnTo>
                      <a:lnTo>
                        <a:pt x="2303" y="881"/>
                      </a:lnTo>
                      <a:lnTo>
                        <a:pt x="2301" y="881"/>
                      </a:lnTo>
                      <a:lnTo>
                        <a:pt x="2296" y="881"/>
                      </a:lnTo>
                      <a:lnTo>
                        <a:pt x="2294" y="881"/>
                      </a:lnTo>
                      <a:lnTo>
                        <a:pt x="2291" y="881"/>
                      </a:lnTo>
                      <a:lnTo>
                        <a:pt x="2289" y="881"/>
                      </a:lnTo>
                      <a:lnTo>
                        <a:pt x="2286" y="881"/>
                      </a:lnTo>
                      <a:lnTo>
                        <a:pt x="2284" y="883"/>
                      </a:lnTo>
                      <a:lnTo>
                        <a:pt x="2282" y="886"/>
                      </a:lnTo>
                      <a:lnTo>
                        <a:pt x="2279" y="886"/>
                      </a:lnTo>
                      <a:lnTo>
                        <a:pt x="2277" y="888"/>
                      </a:lnTo>
                      <a:lnTo>
                        <a:pt x="2275" y="888"/>
                      </a:lnTo>
                      <a:lnTo>
                        <a:pt x="2275" y="890"/>
                      </a:lnTo>
                      <a:lnTo>
                        <a:pt x="2272" y="890"/>
                      </a:lnTo>
                      <a:lnTo>
                        <a:pt x="2270" y="893"/>
                      </a:lnTo>
                      <a:lnTo>
                        <a:pt x="2268" y="893"/>
                      </a:lnTo>
                      <a:lnTo>
                        <a:pt x="2265" y="893"/>
                      </a:lnTo>
                      <a:lnTo>
                        <a:pt x="2263" y="893"/>
                      </a:lnTo>
                      <a:lnTo>
                        <a:pt x="2260" y="893"/>
                      </a:lnTo>
                      <a:lnTo>
                        <a:pt x="2258" y="893"/>
                      </a:lnTo>
                      <a:lnTo>
                        <a:pt x="2256" y="893"/>
                      </a:lnTo>
                      <a:lnTo>
                        <a:pt x="2251" y="893"/>
                      </a:lnTo>
                      <a:lnTo>
                        <a:pt x="2251" y="893"/>
                      </a:lnTo>
                      <a:lnTo>
                        <a:pt x="2249" y="893"/>
                      </a:lnTo>
                      <a:lnTo>
                        <a:pt x="2246" y="893"/>
                      </a:lnTo>
                      <a:lnTo>
                        <a:pt x="2244" y="893"/>
                      </a:lnTo>
                      <a:lnTo>
                        <a:pt x="2242" y="893"/>
                      </a:lnTo>
                      <a:lnTo>
                        <a:pt x="2239" y="893"/>
                      </a:lnTo>
                      <a:lnTo>
                        <a:pt x="2237" y="893"/>
                      </a:lnTo>
                      <a:lnTo>
                        <a:pt x="2232" y="895"/>
                      </a:lnTo>
                      <a:lnTo>
                        <a:pt x="2230" y="893"/>
                      </a:lnTo>
                      <a:lnTo>
                        <a:pt x="2227" y="893"/>
                      </a:lnTo>
                      <a:lnTo>
                        <a:pt x="2223" y="893"/>
                      </a:lnTo>
                      <a:lnTo>
                        <a:pt x="2220" y="890"/>
                      </a:lnTo>
                      <a:lnTo>
                        <a:pt x="2220" y="893"/>
                      </a:lnTo>
                      <a:lnTo>
                        <a:pt x="2218" y="893"/>
                      </a:lnTo>
                      <a:lnTo>
                        <a:pt x="2216" y="893"/>
                      </a:lnTo>
                      <a:lnTo>
                        <a:pt x="2213" y="893"/>
                      </a:lnTo>
                      <a:lnTo>
                        <a:pt x="2211" y="893"/>
                      </a:lnTo>
                      <a:lnTo>
                        <a:pt x="2211" y="895"/>
                      </a:lnTo>
                      <a:lnTo>
                        <a:pt x="2208" y="895"/>
                      </a:lnTo>
                      <a:lnTo>
                        <a:pt x="2206" y="895"/>
                      </a:lnTo>
                      <a:lnTo>
                        <a:pt x="2201" y="895"/>
                      </a:lnTo>
                      <a:lnTo>
                        <a:pt x="2199" y="895"/>
                      </a:lnTo>
                      <a:lnTo>
                        <a:pt x="2197" y="895"/>
                      </a:lnTo>
                      <a:lnTo>
                        <a:pt x="2194" y="895"/>
                      </a:lnTo>
                      <a:lnTo>
                        <a:pt x="2194" y="893"/>
                      </a:lnTo>
                      <a:lnTo>
                        <a:pt x="2192" y="893"/>
                      </a:lnTo>
                      <a:lnTo>
                        <a:pt x="2190" y="893"/>
                      </a:lnTo>
                      <a:lnTo>
                        <a:pt x="2187" y="893"/>
                      </a:lnTo>
                      <a:lnTo>
                        <a:pt x="2187" y="895"/>
                      </a:lnTo>
                      <a:lnTo>
                        <a:pt x="2185" y="895"/>
                      </a:lnTo>
                      <a:lnTo>
                        <a:pt x="2182" y="895"/>
                      </a:lnTo>
                      <a:lnTo>
                        <a:pt x="2182" y="897"/>
                      </a:lnTo>
                      <a:lnTo>
                        <a:pt x="2180" y="900"/>
                      </a:lnTo>
                      <a:lnTo>
                        <a:pt x="2180" y="902"/>
                      </a:lnTo>
                      <a:lnTo>
                        <a:pt x="2178" y="905"/>
                      </a:lnTo>
                      <a:lnTo>
                        <a:pt x="2175" y="907"/>
                      </a:lnTo>
                      <a:lnTo>
                        <a:pt x="2173" y="909"/>
                      </a:lnTo>
                      <a:lnTo>
                        <a:pt x="2171" y="909"/>
                      </a:lnTo>
                      <a:lnTo>
                        <a:pt x="2171" y="954"/>
                      </a:lnTo>
                      <a:lnTo>
                        <a:pt x="2171" y="999"/>
                      </a:lnTo>
                      <a:lnTo>
                        <a:pt x="2171" y="1042"/>
                      </a:lnTo>
                      <a:lnTo>
                        <a:pt x="2171" y="1086"/>
                      </a:lnTo>
                      <a:lnTo>
                        <a:pt x="2171" y="1098"/>
                      </a:lnTo>
                      <a:lnTo>
                        <a:pt x="2171" y="1134"/>
                      </a:lnTo>
                      <a:lnTo>
                        <a:pt x="2168" y="1179"/>
                      </a:lnTo>
                      <a:lnTo>
                        <a:pt x="2168" y="1223"/>
                      </a:lnTo>
                      <a:lnTo>
                        <a:pt x="2168" y="1268"/>
                      </a:lnTo>
                      <a:lnTo>
                        <a:pt x="2168" y="1313"/>
                      </a:lnTo>
                      <a:lnTo>
                        <a:pt x="2168" y="1361"/>
                      </a:lnTo>
                      <a:lnTo>
                        <a:pt x="2168" y="1405"/>
                      </a:lnTo>
                      <a:lnTo>
                        <a:pt x="2168" y="1410"/>
                      </a:lnTo>
                      <a:lnTo>
                        <a:pt x="2168" y="1450"/>
                      </a:lnTo>
                      <a:lnTo>
                        <a:pt x="2168" y="1490"/>
                      </a:lnTo>
                      <a:lnTo>
                        <a:pt x="2166" y="1500"/>
                      </a:lnTo>
                      <a:lnTo>
                        <a:pt x="2166" y="1507"/>
                      </a:lnTo>
                      <a:lnTo>
                        <a:pt x="2166" y="1531"/>
                      </a:lnTo>
                      <a:lnTo>
                        <a:pt x="2166" y="1533"/>
                      </a:lnTo>
                      <a:lnTo>
                        <a:pt x="2166" y="1535"/>
                      </a:lnTo>
                      <a:lnTo>
                        <a:pt x="2166" y="1538"/>
                      </a:lnTo>
                      <a:lnTo>
                        <a:pt x="2166" y="1583"/>
                      </a:lnTo>
                      <a:lnTo>
                        <a:pt x="2166" y="1630"/>
                      </a:lnTo>
                      <a:lnTo>
                        <a:pt x="2166" y="1675"/>
                      </a:lnTo>
                      <a:lnTo>
                        <a:pt x="2166" y="1717"/>
                      </a:lnTo>
                      <a:lnTo>
                        <a:pt x="2166" y="1762"/>
                      </a:lnTo>
                      <a:lnTo>
                        <a:pt x="2166" y="1809"/>
                      </a:lnTo>
                      <a:lnTo>
                        <a:pt x="2208" y="1809"/>
                      </a:lnTo>
                      <a:lnTo>
                        <a:pt x="2253" y="1809"/>
                      </a:lnTo>
                      <a:lnTo>
                        <a:pt x="2298" y="1809"/>
                      </a:lnTo>
                      <a:lnTo>
                        <a:pt x="2341" y="1812"/>
                      </a:lnTo>
                      <a:lnTo>
                        <a:pt x="2360" y="1812"/>
                      </a:lnTo>
                      <a:lnTo>
                        <a:pt x="2341" y="1814"/>
                      </a:lnTo>
                      <a:lnTo>
                        <a:pt x="2338" y="1814"/>
                      </a:lnTo>
                      <a:lnTo>
                        <a:pt x="2336" y="1814"/>
                      </a:lnTo>
                      <a:lnTo>
                        <a:pt x="2334" y="1814"/>
                      </a:lnTo>
                      <a:lnTo>
                        <a:pt x="2331" y="1816"/>
                      </a:lnTo>
                      <a:lnTo>
                        <a:pt x="2329" y="1819"/>
                      </a:lnTo>
                      <a:lnTo>
                        <a:pt x="2327" y="1819"/>
                      </a:lnTo>
                      <a:lnTo>
                        <a:pt x="2324" y="1821"/>
                      </a:lnTo>
                      <a:lnTo>
                        <a:pt x="2322" y="1824"/>
                      </a:lnTo>
                      <a:lnTo>
                        <a:pt x="2319" y="1826"/>
                      </a:lnTo>
                      <a:lnTo>
                        <a:pt x="2317" y="1828"/>
                      </a:lnTo>
                      <a:lnTo>
                        <a:pt x="2315" y="1831"/>
                      </a:lnTo>
                      <a:lnTo>
                        <a:pt x="2310" y="1838"/>
                      </a:lnTo>
                      <a:lnTo>
                        <a:pt x="2308" y="1842"/>
                      </a:lnTo>
                      <a:lnTo>
                        <a:pt x="2305" y="1847"/>
                      </a:lnTo>
                      <a:lnTo>
                        <a:pt x="2303" y="1850"/>
                      </a:lnTo>
                      <a:lnTo>
                        <a:pt x="2301" y="1854"/>
                      </a:lnTo>
                      <a:lnTo>
                        <a:pt x="2296" y="1859"/>
                      </a:lnTo>
                      <a:lnTo>
                        <a:pt x="2294" y="1861"/>
                      </a:lnTo>
                      <a:lnTo>
                        <a:pt x="2291" y="1864"/>
                      </a:lnTo>
                      <a:lnTo>
                        <a:pt x="2289" y="1866"/>
                      </a:lnTo>
                      <a:lnTo>
                        <a:pt x="2286" y="1868"/>
                      </a:lnTo>
                      <a:lnTo>
                        <a:pt x="2284" y="1871"/>
                      </a:lnTo>
                      <a:lnTo>
                        <a:pt x="2282" y="1871"/>
                      </a:lnTo>
                      <a:lnTo>
                        <a:pt x="2279" y="1871"/>
                      </a:lnTo>
                      <a:lnTo>
                        <a:pt x="2277" y="1873"/>
                      </a:lnTo>
                      <a:lnTo>
                        <a:pt x="2275" y="1873"/>
                      </a:lnTo>
                      <a:lnTo>
                        <a:pt x="2275" y="1876"/>
                      </a:lnTo>
                      <a:lnTo>
                        <a:pt x="2272" y="1878"/>
                      </a:lnTo>
                      <a:lnTo>
                        <a:pt x="2270" y="1878"/>
                      </a:lnTo>
                      <a:lnTo>
                        <a:pt x="2268" y="1880"/>
                      </a:lnTo>
                      <a:lnTo>
                        <a:pt x="2265" y="1880"/>
                      </a:lnTo>
                      <a:lnTo>
                        <a:pt x="2263" y="1883"/>
                      </a:lnTo>
                      <a:lnTo>
                        <a:pt x="2260" y="1883"/>
                      </a:lnTo>
                      <a:lnTo>
                        <a:pt x="2258" y="1883"/>
                      </a:lnTo>
                      <a:lnTo>
                        <a:pt x="2253" y="1885"/>
                      </a:lnTo>
                      <a:lnTo>
                        <a:pt x="2251" y="1885"/>
                      </a:lnTo>
                      <a:lnTo>
                        <a:pt x="2251" y="1885"/>
                      </a:lnTo>
                      <a:lnTo>
                        <a:pt x="2249" y="1887"/>
                      </a:lnTo>
                      <a:lnTo>
                        <a:pt x="2246" y="1887"/>
                      </a:lnTo>
                      <a:lnTo>
                        <a:pt x="2239" y="1887"/>
                      </a:lnTo>
                      <a:lnTo>
                        <a:pt x="2232" y="1890"/>
                      </a:lnTo>
                      <a:lnTo>
                        <a:pt x="2227" y="1890"/>
                      </a:lnTo>
                      <a:lnTo>
                        <a:pt x="2220" y="1890"/>
                      </a:lnTo>
                      <a:lnTo>
                        <a:pt x="2213" y="1890"/>
                      </a:lnTo>
                      <a:lnTo>
                        <a:pt x="2206" y="1892"/>
                      </a:lnTo>
                      <a:lnTo>
                        <a:pt x="2199" y="1892"/>
                      </a:lnTo>
                      <a:lnTo>
                        <a:pt x="2194" y="1892"/>
                      </a:lnTo>
                      <a:lnTo>
                        <a:pt x="2187" y="1892"/>
                      </a:lnTo>
                      <a:lnTo>
                        <a:pt x="2182" y="1892"/>
                      </a:lnTo>
                      <a:lnTo>
                        <a:pt x="2180" y="1892"/>
                      </a:lnTo>
                      <a:lnTo>
                        <a:pt x="2175" y="1892"/>
                      </a:lnTo>
                      <a:lnTo>
                        <a:pt x="2173" y="1892"/>
                      </a:lnTo>
                      <a:lnTo>
                        <a:pt x="2168" y="1892"/>
                      </a:lnTo>
                      <a:lnTo>
                        <a:pt x="2166" y="1892"/>
                      </a:lnTo>
                      <a:lnTo>
                        <a:pt x="2161" y="1890"/>
                      </a:lnTo>
                      <a:lnTo>
                        <a:pt x="2157" y="1890"/>
                      </a:lnTo>
                      <a:lnTo>
                        <a:pt x="2154" y="1890"/>
                      </a:lnTo>
                      <a:lnTo>
                        <a:pt x="2152" y="1890"/>
                      </a:lnTo>
                      <a:lnTo>
                        <a:pt x="2147" y="1887"/>
                      </a:lnTo>
                      <a:lnTo>
                        <a:pt x="2142" y="1887"/>
                      </a:lnTo>
                      <a:lnTo>
                        <a:pt x="2138" y="1887"/>
                      </a:lnTo>
                      <a:lnTo>
                        <a:pt x="2135" y="1885"/>
                      </a:lnTo>
                      <a:lnTo>
                        <a:pt x="2131" y="1885"/>
                      </a:lnTo>
                      <a:lnTo>
                        <a:pt x="2126" y="1885"/>
                      </a:lnTo>
                      <a:lnTo>
                        <a:pt x="2121" y="1885"/>
                      </a:lnTo>
                      <a:lnTo>
                        <a:pt x="2119" y="1883"/>
                      </a:lnTo>
                      <a:lnTo>
                        <a:pt x="2114" y="1883"/>
                      </a:lnTo>
                      <a:lnTo>
                        <a:pt x="2109" y="1883"/>
                      </a:lnTo>
                      <a:lnTo>
                        <a:pt x="2105" y="1883"/>
                      </a:lnTo>
                      <a:lnTo>
                        <a:pt x="2100" y="1883"/>
                      </a:lnTo>
                      <a:lnTo>
                        <a:pt x="2093" y="1883"/>
                      </a:lnTo>
                      <a:lnTo>
                        <a:pt x="2081" y="1883"/>
                      </a:lnTo>
                      <a:lnTo>
                        <a:pt x="2076" y="1883"/>
                      </a:lnTo>
                      <a:lnTo>
                        <a:pt x="2067" y="1883"/>
                      </a:lnTo>
                      <a:lnTo>
                        <a:pt x="2057" y="1883"/>
                      </a:lnTo>
                      <a:lnTo>
                        <a:pt x="2045" y="1883"/>
                      </a:lnTo>
                      <a:lnTo>
                        <a:pt x="2034" y="1883"/>
                      </a:lnTo>
                      <a:lnTo>
                        <a:pt x="2001" y="1883"/>
                      </a:lnTo>
                      <a:lnTo>
                        <a:pt x="1984" y="1883"/>
                      </a:lnTo>
                      <a:lnTo>
                        <a:pt x="1984" y="1887"/>
                      </a:lnTo>
                      <a:lnTo>
                        <a:pt x="1982" y="1892"/>
                      </a:lnTo>
                      <a:lnTo>
                        <a:pt x="1982" y="1894"/>
                      </a:lnTo>
                      <a:lnTo>
                        <a:pt x="1982" y="1899"/>
                      </a:lnTo>
                      <a:lnTo>
                        <a:pt x="1982" y="1906"/>
                      </a:lnTo>
                      <a:lnTo>
                        <a:pt x="1982" y="1909"/>
                      </a:lnTo>
                      <a:lnTo>
                        <a:pt x="1982" y="1918"/>
                      </a:lnTo>
                      <a:lnTo>
                        <a:pt x="1982" y="1925"/>
                      </a:lnTo>
                      <a:lnTo>
                        <a:pt x="1982" y="1930"/>
                      </a:lnTo>
                      <a:lnTo>
                        <a:pt x="1982" y="1932"/>
                      </a:lnTo>
                      <a:lnTo>
                        <a:pt x="1982" y="1949"/>
                      </a:lnTo>
                      <a:lnTo>
                        <a:pt x="1982" y="1956"/>
                      </a:lnTo>
                      <a:lnTo>
                        <a:pt x="1984" y="1965"/>
                      </a:lnTo>
                      <a:lnTo>
                        <a:pt x="1984" y="1972"/>
                      </a:lnTo>
                      <a:lnTo>
                        <a:pt x="1984" y="1982"/>
                      </a:lnTo>
                      <a:lnTo>
                        <a:pt x="1984" y="1987"/>
                      </a:lnTo>
                      <a:lnTo>
                        <a:pt x="1984" y="1994"/>
                      </a:lnTo>
                      <a:lnTo>
                        <a:pt x="1984" y="2003"/>
                      </a:lnTo>
                      <a:lnTo>
                        <a:pt x="1984" y="2022"/>
                      </a:lnTo>
                      <a:lnTo>
                        <a:pt x="1984" y="2027"/>
                      </a:lnTo>
                      <a:lnTo>
                        <a:pt x="1984" y="2036"/>
                      </a:lnTo>
                      <a:lnTo>
                        <a:pt x="1984" y="2043"/>
                      </a:lnTo>
                      <a:lnTo>
                        <a:pt x="1984" y="2053"/>
                      </a:lnTo>
                      <a:lnTo>
                        <a:pt x="1984" y="2062"/>
                      </a:lnTo>
                      <a:lnTo>
                        <a:pt x="1984" y="2069"/>
                      </a:lnTo>
                      <a:lnTo>
                        <a:pt x="1984" y="2079"/>
                      </a:lnTo>
                      <a:lnTo>
                        <a:pt x="1984" y="2088"/>
                      </a:lnTo>
                      <a:lnTo>
                        <a:pt x="1984" y="2095"/>
                      </a:lnTo>
                      <a:lnTo>
                        <a:pt x="1984" y="2102"/>
                      </a:lnTo>
                      <a:lnTo>
                        <a:pt x="1984" y="2098"/>
                      </a:lnTo>
                      <a:lnTo>
                        <a:pt x="1984" y="2112"/>
                      </a:lnTo>
                      <a:lnTo>
                        <a:pt x="1984" y="2121"/>
                      </a:lnTo>
                      <a:lnTo>
                        <a:pt x="1984" y="2128"/>
                      </a:lnTo>
                      <a:lnTo>
                        <a:pt x="1984" y="2133"/>
                      </a:lnTo>
                      <a:lnTo>
                        <a:pt x="1984" y="2135"/>
                      </a:lnTo>
                      <a:lnTo>
                        <a:pt x="1982" y="2135"/>
                      </a:lnTo>
                      <a:lnTo>
                        <a:pt x="1944" y="2135"/>
                      </a:lnTo>
                      <a:lnTo>
                        <a:pt x="1939" y="2135"/>
                      </a:lnTo>
                      <a:lnTo>
                        <a:pt x="1918" y="2133"/>
                      </a:lnTo>
                      <a:lnTo>
                        <a:pt x="1911" y="2133"/>
                      </a:lnTo>
                      <a:lnTo>
                        <a:pt x="1904" y="2131"/>
                      </a:lnTo>
                      <a:lnTo>
                        <a:pt x="1901" y="2131"/>
                      </a:lnTo>
                      <a:lnTo>
                        <a:pt x="1899" y="2131"/>
                      </a:lnTo>
                      <a:lnTo>
                        <a:pt x="1897" y="2131"/>
                      </a:lnTo>
                      <a:lnTo>
                        <a:pt x="1890" y="2133"/>
                      </a:lnTo>
                      <a:lnTo>
                        <a:pt x="1887" y="2133"/>
                      </a:lnTo>
                      <a:lnTo>
                        <a:pt x="1885" y="2133"/>
                      </a:lnTo>
                      <a:lnTo>
                        <a:pt x="1873" y="2133"/>
                      </a:lnTo>
                      <a:lnTo>
                        <a:pt x="1866" y="2135"/>
                      </a:lnTo>
                      <a:lnTo>
                        <a:pt x="1864" y="2135"/>
                      </a:lnTo>
                      <a:lnTo>
                        <a:pt x="1849" y="2135"/>
                      </a:lnTo>
                      <a:lnTo>
                        <a:pt x="1847" y="2138"/>
                      </a:lnTo>
                      <a:lnTo>
                        <a:pt x="1845" y="2138"/>
                      </a:lnTo>
                      <a:lnTo>
                        <a:pt x="1842" y="2138"/>
                      </a:lnTo>
                      <a:lnTo>
                        <a:pt x="1838" y="2138"/>
                      </a:lnTo>
                      <a:lnTo>
                        <a:pt x="1835" y="2138"/>
                      </a:lnTo>
                      <a:lnTo>
                        <a:pt x="1833" y="2140"/>
                      </a:lnTo>
                      <a:lnTo>
                        <a:pt x="1831" y="2140"/>
                      </a:lnTo>
                      <a:lnTo>
                        <a:pt x="1828" y="2140"/>
                      </a:lnTo>
                      <a:lnTo>
                        <a:pt x="1828" y="2142"/>
                      </a:lnTo>
                      <a:lnTo>
                        <a:pt x="1826" y="2142"/>
                      </a:lnTo>
                      <a:lnTo>
                        <a:pt x="1826" y="2145"/>
                      </a:lnTo>
                      <a:lnTo>
                        <a:pt x="1821" y="2147"/>
                      </a:lnTo>
                      <a:lnTo>
                        <a:pt x="1821" y="2150"/>
                      </a:lnTo>
                      <a:lnTo>
                        <a:pt x="1819" y="2150"/>
                      </a:lnTo>
                      <a:lnTo>
                        <a:pt x="1816" y="2150"/>
                      </a:lnTo>
                      <a:lnTo>
                        <a:pt x="1816" y="2152"/>
                      </a:lnTo>
                      <a:lnTo>
                        <a:pt x="1814" y="2152"/>
                      </a:lnTo>
                      <a:lnTo>
                        <a:pt x="1812" y="2152"/>
                      </a:lnTo>
                      <a:lnTo>
                        <a:pt x="1809" y="2152"/>
                      </a:lnTo>
                      <a:lnTo>
                        <a:pt x="1802" y="2152"/>
                      </a:lnTo>
                      <a:lnTo>
                        <a:pt x="1800" y="2152"/>
                      </a:lnTo>
                      <a:lnTo>
                        <a:pt x="1795" y="2152"/>
                      </a:lnTo>
                      <a:lnTo>
                        <a:pt x="1790" y="2152"/>
                      </a:lnTo>
                      <a:lnTo>
                        <a:pt x="1788" y="2152"/>
                      </a:lnTo>
                      <a:lnTo>
                        <a:pt x="1788" y="2166"/>
                      </a:lnTo>
                      <a:lnTo>
                        <a:pt x="1790" y="2166"/>
                      </a:lnTo>
                      <a:lnTo>
                        <a:pt x="1793" y="2166"/>
                      </a:lnTo>
                      <a:lnTo>
                        <a:pt x="1795" y="2166"/>
                      </a:lnTo>
                      <a:lnTo>
                        <a:pt x="1797" y="2166"/>
                      </a:lnTo>
                      <a:lnTo>
                        <a:pt x="1797" y="2166"/>
                      </a:lnTo>
                      <a:lnTo>
                        <a:pt x="1800" y="2166"/>
                      </a:lnTo>
                      <a:lnTo>
                        <a:pt x="1800" y="2176"/>
                      </a:lnTo>
                      <a:lnTo>
                        <a:pt x="1802" y="2176"/>
                      </a:lnTo>
                      <a:lnTo>
                        <a:pt x="1805" y="2176"/>
                      </a:lnTo>
                      <a:lnTo>
                        <a:pt x="1805" y="2185"/>
                      </a:lnTo>
                      <a:lnTo>
                        <a:pt x="1802" y="2199"/>
                      </a:lnTo>
                      <a:lnTo>
                        <a:pt x="1802" y="2204"/>
                      </a:lnTo>
                      <a:lnTo>
                        <a:pt x="1802" y="2206"/>
                      </a:lnTo>
                      <a:lnTo>
                        <a:pt x="1802" y="2211"/>
                      </a:lnTo>
                      <a:lnTo>
                        <a:pt x="1802" y="2213"/>
                      </a:lnTo>
                      <a:lnTo>
                        <a:pt x="1802" y="2216"/>
                      </a:lnTo>
                      <a:lnTo>
                        <a:pt x="1802" y="2220"/>
                      </a:lnTo>
                      <a:lnTo>
                        <a:pt x="1802" y="2232"/>
                      </a:lnTo>
                      <a:lnTo>
                        <a:pt x="1802" y="2235"/>
                      </a:lnTo>
                      <a:lnTo>
                        <a:pt x="1802" y="2265"/>
                      </a:lnTo>
                      <a:lnTo>
                        <a:pt x="1802" y="2268"/>
                      </a:lnTo>
                      <a:lnTo>
                        <a:pt x="1809" y="2268"/>
                      </a:lnTo>
                      <a:lnTo>
                        <a:pt x="1821" y="2268"/>
                      </a:lnTo>
                      <a:lnTo>
                        <a:pt x="1828" y="2268"/>
                      </a:lnTo>
                      <a:lnTo>
                        <a:pt x="1835" y="2268"/>
                      </a:lnTo>
                      <a:lnTo>
                        <a:pt x="1835" y="2272"/>
                      </a:lnTo>
                      <a:lnTo>
                        <a:pt x="1835" y="2277"/>
                      </a:lnTo>
                      <a:lnTo>
                        <a:pt x="1835" y="2279"/>
                      </a:lnTo>
                      <a:lnTo>
                        <a:pt x="1835" y="2287"/>
                      </a:lnTo>
                      <a:lnTo>
                        <a:pt x="1835" y="2289"/>
                      </a:lnTo>
                      <a:lnTo>
                        <a:pt x="1835" y="2291"/>
                      </a:lnTo>
                      <a:lnTo>
                        <a:pt x="1835" y="2298"/>
                      </a:lnTo>
                      <a:lnTo>
                        <a:pt x="1831" y="2298"/>
                      </a:lnTo>
                      <a:lnTo>
                        <a:pt x="1823" y="2298"/>
                      </a:lnTo>
                      <a:lnTo>
                        <a:pt x="1816" y="2298"/>
                      </a:lnTo>
                      <a:lnTo>
                        <a:pt x="1814" y="2305"/>
                      </a:lnTo>
                      <a:lnTo>
                        <a:pt x="1814" y="2310"/>
                      </a:lnTo>
                      <a:lnTo>
                        <a:pt x="1814" y="2313"/>
                      </a:lnTo>
                      <a:lnTo>
                        <a:pt x="1814" y="2315"/>
                      </a:lnTo>
                      <a:lnTo>
                        <a:pt x="1814" y="2320"/>
                      </a:lnTo>
                      <a:lnTo>
                        <a:pt x="1812" y="2322"/>
                      </a:lnTo>
                      <a:lnTo>
                        <a:pt x="1816" y="2322"/>
                      </a:lnTo>
                      <a:lnTo>
                        <a:pt x="1819" y="2322"/>
                      </a:lnTo>
                      <a:lnTo>
                        <a:pt x="1819" y="2324"/>
                      </a:lnTo>
                      <a:lnTo>
                        <a:pt x="1819" y="2329"/>
                      </a:lnTo>
                      <a:lnTo>
                        <a:pt x="1819" y="2334"/>
                      </a:lnTo>
                      <a:lnTo>
                        <a:pt x="1819" y="2336"/>
                      </a:lnTo>
                      <a:lnTo>
                        <a:pt x="1819" y="2339"/>
                      </a:lnTo>
                      <a:lnTo>
                        <a:pt x="1819" y="2341"/>
                      </a:lnTo>
                      <a:lnTo>
                        <a:pt x="1819" y="2343"/>
                      </a:lnTo>
                      <a:lnTo>
                        <a:pt x="1819" y="2346"/>
                      </a:lnTo>
                      <a:lnTo>
                        <a:pt x="1819" y="2348"/>
                      </a:lnTo>
                      <a:lnTo>
                        <a:pt x="1819" y="2350"/>
                      </a:lnTo>
                      <a:lnTo>
                        <a:pt x="1819" y="2353"/>
                      </a:lnTo>
                      <a:lnTo>
                        <a:pt x="1814" y="2353"/>
                      </a:lnTo>
                      <a:lnTo>
                        <a:pt x="1807" y="2353"/>
                      </a:lnTo>
                      <a:lnTo>
                        <a:pt x="1802" y="2353"/>
                      </a:lnTo>
                      <a:lnTo>
                        <a:pt x="1802" y="2355"/>
                      </a:lnTo>
                      <a:lnTo>
                        <a:pt x="1800" y="2360"/>
                      </a:lnTo>
                      <a:lnTo>
                        <a:pt x="1802" y="2360"/>
                      </a:lnTo>
                      <a:lnTo>
                        <a:pt x="1805" y="2360"/>
                      </a:lnTo>
                      <a:lnTo>
                        <a:pt x="1805" y="2362"/>
                      </a:lnTo>
                      <a:lnTo>
                        <a:pt x="1807" y="2362"/>
                      </a:lnTo>
                      <a:lnTo>
                        <a:pt x="1807" y="2365"/>
                      </a:lnTo>
                      <a:lnTo>
                        <a:pt x="1809" y="2365"/>
                      </a:lnTo>
                      <a:lnTo>
                        <a:pt x="1809" y="2367"/>
                      </a:lnTo>
                      <a:lnTo>
                        <a:pt x="1809" y="2374"/>
                      </a:lnTo>
                      <a:lnTo>
                        <a:pt x="1809" y="2376"/>
                      </a:lnTo>
                      <a:lnTo>
                        <a:pt x="1809" y="2379"/>
                      </a:lnTo>
                      <a:lnTo>
                        <a:pt x="1809" y="2383"/>
                      </a:lnTo>
                      <a:lnTo>
                        <a:pt x="1807" y="2383"/>
                      </a:lnTo>
                      <a:lnTo>
                        <a:pt x="1805" y="2386"/>
                      </a:lnTo>
                      <a:lnTo>
                        <a:pt x="1805" y="2395"/>
                      </a:lnTo>
                      <a:lnTo>
                        <a:pt x="1805" y="2400"/>
                      </a:lnTo>
                      <a:lnTo>
                        <a:pt x="1802" y="2400"/>
                      </a:lnTo>
                      <a:lnTo>
                        <a:pt x="1802" y="2412"/>
                      </a:lnTo>
                      <a:lnTo>
                        <a:pt x="1802" y="2419"/>
                      </a:lnTo>
                      <a:lnTo>
                        <a:pt x="1802" y="2424"/>
                      </a:lnTo>
                      <a:lnTo>
                        <a:pt x="1802" y="2428"/>
                      </a:lnTo>
                      <a:lnTo>
                        <a:pt x="1802" y="2435"/>
                      </a:lnTo>
                      <a:lnTo>
                        <a:pt x="1802" y="2438"/>
                      </a:lnTo>
                      <a:lnTo>
                        <a:pt x="1802" y="2454"/>
                      </a:lnTo>
                      <a:lnTo>
                        <a:pt x="1802" y="2457"/>
                      </a:lnTo>
                      <a:lnTo>
                        <a:pt x="1802" y="2461"/>
                      </a:lnTo>
                      <a:lnTo>
                        <a:pt x="1802" y="2464"/>
                      </a:lnTo>
                      <a:lnTo>
                        <a:pt x="1802" y="2466"/>
                      </a:lnTo>
                      <a:lnTo>
                        <a:pt x="1802" y="2468"/>
                      </a:lnTo>
                      <a:lnTo>
                        <a:pt x="1802" y="2471"/>
                      </a:lnTo>
                      <a:lnTo>
                        <a:pt x="1802" y="2473"/>
                      </a:lnTo>
                      <a:lnTo>
                        <a:pt x="1802" y="2476"/>
                      </a:lnTo>
                      <a:lnTo>
                        <a:pt x="1802" y="2478"/>
                      </a:lnTo>
                      <a:lnTo>
                        <a:pt x="1802" y="2483"/>
                      </a:lnTo>
                      <a:lnTo>
                        <a:pt x="1802" y="2485"/>
                      </a:lnTo>
                      <a:lnTo>
                        <a:pt x="1802" y="2487"/>
                      </a:lnTo>
                      <a:lnTo>
                        <a:pt x="1802" y="2490"/>
                      </a:lnTo>
                      <a:lnTo>
                        <a:pt x="1802" y="2492"/>
                      </a:lnTo>
                      <a:lnTo>
                        <a:pt x="1802" y="2499"/>
                      </a:lnTo>
                      <a:lnTo>
                        <a:pt x="1802" y="2513"/>
                      </a:lnTo>
                      <a:lnTo>
                        <a:pt x="1802" y="2537"/>
                      </a:lnTo>
                      <a:lnTo>
                        <a:pt x="1760" y="2537"/>
                      </a:lnTo>
                      <a:lnTo>
                        <a:pt x="1757" y="2537"/>
                      </a:lnTo>
                      <a:lnTo>
                        <a:pt x="1757" y="2556"/>
                      </a:lnTo>
                      <a:lnTo>
                        <a:pt x="1757" y="2561"/>
                      </a:lnTo>
                      <a:lnTo>
                        <a:pt x="1757" y="2565"/>
                      </a:lnTo>
                      <a:lnTo>
                        <a:pt x="1757" y="2570"/>
                      </a:lnTo>
                      <a:lnTo>
                        <a:pt x="1757" y="2575"/>
                      </a:lnTo>
                      <a:lnTo>
                        <a:pt x="1757" y="2582"/>
                      </a:lnTo>
                      <a:lnTo>
                        <a:pt x="1760" y="2582"/>
                      </a:lnTo>
                      <a:lnTo>
                        <a:pt x="1764" y="2582"/>
                      </a:lnTo>
                      <a:lnTo>
                        <a:pt x="1769" y="2582"/>
                      </a:lnTo>
                      <a:lnTo>
                        <a:pt x="1771" y="2582"/>
                      </a:lnTo>
                      <a:lnTo>
                        <a:pt x="1774" y="2582"/>
                      </a:lnTo>
                      <a:lnTo>
                        <a:pt x="1790" y="2582"/>
                      </a:lnTo>
                      <a:lnTo>
                        <a:pt x="1805" y="2582"/>
                      </a:lnTo>
                      <a:lnTo>
                        <a:pt x="1809" y="2582"/>
                      </a:lnTo>
                      <a:lnTo>
                        <a:pt x="1819" y="2582"/>
                      </a:lnTo>
                      <a:lnTo>
                        <a:pt x="1821" y="2582"/>
                      </a:lnTo>
                      <a:lnTo>
                        <a:pt x="1821" y="2594"/>
                      </a:lnTo>
                      <a:lnTo>
                        <a:pt x="1821" y="2608"/>
                      </a:lnTo>
                      <a:lnTo>
                        <a:pt x="1821" y="2613"/>
                      </a:lnTo>
                      <a:lnTo>
                        <a:pt x="1821" y="2622"/>
                      </a:lnTo>
                      <a:lnTo>
                        <a:pt x="1821" y="2627"/>
                      </a:lnTo>
                      <a:lnTo>
                        <a:pt x="1821" y="2631"/>
                      </a:lnTo>
                      <a:lnTo>
                        <a:pt x="1821" y="2641"/>
                      </a:lnTo>
                      <a:lnTo>
                        <a:pt x="1821" y="2643"/>
                      </a:lnTo>
                      <a:lnTo>
                        <a:pt x="1821" y="2662"/>
                      </a:lnTo>
                      <a:lnTo>
                        <a:pt x="1821" y="2669"/>
                      </a:lnTo>
                      <a:lnTo>
                        <a:pt x="1821" y="2672"/>
                      </a:lnTo>
                      <a:lnTo>
                        <a:pt x="1821" y="2679"/>
                      </a:lnTo>
                      <a:lnTo>
                        <a:pt x="1821" y="2683"/>
                      </a:lnTo>
                      <a:lnTo>
                        <a:pt x="1819" y="2686"/>
                      </a:lnTo>
                      <a:lnTo>
                        <a:pt x="1819" y="2693"/>
                      </a:lnTo>
                      <a:lnTo>
                        <a:pt x="1816" y="2698"/>
                      </a:lnTo>
                      <a:lnTo>
                        <a:pt x="1814" y="2705"/>
                      </a:lnTo>
                      <a:lnTo>
                        <a:pt x="1814" y="2707"/>
                      </a:lnTo>
                      <a:lnTo>
                        <a:pt x="1814" y="2709"/>
                      </a:lnTo>
                      <a:lnTo>
                        <a:pt x="1812" y="2709"/>
                      </a:lnTo>
                      <a:lnTo>
                        <a:pt x="1812" y="2714"/>
                      </a:lnTo>
                      <a:lnTo>
                        <a:pt x="1812" y="2717"/>
                      </a:lnTo>
                      <a:lnTo>
                        <a:pt x="1812" y="2719"/>
                      </a:lnTo>
                      <a:lnTo>
                        <a:pt x="1809" y="2724"/>
                      </a:lnTo>
                      <a:lnTo>
                        <a:pt x="1809" y="2733"/>
                      </a:lnTo>
                      <a:lnTo>
                        <a:pt x="1807" y="2740"/>
                      </a:lnTo>
                      <a:lnTo>
                        <a:pt x="1807" y="2743"/>
                      </a:lnTo>
                      <a:lnTo>
                        <a:pt x="1807" y="2747"/>
                      </a:lnTo>
                      <a:lnTo>
                        <a:pt x="1807" y="2778"/>
                      </a:lnTo>
                      <a:lnTo>
                        <a:pt x="1807" y="2780"/>
                      </a:lnTo>
                      <a:lnTo>
                        <a:pt x="1809" y="2783"/>
                      </a:lnTo>
                      <a:lnTo>
                        <a:pt x="1809" y="2785"/>
                      </a:lnTo>
                      <a:lnTo>
                        <a:pt x="1809" y="2790"/>
                      </a:lnTo>
                      <a:lnTo>
                        <a:pt x="1809" y="2792"/>
                      </a:lnTo>
                      <a:lnTo>
                        <a:pt x="1812" y="2794"/>
                      </a:lnTo>
                      <a:lnTo>
                        <a:pt x="1812" y="2799"/>
                      </a:lnTo>
                      <a:lnTo>
                        <a:pt x="1814" y="2802"/>
                      </a:lnTo>
                      <a:lnTo>
                        <a:pt x="1814" y="2804"/>
                      </a:lnTo>
                      <a:lnTo>
                        <a:pt x="1814" y="2806"/>
                      </a:lnTo>
                      <a:lnTo>
                        <a:pt x="1814" y="2809"/>
                      </a:lnTo>
                      <a:lnTo>
                        <a:pt x="1814" y="2811"/>
                      </a:lnTo>
                      <a:lnTo>
                        <a:pt x="1816" y="2816"/>
                      </a:lnTo>
                      <a:lnTo>
                        <a:pt x="1819" y="2818"/>
                      </a:lnTo>
                      <a:lnTo>
                        <a:pt x="1823" y="2823"/>
                      </a:lnTo>
                      <a:lnTo>
                        <a:pt x="1826" y="2830"/>
                      </a:lnTo>
                      <a:lnTo>
                        <a:pt x="1828" y="2832"/>
                      </a:lnTo>
                      <a:lnTo>
                        <a:pt x="1828" y="2837"/>
                      </a:lnTo>
                      <a:lnTo>
                        <a:pt x="1831" y="2851"/>
                      </a:lnTo>
                      <a:lnTo>
                        <a:pt x="1833" y="2851"/>
                      </a:lnTo>
                      <a:lnTo>
                        <a:pt x="1833" y="2854"/>
                      </a:lnTo>
                      <a:lnTo>
                        <a:pt x="1835" y="2858"/>
                      </a:lnTo>
                      <a:lnTo>
                        <a:pt x="1835" y="2863"/>
                      </a:lnTo>
                      <a:lnTo>
                        <a:pt x="1833" y="2863"/>
                      </a:lnTo>
                      <a:lnTo>
                        <a:pt x="1833" y="2865"/>
                      </a:lnTo>
                      <a:lnTo>
                        <a:pt x="1831" y="2865"/>
                      </a:lnTo>
                      <a:lnTo>
                        <a:pt x="1828" y="2870"/>
                      </a:lnTo>
                      <a:lnTo>
                        <a:pt x="1819" y="2882"/>
                      </a:lnTo>
                      <a:lnTo>
                        <a:pt x="1819" y="2884"/>
                      </a:lnTo>
                      <a:lnTo>
                        <a:pt x="1819" y="2889"/>
                      </a:lnTo>
                      <a:lnTo>
                        <a:pt x="1819" y="2894"/>
                      </a:lnTo>
                      <a:lnTo>
                        <a:pt x="1831" y="2896"/>
                      </a:lnTo>
                      <a:lnTo>
                        <a:pt x="1835" y="2896"/>
                      </a:lnTo>
                      <a:lnTo>
                        <a:pt x="1828" y="2896"/>
                      </a:lnTo>
                      <a:lnTo>
                        <a:pt x="1819" y="2896"/>
                      </a:lnTo>
                      <a:lnTo>
                        <a:pt x="1812" y="2896"/>
                      </a:lnTo>
                      <a:lnTo>
                        <a:pt x="1805" y="2896"/>
                      </a:lnTo>
                      <a:lnTo>
                        <a:pt x="1800" y="2896"/>
                      </a:lnTo>
                      <a:lnTo>
                        <a:pt x="1797" y="2896"/>
                      </a:lnTo>
                      <a:lnTo>
                        <a:pt x="1790" y="2896"/>
                      </a:lnTo>
                      <a:lnTo>
                        <a:pt x="1783" y="2896"/>
                      </a:lnTo>
                      <a:lnTo>
                        <a:pt x="1776" y="2896"/>
                      </a:lnTo>
                      <a:lnTo>
                        <a:pt x="1769" y="2896"/>
                      </a:lnTo>
                      <a:lnTo>
                        <a:pt x="1767" y="2896"/>
                      </a:lnTo>
                      <a:lnTo>
                        <a:pt x="1760" y="2896"/>
                      </a:lnTo>
                      <a:lnTo>
                        <a:pt x="1753" y="2896"/>
                      </a:lnTo>
                      <a:lnTo>
                        <a:pt x="1745" y="2896"/>
                      </a:lnTo>
                      <a:lnTo>
                        <a:pt x="1741" y="2898"/>
                      </a:lnTo>
                      <a:lnTo>
                        <a:pt x="1734" y="2898"/>
                      </a:lnTo>
                      <a:lnTo>
                        <a:pt x="1727" y="2898"/>
                      </a:lnTo>
                      <a:lnTo>
                        <a:pt x="1722" y="2898"/>
                      </a:lnTo>
                      <a:lnTo>
                        <a:pt x="1710" y="2898"/>
                      </a:lnTo>
                      <a:lnTo>
                        <a:pt x="1703" y="2898"/>
                      </a:lnTo>
                      <a:lnTo>
                        <a:pt x="1698" y="2898"/>
                      </a:lnTo>
                      <a:lnTo>
                        <a:pt x="1689" y="2898"/>
                      </a:lnTo>
                      <a:lnTo>
                        <a:pt x="1684" y="2898"/>
                      </a:lnTo>
                      <a:lnTo>
                        <a:pt x="1675" y="2898"/>
                      </a:lnTo>
                      <a:lnTo>
                        <a:pt x="1668" y="2898"/>
                      </a:lnTo>
                      <a:lnTo>
                        <a:pt x="1670" y="2901"/>
                      </a:lnTo>
                      <a:lnTo>
                        <a:pt x="1670" y="2908"/>
                      </a:lnTo>
                      <a:lnTo>
                        <a:pt x="1670" y="2915"/>
                      </a:lnTo>
                      <a:lnTo>
                        <a:pt x="1670" y="2922"/>
                      </a:lnTo>
                      <a:lnTo>
                        <a:pt x="1670" y="2929"/>
                      </a:lnTo>
                      <a:lnTo>
                        <a:pt x="1670" y="2934"/>
                      </a:lnTo>
                      <a:lnTo>
                        <a:pt x="1670" y="2943"/>
                      </a:lnTo>
                      <a:lnTo>
                        <a:pt x="1670" y="2946"/>
                      </a:lnTo>
                      <a:lnTo>
                        <a:pt x="1670" y="2957"/>
                      </a:lnTo>
                      <a:lnTo>
                        <a:pt x="1670" y="2967"/>
                      </a:lnTo>
                      <a:lnTo>
                        <a:pt x="1670" y="2969"/>
                      </a:lnTo>
                      <a:lnTo>
                        <a:pt x="1668" y="2969"/>
                      </a:lnTo>
                      <a:lnTo>
                        <a:pt x="1665" y="2969"/>
                      </a:lnTo>
                      <a:lnTo>
                        <a:pt x="1663" y="2972"/>
                      </a:lnTo>
                      <a:lnTo>
                        <a:pt x="1660" y="2972"/>
                      </a:lnTo>
                      <a:lnTo>
                        <a:pt x="1658" y="2972"/>
                      </a:lnTo>
                      <a:lnTo>
                        <a:pt x="1656" y="2972"/>
                      </a:lnTo>
                      <a:lnTo>
                        <a:pt x="1651" y="2972"/>
                      </a:lnTo>
                      <a:lnTo>
                        <a:pt x="1649" y="2974"/>
                      </a:lnTo>
                      <a:lnTo>
                        <a:pt x="1646" y="2974"/>
                      </a:lnTo>
                      <a:lnTo>
                        <a:pt x="1644" y="2974"/>
                      </a:lnTo>
                      <a:lnTo>
                        <a:pt x="1639" y="2974"/>
                      </a:lnTo>
                      <a:lnTo>
                        <a:pt x="1637" y="2974"/>
                      </a:lnTo>
                      <a:lnTo>
                        <a:pt x="1632" y="2976"/>
                      </a:lnTo>
                      <a:lnTo>
                        <a:pt x="1627" y="2976"/>
                      </a:lnTo>
                      <a:lnTo>
                        <a:pt x="1625" y="2976"/>
                      </a:lnTo>
                      <a:lnTo>
                        <a:pt x="1620" y="2979"/>
                      </a:lnTo>
                      <a:lnTo>
                        <a:pt x="1616" y="2979"/>
                      </a:lnTo>
                      <a:lnTo>
                        <a:pt x="1611" y="2981"/>
                      </a:lnTo>
                      <a:lnTo>
                        <a:pt x="1604" y="2981"/>
                      </a:lnTo>
                      <a:lnTo>
                        <a:pt x="1599" y="2981"/>
                      </a:lnTo>
                      <a:lnTo>
                        <a:pt x="1594" y="2983"/>
                      </a:lnTo>
                      <a:lnTo>
                        <a:pt x="1590" y="2983"/>
                      </a:lnTo>
                      <a:lnTo>
                        <a:pt x="1585" y="2983"/>
                      </a:lnTo>
                      <a:lnTo>
                        <a:pt x="1583" y="2986"/>
                      </a:lnTo>
                      <a:lnTo>
                        <a:pt x="1578" y="2986"/>
                      </a:lnTo>
                      <a:lnTo>
                        <a:pt x="1575" y="2986"/>
                      </a:lnTo>
                      <a:lnTo>
                        <a:pt x="1571" y="2988"/>
                      </a:lnTo>
                      <a:lnTo>
                        <a:pt x="1568" y="2988"/>
                      </a:lnTo>
                      <a:lnTo>
                        <a:pt x="1566" y="2988"/>
                      </a:lnTo>
                      <a:lnTo>
                        <a:pt x="1561" y="2991"/>
                      </a:lnTo>
                      <a:lnTo>
                        <a:pt x="1559" y="2991"/>
                      </a:lnTo>
                      <a:lnTo>
                        <a:pt x="1557" y="2993"/>
                      </a:lnTo>
                      <a:lnTo>
                        <a:pt x="1554" y="2993"/>
                      </a:lnTo>
                      <a:lnTo>
                        <a:pt x="1552" y="2995"/>
                      </a:lnTo>
                      <a:lnTo>
                        <a:pt x="1549" y="2995"/>
                      </a:lnTo>
                      <a:lnTo>
                        <a:pt x="1545" y="2998"/>
                      </a:lnTo>
                      <a:lnTo>
                        <a:pt x="1542" y="2998"/>
                      </a:lnTo>
                      <a:lnTo>
                        <a:pt x="1540" y="3000"/>
                      </a:lnTo>
                      <a:lnTo>
                        <a:pt x="1538" y="3000"/>
                      </a:lnTo>
                      <a:lnTo>
                        <a:pt x="1533" y="3002"/>
                      </a:lnTo>
                      <a:lnTo>
                        <a:pt x="1531" y="3002"/>
                      </a:lnTo>
                      <a:lnTo>
                        <a:pt x="1528" y="3002"/>
                      </a:lnTo>
                      <a:lnTo>
                        <a:pt x="1526" y="3005"/>
                      </a:lnTo>
                      <a:lnTo>
                        <a:pt x="1523" y="3005"/>
                      </a:lnTo>
                      <a:lnTo>
                        <a:pt x="1521" y="3007"/>
                      </a:lnTo>
                      <a:lnTo>
                        <a:pt x="1519" y="3009"/>
                      </a:lnTo>
                      <a:lnTo>
                        <a:pt x="1516" y="3009"/>
                      </a:lnTo>
                      <a:lnTo>
                        <a:pt x="1514" y="3012"/>
                      </a:lnTo>
                      <a:lnTo>
                        <a:pt x="1514" y="3014"/>
                      </a:lnTo>
                      <a:lnTo>
                        <a:pt x="1512" y="3014"/>
                      </a:lnTo>
                      <a:lnTo>
                        <a:pt x="1509" y="3017"/>
                      </a:lnTo>
                      <a:lnTo>
                        <a:pt x="1507" y="3019"/>
                      </a:lnTo>
                      <a:lnTo>
                        <a:pt x="1505" y="3019"/>
                      </a:lnTo>
                      <a:lnTo>
                        <a:pt x="1502" y="3021"/>
                      </a:lnTo>
                      <a:lnTo>
                        <a:pt x="1500" y="3024"/>
                      </a:lnTo>
                      <a:lnTo>
                        <a:pt x="1497" y="3026"/>
                      </a:lnTo>
                      <a:lnTo>
                        <a:pt x="1495" y="3028"/>
                      </a:lnTo>
                      <a:lnTo>
                        <a:pt x="1493" y="3031"/>
                      </a:lnTo>
                      <a:lnTo>
                        <a:pt x="1490" y="3031"/>
                      </a:lnTo>
                      <a:lnTo>
                        <a:pt x="1488" y="3033"/>
                      </a:lnTo>
                      <a:lnTo>
                        <a:pt x="1486" y="3035"/>
                      </a:lnTo>
                      <a:lnTo>
                        <a:pt x="1483" y="3038"/>
                      </a:lnTo>
                      <a:lnTo>
                        <a:pt x="1481" y="3040"/>
                      </a:lnTo>
                      <a:lnTo>
                        <a:pt x="1479" y="3043"/>
                      </a:lnTo>
                      <a:lnTo>
                        <a:pt x="1476" y="3045"/>
                      </a:lnTo>
                      <a:lnTo>
                        <a:pt x="1474" y="3045"/>
                      </a:lnTo>
                      <a:lnTo>
                        <a:pt x="1474" y="3047"/>
                      </a:lnTo>
                      <a:lnTo>
                        <a:pt x="1471" y="3050"/>
                      </a:lnTo>
                      <a:lnTo>
                        <a:pt x="1469" y="3050"/>
                      </a:lnTo>
                      <a:lnTo>
                        <a:pt x="1469" y="3052"/>
                      </a:lnTo>
                      <a:lnTo>
                        <a:pt x="1467" y="3054"/>
                      </a:lnTo>
                      <a:lnTo>
                        <a:pt x="1464" y="3054"/>
                      </a:lnTo>
                      <a:lnTo>
                        <a:pt x="1462" y="3057"/>
                      </a:lnTo>
                      <a:lnTo>
                        <a:pt x="1460" y="3059"/>
                      </a:lnTo>
                      <a:lnTo>
                        <a:pt x="1460" y="3059"/>
                      </a:lnTo>
                      <a:lnTo>
                        <a:pt x="1457" y="3061"/>
                      </a:lnTo>
                      <a:lnTo>
                        <a:pt x="1455" y="3064"/>
                      </a:lnTo>
                      <a:lnTo>
                        <a:pt x="1455" y="3066"/>
                      </a:lnTo>
                      <a:lnTo>
                        <a:pt x="1453" y="3066"/>
                      </a:lnTo>
                      <a:lnTo>
                        <a:pt x="1450" y="3069"/>
                      </a:lnTo>
                      <a:lnTo>
                        <a:pt x="1448" y="3071"/>
                      </a:lnTo>
                      <a:lnTo>
                        <a:pt x="1446" y="3073"/>
                      </a:lnTo>
                      <a:lnTo>
                        <a:pt x="1443" y="3076"/>
                      </a:lnTo>
                      <a:lnTo>
                        <a:pt x="1441" y="3078"/>
                      </a:lnTo>
                      <a:lnTo>
                        <a:pt x="1438" y="3080"/>
                      </a:lnTo>
                      <a:lnTo>
                        <a:pt x="1436" y="3083"/>
                      </a:lnTo>
                      <a:lnTo>
                        <a:pt x="1434" y="3085"/>
                      </a:lnTo>
                      <a:lnTo>
                        <a:pt x="1431" y="3087"/>
                      </a:lnTo>
                      <a:lnTo>
                        <a:pt x="1431" y="3090"/>
                      </a:lnTo>
                      <a:lnTo>
                        <a:pt x="1429" y="3090"/>
                      </a:lnTo>
                      <a:lnTo>
                        <a:pt x="1429" y="3092"/>
                      </a:lnTo>
                      <a:lnTo>
                        <a:pt x="1427" y="3092"/>
                      </a:lnTo>
                      <a:lnTo>
                        <a:pt x="1424" y="3095"/>
                      </a:lnTo>
                      <a:lnTo>
                        <a:pt x="1422" y="3095"/>
                      </a:lnTo>
                      <a:lnTo>
                        <a:pt x="1422" y="3097"/>
                      </a:lnTo>
                      <a:lnTo>
                        <a:pt x="1420" y="3097"/>
                      </a:lnTo>
                      <a:lnTo>
                        <a:pt x="1417" y="3099"/>
                      </a:lnTo>
                      <a:lnTo>
                        <a:pt x="1415" y="3099"/>
                      </a:lnTo>
                      <a:lnTo>
                        <a:pt x="1412" y="3102"/>
                      </a:lnTo>
                      <a:lnTo>
                        <a:pt x="1410" y="3102"/>
                      </a:lnTo>
                      <a:lnTo>
                        <a:pt x="1408" y="3102"/>
                      </a:lnTo>
                      <a:lnTo>
                        <a:pt x="1403" y="3102"/>
                      </a:lnTo>
                      <a:lnTo>
                        <a:pt x="1401" y="3102"/>
                      </a:lnTo>
                      <a:lnTo>
                        <a:pt x="1401" y="3102"/>
                      </a:lnTo>
                      <a:lnTo>
                        <a:pt x="1398" y="3099"/>
                      </a:lnTo>
                      <a:lnTo>
                        <a:pt x="1396" y="3099"/>
                      </a:lnTo>
                      <a:lnTo>
                        <a:pt x="1394" y="3099"/>
                      </a:lnTo>
                      <a:lnTo>
                        <a:pt x="1391" y="3097"/>
                      </a:lnTo>
                      <a:lnTo>
                        <a:pt x="1389" y="3097"/>
                      </a:lnTo>
                      <a:lnTo>
                        <a:pt x="1386" y="3095"/>
                      </a:lnTo>
                      <a:lnTo>
                        <a:pt x="1384" y="3092"/>
                      </a:lnTo>
                      <a:lnTo>
                        <a:pt x="1382" y="3090"/>
                      </a:lnTo>
                      <a:lnTo>
                        <a:pt x="1379" y="3087"/>
                      </a:lnTo>
                      <a:lnTo>
                        <a:pt x="1377" y="3087"/>
                      </a:lnTo>
                      <a:lnTo>
                        <a:pt x="1375" y="3085"/>
                      </a:lnTo>
                      <a:lnTo>
                        <a:pt x="1372" y="3083"/>
                      </a:lnTo>
                      <a:lnTo>
                        <a:pt x="1370" y="3080"/>
                      </a:lnTo>
                      <a:lnTo>
                        <a:pt x="1368" y="3078"/>
                      </a:lnTo>
                      <a:lnTo>
                        <a:pt x="1365" y="3076"/>
                      </a:lnTo>
                      <a:lnTo>
                        <a:pt x="1363" y="3071"/>
                      </a:lnTo>
                      <a:lnTo>
                        <a:pt x="1360" y="3069"/>
                      </a:lnTo>
                      <a:lnTo>
                        <a:pt x="1360" y="3066"/>
                      </a:lnTo>
                      <a:lnTo>
                        <a:pt x="1358" y="3064"/>
                      </a:lnTo>
                      <a:lnTo>
                        <a:pt x="1356" y="3061"/>
                      </a:lnTo>
                      <a:lnTo>
                        <a:pt x="1356" y="3059"/>
                      </a:lnTo>
                      <a:lnTo>
                        <a:pt x="1353" y="3059"/>
                      </a:lnTo>
                      <a:lnTo>
                        <a:pt x="1351" y="3057"/>
                      </a:lnTo>
                      <a:lnTo>
                        <a:pt x="1351" y="3054"/>
                      </a:lnTo>
                      <a:lnTo>
                        <a:pt x="1349" y="3052"/>
                      </a:lnTo>
                      <a:lnTo>
                        <a:pt x="1346" y="3050"/>
                      </a:lnTo>
                      <a:lnTo>
                        <a:pt x="1346" y="3047"/>
                      </a:lnTo>
                      <a:lnTo>
                        <a:pt x="1344" y="3045"/>
                      </a:lnTo>
                      <a:lnTo>
                        <a:pt x="1344" y="3040"/>
                      </a:lnTo>
                      <a:lnTo>
                        <a:pt x="1342" y="3035"/>
                      </a:lnTo>
                      <a:lnTo>
                        <a:pt x="1339" y="3033"/>
                      </a:lnTo>
                      <a:lnTo>
                        <a:pt x="1337" y="3031"/>
                      </a:lnTo>
                      <a:lnTo>
                        <a:pt x="1337" y="3028"/>
                      </a:lnTo>
                      <a:lnTo>
                        <a:pt x="1334" y="3026"/>
                      </a:lnTo>
                      <a:lnTo>
                        <a:pt x="1332" y="3024"/>
                      </a:lnTo>
                      <a:lnTo>
                        <a:pt x="1332" y="3021"/>
                      </a:lnTo>
                      <a:lnTo>
                        <a:pt x="1330" y="3021"/>
                      </a:lnTo>
                      <a:lnTo>
                        <a:pt x="1327" y="3017"/>
                      </a:lnTo>
                      <a:lnTo>
                        <a:pt x="1325" y="3014"/>
                      </a:lnTo>
                      <a:lnTo>
                        <a:pt x="1323" y="3012"/>
                      </a:lnTo>
                      <a:lnTo>
                        <a:pt x="1323" y="3009"/>
                      </a:lnTo>
                      <a:lnTo>
                        <a:pt x="1320" y="3007"/>
                      </a:lnTo>
                      <a:lnTo>
                        <a:pt x="1318" y="3005"/>
                      </a:lnTo>
                      <a:lnTo>
                        <a:pt x="1316" y="3002"/>
                      </a:lnTo>
                      <a:lnTo>
                        <a:pt x="1311" y="3002"/>
                      </a:lnTo>
                      <a:lnTo>
                        <a:pt x="1309" y="3000"/>
                      </a:lnTo>
                      <a:lnTo>
                        <a:pt x="1306" y="2998"/>
                      </a:lnTo>
                      <a:lnTo>
                        <a:pt x="1304" y="2995"/>
                      </a:lnTo>
                      <a:lnTo>
                        <a:pt x="1301" y="2993"/>
                      </a:lnTo>
                      <a:lnTo>
                        <a:pt x="1299" y="2993"/>
                      </a:lnTo>
                      <a:lnTo>
                        <a:pt x="1299" y="2991"/>
                      </a:lnTo>
                      <a:lnTo>
                        <a:pt x="1297" y="2991"/>
                      </a:lnTo>
                      <a:lnTo>
                        <a:pt x="1294" y="2988"/>
                      </a:lnTo>
                      <a:lnTo>
                        <a:pt x="1292" y="2986"/>
                      </a:lnTo>
                      <a:lnTo>
                        <a:pt x="1290" y="2986"/>
                      </a:lnTo>
                      <a:lnTo>
                        <a:pt x="1287" y="2983"/>
                      </a:lnTo>
                      <a:lnTo>
                        <a:pt x="1285" y="2981"/>
                      </a:lnTo>
                      <a:lnTo>
                        <a:pt x="1285" y="2981"/>
                      </a:lnTo>
                      <a:lnTo>
                        <a:pt x="1283" y="2979"/>
                      </a:lnTo>
                      <a:lnTo>
                        <a:pt x="1280" y="2979"/>
                      </a:lnTo>
                      <a:lnTo>
                        <a:pt x="1278" y="2976"/>
                      </a:lnTo>
                      <a:lnTo>
                        <a:pt x="1275" y="2976"/>
                      </a:lnTo>
                      <a:lnTo>
                        <a:pt x="1273" y="2974"/>
                      </a:lnTo>
                      <a:lnTo>
                        <a:pt x="1271" y="2974"/>
                      </a:lnTo>
                      <a:lnTo>
                        <a:pt x="1268" y="2972"/>
                      </a:lnTo>
                      <a:lnTo>
                        <a:pt x="1266" y="2972"/>
                      </a:lnTo>
                      <a:lnTo>
                        <a:pt x="1264" y="2972"/>
                      </a:lnTo>
                      <a:lnTo>
                        <a:pt x="1261" y="2969"/>
                      </a:lnTo>
                      <a:lnTo>
                        <a:pt x="1259" y="2969"/>
                      </a:lnTo>
                      <a:lnTo>
                        <a:pt x="1257" y="2969"/>
                      </a:lnTo>
                      <a:lnTo>
                        <a:pt x="1254" y="2967"/>
                      </a:lnTo>
                      <a:lnTo>
                        <a:pt x="1252" y="2967"/>
                      </a:lnTo>
                      <a:lnTo>
                        <a:pt x="1249" y="2967"/>
                      </a:lnTo>
                      <a:lnTo>
                        <a:pt x="1247" y="2965"/>
                      </a:lnTo>
                      <a:lnTo>
                        <a:pt x="1245" y="2965"/>
                      </a:lnTo>
                      <a:lnTo>
                        <a:pt x="1242" y="2965"/>
                      </a:lnTo>
                      <a:lnTo>
                        <a:pt x="1240" y="2965"/>
                      </a:lnTo>
                      <a:lnTo>
                        <a:pt x="1238" y="2962"/>
                      </a:lnTo>
                      <a:lnTo>
                        <a:pt x="1235" y="2962"/>
                      </a:lnTo>
                      <a:lnTo>
                        <a:pt x="1233" y="2962"/>
                      </a:lnTo>
                      <a:lnTo>
                        <a:pt x="1231" y="2962"/>
                      </a:lnTo>
                      <a:lnTo>
                        <a:pt x="1228" y="2962"/>
                      </a:lnTo>
                      <a:lnTo>
                        <a:pt x="1228" y="2962"/>
                      </a:lnTo>
                      <a:lnTo>
                        <a:pt x="1226" y="2962"/>
                      </a:lnTo>
                      <a:lnTo>
                        <a:pt x="1223" y="2960"/>
                      </a:lnTo>
                      <a:lnTo>
                        <a:pt x="1221" y="2960"/>
                      </a:lnTo>
                      <a:lnTo>
                        <a:pt x="1219" y="2960"/>
                      </a:lnTo>
                      <a:lnTo>
                        <a:pt x="1216" y="2960"/>
                      </a:lnTo>
                      <a:lnTo>
                        <a:pt x="1214" y="2960"/>
                      </a:lnTo>
                      <a:lnTo>
                        <a:pt x="1212" y="2960"/>
                      </a:lnTo>
                      <a:lnTo>
                        <a:pt x="1209" y="2960"/>
                      </a:lnTo>
                      <a:lnTo>
                        <a:pt x="1207" y="2960"/>
                      </a:lnTo>
                      <a:lnTo>
                        <a:pt x="1202" y="2960"/>
                      </a:lnTo>
                      <a:lnTo>
                        <a:pt x="1200" y="2960"/>
                      </a:lnTo>
                      <a:lnTo>
                        <a:pt x="1195" y="2960"/>
                      </a:lnTo>
                      <a:lnTo>
                        <a:pt x="1193" y="2960"/>
                      </a:lnTo>
                      <a:lnTo>
                        <a:pt x="1188" y="2960"/>
                      </a:lnTo>
                      <a:lnTo>
                        <a:pt x="1186" y="2960"/>
                      </a:lnTo>
                      <a:lnTo>
                        <a:pt x="1183" y="2960"/>
                      </a:lnTo>
                      <a:lnTo>
                        <a:pt x="1181" y="2960"/>
                      </a:lnTo>
                      <a:lnTo>
                        <a:pt x="1176" y="2960"/>
                      </a:lnTo>
                      <a:lnTo>
                        <a:pt x="1174" y="2960"/>
                      </a:lnTo>
                      <a:lnTo>
                        <a:pt x="1171" y="2960"/>
                      </a:lnTo>
                      <a:lnTo>
                        <a:pt x="1162" y="2960"/>
                      </a:lnTo>
                      <a:lnTo>
                        <a:pt x="1160" y="2960"/>
                      </a:lnTo>
                      <a:lnTo>
                        <a:pt x="1153" y="2960"/>
                      </a:lnTo>
                      <a:lnTo>
                        <a:pt x="1143" y="2960"/>
                      </a:lnTo>
                      <a:lnTo>
                        <a:pt x="1129" y="2960"/>
                      </a:lnTo>
                      <a:lnTo>
                        <a:pt x="1127" y="2960"/>
                      </a:lnTo>
                      <a:lnTo>
                        <a:pt x="1120" y="2960"/>
                      </a:lnTo>
                      <a:lnTo>
                        <a:pt x="1117" y="2960"/>
                      </a:lnTo>
                      <a:lnTo>
                        <a:pt x="1115" y="2960"/>
                      </a:lnTo>
                      <a:lnTo>
                        <a:pt x="1115" y="2960"/>
                      </a:lnTo>
                      <a:lnTo>
                        <a:pt x="1112" y="2960"/>
                      </a:lnTo>
                      <a:lnTo>
                        <a:pt x="1110" y="2960"/>
                      </a:lnTo>
                      <a:lnTo>
                        <a:pt x="1108" y="2960"/>
                      </a:lnTo>
                      <a:lnTo>
                        <a:pt x="1105" y="2960"/>
                      </a:lnTo>
                      <a:lnTo>
                        <a:pt x="1103" y="2960"/>
                      </a:lnTo>
                      <a:lnTo>
                        <a:pt x="1101" y="2960"/>
                      </a:lnTo>
                      <a:lnTo>
                        <a:pt x="1098" y="2960"/>
                      </a:lnTo>
                      <a:lnTo>
                        <a:pt x="1096" y="2960"/>
                      </a:lnTo>
                      <a:lnTo>
                        <a:pt x="1091" y="2960"/>
                      </a:lnTo>
                      <a:lnTo>
                        <a:pt x="1086" y="2960"/>
                      </a:lnTo>
                      <a:lnTo>
                        <a:pt x="1082" y="2960"/>
                      </a:lnTo>
                      <a:lnTo>
                        <a:pt x="1079" y="2960"/>
                      </a:lnTo>
                      <a:lnTo>
                        <a:pt x="1077" y="2960"/>
                      </a:lnTo>
                      <a:lnTo>
                        <a:pt x="1075" y="2960"/>
                      </a:lnTo>
                      <a:lnTo>
                        <a:pt x="1072" y="2960"/>
                      </a:lnTo>
                      <a:lnTo>
                        <a:pt x="1070" y="2960"/>
                      </a:lnTo>
                      <a:lnTo>
                        <a:pt x="1068" y="2960"/>
                      </a:lnTo>
                      <a:lnTo>
                        <a:pt x="1065" y="2960"/>
                      </a:lnTo>
                      <a:lnTo>
                        <a:pt x="1063" y="2960"/>
                      </a:lnTo>
                      <a:lnTo>
                        <a:pt x="1060" y="2960"/>
                      </a:lnTo>
                      <a:lnTo>
                        <a:pt x="1058" y="2960"/>
                      </a:lnTo>
                      <a:lnTo>
                        <a:pt x="1058" y="2960"/>
                      </a:lnTo>
                      <a:lnTo>
                        <a:pt x="1056" y="2960"/>
                      </a:lnTo>
                      <a:lnTo>
                        <a:pt x="1053" y="2962"/>
                      </a:lnTo>
                      <a:lnTo>
                        <a:pt x="1051" y="2962"/>
                      </a:lnTo>
                      <a:lnTo>
                        <a:pt x="1049" y="2962"/>
                      </a:lnTo>
                      <a:lnTo>
                        <a:pt x="1046" y="2962"/>
                      </a:lnTo>
                      <a:lnTo>
                        <a:pt x="1044" y="2962"/>
                      </a:lnTo>
                      <a:lnTo>
                        <a:pt x="1042" y="2962"/>
                      </a:lnTo>
                      <a:lnTo>
                        <a:pt x="1039" y="2962"/>
                      </a:lnTo>
                      <a:lnTo>
                        <a:pt x="1037" y="2962"/>
                      </a:lnTo>
                      <a:lnTo>
                        <a:pt x="1037" y="2965"/>
                      </a:lnTo>
                      <a:lnTo>
                        <a:pt x="1034" y="2965"/>
                      </a:lnTo>
                      <a:lnTo>
                        <a:pt x="1032" y="2965"/>
                      </a:lnTo>
                      <a:lnTo>
                        <a:pt x="1030" y="2965"/>
                      </a:lnTo>
                      <a:lnTo>
                        <a:pt x="1027" y="2965"/>
                      </a:lnTo>
                      <a:lnTo>
                        <a:pt x="1023" y="2967"/>
                      </a:lnTo>
                      <a:lnTo>
                        <a:pt x="1020" y="2967"/>
                      </a:lnTo>
                      <a:lnTo>
                        <a:pt x="1018" y="2967"/>
                      </a:lnTo>
                      <a:lnTo>
                        <a:pt x="1016" y="2967"/>
                      </a:lnTo>
                      <a:lnTo>
                        <a:pt x="1011" y="2969"/>
                      </a:lnTo>
                      <a:lnTo>
                        <a:pt x="1009" y="2969"/>
                      </a:lnTo>
                      <a:lnTo>
                        <a:pt x="1006" y="2969"/>
                      </a:lnTo>
                      <a:lnTo>
                        <a:pt x="1004" y="2972"/>
                      </a:lnTo>
                      <a:lnTo>
                        <a:pt x="1001" y="2972"/>
                      </a:lnTo>
                      <a:lnTo>
                        <a:pt x="1001" y="2972"/>
                      </a:lnTo>
                      <a:lnTo>
                        <a:pt x="999" y="2972"/>
                      </a:lnTo>
                      <a:lnTo>
                        <a:pt x="997" y="2972"/>
                      </a:lnTo>
                      <a:lnTo>
                        <a:pt x="994" y="2974"/>
                      </a:lnTo>
                      <a:lnTo>
                        <a:pt x="992" y="2974"/>
                      </a:lnTo>
                      <a:lnTo>
                        <a:pt x="990" y="2974"/>
                      </a:lnTo>
                      <a:lnTo>
                        <a:pt x="987" y="2974"/>
                      </a:lnTo>
                      <a:lnTo>
                        <a:pt x="985" y="2974"/>
                      </a:lnTo>
                      <a:lnTo>
                        <a:pt x="983" y="2976"/>
                      </a:lnTo>
                      <a:lnTo>
                        <a:pt x="978" y="2976"/>
                      </a:lnTo>
                      <a:lnTo>
                        <a:pt x="975" y="2976"/>
                      </a:lnTo>
                      <a:lnTo>
                        <a:pt x="973" y="2976"/>
                      </a:lnTo>
                      <a:lnTo>
                        <a:pt x="966" y="2976"/>
                      </a:lnTo>
                      <a:lnTo>
                        <a:pt x="961" y="2976"/>
                      </a:lnTo>
                      <a:lnTo>
                        <a:pt x="947" y="2976"/>
                      </a:lnTo>
                      <a:lnTo>
                        <a:pt x="935" y="2976"/>
                      </a:lnTo>
                      <a:lnTo>
                        <a:pt x="919" y="2976"/>
                      </a:lnTo>
                      <a:lnTo>
                        <a:pt x="893" y="2976"/>
                      </a:lnTo>
                      <a:lnTo>
                        <a:pt x="874" y="2976"/>
                      </a:lnTo>
                      <a:lnTo>
                        <a:pt x="848" y="2976"/>
                      </a:lnTo>
                      <a:lnTo>
                        <a:pt x="831" y="2976"/>
                      </a:lnTo>
                      <a:lnTo>
                        <a:pt x="803" y="2976"/>
                      </a:lnTo>
                      <a:lnTo>
                        <a:pt x="791" y="2976"/>
                      </a:lnTo>
                      <a:lnTo>
                        <a:pt x="779" y="2976"/>
                      </a:lnTo>
                      <a:lnTo>
                        <a:pt x="770" y="2976"/>
                      </a:lnTo>
                      <a:lnTo>
                        <a:pt x="753" y="2976"/>
                      </a:lnTo>
                      <a:lnTo>
                        <a:pt x="746" y="2976"/>
                      </a:lnTo>
                      <a:lnTo>
                        <a:pt x="742" y="2976"/>
                      </a:lnTo>
                      <a:lnTo>
                        <a:pt x="735" y="2976"/>
                      </a:lnTo>
                      <a:lnTo>
                        <a:pt x="730" y="2976"/>
                      </a:lnTo>
                      <a:lnTo>
                        <a:pt x="723" y="2976"/>
                      </a:lnTo>
                      <a:lnTo>
                        <a:pt x="716" y="2976"/>
                      </a:lnTo>
                      <a:lnTo>
                        <a:pt x="711" y="2976"/>
                      </a:lnTo>
                      <a:lnTo>
                        <a:pt x="704" y="2976"/>
                      </a:lnTo>
                      <a:lnTo>
                        <a:pt x="697" y="2976"/>
                      </a:lnTo>
                      <a:lnTo>
                        <a:pt x="690" y="2976"/>
                      </a:lnTo>
                      <a:lnTo>
                        <a:pt x="683" y="2976"/>
                      </a:lnTo>
                      <a:lnTo>
                        <a:pt x="675" y="2976"/>
                      </a:lnTo>
                      <a:lnTo>
                        <a:pt x="664" y="2976"/>
                      </a:lnTo>
                      <a:lnTo>
                        <a:pt x="654" y="2976"/>
                      </a:lnTo>
                      <a:lnTo>
                        <a:pt x="647" y="2976"/>
                      </a:lnTo>
                      <a:lnTo>
                        <a:pt x="642" y="2976"/>
                      </a:lnTo>
                      <a:lnTo>
                        <a:pt x="635" y="2976"/>
                      </a:lnTo>
                      <a:lnTo>
                        <a:pt x="621" y="2976"/>
                      </a:lnTo>
                      <a:lnTo>
                        <a:pt x="614" y="2976"/>
                      </a:lnTo>
                      <a:lnTo>
                        <a:pt x="609" y="2976"/>
                      </a:lnTo>
                      <a:lnTo>
                        <a:pt x="607" y="2976"/>
                      </a:lnTo>
                      <a:lnTo>
                        <a:pt x="602" y="2976"/>
                      </a:lnTo>
                      <a:lnTo>
                        <a:pt x="593" y="2976"/>
                      </a:lnTo>
                      <a:lnTo>
                        <a:pt x="586" y="2976"/>
                      </a:lnTo>
                      <a:lnTo>
                        <a:pt x="579" y="2976"/>
                      </a:lnTo>
                      <a:lnTo>
                        <a:pt x="576" y="2976"/>
                      </a:lnTo>
                      <a:lnTo>
                        <a:pt x="569" y="2976"/>
                      </a:lnTo>
                      <a:lnTo>
                        <a:pt x="567" y="2976"/>
                      </a:lnTo>
                      <a:lnTo>
                        <a:pt x="560" y="2976"/>
                      </a:lnTo>
                      <a:lnTo>
                        <a:pt x="555" y="2976"/>
                      </a:lnTo>
                      <a:lnTo>
                        <a:pt x="550" y="2976"/>
                      </a:lnTo>
                      <a:lnTo>
                        <a:pt x="546" y="2976"/>
                      </a:lnTo>
                      <a:lnTo>
                        <a:pt x="541" y="2976"/>
                      </a:lnTo>
                      <a:lnTo>
                        <a:pt x="538" y="2976"/>
                      </a:lnTo>
                      <a:lnTo>
                        <a:pt x="534" y="2976"/>
                      </a:lnTo>
                      <a:lnTo>
                        <a:pt x="531" y="2976"/>
                      </a:lnTo>
                      <a:lnTo>
                        <a:pt x="527" y="2976"/>
                      </a:lnTo>
                      <a:lnTo>
                        <a:pt x="524" y="2976"/>
                      </a:lnTo>
                      <a:lnTo>
                        <a:pt x="520" y="2976"/>
                      </a:lnTo>
                      <a:lnTo>
                        <a:pt x="515" y="2976"/>
                      </a:lnTo>
                      <a:lnTo>
                        <a:pt x="510" y="2976"/>
                      </a:lnTo>
                      <a:lnTo>
                        <a:pt x="508" y="2976"/>
                      </a:lnTo>
                      <a:lnTo>
                        <a:pt x="503" y="2976"/>
                      </a:lnTo>
                      <a:lnTo>
                        <a:pt x="498" y="2976"/>
                      </a:lnTo>
                      <a:lnTo>
                        <a:pt x="494" y="2976"/>
                      </a:lnTo>
                      <a:lnTo>
                        <a:pt x="491" y="2974"/>
                      </a:lnTo>
                      <a:lnTo>
                        <a:pt x="486" y="2974"/>
                      </a:lnTo>
                      <a:lnTo>
                        <a:pt x="482" y="2974"/>
                      </a:lnTo>
                      <a:lnTo>
                        <a:pt x="479" y="2974"/>
                      </a:lnTo>
                      <a:lnTo>
                        <a:pt x="470" y="2972"/>
                      </a:lnTo>
                      <a:lnTo>
                        <a:pt x="460" y="2972"/>
                      </a:lnTo>
                      <a:lnTo>
                        <a:pt x="453" y="2969"/>
                      </a:lnTo>
                      <a:lnTo>
                        <a:pt x="444" y="2967"/>
                      </a:lnTo>
                      <a:lnTo>
                        <a:pt x="435" y="2967"/>
                      </a:lnTo>
                      <a:lnTo>
                        <a:pt x="432" y="2965"/>
                      </a:lnTo>
                      <a:lnTo>
                        <a:pt x="425" y="2962"/>
                      </a:lnTo>
                      <a:lnTo>
                        <a:pt x="416" y="2960"/>
                      </a:lnTo>
                      <a:lnTo>
                        <a:pt x="411" y="2957"/>
                      </a:lnTo>
                      <a:lnTo>
                        <a:pt x="404" y="2957"/>
                      </a:lnTo>
                      <a:lnTo>
                        <a:pt x="401" y="2955"/>
                      </a:lnTo>
                      <a:lnTo>
                        <a:pt x="392" y="2953"/>
                      </a:lnTo>
                      <a:lnTo>
                        <a:pt x="387" y="2950"/>
                      </a:lnTo>
                      <a:lnTo>
                        <a:pt x="383" y="2948"/>
                      </a:lnTo>
                      <a:lnTo>
                        <a:pt x="380" y="2948"/>
                      </a:lnTo>
                      <a:lnTo>
                        <a:pt x="378" y="2946"/>
                      </a:lnTo>
                      <a:lnTo>
                        <a:pt x="375" y="2946"/>
                      </a:lnTo>
                      <a:lnTo>
                        <a:pt x="371" y="2946"/>
                      </a:lnTo>
                      <a:lnTo>
                        <a:pt x="366" y="2943"/>
                      </a:lnTo>
                      <a:lnTo>
                        <a:pt x="364" y="2943"/>
                      </a:lnTo>
                      <a:lnTo>
                        <a:pt x="357" y="2941"/>
                      </a:lnTo>
                      <a:lnTo>
                        <a:pt x="352" y="2941"/>
                      </a:lnTo>
                      <a:lnTo>
                        <a:pt x="347" y="2939"/>
                      </a:lnTo>
                      <a:lnTo>
                        <a:pt x="340" y="2939"/>
                      </a:lnTo>
                      <a:lnTo>
                        <a:pt x="335" y="2939"/>
                      </a:lnTo>
                      <a:lnTo>
                        <a:pt x="328" y="2936"/>
                      </a:lnTo>
                      <a:lnTo>
                        <a:pt x="323" y="2936"/>
                      </a:lnTo>
                      <a:lnTo>
                        <a:pt x="321" y="2936"/>
                      </a:lnTo>
                      <a:lnTo>
                        <a:pt x="316" y="2936"/>
                      </a:lnTo>
                      <a:lnTo>
                        <a:pt x="312" y="2936"/>
                      </a:lnTo>
                      <a:lnTo>
                        <a:pt x="305" y="2936"/>
                      </a:lnTo>
                      <a:lnTo>
                        <a:pt x="302" y="2936"/>
                      </a:lnTo>
                      <a:lnTo>
                        <a:pt x="295" y="2936"/>
                      </a:lnTo>
                      <a:lnTo>
                        <a:pt x="290" y="2936"/>
                      </a:lnTo>
                      <a:lnTo>
                        <a:pt x="288" y="2936"/>
                      </a:lnTo>
                      <a:lnTo>
                        <a:pt x="283" y="2936"/>
                      </a:lnTo>
                      <a:lnTo>
                        <a:pt x="279" y="2936"/>
                      </a:lnTo>
                      <a:lnTo>
                        <a:pt x="276" y="2936"/>
                      </a:lnTo>
                      <a:lnTo>
                        <a:pt x="274" y="2936"/>
                      </a:lnTo>
                      <a:lnTo>
                        <a:pt x="269" y="2936"/>
                      </a:lnTo>
                      <a:lnTo>
                        <a:pt x="267" y="2936"/>
                      </a:lnTo>
                      <a:lnTo>
                        <a:pt x="264" y="2936"/>
                      </a:lnTo>
                      <a:lnTo>
                        <a:pt x="260" y="2936"/>
                      </a:lnTo>
                      <a:lnTo>
                        <a:pt x="255" y="2936"/>
                      </a:lnTo>
                      <a:lnTo>
                        <a:pt x="248" y="2936"/>
                      </a:lnTo>
                      <a:lnTo>
                        <a:pt x="243" y="2936"/>
                      </a:lnTo>
                      <a:lnTo>
                        <a:pt x="241" y="2936"/>
                      </a:lnTo>
                      <a:lnTo>
                        <a:pt x="236" y="2934"/>
                      </a:lnTo>
                      <a:lnTo>
                        <a:pt x="229" y="2934"/>
                      </a:lnTo>
                      <a:lnTo>
                        <a:pt x="222" y="2932"/>
                      </a:lnTo>
                      <a:lnTo>
                        <a:pt x="220" y="2932"/>
                      </a:lnTo>
                      <a:lnTo>
                        <a:pt x="212" y="2929"/>
                      </a:lnTo>
                      <a:lnTo>
                        <a:pt x="210" y="2927"/>
                      </a:lnTo>
                      <a:lnTo>
                        <a:pt x="208" y="2927"/>
                      </a:lnTo>
                      <a:lnTo>
                        <a:pt x="203" y="2924"/>
                      </a:lnTo>
                      <a:lnTo>
                        <a:pt x="196" y="2922"/>
                      </a:lnTo>
                      <a:lnTo>
                        <a:pt x="191" y="2920"/>
                      </a:lnTo>
                      <a:lnTo>
                        <a:pt x="186" y="2917"/>
                      </a:lnTo>
                      <a:lnTo>
                        <a:pt x="184" y="2917"/>
                      </a:lnTo>
                      <a:lnTo>
                        <a:pt x="179" y="2915"/>
                      </a:lnTo>
                      <a:lnTo>
                        <a:pt x="175" y="2915"/>
                      </a:lnTo>
                      <a:lnTo>
                        <a:pt x="170" y="2913"/>
                      </a:lnTo>
                      <a:lnTo>
                        <a:pt x="165" y="2910"/>
                      </a:lnTo>
                      <a:lnTo>
                        <a:pt x="163" y="2910"/>
                      </a:lnTo>
                      <a:lnTo>
                        <a:pt x="156" y="2908"/>
                      </a:lnTo>
                      <a:lnTo>
                        <a:pt x="153" y="2906"/>
                      </a:lnTo>
                      <a:lnTo>
                        <a:pt x="149" y="2903"/>
                      </a:lnTo>
                      <a:lnTo>
                        <a:pt x="144" y="2903"/>
                      </a:lnTo>
                      <a:lnTo>
                        <a:pt x="137" y="2901"/>
                      </a:lnTo>
                      <a:lnTo>
                        <a:pt x="130" y="2898"/>
                      </a:lnTo>
                      <a:lnTo>
                        <a:pt x="125" y="2896"/>
                      </a:lnTo>
                      <a:lnTo>
                        <a:pt x="120" y="2894"/>
                      </a:lnTo>
                      <a:lnTo>
                        <a:pt x="116" y="2894"/>
                      </a:lnTo>
                      <a:lnTo>
                        <a:pt x="111" y="2891"/>
                      </a:lnTo>
                      <a:lnTo>
                        <a:pt x="109" y="2891"/>
                      </a:lnTo>
                      <a:lnTo>
                        <a:pt x="104" y="2889"/>
                      </a:lnTo>
                      <a:lnTo>
                        <a:pt x="101" y="2889"/>
                      </a:lnTo>
                      <a:lnTo>
                        <a:pt x="94" y="2889"/>
                      </a:lnTo>
                      <a:lnTo>
                        <a:pt x="94" y="2887"/>
                      </a:lnTo>
                      <a:lnTo>
                        <a:pt x="90" y="2887"/>
                      </a:lnTo>
                      <a:lnTo>
                        <a:pt x="85" y="2884"/>
                      </a:lnTo>
                      <a:lnTo>
                        <a:pt x="80" y="2884"/>
                      </a:lnTo>
                      <a:lnTo>
                        <a:pt x="75" y="2882"/>
                      </a:lnTo>
                      <a:lnTo>
                        <a:pt x="71" y="2882"/>
                      </a:lnTo>
                      <a:lnTo>
                        <a:pt x="66" y="2880"/>
                      </a:lnTo>
                      <a:lnTo>
                        <a:pt x="61" y="2880"/>
                      </a:lnTo>
                      <a:lnTo>
                        <a:pt x="59" y="2877"/>
                      </a:lnTo>
                      <a:lnTo>
                        <a:pt x="54" y="2877"/>
                      </a:lnTo>
                      <a:lnTo>
                        <a:pt x="47" y="2877"/>
                      </a:lnTo>
                      <a:lnTo>
                        <a:pt x="42" y="2875"/>
                      </a:lnTo>
                      <a:lnTo>
                        <a:pt x="38" y="2875"/>
                      </a:lnTo>
                      <a:lnTo>
                        <a:pt x="38" y="2875"/>
                      </a:lnTo>
                      <a:lnTo>
                        <a:pt x="35" y="2875"/>
                      </a:lnTo>
                      <a:lnTo>
                        <a:pt x="31" y="2875"/>
                      </a:lnTo>
                      <a:lnTo>
                        <a:pt x="26" y="2875"/>
                      </a:lnTo>
                      <a:lnTo>
                        <a:pt x="21" y="2875"/>
                      </a:lnTo>
                      <a:lnTo>
                        <a:pt x="12" y="2875"/>
                      </a:lnTo>
                      <a:lnTo>
                        <a:pt x="5" y="2875"/>
                      </a:lnTo>
                      <a:lnTo>
                        <a:pt x="5" y="2880"/>
                      </a:lnTo>
                      <a:lnTo>
                        <a:pt x="5" y="2875"/>
                      </a:lnTo>
                      <a:lnTo>
                        <a:pt x="5" y="2863"/>
                      </a:lnTo>
                      <a:lnTo>
                        <a:pt x="5" y="2828"/>
                      </a:lnTo>
                      <a:lnTo>
                        <a:pt x="5" y="2797"/>
                      </a:lnTo>
                      <a:lnTo>
                        <a:pt x="7" y="2735"/>
                      </a:lnTo>
                      <a:lnTo>
                        <a:pt x="7" y="2709"/>
                      </a:lnTo>
                      <a:lnTo>
                        <a:pt x="7" y="2672"/>
                      </a:lnTo>
                      <a:lnTo>
                        <a:pt x="7" y="2669"/>
                      </a:lnTo>
                      <a:lnTo>
                        <a:pt x="7" y="2667"/>
                      </a:lnTo>
                      <a:lnTo>
                        <a:pt x="9" y="2667"/>
                      </a:lnTo>
                      <a:lnTo>
                        <a:pt x="12" y="2667"/>
                      </a:lnTo>
                      <a:lnTo>
                        <a:pt x="14" y="2667"/>
                      </a:lnTo>
                      <a:lnTo>
                        <a:pt x="16" y="2665"/>
                      </a:lnTo>
                      <a:lnTo>
                        <a:pt x="19" y="2662"/>
                      </a:lnTo>
                      <a:lnTo>
                        <a:pt x="21" y="2662"/>
                      </a:lnTo>
                      <a:lnTo>
                        <a:pt x="21" y="2662"/>
                      </a:lnTo>
                      <a:lnTo>
                        <a:pt x="24" y="2662"/>
                      </a:lnTo>
                      <a:lnTo>
                        <a:pt x="26" y="2662"/>
                      </a:lnTo>
                      <a:lnTo>
                        <a:pt x="28" y="2662"/>
                      </a:lnTo>
                      <a:lnTo>
                        <a:pt x="31" y="2662"/>
                      </a:lnTo>
                      <a:lnTo>
                        <a:pt x="31" y="2660"/>
                      </a:lnTo>
                      <a:lnTo>
                        <a:pt x="33" y="2660"/>
                      </a:lnTo>
                      <a:lnTo>
                        <a:pt x="35" y="2660"/>
                      </a:lnTo>
                      <a:lnTo>
                        <a:pt x="38" y="2660"/>
                      </a:lnTo>
                      <a:lnTo>
                        <a:pt x="38" y="2660"/>
                      </a:lnTo>
                      <a:lnTo>
                        <a:pt x="38" y="2657"/>
                      </a:lnTo>
                      <a:lnTo>
                        <a:pt x="40" y="2657"/>
                      </a:lnTo>
                      <a:lnTo>
                        <a:pt x="42" y="2657"/>
                      </a:lnTo>
                      <a:lnTo>
                        <a:pt x="45" y="2657"/>
                      </a:lnTo>
                      <a:lnTo>
                        <a:pt x="47" y="2657"/>
                      </a:lnTo>
                      <a:lnTo>
                        <a:pt x="49" y="2657"/>
                      </a:lnTo>
                      <a:lnTo>
                        <a:pt x="52" y="2657"/>
                      </a:lnTo>
                      <a:lnTo>
                        <a:pt x="54" y="2657"/>
                      </a:lnTo>
                      <a:lnTo>
                        <a:pt x="57" y="2657"/>
                      </a:lnTo>
                      <a:lnTo>
                        <a:pt x="57" y="2655"/>
                      </a:lnTo>
                      <a:lnTo>
                        <a:pt x="57" y="2653"/>
                      </a:lnTo>
                      <a:lnTo>
                        <a:pt x="57" y="2650"/>
                      </a:lnTo>
                      <a:lnTo>
                        <a:pt x="57" y="2648"/>
                      </a:lnTo>
                      <a:lnTo>
                        <a:pt x="57" y="2646"/>
                      </a:lnTo>
                      <a:lnTo>
                        <a:pt x="57" y="2643"/>
                      </a:lnTo>
                      <a:lnTo>
                        <a:pt x="57" y="2641"/>
                      </a:lnTo>
                      <a:lnTo>
                        <a:pt x="59" y="2641"/>
                      </a:lnTo>
                      <a:lnTo>
                        <a:pt x="59" y="2639"/>
                      </a:lnTo>
                      <a:lnTo>
                        <a:pt x="59" y="2636"/>
                      </a:lnTo>
                      <a:lnTo>
                        <a:pt x="59" y="2634"/>
                      </a:lnTo>
                      <a:lnTo>
                        <a:pt x="59" y="2631"/>
                      </a:lnTo>
                      <a:lnTo>
                        <a:pt x="59" y="2629"/>
                      </a:lnTo>
                      <a:lnTo>
                        <a:pt x="61" y="2629"/>
                      </a:lnTo>
                      <a:lnTo>
                        <a:pt x="61" y="2627"/>
                      </a:lnTo>
                      <a:lnTo>
                        <a:pt x="61" y="2624"/>
                      </a:lnTo>
                      <a:lnTo>
                        <a:pt x="64" y="2624"/>
                      </a:lnTo>
                      <a:lnTo>
                        <a:pt x="64" y="2622"/>
                      </a:lnTo>
                      <a:lnTo>
                        <a:pt x="64" y="2620"/>
                      </a:lnTo>
                      <a:lnTo>
                        <a:pt x="64" y="2617"/>
                      </a:lnTo>
                      <a:lnTo>
                        <a:pt x="66" y="2617"/>
                      </a:lnTo>
                      <a:lnTo>
                        <a:pt x="66" y="2615"/>
                      </a:lnTo>
                      <a:lnTo>
                        <a:pt x="68" y="2615"/>
                      </a:lnTo>
                      <a:lnTo>
                        <a:pt x="68" y="2613"/>
                      </a:lnTo>
                      <a:lnTo>
                        <a:pt x="68" y="2610"/>
                      </a:lnTo>
                      <a:lnTo>
                        <a:pt x="71" y="2610"/>
                      </a:lnTo>
                      <a:lnTo>
                        <a:pt x="71" y="2608"/>
                      </a:lnTo>
                      <a:lnTo>
                        <a:pt x="71" y="2605"/>
                      </a:lnTo>
                      <a:lnTo>
                        <a:pt x="71" y="2605"/>
                      </a:lnTo>
                      <a:lnTo>
                        <a:pt x="71" y="2603"/>
                      </a:lnTo>
                      <a:lnTo>
                        <a:pt x="71" y="2601"/>
                      </a:lnTo>
                      <a:lnTo>
                        <a:pt x="71" y="2598"/>
                      </a:lnTo>
                      <a:lnTo>
                        <a:pt x="68" y="2598"/>
                      </a:lnTo>
                      <a:lnTo>
                        <a:pt x="68" y="2596"/>
                      </a:lnTo>
                      <a:lnTo>
                        <a:pt x="68" y="2594"/>
                      </a:lnTo>
                      <a:lnTo>
                        <a:pt x="68" y="2591"/>
                      </a:lnTo>
                      <a:lnTo>
                        <a:pt x="68" y="2589"/>
                      </a:lnTo>
                      <a:lnTo>
                        <a:pt x="68" y="2587"/>
                      </a:lnTo>
                      <a:lnTo>
                        <a:pt x="66" y="2587"/>
                      </a:lnTo>
                      <a:lnTo>
                        <a:pt x="66" y="2584"/>
                      </a:lnTo>
                      <a:lnTo>
                        <a:pt x="66" y="2582"/>
                      </a:lnTo>
                      <a:lnTo>
                        <a:pt x="66" y="2580"/>
                      </a:lnTo>
                      <a:lnTo>
                        <a:pt x="64" y="2580"/>
                      </a:lnTo>
                      <a:lnTo>
                        <a:pt x="64" y="2577"/>
                      </a:lnTo>
                      <a:lnTo>
                        <a:pt x="64" y="2575"/>
                      </a:lnTo>
                      <a:lnTo>
                        <a:pt x="64" y="2572"/>
                      </a:lnTo>
                      <a:lnTo>
                        <a:pt x="64" y="2570"/>
                      </a:lnTo>
                      <a:lnTo>
                        <a:pt x="64" y="2568"/>
                      </a:lnTo>
                      <a:lnTo>
                        <a:pt x="64" y="2565"/>
                      </a:lnTo>
                      <a:lnTo>
                        <a:pt x="64" y="2563"/>
                      </a:lnTo>
                      <a:lnTo>
                        <a:pt x="64" y="2561"/>
                      </a:lnTo>
                      <a:lnTo>
                        <a:pt x="64" y="2558"/>
                      </a:lnTo>
                      <a:lnTo>
                        <a:pt x="64" y="2556"/>
                      </a:lnTo>
                      <a:lnTo>
                        <a:pt x="64" y="2554"/>
                      </a:lnTo>
                      <a:lnTo>
                        <a:pt x="64" y="2551"/>
                      </a:lnTo>
                      <a:lnTo>
                        <a:pt x="64" y="2549"/>
                      </a:lnTo>
                      <a:lnTo>
                        <a:pt x="66" y="2549"/>
                      </a:lnTo>
                      <a:lnTo>
                        <a:pt x="66" y="2549"/>
                      </a:lnTo>
                      <a:lnTo>
                        <a:pt x="66" y="2546"/>
                      </a:lnTo>
                      <a:lnTo>
                        <a:pt x="66" y="2544"/>
                      </a:lnTo>
                      <a:lnTo>
                        <a:pt x="66" y="2542"/>
                      </a:lnTo>
                      <a:lnTo>
                        <a:pt x="66" y="2539"/>
                      </a:lnTo>
                      <a:lnTo>
                        <a:pt x="66" y="2537"/>
                      </a:lnTo>
                      <a:lnTo>
                        <a:pt x="66" y="2535"/>
                      </a:lnTo>
                      <a:lnTo>
                        <a:pt x="68" y="2535"/>
                      </a:lnTo>
                      <a:lnTo>
                        <a:pt x="68" y="2532"/>
                      </a:lnTo>
                      <a:lnTo>
                        <a:pt x="68" y="2530"/>
                      </a:lnTo>
                      <a:lnTo>
                        <a:pt x="71" y="2530"/>
                      </a:lnTo>
                      <a:lnTo>
                        <a:pt x="71" y="2528"/>
                      </a:lnTo>
                      <a:lnTo>
                        <a:pt x="73" y="2528"/>
                      </a:lnTo>
                      <a:lnTo>
                        <a:pt x="73" y="2525"/>
                      </a:lnTo>
                      <a:lnTo>
                        <a:pt x="73" y="2523"/>
                      </a:lnTo>
                      <a:lnTo>
                        <a:pt x="75" y="2523"/>
                      </a:lnTo>
                      <a:lnTo>
                        <a:pt x="75" y="2520"/>
                      </a:lnTo>
                      <a:lnTo>
                        <a:pt x="78" y="2520"/>
                      </a:lnTo>
                      <a:lnTo>
                        <a:pt x="78" y="2518"/>
                      </a:lnTo>
                      <a:lnTo>
                        <a:pt x="80" y="2518"/>
                      </a:lnTo>
                      <a:lnTo>
                        <a:pt x="80" y="2516"/>
                      </a:lnTo>
                      <a:lnTo>
                        <a:pt x="83" y="2516"/>
                      </a:lnTo>
                      <a:lnTo>
                        <a:pt x="85" y="2516"/>
                      </a:lnTo>
                      <a:lnTo>
                        <a:pt x="87" y="2516"/>
                      </a:lnTo>
                      <a:lnTo>
                        <a:pt x="87" y="2513"/>
                      </a:lnTo>
                      <a:lnTo>
                        <a:pt x="90" y="2513"/>
                      </a:lnTo>
                      <a:lnTo>
                        <a:pt x="92" y="2513"/>
                      </a:lnTo>
                      <a:lnTo>
                        <a:pt x="94" y="2513"/>
                      </a:lnTo>
                      <a:lnTo>
                        <a:pt x="94" y="2511"/>
                      </a:lnTo>
                      <a:lnTo>
                        <a:pt x="94" y="2511"/>
                      </a:lnTo>
                      <a:lnTo>
                        <a:pt x="94" y="2509"/>
                      </a:lnTo>
                      <a:lnTo>
                        <a:pt x="97" y="2509"/>
                      </a:lnTo>
                      <a:lnTo>
                        <a:pt x="97" y="2506"/>
                      </a:lnTo>
                      <a:lnTo>
                        <a:pt x="99" y="2506"/>
                      </a:lnTo>
                      <a:lnTo>
                        <a:pt x="99" y="2504"/>
                      </a:lnTo>
                      <a:lnTo>
                        <a:pt x="101" y="2502"/>
                      </a:lnTo>
                      <a:lnTo>
                        <a:pt x="104" y="2502"/>
                      </a:lnTo>
                      <a:lnTo>
                        <a:pt x="104" y="2499"/>
                      </a:lnTo>
                      <a:lnTo>
                        <a:pt x="104" y="2497"/>
                      </a:lnTo>
                      <a:lnTo>
                        <a:pt x="101" y="2497"/>
                      </a:lnTo>
                      <a:lnTo>
                        <a:pt x="104" y="2497"/>
                      </a:lnTo>
                      <a:lnTo>
                        <a:pt x="104" y="2494"/>
                      </a:lnTo>
                      <a:lnTo>
                        <a:pt x="104" y="2494"/>
                      </a:lnTo>
                      <a:lnTo>
                        <a:pt x="104" y="2492"/>
                      </a:lnTo>
                      <a:lnTo>
                        <a:pt x="106" y="2492"/>
                      </a:lnTo>
                      <a:lnTo>
                        <a:pt x="106" y="2490"/>
                      </a:lnTo>
                      <a:lnTo>
                        <a:pt x="106" y="2487"/>
                      </a:lnTo>
                      <a:lnTo>
                        <a:pt x="106" y="2485"/>
                      </a:lnTo>
                      <a:lnTo>
                        <a:pt x="106" y="2483"/>
                      </a:lnTo>
                      <a:lnTo>
                        <a:pt x="104" y="2483"/>
                      </a:lnTo>
                      <a:lnTo>
                        <a:pt x="104" y="2480"/>
                      </a:lnTo>
                      <a:lnTo>
                        <a:pt x="104" y="2478"/>
                      </a:lnTo>
                      <a:lnTo>
                        <a:pt x="104" y="2476"/>
                      </a:lnTo>
                      <a:lnTo>
                        <a:pt x="101" y="2476"/>
                      </a:lnTo>
                      <a:lnTo>
                        <a:pt x="101" y="2473"/>
                      </a:lnTo>
                      <a:lnTo>
                        <a:pt x="99" y="2473"/>
                      </a:lnTo>
                      <a:lnTo>
                        <a:pt x="99" y="2471"/>
                      </a:lnTo>
                      <a:lnTo>
                        <a:pt x="97" y="2471"/>
                      </a:lnTo>
                      <a:lnTo>
                        <a:pt x="97" y="2468"/>
                      </a:lnTo>
                      <a:lnTo>
                        <a:pt x="94" y="2468"/>
                      </a:lnTo>
                      <a:lnTo>
                        <a:pt x="94" y="2466"/>
                      </a:lnTo>
                      <a:lnTo>
                        <a:pt x="94" y="2464"/>
                      </a:lnTo>
                      <a:lnTo>
                        <a:pt x="94" y="2464"/>
                      </a:lnTo>
                      <a:lnTo>
                        <a:pt x="94" y="2461"/>
                      </a:lnTo>
                      <a:lnTo>
                        <a:pt x="92" y="2461"/>
                      </a:lnTo>
                      <a:lnTo>
                        <a:pt x="92" y="2459"/>
                      </a:lnTo>
                      <a:lnTo>
                        <a:pt x="92" y="2457"/>
                      </a:lnTo>
                      <a:lnTo>
                        <a:pt x="90" y="2457"/>
                      </a:lnTo>
                      <a:lnTo>
                        <a:pt x="90" y="2454"/>
                      </a:lnTo>
                      <a:lnTo>
                        <a:pt x="87" y="2454"/>
                      </a:lnTo>
                      <a:lnTo>
                        <a:pt x="87" y="2452"/>
                      </a:lnTo>
                      <a:lnTo>
                        <a:pt x="85" y="2452"/>
                      </a:lnTo>
                      <a:lnTo>
                        <a:pt x="85" y="2450"/>
                      </a:lnTo>
                      <a:lnTo>
                        <a:pt x="83" y="2450"/>
                      </a:lnTo>
                      <a:lnTo>
                        <a:pt x="83" y="2447"/>
                      </a:lnTo>
                      <a:lnTo>
                        <a:pt x="80" y="2447"/>
                      </a:lnTo>
                      <a:lnTo>
                        <a:pt x="80" y="2445"/>
                      </a:lnTo>
                      <a:lnTo>
                        <a:pt x="78" y="2445"/>
                      </a:lnTo>
                      <a:lnTo>
                        <a:pt x="78" y="2442"/>
                      </a:lnTo>
                      <a:lnTo>
                        <a:pt x="75" y="2442"/>
                      </a:lnTo>
                      <a:lnTo>
                        <a:pt x="75" y="2440"/>
                      </a:lnTo>
                      <a:lnTo>
                        <a:pt x="73" y="2440"/>
                      </a:lnTo>
                      <a:lnTo>
                        <a:pt x="73" y="2438"/>
                      </a:lnTo>
                      <a:lnTo>
                        <a:pt x="71" y="2438"/>
                      </a:lnTo>
                      <a:lnTo>
                        <a:pt x="71" y="2435"/>
                      </a:lnTo>
                      <a:lnTo>
                        <a:pt x="68" y="2435"/>
                      </a:lnTo>
                      <a:lnTo>
                        <a:pt x="68" y="2433"/>
                      </a:lnTo>
                      <a:lnTo>
                        <a:pt x="66" y="2433"/>
                      </a:lnTo>
                      <a:lnTo>
                        <a:pt x="66" y="2431"/>
                      </a:lnTo>
                      <a:lnTo>
                        <a:pt x="64" y="2431"/>
                      </a:lnTo>
                      <a:lnTo>
                        <a:pt x="61" y="2431"/>
                      </a:lnTo>
                      <a:lnTo>
                        <a:pt x="61" y="2428"/>
                      </a:lnTo>
                      <a:lnTo>
                        <a:pt x="59" y="2428"/>
                      </a:lnTo>
                      <a:lnTo>
                        <a:pt x="59" y="2426"/>
                      </a:lnTo>
                      <a:lnTo>
                        <a:pt x="59" y="2424"/>
                      </a:lnTo>
                      <a:lnTo>
                        <a:pt x="57" y="2424"/>
                      </a:lnTo>
                      <a:lnTo>
                        <a:pt x="57" y="2421"/>
                      </a:lnTo>
                      <a:lnTo>
                        <a:pt x="54" y="2421"/>
                      </a:lnTo>
                      <a:lnTo>
                        <a:pt x="54" y="2419"/>
                      </a:lnTo>
                      <a:lnTo>
                        <a:pt x="52" y="2419"/>
                      </a:lnTo>
                      <a:lnTo>
                        <a:pt x="52" y="2417"/>
                      </a:lnTo>
                      <a:lnTo>
                        <a:pt x="49" y="2417"/>
                      </a:lnTo>
                      <a:lnTo>
                        <a:pt x="49" y="2414"/>
                      </a:lnTo>
                      <a:lnTo>
                        <a:pt x="47" y="2414"/>
                      </a:lnTo>
                      <a:lnTo>
                        <a:pt x="47" y="2412"/>
                      </a:lnTo>
                      <a:lnTo>
                        <a:pt x="45" y="2412"/>
                      </a:lnTo>
                      <a:lnTo>
                        <a:pt x="45" y="2409"/>
                      </a:lnTo>
                      <a:lnTo>
                        <a:pt x="42" y="2409"/>
                      </a:lnTo>
                      <a:lnTo>
                        <a:pt x="42" y="2407"/>
                      </a:lnTo>
                      <a:lnTo>
                        <a:pt x="40" y="2407"/>
                      </a:lnTo>
                      <a:lnTo>
                        <a:pt x="38" y="2407"/>
                      </a:lnTo>
                      <a:lnTo>
                        <a:pt x="38" y="2405"/>
                      </a:lnTo>
                      <a:lnTo>
                        <a:pt x="38" y="2405"/>
                      </a:lnTo>
                      <a:lnTo>
                        <a:pt x="35" y="2402"/>
                      </a:lnTo>
                      <a:lnTo>
                        <a:pt x="33" y="2402"/>
                      </a:lnTo>
                      <a:lnTo>
                        <a:pt x="33" y="2400"/>
                      </a:lnTo>
                      <a:lnTo>
                        <a:pt x="31" y="2400"/>
                      </a:lnTo>
                      <a:lnTo>
                        <a:pt x="28" y="2400"/>
                      </a:lnTo>
                      <a:lnTo>
                        <a:pt x="28" y="2398"/>
                      </a:lnTo>
                      <a:lnTo>
                        <a:pt x="26" y="2398"/>
                      </a:lnTo>
                      <a:lnTo>
                        <a:pt x="24" y="2398"/>
                      </a:lnTo>
                      <a:lnTo>
                        <a:pt x="21" y="2398"/>
                      </a:lnTo>
                      <a:lnTo>
                        <a:pt x="21" y="2395"/>
                      </a:lnTo>
                      <a:lnTo>
                        <a:pt x="19" y="2395"/>
                      </a:lnTo>
                      <a:lnTo>
                        <a:pt x="19" y="2393"/>
                      </a:lnTo>
                      <a:lnTo>
                        <a:pt x="16" y="2393"/>
                      </a:lnTo>
                      <a:lnTo>
                        <a:pt x="16" y="2391"/>
                      </a:lnTo>
                      <a:lnTo>
                        <a:pt x="14" y="2391"/>
                      </a:lnTo>
                      <a:lnTo>
                        <a:pt x="12" y="2391"/>
                      </a:lnTo>
                      <a:lnTo>
                        <a:pt x="12" y="2388"/>
                      </a:lnTo>
                      <a:lnTo>
                        <a:pt x="9" y="2388"/>
                      </a:lnTo>
                      <a:lnTo>
                        <a:pt x="9" y="2391"/>
                      </a:lnTo>
                      <a:lnTo>
                        <a:pt x="9" y="2388"/>
                      </a:lnTo>
                      <a:lnTo>
                        <a:pt x="9" y="2386"/>
                      </a:lnTo>
                      <a:lnTo>
                        <a:pt x="9" y="2383"/>
                      </a:lnTo>
                      <a:lnTo>
                        <a:pt x="9" y="2381"/>
                      </a:lnTo>
                      <a:lnTo>
                        <a:pt x="9" y="2350"/>
                      </a:lnTo>
                      <a:lnTo>
                        <a:pt x="12" y="2199"/>
                      </a:lnTo>
                      <a:lnTo>
                        <a:pt x="12" y="2173"/>
                      </a:lnTo>
                      <a:lnTo>
                        <a:pt x="7" y="2015"/>
                      </a:lnTo>
                      <a:lnTo>
                        <a:pt x="5" y="1835"/>
                      </a:lnTo>
                      <a:lnTo>
                        <a:pt x="2" y="1651"/>
                      </a:lnTo>
                      <a:lnTo>
                        <a:pt x="0" y="1474"/>
                      </a:lnTo>
                      <a:lnTo>
                        <a:pt x="0" y="1441"/>
                      </a:lnTo>
                      <a:lnTo>
                        <a:pt x="0" y="1349"/>
                      </a:lnTo>
                      <a:lnTo>
                        <a:pt x="0" y="1292"/>
                      </a:lnTo>
                      <a:lnTo>
                        <a:pt x="0" y="1271"/>
                      </a:lnTo>
                      <a:lnTo>
                        <a:pt x="0" y="1254"/>
                      </a:lnTo>
                      <a:lnTo>
                        <a:pt x="0" y="1167"/>
                      </a:lnTo>
                      <a:lnTo>
                        <a:pt x="0" y="1077"/>
                      </a:lnTo>
                      <a:lnTo>
                        <a:pt x="2" y="987"/>
                      </a:lnTo>
                      <a:lnTo>
                        <a:pt x="2" y="935"/>
                      </a:lnTo>
                      <a:lnTo>
                        <a:pt x="2" y="897"/>
                      </a:lnTo>
                      <a:lnTo>
                        <a:pt x="2" y="853"/>
                      </a:lnTo>
                      <a:lnTo>
                        <a:pt x="2" y="845"/>
                      </a:lnTo>
                      <a:lnTo>
                        <a:pt x="2" y="805"/>
                      </a:lnTo>
                      <a:lnTo>
                        <a:pt x="2" y="763"/>
                      </a:lnTo>
                      <a:lnTo>
                        <a:pt x="2" y="718"/>
                      </a:lnTo>
                      <a:lnTo>
                        <a:pt x="2" y="673"/>
                      </a:lnTo>
                      <a:lnTo>
                        <a:pt x="2" y="626"/>
                      </a:lnTo>
                      <a:lnTo>
                        <a:pt x="2" y="581"/>
                      </a:lnTo>
                      <a:lnTo>
                        <a:pt x="2" y="574"/>
                      </a:lnTo>
                      <a:lnTo>
                        <a:pt x="2" y="538"/>
                      </a:lnTo>
                      <a:lnTo>
                        <a:pt x="5" y="493"/>
                      </a:lnTo>
                      <a:lnTo>
                        <a:pt x="5" y="484"/>
                      </a:lnTo>
                      <a:lnTo>
                        <a:pt x="5" y="458"/>
                      </a:lnTo>
                      <a:lnTo>
                        <a:pt x="5" y="449"/>
                      </a:lnTo>
                      <a:lnTo>
                        <a:pt x="5" y="401"/>
                      </a:lnTo>
                      <a:lnTo>
                        <a:pt x="5" y="399"/>
                      </a:lnTo>
                      <a:lnTo>
                        <a:pt x="5" y="356"/>
                      </a:lnTo>
                      <a:lnTo>
                        <a:pt x="5" y="236"/>
                      </a:lnTo>
                      <a:lnTo>
                        <a:pt x="7" y="236"/>
                      </a:lnTo>
                      <a:lnTo>
                        <a:pt x="7" y="234"/>
                      </a:lnTo>
                      <a:lnTo>
                        <a:pt x="9" y="231"/>
                      </a:lnTo>
                      <a:lnTo>
                        <a:pt x="9" y="229"/>
                      </a:lnTo>
                      <a:lnTo>
                        <a:pt x="12" y="229"/>
                      </a:lnTo>
                      <a:lnTo>
                        <a:pt x="12" y="227"/>
                      </a:lnTo>
                      <a:lnTo>
                        <a:pt x="14" y="224"/>
                      </a:lnTo>
                      <a:lnTo>
                        <a:pt x="14" y="222"/>
                      </a:lnTo>
                      <a:lnTo>
                        <a:pt x="16" y="219"/>
                      </a:lnTo>
                      <a:lnTo>
                        <a:pt x="16" y="217"/>
                      </a:lnTo>
                      <a:lnTo>
                        <a:pt x="16" y="215"/>
                      </a:lnTo>
                      <a:lnTo>
                        <a:pt x="19" y="212"/>
                      </a:lnTo>
                      <a:lnTo>
                        <a:pt x="19" y="210"/>
                      </a:lnTo>
                      <a:lnTo>
                        <a:pt x="21" y="210"/>
                      </a:lnTo>
                      <a:lnTo>
                        <a:pt x="21" y="208"/>
                      </a:lnTo>
                      <a:lnTo>
                        <a:pt x="24" y="205"/>
                      </a:lnTo>
                      <a:lnTo>
                        <a:pt x="24" y="203"/>
                      </a:lnTo>
                      <a:lnTo>
                        <a:pt x="24" y="201"/>
                      </a:lnTo>
                      <a:lnTo>
                        <a:pt x="26" y="201"/>
                      </a:lnTo>
                      <a:lnTo>
                        <a:pt x="28" y="198"/>
                      </a:lnTo>
                      <a:lnTo>
                        <a:pt x="28" y="196"/>
                      </a:lnTo>
                      <a:lnTo>
                        <a:pt x="31" y="196"/>
                      </a:lnTo>
                      <a:lnTo>
                        <a:pt x="33" y="196"/>
                      </a:lnTo>
                      <a:lnTo>
                        <a:pt x="33" y="198"/>
                      </a:lnTo>
                      <a:lnTo>
                        <a:pt x="33" y="201"/>
                      </a:lnTo>
                      <a:lnTo>
                        <a:pt x="33" y="203"/>
                      </a:lnTo>
                      <a:lnTo>
                        <a:pt x="35" y="205"/>
                      </a:lnTo>
                      <a:lnTo>
                        <a:pt x="35" y="208"/>
                      </a:lnTo>
                      <a:lnTo>
                        <a:pt x="38" y="208"/>
                      </a:lnTo>
                      <a:lnTo>
                        <a:pt x="38" y="210"/>
                      </a:lnTo>
                      <a:lnTo>
                        <a:pt x="40" y="212"/>
                      </a:lnTo>
                      <a:lnTo>
                        <a:pt x="42" y="215"/>
                      </a:lnTo>
                      <a:lnTo>
                        <a:pt x="45" y="215"/>
                      </a:lnTo>
                      <a:lnTo>
                        <a:pt x="45" y="217"/>
                      </a:lnTo>
                      <a:lnTo>
                        <a:pt x="47" y="217"/>
                      </a:lnTo>
                      <a:lnTo>
                        <a:pt x="49" y="219"/>
                      </a:lnTo>
                      <a:lnTo>
                        <a:pt x="52" y="222"/>
                      </a:lnTo>
                      <a:lnTo>
                        <a:pt x="54" y="222"/>
                      </a:lnTo>
                      <a:lnTo>
                        <a:pt x="54" y="224"/>
                      </a:lnTo>
                      <a:lnTo>
                        <a:pt x="54" y="227"/>
                      </a:lnTo>
                      <a:lnTo>
                        <a:pt x="57" y="227"/>
                      </a:lnTo>
                      <a:lnTo>
                        <a:pt x="54" y="227"/>
                      </a:lnTo>
                      <a:lnTo>
                        <a:pt x="54" y="229"/>
                      </a:lnTo>
                      <a:lnTo>
                        <a:pt x="52" y="229"/>
                      </a:lnTo>
                      <a:lnTo>
                        <a:pt x="52" y="229"/>
                      </a:lnTo>
                      <a:lnTo>
                        <a:pt x="54" y="231"/>
                      </a:lnTo>
                      <a:lnTo>
                        <a:pt x="54" y="234"/>
                      </a:lnTo>
                      <a:lnTo>
                        <a:pt x="54" y="236"/>
                      </a:lnTo>
                      <a:lnTo>
                        <a:pt x="57" y="236"/>
                      </a:lnTo>
                      <a:lnTo>
                        <a:pt x="57" y="238"/>
                      </a:lnTo>
                      <a:lnTo>
                        <a:pt x="59" y="238"/>
                      </a:lnTo>
                      <a:lnTo>
                        <a:pt x="59" y="241"/>
                      </a:lnTo>
                      <a:lnTo>
                        <a:pt x="61" y="241"/>
                      </a:lnTo>
                      <a:lnTo>
                        <a:pt x="64" y="241"/>
                      </a:lnTo>
                      <a:lnTo>
                        <a:pt x="66" y="241"/>
                      </a:lnTo>
                      <a:lnTo>
                        <a:pt x="68" y="243"/>
                      </a:lnTo>
                      <a:lnTo>
                        <a:pt x="71" y="243"/>
                      </a:lnTo>
                      <a:lnTo>
                        <a:pt x="73" y="243"/>
                      </a:lnTo>
                      <a:lnTo>
                        <a:pt x="75" y="243"/>
                      </a:lnTo>
                      <a:lnTo>
                        <a:pt x="78" y="243"/>
                      </a:lnTo>
                      <a:lnTo>
                        <a:pt x="78" y="241"/>
                      </a:lnTo>
                      <a:lnTo>
                        <a:pt x="80" y="241"/>
                      </a:lnTo>
                      <a:lnTo>
                        <a:pt x="83" y="241"/>
                      </a:lnTo>
                      <a:lnTo>
                        <a:pt x="85" y="241"/>
                      </a:lnTo>
                      <a:lnTo>
                        <a:pt x="85" y="243"/>
                      </a:lnTo>
                      <a:lnTo>
                        <a:pt x="87" y="243"/>
                      </a:lnTo>
                      <a:lnTo>
                        <a:pt x="87" y="241"/>
                      </a:lnTo>
                      <a:lnTo>
                        <a:pt x="90" y="238"/>
                      </a:lnTo>
                      <a:lnTo>
                        <a:pt x="92" y="238"/>
                      </a:lnTo>
                      <a:lnTo>
                        <a:pt x="94" y="238"/>
                      </a:lnTo>
                      <a:lnTo>
                        <a:pt x="94" y="236"/>
                      </a:lnTo>
                      <a:lnTo>
                        <a:pt x="94" y="236"/>
                      </a:lnTo>
                      <a:lnTo>
                        <a:pt x="97" y="236"/>
                      </a:lnTo>
                      <a:lnTo>
                        <a:pt x="99" y="234"/>
                      </a:lnTo>
                      <a:lnTo>
                        <a:pt x="101" y="234"/>
                      </a:lnTo>
                      <a:lnTo>
                        <a:pt x="106" y="234"/>
                      </a:lnTo>
                      <a:lnTo>
                        <a:pt x="109" y="231"/>
                      </a:lnTo>
                      <a:lnTo>
                        <a:pt x="111" y="229"/>
                      </a:lnTo>
                      <a:lnTo>
                        <a:pt x="111" y="229"/>
                      </a:lnTo>
                      <a:lnTo>
                        <a:pt x="113" y="229"/>
                      </a:lnTo>
                      <a:lnTo>
                        <a:pt x="113" y="227"/>
                      </a:lnTo>
                      <a:lnTo>
                        <a:pt x="116" y="227"/>
                      </a:lnTo>
                      <a:lnTo>
                        <a:pt x="116" y="224"/>
                      </a:lnTo>
                      <a:lnTo>
                        <a:pt x="116" y="222"/>
                      </a:lnTo>
                      <a:lnTo>
                        <a:pt x="118" y="222"/>
                      </a:lnTo>
                      <a:lnTo>
                        <a:pt x="120" y="222"/>
                      </a:lnTo>
                      <a:lnTo>
                        <a:pt x="120" y="219"/>
                      </a:lnTo>
                      <a:lnTo>
                        <a:pt x="120" y="217"/>
                      </a:lnTo>
                      <a:lnTo>
                        <a:pt x="120" y="215"/>
                      </a:lnTo>
                      <a:lnTo>
                        <a:pt x="123" y="215"/>
                      </a:lnTo>
                      <a:lnTo>
                        <a:pt x="123" y="212"/>
                      </a:lnTo>
                      <a:lnTo>
                        <a:pt x="125" y="212"/>
                      </a:lnTo>
                      <a:lnTo>
                        <a:pt x="125" y="210"/>
                      </a:lnTo>
                      <a:lnTo>
                        <a:pt x="127" y="208"/>
                      </a:lnTo>
                      <a:lnTo>
                        <a:pt x="130" y="208"/>
                      </a:lnTo>
                      <a:lnTo>
                        <a:pt x="130" y="205"/>
                      </a:lnTo>
                      <a:lnTo>
                        <a:pt x="132" y="205"/>
                      </a:lnTo>
                      <a:lnTo>
                        <a:pt x="132" y="203"/>
                      </a:lnTo>
                      <a:lnTo>
                        <a:pt x="135" y="201"/>
                      </a:lnTo>
                      <a:lnTo>
                        <a:pt x="137" y="198"/>
                      </a:lnTo>
                      <a:lnTo>
                        <a:pt x="137" y="196"/>
                      </a:lnTo>
                      <a:lnTo>
                        <a:pt x="139" y="193"/>
                      </a:lnTo>
                      <a:lnTo>
                        <a:pt x="139" y="191"/>
                      </a:lnTo>
                      <a:lnTo>
                        <a:pt x="142" y="189"/>
                      </a:lnTo>
                      <a:lnTo>
                        <a:pt x="142" y="186"/>
                      </a:lnTo>
                      <a:lnTo>
                        <a:pt x="142" y="184"/>
                      </a:lnTo>
                      <a:lnTo>
                        <a:pt x="144" y="184"/>
                      </a:lnTo>
                      <a:lnTo>
                        <a:pt x="144" y="182"/>
                      </a:lnTo>
                      <a:lnTo>
                        <a:pt x="144" y="179"/>
                      </a:lnTo>
                      <a:lnTo>
                        <a:pt x="146" y="177"/>
                      </a:lnTo>
                      <a:lnTo>
                        <a:pt x="146" y="175"/>
                      </a:lnTo>
                      <a:lnTo>
                        <a:pt x="149" y="172"/>
                      </a:lnTo>
                      <a:lnTo>
                        <a:pt x="149" y="172"/>
                      </a:lnTo>
                      <a:lnTo>
                        <a:pt x="149" y="170"/>
                      </a:lnTo>
                      <a:lnTo>
                        <a:pt x="151" y="170"/>
                      </a:lnTo>
                      <a:lnTo>
                        <a:pt x="151" y="167"/>
                      </a:lnTo>
                      <a:lnTo>
                        <a:pt x="151" y="165"/>
                      </a:lnTo>
                      <a:lnTo>
                        <a:pt x="151" y="163"/>
                      </a:lnTo>
                      <a:lnTo>
                        <a:pt x="151" y="160"/>
                      </a:lnTo>
                      <a:lnTo>
                        <a:pt x="151" y="158"/>
                      </a:lnTo>
                      <a:lnTo>
                        <a:pt x="151" y="156"/>
                      </a:lnTo>
                      <a:lnTo>
                        <a:pt x="151" y="153"/>
                      </a:lnTo>
                      <a:lnTo>
                        <a:pt x="151" y="151"/>
                      </a:lnTo>
                      <a:lnTo>
                        <a:pt x="151" y="149"/>
                      </a:lnTo>
                      <a:lnTo>
                        <a:pt x="153" y="146"/>
                      </a:lnTo>
                      <a:lnTo>
                        <a:pt x="153" y="144"/>
                      </a:lnTo>
                      <a:lnTo>
                        <a:pt x="153" y="141"/>
                      </a:lnTo>
                      <a:lnTo>
                        <a:pt x="153" y="139"/>
                      </a:lnTo>
                      <a:lnTo>
                        <a:pt x="153" y="137"/>
                      </a:lnTo>
                      <a:lnTo>
                        <a:pt x="156" y="134"/>
                      </a:lnTo>
                      <a:lnTo>
                        <a:pt x="156" y="132"/>
                      </a:lnTo>
                      <a:lnTo>
                        <a:pt x="156" y="130"/>
                      </a:lnTo>
                      <a:lnTo>
                        <a:pt x="156" y="127"/>
                      </a:lnTo>
                      <a:lnTo>
                        <a:pt x="156" y="125"/>
                      </a:lnTo>
                      <a:lnTo>
                        <a:pt x="156" y="123"/>
                      </a:lnTo>
                      <a:lnTo>
                        <a:pt x="156" y="120"/>
                      </a:lnTo>
                      <a:lnTo>
                        <a:pt x="156" y="118"/>
                      </a:lnTo>
                      <a:lnTo>
                        <a:pt x="153" y="118"/>
                      </a:lnTo>
                      <a:lnTo>
                        <a:pt x="156" y="118"/>
                      </a:lnTo>
                      <a:lnTo>
                        <a:pt x="156" y="116"/>
                      </a:lnTo>
                      <a:lnTo>
                        <a:pt x="153" y="116"/>
                      </a:lnTo>
                      <a:lnTo>
                        <a:pt x="153" y="116"/>
                      </a:lnTo>
                      <a:lnTo>
                        <a:pt x="156" y="116"/>
                      </a:lnTo>
                      <a:lnTo>
                        <a:pt x="156" y="113"/>
                      </a:lnTo>
                      <a:lnTo>
                        <a:pt x="153" y="113"/>
                      </a:lnTo>
                      <a:lnTo>
                        <a:pt x="153" y="111"/>
                      </a:lnTo>
                      <a:lnTo>
                        <a:pt x="153" y="108"/>
                      </a:lnTo>
                      <a:lnTo>
                        <a:pt x="153" y="106"/>
                      </a:lnTo>
                      <a:lnTo>
                        <a:pt x="153" y="104"/>
                      </a:lnTo>
                      <a:lnTo>
                        <a:pt x="153" y="101"/>
                      </a:lnTo>
                      <a:lnTo>
                        <a:pt x="153" y="99"/>
                      </a:lnTo>
                      <a:lnTo>
                        <a:pt x="151" y="99"/>
                      </a:lnTo>
                      <a:lnTo>
                        <a:pt x="151" y="97"/>
                      </a:lnTo>
                      <a:lnTo>
                        <a:pt x="153" y="97"/>
                      </a:lnTo>
                      <a:lnTo>
                        <a:pt x="151" y="97"/>
                      </a:lnTo>
                      <a:lnTo>
                        <a:pt x="151" y="94"/>
                      </a:lnTo>
                      <a:lnTo>
                        <a:pt x="151" y="92"/>
                      </a:lnTo>
                      <a:lnTo>
                        <a:pt x="151" y="90"/>
                      </a:lnTo>
                      <a:lnTo>
                        <a:pt x="151" y="87"/>
                      </a:lnTo>
                      <a:lnTo>
                        <a:pt x="151" y="85"/>
                      </a:lnTo>
                      <a:lnTo>
                        <a:pt x="151" y="85"/>
                      </a:lnTo>
                      <a:lnTo>
                        <a:pt x="151" y="82"/>
                      </a:lnTo>
                      <a:lnTo>
                        <a:pt x="151" y="80"/>
                      </a:lnTo>
                      <a:lnTo>
                        <a:pt x="151" y="78"/>
                      </a:lnTo>
                      <a:lnTo>
                        <a:pt x="151" y="75"/>
                      </a:lnTo>
                      <a:lnTo>
                        <a:pt x="151" y="73"/>
                      </a:lnTo>
                      <a:lnTo>
                        <a:pt x="151" y="71"/>
                      </a:lnTo>
                      <a:lnTo>
                        <a:pt x="149" y="71"/>
                      </a:lnTo>
                      <a:lnTo>
                        <a:pt x="149" y="68"/>
                      </a:lnTo>
                      <a:lnTo>
                        <a:pt x="149" y="66"/>
                      </a:lnTo>
                      <a:lnTo>
                        <a:pt x="146" y="64"/>
                      </a:lnTo>
                      <a:lnTo>
                        <a:pt x="146" y="61"/>
                      </a:lnTo>
                      <a:lnTo>
                        <a:pt x="146" y="59"/>
                      </a:lnTo>
                      <a:lnTo>
                        <a:pt x="146" y="59"/>
                      </a:lnTo>
                      <a:lnTo>
                        <a:pt x="146" y="56"/>
                      </a:lnTo>
                      <a:lnTo>
                        <a:pt x="146" y="54"/>
                      </a:lnTo>
                      <a:lnTo>
                        <a:pt x="146" y="52"/>
                      </a:lnTo>
                      <a:lnTo>
                        <a:pt x="144" y="49"/>
                      </a:lnTo>
                      <a:lnTo>
                        <a:pt x="144" y="47"/>
                      </a:lnTo>
                      <a:lnTo>
                        <a:pt x="142" y="45"/>
                      </a:lnTo>
                      <a:lnTo>
                        <a:pt x="142" y="42"/>
                      </a:lnTo>
                      <a:lnTo>
                        <a:pt x="139" y="42"/>
                      </a:lnTo>
                      <a:lnTo>
                        <a:pt x="139" y="40"/>
                      </a:lnTo>
                      <a:lnTo>
                        <a:pt x="137" y="38"/>
                      </a:lnTo>
                      <a:lnTo>
                        <a:pt x="137" y="35"/>
                      </a:lnTo>
                      <a:lnTo>
                        <a:pt x="135" y="33"/>
                      </a:lnTo>
                      <a:lnTo>
                        <a:pt x="132" y="30"/>
                      </a:lnTo>
                      <a:lnTo>
                        <a:pt x="132" y="28"/>
                      </a:lnTo>
                      <a:lnTo>
                        <a:pt x="130" y="26"/>
                      </a:lnTo>
                      <a:lnTo>
                        <a:pt x="127" y="23"/>
                      </a:lnTo>
                      <a:lnTo>
                        <a:pt x="125" y="23"/>
                      </a:lnTo>
                      <a:lnTo>
                        <a:pt x="125" y="21"/>
                      </a:lnTo>
                      <a:lnTo>
                        <a:pt x="123" y="19"/>
                      </a:lnTo>
                      <a:lnTo>
                        <a:pt x="125" y="16"/>
                      </a:lnTo>
                      <a:lnTo>
                        <a:pt x="125" y="14"/>
                      </a:lnTo>
                      <a:lnTo>
                        <a:pt x="125" y="12"/>
                      </a:lnTo>
                      <a:lnTo>
                        <a:pt x="127" y="12"/>
                      </a:lnTo>
                      <a:lnTo>
                        <a:pt x="132" y="9"/>
                      </a:lnTo>
                      <a:lnTo>
                        <a:pt x="132" y="7"/>
                      </a:lnTo>
                      <a:lnTo>
                        <a:pt x="135" y="7"/>
                      </a:lnTo>
                      <a:lnTo>
                        <a:pt x="135" y="4"/>
                      </a:lnTo>
                      <a:lnTo>
                        <a:pt x="135" y="4"/>
                      </a:lnTo>
                      <a:lnTo>
                        <a:pt x="137" y="2"/>
                      </a:lnTo>
                      <a:lnTo>
                        <a:pt x="137" y="0"/>
                      </a:lnTo>
                      <a:lnTo>
                        <a:pt x="139" y="0"/>
                      </a:lnTo>
                      <a:lnTo>
                        <a:pt x="186" y="0"/>
                      </a:lnTo>
                      <a:lnTo>
                        <a:pt x="229" y="0"/>
                      </a:lnTo>
                      <a:lnTo>
                        <a:pt x="253" y="0"/>
                      </a:lnTo>
                      <a:lnTo>
                        <a:pt x="274" y="0"/>
                      </a:lnTo>
                      <a:lnTo>
                        <a:pt x="321" y="0"/>
                      </a:lnTo>
                      <a:lnTo>
                        <a:pt x="366" y="0"/>
                      </a:lnTo>
                      <a:lnTo>
                        <a:pt x="409" y="0"/>
                      </a:lnTo>
                      <a:lnTo>
                        <a:pt x="453" y="0"/>
                      </a:lnTo>
                      <a:lnTo>
                        <a:pt x="498" y="0"/>
                      </a:lnTo>
                      <a:lnTo>
                        <a:pt x="546" y="0"/>
                      </a:lnTo>
                      <a:lnTo>
                        <a:pt x="588" y="0"/>
                      </a:lnTo>
                      <a:lnTo>
                        <a:pt x="633" y="0"/>
                      </a:lnTo>
                      <a:lnTo>
                        <a:pt x="678" y="2"/>
                      </a:lnTo>
                      <a:lnTo>
                        <a:pt x="723" y="2"/>
                      </a:lnTo>
                      <a:lnTo>
                        <a:pt x="768" y="2"/>
                      </a:lnTo>
                      <a:lnTo>
                        <a:pt x="812" y="2"/>
                      </a:lnTo>
                      <a:lnTo>
                        <a:pt x="857" y="2"/>
                      </a:lnTo>
                      <a:lnTo>
                        <a:pt x="902" y="2"/>
                      </a:lnTo>
                      <a:lnTo>
                        <a:pt x="945" y="2"/>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6" name="Freeform 19"/>
                <p:cNvSpPr>
                  <a:spLocks/>
                </p:cNvSpPr>
                <p:nvPr/>
              </p:nvSpPr>
              <p:spPr bwMode="auto">
                <a:xfrm>
                  <a:off x="-5728018" y="14691943"/>
                  <a:ext cx="5713414" cy="2890838"/>
                </a:xfrm>
                <a:custGeom>
                  <a:avLst/>
                  <a:gdLst>
                    <a:gd name="T0" fmla="*/ 2281 w 3599"/>
                    <a:gd name="T1" fmla="*/ 520 h 1821"/>
                    <a:gd name="T2" fmla="*/ 2331 w 3599"/>
                    <a:gd name="T3" fmla="*/ 538 h 1821"/>
                    <a:gd name="T4" fmla="*/ 2435 w 3599"/>
                    <a:gd name="T5" fmla="*/ 543 h 1821"/>
                    <a:gd name="T6" fmla="*/ 2650 w 3599"/>
                    <a:gd name="T7" fmla="*/ 543 h 1821"/>
                    <a:gd name="T8" fmla="*/ 2832 w 3599"/>
                    <a:gd name="T9" fmla="*/ 359 h 1821"/>
                    <a:gd name="T10" fmla="*/ 3080 w 3599"/>
                    <a:gd name="T11" fmla="*/ 541 h 1821"/>
                    <a:gd name="T12" fmla="*/ 3592 w 3599"/>
                    <a:gd name="T13" fmla="*/ 546 h 1821"/>
                    <a:gd name="T14" fmla="*/ 3576 w 3599"/>
                    <a:gd name="T15" fmla="*/ 671 h 1821"/>
                    <a:gd name="T16" fmla="*/ 3505 w 3599"/>
                    <a:gd name="T17" fmla="*/ 763 h 1821"/>
                    <a:gd name="T18" fmla="*/ 3484 w 3599"/>
                    <a:gd name="T19" fmla="*/ 824 h 1821"/>
                    <a:gd name="T20" fmla="*/ 3474 w 3599"/>
                    <a:gd name="T21" fmla="*/ 872 h 1821"/>
                    <a:gd name="T22" fmla="*/ 3493 w 3599"/>
                    <a:gd name="T23" fmla="*/ 1001 h 1821"/>
                    <a:gd name="T24" fmla="*/ 3422 w 3599"/>
                    <a:gd name="T25" fmla="*/ 1176 h 1821"/>
                    <a:gd name="T26" fmla="*/ 3462 w 3599"/>
                    <a:gd name="T27" fmla="*/ 1299 h 1821"/>
                    <a:gd name="T28" fmla="*/ 3434 w 3599"/>
                    <a:gd name="T29" fmla="*/ 1323 h 1821"/>
                    <a:gd name="T30" fmla="*/ 3425 w 3599"/>
                    <a:gd name="T31" fmla="*/ 1358 h 1821"/>
                    <a:gd name="T32" fmla="*/ 3415 w 3599"/>
                    <a:gd name="T33" fmla="*/ 1401 h 1821"/>
                    <a:gd name="T34" fmla="*/ 3387 w 3599"/>
                    <a:gd name="T35" fmla="*/ 1427 h 1821"/>
                    <a:gd name="T36" fmla="*/ 3363 w 3599"/>
                    <a:gd name="T37" fmla="*/ 1460 h 1821"/>
                    <a:gd name="T38" fmla="*/ 3382 w 3599"/>
                    <a:gd name="T39" fmla="*/ 1498 h 1821"/>
                    <a:gd name="T40" fmla="*/ 3195 w 3599"/>
                    <a:gd name="T41" fmla="*/ 1819 h 1821"/>
                    <a:gd name="T42" fmla="*/ 2409 w 3599"/>
                    <a:gd name="T43" fmla="*/ 1821 h 1821"/>
                    <a:gd name="T44" fmla="*/ 1795 w 3599"/>
                    <a:gd name="T45" fmla="*/ 1821 h 1821"/>
                    <a:gd name="T46" fmla="*/ 805 w 3599"/>
                    <a:gd name="T47" fmla="*/ 1821 h 1821"/>
                    <a:gd name="T48" fmla="*/ 351 w 3599"/>
                    <a:gd name="T49" fmla="*/ 1741 h 1821"/>
                    <a:gd name="T50" fmla="*/ 354 w 3599"/>
                    <a:gd name="T51" fmla="*/ 1528 h 1821"/>
                    <a:gd name="T52" fmla="*/ 351 w 3599"/>
                    <a:gd name="T53" fmla="*/ 1372 h 1821"/>
                    <a:gd name="T54" fmla="*/ 354 w 3599"/>
                    <a:gd name="T55" fmla="*/ 1247 h 1821"/>
                    <a:gd name="T56" fmla="*/ 351 w 3599"/>
                    <a:gd name="T57" fmla="*/ 1160 h 1821"/>
                    <a:gd name="T58" fmla="*/ 302 w 3599"/>
                    <a:gd name="T59" fmla="*/ 1075 h 1821"/>
                    <a:gd name="T60" fmla="*/ 226 w 3599"/>
                    <a:gd name="T61" fmla="*/ 1056 h 1821"/>
                    <a:gd name="T62" fmla="*/ 139 w 3599"/>
                    <a:gd name="T63" fmla="*/ 1039 h 1821"/>
                    <a:gd name="T64" fmla="*/ 153 w 3599"/>
                    <a:gd name="T65" fmla="*/ 935 h 1821"/>
                    <a:gd name="T66" fmla="*/ 85 w 3599"/>
                    <a:gd name="T67" fmla="*/ 907 h 1821"/>
                    <a:gd name="T68" fmla="*/ 21 w 3599"/>
                    <a:gd name="T69" fmla="*/ 597 h 1821"/>
                    <a:gd name="T70" fmla="*/ 16 w 3599"/>
                    <a:gd name="T71" fmla="*/ 494 h 1821"/>
                    <a:gd name="T72" fmla="*/ 16 w 3599"/>
                    <a:gd name="T73" fmla="*/ 444 h 1821"/>
                    <a:gd name="T74" fmla="*/ 61 w 3599"/>
                    <a:gd name="T75" fmla="*/ 404 h 1821"/>
                    <a:gd name="T76" fmla="*/ 210 w 3599"/>
                    <a:gd name="T77" fmla="*/ 357 h 1821"/>
                    <a:gd name="T78" fmla="*/ 224 w 3599"/>
                    <a:gd name="T79" fmla="*/ 281 h 1821"/>
                    <a:gd name="T80" fmla="*/ 328 w 3599"/>
                    <a:gd name="T81" fmla="*/ 279 h 1821"/>
                    <a:gd name="T82" fmla="*/ 439 w 3599"/>
                    <a:gd name="T83" fmla="*/ 279 h 1821"/>
                    <a:gd name="T84" fmla="*/ 441 w 3599"/>
                    <a:gd name="T85" fmla="*/ 354 h 1821"/>
                    <a:gd name="T86" fmla="*/ 420 w 3599"/>
                    <a:gd name="T87" fmla="*/ 451 h 1821"/>
                    <a:gd name="T88" fmla="*/ 396 w 3599"/>
                    <a:gd name="T89" fmla="*/ 550 h 1821"/>
                    <a:gd name="T90" fmla="*/ 484 w 3599"/>
                    <a:gd name="T91" fmla="*/ 548 h 1821"/>
                    <a:gd name="T92" fmla="*/ 614 w 3599"/>
                    <a:gd name="T93" fmla="*/ 546 h 1821"/>
                    <a:gd name="T94" fmla="*/ 762 w 3599"/>
                    <a:gd name="T95" fmla="*/ 546 h 1821"/>
                    <a:gd name="T96" fmla="*/ 838 w 3599"/>
                    <a:gd name="T97" fmla="*/ 546 h 1821"/>
                    <a:gd name="T98" fmla="*/ 940 w 3599"/>
                    <a:gd name="T99" fmla="*/ 541 h 1821"/>
                    <a:gd name="T100" fmla="*/ 1065 w 3599"/>
                    <a:gd name="T101" fmla="*/ 543 h 1821"/>
                    <a:gd name="T102" fmla="*/ 1133 w 3599"/>
                    <a:gd name="T103" fmla="*/ 527 h 1821"/>
                    <a:gd name="T104" fmla="*/ 1162 w 3599"/>
                    <a:gd name="T105" fmla="*/ 475 h 1821"/>
                    <a:gd name="T106" fmla="*/ 1162 w 3599"/>
                    <a:gd name="T107" fmla="*/ 191 h 1821"/>
                    <a:gd name="T108" fmla="*/ 1322 w 3599"/>
                    <a:gd name="T109" fmla="*/ 182 h 1821"/>
                    <a:gd name="T110" fmla="*/ 1436 w 3599"/>
                    <a:gd name="T111" fmla="*/ 182 h 1821"/>
                    <a:gd name="T112" fmla="*/ 1601 w 3599"/>
                    <a:gd name="T113" fmla="*/ 184 h 1821"/>
                    <a:gd name="T114" fmla="*/ 1651 w 3599"/>
                    <a:gd name="T115" fmla="*/ 220 h 1821"/>
                    <a:gd name="T116" fmla="*/ 1781 w 3599"/>
                    <a:gd name="T117" fmla="*/ 349 h 1821"/>
                    <a:gd name="T118" fmla="*/ 2017 w 3599"/>
                    <a:gd name="T119" fmla="*/ 0 h 1821"/>
                    <a:gd name="T120" fmla="*/ 2111 w 3599"/>
                    <a:gd name="T121" fmla="*/ 47 h 1821"/>
                    <a:gd name="T122" fmla="*/ 2288 w 3599"/>
                    <a:gd name="T123" fmla="*/ 134 h 1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9" h="1821">
                      <a:moveTo>
                        <a:pt x="2286" y="269"/>
                      </a:moveTo>
                      <a:lnTo>
                        <a:pt x="2286" y="314"/>
                      </a:lnTo>
                      <a:lnTo>
                        <a:pt x="2286" y="359"/>
                      </a:lnTo>
                      <a:lnTo>
                        <a:pt x="2286" y="406"/>
                      </a:lnTo>
                      <a:lnTo>
                        <a:pt x="2286" y="411"/>
                      </a:lnTo>
                      <a:lnTo>
                        <a:pt x="2241" y="413"/>
                      </a:lnTo>
                      <a:lnTo>
                        <a:pt x="2232" y="413"/>
                      </a:lnTo>
                      <a:lnTo>
                        <a:pt x="2229" y="416"/>
                      </a:lnTo>
                      <a:lnTo>
                        <a:pt x="2229" y="416"/>
                      </a:lnTo>
                      <a:lnTo>
                        <a:pt x="2232" y="420"/>
                      </a:lnTo>
                      <a:lnTo>
                        <a:pt x="2241" y="437"/>
                      </a:lnTo>
                      <a:lnTo>
                        <a:pt x="2251" y="456"/>
                      </a:lnTo>
                      <a:lnTo>
                        <a:pt x="2253" y="463"/>
                      </a:lnTo>
                      <a:lnTo>
                        <a:pt x="2258" y="472"/>
                      </a:lnTo>
                      <a:lnTo>
                        <a:pt x="2265" y="484"/>
                      </a:lnTo>
                      <a:lnTo>
                        <a:pt x="2267" y="489"/>
                      </a:lnTo>
                      <a:lnTo>
                        <a:pt x="2277" y="508"/>
                      </a:lnTo>
                      <a:lnTo>
                        <a:pt x="2277" y="510"/>
                      </a:lnTo>
                      <a:lnTo>
                        <a:pt x="2279" y="512"/>
                      </a:lnTo>
                      <a:lnTo>
                        <a:pt x="2279" y="515"/>
                      </a:lnTo>
                      <a:lnTo>
                        <a:pt x="2281" y="517"/>
                      </a:lnTo>
                      <a:lnTo>
                        <a:pt x="2281" y="520"/>
                      </a:lnTo>
                      <a:lnTo>
                        <a:pt x="2284" y="520"/>
                      </a:lnTo>
                      <a:lnTo>
                        <a:pt x="2284" y="522"/>
                      </a:lnTo>
                      <a:lnTo>
                        <a:pt x="2286" y="524"/>
                      </a:lnTo>
                      <a:lnTo>
                        <a:pt x="2286" y="527"/>
                      </a:lnTo>
                      <a:lnTo>
                        <a:pt x="2288" y="529"/>
                      </a:lnTo>
                      <a:lnTo>
                        <a:pt x="2291" y="529"/>
                      </a:lnTo>
                      <a:lnTo>
                        <a:pt x="2293" y="529"/>
                      </a:lnTo>
                      <a:lnTo>
                        <a:pt x="2293" y="531"/>
                      </a:lnTo>
                      <a:lnTo>
                        <a:pt x="2296" y="531"/>
                      </a:lnTo>
                      <a:lnTo>
                        <a:pt x="2298" y="534"/>
                      </a:lnTo>
                      <a:lnTo>
                        <a:pt x="2300" y="534"/>
                      </a:lnTo>
                      <a:lnTo>
                        <a:pt x="2303" y="534"/>
                      </a:lnTo>
                      <a:lnTo>
                        <a:pt x="2303" y="536"/>
                      </a:lnTo>
                      <a:lnTo>
                        <a:pt x="2305" y="536"/>
                      </a:lnTo>
                      <a:lnTo>
                        <a:pt x="2307" y="536"/>
                      </a:lnTo>
                      <a:lnTo>
                        <a:pt x="2310" y="536"/>
                      </a:lnTo>
                      <a:lnTo>
                        <a:pt x="2312" y="536"/>
                      </a:lnTo>
                      <a:lnTo>
                        <a:pt x="2314" y="538"/>
                      </a:lnTo>
                      <a:lnTo>
                        <a:pt x="2317" y="538"/>
                      </a:lnTo>
                      <a:lnTo>
                        <a:pt x="2319" y="538"/>
                      </a:lnTo>
                      <a:lnTo>
                        <a:pt x="2324" y="538"/>
                      </a:lnTo>
                      <a:lnTo>
                        <a:pt x="2331" y="538"/>
                      </a:lnTo>
                      <a:lnTo>
                        <a:pt x="2336" y="538"/>
                      </a:lnTo>
                      <a:lnTo>
                        <a:pt x="2350" y="538"/>
                      </a:lnTo>
                      <a:lnTo>
                        <a:pt x="2355" y="541"/>
                      </a:lnTo>
                      <a:lnTo>
                        <a:pt x="2357" y="541"/>
                      </a:lnTo>
                      <a:lnTo>
                        <a:pt x="2364" y="541"/>
                      </a:lnTo>
                      <a:lnTo>
                        <a:pt x="2369" y="541"/>
                      </a:lnTo>
                      <a:lnTo>
                        <a:pt x="2373" y="541"/>
                      </a:lnTo>
                      <a:lnTo>
                        <a:pt x="2381" y="543"/>
                      </a:lnTo>
                      <a:lnTo>
                        <a:pt x="2385" y="543"/>
                      </a:lnTo>
                      <a:lnTo>
                        <a:pt x="2388" y="543"/>
                      </a:lnTo>
                      <a:lnTo>
                        <a:pt x="2392" y="543"/>
                      </a:lnTo>
                      <a:lnTo>
                        <a:pt x="2397" y="543"/>
                      </a:lnTo>
                      <a:lnTo>
                        <a:pt x="2402" y="543"/>
                      </a:lnTo>
                      <a:lnTo>
                        <a:pt x="2407" y="543"/>
                      </a:lnTo>
                      <a:lnTo>
                        <a:pt x="2409" y="543"/>
                      </a:lnTo>
                      <a:lnTo>
                        <a:pt x="2411" y="543"/>
                      </a:lnTo>
                      <a:lnTo>
                        <a:pt x="2414" y="543"/>
                      </a:lnTo>
                      <a:lnTo>
                        <a:pt x="2418" y="543"/>
                      </a:lnTo>
                      <a:lnTo>
                        <a:pt x="2423" y="543"/>
                      </a:lnTo>
                      <a:lnTo>
                        <a:pt x="2425" y="543"/>
                      </a:lnTo>
                      <a:lnTo>
                        <a:pt x="2430" y="543"/>
                      </a:lnTo>
                      <a:lnTo>
                        <a:pt x="2435" y="543"/>
                      </a:lnTo>
                      <a:lnTo>
                        <a:pt x="2468" y="543"/>
                      </a:lnTo>
                      <a:lnTo>
                        <a:pt x="2482" y="543"/>
                      </a:lnTo>
                      <a:lnTo>
                        <a:pt x="2487" y="543"/>
                      </a:lnTo>
                      <a:lnTo>
                        <a:pt x="2501" y="543"/>
                      </a:lnTo>
                      <a:lnTo>
                        <a:pt x="2506" y="543"/>
                      </a:lnTo>
                      <a:lnTo>
                        <a:pt x="2508" y="543"/>
                      </a:lnTo>
                      <a:lnTo>
                        <a:pt x="2522" y="543"/>
                      </a:lnTo>
                      <a:lnTo>
                        <a:pt x="2539" y="543"/>
                      </a:lnTo>
                      <a:lnTo>
                        <a:pt x="2553" y="543"/>
                      </a:lnTo>
                      <a:lnTo>
                        <a:pt x="2558" y="543"/>
                      </a:lnTo>
                      <a:lnTo>
                        <a:pt x="2565" y="543"/>
                      </a:lnTo>
                      <a:lnTo>
                        <a:pt x="2572" y="543"/>
                      </a:lnTo>
                      <a:lnTo>
                        <a:pt x="2577" y="543"/>
                      </a:lnTo>
                      <a:lnTo>
                        <a:pt x="2588" y="543"/>
                      </a:lnTo>
                      <a:lnTo>
                        <a:pt x="2603" y="543"/>
                      </a:lnTo>
                      <a:lnTo>
                        <a:pt x="2614" y="543"/>
                      </a:lnTo>
                      <a:lnTo>
                        <a:pt x="2617" y="543"/>
                      </a:lnTo>
                      <a:lnTo>
                        <a:pt x="2621" y="543"/>
                      </a:lnTo>
                      <a:lnTo>
                        <a:pt x="2626" y="543"/>
                      </a:lnTo>
                      <a:lnTo>
                        <a:pt x="2633" y="543"/>
                      </a:lnTo>
                      <a:lnTo>
                        <a:pt x="2645" y="543"/>
                      </a:lnTo>
                      <a:lnTo>
                        <a:pt x="2650" y="543"/>
                      </a:lnTo>
                      <a:lnTo>
                        <a:pt x="2655" y="543"/>
                      </a:lnTo>
                      <a:lnTo>
                        <a:pt x="2695" y="543"/>
                      </a:lnTo>
                      <a:lnTo>
                        <a:pt x="2716" y="541"/>
                      </a:lnTo>
                      <a:lnTo>
                        <a:pt x="2718" y="541"/>
                      </a:lnTo>
                      <a:lnTo>
                        <a:pt x="2725" y="541"/>
                      </a:lnTo>
                      <a:lnTo>
                        <a:pt x="2737" y="541"/>
                      </a:lnTo>
                      <a:lnTo>
                        <a:pt x="2751" y="541"/>
                      </a:lnTo>
                      <a:lnTo>
                        <a:pt x="2754" y="541"/>
                      </a:lnTo>
                      <a:lnTo>
                        <a:pt x="2777" y="541"/>
                      </a:lnTo>
                      <a:lnTo>
                        <a:pt x="2799" y="541"/>
                      </a:lnTo>
                      <a:lnTo>
                        <a:pt x="2801" y="541"/>
                      </a:lnTo>
                      <a:lnTo>
                        <a:pt x="2810" y="541"/>
                      </a:lnTo>
                      <a:lnTo>
                        <a:pt x="2829" y="541"/>
                      </a:lnTo>
                      <a:lnTo>
                        <a:pt x="2829" y="536"/>
                      </a:lnTo>
                      <a:lnTo>
                        <a:pt x="2829" y="508"/>
                      </a:lnTo>
                      <a:lnTo>
                        <a:pt x="2829" y="475"/>
                      </a:lnTo>
                      <a:lnTo>
                        <a:pt x="2829" y="444"/>
                      </a:lnTo>
                      <a:lnTo>
                        <a:pt x="2829" y="413"/>
                      </a:lnTo>
                      <a:lnTo>
                        <a:pt x="2829" y="392"/>
                      </a:lnTo>
                      <a:lnTo>
                        <a:pt x="2829" y="371"/>
                      </a:lnTo>
                      <a:lnTo>
                        <a:pt x="2829" y="359"/>
                      </a:lnTo>
                      <a:lnTo>
                        <a:pt x="2832" y="359"/>
                      </a:lnTo>
                      <a:lnTo>
                        <a:pt x="2872" y="359"/>
                      </a:lnTo>
                      <a:lnTo>
                        <a:pt x="2910" y="359"/>
                      </a:lnTo>
                      <a:lnTo>
                        <a:pt x="2943" y="359"/>
                      </a:lnTo>
                      <a:lnTo>
                        <a:pt x="3014" y="359"/>
                      </a:lnTo>
                      <a:lnTo>
                        <a:pt x="3014" y="366"/>
                      </a:lnTo>
                      <a:lnTo>
                        <a:pt x="3014" y="383"/>
                      </a:lnTo>
                      <a:lnTo>
                        <a:pt x="3014" y="399"/>
                      </a:lnTo>
                      <a:lnTo>
                        <a:pt x="3014" y="416"/>
                      </a:lnTo>
                      <a:lnTo>
                        <a:pt x="3016" y="439"/>
                      </a:lnTo>
                      <a:lnTo>
                        <a:pt x="3016" y="463"/>
                      </a:lnTo>
                      <a:lnTo>
                        <a:pt x="3016" y="479"/>
                      </a:lnTo>
                      <a:lnTo>
                        <a:pt x="3016" y="494"/>
                      </a:lnTo>
                      <a:lnTo>
                        <a:pt x="3016" y="510"/>
                      </a:lnTo>
                      <a:lnTo>
                        <a:pt x="3016" y="522"/>
                      </a:lnTo>
                      <a:lnTo>
                        <a:pt x="3016" y="529"/>
                      </a:lnTo>
                      <a:lnTo>
                        <a:pt x="3016" y="534"/>
                      </a:lnTo>
                      <a:lnTo>
                        <a:pt x="3016" y="541"/>
                      </a:lnTo>
                      <a:lnTo>
                        <a:pt x="3030" y="541"/>
                      </a:lnTo>
                      <a:lnTo>
                        <a:pt x="3068" y="541"/>
                      </a:lnTo>
                      <a:lnTo>
                        <a:pt x="3068" y="538"/>
                      </a:lnTo>
                      <a:lnTo>
                        <a:pt x="3073" y="541"/>
                      </a:lnTo>
                      <a:lnTo>
                        <a:pt x="3080" y="541"/>
                      </a:lnTo>
                      <a:lnTo>
                        <a:pt x="3082" y="541"/>
                      </a:lnTo>
                      <a:lnTo>
                        <a:pt x="3144" y="543"/>
                      </a:lnTo>
                      <a:lnTo>
                        <a:pt x="3174" y="543"/>
                      </a:lnTo>
                      <a:lnTo>
                        <a:pt x="3177" y="543"/>
                      </a:lnTo>
                      <a:lnTo>
                        <a:pt x="3179" y="543"/>
                      </a:lnTo>
                      <a:lnTo>
                        <a:pt x="3193" y="543"/>
                      </a:lnTo>
                      <a:lnTo>
                        <a:pt x="3240" y="543"/>
                      </a:lnTo>
                      <a:lnTo>
                        <a:pt x="3250" y="543"/>
                      </a:lnTo>
                      <a:lnTo>
                        <a:pt x="3394" y="546"/>
                      </a:lnTo>
                      <a:lnTo>
                        <a:pt x="3434" y="546"/>
                      </a:lnTo>
                      <a:lnTo>
                        <a:pt x="3439" y="546"/>
                      </a:lnTo>
                      <a:lnTo>
                        <a:pt x="3444" y="546"/>
                      </a:lnTo>
                      <a:lnTo>
                        <a:pt x="3481" y="546"/>
                      </a:lnTo>
                      <a:lnTo>
                        <a:pt x="3505" y="546"/>
                      </a:lnTo>
                      <a:lnTo>
                        <a:pt x="3519" y="546"/>
                      </a:lnTo>
                      <a:lnTo>
                        <a:pt x="3547" y="546"/>
                      </a:lnTo>
                      <a:lnTo>
                        <a:pt x="3562" y="546"/>
                      </a:lnTo>
                      <a:lnTo>
                        <a:pt x="3566" y="546"/>
                      </a:lnTo>
                      <a:lnTo>
                        <a:pt x="3573" y="546"/>
                      </a:lnTo>
                      <a:lnTo>
                        <a:pt x="3581" y="546"/>
                      </a:lnTo>
                      <a:lnTo>
                        <a:pt x="3588" y="546"/>
                      </a:lnTo>
                      <a:lnTo>
                        <a:pt x="3592" y="546"/>
                      </a:lnTo>
                      <a:lnTo>
                        <a:pt x="3597" y="546"/>
                      </a:lnTo>
                      <a:lnTo>
                        <a:pt x="3597" y="548"/>
                      </a:lnTo>
                      <a:lnTo>
                        <a:pt x="3597" y="550"/>
                      </a:lnTo>
                      <a:lnTo>
                        <a:pt x="3597" y="553"/>
                      </a:lnTo>
                      <a:lnTo>
                        <a:pt x="3597" y="557"/>
                      </a:lnTo>
                      <a:lnTo>
                        <a:pt x="3599" y="557"/>
                      </a:lnTo>
                      <a:lnTo>
                        <a:pt x="3599" y="560"/>
                      </a:lnTo>
                      <a:lnTo>
                        <a:pt x="3599" y="562"/>
                      </a:lnTo>
                      <a:lnTo>
                        <a:pt x="3599" y="564"/>
                      </a:lnTo>
                      <a:lnTo>
                        <a:pt x="3599" y="567"/>
                      </a:lnTo>
                      <a:lnTo>
                        <a:pt x="3599" y="569"/>
                      </a:lnTo>
                      <a:lnTo>
                        <a:pt x="3599" y="574"/>
                      </a:lnTo>
                      <a:lnTo>
                        <a:pt x="3599" y="576"/>
                      </a:lnTo>
                      <a:lnTo>
                        <a:pt x="3599" y="579"/>
                      </a:lnTo>
                      <a:lnTo>
                        <a:pt x="3597" y="579"/>
                      </a:lnTo>
                      <a:lnTo>
                        <a:pt x="3597" y="581"/>
                      </a:lnTo>
                      <a:lnTo>
                        <a:pt x="3595" y="583"/>
                      </a:lnTo>
                      <a:lnTo>
                        <a:pt x="3595" y="586"/>
                      </a:lnTo>
                      <a:lnTo>
                        <a:pt x="3592" y="586"/>
                      </a:lnTo>
                      <a:lnTo>
                        <a:pt x="3590" y="597"/>
                      </a:lnTo>
                      <a:lnTo>
                        <a:pt x="3583" y="657"/>
                      </a:lnTo>
                      <a:lnTo>
                        <a:pt x="3576" y="671"/>
                      </a:lnTo>
                      <a:lnTo>
                        <a:pt x="3571" y="680"/>
                      </a:lnTo>
                      <a:lnTo>
                        <a:pt x="3562" y="690"/>
                      </a:lnTo>
                      <a:lnTo>
                        <a:pt x="3557" y="694"/>
                      </a:lnTo>
                      <a:lnTo>
                        <a:pt x="3536" y="701"/>
                      </a:lnTo>
                      <a:lnTo>
                        <a:pt x="3533" y="704"/>
                      </a:lnTo>
                      <a:lnTo>
                        <a:pt x="3519" y="723"/>
                      </a:lnTo>
                      <a:lnTo>
                        <a:pt x="3514" y="727"/>
                      </a:lnTo>
                      <a:lnTo>
                        <a:pt x="3514" y="730"/>
                      </a:lnTo>
                      <a:lnTo>
                        <a:pt x="3512" y="732"/>
                      </a:lnTo>
                      <a:lnTo>
                        <a:pt x="3512" y="735"/>
                      </a:lnTo>
                      <a:lnTo>
                        <a:pt x="3512" y="739"/>
                      </a:lnTo>
                      <a:lnTo>
                        <a:pt x="3512" y="742"/>
                      </a:lnTo>
                      <a:lnTo>
                        <a:pt x="3510" y="744"/>
                      </a:lnTo>
                      <a:lnTo>
                        <a:pt x="3507" y="746"/>
                      </a:lnTo>
                      <a:lnTo>
                        <a:pt x="3505" y="751"/>
                      </a:lnTo>
                      <a:lnTo>
                        <a:pt x="3505" y="753"/>
                      </a:lnTo>
                      <a:lnTo>
                        <a:pt x="3505" y="756"/>
                      </a:lnTo>
                      <a:lnTo>
                        <a:pt x="3507" y="756"/>
                      </a:lnTo>
                      <a:lnTo>
                        <a:pt x="3507" y="758"/>
                      </a:lnTo>
                      <a:lnTo>
                        <a:pt x="3505" y="758"/>
                      </a:lnTo>
                      <a:lnTo>
                        <a:pt x="3505" y="760"/>
                      </a:lnTo>
                      <a:lnTo>
                        <a:pt x="3505" y="763"/>
                      </a:lnTo>
                      <a:lnTo>
                        <a:pt x="3503" y="765"/>
                      </a:lnTo>
                      <a:lnTo>
                        <a:pt x="3503" y="768"/>
                      </a:lnTo>
                      <a:lnTo>
                        <a:pt x="3503" y="770"/>
                      </a:lnTo>
                      <a:lnTo>
                        <a:pt x="3500" y="772"/>
                      </a:lnTo>
                      <a:lnTo>
                        <a:pt x="3498" y="779"/>
                      </a:lnTo>
                      <a:lnTo>
                        <a:pt x="3495" y="784"/>
                      </a:lnTo>
                      <a:lnTo>
                        <a:pt x="3493" y="786"/>
                      </a:lnTo>
                      <a:lnTo>
                        <a:pt x="3491" y="786"/>
                      </a:lnTo>
                      <a:lnTo>
                        <a:pt x="3488" y="791"/>
                      </a:lnTo>
                      <a:lnTo>
                        <a:pt x="3488" y="794"/>
                      </a:lnTo>
                      <a:lnTo>
                        <a:pt x="3488" y="796"/>
                      </a:lnTo>
                      <a:lnTo>
                        <a:pt x="3488" y="798"/>
                      </a:lnTo>
                      <a:lnTo>
                        <a:pt x="3488" y="801"/>
                      </a:lnTo>
                      <a:lnTo>
                        <a:pt x="3486" y="805"/>
                      </a:lnTo>
                      <a:lnTo>
                        <a:pt x="3484" y="805"/>
                      </a:lnTo>
                      <a:lnTo>
                        <a:pt x="3484" y="808"/>
                      </a:lnTo>
                      <a:lnTo>
                        <a:pt x="3484" y="810"/>
                      </a:lnTo>
                      <a:lnTo>
                        <a:pt x="3484" y="812"/>
                      </a:lnTo>
                      <a:lnTo>
                        <a:pt x="3484" y="815"/>
                      </a:lnTo>
                      <a:lnTo>
                        <a:pt x="3484" y="820"/>
                      </a:lnTo>
                      <a:lnTo>
                        <a:pt x="3484" y="822"/>
                      </a:lnTo>
                      <a:lnTo>
                        <a:pt x="3484" y="824"/>
                      </a:lnTo>
                      <a:lnTo>
                        <a:pt x="3481" y="827"/>
                      </a:lnTo>
                      <a:lnTo>
                        <a:pt x="3481" y="829"/>
                      </a:lnTo>
                      <a:lnTo>
                        <a:pt x="3481" y="831"/>
                      </a:lnTo>
                      <a:lnTo>
                        <a:pt x="3479" y="834"/>
                      </a:lnTo>
                      <a:lnTo>
                        <a:pt x="3479" y="836"/>
                      </a:lnTo>
                      <a:lnTo>
                        <a:pt x="3479" y="838"/>
                      </a:lnTo>
                      <a:lnTo>
                        <a:pt x="3481" y="841"/>
                      </a:lnTo>
                      <a:lnTo>
                        <a:pt x="3479" y="841"/>
                      </a:lnTo>
                      <a:lnTo>
                        <a:pt x="3479" y="843"/>
                      </a:lnTo>
                      <a:lnTo>
                        <a:pt x="3477" y="846"/>
                      </a:lnTo>
                      <a:lnTo>
                        <a:pt x="3477" y="848"/>
                      </a:lnTo>
                      <a:lnTo>
                        <a:pt x="3477" y="850"/>
                      </a:lnTo>
                      <a:lnTo>
                        <a:pt x="3477" y="853"/>
                      </a:lnTo>
                      <a:lnTo>
                        <a:pt x="3477" y="855"/>
                      </a:lnTo>
                      <a:lnTo>
                        <a:pt x="3477" y="857"/>
                      </a:lnTo>
                      <a:lnTo>
                        <a:pt x="3477" y="862"/>
                      </a:lnTo>
                      <a:lnTo>
                        <a:pt x="3477" y="864"/>
                      </a:lnTo>
                      <a:lnTo>
                        <a:pt x="3477" y="867"/>
                      </a:lnTo>
                      <a:lnTo>
                        <a:pt x="3477" y="869"/>
                      </a:lnTo>
                      <a:lnTo>
                        <a:pt x="3474" y="869"/>
                      </a:lnTo>
                      <a:lnTo>
                        <a:pt x="3474" y="869"/>
                      </a:lnTo>
                      <a:lnTo>
                        <a:pt x="3474" y="872"/>
                      </a:lnTo>
                      <a:lnTo>
                        <a:pt x="3474" y="874"/>
                      </a:lnTo>
                      <a:lnTo>
                        <a:pt x="3474" y="881"/>
                      </a:lnTo>
                      <a:lnTo>
                        <a:pt x="3477" y="883"/>
                      </a:lnTo>
                      <a:lnTo>
                        <a:pt x="3477" y="886"/>
                      </a:lnTo>
                      <a:lnTo>
                        <a:pt x="3477" y="888"/>
                      </a:lnTo>
                      <a:lnTo>
                        <a:pt x="3477" y="890"/>
                      </a:lnTo>
                      <a:lnTo>
                        <a:pt x="3479" y="893"/>
                      </a:lnTo>
                      <a:lnTo>
                        <a:pt x="3479" y="895"/>
                      </a:lnTo>
                      <a:lnTo>
                        <a:pt x="3479" y="898"/>
                      </a:lnTo>
                      <a:lnTo>
                        <a:pt x="3479" y="900"/>
                      </a:lnTo>
                      <a:lnTo>
                        <a:pt x="3479" y="902"/>
                      </a:lnTo>
                      <a:lnTo>
                        <a:pt x="3479" y="905"/>
                      </a:lnTo>
                      <a:lnTo>
                        <a:pt x="3479" y="907"/>
                      </a:lnTo>
                      <a:lnTo>
                        <a:pt x="3479" y="909"/>
                      </a:lnTo>
                      <a:lnTo>
                        <a:pt x="3481" y="909"/>
                      </a:lnTo>
                      <a:lnTo>
                        <a:pt x="3491" y="933"/>
                      </a:lnTo>
                      <a:lnTo>
                        <a:pt x="3491" y="945"/>
                      </a:lnTo>
                      <a:lnTo>
                        <a:pt x="3491" y="961"/>
                      </a:lnTo>
                      <a:lnTo>
                        <a:pt x="3493" y="968"/>
                      </a:lnTo>
                      <a:lnTo>
                        <a:pt x="3493" y="975"/>
                      </a:lnTo>
                      <a:lnTo>
                        <a:pt x="3493" y="994"/>
                      </a:lnTo>
                      <a:lnTo>
                        <a:pt x="3493" y="1001"/>
                      </a:lnTo>
                      <a:lnTo>
                        <a:pt x="3493" y="1009"/>
                      </a:lnTo>
                      <a:lnTo>
                        <a:pt x="3493" y="1016"/>
                      </a:lnTo>
                      <a:lnTo>
                        <a:pt x="3493" y="1030"/>
                      </a:lnTo>
                      <a:lnTo>
                        <a:pt x="3493" y="1039"/>
                      </a:lnTo>
                      <a:lnTo>
                        <a:pt x="3491" y="1044"/>
                      </a:lnTo>
                      <a:lnTo>
                        <a:pt x="3491" y="1049"/>
                      </a:lnTo>
                      <a:lnTo>
                        <a:pt x="3488" y="1053"/>
                      </a:lnTo>
                      <a:lnTo>
                        <a:pt x="3481" y="1061"/>
                      </a:lnTo>
                      <a:lnTo>
                        <a:pt x="3472" y="1072"/>
                      </a:lnTo>
                      <a:lnTo>
                        <a:pt x="3462" y="1079"/>
                      </a:lnTo>
                      <a:lnTo>
                        <a:pt x="3455" y="1087"/>
                      </a:lnTo>
                      <a:lnTo>
                        <a:pt x="3451" y="1091"/>
                      </a:lnTo>
                      <a:lnTo>
                        <a:pt x="3448" y="1096"/>
                      </a:lnTo>
                      <a:lnTo>
                        <a:pt x="3444" y="1101"/>
                      </a:lnTo>
                      <a:lnTo>
                        <a:pt x="3439" y="1110"/>
                      </a:lnTo>
                      <a:lnTo>
                        <a:pt x="3432" y="1124"/>
                      </a:lnTo>
                      <a:lnTo>
                        <a:pt x="3427" y="1138"/>
                      </a:lnTo>
                      <a:lnTo>
                        <a:pt x="3425" y="1150"/>
                      </a:lnTo>
                      <a:lnTo>
                        <a:pt x="3422" y="1157"/>
                      </a:lnTo>
                      <a:lnTo>
                        <a:pt x="3422" y="1164"/>
                      </a:lnTo>
                      <a:lnTo>
                        <a:pt x="3422" y="1172"/>
                      </a:lnTo>
                      <a:lnTo>
                        <a:pt x="3422" y="1176"/>
                      </a:lnTo>
                      <a:lnTo>
                        <a:pt x="3427" y="1190"/>
                      </a:lnTo>
                      <a:lnTo>
                        <a:pt x="3429" y="1198"/>
                      </a:lnTo>
                      <a:lnTo>
                        <a:pt x="3432" y="1202"/>
                      </a:lnTo>
                      <a:lnTo>
                        <a:pt x="3432" y="1207"/>
                      </a:lnTo>
                      <a:lnTo>
                        <a:pt x="3436" y="1209"/>
                      </a:lnTo>
                      <a:lnTo>
                        <a:pt x="3436" y="1212"/>
                      </a:lnTo>
                      <a:lnTo>
                        <a:pt x="3446" y="1224"/>
                      </a:lnTo>
                      <a:lnTo>
                        <a:pt x="3453" y="1231"/>
                      </a:lnTo>
                      <a:lnTo>
                        <a:pt x="3460" y="1238"/>
                      </a:lnTo>
                      <a:lnTo>
                        <a:pt x="3465" y="1252"/>
                      </a:lnTo>
                      <a:lnTo>
                        <a:pt x="3467" y="1259"/>
                      </a:lnTo>
                      <a:lnTo>
                        <a:pt x="3467" y="1271"/>
                      </a:lnTo>
                      <a:lnTo>
                        <a:pt x="3467" y="1276"/>
                      </a:lnTo>
                      <a:lnTo>
                        <a:pt x="3467" y="1285"/>
                      </a:lnTo>
                      <a:lnTo>
                        <a:pt x="3467" y="1287"/>
                      </a:lnTo>
                      <a:lnTo>
                        <a:pt x="3467" y="1290"/>
                      </a:lnTo>
                      <a:lnTo>
                        <a:pt x="3467" y="1292"/>
                      </a:lnTo>
                      <a:lnTo>
                        <a:pt x="3465" y="1292"/>
                      </a:lnTo>
                      <a:lnTo>
                        <a:pt x="3465" y="1294"/>
                      </a:lnTo>
                      <a:lnTo>
                        <a:pt x="3465" y="1297"/>
                      </a:lnTo>
                      <a:lnTo>
                        <a:pt x="3462" y="1297"/>
                      </a:lnTo>
                      <a:lnTo>
                        <a:pt x="3462" y="1299"/>
                      </a:lnTo>
                      <a:lnTo>
                        <a:pt x="3460" y="1299"/>
                      </a:lnTo>
                      <a:lnTo>
                        <a:pt x="3460" y="1301"/>
                      </a:lnTo>
                      <a:lnTo>
                        <a:pt x="3458" y="1301"/>
                      </a:lnTo>
                      <a:lnTo>
                        <a:pt x="3458" y="1304"/>
                      </a:lnTo>
                      <a:lnTo>
                        <a:pt x="3455" y="1304"/>
                      </a:lnTo>
                      <a:lnTo>
                        <a:pt x="3453" y="1304"/>
                      </a:lnTo>
                      <a:lnTo>
                        <a:pt x="3453" y="1306"/>
                      </a:lnTo>
                      <a:lnTo>
                        <a:pt x="3451" y="1306"/>
                      </a:lnTo>
                      <a:lnTo>
                        <a:pt x="3448" y="1306"/>
                      </a:lnTo>
                      <a:lnTo>
                        <a:pt x="3448" y="1309"/>
                      </a:lnTo>
                      <a:lnTo>
                        <a:pt x="3446" y="1309"/>
                      </a:lnTo>
                      <a:lnTo>
                        <a:pt x="3446" y="1311"/>
                      </a:lnTo>
                      <a:lnTo>
                        <a:pt x="3444" y="1311"/>
                      </a:lnTo>
                      <a:lnTo>
                        <a:pt x="3441" y="1311"/>
                      </a:lnTo>
                      <a:lnTo>
                        <a:pt x="3441" y="1313"/>
                      </a:lnTo>
                      <a:lnTo>
                        <a:pt x="3439" y="1313"/>
                      </a:lnTo>
                      <a:lnTo>
                        <a:pt x="3439" y="1316"/>
                      </a:lnTo>
                      <a:lnTo>
                        <a:pt x="3436" y="1316"/>
                      </a:lnTo>
                      <a:lnTo>
                        <a:pt x="3436" y="1318"/>
                      </a:lnTo>
                      <a:lnTo>
                        <a:pt x="3434" y="1318"/>
                      </a:lnTo>
                      <a:lnTo>
                        <a:pt x="3434" y="1320"/>
                      </a:lnTo>
                      <a:lnTo>
                        <a:pt x="3434" y="1323"/>
                      </a:lnTo>
                      <a:lnTo>
                        <a:pt x="3432" y="1323"/>
                      </a:lnTo>
                      <a:lnTo>
                        <a:pt x="3432" y="1323"/>
                      </a:lnTo>
                      <a:lnTo>
                        <a:pt x="3429" y="1323"/>
                      </a:lnTo>
                      <a:lnTo>
                        <a:pt x="3429" y="1325"/>
                      </a:lnTo>
                      <a:lnTo>
                        <a:pt x="3429" y="1327"/>
                      </a:lnTo>
                      <a:lnTo>
                        <a:pt x="3427" y="1327"/>
                      </a:lnTo>
                      <a:lnTo>
                        <a:pt x="3427" y="1330"/>
                      </a:lnTo>
                      <a:lnTo>
                        <a:pt x="3427" y="1332"/>
                      </a:lnTo>
                      <a:lnTo>
                        <a:pt x="3425" y="1332"/>
                      </a:lnTo>
                      <a:lnTo>
                        <a:pt x="3425" y="1335"/>
                      </a:lnTo>
                      <a:lnTo>
                        <a:pt x="3425" y="1337"/>
                      </a:lnTo>
                      <a:lnTo>
                        <a:pt x="3425" y="1339"/>
                      </a:lnTo>
                      <a:lnTo>
                        <a:pt x="3425" y="1342"/>
                      </a:lnTo>
                      <a:lnTo>
                        <a:pt x="3422" y="1342"/>
                      </a:lnTo>
                      <a:lnTo>
                        <a:pt x="3422" y="1344"/>
                      </a:lnTo>
                      <a:lnTo>
                        <a:pt x="3422" y="1346"/>
                      </a:lnTo>
                      <a:lnTo>
                        <a:pt x="3422" y="1349"/>
                      </a:lnTo>
                      <a:lnTo>
                        <a:pt x="3422" y="1351"/>
                      </a:lnTo>
                      <a:lnTo>
                        <a:pt x="3422" y="1353"/>
                      </a:lnTo>
                      <a:lnTo>
                        <a:pt x="3425" y="1353"/>
                      </a:lnTo>
                      <a:lnTo>
                        <a:pt x="3425" y="1356"/>
                      </a:lnTo>
                      <a:lnTo>
                        <a:pt x="3425" y="1358"/>
                      </a:lnTo>
                      <a:lnTo>
                        <a:pt x="3425" y="1361"/>
                      </a:lnTo>
                      <a:lnTo>
                        <a:pt x="3425" y="1363"/>
                      </a:lnTo>
                      <a:lnTo>
                        <a:pt x="3425" y="1365"/>
                      </a:lnTo>
                      <a:lnTo>
                        <a:pt x="3425" y="1368"/>
                      </a:lnTo>
                      <a:lnTo>
                        <a:pt x="3425" y="1370"/>
                      </a:lnTo>
                      <a:lnTo>
                        <a:pt x="3422" y="1370"/>
                      </a:lnTo>
                      <a:lnTo>
                        <a:pt x="3422" y="1372"/>
                      </a:lnTo>
                      <a:lnTo>
                        <a:pt x="3422" y="1375"/>
                      </a:lnTo>
                      <a:lnTo>
                        <a:pt x="3422" y="1377"/>
                      </a:lnTo>
                      <a:lnTo>
                        <a:pt x="3422" y="1379"/>
                      </a:lnTo>
                      <a:lnTo>
                        <a:pt x="3422" y="1379"/>
                      </a:lnTo>
                      <a:lnTo>
                        <a:pt x="3420" y="1382"/>
                      </a:lnTo>
                      <a:lnTo>
                        <a:pt x="3420" y="1384"/>
                      </a:lnTo>
                      <a:lnTo>
                        <a:pt x="3420" y="1387"/>
                      </a:lnTo>
                      <a:lnTo>
                        <a:pt x="3420" y="1389"/>
                      </a:lnTo>
                      <a:lnTo>
                        <a:pt x="3420" y="1391"/>
                      </a:lnTo>
                      <a:lnTo>
                        <a:pt x="3420" y="1394"/>
                      </a:lnTo>
                      <a:lnTo>
                        <a:pt x="3418" y="1394"/>
                      </a:lnTo>
                      <a:lnTo>
                        <a:pt x="3418" y="1396"/>
                      </a:lnTo>
                      <a:lnTo>
                        <a:pt x="3418" y="1398"/>
                      </a:lnTo>
                      <a:lnTo>
                        <a:pt x="3415" y="1398"/>
                      </a:lnTo>
                      <a:lnTo>
                        <a:pt x="3415" y="1401"/>
                      </a:lnTo>
                      <a:lnTo>
                        <a:pt x="3415" y="1403"/>
                      </a:lnTo>
                      <a:lnTo>
                        <a:pt x="3413" y="1403"/>
                      </a:lnTo>
                      <a:lnTo>
                        <a:pt x="3413" y="1405"/>
                      </a:lnTo>
                      <a:lnTo>
                        <a:pt x="3410" y="1405"/>
                      </a:lnTo>
                      <a:lnTo>
                        <a:pt x="3410" y="1408"/>
                      </a:lnTo>
                      <a:lnTo>
                        <a:pt x="3408" y="1408"/>
                      </a:lnTo>
                      <a:lnTo>
                        <a:pt x="3408" y="1410"/>
                      </a:lnTo>
                      <a:lnTo>
                        <a:pt x="3406" y="1410"/>
                      </a:lnTo>
                      <a:lnTo>
                        <a:pt x="3403" y="1410"/>
                      </a:lnTo>
                      <a:lnTo>
                        <a:pt x="3403" y="1413"/>
                      </a:lnTo>
                      <a:lnTo>
                        <a:pt x="3401" y="1413"/>
                      </a:lnTo>
                      <a:lnTo>
                        <a:pt x="3401" y="1415"/>
                      </a:lnTo>
                      <a:lnTo>
                        <a:pt x="3399" y="1415"/>
                      </a:lnTo>
                      <a:lnTo>
                        <a:pt x="3396" y="1417"/>
                      </a:lnTo>
                      <a:lnTo>
                        <a:pt x="3394" y="1417"/>
                      </a:lnTo>
                      <a:lnTo>
                        <a:pt x="3394" y="1420"/>
                      </a:lnTo>
                      <a:lnTo>
                        <a:pt x="3392" y="1420"/>
                      </a:lnTo>
                      <a:lnTo>
                        <a:pt x="3392" y="1422"/>
                      </a:lnTo>
                      <a:lnTo>
                        <a:pt x="3389" y="1422"/>
                      </a:lnTo>
                      <a:lnTo>
                        <a:pt x="3389" y="1424"/>
                      </a:lnTo>
                      <a:lnTo>
                        <a:pt x="3387" y="1424"/>
                      </a:lnTo>
                      <a:lnTo>
                        <a:pt x="3387" y="1427"/>
                      </a:lnTo>
                      <a:lnTo>
                        <a:pt x="3384" y="1427"/>
                      </a:lnTo>
                      <a:lnTo>
                        <a:pt x="3382" y="1429"/>
                      </a:lnTo>
                      <a:lnTo>
                        <a:pt x="3380" y="1431"/>
                      </a:lnTo>
                      <a:lnTo>
                        <a:pt x="3377" y="1434"/>
                      </a:lnTo>
                      <a:lnTo>
                        <a:pt x="3375" y="1434"/>
                      </a:lnTo>
                      <a:lnTo>
                        <a:pt x="3375" y="1436"/>
                      </a:lnTo>
                      <a:lnTo>
                        <a:pt x="3373" y="1436"/>
                      </a:lnTo>
                      <a:lnTo>
                        <a:pt x="3373" y="1439"/>
                      </a:lnTo>
                      <a:lnTo>
                        <a:pt x="3370" y="1439"/>
                      </a:lnTo>
                      <a:lnTo>
                        <a:pt x="3370" y="1441"/>
                      </a:lnTo>
                      <a:lnTo>
                        <a:pt x="3368" y="1441"/>
                      </a:lnTo>
                      <a:lnTo>
                        <a:pt x="3368" y="1443"/>
                      </a:lnTo>
                      <a:lnTo>
                        <a:pt x="3366" y="1443"/>
                      </a:lnTo>
                      <a:lnTo>
                        <a:pt x="3366" y="1446"/>
                      </a:lnTo>
                      <a:lnTo>
                        <a:pt x="3363" y="1446"/>
                      </a:lnTo>
                      <a:lnTo>
                        <a:pt x="3363" y="1448"/>
                      </a:lnTo>
                      <a:lnTo>
                        <a:pt x="3363" y="1450"/>
                      </a:lnTo>
                      <a:lnTo>
                        <a:pt x="3363" y="1450"/>
                      </a:lnTo>
                      <a:lnTo>
                        <a:pt x="3363" y="1453"/>
                      </a:lnTo>
                      <a:lnTo>
                        <a:pt x="3363" y="1455"/>
                      </a:lnTo>
                      <a:lnTo>
                        <a:pt x="3363" y="1457"/>
                      </a:lnTo>
                      <a:lnTo>
                        <a:pt x="3363" y="1460"/>
                      </a:lnTo>
                      <a:lnTo>
                        <a:pt x="3363" y="1462"/>
                      </a:lnTo>
                      <a:lnTo>
                        <a:pt x="3363" y="1464"/>
                      </a:lnTo>
                      <a:lnTo>
                        <a:pt x="3363" y="1467"/>
                      </a:lnTo>
                      <a:lnTo>
                        <a:pt x="3363" y="1469"/>
                      </a:lnTo>
                      <a:lnTo>
                        <a:pt x="3363" y="1472"/>
                      </a:lnTo>
                      <a:lnTo>
                        <a:pt x="3363" y="1474"/>
                      </a:lnTo>
                      <a:lnTo>
                        <a:pt x="3366" y="1474"/>
                      </a:lnTo>
                      <a:lnTo>
                        <a:pt x="3366" y="1476"/>
                      </a:lnTo>
                      <a:lnTo>
                        <a:pt x="3366" y="1479"/>
                      </a:lnTo>
                      <a:lnTo>
                        <a:pt x="3368" y="1481"/>
                      </a:lnTo>
                      <a:lnTo>
                        <a:pt x="3370" y="1483"/>
                      </a:lnTo>
                      <a:lnTo>
                        <a:pt x="3370" y="1486"/>
                      </a:lnTo>
                      <a:lnTo>
                        <a:pt x="3373" y="1486"/>
                      </a:lnTo>
                      <a:lnTo>
                        <a:pt x="3373" y="1488"/>
                      </a:lnTo>
                      <a:lnTo>
                        <a:pt x="3375" y="1490"/>
                      </a:lnTo>
                      <a:lnTo>
                        <a:pt x="3377" y="1490"/>
                      </a:lnTo>
                      <a:lnTo>
                        <a:pt x="3377" y="1490"/>
                      </a:lnTo>
                      <a:lnTo>
                        <a:pt x="3380" y="1490"/>
                      </a:lnTo>
                      <a:lnTo>
                        <a:pt x="3380" y="1493"/>
                      </a:lnTo>
                      <a:lnTo>
                        <a:pt x="3380" y="1495"/>
                      </a:lnTo>
                      <a:lnTo>
                        <a:pt x="3382" y="1495"/>
                      </a:lnTo>
                      <a:lnTo>
                        <a:pt x="3382" y="1498"/>
                      </a:lnTo>
                      <a:lnTo>
                        <a:pt x="3382" y="1500"/>
                      </a:lnTo>
                      <a:lnTo>
                        <a:pt x="3382" y="1502"/>
                      </a:lnTo>
                      <a:lnTo>
                        <a:pt x="3382" y="1505"/>
                      </a:lnTo>
                      <a:lnTo>
                        <a:pt x="3382" y="1507"/>
                      </a:lnTo>
                      <a:lnTo>
                        <a:pt x="3382" y="1509"/>
                      </a:lnTo>
                      <a:lnTo>
                        <a:pt x="3382" y="1512"/>
                      </a:lnTo>
                      <a:lnTo>
                        <a:pt x="3382" y="1514"/>
                      </a:lnTo>
                      <a:lnTo>
                        <a:pt x="3394" y="1568"/>
                      </a:lnTo>
                      <a:lnTo>
                        <a:pt x="3394" y="1594"/>
                      </a:lnTo>
                      <a:lnTo>
                        <a:pt x="3396" y="1627"/>
                      </a:lnTo>
                      <a:lnTo>
                        <a:pt x="3394" y="1661"/>
                      </a:lnTo>
                      <a:lnTo>
                        <a:pt x="3396" y="1703"/>
                      </a:lnTo>
                      <a:lnTo>
                        <a:pt x="3401" y="1739"/>
                      </a:lnTo>
                      <a:lnTo>
                        <a:pt x="3406" y="1762"/>
                      </a:lnTo>
                      <a:lnTo>
                        <a:pt x="3410" y="1774"/>
                      </a:lnTo>
                      <a:lnTo>
                        <a:pt x="3415" y="1788"/>
                      </a:lnTo>
                      <a:lnTo>
                        <a:pt x="3418" y="1795"/>
                      </a:lnTo>
                      <a:lnTo>
                        <a:pt x="3418" y="1821"/>
                      </a:lnTo>
                      <a:lnTo>
                        <a:pt x="3377" y="1821"/>
                      </a:lnTo>
                      <a:lnTo>
                        <a:pt x="3354" y="1821"/>
                      </a:lnTo>
                      <a:lnTo>
                        <a:pt x="3288" y="1821"/>
                      </a:lnTo>
                      <a:lnTo>
                        <a:pt x="3195" y="1819"/>
                      </a:lnTo>
                      <a:lnTo>
                        <a:pt x="3106" y="1819"/>
                      </a:lnTo>
                      <a:lnTo>
                        <a:pt x="3016" y="1819"/>
                      </a:lnTo>
                      <a:lnTo>
                        <a:pt x="2964" y="1819"/>
                      </a:lnTo>
                      <a:lnTo>
                        <a:pt x="2917" y="1819"/>
                      </a:lnTo>
                      <a:lnTo>
                        <a:pt x="2874" y="1819"/>
                      </a:lnTo>
                      <a:lnTo>
                        <a:pt x="2872" y="1819"/>
                      </a:lnTo>
                      <a:lnTo>
                        <a:pt x="2867" y="1819"/>
                      </a:lnTo>
                      <a:lnTo>
                        <a:pt x="2862" y="1819"/>
                      </a:lnTo>
                      <a:lnTo>
                        <a:pt x="2829" y="1819"/>
                      </a:lnTo>
                      <a:lnTo>
                        <a:pt x="2782" y="1819"/>
                      </a:lnTo>
                      <a:lnTo>
                        <a:pt x="2735" y="1821"/>
                      </a:lnTo>
                      <a:lnTo>
                        <a:pt x="2688" y="1821"/>
                      </a:lnTo>
                      <a:lnTo>
                        <a:pt x="2645" y="1821"/>
                      </a:lnTo>
                      <a:lnTo>
                        <a:pt x="2600" y="1821"/>
                      </a:lnTo>
                      <a:lnTo>
                        <a:pt x="2555" y="1821"/>
                      </a:lnTo>
                      <a:lnTo>
                        <a:pt x="2510" y="1821"/>
                      </a:lnTo>
                      <a:lnTo>
                        <a:pt x="2463" y="1821"/>
                      </a:lnTo>
                      <a:lnTo>
                        <a:pt x="2454" y="1821"/>
                      </a:lnTo>
                      <a:lnTo>
                        <a:pt x="2442" y="1821"/>
                      </a:lnTo>
                      <a:lnTo>
                        <a:pt x="2433" y="1821"/>
                      </a:lnTo>
                      <a:lnTo>
                        <a:pt x="2421" y="1821"/>
                      </a:lnTo>
                      <a:lnTo>
                        <a:pt x="2409" y="1821"/>
                      </a:lnTo>
                      <a:lnTo>
                        <a:pt x="2399" y="1821"/>
                      </a:lnTo>
                      <a:lnTo>
                        <a:pt x="2388" y="1821"/>
                      </a:lnTo>
                      <a:lnTo>
                        <a:pt x="2376" y="1821"/>
                      </a:lnTo>
                      <a:lnTo>
                        <a:pt x="2371" y="1821"/>
                      </a:lnTo>
                      <a:lnTo>
                        <a:pt x="2366" y="1821"/>
                      </a:lnTo>
                      <a:lnTo>
                        <a:pt x="2347" y="1821"/>
                      </a:lnTo>
                      <a:lnTo>
                        <a:pt x="2336" y="1821"/>
                      </a:lnTo>
                      <a:lnTo>
                        <a:pt x="2331" y="1821"/>
                      </a:lnTo>
                      <a:lnTo>
                        <a:pt x="2319" y="1821"/>
                      </a:lnTo>
                      <a:lnTo>
                        <a:pt x="2307" y="1821"/>
                      </a:lnTo>
                      <a:lnTo>
                        <a:pt x="2286" y="1821"/>
                      </a:lnTo>
                      <a:lnTo>
                        <a:pt x="2239" y="1821"/>
                      </a:lnTo>
                      <a:lnTo>
                        <a:pt x="2194" y="1821"/>
                      </a:lnTo>
                      <a:lnTo>
                        <a:pt x="2149" y="1821"/>
                      </a:lnTo>
                      <a:lnTo>
                        <a:pt x="2104" y="1821"/>
                      </a:lnTo>
                      <a:lnTo>
                        <a:pt x="2057" y="1821"/>
                      </a:lnTo>
                      <a:lnTo>
                        <a:pt x="2012" y="1821"/>
                      </a:lnTo>
                      <a:lnTo>
                        <a:pt x="1967" y="1821"/>
                      </a:lnTo>
                      <a:lnTo>
                        <a:pt x="1922" y="1821"/>
                      </a:lnTo>
                      <a:lnTo>
                        <a:pt x="1887" y="1821"/>
                      </a:lnTo>
                      <a:lnTo>
                        <a:pt x="1840" y="1821"/>
                      </a:lnTo>
                      <a:lnTo>
                        <a:pt x="1795" y="1821"/>
                      </a:lnTo>
                      <a:lnTo>
                        <a:pt x="1750" y="1821"/>
                      </a:lnTo>
                      <a:lnTo>
                        <a:pt x="1705" y="1821"/>
                      </a:lnTo>
                      <a:lnTo>
                        <a:pt x="1660" y="1821"/>
                      </a:lnTo>
                      <a:lnTo>
                        <a:pt x="1615" y="1821"/>
                      </a:lnTo>
                      <a:lnTo>
                        <a:pt x="1570" y="1821"/>
                      </a:lnTo>
                      <a:lnTo>
                        <a:pt x="1525" y="1821"/>
                      </a:lnTo>
                      <a:lnTo>
                        <a:pt x="1481" y="1821"/>
                      </a:lnTo>
                      <a:lnTo>
                        <a:pt x="1433" y="1821"/>
                      </a:lnTo>
                      <a:lnTo>
                        <a:pt x="1388" y="1821"/>
                      </a:lnTo>
                      <a:lnTo>
                        <a:pt x="1344" y="1821"/>
                      </a:lnTo>
                      <a:lnTo>
                        <a:pt x="1299" y="1821"/>
                      </a:lnTo>
                      <a:lnTo>
                        <a:pt x="1254" y="1821"/>
                      </a:lnTo>
                      <a:lnTo>
                        <a:pt x="1207" y="1821"/>
                      </a:lnTo>
                      <a:lnTo>
                        <a:pt x="1162" y="1821"/>
                      </a:lnTo>
                      <a:lnTo>
                        <a:pt x="1117" y="1821"/>
                      </a:lnTo>
                      <a:lnTo>
                        <a:pt x="1072" y="1821"/>
                      </a:lnTo>
                      <a:lnTo>
                        <a:pt x="1027" y="1821"/>
                      </a:lnTo>
                      <a:lnTo>
                        <a:pt x="980" y="1821"/>
                      </a:lnTo>
                      <a:lnTo>
                        <a:pt x="935" y="1821"/>
                      </a:lnTo>
                      <a:lnTo>
                        <a:pt x="890" y="1821"/>
                      </a:lnTo>
                      <a:lnTo>
                        <a:pt x="848" y="1821"/>
                      </a:lnTo>
                      <a:lnTo>
                        <a:pt x="805" y="1821"/>
                      </a:lnTo>
                      <a:lnTo>
                        <a:pt x="760" y="1821"/>
                      </a:lnTo>
                      <a:lnTo>
                        <a:pt x="713" y="1821"/>
                      </a:lnTo>
                      <a:lnTo>
                        <a:pt x="666" y="1821"/>
                      </a:lnTo>
                      <a:lnTo>
                        <a:pt x="623" y="1819"/>
                      </a:lnTo>
                      <a:lnTo>
                        <a:pt x="578" y="1819"/>
                      </a:lnTo>
                      <a:lnTo>
                        <a:pt x="531" y="1819"/>
                      </a:lnTo>
                      <a:lnTo>
                        <a:pt x="486" y="1819"/>
                      </a:lnTo>
                      <a:lnTo>
                        <a:pt x="441" y="1819"/>
                      </a:lnTo>
                      <a:lnTo>
                        <a:pt x="401" y="1819"/>
                      </a:lnTo>
                      <a:lnTo>
                        <a:pt x="396" y="1819"/>
                      </a:lnTo>
                      <a:lnTo>
                        <a:pt x="356" y="1819"/>
                      </a:lnTo>
                      <a:lnTo>
                        <a:pt x="356" y="1816"/>
                      </a:lnTo>
                      <a:lnTo>
                        <a:pt x="356" y="1812"/>
                      </a:lnTo>
                      <a:lnTo>
                        <a:pt x="354" y="1805"/>
                      </a:lnTo>
                      <a:lnTo>
                        <a:pt x="354" y="1795"/>
                      </a:lnTo>
                      <a:lnTo>
                        <a:pt x="354" y="1788"/>
                      </a:lnTo>
                      <a:lnTo>
                        <a:pt x="354" y="1776"/>
                      </a:lnTo>
                      <a:lnTo>
                        <a:pt x="354" y="1774"/>
                      </a:lnTo>
                      <a:lnTo>
                        <a:pt x="354" y="1767"/>
                      </a:lnTo>
                      <a:lnTo>
                        <a:pt x="354" y="1755"/>
                      </a:lnTo>
                      <a:lnTo>
                        <a:pt x="351" y="1746"/>
                      </a:lnTo>
                      <a:lnTo>
                        <a:pt x="351" y="1741"/>
                      </a:lnTo>
                      <a:lnTo>
                        <a:pt x="351" y="1734"/>
                      </a:lnTo>
                      <a:lnTo>
                        <a:pt x="351" y="1724"/>
                      </a:lnTo>
                      <a:lnTo>
                        <a:pt x="351" y="1713"/>
                      </a:lnTo>
                      <a:lnTo>
                        <a:pt x="351" y="1701"/>
                      </a:lnTo>
                      <a:lnTo>
                        <a:pt x="354" y="1646"/>
                      </a:lnTo>
                      <a:lnTo>
                        <a:pt x="354" y="1644"/>
                      </a:lnTo>
                      <a:lnTo>
                        <a:pt x="354" y="1623"/>
                      </a:lnTo>
                      <a:lnTo>
                        <a:pt x="354" y="1618"/>
                      </a:lnTo>
                      <a:lnTo>
                        <a:pt x="354" y="1613"/>
                      </a:lnTo>
                      <a:lnTo>
                        <a:pt x="354" y="1609"/>
                      </a:lnTo>
                      <a:lnTo>
                        <a:pt x="354" y="1604"/>
                      </a:lnTo>
                      <a:lnTo>
                        <a:pt x="354" y="1597"/>
                      </a:lnTo>
                      <a:lnTo>
                        <a:pt x="354" y="1592"/>
                      </a:lnTo>
                      <a:lnTo>
                        <a:pt x="354" y="1583"/>
                      </a:lnTo>
                      <a:lnTo>
                        <a:pt x="354" y="1578"/>
                      </a:lnTo>
                      <a:lnTo>
                        <a:pt x="354" y="1576"/>
                      </a:lnTo>
                      <a:lnTo>
                        <a:pt x="354" y="1573"/>
                      </a:lnTo>
                      <a:lnTo>
                        <a:pt x="354" y="1571"/>
                      </a:lnTo>
                      <a:lnTo>
                        <a:pt x="351" y="1535"/>
                      </a:lnTo>
                      <a:lnTo>
                        <a:pt x="351" y="1533"/>
                      </a:lnTo>
                      <a:lnTo>
                        <a:pt x="354" y="1531"/>
                      </a:lnTo>
                      <a:lnTo>
                        <a:pt x="354" y="1528"/>
                      </a:lnTo>
                      <a:lnTo>
                        <a:pt x="354" y="1516"/>
                      </a:lnTo>
                      <a:lnTo>
                        <a:pt x="354" y="1514"/>
                      </a:lnTo>
                      <a:lnTo>
                        <a:pt x="354" y="1509"/>
                      </a:lnTo>
                      <a:lnTo>
                        <a:pt x="354" y="1507"/>
                      </a:lnTo>
                      <a:lnTo>
                        <a:pt x="351" y="1483"/>
                      </a:lnTo>
                      <a:lnTo>
                        <a:pt x="354" y="1481"/>
                      </a:lnTo>
                      <a:lnTo>
                        <a:pt x="354" y="1479"/>
                      </a:lnTo>
                      <a:lnTo>
                        <a:pt x="354" y="1474"/>
                      </a:lnTo>
                      <a:lnTo>
                        <a:pt x="354" y="1467"/>
                      </a:lnTo>
                      <a:lnTo>
                        <a:pt x="354" y="1460"/>
                      </a:lnTo>
                      <a:lnTo>
                        <a:pt x="354" y="1455"/>
                      </a:lnTo>
                      <a:lnTo>
                        <a:pt x="354" y="1450"/>
                      </a:lnTo>
                      <a:lnTo>
                        <a:pt x="354" y="1439"/>
                      </a:lnTo>
                      <a:lnTo>
                        <a:pt x="354" y="1436"/>
                      </a:lnTo>
                      <a:lnTo>
                        <a:pt x="354" y="1413"/>
                      </a:lnTo>
                      <a:lnTo>
                        <a:pt x="354" y="1405"/>
                      </a:lnTo>
                      <a:lnTo>
                        <a:pt x="354" y="1401"/>
                      </a:lnTo>
                      <a:lnTo>
                        <a:pt x="351" y="1391"/>
                      </a:lnTo>
                      <a:lnTo>
                        <a:pt x="351" y="1384"/>
                      </a:lnTo>
                      <a:lnTo>
                        <a:pt x="351" y="1382"/>
                      </a:lnTo>
                      <a:lnTo>
                        <a:pt x="351" y="1379"/>
                      </a:lnTo>
                      <a:lnTo>
                        <a:pt x="351" y="1372"/>
                      </a:lnTo>
                      <a:lnTo>
                        <a:pt x="351" y="1365"/>
                      </a:lnTo>
                      <a:lnTo>
                        <a:pt x="351" y="1358"/>
                      </a:lnTo>
                      <a:lnTo>
                        <a:pt x="354" y="1353"/>
                      </a:lnTo>
                      <a:lnTo>
                        <a:pt x="354" y="1346"/>
                      </a:lnTo>
                      <a:lnTo>
                        <a:pt x="351" y="1342"/>
                      </a:lnTo>
                      <a:lnTo>
                        <a:pt x="351" y="1339"/>
                      </a:lnTo>
                      <a:lnTo>
                        <a:pt x="351" y="1335"/>
                      </a:lnTo>
                      <a:lnTo>
                        <a:pt x="351" y="1332"/>
                      </a:lnTo>
                      <a:lnTo>
                        <a:pt x="351" y="1327"/>
                      </a:lnTo>
                      <a:lnTo>
                        <a:pt x="354" y="1318"/>
                      </a:lnTo>
                      <a:lnTo>
                        <a:pt x="354" y="1306"/>
                      </a:lnTo>
                      <a:lnTo>
                        <a:pt x="354" y="1290"/>
                      </a:lnTo>
                      <a:lnTo>
                        <a:pt x="354" y="1285"/>
                      </a:lnTo>
                      <a:lnTo>
                        <a:pt x="354" y="1280"/>
                      </a:lnTo>
                      <a:lnTo>
                        <a:pt x="354" y="1273"/>
                      </a:lnTo>
                      <a:lnTo>
                        <a:pt x="354" y="1271"/>
                      </a:lnTo>
                      <a:lnTo>
                        <a:pt x="354" y="1268"/>
                      </a:lnTo>
                      <a:lnTo>
                        <a:pt x="354" y="1266"/>
                      </a:lnTo>
                      <a:lnTo>
                        <a:pt x="354" y="1259"/>
                      </a:lnTo>
                      <a:lnTo>
                        <a:pt x="354" y="1252"/>
                      </a:lnTo>
                      <a:lnTo>
                        <a:pt x="354" y="1250"/>
                      </a:lnTo>
                      <a:lnTo>
                        <a:pt x="354" y="1247"/>
                      </a:lnTo>
                      <a:lnTo>
                        <a:pt x="354" y="1242"/>
                      </a:lnTo>
                      <a:lnTo>
                        <a:pt x="354" y="1240"/>
                      </a:lnTo>
                      <a:lnTo>
                        <a:pt x="354" y="1238"/>
                      </a:lnTo>
                      <a:lnTo>
                        <a:pt x="354" y="1231"/>
                      </a:lnTo>
                      <a:lnTo>
                        <a:pt x="354" y="1226"/>
                      </a:lnTo>
                      <a:lnTo>
                        <a:pt x="354" y="1219"/>
                      </a:lnTo>
                      <a:lnTo>
                        <a:pt x="354" y="1212"/>
                      </a:lnTo>
                      <a:lnTo>
                        <a:pt x="354" y="1209"/>
                      </a:lnTo>
                      <a:lnTo>
                        <a:pt x="354" y="1207"/>
                      </a:lnTo>
                      <a:lnTo>
                        <a:pt x="354" y="1205"/>
                      </a:lnTo>
                      <a:lnTo>
                        <a:pt x="354" y="1202"/>
                      </a:lnTo>
                      <a:lnTo>
                        <a:pt x="354" y="1198"/>
                      </a:lnTo>
                      <a:lnTo>
                        <a:pt x="354" y="1195"/>
                      </a:lnTo>
                      <a:lnTo>
                        <a:pt x="354" y="1193"/>
                      </a:lnTo>
                      <a:lnTo>
                        <a:pt x="354" y="1190"/>
                      </a:lnTo>
                      <a:lnTo>
                        <a:pt x="354" y="1188"/>
                      </a:lnTo>
                      <a:lnTo>
                        <a:pt x="351" y="1183"/>
                      </a:lnTo>
                      <a:lnTo>
                        <a:pt x="351" y="1181"/>
                      </a:lnTo>
                      <a:lnTo>
                        <a:pt x="351" y="1176"/>
                      </a:lnTo>
                      <a:lnTo>
                        <a:pt x="351" y="1172"/>
                      </a:lnTo>
                      <a:lnTo>
                        <a:pt x="351" y="1167"/>
                      </a:lnTo>
                      <a:lnTo>
                        <a:pt x="351" y="1160"/>
                      </a:lnTo>
                      <a:lnTo>
                        <a:pt x="351" y="1155"/>
                      </a:lnTo>
                      <a:lnTo>
                        <a:pt x="351" y="1150"/>
                      </a:lnTo>
                      <a:lnTo>
                        <a:pt x="351" y="1146"/>
                      </a:lnTo>
                      <a:lnTo>
                        <a:pt x="351" y="1143"/>
                      </a:lnTo>
                      <a:lnTo>
                        <a:pt x="351" y="1141"/>
                      </a:lnTo>
                      <a:lnTo>
                        <a:pt x="351" y="1138"/>
                      </a:lnTo>
                      <a:lnTo>
                        <a:pt x="351" y="1127"/>
                      </a:lnTo>
                      <a:lnTo>
                        <a:pt x="351" y="1110"/>
                      </a:lnTo>
                      <a:lnTo>
                        <a:pt x="351" y="1096"/>
                      </a:lnTo>
                      <a:lnTo>
                        <a:pt x="351" y="1084"/>
                      </a:lnTo>
                      <a:lnTo>
                        <a:pt x="349" y="1084"/>
                      </a:lnTo>
                      <a:lnTo>
                        <a:pt x="347" y="1084"/>
                      </a:lnTo>
                      <a:lnTo>
                        <a:pt x="344" y="1084"/>
                      </a:lnTo>
                      <a:lnTo>
                        <a:pt x="342" y="1084"/>
                      </a:lnTo>
                      <a:lnTo>
                        <a:pt x="340" y="1084"/>
                      </a:lnTo>
                      <a:lnTo>
                        <a:pt x="337" y="1084"/>
                      </a:lnTo>
                      <a:lnTo>
                        <a:pt x="335" y="1084"/>
                      </a:lnTo>
                      <a:lnTo>
                        <a:pt x="333" y="1084"/>
                      </a:lnTo>
                      <a:lnTo>
                        <a:pt x="330" y="1082"/>
                      </a:lnTo>
                      <a:lnTo>
                        <a:pt x="318" y="1079"/>
                      </a:lnTo>
                      <a:lnTo>
                        <a:pt x="307" y="1075"/>
                      </a:lnTo>
                      <a:lnTo>
                        <a:pt x="302" y="1075"/>
                      </a:lnTo>
                      <a:lnTo>
                        <a:pt x="300" y="1072"/>
                      </a:lnTo>
                      <a:lnTo>
                        <a:pt x="290" y="1070"/>
                      </a:lnTo>
                      <a:lnTo>
                        <a:pt x="288" y="1068"/>
                      </a:lnTo>
                      <a:lnTo>
                        <a:pt x="285" y="1068"/>
                      </a:lnTo>
                      <a:lnTo>
                        <a:pt x="283" y="1068"/>
                      </a:lnTo>
                      <a:lnTo>
                        <a:pt x="281" y="1065"/>
                      </a:lnTo>
                      <a:lnTo>
                        <a:pt x="278" y="1065"/>
                      </a:lnTo>
                      <a:lnTo>
                        <a:pt x="274" y="1065"/>
                      </a:lnTo>
                      <a:lnTo>
                        <a:pt x="269" y="1065"/>
                      </a:lnTo>
                      <a:lnTo>
                        <a:pt x="266" y="1063"/>
                      </a:lnTo>
                      <a:lnTo>
                        <a:pt x="262" y="1063"/>
                      </a:lnTo>
                      <a:lnTo>
                        <a:pt x="257" y="1063"/>
                      </a:lnTo>
                      <a:lnTo>
                        <a:pt x="252" y="1063"/>
                      </a:lnTo>
                      <a:lnTo>
                        <a:pt x="245" y="1061"/>
                      </a:lnTo>
                      <a:lnTo>
                        <a:pt x="243" y="1061"/>
                      </a:lnTo>
                      <a:lnTo>
                        <a:pt x="243" y="1061"/>
                      </a:lnTo>
                      <a:lnTo>
                        <a:pt x="240" y="1061"/>
                      </a:lnTo>
                      <a:lnTo>
                        <a:pt x="238" y="1058"/>
                      </a:lnTo>
                      <a:lnTo>
                        <a:pt x="233" y="1058"/>
                      </a:lnTo>
                      <a:lnTo>
                        <a:pt x="231" y="1058"/>
                      </a:lnTo>
                      <a:lnTo>
                        <a:pt x="229" y="1056"/>
                      </a:lnTo>
                      <a:lnTo>
                        <a:pt x="226" y="1056"/>
                      </a:lnTo>
                      <a:lnTo>
                        <a:pt x="224" y="1056"/>
                      </a:lnTo>
                      <a:lnTo>
                        <a:pt x="222" y="1056"/>
                      </a:lnTo>
                      <a:lnTo>
                        <a:pt x="219" y="1053"/>
                      </a:lnTo>
                      <a:lnTo>
                        <a:pt x="214" y="1053"/>
                      </a:lnTo>
                      <a:lnTo>
                        <a:pt x="212" y="1051"/>
                      </a:lnTo>
                      <a:lnTo>
                        <a:pt x="207" y="1051"/>
                      </a:lnTo>
                      <a:lnTo>
                        <a:pt x="203" y="1049"/>
                      </a:lnTo>
                      <a:lnTo>
                        <a:pt x="200" y="1049"/>
                      </a:lnTo>
                      <a:lnTo>
                        <a:pt x="198" y="1049"/>
                      </a:lnTo>
                      <a:lnTo>
                        <a:pt x="196" y="1049"/>
                      </a:lnTo>
                      <a:lnTo>
                        <a:pt x="193" y="1046"/>
                      </a:lnTo>
                      <a:lnTo>
                        <a:pt x="188" y="1046"/>
                      </a:lnTo>
                      <a:lnTo>
                        <a:pt x="186" y="1046"/>
                      </a:lnTo>
                      <a:lnTo>
                        <a:pt x="186" y="1046"/>
                      </a:lnTo>
                      <a:lnTo>
                        <a:pt x="184" y="1046"/>
                      </a:lnTo>
                      <a:lnTo>
                        <a:pt x="181" y="1046"/>
                      </a:lnTo>
                      <a:lnTo>
                        <a:pt x="177" y="1046"/>
                      </a:lnTo>
                      <a:lnTo>
                        <a:pt x="174" y="1046"/>
                      </a:lnTo>
                      <a:lnTo>
                        <a:pt x="155" y="1046"/>
                      </a:lnTo>
                      <a:lnTo>
                        <a:pt x="137" y="1046"/>
                      </a:lnTo>
                      <a:lnTo>
                        <a:pt x="137" y="1044"/>
                      </a:lnTo>
                      <a:lnTo>
                        <a:pt x="139" y="1039"/>
                      </a:lnTo>
                      <a:lnTo>
                        <a:pt x="139" y="1039"/>
                      </a:lnTo>
                      <a:lnTo>
                        <a:pt x="141" y="1037"/>
                      </a:lnTo>
                      <a:lnTo>
                        <a:pt x="144" y="1032"/>
                      </a:lnTo>
                      <a:lnTo>
                        <a:pt x="144" y="1030"/>
                      </a:lnTo>
                      <a:lnTo>
                        <a:pt x="146" y="1027"/>
                      </a:lnTo>
                      <a:lnTo>
                        <a:pt x="146" y="1023"/>
                      </a:lnTo>
                      <a:lnTo>
                        <a:pt x="148" y="1020"/>
                      </a:lnTo>
                      <a:lnTo>
                        <a:pt x="148" y="1016"/>
                      </a:lnTo>
                      <a:lnTo>
                        <a:pt x="151" y="1011"/>
                      </a:lnTo>
                      <a:lnTo>
                        <a:pt x="151" y="1009"/>
                      </a:lnTo>
                      <a:lnTo>
                        <a:pt x="151" y="1004"/>
                      </a:lnTo>
                      <a:lnTo>
                        <a:pt x="153" y="1001"/>
                      </a:lnTo>
                      <a:lnTo>
                        <a:pt x="153" y="997"/>
                      </a:lnTo>
                      <a:lnTo>
                        <a:pt x="153" y="994"/>
                      </a:lnTo>
                      <a:lnTo>
                        <a:pt x="153" y="992"/>
                      </a:lnTo>
                      <a:lnTo>
                        <a:pt x="153" y="990"/>
                      </a:lnTo>
                      <a:lnTo>
                        <a:pt x="153" y="987"/>
                      </a:lnTo>
                      <a:lnTo>
                        <a:pt x="153" y="985"/>
                      </a:lnTo>
                      <a:lnTo>
                        <a:pt x="153" y="973"/>
                      </a:lnTo>
                      <a:lnTo>
                        <a:pt x="153" y="964"/>
                      </a:lnTo>
                      <a:lnTo>
                        <a:pt x="153" y="959"/>
                      </a:lnTo>
                      <a:lnTo>
                        <a:pt x="153" y="935"/>
                      </a:lnTo>
                      <a:lnTo>
                        <a:pt x="151" y="926"/>
                      </a:lnTo>
                      <a:lnTo>
                        <a:pt x="151" y="926"/>
                      </a:lnTo>
                      <a:lnTo>
                        <a:pt x="148" y="924"/>
                      </a:lnTo>
                      <a:lnTo>
                        <a:pt x="148" y="921"/>
                      </a:lnTo>
                      <a:lnTo>
                        <a:pt x="146" y="921"/>
                      </a:lnTo>
                      <a:lnTo>
                        <a:pt x="146" y="919"/>
                      </a:lnTo>
                      <a:lnTo>
                        <a:pt x="144" y="919"/>
                      </a:lnTo>
                      <a:lnTo>
                        <a:pt x="141" y="916"/>
                      </a:lnTo>
                      <a:lnTo>
                        <a:pt x="139" y="916"/>
                      </a:lnTo>
                      <a:lnTo>
                        <a:pt x="137" y="916"/>
                      </a:lnTo>
                      <a:lnTo>
                        <a:pt x="134" y="916"/>
                      </a:lnTo>
                      <a:lnTo>
                        <a:pt x="132" y="916"/>
                      </a:lnTo>
                      <a:lnTo>
                        <a:pt x="129" y="916"/>
                      </a:lnTo>
                      <a:lnTo>
                        <a:pt x="129" y="916"/>
                      </a:lnTo>
                      <a:lnTo>
                        <a:pt x="127" y="916"/>
                      </a:lnTo>
                      <a:lnTo>
                        <a:pt x="120" y="916"/>
                      </a:lnTo>
                      <a:lnTo>
                        <a:pt x="111" y="914"/>
                      </a:lnTo>
                      <a:lnTo>
                        <a:pt x="99" y="914"/>
                      </a:lnTo>
                      <a:lnTo>
                        <a:pt x="94" y="912"/>
                      </a:lnTo>
                      <a:lnTo>
                        <a:pt x="89" y="912"/>
                      </a:lnTo>
                      <a:lnTo>
                        <a:pt x="85" y="912"/>
                      </a:lnTo>
                      <a:lnTo>
                        <a:pt x="85" y="907"/>
                      </a:lnTo>
                      <a:lnTo>
                        <a:pt x="89" y="895"/>
                      </a:lnTo>
                      <a:lnTo>
                        <a:pt x="89" y="886"/>
                      </a:lnTo>
                      <a:lnTo>
                        <a:pt x="89" y="876"/>
                      </a:lnTo>
                      <a:lnTo>
                        <a:pt x="87" y="869"/>
                      </a:lnTo>
                      <a:lnTo>
                        <a:pt x="87" y="864"/>
                      </a:lnTo>
                      <a:lnTo>
                        <a:pt x="87" y="860"/>
                      </a:lnTo>
                      <a:lnTo>
                        <a:pt x="87" y="841"/>
                      </a:lnTo>
                      <a:lnTo>
                        <a:pt x="82" y="820"/>
                      </a:lnTo>
                      <a:lnTo>
                        <a:pt x="94" y="794"/>
                      </a:lnTo>
                      <a:lnTo>
                        <a:pt x="89" y="784"/>
                      </a:lnTo>
                      <a:lnTo>
                        <a:pt x="89" y="782"/>
                      </a:lnTo>
                      <a:lnTo>
                        <a:pt x="80" y="756"/>
                      </a:lnTo>
                      <a:lnTo>
                        <a:pt x="61" y="725"/>
                      </a:lnTo>
                      <a:lnTo>
                        <a:pt x="59" y="720"/>
                      </a:lnTo>
                      <a:lnTo>
                        <a:pt x="51" y="711"/>
                      </a:lnTo>
                      <a:lnTo>
                        <a:pt x="47" y="694"/>
                      </a:lnTo>
                      <a:lnTo>
                        <a:pt x="26" y="661"/>
                      </a:lnTo>
                      <a:lnTo>
                        <a:pt x="14" y="642"/>
                      </a:lnTo>
                      <a:lnTo>
                        <a:pt x="16" y="631"/>
                      </a:lnTo>
                      <a:lnTo>
                        <a:pt x="16" y="626"/>
                      </a:lnTo>
                      <a:lnTo>
                        <a:pt x="16" y="621"/>
                      </a:lnTo>
                      <a:lnTo>
                        <a:pt x="21" y="597"/>
                      </a:lnTo>
                      <a:lnTo>
                        <a:pt x="23" y="557"/>
                      </a:lnTo>
                      <a:lnTo>
                        <a:pt x="26" y="548"/>
                      </a:lnTo>
                      <a:lnTo>
                        <a:pt x="4" y="548"/>
                      </a:lnTo>
                      <a:lnTo>
                        <a:pt x="4" y="536"/>
                      </a:lnTo>
                      <a:lnTo>
                        <a:pt x="4" y="534"/>
                      </a:lnTo>
                      <a:lnTo>
                        <a:pt x="4" y="531"/>
                      </a:lnTo>
                      <a:lnTo>
                        <a:pt x="4" y="529"/>
                      </a:lnTo>
                      <a:lnTo>
                        <a:pt x="2" y="529"/>
                      </a:lnTo>
                      <a:lnTo>
                        <a:pt x="2" y="529"/>
                      </a:lnTo>
                      <a:lnTo>
                        <a:pt x="0" y="529"/>
                      </a:lnTo>
                      <a:lnTo>
                        <a:pt x="0" y="527"/>
                      </a:lnTo>
                      <a:lnTo>
                        <a:pt x="0" y="524"/>
                      </a:lnTo>
                      <a:lnTo>
                        <a:pt x="0" y="515"/>
                      </a:lnTo>
                      <a:lnTo>
                        <a:pt x="0" y="512"/>
                      </a:lnTo>
                      <a:lnTo>
                        <a:pt x="9" y="510"/>
                      </a:lnTo>
                      <a:lnTo>
                        <a:pt x="11" y="510"/>
                      </a:lnTo>
                      <a:lnTo>
                        <a:pt x="11" y="508"/>
                      </a:lnTo>
                      <a:lnTo>
                        <a:pt x="14" y="501"/>
                      </a:lnTo>
                      <a:lnTo>
                        <a:pt x="14" y="498"/>
                      </a:lnTo>
                      <a:lnTo>
                        <a:pt x="14" y="496"/>
                      </a:lnTo>
                      <a:lnTo>
                        <a:pt x="16" y="496"/>
                      </a:lnTo>
                      <a:lnTo>
                        <a:pt x="16" y="494"/>
                      </a:lnTo>
                      <a:lnTo>
                        <a:pt x="23" y="484"/>
                      </a:lnTo>
                      <a:lnTo>
                        <a:pt x="23" y="482"/>
                      </a:lnTo>
                      <a:lnTo>
                        <a:pt x="23" y="479"/>
                      </a:lnTo>
                      <a:lnTo>
                        <a:pt x="23" y="477"/>
                      </a:lnTo>
                      <a:lnTo>
                        <a:pt x="23" y="475"/>
                      </a:lnTo>
                      <a:lnTo>
                        <a:pt x="21" y="472"/>
                      </a:lnTo>
                      <a:lnTo>
                        <a:pt x="21" y="472"/>
                      </a:lnTo>
                      <a:lnTo>
                        <a:pt x="21" y="470"/>
                      </a:lnTo>
                      <a:lnTo>
                        <a:pt x="21" y="468"/>
                      </a:lnTo>
                      <a:lnTo>
                        <a:pt x="26" y="463"/>
                      </a:lnTo>
                      <a:lnTo>
                        <a:pt x="26" y="460"/>
                      </a:lnTo>
                      <a:lnTo>
                        <a:pt x="28" y="460"/>
                      </a:lnTo>
                      <a:lnTo>
                        <a:pt x="28" y="458"/>
                      </a:lnTo>
                      <a:lnTo>
                        <a:pt x="28" y="456"/>
                      </a:lnTo>
                      <a:lnTo>
                        <a:pt x="28" y="453"/>
                      </a:lnTo>
                      <a:lnTo>
                        <a:pt x="26" y="453"/>
                      </a:lnTo>
                      <a:lnTo>
                        <a:pt x="26" y="451"/>
                      </a:lnTo>
                      <a:lnTo>
                        <a:pt x="23" y="451"/>
                      </a:lnTo>
                      <a:lnTo>
                        <a:pt x="18" y="449"/>
                      </a:lnTo>
                      <a:lnTo>
                        <a:pt x="16" y="449"/>
                      </a:lnTo>
                      <a:lnTo>
                        <a:pt x="16" y="446"/>
                      </a:lnTo>
                      <a:lnTo>
                        <a:pt x="16" y="444"/>
                      </a:lnTo>
                      <a:lnTo>
                        <a:pt x="16" y="442"/>
                      </a:lnTo>
                      <a:lnTo>
                        <a:pt x="16" y="439"/>
                      </a:lnTo>
                      <a:lnTo>
                        <a:pt x="16" y="437"/>
                      </a:lnTo>
                      <a:lnTo>
                        <a:pt x="16" y="434"/>
                      </a:lnTo>
                      <a:lnTo>
                        <a:pt x="16" y="432"/>
                      </a:lnTo>
                      <a:lnTo>
                        <a:pt x="18" y="432"/>
                      </a:lnTo>
                      <a:lnTo>
                        <a:pt x="18" y="430"/>
                      </a:lnTo>
                      <a:lnTo>
                        <a:pt x="21" y="430"/>
                      </a:lnTo>
                      <a:lnTo>
                        <a:pt x="21" y="427"/>
                      </a:lnTo>
                      <a:lnTo>
                        <a:pt x="23" y="427"/>
                      </a:lnTo>
                      <a:lnTo>
                        <a:pt x="23" y="420"/>
                      </a:lnTo>
                      <a:lnTo>
                        <a:pt x="28" y="416"/>
                      </a:lnTo>
                      <a:lnTo>
                        <a:pt x="33" y="413"/>
                      </a:lnTo>
                      <a:lnTo>
                        <a:pt x="33" y="411"/>
                      </a:lnTo>
                      <a:lnTo>
                        <a:pt x="37" y="406"/>
                      </a:lnTo>
                      <a:lnTo>
                        <a:pt x="42" y="413"/>
                      </a:lnTo>
                      <a:lnTo>
                        <a:pt x="49" y="416"/>
                      </a:lnTo>
                      <a:lnTo>
                        <a:pt x="54" y="416"/>
                      </a:lnTo>
                      <a:lnTo>
                        <a:pt x="51" y="411"/>
                      </a:lnTo>
                      <a:lnTo>
                        <a:pt x="54" y="408"/>
                      </a:lnTo>
                      <a:lnTo>
                        <a:pt x="59" y="408"/>
                      </a:lnTo>
                      <a:lnTo>
                        <a:pt x="61" y="404"/>
                      </a:lnTo>
                      <a:lnTo>
                        <a:pt x="61" y="401"/>
                      </a:lnTo>
                      <a:lnTo>
                        <a:pt x="63" y="397"/>
                      </a:lnTo>
                      <a:lnTo>
                        <a:pt x="66" y="392"/>
                      </a:lnTo>
                      <a:lnTo>
                        <a:pt x="68" y="390"/>
                      </a:lnTo>
                      <a:lnTo>
                        <a:pt x="73" y="385"/>
                      </a:lnTo>
                      <a:lnTo>
                        <a:pt x="73" y="383"/>
                      </a:lnTo>
                      <a:lnTo>
                        <a:pt x="73" y="378"/>
                      </a:lnTo>
                      <a:lnTo>
                        <a:pt x="73" y="373"/>
                      </a:lnTo>
                      <a:lnTo>
                        <a:pt x="73" y="368"/>
                      </a:lnTo>
                      <a:lnTo>
                        <a:pt x="94" y="371"/>
                      </a:lnTo>
                      <a:lnTo>
                        <a:pt x="144" y="371"/>
                      </a:lnTo>
                      <a:lnTo>
                        <a:pt x="146" y="371"/>
                      </a:lnTo>
                      <a:lnTo>
                        <a:pt x="167" y="371"/>
                      </a:lnTo>
                      <a:lnTo>
                        <a:pt x="186" y="371"/>
                      </a:lnTo>
                      <a:lnTo>
                        <a:pt x="203" y="371"/>
                      </a:lnTo>
                      <a:lnTo>
                        <a:pt x="203" y="368"/>
                      </a:lnTo>
                      <a:lnTo>
                        <a:pt x="205" y="366"/>
                      </a:lnTo>
                      <a:lnTo>
                        <a:pt x="205" y="364"/>
                      </a:lnTo>
                      <a:lnTo>
                        <a:pt x="207" y="361"/>
                      </a:lnTo>
                      <a:lnTo>
                        <a:pt x="207" y="359"/>
                      </a:lnTo>
                      <a:lnTo>
                        <a:pt x="207" y="359"/>
                      </a:lnTo>
                      <a:lnTo>
                        <a:pt x="210" y="357"/>
                      </a:lnTo>
                      <a:lnTo>
                        <a:pt x="210" y="354"/>
                      </a:lnTo>
                      <a:lnTo>
                        <a:pt x="210" y="352"/>
                      </a:lnTo>
                      <a:lnTo>
                        <a:pt x="210" y="349"/>
                      </a:lnTo>
                      <a:lnTo>
                        <a:pt x="212" y="347"/>
                      </a:lnTo>
                      <a:lnTo>
                        <a:pt x="212" y="345"/>
                      </a:lnTo>
                      <a:lnTo>
                        <a:pt x="212" y="340"/>
                      </a:lnTo>
                      <a:lnTo>
                        <a:pt x="214" y="338"/>
                      </a:lnTo>
                      <a:lnTo>
                        <a:pt x="214" y="335"/>
                      </a:lnTo>
                      <a:lnTo>
                        <a:pt x="214" y="331"/>
                      </a:lnTo>
                      <a:lnTo>
                        <a:pt x="214" y="319"/>
                      </a:lnTo>
                      <a:lnTo>
                        <a:pt x="214" y="312"/>
                      </a:lnTo>
                      <a:lnTo>
                        <a:pt x="214" y="307"/>
                      </a:lnTo>
                      <a:lnTo>
                        <a:pt x="214" y="302"/>
                      </a:lnTo>
                      <a:lnTo>
                        <a:pt x="214" y="300"/>
                      </a:lnTo>
                      <a:lnTo>
                        <a:pt x="214" y="295"/>
                      </a:lnTo>
                      <a:lnTo>
                        <a:pt x="214" y="286"/>
                      </a:lnTo>
                      <a:lnTo>
                        <a:pt x="214" y="283"/>
                      </a:lnTo>
                      <a:lnTo>
                        <a:pt x="214" y="281"/>
                      </a:lnTo>
                      <a:lnTo>
                        <a:pt x="217" y="281"/>
                      </a:lnTo>
                      <a:lnTo>
                        <a:pt x="219" y="281"/>
                      </a:lnTo>
                      <a:lnTo>
                        <a:pt x="222" y="281"/>
                      </a:lnTo>
                      <a:lnTo>
                        <a:pt x="224" y="281"/>
                      </a:lnTo>
                      <a:lnTo>
                        <a:pt x="229" y="281"/>
                      </a:lnTo>
                      <a:lnTo>
                        <a:pt x="231" y="281"/>
                      </a:lnTo>
                      <a:lnTo>
                        <a:pt x="233" y="281"/>
                      </a:lnTo>
                      <a:lnTo>
                        <a:pt x="238" y="281"/>
                      </a:lnTo>
                      <a:lnTo>
                        <a:pt x="240" y="281"/>
                      </a:lnTo>
                      <a:lnTo>
                        <a:pt x="243" y="281"/>
                      </a:lnTo>
                      <a:lnTo>
                        <a:pt x="243" y="281"/>
                      </a:lnTo>
                      <a:lnTo>
                        <a:pt x="250" y="281"/>
                      </a:lnTo>
                      <a:lnTo>
                        <a:pt x="252" y="281"/>
                      </a:lnTo>
                      <a:lnTo>
                        <a:pt x="259" y="281"/>
                      </a:lnTo>
                      <a:lnTo>
                        <a:pt x="271" y="281"/>
                      </a:lnTo>
                      <a:lnTo>
                        <a:pt x="285" y="281"/>
                      </a:lnTo>
                      <a:lnTo>
                        <a:pt x="295" y="281"/>
                      </a:lnTo>
                      <a:lnTo>
                        <a:pt x="300" y="281"/>
                      </a:lnTo>
                      <a:lnTo>
                        <a:pt x="300" y="281"/>
                      </a:lnTo>
                      <a:lnTo>
                        <a:pt x="302" y="281"/>
                      </a:lnTo>
                      <a:lnTo>
                        <a:pt x="304" y="281"/>
                      </a:lnTo>
                      <a:lnTo>
                        <a:pt x="307" y="281"/>
                      </a:lnTo>
                      <a:lnTo>
                        <a:pt x="311" y="281"/>
                      </a:lnTo>
                      <a:lnTo>
                        <a:pt x="318" y="279"/>
                      </a:lnTo>
                      <a:lnTo>
                        <a:pt x="323" y="279"/>
                      </a:lnTo>
                      <a:lnTo>
                        <a:pt x="328" y="279"/>
                      </a:lnTo>
                      <a:lnTo>
                        <a:pt x="335" y="279"/>
                      </a:lnTo>
                      <a:lnTo>
                        <a:pt x="344" y="279"/>
                      </a:lnTo>
                      <a:lnTo>
                        <a:pt x="351" y="279"/>
                      </a:lnTo>
                      <a:lnTo>
                        <a:pt x="356" y="279"/>
                      </a:lnTo>
                      <a:lnTo>
                        <a:pt x="359" y="279"/>
                      </a:lnTo>
                      <a:lnTo>
                        <a:pt x="366" y="279"/>
                      </a:lnTo>
                      <a:lnTo>
                        <a:pt x="370" y="279"/>
                      </a:lnTo>
                      <a:lnTo>
                        <a:pt x="375" y="279"/>
                      </a:lnTo>
                      <a:lnTo>
                        <a:pt x="382" y="279"/>
                      </a:lnTo>
                      <a:lnTo>
                        <a:pt x="387" y="279"/>
                      </a:lnTo>
                      <a:lnTo>
                        <a:pt x="394" y="279"/>
                      </a:lnTo>
                      <a:lnTo>
                        <a:pt x="396" y="279"/>
                      </a:lnTo>
                      <a:lnTo>
                        <a:pt x="399" y="279"/>
                      </a:lnTo>
                      <a:lnTo>
                        <a:pt x="401" y="279"/>
                      </a:lnTo>
                      <a:lnTo>
                        <a:pt x="406" y="279"/>
                      </a:lnTo>
                      <a:lnTo>
                        <a:pt x="413" y="279"/>
                      </a:lnTo>
                      <a:lnTo>
                        <a:pt x="415" y="279"/>
                      </a:lnTo>
                      <a:lnTo>
                        <a:pt x="422" y="279"/>
                      </a:lnTo>
                      <a:lnTo>
                        <a:pt x="427" y="279"/>
                      </a:lnTo>
                      <a:lnTo>
                        <a:pt x="429" y="279"/>
                      </a:lnTo>
                      <a:lnTo>
                        <a:pt x="434" y="279"/>
                      </a:lnTo>
                      <a:lnTo>
                        <a:pt x="439" y="279"/>
                      </a:lnTo>
                      <a:lnTo>
                        <a:pt x="441" y="279"/>
                      </a:lnTo>
                      <a:lnTo>
                        <a:pt x="441" y="281"/>
                      </a:lnTo>
                      <a:lnTo>
                        <a:pt x="441" y="283"/>
                      </a:lnTo>
                      <a:lnTo>
                        <a:pt x="441" y="286"/>
                      </a:lnTo>
                      <a:lnTo>
                        <a:pt x="441" y="288"/>
                      </a:lnTo>
                      <a:lnTo>
                        <a:pt x="441" y="293"/>
                      </a:lnTo>
                      <a:lnTo>
                        <a:pt x="441" y="297"/>
                      </a:lnTo>
                      <a:lnTo>
                        <a:pt x="441" y="300"/>
                      </a:lnTo>
                      <a:lnTo>
                        <a:pt x="441" y="302"/>
                      </a:lnTo>
                      <a:lnTo>
                        <a:pt x="441" y="302"/>
                      </a:lnTo>
                      <a:lnTo>
                        <a:pt x="441" y="309"/>
                      </a:lnTo>
                      <a:lnTo>
                        <a:pt x="441" y="314"/>
                      </a:lnTo>
                      <a:lnTo>
                        <a:pt x="441" y="319"/>
                      </a:lnTo>
                      <a:lnTo>
                        <a:pt x="441" y="323"/>
                      </a:lnTo>
                      <a:lnTo>
                        <a:pt x="441" y="328"/>
                      </a:lnTo>
                      <a:lnTo>
                        <a:pt x="441" y="331"/>
                      </a:lnTo>
                      <a:lnTo>
                        <a:pt x="441" y="333"/>
                      </a:lnTo>
                      <a:lnTo>
                        <a:pt x="441" y="335"/>
                      </a:lnTo>
                      <a:lnTo>
                        <a:pt x="441" y="338"/>
                      </a:lnTo>
                      <a:lnTo>
                        <a:pt x="441" y="342"/>
                      </a:lnTo>
                      <a:lnTo>
                        <a:pt x="441" y="347"/>
                      </a:lnTo>
                      <a:lnTo>
                        <a:pt x="441" y="354"/>
                      </a:lnTo>
                      <a:lnTo>
                        <a:pt x="439" y="357"/>
                      </a:lnTo>
                      <a:lnTo>
                        <a:pt x="439" y="361"/>
                      </a:lnTo>
                      <a:lnTo>
                        <a:pt x="439" y="366"/>
                      </a:lnTo>
                      <a:lnTo>
                        <a:pt x="439" y="368"/>
                      </a:lnTo>
                      <a:lnTo>
                        <a:pt x="439" y="371"/>
                      </a:lnTo>
                      <a:lnTo>
                        <a:pt x="437" y="375"/>
                      </a:lnTo>
                      <a:lnTo>
                        <a:pt x="437" y="383"/>
                      </a:lnTo>
                      <a:lnTo>
                        <a:pt x="437" y="387"/>
                      </a:lnTo>
                      <a:lnTo>
                        <a:pt x="434" y="392"/>
                      </a:lnTo>
                      <a:lnTo>
                        <a:pt x="434" y="394"/>
                      </a:lnTo>
                      <a:lnTo>
                        <a:pt x="434" y="397"/>
                      </a:lnTo>
                      <a:lnTo>
                        <a:pt x="434" y="399"/>
                      </a:lnTo>
                      <a:lnTo>
                        <a:pt x="432" y="404"/>
                      </a:lnTo>
                      <a:lnTo>
                        <a:pt x="432" y="411"/>
                      </a:lnTo>
                      <a:lnTo>
                        <a:pt x="429" y="416"/>
                      </a:lnTo>
                      <a:lnTo>
                        <a:pt x="427" y="420"/>
                      </a:lnTo>
                      <a:lnTo>
                        <a:pt x="427" y="425"/>
                      </a:lnTo>
                      <a:lnTo>
                        <a:pt x="425" y="430"/>
                      </a:lnTo>
                      <a:lnTo>
                        <a:pt x="425" y="432"/>
                      </a:lnTo>
                      <a:lnTo>
                        <a:pt x="425" y="437"/>
                      </a:lnTo>
                      <a:lnTo>
                        <a:pt x="422" y="444"/>
                      </a:lnTo>
                      <a:lnTo>
                        <a:pt x="420" y="451"/>
                      </a:lnTo>
                      <a:lnTo>
                        <a:pt x="420" y="456"/>
                      </a:lnTo>
                      <a:lnTo>
                        <a:pt x="418" y="460"/>
                      </a:lnTo>
                      <a:lnTo>
                        <a:pt x="415" y="465"/>
                      </a:lnTo>
                      <a:lnTo>
                        <a:pt x="415" y="470"/>
                      </a:lnTo>
                      <a:lnTo>
                        <a:pt x="415" y="472"/>
                      </a:lnTo>
                      <a:lnTo>
                        <a:pt x="413" y="479"/>
                      </a:lnTo>
                      <a:lnTo>
                        <a:pt x="413" y="484"/>
                      </a:lnTo>
                      <a:lnTo>
                        <a:pt x="413" y="486"/>
                      </a:lnTo>
                      <a:lnTo>
                        <a:pt x="413" y="491"/>
                      </a:lnTo>
                      <a:lnTo>
                        <a:pt x="411" y="498"/>
                      </a:lnTo>
                      <a:lnTo>
                        <a:pt x="408" y="505"/>
                      </a:lnTo>
                      <a:lnTo>
                        <a:pt x="408" y="510"/>
                      </a:lnTo>
                      <a:lnTo>
                        <a:pt x="406" y="515"/>
                      </a:lnTo>
                      <a:lnTo>
                        <a:pt x="403" y="522"/>
                      </a:lnTo>
                      <a:lnTo>
                        <a:pt x="403" y="524"/>
                      </a:lnTo>
                      <a:lnTo>
                        <a:pt x="401" y="529"/>
                      </a:lnTo>
                      <a:lnTo>
                        <a:pt x="401" y="529"/>
                      </a:lnTo>
                      <a:lnTo>
                        <a:pt x="401" y="531"/>
                      </a:lnTo>
                      <a:lnTo>
                        <a:pt x="399" y="536"/>
                      </a:lnTo>
                      <a:lnTo>
                        <a:pt x="399" y="538"/>
                      </a:lnTo>
                      <a:lnTo>
                        <a:pt x="396" y="543"/>
                      </a:lnTo>
                      <a:lnTo>
                        <a:pt x="396" y="550"/>
                      </a:lnTo>
                      <a:lnTo>
                        <a:pt x="394" y="555"/>
                      </a:lnTo>
                      <a:lnTo>
                        <a:pt x="401" y="553"/>
                      </a:lnTo>
                      <a:lnTo>
                        <a:pt x="403" y="553"/>
                      </a:lnTo>
                      <a:lnTo>
                        <a:pt x="411" y="553"/>
                      </a:lnTo>
                      <a:lnTo>
                        <a:pt x="413" y="553"/>
                      </a:lnTo>
                      <a:lnTo>
                        <a:pt x="415" y="553"/>
                      </a:lnTo>
                      <a:lnTo>
                        <a:pt x="418" y="553"/>
                      </a:lnTo>
                      <a:lnTo>
                        <a:pt x="420" y="553"/>
                      </a:lnTo>
                      <a:lnTo>
                        <a:pt x="422" y="553"/>
                      </a:lnTo>
                      <a:lnTo>
                        <a:pt x="427" y="550"/>
                      </a:lnTo>
                      <a:lnTo>
                        <a:pt x="432" y="550"/>
                      </a:lnTo>
                      <a:lnTo>
                        <a:pt x="437" y="550"/>
                      </a:lnTo>
                      <a:lnTo>
                        <a:pt x="441" y="550"/>
                      </a:lnTo>
                      <a:lnTo>
                        <a:pt x="444" y="550"/>
                      </a:lnTo>
                      <a:lnTo>
                        <a:pt x="448" y="550"/>
                      </a:lnTo>
                      <a:lnTo>
                        <a:pt x="453" y="548"/>
                      </a:lnTo>
                      <a:lnTo>
                        <a:pt x="458" y="548"/>
                      </a:lnTo>
                      <a:lnTo>
                        <a:pt x="465" y="548"/>
                      </a:lnTo>
                      <a:lnTo>
                        <a:pt x="470" y="548"/>
                      </a:lnTo>
                      <a:lnTo>
                        <a:pt x="470" y="548"/>
                      </a:lnTo>
                      <a:lnTo>
                        <a:pt x="477" y="548"/>
                      </a:lnTo>
                      <a:lnTo>
                        <a:pt x="484" y="548"/>
                      </a:lnTo>
                      <a:lnTo>
                        <a:pt x="488" y="548"/>
                      </a:lnTo>
                      <a:lnTo>
                        <a:pt x="493" y="548"/>
                      </a:lnTo>
                      <a:lnTo>
                        <a:pt x="498" y="548"/>
                      </a:lnTo>
                      <a:lnTo>
                        <a:pt x="505" y="548"/>
                      </a:lnTo>
                      <a:lnTo>
                        <a:pt x="507" y="548"/>
                      </a:lnTo>
                      <a:lnTo>
                        <a:pt x="512" y="548"/>
                      </a:lnTo>
                      <a:lnTo>
                        <a:pt x="517" y="548"/>
                      </a:lnTo>
                      <a:lnTo>
                        <a:pt x="519" y="548"/>
                      </a:lnTo>
                      <a:lnTo>
                        <a:pt x="524" y="548"/>
                      </a:lnTo>
                      <a:lnTo>
                        <a:pt x="529" y="548"/>
                      </a:lnTo>
                      <a:lnTo>
                        <a:pt x="531" y="548"/>
                      </a:lnTo>
                      <a:lnTo>
                        <a:pt x="533" y="548"/>
                      </a:lnTo>
                      <a:lnTo>
                        <a:pt x="540" y="548"/>
                      </a:lnTo>
                      <a:lnTo>
                        <a:pt x="543" y="548"/>
                      </a:lnTo>
                      <a:lnTo>
                        <a:pt x="555" y="546"/>
                      </a:lnTo>
                      <a:lnTo>
                        <a:pt x="564" y="546"/>
                      </a:lnTo>
                      <a:lnTo>
                        <a:pt x="576" y="546"/>
                      </a:lnTo>
                      <a:lnTo>
                        <a:pt x="578" y="546"/>
                      </a:lnTo>
                      <a:lnTo>
                        <a:pt x="583" y="546"/>
                      </a:lnTo>
                      <a:lnTo>
                        <a:pt x="585" y="546"/>
                      </a:lnTo>
                      <a:lnTo>
                        <a:pt x="592" y="546"/>
                      </a:lnTo>
                      <a:lnTo>
                        <a:pt x="614" y="546"/>
                      </a:lnTo>
                      <a:lnTo>
                        <a:pt x="621" y="546"/>
                      </a:lnTo>
                      <a:lnTo>
                        <a:pt x="623" y="546"/>
                      </a:lnTo>
                      <a:lnTo>
                        <a:pt x="630" y="546"/>
                      </a:lnTo>
                      <a:lnTo>
                        <a:pt x="640" y="546"/>
                      </a:lnTo>
                      <a:lnTo>
                        <a:pt x="651" y="546"/>
                      </a:lnTo>
                      <a:lnTo>
                        <a:pt x="661" y="546"/>
                      </a:lnTo>
                      <a:lnTo>
                        <a:pt x="666" y="546"/>
                      </a:lnTo>
                      <a:lnTo>
                        <a:pt x="668" y="546"/>
                      </a:lnTo>
                      <a:lnTo>
                        <a:pt x="670" y="546"/>
                      </a:lnTo>
                      <a:lnTo>
                        <a:pt x="680" y="546"/>
                      </a:lnTo>
                      <a:lnTo>
                        <a:pt x="689" y="546"/>
                      </a:lnTo>
                      <a:lnTo>
                        <a:pt x="696" y="546"/>
                      </a:lnTo>
                      <a:lnTo>
                        <a:pt x="699" y="546"/>
                      </a:lnTo>
                      <a:lnTo>
                        <a:pt x="708" y="546"/>
                      </a:lnTo>
                      <a:lnTo>
                        <a:pt x="718" y="546"/>
                      </a:lnTo>
                      <a:lnTo>
                        <a:pt x="729" y="546"/>
                      </a:lnTo>
                      <a:lnTo>
                        <a:pt x="734" y="546"/>
                      </a:lnTo>
                      <a:lnTo>
                        <a:pt x="739" y="546"/>
                      </a:lnTo>
                      <a:lnTo>
                        <a:pt x="748" y="546"/>
                      </a:lnTo>
                      <a:lnTo>
                        <a:pt x="755" y="546"/>
                      </a:lnTo>
                      <a:lnTo>
                        <a:pt x="760" y="546"/>
                      </a:lnTo>
                      <a:lnTo>
                        <a:pt x="762" y="546"/>
                      </a:lnTo>
                      <a:lnTo>
                        <a:pt x="765" y="546"/>
                      </a:lnTo>
                      <a:lnTo>
                        <a:pt x="767" y="546"/>
                      </a:lnTo>
                      <a:lnTo>
                        <a:pt x="770" y="546"/>
                      </a:lnTo>
                      <a:lnTo>
                        <a:pt x="774" y="546"/>
                      </a:lnTo>
                      <a:lnTo>
                        <a:pt x="777" y="546"/>
                      </a:lnTo>
                      <a:lnTo>
                        <a:pt x="781" y="546"/>
                      </a:lnTo>
                      <a:lnTo>
                        <a:pt x="784" y="546"/>
                      </a:lnTo>
                      <a:lnTo>
                        <a:pt x="788" y="546"/>
                      </a:lnTo>
                      <a:lnTo>
                        <a:pt x="793" y="546"/>
                      </a:lnTo>
                      <a:lnTo>
                        <a:pt x="796" y="546"/>
                      </a:lnTo>
                      <a:lnTo>
                        <a:pt x="800" y="546"/>
                      </a:lnTo>
                      <a:lnTo>
                        <a:pt x="803" y="546"/>
                      </a:lnTo>
                      <a:lnTo>
                        <a:pt x="807" y="546"/>
                      </a:lnTo>
                      <a:lnTo>
                        <a:pt x="810" y="546"/>
                      </a:lnTo>
                      <a:lnTo>
                        <a:pt x="810" y="546"/>
                      </a:lnTo>
                      <a:lnTo>
                        <a:pt x="812" y="546"/>
                      </a:lnTo>
                      <a:lnTo>
                        <a:pt x="814" y="546"/>
                      </a:lnTo>
                      <a:lnTo>
                        <a:pt x="817" y="546"/>
                      </a:lnTo>
                      <a:lnTo>
                        <a:pt x="822" y="546"/>
                      </a:lnTo>
                      <a:lnTo>
                        <a:pt x="824" y="546"/>
                      </a:lnTo>
                      <a:lnTo>
                        <a:pt x="831" y="546"/>
                      </a:lnTo>
                      <a:lnTo>
                        <a:pt x="838" y="546"/>
                      </a:lnTo>
                      <a:lnTo>
                        <a:pt x="845" y="546"/>
                      </a:lnTo>
                      <a:lnTo>
                        <a:pt x="848" y="546"/>
                      </a:lnTo>
                      <a:lnTo>
                        <a:pt x="852" y="546"/>
                      </a:lnTo>
                      <a:lnTo>
                        <a:pt x="859" y="546"/>
                      </a:lnTo>
                      <a:lnTo>
                        <a:pt x="864" y="546"/>
                      </a:lnTo>
                      <a:lnTo>
                        <a:pt x="869" y="546"/>
                      </a:lnTo>
                      <a:lnTo>
                        <a:pt x="874" y="546"/>
                      </a:lnTo>
                      <a:lnTo>
                        <a:pt x="876" y="546"/>
                      </a:lnTo>
                      <a:lnTo>
                        <a:pt x="881" y="546"/>
                      </a:lnTo>
                      <a:lnTo>
                        <a:pt x="888" y="546"/>
                      </a:lnTo>
                      <a:lnTo>
                        <a:pt x="895" y="546"/>
                      </a:lnTo>
                      <a:lnTo>
                        <a:pt x="902" y="546"/>
                      </a:lnTo>
                      <a:lnTo>
                        <a:pt x="909" y="546"/>
                      </a:lnTo>
                      <a:lnTo>
                        <a:pt x="911" y="543"/>
                      </a:lnTo>
                      <a:lnTo>
                        <a:pt x="914" y="543"/>
                      </a:lnTo>
                      <a:lnTo>
                        <a:pt x="916" y="543"/>
                      </a:lnTo>
                      <a:lnTo>
                        <a:pt x="921" y="543"/>
                      </a:lnTo>
                      <a:lnTo>
                        <a:pt x="923" y="543"/>
                      </a:lnTo>
                      <a:lnTo>
                        <a:pt x="928" y="543"/>
                      </a:lnTo>
                      <a:lnTo>
                        <a:pt x="933" y="543"/>
                      </a:lnTo>
                      <a:lnTo>
                        <a:pt x="935" y="543"/>
                      </a:lnTo>
                      <a:lnTo>
                        <a:pt x="940" y="541"/>
                      </a:lnTo>
                      <a:lnTo>
                        <a:pt x="942" y="541"/>
                      </a:lnTo>
                      <a:lnTo>
                        <a:pt x="947" y="541"/>
                      </a:lnTo>
                      <a:lnTo>
                        <a:pt x="949" y="541"/>
                      </a:lnTo>
                      <a:lnTo>
                        <a:pt x="954" y="541"/>
                      </a:lnTo>
                      <a:lnTo>
                        <a:pt x="956" y="541"/>
                      </a:lnTo>
                      <a:lnTo>
                        <a:pt x="959" y="541"/>
                      </a:lnTo>
                      <a:lnTo>
                        <a:pt x="961" y="541"/>
                      </a:lnTo>
                      <a:lnTo>
                        <a:pt x="966" y="541"/>
                      </a:lnTo>
                      <a:lnTo>
                        <a:pt x="970" y="541"/>
                      </a:lnTo>
                      <a:lnTo>
                        <a:pt x="973" y="541"/>
                      </a:lnTo>
                      <a:lnTo>
                        <a:pt x="980" y="541"/>
                      </a:lnTo>
                      <a:lnTo>
                        <a:pt x="994" y="543"/>
                      </a:lnTo>
                      <a:lnTo>
                        <a:pt x="1003" y="543"/>
                      </a:lnTo>
                      <a:lnTo>
                        <a:pt x="1006" y="543"/>
                      </a:lnTo>
                      <a:lnTo>
                        <a:pt x="1008" y="543"/>
                      </a:lnTo>
                      <a:lnTo>
                        <a:pt x="1022" y="543"/>
                      </a:lnTo>
                      <a:lnTo>
                        <a:pt x="1027" y="543"/>
                      </a:lnTo>
                      <a:lnTo>
                        <a:pt x="1034" y="543"/>
                      </a:lnTo>
                      <a:lnTo>
                        <a:pt x="1041" y="543"/>
                      </a:lnTo>
                      <a:lnTo>
                        <a:pt x="1051" y="543"/>
                      </a:lnTo>
                      <a:lnTo>
                        <a:pt x="1062" y="543"/>
                      </a:lnTo>
                      <a:lnTo>
                        <a:pt x="1065" y="543"/>
                      </a:lnTo>
                      <a:lnTo>
                        <a:pt x="1067" y="543"/>
                      </a:lnTo>
                      <a:lnTo>
                        <a:pt x="1072" y="543"/>
                      </a:lnTo>
                      <a:lnTo>
                        <a:pt x="1079" y="543"/>
                      </a:lnTo>
                      <a:lnTo>
                        <a:pt x="1081" y="543"/>
                      </a:lnTo>
                      <a:lnTo>
                        <a:pt x="1086" y="543"/>
                      </a:lnTo>
                      <a:lnTo>
                        <a:pt x="1093" y="541"/>
                      </a:lnTo>
                      <a:lnTo>
                        <a:pt x="1096" y="541"/>
                      </a:lnTo>
                      <a:lnTo>
                        <a:pt x="1100" y="541"/>
                      </a:lnTo>
                      <a:lnTo>
                        <a:pt x="1105" y="541"/>
                      </a:lnTo>
                      <a:lnTo>
                        <a:pt x="1107" y="541"/>
                      </a:lnTo>
                      <a:lnTo>
                        <a:pt x="1110" y="541"/>
                      </a:lnTo>
                      <a:lnTo>
                        <a:pt x="1112" y="538"/>
                      </a:lnTo>
                      <a:lnTo>
                        <a:pt x="1117" y="538"/>
                      </a:lnTo>
                      <a:lnTo>
                        <a:pt x="1122" y="538"/>
                      </a:lnTo>
                      <a:lnTo>
                        <a:pt x="1126" y="538"/>
                      </a:lnTo>
                      <a:lnTo>
                        <a:pt x="1131" y="538"/>
                      </a:lnTo>
                      <a:lnTo>
                        <a:pt x="1131" y="536"/>
                      </a:lnTo>
                      <a:lnTo>
                        <a:pt x="1131" y="534"/>
                      </a:lnTo>
                      <a:lnTo>
                        <a:pt x="1133" y="531"/>
                      </a:lnTo>
                      <a:lnTo>
                        <a:pt x="1133" y="529"/>
                      </a:lnTo>
                      <a:lnTo>
                        <a:pt x="1133" y="529"/>
                      </a:lnTo>
                      <a:lnTo>
                        <a:pt x="1133" y="527"/>
                      </a:lnTo>
                      <a:lnTo>
                        <a:pt x="1136" y="527"/>
                      </a:lnTo>
                      <a:lnTo>
                        <a:pt x="1136" y="524"/>
                      </a:lnTo>
                      <a:lnTo>
                        <a:pt x="1136" y="522"/>
                      </a:lnTo>
                      <a:lnTo>
                        <a:pt x="1138" y="522"/>
                      </a:lnTo>
                      <a:lnTo>
                        <a:pt x="1138" y="520"/>
                      </a:lnTo>
                      <a:lnTo>
                        <a:pt x="1140" y="517"/>
                      </a:lnTo>
                      <a:lnTo>
                        <a:pt x="1140" y="515"/>
                      </a:lnTo>
                      <a:lnTo>
                        <a:pt x="1143" y="515"/>
                      </a:lnTo>
                      <a:lnTo>
                        <a:pt x="1143" y="512"/>
                      </a:lnTo>
                      <a:lnTo>
                        <a:pt x="1145" y="512"/>
                      </a:lnTo>
                      <a:lnTo>
                        <a:pt x="1148" y="508"/>
                      </a:lnTo>
                      <a:lnTo>
                        <a:pt x="1150" y="501"/>
                      </a:lnTo>
                      <a:lnTo>
                        <a:pt x="1155" y="494"/>
                      </a:lnTo>
                      <a:lnTo>
                        <a:pt x="1157" y="491"/>
                      </a:lnTo>
                      <a:lnTo>
                        <a:pt x="1157" y="489"/>
                      </a:lnTo>
                      <a:lnTo>
                        <a:pt x="1159" y="489"/>
                      </a:lnTo>
                      <a:lnTo>
                        <a:pt x="1159" y="486"/>
                      </a:lnTo>
                      <a:lnTo>
                        <a:pt x="1159" y="484"/>
                      </a:lnTo>
                      <a:lnTo>
                        <a:pt x="1162" y="482"/>
                      </a:lnTo>
                      <a:lnTo>
                        <a:pt x="1162" y="479"/>
                      </a:lnTo>
                      <a:lnTo>
                        <a:pt x="1162" y="477"/>
                      </a:lnTo>
                      <a:lnTo>
                        <a:pt x="1162" y="475"/>
                      </a:lnTo>
                      <a:lnTo>
                        <a:pt x="1162" y="465"/>
                      </a:lnTo>
                      <a:lnTo>
                        <a:pt x="1162" y="456"/>
                      </a:lnTo>
                      <a:lnTo>
                        <a:pt x="1162" y="453"/>
                      </a:lnTo>
                      <a:lnTo>
                        <a:pt x="1162" y="442"/>
                      </a:lnTo>
                      <a:lnTo>
                        <a:pt x="1162" y="430"/>
                      </a:lnTo>
                      <a:lnTo>
                        <a:pt x="1162" y="408"/>
                      </a:lnTo>
                      <a:lnTo>
                        <a:pt x="1162" y="380"/>
                      </a:lnTo>
                      <a:lnTo>
                        <a:pt x="1162" y="371"/>
                      </a:lnTo>
                      <a:lnTo>
                        <a:pt x="1162" y="340"/>
                      </a:lnTo>
                      <a:lnTo>
                        <a:pt x="1162" y="302"/>
                      </a:lnTo>
                      <a:lnTo>
                        <a:pt x="1162" y="267"/>
                      </a:lnTo>
                      <a:lnTo>
                        <a:pt x="1162" y="260"/>
                      </a:lnTo>
                      <a:lnTo>
                        <a:pt x="1162" y="245"/>
                      </a:lnTo>
                      <a:lnTo>
                        <a:pt x="1162" y="241"/>
                      </a:lnTo>
                      <a:lnTo>
                        <a:pt x="1162" y="234"/>
                      </a:lnTo>
                      <a:lnTo>
                        <a:pt x="1162" y="224"/>
                      </a:lnTo>
                      <a:lnTo>
                        <a:pt x="1162" y="217"/>
                      </a:lnTo>
                      <a:lnTo>
                        <a:pt x="1162" y="210"/>
                      </a:lnTo>
                      <a:lnTo>
                        <a:pt x="1162" y="205"/>
                      </a:lnTo>
                      <a:lnTo>
                        <a:pt x="1162" y="201"/>
                      </a:lnTo>
                      <a:lnTo>
                        <a:pt x="1162" y="196"/>
                      </a:lnTo>
                      <a:lnTo>
                        <a:pt x="1162" y="191"/>
                      </a:lnTo>
                      <a:lnTo>
                        <a:pt x="1162" y="186"/>
                      </a:lnTo>
                      <a:lnTo>
                        <a:pt x="1162" y="184"/>
                      </a:lnTo>
                      <a:lnTo>
                        <a:pt x="1192" y="182"/>
                      </a:lnTo>
                      <a:lnTo>
                        <a:pt x="1207" y="182"/>
                      </a:lnTo>
                      <a:lnTo>
                        <a:pt x="1216" y="184"/>
                      </a:lnTo>
                      <a:lnTo>
                        <a:pt x="1228" y="182"/>
                      </a:lnTo>
                      <a:lnTo>
                        <a:pt x="1235" y="182"/>
                      </a:lnTo>
                      <a:lnTo>
                        <a:pt x="1237" y="182"/>
                      </a:lnTo>
                      <a:lnTo>
                        <a:pt x="1240" y="182"/>
                      </a:lnTo>
                      <a:lnTo>
                        <a:pt x="1247" y="182"/>
                      </a:lnTo>
                      <a:lnTo>
                        <a:pt x="1251" y="182"/>
                      </a:lnTo>
                      <a:lnTo>
                        <a:pt x="1259" y="182"/>
                      </a:lnTo>
                      <a:lnTo>
                        <a:pt x="1261" y="182"/>
                      </a:lnTo>
                      <a:lnTo>
                        <a:pt x="1263" y="182"/>
                      </a:lnTo>
                      <a:lnTo>
                        <a:pt x="1268" y="182"/>
                      </a:lnTo>
                      <a:lnTo>
                        <a:pt x="1277" y="182"/>
                      </a:lnTo>
                      <a:lnTo>
                        <a:pt x="1296" y="182"/>
                      </a:lnTo>
                      <a:lnTo>
                        <a:pt x="1299" y="182"/>
                      </a:lnTo>
                      <a:lnTo>
                        <a:pt x="1306" y="182"/>
                      </a:lnTo>
                      <a:lnTo>
                        <a:pt x="1308" y="182"/>
                      </a:lnTo>
                      <a:lnTo>
                        <a:pt x="1315" y="182"/>
                      </a:lnTo>
                      <a:lnTo>
                        <a:pt x="1322" y="182"/>
                      </a:lnTo>
                      <a:lnTo>
                        <a:pt x="1325" y="182"/>
                      </a:lnTo>
                      <a:lnTo>
                        <a:pt x="1327" y="182"/>
                      </a:lnTo>
                      <a:lnTo>
                        <a:pt x="1336" y="182"/>
                      </a:lnTo>
                      <a:lnTo>
                        <a:pt x="1341" y="182"/>
                      </a:lnTo>
                      <a:lnTo>
                        <a:pt x="1344" y="182"/>
                      </a:lnTo>
                      <a:lnTo>
                        <a:pt x="1351" y="182"/>
                      </a:lnTo>
                      <a:lnTo>
                        <a:pt x="1358" y="182"/>
                      </a:lnTo>
                      <a:lnTo>
                        <a:pt x="1360" y="182"/>
                      </a:lnTo>
                      <a:lnTo>
                        <a:pt x="1365" y="182"/>
                      </a:lnTo>
                      <a:lnTo>
                        <a:pt x="1370" y="182"/>
                      </a:lnTo>
                      <a:lnTo>
                        <a:pt x="1372" y="182"/>
                      </a:lnTo>
                      <a:lnTo>
                        <a:pt x="1377" y="182"/>
                      </a:lnTo>
                      <a:lnTo>
                        <a:pt x="1377" y="182"/>
                      </a:lnTo>
                      <a:lnTo>
                        <a:pt x="1379" y="182"/>
                      </a:lnTo>
                      <a:lnTo>
                        <a:pt x="1384" y="182"/>
                      </a:lnTo>
                      <a:lnTo>
                        <a:pt x="1386" y="182"/>
                      </a:lnTo>
                      <a:lnTo>
                        <a:pt x="1391" y="182"/>
                      </a:lnTo>
                      <a:lnTo>
                        <a:pt x="1396" y="182"/>
                      </a:lnTo>
                      <a:lnTo>
                        <a:pt x="1398" y="182"/>
                      </a:lnTo>
                      <a:lnTo>
                        <a:pt x="1407" y="182"/>
                      </a:lnTo>
                      <a:lnTo>
                        <a:pt x="1424" y="182"/>
                      </a:lnTo>
                      <a:lnTo>
                        <a:pt x="1436" y="182"/>
                      </a:lnTo>
                      <a:lnTo>
                        <a:pt x="1438" y="182"/>
                      </a:lnTo>
                      <a:lnTo>
                        <a:pt x="1455" y="182"/>
                      </a:lnTo>
                      <a:lnTo>
                        <a:pt x="1464" y="182"/>
                      </a:lnTo>
                      <a:lnTo>
                        <a:pt x="1471" y="182"/>
                      </a:lnTo>
                      <a:lnTo>
                        <a:pt x="1473" y="182"/>
                      </a:lnTo>
                      <a:lnTo>
                        <a:pt x="1478" y="182"/>
                      </a:lnTo>
                      <a:lnTo>
                        <a:pt x="1485" y="182"/>
                      </a:lnTo>
                      <a:lnTo>
                        <a:pt x="1490" y="182"/>
                      </a:lnTo>
                      <a:lnTo>
                        <a:pt x="1490" y="182"/>
                      </a:lnTo>
                      <a:lnTo>
                        <a:pt x="1495" y="182"/>
                      </a:lnTo>
                      <a:lnTo>
                        <a:pt x="1502" y="182"/>
                      </a:lnTo>
                      <a:lnTo>
                        <a:pt x="1504" y="182"/>
                      </a:lnTo>
                      <a:lnTo>
                        <a:pt x="1523" y="182"/>
                      </a:lnTo>
                      <a:lnTo>
                        <a:pt x="1547" y="182"/>
                      </a:lnTo>
                      <a:lnTo>
                        <a:pt x="1568" y="182"/>
                      </a:lnTo>
                      <a:lnTo>
                        <a:pt x="1573" y="182"/>
                      </a:lnTo>
                      <a:lnTo>
                        <a:pt x="1580" y="182"/>
                      </a:lnTo>
                      <a:lnTo>
                        <a:pt x="1585" y="182"/>
                      </a:lnTo>
                      <a:lnTo>
                        <a:pt x="1596" y="182"/>
                      </a:lnTo>
                      <a:lnTo>
                        <a:pt x="1599" y="182"/>
                      </a:lnTo>
                      <a:lnTo>
                        <a:pt x="1601" y="182"/>
                      </a:lnTo>
                      <a:lnTo>
                        <a:pt x="1601" y="184"/>
                      </a:lnTo>
                      <a:lnTo>
                        <a:pt x="1603" y="184"/>
                      </a:lnTo>
                      <a:lnTo>
                        <a:pt x="1603" y="184"/>
                      </a:lnTo>
                      <a:lnTo>
                        <a:pt x="1606" y="184"/>
                      </a:lnTo>
                      <a:lnTo>
                        <a:pt x="1608" y="186"/>
                      </a:lnTo>
                      <a:lnTo>
                        <a:pt x="1610" y="186"/>
                      </a:lnTo>
                      <a:lnTo>
                        <a:pt x="1613" y="186"/>
                      </a:lnTo>
                      <a:lnTo>
                        <a:pt x="1613" y="189"/>
                      </a:lnTo>
                      <a:lnTo>
                        <a:pt x="1615" y="189"/>
                      </a:lnTo>
                      <a:lnTo>
                        <a:pt x="1615" y="191"/>
                      </a:lnTo>
                      <a:lnTo>
                        <a:pt x="1618" y="191"/>
                      </a:lnTo>
                      <a:lnTo>
                        <a:pt x="1620" y="191"/>
                      </a:lnTo>
                      <a:lnTo>
                        <a:pt x="1620" y="191"/>
                      </a:lnTo>
                      <a:lnTo>
                        <a:pt x="1622" y="191"/>
                      </a:lnTo>
                      <a:lnTo>
                        <a:pt x="1622" y="194"/>
                      </a:lnTo>
                      <a:lnTo>
                        <a:pt x="1625" y="196"/>
                      </a:lnTo>
                      <a:lnTo>
                        <a:pt x="1629" y="198"/>
                      </a:lnTo>
                      <a:lnTo>
                        <a:pt x="1632" y="203"/>
                      </a:lnTo>
                      <a:lnTo>
                        <a:pt x="1634" y="203"/>
                      </a:lnTo>
                      <a:lnTo>
                        <a:pt x="1634" y="205"/>
                      </a:lnTo>
                      <a:lnTo>
                        <a:pt x="1641" y="212"/>
                      </a:lnTo>
                      <a:lnTo>
                        <a:pt x="1648" y="217"/>
                      </a:lnTo>
                      <a:lnTo>
                        <a:pt x="1651" y="220"/>
                      </a:lnTo>
                      <a:lnTo>
                        <a:pt x="1658" y="227"/>
                      </a:lnTo>
                      <a:lnTo>
                        <a:pt x="1667" y="238"/>
                      </a:lnTo>
                      <a:lnTo>
                        <a:pt x="1677" y="245"/>
                      </a:lnTo>
                      <a:lnTo>
                        <a:pt x="1679" y="248"/>
                      </a:lnTo>
                      <a:lnTo>
                        <a:pt x="1688" y="255"/>
                      </a:lnTo>
                      <a:lnTo>
                        <a:pt x="1696" y="264"/>
                      </a:lnTo>
                      <a:lnTo>
                        <a:pt x="1707" y="276"/>
                      </a:lnTo>
                      <a:lnTo>
                        <a:pt x="1710" y="279"/>
                      </a:lnTo>
                      <a:lnTo>
                        <a:pt x="1712" y="283"/>
                      </a:lnTo>
                      <a:lnTo>
                        <a:pt x="1717" y="290"/>
                      </a:lnTo>
                      <a:lnTo>
                        <a:pt x="1719" y="297"/>
                      </a:lnTo>
                      <a:lnTo>
                        <a:pt x="1724" y="302"/>
                      </a:lnTo>
                      <a:lnTo>
                        <a:pt x="1726" y="305"/>
                      </a:lnTo>
                      <a:lnTo>
                        <a:pt x="1729" y="309"/>
                      </a:lnTo>
                      <a:lnTo>
                        <a:pt x="1731" y="314"/>
                      </a:lnTo>
                      <a:lnTo>
                        <a:pt x="1733" y="319"/>
                      </a:lnTo>
                      <a:lnTo>
                        <a:pt x="1736" y="321"/>
                      </a:lnTo>
                      <a:lnTo>
                        <a:pt x="1743" y="333"/>
                      </a:lnTo>
                      <a:lnTo>
                        <a:pt x="1755" y="349"/>
                      </a:lnTo>
                      <a:lnTo>
                        <a:pt x="1769" y="349"/>
                      </a:lnTo>
                      <a:lnTo>
                        <a:pt x="1773" y="349"/>
                      </a:lnTo>
                      <a:lnTo>
                        <a:pt x="1781" y="349"/>
                      </a:lnTo>
                      <a:lnTo>
                        <a:pt x="1785" y="349"/>
                      </a:lnTo>
                      <a:lnTo>
                        <a:pt x="1792" y="349"/>
                      </a:lnTo>
                      <a:lnTo>
                        <a:pt x="1792" y="316"/>
                      </a:lnTo>
                      <a:lnTo>
                        <a:pt x="1792" y="271"/>
                      </a:lnTo>
                      <a:lnTo>
                        <a:pt x="1792" y="227"/>
                      </a:lnTo>
                      <a:lnTo>
                        <a:pt x="1792" y="182"/>
                      </a:lnTo>
                      <a:lnTo>
                        <a:pt x="1837" y="182"/>
                      </a:lnTo>
                      <a:lnTo>
                        <a:pt x="1882" y="182"/>
                      </a:lnTo>
                      <a:lnTo>
                        <a:pt x="1927" y="182"/>
                      </a:lnTo>
                      <a:lnTo>
                        <a:pt x="1927" y="90"/>
                      </a:lnTo>
                      <a:lnTo>
                        <a:pt x="1948" y="90"/>
                      </a:lnTo>
                      <a:lnTo>
                        <a:pt x="1951" y="90"/>
                      </a:lnTo>
                      <a:lnTo>
                        <a:pt x="1951" y="49"/>
                      </a:lnTo>
                      <a:lnTo>
                        <a:pt x="1927" y="49"/>
                      </a:lnTo>
                      <a:lnTo>
                        <a:pt x="1927" y="45"/>
                      </a:lnTo>
                      <a:lnTo>
                        <a:pt x="1927" y="0"/>
                      </a:lnTo>
                      <a:lnTo>
                        <a:pt x="1960" y="0"/>
                      </a:lnTo>
                      <a:lnTo>
                        <a:pt x="1972" y="0"/>
                      </a:lnTo>
                      <a:lnTo>
                        <a:pt x="1986" y="0"/>
                      </a:lnTo>
                      <a:lnTo>
                        <a:pt x="1991" y="0"/>
                      </a:lnTo>
                      <a:lnTo>
                        <a:pt x="2000" y="0"/>
                      </a:lnTo>
                      <a:lnTo>
                        <a:pt x="2017" y="0"/>
                      </a:lnTo>
                      <a:lnTo>
                        <a:pt x="2019" y="0"/>
                      </a:lnTo>
                      <a:lnTo>
                        <a:pt x="2031" y="0"/>
                      </a:lnTo>
                      <a:lnTo>
                        <a:pt x="2062" y="0"/>
                      </a:lnTo>
                      <a:lnTo>
                        <a:pt x="2083" y="0"/>
                      </a:lnTo>
                      <a:lnTo>
                        <a:pt x="2090" y="0"/>
                      </a:lnTo>
                      <a:lnTo>
                        <a:pt x="2092" y="0"/>
                      </a:lnTo>
                      <a:lnTo>
                        <a:pt x="2097" y="0"/>
                      </a:lnTo>
                      <a:lnTo>
                        <a:pt x="2109" y="0"/>
                      </a:lnTo>
                      <a:lnTo>
                        <a:pt x="2114" y="0"/>
                      </a:lnTo>
                      <a:lnTo>
                        <a:pt x="2114" y="7"/>
                      </a:lnTo>
                      <a:lnTo>
                        <a:pt x="2114" y="9"/>
                      </a:lnTo>
                      <a:lnTo>
                        <a:pt x="2114" y="14"/>
                      </a:lnTo>
                      <a:lnTo>
                        <a:pt x="2114" y="19"/>
                      </a:lnTo>
                      <a:lnTo>
                        <a:pt x="2114" y="21"/>
                      </a:lnTo>
                      <a:lnTo>
                        <a:pt x="2114" y="21"/>
                      </a:lnTo>
                      <a:lnTo>
                        <a:pt x="2114" y="23"/>
                      </a:lnTo>
                      <a:lnTo>
                        <a:pt x="2114" y="26"/>
                      </a:lnTo>
                      <a:lnTo>
                        <a:pt x="2114" y="31"/>
                      </a:lnTo>
                      <a:lnTo>
                        <a:pt x="2114" y="33"/>
                      </a:lnTo>
                      <a:lnTo>
                        <a:pt x="2114" y="40"/>
                      </a:lnTo>
                      <a:lnTo>
                        <a:pt x="2111" y="45"/>
                      </a:lnTo>
                      <a:lnTo>
                        <a:pt x="2111" y="47"/>
                      </a:lnTo>
                      <a:lnTo>
                        <a:pt x="2109" y="47"/>
                      </a:lnTo>
                      <a:lnTo>
                        <a:pt x="2109" y="68"/>
                      </a:lnTo>
                      <a:lnTo>
                        <a:pt x="2133" y="73"/>
                      </a:lnTo>
                      <a:lnTo>
                        <a:pt x="2142" y="73"/>
                      </a:lnTo>
                      <a:lnTo>
                        <a:pt x="2144" y="73"/>
                      </a:lnTo>
                      <a:lnTo>
                        <a:pt x="2149" y="73"/>
                      </a:lnTo>
                      <a:lnTo>
                        <a:pt x="2151" y="73"/>
                      </a:lnTo>
                      <a:lnTo>
                        <a:pt x="2156" y="73"/>
                      </a:lnTo>
                      <a:lnTo>
                        <a:pt x="2159" y="73"/>
                      </a:lnTo>
                      <a:lnTo>
                        <a:pt x="2187" y="73"/>
                      </a:lnTo>
                      <a:lnTo>
                        <a:pt x="2189" y="73"/>
                      </a:lnTo>
                      <a:lnTo>
                        <a:pt x="2194" y="73"/>
                      </a:lnTo>
                      <a:lnTo>
                        <a:pt x="2227" y="73"/>
                      </a:lnTo>
                      <a:lnTo>
                        <a:pt x="2248" y="78"/>
                      </a:lnTo>
                      <a:lnTo>
                        <a:pt x="2253" y="90"/>
                      </a:lnTo>
                      <a:lnTo>
                        <a:pt x="2244" y="90"/>
                      </a:lnTo>
                      <a:lnTo>
                        <a:pt x="2244" y="111"/>
                      </a:lnTo>
                      <a:lnTo>
                        <a:pt x="2244" y="125"/>
                      </a:lnTo>
                      <a:lnTo>
                        <a:pt x="2244" y="134"/>
                      </a:lnTo>
                      <a:lnTo>
                        <a:pt x="2258" y="134"/>
                      </a:lnTo>
                      <a:lnTo>
                        <a:pt x="2272" y="134"/>
                      </a:lnTo>
                      <a:lnTo>
                        <a:pt x="2288" y="134"/>
                      </a:lnTo>
                      <a:lnTo>
                        <a:pt x="2288" y="153"/>
                      </a:lnTo>
                      <a:lnTo>
                        <a:pt x="2288" y="168"/>
                      </a:lnTo>
                      <a:lnTo>
                        <a:pt x="2288" y="179"/>
                      </a:lnTo>
                      <a:lnTo>
                        <a:pt x="2286" y="269"/>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7" name="Freeform 22"/>
                <p:cNvSpPr>
                  <a:spLocks/>
                </p:cNvSpPr>
                <p:nvPr/>
              </p:nvSpPr>
              <p:spPr bwMode="auto">
                <a:xfrm>
                  <a:off x="-1108392" y="12377368"/>
                  <a:ext cx="5208589" cy="5221288"/>
                </a:xfrm>
                <a:custGeom>
                  <a:avLst/>
                  <a:gdLst>
                    <a:gd name="T0" fmla="*/ 2017 w 3281"/>
                    <a:gd name="T1" fmla="*/ 24 h 3289"/>
                    <a:gd name="T2" fmla="*/ 2055 w 3281"/>
                    <a:gd name="T3" fmla="*/ 36 h 3289"/>
                    <a:gd name="T4" fmla="*/ 2133 w 3281"/>
                    <a:gd name="T5" fmla="*/ 71 h 3289"/>
                    <a:gd name="T6" fmla="*/ 2194 w 3281"/>
                    <a:gd name="T7" fmla="*/ 64 h 3289"/>
                    <a:gd name="T8" fmla="*/ 2255 w 3281"/>
                    <a:gd name="T9" fmla="*/ 106 h 3289"/>
                    <a:gd name="T10" fmla="*/ 2338 w 3281"/>
                    <a:gd name="T11" fmla="*/ 132 h 3289"/>
                    <a:gd name="T12" fmla="*/ 2376 w 3281"/>
                    <a:gd name="T13" fmla="*/ 158 h 3289"/>
                    <a:gd name="T14" fmla="*/ 2423 w 3281"/>
                    <a:gd name="T15" fmla="*/ 182 h 3289"/>
                    <a:gd name="T16" fmla="*/ 2459 w 3281"/>
                    <a:gd name="T17" fmla="*/ 232 h 3289"/>
                    <a:gd name="T18" fmla="*/ 2468 w 3281"/>
                    <a:gd name="T19" fmla="*/ 291 h 3289"/>
                    <a:gd name="T20" fmla="*/ 2447 w 3281"/>
                    <a:gd name="T21" fmla="*/ 336 h 3289"/>
                    <a:gd name="T22" fmla="*/ 2478 w 3281"/>
                    <a:gd name="T23" fmla="*/ 395 h 3289"/>
                    <a:gd name="T24" fmla="*/ 2515 w 3281"/>
                    <a:gd name="T25" fmla="*/ 454 h 3289"/>
                    <a:gd name="T26" fmla="*/ 2534 w 3281"/>
                    <a:gd name="T27" fmla="*/ 510 h 3289"/>
                    <a:gd name="T28" fmla="*/ 2584 w 3281"/>
                    <a:gd name="T29" fmla="*/ 558 h 3289"/>
                    <a:gd name="T30" fmla="*/ 2624 w 3281"/>
                    <a:gd name="T31" fmla="*/ 629 h 3289"/>
                    <a:gd name="T32" fmla="*/ 2610 w 3281"/>
                    <a:gd name="T33" fmla="*/ 699 h 3289"/>
                    <a:gd name="T34" fmla="*/ 2591 w 3281"/>
                    <a:gd name="T35" fmla="*/ 777 h 3289"/>
                    <a:gd name="T36" fmla="*/ 2605 w 3281"/>
                    <a:gd name="T37" fmla="*/ 884 h 3289"/>
                    <a:gd name="T38" fmla="*/ 2525 w 3281"/>
                    <a:gd name="T39" fmla="*/ 966 h 3289"/>
                    <a:gd name="T40" fmla="*/ 2603 w 3281"/>
                    <a:gd name="T41" fmla="*/ 969 h 3289"/>
                    <a:gd name="T42" fmla="*/ 2733 w 3281"/>
                    <a:gd name="T43" fmla="*/ 1096 h 3289"/>
                    <a:gd name="T44" fmla="*/ 2827 w 3281"/>
                    <a:gd name="T45" fmla="*/ 1099 h 3289"/>
                    <a:gd name="T46" fmla="*/ 2874 w 3281"/>
                    <a:gd name="T47" fmla="*/ 1170 h 3289"/>
                    <a:gd name="T48" fmla="*/ 2884 w 3281"/>
                    <a:gd name="T49" fmla="*/ 1255 h 3289"/>
                    <a:gd name="T50" fmla="*/ 2959 w 3281"/>
                    <a:gd name="T51" fmla="*/ 1269 h 3289"/>
                    <a:gd name="T52" fmla="*/ 3068 w 3281"/>
                    <a:gd name="T53" fmla="*/ 1259 h 3289"/>
                    <a:gd name="T54" fmla="*/ 3177 w 3281"/>
                    <a:gd name="T55" fmla="*/ 1415 h 3289"/>
                    <a:gd name="T56" fmla="*/ 3229 w 3281"/>
                    <a:gd name="T57" fmla="*/ 1536 h 3289"/>
                    <a:gd name="T58" fmla="*/ 3250 w 3281"/>
                    <a:gd name="T59" fmla="*/ 1666 h 3289"/>
                    <a:gd name="T60" fmla="*/ 3243 w 3281"/>
                    <a:gd name="T61" fmla="*/ 1772 h 3289"/>
                    <a:gd name="T62" fmla="*/ 3163 w 3281"/>
                    <a:gd name="T63" fmla="*/ 1784 h 3289"/>
                    <a:gd name="T64" fmla="*/ 3063 w 3281"/>
                    <a:gd name="T65" fmla="*/ 1817 h 3289"/>
                    <a:gd name="T66" fmla="*/ 3004 w 3281"/>
                    <a:gd name="T67" fmla="*/ 1862 h 3289"/>
                    <a:gd name="T68" fmla="*/ 2981 w 3281"/>
                    <a:gd name="T69" fmla="*/ 1930 h 3289"/>
                    <a:gd name="T70" fmla="*/ 3063 w 3281"/>
                    <a:gd name="T71" fmla="*/ 2074 h 3289"/>
                    <a:gd name="T72" fmla="*/ 3018 w 3281"/>
                    <a:gd name="T73" fmla="*/ 2152 h 3289"/>
                    <a:gd name="T74" fmla="*/ 2969 w 3281"/>
                    <a:gd name="T75" fmla="*/ 2211 h 3289"/>
                    <a:gd name="T76" fmla="*/ 2969 w 3281"/>
                    <a:gd name="T77" fmla="*/ 2249 h 3289"/>
                    <a:gd name="T78" fmla="*/ 2976 w 3281"/>
                    <a:gd name="T79" fmla="*/ 2318 h 3289"/>
                    <a:gd name="T80" fmla="*/ 3007 w 3281"/>
                    <a:gd name="T81" fmla="*/ 2377 h 3289"/>
                    <a:gd name="T82" fmla="*/ 3054 w 3281"/>
                    <a:gd name="T83" fmla="*/ 2441 h 3289"/>
                    <a:gd name="T84" fmla="*/ 3111 w 3281"/>
                    <a:gd name="T85" fmla="*/ 2497 h 3289"/>
                    <a:gd name="T86" fmla="*/ 3144 w 3281"/>
                    <a:gd name="T87" fmla="*/ 2563 h 3289"/>
                    <a:gd name="T88" fmla="*/ 3115 w 3281"/>
                    <a:gd name="T89" fmla="*/ 2656 h 3289"/>
                    <a:gd name="T90" fmla="*/ 3075 w 3281"/>
                    <a:gd name="T91" fmla="*/ 2748 h 3289"/>
                    <a:gd name="T92" fmla="*/ 3151 w 3281"/>
                    <a:gd name="T93" fmla="*/ 2868 h 3289"/>
                    <a:gd name="T94" fmla="*/ 3174 w 3281"/>
                    <a:gd name="T95" fmla="*/ 2967 h 3289"/>
                    <a:gd name="T96" fmla="*/ 3243 w 3281"/>
                    <a:gd name="T97" fmla="*/ 3081 h 3289"/>
                    <a:gd name="T98" fmla="*/ 647 w 3281"/>
                    <a:gd name="T99" fmla="*/ 3282 h 3289"/>
                    <a:gd name="T100" fmla="*/ 453 w 3281"/>
                    <a:gd name="T101" fmla="*/ 2908 h 3289"/>
                    <a:gd name="T102" fmla="*/ 510 w 3281"/>
                    <a:gd name="T103" fmla="*/ 2842 h 3289"/>
                    <a:gd name="T104" fmla="*/ 538 w 3281"/>
                    <a:gd name="T105" fmla="*/ 2764 h 3289"/>
                    <a:gd name="T106" fmla="*/ 581 w 3281"/>
                    <a:gd name="T107" fmla="*/ 2502 h 3289"/>
                    <a:gd name="T108" fmla="*/ 571 w 3281"/>
                    <a:gd name="T109" fmla="*/ 2285 h 3289"/>
                    <a:gd name="T110" fmla="*/ 682 w 3281"/>
                    <a:gd name="T111" fmla="*/ 2044 h 3289"/>
                    <a:gd name="T112" fmla="*/ 285 w 3281"/>
                    <a:gd name="T113" fmla="*/ 1507 h 3289"/>
                    <a:gd name="T114" fmla="*/ 392 w 3281"/>
                    <a:gd name="T115" fmla="*/ 1092 h 3289"/>
                    <a:gd name="T116" fmla="*/ 373 w 3281"/>
                    <a:gd name="T117" fmla="*/ 940 h 3289"/>
                    <a:gd name="T118" fmla="*/ 191 w 3281"/>
                    <a:gd name="T119" fmla="*/ 822 h 3289"/>
                    <a:gd name="T120" fmla="*/ 106 w 3281"/>
                    <a:gd name="T121" fmla="*/ 685 h 3289"/>
                    <a:gd name="T122" fmla="*/ 113 w 3281"/>
                    <a:gd name="T123" fmla="*/ 501 h 3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1" h="3289">
                      <a:moveTo>
                        <a:pt x="361" y="12"/>
                      </a:moveTo>
                      <a:lnTo>
                        <a:pt x="406" y="12"/>
                      </a:lnTo>
                      <a:lnTo>
                        <a:pt x="453" y="12"/>
                      </a:lnTo>
                      <a:lnTo>
                        <a:pt x="498" y="12"/>
                      </a:lnTo>
                      <a:lnTo>
                        <a:pt x="543" y="12"/>
                      </a:lnTo>
                      <a:lnTo>
                        <a:pt x="588" y="12"/>
                      </a:lnTo>
                      <a:lnTo>
                        <a:pt x="633" y="10"/>
                      </a:lnTo>
                      <a:lnTo>
                        <a:pt x="680" y="10"/>
                      </a:lnTo>
                      <a:lnTo>
                        <a:pt x="725" y="10"/>
                      </a:lnTo>
                      <a:lnTo>
                        <a:pt x="770" y="10"/>
                      </a:lnTo>
                      <a:lnTo>
                        <a:pt x="812" y="10"/>
                      </a:lnTo>
                      <a:lnTo>
                        <a:pt x="857" y="10"/>
                      </a:lnTo>
                      <a:lnTo>
                        <a:pt x="904" y="10"/>
                      </a:lnTo>
                      <a:lnTo>
                        <a:pt x="949" y="7"/>
                      </a:lnTo>
                      <a:lnTo>
                        <a:pt x="994" y="7"/>
                      </a:lnTo>
                      <a:lnTo>
                        <a:pt x="1039" y="7"/>
                      </a:lnTo>
                      <a:lnTo>
                        <a:pt x="1082" y="7"/>
                      </a:lnTo>
                      <a:lnTo>
                        <a:pt x="1131" y="7"/>
                      </a:lnTo>
                      <a:lnTo>
                        <a:pt x="1176" y="7"/>
                      </a:lnTo>
                      <a:lnTo>
                        <a:pt x="1266" y="7"/>
                      </a:lnTo>
                      <a:lnTo>
                        <a:pt x="1306" y="7"/>
                      </a:lnTo>
                      <a:lnTo>
                        <a:pt x="1356" y="7"/>
                      </a:lnTo>
                      <a:lnTo>
                        <a:pt x="1445" y="7"/>
                      </a:lnTo>
                      <a:lnTo>
                        <a:pt x="1457" y="7"/>
                      </a:lnTo>
                      <a:lnTo>
                        <a:pt x="1540" y="7"/>
                      </a:lnTo>
                      <a:lnTo>
                        <a:pt x="1608" y="5"/>
                      </a:lnTo>
                      <a:lnTo>
                        <a:pt x="1632" y="5"/>
                      </a:lnTo>
                      <a:lnTo>
                        <a:pt x="1715" y="5"/>
                      </a:lnTo>
                      <a:lnTo>
                        <a:pt x="1757" y="3"/>
                      </a:lnTo>
                      <a:lnTo>
                        <a:pt x="1804" y="3"/>
                      </a:lnTo>
                      <a:lnTo>
                        <a:pt x="1896" y="3"/>
                      </a:lnTo>
                      <a:lnTo>
                        <a:pt x="1908" y="3"/>
                      </a:lnTo>
                      <a:lnTo>
                        <a:pt x="1979" y="0"/>
                      </a:lnTo>
                      <a:lnTo>
                        <a:pt x="1981" y="3"/>
                      </a:lnTo>
                      <a:lnTo>
                        <a:pt x="1984" y="3"/>
                      </a:lnTo>
                      <a:lnTo>
                        <a:pt x="1989" y="5"/>
                      </a:lnTo>
                      <a:lnTo>
                        <a:pt x="1991" y="5"/>
                      </a:lnTo>
                      <a:lnTo>
                        <a:pt x="1993" y="7"/>
                      </a:lnTo>
                      <a:lnTo>
                        <a:pt x="1996" y="7"/>
                      </a:lnTo>
                      <a:lnTo>
                        <a:pt x="1998" y="7"/>
                      </a:lnTo>
                      <a:lnTo>
                        <a:pt x="2000" y="7"/>
                      </a:lnTo>
                      <a:lnTo>
                        <a:pt x="2003" y="10"/>
                      </a:lnTo>
                      <a:lnTo>
                        <a:pt x="2005" y="12"/>
                      </a:lnTo>
                      <a:lnTo>
                        <a:pt x="2007" y="14"/>
                      </a:lnTo>
                      <a:lnTo>
                        <a:pt x="2010" y="17"/>
                      </a:lnTo>
                      <a:lnTo>
                        <a:pt x="2012" y="21"/>
                      </a:lnTo>
                      <a:lnTo>
                        <a:pt x="2015" y="21"/>
                      </a:lnTo>
                      <a:lnTo>
                        <a:pt x="2017" y="24"/>
                      </a:lnTo>
                      <a:lnTo>
                        <a:pt x="2019" y="26"/>
                      </a:lnTo>
                      <a:lnTo>
                        <a:pt x="2022" y="26"/>
                      </a:lnTo>
                      <a:lnTo>
                        <a:pt x="2024" y="26"/>
                      </a:lnTo>
                      <a:lnTo>
                        <a:pt x="2026" y="26"/>
                      </a:lnTo>
                      <a:lnTo>
                        <a:pt x="2029" y="26"/>
                      </a:lnTo>
                      <a:lnTo>
                        <a:pt x="2029" y="24"/>
                      </a:lnTo>
                      <a:lnTo>
                        <a:pt x="2029" y="21"/>
                      </a:lnTo>
                      <a:lnTo>
                        <a:pt x="2026" y="21"/>
                      </a:lnTo>
                      <a:lnTo>
                        <a:pt x="2026" y="19"/>
                      </a:lnTo>
                      <a:lnTo>
                        <a:pt x="2026" y="17"/>
                      </a:lnTo>
                      <a:lnTo>
                        <a:pt x="2026" y="14"/>
                      </a:lnTo>
                      <a:lnTo>
                        <a:pt x="2026" y="12"/>
                      </a:lnTo>
                      <a:lnTo>
                        <a:pt x="2026" y="10"/>
                      </a:lnTo>
                      <a:lnTo>
                        <a:pt x="2029" y="10"/>
                      </a:lnTo>
                      <a:lnTo>
                        <a:pt x="2029" y="7"/>
                      </a:lnTo>
                      <a:lnTo>
                        <a:pt x="2031" y="7"/>
                      </a:lnTo>
                      <a:lnTo>
                        <a:pt x="2033" y="7"/>
                      </a:lnTo>
                      <a:lnTo>
                        <a:pt x="2036" y="7"/>
                      </a:lnTo>
                      <a:lnTo>
                        <a:pt x="2036" y="10"/>
                      </a:lnTo>
                      <a:lnTo>
                        <a:pt x="2038" y="10"/>
                      </a:lnTo>
                      <a:lnTo>
                        <a:pt x="2038" y="12"/>
                      </a:lnTo>
                      <a:lnTo>
                        <a:pt x="2041" y="12"/>
                      </a:lnTo>
                      <a:lnTo>
                        <a:pt x="2041" y="14"/>
                      </a:lnTo>
                      <a:lnTo>
                        <a:pt x="2041" y="17"/>
                      </a:lnTo>
                      <a:lnTo>
                        <a:pt x="2041" y="19"/>
                      </a:lnTo>
                      <a:lnTo>
                        <a:pt x="2041" y="19"/>
                      </a:lnTo>
                      <a:lnTo>
                        <a:pt x="2041" y="21"/>
                      </a:lnTo>
                      <a:lnTo>
                        <a:pt x="2041" y="24"/>
                      </a:lnTo>
                      <a:lnTo>
                        <a:pt x="2041" y="26"/>
                      </a:lnTo>
                      <a:lnTo>
                        <a:pt x="2041" y="29"/>
                      </a:lnTo>
                      <a:lnTo>
                        <a:pt x="2041" y="31"/>
                      </a:lnTo>
                      <a:lnTo>
                        <a:pt x="2041" y="33"/>
                      </a:lnTo>
                      <a:lnTo>
                        <a:pt x="2041" y="36"/>
                      </a:lnTo>
                      <a:lnTo>
                        <a:pt x="2041" y="38"/>
                      </a:lnTo>
                      <a:lnTo>
                        <a:pt x="2041" y="40"/>
                      </a:lnTo>
                      <a:lnTo>
                        <a:pt x="2041" y="43"/>
                      </a:lnTo>
                      <a:lnTo>
                        <a:pt x="2041" y="45"/>
                      </a:lnTo>
                      <a:lnTo>
                        <a:pt x="2043" y="45"/>
                      </a:lnTo>
                      <a:lnTo>
                        <a:pt x="2043" y="47"/>
                      </a:lnTo>
                      <a:lnTo>
                        <a:pt x="2045" y="50"/>
                      </a:lnTo>
                      <a:lnTo>
                        <a:pt x="2048" y="50"/>
                      </a:lnTo>
                      <a:lnTo>
                        <a:pt x="2050" y="50"/>
                      </a:lnTo>
                      <a:lnTo>
                        <a:pt x="2050" y="47"/>
                      </a:lnTo>
                      <a:lnTo>
                        <a:pt x="2052" y="45"/>
                      </a:lnTo>
                      <a:lnTo>
                        <a:pt x="2052" y="43"/>
                      </a:lnTo>
                      <a:lnTo>
                        <a:pt x="2052" y="40"/>
                      </a:lnTo>
                      <a:lnTo>
                        <a:pt x="2055" y="38"/>
                      </a:lnTo>
                      <a:lnTo>
                        <a:pt x="2055" y="36"/>
                      </a:lnTo>
                      <a:lnTo>
                        <a:pt x="2057" y="36"/>
                      </a:lnTo>
                      <a:lnTo>
                        <a:pt x="2059" y="36"/>
                      </a:lnTo>
                      <a:lnTo>
                        <a:pt x="2059" y="33"/>
                      </a:lnTo>
                      <a:lnTo>
                        <a:pt x="2062" y="33"/>
                      </a:lnTo>
                      <a:lnTo>
                        <a:pt x="2064" y="31"/>
                      </a:lnTo>
                      <a:lnTo>
                        <a:pt x="2067" y="31"/>
                      </a:lnTo>
                      <a:lnTo>
                        <a:pt x="2067" y="29"/>
                      </a:lnTo>
                      <a:lnTo>
                        <a:pt x="2069" y="29"/>
                      </a:lnTo>
                      <a:lnTo>
                        <a:pt x="2071" y="29"/>
                      </a:lnTo>
                      <a:lnTo>
                        <a:pt x="2071" y="31"/>
                      </a:lnTo>
                      <a:lnTo>
                        <a:pt x="2074" y="31"/>
                      </a:lnTo>
                      <a:lnTo>
                        <a:pt x="2076" y="31"/>
                      </a:lnTo>
                      <a:lnTo>
                        <a:pt x="2076" y="33"/>
                      </a:lnTo>
                      <a:lnTo>
                        <a:pt x="2076" y="36"/>
                      </a:lnTo>
                      <a:lnTo>
                        <a:pt x="2076" y="38"/>
                      </a:lnTo>
                      <a:lnTo>
                        <a:pt x="2076" y="40"/>
                      </a:lnTo>
                      <a:lnTo>
                        <a:pt x="2074" y="40"/>
                      </a:lnTo>
                      <a:lnTo>
                        <a:pt x="2071" y="40"/>
                      </a:lnTo>
                      <a:lnTo>
                        <a:pt x="2071" y="43"/>
                      </a:lnTo>
                      <a:lnTo>
                        <a:pt x="2071" y="45"/>
                      </a:lnTo>
                      <a:lnTo>
                        <a:pt x="2074" y="47"/>
                      </a:lnTo>
                      <a:lnTo>
                        <a:pt x="2076" y="50"/>
                      </a:lnTo>
                      <a:lnTo>
                        <a:pt x="2078" y="52"/>
                      </a:lnTo>
                      <a:lnTo>
                        <a:pt x="2081" y="55"/>
                      </a:lnTo>
                      <a:lnTo>
                        <a:pt x="2083" y="55"/>
                      </a:lnTo>
                      <a:lnTo>
                        <a:pt x="2085" y="57"/>
                      </a:lnTo>
                      <a:lnTo>
                        <a:pt x="2088" y="57"/>
                      </a:lnTo>
                      <a:lnTo>
                        <a:pt x="2090" y="57"/>
                      </a:lnTo>
                      <a:lnTo>
                        <a:pt x="2093" y="57"/>
                      </a:lnTo>
                      <a:lnTo>
                        <a:pt x="2095" y="57"/>
                      </a:lnTo>
                      <a:lnTo>
                        <a:pt x="2097" y="57"/>
                      </a:lnTo>
                      <a:lnTo>
                        <a:pt x="2097" y="55"/>
                      </a:lnTo>
                      <a:lnTo>
                        <a:pt x="2097" y="55"/>
                      </a:lnTo>
                      <a:lnTo>
                        <a:pt x="2100" y="55"/>
                      </a:lnTo>
                      <a:lnTo>
                        <a:pt x="2102" y="55"/>
                      </a:lnTo>
                      <a:lnTo>
                        <a:pt x="2104" y="57"/>
                      </a:lnTo>
                      <a:lnTo>
                        <a:pt x="2107" y="57"/>
                      </a:lnTo>
                      <a:lnTo>
                        <a:pt x="2109" y="59"/>
                      </a:lnTo>
                      <a:lnTo>
                        <a:pt x="2111" y="62"/>
                      </a:lnTo>
                      <a:lnTo>
                        <a:pt x="2114" y="64"/>
                      </a:lnTo>
                      <a:lnTo>
                        <a:pt x="2116" y="64"/>
                      </a:lnTo>
                      <a:lnTo>
                        <a:pt x="2118" y="66"/>
                      </a:lnTo>
                      <a:lnTo>
                        <a:pt x="2121" y="69"/>
                      </a:lnTo>
                      <a:lnTo>
                        <a:pt x="2123" y="69"/>
                      </a:lnTo>
                      <a:lnTo>
                        <a:pt x="2126" y="71"/>
                      </a:lnTo>
                      <a:lnTo>
                        <a:pt x="2128" y="71"/>
                      </a:lnTo>
                      <a:lnTo>
                        <a:pt x="2130" y="71"/>
                      </a:lnTo>
                      <a:lnTo>
                        <a:pt x="2133" y="71"/>
                      </a:lnTo>
                      <a:lnTo>
                        <a:pt x="2133" y="69"/>
                      </a:lnTo>
                      <a:lnTo>
                        <a:pt x="2135" y="69"/>
                      </a:lnTo>
                      <a:lnTo>
                        <a:pt x="2135" y="66"/>
                      </a:lnTo>
                      <a:lnTo>
                        <a:pt x="2137" y="66"/>
                      </a:lnTo>
                      <a:lnTo>
                        <a:pt x="2137" y="64"/>
                      </a:lnTo>
                      <a:lnTo>
                        <a:pt x="2140" y="64"/>
                      </a:lnTo>
                      <a:lnTo>
                        <a:pt x="2142" y="62"/>
                      </a:lnTo>
                      <a:lnTo>
                        <a:pt x="2142" y="59"/>
                      </a:lnTo>
                      <a:lnTo>
                        <a:pt x="2144" y="55"/>
                      </a:lnTo>
                      <a:lnTo>
                        <a:pt x="2144" y="52"/>
                      </a:lnTo>
                      <a:lnTo>
                        <a:pt x="2147" y="52"/>
                      </a:lnTo>
                      <a:lnTo>
                        <a:pt x="2147" y="50"/>
                      </a:lnTo>
                      <a:lnTo>
                        <a:pt x="2149" y="47"/>
                      </a:lnTo>
                      <a:lnTo>
                        <a:pt x="2149" y="43"/>
                      </a:lnTo>
                      <a:lnTo>
                        <a:pt x="2152" y="43"/>
                      </a:lnTo>
                      <a:lnTo>
                        <a:pt x="2152" y="40"/>
                      </a:lnTo>
                      <a:lnTo>
                        <a:pt x="2154" y="38"/>
                      </a:lnTo>
                      <a:lnTo>
                        <a:pt x="2154" y="38"/>
                      </a:lnTo>
                      <a:lnTo>
                        <a:pt x="2154" y="36"/>
                      </a:lnTo>
                      <a:lnTo>
                        <a:pt x="2154" y="33"/>
                      </a:lnTo>
                      <a:lnTo>
                        <a:pt x="2156" y="31"/>
                      </a:lnTo>
                      <a:lnTo>
                        <a:pt x="2156" y="29"/>
                      </a:lnTo>
                      <a:lnTo>
                        <a:pt x="2156" y="26"/>
                      </a:lnTo>
                      <a:lnTo>
                        <a:pt x="2159" y="26"/>
                      </a:lnTo>
                      <a:lnTo>
                        <a:pt x="2161" y="26"/>
                      </a:lnTo>
                      <a:lnTo>
                        <a:pt x="2163" y="26"/>
                      </a:lnTo>
                      <a:lnTo>
                        <a:pt x="2166" y="26"/>
                      </a:lnTo>
                      <a:lnTo>
                        <a:pt x="2166" y="29"/>
                      </a:lnTo>
                      <a:lnTo>
                        <a:pt x="2168" y="29"/>
                      </a:lnTo>
                      <a:lnTo>
                        <a:pt x="2170" y="29"/>
                      </a:lnTo>
                      <a:lnTo>
                        <a:pt x="2173" y="29"/>
                      </a:lnTo>
                      <a:lnTo>
                        <a:pt x="2175" y="29"/>
                      </a:lnTo>
                      <a:lnTo>
                        <a:pt x="2178" y="29"/>
                      </a:lnTo>
                      <a:lnTo>
                        <a:pt x="2180" y="31"/>
                      </a:lnTo>
                      <a:lnTo>
                        <a:pt x="2182" y="31"/>
                      </a:lnTo>
                      <a:lnTo>
                        <a:pt x="2185" y="33"/>
                      </a:lnTo>
                      <a:lnTo>
                        <a:pt x="2185" y="36"/>
                      </a:lnTo>
                      <a:lnTo>
                        <a:pt x="2185" y="38"/>
                      </a:lnTo>
                      <a:lnTo>
                        <a:pt x="2185" y="43"/>
                      </a:lnTo>
                      <a:lnTo>
                        <a:pt x="2185" y="45"/>
                      </a:lnTo>
                      <a:lnTo>
                        <a:pt x="2182" y="52"/>
                      </a:lnTo>
                      <a:lnTo>
                        <a:pt x="2182" y="55"/>
                      </a:lnTo>
                      <a:lnTo>
                        <a:pt x="2182" y="57"/>
                      </a:lnTo>
                      <a:lnTo>
                        <a:pt x="2182" y="59"/>
                      </a:lnTo>
                      <a:lnTo>
                        <a:pt x="2185" y="64"/>
                      </a:lnTo>
                      <a:lnTo>
                        <a:pt x="2189" y="64"/>
                      </a:lnTo>
                      <a:lnTo>
                        <a:pt x="2192" y="64"/>
                      </a:lnTo>
                      <a:lnTo>
                        <a:pt x="2194" y="64"/>
                      </a:lnTo>
                      <a:lnTo>
                        <a:pt x="2199" y="64"/>
                      </a:lnTo>
                      <a:lnTo>
                        <a:pt x="2199" y="66"/>
                      </a:lnTo>
                      <a:lnTo>
                        <a:pt x="2201" y="66"/>
                      </a:lnTo>
                      <a:lnTo>
                        <a:pt x="2201" y="69"/>
                      </a:lnTo>
                      <a:lnTo>
                        <a:pt x="2201" y="71"/>
                      </a:lnTo>
                      <a:lnTo>
                        <a:pt x="2201" y="73"/>
                      </a:lnTo>
                      <a:lnTo>
                        <a:pt x="2199" y="76"/>
                      </a:lnTo>
                      <a:lnTo>
                        <a:pt x="2199" y="78"/>
                      </a:lnTo>
                      <a:lnTo>
                        <a:pt x="2196" y="83"/>
                      </a:lnTo>
                      <a:lnTo>
                        <a:pt x="2196" y="88"/>
                      </a:lnTo>
                      <a:lnTo>
                        <a:pt x="2196" y="90"/>
                      </a:lnTo>
                      <a:lnTo>
                        <a:pt x="2199" y="95"/>
                      </a:lnTo>
                      <a:lnTo>
                        <a:pt x="2196" y="99"/>
                      </a:lnTo>
                      <a:lnTo>
                        <a:pt x="2196" y="102"/>
                      </a:lnTo>
                      <a:lnTo>
                        <a:pt x="2196" y="104"/>
                      </a:lnTo>
                      <a:lnTo>
                        <a:pt x="2199" y="106"/>
                      </a:lnTo>
                      <a:lnTo>
                        <a:pt x="2201" y="109"/>
                      </a:lnTo>
                      <a:lnTo>
                        <a:pt x="2204" y="114"/>
                      </a:lnTo>
                      <a:lnTo>
                        <a:pt x="2206" y="116"/>
                      </a:lnTo>
                      <a:lnTo>
                        <a:pt x="2208" y="116"/>
                      </a:lnTo>
                      <a:lnTo>
                        <a:pt x="2211" y="116"/>
                      </a:lnTo>
                      <a:lnTo>
                        <a:pt x="2211" y="118"/>
                      </a:lnTo>
                      <a:lnTo>
                        <a:pt x="2211" y="116"/>
                      </a:lnTo>
                      <a:lnTo>
                        <a:pt x="2213" y="116"/>
                      </a:lnTo>
                      <a:lnTo>
                        <a:pt x="2215" y="116"/>
                      </a:lnTo>
                      <a:lnTo>
                        <a:pt x="2215" y="114"/>
                      </a:lnTo>
                      <a:lnTo>
                        <a:pt x="2215" y="111"/>
                      </a:lnTo>
                      <a:lnTo>
                        <a:pt x="2215" y="109"/>
                      </a:lnTo>
                      <a:lnTo>
                        <a:pt x="2215" y="106"/>
                      </a:lnTo>
                      <a:lnTo>
                        <a:pt x="2215" y="104"/>
                      </a:lnTo>
                      <a:lnTo>
                        <a:pt x="2218" y="104"/>
                      </a:lnTo>
                      <a:lnTo>
                        <a:pt x="2220" y="104"/>
                      </a:lnTo>
                      <a:lnTo>
                        <a:pt x="2220" y="106"/>
                      </a:lnTo>
                      <a:lnTo>
                        <a:pt x="2222" y="106"/>
                      </a:lnTo>
                      <a:lnTo>
                        <a:pt x="2225" y="106"/>
                      </a:lnTo>
                      <a:lnTo>
                        <a:pt x="2227" y="106"/>
                      </a:lnTo>
                      <a:lnTo>
                        <a:pt x="2230" y="106"/>
                      </a:lnTo>
                      <a:lnTo>
                        <a:pt x="2232" y="106"/>
                      </a:lnTo>
                      <a:lnTo>
                        <a:pt x="2234" y="106"/>
                      </a:lnTo>
                      <a:lnTo>
                        <a:pt x="2234" y="109"/>
                      </a:lnTo>
                      <a:lnTo>
                        <a:pt x="2237" y="111"/>
                      </a:lnTo>
                      <a:lnTo>
                        <a:pt x="2239" y="114"/>
                      </a:lnTo>
                      <a:lnTo>
                        <a:pt x="2241" y="114"/>
                      </a:lnTo>
                      <a:lnTo>
                        <a:pt x="2244" y="114"/>
                      </a:lnTo>
                      <a:lnTo>
                        <a:pt x="2246" y="114"/>
                      </a:lnTo>
                      <a:lnTo>
                        <a:pt x="2248" y="111"/>
                      </a:lnTo>
                      <a:lnTo>
                        <a:pt x="2251" y="109"/>
                      </a:lnTo>
                      <a:lnTo>
                        <a:pt x="2255" y="106"/>
                      </a:lnTo>
                      <a:lnTo>
                        <a:pt x="2258" y="106"/>
                      </a:lnTo>
                      <a:lnTo>
                        <a:pt x="2263" y="104"/>
                      </a:lnTo>
                      <a:lnTo>
                        <a:pt x="2265" y="104"/>
                      </a:lnTo>
                      <a:lnTo>
                        <a:pt x="2267" y="104"/>
                      </a:lnTo>
                      <a:lnTo>
                        <a:pt x="2272" y="102"/>
                      </a:lnTo>
                      <a:lnTo>
                        <a:pt x="2274" y="102"/>
                      </a:lnTo>
                      <a:lnTo>
                        <a:pt x="2277" y="102"/>
                      </a:lnTo>
                      <a:lnTo>
                        <a:pt x="2279" y="99"/>
                      </a:lnTo>
                      <a:lnTo>
                        <a:pt x="2281" y="99"/>
                      </a:lnTo>
                      <a:lnTo>
                        <a:pt x="2284" y="99"/>
                      </a:lnTo>
                      <a:lnTo>
                        <a:pt x="2286" y="102"/>
                      </a:lnTo>
                      <a:lnTo>
                        <a:pt x="2289" y="102"/>
                      </a:lnTo>
                      <a:lnTo>
                        <a:pt x="2291" y="102"/>
                      </a:lnTo>
                      <a:lnTo>
                        <a:pt x="2291" y="104"/>
                      </a:lnTo>
                      <a:lnTo>
                        <a:pt x="2293" y="104"/>
                      </a:lnTo>
                      <a:lnTo>
                        <a:pt x="2296" y="106"/>
                      </a:lnTo>
                      <a:lnTo>
                        <a:pt x="2296" y="109"/>
                      </a:lnTo>
                      <a:lnTo>
                        <a:pt x="2298" y="111"/>
                      </a:lnTo>
                      <a:lnTo>
                        <a:pt x="2298" y="114"/>
                      </a:lnTo>
                      <a:lnTo>
                        <a:pt x="2298" y="118"/>
                      </a:lnTo>
                      <a:lnTo>
                        <a:pt x="2298" y="121"/>
                      </a:lnTo>
                      <a:lnTo>
                        <a:pt x="2298" y="121"/>
                      </a:lnTo>
                      <a:lnTo>
                        <a:pt x="2298" y="123"/>
                      </a:lnTo>
                      <a:lnTo>
                        <a:pt x="2298" y="125"/>
                      </a:lnTo>
                      <a:lnTo>
                        <a:pt x="2298" y="128"/>
                      </a:lnTo>
                      <a:lnTo>
                        <a:pt x="2300" y="128"/>
                      </a:lnTo>
                      <a:lnTo>
                        <a:pt x="2300" y="130"/>
                      </a:lnTo>
                      <a:lnTo>
                        <a:pt x="2303" y="132"/>
                      </a:lnTo>
                      <a:lnTo>
                        <a:pt x="2305" y="135"/>
                      </a:lnTo>
                      <a:lnTo>
                        <a:pt x="2307" y="135"/>
                      </a:lnTo>
                      <a:lnTo>
                        <a:pt x="2310" y="137"/>
                      </a:lnTo>
                      <a:lnTo>
                        <a:pt x="2312" y="137"/>
                      </a:lnTo>
                      <a:lnTo>
                        <a:pt x="2315" y="140"/>
                      </a:lnTo>
                      <a:lnTo>
                        <a:pt x="2317" y="140"/>
                      </a:lnTo>
                      <a:lnTo>
                        <a:pt x="2322" y="142"/>
                      </a:lnTo>
                      <a:lnTo>
                        <a:pt x="2324" y="142"/>
                      </a:lnTo>
                      <a:lnTo>
                        <a:pt x="2324" y="142"/>
                      </a:lnTo>
                      <a:lnTo>
                        <a:pt x="2326" y="144"/>
                      </a:lnTo>
                      <a:lnTo>
                        <a:pt x="2329" y="144"/>
                      </a:lnTo>
                      <a:lnTo>
                        <a:pt x="2331" y="144"/>
                      </a:lnTo>
                      <a:lnTo>
                        <a:pt x="2333" y="144"/>
                      </a:lnTo>
                      <a:lnTo>
                        <a:pt x="2336" y="144"/>
                      </a:lnTo>
                      <a:lnTo>
                        <a:pt x="2338" y="144"/>
                      </a:lnTo>
                      <a:lnTo>
                        <a:pt x="2338" y="142"/>
                      </a:lnTo>
                      <a:lnTo>
                        <a:pt x="2341" y="142"/>
                      </a:lnTo>
                      <a:lnTo>
                        <a:pt x="2341" y="140"/>
                      </a:lnTo>
                      <a:lnTo>
                        <a:pt x="2341" y="137"/>
                      </a:lnTo>
                      <a:lnTo>
                        <a:pt x="2338" y="132"/>
                      </a:lnTo>
                      <a:lnTo>
                        <a:pt x="2338" y="128"/>
                      </a:lnTo>
                      <a:lnTo>
                        <a:pt x="2336" y="125"/>
                      </a:lnTo>
                      <a:lnTo>
                        <a:pt x="2338" y="123"/>
                      </a:lnTo>
                      <a:lnTo>
                        <a:pt x="2338" y="121"/>
                      </a:lnTo>
                      <a:lnTo>
                        <a:pt x="2338" y="121"/>
                      </a:lnTo>
                      <a:lnTo>
                        <a:pt x="2341" y="121"/>
                      </a:lnTo>
                      <a:lnTo>
                        <a:pt x="2345" y="121"/>
                      </a:lnTo>
                      <a:lnTo>
                        <a:pt x="2348" y="123"/>
                      </a:lnTo>
                      <a:lnTo>
                        <a:pt x="2350" y="123"/>
                      </a:lnTo>
                      <a:lnTo>
                        <a:pt x="2352" y="123"/>
                      </a:lnTo>
                      <a:lnTo>
                        <a:pt x="2355" y="123"/>
                      </a:lnTo>
                      <a:lnTo>
                        <a:pt x="2357" y="121"/>
                      </a:lnTo>
                      <a:lnTo>
                        <a:pt x="2359" y="118"/>
                      </a:lnTo>
                      <a:lnTo>
                        <a:pt x="2362" y="111"/>
                      </a:lnTo>
                      <a:lnTo>
                        <a:pt x="2364" y="109"/>
                      </a:lnTo>
                      <a:lnTo>
                        <a:pt x="2367" y="106"/>
                      </a:lnTo>
                      <a:lnTo>
                        <a:pt x="2369" y="106"/>
                      </a:lnTo>
                      <a:lnTo>
                        <a:pt x="2371" y="109"/>
                      </a:lnTo>
                      <a:lnTo>
                        <a:pt x="2374" y="111"/>
                      </a:lnTo>
                      <a:lnTo>
                        <a:pt x="2376" y="114"/>
                      </a:lnTo>
                      <a:lnTo>
                        <a:pt x="2378" y="116"/>
                      </a:lnTo>
                      <a:lnTo>
                        <a:pt x="2381" y="116"/>
                      </a:lnTo>
                      <a:lnTo>
                        <a:pt x="2381" y="118"/>
                      </a:lnTo>
                      <a:lnTo>
                        <a:pt x="2383" y="118"/>
                      </a:lnTo>
                      <a:lnTo>
                        <a:pt x="2383" y="116"/>
                      </a:lnTo>
                      <a:lnTo>
                        <a:pt x="2385" y="116"/>
                      </a:lnTo>
                      <a:lnTo>
                        <a:pt x="2388" y="116"/>
                      </a:lnTo>
                      <a:lnTo>
                        <a:pt x="2388" y="118"/>
                      </a:lnTo>
                      <a:lnTo>
                        <a:pt x="2388" y="121"/>
                      </a:lnTo>
                      <a:lnTo>
                        <a:pt x="2385" y="121"/>
                      </a:lnTo>
                      <a:lnTo>
                        <a:pt x="2385" y="123"/>
                      </a:lnTo>
                      <a:lnTo>
                        <a:pt x="2383" y="128"/>
                      </a:lnTo>
                      <a:lnTo>
                        <a:pt x="2383" y="130"/>
                      </a:lnTo>
                      <a:lnTo>
                        <a:pt x="2381" y="132"/>
                      </a:lnTo>
                      <a:lnTo>
                        <a:pt x="2381" y="135"/>
                      </a:lnTo>
                      <a:lnTo>
                        <a:pt x="2383" y="135"/>
                      </a:lnTo>
                      <a:lnTo>
                        <a:pt x="2383" y="137"/>
                      </a:lnTo>
                      <a:lnTo>
                        <a:pt x="2385" y="137"/>
                      </a:lnTo>
                      <a:lnTo>
                        <a:pt x="2388" y="137"/>
                      </a:lnTo>
                      <a:lnTo>
                        <a:pt x="2388" y="140"/>
                      </a:lnTo>
                      <a:lnTo>
                        <a:pt x="2388" y="142"/>
                      </a:lnTo>
                      <a:lnTo>
                        <a:pt x="2385" y="144"/>
                      </a:lnTo>
                      <a:lnTo>
                        <a:pt x="2381" y="147"/>
                      </a:lnTo>
                      <a:lnTo>
                        <a:pt x="2381" y="149"/>
                      </a:lnTo>
                      <a:lnTo>
                        <a:pt x="2378" y="151"/>
                      </a:lnTo>
                      <a:lnTo>
                        <a:pt x="2378" y="154"/>
                      </a:lnTo>
                      <a:lnTo>
                        <a:pt x="2376" y="156"/>
                      </a:lnTo>
                      <a:lnTo>
                        <a:pt x="2376" y="158"/>
                      </a:lnTo>
                      <a:lnTo>
                        <a:pt x="2378" y="161"/>
                      </a:lnTo>
                      <a:lnTo>
                        <a:pt x="2381" y="163"/>
                      </a:lnTo>
                      <a:lnTo>
                        <a:pt x="2381" y="166"/>
                      </a:lnTo>
                      <a:lnTo>
                        <a:pt x="2381" y="166"/>
                      </a:lnTo>
                      <a:lnTo>
                        <a:pt x="2381" y="168"/>
                      </a:lnTo>
                      <a:lnTo>
                        <a:pt x="2383" y="168"/>
                      </a:lnTo>
                      <a:lnTo>
                        <a:pt x="2385" y="168"/>
                      </a:lnTo>
                      <a:lnTo>
                        <a:pt x="2388" y="166"/>
                      </a:lnTo>
                      <a:lnTo>
                        <a:pt x="2388" y="163"/>
                      </a:lnTo>
                      <a:lnTo>
                        <a:pt x="2390" y="163"/>
                      </a:lnTo>
                      <a:lnTo>
                        <a:pt x="2392" y="163"/>
                      </a:lnTo>
                      <a:lnTo>
                        <a:pt x="2395" y="163"/>
                      </a:lnTo>
                      <a:lnTo>
                        <a:pt x="2397" y="163"/>
                      </a:lnTo>
                      <a:lnTo>
                        <a:pt x="2397" y="166"/>
                      </a:lnTo>
                      <a:lnTo>
                        <a:pt x="2395" y="168"/>
                      </a:lnTo>
                      <a:lnTo>
                        <a:pt x="2397" y="168"/>
                      </a:lnTo>
                      <a:lnTo>
                        <a:pt x="2400" y="168"/>
                      </a:lnTo>
                      <a:lnTo>
                        <a:pt x="2400" y="170"/>
                      </a:lnTo>
                      <a:lnTo>
                        <a:pt x="2400" y="173"/>
                      </a:lnTo>
                      <a:lnTo>
                        <a:pt x="2402" y="173"/>
                      </a:lnTo>
                      <a:lnTo>
                        <a:pt x="2404" y="173"/>
                      </a:lnTo>
                      <a:lnTo>
                        <a:pt x="2407" y="170"/>
                      </a:lnTo>
                      <a:lnTo>
                        <a:pt x="2407" y="168"/>
                      </a:lnTo>
                      <a:lnTo>
                        <a:pt x="2409" y="168"/>
                      </a:lnTo>
                      <a:lnTo>
                        <a:pt x="2411" y="166"/>
                      </a:lnTo>
                      <a:lnTo>
                        <a:pt x="2414" y="166"/>
                      </a:lnTo>
                      <a:lnTo>
                        <a:pt x="2414" y="163"/>
                      </a:lnTo>
                      <a:lnTo>
                        <a:pt x="2416" y="163"/>
                      </a:lnTo>
                      <a:lnTo>
                        <a:pt x="2418" y="163"/>
                      </a:lnTo>
                      <a:lnTo>
                        <a:pt x="2418" y="166"/>
                      </a:lnTo>
                      <a:lnTo>
                        <a:pt x="2421" y="168"/>
                      </a:lnTo>
                      <a:lnTo>
                        <a:pt x="2421" y="170"/>
                      </a:lnTo>
                      <a:lnTo>
                        <a:pt x="2418" y="170"/>
                      </a:lnTo>
                      <a:lnTo>
                        <a:pt x="2416" y="170"/>
                      </a:lnTo>
                      <a:lnTo>
                        <a:pt x="2416" y="173"/>
                      </a:lnTo>
                      <a:lnTo>
                        <a:pt x="2416" y="175"/>
                      </a:lnTo>
                      <a:lnTo>
                        <a:pt x="2416" y="177"/>
                      </a:lnTo>
                      <a:lnTo>
                        <a:pt x="2418" y="177"/>
                      </a:lnTo>
                      <a:lnTo>
                        <a:pt x="2418" y="177"/>
                      </a:lnTo>
                      <a:lnTo>
                        <a:pt x="2416" y="180"/>
                      </a:lnTo>
                      <a:lnTo>
                        <a:pt x="2416" y="182"/>
                      </a:lnTo>
                      <a:lnTo>
                        <a:pt x="2416" y="184"/>
                      </a:lnTo>
                      <a:lnTo>
                        <a:pt x="2416" y="187"/>
                      </a:lnTo>
                      <a:lnTo>
                        <a:pt x="2418" y="187"/>
                      </a:lnTo>
                      <a:lnTo>
                        <a:pt x="2418" y="184"/>
                      </a:lnTo>
                      <a:lnTo>
                        <a:pt x="2421" y="184"/>
                      </a:lnTo>
                      <a:lnTo>
                        <a:pt x="2421" y="182"/>
                      </a:lnTo>
                      <a:lnTo>
                        <a:pt x="2423" y="182"/>
                      </a:lnTo>
                      <a:lnTo>
                        <a:pt x="2426" y="182"/>
                      </a:lnTo>
                      <a:lnTo>
                        <a:pt x="2428" y="182"/>
                      </a:lnTo>
                      <a:lnTo>
                        <a:pt x="2428" y="184"/>
                      </a:lnTo>
                      <a:lnTo>
                        <a:pt x="2428" y="187"/>
                      </a:lnTo>
                      <a:lnTo>
                        <a:pt x="2426" y="187"/>
                      </a:lnTo>
                      <a:lnTo>
                        <a:pt x="2426" y="189"/>
                      </a:lnTo>
                      <a:lnTo>
                        <a:pt x="2423" y="189"/>
                      </a:lnTo>
                      <a:lnTo>
                        <a:pt x="2423" y="192"/>
                      </a:lnTo>
                      <a:lnTo>
                        <a:pt x="2423" y="194"/>
                      </a:lnTo>
                      <a:lnTo>
                        <a:pt x="2426" y="194"/>
                      </a:lnTo>
                      <a:lnTo>
                        <a:pt x="2428" y="196"/>
                      </a:lnTo>
                      <a:lnTo>
                        <a:pt x="2430" y="199"/>
                      </a:lnTo>
                      <a:lnTo>
                        <a:pt x="2433" y="199"/>
                      </a:lnTo>
                      <a:lnTo>
                        <a:pt x="2435" y="199"/>
                      </a:lnTo>
                      <a:lnTo>
                        <a:pt x="2437" y="199"/>
                      </a:lnTo>
                      <a:lnTo>
                        <a:pt x="2437" y="199"/>
                      </a:lnTo>
                      <a:lnTo>
                        <a:pt x="2440" y="199"/>
                      </a:lnTo>
                      <a:lnTo>
                        <a:pt x="2442" y="199"/>
                      </a:lnTo>
                      <a:lnTo>
                        <a:pt x="2444" y="201"/>
                      </a:lnTo>
                      <a:lnTo>
                        <a:pt x="2447" y="203"/>
                      </a:lnTo>
                      <a:lnTo>
                        <a:pt x="2449" y="206"/>
                      </a:lnTo>
                      <a:lnTo>
                        <a:pt x="2449" y="208"/>
                      </a:lnTo>
                      <a:lnTo>
                        <a:pt x="2447" y="210"/>
                      </a:lnTo>
                      <a:lnTo>
                        <a:pt x="2444" y="210"/>
                      </a:lnTo>
                      <a:lnTo>
                        <a:pt x="2442" y="208"/>
                      </a:lnTo>
                      <a:lnTo>
                        <a:pt x="2440" y="208"/>
                      </a:lnTo>
                      <a:lnTo>
                        <a:pt x="2437" y="208"/>
                      </a:lnTo>
                      <a:lnTo>
                        <a:pt x="2437" y="210"/>
                      </a:lnTo>
                      <a:lnTo>
                        <a:pt x="2437" y="210"/>
                      </a:lnTo>
                      <a:lnTo>
                        <a:pt x="2437" y="213"/>
                      </a:lnTo>
                      <a:lnTo>
                        <a:pt x="2437" y="215"/>
                      </a:lnTo>
                      <a:lnTo>
                        <a:pt x="2435" y="215"/>
                      </a:lnTo>
                      <a:lnTo>
                        <a:pt x="2435" y="218"/>
                      </a:lnTo>
                      <a:lnTo>
                        <a:pt x="2433" y="220"/>
                      </a:lnTo>
                      <a:lnTo>
                        <a:pt x="2433" y="222"/>
                      </a:lnTo>
                      <a:lnTo>
                        <a:pt x="2435" y="222"/>
                      </a:lnTo>
                      <a:lnTo>
                        <a:pt x="2437" y="222"/>
                      </a:lnTo>
                      <a:lnTo>
                        <a:pt x="2437" y="222"/>
                      </a:lnTo>
                      <a:lnTo>
                        <a:pt x="2440" y="222"/>
                      </a:lnTo>
                      <a:lnTo>
                        <a:pt x="2442" y="222"/>
                      </a:lnTo>
                      <a:lnTo>
                        <a:pt x="2442" y="220"/>
                      </a:lnTo>
                      <a:lnTo>
                        <a:pt x="2444" y="220"/>
                      </a:lnTo>
                      <a:lnTo>
                        <a:pt x="2447" y="220"/>
                      </a:lnTo>
                      <a:lnTo>
                        <a:pt x="2449" y="222"/>
                      </a:lnTo>
                      <a:lnTo>
                        <a:pt x="2452" y="225"/>
                      </a:lnTo>
                      <a:lnTo>
                        <a:pt x="2454" y="227"/>
                      </a:lnTo>
                      <a:lnTo>
                        <a:pt x="2456" y="229"/>
                      </a:lnTo>
                      <a:lnTo>
                        <a:pt x="2459" y="232"/>
                      </a:lnTo>
                      <a:lnTo>
                        <a:pt x="2461" y="234"/>
                      </a:lnTo>
                      <a:lnTo>
                        <a:pt x="2463" y="234"/>
                      </a:lnTo>
                      <a:lnTo>
                        <a:pt x="2466" y="234"/>
                      </a:lnTo>
                      <a:lnTo>
                        <a:pt x="2468" y="234"/>
                      </a:lnTo>
                      <a:lnTo>
                        <a:pt x="2473" y="236"/>
                      </a:lnTo>
                      <a:lnTo>
                        <a:pt x="2478" y="239"/>
                      </a:lnTo>
                      <a:lnTo>
                        <a:pt x="2480" y="241"/>
                      </a:lnTo>
                      <a:lnTo>
                        <a:pt x="2482" y="241"/>
                      </a:lnTo>
                      <a:lnTo>
                        <a:pt x="2482" y="244"/>
                      </a:lnTo>
                      <a:lnTo>
                        <a:pt x="2482" y="246"/>
                      </a:lnTo>
                      <a:lnTo>
                        <a:pt x="2482" y="248"/>
                      </a:lnTo>
                      <a:lnTo>
                        <a:pt x="2482" y="251"/>
                      </a:lnTo>
                      <a:lnTo>
                        <a:pt x="2480" y="253"/>
                      </a:lnTo>
                      <a:lnTo>
                        <a:pt x="2480" y="255"/>
                      </a:lnTo>
                      <a:lnTo>
                        <a:pt x="2478" y="258"/>
                      </a:lnTo>
                      <a:lnTo>
                        <a:pt x="2478" y="260"/>
                      </a:lnTo>
                      <a:lnTo>
                        <a:pt x="2475" y="260"/>
                      </a:lnTo>
                      <a:lnTo>
                        <a:pt x="2475" y="258"/>
                      </a:lnTo>
                      <a:lnTo>
                        <a:pt x="2473" y="258"/>
                      </a:lnTo>
                      <a:lnTo>
                        <a:pt x="2473" y="255"/>
                      </a:lnTo>
                      <a:lnTo>
                        <a:pt x="2470" y="255"/>
                      </a:lnTo>
                      <a:lnTo>
                        <a:pt x="2470" y="253"/>
                      </a:lnTo>
                      <a:lnTo>
                        <a:pt x="2468" y="253"/>
                      </a:lnTo>
                      <a:lnTo>
                        <a:pt x="2468" y="255"/>
                      </a:lnTo>
                      <a:lnTo>
                        <a:pt x="2466" y="258"/>
                      </a:lnTo>
                      <a:lnTo>
                        <a:pt x="2466" y="260"/>
                      </a:lnTo>
                      <a:lnTo>
                        <a:pt x="2463" y="262"/>
                      </a:lnTo>
                      <a:lnTo>
                        <a:pt x="2463" y="265"/>
                      </a:lnTo>
                      <a:lnTo>
                        <a:pt x="2466" y="267"/>
                      </a:lnTo>
                      <a:lnTo>
                        <a:pt x="2466" y="270"/>
                      </a:lnTo>
                      <a:lnTo>
                        <a:pt x="2466" y="272"/>
                      </a:lnTo>
                      <a:lnTo>
                        <a:pt x="2468" y="272"/>
                      </a:lnTo>
                      <a:lnTo>
                        <a:pt x="2468" y="274"/>
                      </a:lnTo>
                      <a:lnTo>
                        <a:pt x="2468" y="277"/>
                      </a:lnTo>
                      <a:lnTo>
                        <a:pt x="2470" y="277"/>
                      </a:lnTo>
                      <a:lnTo>
                        <a:pt x="2473" y="277"/>
                      </a:lnTo>
                      <a:lnTo>
                        <a:pt x="2473" y="274"/>
                      </a:lnTo>
                      <a:lnTo>
                        <a:pt x="2475" y="277"/>
                      </a:lnTo>
                      <a:lnTo>
                        <a:pt x="2478" y="277"/>
                      </a:lnTo>
                      <a:lnTo>
                        <a:pt x="2478" y="279"/>
                      </a:lnTo>
                      <a:lnTo>
                        <a:pt x="2478" y="281"/>
                      </a:lnTo>
                      <a:lnTo>
                        <a:pt x="2478" y="284"/>
                      </a:lnTo>
                      <a:lnTo>
                        <a:pt x="2478" y="286"/>
                      </a:lnTo>
                      <a:lnTo>
                        <a:pt x="2475" y="286"/>
                      </a:lnTo>
                      <a:lnTo>
                        <a:pt x="2475" y="288"/>
                      </a:lnTo>
                      <a:lnTo>
                        <a:pt x="2473" y="286"/>
                      </a:lnTo>
                      <a:lnTo>
                        <a:pt x="2470" y="288"/>
                      </a:lnTo>
                      <a:lnTo>
                        <a:pt x="2468" y="291"/>
                      </a:lnTo>
                      <a:lnTo>
                        <a:pt x="2468" y="291"/>
                      </a:lnTo>
                      <a:lnTo>
                        <a:pt x="2468" y="293"/>
                      </a:lnTo>
                      <a:lnTo>
                        <a:pt x="2468" y="295"/>
                      </a:lnTo>
                      <a:lnTo>
                        <a:pt x="2470" y="298"/>
                      </a:lnTo>
                      <a:lnTo>
                        <a:pt x="2473" y="300"/>
                      </a:lnTo>
                      <a:lnTo>
                        <a:pt x="2473" y="303"/>
                      </a:lnTo>
                      <a:lnTo>
                        <a:pt x="2473" y="305"/>
                      </a:lnTo>
                      <a:lnTo>
                        <a:pt x="2470" y="305"/>
                      </a:lnTo>
                      <a:lnTo>
                        <a:pt x="2468" y="305"/>
                      </a:lnTo>
                      <a:lnTo>
                        <a:pt x="2466" y="305"/>
                      </a:lnTo>
                      <a:lnTo>
                        <a:pt x="2463" y="305"/>
                      </a:lnTo>
                      <a:lnTo>
                        <a:pt x="2463" y="307"/>
                      </a:lnTo>
                      <a:lnTo>
                        <a:pt x="2463" y="310"/>
                      </a:lnTo>
                      <a:lnTo>
                        <a:pt x="2461" y="312"/>
                      </a:lnTo>
                      <a:lnTo>
                        <a:pt x="2461" y="314"/>
                      </a:lnTo>
                      <a:lnTo>
                        <a:pt x="2459" y="314"/>
                      </a:lnTo>
                      <a:lnTo>
                        <a:pt x="2459" y="317"/>
                      </a:lnTo>
                      <a:lnTo>
                        <a:pt x="2459" y="319"/>
                      </a:lnTo>
                      <a:lnTo>
                        <a:pt x="2459" y="321"/>
                      </a:lnTo>
                      <a:lnTo>
                        <a:pt x="2459" y="324"/>
                      </a:lnTo>
                      <a:lnTo>
                        <a:pt x="2461" y="326"/>
                      </a:lnTo>
                      <a:lnTo>
                        <a:pt x="2461" y="329"/>
                      </a:lnTo>
                      <a:lnTo>
                        <a:pt x="2461" y="331"/>
                      </a:lnTo>
                      <a:lnTo>
                        <a:pt x="2461" y="333"/>
                      </a:lnTo>
                      <a:lnTo>
                        <a:pt x="2461" y="336"/>
                      </a:lnTo>
                      <a:lnTo>
                        <a:pt x="2459" y="336"/>
                      </a:lnTo>
                      <a:lnTo>
                        <a:pt x="2456" y="336"/>
                      </a:lnTo>
                      <a:lnTo>
                        <a:pt x="2454" y="336"/>
                      </a:lnTo>
                      <a:lnTo>
                        <a:pt x="2454" y="333"/>
                      </a:lnTo>
                      <a:lnTo>
                        <a:pt x="2454" y="331"/>
                      </a:lnTo>
                      <a:lnTo>
                        <a:pt x="2454" y="329"/>
                      </a:lnTo>
                      <a:lnTo>
                        <a:pt x="2452" y="326"/>
                      </a:lnTo>
                      <a:lnTo>
                        <a:pt x="2452" y="324"/>
                      </a:lnTo>
                      <a:lnTo>
                        <a:pt x="2449" y="321"/>
                      </a:lnTo>
                      <a:lnTo>
                        <a:pt x="2447" y="321"/>
                      </a:lnTo>
                      <a:lnTo>
                        <a:pt x="2444" y="321"/>
                      </a:lnTo>
                      <a:lnTo>
                        <a:pt x="2442" y="321"/>
                      </a:lnTo>
                      <a:lnTo>
                        <a:pt x="2442" y="324"/>
                      </a:lnTo>
                      <a:lnTo>
                        <a:pt x="2440" y="324"/>
                      </a:lnTo>
                      <a:lnTo>
                        <a:pt x="2440" y="326"/>
                      </a:lnTo>
                      <a:lnTo>
                        <a:pt x="2440" y="329"/>
                      </a:lnTo>
                      <a:lnTo>
                        <a:pt x="2442" y="329"/>
                      </a:lnTo>
                      <a:lnTo>
                        <a:pt x="2442" y="326"/>
                      </a:lnTo>
                      <a:lnTo>
                        <a:pt x="2444" y="326"/>
                      </a:lnTo>
                      <a:lnTo>
                        <a:pt x="2444" y="329"/>
                      </a:lnTo>
                      <a:lnTo>
                        <a:pt x="2447" y="331"/>
                      </a:lnTo>
                      <a:lnTo>
                        <a:pt x="2447" y="333"/>
                      </a:lnTo>
                      <a:lnTo>
                        <a:pt x="2447" y="336"/>
                      </a:lnTo>
                      <a:lnTo>
                        <a:pt x="2449" y="338"/>
                      </a:lnTo>
                      <a:lnTo>
                        <a:pt x="2449" y="340"/>
                      </a:lnTo>
                      <a:lnTo>
                        <a:pt x="2449" y="343"/>
                      </a:lnTo>
                      <a:lnTo>
                        <a:pt x="2449" y="345"/>
                      </a:lnTo>
                      <a:lnTo>
                        <a:pt x="2447" y="345"/>
                      </a:lnTo>
                      <a:lnTo>
                        <a:pt x="2447" y="347"/>
                      </a:lnTo>
                      <a:lnTo>
                        <a:pt x="2447" y="347"/>
                      </a:lnTo>
                      <a:lnTo>
                        <a:pt x="2444" y="347"/>
                      </a:lnTo>
                      <a:lnTo>
                        <a:pt x="2444" y="350"/>
                      </a:lnTo>
                      <a:lnTo>
                        <a:pt x="2442" y="350"/>
                      </a:lnTo>
                      <a:lnTo>
                        <a:pt x="2442" y="352"/>
                      </a:lnTo>
                      <a:lnTo>
                        <a:pt x="2440" y="352"/>
                      </a:lnTo>
                      <a:lnTo>
                        <a:pt x="2440" y="355"/>
                      </a:lnTo>
                      <a:lnTo>
                        <a:pt x="2442" y="355"/>
                      </a:lnTo>
                      <a:lnTo>
                        <a:pt x="2444" y="355"/>
                      </a:lnTo>
                      <a:lnTo>
                        <a:pt x="2447" y="355"/>
                      </a:lnTo>
                      <a:lnTo>
                        <a:pt x="2447" y="357"/>
                      </a:lnTo>
                      <a:lnTo>
                        <a:pt x="2449" y="357"/>
                      </a:lnTo>
                      <a:lnTo>
                        <a:pt x="2449" y="359"/>
                      </a:lnTo>
                      <a:lnTo>
                        <a:pt x="2452" y="359"/>
                      </a:lnTo>
                      <a:lnTo>
                        <a:pt x="2454" y="359"/>
                      </a:lnTo>
                      <a:lnTo>
                        <a:pt x="2456" y="362"/>
                      </a:lnTo>
                      <a:lnTo>
                        <a:pt x="2459" y="362"/>
                      </a:lnTo>
                      <a:lnTo>
                        <a:pt x="2461" y="362"/>
                      </a:lnTo>
                      <a:lnTo>
                        <a:pt x="2463" y="364"/>
                      </a:lnTo>
                      <a:lnTo>
                        <a:pt x="2466" y="364"/>
                      </a:lnTo>
                      <a:lnTo>
                        <a:pt x="2468" y="366"/>
                      </a:lnTo>
                      <a:lnTo>
                        <a:pt x="2466" y="369"/>
                      </a:lnTo>
                      <a:lnTo>
                        <a:pt x="2463" y="371"/>
                      </a:lnTo>
                      <a:lnTo>
                        <a:pt x="2461" y="371"/>
                      </a:lnTo>
                      <a:lnTo>
                        <a:pt x="2461" y="373"/>
                      </a:lnTo>
                      <a:lnTo>
                        <a:pt x="2459" y="376"/>
                      </a:lnTo>
                      <a:lnTo>
                        <a:pt x="2456" y="378"/>
                      </a:lnTo>
                      <a:lnTo>
                        <a:pt x="2454" y="381"/>
                      </a:lnTo>
                      <a:lnTo>
                        <a:pt x="2454" y="383"/>
                      </a:lnTo>
                      <a:lnTo>
                        <a:pt x="2456" y="383"/>
                      </a:lnTo>
                      <a:lnTo>
                        <a:pt x="2459" y="383"/>
                      </a:lnTo>
                      <a:lnTo>
                        <a:pt x="2461" y="383"/>
                      </a:lnTo>
                      <a:lnTo>
                        <a:pt x="2463" y="383"/>
                      </a:lnTo>
                      <a:lnTo>
                        <a:pt x="2466" y="383"/>
                      </a:lnTo>
                      <a:lnTo>
                        <a:pt x="2468" y="383"/>
                      </a:lnTo>
                      <a:lnTo>
                        <a:pt x="2470" y="383"/>
                      </a:lnTo>
                      <a:lnTo>
                        <a:pt x="2470" y="385"/>
                      </a:lnTo>
                      <a:lnTo>
                        <a:pt x="2473" y="385"/>
                      </a:lnTo>
                      <a:lnTo>
                        <a:pt x="2475" y="388"/>
                      </a:lnTo>
                      <a:lnTo>
                        <a:pt x="2475" y="390"/>
                      </a:lnTo>
                      <a:lnTo>
                        <a:pt x="2478" y="392"/>
                      </a:lnTo>
                      <a:lnTo>
                        <a:pt x="2478" y="395"/>
                      </a:lnTo>
                      <a:lnTo>
                        <a:pt x="2478" y="397"/>
                      </a:lnTo>
                      <a:lnTo>
                        <a:pt x="2478" y="399"/>
                      </a:lnTo>
                      <a:lnTo>
                        <a:pt x="2478" y="402"/>
                      </a:lnTo>
                      <a:lnTo>
                        <a:pt x="2475" y="402"/>
                      </a:lnTo>
                      <a:lnTo>
                        <a:pt x="2473" y="402"/>
                      </a:lnTo>
                      <a:lnTo>
                        <a:pt x="2473" y="404"/>
                      </a:lnTo>
                      <a:lnTo>
                        <a:pt x="2470" y="407"/>
                      </a:lnTo>
                      <a:lnTo>
                        <a:pt x="2470" y="409"/>
                      </a:lnTo>
                      <a:lnTo>
                        <a:pt x="2470" y="411"/>
                      </a:lnTo>
                      <a:lnTo>
                        <a:pt x="2473" y="414"/>
                      </a:lnTo>
                      <a:lnTo>
                        <a:pt x="2475" y="414"/>
                      </a:lnTo>
                      <a:lnTo>
                        <a:pt x="2478" y="414"/>
                      </a:lnTo>
                      <a:lnTo>
                        <a:pt x="2478" y="411"/>
                      </a:lnTo>
                      <a:lnTo>
                        <a:pt x="2480" y="411"/>
                      </a:lnTo>
                      <a:lnTo>
                        <a:pt x="2482" y="411"/>
                      </a:lnTo>
                      <a:lnTo>
                        <a:pt x="2485" y="414"/>
                      </a:lnTo>
                      <a:lnTo>
                        <a:pt x="2487" y="414"/>
                      </a:lnTo>
                      <a:lnTo>
                        <a:pt x="2489" y="414"/>
                      </a:lnTo>
                      <a:lnTo>
                        <a:pt x="2489" y="416"/>
                      </a:lnTo>
                      <a:lnTo>
                        <a:pt x="2492" y="416"/>
                      </a:lnTo>
                      <a:lnTo>
                        <a:pt x="2494" y="416"/>
                      </a:lnTo>
                      <a:lnTo>
                        <a:pt x="2494" y="418"/>
                      </a:lnTo>
                      <a:lnTo>
                        <a:pt x="2494" y="418"/>
                      </a:lnTo>
                      <a:lnTo>
                        <a:pt x="2494" y="421"/>
                      </a:lnTo>
                      <a:lnTo>
                        <a:pt x="2494" y="423"/>
                      </a:lnTo>
                      <a:lnTo>
                        <a:pt x="2496" y="423"/>
                      </a:lnTo>
                      <a:lnTo>
                        <a:pt x="2496" y="425"/>
                      </a:lnTo>
                      <a:lnTo>
                        <a:pt x="2499" y="425"/>
                      </a:lnTo>
                      <a:lnTo>
                        <a:pt x="2499" y="428"/>
                      </a:lnTo>
                      <a:lnTo>
                        <a:pt x="2501" y="428"/>
                      </a:lnTo>
                      <a:lnTo>
                        <a:pt x="2501" y="430"/>
                      </a:lnTo>
                      <a:lnTo>
                        <a:pt x="2501" y="433"/>
                      </a:lnTo>
                      <a:lnTo>
                        <a:pt x="2501" y="435"/>
                      </a:lnTo>
                      <a:lnTo>
                        <a:pt x="2501" y="437"/>
                      </a:lnTo>
                      <a:lnTo>
                        <a:pt x="2501" y="440"/>
                      </a:lnTo>
                      <a:lnTo>
                        <a:pt x="2504" y="440"/>
                      </a:lnTo>
                      <a:lnTo>
                        <a:pt x="2506" y="440"/>
                      </a:lnTo>
                      <a:lnTo>
                        <a:pt x="2508" y="437"/>
                      </a:lnTo>
                      <a:lnTo>
                        <a:pt x="2511" y="437"/>
                      </a:lnTo>
                      <a:lnTo>
                        <a:pt x="2513" y="437"/>
                      </a:lnTo>
                      <a:lnTo>
                        <a:pt x="2513" y="440"/>
                      </a:lnTo>
                      <a:lnTo>
                        <a:pt x="2515" y="440"/>
                      </a:lnTo>
                      <a:lnTo>
                        <a:pt x="2515" y="442"/>
                      </a:lnTo>
                      <a:lnTo>
                        <a:pt x="2515" y="444"/>
                      </a:lnTo>
                      <a:lnTo>
                        <a:pt x="2515" y="447"/>
                      </a:lnTo>
                      <a:lnTo>
                        <a:pt x="2515" y="449"/>
                      </a:lnTo>
                      <a:lnTo>
                        <a:pt x="2515" y="451"/>
                      </a:lnTo>
                      <a:lnTo>
                        <a:pt x="2515" y="454"/>
                      </a:lnTo>
                      <a:lnTo>
                        <a:pt x="2515" y="456"/>
                      </a:lnTo>
                      <a:lnTo>
                        <a:pt x="2515" y="458"/>
                      </a:lnTo>
                      <a:lnTo>
                        <a:pt x="2515" y="458"/>
                      </a:lnTo>
                      <a:lnTo>
                        <a:pt x="2515" y="461"/>
                      </a:lnTo>
                      <a:lnTo>
                        <a:pt x="2515" y="463"/>
                      </a:lnTo>
                      <a:lnTo>
                        <a:pt x="2515" y="466"/>
                      </a:lnTo>
                      <a:lnTo>
                        <a:pt x="2518" y="466"/>
                      </a:lnTo>
                      <a:lnTo>
                        <a:pt x="2518" y="468"/>
                      </a:lnTo>
                      <a:lnTo>
                        <a:pt x="2520" y="468"/>
                      </a:lnTo>
                      <a:lnTo>
                        <a:pt x="2522" y="468"/>
                      </a:lnTo>
                      <a:lnTo>
                        <a:pt x="2525" y="468"/>
                      </a:lnTo>
                      <a:lnTo>
                        <a:pt x="2527" y="468"/>
                      </a:lnTo>
                      <a:lnTo>
                        <a:pt x="2527" y="470"/>
                      </a:lnTo>
                      <a:lnTo>
                        <a:pt x="2530" y="470"/>
                      </a:lnTo>
                      <a:lnTo>
                        <a:pt x="2530" y="473"/>
                      </a:lnTo>
                      <a:lnTo>
                        <a:pt x="2530" y="475"/>
                      </a:lnTo>
                      <a:lnTo>
                        <a:pt x="2530" y="477"/>
                      </a:lnTo>
                      <a:lnTo>
                        <a:pt x="2530" y="480"/>
                      </a:lnTo>
                      <a:lnTo>
                        <a:pt x="2527" y="480"/>
                      </a:lnTo>
                      <a:lnTo>
                        <a:pt x="2527" y="482"/>
                      </a:lnTo>
                      <a:lnTo>
                        <a:pt x="2525" y="482"/>
                      </a:lnTo>
                      <a:lnTo>
                        <a:pt x="2525" y="480"/>
                      </a:lnTo>
                      <a:lnTo>
                        <a:pt x="2522" y="480"/>
                      </a:lnTo>
                      <a:lnTo>
                        <a:pt x="2520" y="480"/>
                      </a:lnTo>
                      <a:lnTo>
                        <a:pt x="2518" y="480"/>
                      </a:lnTo>
                      <a:lnTo>
                        <a:pt x="2515" y="482"/>
                      </a:lnTo>
                      <a:lnTo>
                        <a:pt x="2515" y="484"/>
                      </a:lnTo>
                      <a:lnTo>
                        <a:pt x="2515" y="487"/>
                      </a:lnTo>
                      <a:lnTo>
                        <a:pt x="2518" y="487"/>
                      </a:lnTo>
                      <a:lnTo>
                        <a:pt x="2518" y="489"/>
                      </a:lnTo>
                      <a:lnTo>
                        <a:pt x="2518" y="492"/>
                      </a:lnTo>
                      <a:lnTo>
                        <a:pt x="2520" y="492"/>
                      </a:lnTo>
                      <a:lnTo>
                        <a:pt x="2520" y="494"/>
                      </a:lnTo>
                      <a:lnTo>
                        <a:pt x="2522" y="496"/>
                      </a:lnTo>
                      <a:lnTo>
                        <a:pt x="2522" y="499"/>
                      </a:lnTo>
                      <a:lnTo>
                        <a:pt x="2525" y="499"/>
                      </a:lnTo>
                      <a:lnTo>
                        <a:pt x="2525" y="501"/>
                      </a:lnTo>
                      <a:lnTo>
                        <a:pt x="2527" y="501"/>
                      </a:lnTo>
                      <a:lnTo>
                        <a:pt x="2527" y="503"/>
                      </a:lnTo>
                      <a:lnTo>
                        <a:pt x="2525" y="503"/>
                      </a:lnTo>
                      <a:lnTo>
                        <a:pt x="2525" y="506"/>
                      </a:lnTo>
                      <a:lnTo>
                        <a:pt x="2525" y="508"/>
                      </a:lnTo>
                      <a:lnTo>
                        <a:pt x="2527" y="508"/>
                      </a:lnTo>
                      <a:lnTo>
                        <a:pt x="2527" y="510"/>
                      </a:lnTo>
                      <a:lnTo>
                        <a:pt x="2530" y="510"/>
                      </a:lnTo>
                      <a:lnTo>
                        <a:pt x="2532" y="508"/>
                      </a:lnTo>
                      <a:lnTo>
                        <a:pt x="2534" y="508"/>
                      </a:lnTo>
                      <a:lnTo>
                        <a:pt x="2534" y="510"/>
                      </a:lnTo>
                      <a:lnTo>
                        <a:pt x="2537" y="510"/>
                      </a:lnTo>
                      <a:lnTo>
                        <a:pt x="2539" y="513"/>
                      </a:lnTo>
                      <a:lnTo>
                        <a:pt x="2539" y="515"/>
                      </a:lnTo>
                      <a:lnTo>
                        <a:pt x="2539" y="515"/>
                      </a:lnTo>
                      <a:lnTo>
                        <a:pt x="2539" y="518"/>
                      </a:lnTo>
                      <a:lnTo>
                        <a:pt x="2539" y="520"/>
                      </a:lnTo>
                      <a:lnTo>
                        <a:pt x="2541" y="520"/>
                      </a:lnTo>
                      <a:lnTo>
                        <a:pt x="2541" y="522"/>
                      </a:lnTo>
                      <a:lnTo>
                        <a:pt x="2544" y="522"/>
                      </a:lnTo>
                      <a:lnTo>
                        <a:pt x="2544" y="525"/>
                      </a:lnTo>
                      <a:lnTo>
                        <a:pt x="2546" y="525"/>
                      </a:lnTo>
                      <a:lnTo>
                        <a:pt x="2546" y="527"/>
                      </a:lnTo>
                      <a:lnTo>
                        <a:pt x="2548" y="527"/>
                      </a:lnTo>
                      <a:lnTo>
                        <a:pt x="2551" y="527"/>
                      </a:lnTo>
                      <a:lnTo>
                        <a:pt x="2551" y="525"/>
                      </a:lnTo>
                      <a:lnTo>
                        <a:pt x="2551" y="525"/>
                      </a:lnTo>
                      <a:lnTo>
                        <a:pt x="2551" y="522"/>
                      </a:lnTo>
                      <a:lnTo>
                        <a:pt x="2553" y="522"/>
                      </a:lnTo>
                      <a:lnTo>
                        <a:pt x="2555" y="522"/>
                      </a:lnTo>
                      <a:lnTo>
                        <a:pt x="2555" y="520"/>
                      </a:lnTo>
                      <a:lnTo>
                        <a:pt x="2558" y="520"/>
                      </a:lnTo>
                      <a:lnTo>
                        <a:pt x="2560" y="520"/>
                      </a:lnTo>
                      <a:lnTo>
                        <a:pt x="2563" y="520"/>
                      </a:lnTo>
                      <a:lnTo>
                        <a:pt x="2563" y="522"/>
                      </a:lnTo>
                      <a:lnTo>
                        <a:pt x="2565" y="522"/>
                      </a:lnTo>
                      <a:lnTo>
                        <a:pt x="2565" y="525"/>
                      </a:lnTo>
                      <a:lnTo>
                        <a:pt x="2565" y="527"/>
                      </a:lnTo>
                      <a:lnTo>
                        <a:pt x="2565" y="529"/>
                      </a:lnTo>
                      <a:lnTo>
                        <a:pt x="2565" y="532"/>
                      </a:lnTo>
                      <a:lnTo>
                        <a:pt x="2567" y="534"/>
                      </a:lnTo>
                      <a:lnTo>
                        <a:pt x="2570" y="534"/>
                      </a:lnTo>
                      <a:lnTo>
                        <a:pt x="2570" y="536"/>
                      </a:lnTo>
                      <a:lnTo>
                        <a:pt x="2572" y="536"/>
                      </a:lnTo>
                      <a:lnTo>
                        <a:pt x="2572" y="539"/>
                      </a:lnTo>
                      <a:lnTo>
                        <a:pt x="2574" y="539"/>
                      </a:lnTo>
                      <a:lnTo>
                        <a:pt x="2577" y="541"/>
                      </a:lnTo>
                      <a:lnTo>
                        <a:pt x="2577" y="544"/>
                      </a:lnTo>
                      <a:lnTo>
                        <a:pt x="2579" y="544"/>
                      </a:lnTo>
                      <a:lnTo>
                        <a:pt x="2579" y="546"/>
                      </a:lnTo>
                      <a:lnTo>
                        <a:pt x="2581" y="546"/>
                      </a:lnTo>
                      <a:lnTo>
                        <a:pt x="2581" y="548"/>
                      </a:lnTo>
                      <a:lnTo>
                        <a:pt x="2579" y="548"/>
                      </a:lnTo>
                      <a:lnTo>
                        <a:pt x="2579" y="551"/>
                      </a:lnTo>
                      <a:lnTo>
                        <a:pt x="2579" y="553"/>
                      </a:lnTo>
                      <a:lnTo>
                        <a:pt x="2579" y="555"/>
                      </a:lnTo>
                      <a:lnTo>
                        <a:pt x="2581" y="555"/>
                      </a:lnTo>
                      <a:lnTo>
                        <a:pt x="2581" y="558"/>
                      </a:lnTo>
                      <a:lnTo>
                        <a:pt x="2584" y="558"/>
                      </a:lnTo>
                      <a:lnTo>
                        <a:pt x="2584" y="560"/>
                      </a:lnTo>
                      <a:lnTo>
                        <a:pt x="2586" y="560"/>
                      </a:lnTo>
                      <a:lnTo>
                        <a:pt x="2586" y="562"/>
                      </a:lnTo>
                      <a:lnTo>
                        <a:pt x="2584" y="562"/>
                      </a:lnTo>
                      <a:lnTo>
                        <a:pt x="2584" y="565"/>
                      </a:lnTo>
                      <a:lnTo>
                        <a:pt x="2586" y="567"/>
                      </a:lnTo>
                      <a:lnTo>
                        <a:pt x="2586" y="570"/>
                      </a:lnTo>
                      <a:lnTo>
                        <a:pt x="2589" y="570"/>
                      </a:lnTo>
                      <a:lnTo>
                        <a:pt x="2593" y="572"/>
                      </a:lnTo>
                      <a:lnTo>
                        <a:pt x="2596" y="572"/>
                      </a:lnTo>
                      <a:lnTo>
                        <a:pt x="2598" y="572"/>
                      </a:lnTo>
                      <a:lnTo>
                        <a:pt x="2598" y="572"/>
                      </a:lnTo>
                      <a:lnTo>
                        <a:pt x="2598" y="574"/>
                      </a:lnTo>
                      <a:lnTo>
                        <a:pt x="2596" y="577"/>
                      </a:lnTo>
                      <a:lnTo>
                        <a:pt x="2596" y="579"/>
                      </a:lnTo>
                      <a:lnTo>
                        <a:pt x="2596" y="581"/>
                      </a:lnTo>
                      <a:lnTo>
                        <a:pt x="2596" y="584"/>
                      </a:lnTo>
                      <a:lnTo>
                        <a:pt x="2598" y="584"/>
                      </a:lnTo>
                      <a:lnTo>
                        <a:pt x="2600" y="584"/>
                      </a:lnTo>
                      <a:lnTo>
                        <a:pt x="2607" y="581"/>
                      </a:lnTo>
                      <a:lnTo>
                        <a:pt x="2607" y="581"/>
                      </a:lnTo>
                      <a:lnTo>
                        <a:pt x="2607" y="584"/>
                      </a:lnTo>
                      <a:lnTo>
                        <a:pt x="2607" y="586"/>
                      </a:lnTo>
                      <a:lnTo>
                        <a:pt x="2607" y="588"/>
                      </a:lnTo>
                      <a:lnTo>
                        <a:pt x="2605" y="591"/>
                      </a:lnTo>
                      <a:lnTo>
                        <a:pt x="2605" y="593"/>
                      </a:lnTo>
                      <a:lnTo>
                        <a:pt x="2607" y="596"/>
                      </a:lnTo>
                      <a:lnTo>
                        <a:pt x="2607" y="600"/>
                      </a:lnTo>
                      <a:lnTo>
                        <a:pt x="2607" y="605"/>
                      </a:lnTo>
                      <a:lnTo>
                        <a:pt x="2607" y="607"/>
                      </a:lnTo>
                      <a:lnTo>
                        <a:pt x="2610" y="607"/>
                      </a:lnTo>
                      <a:lnTo>
                        <a:pt x="2610" y="605"/>
                      </a:lnTo>
                      <a:lnTo>
                        <a:pt x="2612" y="605"/>
                      </a:lnTo>
                      <a:lnTo>
                        <a:pt x="2615" y="607"/>
                      </a:lnTo>
                      <a:lnTo>
                        <a:pt x="2615" y="610"/>
                      </a:lnTo>
                      <a:lnTo>
                        <a:pt x="2615" y="614"/>
                      </a:lnTo>
                      <a:lnTo>
                        <a:pt x="2617" y="614"/>
                      </a:lnTo>
                      <a:lnTo>
                        <a:pt x="2619" y="614"/>
                      </a:lnTo>
                      <a:lnTo>
                        <a:pt x="2622" y="612"/>
                      </a:lnTo>
                      <a:lnTo>
                        <a:pt x="2624" y="614"/>
                      </a:lnTo>
                      <a:lnTo>
                        <a:pt x="2624" y="617"/>
                      </a:lnTo>
                      <a:lnTo>
                        <a:pt x="2624" y="619"/>
                      </a:lnTo>
                      <a:lnTo>
                        <a:pt x="2626" y="622"/>
                      </a:lnTo>
                      <a:lnTo>
                        <a:pt x="2629" y="624"/>
                      </a:lnTo>
                      <a:lnTo>
                        <a:pt x="2629" y="626"/>
                      </a:lnTo>
                      <a:lnTo>
                        <a:pt x="2626" y="629"/>
                      </a:lnTo>
                      <a:lnTo>
                        <a:pt x="2626" y="629"/>
                      </a:lnTo>
                      <a:lnTo>
                        <a:pt x="2624" y="629"/>
                      </a:lnTo>
                      <a:lnTo>
                        <a:pt x="2619" y="631"/>
                      </a:lnTo>
                      <a:lnTo>
                        <a:pt x="2615" y="633"/>
                      </a:lnTo>
                      <a:lnTo>
                        <a:pt x="2612" y="633"/>
                      </a:lnTo>
                      <a:lnTo>
                        <a:pt x="2610" y="633"/>
                      </a:lnTo>
                      <a:lnTo>
                        <a:pt x="2607" y="636"/>
                      </a:lnTo>
                      <a:lnTo>
                        <a:pt x="2607" y="638"/>
                      </a:lnTo>
                      <a:lnTo>
                        <a:pt x="2607" y="638"/>
                      </a:lnTo>
                      <a:lnTo>
                        <a:pt x="2605" y="638"/>
                      </a:lnTo>
                      <a:lnTo>
                        <a:pt x="2605" y="640"/>
                      </a:lnTo>
                      <a:lnTo>
                        <a:pt x="2605" y="643"/>
                      </a:lnTo>
                      <a:lnTo>
                        <a:pt x="2607" y="647"/>
                      </a:lnTo>
                      <a:lnTo>
                        <a:pt x="2607" y="652"/>
                      </a:lnTo>
                      <a:lnTo>
                        <a:pt x="2607" y="657"/>
                      </a:lnTo>
                      <a:lnTo>
                        <a:pt x="2610" y="659"/>
                      </a:lnTo>
                      <a:lnTo>
                        <a:pt x="2610" y="662"/>
                      </a:lnTo>
                      <a:lnTo>
                        <a:pt x="2610" y="664"/>
                      </a:lnTo>
                      <a:lnTo>
                        <a:pt x="2610" y="666"/>
                      </a:lnTo>
                      <a:lnTo>
                        <a:pt x="2607" y="666"/>
                      </a:lnTo>
                      <a:lnTo>
                        <a:pt x="2605" y="666"/>
                      </a:lnTo>
                      <a:lnTo>
                        <a:pt x="2603" y="669"/>
                      </a:lnTo>
                      <a:lnTo>
                        <a:pt x="2598" y="669"/>
                      </a:lnTo>
                      <a:lnTo>
                        <a:pt x="2598" y="671"/>
                      </a:lnTo>
                      <a:lnTo>
                        <a:pt x="2596" y="671"/>
                      </a:lnTo>
                      <a:lnTo>
                        <a:pt x="2591" y="671"/>
                      </a:lnTo>
                      <a:lnTo>
                        <a:pt x="2589" y="671"/>
                      </a:lnTo>
                      <a:lnTo>
                        <a:pt x="2584" y="671"/>
                      </a:lnTo>
                      <a:lnTo>
                        <a:pt x="2581" y="671"/>
                      </a:lnTo>
                      <a:lnTo>
                        <a:pt x="2581" y="673"/>
                      </a:lnTo>
                      <a:lnTo>
                        <a:pt x="2581" y="676"/>
                      </a:lnTo>
                      <a:lnTo>
                        <a:pt x="2584" y="678"/>
                      </a:lnTo>
                      <a:lnTo>
                        <a:pt x="2586" y="681"/>
                      </a:lnTo>
                      <a:lnTo>
                        <a:pt x="2589" y="681"/>
                      </a:lnTo>
                      <a:lnTo>
                        <a:pt x="2591" y="681"/>
                      </a:lnTo>
                      <a:lnTo>
                        <a:pt x="2593" y="683"/>
                      </a:lnTo>
                      <a:lnTo>
                        <a:pt x="2596" y="683"/>
                      </a:lnTo>
                      <a:lnTo>
                        <a:pt x="2596" y="685"/>
                      </a:lnTo>
                      <a:lnTo>
                        <a:pt x="2598" y="685"/>
                      </a:lnTo>
                      <a:lnTo>
                        <a:pt x="2598" y="685"/>
                      </a:lnTo>
                      <a:lnTo>
                        <a:pt x="2598" y="688"/>
                      </a:lnTo>
                      <a:lnTo>
                        <a:pt x="2598" y="690"/>
                      </a:lnTo>
                      <a:lnTo>
                        <a:pt x="2600" y="690"/>
                      </a:lnTo>
                      <a:lnTo>
                        <a:pt x="2600" y="692"/>
                      </a:lnTo>
                      <a:lnTo>
                        <a:pt x="2603" y="695"/>
                      </a:lnTo>
                      <a:lnTo>
                        <a:pt x="2607" y="695"/>
                      </a:lnTo>
                      <a:lnTo>
                        <a:pt x="2607" y="695"/>
                      </a:lnTo>
                      <a:lnTo>
                        <a:pt x="2607" y="697"/>
                      </a:lnTo>
                      <a:lnTo>
                        <a:pt x="2610" y="697"/>
                      </a:lnTo>
                      <a:lnTo>
                        <a:pt x="2610" y="699"/>
                      </a:lnTo>
                      <a:lnTo>
                        <a:pt x="2610" y="702"/>
                      </a:lnTo>
                      <a:lnTo>
                        <a:pt x="2610" y="704"/>
                      </a:lnTo>
                      <a:lnTo>
                        <a:pt x="2610" y="707"/>
                      </a:lnTo>
                      <a:lnTo>
                        <a:pt x="2610" y="709"/>
                      </a:lnTo>
                      <a:lnTo>
                        <a:pt x="2610" y="711"/>
                      </a:lnTo>
                      <a:lnTo>
                        <a:pt x="2607" y="714"/>
                      </a:lnTo>
                      <a:lnTo>
                        <a:pt x="2607" y="714"/>
                      </a:lnTo>
                      <a:lnTo>
                        <a:pt x="2607" y="716"/>
                      </a:lnTo>
                      <a:lnTo>
                        <a:pt x="2605" y="716"/>
                      </a:lnTo>
                      <a:lnTo>
                        <a:pt x="2600" y="716"/>
                      </a:lnTo>
                      <a:lnTo>
                        <a:pt x="2598" y="718"/>
                      </a:lnTo>
                      <a:lnTo>
                        <a:pt x="2596" y="718"/>
                      </a:lnTo>
                      <a:lnTo>
                        <a:pt x="2593" y="721"/>
                      </a:lnTo>
                      <a:lnTo>
                        <a:pt x="2591" y="721"/>
                      </a:lnTo>
                      <a:lnTo>
                        <a:pt x="2589" y="723"/>
                      </a:lnTo>
                      <a:lnTo>
                        <a:pt x="2586" y="725"/>
                      </a:lnTo>
                      <a:lnTo>
                        <a:pt x="2584" y="725"/>
                      </a:lnTo>
                      <a:lnTo>
                        <a:pt x="2584" y="728"/>
                      </a:lnTo>
                      <a:lnTo>
                        <a:pt x="2584" y="730"/>
                      </a:lnTo>
                      <a:lnTo>
                        <a:pt x="2584" y="733"/>
                      </a:lnTo>
                      <a:lnTo>
                        <a:pt x="2584" y="735"/>
                      </a:lnTo>
                      <a:lnTo>
                        <a:pt x="2584" y="737"/>
                      </a:lnTo>
                      <a:lnTo>
                        <a:pt x="2584" y="740"/>
                      </a:lnTo>
                      <a:lnTo>
                        <a:pt x="2584" y="742"/>
                      </a:lnTo>
                      <a:lnTo>
                        <a:pt x="2586" y="742"/>
                      </a:lnTo>
                      <a:lnTo>
                        <a:pt x="2589" y="744"/>
                      </a:lnTo>
                      <a:lnTo>
                        <a:pt x="2591" y="747"/>
                      </a:lnTo>
                      <a:lnTo>
                        <a:pt x="2593" y="747"/>
                      </a:lnTo>
                      <a:lnTo>
                        <a:pt x="2593" y="749"/>
                      </a:lnTo>
                      <a:lnTo>
                        <a:pt x="2593" y="751"/>
                      </a:lnTo>
                      <a:lnTo>
                        <a:pt x="2593" y="754"/>
                      </a:lnTo>
                      <a:lnTo>
                        <a:pt x="2591" y="756"/>
                      </a:lnTo>
                      <a:lnTo>
                        <a:pt x="2589" y="759"/>
                      </a:lnTo>
                      <a:lnTo>
                        <a:pt x="2589" y="761"/>
                      </a:lnTo>
                      <a:lnTo>
                        <a:pt x="2591" y="761"/>
                      </a:lnTo>
                      <a:lnTo>
                        <a:pt x="2591" y="763"/>
                      </a:lnTo>
                      <a:lnTo>
                        <a:pt x="2593" y="763"/>
                      </a:lnTo>
                      <a:lnTo>
                        <a:pt x="2596" y="761"/>
                      </a:lnTo>
                      <a:lnTo>
                        <a:pt x="2598" y="761"/>
                      </a:lnTo>
                      <a:lnTo>
                        <a:pt x="2598" y="763"/>
                      </a:lnTo>
                      <a:lnTo>
                        <a:pt x="2600" y="763"/>
                      </a:lnTo>
                      <a:lnTo>
                        <a:pt x="2600" y="766"/>
                      </a:lnTo>
                      <a:lnTo>
                        <a:pt x="2600" y="768"/>
                      </a:lnTo>
                      <a:lnTo>
                        <a:pt x="2600" y="770"/>
                      </a:lnTo>
                      <a:lnTo>
                        <a:pt x="2598" y="770"/>
                      </a:lnTo>
                      <a:lnTo>
                        <a:pt x="2593" y="775"/>
                      </a:lnTo>
                      <a:lnTo>
                        <a:pt x="2593" y="777"/>
                      </a:lnTo>
                      <a:lnTo>
                        <a:pt x="2591" y="777"/>
                      </a:lnTo>
                      <a:lnTo>
                        <a:pt x="2591" y="780"/>
                      </a:lnTo>
                      <a:lnTo>
                        <a:pt x="2591" y="782"/>
                      </a:lnTo>
                      <a:lnTo>
                        <a:pt x="2593" y="785"/>
                      </a:lnTo>
                      <a:lnTo>
                        <a:pt x="2593" y="787"/>
                      </a:lnTo>
                      <a:lnTo>
                        <a:pt x="2593" y="789"/>
                      </a:lnTo>
                      <a:lnTo>
                        <a:pt x="2593" y="792"/>
                      </a:lnTo>
                      <a:lnTo>
                        <a:pt x="2593" y="794"/>
                      </a:lnTo>
                      <a:lnTo>
                        <a:pt x="2593" y="796"/>
                      </a:lnTo>
                      <a:lnTo>
                        <a:pt x="2591" y="799"/>
                      </a:lnTo>
                      <a:lnTo>
                        <a:pt x="2591" y="799"/>
                      </a:lnTo>
                      <a:lnTo>
                        <a:pt x="2589" y="803"/>
                      </a:lnTo>
                      <a:lnTo>
                        <a:pt x="2586" y="808"/>
                      </a:lnTo>
                      <a:lnTo>
                        <a:pt x="2586" y="810"/>
                      </a:lnTo>
                      <a:lnTo>
                        <a:pt x="2584" y="810"/>
                      </a:lnTo>
                      <a:lnTo>
                        <a:pt x="2584" y="813"/>
                      </a:lnTo>
                      <a:lnTo>
                        <a:pt x="2584" y="818"/>
                      </a:lnTo>
                      <a:lnTo>
                        <a:pt x="2581" y="820"/>
                      </a:lnTo>
                      <a:lnTo>
                        <a:pt x="2581" y="825"/>
                      </a:lnTo>
                      <a:lnTo>
                        <a:pt x="2581" y="827"/>
                      </a:lnTo>
                      <a:lnTo>
                        <a:pt x="2581" y="829"/>
                      </a:lnTo>
                      <a:lnTo>
                        <a:pt x="2581" y="832"/>
                      </a:lnTo>
                      <a:lnTo>
                        <a:pt x="2581" y="834"/>
                      </a:lnTo>
                      <a:lnTo>
                        <a:pt x="2581" y="836"/>
                      </a:lnTo>
                      <a:lnTo>
                        <a:pt x="2581" y="839"/>
                      </a:lnTo>
                      <a:lnTo>
                        <a:pt x="2581" y="844"/>
                      </a:lnTo>
                      <a:lnTo>
                        <a:pt x="2581" y="846"/>
                      </a:lnTo>
                      <a:lnTo>
                        <a:pt x="2581" y="848"/>
                      </a:lnTo>
                      <a:lnTo>
                        <a:pt x="2581" y="851"/>
                      </a:lnTo>
                      <a:lnTo>
                        <a:pt x="2584" y="851"/>
                      </a:lnTo>
                      <a:lnTo>
                        <a:pt x="2584" y="853"/>
                      </a:lnTo>
                      <a:lnTo>
                        <a:pt x="2586" y="853"/>
                      </a:lnTo>
                      <a:lnTo>
                        <a:pt x="2591" y="855"/>
                      </a:lnTo>
                      <a:lnTo>
                        <a:pt x="2593" y="855"/>
                      </a:lnTo>
                      <a:lnTo>
                        <a:pt x="2596" y="858"/>
                      </a:lnTo>
                      <a:lnTo>
                        <a:pt x="2596" y="860"/>
                      </a:lnTo>
                      <a:lnTo>
                        <a:pt x="2598" y="860"/>
                      </a:lnTo>
                      <a:lnTo>
                        <a:pt x="2598" y="862"/>
                      </a:lnTo>
                      <a:lnTo>
                        <a:pt x="2598" y="865"/>
                      </a:lnTo>
                      <a:lnTo>
                        <a:pt x="2600" y="865"/>
                      </a:lnTo>
                      <a:lnTo>
                        <a:pt x="2600" y="867"/>
                      </a:lnTo>
                      <a:lnTo>
                        <a:pt x="2603" y="870"/>
                      </a:lnTo>
                      <a:lnTo>
                        <a:pt x="2605" y="870"/>
                      </a:lnTo>
                      <a:lnTo>
                        <a:pt x="2605" y="872"/>
                      </a:lnTo>
                      <a:lnTo>
                        <a:pt x="2607" y="874"/>
                      </a:lnTo>
                      <a:lnTo>
                        <a:pt x="2607" y="877"/>
                      </a:lnTo>
                      <a:lnTo>
                        <a:pt x="2607" y="879"/>
                      </a:lnTo>
                      <a:lnTo>
                        <a:pt x="2605" y="881"/>
                      </a:lnTo>
                      <a:lnTo>
                        <a:pt x="2605" y="884"/>
                      </a:lnTo>
                      <a:lnTo>
                        <a:pt x="2605" y="886"/>
                      </a:lnTo>
                      <a:lnTo>
                        <a:pt x="2603" y="888"/>
                      </a:lnTo>
                      <a:lnTo>
                        <a:pt x="2603" y="891"/>
                      </a:lnTo>
                      <a:lnTo>
                        <a:pt x="2600" y="891"/>
                      </a:lnTo>
                      <a:lnTo>
                        <a:pt x="2598" y="893"/>
                      </a:lnTo>
                      <a:lnTo>
                        <a:pt x="2598" y="896"/>
                      </a:lnTo>
                      <a:lnTo>
                        <a:pt x="2596" y="896"/>
                      </a:lnTo>
                      <a:lnTo>
                        <a:pt x="2593" y="898"/>
                      </a:lnTo>
                      <a:lnTo>
                        <a:pt x="2591" y="900"/>
                      </a:lnTo>
                      <a:lnTo>
                        <a:pt x="2589" y="900"/>
                      </a:lnTo>
                      <a:lnTo>
                        <a:pt x="2586" y="903"/>
                      </a:lnTo>
                      <a:lnTo>
                        <a:pt x="2584" y="903"/>
                      </a:lnTo>
                      <a:lnTo>
                        <a:pt x="2584" y="905"/>
                      </a:lnTo>
                      <a:lnTo>
                        <a:pt x="2581" y="905"/>
                      </a:lnTo>
                      <a:lnTo>
                        <a:pt x="2579" y="905"/>
                      </a:lnTo>
                      <a:lnTo>
                        <a:pt x="2574" y="903"/>
                      </a:lnTo>
                      <a:lnTo>
                        <a:pt x="2572" y="898"/>
                      </a:lnTo>
                      <a:lnTo>
                        <a:pt x="2570" y="893"/>
                      </a:lnTo>
                      <a:lnTo>
                        <a:pt x="2570" y="891"/>
                      </a:lnTo>
                      <a:lnTo>
                        <a:pt x="2567" y="891"/>
                      </a:lnTo>
                      <a:lnTo>
                        <a:pt x="2567" y="888"/>
                      </a:lnTo>
                      <a:lnTo>
                        <a:pt x="2565" y="888"/>
                      </a:lnTo>
                      <a:lnTo>
                        <a:pt x="2563" y="888"/>
                      </a:lnTo>
                      <a:lnTo>
                        <a:pt x="2560" y="888"/>
                      </a:lnTo>
                      <a:lnTo>
                        <a:pt x="2553" y="886"/>
                      </a:lnTo>
                      <a:lnTo>
                        <a:pt x="2548" y="888"/>
                      </a:lnTo>
                      <a:lnTo>
                        <a:pt x="2539" y="886"/>
                      </a:lnTo>
                      <a:lnTo>
                        <a:pt x="2537" y="886"/>
                      </a:lnTo>
                      <a:lnTo>
                        <a:pt x="2534" y="886"/>
                      </a:lnTo>
                      <a:lnTo>
                        <a:pt x="2532" y="886"/>
                      </a:lnTo>
                      <a:lnTo>
                        <a:pt x="2532" y="884"/>
                      </a:lnTo>
                      <a:lnTo>
                        <a:pt x="2527" y="888"/>
                      </a:lnTo>
                      <a:lnTo>
                        <a:pt x="2525" y="893"/>
                      </a:lnTo>
                      <a:lnTo>
                        <a:pt x="2525" y="898"/>
                      </a:lnTo>
                      <a:lnTo>
                        <a:pt x="2522" y="903"/>
                      </a:lnTo>
                      <a:lnTo>
                        <a:pt x="2525" y="905"/>
                      </a:lnTo>
                      <a:lnTo>
                        <a:pt x="2530" y="912"/>
                      </a:lnTo>
                      <a:lnTo>
                        <a:pt x="2532" y="914"/>
                      </a:lnTo>
                      <a:lnTo>
                        <a:pt x="2532" y="919"/>
                      </a:lnTo>
                      <a:lnTo>
                        <a:pt x="2532" y="929"/>
                      </a:lnTo>
                      <a:lnTo>
                        <a:pt x="2530" y="933"/>
                      </a:lnTo>
                      <a:lnTo>
                        <a:pt x="2530" y="943"/>
                      </a:lnTo>
                      <a:lnTo>
                        <a:pt x="2530" y="945"/>
                      </a:lnTo>
                      <a:lnTo>
                        <a:pt x="2530" y="950"/>
                      </a:lnTo>
                      <a:lnTo>
                        <a:pt x="2527" y="955"/>
                      </a:lnTo>
                      <a:lnTo>
                        <a:pt x="2525" y="962"/>
                      </a:lnTo>
                      <a:lnTo>
                        <a:pt x="2525" y="964"/>
                      </a:lnTo>
                      <a:lnTo>
                        <a:pt x="2525" y="966"/>
                      </a:lnTo>
                      <a:lnTo>
                        <a:pt x="2525" y="969"/>
                      </a:lnTo>
                      <a:lnTo>
                        <a:pt x="2527" y="969"/>
                      </a:lnTo>
                      <a:lnTo>
                        <a:pt x="2527" y="971"/>
                      </a:lnTo>
                      <a:lnTo>
                        <a:pt x="2530" y="971"/>
                      </a:lnTo>
                      <a:lnTo>
                        <a:pt x="2530" y="974"/>
                      </a:lnTo>
                      <a:lnTo>
                        <a:pt x="2532" y="974"/>
                      </a:lnTo>
                      <a:lnTo>
                        <a:pt x="2534" y="974"/>
                      </a:lnTo>
                      <a:lnTo>
                        <a:pt x="2537" y="976"/>
                      </a:lnTo>
                      <a:lnTo>
                        <a:pt x="2539" y="976"/>
                      </a:lnTo>
                      <a:lnTo>
                        <a:pt x="2541" y="976"/>
                      </a:lnTo>
                      <a:lnTo>
                        <a:pt x="2544" y="976"/>
                      </a:lnTo>
                      <a:lnTo>
                        <a:pt x="2544" y="974"/>
                      </a:lnTo>
                      <a:lnTo>
                        <a:pt x="2546" y="974"/>
                      </a:lnTo>
                      <a:lnTo>
                        <a:pt x="2548" y="966"/>
                      </a:lnTo>
                      <a:lnTo>
                        <a:pt x="2548" y="959"/>
                      </a:lnTo>
                      <a:lnTo>
                        <a:pt x="2548" y="957"/>
                      </a:lnTo>
                      <a:lnTo>
                        <a:pt x="2551" y="957"/>
                      </a:lnTo>
                      <a:lnTo>
                        <a:pt x="2551" y="955"/>
                      </a:lnTo>
                      <a:lnTo>
                        <a:pt x="2551" y="952"/>
                      </a:lnTo>
                      <a:lnTo>
                        <a:pt x="2553" y="950"/>
                      </a:lnTo>
                      <a:lnTo>
                        <a:pt x="2555" y="950"/>
                      </a:lnTo>
                      <a:lnTo>
                        <a:pt x="2558" y="950"/>
                      </a:lnTo>
                      <a:lnTo>
                        <a:pt x="2560" y="950"/>
                      </a:lnTo>
                      <a:lnTo>
                        <a:pt x="2563" y="950"/>
                      </a:lnTo>
                      <a:lnTo>
                        <a:pt x="2565" y="952"/>
                      </a:lnTo>
                      <a:lnTo>
                        <a:pt x="2565" y="955"/>
                      </a:lnTo>
                      <a:lnTo>
                        <a:pt x="2567" y="955"/>
                      </a:lnTo>
                      <a:lnTo>
                        <a:pt x="2567" y="957"/>
                      </a:lnTo>
                      <a:lnTo>
                        <a:pt x="2567" y="959"/>
                      </a:lnTo>
                      <a:lnTo>
                        <a:pt x="2567" y="966"/>
                      </a:lnTo>
                      <a:lnTo>
                        <a:pt x="2567" y="971"/>
                      </a:lnTo>
                      <a:lnTo>
                        <a:pt x="2570" y="976"/>
                      </a:lnTo>
                      <a:lnTo>
                        <a:pt x="2572" y="983"/>
                      </a:lnTo>
                      <a:lnTo>
                        <a:pt x="2574" y="985"/>
                      </a:lnTo>
                      <a:lnTo>
                        <a:pt x="2577" y="988"/>
                      </a:lnTo>
                      <a:lnTo>
                        <a:pt x="2584" y="990"/>
                      </a:lnTo>
                      <a:lnTo>
                        <a:pt x="2589" y="992"/>
                      </a:lnTo>
                      <a:lnTo>
                        <a:pt x="2593" y="990"/>
                      </a:lnTo>
                      <a:lnTo>
                        <a:pt x="2596" y="990"/>
                      </a:lnTo>
                      <a:lnTo>
                        <a:pt x="2598" y="985"/>
                      </a:lnTo>
                      <a:lnTo>
                        <a:pt x="2600" y="981"/>
                      </a:lnTo>
                      <a:lnTo>
                        <a:pt x="2600" y="978"/>
                      </a:lnTo>
                      <a:lnTo>
                        <a:pt x="2600" y="976"/>
                      </a:lnTo>
                      <a:lnTo>
                        <a:pt x="2600" y="974"/>
                      </a:lnTo>
                      <a:lnTo>
                        <a:pt x="2600" y="971"/>
                      </a:lnTo>
                      <a:lnTo>
                        <a:pt x="2600" y="969"/>
                      </a:lnTo>
                      <a:lnTo>
                        <a:pt x="2603" y="969"/>
                      </a:lnTo>
                      <a:lnTo>
                        <a:pt x="2603" y="969"/>
                      </a:lnTo>
                      <a:lnTo>
                        <a:pt x="2603" y="966"/>
                      </a:lnTo>
                      <a:lnTo>
                        <a:pt x="2605" y="966"/>
                      </a:lnTo>
                      <a:lnTo>
                        <a:pt x="2607" y="966"/>
                      </a:lnTo>
                      <a:lnTo>
                        <a:pt x="2607" y="969"/>
                      </a:lnTo>
                      <a:lnTo>
                        <a:pt x="2610" y="969"/>
                      </a:lnTo>
                      <a:lnTo>
                        <a:pt x="2615" y="971"/>
                      </a:lnTo>
                      <a:lnTo>
                        <a:pt x="2622" y="981"/>
                      </a:lnTo>
                      <a:lnTo>
                        <a:pt x="2631" y="988"/>
                      </a:lnTo>
                      <a:lnTo>
                        <a:pt x="2638" y="995"/>
                      </a:lnTo>
                      <a:lnTo>
                        <a:pt x="2645" y="997"/>
                      </a:lnTo>
                      <a:lnTo>
                        <a:pt x="2648" y="997"/>
                      </a:lnTo>
                      <a:lnTo>
                        <a:pt x="2648" y="999"/>
                      </a:lnTo>
                      <a:lnTo>
                        <a:pt x="2650" y="999"/>
                      </a:lnTo>
                      <a:lnTo>
                        <a:pt x="2655" y="999"/>
                      </a:lnTo>
                      <a:lnTo>
                        <a:pt x="2657" y="999"/>
                      </a:lnTo>
                      <a:lnTo>
                        <a:pt x="2659" y="999"/>
                      </a:lnTo>
                      <a:lnTo>
                        <a:pt x="2667" y="997"/>
                      </a:lnTo>
                      <a:lnTo>
                        <a:pt x="2674" y="995"/>
                      </a:lnTo>
                      <a:lnTo>
                        <a:pt x="2678" y="995"/>
                      </a:lnTo>
                      <a:lnTo>
                        <a:pt x="2681" y="992"/>
                      </a:lnTo>
                      <a:lnTo>
                        <a:pt x="2685" y="992"/>
                      </a:lnTo>
                      <a:lnTo>
                        <a:pt x="2688" y="995"/>
                      </a:lnTo>
                      <a:lnTo>
                        <a:pt x="2690" y="995"/>
                      </a:lnTo>
                      <a:lnTo>
                        <a:pt x="2695" y="997"/>
                      </a:lnTo>
                      <a:lnTo>
                        <a:pt x="2697" y="997"/>
                      </a:lnTo>
                      <a:lnTo>
                        <a:pt x="2700" y="997"/>
                      </a:lnTo>
                      <a:lnTo>
                        <a:pt x="2702" y="999"/>
                      </a:lnTo>
                      <a:lnTo>
                        <a:pt x="2704" y="1004"/>
                      </a:lnTo>
                      <a:lnTo>
                        <a:pt x="2707" y="1009"/>
                      </a:lnTo>
                      <a:lnTo>
                        <a:pt x="2711" y="1018"/>
                      </a:lnTo>
                      <a:lnTo>
                        <a:pt x="2714" y="1025"/>
                      </a:lnTo>
                      <a:lnTo>
                        <a:pt x="2716" y="1028"/>
                      </a:lnTo>
                      <a:lnTo>
                        <a:pt x="2721" y="1037"/>
                      </a:lnTo>
                      <a:lnTo>
                        <a:pt x="2723" y="1044"/>
                      </a:lnTo>
                      <a:lnTo>
                        <a:pt x="2726" y="1047"/>
                      </a:lnTo>
                      <a:lnTo>
                        <a:pt x="2726" y="1051"/>
                      </a:lnTo>
                      <a:lnTo>
                        <a:pt x="2726" y="1059"/>
                      </a:lnTo>
                      <a:lnTo>
                        <a:pt x="2726" y="1063"/>
                      </a:lnTo>
                      <a:lnTo>
                        <a:pt x="2726" y="1068"/>
                      </a:lnTo>
                      <a:lnTo>
                        <a:pt x="2726" y="1073"/>
                      </a:lnTo>
                      <a:lnTo>
                        <a:pt x="2726" y="1077"/>
                      </a:lnTo>
                      <a:lnTo>
                        <a:pt x="2726" y="1082"/>
                      </a:lnTo>
                      <a:lnTo>
                        <a:pt x="2728" y="1085"/>
                      </a:lnTo>
                      <a:lnTo>
                        <a:pt x="2730" y="1089"/>
                      </a:lnTo>
                      <a:lnTo>
                        <a:pt x="2730" y="1092"/>
                      </a:lnTo>
                      <a:lnTo>
                        <a:pt x="2730" y="1094"/>
                      </a:lnTo>
                      <a:lnTo>
                        <a:pt x="2733" y="1094"/>
                      </a:lnTo>
                      <a:lnTo>
                        <a:pt x="2733" y="1096"/>
                      </a:lnTo>
                      <a:lnTo>
                        <a:pt x="2735" y="1096"/>
                      </a:lnTo>
                      <a:lnTo>
                        <a:pt x="2740" y="1103"/>
                      </a:lnTo>
                      <a:lnTo>
                        <a:pt x="2742" y="1103"/>
                      </a:lnTo>
                      <a:lnTo>
                        <a:pt x="2742" y="1106"/>
                      </a:lnTo>
                      <a:lnTo>
                        <a:pt x="2744" y="1106"/>
                      </a:lnTo>
                      <a:lnTo>
                        <a:pt x="2744" y="1108"/>
                      </a:lnTo>
                      <a:lnTo>
                        <a:pt x="2752" y="1111"/>
                      </a:lnTo>
                      <a:lnTo>
                        <a:pt x="2754" y="1113"/>
                      </a:lnTo>
                      <a:lnTo>
                        <a:pt x="2756" y="1115"/>
                      </a:lnTo>
                      <a:lnTo>
                        <a:pt x="2759" y="1115"/>
                      </a:lnTo>
                      <a:lnTo>
                        <a:pt x="2759" y="1118"/>
                      </a:lnTo>
                      <a:lnTo>
                        <a:pt x="2761" y="1118"/>
                      </a:lnTo>
                      <a:lnTo>
                        <a:pt x="2763" y="1118"/>
                      </a:lnTo>
                      <a:lnTo>
                        <a:pt x="2763" y="1120"/>
                      </a:lnTo>
                      <a:lnTo>
                        <a:pt x="2766" y="1120"/>
                      </a:lnTo>
                      <a:lnTo>
                        <a:pt x="2768" y="1120"/>
                      </a:lnTo>
                      <a:lnTo>
                        <a:pt x="2768" y="1122"/>
                      </a:lnTo>
                      <a:lnTo>
                        <a:pt x="2770" y="1122"/>
                      </a:lnTo>
                      <a:lnTo>
                        <a:pt x="2773" y="1122"/>
                      </a:lnTo>
                      <a:lnTo>
                        <a:pt x="2775" y="1122"/>
                      </a:lnTo>
                      <a:lnTo>
                        <a:pt x="2778" y="1122"/>
                      </a:lnTo>
                      <a:lnTo>
                        <a:pt x="2780" y="1122"/>
                      </a:lnTo>
                      <a:lnTo>
                        <a:pt x="2780" y="1122"/>
                      </a:lnTo>
                      <a:lnTo>
                        <a:pt x="2780" y="1120"/>
                      </a:lnTo>
                      <a:lnTo>
                        <a:pt x="2782" y="1120"/>
                      </a:lnTo>
                      <a:lnTo>
                        <a:pt x="2785" y="1118"/>
                      </a:lnTo>
                      <a:lnTo>
                        <a:pt x="2787" y="1118"/>
                      </a:lnTo>
                      <a:lnTo>
                        <a:pt x="2789" y="1115"/>
                      </a:lnTo>
                      <a:lnTo>
                        <a:pt x="2792" y="1115"/>
                      </a:lnTo>
                      <a:lnTo>
                        <a:pt x="2794" y="1115"/>
                      </a:lnTo>
                      <a:lnTo>
                        <a:pt x="2796" y="1113"/>
                      </a:lnTo>
                      <a:lnTo>
                        <a:pt x="2799" y="1113"/>
                      </a:lnTo>
                      <a:lnTo>
                        <a:pt x="2801" y="1113"/>
                      </a:lnTo>
                      <a:lnTo>
                        <a:pt x="2804" y="1113"/>
                      </a:lnTo>
                      <a:lnTo>
                        <a:pt x="2804" y="1111"/>
                      </a:lnTo>
                      <a:lnTo>
                        <a:pt x="2806" y="1111"/>
                      </a:lnTo>
                      <a:lnTo>
                        <a:pt x="2808" y="1111"/>
                      </a:lnTo>
                      <a:lnTo>
                        <a:pt x="2811" y="1111"/>
                      </a:lnTo>
                      <a:lnTo>
                        <a:pt x="2813" y="1111"/>
                      </a:lnTo>
                      <a:lnTo>
                        <a:pt x="2815" y="1108"/>
                      </a:lnTo>
                      <a:lnTo>
                        <a:pt x="2818" y="1108"/>
                      </a:lnTo>
                      <a:lnTo>
                        <a:pt x="2818" y="1106"/>
                      </a:lnTo>
                      <a:lnTo>
                        <a:pt x="2820" y="1106"/>
                      </a:lnTo>
                      <a:lnTo>
                        <a:pt x="2820" y="1103"/>
                      </a:lnTo>
                      <a:lnTo>
                        <a:pt x="2822" y="1101"/>
                      </a:lnTo>
                      <a:lnTo>
                        <a:pt x="2822" y="1099"/>
                      </a:lnTo>
                      <a:lnTo>
                        <a:pt x="2825" y="1099"/>
                      </a:lnTo>
                      <a:lnTo>
                        <a:pt x="2827" y="1099"/>
                      </a:lnTo>
                      <a:lnTo>
                        <a:pt x="2829" y="1099"/>
                      </a:lnTo>
                      <a:lnTo>
                        <a:pt x="2832" y="1099"/>
                      </a:lnTo>
                      <a:lnTo>
                        <a:pt x="2834" y="1103"/>
                      </a:lnTo>
                      <a:lnTo>
                        <a:pt x="2837" y="1106"/>
                      </a:lnTo>
                      <a:lnTo>
                        <a:pt x="2837" y="1108"/>
                      </a:lnTo>
                      <a:lnTo>
                        <a:pt x="2837" y="1111"/>
                      </a:lnTo>
                      <a:lnTo>
                        <a:pt x="2839" y="1113"/>
                      </a:lnTo>
                      <a:lnTo>
                        <a:pt x="2839" y="1115"/>
                      </a:lnTo>
                      <a:lnTo>
                        <a:pt x="2839" y="1120"/>
                      </a:lnTo>
                      <a:lnTo>
                        <a:pt x="2837" y="1120"/>
                      </a:lnTo>
                      <a:lnTo>
                        <a:pt x="2837" y="1120"/>
                      </a:lnTo>
                      <a:lnTo>
                        <a:pt x="2834" y="1120"/>
                      </a:lnTo>
                      <a:lnTo>
                        <a:pt x="2832" y="1120"/>
                      </a:lnTo>
                      <a:lnTo>
                        <a:pt x="2827" y="1118"/>
                      </a:lnTo>
                      <a:lnTo>
                        <a:pt x="2822" y="1118"/>
                      </a:lnTo>
                      <a:lnTo>
                        <a:pt x="2820" y="1118"/>
                      </a:lnTo>
                      <a:lnTo>
                        <a:pt x="2820" y="1120"/>
                      </a:lnTo>
                      <a:lnTo>
                        <a:pt x="2820" y="1122"/>
                      </a:lnTo>
                      <a:lnTo>
                        <a:pt x="2820" y="1125"/>
                      </a:lnTo>
                      <a:lnTo>
                        <a:pt x="2822" y="1129"/>
                      </a:lnTo>
                      <a:lnTo>
                        <a:pt x="2822" y="1132"/>
                      </a:lnTo>
                      <a:lnTo>
                        <a:pt x="2825" y="1137"/>
                      </a:lnTo>
                      <a:lnTo>
                        <a:pt x="2827" y="1139"/>
                      </a:lnTo>
                      <a:lnTo>
                        <a:pt x="2832" y="1139"/>
                      </a:lnTo>
                      <a:lnTo>
                        <a:pt x="2837" y="1139"/>
                      </a:lnTo>
                      <a:lnTo>
                        <a:pt x="2837" y="1139"/>
                      </a:lnTo>
                      <a:lnTo>
                        <a:pt x="2837" y="1139"/>
                      </a:lnTo>
                      <a:lnTo>
                        <a:pt x="2839" y="1137"/>
                      </a:lnTo>
                      <a:lnTo>
                        <a:pt x="2841" y="1134"/>
                      </a:lnTo>
                      <a:lnTo>
                        <a:pt x="2844" y="1134"/>
                      </a:lnTo>
                      <a:lnTo>
                        <a:pt x="2846" y="1134"/>
                      </a:lnTo>
                      <a:lnTo>
                        <a:pt x="2848" y="1134"/>
                      </a:lnTo>
                      <a:lnTo>
                        <a:pt x="2851" y="1137"/>
                      </a:lnTo>
                      <a:lnTo>
                        <a:pt x="2855" y="1139"/>
                      </a:lnTo>
                      <a:lnTo>
                        <a:pt x="2858" y="1139"/>
                      </a:lnTo>
                      <a:lnTo>
                        <a:pt x="2863" y="1141"/>
                      </a:lnTo>
                      <a:lnTo>
                        <a:pt x="2865" y="1144"/>
                      </a:lnTo>
                      <a:lnTo>
                        <a:pt x="2867" y="1146"/>
                      </a:lnTo>
                      <a:lnTo>
                        <a:pt x="2872" y="1146"/>
                      </a:lnTo>
                      <a:lnTo>
                        <a:pt x="2874" y="1148"/>
                      </a:lnTo>
                      <a:lnTo>
                        <a:pt x="2877" y="1148"/>
                      </a:lnTo>
                      <a:lnTo>
                        <a:pt x="2879" y="1151"/>
                      </a:lnTo>
                      <a:lnTo>
                        <a:pt x="2881" y="1153"/>
                      </a:lnTo>
                      <a:lnTo>
                        <a:pt x="2881" y="1158"/>
                      </a:lnTo>
                      <a:lnTo>
                        <a:pt x="2879" y="1162"/>
                      </a:lnTo>
                      <a:lnTo>
                        <a:pt x="2877" y="1165"/>
                      </a:lnTo>
                      <a:lnTo>
                        <a:pt x="2877" y="1167"/>
                      </a:lnTo>
                      <a:lnTo>
                        <a:pt x="2874" y="1170"/>
                      </a:lnTo>
                      <a:lnTo>
                        <a:pt x="2872" y="1174"/>
                      </a:lnTo>
                      <a:lnTo>
                        <a:pt x="2872" y="1177"/>
                      </a:lnTo>
                      <a:lnTo>
                        <a:pt x="2870" y="1179"/>
                      </a:lnTo>
                      <a:lnTo>
                        <a:pt x="2870" y="1181"/>
                      </a:lnTo>
                      <a:lnTo>
                        <a:pt x="2870" y="1184"/>
                      </a:lnTo>
                      <a:lnTo>
                        <a:pt x="2872" y="1184"/>
                      </a:lnTo>
                      <a:lnTo>
                        <a:pt x="2874" y="1184"/>
                      </a:lnTo>
                      <a:lnTo>
                        <a:pt x="2879" y="1184"/>
                      </a:lnTo>
                      <a:lnTo>
                        <a:pt x="2881" y="1184"/>
                      </a:lnTo>
                      <a:lnTo>
                        <a:pt x="2884" y="1184"/>
                      </a:lnTo>
                      <a:lnTo>
                        <a:pt x="2886" y="1184"/>
                      </a:lnTo>
                      <a:lnTo>
                        <a:pt x="2889" y="1181"/>
                      </a:lnTo>
                      <a:lnTo>
                        <a:pt x="2891" y="1181"/>
                      </a:lnTo>
                      <a:lnTo>
                        <a:pt x="2893" y="1181"/>
                      </a:lnTo>
                      <a:lnTo>
                        <a:pt x="2893" y="1184"/>
                      </a:lnTo>
                      <a:lnTo>
                        <a:pt x="2893" y="1186"/>
                      </a:lnTo>
                      <a:lnTo>
                        <a:pt x="2893" y="1191"/>
                      </a:lnTo>
                      <a:lnTo>
                        <a:pt x="2896" y="1193"/>
                      </a:lnTo>
                      <a:lnTo>
                        <a:pt x="2896" y="1196"/>
                      </a:lnTo>
                      <a:lnTo>
                        <a:pt x="2896" y="1198"/>
                      </a:lnTo>
                      <a:lnTo>
                        <a:pt x="2896" y="1203"/>
                      </a:lnTo>
                      <a:lnTo>
                        <a:pt x="2896" y="1205"/>
                      </a:lnTo>
                      <a:lnTo>
                        <a:pt x="2893" y="1207"/>
                      </a:lnTo>
                      <a:lnTo>
                        <a:pt x="2893" y="1210"/>
                      </a:lnTo>
                      <a:lnTo>
                        <a:pt x="2893" y="1212"/>
                      </a:lnTo>
                      <a:lnTo>
                        <a:pt x="2889" y="1214"/>
                      </a:lnTo>
                      <a:lnTo>
                        <a:pt x="2886" y="1217"/>
                      </a:lnTo>
                      <a:lnTo>
                        <a:pt x="2884" y="1217"/>
                      </a:lnTo>
                      <a:lnTo>
                        <a:pt x="2881" y="1219"/>
                      </a:lnTo>
                      <a:lnTo>
                        <a:pt x="2879" y="1222"/>
                      </a:lnTo>
                      <a:lnTo>
                        <a:pt x="2879" y="1224"/>
                      </a:lnTo>
                      <a:lnTo>
                        <a:pt x="2879" y="1226"/>
                      </a:lnTo>
                      <a:lnTo>
                        <a:pt x="2879" y="1229"/>
                      </a:lnTo>
                      <a:lnTo>
                        <a:pt x="2879" y="1233"/>
                      </a:lnTo>
                      <a:lnTo>
                        <a:pt x="2881" y="1236"/>
                      </a:lnTo>
                      <a:lnTo>
                        <a:pt x="2881" y="1238"/>
                      </a:lnTo>
                      <a:lnTo>
                        <a:pt x="2884" y="1240"/>
                      </a:lnTo>
                      <a:lnTo>
                        <a:pt x="2886" y="1240"/>
                      </a:lnTo>
                      <a:lnTo>
                        <a:pt x="2889" y="1243"/>
                      </a:lnTo>
                      <a:lnTo>
                        <a:pt x="2891" y="1243"/>
                      </a:lnTo>
                      <a:lnTo>
                        <a:pt x="2893" y="1245"/>
                      </a:lnTo>
                      <a:lnTo>
                        <a:pt x="2893" y="1245"/>
                      </a:lnTo>
                      <a:lnTo>
                        <a:pt x="2893" y="1248"/>
                      </a:lnTo>
                      <a:lnTo>
                        <a:pt x="2893" y="1250"/>
                      </a:lnTo>
                      <a:lnTo>
                        <a:pt x="2891" y="1252"/>
                      </a:lnTo>
                      <a:lnTo>
                        <a:pt x="2889" y="1252"/>
                      </a:lnTo>
                      <a:lnTo>
                        <a:pt x="2886" y="1252"/>
                      </a:lnTo>
                      <a:lnTo>
                        <a:pt x="2884" y="1255"/>
                      </a:lnTo>
                      <a:lnTo>
                        <a:pt x="2884" y="1257"/>
                      </a:lnTo>
                      <a:lnTo>
                        <a:pt x="2884" y="1259"/>
                      </a:lnTo>
                      <a:lnTo>
                        <a:pt x="2886" y="1259"/>
                      </a:lnTo>
                      <a:lnTo>
                        <a:pt x="2889" y="1262"/>
                      </a:lnTo>
                      <a:lnTo>
                        <a:pt x="2891" y="1262"/>
                      </a:lnTo>
                      <a:lnTo>
                        <a:pt x="2893" y="1264"/>
                      </a:lnTo>
                      <a:lnTo>
                        <a:pt x="2893" y="1264"/>
                      </a:lnTo>
                      <a:lnTo>
                        <a:pt x="2896" y="1264"/>
                      </a:lnTo>
                      <a:lnTo>
                        <a:pt x="2898" y="1266"/>
                      </a:lnTo>
                      <a:lnTo>
                        <a:pt x="2900" y="1269"/>
                      </a:lnTo>
                      <a:lnTo>
                        <a:pt x="2903" y="1269"/>
                      </a:lnTo>
                      <a:lnTo>
                        <a:pt x="2905" y="1271"/>
                      </a:lnTo>
                      <a:lnTo>
                        <a:pt x="2905" y="1274"/>
                      </a:lnTo>
                      <a:lnTo>
                        <a:pt x="2907" y="1274"/>
                      </a:lnTo>
                      <a:lnTo>
                        <a:pt x="2907" y="1276"/>
                      </a:lnTo>
                      <a:lnTo>
                        <a:pt x="2910" y="1276"/>
                      </a:lnTo>
                      <a:lnTo>
                        <a:pt x="2912" y="1274"/>
                      </a:lnTo>
                      <a:lnTo>
                        <a:pt x="2912" y="1271"/>
                      </a:lnTo>
                      <a:lnTo>
                        <a:pt x="2912" y="1269"/>
                      </a:lnTo>
                      <a:lnTo>
                        <a:pt x="2915" y="1269"/>
                      </a:lnTo>
                      <a:lnTo>
                        <a:pt x="2915" y="1266"/>
                      </a:lnTo>
                      <a:lnTo>
                        <a:pt x="2917" y="1266"/>
                      </a:lnTo>
                      <a:lnTo>
                        <a:pt x="2919" y="1266"/>
                      </a:lnTo>
                      <a:lnTo>
                        <a:pt x="2922" y="1266"/>
                      </a:lnTo>
                      <a:lnTo>
                        <a:pt x="2924" y="1266"/>
                      </a:lnTo>
                      <a:lnTo>
                        <a:pt x="2926" y="1269"/>
                      </a:lnTo>
                      <a:lnTo>
                        <a:pt x="2931" y="1271"/>
                      </a:lnTo>
                      <a:lnTo>
                        <a:pt x="2933" y="1274"/>
                      </a:lnTo>
                      <a:lnTo>
                        <a:pt x="2936" y="1274"/>
                      </a:lnTo>
                      <a:lnTo>
                        <a:pt x="2938" y="1276"/>
                      </a:lnTo>
                      <a:lnTo>
                        <a:pt x="2941" y="1276"/>
                      </a:lnTo>
                      <a:lnTo>
                        <a:pt x="2941" y="1274"/>
                      </a:lnTo>
                      <a:lnTo>
                        <a:pt x="2943" y="1274"/>
                      </a:lnTo>
                      <a:lnTo>
                        <a:pt x="2945" y="1274"/>
                      </a:lnTo>
                      <a:lnTo>
                        <a:pt x="2945" y="1271"/>
                      </a:lnTo>
                      <a:lnTo>
                        <a:pt x="2948" y="1269"/>
                      </a:lnTo>
                      <a:lnTo>
                        <a:pt x="2950" y="1266"/>
                      </a:lnTo>
                      <a:lnTo>
                        <a:pt x="2950" y="1264"/>
                      </a:lnTo>
                      <a:lnTo>
                        <a:pt x="2950" y="1262"/>
                      </a:lnTo>
                      <a:lnTo>
                        <a:pt x="2952" y="1262"/>
                      </a:lnTo>
                      <a:lnTo>
                        <a:pt x="2952" y="1259"/>
                      </a:lnTo>
                      <a:lnTo>
                        <a:pt x="2955" y="1259"/>
                      </a:lnTo>
                      <a:lnTo>
                        <a:pt x="2955" y="1262"/>
                      </a:lnTo>
                      <a:lnTo>
                        <a:pt x="2957" y="1262"/>
                      </a:lnTo>
                      <a:lnTo>
                        <a:pt x="2957" y="1264"/>
                      </a:lnTo>
                      <a:lnTo>
                        <a:pt x="2957" y="1266"/>
                      </a:lnTo>
                      <a:lnTo>
                        <a:pt x="2959" y="1266"/>
                      </a:lnTo>
                      <a:lnTo>
                        <a:pt x="2959" y="1269"/>
                      </a:lnTo>
                      <a:lnTo>
                        <a:pt x="2962" y="1271"/>
                      </a:lnTo>
                      <a:lnTo>
                        <a:pt x="2962" y="1274"/>
                      </a:lnTo>
                      <a:lnTo>
                        <a:pt x="2964" y="1276"/>
                      </a:lnTo>
                      <a:lnTo>
                        <a:pt x="2964" y="1278"/>
                      </a:lnTo>
                      <a:lnTo>
                        <a:pt x="2964" y="1281"/>
                      </a:lnTo>
                      <a:lnTo>
                        <a:pt x="2966" y="1281"/>
                      </a:lnTo>
                      <a:lnTo>
                        <a:pt x="2969" y="1281"/>
                      </a:lnTo>
                      <a:lnTo>
                        <a:pt x="2969" y="1283"/>
                      </a:lnTo>
                      <a:lnTo>
                        <a:pt x="2971" y="1283"/>
                      </a:lnTo>
                      <a:lnTo>
                        <a:pt x="2974" y="1283"/>
                      </a:lnTo>
                      <a:lnTo>
                        <a:pt x="2976" y="1283"/>
                      </a:lnTo>
                      <a:lnTo>
                        <a:pt x="2978" y="1283"/>
                      </a:lnTo>
                      <a:lnTo>
                        <a:pt x="2981" y="1283"/>
                      </a:lnTo>
                      <a:lnTo>
                        <a:pt x="2983" y="1283"/>
                      </a:lnTo>
                      <a:lnTo>
                        <a:pt x="2985" y="1283"/>
                      </a:lnTo>
                      <a:lnTo>
                        <a:pt x="2988" y="1283"/>
                      </a:lnTo>
                      <a:lnTo>
                        <a:pt x="2990" y="1285"/>
                      </a:lnTo>
                      <a:lnTo>
                        <a:pt x="2992" y="1285"/>
                      </a:lnTo>
                      <a:lnTo>
                        <a:pt x="2995" y="1288"/>
                      </a:lnTo>
                      <a:lnTo>
                        <a:pt x="2997" y="1288"/>
                      </a:lnTo>
                      <a:lnTo>
                        <a:pt x="3000" y="1288"/>
                      </a:lnTo>
                      <a:lnTo>
                        <a:pt x="3002" y="1288"/>
                      </a:lnTo>
                      <a:lnTo>
                        <a:pt x="3004" y="1288"/>
                      </a:lnTo>
                      <a:lnTo>
                        <a:pt x="3004" y="1285"/>
                      </a:lnTo>
                      <a:lnTo>
                        <a:pt x="3007" y="1285"/>
                      </a:lnTo>
                      <a:lnTo>
                        <a:pt x="3007" y="1283"/>
                      </a:lnTo>
                      <a:lnTo>
                        <a:pt x="3009" y="1281"/>
                      </a:lnTo>
                      <a:lnTo>
                        <a:pt x="3011" y="1278"/>
                      </a:lnTo>
                      <a:lnTo>
                        <a:pt x="3014" y="1276"/>
                      </a:lnTo>
                      <a:lnTo>
                        <a:pt x="3016" y="1274"/>
                      </a:lnTo>
                      <a:lnTo>
                        <a:pt x="3016" y="1271"/>
                      </a:lnTo>
                      <a:lnTo>
                        <a:pt x="3018" y="1271"/>
                      </a:lnTo>
                      <a:lnTo>
                        <a:pt x="3018" y="1269"/>
                      </a:lnTo>
                      <a:lnTo>
                        <a:pt x="3021" y="1266"/>
                      </a:lnTo>
                      <a:lnTo>
                        <a:pt x="3021" y="1264"/>
                      </a:lnTo>
                      <a:lnTo>
                        <a:pt x="3023" y="1262"/>
                      </a:lnTo>
                      <a:lnTo>
                        <a:pt x="3023" y="1259"/>
                      </a:lnTo>
                      <a:lnTo>
                        <a:pt x="3026" y="1257"/>
                      </a:lnTo>
                      <a:lnTo>
                        <a:pt x="3028" y="1257"/>
                      </a:lnTo>
                      <a:lnTo>
                        <a:pt x="3033" y="1255"/>
                      </a:lnTo>
                      <a:lnTo>
                        <a:pt x="3035" y="1255"/>
                      </a:lnTo>
                      <a:lnTo>
                        <a:pt x="3040" y="1252"/>
                      </a:lnTo>
                      <a:lnTo>
                        <a:pt x="3044" y="1252"/>
                      </a:lnTo>
                      <a:lnTo>
                        <a:pt x="3049" y="1252"/>
                      </a:lnTo>
                      <a:lnTo>
                        <a:pt x="3054" y="1255"/>
                      </a:lnTo>
                      <a:lnTo>
                        <a:pt x="3061" y="1255"/>
                      </a:lnTo>
                      <a:lnTo>
                        <a:pt x="3063" y="1257"/>
                      </a:lnTo>
                      <a:lnTo>
                        <a:pt x="3068" y="1259"/>
                      </a:lnTo>
                      <a:lnTo>
                        <a:pt x="3075" y="1262"/>
                      </a:lnTo>
                      <a:lnTo>
                        <a:pt x="3080" y="1264"/>
                      </a:lnTo>
                      <a:lnTo>
                        <a:pt x="3082" y="1266"/>
                      </a:lnTo>
                      <a:lnTo>
                        <a:pt x="3085" y="1266"/>
                      </a:lnTo>
                      <a:lnTo>
                        <a:pt x="3089" y="1269"/>
                      </a:lnTo>
                      <a:lnTo>
                        <a:pt x="3094" y="1269"/>
                      </a:lnTo>
                      <a:lnTo>
                        <a:pt x="3101" y="1271"/>
                      </a:lnTo>
                      <a:lnTo>
                        <a:pt x="3103" y="1271"/>
                      </a:lnTo>
                      <a:lnTo>
                        <a:pt x="3108" y="1274"/>
                      </a:lnTo>
                      <a:lnTo>
                        <a:pt x="3113" y="1276"/>
                      </a:lnTo>
                      <a:lnTo>
                        <a:pt x="3118" y="1281"/>
                      </a:lnTo>
                      <a:lnTo>
                        <a:pt x="3120" y="1285"/>
                      </a:lnTo>
                      <a:lnTo>
                        <a:pt x="3120" y="1290"/>
                      </a:lnTo>
                      <a:lnTo>
                        <a:pt x="3120" y="1297"/>
                      </a:lnTo>
                      <a:lnTo>
                        <a:pt x="3122" y="1304"/>
                      </a:lnTo>
                      <a:lnTo>
                        <a:pt x="3122" y="1309"/>
                      </a:lnTo>
                      <a:lnTo>
                        <a:pt x="3125" y="1314"/>
                      </a:lnTo>
                      <a:lnTo>
                        <a:pt x="3125" y="1316"/>
                      </a:lnTo>
                      <a:lnTo>
                        <a:pt x="3127" y="1318"/>
                      </a:lnTo>
                      <a:lnTo>
                        <a:pt x="3129" y="1318"/>
                      </a:lnTo>
                      <a:lnTo>
                        <a:pt x="3129" y="1323"/>
                      </a:lnTo>
                      <a:lnTo>
                        <a:pt x="3132" y="1330"/>
                      </a:lnTo>
                      <a:lnTo>
                        <a:pt x="3132" y="1335"/>
                      </a:lnTo>
                      <a:lnTo>
                        <a:pt x="3134" y="1340"/>
                      </a:lnTo>
                      <a:lnTo>
                        <a:pt x="3137" y="1344"/>
                      </a:lnTo>
                      <a:lnTo>
                        <a:pt x="3137" y="1349"/>
                      </a:lnTo>
                      <a:lnTo>
                        <a:pt x="3139" y="1351"/>
                      </a:lnTo>
                      <a:lnTo>
                        <a:pt x="3139" y="1354"/>
                      </a:lnTo>
                      <a:lnTo>
                        <a:pt x="3141" y="1354"/>
                      </a:lnTo>
                      <a:lnTo>
                        <a:pt x="3144" y="1356"/>
                      </a:lnTo>
                      <a:lnTo>
                        <a:pt x="3151" y="1356"/>
                      </a:lnTo>
                      <a:lnTo>
                        <a:pt x="3158" y="1354"/>
                      </a:lnTo>
                      <a:lnTo>
                        <a:pt x="3160" y="1356"/>
                      </a:lnTo>
                      <a:lnTo>
                        <a:pt x="3165" y="1359"/>
                      </a:lnTo>
                      <a:lnTo>
                        <a:pt x="3165" y="1361"/>
                      </a:lnTo>
                      <a:lnTo>
                        <a:pt x="3165" y="1366"/>
                      </a:lnTo>
                      <a:lnTo>
                        <a:pt x="3165" y="1366"/>
                      </a:lnTo>
                      <a:lnTo>
                        <a:pt x="3165" y="1368"/>
                      </a:lnTo>
                      <a:lnTo>
                        <a:pt x="3167" y="1373"/>
                      </a:lnTo>
                      <a:lnTo>
                        <a:pt x="3170" y="1377"/>
                      </a:lnTo>
                      <a:lnTo>
                        <a:pt x="3172" y="1385"/>
                      </a:lnTo>
                      <a:lnTo>
                        <a:pt x="3174" y="1389"/>
                      </a:lnTo>
                      <a:lnTo>
                        <a:pt x="3174" y="1394"/>
                      </a:lnTo>
                      <a:lnTo>
                        <a:pt x="3177" y="1399"/>
                      </a:lnTo>
                      <a:lnTo>
                        <a:pt x="3177" y="1403"/>
                      </a:lnTo>
                      <a:lnTo>
                        <a:pt x="3177" y="1408"/>
                      </a:lnTo>
                      <a:lnTo>
                        <a:pt x="3177" y="1413"/>
                      </a:lnTo>
                      <a:lnTo>
                        <a:pt x="3177" y="1415"/>
                      </a:lnTo>
                      <a:lnTo>
                        <a:pt x="3177" y="1420"/>
                      </a:lnTo>
                      <a:lnTo>
                        <a:pt x="3177" y="1422"/>
                      </a:lnTo>
                      <a:lnTo>
                        <a:pt x="3177" y="1425"/>
                      </a:lnTo>
                      <a:lnTo>
                        <a:pt x="3177" y="1429"/>
                      </a:lnTo>
                      <a:lnTo>
                        <a:pt x="3177" y="1432"/>
                      </a:lnTo>
                      <a:lnTo>
                        <a:pt x="3174" y="1437"/>
                      </a:lnTo>
                      <a:lnTo>
                        <a:pt x="3172" y="1441"/>
                      </a:lnTo>
                      <a:lnTo>
                        <a:pt x="3165" y="1446"/>
                      </a:lnTo>
                      <a:lnTo>
                        <a:pt x="3153" y="1448"/>
                      </a:lnTo>
                      <a:lnTo>
                        <a:pt x="3144" y="1451"/>
                      </a:lnTo>
                      <a:lnTo>
                        <a:pt x="3139" y="1451"/>
                      </a:lnTo>
                      <a:lnTo>
                        <a:pt x="3134" y="1453"/>
                      </a:lnTo>
                      <a:lnTo>
                        <a:pt x="3132" y="1455"/>
                      </a:lnTo>
                      <a:lnTo>
                        <a:pt x="3129" y="1460"/>
                      </a:lnTo>
                      <a:lnTo>
                        <a:pt x="3129" y="1465"/>
                      </a:lnTo>
                      <a:lnTo>
                        <a:pt x="3129" y="1467"/>
                      </a:lnTo>
                      <a:lnTo>
                        <a:pt x="3132" y="1472"/>
                      </a:lnTo>
                      <a:lnTo>
                        <a:pt x="3134" y="1477"/>
                      </a:lnTo>
                      <a:lnTo>
                        <a:pt x="3137" y="1479"/>
                      </a:lnTo>
                      <a:lnTo>
                        <a:pt x="3139" y="1489"/>
                      </a:lnTo>
                      <a:lnTo>
                        <a:pt x="3144" y="1500"/>
                      </a:lnTo>
                      <a:lnTo>
                        <a:pt x="3146" y="1510"/>
                      </a:lnTo>
                      <a:lnTo>
                        <a:pt x="3151" y="1514"/>
                      </a:lnTo>
                      <a:lnTo>
                        <a:pt x="3153" y="1512"/>
                      </a:lnTo>
                      <a:lnTo>
                        <a:pt x="3158" y="1512"/>
                      </a:lnTo>
                      <a:lnTo>
                        <a:pt x="3160" y="1510"/>
                      </a:lnTo>
                      <a:lnTo>
                        <a:pt x="3165" y="1510"/>
                      </a:lnTo>
                      <a:lnTo>
                        <a:pt x="3167" y="1512"/>
                      </a:lnTo>
                      <a:lnTo>
                        <a:pt x="3170" y="1512"/>
                      </a:lnTo>
                      <a:lnTo>
                        <a:pt x="3172" y="1514"/>
                      </a:lnTo>
                      <a:lnTo>
                        <a:pt x="3174" y="1514"/>
                      </a:lnTo>
                      <a:lnTo>
                        <a:pt x="3177" y="1517"/>
                      </a:lnTo>
                      <a:lnTo>
                        <a:pt x="3177" y="1519"/>
                      </a:lnTo>
                      <a:lnTo>
                        <a:pt x="3177" y="1522"/>
                      </a:lnTo>
                      <a:lnTo>
                        <a:pt x="3177" y="1524"/>
                      </a:lnTo>
                      <a:lnTo>
                        <a:pt x="3174" y="1526"/>
                      </a:lnTo>
                      <a:lnTo>
                        <a:pt x="3177" y="1529"/>
                      </a:lnTo>
                      <a:lnTo>
                        <a:pt x="3177" y="1529"/>
                      </a:lnTo>
                      <a:lnTo>
                        <a:pt x="3189" y="1531"/>
                      </a:lnTo>
                      <a:lnTo>
                        <a:pt x="3198" y="1531"/>
                      </a:lnTo>
                      <a:lnTo>
                        <a:pt x="3205" y="1529"/>
                      </a:lnTo>
                      <a:lnTo>
                        <a:pt x="3212" y="1529"/>
                      </a:lnTo>
                      <a:lnTo>
                        <a:pt x="3217" y="1526"/>
                      </a:lnTo>
                      <a:lnTo>
                        <a:pt x="3219" y="1526"/>
                      </a:lnTo>
                      <a:lnTo>
                        <a:pt x="3222" y="1526"/>
                      </a:lnTo>
                      <a:lnTo>
                        <a:pt x="3224" y="1529"/>
                      </a:lnTo>
                      <a:lnTo>
                        <a:pt x="3226" y="1531"/>
                      </a:lnTo>
                      <a:lnTo>
                        <a:pt x="3229" y="1536"/>
                      </a:lnTo>
                      <a:lnTo>
                        <a:pt x="3229" y="1536"/>
                      </a:lnTo>
                      <a:lnTo>
                        <a:pt x="3226" y="1543"/>
                      </a:lnTo>
                      <a:lnTo>
                        <a:pt x="3222" y="1545"/>
                      </a:lnTo>
                      <a:lnTo>
                        <a:pt x="3219" y="1548"/>
                      </a:lnTo>
                      <a:lnTo>
                        <a:pt x="3215" y="1548"/>
                      </a:lnTo>
                      <a:lnTo>
                        <a:pt x="3210" y="1550"/>
                      </a:lnTo>
                      <a:lnTo>
                        <a:pt x="3205" y="1552"/>
                      </a:lnTo>
                      <a:lnTo>
                        <a:pt x="3200" y="1555"/>
                      </a:lnTo>
                      <a:lnTo>
                        <a:pt x="3198" y="1562"/>
                      </a:lnTo>
                      <a:lnTo>
                        <a:pt x="3196" y="1564"/>
                      </a:lnTo>
                      <a:lnTo>
                        <a:pt x="3196" y="1569"/>
                      </a:lnTo>
                      <a:lnTo>
                        <a:pt x="3198" y="1571"/>
                      </a:lnTo>
                      <a:lnTo>
                        <a:pt x="3200" y="1574"/>
                      </a:lnTo>
                      <a:lnTo>
                        <a:pt x="3205" y="1574"/>
                      </a:lnTo>
                      <a:lnTo>
                        <a:pt x="3210" y="1574"/>
                      </a:lnTo>
                      <a:lnTo>
                        <a:pt x="3215" y="1574"/>
                      </a:lnTo>
                      <a:lnTo>
                        <a:pt x="3217" y="1574"/>
                      </a:lnTo>
                      <a:lnTo>
                        <a:pt x="3219" y="1576"/>
                      </a:lnTo>
                      <a:lnTo>
                        <a:pt x="3222" y="1578"/>
                      </a:lnTo>
                      <a:lnTo>
                        <a:pt x="3224" y="1578"/>
                      </a:lnTo>
                      <a:lnTo>
                        <a:pt x="3224" y="1583"/>
                      </a:lnTo>
                      <a:lnTo>
                        <a:pt x="3226" y="1585"/>
                      </a:lnTo>
                      <a:lnTo>
                        <a:pt x="3226" y="1590"/>
                      </a:lnTo>
                      <a:lnTo>
                        <a:pt x="3226" y="1592"/>
                      </a:lnTo>
                      <a:lnTo>
                        <a:pt x="3226" y="1595"/>
                      </a:lnTo>
                      <a:lnTo>
                        <a:pt x="3226" y="1597"/>
                      </a:lnTo>
                      <a:lnTo>
                        <a:pt x="3226" y="1600"/>
                      </a:lnTo>
                      <a:lnTo>
                        <a:pt x="3226" y="1602"/>
                      </a:lnTo>
                      <a:lnTo>
                        <a:pt x="3226" y="1607"/>
                      </a:lnTo>
                      <a:lnTo>
                        <a:pt x="3229" y="1609"/>
                      </a:lnTo>
                      <a:lnTo>
                        <a:pt x="3233" y="1611"/>
                      </a:lnTo>
                      <a:lnTo>
                        <a:pt x="3233" y="1616"/>
                      </a:lnTo>
                      <a:lnTo>
                        <a:pt x="3240" y="1618"/>
                      </a:lnTo>
                      <a:lnTo>
                        <a:pt x="3243" y="1621"/>
                      </a:lnTo>
                      <a:lnTo>
                        <a:pt x="3248" y="1623"/>
                      </a:lnTo>
                      <a:lnTo>
                        <a:pt x="3248" y="1626"/>
                      </a:lnTo>
                      <a:lnTo>
                        <a:pt x="3248" y="1628"/>
                      </a:lnTo>
                      <a:lnTo>
                        <a:pt x="3248" y="1633"/>
                      </a:lnTo>
                      <a:lnTo>
                        <a:pt x="3248" y="1637"/>
                      </a:lnTo>
                      <a:lnTo>
                        <a:pt x="3243" y="1640"/>
                      </a:lnTo>
                      <a:lnTo>
                        <a:pt x="3240" y="1644"/>
                      </a:lnTo>
                      <a:lnTo>
                        <a:pt x="3240" y="1647"/>
                      </a:lnTo>
                      <a:lnTo>
                        <a:pt x="3240" y="1649"/>
                      </a:lnTo>
                      <a:lnTo>
                        <a:pt x="3240" y="1652"/>
                      </a:lnTo>
                      <a:lnTo>
                        <a:pt x="3245" y="1656"/>
                      </a:lnTo>
                      <a:lnTo>
                        <a:pt x="3248" y="1661"/>
                      </a:lnTo>
                      <a:lnTo>
                        <a:pt x="3248" y="1663"/>
                      </a:lnTo>
                      <a:lnTo>
                        <a:pt x="3250" y="1666"/>
                      </a:lnTo>
                      <a:lnTo>
                        <a:pt x="3250" y="1668"/>
                      </a:lnTo>
                      <a:lnTo>
                        <a:pt x="3248" y="1668"/>
                      </a:lnTo>
                      <a:lnTo>
                        <a:pt x="3243" y="1670"/>
                      </a:lnTo>
                      <a:lnTo>
                        <a:pt x="3240" y="1673"/>
                      </a:lnTo>
                      <a:lnTo>
                        <a:pt x="3240" y="1675"/>
                      </a:lnTo>
                      <a:lnTo>
                        <a:pt x="3238" y="1680"/>
                      </a:lnTo>
                      <a:lnTo>
                        <a:pt x="3238" y="1685"/>
                      </a:lnTo>
                      <a:lnTo>
                        <a:pt x="3236" y="1687"/>
                      </a:lnTo>
                      <a:lnTo>
                        <a:pt x="3236" y="1689"/>
                      </a:lnTo>
                      <a:lnTo>
                        <a:pt x="3236" y="1694"/>
                      </a:lnTo>
                      <a:lnTo>
                        <a:pt x="3238" y="1699"/>
                      </a:lnTo>
                      <a:lnTo>
                        <a:pt x="3238" y="1701"/>
                      </a:lnTo>
                      <a:lnTo>
                        <a:pt x="3243" y="1703"/>
                      </a:lnTo>
                      <a:lnTo>
                        <a:pt x="3243" y="1703"/>
                      </a:lnTo>
                      <a:lnTo>
                        <a:pt x="3245" y="1706"/>
                      </a:lnTo>
                      <a:lnTo>
                        <a:pt x="3248" y="1708"/>
                      </a:lnTo>
                      <a:lnTo>
                        <a:pt x="3248" y="1713"/>
                      </a:lnTo>
                      <a:lnTo>
                        <a:pt x="3250" y="1718"/>
                      </a:lnTo>
                      <a:lnTo>
                        <a:pt x="3250" y="1720"/>
                      </a:lnTo>
                      <a:lnTo>
                        <a:pt x="3252" y="1722"/>
                      </a:lnTo>
                      <a:lnTo>
                        <a:pt x="3255" y="1725"/>
                      </a:lnTo>
                      <a:lnTo>
                        <a:pt x="3257" y="1727"/>
                      </a:lnTo>
                      <a:lnTo>
                        <a:pt x="3259" y="1729"/>
                      </a:lnTo>
                      <a:lnTo>
                        <a:pt x="3259" y="1732"/>
                      </a:lnTo>
                      <a:lnTo>
                        <a:pt x="3262" y="1737"/>
                      </a:lnTo>
                      <a:lnTo>
                        <a:pt x="3264" y="1739"/>
                      </a:lnTo>
                      <a:lnTo>
                        <a:pt x="3266" y="1744"/>
                      </a:lnTo>
                      <a:lnTo>
                        <a:pt x="3271" y="1746"/>
                      </a:lnTo>
                      <a:lnTo>
                        <a:pt x="3274" y="1748"/>
                      </a:lnTo>
                      <a:lnTo>
                        <a:pt x="3276" y="1751"/>
                      </a:lnTo>
                      <a:lnTo>
                        <a:pt x="3276" y="1755"/>
                      </a:lnTo>
                      <a:lnTo>
                        <a:pt x="3276" y="1758"/>
                      </a:lnTo>
                      <a:lnTo>
                        <a:pt x="3276" y="1760"/>
                      </a:lnTo>
                      <a:lnTo>
                        <a:pt x="3276" y="1760"/>
                      </a:lnTo>
                      <a:lnTo>
                        <a:pt x="3274" y="1763"/>
                      </a:lnTo>
                      <a:lnTo>
                        <a:pt x="3271" y="1765"/>
                      </a:lnTo>
                      <a:lnTo>
                        <a:pt x="3269" y="1765"/>
                      </a:lnTo>
                      <a:lnTo>
                        <a:pt x="3266" y="1765"/>
                      </a:lnTo>
                      <a:lnTo>
                        <a:pt x="3262" y="1763"/>
                      </a:lnTo>
                      <a:lnTo>
                        <a:pt x="3259" y="1760"/>
                      </a:lnTo>
                      <a:lnTo>
                        <a:pt x="3257" y="1760"/>
                      </a:lnTo>
                      <a:lnTo>
                        <a:pt x="3255" y="1760"/>
                      </a:lnTo>
                      <a:lnTo>
                        <a:pt x="3252" y="1760"/>
                      </a:lnTo>
                      <a:lnTo>
                        <a:pt x="3250" y="1760"/>
                      </a:lnTo>
                      <a:lnTo>
                        <a:pt x="3250" y="1765"/>
                      </a:lnTo>
                      <a:lnTo>
                        <a:pt x="3248" y="1767"/>
                      </a:lnTo>
                      <a:lnTo>
                        <a:pt x="3245" y="1772"/>
                      </a:lnTo>
                      <a:lnTo>
                        <a:pt x="3243" y="1772"/>
                      </a:lnTo>
                      <a:lnTo>
                        <a:pt x="3240" y="1774"/>
                      </a:lnTo>
                      <a:lnTo>
                        <a:pt x="3236" y="1777"/>
                      </a:lnTo>
                      <a:lnTo>
                        <a:pt x="3233" y="1781"/>
                      </a:lnTo>
                      <a:lnTo>
                        <a:pt x="3233" y="1784"/>
                      </a:lnTo>
                      <a:lnTo>
                        <a:pt x="3231" y="1786"/>
                      </a:lnTo>
                      <a:lnTo>
                        <a:pt x="3229" y="1789"/>
                      </a:lnTo>
                      <a:lnTo>
                        <a:pt x="3226" y="1789"/>
                      </a:lnTo>
                      <a:lnTo>
                        <a:pt x="3222" y="1786"/>
                      </a:lnTo>
                      <a:lnTo>
                        <a:pt x="3219" y="1786"/>
                      </a:lnTo>
                      <a:lnTo>
                        <a:pt x="3217" y="1784"/>
                      </a:lnTo>
                      <a:lnTo>
                        <a:pt x="3215" y="1781"/>
                      </a:lnTo>
                      <a:lnTo>
                        <a:pt x="3215" y="1779"/>
                      </a:lnTo>
                      <a:lnTo>
                        <a:pt x="3217" y="1777"/>
                      </a:lnTo>
                      <a:lnTo>
                        <a:pt x="3219" y="1777"/>
                      </a:lnTo>
                      <a:lnTo>
                        <a:pt x="3222" y="1777"/>
                      </a:lnTo>
                      <a:lnTo>
                        <a:pt x="3224" y="1777"/>
                      </a:lnTo>
                      <a:lnTo>
                        <a:pt x="3226" y="1774"/>
                      </a:lnTo>
                      <a:lnTo>
                        <a:pt x="3226" y="1772"/>
                      </a:lnTo>
                      <a:lnTo>
                        <a:pt x="3224" y="1767"/>
                      </a:lnTo>
                      <a:lnTo>
                        <a:pt x="3224" y="1765"/>
                      </a:lnTo>
                      <a:lnTo>
                        <a:pt x="3222" y="1763"/>
                      </a:lnTo>
                      <a:lnTo>
                        <a:pt x="3219" y="1763"/>
                      </a:lnTo>
                      <a:lnTo>
                        <a:pt x="3217" y="1763"/>
                      </a:lnTo>
                      <a:lnTo>
                        <a:pt x="3215" y="1765"/>
                      </a:lnTo>
                      <a:lnTo>
                        <a:pt x="3212" y="1767"/>
                      </a:lnTo>
                      <a:lnTo>
                        <a:pt x="3207" y="1767"/>
                      </a:lnTo>
                      <a:lnTo>
                        <a:pt x="3203" y="1770"/>
                      </a:lnTo>
                      <a:lnTo>
                        <a:pt x="3200" y="1770"/>
                      </a:lnTo>
                      <a:lnTo>
                        <a:pt x="3198" y="1772"/>
                      </a:lnTo>
                      <a:lnTo>
                        <a:pt x="3193" y="1774"/>
                      </a:lnTo>
                      <a:lnTo>
                        <a:pt x="3186" y="1777"/>
                      </a:lnTo>
                      <a:lnTo>
                        <a:pt x="3184" y="1777"/>
                      </a:lnTo>
                      <a:lnTo>
                        <a:pt x="3181" y="1779"/>
                      </a:lnTo>
                      <a:lnTo>
                        <a:pt x="3179" y="1781"/>
                      </a:lnTo>
                      <a:lnTo>
                        <a:pt x="3179" y="1784"/>
                      </a:lnTo>
                      <a:lnTo>
                        <a:pt x="3179" y="1786"/>
                      </a:lnTo>
                      <a:lnTo>
                        <a:pt x="3181" y="1789"/>
                      </a:lnTo>
                      <a:lnTo>
                        <a:pt x="3181" y="1791"/>
                      </a:lnTo>
                      <a:lnTo>
                        <a:pt x="3179" y="1793"/>
                      </a:lnTo>
                      <a:lnTo>
                        <a:pt x="3177" y="1796"/>
                      </a:lnTo>
                      <a:lnTo>
                        <a:pt x="3177" y="1796"/>
                      </a:lnTo>
                      <a:lnTo>
                        <a:pt x="3170" y="1796"/>
                      </a:lnTo>
                      <a:lnTo>
                        <a:pt x="3167" y="1796"/>
                      </a:lnTo>
                      <a:lnTo>
                        <a:pt x="3165" y="1793"/>
                      </a:lnTo>
                      <a:lnTo>
                        <a:pt x="3163" y="1793"/>
                      </a:lnTo>
                      <a:lnTo>
                        <a:pt x="3163" y="1789"/>
                      </a:lnTo>
                      <a:lnTo>
                        <a:pt x="3163" y="1786"/>
                      </a:lnTo>
                      <a:lnTo>
                        <a:pt x="3163" y="1784"/>
                      </a:lnTo>
                      <a:lnTo>
                        <a:pt x="3165" y="1784"/>
                      </a:lnTo>
                      <a:lnTo>
                        <a:pt x="3165" y="1781"/>
                      </a:lnTo>
                      <a:lnTo>
                        <a:pt x="3165" y="1779"/>
                      </a:lnTo>
                      <a:lnTo>
                        <a:pt x="3163" y="1777"/>
                      </a:lnTo>
                      <a:lnTo>
                        <a:pt x="3160" y="1774"/>
                      </a:lnTo>
                      <a:lnTo>
                        <a:pt x="3160" y="1772"/>
                      </a:lnTo>
                      <a:lnTo>
                        <a:pt x="3160" y="1770"/>
                      </a:lnTo>
                      <a:lnTo>
                        <a:pt x="3158" y="1770"/>
                      </a:lnTo>
                      <a:lnTo>
                        <a:pt x="3155" y="1772"/>
                      </a:lnTo>
                      <a:lnTo>
                        <a:pt x="3155" y="1774"/>
                      </a:lnTo>
                      <a:lnTo>
                        <a:pt x="3155" y="1777"/>
                      </a:lnTo>
                      <a:lnTo>
                        <a:pt x="3153" y="1777"/>
                      </a:lnTo>
                      <a:lnTo>
                        <a:pt x="3151" y="1779"/>
                      </a:lnTo>
                      <a:lnTo>
                        <a:pt x="3148" y="1779"/>
                      </a:lnTo>
                      <a:lnTo>
                        <a:pt x="3144" y="1779"/>
                      </a:lnTo>
                      <a:lnTo>
                        <a:pt x="3141" y="1779"/>
                      </a:lnTo>
                      <a:lnTo>
                        <a:pt x="3139" y="1777"/>
                      </a:lnTo>
                      <a:lnTo>
                        <a:pt x="3137" y="1777"/>
                      </a:lnTo>
                      <a:lnTo>
                        <a:pt x="3134" y="1777"/>
                      </a:lnTo>
                      <a:lnTo>
                        <a:pt x="3129" y="1779"/>
                      </a:lnTo>
                      <a:lnTo>
                        <a:pt x="3127" y="1781"/>
                      </a:lnTo>
                      <a:lnTo>
                        <a:pt x="3125" y="1786"/>
                      </a:lnTo>
                      <a:lnTo>
                        <a:pt x="3122" y="1789"/>
                      </a:lnTo>
                      <a:lnTo>
                        <a:pt x="3122" y="1791"/>
                      </a:lnTo>
                      <a:lnTo>
                        <a:pt x="3120" y="1791"/>
                      </a:lnTo>
                      <a:lnTo>
                        <a:pt x="3120" y="1791"/>
                      </a:lnTo>
                      <a:lnTo>
                        <a:pt x="3115" y="1789"/>
                      </a:lnTo>
                      <a:lnTo>
                        <a:pt x="3113" y="1786"/>
                      </a:lnTo>
                      <a:lnTo>
                        <a:pt x="3111" y="1784"/>
                      </a:lnTo>
                      <a:lnTo>
                        <a:pt x="3111" y="1779"/>
                      </a:lnTo>
                      <a:lnTo>
                        <a:pt x="3108" y="1779"/>
                      </a:lnTo>
                      <a:lnTo>
                        <a:pt x="3106" y="1779"/>
                      </a:lnTo>
                      <a:lnTo>
                        <a:pt x="3103" y="1779"/>
                      </a:lnTo>
                      <a:lnTo>
                        <a:pt x="3101" y="1781"/>
                      </a:lnTo>
                      <a:lnTo>
                        <a:pt x="3101" y="1786"/>
                      </a:lnTo>
                      <a:lnTo>
                        <a:pt x="3099" y="1789"/>
                      </a:lnTo>
                      <a:lnTo>
                        <a:pt x="3096" y="1791"/>
                      </a:lnTo>
                      <a:lnTo>
                        <a:pt x="3096" y="1793"/>
                      </a:lnTo>
                      <a:lnTo>
                        <a:pt x="3092" y="1798"/>
                      </a:lnTo>
                      <a:lnTo>
                        <a:pt x="3085" y="1803"/>
                      </a:lnTo>
                      <a:lnTo>
                        <a:pt x="3082" y="1805"/>
                      </a:lnTo>
                      <a:lnTo>
                        <a:pt x="3080" y="1805"/>
                      </a:lnTo>
                      <a:lnTo>
                        <a:pt x="3075" y="1812"/>
                      </a:lnTo>
                      <a:lnTo>
                        <a:pt x="3073" y="1815"/>
                      </a:lnTo>
                      <a:lnTo>
                        <a:pt x="3070" y="1817"/>
                      </a:lnTo>
                      <a:lnTo>
                        <a:pt x="3068" y="1817"/>
                      </a:lnTo>
                      <a:lnTo>
                        <a:pt x="3063" y="1817"/>
                      </a:lnTo>
                      <a:lnTo>
                        <a:pt x="3063" y="1817"/>
                      </a:lnTo>
                      <a:lnTo>
                        <a:pt x="3061" y="1817"/>
                      </a:lnTo>
                      <a:lnTo>
                        <a:pt x="3059" y="1817"/>
                      </a:lnTo>
                      <a:lnTo>
                        <a:pt x="3056" y="1815"/>
                      </a:lnTo>
                      <a:lnTo>
                        <a:pt x="3056" y="1810"/>
                      </a:lnTo>
                      <a:lnTo>
                        <a:pt x="3056" y="1805"/>
                      </a:lnTo>
                      <a:lnTo>
                        <a:pt x="3056" y="1803"/>
                      </a:lnTo>
                      <a:lnTo>
                        <a:pt x="3061" y="1800"/>
                      </a:lnTo>
                      <a:lnTo>
                        <a:pt x="3061" y="1798"/>
                      </a:lnTo>
                      <a:lnTo>
                        <a:pt x="3059" y="1796"/>
                      </a:lnTo>
                      <a:lnTo>
                        <a:pt x="3049" y="1798"/>
                      </a:lnTo>
                      <a:lnTo>
                        <a:pt x="3042" y="1800"/>
                      </a:lnTo>
                      <a:lnTo>
                        <a:pt x="3026" y="1807"/>
                      </a:lnTo>
                      <a:lnTo>
                        <a:pt x="3021" y="1810"/>
                      </a:lnTo>
                      <a:lnTo>
                        <a:pt x="3016" y="1812"/>
                      </a:lnTo>
                      <a:lnTo>
                        <a:pt x="3014" y="1817"/>
                      </a:lnTo>
                      <a:lnTo>
                        <a:pt x="3014" y="1817"/>
                      </a:lnTo>
                      <a:lnTo>
                        <a:pt x="3014" y="1822"/>
                      </a:lnTo>
                      <a:lnTo>
                        <a:pt x="3014" y="1826"/>
                      </a:lnTo>
                      <a:lnTo>
                        <a:pt x="3014" y="1831"/>
                      </a:lnTo>
                      <a:lnTo>
                        <a:pt x="3018" y="1838"/>
                      </a:lnTo>
                      <a:lnTo>
                        <a:pt x="3018" y="1841"/>
                      </a:lnTo>
                      <a:lnTo>
                        <a:pt x="3021" y="1841"/>
                      </a:lnTo>
                      <a:lnTo>
                        <a:pt x="3023" y="1841"/>
                      </a:lnTo>
                      <a:lnTo>
                        <a:pt x="3026" y="1838"/>
                      </a:lnTo>
                      <a:lnTo>
                        <a:pt x="3028" y="1838"/>
                      </a:lnTo>
                      <a:lnTo>
                        <a:pt x="3030" y="1836"/>
                      </a:lnTo>
                      <a:lnTo>
                        <a:pt x="3033" y="1836"/>
                      </a:lnTo>
                      <a:lnTo>
                        <a:pt x="3035" y="1836"/>
                      </a:lnTo>
                      <a:lnTo>
                        <a:pt x="3035" y="1838"/>
                      </a:lnTo>
                      <a:lnTo>
                        <a:pt x="3037" y="1841"/>
                      </a:lnTo>
                      <a:lnTo>
                        <a:pt x="3037" y="1843"/>
                      </a:lnTo>
                      <a:lnTo>
                        <a:pt x="3035" y="1845"/>
                      </a:lnTo>
                      <a:lnTo>
                        <a:pt x="3035" y="1848"/>
                      </a:lnTo>
                      <a:lnTo>
                        <a:pt x="3033" y="1852"/>
                      </a:lnTo>
                      <a:lnTo>
                        <a:pt x="3030" y="1852"/>
                      </a:lnTo>
                      <a:lnTo>
                        <a:pt x="3030" y="1855"/>
                      </a:lnTo>
                      <a:lnTo>
                        <a:pt x="3030" y="1857"/>
                      </a:lnTo>
                      <a:lnTo>
                        <a:pt x="3028" y="1857"/>
                      </a:lnTo>
                      <a:lnTo>
                        <a:pt x="3023" y="1859"/>
                      </a:lnTo>
                      <a:lnTo>
                        <a:pt x="3018" y="1862"/>
                      </a:lnTo>
                      <a:lnTo>
                        <a:pt x="3016" y="1862"/>
                      </a:lnTo>
                      <a:lnTo>
                        <a:pt x="3011" y="1857"/>
                      </a:lnTo>
                      <a:lnTo>
                        <a:pt x="3007" y="1855"/>
                      </a:lnTo>
                      <a:lnTo>
                        <a:pt x="3007" y="1852"/>
                      </a:lnTo>
                      <a:lnTo>
                        <a:pt x="3004" y="1855"/>
                      </a:lnTo>
                      <a:lnTo>
                        <a:pt x="3004" y="1857"/>
                      </a:lnTo>
                      <a:lnTo>
                        <a:pt x="3004" y="1859"/>
                      </a:lnTo>
                      <a:lnTo>
                        <a:pt x="3004" y="1862"/>
                      </a:lnTo>
                      <a:lnTo>
                        <a:pt x="3007" y="1864"/>
                      </a:lnTo>
                      <a:lnTo>
                        <a:pt x="3007" y="1866"/>
                      </a:lnTo>
                      <a:lnTo>
                        <a:pt x="3009" y="1869"/>
                      </a:lnTo>
                      <a:lnTo>
                        <a:pt x="3011" y="1871"/>
                      </a:lnTo>
                      <a:lnTo>
                        <a:pt x="3014" y="1874"/>
                      </a:lnTo>
                      <a:lnTo>
                        <a:pt x="3014" y="1878"/>
                      </a:lnTo>
                      <a:lnTo>
                        <a:pt x="3011" y="1883"/>
                      </a:lnTo>
                      <a:lnTo>
                        <a:pt x="3011" y="1885"/>
                      </a:lnTo>
                      <a:lnTo>
                        <a:pt x="3011" y="1890"/>
                      </a:lnTo>
                      <a:lnTo>
                        <a:pt x="3011" y="1892"/>
                      </a:lnTo>
                      <a:lnTo>
                        <a:pt x="3011" y="1895"/>
                      </a:lnTo>
                      <a:lnTo>
                        <a:pt x="3014" y="1897"/>
                      </a:lnTo>
                      <a:lnTo>
                        <a:pt x="3016" y="1900"/>
                      </a:lnTo>
                      <a:lnTo>
                        <a:pt x="3021" y="1900"/>
                      </a:lnTo>
                      <a:lnTo>
                        <a:pt x="3023" y="1900"/>
                      </a:lnTo>
                      <a:lnTo>
                        <a:pt x="3026" y="1897"/>
                      </a:lnTo>
                      <a:lnTo>
                        <a:pt x="3028" y="1897"/>
                      </a:lnTo>
                      <a:lnTo>
                        <a:pt x="3030" y="1897"/>
                      </a:lnTo>
                      <a:lnTo>
                        <a:pt x="3030" y="1900"/>
                      </a:lnTo>
                      <a:lnTo>
                        <a:pt x="3030" y="1902"/>
                      </a:lnTo>
                      <a:lnTo>
                        <a:pt x="3030" y="1907"/>
                      </a:lnTo>
                      <a:lnTo>
                        <a:pt x="3030" y="1911"/>
                      </a:lnTo>
                      <a:lnTo>
                        <a:pt x="3028" y="1911"/>
                      </a:lnTo>
                      <a:lnTo>
                        <a:pt x="3028" y="1914"/>
                      </a:lnTo>
                      <a:lnTo>
                        <a:pt x="3026" y="1918"/>
                      </a:lnTo>
                      <a:lnTo>
                        <a:pt x="3023" y="1921"/>
                      </a:lnTo>
                      <a:lnTo>
                        <a:pt x="3021" y="1923"/>
                      </a:lnTo>
                      <a:lnTo>
                        <a:pt x="3018" y="1923"/>
                      </a:lnTo>
                      <a:lnTo>
                        <a:pt x="3014" y="1923"/>
                      </a:lnTo>
                      <a:lnTo>
                        <a:pt x="3009" y="1923"/>
                      </a:lnTo>
                      <a:lnTo>
                        <a:pt x="3007" y="1923"/>
                      </a:lnTo>
                      <a:lnTo>
                        <a:pt x="3004" y="1926"/>
                      </a:lnTo>
                      <a:lnTo>
                        <a:pt x="3002" y="1926"/>
                      </a:lnTo>
                      <a:lnTo>
                        <a:pt x="3000" y="1928"/>
                      </a:lnTo>
                      <a:lnTo>
                        <a:pt x="3000" y="1930"/>
                      </a:lnTo>
                      <a:lnTo>
                        <a:pt x="2997" y="1935"/>
                      </a:lnTo>
                      <a:lnTo>
                        <a:pt x="2997" y="1937"/>
                      </a:lnTo>
                      <a:lnTo>
                        <a:pt x="2995" y="1940"/>
                      </a:lnTo>
                      <a:lnTo>
                        <a:pt x="2992" y="1940"/>
                      </a:lnTo>
                      <a:lnTo>
                        <a:pt x="2990" y="1937"/>
                      </a:lnTo>
                      <a:lnTo>
                        <a:pt x="2988" y="1937"/>
                      </a:lnTo>
                      <a:lnTo>
                        <a:pt x="2988" y="1933"/>
                      </a:lnTo>
                      <a:lnTo>
                        <a:pt x="2988" y="1930"/>
                      </a:lnTo>
                      <a:lnTo>
                        <a:pt x="2988" y="1930"/>
                      </a:lnTo>
                      <a:lnTo>
                        <a:pt x="2988" y="1928"/>
                      </a:lnTo>
                      <a:lnTo>
                        <a:pt x="2985" y="1926"/>
                      </a:lnTo>
                      <a:lnTo>
                        <a:pt x="2983" y="1928"/>
                      </a:lnTo>
                      <a:lnTo>
                        <a:pt x="2981" y="1930"/>
                      </a:lnTo>
                      <a:lnTo>
                        <a:pt x="2978" y="1935"/>
                      </a:lnTo>
                      <a:lnTo>
                        <a:pt x="2976" y="1940"/>
                      </a:lnTo>
                      <a:lnTo>
                        <a:pt x="2976" y="1944"/>
                      </a:lnTo>
                      <a:lnTo>
                        <a:pt x="2976" y="1949"/>
                      </a:lnTo>
                      <a:lnTo>
                        <a:pt x="2976" y="1954"/>
                      </a:lnTo>
                      <a:lnTo>
                        <a:pt x="2976" y="1961"/>
                      </a:lnTo>
                      <a:lnTo>
                        <a:pt x="2978" y="1963"/>
                      </a:lnTo>
                      <a:lnTo>
                        <a:pt x="2981" y="1963"/>
                      </a:lnTo>
                      <a:lnTo>
                        <a:pt x="2985" y="1963"/>
                      </a:lnTo>
                      <a:lnTo>
                        <a:pt x="2988" y="1963"/>
                      </a:lnTo>
                      <a:lnTo>
                        <a:pt x="2990" y="1963"/>
                      </a:lnTo>
                      <a:lnTo>
                        <a:pt x="2990" y="1968"/>
                      </a:lnTo>
                      <a:lnTo>
                        <a:pt x="2990" y="1970"/>
                      </a:lnTo>
                      <a:lnTo>
                        <a:pt x="2988" y="1973"/>
                      </a:lnTo>
                      <a:lnTo>
                        <a:pt x="2988" y="1975"/>
                      </a:lnTo>
                      <a:lnTo>
                        <a:pt x="2988" y="1980"/>
                      </a:lnTo>
                      <a:lnTo>
                        <a:pt x="2985" y="1982"/>
                      </a:lnTo>
                      <a:lnTo>
                        <a:pt x="2988" y="1987"/>
                      </a:lnTo>
                      <a:lnTo>
                        <a:pt x="2988" y="1989"/>
                      </a:lnTo>
                      <a:lnTo>
                        <a:pt x="2990" y="1994"/>
                      </a:lnTo>
                      <a:lnTo>
                        <a:pt x="2992" y="1996"/>
                      </a:lnTo>
                      <a:lnTo>
                        <a:pt x="2997" y="1999"/>
                      </a:lnTo>
                      <a:lnTo>
                        <a:pt x="3000" y="2004"/>
                      </a:lnTo>
                      <a:lnTo>
                        <a:pt x="3002" y="2006"/>
                      </a:lnTo>
                      <a:lnTo>
                        <a:pt x="3002" y="2008"/>
                      </a:lnTo>
                      <a:lnTo>
                        <a:pt x="3007" y="2008"/>
                      </a:lnTo>
                      <a:lnTo>
                        <a:pt x="3007" y="2006"/>
                      </a:lnTo>
                      <a:lnTo>
                        <a:pt x="3011" y="2008"/>
                      </a:lnTo>
                      <a:lnTo>
                        <a:pt x="3014" y="2008"/>
                      </a:lnTo>
                      <a:lnTo>
                        <a:pt x="3018" y="2011"/>
                      </a:lnTo>
                      <a:lnTo>
                        <a:pt x="3023" y="2013"/>
                      </a:lnTo>
                      <a:lnTo>
                        <a:pt x="3026" y="2015"/>
                      </a:lnTo>
                      <a:lnTo>
                        <a:pt x="3035" y="2020"/>
                      </a:lnTo>
                      <a:lnTo>
                        <a:pt x="3037" y="2022"/>
                      </a:lnTo>
                      <a:lnTo>
                        <a:pt x="3040" y="2025"/>
                      </a:lnTo>
                      <a:lnTo>
                        <a:pt x="3044" y="2032"/>
                      </a:lnTo>
                      <a:lnTo>
                        <a:pt x="3044" y="2034"/>
                      </a:lnTo>
                      <a:lnTo>
                        <a:pt x="3049" y="2041"/>
                      </a:lnTo>
                      <a:lnTo>
                        <a:pt x="3054" y="2046"/>
                      </a:lnTo>
                      <a:lnTo>
                        <a:pt x="3056" y="2051"/>
                      </a:lnTo>
                      <a:lnTo>
                        <a:pt x="3059" y="2055"/>
                      </a:lnTo>
                      <a:lnTo>
                        <a:pt x="3059" y="2058"/>
                      </a:lnTo>
                      <a:lnTo>
                        <a:pt x="3061" y="2060"/>
                      </a:lnTo>
                      <a:lnTo>
                        <a:pt x="3061" y="2065"/>
                      </a:lnTo>
                      <a:lnTo>
                        <a:pt x="3063" y="2067"/>
                      </a:lnTo>
                      <a:lnTo>
                        <a:pt x="3063" y="2070"/>
                      </a:lnTo>
                      <a:lnTo>
                        <a:pt x="3063" y="2072"/>
                      </a:lnTo>
                      <a:lnTo>
                        <a:pt x="3063" y="2074"/>
                      </a:lnTo>
                      <a:lnTo>
                        <a:pt x="3063" y="2077"/>
                      </a:lnTo>
                      <a:lnTo>
                        <a:pt x="3063" y="2079"/>
                      </a:lnTo>
                      <a:lnTo>
                        <a:pt x="3063" y="2081"/>
                      </a:lnTo>
                      <a:lnTo>
                        <a:pt x="3063" y="2084"/>
                      </a:lnTo>
                      <a:lnTo>
                        <a:pt x="3061" y="2084"/>
                      </a:lnTo>
                      <a:lnTo>
                        <a:pt x="3059" y="2086"/>
                      </a:lnTo>
                      <a:lnTo>
                        <a:pt x="3056" y="2089"/>
                      </a:lnTo>
                      <a:lnTo>
                        <a:pt x="3054" y="2089"/>
                      </a:lnTo>
                      <a:lnTo>
                        <a:pt x="3052" y="2091"/>
                      </a:lnTo>
                      <a:lnTo>
                        <a:pt x="3049" y="2091"/>
                      </a:lnTo>
                      <a:lnTo>
                        <a:pt x="3047" y="2091"/>
                      </a:lnTo>
                      <a:lnTo>
                        <a:pt x="3044" y="2091"/>
                      </a:lnTo>
                      <a:lnTo>
                        <a:pt x="3044" y="2089"/>
                      </a:lnTo>
                      <a:lnTo>
                        <a:pt x="3040" y="2089"/>
                      </a:lnTo>
                      <a:lnTo>
                        <a:pt x="3037" y="2089"/>
                      </a:lnTo>
                      <a:lnTo>
                        <a:pt x="3033" y="2091"/>
                      </a:lnTo>
                      <a:lnTo>
                        <a:pt x="3030" y="2091"/>
                      </a:lnTo>
                      <a:lnTo>
                        <a:pt x="3028" y="2093"/>
                      </a:lnTo>
                      <a:lnTo>
                        <a:pt x="3026" y="2096"/>
                      </a:lnTo>
                      <a:lnTo>
                        <a:pt x="3023" y="2098"/>
                      </a:lnTo>
                      <a:lnTo>
                        <a:pt x="3023" y="2100"/>
                      </a:lnTo>
                      <a:lnTo>
                        <a:pt x="3021" y="2100"/>
                      </a:lnTo>
                      <a:lnTo>
                        <a:pt x="3021" y="2103"/>
                      </a:lnTo>
                      <a:lnTo>
                        <a:pt x="3021" y="2105"/>
                      </a:lnTo>
                      <a:lnTo>
                        <a:pt x="3021" y="2107"/>
                      </a:lnTo>
                      <a:lnTo>
                        <a:pt x="3021" y="2110"/>
                      </a:lnTo>
                      <a:lnTo>
                        <a:pt x="3023" y="2110"/>
                      </a:lnTo>
                      <a:lnTo>
                        <a:pt x="3023" y="2115"/>
                      </a:lnTo>
                      <a:lnTo>
                        <a:pt x="3026" y="2117"/>
                      </a:lnTo>
                      <a:lnTo>
                        <a:pt x="3028" y="2117"/>
                      </a:lnTo>
                      <a:lnTo>
                        <a:pt x="3030" y="2119"/>
                      </a:lnTo>
                      <a:lnTo>
                        <a:pt x="3033" y="2122"/>
                      </a:lnTo>
                      <a:lnTo>
                        <a:pt x="3033" y="2124"/>
                      </a:lnTo>
                      <a:lnTo>
                        <a:pt x="3033" y="2126"/>
                      </a:lnTo>
                      <a:lnTo>
                        <a:pt x="3030" y="2126"/>
                      </a:lnTo>
                      <a:lnTo>
                        <a:pt x="3030" y="2129"/>
                      </a:lnTo>
                      <a:lnTo>
                        <a:pt x="3028" y="2129"/>
                      </a:lnTo>
                      <a:lnTo>
                        <a:pt x="3026" y="2129"/>
                      </a:lnTo>
                      <a:lnTo>
                        <a:pt x="3026" y="2131"/>
                      </a:lnTo>
                      <a:lnTo>
                        <a:pt x="3023" y="2131"/>
                      </a:lnTo>
                      <a:lnTo>
                        <a:pt x="3023" y="2133"/>
                      </a:lnTo>
                      <a:lnTo>
                        <a:pt x="3021" y="2133"/>
                      </a:lnTo>
                      <a:lnTo>
                        <a:pt x="3021" y="2136"/>
                      </a:lnTo>
                      <a:lnTo>
                        <a:pt x="3021" y="2141"/>
                      </a:lnTo>
                      <a:lnTo>
                        <a:pt x="3021" y="2143"/>
                      </a:lnTo>
                      <a:lnTo>
                        <a:pt x="3021" y="2148"/>
                      </a:lnTo>
                      <a:lnTo>
                        <a:pt x="3018" y="2150"/>
                      </a:lnTo>
                      <a:lnTo>
                        <a:pt x="3018" y="2152"/>
                      </a:lnTo>
                      <a:lnTo>
                        <a:pt x="3016" y="2155"/>
                      </a:lnTo>
                      <a:lnTo>
                        <a:pt x="3016" y="2157"/>
                      </a:lnTo>
                      <a:lnTo>
                        <a:pt x="3014" y="2157"/>
                      </a:lnTo>
                      <a:lnTo>
                        <a:pt x="3014" y="2159"/>
                      </a:lnTo>
                      <a:lnTo>
                        <a:pt x="3014" y="2162"/>
                      </a:lnTo>
                      <a:lnTo>
                        <a:pt x="3016" y="2164"/>
                      </a:lnTo>
                      <a:lnTo>
                        <a:pt x="3016" y="2167"/>
                      </a:lnTo>
                      <a:lnTo>
                        <a:pt x="3018" y="2167"/>
                      </a:lnTo>
                      <a:lnTo>
                        <a:pt x="3021" y="2169"/>
                      </a:lnTo>
                      <a:lnTo>
                        <a:pt x="3023" y="2171"/>
                      </a:lnTo>
                      <a:lnTo>
                        <a:pt x="3023" y="2174"/>
                      </a:lnTo>
                      <a:lnTo>
                        <a:pt x="3023" y="2176"/>
                      </a:lnTo>
                      <a:lnTo>
                        <a:pt x="3023" y="2178"/>
                      </a:lnTo>
                      <a:lnTo>
                        <a:pt x="3021" y="2181"/>
                      </a:lnTo>
                      <a:lnTo>
                        <a:pt x="3018" y="2181"/>
                      </a:lnTo>
                      <a:lnTo>
                        <a:pt x="3018" y="2183"/>
                      </a:lnTo>
                      <a:lnTo>
                        <a:pt x="3016" y="2185"/>
                      </a:lnTo>
                      <a:lnTo>
                        <a:pt x="3014" y="2185"/>
                      </a:lnTo>
                      <a:lnTo>
                        <a:pt x="3011" y="2188"/>
                      </a:lnTo>
                      <a:lnTo>
                        <a:pt x="3011" y="2190"/>
                      </a:lnTo>
                      <a:lnTo>
                        <a:pt x="3009" y="2190"/>
                      </a:lnTo>
                      <a:lnTo>
                        <a:pt x="3009" y="2193"/>
                      </a:lnTo>
                      <a:lnTo>
                        <a:pt x="3007" y="2193"/>
                      </a:lnTo>
                      <a:lnTo>
                        <a:pt x="3007" y="2195"/>
                      </a:lnTo>
                      <a:lnTo>
                        <a:pt x="3007" y="2197"/>
                      </a:lnTo>
                      <a:lnTo>
                        <a:pt x="3007" y="2200"/>
                      </a:lnTo>
                      <a:lnTo>
                        <a:pt x="3004" y="2200"/>
                      </a:lnTo>
                      <a:lnTo>
                        <a:pt x="3004" y="2202"/>
                      </a:lnTo>
                      <a:lnTo>
                        <a:pt x="3002" y="2202"/>
                      </a:lnTo>
                      <a:lnTo>
                        <a:pt x="3000" y="2202"/>
                      </a:lnTo>
                      <a:lnTo>
                        <a:pt x="2997" y="2202"/>
                      </a:lnTo>
                      <a:lnTo>
                        <a:pt x="2995" y="2202"/>
                      </a:lnTo>
                      <a:lnTo>
                        <a:pt x="2995" y="2200"/>
                      </a:lnTo>
                      <a:lnTo>
                        <a:pt x="2995" y="2202"/>
                      </a:lnTo>
                      <a:lnTo>
                        <a:pt x="2992" y="2202"/>
                      </a:lnTo>
                      <a:lnTo>
                        <a:pt x="2990" y="2202"/>
                      </a:lnTo>
                      <a:lnTo>
                        <a:pt x="2990" y="2204"/>
                      </a:lnTo>
                      <a:lnTo>
                        <a:pt x="2988" y="2204"/>
                      </a:lnTo>
                      <a:lnTo>
                        <a:pt x="2985" y="2204"/>
                      </a:lnTo>
                      <a:lnTo>
                        <a:pt x="2983" y="2207"/>
                      </a:lnTo>
                      <a:lnTo>
                        <a:pt x="2981" y="2207"/>
                      </a:lnTo>
                      <a:lnTo>
                        <a:pt x="2978" y="2207"/>
                      </a:lnTo>
                      <a:lnTo>
                        <a:pt x="2976" y="2207"/>
                      </a:lnTo>
                      <a:lnTo>
                        <a:pt x="2976" y="2209"/>
                      </a:lnTo>
                      <a:lnTo>
                        <a:pt x="2974" y="2209"/>
                      </a:lnTo>
                      <a:lnTo>
                        <a:pt x="2971" y="2209"/>
                      </a:lnTo>
                      <a:lnTo>
                        <a:pt x="2971" y="2211"/>
                      </a:lnTo>
                      <a:lnTo>
                        <a:pt x="2969" y="2211"/>
                      </a:lnTo>
                      <a:lnTo>
                        <a:pt x="2969" y="2214"/>
                      </a:lnTo>
                      <a:lnTo>
                        <a:pt x="2966" y="2214"/>
                      </a:lnTo>
                      <a:lnTo>
                        <a:pt x="2966" y="2214"/>
                      </a:lnTo>
                      <a:lnTo>
                        <a:pt x="2966" y="2216"/>
                      </a:lnTo>
                      <a:lnTo>
                        <a:pt x="2964" y="2216"/>
                      </a:lnTo>
                      <a:lnTo>
                        <a:pt x="2964" y="2218"/>
                      </a:lnTo>
                      <a:lnTo>
                        <a:pt x="2966" y="2221"/>
                      </a:lnTo>
                      <a:lnTo>
                        <a:pt x="2964" y="2221"/>
                      </a:lnTo>
                      <a:lnTo>
                        <a:pt x="2964" y="2223"/>
                      </a:lnTo>
                      <a:lnTo>
                        <a:pt x="2964" y="2226"/>
                      </a:lnTo>
                      <a:lnTo>
                        <a:pt x="2964" y="2228"/>
                      </a:lnTo>
                      <a:lnTo>
                        <a:pt x="2962" y="2228"/>
                      </a:lnTo>
                      <a:lnTo>
                        <a:pt x="2959" y="2228"/>
                      </a:lnTo>
                      <a:lnTo>
                        <a:pt x="2957" y="2228"/>
                      </a:lnTo>
                      <a:lnTo>
                        <a:pt x="2955" y="2228"/>
                      </a:lnTo>
                      <a:lnTo>
                        <a:pt x="2955" y="2226"/>
                      </a:lnTo>
                      <a:lnTo>
                        <a:pt x="2952" y="2226"/>
                      </a:lnTo>
                      <a:lnTo>
                        <a:pt x="2950" y="2226"/>
                      </a:lnTo>
                      <a:lnTo>
                        <a:pt x="2950" y="2223"/>
                      </a:lnTo>
                      <a:lnTo>
                        <a:pt x="2950" y="2223"/>
                      </a:lnTo>
                      <a:lnTo>
                        <a:pt x="2948" y="2223"/>
                      </a:lnTo>
                      <a:lnTo>
                        <a:pt x="2948" y="2226"/>
                      </a:lnTo>
                      <a:lnTo>
                        <a:pt x="2945" y="2226"/>
                      </a:lnTo>
                      <a:lnTo>
                        <a:pt x="2943" y="2226"/>
                      </a:lnTo>
                      <a:lnTo>
                        <a:pt x="2945" y="2226"/>
                      </a:lnTo>
                      <a:lnTo>
                        <a:pt x="2945" y="2228"/>
                      </a:lnTo>
                      <a:lnTo>
                        <a:pt x="2945" y="2230"/>
                      </a:lnTo>
                      <a:lnTo>
                        <a:pt x="2945" y="2235"/>
                      </a:lnTo>
                      <a:lnTo>
                        <a:pt x="2945" y="2237"/>
                      </a:lnTo>
                      <a:lnTo>
                        <a:pt x="2948" y="2240"/>
                      </a:lnTo>
                      <a:lnTo>
                        <a:pt x="2948" y="2242"/>
                      </a:lnTo>
                      <a:lnTo>
                        <a:pt x="2950" y="2244"/>
                      </a:lnTo>
                      <a:lnTo>
                        <a:pt x="2950" y="2249"/>
                      </a:lnTo>
                      <a:lnTo>
                        <a:pt x="2952" y="2252"/>
                      </a:lnTo>
                      <a:lnTo>
                        <a:pt x="2955" y="2254"/>
                      </a:lnTo>
                      <a:lnTo>
                        <a:pt x="2955" y="2256"/>
                      </a:lnTo>
                      <a:lnTo>
                        <a:pt x="2957" y="2256"/>
                      </a:lnTo>
                      <a:lnTo>
                        <a:pt x="2959" y="2259"/>
                      </a:lnTo>
                      <a:lnTo>
                        <a:pt x="2962" y="2259"/>
                      </a:lnTo>
                      <a:lnTo>
                        <a:pt x="2962" y="2261"/>
                      </a:lnTo>
                      <a:lnTo>
                        <a:pt x="2964" y="2261"/>
                      </a:lnTo>
                      <a:lnTo>
                        <a:pt x="2966" y="2261"/>
                      </a:lnTo>
                      <a:lnTo>
                        <a:pt x="2969" y="2261"/>
                      </a:lnTo>
                      <a:lnTo>
                        <a:pt x="2969" y="2259"/>
                      </a:lnTo>
                      <a:lnTo>
                        <a:pt x="2969" y="2256"/>
                      </a:lnTo>
                      <a:lnTo>
                        <a:pt x="2969" y="2254"/>
                      </a:lnTo>
                      <a:lnTo>
                        <a:pt x="2969" y="2252"/>
                      </a:lnTo>
                      <a:lnTo>
                        <a:pt x="2969" y="2249"/>
                      </a:lnTo>
                      <a:lnTo>
                        <a:pt x="2969" y="2247"/>
                      </a:lnTo>
                      <a:lnTo>
                        <a:pt x="2971" y="2247"/>
                      </a:lnTo>
                      <a:lnTo>
                        <a:pt x="2974" y="2247"/>
                      </a:lnTo>
                      <a:lnTo>
                        <a:pt x="2974" y="2249"/>
                      </a:lnTo>
                      <a:lnTo>
                        <a:pt x="2976" y="2249"/>
                      </a:lnTo>
                      <a:lnTo>
                        <a:pt x="2976" y="2252"/>
                      </a:lnTo>
                      <a:lnTo>
                        <a:pt x="2976" y="2254"/>
                      </a:lnTo>
                      <a:lnTo>
                        <a:pt x="2978" y="2256"/>
                      </a:lnTo>
                      <a:lnTo>
                        <a:pt x="2978" y="2261"/>
                      </a:lnTo>
                      <a:lnTo>
                        <a:pt x="2978" y="2263"/>
                      </a:lnTo>
                      <a:lnTo>
                        <a:pt x="2978" y="2266"/>
                      </a:lnTo>
                      <a:lnTo>
                        <a:pt x="2978" y="2268"/>
                      </a:lnTo>
                      <a:lnTo>
                        <a:pt x="2981" y="2268"/>
                      </a:lnTo>
                      <a:lnTo>
                        <a:pt x="2981" y="2270"/>
                      </a:lnTo>
                      <a:lnTo>
                        <a:pt x="2981" y="2270"/>
                      </a:lnTo>
                      <a:lnTo>
                        <a:pt x="2981" y="2273"/>
                      </a:lnTo>
                      <a:lnTo>
                        <a:pt x="2981" y="2275"/>
                      </a:lnTo>
                      <a:lnTo>
                        <a:pt x="2983" y="2278"/>
                      </a:lnTo>
                      <a:lnTo>
                        <a:pt x="2983" y="2280"/>
                      </a:lnTo>
                      <a:lnTo>
                        <a:pt x="2985" y="2280"/>
                      </a:lnTo>
                      <a:lnTo>
                        <a:pt x="2985" y="2282"/>
                      </a:lnTo>
                      <a:lnTo>
                        <a:pt x="2985" y="2285"/>
                      </a:lnTo>
                      <a:lnTo>
                        <a:pt x="2988" y="2285"/>
                      </a:lnTo>
                      <a:lnTo>
                        <a:pt x="2988" y="2287"/>
                      </a:lnTo>
                      <a:lnTo>
                        <a:pt x="2988" y="2289"/>
                      </a:lnTo>
                      <a:lnTo>
                        <a:pt x="2990" y="2289"/>
                      </a:lnTo>
                      <a:lnTo>
                        <a:pt x="2990" y="2292"/>
                      </a:lnTo>
                      <a:lnTo>
                        <a:pt x="2992" y="2294"/>
                      </a:lnTo>
                      <a:lnTo>
                        <a:pt x="2992" y="2296"/>
                      </a:lnTo>
                      <a:lnTo>
                        <a:pt x="2992" y="2299"/>
                      </a:lnTo>
                      <a:lnTo>
                        <a:pt x="2995" y="2299"/>
                      </a:lnTo>
                      <a:lnTo>
                        <a:pt x="2995" y="2301"/>
                      </a:lnTo>
                      <a:lnTo>
                        <a:pt x="2995" y="2304"/>
                      </a:lnTo>
                      <a:lnTo>
                        <a:pt x="2992" y="2304"/>
                      </a:lnTo>
                      <a:lnTo>
                        <a:pt x="2992" y="2306"/>
                      </a:lnTo>
                      <a:lnTo>
                        <a:pt x="2992" y="2308"/>
                      </a:lnTo>
                      <a:lnTo>
                        <a:pt x="2992" y="2311"/>
                      </a:lnTo>
                      <a:lnTo>
                        <a:pt x="2992" y="2313"/>
                      </a:lnTo>
                      <a:lnTo>
                        <a:pt x="2992" y="2315"/>
                      </a:lnTo>
                      <a:lnTo>
                        <a:pt x="2992" y="2318"/>
                      </a:lnTo>
                      <a:lnTo>
                        <a:pt x="2992" y="2320"/>
                      </a:lnTo>
                      <a:lnTo>
                        <a:pt x="2990" y="2320"/>
                      </a:lnTo>
                      <a:lnTo>
                        <a:pt x="2988" y="2320"/>
                      </a:lnTo>
                      <a:lnTo>
                        <a:pt x="2985" y="2320"/>
                      </a:lnTo>
                      <a:lnTo>
                        <a:pt x="2983" y="2320"/>
                      </a:lnTo>
                      <a:lnTo>
                        <a:pt x="2981" y="2320"/>
                      </a:lnTo>
                      <a:lnTo>
                        <a:pt x="2978" y="2318"/>
                      </a:lnTo>
                      <a:lnTo>
                        <a:pt x="2976" y="2318"/>
                      </a:lnTo>
                      <a:lnTo>
                        <a:pt x="2974" y="2315"/>
                      </a:lnTo>
                      <a:lnTo>
                        <a:pt x="2971" y="2315"/>
                      </a:lnTo>
                      <a:lnTo>
                        <a:pt x="2969" y="2315"/>
                      </a:lnTo>
                      <a:lnTo>
                        <a:pt x="2969" y="2318"/>
                      </a:lnTo>
                      <a:lnTo>
                        <a:pt x="2969" y="2320"/>
                      </a:lnTo>
                      <a:lnTo>
                        <a:pt x="2969" y="2322"/>
                      </a:lnTo>
                      <a:lnTo>
                        <a:pt x="2971" y="2325"/>
                      </a:lnTo>
                      <a:lnTo>
                        <a:pt x="2974" y="2327"/>
                      </a:lnTo>
                      <a:lnTo>
                        <a:pt x="2976" y="2327"/>
                      </a:lnTo>
                      <a:lnTo>
                        <a:pt x="2976" y="2330"/>
                      </a:lnTo>
                      <a:lnTo>
                        <a:pt x="2981" y="2330"/>
                      </a:lnTo>
                      <a:lnTo>
                        <a:pt x="2983" y="2332"/>
                      </a:lnTo>
                      <a:lnTo>
                        <a:pt x="2985" y="2332"/>
                      </a:lnTo>
                      <a:lnTo>
                        <a:pt x="2988" y="2330"/>
                      </a:lnTo>
                      <a:lnTo>
                        <a:pt x="2990" y="2330"/>
                      </a:lnTo>
                      <a:lnTo>
                        <a:pt x="2992" y="2330"/>
                      </a:lnTo>
                      <a:lnTo>
                        <a:pt x="2995" y="2327"/>
                      </a:lnTo>
                      <a:lnTo>
                        <a:pt x="2995" y="2330"/>
                      </a:lnTo>
                      <a:lnTo>
                        <a:pt x="2997" y="2332"/>
                      </a:lnTo>
                      <a:lnTo>
                        <a:pt x="2997" y="2334"/>
                      </a:lnTo>
                      <a:lnTo>
                        <a:pt x="3000" y="2334"/>
                      </a:lnTo>
                      <a:lnTo>
                        <a:pt x="3000" y="2337"/>
                      </a:lnTo>
                      <a:lnTo>
                        <a:pt x="2997" y="2337"/>
                      </a:lnTo>
                      <a:lnTo>
                        <a:pt x="2997" y="2339"/>
                      </a:lnTo>
                      <a:lnTo>
                        <a:pt x="2997" y="2341"/>
                      </a:lnTo>
                      <a:lnTo>
                        <a:pt x="2997" y="2344"/>
                      </a:lnTo>
                      <a:lnTo>
                        <a:pt x="2995" y="2344"/>
                      </a:lnTo>
                      <a:lnTo>
                        <a:pt x="2995" y="2346"/>
                      </a:lnTo>
                      <a:lnTo>
                        <a:pt x="2992" y="2346"/>
                      </a:lnTo>
                      <a:lnTo>
                        <a:pt x="2992" y="2348"/>
                      </a:lnTo>
                      <a:lnTo>
                        <a:pt x="2990" y="2348"/>
                      </a:lnTo>
                      <a:lnTo>
                        <a:pt x="2990" y="2351"/>
                      </a:lnTo>
                      <a:lnTo>
                        <a:pt x="2990" y="2353"/>
                      </a:lnTo>
                      <a:lnTo>
                        <a:pt x="2990" y="2356"/>
                      </a:lnTo>
                      <a:lnTo>
                        <a:pt x="2992" y="2356"/>
                      </a:lnTo>
                      <a:lnTo>
                        <a:pt x="2992" y="2358"/>
                      </a:lnTo>
                      <a:lnTo>
                        <a:pt x="2995" y="2358"/>
                      </a:lnTo>
                      <a:lnTo>
                        <a:pt x="2997" y="2358"/>
                      </a:lnTo>
                      <a:lnTo>
                        <a:pt x="3000" y="2358"/>
                      </a:lnTo>
                      <a:lnTo>
                        <a:pt x="3000" y="2360"/>
                      </a:lnTo>
                      <a:lnTo>
                        <a:pt x="3002" y="2363"/>
                      </a:lnTo>
                      <a:lnTo>
                        <a:pt x="3004" y="2365"/>
                      </a:lnTo>
                      <a:lnTo>
                        <a:pt x="3004" y="2367"/>
                      </a:lnTo>
                      <a:lnTo>
                        <a:pt x="3004" y="2370"/>
                      </a:lnTo>
                      <a:lnTo>
                        <a:pt x="3007" y="2370"/>
                      </a:lnTo>
                      <a:lnTo>
                        <a:pt x="3007" y="2372"/>
                      </a:lnTo>
                      <a:lnTo>
                        <a:pt x="3007" y="2374"/>
                      </a:lnTo>
                      <a:lnTo>
                        <a:pt x="3007" y="2377"/>
                      </a:lnTo>
                      <a:lnTo>
                        <a:pt x="3007" y="2379"/>
                      </a:lnTo>
                      <a:lnTo>
                        <a:pt x="3007" y="2382"/>
                      </a:lnTo>
                      <a:lnTo>
                        <a:pt x="3007" y="2384"/>
                      </a:lnTo>
                      <a:lnTo>
                        <a:pt x="3007" y="2384"/>
                      </a:lnTo>
                      <a:lnTo>
                        <a:pt x="3007" y="2386"/>
                      </a:lnTo>
                      <a:lnTo>
                        <a:pt x="3004" y="2386"/>
                      </a:lnTo>
                      <a:lnTo>
                        <a:pt x="3004" y="2391"/>
                      </a:lnTo>
                      <a:lnTo>
                        <a:pt x="3007" y="2391"/>
                      </a:lnTo>
                      <a:lnTo>
                        <a:pt x="3007" y="2393"/>
                      </a:lnTo>
                      <a:lnTo>
                        <a:pt x="3007" y="2396"/>
                      </a:lnTo>
                      <a:lnTo>
                        <a:pt x="3007" y="2398"/>
                      </a:lnTo>
                      <a:lnTo>
                        <a:pt x="3007" y="2400"/>
                      </a:lnTo>
                      <a:lnTo>
                        <a:pt x="3009" y="2403"/>
                      </a:lnTo>
                      <a:lnTo>
                        <a:pt x="3011" y="2403"/>
                      </a:lnTo>
                      <a:lnTo>
                        <a:pt x="3014" y="2403"/>
                      </a:lnTo>
                      <a:lnTo>
                        <a:pt x="3014" y="2405"/>
                      </a:lnTo>
                      <a:lnTo>
                        <a:pt x="3016" y="2405"/>
                      </a:lnTo>
                      <a:lnTo>
                        <a:pt x="3018" y="2407"/>
                      </a:lnTo>
                      <a:lnTo>
                        <a:pt x="3021" y="2407"/>
                      </a:lnTo>
                      <a:lnTo>
                        <a:pt x="3021" y="2410"/>
                      </a:lnTo>
                      <a:lnTo>
                        <a:pt x="3023" y="2410"/>
                      </a:lnTo>
                      <a:lnTo>
                        <a:pt x="3026" y="2410"/>
                      </a:lnTo>
                      <a:lnTo>
                        <a:pt x="3028" y="2410"/>
                      </a:lnTo>
                      <a:lnTo>
                        <a:pt x="3030" y="2410"/>
                      </a:lnTo>
                      <a:lnTo>
                        <a:pt x="3033" y="2410"/>
                      </a:lnTo>
                      <a:lnTo>
                        <a:pt x="3035" y="2410"/>
                      </a:lnTo>
                      <a:lnTo>
                        <a:pt x="3037" y="2410"/>
                      </a:lnTo>
                      <a:lnTo>
                        <a:pt x="3040" y="2410"/>
                      </a:lnTo>
                      <a:lnTo>
                        <a:pt x="3042" y="2410"/>
                      </a:lnTo>
                      <a:lnTo>
                        <a:pt x="3042" y="2412"/>
                      </a:lnTo>
                      <a:lnTo>
                        <a:pt x="3044" y="2412"/>
                      </a:lnTo>
                      <a:lnTo>
                        <a:pt x="3044" y="2415"/>
                      </a:lnTo>
                      <a:lnTo>
                        <a:pt x="3044" y="2417"/>
                      </a:lnTo>
                      <a:lnTo>
                        <a:pt x="3044" y="2419"/>
                      </a:lnTo>
                      <a:lnTo>
                        <a:pt x="3047" y="2419"/>
                      </a:lnTo>
                      <a:lnTo>
                        <a:pt x="3047" y="2422"/>
                      </a:lnTo>
                      <a:lnTo>
                        <a:pt x="3047" y="2424"/>
                      </a:lnTo>
                      <a:lnTo>
                        <a:pt x="3047" y="2426"/>
                      </a:lnTo>
                      <a:lnTo>
                        <a:pt x="3047" y="2429"/>
                      </a:lnTo>
                      <a:lnTo>
                        <a:pt x="3049" y="2429"/>
                      </a:lnTo>
                      <a:lnTo>
                        <a:pt x="3049" y="2431"/>
                      </a:lnTo>
                      <a:lnTo>
                        <a:pt x="3049" y="2433"/>
                      </a:lnTo>
                      <a:lnTo>
                        <a:pt x="3049" y="2436"/>
                      </a:lnTo>
                      <a:lnTo>
                        <a:pt x="3049" y="2438"/>
                      </a:lnTo>
                      <a:lnTo>
                        <a:pt x="3052" y="2438"/>
                      </a:lnTo>
                      <a:lnTo>
                        <a:pt x="3052" y="2441"/>
                      </a:lnTo>
                      <a:lnTo>
                        <a:pt x="3054" y="2441"/>
                      </a:lnTo>
                      <a:lnTo>
                        <a:pt x="3054" y="2441"/>
                      </a:lnTo>
                      <a:lnTo>
                        <a:pt x="3056" y="2441"/>
                      </a:lnTo>
                      <a:lnTo>
                        <a:pt x="3059" y="2441"/>
                      </a:lnTo>
                      <a:lnTo>
                        <a:pt x="3059" y="2443"/>
                      </a:lnTo>
                      <a:lnTo>
                        <a:pt x="3061" y="2443"/>
                      </a:lnTo>
                      <a:lnTo>
                        <a:pt x="3063" y="2443"/>
                      </a:lnTo>
                      <a:lnTo>
                        <a:pt x="3063" y="2445"/>
                      </a:lnTo>
                      <a:lnTo>
                        <a:pt x="3066" y="2445"/>
                      </a:lnTo>
                      <a:lnTo>
                        <a:pt x="3070" y="2445"/>
                      </a:lnTo>
                      <a:lnTo>
                        <a:pt x="3073" y="2445"/>
                      </a:lnTo>
                      <a:lnTo>
                        <a:pt x="3075" y="2443"/>
                      </a:lnTo>
                      <a:lnTo>
                        <a:pt x="3078" y="2443"/>
                      </a:lnTo>
                      <a:lnTo>
                        <a:pt x="3080" y="2443"/>
                      </a:lnTo>
                      <a:lnTo>
                        <a:pt x="3082" y="2443"/>
                      </a:lnTo>
                      <a:lnTo>
                        <a:pt x="3085" y="2443"/>
                      </a:lnTo>
                      <a:lnTo>
                        <a:pt x="3087" y="2443"/>
                      </a:lnTo>
                      <a:lnTo>
                        <a:pt x="3089" y="2445"/>
                      </a:lnTo>
                      <a:lnTo>
                        <a:pt x="3089" y="2448"/>
                      </a:lnTo>
                      <a:lnTo>
                        <a:pt x="3089" y="2450"/>
                      </a:lnTo>
                      <a:lnTo>
                        <a:pt x="3089" y="2452"/>
                      </a:lnTo>
                      <a:lnTo>
                        <a:pt x="3089" y="2455"/>
                      </a:lnTo>
                      <a:lnTo>
                        <a:pt x="3087" y="2455"/>
                      </a:lnTo>
                      <a:lnTo>
                        <a:pt x="3087" y="2457"/>
                      </a:lnTo>
                      <a:lnTo>
                        <a:pt x="3087" y="2459"/>
                      </a:lnTo>
                      <a:lnTo>
                        <a:pt x="3087" y="2462"/>
                      </a:lnTo>
                      <a:lnTo>
                        <a:pt x="3085" y="2462"/>
                      </a:lnTo>
                      <a:lnTo>
                        <a:pt x="3085" y="2464"/>
                      </a:lnTo>
                      <a:lnTo>
                        <a:pt x="3085" y="2467"/>
                      </a:lnTo>
                      <a:lnTo>
                        <a:pt x="3085" y="2469"/>
                      </a:lnTo>
                      <a:lnTo>
                        <a:pt x="3085" y="2471"/>
                      </a:lnTo>
                      <a:lnTo>
                        <a:pt x="3085" y="2474"/>
                      </a:lnTo>
                      <a:lnTo>
                        <a:pt x="3085" y="2476"/>
                      </a:lnTo>
                      <a:lnTo>
                        <a:pt x="3087" y="2478"/>
                      </a:lnTo>
                      <a:lnTo>
                        <a:pt x="3087" y="2481"/>
                      </a:lnTo>
                      <a:lnTo>
                        <a:pt x="3087" y="2483"/>
                      </a:lnTo>
                      <a:lnTo>
                        <a:pt x="3089" y="2483"/>
                      </a:lnTo>
                      <a:lnTo>
                        <a:pt x="3092" y="2485"/>
                      </a:lnTo>
                      <a:lnTo>
                        <a:pt x="3094" y="2485"/>
                      </a:lnTo>
                      <a:lnTo>
                        <a:pt x="3094" y="2488"/>
                      </a:lnTo>
                      <a:lnTo>
                        <a:pt x="3096" y="2488"/>
                      </a:lnTo>
                      <a:lnTo>
                        <a:pt x="3096" y="2490"/>
                      </a:lnTo>
                      <a:lnTo>
                        <a:pt x="3099" y="2490"/>
                      </a:lnTo>
                      <a:lnTo>
                        <a:pt x="3101" y="2493"/>
                      </a:lnTo>
                      <a:lnTo>
                        <a:pt x="3103" y="2493"/>
                      </a:lnTo>
                      <a:lnTo>
                        <a:pt x="3103" y="2495"/>
                      </a:lnTo>
                      <a:lnTo>
                        <a:pt x="3106" y="2495"/>
                      </a:lnTo>
                      <a:lnTo>
                        <a:pt x="3108" y="2497"/>
                      </a:lnTo>
                      <a:lnTo>
                        <a:pt x="3111" y="2497"/>
                      </a:lnTo>
                      <a:lnTo>
                        <a:pt x="3111" y="2497"/>
                      </a:lnTo>
                      <a:lnTo>
                        <a:pt x="3113" y="2497"/>
                      </a:lnTo>
                      <a:lnTo>
                        <a:pt x="3115" y="2497"/>
                      </a:lnTo>
                      <a:lnTo>
                        <a:pt x="3115" y="2500"/>
                      </a:lnTo>
                      <a:lnTo>
                        <a:pt x="3118" y="2500"/>
                      </a:lnTo>
                      <a:lnTo>
                        <a:pt x="3118" y="2502"/>
                      </a:lnTo>
                      <a:lnTo>
                        <a:pt x="3120" y="2502"/>
                      </a:lnTo>
                      <a:lnTo>
                        <a:pt x="3120" y="2504"/>
                      </a:lnTo>
                      <a:lnTo>
                        <a:pt x="3120" y="2504"/>
                      </a:lnTo>
                      <a:lnTo>
                        <a:pt x="3120" y="2507"/>
                      </a:lnTo>
                      <a:lnTo>
                        <a:pt x="3122" y="2507"/>
                      </a:lnTo>
                      <a:lnTo>
                        <a:pt x="3122" y="2509"/>
                      </a:lnTo>
                      <a:lnTo>
                        <a:pt x="3122" y="2511"/>
                      </a:lnTo>
                      <a:lnTo>
                        <a:pt x="3122" y="2514"/>
                      </a:lnTo>
                      <a:lnTo>
                        <a:pt x="3122" y="2516"/>
                      </a:lnTo>
                      <a:lnTo>
                        <a:pt x="3122" y="2519"/>
                      </a:lnTo>
                      <a:lnTo>
                        <a:pt x="3122" y="2521"/>
                      </a:lnTo>
                      <a:lnTo>
                        <a:pt x="3120" y="2521"/>
                      </a:lnTo>
                      <a:lnTo>
                        <a:pt x="3120" y="2523"/>
                      </a:lnTo>
                      <a:lnTo>
                        <a:pt x="3120" y="2526"/>
                      </a:lnTo>
                      <a:lnTo>
                        <a:pt x="3120" y="2528"/>
                      </a:lnTo>
                      <a:lnTo>
                        <a:pt x="3120" y="2530"/>
                      </a:lnTo>
                      <a:lnTo>
                        <a:pt x="3122" y="2530"/>
                      </a:lnTo>
                      <a:lnTo>
                        <a:pt x="3122" y="2533"/>
                      </a:lnTo>
                      <a:lnTo>
                        <a:pt x="3125" y="2533"/>
                      </a:lnTo>
                      <a:lnTo>
                        <a:pt x="3125" y="2535"/>
                      </a:lnTo>
                      <a:lnTo>
                        <a:pt x="3127" y="2535"/>
                      </a:lnTo>
                      <a:lnTo>
                        <a:pt x="3129" y="2535"/>
                      </a:lnTo>
                      <a:lnTo>
                        <a:pt x="3132" y="2535"/>
                      </a:lnTo>
                      <a:lnTo>
                        <a:pt x="3134" y="2535"/>
                      </a:lnTo>
                      <a:lnTo>
                        <a:pt x="3134" y="2537"/>
                      </a:lnTo>
                      <a:lnTo>
                        <a:pt x="3137" y="2537"/>
                      </a:lnTo>
                      <a:lnTo>
                        <a:pt x="3139" y="2537"/>
                      </a:lnTo>
                      <a:lnTo>
                        <a:pt x="3141" y="2537"/>
                      </a:lnTo>
                      <a:lnTo>
                        <a:pt x="3141" y="2540"/>
                      </a:lnTo>
                      <a:lnTo>
                        <a:pt x="3144" y="2540"/>
                      </a:lnTo>
                      <a:lnTo>
                        <a:pt x="3144" y="2542"/>
                      </a:lnTo>
                      <a:lnTo>
                        <a:pt x="3144" y="2545"/>
                      </a:lnTo>
                      <a:lnTo>
                        <a:pt x="3144" y="2547"/>
                      </a:lnTo>
                      <a:lnTo>
                        <a:pt x="3146" y="2547"/>
                      </a:lnTo>
                      <a:lnTo>
                        <a:pt x="3146" y="2549"/>
                      </a:lnTo>
                      <a:lnTo>
                        <a:pt x="3146" y="2552"/>
                      </a:lnTo>
                      <a:lnTo>
                        <a:pt x="3146" y="2554"/>
                      </a:lnTo>
                      <a:lnTo>
                        <a:pt x="3146" y="2554"/>
                      </a:lnTo>
                      <a:lnTo>
                        <a:pt x="3146" y="2556"/>
                      </a:lnTo>
                      <a:lnTo>
                        <a:pt x="3146" y="2559"/>
                      </a:lnTo>
                      <a:lnTo>
                        <a:pt x="3144" y="2559"/>
                      </a:lnTo>
                      <a:lnTo>
                        <a:pt x="3144" y="2561"/>
                      </a:lnTo>
                      <a:lnTo>
                        <a:pt x="3144" y="2563"/>
                      </a:lnTo>
                      <a:lnTo>
                        <a:pt x="3141" y="2563"/>
                      </a:lnTo>
                      <a:lnTo>
                        <a:pt x="3139" y="2563"/>
                      </a:lnTo>
                      <a:lnTo>
                        <a:pt x="3139" y="2566"/>
                      </a:lnTo>
                      <a:lnTo>
                        <a:pt x="3137" y="2566"/>
                      </a:lnTo>
                      <a:lnTo>
                        <a:pt x="3134" y="2566"/>
                      </a:lnTo>
                      <a:lnTo>
                        <a:pt x="3134" y="2563"/>
                      </a:lnTo>
                      <a:lnTo>
                        <a:pt x="3132" y="2563"/>
                      </a:lnTo>
                      <a:lnTo>
                        <a:pt x="3129" y="2563"/>
                      </a:lnTo>
                      <a:lnTo>
                        <a:pt x="3127" y="2561"/>
                      </a:lnTo>
                      <a:lnTo>
                        <a:pt x="3125" y="2561"/>
                      </a:lnTo>
                      <a:lnTo>
                        <a:pt x="3122" y="2561"/>
                      </a:lnTo>
                      <a:lnTo>
                        <a:pt x="3120" y="2561"/>
                      </a:lnTo>
                      <a:lnTo>
                        <a:pt x="3120" y="2563"/>
                      </a:lnTo>
                      <a:lnTo>
                        <a:pt x="3120" y="2566"/>
                      </a:lnTo>
                      <a:lnTo>
                        <a:pt x="3120" y="2568"/>
                      </a:lnTo>
                      <a:lnTo>
                        <a:pt x="3120" y="2570"/>
                      </a:lnTo>
                      <a:lnTo>
                        <a:pt x="3120" y="2570"/>
                      </a:lnTo>
                      <a:lnTo>
                        <a:pt x="3120" y="2573"/>
                      </a:lnTo>
                      <a:lnTo>
                        <a:pt x="3115" y="2578"/>
                      </a:lnTo>
                      <a:lnTo>
                        <a:pt x="3113" y="2580"/>
                      </a:lnTo>
                      <a:lnTo>
                        <a:pt x="3108" y="2582"/>
                      </a:lnTo>
                      <a:lnTo>
                        <a:pt x="3108" y="2585"/>
                      </a:lnTo>
                      <a:lnTo>
                        <a:pt x="3106" y="2585"/>
                      </a:lnTo>
                      <a:lnTo>
                        <a:pt x="3106" y="2587"/>
                      </a:lnTo>
                      <a:lnTo>
                        <a:pt x="3106" y="2589"/>
                      </a:lnTo>
                      <a:lnTo>
                        <a:pt x="3106" y="2592"/>
                      </a:lnTo>
                      <a:lnTo>
                        <a:pt x="3106" y="2594"/>
                      </a:lnTo>
                      <a:lnTo>
                        <a:pt x="3108" y="2596"/>
                      </a:lnTo>
                      <a:lnTo>
                        <a:pt x="3111" y="2601"/>
                      </a:lnTo>
                      <a:lnTo>
                        <a:pt x="3113" y="2604"/>
                      </a:lnTo>
                      <a:lnTo>
                        <a:pt x="3115" y="2606"/>
                      </a:lnTo>
                      <a:lnTo>
                        <a:pt x="3115" y="2608"/>
                      </a:lnTo>
                      <a:lnTo>
                        <a:pt x="3118" y="2608"/>
                      </a:lnTo>
                      <a:lnTo>
                        <a:pt x="3118" y="2611"/>
                      </a:lnTo>
                      <a:lnTo>
                        <a:pt x="3118" y="2611"/>
                      </a:lnTo>
                      <a:lnTo>
                        <a:pt x="3118" y="2615"/>
                      </a:lnTo>
                      <a:lnTo>
                        <a:pt x="3115" y="2627"/>
                      </a:lnTo>
                      <a:lnTo>
                        <a:pt x="3113" y="2634"/>
                      </a:lnTo>
                      <a:lnTo>
                        <a:pt x="3111" y="2637"/>
                      </a:lnTo>
                      <a:lnTo>
                        <a:pt x="3106" y="2639"/>
                      </a:lnTo>
                      <a:lnTo>
                        <a:pt x="3103" y="2641"/>
                      </a:lnTo>
                      <a:lnTo>
                        <a:pt x="3103" y="2644"/>
                      </a:lnTo>
                      <a:lnTo>
                        <a:pt x="3103" y="2646"/>
                      </a:lnTo>
                      <a:lnTo>
                        <a:pt x="3106" y="2648"/>
                      </a:lnTo>
                      <a:lnTo>
                        <a:pt x="3108" y="2653"/>
                      </a:lnTo>
                      <a:lnTo>
                        <a:pt x="3111" y="2653"/>
                      </a:lnTo>
                      <a:lnTo>
                        <a:pt x="3113" y="2656"/>
                      </a:lnTo>
                      <a:lnTo>
                        <a:pt x="3115" y="2656"/>
                      </a:lnTo>
                      <a:lnTo>
                        <a:pt x="3120" y="2658"/>
                      </a:lnTo>
                      <a:lnTo>
                        <a:pt x="3122" y="2660"/>
                      </a:lnTo>
                      <a:lnTo>
                        <a:pt x="3125" y="2663"/>
                      </a:lnTo>
                      <a:lnTo>
                        <a:pt x="3125" y="2665"/>
                      </a:lnTo>
                      <a:lnTo>
                        <a:pt x="3127" y="2667"/>
                      </a:lnTo>
                      <a:lnTo>
                        <a:pt x="3129" y="2672"/>
                      </a:lnTo>
                      <a:lnTo>
                        <a:pt x="3129" y="2679"/>
                      </a:lnTo>
                      <a:lnTo>
                        <a:pt x="3129" y="2682"/>
                      </a:lnTo>
                      <a:lnTo>
                        <a:pt x="3129" y="2686"/>
                      </a:lnTo>
                      <a:lnTo>
                        <a:pt x="3127" y="2689"/>
                      </a:lnTo>
                      <a:lnTo>
                        <a:pt x="3127" y="2691"/>
                      </a:lnTo>
                      <a:lnTo>
                        <a:pt x="3125" y="2693"/>
                      </a:lnTo>
                      <a:lnTo>
                        <a:pt x="3122" y="2693"/>
                      </a:lnTo>
                      <a:lnTo>
                        <a:pt x="3120" y="2693"/>
                      </a:lnTo>
                      <a:lnTo>
                        <a:pt x="3120" y="2696"/>
                      </a:lnTo>
                      <a:lnTo>
                        <a:pt x="3120" y="2696"/>
                      </a:lnTo>
                      <a:lnTo>
                        <a:pt x="3118" y="2693"/>
                      </a:lnTo>
                      <a:lnTo>
                        <a:pt x="3115" y="2693"/>
                      </a:lnTo>
                      <a:lnTo>
                        <a:pt x="3115" y="2691"/>
                      </a:lnTo>
                      <a:lnTo>
                        <a:pt x="3113" y="2691"/>
                      </a:lnTo>
                      <a:lnTo>
                        <a:pt x="3111" y="2686"/>
                      </a:lnTo>
                      <a:lnTo>
                        <a:pt x="3108" y="2684"/>
                      </a:lnTo>
                      <a:lnTo>
                        <a:pt x="3108" y="2682"/>
                      </a:lnTo>
                      <a:lnTo>
                        <a:pt x="3106" y="2682"/>
                      </a:lnTo>
                      <a:lnTo>
                        <a:pt x="3103" y="2682"/>
                      </a:lnTo>
                      <a:lnTo>
                        <a:pt x="3101" y="2684"/>
                      </a:lnTo>
                      <a:lnTo>
                        <a:pt x="3101" y="2686"/>
                      </a:lnTo>
                      <a:lnTo>
                        <a:pt x="3101" y="2696"/>
                      </a:lnTo>
                      <a:lnTo>
                        <a:pt x="3101" y="2700"/>
                      </a:lnTo>
                      <a:lnTo>
                        <a:pt x="3101" y="2705"/>
                      </a:lnTo>
                      <a:lnTo>
                        <a:pt x="3099" y="2708"/>
                      </a:lnTo>
                      <a:lnTo>
                        <a:pt x="3099" y="2710"/>
                      </a:lnTo>
                      <a:lnTo>
                        <a:pt x="3099" y="2715"/>
                      </a:lnTo>
                      <a:lnTo>
                        <a:pt x="3092" y="2722"/>
                      </a:lnTo>
                      <a:lnTo>
                        <a:pt x="3089" y="2724"/>
                      </a:lnTo>
                      <a:lnTo>
                        <a:pt x="3087" y="2724"/>
                      </a:lnTo>
                      <a:lnTo>
                        <a:pt x="3082" y="2724"/>
                      </a:lnTo>
                      <a:lnTo>
                        <a:pt x="3080" y="2724"/>
                      </a:lnTo>
                      <a:lnTo>
                        <a:pt x="3078" y="2724"/>
                      </a:lnTo>
                      <a:lnTo>
                        <a:pt x="3075" y="2724"/>
                      </a:lnTo>
                      <a:lnTo>
                        <a:pt x="3073" y="2724"/>
                      </a:lnTo>
                      <a:lnTo>
                        <a:pt x="3073" y="2724"/>
                      </a:lnTo>
                      <a:lnTo>
                        <a:pt x="3070" y="2724"/>
                      </a:lnTo>
                      <a:lnTo>
                        <a:pt x="3070" y="2726"/>
                      </a:lnTo>
                      <a:lnTo>
                        <a:pt x="3070" y="2729"/>
                      </a:lnTo>
                      <a:lnTo>
                        <a:pt x="3070" y="2731"/>
                      </a:lnTo>
                      <a:lnTo>
                        <a:pt x="3070" y="2734"/>
                      </a:lnTo>
                      <a:lnTo>
                        <a:pt x="3075" y="2748"/>
                      </a:lnTo>
                      <a:lnTo>
                        <a:pt x="3075" y="2750"/>
                      </a:lnTo>
                      <a:lnTo>
                        <a:pt x="3075" y="2752"/>
                      </a:lnTo>
                      <a:lnTo>
                        <a:pt x="3078" y="2755"/>
                      </a:lnTo>
                      <a:lnTo>
                        <a:pt x="3078" y="2757"/>
                      </a:lnTo>
                      <a:lnTo>
                        <a:pt x="3080" y="2759"/>
                      </a:lnTo>
                      <a:lnTo>
                        <a:pt x="3080" y="2762"/>
                      </a:lnTo>
                      <a:lnTo>
                        <a:pt x="3082" y="2767"/>
                      </a:lnTo>
                      <a:lnTo>
                        <a:pt x="3085" y="2769"/>
                      </a:lnTo>
                      <a:lnTo>
                        <a:pt x="3085" y="2771"/>
                      </a:lnTo>
                      <a:lnTo>
                        <a:pt x="3087" y="2774"/>
                      </a:lnTo>
                      <a:lnTo>
                        <a:pt x="3087" y="2776"/>
                      </a:lnTo>
                      <a:lnTo>
                        <a:pt x="3089" y="2781"/>
                      </a:lnTo>
                      <a:lnTo>
                        <a:pt x="3089" y="2781"/>
                      </a:lnTo>
                      <a:lnTo>
                        <a:pt x="3089" y="2783"/>
                      </a:lnTo>
                      <a:lnTo>
                        <a:pt x="3089" y="2788"/>
                      </a:lnTo>
                      <a:lnTo>
                        <a:pt x="3089" y="2793"/>
                      </a:lnTo>
                      <a:lnTo>
                        <a:pt x="3087" y="2802"/>
                      </a:lnTo>
                      <a:lnTo>
                        <a:pt x="3087" y="2807"/>
                      </a:lnTo>
                      <a:lnTo>
                        <a:pt x="3085" y="2811"/>
                      </a:lnTo>
                      <a:lnTo>
                        <a:pt x="3082" y="2814"/>
                      </a:lnTo>
                      <a:lnTo>
                        <a:pt x="3082" y="2816"/>
                      </a:lnTo>
                      <a:lnTo>
                        <a:pt x="3082" y="2819"/>
                      </a:lnTo>
                      <a:lnTo>
                        <a:pt x="3082" y="2821"/>
                      </a:lnTo>
                      <a:lnTo>
                        <a:pt x="3085" y="2821"/>
                      </a:lnTo>
                      <a:lnTo>
                        <a:pt x="3085" y="2823"/>
                      </a:lnTo>
                      <a:lnTo>
                        <a:pt x="3087" y="2823"/>
                      </a:lnTo>
                      <a:lnTo>
                        <a:pt x="3092" y="2823"/>
                      </a:lnTo>
                      <a:lnTo>
                        <a:pt x="3094" y="2823"/>
                      </a:lnTo>
                      <a:lnTo>
                        <a:pt x="3096" y="2823"/>
                      </a:lnTo>
                      <a:lnTo>
                        <a:pt x="3099" y="2823"/>
                      </a:lnTo>
                      <a:lnTo>
                        <a:pt x="3101" y="2823"/>
                      </a:lnTo>
                      <a:lnTo>
                        <a:pt x="3101" y="2826"/>
                      </a:lnTo>
                      <a:lnTo>
                        <a:pt x="3103" y="2826"/>
                      </a:lnTo>
                      <a:lnTo>
                        <a:pt x="3106" y="2826"/>
                      </a:lnTo>
                      <a:lnTo>
                        <a:pt x="3113" y="2828"/>
                      </a:lnTo>
                      <a:lnTo>
                        <a:pt x="3118" y="2833"/>
                      </a:lnTo>
                      <a:lnTo>
                        <a:pt x="3122" y="2837"/>
                      </a:lnTo>
                      <a:lnTo>
                        <a:pt x="3129" y="2847"/>
                      </a:lnTo>
                      <a:lnTo>
                        <a:pt x="3132" y="2849"/>
                      </a:lnTo>
                      <a:lnTo>
                        <a:pt x="3137" y="2852"/>
                      </a:lnTo>
                      <a:lnTo>
                        <a:pt x="3139" y="2854"/>
                      </a:lnTo>
                      <a:lnTo>
                        <a:pt x="3141" y="2854"/>
                      </a:lnTo>
                      <a:lnTo>
                        <a:pt x="3146" y="2859"/>
                      </a:lnTo>
                      <a:lnTo>
                        <a:pt x="3148" y="2861"/>
                      </a:lnTo>
                      <a:lnTo>
                        <a:pt x="3148" y="2863"/>
                      </a:lnTo>
                      <a:lnTo>
                        <a:pt x="3151" y="2863"/>
                      </a:lnTo>
                      <a:lnTo>
                        <a:pt x="3151" y="2866"/>
                      </a:lnTo>
                      <a:lnTo>
                        <a:pt x="3151" y="2868"/>
                      </a:lnTo>
                      <a:lnTo>
                        <a:pt x="3151" y="2871"/>
                      </a:lnTo>
                      <a:lnTo>
                        <a:pt x="3151" y="2873"/>
                      </a:lnTo>
                      <a:lnTo>
                        <a:pt x="3151" y="2875"/>
                      </a:lnTo>
                      <a:lnTo>
                        <a:pt x="3153" y="2875"/>
                      </a:lnTo>
                      <a:lnTo>
                        <a:pt x="3153" y="2878"/>
                      </a:lnTo>
                      <a:lnTo>
                        <a:pt x="3153" y="2880"/>
                      </a:lnTo>
                      <a:lnTo>
                        <a:pt x="3155" y="2880"/>
                      </a:lnTo>
                      <a:lnTo>
                        <a:pt x="3158" y="2880"/>
                      </a:lnTo>
                      <a:lnTo>
                        <a:pt x="3158" y="2882"/>
                      </a:lnTo>
                      <a:lnTo>
                        <a:pt x="3160" y="2882"/>
                      </a:lnTo>
                      <a:lnTo>
                        <a:pt x="3167" y="2880"/>
                      </a:lnTo>
                      <a:lnTo>
                        <a:pt x="3172" y="2880"/>
                      </a:lnTo>
                      <a:lnTo>
                        <a:pt x="3174" y="2880"/>
                      </a:lnTo>
                      <a:lnTo>
                        <a:pt x="3177" y="2880"/>
                      </a:lnTo>
                      <a:lnTo>
                        <a:pt x="3177" y="2880"/>
                      </a:lnTo>
                      <a:lnTo>
                        <a:pt x="3177" y="2882"/>
                      </a:lnTo>
                      <a:lnTo>
                        <a:pt x="3179" y="2892"/>
                      </a:lnTo>
                      <a:lnTo>
                        <a:pt x="3181" y="2906"/>
                      </a:lnTo>
                      <a:lnTo>
                        <a:pt x="3181" y="2908"/>
                      </a:lnTo>
                      <a:lnTo>
                        <a:pt x="3184" y="2915"/>
                      </a:lnTo>
                      <a:lnTo>
                        <a:pt x="3181" y="2918"/>
                      </a:lnTo>
                      <a:lnTo>
                        <a:pt x="3181" y="2920"/>
                      </a:lnTo>
                      <a:lnTo>
                        <a:pt x="3179" y="2925"/>
                      </a:lnTo>
                      <a:lnTo>
                        <a:pt x="3177" y="2930"/>
                      </a:lnTo>
                      <a:lnTo>
                        <a:pt x="3167" y="2937"/>
                      </a:lnTo>
                      <a:lnTo>
                        <a:pt x="3160" y="2941"/>
                      </a:lnTo>
                      <a:lnTo>
                        <a:pt x="3155" y="2944"/>
                      </a:lnTo>
                      <a:lnTo>
                        <a:pt x="3155" y="2946"/>
                      </a:lnTo>
                      <a:lnTo>
                        <a:pt x="3155" y="2948"/>
                      </a:lnTo>
                      <a:lnTo>
                        <a:pt x="3155" y="2948"/>
                      </a:lnTo>
                      <a:lnTo>
                        <a:pt x="3155" y="2951"/>
                      </a:lnTo>
                      <a:lnTo>
                        <a:pt x="3158" y="2951"/>
                      </a:lnTo>
                      <a:lnTo>
                        <a:pt x="3158" y="2953"/>
                      </a:lnTo>
                      <a:lnTo>
                        <a:pt x="3160" y="2953"/>
                      </a:lnTo>
                      <a:lnTo>
                        <a:pt x="3163" y="2951"/>
                      </a:lnTo>
                      <a:lnTo>
                        <a:pt x="3167" y="2948"/>
                      </a:lnTo>
                      <a:lnTo>
                        <a:pt x="3167" y="2948"/>
                      </a:lnTo>
                      <a:lnTo>
                        <a:pt x="3170" y="2948"/>
                      </a:lnTo>
                      <a:lnTo>
                        <a:pt x="3172" y="2946"/>
                      </a:lnTo>
                      <a:lnTo>
                        <a:pt x="3174" y="2946"/>
                      </a:lnTo>
                      <a:lnTo>
                        <a:pt x="3177" y="2948"/>
                      </a:lnTo>
                      <a:lnTo>
                        <a:pt x="3177" y="2948"/>
                      </a:lnTo>
                      <a:lnTo>
                        <a:pt x="3177" y="2951"/>
                      </a:lnTo>
                      <a:lnTo>
                        <a:pt x="3177" y="2953"/>
                      </a:lnTo>
                      <a:lnTo>
                        <a:pt x="3174" y="2956"/>
                      </a:lnTo>
                      <a:lnTo>
                        <a:pt x="3174" y="2958"/>
                      </a:lnTo>
                      <a:lnTo>
                        <a:pt x="3174" y="2965"/>
                      </a:lnTo>
                      <a:lnTo>
                        <a:pt x="3174" y="2967"/>
                      </a:lnTo>
                      <a:lnTo>
                        <a:pt x="3174" y="2970"/>
                      </a:lnTo>
                      <a:lnTo>
                        <a:pt x="3174" y="2972"/>
                      </a:lnTo>
                      <a:lnTo>
                        <a:pt x="3177" y="2974"/>
                      </a:lnTo>
                      <a:lnTo>
                        <a:pt x="3177" y="2979"/>
                      </a:lnTo>
                      <a:lnTo>
                        <a:pt x="3186" y="2984"/>
                      </a:lnTo>
                      <a:lnTo>
                        <a:pt x="3193" y="2986"/>
                      </a:lnTo>
                      <a:lnTo>
                        <a:pt x="3196" y="2986"/>
                      </a:lnTo>
                      <a:lnTo>
                        <a:pt x="3198" y="2986"/>
                      </a:lnTo>
                      <a:lnTo>
                        <a:pt x="3200" y="2984"/>
                      </a:lnTo>
                      <a:lnTo>
                        <a:pt x="3203" y="2984"/>
                      </a:lnTo>
                      <a:lnTo>
                        <a:pt x="3205" y="2982"/>
                      </a:lnTo>
                      <a:lnTo>
                        <a:pt x="3207" y="2977"/>
                      </a:lnTo>
                      <a:lnTo>
                        <a:pt x="3210" y="2974"/>
                      </a:lnTo>
                      <a:lnTo>
                        <a:pt x="3210" y="2972"/>
                      </a:lnTo>
                      <a:lnTo>
                        <a:pt x="3212" y="2972"/>
                      </a:lnTo>
                      <a:lnTo>
                        <a:pt x="3212" y="2970"/>
                      </a:lnTo>
                      <a:lnTo>
                        <a:pt x="3215" y="2970"/>
                      </a:lnTo>
                      <a:lnTo>
                        <a:pt x="3217" y="2970"/>
                      </a:lnTo>
                      <a:lnTo>
                        <a:pt x="3217" y="2967"/>
                      </a:lnTo>
                      <a:lnTo>
                        <a:pt x="3219" y="2967"/>
                      </a:lnTo>
                      <a:lnTo>
                        <a:pt x="3224" y="2967"/>
                      </a:lnTo>
                      <a:lnTo>
                        <a:pt x="3226" y="2967"/>
                      </a:lnTo>
                      <a:lnTo>
                        <a:pt x="3231" y="2970"/>
                      </a:lnTo>
                      <a:lnTo>
                        <a:pt x="3233" y="2970"/>
                      </a:lnTo>
                      <a:lnTo>
                        <a:pt x="3231" y="2974"/>
                      </a:lnTo>
                      <a:lnTo>
                        <a:pt x="3231" y="2982"/>
                      </a:lnTo>
                      <a:lnTo>
                        <a:pt x="3231" y="2984"/>
                      </a:lnTo>
                      <a:lnTo>
                        <a:pt x="3233" y="2984"/>
                      </a:lnTo>
                      <a:lnTo>
                        <a:pt x="3233" y="2986"/>
                      </a:lnTo>
                      <a:lnTo>
                        <a:pt x="3233" y="2991"/>
                      </a:lnTo>
                      <a:lnTo>
                        <a:pt x="3240" y="2998"/>
                      </a:lnTo>
                      <a:lnTo>
                        <a:pt x="3243" y="3000"/>
                      </a:lnTo>
                      <a:lnTo>
                        <a:pt x="3250" y="3005"/>
                      </a:lnTo>
                      <a:lnTo>
                        <a:pt x="3252" y="3010"/>
                      </a:lnTo>
                      <a:lnTo>
                        <a:pt x="3255" y="3012"/>
                      </a:lnTo>
                      <a:lnTo>
                        <a:pt x="3255" y="3015"/>
                      </a:lnTo>
                      <a:lnTo>
                        <a:pt x="3257" y="3019"/>
                      </a:lnTo>
                      <a:lnTo>
                        <a:pt x="3259" y="3024"/>
                      </a:lnTo>
                      <a:lnTo>
                        <a:pt x="3259" y="3026"/>
                      </a:lnTo>
                      <a:lnTo>
                        <a:pt x="3259" y="3029"/>
                      </a:lnTo>
                      <a:lnTo>
                        <a:pt x="3259" y="3034"/>
                      </a:lnTo>
                      <a:lnTo>
                        <a:pt x="3259" y="3038"/>
                      </a:lnTo>
                      <a:lnTo>
                        <a:pt x="3259" y="3043"/>
                      </a:lnTo>
                      <a:lnTo>
                        <a:pt x="3259" y="3045"/>
                      </a:lnTo>
                      <a:lnTo>
                        <a:pt x="3257" y="3050"/>
                      </a:lnTo>
                      <a:lnTo>
                        <a:pt x="3252" y="3062"/>
                      </a:lnTo>
                      <a:lnTo>
                        <a:pt x="3248" y="3069"/>
                      </a:lnTo>
                      <a:lnTo>
                        <a:pt x="3243" y="3081"/>
                      </a:lnTo>
                      <a:lnTo>
                        <a:pt x="3243" y="3085"/>
                      </a:lnTo>
                      <a:lnTo>
                        <a:pt x="3243" y="3088"/>
                      </a:lnTo>
                      <a:lnTo>
                        <a:pt x="3243" y="3090"/>
                      </a:lnTo>
                      <a:lnTo>
                        <a:pt x="3243" y="3095"/>
                      </a:lnTo>
                      <a:lnTo>
                        <a:pt x="3240" y="3104"/>
                      </a:lnTo>
                      <a:lnTo>
                        <a:pt x="3243" y="3116"/>
                      </a:lnTo>
                      <a:lnTo>
                        <a:pt x="3245" y="3119"/>
                      </a:lnTo>
                      <a:lnTo>
                        <a:pt x="3245" y="3121"/>
                      </a:lnTo>
                      <a:lnTo>
                        <a:pt x="3248" y="3133"/>
                      </a:lnTo>
                      <a:lnTo>
                        <a:pt x="3250" y="3135"/>
                      </a:lnTo>
                      <a:lnTo>
                        <a:pt x="3281" y="3187"/>
                      </a:lnTo>
                      <a:lnTo>
                        <a:pt x="3281" y="3289"/>
                      </a:lnTo>
                      <a:lnTo>
                        <a:pt x="3186" y="3289"/>
                      </a:lnTo>
                      <a:lnTo>
                        <a:pt x="3096" y="3289"/>
                      </a:lnTo>
                      <a:lnTo>
                        <a:pt x="3007" y="3289"/>
                      </a:lnTo>
                      <a:lnTo>
                        <a:pt x="2915" y="3289"/>
                      </a:lnTo>
                      <a:lnTo>
                        <a:pt x="2827" y="3289"/>
                      </a:lnTo>
                      <a:lnTo>
                        <a:pt x="2735" y="3289"/>
                      </a:lnTo>
                      <a:lnTo>
                        <a:pt x="2645" y="3289"/>
                      </a:lnTo>
                      <a:lnTo>
                        <a:pt x="2520" y="3289"/>
                      </a:lnTo>
                      <a:lnTo>
                        <a:pt x="2513" y="3289"/>
                      </a:lnTo>
                      <a:lnTo>
                        <a:pt x="2463" y="3289"/>
                      </a:lnTo>
                      <a:lnTo>
                        <a:pt x="2371" y="3289"/>
                      </a:lnTo>
                      <a:lnTo>
                        <a:pt x="2284" y="3289"/>
                      </a:lnTo>
                      <a:lnTo>
                        <a:pt x="2220" y="3289"/>
                      </a:lnTo>
                      <a:lnTo>
                        <a:pt x="2185" y="3289"/>
                      </a:lnTo>
                      <a:lnTo>
                        <a:pt x="2137" y="3289"/>
                      </a:lnTo>
                      <a:lnTo>
                        <a:pt x="2095" y="3289"/>
                      </a:lnTo>
                      <a:lnTo>
                        <a:pt x="2003" y="3286"/>
                      </a:lnTo>
                      <a:lnTo>
                        <a:pt x="1915" y="3286"/>
                      </a:lnTo>
                      <a:lnTo>
                        <a:pt x="1823" y="3286"/>
                      </a:lnTo>
                      <a:lnTo>
                        <a:pt x="1733" y="3286"/>
                      </a:lnTo>
                      <a:lnTo>
                        <a:pt x="1644" y="3286"/>
                      </a:lnTo>
                      <a:lnTo>
                        <a:pt x="1554" y="3284"/>
                      </a:lnTo>
                      <a:lnTo>
                        <a:pt x="1464" y="3284"/>
                      </a:lnTo>
                      <a:lnTo>
                        <a:pt x="1372" y="3284"/>
                      </a:lnTo>
                      <a:lnTo>
                        <a:pt x="1282" y="3284"/>
                      </a:lnTo>
                      <a:lnTo>
                        <a:pt x="1190" y="3284"/>
                      </a:lnTo>
                      <a:lnTo>
                        <a:pt x="1169" y="3284"/>
                      </a:lnTo>
                      <a:lnTo>
                        <a:pt x="1098" y="3282"/>
                      </a:lnTo>
                      <a:lnTo>
                        <a:pt x="1020" y="3282"/>
                      </a:lnTo>
                      <a:lnTo>
                        <a:pt x="1008" y="3282"/>
                      </a:lnTo>
                      <a:lnTo>
                        <a:pt x="916" y="3282"/>
                      </a:lnTo>
                      <a:lnTo>
                        <a:pt x="869" y="3282"/>
                      </a:lnTo>
                      <a:lnTo>
                        <a:pt x="838" y="3282"/>
                      </a:lnTo>
                      <a:lnTo>
                        <a:pt x="826" y="3282"/>
                      </a:lnTo>
                      <a:lnTo>
                        <a:pt x="737" y="3282"/>
                      </a:lnTo>
                      <a:lnTo>
                        <a:pt x="647" y="3282"/>
                      </a:lnTo>
                      <a:lnTo>
                        <a:pt x="557" y="3279"/>
                      </a:lnTo>
                      <a:lnTo>
                        <a:pt x="467" y="3279"/>
                      </a:lnTo>
                      <a:lnTo>
                        <a:pt x="508" y="3279"/>
                      </a:lnTo>
                      <a:lnTo>
                        <a:pt x="508" y="3253"/>
                      </a:lnTo>
                      <a:lnTo>
                        <a:pt x="505" y="3246"/>
                      </a:lnTo>
                      <a:lnTo>
                        <a:pt x="500" y="3232"/>
                      </a:lnTo>
                      <a:lnTo>
                        <a:pt x="496" y="3220"/>
                      </a:lnTo>
                      <a:lnTo>
                        <a:pt x="491" y="3197"/>
                      </a:lnTo>
                      <a:lnTo>
                        <a:pt x="486" y="3161"/>
                      </a:lnTo>
                      <a:lnTo>
                        <a:pt x="484" y="3119"/>
                      </a:lnTo>
                      <a:lnTo>
                        <a:pt x="486" y="3085"/>
                      </a:lnTo>
                      <a:lnTo>
                        <a:pt x="484" y="3052"/>
                      </a:lnTo>
                      <a:lnTo>
                        <a:pt x="484" y="3026"/>
                      </a:lnTo>
                      <a:lnTo>
                        <a:pt x="472" y="2972"/>
                      </a:lnTo>
                      <a:lnTo>
                        <a:pt x="472" y="2970"/>
                      </a:lnTo>
                      <a:lnTo>
                        <a:pt x="472" y="2967"/>
                      </a:lnTo>
                      <a:lnTo>
                        <a:pt x="472" y="2965"/>
                      </a:lnTo>
                      <a:lnTo>
                        <a:pt x="472" y="2963"/>
                      </a:lnTo>
                      <a:lnTo>
                        <a:pt x="472" y="2960"/>
                      </a:lnTo>
                      <a:lnTo>
                        <a:pt x="472" y="2958"/>
                      </a:lnTo>
                      <a:lnTo>
                        <a:pt x="472" y="2956"/>
                      </a:lnTo>
                      <a:lnTo>
                        <a:pt x="472" y="2953"/>
                      </a:lnTo>
                      <a:lnTo>
                        <a:pt x="470" y="2953"/>
                      </a:lnTo>
                      <a:lnTo>
                        <a:pt x="470" y="2951"/>
                      </a:lnTo>
                      <a:lnTo>
                        <a:pt x="470" y="2948"/>
                      </a:lnTo>
                      <a:lnTo>
                        <a:pt x="467" y="2948"/>
                      </a:lnTo>
                      <a:lnTo>
                        <a:pt x="467" y="2948"/>
                      </a:lnTo>
                      <a:lnTo>
                        <a:pt x="465" y="2948"/>
                      </a:lnTo>
                      <a:lnTo>
                        <a:pt x="463" y="2946"/>
                      </a:lnTo>
                      <a:lnTo>
                        <a:pt x="463" y="2944"/>
                      </a:lnTo>
                      <a:lnTo>
                        <a:pt x="460" y="2944"/>
                      </a:lnTo>
                      <a:lnTo>
                        <a:pt x="460" y="2941"/>
                      </a:lnTo>
                      <a:lnTo>
                        <a:pt x="458" y="2939"/>
                      </a:lnTo>
                      <a:lnTo>
                        <a:pt x="456" y="2937"/>
                      </a:lnTo>
                      <a:lnTo>
                        <a:pt x="456" y="2934"/>
                      </a:lnTo>
                      <a:lnTo>
                        <a:pt x="456" y="2932"/>
                      </a:lnTo>
                      <a:lnTo>
                        <a:pt x="453" y="2932"/>
                      </a:lnTo>
                      <a:lnTo>
                        <a:pt x="453" y="2930"/>
                      </a:lnTo>
                      <a:lnTo>
                        <a:pt x="453" y="2927"/>
                      </a:lnTo>
                      <a:lnTo>
                        <a:pt x="453" y="2925"/>
                      </a:lnTo>
                      <a:lnTo>
                        <a:pt x="453" y="2922"/>
                      </a:lnTo>
                      <a:lnTo>
                        <a:pt x="453" y="2920"/>
                      </a:lnTo>
                      <a:lnTo>
                        <a:pt x="453" y="2918"/>
                      </a:lnTo>
                      <a:lnTo>
                        <a:pt x="453" y="2915"/>
                      </a:lnTo>
                      <a:lnTo>
                        <a:pt x="453" y="2913"/>
                      </a:lnTo>
                      <a:lnTo>
                        <a:pt x="453" y="2911"/>
                      </a:lnTo>
                      <a:lnTo>
                        <a:pt x="453" y="2908"/>
                      </a:lnTo>
                      <a:lnTo>
                        <a:pt x="453" y="2908"/>
                      </a:lnTo>
                      <a:lnTo>
                        <a:pt x="453" y="2906"/>
                      </a:lnTo>
                      <a:lnTo>
                        <a:pt x="453" y="2904"/>
                      </a:lnTo>
                      <a:lnTo>
                        <a:pt x="456" y="2904"/>
                      </a:lnTo>
                      <a:lnTo>
                        <a:pt x="456" y="2901"/>
                      </a:lnTo>
                      <a:lnTo>
                        <a:pt x="458" y="2901"/>
                      </a:lnTo>
                      <a:lnTo>
                        <a:pt x="458" y="2899"/>
                      </a:lnTo>
                      <a:lnTo>
                        <a:pt x="460" y="2899"/>
                      </a:lnTo>
                      <a:lnTo>
                        <a:pt x="460" y="2897"/>
                      </a:lnTo>
                      <a:lnTo>
                        <a:pt x="463" y="2897"/>
                      </a:lnTo>
                      <a:lnTo>
                        <a:pt x="463" y="2894"/>
                      </a:lnTo>
                      <a:lnTo>
                        <a:pt x="465" y="2894"/>
                      </a:lnTo>
                      <a:lnTo>
                        <a:pt x="465" y="2892"/>
                      </a:lnTo>
                      <a:lnTo>
                        <a:pt x="467" y="2892"/>
                      </a:lnTo>
                      <a:lnTo>
                        <a:pt x="470" y="2889"/>
                      </a:lnTo>
                      <a:lnTo>
                        <a:pt x="472" y="2887"/>
                      </a:lnTo>
                      <a:lnTo>
                        <a:pt x="474" y="2885"/>
                      </a:lnTo>
                      <a:lnTo>
                        <a:pt x="477" y="2885"/>
                      </a:lnTo>
                      <a:lnTo>
                        <a:pt x="477" y="2882"/>
                      </a:lnTo>
                      <a:lnTo>
                        <a:pt x="479" y="2882"/>
                      </a:lnTo>
                      <a:lnTo>
                        <a:pt x="479" y="2880"/>
                      </a:lnTo>
                      <a:lnTo>
                        <a:pt x="482" y="2880"/>
                      </a:lnTo>
                      <a:lnTo>
                        <a:pt x="482" y="2878"/>
                      </a:lnTo>
                      <a:lnTo>
                        <a:pt x="484" y="2878"/>
                      </a:lnTo>
                      <a:lnTo>
                        <a:pt x="484" y="2875"/>
                      </a:lnTo>
                      <a:lnTo>
                        <a:pt x="486" y="2875"/>
                      </a:lnTo>
                      <a:lnTo>
                        <a:pt x="489" y="2873"/>
                      </a:lnTo>
                      <a:lnTo>
                        <a:pt x="491" y="2873"/>
                      </a:lnTo>
                      <a:lnTo>
                        <a:pt x="491" y="2871"/>
                      </a:lnTo>
                      <a:lnTo>
                        <a:pt x="493" y="2871"/>
                      </a:lnTo>
                      <a:lnTo>
                        <a:pt x="493" y="2868"/>
                      </a:lnTo>
                      <a:lnTo>
                        <a:pt x="496" y="2868"/>
                      </a:lnTo>
                      <a:lnTo>
                        <a:pt x="498" y="2868"/>
                      </a:lnTo>
                      <a:lnTo>
                        <a:pt x="498" y="2866"/>
                      </a:lnTo>
                      <a:lnTo>
                        <a:pt x="500" y="2866"/>
                      </a:lnTo>
                      <a:lnTo>
                        <a:pt x="500" y="2863"/>
                      </a:lnTo>
                      <a:lnTo>
                        <a:pt x="503" y="2863"/>
                      </a:lnTo>
                      <a:lnTo>
                        <a:pt x="503" y="2861"/>
                      </a:lnTo>
                      <a:lnTo>
                        <a:pt x="505" y="2861"/>
                      </a:lnTo>
                      <a:lnTo>
                        <a:pt x="505" y="2859"/>
                      </a:lnTo>
                      <a:lnTo>
                        <a:pt x="505" y="2856"/>
                      </a:lnTo>
                      <a:lnTo>
                        <a:pt x="508" y="2856"/>
                      </a:lnTo>
                      <a:lnTo>
                        <a:pt x="508" y="2854"/>
                      </a:lnTo>
                      <a:lnTo>
                        <a:pt x="508" y="2852"/>
                      </a:lnTo>
                      <a:lnTo>
                        <a:pt x="510" y="2852"/>
                      </a:lnTo>
                      <a:lnTo>
                        <a:pt x="510" y="2849"/>
                      </a:lnTo>
                      <a:lnTo>
                        <a:pt x="510" y="2847"/>
                      </a:lnTo>
                      <a:lnTo>
                        <a:pt x="510" y="2845"/>
                      </a:lnTo>
                      <a:lnTo>
                        <a:pt x="510" y="2842"/>
                      </a:lnTo>
                      <a:lnTo>
                        <a:pt x="510" y="2840"/>
                      </a:lnTo>
                      <a:lnTo>
                        <a:pt x="512" y="2837"/>
                      </a:lnTo>
                      <a:lnTo>
                        <a:pt x="512" y="2837"/>
                      </a:lnTo>
                      <a:lnTo>
                        <a:pt x="512" y="2835"/>
                      </a:lnTo>
                      <a:lnTo>
                        <a:pt x="512" y="2833"/>
                      </a:lnTo>
                      <a:lnTo>
                        <a:pt x="512" y="2830"/>
                      </a:lnTo>
                      <a:lnTo>
                        <a:pt x="512" y="2828"/>
                      </a:lnTo>
                      <a:lnTo>
                        <a:pt x="515" y="2828"/>
                      </a:lnTo>
                      <a:lnTo>
                        <a:pt x="515" y="2826"/>
                      </a:lnTo>
                      <a:lnTo>
                        <a:pt x="515" y="2823"/>
                      </a:lnTo>
                      <a:lnTo>
                        <a:pt x="515" y="2821"/>
                      </a:lnTo>
                      <a:lnTo>
                        <a:pt x="515" y="2819"/>
                      </a:lnTo>
                      <a:lnTo>
                        <a:pt x="515" y="2816"/>
                      </a:lnTo>
                      <a:lnTo>
                        <a:pt x="515" y="2814"/>
                      </a:lnTo>
                      <a:lnTo>
                        <a:pt x="515" y="2811"/>
                      </a:lnTo>
                      <a:lnTo>
                        <a:pt x="512" y="2811"/>
                      </a:lnTo>
                      <a:lnTo>
                        <a:pt x="512" y="2809"/>
                      </a:lnTo>
                      <a:lnTo>
                        <a:pt x="512" y="2807"/>
                      </a:lnTo>
                      <a:lnTo>
                        <a:pt x="512" y="2804"/>
                      </a:lnTo>
                      <a:lnTo>
                        <a:pt x="512" y="2802"/>
                      </a:lnTo>
                      <a:lnTo>
                        <a:pt x="512" y="2800"/>
                      </a:lnTo>
                      <a:lnTo>
                        <a:pt x="515" y="2800"/>
                      </a:lnTo>
                      <a:lnTo>
                        <a:pt x="515" y="2797"/>
                      </a:lnTo>
                      <a:lnTo>
                        <a:pt x="515" y="2795"/>
                      </a:lnTo>
                      <a:lnTo>
                        <a:pt x="515" y="2793"/>
                      </a:lnTo>
                      <a:lnTo>
                        <a:pt x="515" y="2790"/>
                      </a:lnTo>
                      <a:lnTo>
                        <a:pt x="517" y="2790"/>
                      </a:lnTo>
                      <a:lnTo>
                        <a:pt x="517" y="2788"/>
                      </a:lnTo>
                      <a:lnTo>
                        <a:pt x="517" y="2785"/>
                      </a:lnTo>
                      <a:lnTo>
                        <a:pt x="519" y="2785"/>
                      </a:lnTo>
                      <a:lnTo>
                        <a:pt x="519" y="2783"/>
                      </a:lnTo>
                      <a:lnTo>
                        <a:pt x="519" y="2781"/>
                      </a:lnTo>
                      <a:lnTo>
                        <a:pt x="522" y="2781"/>
                      </a:lnTo>
                      <a:lnTo>
                        <a:pt x="522" y="2781"/>
                      </a:lnTo>
                      <a:lnTo>
                        <a:pt x="524" y="2781"/>
                      </a:lnTo>
                      <a:lnTo>
                        <a:pt x="524" y="2778"/>
                      </a:lnTo>
                      <a:lnTo>
                        <a:pt x="524" y="2776"/>
                      </a:lnTo>
                      <a:lnTo>
                        <a:pt x="526" y="2776"/>
                      </a:lnTo>
                      <a:lnTo>
                        <a:pt x="526" y="2774"/>
                      </a:lnTo>
                      <a:lnTo>
                        <a:pt x="529" y="2774"/>
                      </a:lnTo>
                      <a:lnTo>
                        <a:pt x="529" y="2771"/>
                      </a:lnTo>
                      <a:lnTo>
                        <a:pt x="531" y="2771"/>
                      </a:lnTo>
                      <a:lnTo>
                        <a:pt x="531" y="2769"/>
                      </a:lnTo>
                      <a:lnTo>
                        <a:pt x="534" y="2769"/>
                      </a:lnTo>
                      <a:lnTo>
                        <a:pt x="536" y="2769"/>
                      </a:lnTo>
                      <a:lnTo>
                        <a:pt x="536" y="2767"/>
                      </a:lnTo>
                      <a:lnTo>
                        <a:pt x="538" y="2767"/>
                      </a:lnTo>
                      <a:lnTo>
                        <a:pt x="538" y="2764"/>
                      </a:lnTo>
                      <a:lnTo>
                        <a:pt x="541" y="2764"/>
                      </a:lnTo>
                      <a:lnTo>
                        <a:pt x="543" y="2764"/>
                      </a:lnTo>
                      <a:lnTo>
                        <a:pt x="543" y="2762"/>
                      </a:lnTo>
                      <a:lnTo>
                        <a:pt x="545" y="2762"/>
                      </a:lnTo>
                      <a:lnTo>
                        <a:pt x="548" y="2762"/>
                      </a:lnTo>
                      <a:lnTo>
                        <a:pt x="548" y="2759"/>
                      </a:lnTo>
                      <a:lnTo>
                        <a:pt x="550" y="2759"/>
                      </a:lnTo>
                      <a:lnTo>
                        <a:pt x="550" y="2757"/>
                      </a:lnTo>
                      <a:lnTo>
                        <a:pt x="552" y="2757"/>
                      </a:lnTo>
                      <a:lnTo>
                        <a:pt x="552" y="2755"/>
                      </a:lnTo>
                      <a:lnTo>
                        <a:pt x="555" y="2755"/>
                      </a:lnTo>
                      <a:lnTo>
                        <a:pt x="555" y="2752"/>
                      </a:lnTo>
                      <a:lnTo>
                        <a:pt x="555" y="2750"/>
                      </a:lnTo>
                      <a:lnTo>
                        <a:pt x="557" y="2750"/>
                      </a:lnTo>
                      <a:lnTo>
                        <a:pt x="557" y="2748"/>
                      </a:lnTo>
                      <a:lnTo>
                        <a:pt x="557" y="2745"/>
                      </a:lnTo>
                      <a:lnTo>
                        <a:pt x="557" y="2743"/>
                      </a:lnTo>
                      <a:lnTo>
                        <a:pt x="557" y="2734"/>
                      </a:lnTo>
                      <a:lnTo>
                        <a:pt x="557" y="2729"/>
                      </a:lnTo>
                      <a:lnTo>
                        <a:pt x="557" y="2717"/>
                      </a:lnTo>
                      <a:lnTo>
                        <a:pt x="555" y="2710"/>
                      </a:lnTo>
                      <a:lnTo>
                        <a:pt x="550" y="2696"/>
                      </a:lnTo>
                      <a:lnTo>
                        <a:pt x="543" y="2689"/>
                      </a:lnTo>
                      <a:lnTo>
                        <a:pt x="536" y="2682"/>
                      </a:lnTo>
                      <a:lnTo>
                        <a:pt x="526" y="2670"/>
                      </a:lnTo>
                      <a:lnTo>
                        <a:pt x="526" y="2667"/>
                      </a:lnTo>
                      <a:lnTo>
                        <a:pt x="522" y="2665"/>
                      </a:lnTo>
                      <a:lnTo>
                        <a:pt x="522" y="2660"/>
                      </a:lnTo>
                      <a:lnTo>
                        <a:pt x="519" y="2656"/>
                      </a:lnTo>
                      <a:lnTo>
                        <a:pt x="517" y="2648"/>
                      </a:lnTo>
                      <a:lnTo>
                        <a:pt x="512" y="2634"/>
                      </a:lnTo>
                      <a:lnTo>
                        <a:pt x="512" y="2630"/>
                      </a:lnTo>
                      <a:lnTo>
                        <a:pt x="512" y="2622"/>
                      </a:lnTo>
                      <a:lnTo>
                        <a:pt x="512" y="2615"/>
                      </a:lnTo>
                      <a:lnTo>
                        <a:pt x="515" y="2608"/>
                      </a:lnTo>
                      <a:lnTo>
                        <a:pt x="517" y="2596"/>
                      </a:lnTo>
                      <a:lnTo>
                        <a:pt x="522" y="2582"/>
                      </a:lnTo>
                      <a:lnTo>
                        <a:pt x="529" y="2568"/>
                      </a:lnTo>
                      <a:lnTo>
                        <a:pt x="534" y="2559"/>
                      </a:lnTo>
                      <a:lnTo>
                        <a:pt x="538" y="2554"/>
                      </a:lnTo>
                      <a:lnTo>
                        <a:pt x="541" y="2549"/>
                      </a:lnTo>
                      <a:lnTo>
                        <a:pt x="545" y="2545"/>
                      </a:lnTo>
                      <a:lnTo>
                        <a:pt x="552" y="2537"/>
                      </a:lnTo>
                      <a:lnTo>
                        <a:pt x="562" y="2530"/>
                      </a:lnTo>
                      <a:lnTo>
                        <a:pt x="571" y="2519"/>
                      </a:lnTo>
                      <a:lnTo>
                        <a:pt x="578" y="2511"/>
                      </a:lnTo>
                      <a:lnTo>
                        <a:pt x="581" y="2507"/>
                      </a:lnTo>
                      <a:lnTo>
                        <a:pt x="581" y="2502"/>
                      </a:lnTo>
                      <a:lnTo>
                        <a:pt x="583" y="2497"/>
                      </a:lnTo>
                      <a:lnTo>
                        <a:pt x="583" y="2488"/>
                      </a:lnTo>
                      <a:lnTo>
                        <a:pt x="583" y="2474"/>
                      </a:lnTo>
                      <a:lnTo>
                        <a:pt x="583" y="2467"/>
                      </a:lnTo>
                      <a:lnTo>
                        <a:pt x="583" y="2459"/>
                      </a:lnTo>
                      <a:lnTo>
                        <a:pt x="583" y="2452"/>
                      </a:lnTo>
                      <a:lnTo>
                        <a:pt x="583" y="2433"/>
                      </a:lnTo>
                      <a:lnTo>
                        <a:pt x="583" y="2426"/>
                      </a:lnTo>
                      <a:lnTo>
                        <a:pt x="581" y="2419"/>
                      </a:lnTo>
                      <a:lnTo>
                        <a:pt x="581" y="2403"/>
                      </a:lnTo>
                      <a:lnTo>
                        <a:pt x="581" y="2391"/>
                      </a:lnTo>
                      <a:lnTo>
                        <a:pt x="571" y="2367"/>
                      </a:lnTo>
                      <a:lnTo>
                        <a:pt x="569" y="2367"/>
                      </a:lnTo>
                      <a:lnTo>
                        <a:pt x="569" y="2365"/>
                      </a:lnTo>
                      <a:lnTo>
                        <a:pt x="569" y="2363"/>
                      </a:lnTo>
                      <a:lnTo>
                        <a:pt x="569" y="2360"/>
                      </a:lnTo>
                      <a:lnTo>
                        <a:pt x="569" y="2358"/>
                      </a:lnTo>
                      <a:lnTo>
                        <a:pt x="569" y="2356"/>
                      </a:lnTo>
                      <a:lnTo>
                        <a:pt x="569" y="2353"/>
                      </a:lnTo>
                      <a:lnTo>
                        <a:pt x="569" y="2351"/>
                      </a:lnTo>
                      <a:lnTo>
                        <a:pt x="567" y="2348"/>
                      </a:lnTo>
                      <a:lnTo>
                        <a:pt x="567" y="2346"/>
                      </a:lnTo>
                      <a:lnTo>
                        <a:pt x="567" y="2344"/>
                      </a:lnTo>
                      <a:lnTo>
                        <a:pt x="567" y="2341"/>
                      </a:lnTo>
                      <a:lnTo>
                        <a:pt x="564" y="2339"/>
                      </a:lnTo>
                      <a:lnTo>
                        <a:pt x="564" y="2332"/>
                      </a:lnTo>
                      <a:lnTo>
                        <a:pt x="564" y="2330"/>
                      </a:lnTo>
                      <a:lnTo>
                        <a:pt x="564" y="2327"/>
                      </a:lnTo>
                      <a:lnTo>
                        <a:pt x="564" y="2327"/>
                      </a:lnTo>
                      <a:lnTo>
                        <a:pt x="567" y="2327"/>
                      </a:lnTo>
                      <a:lnTo>
                        <a:pt x="567" y="2325"/>
                      </a:lnTo>
                      <a:lnTo>
                        <a:pt x="567" y="2322"/>
                      </a:lnTo>
                      <a:lnTo>
                        <a:pt x="567" y="2320"/>
                      </a:lnTo>
                      <a:lnTo>
                        <a:pt x="567" y="2315"/>
                      </a:lnTo>
                      <a:lnTo>
                        <a:pt x="567" y="2313"/>
                      </a:lnTo>
                      <a:lnTo>
                        <a:pt x="567" y="2311"/>
                      </a:lnTo>
                      <a:lnTo>
                        <a:pt x="567" y="2308"/>
                      </a:lnTo>
                      <a:lnTo>
                        <a:pt x="567" y="2306"/>
                      </a:lnTo>
                      <a:lnTo>
                        <a:pt x="567" y="2304"/>
                      </a:lnTo>
                      <a:lnTo>
                        <a:pt x="569" y="2301"/>
                      </a:lnTo>
                      <a:lnTo>
                        <a:pt x="569" y="2299"/>
                      </a:lnTo>
                      <a:lnTo>
                        <a:pt x="571" y="2299"/>
                      </a:lnTo>
                      <a:lnTo>
                        <a:pt x="569" y="2296"/>
                      </a:lnTo>
                      <a:lnTo>
                        <a:pt x="569" y="2294"/>
                      </a:lnTo>
                      <a:lnTo>
                        <a:pt x="569" y="2292"/>
                      </a:lnTo>
                      <a:lnTo>
                        <a:pt x="571" y="2289"/>
                      </a:lnTo>
                      <a:lnTo>
                        <a:pt x="571" y="2287"/>
                      </a:lnTo>
                      <a:lnTo>
                        <a:pt x="571" y="2285"/>
                      </a:lnTo>
                      <a:lnTo>
                        <a:pt x="574" y="2282"/>
                      </a:lnTo>
                      <a:lnTo>
                        <a:pt x="574" y="2280"/>
                      </a:lnTo>
                      <a:lnTo>
                        <a:pt x="574" y="2278"/>
                      </a:lnTo>
                      <a:lnTo>
                        <a:pt x="574" y="2273"/>
                      </a:lnTo>
                      <a:lnTo>
                        <a:pt x="574" y="2270"/>
                      </a:lnTo>
                      <a:lnTo>
                        <a:pt x="574" y="2268"/>
                      </a:lnTo>
                      <a:lnTo>
                        <a:pt x="574" y="2266"/>
                      </a:lnTo>
                      <a:lnTo>
                        <a:pt x="574" y="2263"/>
                      </a:lnTo>
                      <a:lnTo>
                        <a:pt x="576" y="2263"/>
                      </a:lnTo>
                      <a:lnTo>
                        <a:pt x="578" y="2259"/>
                      </a:lnTo>
                      <a:lnTo>
                        <a:pt x="578" y="2256"/>
                      </a:lnTo>
                      <a:lnTo>
                        <a:pt x="578" y="2254"/>
                      </a:lnTo>
                      <a:lnTo>
                        <a:pt x="578" y="2252"/>
                      </a:lnTo>
                      <a:lnTo>
                        <a:pt x="578" y="2249"/>
                      </a:lnTo>
                      <a:lnTo>
                        <a:pt x="581" y="2244"/>
                      </a:lnTo>
                      <a:lnTo>
                        <a:pt x="583" y="2244"/>
                      </a:lnTo>
                      <a:lnTo>
                        <a:pt x="585" y="2242"/>
                      </a:lnTo>
                      <a:lnTo>
                        <a:pt x="588" y="2237"/>
                      </a:lnTo>
                      <a:lnTo>
                        <a:pt x="590" y="2230"/>
                      </a:lnTo>
                      <a:lnTo>
                        <a:pt x="593" y="2228"/>
                      </a:lnTo>
                      <a:lnTo>
                        <a:pt x="593" y="2226"/>
                      </a:lnTo>
                      <a:lnTo>
                        <a:pt x="593" y="2223"/>
                      </a:lnTo>
                      <a:lnTo>
                        <a:pt x="595" y="2221"/>
                      </a:lnTo>
                      <a:lnTo>
                        <a:pt x="595" y="2218"/>
                      </a:lnTo>
                      <a:lnTo>
                        <a:pt x="595" y="2216"/>
                      </a:lnTo>
                      <a:lnTo>
                        <a:pt x="597" y="2216"/>
                      </a:lnTo>
                      <a:lnTo>
                        <a:pt x="597" y="2214"/>
                      </a:lnTo>
                      <a:lnTo>
                        <a:pt x="595" y="2214"/>
                      </a:lnTo>
                      <a:lnTo>
                        <a:pt x="595" y="2211"/>
                      </a:lnTo>
                      <a:lnTo>
                        <a:pt x="595" y="2209"/>
                      </a:lnTo>
                      <a:lnTo>
                        <a:pt x="597" y="2204"/>
                      </a:lnTo>
                      <a:lnTo>
                        <a:pt x="600" y="2202"/>
                      </a:lnTo>
                      <a:lnTo>
                        <a:pt x="602" y="2200"/>
                      </a:lnTo>
                      <a:lnTo>
                        <a:pt x="602" y="2197"/>
                      </a:lnTo>
                      <a:lnTo>
                        <a:pt x="602" y="2193"/>
                      </a:lnTo>
                      <a:lnTo>
                        <a:pt x="602" y="2190"/>
                      </a:lnTo>
                      <a:lnTo>
                        <a:pt x="604" y="2188"/>
                      </a:lnTo>
                      <a:lnTo>
                        <a:pt x="604" y="2185"/>
                      </a:lnTo>
                      <a:lnTo>
                        <a:pt x="609" y="2181"/>
                      </a:lnTo>
                      <a:lnTo>
                        <a:pt x="623" y="2162"/>
                      </a:lnTo>
                      <a:lnTo>
                        <a:pt x="626" y="2159"/>
                      </a:lnTo>
                      <a:lnTo>
                        <a:pt x="647" y="2152"/>
                      </a:lnTo>
                      <a:lnTo>
                        <a:pt x="652" y="2148"/>
                      </a:lnTo>
                      <a:lnTo>
                        <a:pt x="661" y="2138"/>
                      </a:lnTo>
                      <a:lnTo>
                        <a:pt x="666" y="2129"/>
                      </a:lnTo>
                      <a:lnTo>
                        <a:pt x="673" y="2115"/>
                      </a:lnTo>
                      <a:lnTo>
                        <a:pt x="680" y="2055"/>
                      </a:lnTo>
                      <a:lnTo>
                        <a:pt x="682" y="2044"/>
                      </a:lnTo>
                      <a:lnTo>
                        <a:pt x="685" y="2044"/>
                      </a:lnTo>
                      <a:lnTo>
                        <a:pt x="685" y="2041"/>
                      </a:lnTo>
                      <a:lnTo>
                        <a:pt x="687" y="2039"/>
                      </a:lnTo>
                      <a:lnTo>
                        <a:pt x="687" y="2037"/>
                      </a:lnTo>
                      <a:lnTo>
                        <a:pt x="689" y="2037"/>
                      </a:lnTo>
                      <a:lnTo>
                        <a:pt x="689" y="2034"/>
                      </a:lnTo>
                      <a:lnTo>
                        <a:pt x="689" y="2032"/>
                      </a:lnTo>
                      <a:lnTo>
                        <a:pt x="689" y="2027"/>
                      </a:lnTo>
                      <a:lnTo>
                        <a:pt x="689" y="2025"/>
                      </a:lnTo>
                      <a:lnTo>
                        <a:pt x="689" y="2022"/>
                      </a:lnTo>
                      <a:lnTo>
                        <a:pt x="689" y="2020"/>
                      </a:lnTo>
                      <a:lnTo>
                        <a:pt x="689" y="2018"/>
                      </a:lnTo>
                      <a:lnTo>
                        <a:pt x="689" y="2015"/>
                      </a:lnTo>
                      <a:lnTo>
                        <a:pt x="687" y="2015"/>
                      </a:lnTo>
                      <a:lnTo>
                        <a:pt x="687" y="2011"/>
                      </a:lnTo>
                      <a:lnTo>
                        <a:pt x="687" y="2008"/>
                      </a:lnTo>
                      <a:lnTo>
                        <a:pt x="687" y="2006"/>
                      </a:lnTo>
                      <a:lnTo>
                        <a:pt x="687" y="2004"/>
                      </a:lnTo>
                      <a:lnTo>
                        <a:pt x="682" y="2004"/>
                      </a:lnTo>
                      <a:lnTo>
                        <a:pt x="678" y="2004"/>
                      </a:lnTo>
                      <a:lnTo>
                        <a:pt x="671" y="2004"/>
                      </a:lnTo>
                      <a:lnTo>
                        <a:pt x="663" y="2004"/>
                      </a:lnTo>
                      <a:lnTo>
                        <a:pt x="656" y="2004"/>
                      </a:lnTo>
                      <a:lnTo>
                        <a:pt x="652" y="2004"/>
                      </a:lnTo>
                      <a:lnTo>
                        <a:pt x="637" y="2004"/>
                      </a:lnTo>
                      <a:lnTo>
                        <a:pt x="609" y="2004"/>
                      </a:lnTo>
                      <a:lnTo>
                        <a:pt x="595" y="2004"/>
                      </a:lnTo>
                      <a:lnTo>
                        <a:pt x="571" y="2004"/>
                      </a:lnTo>
                      <a:lnTo>
                        <a:pt x="534" y="2004"/>
                      </a:lnTo>
                      <a:lnTo>
                        <a:pt x="529" y="2004"/>
                      </a:lnTo>
                      <a:lnTo>
                        <a:pt x="524" y="2004"/>
                      </a:lnTo>
                      <a:lnTo>
                        <a:pt x="484" y="2004"/>
                      </a:lnTo>
                      <a:lnTo>
                        <a:pt x="456" y="2004"/>
                      </a:lnTo>
                      <a:lnTo>
                        <a:pt x="420" y="2001"/>
                      </a:lnTo>
                      <a:lnTo>
                        <a:pt x="340" y="2001"/>
                      </a:lnTo>
                      <a:lnTo>
                        <a:pt x="330" y="2001"/>
                      </a:lnTo>
                      <a:lnTo>
                        <a:pt x="283" y="2001"/>
                      </a:lnTo>
                      <a:lnTo>
                        <a:pt x="283" y="1994"/>
                      </a:lnTo>
                      <a:lnTo>
                        <a:pt x="283" y="1989"/>
                      </a:lnTo>
                      <a:lnTo>
                        <a:pt x="283" y="1987"/>
                      </a:lnTo>
                      <a:lnTo>
                        <a:pt x="283" y="1907"/>
                      </a:lnTo>
                      <a:lnTo>
                        <a:pt x="283" y="1871"/>
                      </a:lnTo>
                      <a:lnTo>
                        <a:pt x="283" y="1862"/>
                      </a:lnTo>
                      <a:lnTo>
                        <a:pt x="283" y="1817"/>
                      </a:lnTo>
                      <a:lnTo>
                        <a:pt x="283" y="1659"/>
                      </a:lnTo>
                      <a:lnTo>
                        <a:pt x="283" y="1635"/>
                      </a:lnTo>
                      <a:lnTo>
                        <a:pt x="285" y="1543"/>
                      </a:lnTo>
                      <a:lnTo>
                        <a:pt x="285" y="1507"/>
                      </a:lnTo>
                      <a:lnTo>
                        <a:pt x="283" y="1479"/>
                      </a:lnTo>
                      <a:lnTo>
                        <a:pt x="283" y="1467"/>
                      </a:lnTo>
                      <a:lnTo>
                        <a:pt x="283" y="1460"/>
                      </a:lnTo>
                      <a:lnTo>
                        <a:pt x="283" y="1455"/>
                      </a:lnTo>
                      <a:lnTo>
                        <a:pt x="288" y="1448"/>
                      </a:lnTo>
                      <a:lnTo>
                        <a:pt x="297" y="1437"/>
                      </a:lnTo>
                      <a:lnTo>
                        <a:pt x="300" y="1437"/>
                      </a:lnTo>
                      <a:lnTo>
                        <a:pt x="302" y="1437"/>
                      </a:lnTo>
                      <a:lnTo>
                        <a:pt x="302" y="1441"/>
                      </a:lnTo>
                      <a:lnTo>
                        <a:pt x="302" y="1446"/>
                      </a:lnTo>
                      <a:lnTo>
                        <a:pt x="342" y="1446"/>
                      </a:lnTo>
                      <a:lnTo>
                        <a:pt x="378" y="1446"/>
                      </a:lnTo>
                      <a:lnTo>
                        <a:pt x="397" y="1446"/>
                      </a:lnTo>
                      <a:lnTo>
                        <a:pt x="399" y="1446"/>
                      </a:lnTo>
                      <a:lnTo>
                        <a:pt x="389" y="1437"/>
                      </a:lnTo>
                      <a:lnTo>
                        <a:pt x="387" y="1432"/>
                      </a:lnTo>
                      <a:lnTo>
                        <a:pt x="385" y="1418"/>
                      </a:lnTo>
                      <a:lnTo>
                        <a:pt x="375" y="1366"/>
                      </a:lnTo>
                      <a:lnTo>
                        <a:pt x="375" y="1366"/>
                      </a:lnTo>
                      <a:lnTo>
                        <a:pt x="375" y="1363"/>
                      </a:lnTo>
                      <a:lnTo>
                        <a:pt x="371" y="1356"/>
                      </a:lnTo>
                      <a:lnTo>
                        <a:pt x="352" y="1323"/>
                      </a:lnTo>
                      <a:lnTo>
                        <a:pt x="349" y="1323"/>
                      </a:lnTo>
                      <a:lnTo>
                        <a:pt x="347" y="1316"/>
                      </a:lnTo>
                      <a:lnTo>
                        <a:pt x="347" y="1314"/>
                      </a:lnTo>
                      <a:lnTo>
                        <a:pt x="354" y="1250"/>
                      </a:lnTo>
                      <a:lnTo>
                        <a:pt x="356" y="1233"/>
                      </a:lnTo>
                      <a:lnTo>
                        <a:pt x="356" y="1226"/>
                      </a:lnTo>
                      <a:lnTo>
                        <a:pt x="385" y="1198"/>
                      </a:lnTo>
                      <a:lnTo>
                        <a:pt x="392" y="1193"/>
                      </a:lnTo>
                      <a:lnTo>
                        <a:pt x="397" y="1186"/>
                      </a:lnTo>
                      <a:lnTo>
                        <a:pt x="399" y="1181"/>
                      </a:lnTo>
                      <a:lnTo>
                        <a:pt x="413" y="1160"/>
                      </a:lnTo>
                      <a:lnTo>
                        <a:pt x="427" y="1139"/>
                      </a:lnTo>
                      <a:lnTo>
                        <a:pt x="439" y="1122"/>
                      </a:lnTo>
                      <a:lnTo>
                        <a:pt x="439" y="1118"/>
                      </a:lnTo>
                      <a:lnTo>
                        <a:pt x="439" y="1108"/>
                      </a:lnTo>
                      <a:lnTo>
                        <a:pt x="439" y="1092"/>
                      </a:lnTo>
                      <a:lnTo>
                        <a:pt x="413" y="1092"/>
                      </a:lnTo>
                      <a:lnTo>
                        <a:pt x="411" y="1092"/>
                      </a:lnTo>
                      <a:lnTo>
                        <a:pt x="406" y="1092"/>
                      </a:lnTo>
                      <a:lnTo>
                        <a:pt x="404" y="1092"/>
                      </a:lnTo>
                      <a:lnTo>
                        <a:pt x="401" y="1092"/>
                      </a:lnTo>
                      <a:lnTo>
                        <a:pt x="399" y="1092"/>
                      </a:lnTo>
                      <a:lnTo>
                        <a:pt x="397" y="1092"/>
                      </a:lnTo>
                      <a:lnTo>
                        <a:pt x="397" y="1092"/>
                      </a:lnTo>
                      <a:lnTo>
                        <a:pt x="394" y="1092"/>
                      </a:lnTo>
                      <a:lnTo>
                        <a:pt x="392" y="1092"/>
                      </a:lnTo>
                      <a:lnTo>
                        <a:pt x="389" y="1092"/>
                      </a:lnTo>
                      <a:lnTo>
                        <a:pt x="387" y="1092"/>
                      </a:lnTo>
                      <a:lnTo>
                        <a:pt x="385" y="1092"/>
                      </a:lnTo>
                      <a:lnTo>
                        <a:pt x="382" y="1092"/>
                      </a:lnTo>
                      <a:lnTo>
                        <a:pt x="378" y="1092"/>
                      </a:lnTo>
                      <a:lnTo>
                        <a:pt x="375" y="1092"/>
                      </a:lnTo>
                      <a:lnTo>
                        <a:pt x="373" y="1092"/>
                      </a:lnTo>
                      <a:lnTo>
                        <a:pt x="373" y="1089"/>
                      </a:lnTo>
                      <a:lnTo>
                        <a:pt x="373" y="1087"/>
                      </a:lnTo>
                      <a:lnTo>
                        <a:pt x="373" y="1082"/>
                      </a:lnTo>
                      <a:lnTo>
                        <a:pt x="373" y="1077"/>
                      </a:lnTo>
                      <a:lnTo>
                        <a:pt x="373" y="1075"/>
                      </a:lnTo>
                      <a:lnTo>
                        <a:pt x="373" y="1073"/>
                      </a:lnTo>
                      <a:lnTo>
                        <a:pt x="373" y="1068"/>
                      </a:lnTo>
                      <a:lnTo>
                        <a:pt x="373" y="1066"/>
                      </a:lnTo>
                      <a:lnTo>
                        <a:pt x="373" y="1063"/>
                      </a:lnTo>
                      <a:lnTo>
                        <a:pt x="373" y="1056"/>
                      </a:lnTo>
                      <a:lnTo>
                        <a:pt x="373" y="1047"/>
                      </a:lnTo>
                      <a:lnTo>
                        <a:pt x="373" y="1042"/>
                      </a:lnTo>
                      <a:lnTo>
                        <a:pt x="373" y="1037"/>
                      </a:lnTo>
                      <a:lnTo>
                        <a:pt x="373" y="1035"/>
                      </a:lnTo>
                      <a:lnTo>
                        <a:pt x="373" y="1033"/>
                      </a:lnTo>
                      <a:lnTo>
                        <a:pt x="373" y="1030"/>
                      </a:lnTo>
                      <a:lnTo>
                        <a:pt x="373" y="1028"/>
                      </a:lnTo>
                      <a:lnTo>
                        <a:pt x="373" y="1025"/>
                      </a:lnTo>
                      <a:lnTo>
                        <a:pt x="373" y="1025"/>
                      </a:lnTo>
                      <a:lnTo>
                        <a:pt x="373" y="1023"/>
                      </a:lnTo>
                      <a:lnTo>
                        <a:pt x="373" y="1021"/>
                      </a:lnTo>
                      <a:lnTo>
                        <a:pt x="373" y="1018"/>
                      </a:lnTo>
                      <a:lnTo>
                        <a:pt x="373" y="1016"/>
                      </a:lnTo>
                      <a:lnTo>
                        <a:pt x="373" y="1014"/>
                      </a:lnTo>
                      <a:lnTo>
                        <a:pt x="373" y="1011"/>
                      </a:lnTo>
                      <a:lnTo>
                        <a:pt x="373" y="1009"/>
                      </a:lnTo>
                      <a:lnTo>
                        <a:pt x="373" y="1007"/>
                      </a:lnTo>
                      <a:lnTo>
                        <a:pt x="373" y="1004"/>
                      </a:lnTo>
                      <a:lnTo>
                        <a:pt x="373" y="1002"/>
                      </a:lnTo>
                      <a:lnTo>
                        <a:pt x="373" y="997"/>
                      </a:lnTo>
                      <a:lnTo>
                        <a:pt x="373" y="995"/>
                      </a:lnTo>
                      <a:lnTo>
                        <a:pt x="373" y="990"/>
                      </a:lnTo>
                      <a:lnTo>
                        <a:pt x="373" y="988"/>
                      </a:lnTo>
                      <a:lnTo>
                        <a:pt x="373" y="983"/>
                      </a:lnTo>
                      <a:lnTo>
                        <a:pt x="373" y="976"/>
                      </a:lnTo>
                      <a:lnTo>
                        <a:pt x="373" y="969"/>
                      </a:lnTo>
                      <a:lnTo>
                        <a:pt x="373" y="964"/>
                      </a:lnTo>
                      <a:lnTo>
                        <a:pt x="373" y="957"/>
                      </a:lnTo>
                      <a:lnTo>
                        <a:pt x="373" y="952"/>
                      </a:lnTo>
                      <a:lnTo>
                        <a:pt x="373" y="950"/>
                      </a:lnTo>
                      <a:lnTo>
                        <a:pt x="373" y="940"/>
                      </a:lnTo>
                      <a:lnTo>
                        <a:pt x="373" y="938"/>
                      </a:lnTo>
                      <a:lnTo>
                        <a:pt x="373" y="936"/>
                      </a:lnTo>
                      <a:lnTo>
                        <a:pt x="373" y="929"/>
                      </a:lnTo>
                      <a:lnTo>
                        <a:pt x="373" y="926"/>
                      </a:lnTo>
                      <a:lnTo>
                        <a:pt x="373" y="924"/>
                      </a:lnTo>
                      <a:lnTo>
                        <a:pt x="373" y="922"/>
                      </a:lnTo>
                      <a:lnTo>
                        <a:pt x="373" y="917"/>
                      </a:lnTo>
                      <a:lnTo>
                        <a:pt x="373" y="912"/>
                      </a:lnTo>
                      <a:lnTo>
                        <a:pt x="366" y="912"/>
                      </a:lnTo>
                      <a:lnTo>
                        <a:pt x="361" y="912"/>
                      </a:lnTo>
                      <a:lnTo>
                        <a:pt x="356" y="912"/>
                      </a:lnTo>
                      <a:lnTo>
                        <a:pt x="349" y="912"/>
                      </a:lnTo>
                      <a:lnTo>
                        <a:pt x="345" y="912"/>
                      </a:lnTo>
                      <a:lnTo>
                        <a:pt x="340" y="912"/>
                      </a:lnTo>
                      <a:lnTo>
                        <a:pt x="335" y="912"/>
                      </a:lnTo>
                      <a:lnTo>
                        <a:pt x="328" y="912"/>
                      </a:lnTo>
                      <a:lnTo>
                        <a:pt x="323" y="912"/>
                      </a:lnTo>
                      <a:lnTo>
                        <a:pt x="316" y="912"/>
                      </a:lnTo>
                      <a:lnTo>
                        <a:pt x="290" y="912"/>
                      </a:lnTo>
                      <a:lnTo>
                        <a:pt x="283" y="912"/>
                      </a:lnTo>
                      <a:lnTo>
                        <a:pt x="283" y="898"/>
                      </a:lnTo>
                      <a:lnTo>
                        <a:pt x="283" y="896"/>
                      </a:lnTo>
                      <a:lnTo>
                        <a:pt x="283" y="891"/>
                      </a:lnTo>
                      <a:lnTo>
                        <a:pt x="283" y="888"/>
                      </a:lnTo>
                      <a:lnTo>
                        <a:pt x="283" y="881"/>
                      </a:lnTo>
                      <a:lnTo>
                        <a:pt x="283" y="865"/>
                      </a:lnTo>
                      <a:lnTo>
                        <a:pt x="283" y="862"/>
                      </a:lnTo>
                      <a:lnTo>
                        <a:pt x="283" y="860"/>
                      </a:lnTo>
                      <a:lnTo>
                        <a:pt x="281" y="858"/>
                      </a:lnTo>
                      <a:lnTo>
                        <a:pt x="281" y="855"/>
                      </a:lnTo>
                      <a:lnTo>
                        <a:pt x="281" y="853"/>
                      </a:lnTo>
                      <a:lnTo>
                        <a:pt x="281" y="851"/>
                      </a:lnTo>
                      <a:lnTo>
                        <a:pt x="281" y="848"/>
                      </a:lnTo>
                      <a:lnTo>
                        <a:pt x="281" y="846"/>
                      </a:lnTo>
                      <a:lnTo>
                        <a:pt x="281" y="844"/>
                      </a:lnTo>
                      <a:lnTo>
                        <a:pt x="281" y="841"/>
                      </a:lnTo>
                      <a:lnTo>
                        <a:pt x="281" y="839"/>
                      </a:lnTo>
                      <a:lnTo>
                        <a:pt x="281" y="836"/>
                      </a:lnTo>
                      <a:lnTo>
                        <a:pt x="281" y="822"/>
                      </a:lnTo>
                      <a:lnTo>
                        <a:pt x="281" y="820"/>
                      </a:lnTo>
                      <a:lnTo>
                        <a:pt x="236" y="822"/>
                      </a:lnTo>
                      <a:lnTo>
                        <a:pt x="215" y="822"/>
                      </a:lnTo>
                      <a:lnTo>
                        <a:pt x="212" y="822"/>
                      </a:lnTo>
                      <a:lnTo>
                        <a:pt x="210" y="822"/>
                      </a:lnTo>
                      <a:lnTo>
                        <a:pt x="203" y="822"/>
                      </a:lnTo>
                      <a:lnTo>
                        <a:pt x="200" y="822"/>
                      </a:lnTo>
                      <a:lnTo>
                        <a:pt x="198" y="822"/>
                      </a:lnTo>
                      <a:lnTo>
                        <a:pt x="191" y="822"/>
                      </a:lnTo>
                      <a:lnTo>
                        <a:pt x="191" y="820"/>
                      </a:lnTo>
                      <a:lnTo>
                        <a:pt x="191" y="806"/>
                      </a:lnTo>
                      <a:lnTo>
                        <a:pt x="191" y="799"/>
                      </a:lnTo>
                      <a:lnTo>
                        <a:pt x="191" y="794"/>
                      </a:lnTo>
                      <a:lnTo>
                        <a:pt x="191" y="775"/>
                      </a:lnTo>
                      <a:lnTo>
                        <a:pt x="184" y="775"/>
                      </a:lnTo>
                      <a:lnTo>
                        <a:pt x="148" y="777"/>
                      </a:lnTo>
                      <a:lnTo>
                        <a:pt x="148" y="775"/>
                      </a:lnTo>
                      <a:lnTo>
                        <a:pt x="148" y="761"/>
                      </a:lnTo>
                      <a:lnTo>
                        <a:pt x="184" y="761"/>
                      </a:lnTo>
                      <a:lnTo>
                        <a:pt x="191" y="761"/>
                      </a:lnTo>
                      <a:lnTo>
                        <a:pt x="191" y="742"/>
                      </a:lnTo>
                      <a:lnTo>
                        <a:pt x="191" y="742"/>
                      </a:lnTo>
                      <a:lnTo>
                        <a:pt x="191" y="737"/>
                      </a:lnTo>
                      <a:lnTo>
                        <a:pt x="191" y="730"/>
                      </a:lnTo>
                      <a:lnTo>
                        <a:pt x="186" y="730"/>
                      </a:lnTo>
                      <a:lnTo>
                        <a:pt x="177" y="730"/>
                      </a:lnTo>
                      <a:lnTo>
                        <a:pt x="174" y="730"/>
                      </a:lnTo>
                      <a:lnTo>
                        <a:pt x="170" y="730"/>
                      </a:lnTo>
                      <a:lnTo>
                        <a:pt x="170" y="730"/>
                      </a:lnTo>
                      <a:lnTo>
                        <a:pt x="167" y="730"/>
                      </a:lnTo>
                      <a:lnTo>
                        <a:pt x="165" y="730"/>
                      </a:lnTo>
                      <a:lnTo>
                        <a:pt x="163" y="730"/>
                      </a:lnTo>
                      <a:lnTo>
                        <a:pt x="160" y="730"/>
                      </a:lnTo>
                      <a:lnTo>
                        <a:pt x="158" y="730"/>
                      </a:lnTo>
                      <a:lnTo>
                        <a:pt x="156" y="730"/>
                      </a:lnTo>
                      <a:lnTo>
                        <a:pt x="153" y="730"/>
                      </a:lnTo>
                      <a:lnTo>
                        <a:pt x="151" y="730"/>
                      </a:lnTo>
                      <a:lnTo>
                        <a:pt x="148" y="730"/>
                      </a:lnTo>
                      <a:lnTo>
                        <a:pt x="148" y="728"/>
                      </a:lnTo>
                      <a:lnTo>
                        <a:pt x="148" y="725"/>
                      </a:lnTo>
                      <a:lnTo>
                        <a:pt x="148" y="723"/>
                      </a:lnTo>
                      <a:lnTo>
                        <a:pt x="148" y="721"/>
                      </a:lnTo>
                      <a:lnTo>
                        <a:pt x="148" y="714"/>
                      </a:lnTo>
                      <a:lnTo>
                        <a:pt x="148" y="709"/>
                      </a:lnTo>
                      <a:lnTo>
                        <a:pt x="148" y="704"/>
                      </a:lnTo>
                      <a:lnTo>
                        <a:pt x="146" y="704"/>
                      </a:lnTo>
                      <a:lnTo>
                        <a:pt x="146" y="685"/>
                      </a:lnTo>
                      <a:lnTo>
                        <a:pt x="144" y="685"/>
                      </a:lnTo>
                      <a:lnTo>
                        <a:pt x="141" y="685"/>
                      </a:lnTo>
                      <a:lnTo>
                        <a:pt x="139" y="685"/>
                      </a:lnTo>
                      <a:lnTo>
                        <a:pt x="137" y="685"/>
                      </a:lnTo>
                      <a:lnTo>
                        <a:pt x="134" y="685"/>
                      </a:lnTo>
                      <a:lnTo>
                        <a:pt x="132" y="685"/>
                      </a:lnTo>
                      <a:lnTo>
                        <a:pt x="122" y="685"/>
                      </a:lnTo>
                      <a:lnTo>
                        <a:pt x="115" y="685"/>
                      </a:lnTo>
                      <a:lnTo>
                        <a:pt x="111" y="685"/>
                      </a:lnTo>
                      <a:lnTo>
                        <a:pt x="106" y="685"/>
                      </a:lnTo>
                      <a:lnTo>
                        <a:pt x="104" y="685"/>
                      </a:lnTo>
                      <a:lnTo>
                        <a:pt x="104" y="685"/>
                      </a:lnTo>
                      <a:lnTo>
                        <a:pt x="104" y="678"/>
                      </a:lnTo>
                      <a:lnTo>
                        <a:pt x="104" y="666"/>
                      </a:lnTo>
                      <a:lnTo>
                        <a:pt x="104" y="647"/>
                      </a:lnTo>
                      <a:lnTo>
                        <a:pt x="104" y="645"/>
                      </a:lnTo>
                      <a:lnTo>
                        <a:pt x="104" y="643"/>
                      </a:lnTo>
                      <a:lnTo>
                        <a:pt x="104" y="640"/>
                      </a:lnTo>
                      <a:lnTo>
                        <a:pt x="104" y="638"/>
                      </a:lnTo>
                      <a:lnTo>
                        <a:pt x="104" y="636"/>
                      </a:lnTo>
                      <a:lnTo>
                        <a:pt x="104" y="633"/>
                      </a:lnTo>
                      <a:lnTo>
                        <a:pt x="104" y="631"/>
                      </a:lnTo>
                      <a:lnTo>
                        <a:pt x="104" y="629"/>
                      </a:lnTo>
                      <a:lnTo>
                        <a:pt x="104" y="629"/>
                      </a:lnTo>
                      <a:lnTo>
                        <a:pt x="104" y="626"/>
                      </a:lnTo>
                      <a:lnTo>
                        <a:pt x="104" y="624"/>
                      </a:lnTo>
                      <a:lnTo>
                        <a:pt x="101" y="622"/>
                      </a:lnTo>
                      <a:lnTo>
                        <a:pt x="101" y="619"/>
                      </a:lnTo>
                      <a:lnTo>
                        <a:pt x="101" y="612"/>
                      </a:lnTo>
                      <a:lnTo>
                        <a:pt x="101" y="610"/>
                      </a:lnTo>
                      <a:lnTo>
                        <a:pt x="97" y="607"/>
                      </a:lnTo>
                      <a:lnTo>
                        <a:pt x="94" y="607"/>
                      </a:lnTo>
                      <a:lnTo>
                        <a:pt x="92" y="605"/>
                      </a:lnTo>
                      <a:lnTo>
                        <a:pt x="89" y="605"/>
                      </a:lnTo>
                      <a:lnTo>
                        <a:pt x="85" y="603"/>
                      </a:lnTo>
                      <a:lnTo>
                        <a:pt x="82" y="603"/>
                      </a:lnTo>
                      <a:lnTo>
                        <a:pt x="80" y="600"/>
                      </a:lnTo>
                      <a:lnTo>
                        <a:pt x="78" y="596"/>
                      </a:lnTo>
                      <a:lnTo>
                        <a:pt x="78" y="591"/>
                      </a:lnTo>
                      <a:lnTo>
                        <a:pt x="80" y="591"/>
                      </a:lnTo>
                      <a:lnTo>
                        <a:pt x="99" y="591"/>
                      </a:lnTo>
                      <a:lnTo>
                        <a:pt x="101" y="591"/>
                      </a:lnTo>
                      <a:lnTo>
                        <a:pt x="106" y="591"/>
                      </a:lnTo>
                      <a:lnTo>
                        <a:pt x="108" y="591"/>
                      </a:lnTo>
                      <a:lnTo>
                        <a:pt x="118" y="591"/>
                      </a:lnTo>
                      <a:lnTo>
                        <a:pt x="122" y="591"/>
                      </a:lnTo>
                      <a:lnTo>
                        <a:pt x="122" y="570"/>
                      </a:lnTo>
                      <a:lnTo>
                        <a:pt x="122" y="558"/>
                      </a:lnTo>
                      <a:lnTo>
                        <a:pt x="122" y="551"/>
                      </a:lnTo>
                      <a:lnTo>
                        <a:pt x="125" y="551"/>
                      </a:lnTo>
                      <a:lnTo>
                        <a:pt x="130" y="551"/>
                      </a:lnTo>
                      <a:lnTo>
                        <a:pt x="130" y="548"/>
                      </a:lnTo>
                      <a:lnTo>
                        <a:pt x="130" y="544"/>
                      </a:lnTo>
                      <a:lnTo>
                        <a:pt x="130" y="541"/>
                      </a:lnTo>
                      <a:lnTo>
                        <a:pt x="134" y="536"/>
                      </a:lnTo>
                      <a:lnTo>
                        <a:pt x="118" y="515"/>
                      </a:lnTo>
                      <a:lnTo>
                        <a:pt x="113" y="503"/>
                      </a:lnTo>
                      <a:lnTo>
                        <a:pt x="113" y="501"/>
                      </a:lnTo>
                      <a:lnTo>
                        <a:pt x="111" y="501"/>
                      </a:lnTo>
                      <a:lnTo>
                        <a:pt x="104" y="494"/>
                      </a:lnTo>
                      <a:lnTo>
                        <a:pt x="61" y="461"/>
                      </a:lnTo>
                      <a:lnTo>
                        <a:pt x="61" y="458"/>
                      </a:lnTo>
                      <a:lnTo>
                        <a:pt x="56" y="449"/>
                      </a:lnTo>
                      <a:lnTo>
                        <a:pt x="45" y="430"/>
                      </a:lnTo>
                      <a:lnTo>
                        <a:pt x="37" y="428"/>
                      </a:lnTo>
                      <a:lnTo>
                        <a:pt x="40" y="425"/>
                      </a:lnTo>
                      <a:lnTo>
                        <a:pt x="42" y="414"/>
                      </a:lnTo>
                      <a:lnTo>
                        <a:pt x="11" y="383"/>
                      </a:lnTo>
                      <a:lnTo>
                        <a:pt x="9" y="381"/>
                      </a:lnTo>
                      <a:lnTo>
                        <a:pt x="2" y="373"/>
                      </a:lnTo>
                      <a:lnTo>
                        <a:pt x="0" y="366"/>
                      </a:lnTo>
                      <a:lnTo>
                        <a:pt x="0" y="359"/>
                      </a:lnTo>
                      <a:lnTo>
                        <a:pt x="0" y="307"/>
                      </a:lnTo>
                      <a:lnTo>
                        <a:pt x="0" y="303"/>
                      </a:lnTo>
                      <a:lnTo>
                        <a:pt x="0" y="300"/>
                      </a:lnTo>
                      <a:lnTo>
                        <a:pt x="7" y="293"/>
                      </a:lnTo>
                      <a:lnTo>
                        <a:pt x="9" y="291"/>
                      </a:lnTo>
                      <a:lnTo>
                        <a:pt x="11" y="291"/>
                      </a:lnTo>
                      <a:lnTo>
                        <a:pt x="26" y="281"/>
                      </a:lnTo>
                      <a:lnTo>
                        <a:pt x="40" y="270"/>
                      </a:lnTo>
                      <a:lnTo>
                        <a:pt x="49" y="262"/>
                      </a:lnTo>
                      <a:lnTo>
                        <a:pt x="54" y="258"/>
                      </a:lnTo>
                      <a:lnTo>
                        <a:pt x="71" y="246"/>
                      </a:lnTo>
                      <a:lnTo>
                        <a:pt x="89" y="234"/>
                      </a:lnTo>
                      <a:lnTo>
                        <a:pt x="99" y="222"/>
                      </a:lnTo>
                      <a:lnTo>
                        <a:pt x="101" y="218"/>
                      </a:lnTo>
                      <a:lnTo>
                        <a:pt x="106" y="210"/>
                      </a:lnTo>
                      <a:lnTo>
                        <a:pt x="108" y="199"/>
                      </a:lnTo>
                      <a:lnTo>
                        <a:pt x="106" y="182"/>
                      </a:lnTo>
                      <a:lnTo>
                        <a:pt x="104" y="170"/>
                      </a:lnTo>
                      <a:lnTo>
                        <a:pt x="99" y="151"/>
                      </a:lnTo>
                      <a:lnTo>
                        <a:pt x="97" y="132"/>
                      </a:lnTo>
                      <a:lnTo>
                        <a:pt x="97" y="114"/>
                      </a:lnTo>
                      <a:lnTo>
                        <a:pt x="99" y="92"/>
                      </a:lnTo>
                      <a:lnTo>
                        <a:pt x="104" y="76"/>
                      </a:lnTo>
                      <a:lnTo>
                        <a:pt x="111" y="50"/>
                      </a:lnTo>
                      <a:lnTo>
                        <a:pt x="111" y="47"/>
                      </a:lnTo>
                      <a:lnTo>
                        <a:pt x="113" y="14"/>
                      </a:lnTo>
                      <a:lnTo>
                        <a:pt x="134" y="14"/>
                      </a:lnTo>
                      <a:lnTo>
                        <a:pt x="179" y="14"/>
                      </a:lnTo>
                      <a:lnTo>
                        <a:pt x="226" y="14"/>
                      </a:lnTo>
                      <a:lnTo>
                        <a:pt x="271" y="14"/>
                      </a:lnTo>
                      <a:lnTo>
                        <a:pt x="316" y="14"/>
                      </a:lnTo>
                      <a:lnTo>
                        <a:pt x="361" y="12"/>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grpSp>
        </p:grpSp>
        <p:grpSp>
          <p:nvGrpSpPr>
            <p:cNvPr id="62" name="Group 126"/>
            <p:cNvGrpSpPr>
              <a:grpSpLocks/>
            </p:cNvGrpSpPr>
            <p:nvPr/>
          </p:nvGrpSpPr>
          <p:grpSpPr bwMode="auto">
            <a:xfrm>
              <a:off x="736542" y="2790785"/>
              <a:ext cx="8677202" cy="4243381"/>
              <a:chOff x="736163" y="2791129"/>
              <a:chExt cx="8677037" cy="4243797"/>
            </a:xfrm>
          </p:grpSpPr>
          <p:sp>
            <p:nvSpPr>
              <p:cNvPr id="63" name="Rectangle 62"/>
              <p:cNvSpPr/>
              <p:nvPr/>
            </p:nvSpPr>
            <p:spPr>
              <a:xfrm>
                <a:off x="736163" y="2791129"/>
                <a:ext cx="1667445" cy="420823"/>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NORTHWEST</a:t>
                </a:r>
              </a:p>
            </p:txBody>
          </p:sp>
          <p:sp>
            <p:nvSpPr>
              <p:cNvPr id="64" name="Rectangle 63"/>
              <p:cNvSpPr/>
              <p:nvPr/>
            </p:nvSpPr>
            <p:spPr>
              <a:xfrm>
                <a:off x="941630" y="6614102"/>
                <a:ext cx="1627932" cy="420824"/>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SOUTHWEST</a:t>
                </a:r>
              </a:p>
            </p:txBody>
          </p:sp>
          <p:sp>
            <p:nvSpPr>
              <p:cNvPr id="65" name="Rectangle 64"/>
              <p:cNvSpPr/>
              <p:nvPr/>
            </p:nvSpPr>
            <p:spPr>
              <a:xfrm>
                <a:off x="4756603" y="6614102"/>
                <a:ext cx="1023385" cy="420824"/>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SOUTH</a:t>
                </a:r>
              </a:p>
            </p:txBody>
          </p:sp>
          <p:sp>
            <p:nvSpPr>
              <p:cNvPr id="66" name="Rectangle 65"/>
              <p:cNvSpPr/>
              <p:nvPr/>
            </p:nvSpPr>
            <p:spPr>
              <a:xfrm>
                <a:off x="7787244" y="5545251"/>
                <a:ext cx="1625956" cy="420823"/>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RURAL EAST</a:t>
                </a:r>
              </a:p>
            </p:txBody>
          </p:sp>
          <p:sp>
            <p:nvSpPr>
              <p:cNvPr id="67" name="Rectangle 66"/>
              <p:cNvSpPr/>
              <p:nvPr/>
            </p:nvSpPr>
            <p:spPr>
              <a:xfrm>
                <a:off x="5582423" y="4662113"/>
                <a:ext cx="794210" cy="422799"/>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EAST</a:t>
                </a:r>
              </a:p>
            </p:txBody>
          </p:sp>
        </p:grpSp>
      </p:grpSp>
      <p:sp>
        <p:nvSpPr>
          <p:cNvPr id="134" name="Rectangle 133"/>
          <p:cNvSpPr/>
          <p:nvPr/>
        </p:nvSpPr>
        <p:spPr bwMode="auto">
          <a:xfrm>
            <a:off x="7530873" y="2882018"/>
            <a:ext cx="842773" cy="383420"/>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CORE</a:t>
            </a:r>
          </a:p>
        </p:txBody>
      </p:sp>
      <p:grpSp>
        <p:nvGrpSpPr>
          <p:cNvPr id="50" name="Group 138"/>
          <p:cNvGrpSpPr>
            <a:grpSpLocks/>
          </p:cNvGrpSpPr>
          <p:nvPr/>
        </p:nvGrpSpPr>
        <p:grpSpPr bwMode="auto">
          <a:xfrm>
            <a:off x="4789850" y="589175"/>
            <a:ext cx="9232775" cy="5756907"/>
            <a:chOff x="3107780" y="262766"/>
            <a:chExt cx="8164101" cy="5126236"/>
          </a:xfrm>
        </p:grpSpPr>
        <p:sp>
          <p:nvSpPr>
            <p:cNvPr id="51" name="Freeform 7"/>
            <p:cNvSpPr>
              <a:spLocks/>
            </p:cNvSpPr>
            <p:nvPr/>
          </p:nvSpPr>
          <p:spPr bwMode="auto">
            <a:xfrm>
              <a:off x="3107780" y="2964796"/>
              <a:ext cx="2706551" cy="2419444"/>
            </a:xfrm>
            <a:custGeom>
              <a:avLst/>
              <a:gdLst>
                <a:gd name="T0" fmla="*/ 907 w 2853"/>
                <a:gd name="T1" fmla="*/ 2551 h 2556"/>
                <a:gd name="T2" fmla="*/ 0 w 2853"/>
                <a:gd name="T3" fmla="*/ 2504 h 2556"/>
                <a:gd name="T4" fmla="*/ 2 w 2853"/>
                <a:gd name="T5" fmla="*/ 1561 h 2556"/>
                <a:gd name="T6" fmla="*/ 7 w 2853"/>
                <a:gd name="T7" fmla="*/ 524 h 2556"/>
                <a:gd name="T8" fmla="*/ 38 w 2853"/>
                <a:gd name="T9" fmla="*/ 0 h 2556"/>
                <a:gd name="T10" fmla="*/ 123 w 2853"/>
                <a:gd name="T11" fmla="*/ 19 h 2556"/>
                <a:gd name="T12" fmla="*/ 219 w 2853"/>
                <a:gd name="T13" fmla="*/ 54 h 2556"/>
                <a:gd name="T14" fmla="*/ 312 w 2853"/>
                <a:gd name="T15" fmla="*/ 61 h 2556"/>
                <a:gd name="T16" fmla="*/ 411 w 2853"/>
                <a:gd name="T17" fmla="*/ 82 h 2556"/>
                <a:gd name="T18" fmla="*/ 531 w 2853"/>
                <a:gd name="T19" fmla="*/ 101 h 2556"/>
                <a:gd name="T20" fmla="*/ 642 w 2853"/>
                <a:gd name="T21" fmla="*/ 101 h 2556"/>
                <a:gd name="T22" fmla="*/ 810 w 2853"/>
                <a:gd name="T23" fmla="*/ 101 h 2556"/>
                <a:gd name="T24" fmla="*/ 1006 w 2853"/>
                <a:gd name="T25" fmla="*/ 97 h 2556"/>
                <a:gd name="T26" fmla="*/ 1056 w 2853"/>
                <a:gd name="T27" fmla="*/ 87 h 2556"/>
                <a:gd name="T28" fmla="*/ 1110 w 2853"/>
                <a:gd name="T29" fmla="*/ 85 h 2556"/>
                <a:gd name="T30" fmla="*/ 1195 w 2853"/>
                <a:gd name="T31" fmla="*/ 85 h 2556"/>
                <a:gd name="T32" fmla="*/ 1249 w 2853"/>
                <a:gd name="T33" fmla="*/ 90 h 2556"/>
                <a:gd name="T34" fmla="*/ 1297 w 2853"/>
                <a:gd name="T35" fmla="*/ 111 h 2556"/>
                <a:gd name="T36" fmla="*/ 1341 w 2853"/>
                <a:gd name="T37" fmla="*/ 151 h 2556"/>
                <a:gd name="T38" fmla="*/ 1377 w 2853"/>
                <a:gd name="T39" fmla="*/ 205 h 2556"/>
                <a:gd name="T40" fmla="*/ 1427 w 2853"/>
                <a:gd name="T41" fmla="*/ 222 h 2556"/>
                <a:gd name="T42" fmla="*/ 1467 w 2853"/>
                <a:gd name="T43" fmla="*/ 184 h 2556"/>
                <a:gd name="T44" fmla="*/ 1509 w 2853"/>
                <a:gd name="T45" fmla="*/ 146 h 2556"/>
                <a:gd name="T46" fmla="*/ 1561 w 2853"/>
                <a:gd name="T47" fmla="*/ 127 h 2556"/>
                <a:gd name="T48" fmla="*/ 1660 w 2853"/>
                <a:gd name="T49" fmla="*/ 139 h 2556"/>
                <a:gd name="T50" fmla="*/ 1748 w 2853"/>
                <a:gd name="T51" fmla="*/ 158 h 2556"/>
                <a:gd name="T52" fmla="*/ 1731 w 2853"/>
                <a:gd name="T53" fmla="*/ 241 h 2556"/>
                <a:gd name="T54" fmla="*/ 1684 w 2853"/>
                <a:gd name="T55" fmla="*/ 297 h 2556"/>
                <a:gd name="T56" fmla="*/ 1646 w 2853"/>
                <a:gd name="T57" fmla="*/ 401 h 2556"/>
                <a:gd name="T58" fmla="*/ 1958 w 2853"/>
                <a:gd name="T59" fmla="*/ 671 h 2556"/>
                <a:gd name="T60" fmla="*/ 2114 w 2853"/>
                <a:gd name="T61" fmla="*/ 746 h 2556"/>
                <a:gd name="T62" fmla="*/ 2223 w 2853"/>
                <a:gd name="T63" fmla="*/ 742 h 2556"/>
                <a:gd name="T64" fmla="*/ 2279 w 2853"/>
                <a:gd name="T65" fmla="*/ 720 h 2556"/>
                <a:gd name="T66" fmla="*/ 2326 w 2853"/>
                <a:gd name="T67" fmla="*/ 701 h 2556"/>
                <a:gd name="T68" fmla="*/ 2388 w 2853"/>
                <a:gd name="T69" fmla="*/ 709 h 2556"/>
                <a:gd name="T70" fmla="*/ 2459 w 2853"/>
                <a:gd name="T71" fmla="*/ 753 h 2556"/>
                <a:gd name="T72" fmla="*/ 2508 w 2853"/>
                <a:gd name="T73" fmla="*/ 772 h 2556"/>
                <a:gd name="T74" fmla="*/ 2541 w 2853"/>
                <a:gd name="T75" fmla="*/ 742 h 2556"/>
                <a:gd name="T76" fmla="*/ 2825 w 2853"/>
                <a:gd name="T77" fmla="*/ 739 h 2556"/>
                <a:gd name="T78" fmla="*/ 2853 w 2853"/>
                <a:gd name="T79" fmla="*/ 876 h 2556"/>
                <a:gd name="T80" fmla="*/ 2853 w 2853"/>
                <a:gd name="T81" fmla="*/ 954 h 2556"/>
                <a:gd name="T82" fmla="*/ 2818 w 2853"/>
                <a:gd name="T83" fmla="*/ 1009 h 2556"/>
                <a:gd name="T84" fmla="*/ 2714 w 2853"/>
                <a:gd name="T85" fmla="*/ 1011 h 2556"/>
                <a:gd name="T86" fmla="*/ 2626 w 2853"/>
                <a:gd name="T87" fmla="*/ 1013 h 2556"/>
                <a:gd name="T88" fmla="*/ 2617 w 2853"/>
                <a:gd name="T89" fmla="*/ 1094 h 2556"/>
                <a:gd name="T90" fmla="*/ 2463 w 2853"/>
                <a:gd name="T91" fmla="*/ 1141 h 2556"/>
                <a:gd name="T92" fmla="*/ 2428 w 2853"/>
                <a:gd name="T93" fmla="*/ 1179 h 2556"/>
                <a:gd name="T94" fmla="*/ 2428 w 2853"/>
                <a:gd name="T95" fmla="*/ 1226 h 2556"/>
                <a:gd name="T96" fmla="*/ 2433 w 2853"/>
                <a:gd name="T97" fmla="*/ 1327 h 2556"/>
                <a:gd name="T98" fmla="*/ 2501 w 2853"/>
                <a:gd name="T99" fmla="*/ 1625 h 2556"/>
                <a:gd name="T100" fmla="*/ 2563 w 2853"/>
                <a:gd name="T101" fmla="*/ 1656 h 2556"/>
                <a:gd name="T102" fmla="*/ 2556 w 2853"/>
                <a:gd name="T103" fmla="*/ 1762 h 2556"/>
                <a:gd name="T104" fmla="*/ 2626 w 2853"/>
                <a:gd name="T105" fmla="*/ 1783 h 2556"/>
                <a:gd name="T106" fmla="*/ 2695 w 2853"/>
                <a:gd name="T107" fmla="*/ 1798 h 2556"/>
                <a:gd name="T108" fmla="*/ 2763 w 2853"/>
                <a:gd name="T109" fmla="*/ 1868 h 2556"/>
                <a:gd name="T110" fmla="*/ 2766 w 2853"/>
                <a:gd name="T111" fmla="*/ 1942 h 2556"/>
                <a:gd name="T112" fmla="*/ 2763 w 2853"/>
                <a:gd name="T113" fmla="*/ 2065 h 2556"/>
                <a:gd name="T114" fmla="*/ 2766 w 2853"/>
                <a:gd name="T115" fmla="*/ 2204 h 2556"/>
                <a:gd name="T116" fmla="*/ 2766 w 2853"/>
                <a:gd name="T117" fmla="*/ 2343 h 2556"/>
                <a:gd name="T118" fmla="*/ 2763 w 2853"/>
                <a:gd name="T119" fmla="*/ 2549 h 2556"/>
                <a:gd name="T120" fmla="*/ 1809 w 2853"/>
                <a:gd name="T121" fmla="*/ 2556 h 2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3" h="2556">
                  <a:moveTo>
                    <a:pt x="1809" y="2556"/>
                  </a:moveTo>
                  <a:lnTo>
                    <a:pt x="1764" y="2556"/>
                  </a:lnTo>
                  <a:lnTo>
                    <a:pt x="1722" y="2556"/>
                  </a:lnTo>
                  <a:lnTo>
                    <a:pt x="1679" y="2554"/>
                  </a:lnTo>
                  <a:lnTo>
                    <a:pt x="1634" y="2554"/>
                  </a:lnTo>
                  <a:lnTo>
                    <a:pt x="1587" y="2554"/>
                  </a:lnTo>
                  <a:lnTo>
                    <a:pt x="1542" y="2554"/>
                  </a:lnTo>
                  <a:lnTo>
                    <a:pt x="1495" y="2554"/>
                  </a:lnTo>
                  <a:lnTo>
                    <a:pt x="1450" y="2554"/>
                  </a:lnTo>
                  <a:lnTo>
                    <a:pt x="1405" y="2554"/>
                  </a:lnTo>
                  <a:lnTo>
                    <a:pt x="1358" y="2551"/>
                  </a:lnTo>
                  <a:lnTo>
                    <a:pt x="1316" y="2551"/>
                  </a:lnTo>
                  <a:lnTo>
                    <a:pt x="1271" y="2551"/>
                  </a:lnTo>
                  <a:lnTo>
                    <a:pt x="1226" y="2551"/>
                  </a:lnTo>
                  <a:lnTo>
                    <a:pt x="1181" y="2551"/>
                  </a:lnTo>
                  <a:lnTo>
                    <a:pt x="1134" y="2551"/>
                  </a:lnTo>
                  <a:lnTo>
                    <a:pt x="1086" y="2551"/>
                  </a:lnTo>
                  <a:lnTo>
                    <a:pt x="1044" y="2551"/>
                  </a:lnTo>
                  <a:lnTo>
                    <a:pt x="999" y="2551"/>
                  </a:lnTo>
                  <a:lnTo>
                    <a:pt x="952" y="2551"/>
                  </a:lnTo>
                  <a:lnTo>
                    <a:pt x="907" y="2551"/>
                  </a:lnTo>
                  <a:lnTo>
                    <a:pt x="862" y="2551"/>
                  </a:lnTo>
                  <a:lnTo>
                    <a:pt x="817" y="2551"/>
                  </a:lnTo>
                  <a:lnTo>
                    <a:pt x="772" y="2551"/>
                  </a:lnTo>
                  <a:lnTo>
                    <a:pt x="725" y="2551"/>
                  </a:lnTo>
                  <a:lnTo>
                    <a:pt x="680" y="2551"/>
                  </a:lnTo>
                  <a:lnTo>
                    <a:pt x="635" y="2551"/>
                  </a:lnTo>
                  <a:lnTo>
                    <a:pt x="590" y="2551"/>
                  </a:lnTo>
                  <a:lnTo>
                    <a:pt x="545" y="2551"/>
                  </a:lnTo>
                  <a:lnTo>
                    <a:pt x="498" y="2551"/>
                  </a:lnTo>
                  <a:lnTo>
                    <a:pt x="456" y="2551"/>
                  </a:lnTo>
                  <a:lnTo>
                    <a:pt x="411" y="2551"/>
                  </a:lnTo>
                  <a:lnTo>
                    <a:pt x="366" y="2551"/>
                  </a:lnTo>
                  <a:lnTo>
                    <a:pt x="321" y="2551"/>
                  </a:lnTo>
                  <a:lnTo>
                    <a:pt x="274" y="2551"/>
                  </a:lnTo>
                  <a:lnTo>
                    <a:pt x="229" y="2551"/>
                  </a:lnTo>
                  <a:lnTo>
                    <a:pt x="184" y="2551"/>
                  </a:lnTo>
                  <a:lnTo>
                    <a:pt x="139" y="2551"/>
                  </a:lnTo>
                  <a:lnTo>
                    <a:pt x="94" y="2551"/>
                  </a:lnTo>
                  <a:lnTo>
                    <a:pt x="47" y="2551"/>
                  </a:lnTo>
                  <a:lnTo>
                    <a:pt x="0" y="2551"/>
                  </a:lnTo>
                  <a:lnTo>
                    <a:pt x="0" y="2504"/>
                  </a:lnTo>
                  <a:lnTo>
                    <a:pt x="0" y="2461"/>
                  </a:lnTo>
                  <a:lnTo>
                    <a:pt x="0" y="2417"/>
                  </a:lnTo>
                  <a:lnTo>
                    <a:pt x="0" y="2372"/>
                  </a:lnTo>
                  <a:lnTo>
                    <a:pt x="0" y="2327"/>
                  </a:lnTo>
                  <a:lnTo>
                    <a:pt x="0" y="2282"/>
                  </a:lnTo>
                  <a:lnTo>
                    <a:pt x="0" y="2237"/>
                  </a:lnTo>
                  <a:lnTo>
                    <a:pt x="0" y="2192"/>
                  </a:lnTo>
                  <a:lnTo>
                    <a:pt x="0" y="2147"/>
                  </a:lnTo>
                  <a:lnTo>
                    <a:pt x="0" y="2102"/>
                  </a:lnTo>
                  <a:lnTo>
                    <a:pt x="0" y="2055"/>
                  </a:lnTo>
                  <a:lnTo>
                    <a:pt x="0" y="2013"/>
                  </a:lnTo>
                  <a:lnTo>
                    <a:pt x="2" y="1968"/>
                  </a:lnTo>
                  <a:lnTo>
                    <a:pt x="2" y="1923"/>
                  </a:lnTo>
                  <a:lnTo>
                    <a:pt x="2" y="1878"/>
                  </a:lnTo>
                  <a:lnTo>
                    <a:pt x="2" y="1831"/>
                  </a:lnTo>
                  <a:lnTo>
                    <a:pt x="2" y="1786"/>
                  </a:lnTo>
                  <a:lnTo>
                    <a:pt x="2" y="1741"/>
                  </a:lnTo>
                  <a:lnTo>
                    <a:pt x="2" y="1696"/>
                  </a:lnTo>
                  <a:lnTo>
                    <a:pt x="2" y="1654"/>
                  </a:lnTo>
                  <a:lnTo>
                    <a:pt x="2" y="1606"/>
                  </a:lnTo>
                  <a:lnTo>
                    <a:pt x="2" y="1561"/>
                  </a:lnTo>
                  <a:lnTo>
                    <a:pt x="2" y="1516"/>
                  </a:lnTo>
                  <a:lnTo>
                    <a:pt x="2" y="1472"/>
                  </a:lnTo>
                  <a:lnTo>
                    <a:pt x="2" y="1427"/>
                  </a:lnTo>
                  <a:lnTo>
                    <a:pt x="2" y="1379"/>
                  </a:lnTo>
                  <a:lnTo>
                    <a:pt x="2" y="1335"/>
                  </a:lnTo>
                  <a:lnTo>
                    <a:pt x="2" y="1292"/>
                  </a:lnTo>
                  <a:lnTo>
                    <a:pt x="2" y="1247"/>
                  </a:lnTo>
                  <a:lnTo>
                    <a:pt x="2" y="1202"/>
                  </a:lnTo>
                  <a:lnTo>
                    <a:pt x="2" y="1155"/>
                  </a:lnTo>
                  <a:lnTo>
                    <a:pt x="2" y="1110"/>
                  </a:lnTo>
                  <a:lnTo>
                    <a:pt x="2" y="1065"/>
                  </a:lnTo>
                  <a:lnTo>
                    <a:pt x="2" y="1020"/>
                  </a:lnTo>
                  <a:lnTo>
                    <a:pt x="2" y="975"/>
                  </a:lnTo>
                  <a:lnTo>
                    <a:pt x="2" y="931"/>
                  </a:lnTo>
                  <a:lnTo>
                    <a:pt x="5" y="886"/>
                  </a:lnTo>
                  <a:lnTo>
                    <a:pt x="5" y="841"/>
                  </a:lnTo>
                  <a:lnTo>
                    <a:pt x="5" y="796"/>
                  </a:lnTo>
                  <a:lnTo>
                    <a:pt x="5" y="751"/>
                  </a:lnTo>
                  <a:lnTo>
                    <a:pt x="7" y="614"/>
                  </a:lnTo>
                  <a:lnTo>
                    <a:pt x="7" y="572"/>
                  </a:lnTo>
                  <a:lnTo>
                    <a:pt x="7" y="524"/>
                  </a:lnTo>
                  <a:lnTo>
                    <a:pt x="7" y="479"/>
                  </a:lnTo>
                  <a:lnTo>
                    <a:pt x="7" y="434"/>
                  </a:lnTo>
                  <a:lnTo>
                    <a:pt x="9" y="390"/>
                  </a:lnTo>
                  <a:lnTo>
                    <a:pt x="9" y="345"/>
                  </a:lnTo>
                  <a:lnTo>
                    <a:pt x="9" y="300"/>
                  </a:lnTo>
                  <a:lnTo>
                    <a:pt x="9" y="255"/>
                  </a:lnTo>
                  <a:lnTo>
                    <a:pt x="9" y="210"/>
                  </a:lnTo>
                  <a:lnTo>
                    <a:pt x="9" y="168"/>
                  </a:lnTo>
                  <a:lnTo>
                    <a:pt x="12" y="123"/>
                  </a:lnTo>
                  <a:lnTo>
                    <a:pt x="12" y="85"/>
                  </a:lnTo>
                  <a:lnTo>
                    <a:pt x="12" y="82"/>
                  </a:lnTo>
                  <a:lnTo>
                    <a:pt x="12" y="75"/>
                  </a:lnTo>
                  <a:lnTo>
                    <a:pt x="12" y="61"/>
                  </a:lnTo>
                  <a:lnTo>
                    <a:pt x="12" y="57"/>
                  </a:lnTo>
                  <a:lnTo>
                    <a:pt x="12" y="40"/>
                  </a:lnTo>
                  <a:lnTo>
                    <a:pt x="12" y="5"/>
                  </a:lnTo>
                  <a:lnTo>
                    <a:pt x="12" y="0"/>
                  </a:lnTo>
                  <a:lnTo>
                    <a:pt x="19" y="0"/>
                  </a:lnTo>
                  <a:lnTo>
                    <a:pt x="28" y="0"/>
                  </a:lnTo>
                  <a:lnTo>
                    <a:pt x="33" y="0"/>
                  </a:lnTo>
                  <a:lnTo>
                    <a:pt x="38" y="0"/>
                  </a:lnTo>
                  <a:lnTo>
                    <a:pt x="42" y="0"/>
                  </a:lnTo>
                  <a:lnTo>
                    <a:pt x="45" y="0"/>
                  </a:lnTo>
                  <a:lnTo>
                    <a:pt x="45" y="0"/>
                  </a:lnTo>
                  <a:lnTo>
                    <a:pt x="49" y="0"/>
                  </a:lnTo>
                  <a:lnTo>
                    <a:pt x="54" y="2"/>
                  </a:lnTo>
                  <a:lnTo>
                    <a:pt x="61" y="2"/>
                  </a:lnTo>
                  <a:lnTo>
                    <a:pt x="66" y="2"/>
                  </a:lnTo>
                  <a:lnTo>
                    <a:pt x="68" y="5"/>
                  </a:lnTo>
                  <a:lnTo>
                    <a:pt x="73" y="5"/>
                  </a:lnTo>
                  <a:lnTo>
                    <a:pt x="78" y="7"/>
                  </a:lnTo>
                  <a:lnTo>
                    <a:pt x="82" y="7"/>
                  </a:lnTo>
                  <a:lnTo>
                    <a:pt x="87" y="9"/>
                  </a:lnTo>
                  <a:lnTo>
                    <a:pt x="92" y="9"/>
                  </a:lnTo>
                  <a:lnTo>
                    <a:pt x="97" y="12"/>
                  </a:lnTo>
                  <a:lnTo>
                    <a:pt x="101" y="12"/>
                  </a:lnTo>
                  <a:lnTo>
                    <a:pt x="101" y="14"/>
                  </a:lnTo>
                  <a:lnTo>
                    <a:pt x="108" y="14"/>
                  </a:lnTo>
                  <a:lnTo>
                    <a:pt x="111" y="14"/>
                  </a:lnTo>
                  <a:lnTo>
                    <a:pt x="116" y="16"/>
                  </a:lnTo>
                  <a:lnTo>
                    <a:pt x="118" y="16"/>
                  </a:lnTo>
                  <a:lnTo>
                    <a:pt x="123" y="19"/>
                  </a:lnTo>
                  <a:lnTo>
                    <a:pt x="127" y="19"/>
                  </a:lnTo>
                  <a:lnTo>
                    <a:pt x="132" y="21"/>
                  </a:lnTo>
                  <a:lnTo>
                    <a:pt x="137" y="23"/>
                  </a:lnTo>
                  <a:lnTo>
                    <a:pt x="144" y="26"/>
                  </a:lnTo>
                  <a:lnTo>
                    <a:pt x="151" y="28"/>
                  </a:lnTo>
                  <a:lnTo>
                    <a:pt x="156" y="28"/>
                  </a:lnTo>
                  <a:lnTo>
                    <a:pt x="160" y="31"/>
                  </a:lnTo>
                  <a:lnTo>
                    <a:pt x="163" y="33"/>
                  </a:lnTo>
                  <a:lnTo>
                    <a:pt x="170" y="35"/>
                  </a:lnTo>
                  <a:lnTo>
                    <a:pt x="172" y="35"/>
                  </a:lnTo>
                  <a:lnTo>
                    <a:pt x="177" y="38"/>
                  </a:lnTo>
                  <a:lnTo>
                    <a:pt x="182" y="40"/>
                  </a:lnTo>
                  <a:lnTo>
                    <a:pt x="186" y="40"/>
                  </a:lnTo>
                  <a:lnTo>
                    <a:pt x="191" y="42"/>
                  </a:lnTo>
                  <a:lnTo>
                    <a:pt x="193" y="42"/>
                  </a:lnTo>
                  <a:lnTo>
                    <a:pt x="198" y="45"/>
                  </a:lnTo>
                  <a:lnTo>
                    <a:pt x="203" y="47"/>
                  </a:lnTo>
                  <a:lnTo>
                    <a:pt x="210" y="49"/>
                  </a:lnTo>
                  <a:lnTo>
                    <a:pt x="215" y="52"/>
                  </a:lnTo>
                  <a:lnTo>
                    <a:pt x="217" y="52"/>
                  </a:lnTo>
                  <a:lnTo>
                    <a:pt x="219" y="54"/>
                  </a:lnTo>
                  <a:lnTo>
                    <a:pt x="227" y="57"/>
                  </a:lnTo>
                  <a:lnTo>
                    <a:pt x="229" y="57"/>
                  </a:lnTo>
                  <a:lnTo>
                    <a:pt x="236" y="59"/>
                  </a:lnTo>
                  <a:lnTo>
                    <a:pt x="243" y="59"/>
                  </a:lnTo>
                  <a:lnTo>
                    <a:pt x="248" y="61"/>
                  </a:lnTo>
                  <a:lnTo>
                    <a:pt x="250" y="61"/>
                  </a:lnTo>
                  <a:lnTo>
                    <a:pt x="255" y="61"/>
                  </a:lnTo>
                  <a:lnTo>
                    <a:pt x="262" y="61"/>
                  </a:lnTo>
                  <a:lnTo>
                    <a:pt x="267" y="61"/>
                  </a:lnTo>
                  <a:lnTo>
                    <a:pt x="271" y="61"/>
                  </a:lnTo>
                  <a:lnTo>
                    <a:pt x="274" y="61"/>
                  </a:lnTo>
                  <a:lnTo>
                    <a:pt x="276" y="61"/>
                  </a:lnTo>
                  <a:lnTo>
                    <a:pt x="281" y="61"/>
                  </a:lnTo>
                  <a:lnTo>
                    <a:pt x="283" y="61"/>
                  </a:lnTo>
                  <a:lnTo>
                    <a:pt x="286" y="61"/>
                  </a:lnTo>
                  <a:lnTo>
                    <a:pt x="290" y="61"/>
                  </a:lnTo>
                  <a:lnTo>
                    <a:pt x="295" y="61"/>
                  </a:lnTo>
                  <a:lnTo>
                    <a:pt x="297" y="61"/>
                  </a:lnTo>
                  <a:lnTo>
                    <a:pt x="302" y="61"/>
                  </a:lnTo>
                  <a:lnTo>
                    <a:pt x="309" y="61"/>
                  </a:lnTo>
                  <a:lnTo>
                    <a:pt x="312" y="61"/>
                  </a:lnTo>
                  <a:lnTo>
                    <a:pt x="319" y="61"/>
                  </a:lnTo>
                  <a:lnTo>
                    <a:pt x="323" y="61"/>
                  </a:lnTo>
                  <a:lnTo>
                    <a:pt x="328" y="61"/>
                  </a:lnTo>
                  <a:lnTo>
                    <a:pt x="330" y="61"/>
                  </a:lnTo>
                  <a:lnTo>
                    <a:pt x="335" y="61"/>
                  </a:lnTo>
                  <a:lnTo>
                    <a:pt x="342" y="64"/>
                  </a:lnTo>
                  <a:lnTo>
                    <a:pt x="347" y="64"/>
                  </a:lnTo>
                  <a:lnTo>
                    <a:pt x="354" y="64"/>
                  </a:lnTo>
                  <a:lnTo>
                    <a:pt x="359" y="66"/>
                  </a:lnTo>
                  <a:lnTo>
                    <a:pt x="364" y="66"/>
                  </a:lnTo>
                  <a:lnTo>
                    <a:pt x="371" y="68"/>
                  </a:lnTo>
                  <a:lnTo>
                    <a:pt x="373" y="68"/>
                  </a:lnTo>
                  <a:lnTo>
                    <a:pt x="378" y="71"/>
                  </a:lnTo>
                  <a:lnTo>
                    <a:pt x="382" y="71"/>
                  </a:lnTo>
                  <a:lnTo>
                    <a:pt x="385" y="71"/>
                  </a:lnTo>
                  <a:lnTo>
                    <a:pt x="387" y="73"/>
                  </a:lnTo>
                  <a:lnTo>
                    <a:pt x="390" y="73"/>
                  </a:lnTo>
                  <a:lnTo>
                    <a:pt x="394" y="75"/>
                  </a:lnTo>
                  <a:lnTo>
                    <a:pt x="399" y="78"/>
                  </a:lnTo>
                  <a:lnTo>
                    <a:pt x="408" y="80"/>
                  </a:lnTo>
                  <a:lnTo>
                    <a:pt x="411" y="82"/>
                  </a:lnTo>
                  <a:lnTo>
                    <a:pt x="418" y="82"/>
                  </a:lnTo>
                  <a:lnTo>
                    <a:pt x="423" y="85"/>
                  </a:lnTo>
                  <a:lnTo>
                    <a:pt x="432" y="87"/>
                  </a:lnTo>
                  <a:lnTo>
                    <a:pt x="439" y="90"/>
                  </a:lnTo>
                  <a:lnTo>
                    <a:pt x="442" y="92"/>
                  </a:lnTo>
                  <a:lnTo>
                    <a:pt x="451" y="92"/>
                  </a:lnTo>
                  <a:lnTo>
                    <a:pt x="460" y="94"/>
                  </a:lnTo>
                  <a:lnTo>
                    <a:pt x="467" y="97"/>
                  </a:lnTo>
                  <a:lnTo>
                    <a:pt x="477" y="97"/>
                  </a:lnTo>
                  <a:lnTo>
                    <a:pt x="486" y="99"/>
                  </a:lnTo>
                  <a:lnTo>
                    <a:pt x="489" y="99"/>
                  </a:lnTo>
                  <a:lnTo>
                    <a:pt x="493" y="99"/>
                  </a:lnTo>
                  <a:lnTo>
                    <a:pt x="498" y="99"/>
                  </a:lnTo>
                  <a:lnTo>
                    <a:pt x="501" y="101"/>
                  </a:lnTo>
                  <a:lnTo>
                    <a:pt x="505" y="101"/>
                  </a:lnTo>
                  <a:lnTo>
                    <a:pt x="510" y="101"/>
                  </a:lnTo>
                  <a:lnTo>
                    <a:pt x="515" y="101"/>
                  </a:lnTo>
                  <a:lnTo>
                    <a:pt x="517" y="101"/>
                  </a:lnTo>
                  <a:lnTo>
                    <a:pt x="522" y="101"/>
                  </a:lnTo>
                  <a:lnTo>
                    <a:pt x="527" y="101"/>
                  </a:lnTo>
                  <a:lnTo>
                    <a:pt x="531" y="101"/>
                  </a:lnTo>
                  <a:lnTo>
                    <a:pt x="534" y="101"/>
                  </a:lnTo>
                  <a:lnTo>
                    <a:pt x="538" y="101"/>
                  </a:lnTo>
                  <a:lnTo>
                    <a:pt x="541" y="101"/>
                  </a:lnTo>
                  <a:lnTo>
                    <a:pt x="545" y="101"/>
                  </a:lnTo>
                  <a:lnTo>
                    <a:pt x="548" y="101"/>
                  </a:lnTo>
                  <a:lnTo>
                    <a:pt x="553" y="101"/>
                  </a:lnTo>
                  <a:lnTo>
                    <a:pt x="557" y="101"/>
                  </a:lnTo>
                  <a:lnTo>
                    <a:pt x="562" y="101"/>
                  </a:lnTo>
                  <a:lnTo>
                    <a:pt x="567" y="101"/>
                  </a:lnTo>
                  <a:lnTo>
                    <a:pt x="574" y="101"/>
                  </a:lnTo>
                  <a:lnTo>
                    <a:pt x="576" y="101"/>
                  </a:lnTo>
                  <a:lnTo>
                    <a:pt x="583" y="101"/>
                  </a:lnTo>
                  <a:lnTo>
                    <a:pt x="586" y="101"/>
                  </a:lnTo>
                  <a:lnTo>
                    <a:pt x="593" y="101"/>
                  </a:lnTo>
                  <a:lnTo>
                    <a:pt x="600" y="101"/>
                  </a:lnTo>
                  <a:lnTo>
                    <a:pt x="609" y="101"/>
                  </a:lnTo>
                  <a:lnTo>
                    <a:pt x="614" y="101"/>
                  </a:lnTo>
                  <a:lnTo>
                    <a:pt x="616" y="101"/>
                  </a:lnTo>
                  <a:lnTo>
                    <a:pt x="621" y="101"/>
                  </a:lnTo>
                  <a:lnTo>
                    <a:pt x="628" y="101"/>
                  </a:lnTo>
                  <a:lnTo>
                    <a:pt x="642" y="101"/>
                  </a:lnTo>
                  <a:lnTo>
                    <a:pt x="649" y="101"/>
                  </a:lnTo>
                  <a:lnTo>
                    <a:pt x="654" y="101"/>
                  </a:lnTo>
                  <a:lnTo>
                    <a:pt x="661" y="101"/>
                  </a:lnTo>
                  <a:lnTo>
                    <a:pt x="671" y="101"/>
                  </a:lnTo>
                  <a:lnTo>
                    <a:pt x="682" y="101"/>
                  </a:lnTo>
                  <a:lnTo>
                    <a:pt x="690" y="101"/>
                  </a:lnTo>
                  <a:lnTo>
                    <a:pt x="697" y="101"/>
                  </a:lnTo>
                  <a:lnTo>
                    <a:pt x="704" y="101"/>
                  </a:lnTo>
                  <a:lnTo>
                    <a:pt x="711" y="101"/>
                  </a:lnTo>
                  <a:lnTo>
                    <a:pt x="718" y="101"/>
                  </a:lnTo>
                  <a:lnTo>
                    <a:pt x="723" y="101"/>
                  </a:lnTo>
                  <a:lnTo>
                    <a:pt x="730" y="101"/>
                  </a:lnTo>
                  <a:lnTo>
                    <a:pt x="737" y="101"/>
                  </a:lnTo>
                  <a:lnTo>
                    <a:pt x="742" y="101"/>
                  </a:lnTo>
                  <a:lnTo>
                    <a:pt x="749" y="101"/>
                  </a:lnTo>
                  <a:lnTo>
                    <a:pt x="753" y="101"/>
                  </a:lnTo>
                  <a:lnTo>
                    <a:pt x="760" y="101"/>
                  </a:lnTo>
                  <a:lnTo>
                    <a:pt x="777" y="101"/>
                  </a:lnTo>
                  <a:lnTo>
                    <a:pt x="786" y="101"/>
                  </a:lnTo>
                  <a:lnTo>
                    <a:pt x="798" y="101"/>
                  </a:lnTo>
                  <a:lnTo>
                    <a:pt x="810" y="101"/>
                  </a:lnTo>
                  <a:lnTo>
                    <a:pt x="827" y="101"/>
                  </a:lnTo>
                  <a:lnTo>
                    <a:pt x="838" y="101"/>
                  </a:lnTo>
                  <a:lnTo>
                    <a:pt x="855" y="101"/>
                  </a:lnTo>
                  <a:lnTo>
                    <a:pt x="881" y="101"/>
                  </a:lnTo>
                  <a:lnTo>
                    <a:pt x="900" y="101"/>
                  </a:lnTo>
                  <a:lnTo>
                    <a:pt x="926" y="101"/>
                  </a:lnTo>
                  <a:lnTo>
                    <a:pt x="942" y="101"/>
                  </a:lnTo>
                  <a:lnTo>
                    <a:pt x="954" y="101"/>
                  </a:lnTo>
                  <a:lnTo>
                    <a:pt x="968" y="101"/>
                  </a:lnTo>
                  <a:lnTo>
                    <a:pt x="973" y="101"/>
                  </a:lnTo>
                  <a:lnTo>
                    <a:pt x="980" y="101"/>
                  </a:lnTo>
                  <a:lnTo>
                    <a:pt x="982" y="101"/>
                  </a:lnTo>
                  <a:lnTo>
                    <a:pt x="985" y="101"/>
                  </a:lnTo>
                  <a:lnTo>
                    <a:pt x="990" y="101"/>
                  </a:lnTo>
                  <a:lnTo>
                    <a:pt x="992" y="99"/>
                  </a:lnTo>
                  <a:lnTo>
                    <a:pt x="994" y="99"/>
                  </a:lnTo>
                  <a:lnTo>
                    <a:pt x="997" y="99"/>
                  </a:lnTo>
                  <a:lnTo>
                    <a:pt x="999" y="99"/>
                  </a:lnTo>
                  <a:lnTo>
                    <a:pt x="1001" y="99"/>
                  </a:lnTo>
                  <a:lnTo>
                    <a:pt x="1004" y="97"/>
                  </a:lnTo>
                  <a:lnTo>
                    <a:pt x="1006" y="97"/>
                  </a:lnTo>
                  <a:lnTo>
                    <a:pt x="1008" y="97"/>
                  </a:lnTo>
                  <a:lnTo>
                    <a:pt x="1008" y="97"/>
                  </a:lnTo>
                  <a:lnTo>
                    <a:pt x="1011" y="97"/>
                  </a:lnTo>
                  <a:lnTo>
                    <a:pt x="1013" y="94"/>
                  </a:lnTo>
                  <a:lnTo>
                    <a:pt x="1016" y="94"/>
                  </a:lnTo>
                  <a:lnTo>
                    <a:pt x="1018" y="94"/>
                  </a:lnTo>
                  <a:lnTo>
                    <a:pt x="1023" y="92"/>
                  </a:lnTo>
                  <a:lnTo>
                    <a:pt x="1025" y="92"/>
                  </a:lnTo>
                  <a:lnTo>
                    <a:pt x="1027" y="92"/>
                  </a:lnTo>
                  <a:lnTo>
                    <a:pt x="1030" y="92"/>
                  </a:lnTo>
                  <a:lnTo>
                    <a:pt x="1034" y="90"/>
                  </a:lnTo>
                  <a:lnTo>
                    <a:pt x="1037" y="90"/>
                  </a:lnTo>
                  <a:lnTo>
                    <a:pt x="1039" y="90"/>
                  </a:lnTo>
                  <a:lnTo>
                    <a:pt x="1041" y="90"/>
                  </a:lnTo>
                  <a:lnTo>
                    <a:pt x="1044" y="90"/>
                  </a:lnTo>
                  <a:lnTo>
                    <a:pt x="1044" y="87"/>
                  </a:lnTo>
                  <a:lnTo>
                    <a:pt x="1046" y="87"/>
                  </a:lnTo>
                  <a:lnTo>
                    <a:pt x="1049" y="87"/>
                  </a:lnTo>
                  <a:lnTo>
                    <a:pt x="1051" y="87"/>
                  </a:lnTo>
                  <a:lnTo>
                    <a:pt x="1053" y="87"/>
                  </a:lnTo>
                  <a:lnTo>
                    <a:pt x="1056" y="87"/>
                  </a:lnTo>
                  <a:lnTo>
                    <a:pt x="1058" y="87"/>
                  </a:lnTo>
                  <a:lnTo>
                    <a:pt x="1060" y="87"/>
                  </a:lnTo>
                  <a:lnTo>
                    <a:pt x="1063" y="85"/>
                  </a:lnTo>
                  <a:lnTo>
                    <a:pt x="1065" y="85"/>
                  </a:lnTo>
                  <a:lnTo>
                    <a:pt x="1065" y="85"/>
                  </a:lnTo>
                  <a:lnTo>
                    <a:pt x="1067" y="85"/>
                  </a:lnTo>
                  <a:lnTo>
                    <a:pt x="1070" y="85"/>
                  </a:lnTo>
                  <a:lnTo>
                    <a:pt x="1072" y="85"/>
                  </a:lnTo>
                  <a:lnTo>
                    <a:pt x="1075" y="85"/>
                  </a:lnTo>
                  <a:lnTo>
                    <a:pt x="1077" y="85"/>
                  </a:lnTo>
                  <a:lnTo>
                    <a:pt x="1079" y="85"/>
                  </a:lnTo>
                  <a:lnTo>
                    <a:pt x="1082" y="85"/>
                  </a:lnTo>
                  <a:lnTo>
                    <a:pt x="1084" y="85"/>
                  </a:lnTo>
                  <a:lnTo>
                    <a:pt x="1086" y="85"/>
                  </a:lnTo>
                  <a:lnTo>
                    <a:pt x="1089" y="85"/>
                  </a:lnTo>
                  <a:lnTo>
                    <a:pt x="1093" y="85"/>
                  </a:lnTo>
                  <a:lnTo>
                    <a:pt x="1098" y="85"/>
                  </a:lnTo>
                  <a:lnTo>
                    <a:pt x="1103" y="85"/>
                  </a:lnTo>
                  <a:lnTo>
                    <a:pt x="1105" y="85"/>
                  </a:lnTo>
                  <a:lnTo>
                    <a:pt x="1108" y="85"/>
                  </a:lnTo>
                  <a:lnTo>
                    <a:pt x="1110" y="85"/>
                  </a:lnTo>
                  <a:lnTo>
                    <a:pt x="1112" y="85"/>
                  </a:lnTo>
                  <a:lnTo>
                    <a:pt x="1115" y="85"/>
                  </a:lnTo>
                  <a:lnTo>
                    <a:pt x="1117" y="85"/>
                  </a:lnTo>
                  <a:lnTo>
                    <a:pt x="1119" y="85"/>
                  </a:lnTo>
                  <a:lnTo>
                    <a:pt x="1122" y="85"/>
                  </a:lnTo>
                  <a:lnTo>
                    <a:pt x="1122" y="85"/>
                  </a:lnTo>
                  <a:lnTo>
                    <a:pt x="1124" y="85"/>
                  </a:lnTo>
                  <a:lnTo>
                    <a:pt x="1127" y="85"/>
                  </a:lnTo>
                  <a:lnTo>
                    <a:pt x="1134" y="85"/>
                  </a:lnTo>
                  <a:lnTo>
                    <a:pt x="1136" y="85"/>
                  </a:lnTo>
                  <a:lnTo>
                    <a:pt x="1150" y="85"/>
                  </a:lnTo>
                  <a:lnTo>
                    <a:pt x="1160" y="85"/>
                  </a:lnTo>
                  <a:lnTo>
                    <a:pt x="1167" y="85"/>
                  </a:lnTo>
                  <a:lnTo>
                    <a:pt x="1169" y="85"/>
                  </a:lnTo>
                  <a:lnTo>
                    <a:pt x="1178" y="85"/>
                  </a:lnTo>
                  <a:lnTo>
                    <a:pt x="1181" y="85"/>
                  </a:lnTo>
                  <a:lnTo>
                    <a:pt x="1183" y="85"/>
                  </a:lnTo>
                  <a:lnTo>
                    <a:pt x="1188" y="85"/>
                  </a:lnTo>
                  <a:lnTo>
                    <a:pt x="1190" y="85"/>
                  </a:lnTo>
                  <a:lnTo>
                    <a:pt x="1193" y="85"/>
                  </a:lnTo>
                  <a:lnTo>
                    <a:pt x="1195" y="85"/>
                  </a:lnTo>
                  <a:lnTo>
                    <a:pt x="1200" y="85"/>
                  </a:lnTo>
                  <a:lnTo>
                    <a:pt x="1202" y="85"/>
                  </a:lnTo>
                  <a:lnTo>
                    <a:pt x="1207" y="85"/>
                  </a:lnTo>
                  <a:lnTo>
                    <a:pt x="1209" y="85"/>
                  </a:lnTo>
                  <a:lnTo>
                    <a:pt x="1214" y="85"/>
                  </a:lnTo>
                  <a:lnTo>
                    <a:pt x="1216" y="85"/>
                  </a:lnTo>
                  <a:lnTo>
                    <a:pt x="1219" y="85"/>
                  </a:lnTo>
                  <a:lnTo>
                    <a:pt x="1221" y="85"/>
                  </a:lnTo>
                  <a:lnTo>
                    <a:pt x="1223" y="85"/>
                  </a:lnTo>
                  <a:lnTo>
                    <a:pt x="1226" y="85"/>
                  </a:lnTo>
                  <a:lnTo>
                    <a:pt x="1228" y="85"/>
                  </a:lnTo>
                  <a:lnTo>
                    <a:pt x="1230" y="85"/>
                  </a:lnTo>
                  <a:lnTo>
                    <a:pt x="1233" y="87"/>
                  </a:lnTo>
                  <a:lnTo>
                    <a:pt x="1235" y="87"/>
                  </a:lnTo>
                  <a:lnTo>
                    <a:pt x="1235" y="87"/>
                  </a:lnTo>
                  <a:lnTo>
                    <a:pt x="1238" y="87"/>
                  </a:lnTo>
                  <a:lnTo>
                    <a:pt x="1240" y="87"/>
                  </a:lnTo>
                  <a:lnTo>
                    <a:pt x="1242" y="87"/>
                  </a:lnTo>
                  <a:lnTo>
                    <a:pt x="1245" y="87"/>
                  </a:lnTo>
                  <a:lnTo>
                    <a:pt x="1247" y="90"/>
                  </a:lnTo>
                  <a:lnTo>
                    <a:pt x="1249" y="90"/>
                  </a:lnTo>
                  <a:lnTo>
                    <a:pt x="1252" y="90"/>
                  </a:lnTo>
                  <a:lnTo>
                    <a:pt x="1254" y="90"/>
                  </a:lnTo>
                  <a:lnTo>
                    <a:pt x="1256" y="92"/>
                  </a:lnTo>
                  <a:lnTo>
                    <a:pt x="1259" y="92"/>
                  </a:lnTo>
                  <a:lnTo>
                    <a:pt x="1261" y="92"/>
                  </a:lnTo>
                  <a:lnTo>
                    <a:pt x="1264" y="94"/>
                  </a:lnTo>
                  <a:lnTo>
                    <a:pt x="1266" y="94"/>
                  </a:lnTo>
                  <a:lnTo>
                    <a:pt x="1268" y="94"/>
                  </a:lnTo>
                  <a:lnTo>
                    <a:pt x="1271" y="97"/>
                  </a:lnTo>
                  <a:lnTo>
                    <a:pt x="1273" y="97"/>
                  </a:lnTo>
                  <a:lnTo>
                    <a:pt x="1275" y="97"/>
                  </a:lnTo>
                  <a:lnTo>
                    <a:pt x="1278" y="99"/>
                  </a:lnTo>
                  <a:lnTo>
                    <a:pt x="1280" y="99"/>
                  </a:lnTo>
                  <a:lnTo>
                    <a:pt x="1282" y="101"/>
                  </a:lnTo>
                  <a:lnTo>
                    <a:pt x="1285" y="101"/>
                  </a:lnTo>
                  <a:lnTo>
                    <a:pt x="1287" y="104"/>
                  </a:lnTo>
                  <a:lnTo>
                    <a:pt x="1290" y="104"/>
                  </a:lnTo>
                  <a:lnTo>
                    <a:pt x="1292" y="106"/>
                  </a:lnTo>
                  <a:lnTo>
                    <a:pt x="1292" y="106"/>
                  </a:lnTo>
                  <a:lnTo>
                    <a:pt x="1294" y="108"/>
                  </a:lnTo>
                  <a:lnTo>
                    <a:pt x="1297" y="111"/>
                  </a:lnTo>
                  <a:lnTo>
                    <a:pt x="1299" y="111"/>
                  </a:lnTo>
                  <a:lnTo>
                    <a:pt x="1301" y="113"/>
                  </a:lnTo>
                  <a:lnTo>
                    <a:pt x="1304" y="116"/>
                  </a:lnTo>
                  <a:lnTo>
                    <a:pt x="1306" y="116"/>
                  </a:lnTo>
                  <a:lnTo>
                    <a:pt x="1306" y="118"/>
                  </a:lnTo>
                  <a:lnTo>
                    <a:pt x="1308" y="118"/>
                  </a:lnTo>
                  <a:lnTo>
                    <a:pt x="1311" y="120"/>
                  </a:lnTo>
                  <a:lnTo>
                    <a:pt x="1313" y="123"/>
                  </a:lnTo>
                  <a:lnTo>
                    <a:pt x="1316" y="125"/>
                  </a:lnTo>
                  <a:lnTo>
                    <a:pt x="1318" y="127"/>
                  </a:lnTo>
                  <a:lnTo>
                    <a:pt x="1323" y="127"/>
                  </a:lnTo>
                  <a:lnTo>
                    <a:pt x="1325" y="130"/>
                  </a:lnTo>
                  <a:lnTo>
                    <a:pt x="1327" y="132"/>
                  </a:lnTo>
                  <a:lnTo>
                    <a:pt x="1330" y="134"/>
                  </a:lnTo>
                  <a:lnTo>
                    <a:pt x="1330" y="137"/>
                  </a:lnTo>
                  <a:lnTo>
                    <a:pt x="1332" y="139"/>
                  </a:lnTo>
                  <a:lnTo>
                    <a:pt x="1334" y="142"/>
                  </a:lnTo>
                  <a:lnTo>
                    <a:pt x="1337" y="146"/>
                  </a:lnTo>
                  <a:lnTo>
                    <a:pt x="1339" y="146"/>
                  </a:lnTo>
                  <a:lnTo>
                    <a:pt x="1339" y="149"/>
                  </a:lnTo>
                  <a:lnTo>
                    <a:pt x="1341" y="151"/>
                  </a:lnTo>
                  <a:lnTo>
                    <a:pt x="1344" y="153"/>
                  </a:lnTo>
                  <a:lnTo>
                    <a:pt x="1344" y="156"/>
                  </a:lnTo>
                  <a:lnTo>
                    <a:pt x="1346" y="158"/>
                  </a:lnTo>
                  <a:lnTo>
                    <a:pt x="1349" y="160"/>
                  </a:lnTo>
                  <a:lnTo>
                    <a:pt x="1351" y="165"/>
                  </a:lnTo>
                  <a:lnTo>
                    <a:pt x="1351" y="170"/>
                  </a:lnTo>
                  <a:lnTo>
                    <a:pt x="1353" y="172"/>
                  </a:lnTo>
                  <a:lnTo>
                    <a:pt x="1353" y="175"/>
                  </a:lnTo>
                  <a:lnTo>
                    <a:pt x="1356" y="177"/>
                  </a:lnTo>
                  <a:lnTo>
                    <a:pt x="1358" y="179"/>
                  </a:lnTo>
                  <a:lnTo>
                    <a:pt x="1358" y="182"/>
                  </a:lnTo>
                  <a:lnTo>
                    <a:pt x="1360" y="184"/>
                  </a:lnTo>
                  <a:lnTo>
                    <a:pt x="1363" y="184"/>
                  </a:lnTo>
                  <a:lnTo>
                    <a:pt x="1363" y="186"/>
                  </a:lnTo>
                  <a:lnTo>
                    <a:pt x="1365" y="189"/>
                  </a:lnTo>
                  <a:lnTo>
                    <a:pt x="1367" y="191"/>
                  </a:lnTo>
                  <a:lnTo>
                    <a:pt x="1367" y="194"/>
                  </a:lnTo>
                  <a:lnTo>
                    <a:pt x="1370" y="196"/>
                  </a:lnTo>
                  <a:lnTo>
                    <a:pt x="1372" y="201"/>
                  </a:lnTo>
                  <a:lnTo>
                    <a:pt x="1375" y="203"/>
                  </a:lnTo>
                  <a:lnTo>
                    <a:pt x="1377" y="205"/>
                  </a:lnTo>
                  <a:lnTo>
                    <a:pt x="1379" y="208"/>
                  </a:lnTo>
                  <a:lnTo>
                    <a:pt x="1382" y="210"/>
                  </a:lnTo>
                  <a:lnTo>
                    <a:pt x="1384" y="212"/>
                  </a:lnTo>
                  <a:lnTo>
                    <a:pt x="1386" y="212"/>
                  </a:lnTo>
                  <a:lnTo>
                    <a:pt x="1389" y="215"/>
                  </a:lnTo>
                  <a:lnTo>
                    <a:pt x="1391" y="217"/>
                  </a:lnTo>
                  <a:lnTo>
                    <a:pt x="1393" y="220"/>
                  </a:lnTo>
                  <a:lnTo>
                    <a:pt x="1396" y="222"/>
                  </a:lnTo>
                  <a:lnTo>
                    <a:pt x="1398" y="222"/>
                  </a:lnTo>
                  <a:lnTo>
                    <a:pt x="1401" y="224"/>
                  </a:lnTo>
                  <a:lnTo>
                    <a:pt x="1403" y="224"/>
                  </a:lnTo>
                  <a:lnTo>
                    <a:pt x="1405" y="224"/>
                  </a:lnTo>
                  <a:lnTo>
                    <a:pt x="1408" y="227"/>
                  </a:lnTo>
                  <a:lnTo>
                    <a:pt x="1408" y="227"/>
                  </a:lnTo>
                  <a:lnTo>
                    <a:pt x="1410" y="227"/>
                  </a:lnTo>
                  <a:lnTo>
                    <a:pt x="1415" y="227"/>
                  </a:lnTo>
                  <a:lnTo>
                    <a:pt x="1417" y="227"/>
                  </a:lnTo>
                  <a:lnTo>
                    <a:pt x="1419" y="227"/>
                  </a:lnTo>
                  <a:lnTo>
                    <a:pt x="1422" y="224"/>
                  </a:lnTo>
                  <a:lnTo>
                    <a:pt x="1424" y="224"/>
                  </a:lnTo>
                  <a:lnTo>
                    <a:pt x="1427" y="222"/>
                  </a:lnTo>
                  <a:lnTo>
                    <a:pt x="1429" y="222"/>
                  </a:lnTo>
                  <a:lnTo>
                    <a:pt x="1429" y="220"/>
                  </a:lnTo>
                  <a:lnTo>
                    <a:pt x="1431" y="220"/>
                  </a:lnTo>
                  <a:lnTo>
                    <a:pt x="1434" y="217"/>
                  </a:lnTo>
                  <a:lnTo>
                    <a:pt x="1436" y="217"/>
                  </a:lnTo>
                  <a:lnTo>
                    <a:pt x="1436" y="215"/>
                  </a:lnTo>
                  <a:lnTo>
                    <a:pt x="1438" y="215"/>
                  </a:lnTo>
                  <a:lnTo>
                    <a:pt x="1438" y="212"/>
                  </a:lnTo>
                  <a:lnTo>
                    <a:pt x="1441" y="210"/>
                  </a:lnTo>
                  <a:lnTo>
                    <a:pt x="1443" y="208"/>
                  </a:lnTo>
                  <a:lnTo>
                    <a:pt x="1445" y="205"/>
                  </a:lnTo>
                  <a:lnTo>
                    <a:pt x="1448" y="203"/>
                  </a:lnTo>
                  <a:lnTo>
                    <a:pt x="1450" y="201"/>
                  </a:lnTo>
                  <a:lnTo>
                    <a:pt x="1453" y="198"/>
                  </a:lnTo>
                  <a:lnTo>
                    <a:pt x="1455" y="196"/>
                  </a:lnTo>
                  <a:lnTo>
                    <a:pt x="1457" y="194"/>
                  </a:lnTo>
                  <a:lnTo>
                    <a:pt x="1460" y="191"/>
                  </a:lnTo>
                  <a:lnTo>
                    <a:pt x="1462" y="191"/>
                  </a:lnTo>
                  <a:lnTo>
                    <a:pt x="1462" y="189"/>
                  </a:lnTo>
                  <a:lnTo>
                    <a:pt x="1464" y="186"/>
                  </a:lnTo>
                  <a:lnTo>
                    <a:pt x="1467" y="184"/>
                  </a:lnTo>
                  <a:lnTo>
                    <a:pt x="1467" y="184"/>
                  </a:lnTo>
                  <a:lnTo>
                    <a:pt x="1469" y="182"/>
                  </a:lnTo>
                  <a:lnTo>
                    <a:pt x="1471" y="179"/>
                  </a:lnTo>
                  <a:lnTo>
                    <a:pt x="1474" y="179"/>
                  </a:lnTo>
                  <a:lnTo>
                    <a:pt x="1476" y="177"/>
                  </a:lnTo>
                  <a:lnTo>
                    <a:pt x="1476" y="175"/>
                  </a:lnTo>
                  <a:lnTo>
                    <a:pt x="1478" y="175"/>
                  </a:lnTo>
                  <a:lnTo>
                    <a:pt x="1481" y="172"/>
                  </a:lnTo>
                  <a:lnTo>
                    <a:pt x="1481" y="170"/>
                  </a:lnTo>
                  <a:lnTo>
                    <a:pt x="1483" y="170"/>
                  </a:lnTo>
                  <a:lnTo>
                    <a:pt x="1486" y="168"/>
                  </a:lnTo>
                  <a:lnTo>
                    <a:pt x="1488" y="165"/>
                  </a:lnTo>
                  <a:lnTo>
                    <a:pt x="1490" y="163"/>
                  </a:lnTo>
                  <a:lnTo>
                    <a:pt x="1493" y="160"/>
                  </a:lnTo>
                  <a:lnTo>
                    <a:pt x="1495" y="158"/>
                  </a:lnTo>
                  <a:lnTo>
                    <a:pt x="1497" y="156"/>
                  </a:lnTo>
                  <a:lnTo>
                    <a:pt x="1500" y="156"/>
                  </a:lnTo>
                  <a:lnTo>
                    <a:pt x="1502" y="153"/>
                  </a:lnTo>
                  <a:lnTo>
                    <a:pt x="1504" y="151"/>
                  </a:lnTo>
                  <a:lnTo>
                    <a:pt x="1507" y="149"/>
                  </a:lnTo>
                  <a:lnTo>
                    <a:pt x="1509" y="146"/>
                  </a:lnTo>
                  <a:lnTo>
                    <a:pt x="1512" y="144"/>
                  </a:lnTo>
                  <a:lnTo>
                    <a:pt x="1514" y="144"/>
                  </a:lnTo>
                  <a:lnTo>
                    <a:pt x="1516" y="142"/>
                  </a:lnTo>
                  <a:lnTo>
                    <a:pt x="1519" y="139"/>
                  </a:lnTo>
                  <a:lnTo>
                    <a:pt x="1521" y="139"/>
                  </a:lnTo>
                  <a:lnTo>
                    <a:pt x="1521" y="137"/>
                  </a:lnTo>
                  <a:lnTo>
                    <a:pt x="1523" y="134"/>
                  </a:lnTo>
                  <a:lnTo>
                    <a:pt x="1526" y="134"/>
                  </a:lnTo>
                  <a:lnTo>
                    <a:pt x="1528" y="132"/>
                  </a:lnTo>
                  <a:lnTo>
                    <a:pt x="1530" y="130"/>
                  </a:lnTo>
                  <a:lnTo>
                    <a:pt x="1533" y="130"/>
                  </a:lnTo>
                  <a:lnTo>
                    <a:pt x="1535" y="127"/>
                  </a:lnTo>
                  <a:lnTo>
                    <a:pt x="1538" y="127"/>
                  </a:lnTo>
                  <a:lnTo>
                    <a:pt x="1540" y="127"/>
                  </a:lnTo>
                  <a:lnTo>
                    <a:pt x="1545" y="125"/>
                  </a:lnTo>
                  <a:lnTo>
                    <a:pt x="1547" y="125"/>
                  </a:lnTo>
                  <a:lnTo>
                    <a:pt x="1549" y="125"/>
                  </a:lnTo>
                  <a:lnTo>
                    <a:pt x="1552" y="127"/>
                  </a:lnTo>
                  <a:lnTo>
                    <a:pt x="1554" y="127"/>
                  </a:lnTo>
                  <a:lnTo>
                    <a:pt x="1556" y="127"/>
                  </a:lnTo>
                  <a:lnTo>
                    <a:pt x="1561" y="127"/>
                  </a:lnTo>
                  <a:lnTo>
                    <a:pt x="1564" y="127"/>
                  </a:lnTo>
                  <a:lnTo>
                    <a:pt x="1571" y="130"/>
                  </a:lnTo>
                  <a:lnTo>
                    <a:pt x="1575" y="130"/>
                  </a:lnTo>
                  <a:lnTo>
                    <a:pt x="1578" y="130"/>
                  </a:lnTo>
                  <a:lnTo>
                    <a:pt x="1580" y="132"/>
                  </a:lnTo>
                  <a:lnTo>
                    <a:pt x="1582" y="132"/>
                  </a:lnTo>
                  <a:lnTo>
                    <a:pt x="1587" y="132"/>
                  </a:lnTo>
                  <a:lnTo>
                    <a:pt x="1594" y="134"/>
                  </a:lnTo>
                  <a:lnTo>
                    <a:pt x="1599" y="134"/>
                  </a:lnTo>
                  <a:lnTo>
                    <a:pt x="1601" y="134"/>
                  </a:lnTo>
                  <a:lnTo>
                    <a:pt x="1608" y="134"/>
                  </a:lnTo>
                  <a:lnTo>
                    <a:pt x="1623" y="137"/>
                  </a:lnTo>
                  <a:lnTo>
                    <a:pt x="1625" y="137"/>
                  </a:lnTo>
                  <a:lnTo>
                    <a:pt x="1627" y="137"/>
                  </a:lnTo>
                  <a:lnTo>
                    <a:pt x="1630" y="137"/>
                  </a:lnTo>
                  <a:lnTo>
                    <a:pt x="1632" y="137"/>
                  </a:lnTo>
                  <a:lnTo>
                    <a:pt x="1634" y="137"/>
                  </a:lnTo>
                  <a:lnTo>
                    <a:pt x="1644" y="137"/>
                  </a:lnTo>
                  <a:lnTo>
                    <a:pt x="1651" y="137"/>
                  </a:lnTo>
                  <a:lnTo>
                    <a:pt x="1653" y="137"/>
                  </a:lnTo>
                  <a:lnTo>
                    <a:pt x="1660" y="139"/>
                  </a:lnTo>
                  <a:lnTo>
                    <a:pt x="1672" y="139"/>
                  </a:lnTo>
                  <a:lnTo>
                    <a:pt x="1677" y="139"/>
                  </a:lnTo>
                  <a:lnTo>
                    <a:pt x="1679" y="139"/>
                  </a:lnTo>
                  <a:lnTo>
                    <a:pt x="1682" y="139"/>
                  </a:lnTo>
                  <a:lnTo>
                    <a:pt x="1689" y="142"/>
                  </a:lnTo>
                  <a:lnTo>
                    <a:pt x="1691" y="142"/>
                  </a:lnTo>
                  <a:lnTo>
                    <a:pt x="1693" y="144"/>
                  </a:lnTo>
                  <a:lnTo>
                    <a:pt x="1698" y="144"/>
                  </a:lnTo>
                  <a:lnTo>
                    <a:pt x="1701" y="146"/>
                  </a:lnTo>
                  <a:lnTo>
                    <a:pt x="1705" y="149"/>
                  </a:lnTo>
                  <a:lnTo>
                    <a:pt x="1712" y="151"/>
                  </a:lnTo>
                  <a:lnTo>
                    <a:pt x="1722" y="153"/>
                  </a:lnTo>
                  <a:lnTo>
                    <a:pt x="1722" y="156"/>
                  </a:lnTo>
                  <a:lnTo>
                    <a:pt x="1724" y="156"/>
                  </a:lnTo>
                  <a:lnTo>
                    <a:pt x="1727" y="156"/>
                  </a:lnTo>
                  <a:lnTo>
                    <a:pt x="1727" y="158"/>
                  </a:lnTo>
                  <a:lnTo>
                    <a:pt x="1729" y="158"/>
                  </a:lnTo>
                  <a:lnTo>
                    <a:pt x="1731" y="158"/>
                  </a:lnTo>
                  <a:lnTo>
                    <a:pt x="1734" y="158"/>
                  </a:lnTo>
                  <a:lnTo>
                    <a:pt x="1736" y="158"/>
                  </a:lnTo>
                  <a:lnTo>
                    <a:pt x="1748" y="158"/>
                  </a:lnTo>
                  <a:lnTo>
                    <a:pt x="1748" y="168"/>
                  </a:lnTo>
                  <a:lnTo>
                    <a:pt x="1748" y="172"/>
                  </a:lnTo>
                  <a:lnTo>
                    <a:pt x="1748" y="179"/>
                  </a:lnTo>
                  <a:lnTo>
                    <a:pt x="1748" y="184"/>
                  </a:lnTo>
                  <a:lnTo>
                    <a:pt x="1748" y="194"/>
                  </a:lnTo>
                  <a:lnTo>
                    <a:pt x="1748" y="196"/>
                  </a:lnTo>
                  <a:lnTo>
                    <a:pt x="1748" y="198"/>
                  </a:lnTo>
                  <a:lnTo>
                    <a:pt x="1748" y="203"/>
                  </a:lnTo>
                  <a:lnTo>
                    <a:pt x="1748" y="205"/>
                  </a:lnTo>
                  <a:lnTo>
                    <a:pt x="1748" y="208"/>
                  </a:lnTo>
                  <a:lnTo>
                    <a:pt x="1748" y="210"/>
                  </a:lnTo>
                  <a:lnTo>
                    <a:pt x="1748" y="215"/>
                  </a:lnTo>
                  <a:lnTo>
                    <a:pt x="1745" y="215"/>
                  </a:lnTo>
                  <a:lnTo>
                    <a:pt x="1743" y="224"/>
                  </a:lnTo>
                  <a:lnTo>
                    <a:pt x="1741" y="227"/>
                  </a:lnTo>
                  <a:lnTo>
                    <a:pt x="1741" y="229"/>
                  </a:lnTo>
                  <a:lnTo>
                    <a:pt x="1738" y="234"/>
                  </a:lnTo>
                  <a:lnTo>
                    <a:pt x="1736" y="236"/>
                  </a:lnTo>
                  <a:lnTo>
                    <a:pt x="1734" y="238"/>
                  </a:lnTo>
                  <a:lnTo>
                    <a:pt x="1731" y="241"/>
                  </a:lnTo>
                  <a:lnTo>
                    <a:pt x="1731" y="241"/>
                  </a:lnTo>
                  <a:lnTo>
                    <a:pt x="1729" y="241"/>
                  </a:lnTo>
                  <a:lnTo>
                    <a:pt x="1729" y="243"/>
                  </a:lnTo>
                  <a:lnTo>
                    <a:pt x="1727" y="243"/>
                  </a:lnTo>
                  <a:lnTo>
                    <a:pt x="1727" y="246"/>
                  </a:lnTo>
                  <a:lnTo>
                    <a:pt x="1724" y="246"/>
                  </a:lnTo>
                  <a:lnTo>
                    <a:pt x="1722" y="248"/>
                  </a:lnTo>
                  <a:lnTo>
                    <a:pt x="1715" y="253"/>
                  </a:lnTo>
                  <a:lnTo>
                    <a:pt x="1703" y="262"/>
                  </a:lnTo>
                  <a:lnTo>
                    <a:pt x="1701" y="264"/>
                  </a:lnTo>
                  <a:lnTo>
                    <a:pt x="1701" y="267"/>
                  </a:lnTo>
                  <a:lnTo>
                    <a:pt x="1698" y="269"/>
                  </a:lnTo>
                  <a:lnTo>
                    <a:pt x="1696" y="269"/>
                  </a:lnTo>
                  <a:lnTo>
                    <a:pt x="1696" y="271"/>
                  </a:lnTo>
                  <a:lnTo>
                    <a:pt x="1693" y="274"/>
                  </a:lnTo>
                  <a:lnTo>
                    <a:pt x="1691" y="274"/>
                  </a:lnTo>
                  <a:lnTo>
                    <a:pt x="1691" y="276"/>
                  </a:lnTo>
                  <a:lnTo>
                    <a:pt x="1691" y="279"/>
                  </a:lnTo>
                  <a:lnTo>
                    <a:pt x="1686" y="290"/>
                  </a:lnTo>
                  <a:lnTo>
                    <a:pt x="1684" y="293"/>
                  </a:lnTo>
                  <a:lnTo>
                    <a:pt x="1684" y="295"/>
                  </a:lnTo>
                  <a:lnTo>
                    <a:pt x="1684" y="297"/>
                  </a:lnTo>
                  <a:lnTo>
                    <a:pt x="1682" y="297"/>
                  </a:lnTo>
                  <a:lnTo>
                    <a:pt x="1682" y="300"/>
                  </a:lnTo>
                  <a:lnTo>
                    <a:pt x="1682" y="302"/>
                  </a:lnTo>
                  <a:lnTo>
                    <a:pt x="1679" y="309"/>
                  </a:lnTo>
                  <a:lnTo>
                    <a:pt x="1675" y="326"/>
                  </a:lnTo>
                  <a:lnTo>
                    <a:pt x="1670" y="347"/>
                  </a:lnTo>
                  <a:lnTo>
                    <a:pt x="1667" y="357"/>
                  </a:lnTo>
                  <a:lnTo>
                    <a:pt x="1665" y="361"/>
                  </a:lnTo>
                  <a:lnTo>
                    <a:pt x="1663" y="368"/>
                  </a:lnTo>
                  <a:lnTo>
                    <a:pt x="1663" y="373"/>
                  </a:lnTo>
                  <a:lnTo>
                    <a:pt x="1660" y="375"/>
                  </a:lnTo>
                  <a:lnTo>
                    <a:pt x="1660" y="378"/>
                  </a:lnTo>
                  <a:lnTo>
                    <a:pt x="1658" y="380"/>
                  </a:lnTo>
                  <a:lnTo>
                    <a:pt x="1658" y="383"/>
                  </a:lnTo>
                  <a:lnTo>
                    <a:pt x="1656" y="387"/>
                  </a:lnTo>
                  <a:lnTo>
                    <a:pt x="1653" y="390"/>
                  </a:lnTo>
                  <a:lnTo>
                    <a:pt x="1649" y="394"/>
                  </a:lnTo>
                  <a:lnTo>
                    <a:pt x="1649" y="397"/>
                  </a:lnTo>
                  <a:lnTo>
                    <a:pt x="1649" y="399"/>
                  </a:lnTo>
                  <a:lnTo>
                    <a:pt x="1646" y="399"/>
                  </a:lnTo>
                  <a:lnTo>
                    <a:pt x="1646" y="401"/>
                  </a:lnTo>
                  <a:lnTo>
                    <a:pt x="1644" y="404"/>
                  </a:lnTo>
                  <a:lnTo>
                    <a:pt x="1641" y="406"/>
                  </a:lnTo>
                  <a:lnTo>
                    <a:pt x="1651" y="413"/>
                  </a:lnTo>
                  <a:lnTo>
                    <a:pt x="1658" y="418"/>
                  </a:lnTo>
                  <a:lnTo>
                    <a:pt x="1809" y="550"/>
                  </a:lnTo>
                  <a:lnTo>
                    <a:pt x="1812" y="553"/>
                  </a:lnTo>
                  <a:lnTo>
                    <a:pt x="1826" y="564"/>
                  </a:lnTo>
                  <a:lnTo>
                    <a:pt x="1859" y="588"/>
                  </a:lnTo>
                  <a:lnTo>
                    <a:pt x="1866" y="598"/>
                  </a:lnTo>
                  <a:lnTo>
                    <a:pt x="1868" y="600"/>
                  </a:lnTo>
                  <a:lnTo>
                    <a:pt x="1871" y="602"/>
                  </a:lnTo>
                  <a:lnTo>
                    <a:pt x="1904" y="631"/>
                  </a:lnTo>
                  <a:lnTo>
                    <a:pt x="1915" y="638"/>
                  </a:lnTo>
                  <a:lnTo>
                    <a:pt x="1920" y="645"/>
                  </a:lnTo>
                  <a:lnTo>
                    <a:pt x="1923" y="647"/>
                  </a:lnTo>
                  <a:lnTo>
                    <a:pt x="1927" y="649"/>
                  </a:lnTo>
                  <a:lnTo>
                    <a:pt x="1939" y="659"/>
                  </a:lnTo>
                  <a:lnTo>
                    <a:pt x="1941" y="661"/>
                  </a:lnTo>
                  <a:lnTo>
                    <a:pt x="1949" y="666"/>
                  </a:lnTo>
                  <a:lnTo>
                    <a:pt x="1951" y="666"/>
                  </a:lnTo>
                  <a:lnTo>
                    <a:pt x="1958" y="671"/>
                  </a:lnTo>
                  <a:lnTo>
                    <a:pt x="1963" y="673"/>
                  </a:lnTo>
                  <a:lnTo>
                    <a:pt x="1967" y="675"/>
                  </a:lnTo>
                  <a:lnTo>
                    <a:pt x="1972" y="680"/>
                  </a:lnTo>
                  <a:lnTo>
                    <a:pt x="1975" y="680"/>
                  </a:lnTo>
                  <a:lnTo>
                    <a:pt x="1979" y="683"/>
                  </a:lnTo>
                  <a:lnTo>
                    <a:pt x="1982" y="685"/>
                  </a:lnTo>
                  <a:lnTo>
                    <a:pt x="1984" y="685"/>
                  </a:lnTo>
                  <a:lnTo>
                    <a:pt x="2005" y="694"/>
                  </a:lnTo>
                  <a:lnTo>
                    <a:pt x="2017" y="697"/>
                  </a:lnTo>
                  <a:lnTo>
                    <a:pt x="2029" y="701"/>
                  </a:lnTo>
                  <a:lnTo>
                    <a:pt x="2074" y="723"/>
                  </a:lnTo>
                  <a:lnTo>
                    <a:pt x="2081" y="725"/>
                  </a:lnTo>
                  <a:lnTo>
                    <a:pt x="2081" y="727"/>
                  </a:lnTo>
                  <a:lnTo>
                    <a:pt x="2086" y="727"/>
                  </a:lnTo>
                  <a:lnTo>
                    <a:pt x="2088" y="732"/>
                  </a:lnTo>
                  <a:lnTo>
                    <a:pt x="2093" y="735"/>
                  </a:lnTo>
                  <a:lnTo>
                    <a:pt x="2095" y="737"/>
                  </a:lnTo>
                  <a:lnTo>
                    <a:pt x="2100" y="739"/>
                  </a:lnTo>
                  <a:lnTo>
                    <a:pt x="2104" y="742"/>
                  </a:lnTo>
                  <a:lnTo>
                    <a:pt x="2109" y="746"/>
                  </a:lnTo>
                  <a:lnTo>
                    <a:pt x="2114" y="746"/>
                  </a:lnTo>
                  <a:lnTo>
                    <a:pt x="2123" y="744"/>
                  </a:lnTo>
                  <a:lnTo>
                    <a:pt x="2133" y="744"/>
                  </a:lnTo>
                  <a:lnTo>
                    <a:pt x="2135" y="744"/>
                  </a:lnTo>
                  <a:lnTo>
                    <a:pt x="2140" y="744"/>
                  </a:lnTo>
                  <a:lnTo>
                    <a:pt x="2142" y="744"/>
                  </a:lnTo>
                  <a:lnTo>
                    <a:pt x="2149" y="744"/>
                  </a:lnTo>
                  <a:lnTo>
                    <a:pt x="2152" y="744"/>
                  </a:lnTo>
                  <a:lnTo>
                    <a:pt x="2159" y="744"/>
                  </a:lnTo>
                  <a:lnTo>
                    <a:pt x="2164" y="744"/>
                  </a:lnTo>
                  <a:lnTo>
                    <a:pt x="2171" y="744"/>
                  </a:lnTo>
                  <a:lnTo>
                    <a:pt x="2173" y="742"/>
                  </a:lnTo>
                  <a:lnTo>
                    <a:pt x="2180" y="742"/>
                  </a:lnTo>
                  <a:lnTo>
                    <a:pt x="2185" y="742"/>
                  </a:lnTo>
                  <a:lnTo>
                    <a:pt x="2187" y="742"/>
                  </a:lnTo>
                  <a:lnTo>
                    <a:pt x="2194" y="742"/>
                  </a:lnTo>
                  <a:lnTo>
                    <a:pt x="2199" y="742"/>
                  </a:lnTo>
                  <a:lnTo>
                    <a:pt x="2201" y="742"/>
                  </a:lnTo>
                  <a:lnTo>
                    <a:pt x="2206" y="742"/>
                  </a:lnTo>
                  <a:lnTo>
                    <a:pt x="2213" y="742"/>
                  </a:lnTo>
                  <a:lnTo>
                    <a:pt x="2218" y="742"/>
                  </a:lnTo>
                  <a:lnTo>
                    <a:pt x="2223" y="742"/>
                  </a:lnTo>
                  <a:lnTo>
                    <a:pt x="2225" y="739"/>
                  </a:lnTo>
                  <a:lnTo>
                    <a:pt x="2232" y="739"/>
                  </a:lnTo>
                  <a:lnTo>
                    <a:pt x="2234" y="739"/>
                  </a:lnTo>
                  <a:lnTo>
                    <a:pt x="2237" y="739"/>
                  </a:lnTo>
                  <a:lnTo>
                    <a:pt x="2241" y="739"/>
                  </a:lnTo>
                  <a:lnTo>
                    <a:pt x="2244" y="737"/>
                  </a:lnTo>
                  <a:lnTo>
                    <a:pt x="2249" y="737"/>
                  </a:lnTo>
                  <a:lnTo>
                    <a:pt x="2251" y="737"/>
                  </a:lnTo>
                  <a:lnTo>
                    <a:pt x="2253" y="735"/>
                  </a:lnTo>
                  <a:lnTo>
                    <a:pt x="2256" y="735"/>
                  </a:lnTo>
                  <a:lnTo>
                    <a:pt x="2258" y="735"/>
                  </a:lnTo>
                  <a:lnTo>
                    <a:pt x="2258" y="732"/>
                  </a:lnTo>
                  <a:lnTo>
                    <a:pt x="2260" y="732"/>
                  </a:lnTo>
                  <a:lnTo>
                    <a:pt x="2263" y="732"/>
                  </a:lnTo>
                  <a:lnTo>
                    <a:pt x="2265" y="730"/>
                  </a:lnTo>
                  <a:lnTo>
                    <a:pt x="2267" y="730"/>
                  </a:lnTo>
                  <a:lnTo>
                    <a:pt x="2267" y="727"/>
                  </a:lnTo>
                  <a:lnTo>
                    <a:pt x="2270" y="727"/>
                  </a:lnTo>
                  <a:lnTo>
                    <a:pt x="2272" y="725"/>
                  </a:lnTo>
                  <a:lnTo>
                    <a:pt x="2277" y="723"/>
                  </a:lnTo>
                  <a:lnTo>
                    <a:pt x="2279" y="720"/>
                  </a:lnTo>
                  <a:lnTo>
                    <a:pt x="2284" y="718"/>
                  </a:lnTo>
                  <a:lnTo>
                    <a:pt x="2286" y="716"/>
                  </a:lnTo>
                  <a:lnTo>
                    <a:pt x="2289" y="716"/>
                  </a:lnTo>
                  <a:lnTo>
                    <a:pt x="2291" y="713"/>
                  </a:lnTo>
                  <a:lnTo>
                    <a:pt x="2293" y="713"/>
                  </a:lnTo>
                  <a:lnTo>
                    <a:pt x="2296" y="711"/>
                  </a:lnTo>
                  <a:lnTo>
                    <a:pt x="2298" y="711"/>
                  </a:lnTo>
                  <a:lnTo>
                    <a:pt x="2301" y="709"/>
                  </a:lnTo>
                  <a:lnTo>
                    <a:pt x="2303" y="709"/>
                  </a:lnTo>
                  <a:lnTo>
                    <a:pt x="2305" y="706"/>
                  </a:lnTo>
                  <a:lnTo>
                    <a:pt x="2308" y="706"/>
                  </a:lnTo>
                  <a:lnTo>
                    <a:pt x="2310" y="704"/>
                  </a:lnTo>
                  <a:lnTo>
                    <a:pt x="2312" y="704"/>
                  </a:lnTo>
                  <a:lnTo>
                    <a:pt x="2315" y="704"/>
                  </a:lnTo>
                  <a:lnTo>
                    <a:pt x="2315" y="704"/>
                  </a:lnTo>
                  <a:lnTo>
                    <a:pt x="2315" y="701"/>
                  </a:lnTo>
                  <a:lnTo>
                    <a:pt x="2317" y="701"/>
                  </a:lnTo>
                  <a:lnTo>
                    <a:pt x="2319" y="701"/>
                  </a:lnTo>
                  <a:lnTo>
                    <a:pt x="2322" y="701"/>
                  </a:lnTo>
                  <a:lnTo>
                    <a:pt x="2324" y="701"/>
                  </a:lnTo>
                  <a:lnTo>
                    <a:pt x="2326" y="701"/>
                  </a:lnTo>
                  <a:lnTo>
                    <a:pt x="2329" y="701"/>
                  </a:lnTo>
                  <a:lnTo>
                    <a:pt x="2331" y="701"/>
                  </a:lnTo>
                  <a:lnTo>
                    <a:pt x="2334" y="701"/>
                  </a:lnTo>
                  <a:lnTo>
                    <a:pt x="2336" y="701"/>
                  </a:lnTo>
                  <a:lnTo>
                    <a:pt x="2341" y="701"/>
                  </a:lnTo>
                  <a:lnTo>
                    <a:pt x="2343" y="701"/>
                  </a:lnTo>
                  <a:lnTo>
                    <a:pt x="2348" y="701"/>
                  </a:lnTo>
                  <a:lnTo>
                    <a:pt x="2355" y="701"/>
                  </a:lnTo>
                  <a:lnTo>
                    <a:pt x="2364" y="701"/>
                  </a:lnTo>
                  <a:lnTo>
                    <a:pt x="2367" y="701"/>
                  </a:lnTo>
                  <a:lnTo>
                    <a:pt x="2369" y="701"/>
                  </a:lnTo>
                  <a:lnTo>
                    <a:pt x="2371" y="704"/>
                  </a:lnTo>
                  <a:lnTo>
                    <a:pt x="2371" y="704"/>
                  </a:lnTo>
                  <a:lnTo>
                    <a:pt x="2374" y="704"/>
                  </a:lnTo>
                  <a:lnTo>
                    <a:pt x="2376" y="704"/>
                  </a:lnTo>
                  <a:lnTo>
                    <a:pt x="2378" y="704"/>
                  </a:lnTo>
                  <a:lnTo>
                    <a:pt x="2381" y="704"/>
                  </a:lnTo>
                  <a:lnTo>
                    <a:pt x="2381" y="706"/>
                  </a:lnTo>
                  <a:lnTo>
                    <a:pt x="2383" y="706"/>
                  </a:lnTo>
                  <a:lnTo>
                    <a:pt x="2386" y="706"/>
                  </a:lnTo>
                  <a:lnTo>
                    <a:pt x="2388" y="709"/>
                  </a:lnTo>
                  <a:lnTo>
                    <a:pt x="2390" y="709"/>
                  </a:lnTo>
                  <a:lnTo>
                    <a:pt x="2393" y="709"/>
                  </a:lnTo>
                  <a:lnTo>
                    <a:pt x="2395" y="711"/>
                  </a:lnTo>
                  <a:lnTo>
                    <a:pt x="2397" y="713"/>
                  </a:lnTo>
                  <a:lnTo>
                    <a:pt x="2402" y="716"/>
                  </a:lnTo>
                  <a:lnTo>
                    <a:pt x="2407" y="718"/>
                  </a:lnTo>
                  <a:lnTo>
                    <a:pt x="2409" y="720"/>
                  </a:lnTo>
                  <a:lnTo>
                    <a:pt x="2412" y="720"/>
                  </a:lnTo>
                  <a:lnTo>
                    <a:pt x="2414" y="723"/>
                  </a:lnTo>
                  <a:lnTo>
                    <a:pt x="2419" y="725"/>
                  </a:lnTo>
                  <a:lnTo>
                    <a:pt x="2423" y="727"/>
                  </a:lnTo>
                  <a:lnTo>
                    <a:pt x="2426" y="732"/>
                  </a:lnTo>
                  <a:lnTo>
                    <a:pt x="2428" y="732"/>
                  </a:lnTo>
                  <a:lnTo>
                    <a:pt x="2428" y="732"/>
                  </a:lnTo>
                  <a:lnTo>
                    <a:pt x="2428" y="735"/>
                  </a:lnTo>
                  <a:lnTo>
                    <a:pt x="2433" y="737"/>
                  </a:lnTo>
                  <a:lnTo>
                    <a:pt x="2438" y="742"/>
                  </a:lnTo>
                  <a:lnTo>
                    <a:pt x="2445" y="746"/>
                  </a:lnTo>
                  <a:lnTo>
                    <a:pt x="2449" y="749"/>
                  </a:lnTo>
                  <a:lnTo>
                    <a:pt x="2454" y="751"/>
                  </a:lnTo>
                  <a:lnTo>
                    <a:pt x="2459" y="753"/>
                  </a:lnTo>
                  <a:lnTo>
                    <a:pt x="2468" y="758"/>
                  </a:lnTo>
                  <a:lnTo>
                    <a:pt x="2478" y="765"/>
                  </a:lnTo>
                  <a:lnTo>
                    <a:pt x="2480" y="768"/>
                  </a:lnTo>
                  <a:lnTo>
                    <a:pt x="2482" y="770"/>
                  </a:lnTo>
                  <a:lnTo>
                    <a:pt x="2485" y="770"/>
                  </a:lnTo>
                  <a:lnTo>
                    <a:pt x="2485" y="772"/>
                  </a:lnTo>
                  <a:lnTo>
                    <a:pt x="2487" y="775"/>
                  </a:lnTo>
                  <a:lnTo>
                    <a:pt x="2487" y="777"/>
                  </a:lnTo>
                  <a:lnTo>
                    <a:pt x="2489" y="777"/>
                  </a:lnTo>
                  <a:lnTo>
                    <a:pt x="2489" y="779"/>
                  </a:lnTo>
                  <a:lnTo>
                    <a:pt x="2492" y="782"/>
                  </a:lnTo>
                  <a:lnTo>
                    <a:pt x="2492" y="784"/>
                  </a:lnTo>
                  <a:lnTo>
                    <a:pt x="2494" y="794"/>
                  </a:lnTo>
                  <a:lnTo>
                    <a:pt x="2504" y="786"/>
                  </a:lnTo>
                  <a:lnTo>
                    <a:pt x="2506" y="784"/>
                  </a:lnTo>
                  <a:lnTo>
                    <a:pt x="2506" y="782"/>
                  </a:lnTo>
                  <a:lnTo>
                    <a:pt x="2506" y="779"/>
                  </a:lnTo>
                  <a:lnTo>
                    <a:pt x="2508" y="779"/>
                  </a:lnTo>
                  <a:lnTo>
                    <a:pt x="2508" y="777"/>
                  </a:lnTo>
                  <a:lnTo>
                    <a:pt x="2508" y="775"/>
                  </a:lnTo>
                  <a:lnTo>
                    <a:pt x="2508" y="772"/>
                  </a:lnTo>
                  <a:lnTo>
                    <a:pt x="2508" y="770"/>
                  </a:lnTo>
                  <a:lnTo>
                    <a:pt x="2508" y="768"/>
                  </a:lnTo>
                  <a:lnTo>
                    <a:pt x="2508" y="765"/>
                  </a:lnTo>
                  <a:lnTo>
                    <a:pt x="2508" y="763"/>
                  </a:lnTo>
                  <a:lnTo>
                    <a:pt x="2511" y="761"/>
                  </a:lnTo>
                  <a:lnTo>
                    <a:pt x="2511" y="758"/>
                  </a:lnTo>
                  <a:lnTo>
                    <a:pt x="2511" y="756"/>
                  </a:lnTo>
                  <a:lnTo>
                    <a:pt x="2513" y="753"/>
                  </a:lnTo>
                  <a:lnTo>
                    <a:pt x="2513" y="751"/>
                  </a:lnTo>
                  <a:lnTo>
                    <a:pt x="2515" y="751"/>
                  </a:lnTo>
                  <a:lnTo>
                    <a:pt x="2515" y="751"/>
                  </a:lnTo>
                  <a:lnTo>
                    <a:pt x="2518" y="749"/>
                  </a:lnTo>
                  <a:lnTo>
                    <a:pt x="2520" y="746"/>
                  </a:lnTo>
                  <a:lnTo>
                    <a:pt x="2525" y="744"/>
                  </a:lnTo>
                  <a:lnTo>
                    <a:pt x="2527" y="744"/>
                  </a:lnTo>
                  <a:lnTo>
                    <a:pt x="2527" y="742"/>
                  </a:lnTo>
                  <a:lnTo>
                    <a:pt x="2530" y="742"/>
                  </a:lnTo>
                  <a:lnTo>
                    <a:pt x="2532" y="742"/>
                  </a:lnTo>
                  <a:lnTo>
                    <a:pt x="2534" y="742"/>
                  </a:lnTo>
                  <a:lnTo>
                    <a:pt x="2537" y="742"/>
                  </a:lnTo>
                  <a:lnTo>
                    <a:pt x="2541" y="742"/>
                  </a:lnTo>
                  <a:lnTo>
                    <a:pt x="2546" y="742"/>
                  </a:lnTo>
                  <a:lnTo>
                    <a:pt x="2551" y="742"/>
                  </a:lnTo>
                  <a:lnTo>
                    <a:pt x="2560" y="742"/>
                  </a:lnTo>
                  <a:lnTo>
                    <a:pt x="2572" y="742"/>
                  </a:lnTo>
                  <a:lnTo>
                    <a:pt x="2582" y="742"/>
                  </a:lnTo>
                  <a:lnTo>
                    <a:pt x="2589" y="742"/>
                  </a:lnTo>
                  <a:lnTo>
                    <a:pt x="2596" y="739"/>
                  </a:lnTo>
                  <a:lnTo>
                    <a:pt x="2608" y="739"/>
                  </a:lnTo>
                  <a:lnTo>
                    <a:pt x="2617" y="739"/>
                  </a:lnTo>
                  <a:lnTo>
                    <a:pt x="2624" y="739"/>
                  </a:lnTo>
                  <a:lnTo>
                    <a:pt x="2626" y="739"/>
                  </a:lnTo>
                  <a:lnTo>
                    <a:pt x="2716" y="739"/>
                  </a:lnTo>
                  <a:lnTo>
                    <a:pt x="2740" y="739"/>
                  </a:lnTo>
                  <a:lnTo>
                    <a:pt x="2745" y="739"/>
                  </a:lnTo>
                  <a:lnTo>
                    <a:pt x="2756" y="739"/>
                  </a:lnTo>
                  <a:lnTo>
                    <a:pt x="2763" y="739"/>
                  </a:lnTo>
                  <a:lnTo>
                    <a:pt x="2806" y="739"/>
                  </a:lnTo>
                  <a:lnTo>
                    <a:pt x="2808" y="739"/>
                  </a:lnTo>
                  <a:lnTo>
                    <a:pt x="2811" y="739"/>
                  </a:lnTo>
                  <a:lnTo>
                    <a:pt x="2815" y="739"/>
                  </a:lnTo>
                  <a:lnTo>
                    <a:pt x="2825" y="739"/>
                  </a:lnTo>
                  <a:lnTo>
                    <a:pt x="2851" y="739"/>
                  </a:lnTo>
                  <a:lnTo>
                    <a:pt x="2853" y="751"/>
                  </a:lnTo>
                  <a:lnTo>
                    <a:pt x="2853" y="758"/>
                  </a:lnTo>
                  <a:lnTo>
                    <a:pt x="2853" y="770"/>
                  </a:lnTo>
                  <a:lnTo>
                    <a:pt x="2853" y="775"/>
                  </a:lnTo>
                  <a:lnTo>
                    <a:pt x="2853" y="782"/>
                  </a:lnTo>
                  <a:lnTo>
                    <a:pt x="2853" y="786"/>
                  </a:lnTo>
                  <a:lnTo>
                    <a:pt x="2853" y="794"/>
                  </a:lnTo>
                  <a:lnTo>
                    <a:pt x="2853" y="801"/>
                  </a:lnTo>
                  <a:lnTo>
                    <a:pt x="2853" y="808"/>
                  </a:lnTo>
                  <a:lnTo>
                    <a:pt x="2853" y="812"/>
                  </a:lnTo>
                  <a:lnTo>
                    <a:pt x="2853" y="827"/>
                  </a:lnTo>
                  <a:lnTo>
                    <a:pt x="2853" y="831"/>
                  </a:lnTo>
                  <a:lnTo>
                    <a:pt x="2853" y="848"/>
                  </a:lnTo>
                  <a:lnTo>
                    <a:pt x="2853" y="850"/>
                  </a:lnTo>
                  <a:lnTo>
                    <a:pt x="2853" y="857"/>
                  </a:lnTo>
                  <a:lnTo>
                    <a:pt x="2853" y="862"/>
                  </a:lnTo>
                  <a:lnTo>
                    <a:pt x="2853" y="864"/>
                  </a:lnTo>
                  <a:lnTo>
                    <a:pt x="2853" y="864"/>
                  </a:lnTo>
                  <a:lnTo>
                    <a:pt x="2853" y="869"/>
                  </a:lnTo>
                  <a:lnTo>
                    <a:pt x="2853" y="876"/>
                  </a:lnTo>
                  <a:lnTo>
                    <a:pt x="2853" y="879"/>
                  </a:lnTo>
                  <a:lnTo>
                    <a:pt x="2853" y="881"/>
                  </a:lnTo>
                  <a:lnTo>
                    <a:pt x="2853" y="883"/>
                  </a:lnTo>
                  <a:lnTo>
                    <a:pt x="2853" y="890"/>
                  </a:lnTo>
                  <a:lnTo>
                    <a:pt x="2853" y="893"/>
                  </a:lnTo>
                  <a:lnTo>
                    <a:pt x="2853" y="898"/>
                  </a:lnTo>
                  <a:lnTo>
                    <a:pt x="2853" y="900"/>
                  </a:lnTo>
                  <a:lnTo>
                    <a:pt x="2853" y="905"/>
                  </a:lnTo>
                  <a:lnTo>
                    <a:pt x="2853" y="907"/>
                  </a:lnTo>
                  <a:lnTo>
                    <a:pt x="2853" y="912"/>
                  </a:lnTo>
                  <a:lnTo>
                    <a:pt x="2853" y="919"/>
                  </a:lnTo>
                  <a:lnTo>
                    <a:pt x="2853" y="921"/>
                  </a:lnTo>
                  <a:lnTo>
                    <a:pt x="2853" y="921"/>
                  </a:lnTo>
                  <a:lnTo>
                    <a:pt x="2853" y="924"/>
                  </a:lnTo>
                  <a:lnTo>
                    <a:pt x="2853" y="926"/>
                  </a:lnTo>
                  <a:lnTo>
                    <a:pt x="2853" y="931"/>
                  </a:lnTo>
                  <a:lnTo>
                    <a:pt x="2853" y="935"/>
                  </a:lnTo>
                  <a:lnTo>
                    <a:pt x="2853" y="940"/>
                  </a:lnTo>
                  <a:lnTo>
                    <a:pt x="2853" y="942"/>
                  </a:lnTo>
                  <a:lnTo>
                    <a:pt x="2853" y="947"/>
                  </a:lnTo>
                  <a:lnTo>
                    <a:pt x="2853" y="954"/>
                  </a:lnTo>
                  <a:lnTo>
                    <a:pt x="2853" y="959"/>
                  </a:lnTo>
                  <a:lnTo>
                    <a:pt x="2853" y="964"/>
                  </a:lnTo>
                  <a:lnTo>
                    <a:pt x="2853" y="968"/>
                  </a:lnTo>
                  <a:lnTo>
                    <a:pt x="2853" y="973"/>
                  </a:lnTo>
                  <a:lnTo>
                    <a:pt x="2853" y="975"/>
                  </a:lnTo>
                  <a:lnTo>
                    <a:pt x="2853" y="978"/>
                  </a:lnTo>
                  <a:lnTo>
                    <a:pt x="2853" y="985"/>
                  </a:lnTo>
                  <a:lnTo>
                    <a:pt x="2853" y="987"/>
                  </a:lnTo>
                  <a:lnTo>
                    <a:pt x="2853" y="994"/>
                  </a:lnTo>
                  <a:lnTo>
                    <a:pt x="2853" y="999"/>
                  </a:lnTo>
                  <a:lnTo>
                    <a:pt x="2853" y="1004"/>
                  </a:lnTo>
                  <a:lnTo>
                    <a:pt x="2853" y="1006"/>
                  </a:lnTo>
                  <a:lnTo>
                    <a:pt x="2853" y="1009"/>
                  </a:lnTo>
                  <a:lnTo>
                    <a:pt x="2851" y="1009"/>
                  </a:lnTo>
                  <a:lnTo>
                    <a:pt x="2846" y="1009"/>
                  </a:lnTo>
                  <a:lnTo>
                    <a:pt x="2841" y="1009"/>
                  </a:lnTo>
                  <a:lnTo>
                    <a:pt x="2839" y="1009"/>
                  </a:lnTo>
                  <a:lnTo>
                    <a:pt x="2834" y="1009"/>
                  </a:lnTo>
                  <a:lnTo>
                    <a:pt x="2827" y="1009"/>
                  </a:lnTo>
                  <a:lnTo>
                    <a:pt x="2825" y="1009"/>
                  </a:lnTo>
                  <a:lnTo>
                    <a:pt x="2818" y="1009"/>
                  </a:lnTo>
                  <a:lnTo>
                    <a:pt x="2813" y="1009"/>
                  </a:lnTo>
                  <a:lnTo>
                    <a:pt x="2811" y="1009"/>
                  </a:lnTo>
                  <a:lnTo>
                    <a:pt x="2808" y="1009"/>
                  </a:lnTo>
                  <a:lnTo>
                    <a:pt x="2806" y="1009"/>
                  </a:lnTo>
                  <a:lnTo>
                    <a:pt x="2799" y="1009"/>
                  </a:lnTo>
                  <a:lnTo>
                    <a:pt x="2794" y="1009"/>
                  </a:lnTo>
                  <a:lnTo>
                    <a:pt x="2787" y="1009"/>
                  </a:lnTo>
                  <a:lnTo>
                    <a:pt x="2782" y="1009"/>
                  </a:lnTo>
                  <a:lnTo>
                    <a:pt x="2778" y="1009"/>
                  </a:lnTo>
                  <a:lnTo>
                    <a:pt x="2771" y="1009"/>
                  </a:lnTo>
                  <a:lnTo>
                    <a:pt x="2768" y="1009"/>
                  </a:lnTo>
                  <a:lnTo>
                    <a:pt x="2763" y="1009"/>
                  </a:lnTo>
                  <a:lnTo>
                    <a:pt x="2756" y="1009"/>
                  </a:lnTo>
                  <a:lnTo>
                    <a:pt x="2747" y="1009"/>
                  </a:lnTo>
                  <a:lnTo>
                    <a:pt x="2740" y="1009"/>
                  </a:lnTo>
                  <a:lnTo>
                    <a:pt x="2735" y="1009"/>
                  </a:lnTo>
                  <a:lnTo>
                    <a:pt x="2730" y="1009"/>
                  </a:lnTo>
                  <a:lnTo>
                    <a:pt x="2723" y="1011"/>
                  </a:lnTo>
                  <a:lnTo>
                    <a:pt x="2719" y="1011"/>
                  </a:lnTo>
                  <a:lnTo>
                    <a:pt x="2716" y="1011"/>
                  </a:lnTo>
                  <a:lnTo>
                    <a:pt x="2714" y="1011"/>
                  </a:lnTo>
                  <a:lnTo>
                    <a:pt x="2712" y="1011"/>
                  </a:lnTo>
                  <a:lnTo>
                    <a:pt x="2712" y="1011"/>
                  </a:lnTo>
                  <a:lnTo>
                    <a:pt x="2707" y="1011"/>
                  </a:lnTo>
                  <a:lnTo>
                    <a:pt x="2697" y="1011"/>
                  </a:lnTo>
                  <a:lnTo>
                    <a:pt x="2683" y="1011"/>
                  </a:lnTo>
                  <a:lnTo>
                    <a:pt x="2671" y="1011"/>
                  </a:lnTo>
                  <a:lnTo>
                    <a:pt x="2664" y="1011"/>
                  </a:lnTo>
                  <a:lnTo>
                    <a:pt x="2662" y="1011"/>
                  </a:lnTo>
                  <a:lnTo>
                    <a:pt x="2655" y="1011"/>
                  </a:lnTo>
                  <a:lnTo>
                    <a:pt x="2655" y="1011"/>
                  </a:lnTo>
                  <a:lnTo>
                    <a:pt x="2652" y="1011"/>
                  </a:lnTo>
                  <a:lnTo>
                    <a:pt x="2650" y="1011"/>
                  </a:lnTo>
                  <a:lnTo>
                    <a:pt x="2645" y="1011"/>
                  </a:lnTo>
                  <a:lnTo>
                    <a:pt x="2643" y="1011"/>
                  </a:lnTo>
                  <a:lnTo>
                    <a:pt x="2641" y="1011"/>
                  </a:lnTo>
                  <a:lnTo>
                    <a:pt x="2636" y="1011"/>
                  </a:lnTo>
                  <a:lnTo>
                    <a:pt x="2634" y="1011"/>
                  </a:lnTo>
                  <a:lnTo>
                    <a:pt x="2631" y="1011"/>
                  </a:lnTo>
                  <a:lnTo>
                    <a:pt x="2629" y="1011"/>
                  </a:lnTo>
                  <a:lnTo>
                    <a:pt x="2626" y="1011"/>
                  </a:lnTo>
                  <a:lnTo>
                    <a:pt x="2626" y="1013"/>
                  </a:lnTo>
                  <a:lnTo>
                    <a:pt x="2626" y="1016"/>
                  </a:lnTo>
                  <a:lnTo>
                    <a:pt x="2626" y="1025"/>
                  </a:lnTo>
                  <a:lnTo>
                    <a:pt x="2626" y="1030"/>
                  </a:lnTo>
                  <a:lnTo>
                    <a:pt x="2626" y="1032"/>
                  </a:lnTo>
                  <a:lnTo>
                    <a:pt x="2626" y="1037"/>
                  </a:lnTo>
                  <a:lnTo>
                    <a:pt x="2626" y="1042"/>
                  </a:lnTo>
                  <a:lnTo>
                    <a:pt x="2626" y="1049"/>
                  </a:lnTo>
                  <a:lnTo>
                    <a:pt x="2626" y="1061"/>
                  </a:lnTo>
                  <a:lnTo>
                    <a:pt x="2626" y="1065"/>
                  </a:lnTo>
                  <a:lnTo>
                    <a:pt x="2626" y="1068"/>
                  </a:lnTo>
                  <a:lnTo>
                    <a:pt x="2624" y="1070"/>
                  </a:lnTo>
                  <a:lnTo>
                    <a:pt x="2624" y="1075"/>
                  </a:lnTo>
                  <a:lnTo>
                    <a:pt x="2624" y="1077"/>
                  </a:lnTo>
                  <a:lnTo>
                    <a:pt x="2622" y="1079"/>
                  </a:lnTo>
                  <a:lnTo>
                    <a:pt x="2622" y="1082"/>
                  </a:lnTo>
                  <a:lnTo>
                    <a:pt x="2622" y="1084"/>
                  </a:lnTo>
                  <a:lnTo>
                    <a:pt x="2622" y="1087"/>
                  </a:lnTo>
                  <a:lnTo>
                    <a:pt x="2619" y="1089"/>
                  </a:lnTo>
                  <a:lnTo>
                    <a:pt x="2619" y="1089"/>
                  </a:lnTo>
                  <a:lnTo>
                    <a:pt x="2619" y="1091"/>
                  </a:lnTo>
                  <a:lnTo>
                    <a:pt x="2617" y="1094"/>
                  </a:lnTo>
                  <a:lnTo>
                    <a:pt x="2617" y="1096"/>
                  </a:lnTo>
                  <a:lnTo>
                    <a:pt x="2615" y="1098"/>
                  </a:lnTo>
                  <a:lnTo>
                    <a:pt x="2615" y="1101"/>
                  </a:lnTo>
                  <a:lnTo>
                    <a:pt x="2598" y="1101"/>
                  </a:lnTo>
                  <a:lnTo>
                    <a:pt x="2579" y="1101"/>
                  </a:lnTo>
                  <a:lnTo>
                    <a:pt x="2558" y="1101"/>
                  </a:lnTo>
                  <a:lnTo>
                    <a:pt x="2556" y="1101"/>
                  </a:lnTo>
                  <a:lnTo>
                    <a:pt x="2506" y="1101"/>
                  </a:lnTo>
                  <a:lnTo>
                    <a:pt x="2485" y="1098"/>
                  </a:lnTo>
                  <a:lnTo>
                    <a:pt x="2485" y="1103"/>
                  </a:lnTo>
                  <a:lnTo>
                    <a:pt x="2485" y="1108"/>
                  </a:lnTo>
                  <a:lnTo>
                    <a:pt x="2485" y="1113"/>
                  </a:lnTo>
                  <a:lnTo>
                    <a:pt x="2485" y="1115"/>
                  </a:lnTo>
                  <a:lnTo>
                    <a:pt x="2480" y="1120"/>
                  </a:lnTo>
                  <a:lnTo>
                    <a:pt x="2478" y="1122"/>
                  </a:lnTo>
                  <a:lnTo>
                    <a:pt x="2475" y="1127"/>
                  </a:lnTo>
                  <a:lnTo>
                    <a:pt x="2473" y="1131"/>
                  </a:lnTo>
                  <a:lnTo>
                    <a:pt x="2473" y="1134"/>
                  </a:lnTo>
                  <a:lnTo>
                    <a:pt x="2471" y="1138"/>
                  </a:lnTo>
                  <a:lnTo>
                    <a:pt x="2466" y="1138"/>
                  </a:lnTo>
                  <a:lnTo>
                    <a:pt x="2463" y="1141"/>
                  </a:lnTo>
                  <a:lnTo>
                    <a:pt x="2466" y="1146"/>
                  </a:lnTo>
                  <a:lnTo>
                    <a:pt x="2461" y="1146"/>
                  </a:lnTo>
                  <a:lnTo>
                    <a:pt x="2454" y="1143"/>
                  </a:lnTo>
                  <a:lnTo>
                    <a:pt x="2449" y="1136"/>
                  </a:lnTo>
                  <a:lnTo>
                    <a:pt x="2445" y="1141"/>
                  </a:lnTo>
                  <a:lnTo>
                    <a:pt x="2445" y="1143"/>
                  </a:lnTo>
                  <a:lnTo>
                    <a:pt x="2440" y="1146"/>
                  </a:lnTo>
                  <a:lnTo>
                    <a:pt x="2435" y="1150"/>
                  </a:lnTo>
                  <a:lnTo>
                    <a:pt x="2435" y="1157"/>
                  </a:lnTo>
                  <a:lnTo>
                    <a:pt x="2433" y="1157"/>
                  </a:lnTo>
                  <a:lnTo>
                    <a:pt x="2433" y="1160"/>
                  </a:lnTo>
                  <a:lnTo>
                    <a:pt x="2430" y="1160"/>
                  </a:lnTo>
                  <a:lnTo>
                    <a:pt x="2430" y="1162"/>
                  </a:lnTo>
                  <a:lnTo>
                    <a:pt x="2428" y="1162"/>
                  </a:lnTo>
                  <a:lnTo>
                    <a:pt x="2428" y="1164"/>
                  </a:lnTo>
                  <a:lnTo>
                    <a:pt x="2428" y="1167"/>
                  </a:lnTo>
                  <a:lnTo>
                    <a:pt x="2428" y="1169"/>
                  </a:lnTo>
                  <a:lnTo>
                    <a:pt x="2428" y="1172"/>
                  </a:lnTo>
                  <a:lnTo>
                    <a:pt x="2428" y="1174"/>
                  </a:lnTo>
                  <a:lnTo>
                    <a:pt x="2428" y="1176"/>
                  </a:lnTo>
                  <a:lnTo>
                    <a:pt x="2428" y="1179"/>
                  </a:lnTo>
                  <a:lnTo>
                    <a:pt x="2430" y="1179"/>
                  </a:lnTo>
                  <a:lnTo>
                    <a:pt x="2435" y="1181"/>
                  </a:lnTo>
                  <a:lnTo>
                    <a:pt x="2438" y="1181"/>
                  </a:lnTo>
                  <a:lnTo>
                    <a:pt x="2438" y="1183"/>
                  </a:lnTo>
                  <a:lnTo>
                    <a:pt x="2440" y="1183"/>
                  </a:lnTo>
                  <a:lnTo>
                    <a:pt x="2440" y="1186"/>
                  </a:lnTo>
                  <a:lnTo>
                    <a:pt x="2440" y="1188"/>
                  </a:lnTo>
                  <a:lnTo>
                    <a:pt x="2440" y="1190"/>
                  </a:lnTo>
                  <a:lnTo>
                    <a:pt x="2438" y="1190"/>
                  </a:lnTo>
                  <a:lnTo>
                    <a:pt x="2438" y="1193"/>
                  </a:lnTo>
                  <a:lnTo>
                    <a:pt x="2433" y="1198"/>
                  </a:lnTo>
                  <a:lnTo>
                    <a:pt x="2433" y="1200"/>
                  </a:lnTo>
                  <a:lnTo>
                    <a:pt x="2433" y="1202"/>
                  </a:lnTo>
                  <a:lnTo>
                    <a:pt x="2433" y="1202"/>
                  </a:lnTo>
                  <a:lnTo>
                    <a:pt x="2435" y="1205"/>
                  </a:lnTo>
                  <a:lnTo>
                    <a:pt x="2435" y="1207"/>
                  </a:lnTo>
                  <a:lnTo>
                    <a:pt x="2435" y="1209"/>
                  </a:lnTo>
                  <a:lnTo>
                    <a:pt x="2435" y="1212"/>
                  </a:lnTo>
                  <a:lnTo>
                    <a:pt x="2435" y="1214"/>
                  </a:lnTo>
                  <a:lnTo>
                    <a:pt x="2428" y="1224"/>
                  </a:lnTo>
                  <a:lnTo>
                    <a:pt x="2428" y="1226"/>
                  </a:lnTo>
                  <a:lnTo>
                    <a:pt x="2426" y="1226"/>
                  </a:lnTo>
                  <a:lnTo>
                    <a:pt x="2426" y="1228"/>
                  </a:lnTo>
                  <a:lnTo>
                    <a:pt x="2426" y="1231"/>
                  </a:lnTo>
                  <a:lnTo>
                    <a:pt x="2423" y="1238"/>
                  </a:lnTo>
                  <a:lnTo>
                    <a:pt x="2423" y="1240"/>
                  </a:lnTo>
                  <a:lnTo>
                    <a:pt x="2421" y="1240"/>
                  </a:lnTo>
                  <a:lnTo>
                    <a:pt x="2412" y="1242"/>
                  </a:lnTo>
                  <a:lnTo>
                    <a:pt x="2412" y="1245"/>
                  </a:lnTo>
                  <a:lnTo>
                    <a:pt x="2412" y="1254"/>
                  </a:lnTo>
                  <a:lnTo>
                    <a:pt x="2412" y="1257"/>
                  </a:lnTo>
                  <a:lnTo>
                    <a:pt x="2412" y="1259"/>
                  </a:lnTo>
                  <a:lnTo>
                    <a:pt x="2414" y="1259"/>
                  </a:lnTo>
                  <a:lnTo>
                    <a:pt x="2414" y="1259"/>
                  </a:lnTo>
                  <a:lnTo>
                    <a:pt x="2416" y="1259"/>
                  </a:lnTo>
                  <a:lnTo>
                    <a:pt x="2416" y="1261"/>
                  </a:lnTo>
                  <a:lnTo>
                    <a:pt x="2416" y="1264"/>
                  </a:lnTo>
                  <a:lnTo>
                    <a:pt x="2416" y="1266"/>
                  </a:lnTo>
                  <a:lnTo>
                    <a:pt x="2416" y="1278"/>
                  </a:lnTo>
                  <a:lnTo>
                    <a:pt x="2438" y="1278"/>
                  </a:lnTo>
                  <a:lnTo>
                    <a:pt x="2435" y="1287"/>
                  </a:lnTo>
                  <a:lnTo>
                    <a:pt x="2433" y="1327"/>
                  </a:lnTo>
                  <a:lnTo>
                    <a:pt x="2428" y="1351"/>
                  </a:lnTo>
                  <a:lnTo>
                    <a:pt x="2428" y="1356"/>
                  </a:lnTo>
                  <a:lnTo>
                    <a:pt x="2428" y="1361"/>
                  </a:lnTo>
                  <a:lnTo>
                    <a:pt x="2426" y="1372"/>
                  </a:lnTo>
                  <a:lnTo>
                    <a:pt x="2438" y="1391"/>
                  </a:lnTo>
                  <a:lnTo>
                    <a:pt x="2459" y="1424"/>
                  </a:lnTo>
                  <a:lnTo>
                    <a:pt x="2463" y="1441"/>
                  </a:lnTo>
                  <a:lnTo>
                    <a:pt x="2471" y="1450"/>
                  </a:lnTo>
                  <a:lnTo>
                    <a:pt x="2473" y="1455"/>
                  </a:lnTo>
                  <a:lnTo>
                    <a:pt x="2492" y="1486"/>
                  </a:lnTo>
                  <a:lnTo>
                    <a:pt x="2501" y="1512"/>
                  </a:lnTo>
                  <a:lnTo>
                    <a:pt x="2501" y="1514"/>
                  </a:lnTo>
                  <a:lnTo>
                    <a:pt x="2506" y="1524"/>
                  </a:lnTo>
                  <a:lnTo>
                    <a:pt x="2494" y="1550"/>
                  </a:lnTo>
                  <a:lnTo>
                    <a:pt x="2499" y="1571"/>
                  </a:lnTo>
                  <a:lnTo>
                    <a:pt x="2499" y="1590"/>
                  </a:lnTo>
                  <a:lnTo>
                    <a:pt x="2499" y="1594"/>
                  </a:lnTo>
                  <a:lnTo>
                    <a:pt x="2499" y="1599"/>
                  </a:lnTo>
                  <a:lnTo>
                    <a:pt x="2501" y="1606"/>
                  </a:lnTo>
                  <a:lnTo>
                    <a:pt x="2501" y="1616"/>
                  </a:lnTo>
                  <a:lnTo>
                    <a:pt x="2501" y="1625"/>
                  </a:lnTo>
                  <a:lnTo>
                    <a:pt x="2497" y="1637"/>
                  </a:lnTo>
                  <a:lnTo>
                    <a:pt x="2497" y="1642"/>
                  </a:lnTo>
                  <a:lnTo>
                    <a:pt x="2501" y="1642"/>
                  </a:lnTo>
                  <a:lnTo>
                    <a:pt x="2506" y="1642"/>
                  </a:lnTo>
                  <a:lnTo>
                    <a:pt x="2511" y="1644"/>
                  </a:lnTo>
                  <a:lnTo>
                    <a:pt x="2523" y="1644"/>
                  </a:lnTo>
                  <a:lnTo>
                    <a:pt x="2532" y="1646"/>
                  </a:lnTo>
                  <a:lnTo>
                    <a:pt x="2539" y="1646"/>
                  </a:lnTo>
                  <a:lnTo>
                    <a:pt x="2541" y="1646"/>
                  </a:lnTo>
                  <a:lnTo>
                    <a:pt x="2541" y="1646"/>
                  </a:lnTo>
                  <a:lnTo>
                    <a:pt x="2544" y="1646"/>
                  </a:lnTo>
                  <a:lnTo>
                    <a:pt x="2546" y="1646"/>
                  </a:lnTo>
                  <a:lnTo>
                    <a:pt x="2549" y="1646"/>
                  </a:lnTo>
                  <a:lnTo>
                    <a:pt x="2551" y="1646"/>
                  </a:lnTo>
                  <a:lnTo>
                    <a:pt x="2553" y="1646"/>
                  </a:lnTo>
                  <a:lnTo>
                    <a:pt x="2556" y="1649"/>
                  </a:lnTo>
                  <a:lnTo>
                    <a:pt x="2558" y="1649"/>
                  </a:lnTo>
                  <a:lnTo>
                    <a:pt x="2558" y="1651"/>
                  </a:lnTo>
                  <a:lnTo>
                    <a:pt x="2560" y="1651"/>
                  </a:lnTo>
                  <a:lnTo>
                    <a:pt x="2560" y="1654"/>
                  </a:lnTo>
                  <a:lnTo>
                    <a:pt x="2563" y="1656"/>
                  </a:lnTo>
                  <a:lnTo>
                    <a:pt x="2563" y="1656"/>
                  </a:lnTo>
                  <a:lnTo>
                    <a:pt x="2565" y="1665"/>
                  </a:lnTo>
                  <a:lnTo>
                    <a:pt x="2565" y="1689"/>
                  </a:lnTo>
                  <a:lnTo>
                    <a:pt x="2565" y="1694"/>
                  </a:lnTo>
                  <a:lnTo>
                    <a:pt x="2565" y="1703"/>
                  </a:lnTo>
                  <a:lnTo>
                    <a:pt x="2565" y="1715"/>
                  </a:lnTo>
                  <a:lnTo>
                    <a:pt x="2565" y="1717"/>
                  </a:lnTo>
                  <a:lnTo>
                    <a:pt x="2565" y="1720"/>
                  </a:lnTo>
                  <a:lnTo>
                    <a:pt x="2565" y="1722"/>
                  </a:lnTo>
                  <a:lnTo>
                    <a:pt x="2565" y="1724"/>
                  </a:lnTo>
                  <a:lnTo>
                    <a:pt x="2565" y="1727"/>
                  </a:lnTo>
                  <a:lnTo>
                    <a:pt x="2565" y="1731"/>
                  </a:lnTo>
                  <a:lnTo>
                    <a:pt x="2563" y="1734"/>
                  </a:lnTo>
                  <a:lnTo>
                    <a:pt x="2563" y="1739"/>
                  </a:lnTo>
                  <a:lnTo>
                    <a:pt x="2563" y="1741"/>
                  </a:lnTo>
                  <a:lnTo>
                    <a:pt x="2560" y="1746"/>
                  </a:lnTo>
                  <a:lnTo>
                    <a:pt x="2560" y="1750"/>
                  </a:lnTo>
                  <a:lnTo>
                    <a:pt x="2558" y="1753"/>
                  </a:lnTo>
                  <a:lnTo>
                    <a:pt x="2558" y="1757"/>
                  </a:lnTo>
                  <a:lnTo>
                    <a:pt x="2556" y="1760"/>
                  </a:lnTo>
                  <a:lnTo>
                    <a:pt x="2556" y="1762"/>
                  </a:lnTo>
                  <a:lnTo>
                    <a:pt x="2553" y="1767"/>
                  </a:lnTo>
                  <a:lnTo>
                    <a:pt x="2551" y="1769"/>
                  </a:lnTo>
                  <a:lnTo>
                    <a:pt x="2551" y="1769"/>
                  </a:lnTo>
                  <a:lnTo>
                    <a:pt x="2549" y="1774"/>
                  </a:lnTo>
                  <a:lnTo>
                    <a:pt x="2549" y="1776"/>
                  </a:lnTo>
                  <a:lnTo>
                    <a:pt x="2567" y="1776"/>
                  </a:lnTo>
                  <a:lnTo>
                    <a:pt x="2586" y="1776"/>
                  </a:lnTo>
                  <a:lnTo>
                    <a:pt x="2589" y="1776"/>
                  </a:lnTo>
                  <a:lnTo>
                    <a:pt x="2593" y="1776"/>
                  </a:lnTo>
                  <a:lnTo>
                    <a:pt x="2596" y="1776"/>
                  </a:lnTo>
                  <a:lnTo>
                    <a:pt x="2598" y="1776"/>
                  </a:lnTo>
                  <a:lnTo>
                    <a:pt x="2598" y="1776"/>
                  </a:lnTo>
                  <a:lnTo>
                    <a:pt x="2600" y="1776"/>
                  </a:lnTo>
                  <a:lnTo>
                    <a:pt x="2605" y="1776"/>
                  </a:lnTo>
                  <a:lnTo>
                    <a:pt x="2608" y="1779"/>
                  </a:lnTo>
                  <a:lnTo>
                    <a:pt x="2610" y="1779"/>
                  </a:lnTo>
                  <a:lnTo>
                    <a:pt x="2612" y="1779"/>
                  </a:lnTo>
                  <a:lnTo>
                    <a:pt x="2615" y="1779"/>
                  </a:lnTo>
                  <a:lnTo>
                    <a:pt x="2619" y="1781"/>
                  </a:lnTo>
                  <a:lnTo>
                    <a:pt x="2624" y="1781"/>
                  </a:lnTo>
                  <a:lnTo>
                    <a:pt x="2626" y="1783"/>
                  </a:lnTo>
                  <a:lnTo>
                    <a:pt x="2631" y="1783"/>
                  </a:lnTo>
                  <a:lnTo>
                    <a:pt x="2634" y="1786"/>
                  </a:lnTo>
                  <a:lnTo>
                    <a:pt x="2636" y="1786"/>
                  </a:lnTo>
                  <a:lnTo>
                    <a:pt x="2638" y="1786"/>
                  </a:lnTo>
                  <a:lnTo>
                    <a:pt x="2641" y="1786"/>
                  </a:lnTo>
                  <a:lnTo>
                    <a:pt x="2643" y="1788"/>
                  </a:lnTo>
                  <a:lnTo>
                    <a:pt x="2645" y="1788"/>
                  </a:lnTo>
                  <a:lnTo>
                    <a:pt x="2650" y="1788"/>
                  </a:lnTo>
                  <a:lnTo>
                    <a:pt x="2652" y="1791"/>
                  </a:lnTo>
                  <a:lnTo>
                    <a:pt x="2655" y="1791"/>
                  </a:lnTo>
                  <a:lnTo>
                    <a:pt x="2655" y="1791"/>
                  </a:lnTo>
                  <a:lnTo>
                    <a:pt x="2657" y="1791"/>
                  </a:lnTo>
                  <a:lnTo>
                    <a:pt x="2664" y="1793"/>
                  </a:lnTo>
                  <a:lnTo>
                    <a:pt x="2669" y="1793"/>
                  </a:lnTo>
                  <a:lnTo>
                    <a:pt x="2674" y="1793"/>
                  </a:lnTo>
                  <a:lnTo>
                    <a:pt x="2678" y="1793"/>
                  </a:lnTo>
                  <a:lnTo>
                    <a:pt x="2681" y="1795"/>
                  </a:lnTo>
                  <a:lnTo>
                    <a:pt x="2686" y="1795"/>
                  </a:lnTo>
                  <a:lnTo>
                    <a:pt x="2690" y="1795"/>
                  </a:lnTo>
                  <a:lnTo>
                    <a:pt x="2693" y="1795"/>
                  </a:lnTo>
                  <a:lnTo>
                    <a:pt x="2695" y="1798"/>
                  </a:lnTo>
                  <a:lnTo>
                    <a:pt x="2697" y="1798"/>
                  </a:lnTo>
                  <a:lnTo>
                    <a:pt x="2700" y="1798"/>
                  </a:lnTo>
                  <a:lnTo>
                    <a:pt x="2702" y="1800"/>
                  </a:lnTo>
                  <a:lnTo>
                    <a:pt x="2712" y="1802"/>
                  </a:lnTo>
                  <a:lnTo>
                    <a:pt x="2714" y="1805"/>
                  </a:lnTo>
                  <a:lnTo>
                    <a:pt x="2719" y="1805"/>
                  </a:lnTo>
                  <a:lnTo>
                    <a:pt x="2730" y="1809"/>
                  </a:lnTo>
                  <a:lnTo>
                    <a:pt x="2742" y="1812"/>
                  </a:lnTo>
                  <a:lnTo>
                    <a:pt x="2745" y="1814"/>
                  </a:lnTo>
                  <a:lnTo>
                    <a:pt x="2747" y="1814"/>
                  </a:lnTo>
                  <a:lnTo>
                    <a:pt x="2749" y="1814"/>
                  </a:lnTo>
                  <a:lnTo>
                    <a:pt x="2752" y="1814"/>
                  </a:lnTo>
                  <a:lnTo>
                    <a:pt x="2754" y="1814"/>
                  </a:lnTo>
                  <a:lnTo>
                    <a:pt x="2756" y="1814"/>
                  </a:lnTo>
                  <a:lnTo>
                    <a:pt x="2759" y="1814"/>
                  </a:lnTo>
                  <a:lnTo>
                    <a:pt x="2761" y="1814"/>
                  </a:lnTo>
                  <a:lnTo>
                    <a:pt x="2763" y="1814"/>
                  </a:lnTo>
                  <a:lnTo>
                    <a:pt x="2763" y="1826"/>
                  </a:lnTo>
                  <a:lnTo>
                    <a:pt x="2763" y="1840"/>
                  </a:lnTo>
                  <a:lnTo>
                    <a:pt x="2763" y="1857"/>
                  </a:lnTo>
                  <a:lnTo>
                    <a:pt x="2763" y="1868"/>
                  </a:lnTo>
                  <a:lnTo>
                    <a:pt x="2763" y="1871"/>
                  </a:lnTo>
                  <a:lnTo>
                    <a:pt x="2763" y="1873"/>
                  </a:lnTo>
                  <a:lnTo>
                    <a:pt x="2763" y="1876"/>
                  </a:lnTo>
                  <a:lnTo>
                    <a:pt x="2763" y="1880"/>
                  </a:lnTo>
                  <a:lnTo>
                    <a:pt x="2763" y="1885"/>
                  </a:lnTo>
                  <a:lnTo>
                    <a:pt x="2763" y="1890"/>
                  </a:lnTo>
                  <a:lnTo>
                    <a:pt x="2763" y="1897"/>
                  </a:lnTo>
                  <a:lnTo>
                    <a:pt x="2763" y="1902"/>
                  </a:lnTo>
                  <a:lnTo>
                    <a:pt x="2763" y="1906"/>
                  </a:lnTo>
                  <a:lnTo>
                    <a:pt x="2763" y="1911"/>
                  </a:lnTo>
                  <a:lnTo>
                    <a:pt x="2763" y="1913"/>
                  </a:lnTo>
                  <a:lnTo>
                    <a:pt x="2766" y="1918"/>
                  </a:lnTo>
                  <a:lnTo>
                    <a:pt x="2766" y="1920"/>
                  </a:lnTo>
                  <a:lnTo>
                    <a:pt x="2766" y="1923"/>
                  </a:lnTo>
                  <a:lnTo>
                    <a:pt x="2766" y="1925"/>
                  </a:lnTo>
                  <a:lnTo>
                    <a:pt x="2766" y="1928"/>
                  </a:lnTo>
                  <a:lnTo>
                    <a:pt x="2766" y="1932"/>
                  </a:lnTo>
                  <a:lnTo>
                    <a:pt x="2766" y="1935"/>
                  </a:lnTo>
                  <a:lnTo>
                    <a:pt x="2766" y="1937"/>
                  </a:lnTo>
                  <a:lnTo>
                    <a:pt x="2766" y="1939"/>
                  </a:lnTo>
                  <a:lnTo>
                    <a:pt x="2766" y="1942"/>
                  </a:lnTo>
                  <a:lnTo>
                    <a:pt x="2766" y="1949"/>
                  </a:lnTo>
                  <a:lnTo>
                    <a:pt x="2766" y="1956"/>
                  </a:lnTo>
                  <a:lnTo>
                    <a:pt x="2766" y="1961"/>
                  </a:lnTo>
                  <a:lnTo>
                    <a:pt x="2766" y="1968"/>
                  </a:lnTo>
                  <a:lnTo>
                    <a:pt x="2766" y="1970"/>
                  </a:lnTo>
                  <a:lnTo>
                    <a:pt x="2766" y="1972"/>
                  </a:lnTo>
                  <a:lnTo>
                    <a:pt x="2766" y="1977"/>
                  </a:lnTo>
                  <a:lnTo>
                    <a:pt x="2766" y="1982"/>
                  </a:lnTo>
                  <a:lnTo>
                    <a:pt x="2766" y="1989"/>
                  </a:lnTo>
                  <a:lnTo>
                    <a:pt x="2766" y="1996"/>
                  </a:lnTo>
                  <a:lnTo>
                    <a:pt x="2766" y="1998"/>
                  </a:lnTo>
                  <a:lnTo>
                    <a:pt x="2766" y="2001"/>
                  </a:lnTo>
                  <a:lnTo>
                    <a:pt x="2766" y="2003"/>
                  </a:lnTo>
                  <a:lnTo>
                    <a:pt x="2766" y="2010"/>
                  </a:lnTo>
                  <a:lnTo>
                    <a:pt x="2766" y="2015"/>
                  </a:lnTo>
                  <a:lnTo>
                    <a:pt x="2766" y="2020"/>
                  </a:lnTo>
                  <a:lnTo>
                    <a:pt x="2766" y="2036"/>
                  </a:lnTo>
                  <a:lnTo>
                    <a:pt x="2766" y="2048"/>
                  </a:lnTo>
                  <a:lnTo>
                    <a:pt x="2763" y="2057"/>
                  </a:lnTo>
                  <a:lnTo>
                    <a:pt x="2763" y="2062"/>
                  </a:lnTo>
                  <a:lnTo>
                    <a:pt x="2763" y="2065"/>
                  </a:lnTo>
                  <a:lnTo>
                    <a:pt x="2763" y="2069"/>
                  </a:lnTo>
                  <a:lnTo>
                    <a:pt x="2763" y="2072"/>
                  </a:lnTo>
                  <a:lnTo>
                    <a:pt x="2766" y="2076"/>
                  </a:lnTo>
                  <a:lnTo>
                    <a:pt x="2766" y="2083"/>
                  </a:lnTo>
                  <a:lnTo>
                    <a:pt x="2763" y="2088"/>
                  </a:lnTo>
                  <a:lnTo>
                    <a:pt x="2763" y="2095"/>
                  </a:lnTo>
                  <a:lnTo>
                    <a:pt x="2763" y="2102"/>
                  </a:lnTo>
                  <a:lnTo>
                    <a:pt x="2763" y="2109"/>
                  </a:lnTo>
                  <a:lnTo>
                    <a:pt x="2763" y="2112"/>
                  </a:lnTo>
                  <a:lnTo>
                    <a:pt x="2763" y="2114"/>
                  </a:lnTo>
                  <a:lnTo>
                    <a:pt x="2763" y="2121"/>
                  </a:lnTo>
                  <a:lnTo>
                    <a:pt x="2766" y="2131"/>
                  </a:lnTo>
                  <a:lnTo>
                    <a:pt x="2766" y="2135"/>
                  </a:lnTo>
                  <a:lnTo>
                    <a:pt x="2766" y="2143"/>
                  </a:lnTo>
                  <a:lnTo>
                    <a:pt x="2766" y="2166"/>
                  </a:lnTo>
                  <a:lnTo>
                    <a:pt x="2766" y="2169"/>
                  </a:lnTo>
                  <a:lnTo>
                    <a:pt x="2766" y="2180"/>
                  </a:lnTo>
                  <a:lnTo>
                    <a:pt x="2766" y="2185"/>
                  </a:lnTo>
                  <a:lnTo>
                    <a:pt x="2766" y="2190"/>
                  </a:lnTo>
                  <a:lnTo>
                    <a:pt x="2766" y="2197"/>
                  </a:lnTo>
                  <a:lnTo>
                    <a:pt x="2766" y="2204"/>
                  </a:lnTo>
                  <a:lnTo>
                    <a:pt x="2766" y="2209"/>
                  </a:lnTo>
                  <a:lnTo>
                    <a:pt x="2766" y="2211"/>
                  </a:lnTo>
                  <a:lnTo>
                    <a:pt x="2763" y="2213"/>
                  </a:lnTo>
                  <a:lnTo>
                    <a:pt x="2766" y="2237"/>
                  </a:lnTo>
                  <a:lnTo>
                    <a:pt x="2766" y="2239"/>
                  </a:lnTo>
                  <a:lnTo>
                    <a:pt x="2766" y="2244"/>
                  </a:lnTo>
                  <a:lnTo>
                    <a:pt x="2766" y="2246"/>
                  </a:lnTo>
                  <a:lnTo>
                    <a:pt x="2766" y="2258"/>
                  </a:lnTo>
                  <a:lnTo>
                    <a:pt x="2766" y="2261"/>
                  </a:lnTo>
                  <a:lnTo>
                    <a:pt x="2763" y="2263"/>
                  </a:lnTo>
                  <a:lnTo>
                    <a:pt x="2763" y="2265"/>
                  </a:lnTo>
                  <a:lnTo>
                    <a:pt x="2766" y="2301"/>
                  </a:lnTo>
                  <a:lnTo>
                    <a:pt x="2766" y="2303"/>
                  </a:lnTo>
                  <a:lnTo>
                    <a:pt x="2766" y="2306"/>
                  </a:lnTo>
                  <a:lnTo>
                    <a:pt x="2766" y="2308"/>
                  </a:lnTo>
                  <a:lnTo>
                    <a:pt x="2766" y="2313"/>
                  </a:lnTo>
                  <a:lnTo>
                    <a:pt x="2766" y="2322"/>
                  </a:lnTo>
                  <a:lnTo>
                    <a:pt x="2766" y="2327"/>
                  </a:lnTo>
                  <a:lnTo>
                    <a:pt x="2766" y="2334"/>
                  </a:lnTo>
                  <a:lnTo>
                    <a:pt x="2766" y="2339"/>
                  </a:lnTo>
                  <a:lnTo>
                    <a:pt x="2766" y="2343"/>
                  </a:lnTo>
                  <a:lnTo>
                    <a:pt x="2766" y="2348"/>
                  </a:lnTo>
                  <a:lnTo>
                    <a:pt x="2766" y="2353"/>
                  </a:lnTo>
                  <a:lnTo>
                    <a:pt x="2766" y="2374"/>
                  </a:lnTo>
                  <a:lnTo>
                    <a:pt x="2766" y="2376"/>
                  </a:lnTo>
                  <a:lnTo>
                    <a:pt x="2763" y="2431"/>
                  </a:lnTo>
                  <a:lnTo>
                    <a:pt x="2763" y="2443"/>
                  </a:lnTo>
                  <a:lnTo>
                    <a:pt x="2763" y="2454"/>
                  </a:lnTo>
                  <a:lnTo>
                    <a:pt x="2763" y="2464"/>
                  </a:lnTo>
                  <a:lnTo>
                    <a:pt x="2763" y="2471"/>
                  </a:lnTo>
                  <a:lnTo>
                    <a:pt x="2763" y="2476"/>
                  </a:lnTo>
                  <a:lnTo>
                    <a:pt x="2766" y="2485"/>
                  </a:lnTo>
                  <a:lnTo>
                    <a:pt x="2766" y="2497"/>
                  </a:lnTo>
                  <a:lnTo>
                    <a:pt x="2766" y="2504"/>
                  </a:lnTo>
                  <a:lnTo>
                    <a:pt x="2766" y="2506"/>
                  </a:lnTo>
                  <a:lnTo>
                    <a:pt x="2766" y="2518"/>
                  </a:lnTo>
                  <a:lnTo>
                    <a:pt x="2766" y="2525"/>
                  </a:lnTo>
                  <a:lnTo>
                    <a:pt x="2766" y="2535"/>
                  </a:lnTo>
                  <a:lnTo>
                    <a:pt x="2768" y="2542"/>
                  </a:lnTo>
                  <a:lnTo>
                    <a:pt x="2768" y="2546"/>
                  </a:lnTo>
                  <a:lnTo>
                    <a:pt x="2768" y="2549"/>
                  </a:lnTo>
                  <a:lnTo>
                    <a:pt x="2763" y="2549"/>
                  </a:lnTo>
                  <a:lnTo>
                    <a:pt x="2721" y="2549"/>
                  </a:lnTo>
                  <a:lnTo>
                    <a:pt x="2716" y="2549"/>
                  </a:lnTo>
                  <a:lnTo>
                    <a:pt x="2674" y="2549"/>
                  </a:lnTo>
                  <a:lnTo>
                    <a:pt x="2655" y="2549"/>
                  </a:lnTo>
                  <a:lnTo>
                    <a:pt x="2629" y="2549"/>
                  </a:lnTo>
                  <a:lnTo>
                    <a:pt x="2598" y="2549"/>
                  </a:lnTo>
                  <a:lnTo>
                    <a:pt x="2589" y="2549"/>
                  </a:lnTo>
                  <a:lnTo>
                    <a:pt x="2404" y="2551"/>
                  </a:lnTo>
                  <a:lnTo>
                    <a:pt x="2180" y="2549"/>
                  </a:lnTo>
                  <a:lnTo>
                    <a:pt x="2180" y="2554"/>
                  </a:lnTo>
                  <a:lnTo>
                    <a:pt x="2180" y="2556"/>
                  </a:lnTo>
                  <a:lnTo>
                    <a:pt x="2128" y="2556"/>
                  </a:lnTo>
                  <a:lnTo>
                    <a:pt x="2086" y="2556"/>
                  </a:lnTo>
                  <a:lnTo>
                    <a:pt x="2038" y="2556"/>
                  </a:lnTo>
                  <a:lnTo>
                    <a:pt x="1977" y="2556"/>
                  </a:lnTo>
                  <a:lnTo>
                    <a:pt x="1970" y="2556"/>
                  </a:lnTo>
                  <a:lnTo>
                    <a:pt x="1946" y="2556"/>
                  </a:lnTo>
                  <a:lnTo>
                    <a:pt x="1944" y="2556"/>
                  </a:lnTo>
                  <a:lnTo>
                    <a:pt x="1899" y="2556"/>
                  </a:lnTo>
                  <a:lnTo>
                    <a:pt x="1854" y="2556"/>
                  </a:lnTo>
                  <a:lnTo>
                    <a:pt x="1809" y="2556"/>
                  </a:lnTo>
                  <a:close/>
                </a:path>
              </a:pathLst>
            </a:custGeom>
            <a:solidFill>
              <a:schemeClr val="bg1">
                <a:lumMod val="75000"/>
                <a:alpha val="62000"/>
              </a:schemeClr>
            </a:solidFill>
            <a:ln w="57150" cap="flat" cmpd="sng" algn="ctr">
              <a:noFill/>
              <a:prstDash val="solid"/>
            </a:ln>
            <a:effectLst/>
          </p:spPr>
          <p:txBody>
            <a:bodyPr anchor="ctr"/>
            <a:lstStyle/>
            <a:p>
              <a:pPr algn="ctr" defTabSz="1305763" fontAlgn="auto">
                <a:spcBef>
                  <a:spcPts val="0"/>
                </a:spcBef>
                <a:spcAft>
                  <a:spcPts val="0"/>
                </a:spcAft>
                <a:defRPr/>
              </a:pPr>
              <a:endParaRPr lang="en-US" sz="2600" kern="0">
                <a:solidFill>
                  <a:prstClr val="black"/>
                </a:solidFill>
                <a:latin typeface="Calibri"/>
              </a:endParaRPr>
            </a:p>
          </p:txBody>
        </p:sp>
        <p:sp>
          <p:nvSpPr>
            <p:cNvPr id="53" name="Freeform 10"/>
            <p:cNvSpPr>
              <a:spLocks/>
            </p:cNvSpPr>
            <p:nvPr/>
          </p:nvSpPr>
          <p:spPr bwMode="auto">
            <a:xfrm>
              <a:off x="6704874" y="2290082"/>
              <a:ext cx="1869981" cy="1881261"/>
            </a:xfrm>
            <a:custGeom>
              <a:avLst/>
              <a:gdLst>
                <a:gd name="T0" fmla="*/ 33 w 1970"/>
                <a:gd name="T1" fmla="*/ 33 h 1987"/>
                <a:gd name="T2" fmla="*/ 588 w 1970"/>
                <a:gd name="T3" fmla="*/ 7 h 1987"/>
                <a:gd name="T4" fmla="*/ 1358 w 1970"/>
                <a:gd name="T5" fmla="*/ 3 h 1987"/>
                <a:gd name="T6" fmla="*/ 1639 w 1970"/>
                <a:gd name="T7" fmla="*/ 185 h 1987"/>
                <a:gd name="T8" fmla="*/ 1531 w 1970"/>
                <a:gd name="T9" fmla="*/ 352 h 1987"/>
                <a:gd name="T10" fmla="*/ 1661 w 1970"/>
                <a:gd name="T11" fmla="*/ 527 h 1987"/>
                <a:gd name="T12" fmla="*/ 1611 w 1970"/>
                <a:gd name="T13" fmla="*/ 586 h 1987"/>
                <a:gd name="T14" fmla="*/ 1635 w 1970"/>
                <a:gd name="T15" fmla="*/ 622 h 1987"/>
                <a:gd name="T16" fmla="*/ 1670 w 1970"/>
                <a:gd name="T17" fmla="*/ 671 h 1987"/>
                <a:gd name="T18" fmla="*/ 1691 w 1970"/>
                <a:gd name="T19" fmla="*/ 716 h 1987"/>
                <a:gd name="T20" fmla="*/ 1679 w 1970"/>
                <a:gd name="T21" fmla="*/ 763 h 1987"/>
                <a:gd name="T22" fmla="*/ 1812 w 1970"/>
                <a:gd name="T23" fmla="*/ 822 h 1987"/>
                <a:gd name="T24" fmla="*/ 1814 w 1970"/>
                <a:gd name="T25" fmla="*/ 884 h 1987"/>
                <a:gd name="T26" fmla="*/ 1904 w 1970"/>
                <a:gd name="T27" fmla="*/ 912 h 1987"/>
                <a:gd name="T28" fmla="*/ 1904 w 1970"/>
                <a:gd name="T29" fmla="*/ 990 h 1987"/>
                <a:gd name="T30" fmla="*/ 1904 w 1970"/>
                <a:gd name="T31" fmla="*/ 1033 h 1987"/>
                <a:gd name="T32" fmla="*/ 1920 w 1970"/>
                <a:gd name="T33" fmla="*/ 1078 h 1987"/>
                <a:gd name="T34" fmla="*/ 1930 w 1970"/>
                <a:gd name="T35" fmla="*/ 1167 h 1987"/>
                <a:gd name="T36" fmla="*/ 1920 w 1970"/>
                <a:gd name="T37" fmla="*/ 1423 h 1987"/>
                <a:gd name="T38" fmla="*/ 1814 w 1970"/>
                <a:gd name="T39" fmla="*/ 1621 h 1987"/>
                <a:gd name="T40" fmla="*/ 1689 w 1970"/>
                <a:gd name="T41" fmla="*/ 1985 h 1987"/>
                <a:gd name="T42" fmla="*/ 1531 w 1970"/>
                <a:gd name="T43" fmla="*/ 1803 h 1987"/>
                <a:gd name="T44" fmla="*/ 1361 w 1970"/>
                <a:gd name="T45" fmla="*/ 1985 h 1987"/>
                <a:gd name="T46" fmla="*/ 1129 w 1970"/>
                <a:gd name="T47" fmla="*/ 1987 h 1987"/>
                <a:gd name="T48" fmla="*/ 945 w 1970"/>
                <a:gd name="T49" fmla="*/ 1982 h 1987"/>
                <a:gd name="T50" fmla="*/ 907 w 1970"/>
                <a:gd name="T51" fmla="*/ 1971 h 1987"/>
                <a:gd name="T52" fmla="*/ 850 w 1970"/>
                <a:gd name="T53" fmla="*/ 1860 h 1987"/>
                <a:gd name="T54" fmla="*/ 874 w 1970"/>
                <a:gd name="T55" fmla="*/ 1534 h 1987"/>
                <a:gd name="T56" fmla="*/ 735 w 1970"/>
                <a:gd name="T57" fmla="*/ 1484 h 1987"/>
                <a:gd name="T58" fmla="*/ 683 w 1970"/>
                <a:gd name="T59" fmla="*/ 1444 h 1987"/>
                <a:gd name="T60" fmla="*/ 503 w 1970"/>
                <a:gd name="T61" fmla="*/ 1626 h 1987"/>
                <a:gd name="T62" fmla="*/ 347 w 1970"/>
                <a:gd name="T63" fmla="*/ 1749 h 1987"/>
                <a:gd name="T64" fmla="*/ 255 w 1970"/>
                <a:gd name="T65" fmla="*/ 1647 h 1987"/>
                <a:gd name="T66" fmla="*/ 224 w 1970"/>
                <a:gd name="T67" fmla="*/ 1628 h 1987"/>
                <a:gd name="T68" fmla="*/ 99 w 1970"/>
                <a:gd name="T69" fmla="*/ 1626 h 1987"/>
                <a:gd name="T70" fmla="*/ 7 w 1970"/>
                <a:gd name="T71" fmla="*/ 1597 h 1987"/>
                <a:gd name="T72" fmla="*/ 7 w 1970"/>
                <a:gd name="T73" fmla="*/ 1477 h 1987"/>
                <a:gd name="T74" fmla="*/ 7 w 1970"/>
                <a:gd name="T75" fmla="*/ 1359 h 1987"/>
                <a:gd name="T76" fmla="*/ 7 w 1970"/>
                <a:gd name="T77" fmla="*/ 1293 h 1987"/>
                <a:gd name="T78" fmla="*/ 7 w 1970"/>
                <a:gd name="T79" fmla="*/ 1182 h 1987"/>
                <a:gd name="T80" fmla="*/ 38 w 1970"/>
                <a:gd name="T81" fmla="*/ 1108 h 1987"/>
                <a:gd name="T82" fmla="*/ 142 w 1970"/>
                <a:gd name="T83" fmla="*/ 1151 h 1987"/>
                <a:gd name="T84" fmla="*/ 229 w 1970"/>
                <a:gd name="T85" fmla="*/ 1191 h 1987"/>
                <a:gd name="T86" fmla="*/ 236 w 1970"/>
                <a:gd name="T87" fmla="*/ 1156 h 1987"/>
                <a:gd name="T88" fmla="*/ 265 w 1970"/>
                <a:gd name="T89" fmla="*/ 1125 h 1987"/>
                <a:gd name="T90" fmla="*/ 279 w 1970"/>
                <a:gd name="T91" fmla="*/ 1099 h 1987"/>
                <a:gd name="T92" fmla="*/ 279 w 1970"/>
                <a:gd name="T93" fmla="*/ 1023 h 1987"/>
                <a:gd name="T94" fmla="*/ 276 w 1970"/>
                <a:gd name="T95" fmla="*/ 952 h 1987"/>
                <a:gd name="T96" fmla="*/ 276 w 1970"/>
                <a:gd name="T97" fmla="*/ 825 h 1987"/>
                <a:gd name="T98" fmla="*/ 274 w 1970"/>
                <a:gd name="T99" fmla="*/ 690 h 1987"/>
                <a:gd name="T100" fmla="*/ 260 w 1970"/>
                <a:gd name="T101" fmla="*/ 544 h 1987"/>
                <a:gd name="T102" fmla="*/ 170 w 1970"/>
                <a:gd name="T103" fmla="*/ 584 h 1987"/>
                <a:gd name="T104" fmla="*/ 102 w 1970"/>
                <a:gd name="T105" fmla="*/ 615 h 1987"/>
                <a:gd name="T106" fmla="*/ 26 w 1970"/>
                <a:gd name="T107" fmla="*/ 622 h 1987"/>
                <a:gd name="T108" fmla="*/ 0 w 1970"/>
                <a:gd name="T109" fmla="*/ 534 h 1987"/>
                <a:gd name="T110" fmla="*/ 0 w 1970"/>
                <a:gd name="T111" fmla="*/ 473 h 1987"/>
                <a:gd name="T112" fmla="*/ 26 w 1970"/>
                <a:gd name="T113" fmla="*/ 404 h 1987"/>
                <a:gd name="T114" fmla="*/ 47 w 1970"/>
                <a:gd name="T115" fmla="*/ 348 h 1987"/>
                <a:gd name="T116" fmla="*/ 45 w 1970"/>
                <a:gd name="T117" fmla="*/ 274 h 1987"/>
                <a:gd name="T118" fmla="*/ 43 w 1970"/>
                <a:gd name="T119" fmla="*/ 147 h 1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70" h="1987">
                  <a:moveTo>
                    <a:pt x="43" y="107"/>
                  </a:moveTo>
                  <a:lnTo>
                    <a:pt x="43" y="100"/>
                  </a:lnTo>
                  <a:lnTo>
                    <a:pt x="43" y="95"/>
                  </a:lnTo>
                  <a:lnTo>
                    <a:pt x="43" y="92"/>
                  </a:lnTo>
                  <a:lnTo>
                    <a:pt x="43" y="90"/>
                  </a:lnTo>
                  <a:lnTo>
                    <a:pt x="43" y="85"/>
                  </a:lnTo>
                  <a:lnTo>
                    <a:pt x="43" y="78"/>
                  </a:lnTo>
                  <a:lnTo>
                    <a:pt x="43" y="74"/>
                  </a:lnTo>
                  <a:lnTo>
                    <a:pt x="40" y="67"/>
                  </a:lnTo>
                  <a:lnTo>
                    <a:pt x="40" y="62"/>
                  </a:lnTo>
                  <a:lnTo>
                    <a:pt x="40" y="57"/>
                  </a:lnTo>
                  <a:lnTo>
                    <a:pt x="40" y="55"/>
                  </a:lnTo>
                  <a:lnTo>
                    <a:pt x="40" y="52"/>
                  </a:lnTo>
                  <a:lnTo>
                    <a:pt x="38" y="50"/>
                  </a:lnTo>
                  <a:lnTo>
                    <a:pt x="38" y="48"/>
                  </a:lnTo>
                  <a:lnTo>
                    <a:pt x="35" y="43"/>
                  </a:lnTo>
                  <a:lnTo>
                    <a:pt x="33" y="33"/>
                  </a:lnTo>
                  <a:lnTo>
                    <a:pt x="31" y="31"/>
                  </a:lnTo>
                  <a:lnTo>
                    <a:pt x="28" y="26"/>
                  </a:lnTo>
                  <a:lnTo>
                    <a:pt x="26" y="19"/>
                  </a:lnTo>
                  <a:lnTo>
                    <a:pt x="26" y="17"/>
                  </a:lnTo>
                  <a:lnTo>
                    <a:pt x="40" y="17"/>
                  </a:lnTo>
                  <a:lnTo>
                    <a:pt x="85" y="17"/>
                  </a:lnTo>
                  <a:lnTo>
                    <a:pt x="130" y="15"/>
                  </a:lnTo>
                  <a:lnTo>
                    <a:pt x="175" y="15"/>
                  </a:lnTo>
                  <a:lnTo>
                    <a:pt x="222" y="15"/>
                  </a:lnTo>
                  <a:lnTo>
                    <a:pt x="267" y="12"/>
                  </a:lnTo>
                  <a:lnTo>
                    <a:pt x="312" y="12"/>
                  </a:lnTo>
                  <a:lnTo>
                    <a:pt x="357" y="12"/>
                  </a:lnTo>
                  <a:lnTo>
                    <a:pt x="402" y="10"/>
                  </a:lnTo>
                  <a:lnTo>
                    <a:pt x="449" y="10"/>
                  </a:lnTo>
                  <a:lnTo>
                    <a:pt x="494" y="10"/>
                  </a:lnTo>
                  <a:lnTo>
                    <a:pt x="539" y="7"/>
                  </a:lnTo>
                  <a:lnTo>
                    <a:pt x="588" y="7"/>
                  </a:lnTo>
                  <a:lnTo>
                    <a:pt x="633" y="7"/>
                  </a:lnTo>
                  <a:lnTo>
                    <a:pt x="678" y="7"/>
                  </a:lnTo>
                  <a:lnTo>
                    <a:pt x="728" y="7"/>
                  </a:lnTo>
                  <a:lnTo>
                    <a:pt x="770" y="7"/>
                  </a:lnTo>
                  <a:lnTo>
                    <a:pt x="815" y="7"/>
                  </a:lnTo>
                  <a:lnTo>
                    <a:pt x="860" y="5"/>
                  </a:lnTo>
                  <a:lnTo>
                    <a:pt x="907" y="5"/>
                  </a:lnTo>
                  <a:lnTo>
                    <a:pt x="952" y="5"/>
                  </a:lnTo>
                  <a:lnTo>
                    <a:pt x="997" y="5"/>
                  </a:lnTo>
                  <a:lnTo>
                    <a:pt x="1042" y="5"/>
                  </a:lnTo>
                  <a:lnTo>
                    <a:pt x="1084" y="5"/>
                  </a:lnTo>
                  <a:lnTo>
                    <a:pt x="1131" y="5"/>
                  </a:lnTo>
                  <a:lnTo>
                    <a:pt x="1176" y="5"/>
                  </a:lnTo>
                  <a:lnTo>
                    <a:pt x="1221" y="5"/>
                  </a:lnTo>
                  <a:lnTo>
                    <a:pt x="1266" y="3"/>
                  </a:lnTo>
                  <a:lnTo>
                    <a:pt x="1311" y="3"/>
                  </a:lnTo>
                  <a:lnTo>
                    <a:pt x="1358" y="3"/>
                  </a:lnTo>
                  <a:lnTo>
                    <a:pt x="1401" y="3"/>
                  </a:lnTo>
                  <a:lnTo>
                    <a:pt x="1446" y="3"/>
                  </a:lnTo>
                  <a:lnTo>
                    <a:pt x="1491" y="3"/>
                  </a:lnTo>
                  <a:lnTo>
                    <a:pt x="1535" y="3"/>
                  </a:lnTo>
                  <a:lnTo>
                    <a:pt x="1583" y="3"/>
                  </a:lnTo>
                  <a:lnTo>
                    <a:pt x="1628" y="0"/>
                  </a:lnTo>
                  <a:lnTo>
                    <a:pt x="1644" y="0"/>
                  </a:lnTo>
                  <a:lnTo>
                    <a:pt x="1642" y="33"/>
                  </a:lnTo>
                  <a:lnTo>
                    <a:pt x="1642" y="36"/>
                  </a:lnTo>
                  <a:lnTo>
                    <a:pt x="1635" y="62"/>
                  </a:lnTo>
                  <a:lnTo>
                    <a:pt x="1630" y="78"/>
                  </a:lnTo>
                  <a:lnTo>
                    <a:pt x="1628" y="100"/>
                  </a:lnTo>
                  <a:lnTo>
                    <a:pt x="1628" y="118"/>
                  </a:lnTo>
                  <a:lnTo>
                    <a:pt x="1630" y="137"/>
                  </a:lnTo>
                  <a:lnTo>
                    <a:pt x="1635" y="156"/>
                  </a:lnTo>
                  <a:lnTo>
                    <a:pt x="1637" y="168"/>
                  </a:lnTo>
                  <a:lnTo>
                    <a:pt x="1639" y="185"/>
                  </a:lnTo>
                  <a:lnTo>
                    <a:pt x="1637" y="196"/>
                  </a:lnTo>
                  <a:lnTo>
                    <a:pt x="1632" y="204"/>
                  </a:lnTo>
                  <a:lnTo>
                    <a:pt x="1630" y="208"/>
                  </a:lnTo>
                  <a:lnTo>
                    <a:pt x="1620" y="220"/>
                  </a:lnTo>
                  <a:lnTo>
                    <a:pt x="1602" y="232"/>
                  </a:lnTo>
                  <a:lnTo>
                    <a:pt x="1585" y="244"/>
                  </a:lnTo>
                  <a:lnTo>
                    <a:pt x="1580" y="248"/>
                  </a:lnTo>
                  <a:lnTo>
                    <a:pt x="1571" y="256"/>
                  </a:lnTo>
                  <a:lnTo>
                    <a:pt x="1557" y="267"/>
                  </a:lnTo>
                  <a:lnTo>
                    <a:pt x="1542" y="277"/>
                  </a:lnTo>
                  <a:lnTo>
                    <a:pt x="1540" y="277"/>
                  </a:lnTo>
                  <a:lnTo>
                    <a:pt x="1538" y="279"/>
                  </a:lnTo>
                  <a:lnTo>
                    <a:pt x="1531" y="286"/>
                  </a:lnTo>
                  <a:lnTo>
                    <a:pt x="1531" y="289"/>
                  </a:lnTo>
                  <a:lnTo>
                    <a:pt x="1531" y="293"/>
                  </a:lnTo>
                  <a:lnTo>
                    <a:pt x="1531" y="345"/>
                  </a:lnTo>
                  <a:lnTo>
                    <a:pt x="1531" y="352"/>
                  </a:lnTo>
                  <a:lnTo>
                    <a:pt x="1533" y="359"/>
                  </a:lnTo>
                  <a:lnTo>
                    <a:pt x="1540" y="367"/>
                  </a:lnTo>
                  <a:lnTo>
                    <a:pt x="1542" y="369"/>
                  </a:lnTo>
                  <a:lnTo>
                    <a:pt x="1573" y="400"/>
                  </a:lnTo>
                  <a:lnTo>
                    <a:pt x="1571" y="411"/>
                  </a:lnTo>
                  <a:lnTo>
                    <a:pt x="1568" y="414"/>
                  </a:lnTo>
                  <a:lnTo>
                    <a:pt x="1576" y="416"/>
                  </a:lnTo>
                  <a:lnTo>
                    <a:pt x="1587" y="435"/>
                  </a:lnTo>
                  <a:lnTo>
                    <a:pt x="1592" y="444"/>
                  </a:lnTo>
                  <a:lnTo>
                    <a:pt x="1592" y="447"/>
                  </a:lnTo>
                  <a:lnTo>
                    <a:pt x="1635" y="480"/>
                  </a:lnTo>
                  <a:lnTo>
                    <a:pt x="1642" y="487"/>
                  </a:lnTo>
                  <a:lnTo>
                    <a:pt x="1644" y="487"/>
                  </a:lnTo>
                  <a:lnTo>
                    <a:pt x="1644" y="489"/>
                  </a:lnTo>
                  <a:lnTo>
                    <a:pt x="1649" y="501"/>
                  </a:lnTo>
                  <a:lnTo>
                    <a:pt x="1665" y="522"/>
                  </a:lnTo>
                  <a:lnTo>
                    <a:pt x="1661" y="527"/>
                  </a:lnTo>
                  <a:lnTo>
                    <a:pt x="1661" y="530"/>
                  </a:lnTo>
                  <a:lnTo>
                    <a:pt x="1661" y="534"/>
                  </a:lnTo>
                  <a:lnTo>
                    <a:pt x="1661" y="537"/>
                  </a:lnTo>
                  <a:lnTo>
                    <a:pt x="1656" y="537"/>
                  </a:lnTo>
                  <a:lnTo>
                    <a:pt x="1653" y="537"/>
                  </a:lnTo>
                  <a:lnTo>
                    <a:pt x="1653" y="544"/>
                  </a:lnTo>
                  <a:lnTo>
                    <a:pt x="1653" y="556"/>
                  </a:lnTo>
                  <a:lnTo>
                    <a:pt x="1653" y="577"/>
                  </a:lnTo>
                  <a:lnTo>
                    <a:pt x="1649" y="577"/>
                  </a:lnTo>
                  <a:lnTo>
                    <a:pt x="1639" y="577"/>
                  </a:lnTo>
                  <a:lnTo>
                    <a:pt x="1637" y="577"/>
                  </a:lnTo>
                  <a:lnTo>
                    <a:pt x="1632" y="577"/>
                  </a:lnTo>
                  <a:lnTo>
                    <a:pt x="1630" y="577"/>
                  </a:lnTo>
                  <a:lnTo>
                    <a:pt x="1611" y="577"/>
                  </a:lnTo>
                  <a:lnTo>
                    <a:pt x="1609" y="577"/>
                  </a:lnTo>
                  <a:lnTo>
                    <a:pt x="1609" y="582"/>
                  </a:lnTo>
                  <a:lnTo>
                    <a:pt x="1611" y="586"/>
                  </a:lnTo>
                  <a:lnTo>
                    <a:pt x="1613" y="589"/>
                  </a:lnTo>
                  <a:lnTo>
                    <a:pt x="1616" y="589"/>
                  </a:lnTo>
                  <a:lnTo>
                    <a:pt x="1620" y="591"/>
                  </a:lnTo>
                  <a:lnTo>
                    <a:pt x="1623" y="591"/>
                  </a:lnTo>
                  <a:lnTo>
                    <a:pt x="1625" y="593"/>
                  </a:lnTo>
                  <a:lnTo>
                    <a:pt x="1628" y="593"/>
                  </a:lnTo>
                  <a:lnTo>
                    <a:pt x="1632" y="596"/>
                  </a:lnTo>
                  <a:lnTo>
                    <a:pt x="1632" y="598"/>
                  </a:lnTo>
                  <a:lnTo>
                    <a:pt x="1632" y="605"/>
                  </a:lnTo>
                  <a:lnTo>
                    <a:pt x="1632" y="608"/>
                  </a:lnTo>
                  <a:lnTo>
                    <a:pt x="1635" y="610"/>
                  </a:lnTo>
                  <a:lnTo>
                    <a:pt x="1635" y="612"/>
                  </a:lnTo>
                  <a:lnTo>
                    <a:pt x="1635" y="615"/>
                  </a:lnTo>
                  <a:lnTo>
                    <a:pt x="1635" y="615"/>
                  </a:lnTo>
                  <a:lnTo>
                    <a:pt x="1635" y="617"/>
                  </a:lnTo>
                  <a:lnTo>
                    <a:pt x="1635" y="619"/>
                  </a:lnTo>
                  <a:lnTo>
                    <a:pt x="1635" y="622"/>
                  </a:lnTo>
                  <a:lnTo>
                    <a:pt x="1635" y="624"/>
                  </a:lnTo>
                  <a:lnTo>
                    <a:pt x="1635" y="626"/>
                  </a:lnTo>
                  <a:lnTo>
                    <a:pt x="1635" y="629"/>
                  </a:lnTo>
                  <a:lnTo>
                    <a:pt x="1635" y="631"/>
                  </a:lnTo>
                  <a:lnTo>
                    <a:pt x="1635" y="633"/>
                  </a:lnTo>
                  <a:lnTo>
                    <a:pt x="1635" y="652"/>
                  </a:lnTo>
                  <a:lnTo>
                    <a:pt x="1635" y="664"/>
                  </a:lnTo>
                  <a:lnTo>
                    <a:pt x="1635" y="671"/>
                  </a:lnTo>
                  <a:lnTo>
                    <a:pt x="1635" y="671"/>
                  </a:lnTo>
                  <a:lnTo>
                    <a:pt x="1637" y="671"/>
                  </a:lnTo>
                  <a:lnTo>
                    <a:pt x="1642" y="671"/>
                  </a:lnTo>
                  <a:lnTo>
                    <a:pt x="1646" y="671"/>
                  </a:lnTo>
                  <a:lnTo>
                    <a:pt x="1653" y="671"/>
                  </a:lnTo>
                  <a:lnTo>
                    <a:pt x="1663" y="671"/>
                  </a:lnTo>
                  <a:lnTo>
                    <a:pt x="1665" y="671"/>
                  </a:lnTo>
                  <a:lnTo>
                    <a:pt x="1668" y="671"/>
                  </a:lnTo>
                  <a:lnTo>
                    <a:pt x="1670" y="671"/>
                  </a:lnTo>
                  <a:lnTo>
                    <a:pt x="1672" y="671"/>
                  </a:lnTo>
                  <a:lnTo>
                    <a:pt x="1675" y="671"/>
                  </a:lnTo>
                  <a:lnTo>
                    <a:pt x="1677" y="671"/>
                  </a:lnTo>
                  <a:lnTo>
                    <a:pt x="1677" y="690"/>
                  </a:lnTo>
                  <a:lnTo>
                    <a:pt x="1679" y="690"/>
                  </a:lnTo>
                  <a:lnTo>
                    <a:pt x="1679" y="695"/>
                  </a:lnTo>
                  <a:lnTo>
                    <a:pt x="1679" y="700"/>
                  </a:lnTo>
                  <a:lnTo>
                    <a:pt x="1679" y="707"/>
                  </a:lnTo>
                  <a:lnTo>
                    <a:pt x="1679" y="709"/>
                  </a:lnTo>
                  <a:lnTo>
                    <a:pt x="1679" y="711"/>
                  </a:lnTo>
                  <a:lnTo>
                    <a:pt x="1679" y="714"/>
                  </a:lnTo>
                  <a:lnTo>
                    <a:pt x="1679" y="716"/>
                  </a:lnTo>
                  <a:lnTo>
                    <a:pt x="1682" y="716"/>
                  </a:lnTo>
                  <a:lnTo>
                    <a:pt x="1684" y="716"/>
                  </a:lnTo>
                  <a:lnTo>
                    <a:pt x="1687" y="716"/>
                  </a:lnTo>
                  <a:lnTo>
                    <a:pt x="1689" y="716"/>
                  </a:lnTo>
                  <a:lnTo>
                    <a:pt x="1691" y="716"/>
                  </a:lnTo>
                  <a:lnTo>
                    <a:pt x="1694" y="716"/>
                  </a:lnTo>
                  <a:lnTo>
                    <a:pt x="1696" y="716"/>
                  </a:lnTo>
                  <a:lnTo>
                    <a:pt x="1698" y="716"/>
                  </a:lnTo>
                  <a:lnTo>
                    <a:pt x="1701" y="716"/>
                  </a:lnTo>
                  <a:lnTo>
                    <a:pt x="1701" y="716"/>
                  </a:lnTo>
                  <a:lnTo>
                    <a:pt x="1705" y="716"/>
                  </a:lnTo>
                  <a:lnTo>
                    <a:pt x="1708" y="716"/>
                  </a:lnTo>
                  <a:lnTo>
                    <a:pt x="1717" y="716"/>
                  </a:lnTo>
                  <a:lnTo>
                    <a:pt x="1722" y="716"/>
                  </a:lnTo>
                  <a:lnTo>
                    <a:pt x="1722" y="723"/>
                  </a:lnTo>
                  <a:lnTo>
                    <a:pt x="1722" y="728"/>
                  </a:lnTo>
                  <a:lnTo>
                    <a:pt x="1722" y="728"/>
                  </a:lnTo>
                  <a:lnTo>
                    <a:pt x="1722" y="747"/>
                  </a:lnTo>
                  <a:lnTo>
                    <a:pt x="1715" y="747"/>
                  </a:lnTo>
                  <a:lnTo>
                    <a:pt x="1679" y="747"/>
                  </a:lnTo>
                  <a:lnTo>
                    <a:pt x="1679" y="761"/>
                  </a:lnTo>
                  <a:lnTo>
                    <a:pt x="1679" y="763"/>
                  </a:lnTo>
                  <a:lnTo>
                    <a:pt x="1715" y="761"/>
                  </a:lnTo>
                  <a:lnTo>
                    <a:pt x="1722" y="761"/>
                  </a:lnTo>
                  <a:lnTo>
                    <a:pt x="1722" y="780"/>
                  </a:lnTo>
                  <a:lnTo>
                    <a:pt x="1722" y="785"/>
                  </a:lnTo>
                  <a:lnTo>
                    <a:pt x="1722" y="792"/>
                  </a:lnTo>
                  <a:lnTo>
                    <a:pt x="1722" y="806"/>
                  </a:lnTo>
                  <a:lnTo>
                    <a:pt x="1722" y="808"/>
                  </a:lnTo>
                  <a:lnTo>
                    <a:pt x="1729" y="808"/>
                  </a:lnTo>
                  <a:lnTo>
                    <a:pt x="1731" y="808"/>
                  </a:lnTo>
                  <a:lnTo>
                    <a:pt x="1734" y="808"/>
                  </a:lnTo>
                  <a:lnTo>
                    <a:pt x="1741" y="808"/>
                  </a:lnTo>
                  <a:lnTo>
                    <a:pt x="1743" y="808"/>
                  </a:lnTo>
                  <a:lnTo>
                    <a:pt x="1746" y="808"/>
                  </a:lnTo>
                  <a:lnTo>
                    <a:pt x="1767" y="808"/>
                  </a:lnTo>
                  <a:lnTo>
                    <a:pt x="1812" y="806"/>
                  </a:lnTo>
                  <a:lnTo>
                    <a:pt x="1812" y="808"/>
                  </a:lnTo>
                  <a:lnTo>
                    <a:pt x="1812" y="822"/>
                  </a:lnTo>
                  <a:lnTo>
                    <a:pt x="1812" y="825"/>
                  </a:lnTo>
                  <a:lnTo>
                    <a:pt x="1812" y="827"/>
                  </a:lnTo>
                  <a:lnTo>
                    <a:pt x="1812" y="830"/>
                  </a:lnTo>
                  <a:lnTo>
                    <a:pt x="1812" y="832"/>
                  </a:lnTo>
                  <a:lnTo>
                    <a:pt x="1812" y="834"/>
                  </a:lnTo>
                  <a:lnTo>
                    <a:pt x="1812" y="837"/>
                  </a:lnTo>
                  <a:lnTo>
                    <a:pt x="1812" y="839"/>
                  </a:lnTo>
                  <a:lnTo>
                    <a:pt x="1812" y="841"/>
                  </a:lnTo>
                  <a:lnTo>
                    <a:pt x="1812" y="844"/>
                  </a:lnTo>
                  <a:lnTo>
                    <a:pt x="1814" y="846"/>
                  </a:lnTo>
                  <a:lnTo>
                    <a:pt x="1814" y="848"/>
                  </a:lnTo>
                  <a:lnTo>
                    <a:pt x="1814" y="851"/>
                  </a:lnTo>
                  <a:lnTo>
                    <a:pt x="1814" y="867"/>
                  </a:lnTo>
                  <a:lnTo>
                    <a:pt x="1814" y="874"/>
                  </a:lnTo>
                  <a:lnTo>
                    <a:pt x="1814" y="877"/>
                  </a:lnTo>
                  <a:lnTo>
                    <a:pt x="1814" y="882"/>
                  </a:lnTo>
                  <a:lnTo>
                    <a:pt x="1814" y="884"/>
                  </a:lnTo>
                  <a:lnTo>
                    <a:pt x="1814" y="898"/>
                  </a:lnTo>
                  <a:lnTo>
                    <a:pt x="1821" y="898"/>
                  </a:lnTo>
                  <a:lnTo>
                    <a:pt x="1847" y="898"/>
                  </a:lnTo>
                  <a:lnTo>
                    <a:pt x="1854" y="898"/>
                  </a:lnTo>
                  <a:lnTo>
                    <a:pt x="1859" y="898"/>
                  </a:lnTo>
                  <a:lnTo>
                    <a:pt x="1866" y="898"/>
                  </a:lnTo>
                  <a:lnTo>
                    <a:pt x="1871" y="898"/>
                  </a:lnTo>
                  <a:lnTo>
                    <a:pt x="1876" y="898"/>
                  </a:lnTo>
                  <a:lnTo>
                    <a:pt x="1880" y="898"/>
                  </a:lnTo>
                  <a:lnTo>
                    <a:pt x="1887" y="898"/>
                  </a:lnTo>
                  <a:lnTo>
                    <a:pt x="1892" y="898"/>
                  </a:lnTo>
                  <a:lnTo>
                    <a:pt x="1897" y="898"/>
                  </a:lnTo>
                  <a:lnTo>
                    <a:pt x="1904" y="898"/>
                  </a:lnTo>
                  <a:lnTo>
                    <a:pt x="1904" y="903"/>
                  </a:lnTo>
                  <a:lnTo>
                    <a:pt x="1904" y="908"/>
                  </a:lnTo>
                  <a:lnTo>
                    <a:pt x="1904" y="910"/>
                  </a:lnTo>
                  <a:lnTo>
                    <a:pt x="1904" y="912"/>
                  </a:lnTo>
                  <a:lnTo>
                    <a:pt x="1904" y="915"/>
                  </a:lnTo>
                  <a:lnTo>
                    <a:pt x="1904" y="922"/>
                  </a:lnTo>
                  <a:lnTo>
                    <a:pt x="1904" y="924"/>
                  </a:lnTo>
                  <a:lnTo>
                    <a:pt x="1904" y="926"/>
                  </a:lnTo>
                  <a:lnTo>
                    <a:pt x="1904" y="936"/>
                  </a:lnTo>
                  <a:lnTo>
                    <a:pt x="1904" y="938"/>
                  </a:lnTo>
                  <a:lnTo>
                    <a:pt x="1904" y="943"/>
                  </a:lnTo>
                  <a:lnTo>
                    <a:pt x="1904" y="950"/>
                  </a:lnTo>
                  <a:lnTo>
                    <a:pt x="1904" y="955"/>
                  </a:lnTo>
                  <a:lnTo>
                    <a:pt x="1904" y="962"/>
                  </a:lnTo>
                  <a:lnTo>
                    <a:pt x="1904" y="969"/>
                  </a:lnTo>
                  <a:lnTo>
                    <a:pt x="1904" y="974"/>
                  </a:lnTo>
                  <a:lnTo>
                    <a:pt x="1904" y="976"/>
                  </a:lnTo>
                  <a:lnTo>
                    <a:pt x="1904" y="981"/>
                  </a:lnTo>
                  <a:lnTo>
                    <a:pt x="1904" y="983"/>
                  </a:lnTo>
                  <a:lnTo>
                    <a:pt x="1904" y="988"/>
                  </a:lnTo>
                  <a:lnTo>
                    <a:pt x="1904" y="990"/>
                  </a:lnTo>
                  <a:lnTo>
                    <a:pt x="1904" y="993"/>
                  </a:lnTo>
                  <a:lnTo>
                    <a:pt x="1904" y="995"/>
                  </a:lnTo>
                  <a:lnTo>
                    <a:pt x="1904" y="997"/>
                  </a:lnTo>
                  <a:lnTo>
                    <a:pt x="1904" y="1000"/>
                  </a:lnTo>
                  <a:lnTo>
                    <a:pt x="1904" y="1002"/>
                  </a:lnTo>
                  <a:lnTo>
                    <a:pt x="1904" y="1004"/>
                  </a:lnTo>
                  <a:lnTo>
                    <a:pt x="1904" y="1007"/>
                  </a:lnTo>
                  <a:lnTo>
                    <a:pt x="1904" y="1009"/>
                  </a:lnTo>
                  <a:lnTo>
                    <a:pt x="1904" y="1011"/>
                  </a:lnTo>
                  <a:lnTo>
                    <a:pt x="1904" y="1011"/>
                  </a:lnTo>
                  <a:lnTo>
                    <a:pt x="1904" y="1014"/>
                  </a:lnTo>
                  <a:lnTo>
                    <a:pt x="1904" y="1016"/>
                  </a:lnTo>
                  <a:lnTo>
                    <a:pt x="1904" y="1019"/>
                  </a:lnTo>
                  <a:lnTo>
                    <a:pt x="1904" y="1021"/>
                  </a:lnTo>
                  <a:lnTo>
                    <a:pt x="1904" y="1023"/>
                  </a:lnTo>
                  <a:lnTo>
                    <a:pt x="1904" y="1028"/>
                  </a:lnTo>
                  <a:lnTo>
                    <a:pt x="1904" y="1033"/>
                  </a:lnTo>
                  <a:lnTo>
                    <a:pt x="1904" y="1042"/>
                  </a:lnTo>
                  <a:lnTo>
                    <a:pt x="1904" y="1049"/>
                  </a:lnTo>
                  <a:lnTo>
                    <a:pt x="1904" y="1052"/>
                  </a:lnTo>
                  <a:lnTo>
                    <a:pt x="1904" y="1054"/>
                  </a:lnTo>
                  <a:lnTo>
                    <a:pt x="1904" y="1059"/>
                  </a:lnTo>
                  <a:lnTo>
                    <a:pt x="1904" y="1061"/>
                  </a:lnTo>
                  <a:lnTo>
                    <a:pt x="1904" y="1063"/>
                  </a:lnTo>
                  <a:lnTo>
                    <a:pt x="1904" y="1068"/>
                  </a:lnTo>
                  <a:lnTo>
                    <a:pt x="1904" y="1073"/>
                  </a:lnTo>
                  <a:lnTo>
                    <a:pt x="1904" y="1075"/>
                  </a:lnTo>
                  <a:lnTo>
                    <a:pt x="1904" y="1078"/>
                  </a:lnTo>
                  <a:lnTo>
                    <a:pt x="1906" y="1078"/>
                  </a:lnTo>
                  <a:lnTo>
                    <a:pt x="1909" y="1078"/>
                  </a:lnTo>
                  <a:lnTo>
                    <a:pt x="1913" y="1078"/>
                  </a:lnTo>
                  <a:lnTo>
                    <a:pt x="1916" y="1078"/>
                  </a:lnTo>
                  <a:lnTo>
                    <a:pt x="1918" y="1078"/>
                  </a:lnTo>
                  <a:lnTo>
                    <a:pt x="1920" y="1078"/>
                  </a:lnTo>
                  <a:lnTo>
                    <a:pt x="1923" y="1078"/>
                  </a:lnTo>
                  <a:lnTo>
                    <a:pt x="1925" y="1078"/>
                  </a:lnTo>
                  <a:lnTo>
                    <a:pt x="1928" y="1078"/>
                  </a:lnTo>
                  <a:lnTo>
                    <a:pt x="1928" y="1078"/>
                  </a:lnTo>
                  <a:lnTo>
                    <a:pt x="1930" y="1078"/>
                  </a:lnTo>
                  <a:lnTo>
                    <a:pt x="1932" y="1078"/>
                  </a:lnTo>
                  <a:lnTo>
                    <a:pt x="1935" y="1078"/>
                  </a:lnTo>
                  <a:lnTo>
                    <a:pt x="1937" y="1078"/>
                  </a:lnTo>
                  <a:lnTo>
                    <a:pt x="1942" y="1078"/>
                  </a:lnTo>
                  <a:lnTo>
                    <a:pt x="1944" y="1078"/>
                  </a:lnTo>
                  <a:lnTo>
                    <a:pt x="1970" y="1078"/>
                  </a:lnTo>
                  <a:lnTo>
                    <a:pt x="1970" y="1094"/>
                  </a:lnTo>
                  <a:lnTo>
                    <a:pt x="1970" y="1104"/>
                  </a:lnTo>
                  <a:lnTo>
                    <a:pt x="1970" y="1108"/>
                  </a:lnTo>
                  <a:lnTo>
                    <a:pt x="1958" y="1125"/>
                  </a:lnTo>
                  <a:lnTo>
                    <a:pt x="1944" y="1146"/>
                  </a:lnTo>
                  <a:lnTo>
                    <a:pt x="1930" y="1167"/>
                  </a:lnTo>
                  <a:lnTo>
                    <a:pt x="1928" y="1172"/>
                  </a:lnTo>
                  <a:lnTo>
                    <a:pt x="1923" y="1179"/>
                  </a:lnTo>
                  <a:lnTo>
                    <a:pt x="1916" y="1184"/>
                  </a:lnTo>
                  <a:lnTo>
                    <a:pt x="1887" y="1212"/>
                  </a:lnTo>
                  <a:lnTo>
                    <a:pt x="1887" y="1219"/>
                  </a:lnTo>
                  <a:lnTo>
                    <a:pt x="1885" y="1236"/>
                  </a:lnTo>
                  <a:lnTo>
                    <a:pt x="1878" y="1300"/>
                  </a:lnTo>
                  <a:lnTo>
                    <a:pt x="1878" y="1302"/>
                  </a:lnTo>
                  <a:lnTo>
                    <a:pt x="1880" y="1309"/>
                  </a:lnTo>
                  <a:lnTo>
                    <a:pt x="1883" y="1309"/>
                  </a:lnTo>
                  <a:lnTo>
                    <a:pt x="1902" y="1342"/>
                  </a:lnTo>
                  <a:lnTo>
                    <a:pt x="1906" y="1349"/>
                  </a:lnTo>
                  <a:lnTo>
                    <a:pt x="1906" y="1352"/>
                  </a:lnTo>
                  <a:lnTo>
                    <a:pt x="1906" y="1352"/>
                  </a:lnTo>
                  <a:lnTo>
                    <a:pt x="1916" y="1404"/>
                  </a:lnTo>
                  <a:lnTo>
                    <a:pt x="1918" y="1418"/>
                  </a:lnTo>
                  <a:lnTo>
                    <a:pt x="1920" y="1423"/>
                  </a:lnTo>
                  <a:lnTo>
                    <a:pt x="1930" y="1432"/>
                  </a:lnTo>
                  <a:lnTo>
                    <a:pt x="1928" y="1432"/>
                  </a:lnTo>
                  <a:lnTo>
                    <a:pt x="1909" y="1432"/>
                  </a:lnTo>
                  <a:lnTo>
                    <a:pt x="1873" y="1432"/>
                  </a:lnTo>
                  <a:lnTo>
                    <a:pt x="1833" y="1432"/>
                  </a:lnTo>
                  <a:lnTo>
                    <a:pt x="1833" y="1427"/>
                  </a:lnTo>
                  <a:lnTo>
                    <a:pt x="1833" y="1423"/>
                  </a:lnTo>
                  <a:lnTo>
                    <a:pt x="1831" y="1423"/>
                  </a:lnTo>
                  <a:lnTo>
                    <a:pt x="1828" y="1423"/>
                  </a:lnTo>
                  <a:lnTo>
                    <a:pt x="1819" y="1434"/>
                  </a:lnTo>
                  <a:lnTo>
                    <a:pt x="1814" y="1441"/>
                  </a:lnTo>
                  <a:lnTo>
                    <a:pt x="1814" y="1446"/>
                  </a:lnTo>
                  <a:lnTo>
                    <a:pt x="1814" y="1453"/>
                  </a:lnTo>
                  <a:lnTo>
                    <a:pt x="1814" y="1465"/>
                  </a:lnTo>
                  <a:lnTo>
                    <a:pt x="1816" y="1493"/>
                  </a:lnTo>
                  <a:lnTo>
                    <a:pt x="1816" y="1529"/>
                  </a:lnTo>
                  <a:lnTo>
                    <a:pt x="1814" y="1621"/>
                  </a:lnTo>
                  <a:lnTo>
                    <a:pt x="1814" y="1645"/>
                  </a:lnTo>
                  <a:lnTo>
                    <a:pt x="1814" y="1803"/>
                  </a:lnTo>
                  <a:lnTo>
                    <a:pt x="1814" y="1848"/>
                  </a:lnTo>
                  <a:lnTo>
                    <a:pt x="1814" y="1857"/>
                  </a:lnTo>
                  <a:lnTo>
                    <a:pt x="1814" y="1893"/>
                  </a:lnTo>
                  <a:lnTo>
                    <a:pt x="1814" y="1973"/>
                  </a:lnTo>
                  <a:lnTo>
                    <a:pt x="1814" y="1975"/>
                  </a:lnTo>
                  <a:lnTo>
                    <a:pt x="1814" y="1980"/>
                  </a:lnTo>
                  <a:lnTo>
                    <a:pt x="1814" y="1987"/>
                  </a:lnTo>
                  <a:lnTo>
                    <a:pt x="1800" y="1987"/>
                  </a:lnTo>
                  <a:lnTo>
                    <a:pt x="1795" y="1987"/>
                  </a:lnTo>
                  <a:lnTo>
                    <a:pt x="1765" y="1987"/>
                  </a:lnTo>
                  <a:lnTo>
                    <a:pt x="1703" y="1985"/>
                  </a:lnTo>
                  <a:lnTo>
                    <a:pt x="1701" y="1985"/>
                  </a:lnTo>
                  <a:lnTo>
                    <a:pt x="1694" y="1985"/>
                  </a:lnTo>
                  <a:lnTo>
                    <a:pt x="1689" y="1982"/>
                  </a:lnTo>
                  <a:lnTo>
                    <a:pt x="1689" y="1985"/>
                  </a:lnTo>
                  <a:lnTo>
                    <a:pt x="1651" y="1985"/>
                  </a:lnTo>
                  <a:lnTo>
                    <a:pt x="1637" y="1985"/>
                  </a:lnTo>
                  <a:lnTo>
                    <a:pt x="1637" y="1978"/>
                  </a:lnTo>
                  <a:lnTo>
                    <a:pt x="1637" y="1973"/>
                  </a:lnTo>
                  <a:lnTo>
                    <a:pt x="1637" y="1966"/>
                  </a:lnTo>
                  <a:lnTo>
                    <a:pt x="1637" y="1954"/>
                  </a:lnTo>
                  <a:lnTo>
                    <a:pt x="1637" y="1938"/>
                  </a:lnTo>
                  <a:lnTo>
                    <a:pt x="1637" y="1923"/>
                  </a:lnTo>
                  <a:lnTo>
                    <a:pt x="1637" y="1907"/>
                  </a:lnTo>
                  <a:lnTo>
                    <a:pt x="1637" y="1883"/>
                  </a:lnTo>
                  <a:lnTo>
                    <a:pt x="1635" y="1860"/>
                  </a:lnTo>
                  <a:lnTo>
                    <a:pt x="1635" y="1843"/>
                  </a:lnTo>
                  <a:lnTo>
                    <a:pt x="1635" y="1827"/>
                  </a:lnTo>
                  <a:lnTo>
                    <a:pt x="1635" y="1810"/>
                  </a:lnTo>
                  <a:lnTo>
                    <a:pt x="1635" y="1803"/>
                  </a:lnTo>
                  <a:lnTo>
                    <a:pt x="1564" y="1803"/>
                  </a:lnTo>
                  <a:lnTo>
                    <a:pt x="1531" y="1803"/>
                  </a:lnTo>
                  <a:lnTo>
                    <a:pt x="1493" y="1803"/>
                  </a:lnTo>
                  <a:lnTo>
                    <a:pt x="1453" y="1803"/>
                  </a:lnTo>
                  <a:lnTo>
                    <a:pt x="1450" y="1803"/>
                  </a:lnTo>
                  <a:lnTo>
                    <a:pt x="1450" y="1815"/>
                  </a:lnTo>
                  <a:lnTo>
                    <a:pt x="1450" y="1836"/>
                  </a:lnTo>
                  <a:lnTo>
                    <a:pt x="1450" y="1857"/>
                  </a:lnTo>
                  <a:lnTo>
                    <a:pt x="1450" y="1888"/>
                  </a:lnTo>
                  <a:lnTo>
                    <a:pt x="1450" y="1919"/>
                  </a:lnTo>
                  <a:lnTo>
                    <a:pt x="1450" y="1952"/>
                  </a:lnTo>
                  <a:lnTo>
                    <a:pt x="1450" y="1980"/>
                  </a:lnTo>
                  <a:lnTo>
                    <a:pt x="1450" y="1985"/>
                  </a:lnTo>
                  <a:lnTo>
                    <a:pt x="1441" y="1985"/>
                  </a:lnTo>
                  <a:lnTo>
                    <a:pt x="1420" y="1985"/>
                  </a:lnTo>
                  <a:lnTo>
                    <a:pt x="1398" y="1985"/>
                  </a:lnTo>
                  <a:lnTo>
                    <a:pt x="1375" y="1985"/>
                  </a:lnTo>
                  <a:lnTo>
                    <a:pt x="1365" y="1985"/>
                  </a:lnTo>
                  <a:lnTo>
                    <a:pt x="1361" y="1985"/>
                  </a:lnTo>
                  <a:lnTo>
                    <a:pt x="1354" y="1985"/>
                  </a:lnTo>
                  <a:lnTo>
                    <a:pt x="1337" y="1985"/>
                  </a:lnTo>
                  <a:lnTo>
                    <a:pt x="1316" y="1987"/>
                  </a:lnTo>
                  <a:lnTo>
                    <a:pt x="1271" y="1987"/>
                  </a:lnTo>
                  <a:lnTo>
                    <a:pt x="1266" y="1987"/>
                  </a:lnTo>
                  <a:lnTo>
                    <a:pt x="1254" y="1987"/>
                  </a:lnTo>
                  <a:lnTo>
                    <a:pt x="1247" y="1987"/>
                  </a:lnTo>
                  <a:lnTo>
                    <a:pt x="1238" y="1987"/>
                  </a:lnTo>
                  <a:lnTo>
                    <a:pt x="1235" y="1987"/>
                  </a:lnTo>
                  <a:lnTo>
                    <a:pt x="1224" y="1987"/>
                  </a:lnTo>
                  <a:lnTo>
                    <a:pt x="1209" y="1987"/>
                  </a:lnTo>
                  <a:lnTo>
                    <a:pt x="1195" y="1987"/>
                  </a:lnTo>
                  <a:lnTo>
                    <a:pt x="1181" y="1987"/>
                  </a:lnTo>
                  <a:lnTo>
                    <a:pt x="1174" y="1987"/>
                  </a:lnTo>
                  <a:lnTo>
                    <a:pt x="1160" y="1987"/>
                  </a:lnTo>
                  <a:lnTo>
                    <a:pt x="1143" y="1987"/>
                  </a:lnTo>
                  <a:lnTo>
                    <a:pt x="1129" y="1987"/>
                  </a:lnTo>
                  <a:lnTo>
                    <a:pt x="1122" y="1987"/>
                  </a:lnTo>
                  <a:lnTo>
                    <a:pt x="1105" y="1987"/>
                  </a:lnTo>
                  <a:lnTo>
                    <a:pt x="1089" y="1987"/>
                  </a:lnTo>
                  <a:lnTo>
                    <a:pt x="1049" y="1987"/>
                  </a:lnTo>
                  <a:lnTo>
                    <a:pt x="1039" y="1987"/>
                  </a:lnTo>
                  <a:lnTo>
                    <a:pt x="1011" y="1987"/>
                  </a:lnTo>
                  <a:lnTo>
                    <a:pt x="1006" y="1987"/>
                  </a:lnTo>
                  <a:lnTo>
                    <a:pt x="1002" y="1987"/>
                  </a:lnTo>
                  <a:lnTo>
                    <a:pt x="994" y="1985"/>
                  </a:lnTo>
                  <a:lnTo>
                    <a:pt x="990" y="1985"/>
                  </a:lnTo>
                  <a:lnTo>
                    <a:pt x="985" y="1985"/>
                  </a:lnTo>
                  <a:lnTo>
                    <a:pt x="978" y="1985"/>
                  </a:lnTo>
                  <a:lnTo>
                    <a:pt x="976" y="1985"/>
                  </a:lnTo>
                  <a:lnTo>
                    <a:pt x="971" y="1982"/>
                  </a:lnTo>
                  <a:lnTo>
                    <a:pt x="957" y="1982"/>
                  </a:lnTo>
                  <a:lnTo>
                    <a:pt x="952" y="1982"/>
                  </a:lnTo>
                  <a:lnTo>
                    <a:pt x="945" y="1982"/>
                  </a:lnTo>
                  <a:lnTo>
                    <a:pt x="940" y="1982"/>
                  </a:lnTo>
                  <a:lnTo>
                    <a:pt x="938" y="1982"/>
                  </a:lnTo>
                  <a:lnTo>
                    <a:pt x="935" y="1982"/>
                  </a:lnTo>
                  <a:lnTo>
                    <a:pt x="933" y="1980"/>
                  </a:lnTo>
                  <a:lnTo>
                    <a:pt x="931" y="1980"/>
                  </a:lnTo>
                  <a:lnTo>
                    <a:pt x="928" y="1980"/>
                  </a:lnTo>
                  <a:lnTo>
                    <a:pt x="926" y="1980"/>
                  </a:lnTo>
                  <a:lnTo>
                    <a:pt x="924" y="1980"/>
                  </a:lnTo>
                  <a:lnTo>
                    <a:pt x="924" y="1978"/>
                  </a:lnTo>
                  <a:lnTo>
                    <a:pt x="921" y="1978"/>
                  </a:lnTo>
                  <a:lnTo>
                    <a:pt x="919" y="1978"/>
                  </a:lnTo>
                  <a:lnTo>
                    <a:pt x="917" y="1975"/>
                  </a:lnTo>
                  <a:lnTo>
                    <a:pt x="914" y="1975"/>
                  </a:lnTo>
                  <a:lnTo>
                    <a:pt x="914" y="1973"/>
                  </a:lnTo>
                  <a:lnTo>
                    <a:pt x="912" y="1973"/>
                  </a:lnTo>
                  <a:lnTo>
                    <a:pt x="909" y="1973"/>
                  </a:lnTo>
                  <a:lnTo>
                    <a:pt x="907" y="1971"/>
                  </a:lnTo>
                  <a:lnTo>
                    <a:pt x="907" y="1968"/>
                  </a:lnTo>
                  <a:lnTo>
                    <a:pt x="905" y="1966"/>
                  </a:lnTo>
                  <a:lnTo>
                    <a:pt x="905" y="1964"/>
                  </a:lnTo>
                  <a:lnTo>
                    <a:pt x="902" y="1964"/>
                  </a:lnTo>
                  <a:lnTo>
                    <a:pt x="902" y="1961"/>
                  </a:lnTo>
                  <a:lnTo>
                    <a:pt x="900" y="1959"/>
                  </a:lnTo>
                  <a:lnTo>
                    <a:pt x="900" y="1956"/>
                  </a:lnTo>
                  <a:lnTo>
                    <a:pt x="898" y="1954"/>
                  </a:lnTo>
                  <a:lnTo>
                    <a:pt x="898" y="1952"/>
                  </a:lnTo>
                  <a:lnTo>
                    <a:pt x="888" y="1933"/>
                  </a:lnTo>
                  <a:lnTo>
                    <a:pt x="886" y="1928"/>
                  </a:lnTo>
                  <a:lnTo>
                    <a:pt x="879" y="1916"/>
                  </a:lnTo>
                  <a:lnTo>
                    <a:pt x="874" y="1907"/>
                  </a:lnTo>
                  <a:lnTo>
                    <a:pt x="872" y="1900"/>
                  </a:lnTo>
                  <a:lnTo>
                    <a:pt x="853" y="1864"/>
                  </a:lnTo>
                  <a:lnTo>
                    <a:pt x="850" y="1860"/>
                  </a:lnTo>
                  <a:lnTo>
                    <a:pt x="850" y="1860"/>
                  </a:lnTo>
                  <a:lnTo>
                    <a:pt x="853" y="1857"/>
                  </a:lnTo>
                  <a:lnTo>
                    <a:pt x="907" y="1855"/>
                  </a:lnTo>
                  <a:lnTo>
                    <a:pt x="907" y="1850"/>
                  </a:lnTo>
                  <a:lnTo>
                    <a:pt x="907" y="1803"/>
                  </a:lnTo>
                  <a:lnTo>
                    <a:pt x="907" y="1758"/>
                  </a:lnTo>
                  <a:lnTo>
                    <a:pt x="907" y="1713"/>
                  </a:lnTo>
                  <a:lnTo>
                    <a:pt x="909" y="1623"/>
                  </a:lnTo>
                  <a:lnTo>
                    <a:pt x="909" y="1612"/>
                  </a:lnTo>
                  <a:lnTo>
                    <a:pt x="909" y="1597"/>
                  </a:lnTo>
                  <a:lnTo>
                    <a:pt x="909" y="1578"/>
                  </a:lnTo>
                  <a:lnTo>
                    <a:pt x="893" y="1578"/>
                  </a:lnTo>
                  <a:lnTo>
                    <a:pt x="879" y="1578"/>
                  </a:lnTo>
                  <a:lnTo>
                    <a:pt x="865" y="1578"/>
                  </a:lnTo>
                  <a:lnTo>
                    <a:pt x="865" y="1569"/>
                  </a:lnTo>
                  <a:lnTo>
                    <a:pt x="865" y="1555"/>
                  </a:lnTo>
                  <a:lnTo>
                    <a:pt x="865" y="1534"/>
                  </a:lnTo>
                  <a:lnTo>
                    <a:pt x="874" y="1534"/>
                  </a:lnTo>
                  <a:lnTo>
                    <a:pt x="869" y="1522"/>
                  </a:lnTo>
                  <a:lnTo>
                    <a:pt x="848" y="1517"/>
                  </a:lnTo>
                  <a:lnTo>
                    <a:pt x="815" y="1517"/>
                  </a:lnTo>
                  <a:lnTo>
                    <a:pt x="810" y="1517"/>
                  </a:lnTo>
                  <a:lnTo>
                    <a:pt x="808" y="1517"/>
                  </a:lnTo>
                  <a:lnTo>
                    <a:pt x="780" y="1517"/>
                  </a:lnTo>
                  <a:lnTo>
                    <a:pt x="777" y="1517"/>
                  </a:lnTo>
                  <a:lnTo>
                    <a:pt x="772" y="1517"/>
                  </a:lnTo>
                  <a:lnTo>
                    <a:pt x="770" y="1517"/>
                  </a:lnTo>
                  <a:lnTo>
                    <a:pt x="765" y="1517"/>
                  </a:lnTo>
                  <a:lnTo>
                    <a:pt x="763" y="1517"/>
                  </a:lnTo>
                  <a:lnTo>
                    <a:pt x="754" y="1517"/>
                  </a:lnTo>
                  <a:lnTo>
                    <a:pt x="730" y="1512"/>
                  </a:lnTo>
                  <a:lnTo>
                    <a:pt x="730" y="1491"/>
                  </a:lnTo>
                  <a:lnTo>
                    <a:pt x="732" y="1491"/>
                  </a:lnTo>
                  <a:lnTo>
                    <a:pt x="732" y="1489"/>
                  </a:lnTo>
                  <a:lnTo>
                    <a:pt x="735" y="1484"/>
                  </a:lnTo>
                  <a:lnTo>
                    <a:pt x="735" y="1477"/>
                  </a:lnTo>
                  <a:lnTo>
                    <a:pt x="735" y="1475"/>
                  </a:lnTo>
                  <a:lnTo>
                    <a:pt x="735" y="1470"/>
                  </a:lnTo>
                  <a:lnTo>
                    <a:pt x="735" y="1467"/>
                  </a:lnTo>
                  <a:lnTo>
                    <a:pt x="735" y="1465"/>
                  </a:lnTo>
                  <a:lnTo>
                    <a:pt x="735" y="1465"/>
                  </a:lnTo>
                  <a:lnTo>
                    <a:pt x="735" y="1463"/>
                  </a:lnTo>
                  <a:lnTo>
                    <a:pt x="735" y="1458"/>
                  </a:lnTo>
                  <a:lnTo>
                    <a:pt x="735" y="1453"/>
                  </a:lnTo>
                  <a:lnTo>
                    <a:pt x="735" y="1451"/>
                  </a:lnTo>
                  <a:lnTo>
                    <a:pt x="735" y="1444"/>
                  </a:lnTo>
                  <a:lnTo>
                    <a:pt x="730" y="1444"/>
                  </a:lnTo>
                  <a:lnTo>
                    <a:pt x="718" y="1444"/>
                  </a:lnTo>
                  <a:lnTo>
                    <a:pt x="713" y="1444"/>
                  </a:lnTo>
                  <a:lnTo>
                    <a:pt x="711" y="1444"/>
                  </a:lnTo>
                  <a:lnTo>
                    <a:pt x="704" y="1444"/>
                  </a:lnTo>
                  <a:lnTo>
                    <a:pt x="683" y="1444"/>
                  </a:lnTo>
                  <a:lnTo>
                    <a:pt x="652" y="1444"/>
                  </a:lnTo>
                  <a:lnTo>
                    <a:pt x="640" y="1444"/>
                  </a:lnTo>
                  <a:lnTo>
                    <a:pt x="638" y="1444"/>
                  </a:lnTo>
                  <a:lnTo>
                    <a:pt x="621" y="1444"/>
                  </a:lnTo>
                  <a:lnTo>
                    <a:pt x="612" y="1444"/>
                  </a:lnTo>
                  <a:lnTo>
                    <a:pt x="607" y="1444"/>
                  </a:lnTo>
                  <a:lnTo>
                    <a:pt x="593" y="1444"/>
                  </a:lnTo>
                  <a:lnTo>
                    <a:pt x="581" y="1444"/>
                  </a:lnTo>
                  <a:lnTo>
                    <a:pt x="548" y="1444"/>
                  </a:lnTo>
                  <a:lnTo>
                    <a:pt x="548" y="1489"/>
                  </a:lnTo>
                  <a:lnTo>
                    <a:pt x="548" y="1493"/>
                  </a:lnTo>
                  <a:lnTo>
                    <a:pt x="572" y="1493"/>
                  </a:lnTo>
                  <a:lnTo>
                    <a:pt x="572" y="1534"/>
                  </a:lnTo>
                  <a:lnTo>
                    <a:pt x="569" y="1534"/>
                  </a:lnTo>
                  <a:lnTo>
                    <a:pt x="548" y="1534"/>
                  </a:lnTo>
                  <a:lnTo>
                    <a:pt x="548" y="1626"/>
                  </a:lnTo>
                  <a:lnTo>
                    <a:pt x="503" y="1626"/>
                  </a:lnTo>
                  <a:lnTo>
                    <a:pt x="458" y="1626"/>
                  </a:lnTo>
                  <a:lnTo>
                    <a:pt x="413" y="1626"/>
                  </a:lnTo>
                  <a:lnTo>
                    <a:pt x="413" y="1671"/>
                  </a:lnTo>
                  <a:lnTo>
                    <a:pt x="413" y="1715"/>
                  </a:lnTo>
                  <a:lnTo>
                    <a:pt x="413" y="1760"/>
                  </a:lnTo>
                  <a:lnTo>
                    <a:pt x="413" y="1793"/>
                  </a:lnTo>
                  <a:lnTo>
                    <a:pt x="406" y="1793"/>
                  </a:lnTo>
                  <a:lnTo>
                    <a:pt x="402" y="1793"/>
                  </a:lnTo>
                  <a:lnTo>
                    <a:pt x="394" y="1793"/>
                  </a:lnTo>
                  <a:lnTo>
                    <a:pt x="390" y="1793"/>
                  </a:lnTo>
                  <a:lnTo>
                    <a:pt x="376" y="1793"/>
                  </a:lnTo>
                  <a:lnTo>
                    <a:pt x="364" y="1777"/>
                  </a:lnTo>
                  <a:lnTo>
                    <a:pt x="357" y="1765"/>
                  </a:lnTo>
                  <a:lnTo>
                    <a:pt x="354" y="1763"/>
                  </a:lnTo>
                  <a:lnTo>
                    <a:pt x="352" y="1758"/>
                  </a:lnTo>
                  <a:lnTo>
                    <a:pt x="350" y="1753"/>
                  </a:lnTo>
                  <a:lnTo>
                    <a:pt x="347" y="1749"/>
                  </a:lnTo>
                  <a:lnTo>
                    <a:pt x="345" y="1746"/>
                  </a:lnTo>
                  <a:lnTo>
                    <a:pt x="340" y="1741"/>
                  </a:lnTo>
                  <a:lnTo>
                    <a:pt x="338" y="1734"/>
                  </a:lnTo>
                  <a:lnTo>
                    <a:pt x="333" y="1727"/>
                  </a:lnTo>
                  <a:lnTo>
                    <a:pt x="331" y="1723"/>
                  </a:lnTo>
                  <a:lnTo>
                    <a:pt x="328" y="1720"/>
                  </a:lnTo>
                  <a:lnTo>
                    <a:pt x="317" y="1708"/>
                  </a:lnTo>
                  <a:lnTo>
                    <a:pt x="309" y="1699"/>
                  </a:lnTo>
                  <a:lnTo>
                    <a:pt x="300" y="1692"/>
                  </a:lnTo>
                  <a:lnTo>
                    <a:pt x="298" y="1689"/>
                  </a:lnTo>
                  <a:lnTo>
                    <a:pt x="288" y="1682"/>
                  </a:lnTo>
                  <a:lnTo>
                    <a:pt x="279" y="1671"/>
                  </a:lnTo>
                  <a:lnTo>
                    <a:pt x="272" y="1664"/>
                  </a:lnTo>
                  <a:lnTo>
                    <a:pt x="269" y="1661"/>
                  </a:lnTo>
                  <a:lnTo>
                    <a:pt x="262" y="1656"/>
                  </a:lnTo>
                  <a:lnTo>
                    <a:pt x="255" y="1649"/>
                  </a:lnTo>
                  <a:lnTo>
                    <a:pt x="255" y="1647"/>
                  </a:lnTo>
                  <a:lnTo>
                    <a:pt x="253" y="1647"/>
                  </a:lnTo>
                  <a:lnTo>
                    <a:pt x="250" y="1642"/>
                  </a:lnTo>
                  <a:lnTo>
                    <a:pt x="246" y="1640"/>
                  </a:lnTo>
                  <a:lnTo>
                    <a:pt x="243" y="1638"/>
                  </a:lnTo>
                  <a:lnTo>
                    <a:pt x="243" y="1635"/>
                  </a:lnTo>
                  <a:lnTo>
                    <a:pt x="241" y="1635"/>
                  </a:lnTo>
                  <a:lnTo>
                    <a:pt x="241" y="1635"/>
                  </a:lnTo>
                  <a:lnTo>
                    <a:pt x="239" y="1635"/>
                  </a:lnTo>
                  <a:lnTo>
                    <a:pt x="236" y="1635"/>
                  </a:lnTo>
                  <a:lnTo>
                    <a:pt x="236" y="1633"/>
                  </a:lnTo>
                  <a:lnTo>
                    <a:pt x="234" y="1633"/>
                  </a:lnTo>
                  <a:lnTo>
                    <a:pt x="234" y="1630"/>
                  </a:lnTo>
                  <a:lnTo>
                    <a:pt x="231" y="1630"/>
                  </a:lnTo>
                  <a:lnTo>
                    <a:pt x="229" y="1630"/>
                  </a:lnTo>
                  <a:lnTo>
                    <a:pt x="227" y="1628"/>
                  </a:lnTo>
                  <a:lnTo>
                    <a:pt x="224" y="1628"/>
                  </a:lnTo>
                  <a:lnTo>
                    <a:pt x="224" y="1628"/>
                  </a:lnTo>
                  <a:lnTo>
                    <a:pt x="222" y="1628"/>
                  </a:lnTo>
                  <a:lnTo>
                    <a:pt x="222" y="1626"/>
                  </a:lnTo>
                  <a:lnTo>
                    <a:pt x="220" y="1626"/>
                  </a:lnTo>
                  <a:lnTo>
                    <a:pt x="217" y="1626"/>
                  </a:lnTo>
                  <a:lnTo>
                    <a:pt x="206" y="1626"/>
                  </a:lnTo>
                  <a:lnTo>
                    <a:pt x="201" y="1626"/>
                  </a:lnTo>
                  <a:lnTo>
                    <a:pt x="194" y="1626"/>
                  </a:lnTo>
                  <a:lnTo>
                    <a:pt x="189" y="1626"/>
                  </a:lnTo>
                  <a:lnTo>
                    <a:pt x="168" y="1626"/>
                  </a:lnTo>
                  <a:lnTo>
                    <a:pt x="144" y="1626"/>
                  </a:lnTo>
                  <a:lnTo>
                    <a:pt x="125" y="1626"/>
                  </a:lnTo>
                  <a:lnTo>
                    <a:pt x="123" y="1626"/>
                  </a:lnTo>
                  <a:lnTo>
                    <a:pt x="116" y="1626"/>
                  </a:lnTo>
                  <a:lnTo>
                    <a:pt x="111" y="1626"/>
                  </a:lnTo>
                  <a:lnTo>
                    <a:pt x="111" y="1626"/>
                  </a:lnTo>
                  <a:lnTo>
                    <a:pt x="106" y="1626"/>
                  </a:lnTo>
                  <a:lnTo>
                    <a:pt x="99" y="1626"/>
                  </a:lnTo>
                  <a:lnTo>
                    <a:pt x="94" y="1626"/>
                  </a:lnTo>
                  <a:lnTo>
                    <a:pt x="92" y="1626"/>
                  </a:lnTo>
                  <a:lnTo>
                    <a:pt x="85" y="1626"/>
                  </a:lnTo>
                  <a:lnTo>
                    <a:pt x="76" y="1626"/>
                  </a:lnTo>
                  <a:lnTo>
                    <a:pt x="59" y="1626"/>
                  </a:lnTo>
                  <a:lnTo>
                    <a:pt x="57" y="1626"/>
                  </a:lnTo>
                  <a:lnTo>
                    <a:pt x="45" y="1626"/>
                  </a:lnTo>
                  <a:lnTo>
                    <a:pt x="28" y="1626"/>
                  </a:lnTo>
                  <a:lnTo>
                    <a:pt x="19" y="1626"/>
                  </a:lnTo>
                  <a:lnTo>
                    <a:pt x="17" y="1626"/>
                  </a:lnTo>
                  <a:lnTo>
                    <a:pt x="12" y="1626"/>
                  </a:lnTo>
                  <a:lnTo>
                    <a:pt x="7" y="1626"/>
                  </a:lnTo>
                  <a:lnTo>
                    <a:pt x="7" y="1623"/>
                  </a:lnTo>
                  <a:lnTo>
                    <a:pt x="7" y="1619"/>
                  </a:lnTo>
                  <a:lnTo>
                    <a:pt x="7" y="1612"/>
                  </a:lnTo>
                  <a:lnTo>
                    <a:pt x="7" y="1607"/>
                  </a:lnTo>
                  <a:lnTo>
                    <a:pt x="7" y="1597"/>
                  </a:lnTo>
                  <a:lnTo>
                    <a:pt x="7" y="1588"/>
                  </a:lnTo>
                  <a:lnTo>
                    <a:pt x="7" y="1578"/>
                  </a:lnTo>
                  <a:lnTo>
                    <a:pt x="7" y="1574"/>
                  </a:lnTo>
                  <a:lnTo>
                    <a:pt x="7" y="1571"/>
                  </a:lnTo>
                  <a:lnTo>
                    <a:pt x="7" y="1569"/>
                  </a:lnTo>
                  <a:lnTo>
                    <a:pt x="7" y="1567"/>
                  </a:lnTo>
                  <a:lnTo>
                    <a:pt x="7" y="1552"/>
                  </a:lnTo>
                  <a:lnTo>
                    <a:pt x="7" y="1545"/>
                  </a:lnTo>
                  <a:lnTo>
                    <a:pt x="7" y="1543"/>
                  </a:lnTo>
                  <a:lnTo>
                    <a:pt x="7" y="1541"/>
                  </a:lnTo>
                  <a:lnTo>
                    <a:pt x="7" y="1538"/>
                  </a:lnTo>
                  <a:lnTo>
                    <a:pt x="7" y="1534"/>
                  </a:lnTo>
                  <a:lnTo>
                    <a:pt x="7" y="1524"/>
                  </a:lnTo>
                  <a:lnTo>
                    <a:pt x="7" y="1515"/>
                  </a:lnTo>
                  <a:lnTo>
                    <a:pt x="7" y="1505"/>
                  </a:lnTo>
                  <a:lnTo>
                    <a:pt x="7" y="1493"/>
                  </a:lnTo>
                  <a:lnTo>
                    <a:pt x="7" y="1477"/>
                  </a:lnTo>
                  <a:lnTo>
                    <a:pt x="7" y="1475"/>
                  </a:lnTo>
                  <a:lnTo>
                    <a:pt x="7" y="1470"/>
                  </a:lnTo>
                  <a:lnTo>
                    <a:pt x="7" y="1467"/>
                  </a:lnTo>
                  <a:lnTo>
                    <a:pt x="7" y="1460"/>
                  </a:lnTo>
                  <a:lnTo>
                    <a:pt x="7" y="1451"/>
                  </a:lnTo>
                  <a:lnTo>
                    <a:pt x="7" y="1444"/>
                  </a:lnTo>
                  <a:lnTo>
                    <a:pt x="7" y="1432"/>
                  </a:lnTo>
                  <a:lnTo>
                    <a:pt x="7" y="1420"/>
                  </a:lnTo>
                  <a:lnTo>
                    <a:pt x="7" y="1411"/>
                  </a:lnTo>
                  <a:lnTo>
                    <a:pt x="7" y="1401"/>
                  </a:lnTo>
                  <a:lnTo>
                    <a:pt x="7" y="1389"/>
                  </a:lnTo>
                  <a:lnTo>
                    <a:pt x="7" y="1387"/>
                  </a:lnTo>
                  <a:lnTo>
                    <a:pt x="7" y="1380"/>
                  </a:lnTo>
                  <a:lnTo>
                    <a:pt x="7" y="1378"/>
                  </a:lnTo>
                  <a:lnTo>
                    <a:pt x="7" y="1375"/>
                  </a:lnTo>
                  <a:lnTo>
                    <a:pt x="7" y="1373"/>
                  </a:lnTo>
                  <a:lnTo>
                    <a:pt x="7" y="1359"/>
                  </a:lnTo>
                  <a:lnTo>
                    <a:pt x="7" y="1356"/>
                  </a:lnTo>
                  <a:lnTo>
                    <a:pt x="7" y="1354"/>
                  </a:lnTo>
                  <a:lnTo>
                    <a:pt x="7" y="1352"/>
                  </a:lnTo>
                  <a:lnTo>
                    <a:pt x="7" y="1352"/>
                  </a:lnTo>
                  <a:lnTo>
                    <a:pt x="7" y="1347"/>
                  </a:lnTo>
                  <a:lnTo>
                    <a:pt x="7" y="1340"/>
                  </a:lnTo>
                  <a:lnTo>
                    <a:pt x="7" y="1337"/>
                  </a:lnTo>
                  <a:lnTo>
                    <a:pt x="7" y="1333"/>
                  </a:lnTo>
                  <a:lnTo>
                    <a:pt x="7" y="1330"/>
                  </a:lnTo>
                  <a:lnTo>
                    <a:pt x="7" y="1321"/>
                  </a:lnTo>
                  <a:lnTo>
                    <a:pt x="7" y="1316"/>
                  </a:lnTo>
                  <a:lnTo>
                    <a:pt x="7" y="1314"/>
                  </a:lnTo>
                  <a:lnTo>
                    <a:pt x="7" y="1312"/>
                  </a:lnTo>
                  <a:lnTo>
                    <a:pt x="7" y="1300"/>
                  </a:lnTo>
                  <a:lnTo>
                    <a:pt x="7" y="1295"/>
                  </a:lnTo>
                  <a:lnTo>
                    <a:pt x="7" y="1295"/>
                  </a:lnTo>
                  <a:lnTo>
                    <a:pt x="7" y="1293"/>
                  </a:lnTo>
                  <a:lnTo>
                    <a:pt x="7" y="1283"/>
                  </a:lnTo>
                  <a:lnTo>
                    <a:pt x="7" y="1274"/>
                  </a:lnTo>
                  <a:lnTo>
                    <a:pt x="7" y="1271"/>
                  </a:lnTo>
                  <a:lnTo>
                    <a:pt x="7" y="1267"/>
                  </a:lnTo>
                  <a:lnTo>
                    <a:pt x="7" y="1264"/>
                  </a:lnTo>
                  <a:lnTo>
                    <a:pt x="7" y="1245"/>
                  </a:lnTo>
                  <a:lnTo>
                    <a:pt x="7" y="1238"/>
                  </a:lnTo>
                  <a:lnTo>
                    <a:pt x="7" y="1234"/>
                  </a:lnTo>
                  <a:lnTo>
                    <a:pt x="7" y="1231"/>
                  </a:lnTo>
                  <a:lnTo>
                    <a:pt x="7" y="1229"/>
                  </a:lnTo>
                  <a:lnTo>
                    <a:pt x="5" y="1210"/>
                  </a:lnTo>
                  <a:lnTo>
                    <a:pt x="5" y="1208"/>
                  </a:lnTo>
                  <a:lnTo>
                    <a:pt x="5" y="1205"/>
                  </a:lnTo>
                  <a:lnTo>
                    <a:pt x="5" y="1203"/>
                  </a:lnTo>
                  <a:lnTo>
                    <a:pt x="5" y="1193"/>
                  </a:lnTo>
                  <a:lnTo>
                    <a:pt x="7" y="1184"/>
                  </a:lnTo>
                  <a:lnTo>
                    <a:pt x="7" y="1182"/>
                  </a:lnTo>
                  <a:lnTo>
                    <a:pt x="7" y="1177"/>
                  </a:lnTo>
                  <a:lnTo>
                    <a:pt x="7" y="1174"/>
                  </a:lnTo>
                  <a:lnTo>
                    <a:pt x="5" y="1156"/>
                  </a:lnTo>
                  <a:lnTo>
                    <a:pt x="5" y="1151"/>
                  </a:lnTo>
                  <a:lnTo>
                    <a:pt x="5" y="1148"/>
                  </a:lnTo>
                  <a:lnTo>
                    <a:pt x="5" y="1146"/>
                  </a:lnTo>
                  <a:lnTo>
                    <a:pt x="5" y="1141"/>
                  </a:lnTo>
                  <a:lnTo>
                    <a:pt x="5" y="1139"/>
                  </a:lnTo>
                  <a:lnTo>
                    <a:pt x="5" y="1097"/>
                  </a:lnTo>
                  <a:lnTo>
                    <a:pt x="5" y="1094"/>
                  </a:lnTo>
                  <a:lnTo>
                    <a:pt x="7" y="1094"/>
                  </a:lnTo>
                  <a:lnTo>
                    <a:pt x="7" y="1097"/>
                  </a:lnTo>
                  <a:lnTo>
                    <a:pt x="19" y="1101"/>
                  </a:lnTo>
                  <a:lnTo>
                    <a:pt x="28" y="1104"/>
                  </a:lnTo>
                  <a:lnTo>
                    <a:pt x="31" y="1106"/>
                  </a:lnTo>
                  <a:lnTo>
                    <a:pt x="33" y="1106"/>
                  </a:lnTo>
                  <a:lnTo>
                    <a:pt x="38" y="1108"/>
                  </a:lnTo>
                  <a:lnTo>
                    <a:pt x="40" y="1111"/>
                  </a:lnTo>
                  <a:lnTo>
                    <a:pt x="47" y="1113"/>
                  </a:lnTo>
                  <a:lnTo>
                    <a:pt x="54" y="1115"/>
                  </a:lnTo>
                  <a:lnTo>
                    <a:pt x="59" y="1118"/>
                  </a:lnTo>
                  <a:lnTo>
                    <a:pt x="64" y="1120"/>
                  </a:lnTo>
                  <a:lnTo>
                    <a:pt x="85" y="1127"/>
                  </a:lnTo>
                  <a:lnTo>
                    <a:pt x="97" y="1132"/>
                  </a:lnTo>
                  <a:lnTo>
                    <a:pt x="99" y="1132"/>
                  </a:lnTo>
                  <a:lnTo>
                    <a:pt x="109" y="1137"/>
                  </a:lnTo>
                  <a:lnTo>
                    <a:pt x="111" y="1139"/>
                  </a:lnTo>
                  <a:lnTo>
                    <a:pt x="113" y="1139"/>
                  </a:lnTo>
                  <a:lnTo>
                    <a:pt x="120" y="1141"/>
                  </a:lnTo>
                  <a:lnTo>
                    <a:pt x="120" y="1144"/>
                  </a:lnTo>
                  <a:lnTo>
                    <a:pt x="125" y="1144"/>
                  </a:lnTo>
                  <a:lnTo>
                    <a:pt x="132" y="1148"/>
                  </a:lnTo>
                  <a:lnTo>
                    <a:pt x="135" y="1148"/>
                  </a:lnTo>
                  <a:lnTo>
                    <a:pt x="142" y="1151"/>
                  </a:lnTo>
                  <a:lnTo>
                    <a:pt x="142" y="1153"/>
                  </a:lnTo>
                  <a:lnTo>
                    <a:pt x="156" y="1158"/>
                  </a:lnTo>
                  <a:lnTo>
                    <a:pt x="158" y="1158"/>
                  </a:lnTo>
                  <a:lnTo>
                    <a:pt x="158" y="1160"/>
                  </a:lnTo>
                  <a:lnTo>
                    <a:pt x="165" y="1163"/>
                  </a:lnTo>
                  <a:lnTo>
                    <a:pt x="170" y="1165"/>
                  </a:lnTo>
                  <a:lnTo>
                    <a:pt x="184" y="1172"/>
                  </a:lnTo>
                  <a:lnTo>
                    <a:pt x="187" y="1172"/>
                  </a:lnTo>
                  <a:lnTo>
                    <a:pt x="191" y="1174"/>
                  </a:lnTo>
                  <a:lnTo>
                    <a:pt x="194" y="1174"/>
                  </a:lnTo>
                  <a:lnTo>
                    <a:pt x="198" y="1177"/>
                  </a:lnTo>
                  <a:lnTo>
                    <a:pt x="208" y="1182"/>
                  </a:lnTo>
                  <a:lnTo>
                    <a:pt x="213" y="1182"/>
                  </a:lnTo>
                  <a:lnTo>
                    <a:pt x="217" y="1184"/>
                  </a:lnTo>
                  <a:lnTo>
                    <a:pt x="222" y="1184"/>
                  </a:lnTo>
                  <a:lnTo>
                    <a:pt x="224" y="1186"/>
                  </a:lnTo>
                  <a:lnTo>
                    <a:pt x="229" y="1191"/>
                  </a:lnTo>
                  <a:lnTo>
                    <a:pt x="231" y="1191"/>
                  </a:lnTo>
                  <a:lnTo>
                    <a:pt x="231" y="1189"/>
                  </a:lnTo>
                  <a:lnTo>
                    <a:pt x="231" y="1186"/>
                  </a:lnTo>
                  <a:lnTo>
                    <a:pt x="231" y="1184"/>
                  </a:lnTo>
                  <a:lnTo>
                    <a:pt x="231" y="1182"/>
                  </a:lnTo>
                  <a:lnTo>
                    <a:pt x="231" y="1182"/>
                  </a:lnTo>
                  <a:lnTo>
                    <a:pt x="231" y="1179"/>
                  </a:lnTo>
                  <a:lnTo>
                    <a:pt x="231" y="1177"/>
                  </a:lnTo>
                  <a:lnTo>
                    <a:pt x="231" y="1174"/>
                  </a:lnTo>
                  <a:lnTo>
                    <a:pt x="231" y="1172"/>
                  </a:lnTo>
                  <a:lnTo>
                    <a:pt x="231" y="1170"/>
                  </a:lnTo>
                  <a:lnTo>
                    <a:pt x="234" y="1167"/>
                  </a:lnTo>
                  <a:lnTo>
                    <a:pt x="234" y="1165"/>
                  </a:lnTo>
                  <a:lnTo>
                    <a:pt x="234" y="1163"/>
                  </a:lnTo>
                  <a:lnTo>
                    <a:pt x="236" y="1160"/>
                  </a:lnTo>
                  <a:lnTo>
                    <a:pt x="236" y="1158"/>
                  </a:lnTo>
                  <a:lnTo>
                    <a:pt x="236" y="1156"/>
                  </a:lnTo>
                  <a:lnTo>
                    <a:pt x="239" y="1156"/>
                  </a:lnTo>
                  <a:lnTo>
                    <a:pt x="239" y="1153"/>
                  </a:lnTo>
                  <a:lnTo>
                    <a:pt x="241" y="1151"/>
                  </a:lnTo>
                  <a:lnTo>
                    <a:pt x="241" y="1148"/>
                  </a:lnTo>
                  <a:lnTo>
                    <a:pt x="243" y="1148"/>
                  </a:lnTo>
                  <a:lnTo>
                    <a:pt x="243" y="1146"/>
                  </a:lnTo>
                  <a:lnTo>
                    <a:pt x="246" y="1144"/>
                  </a:lnTo>
                  <a:lnTo>
                    <a:pt x="246" y="1141"/>
                  </a:lnTo>
                  <a:lnTo>
                    <a:pt x="248" y="1141"/>
                  </a:lnTo>
                  <a:lnTo>
                    <a:pt x="248" y="1139"/>
                  </a:lnTo>
                  <a:lnTo>
                    <a:pt x="250" y="1139"/>
                  </a:lnTo>
                  <a:lnTo>
                    <a:pt x="250" y="1137"/>
                  </a:lnTo>
                  <a:lnTo>
                    <a:pt x="253" y="1137"/>
                  </a:lnTo>
                  <a:lnTo>
                    <a:pt x="253" y="1134"/>
                  </a:lnTo>
                  <a:lnTo>
                    <a:pt x="257" y="1132"/>
                  </a:lnTo>
                  <a:lnTo>
                    <a:pt x="262" y="1127"/>
                  </a:lnTo>
                  <a:lnTo>
                    <a:pt x="265" y="1125"/>
                  </a:lnTo>
                  <a:lnTo>
                    <a:pt x="267" y="1125"/>
                  </a:lnTo>
                  <a:lnTo>
                    <a:pt x="267" y="1125"/>
                  </a:lnTo>
                  <a:lnTo>
                    <a:pt x="269" y="1125"/>
                  </a:lnTo>
                  <a:lnTo>
                    <a:pt x="269" y="1123"/>
                  </a:lnTo>
                  <a:lnTo>
                    <a:pt x="272" y="1123"/>
                  </a:lnTo>
                  <a:lnTo>
                    <a:pt x="272" y="1120"/>
                  </a:lnTo>
                  <a:lnTo>
                    <a:pt x="274" y="1118"/>
                  </a:lnTo>
                  <a:lnTo>
                    <a:pt x="274" y="1115"/>
                  </a:lnTo>
                  <a:lnTo>
                    <a:pt x="276" y="1115"/>
                  </a:lnTo>
                  <a:lnTo>
                    <a:pt x="276" y="1113"/>
                  </a:lnTo>
                  <a:lnTo>
                    <a:pt x="276" y="1111"/>
                  </a:lnTo>
                  <a:lnTo>
                    <a:pt x="276" y="1108"/>
                  </a:lnTo>
                  <a:lnTo>
                    <a:pt x="279" y="1108"/>
                  </a:lnTo>
                  <a:lnTo>
                    <a:pt x="279" y="1106"/>
                  </a:lnTo>
                  <a:lnTo>
                    <a:pt x="279" y="1104"/>
                  </a:lnTo>
                  <a:lnTo>
                    <a:pt x="279" y="1101"/>
                  </a:lnTo>
                  <a:lnTo>
                    <a:pt x="279" y="1099"/>
                  </a:lnTo>
                  <a:lnTo>
                    <a:pt x="279" y="1097"/>
                  </a:lnTo>
                  <a:lnTo>
                    <a:pt x="279" y="1094"/>
                  </a:lnTo>
                  <a:lnTo>
                    <a:pt x="279" y="1089"/>
                  </a:lnTo>
                  <a:lnTo>
                    <a:pt x="279" y="1082"/>
                  </a:lnTo>
                  <a:lnTo>
                    <a:pt x="279" y="1080"/>
                  </a:lnTo>
                  <a:lnTo>
                    <a:pt x="279" y="1078"/>
                  </a:lnTo>
                  <a:lnTo>
                    <a:pt x="279" y="1068"/>
                  </a:lnTo>
                  <a:lnTo>
                    <a:pt x="279" y="1068"/>
                  </a:lnTo>
                  <a:lnTo>
                    <a:pt x="279" y="1059"/>
                  </a:lnTo>
                  <a:lnTo>
                    <a:pt x="279" y="1056"/>
                  </a:lnTo>
                  <a:lnTo>
                    <a:pt x="279" y="1052"/>
                  </a:lnTo>
                  <a:lnTo>
                    <a:pt x="279" y="1049"/>
                  </a:lnTo>
                  <a:lnTo>
                    <a:pt x="279" y="1047"/>
                  </a:lnTo>
                  <a:lnTo>
                    <a:pt x="279" y="1035"/>
                  </a:lnTo>
                  <a:lnTo>
                    <a:pt x="279" y="1033"/>
                  </a:lnTo>
                  <a:lnTo>
                    <a:pt x="279" y="1028"/>
                  </a:lnTo>
                  <a:lnTo>
                    <a:pt x="279" y="1023"/>
                  </a:lnTo>
                  <a:lnTo>
                    <a:pt x="279" y="1016"/>
                  </a:lnTo>
                  <a:lnTo>
                    <a:pt x="279" y="1014"/>
                  </a:lnTo>
                  <a:lnTo>
                    <a:pt x="279" y="1007"/>
                  </a:lnTo>
                  <a:lnTo>
                    <a:pt x="279" y="1004"/>
                  </a:lnTo>
                  <a:lnTo>
                    <a:pt x="276" y="1000"/>
                  </a:lnTo>
                  <a:lnTo>
                    <a:pt x="276" y="995"/>
                  </a:lnTo>
                  <a:lnTo>
                    <a:pt x="276" y="993"/>
                  </a:lnTo>
                  <a:lnTo>
                    <a:pt x="276" y="990"/>
                  </a:lnTo>
                  <a:lnTo>
                    <a:pt x="276" y="988"/>
                  </a:lnTo>
                  <a:lnTo>
                    <a:pt x="276" y="983"/>
                  </a:lnTo>
                  <a:lnTo>
                    <a:pt x="276" y="974"/>
                  </a:lnTo>
                  <a:lnTo>
                    <a:pt x="276" y="969"/>
                  </a:lnTo>
                  <a:lnTo>
                    <a:pt x="276" y="967"/>
                  </a:lnTo>
                  <a:lnTo>
                    <a:pt x="276" y="960"/>
                  </a:lnTo>
                  <a:lnTo>
                    <a:pt x="276" y="957"/>
                  </a:lnTo>
                  <a:lnTo>
                    <a:pt x="276" y="955"/>
                  </a:lnTo>
                  <a:lnTo>
                    <a:pt x="276" y="952"/>
                  </a:lnTo>
                  <a:lnTo>
                    <a:pt x="276" y="950"/>
                  </a:lnTo>
                  <a:lnTo>
                    <a:pt x="276" y="943"/>
                  </a:lnTo>
                  <a:lnTo>
                    <a:pt x="276" y="938"/>
                  </a:lnTo>
                  <a:lnTo>
                    <a:pt x="276" y="936"/>
                  </a:lnTo>
                  <a:lnTo>
                    <a:pt x="276" y="931"/>
                  </a:lnTo>
                  <a:lnTo>
                    <a:pt x="276" y="929"/>
                  </a:lnTo>
                  <a:lnTo>
                    <a:pt x="276" y="926"/>
                  </a:lnTo>
                  <a:lnTo>
                    <a:pt x="276" y="922"/>
                  </a:lnTo>
                  <a:lnTo>
                    <a:pt x="276" y="915"/>
                  </a:lnTo>
                  <a:lnTo>
                    <a:pt x="276" y="905"/>
                  </a:lnTo>
                  <a:lnTo>
                    <a:pt x="276" y="903"/>
                  </a:lnTo>
                  <a:lnTo>
                    <a:pt x="276" y="900"/>
                  </a:lnTo>
                  <a:lnTo>
                    <a:pt x="276" y="858"/>
                  </a:lnTo>
                  <a:lnTo>
                    <a:pt x="276" y="851"/>
                  </a:lnTo>
                  <a:lnTo>
                    <a:pt x="276" y="841"/>
                  </a:lnTo>
                  <a:lnTo>
                    <a:pt x="276" y="827"/>
                  </a:lnTo>
                  <a:lnTo>
                    <a:pt x="276" y="825"/>
                  </a:lnTo>
                  <a:lnTo>
                    <a:pt x="276" y="813"/>
                  </a:lnTo>
                  <a:lnTo>
                    <a:pt x="276" y="801"/>
                  </a:lnTo>
                  <a:lnTo>
                    <a:pt x="276" y="794"/>
                  </a:lnTo>
                  <a:lnTo>
                    <a:pt x="276" y="789"/>
                  </a:lnTo>
                  <a:lnTo>
                    <a:pt x="276" y="778"/>
                  </a:lnTo>
                  <a:lnTo>
                    <a:pt x="276" y="766"/>
                  </a:lnTo>
                  <a:lnTo>
                    <a:pt x="276" y="752"/>
                  </a:lnTo>
                  <a:lnTo>
                    <a:pt x="276" y="740"/>
                  </a:lnTo>
                  <a:lnTo>
                    <a:pt x="276" y="735"/>
                  </a:lnTo>
                  <a:lnTo>
                    <a:pt x="276" y="730"/>
                  </a:lnTo>
                  <a:lnTo>
                    <a:pt x="274" y="723"/>
                  </a:lnTo>
                  <a:lnTo>
                    <a:pt x="274" y="721"/>
                  </a:lnTo>
                  <a:lnTo>
                    <a:pt x="274" y="716"/>
                  </a:lnTo>
                  <a:lnTo>
                    <a:pt x="274" y="711"/>
                  </a:lnTo>
                  <a:lnTo>
                    <a:pt x="274" y="702"/>
                  </a:lnTo>
                  <a:lnTo>
                    <a:pt x="274" y="697"/>
                  </a:lnTo>
                  <a:lnTo>
                    <a:pt x="274" y="690"/>
                  </a:lnTo>
                  <a:lnTo>
                    <a:pt x="274" y="678"/>
                  </a:lnTo>
                  <a:lnTo>
                    <a:pt x="274" y="671"/>
                  </a:lnTo>
                  <a:lnTo>
                    <a:pt x="274" y="659"/>
                  </a:lnTo>
                  <a:lnTo>
                    <a:pt x="274" y="657"/>
                  </a:lnTo>
                  <a:lnTo>
                    <a:pt x="274" y="650"/>
                  </a:lnTo>
                  <a:lnTo>
                    <a:pt x="274" y="638"/>
                  </a:lnTo>
                  <a:lnTo>
                    <a:pt x="274" y="631"/>
                  </a:lnTo>
                  <a:lnTo>
                    <a:pt x="274" y="582"/>
                  </a:lnTo>
                  <a:lnTo>
                    <a:pt x="274" y="565"/>
                  </a:lnTo>
                  <a:lnTo>
                    <a:pt x="274" y="560"/>
                  </a:lnTo>
                  <a:lnTo>
                    <a:pt x="274" y="558"/>
                  </a:lnTo>
                  <a:lnTo>
                    <a:pt x="274" y="556"/>
                  </a:lnTo>
                  <a:lnTo>
                    <a:pt x="274" y="553"/>
                  </a:lnTo>
                  <a:lnTo>
                    <a:pt x="274" y="544"/>
                  </a:lnTo>
                  <a:lnTo>
                    <a:pt x="269" y="544"/>
                  </a:lnTo>
                  <a:lnTo>
                    <a:pt x="265" y="544"/>
                  </a:lnTo>
                  <a:lnTo>
                    <a:pt x="260" y="544"/>
                  </a:lnTo>
                  <a:lnTo>
                    <a:pt x="260" y="546"/>
                  </a:lnTo>
                  <a:lnTo>
                    <a:pt x="257" y="548"/>
                  </a:lnTo>
                  <a:lnTo>
                    <a:pt x="255" y="548"/>
                  </a:lnTo>
                  <a:lnTo>
                    <a:pt x="253" y="548"/>
                  </a:lnTo>
                  <a:lnTo>
                    <a:pt x="250" y="551"/>
                  </a:lnTo>
                  <a:lnTo>
                    <a:pt x="246" y="553"/>
                  </a:lnTo>
                  <a:lnTo>
                    <a:pt x="241" y="556"/>
                  </a:lnTo>
                  <a:lnTo>
                    <a:pt x="236" y="556"/>
                  </a:lnTo>
                  <a:lnTo>
                    <a:pt x="231" y="558"/>
                  </a:lnTo>
                  <a:lnTo>
                    <a:pt x="227" y="558"/>
                  </a:lnTo>
                  <a:lnTo>
                    <a:pt x="220" y="563"/>
                  </a:lnTo>
                  <a:lnTo>
                    <a:pt x="208" y="567"/>
                  </a:lnTo>
                  <a:lnTo>
                    <a:pt x="206" y="567"/>
                  </a:lnTo>
                  <a:lnTo>
                    <a:pt x="196" y="572"/>
                  </a:lnTo>
                  <a:lnTo>
                    <a:pt x="182" y="577"/>
                  </a:lnTo>
                  <a:lnTo>
                    <a:pt x="170" y="582"/>
                  </a:lnTo>
                  <a:lnTo>
                    <a:pt x="170" y="584"/>
                  </a:lnTo>
                  <a:lnTo>
                    <a:pt x="163" y="586"/>
                  </a:lnTo>
                  <a:lnTo>
                    <a:pt x="156" y="589"/>
                  </a:lnTo>
                  <a:lnTo>
                    <a:pt x="154" y="591"/>
                  </a:lnTo>
                  <a:lnTo>
                    <a:pt x="151" y="591"/>
                  </a:lnTo>
                  <a:lnTo>
                    <a:pt x="146" y="593"/>
                  </a:lnTo>
                  <a:lnTo>
                    <a:pt x="139" y="596"/>
                  </a:lnTo>
                  <a:lnTo>
                    <a:pt x="132" y="600"/>
                  </a:lnTo>
                  <a:lnTo>
                    <a:pt x="125" y="603"/>
                  </a:lnTo>
                  <a:lnTo>
                    <a:pt x="123" y="603"/>
                  </a:lnTo>
                  <a:lnTo>
                    <a:pt x="116" y="605"/>
                  </a:lnTo>
                  <a:lnTo>
                    <a:pt x="113" y="608"/>
                  </a:lnTo>
                  <a:lnTo>
                    <a:pt x="111" y="608"/>
                  </a:lnTo>
                  <a:lnTo>
                    <a:pt x="109" y="610"/>
                  </a:lnTo>
                  <a:lnTo>
                    <a:pt x="106" y="612"/>
                  </a:lnTo>
                  <a:lnTo>
                    <a:pt x="104" y="612"/>
                  </a:lnTo>
                  <a:lnTo>
                    <a:pt x="102" y="612"/>
                  </a:lnTo>
                  <a:lnTo>
                    <a:pt x="102" y="615"/>
                  </a:lnTo>
                  <a:lnTo>
                    <a:pt x="99" y="615"/>
                  </a:lnTo>
                  <a:lnTo>
                    <a:pt x="97" y="615"/>
                  </a:lnTo>
                  <a:lnTo>
                    <a:pt x="94" y="615"/>
                  </a:lnTo>
                  <a:lnTo>
                    <a:pt x="92" y="615"/>
                  </a:lnTo>
                  <a:lnTo>
                    <a:pt x="90" y="615"/>
                  </a:lnTo>
                  <a:lnTo>
                    <a:pt x="87" y="615"/>
                  </a:lnTo>
                  <a:lnTo>
                    <a:pt x="78" y="617"/>
                  </a:lnTo>
                  <a:lnTo>
                    <a:pt x="71" y="617"/>
                  </a:lnTo>
                  <a:lnTo>
                    <a:pt x="69" y="617"/>
                  </a:lnTo>
                  <a:lnTo>
                    <a:pt x="61" y="617"/>
                  </a:lnTo>
                  <a:lnTo>
                    <a:pt x="57" y="617"/>
                  </a:lnTo>
                  <a:lnTo>
                    <a:pt x="54" y="617"/>
                  </a:lnTo>
                  <a:lnTo>
                    <a:pt x="50" y="619"/>
                  </a:lnTo>
                  <a:lnTo>
                    <a:pt x="43" y="619"/>
                  </a:lnTo>
                  <a:lnTo>
                    <a:pt x="35" y="619"/>
                  </a:lnTo>
                  <a:lnTo>
                    <a:pt x="28" y="622"/>
                  </a:lnTo>
                  <a:lnTo>
                    <a:pt x="26" y="622"/>
                  </a:lnTo>
                  <a:lnTo>
                    <a:pt x="19" y="622"/>
                  </a:lnTo>
                  <a:lnTo>
                    <a:pt x="14" y="622"/>
                  </a:lnTo>
                  <a:lnTo>
                    <a:pt x="7" y="624"/>
                  </a:lnTo>
                  <a:lnTo>
                    <a:pt x="5" y="624"/>
                  </a:lnTo>
                  <a:lnTo>
                    <a:pt x="2" y="624"/>
                  </a:lnTo>
                  <a:lnTo>
                    <a:pt x="2" y="622"/>
                  </a:lnTo>
                  <a:lnTo>
                    <a:pt x="2" y="617"/>
                  </a:lnTo>
                  <a:lnTo>
                    <a:pt x="2" y="612"/>
                  </a:lnTo>
                  <a:lnTo>
                    <a:pt x="2" y="603"/>
                  </a:lnTo>
                  <a:lnTo>
                    <a:pt x="2" y="589"/>
                  </a:lnTo>
                  <a:lnTo>
                    <a:pt x="2" y="584"/>
                  </a:lnTo>
                  <a:lnTo>
                    <a:pt x="0" y="579"/>
                  </a:lnTo>
                  <a:lnTo>
                    <a:pt x="0" y="574"/>
                  </a:lnTo>
                  <a:lnTo>
                    <a:pt x="0" y="563"/>
                  </a:lnTo>
                  <a:lnTo>
                    <a:pt x="0" y="558"/>
                  </a:lnTo>
                  <a:lnTo>
                    <a:pt x="0" y="541"/>
                  </a:lnTo>
                  <a:lnTo>
                    <a:pt x="0" y="534"/>
                  </a:lnTo>
                  <a:lnTo>
                    <a:pt x="0" y="525"/>
                  </a:lnTo>
                  <a:lnTo>
                    <a:pt x="0" y="520"/>
                  </a:lnTo>
                  <a:lnTo>
                    <a:pt x="0" y="515"/>
                  </a:lnTo>
                  <a:lnTo>
                    <a:pt x="0" y="513"/>
                  </a:lnTo>
                  <a:lnTo>
                    <a:pt x="0" y="508"/>
                  </a:lnTo>
                  <a:lnTo>
                    <a:pt x="0" y="506"/>
                  </a:lnTo>
                  <a:lnTo>
                    <a:pt x="0" y="501"/>
                  </a:lnTo>
                  <a:lnTo>
                    <a:pt x="0" y="501"/>
                  </a:lnTo>
                  <a:lnTo>
                    <a:pt x="0" y="496"/>
                  </a:lnTo>
                  <a:lnTo>
                    <a:pt x="0" y="494"/>
                  </a:lnTo>
                  <a:lnTo>
                    <a:pt x="0" y="492"/>
                  </a:lnTo>
                  <a:lnTo>
                    <a:pt x="0" y="489"/>
                  </a:lnTo>
                  <a:lnTo>
                    <a:pt x="0" y="485"/>
                  </a:lnTo>
                  <a:lnTo>
                    <a:pt x="0" y="480"/>
                  </a:lnTo>
                  <a:lnTo>
                    <a:pt x="0" y="478"/>
                  </a:lnTo>
                  <a:lnTo>
                    <a:pt x="0" y="475"/>
                  </a:lnTo>
                  <a:lnTo>
                    <a:pt x="0" y="473"/>
                  </a:lnTo>
                  <a:lnTo>
                    <a:pt x="0" y="470"/>
                  </a:lnTo>
                  <a:lnTo>
                    <a:pt x="0" y="468"/>
                  </a:lnTo>
                  <a:lnTo>
                    <a:pt x="2" y="466"/>
                  </a:lnTo>
                  <a:lnTo>
                    <a:pt x="2" y="463"/>
                  </a:lnTo>
                  <a:lnTo>
                    <a:pt x="2" y="461"/>
                  </a:lnTo>
                  <a:lnTo>
                    <a:pt x="2" y="456"/>
                  </a:lnTo>
                  <a:lnTo>
                    <a:pt x="5" y="452"/>
                  </a:lnTo>
                  <a:lnTo>
                    <a:pt x="7" y="444"/>
                  </a:lnTo>
                  <a:lnTo>
                    <a:pt x="12" y="435"/>
                  </a:lnTo>
                  <a:lnTo>
                    <a:pt x="12" y="433"/>
                  </a:lnTo>
                  <a:lnTo>
                    <a:pt x="14" y="428"/>
                  </a:lnTo>
                  <a:lnTo>
                    <a:pt x="17" y="423"/>
                  </a:lnTo>
                  <a:lnTo>
                    <a:pt x="19" y="421"/>
                  </a:lnTo>
                  <a:lnTo>
                    <a:pt x="21" y="416"/>
                  </a:lnTo>
                  <a:lnTo>
                    <a:pt x="24" y="411"/>
                  </a:lnTo>
                  <a:lnTo>
                    <a:pt x="24" y="409"/>
                  </a:lnTo>
                  <a:lnTo>
                    <a:pt x="26" y="404"/>
                  </a:lnTo>
                  <a:lnTo>
                    <a:pt x="28" y="400"/>
                  </a:lnTo>
                  <a:lnTo>
                    <a:pt x="31" y="395"/>
                  </a:lnTo>
                  <a:lnTo>
                    <a:pt x="33" y="390"/>
                  </a:lnTo>
                  <a:lnTo>
                    <a:pt x="35" y="388"/>
                  </a:lnTo>
                  <a:lnTo>
                    <a:pt x="35" y="385"/>
                  </a:lnTo>
                  <a:lnTo>
                    <a:pt x="38" y="385"/>
                  </a:lnTo>
                  <a:lnTo>
                    <a:pt x="38" y="383"/>
                  </a:lnTo>
                  <a:lnTo>
                    <a:pt x="40" y="378"/>
                  </a:lnTo>
                  <a:lnTo>
                    <a:pt x="40" y="376"/>
                  </a:lnTo>
                  <a:lnTo>
                    <a:pt x="43" y="374"/>
                  </a:lnTo>
                  <a:lnTo>
                    <a:pt x="43" y="369"/>
                  </a:lnTo>
                  <a:lnTo>
                    <a:pt x="45" y="364"/>
                  </a:lnTo>
                  <a:lnTo>
                    <a:pt x="45" y="359"/>
                  </a:lnTo>
                  <a:lnTo>
                    <a:pt x="47" y="355"/>
                  </a:lnTo>
                  <a:lnTo>
                    <a:pt x="47" y="352"/>
                  </a:lnTo>
                  <a:lnTo>
                    <a:pt x="47" y="350"/>
                  </a:lnTo>
                  <a:lnTo>
                    <a:pt x="47" y="348"/>
                  </a:lnTo>
                  <a:lnTo>
                    <a:pt x="47" y="345"/>
                  </a:lnTo>
                  <a:lnTo>
                    <a:pt x="47" y="343"/>
                  </a:lnTo>
                  <a:lnTo>
                    <a:pt x="47" y="338"/>
                  </a:lnTo>
                  <a:lnTo>
                    <a:pt x="47" y="336"/>
                  </a:lnTo>
                  <a:lnTo>
                    <a:pt x="47" y="331"/>
                  </a:lnTo>
                  <a:lnTo>
                    <a:pt x="47" y="329"/>
                  </a:lnTo>
                  <a:lnTo>
                    <a:pt x="47" y="326"/>
                  </a:lnTo>
                  <a:lnTo>
                    <a:pt x="47" y="322"/>
                  </a:lnTo>
                  <a:lnTo>
                    <a:pt x="47" y="319"/>
                  </a:lnTo>
                  <a:lnTo>
                    <a:pt x="47" y="317"/>
                  </a:lnTo>
                  <a:lnTo>
                    <a:pt x="47" y="315"/>
                  </a:lnTo>
                  <a:lnTo>
                    <a:pt x="47" y="312"/>
                  </a:lnTo>
                  <a:lnTo>
                    <a:pt x="47" y="296"/>
                  </a:lnTo>
                  <a:lnTo>
                    <a:pt x="47" y="291"/>
                  </a:lnTo>
                  <a:lnTo>
                    <a:pt x="45" y="284"/>
                  </a:lnTo>
                  <a:lnTo>
                    <a:pt x="45" y="277"/>
                  </a:lnTo>
                  <a:lnTo>
                    <a:pt x="45" y="274"/>
                  </a:lnTo>
                  <a:lnTo>
                    <a:pt x="45" y="251"/>
                  </a:lnTo>
                  <a:lnTo>
                    <a:pt x="45" y="246"/>
                  </a:lnTo>
                  <a:lnTo>
                    <a:pt x="45" y="234"/>
                  </a:lnTo>
                  <a:lnTo>
                    <a:pt x="45" y="230"/>
                  </a:lnTo>
                  <a:lnTo>
                    <a:pt x="45" y="220"/>
                  </a:lnTo>
                  <a:lnTo>
                    <a:pt x="45" y="218"/>
                  </a:lnTo>
                  <a:lnTo>
                    <a:pt x="45" y="208"/>
                  </a:lnTo>
                  <a:lnTo>
                    <a:pt x="45" y="199"/>
                  </a:lnTo>
                  <a:lnTo>
                    <a:pt x="43" y="192"/>
                  </a:lnTo>
                  <a:lnTo>
                    <a:pt x="43" y="187"/>
                  </a:lnTo>
                  <a:lnTo>
                    <a:pt x="43" y="185"/>
                  </a:lnTo>
                  <a:lnTo>
                    <a:pt x="43" y="182"/>
                  </a:lnTo>
                  <a:lnTo>
                    <a:pt x="43" y="170"/>
                  </a:lnTo>
                  <a:lnTo>
                    <a:pt x="43" y="163"/>
                  </a:lnTo>
                  <a:lnTo>
                    <a:pt x="43" y="161"/>
                  </a:lnTo>
                  <a:lnTo>
                    <a:pt x="43" y="149"/>
                  </a:lnTo>
                  <a:lnTo>
                    <a:pt x="43" y="147"/>
                  </a:lnTo>
                  <a:lnTo>
                    <a:pt x="43" y="144"/>
                  </a:lnTo>
                  <a:lnTo>
                    <a:pt x="43" y="140"/>
                  </a:lnTo>
                  <a:lnTo>
                    <a:pt x="43" y="135"/>
                  </a:lnTo>
                  <a:lnTo>
                    <a:pt x="43" y="133"/>
                  </a:lnTo>
                  <a:lnTo>
                    <a:pt x="43" y="130"/>
                  </a:lnTo>
                  <a:lnTo>
                    <a:pt x="43" y="123"/>
                  </a:lnTo>
                  <a:lnTo>
                    <a:pt x="43" y="121"/>
                  </a:lnTo>
                  <a:lnTo>
                    <a:pt x="43" y="118"/>
                  </a:lnTo>
                  <a:lnTo>
                    <a:pt x="43" y="116"/>
                  </a:lnTo>
                  <a:lnTo>
                    <a:pt x="43" y="107"/>
                  </a:lnTo>
                  <a:close/>
                </a:path>
              </a:pathLst>
            </a:custGeom>
            <a:solidFill>
              <a:schemeClr val="bg1">
                <a:lumMod val="75000"/>
                <a:alpha val="62000"/>
              </a:schemeClr>
            </a:solidFill>
            <a:ln w="57150" cap="flat" cmpd="sng" algn="ctr">
              <a:noFill/>
              <a:prstDash val="solid"/>
            </a:ln>
            <a:effectLst/>
          </p:spPr>
          <p:txBody>
            <a:bodyPr anchor="ctr"/>
            <a:lstStyle/>
            <a:p>
              <a:pPr algn="ctr" defTabSz="1305763" fontAlgn="auto">
                <a:spcBef>
                  <a:spcPts val="0"/>
                </a:spcBef>
                <a:spcAft>
                  <a:spcPts val="0"/>
                </a:spcAft>
                <a:defRPr/>
              </a:pPr>
              <a:endParaRPr lang="en-US" sz="2600" kern="0">
                <a:solidFill>
                  <a:prstClr val="black"/>
                </a:solidFill>
                <a:latin typeface="Calibri"/>
              </a:endParaRPr>
            </a:p>
          </p:txBody>
        </p:sp>
        <p:sp>
          <p:nvSpPr>
            <p:cNvPr id="54" name="Freeform 13"/>
            <p:cNvSpPr>
              <a:spLocks/>
            </p:cNvSpPr>
            <p:nvPr/>
          </p:nvSpPr>
          <p:spPr bwMode="auto">
            <a:xfrm>
              <a:off x="4572968" y="1958282"/>
              <a:ext cx="2397004" cy="2224173"/>
            </a:xfrm>
            <a:custGeom>
              <a:avLst/>
              <a:gdLst>
                <a:gd name="T0" fmla="*/ 2289 w 2525"/>
                <a:gd name="T1" fmla="*/ 430 h 2351"/>
                <a:gd name="T2" fmla="*/ 2291 w 2525"/>
                <a:gd name="T3" fmla="*/ 551 h 2351"/>
                <a:gd name="T4" fmla="*/ 2293 w 2525"/>
                <a:gd name="T5" fmla="*/ 700 h 2351"/>
                <a:gd name="T6" fmla="*/ 2258 w 2525"/>
                <a:gd name="T7" fmla="*/ 787 h 2351"/>
                <a:gd name="T8" fmla="*/ 2246 w 2525"/>
                <a:gd name="T9" fmla="*/ 877 h 2351"/>
                <a:gd name="T10" fmla="*/ 2307 w 2525"/>
                <a:gd name="T11" fmla="*/ 969 h 2351"/>
                <a:gd name="T12" fmla="*/ 2402 w 2525"/>
                <a:gd name="T13" fmla="*/ 941 h 2351"/>
                <a:gd name="T14" fmla="*/ 2520 w 2525"/>
                <a:gd name="T15" fmla="*/ 910 h 2351"/>
                <a:gd name="T16" fmla="*/ 2522 w 2525"/>
                <a:gd name="T17" fmla="*/ 1146 h 2351"/>
                <a:gd name="T18" fmla="*/ 2522 w 2525"/>
                <a:gd name="T19" fmla="*/ 1321 h 2351"/>
                <a:gd name="T20" fmla="*/ 2525 w 2525"/>
                <a:gd name="T21" fmla="*/ 1434 h 2351"/>
                <a:gd name="T22" fmla="*/ 2499 w 2525"/>
                <a:gd name="T23" fmla="*/ 1489 h 2351"/>
                <a:gd name="T24" fmla="*/ 2477 w 2525"/>
                <a:gd name="T25" fmla="*/ 1534 h 2351"/>
                <a:gd name="T26" fmla="*/ 2371 w 2525"/>
                <a:gd name="T27" fmla="*/ 1496 h 2351"/>
                <a:gd name="T28" fmla="*/ 2251 w 2525"/>
                <a:gd name="T29" fmla="*/ 1498 h 2351"/>
                <a:gd name="T30" fmla="*/ 2253 w 2525"/>
                <a:gd name="T31" fmla="*/ 1647 h 2351"/>
                <a:gd name="T32" fmla="*/ 2253 w 2525"/>
                <a:gd name="T33" fmla="*/ 1784 h 2351"/>
                <a:gd name="T34" fmla="*/ 2253 w 2525"/>
                <a:gd name="T35" fmla="*/ 1959 h 2351"/>
                <a:gd name="T36" fmla="*/ 2163 w 2525"/>
                <a:gd name="T37" fmla="*/ 1978 h 2351"/>
                <a:gd name="T38" fmla="*/ 2029 w 2525"/>
                <a:gd name="T39" fmla="*/ 2037 h 2351"/>
                <a:gd name="T40" fmla="*/ 2015 w 2525"/>
                <a:gd name="T41" fmla="*/ 2304 h 2351"/>
                <a:gd name="T42" fmla="*/ 1967 w 2525"/>
                <a:gd name="T43" fmla="*/ 2337 h 2351"/>
                <a:gd name="T44" fmla="*/ 1823 w 2525"/>
                <a:gd name="T45" fmla="*/ 2337 h 2351"/>
                <a:gd name="T46" fmla="*/ 1715 w 2525"/>
                <a:gd name="T47" fmla="*/ 2342 h 2351"/>
                <a:gd name="T48" fmla="*/ 1627 w 2525"/>
                <a:gd name="T49" fmla="*/ 2342 h 2351"/>
                <a:gd name="T50" fmla="*/ 1445 w 2525"/>
                <a:gd name="T51" fmla="*/ 2342 h 2351"/>
                <a:gd name="T52" fmla="*/ 1315 w 2525"/>
                <a:gd name="T53" fmla="*/ 2346 h 2351"/>
                <a:gd name="T54" fmla="*/ 1275 w 2525"/>
                <a:gd name="T55" fmla="*/ 2306 h 2351"/>
                <a:gd name="T56" fmla="*/ 1301 w 2525"/>
                <a:gd name="T57" fmla="*/ 2188 h 2351"/>
                <a:gd name="T58" fmla="*/ 1308 w 2525"/>
                <a:gd name="T59" fmla="*/ 2089 h 2351"/>
                <a:gd name="T60" fmla="*/ 1308 w 2525"/>
                <a:gd name="T61" fmla="*/ 1990 h 2351"/>
                <a:gd name="T62" fmla="*/ 1308 w 2525"/>
                <a:gd name="T63" fmla="*/ 1874 h 2351"/>
                <a:gd name="T64" fmla="*/ 1044 w 2525"/>
                <a:gd name="T65" fmla="*/ 1808 h 2351"/>
                <a:gd name="T66" fmla="*/ 963 w 2525"/>
                <a:gd name="T67" fmla="*/ 1834 h 2351"/>
                <a:gd name="T68" fmla="*/ 904 w 2525"/>
                <a:gd name="T69" fmla="*/ 1815 h 2351"/>
                <a:gd name="T70" fmla="*/ 831 w 2525"/>
                <a:gd name="T71" fmla="*/ 1770 h 2351"/>
                <a:gd name="T72" fmla="*/ 763 w 2525"/>
                <a:gd name="T73" fmla="*/ 1772 h 2351"/>
                <a:gd name="T74" fmla="*/ 704 w 2525"/>
                <a:gd name="T75" fmla="*/ 1803 h 2351"/>
                <a:gd name="T76" fmla="*/ 590 w 2525"/>
                <a:gd name="T77" fmla="*/ 1810 h 2351"/>
                <a:gd name="T78" fmla="*/ 406 w 2525"/>
                <a:gd name="T79" fmla="*/ 1732 h 2351"/>
                <a:gd name="T80" fmla="*/ 108 w 2525"/>
                <a:gd name="T81" fmla="*/ 1456 h 2351"/>
                <a:gd name="T82" fmla="*/ 151 w 2525"/>
                <a:gd name="T83" fmla="*/ 1335 h 2351"/>
                <a:gd name="T84" fmla="*/ 203 w 2525"/>
                <a:gd name="T85" fmla="*/ 1269 h 2351"/>
                <a:gd name="T86" fmla="*/ 137 w 2525"/>
                <a:gd name="T87" fmla="*/ 1205 h 2351"/>
                <a:gd name="T88" fmla="*/ 16 w 2525"/>
                <a:gd name="T89" fmla="*/ 1193 h 2351"/>
                <a:gd name="T90" fmla="*/ 61 w 2525"/>
                <a:gd name="T91" fmla="*/ 1172 h 2351"/>
                <a:gd name="T92" fmla="*/ 132 w 2525"/>
                <a:gd name="T93" fmla="*/ 1125 h 2351"/>
                <a:gd name="T94" fmla="*/ 259 w 2525"/>
                <a:gd name="T95" fmla="*/ 1087 h 2351"/>
                <a:gd name="T96" fmla="*/ 281 w 2525"/>
                <a:gd name="T97" fmla="*/ 1009 h 2351"/>
                <a:gd name="T98" fmla="*/ 276 w 2525"/>
                <a:gd name="T99" fmla="*/ 898 h 2351"/>
                <a:gd name="T100" fmla="*/ 231 w 2525"/>
                <a:gd name="T101" fmla="*/ 773 h 2351"/>
                <a:gd name="T102" fmla="*/ 264 w 2525"/>
                <a:gd name="T103" fmla="*/ 655 h 2351"/>
                <a:gd name="T104" fmla="*/ 269 w 2525"/>
                <a:gd name="T105" fmla="*/ 553 h 2351"/>
                <a:gd name="T106" fmla="*/ 276 w 2525"/>
                <a:gd name="T107" fmla="*/ 504 h 2351"/>
                <a:gd name="T108" fmla="*/ 264 w 2525"/>
                <a:gd name="T109" fmla="*/ 397 h 2351"/>
                <a:gd name="T110" fmla="*/ 283 w 2525"/>
                <a:gd name="T111" fmla="*/ 341 h 2351"/>
                <a:gd name="T112" fmla="*/ 380 w 2525"/>
                <a:gd name="T113" fmla="*/ 324 h 2351"/>
                <a:gd name="T114" fmla="*/ 446 w 2525"/>
                <a:gd name="T115" fmla="*/ 163 h 2351"/>
                <a:gd name="T116" fmla="*/ 571 w 2525"/>
                <a:gd name="T117" fmla="*/ 74 h 2351"/>
                <a:gd name="T118" fmla="*/ 682 w 2525"/>
                <a:gd name="T119" fmla="*/ 81 h 2351"/>
                <a:gd name="T120" fmla="*/ 756 w 2525"/>
                <a:gd name="T121" fmla="*/ 52 h 2351"/>
                <a:gd name="T122" fmla="*/ 1070 w 2525"/>
                <a:gd name="T123" fmla="*/ 3 h 2351"/>
                <a:gd name="T124" fmla="*/ 1733 w 2525"/>
                <a:gd name="T125" fmla="*/ 12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25" h="2351">
                  <a:moveTo>
                    <a:pt x="2064" y="199"/>
                  </a:moveTo>
                  <a:lnTo>
                    <a:pt x="2064" y="237"/>
                  </a:lnTo>
                  <a:lnTo>
                    <a:pt x="2064" y="281"/>
                  </a:lnTo>
                  <a:lnTo>
                    <a:pt x="2064" y="326"/>
                  </a:lnTo>
                  <a:lnTo>
                    <a:pt x="2066" y="371"/>
                  </a:lnTo>
                  <a:lnTo>
                    <a:pt x="2107" y="371"/>
                  </a:lnTo>
                  <a:lnTo>
                    <a:pt x="2152" y="371"/>
                  </a:lnTo>
                  <a:lnTo>
                    <a:pt x="2194" y="369"/>
                  </a:lnTo>
                  <a:lnTo>
                    <a:pt x="2211" y="369"/>
                  </a:lnTo>
                  <a:lnTo>
                    <a:pt x="2241" y="369"/>
                  </a:lnTo>
                  <a:lnTo>
                    <a:pt x="2272" y="369"/>
                  </a:lnTo>
                  <a:lnTo>
                    <a:pt x="2272" y="371"/>
                  </a:lnTo>
                  <a:lnTo>
                    <a:pt x="2274" y="378"/>
                  </a:lnTo>
                  <a:lnTo>
                    <a:pt x="2277" y="383"/>
                  </a:lnTo>
                  <a:lnTo>
                    <a:pt x="2279" y="385"/>
                  </a:lnTo>
                  <a:lnTo>
                    <a:pt x="2281" y="395"/>
                  </a:lnTo>
                  <a:lnTo>
                    <a:pt x="2284" y="400"/>
                  </a:lnTo>
                  <a:lnTo>
                    <a:pt x="2284" y="402"/>
                  </a:lnTo>
                  <a:lnTo>
                    <a:pt x="2286" y="404"/>
                  </a:lnTo>
                  <a:lnTo>
                    <a:pt x="2286" y="407"/>
                  </a:lnTo>
                  <a:lnTo>
                    <a:pt x="2286" y="409"/>
                  </a:lnTo>
                  <a:lnTo>
                    <a:pt x="2286" y="414"/>
                  </a:lnTo>
                  <a:lnTo>
                    <a:pt x="2286" y="419"/>
                  </a:lnTo>
                  <a:lnTo>
                    <a:pt x="2289" y="426"/>
                  </a:lnTo>
                  <a:lnTo>
                    <a:pt x="2289" y="430"/>
                  </a:lnTo>
                  <a:lnTo>
                    <a:pt x="2289" y="437"/>
                  </a:lnTo>
                  <a:lnTo>
                    <a:pt x="2289" y="442"/>
                  </a:lnTo>
                  <a:lnTo>
                    <a:pt x="2289" y="444"/>
                  </a:lnTo>
                  <a:lnTo>
                    <a:pt x="2289" y="447"/>
                  </a:lnTo>
                  <a:lnTo>
                    <a:pt x="2289" y="452"/>
                  </a:lnTo>
                  <a:lnTo>
                    <a:pt x="2289" y="459"/>
                  </a:lnTo>
                  <a:lnTo>
                    <a:pt x="2289" y="468"/>
                  </a:lnTo>
                  <a:lnTo>
                    <a:pt x="2289" y="470"/>
                  </a:lnTo>
                  <a:lnTo>
                    <a:pt x="2289" y="473"/>
                  </a:lnTo>
                  <a:lnTo>
                    <a:pt x="2289" y="475"/>
                  </a:lnTo>
                  <a:lnTo>
                    <a:pt x="2289" y="482"/>
                  </a:lnTo>
                  <a:lnTo>
                    <a:pt x="2289" y="485"/>
                  </a:lnTo>
                  <a:lnTo>
                    <a:pt x="2289" y="487"/>
                  </a:lnTo>
                  <a:lnTo>
                    <a:pt x="2289" y="492"/>
                  </a:lnTo>
                  <a:lnTo>
                    <a:pt x="2289" y="496"/>
                  </a:lnTo>
                  <a:lnTo>
                    <a:pt x="2289" y="499"/>
                  </a:lnTo>
                  <a:lnTo>
                    <a:pt x="2289" y="501"/>
                  </a:lnTo>
                  <a:lnTo>
                    <a:pt x="2289" y="513"/>
                  </a:lnTo>
                  <a:lnTo>
                    <a:pt x="2289" y="515"/>
                  </a:lnTo>
                  <a:lnTo>
                    <a:pt x="2289" y="522"/>
                  </a:lnTo>
                  <a:lnTo>
                    <a:pt x="2289" y="534"/>
                  </a:lnTo>
                  <a:lnTo>
                    <a:pt x="2289" y="537"/>
                  </a:lnTo>
                  <a:lnTo>
                    <a:pt x="2289" y="539"/>
                  </a:lnTo>
                  <a:lnTo>
                    <a:pt x="2289" y="544"/>
                  </a:lnTo>
                  <a:lnTo>
                    <a:pt x="2291" y="551"/>
                  </a:lnTo>
                  <a:lnTo>
                    <a:pt x="2291" y="560"/>
                  </a:lnTo>
                  <a:lnTo>
                    <a:pt x="2291" y="570"/>
                  </a:lnTo>
                  <a:lnTo>
                    <a:pt x="2291" y="572"/>
                  </a:lnTo>
                  <a:lnTo>
                    <a:pt x="2291" y="582"/>
                  </a:lnTo>
                  <a:lnTo>
                    <a:pt x="2291" y="586"/>
                  </a:lnTo>
                  <a:lnTo>
                    <a:pt x="2291" y="598"/>
                  </a:lnTo>
                  <a:lnTo>
                    <a:pt x="2291" y="603"/>
                  </a:lnTo>
                  <a:lnTo>
                    <a:pt x="2291" y="626"/>
                  </a:lnTo>
                  <a:lnTo>
                    <a:pt x="2291" y="629"/>
                  </a:lnTo>
                  <a:lnTo>
                    <a:pt x="2291" y="636"/>
                  </a:lnTo>
                  <a:lnTo>
                    <a:pt x="2293" y="643"/>
                  </a:lnTo>
                  <a:lnTo>
                    <a:pt x="2293" y="648"/>
                  </a:lnTo>
                  <a:lnTo>
                    <a:pt x="2293" y="664"/>
                  </a:lnTo>
                  <a:lnTo>
                    <a:pt x="2293" y="667"/>
                  </a:lnTo>
                  <a:lnTo>
                    <a:pt x="2293" y="669"/>
                  </a:lnTo>
                  <a:lnTo>
                    <a:pt x="2293" y="671"/>
                  </a:lnTo>
                  <a:lnTo>
                    <a:pt x="2293" y="674"/>
                  </a:lnTo>
                  <a:lnTo>
                    <a:pt x="2293" y="678"/>
                  </a:lnTo>
                  <a:lnTo>
                    <a:pt x="2293" y="681"/>
                  </a:lnTo>
                  <a:lnTo>
                    <a:pt x="2293" y="683"/>
                  </a:lnTo>
                  <a:lnTo>
                    <a:pt x="2293" y="688"/>
                  </a:lnTo>
                  <a:lnTo>
                    <a:pt x="2293" y="690"/>
                  </a:lnTo>
                  <a:lnTo>
                    <a:pt x="2293" y="695"/>
                  </a:lnTo>
                  <a:lnTo>
                    <a:pt x="2293" y="697"/>
                  </a:lnTo>
                  <a:lnTo>
                    <a:pt x="2293" y="700"/>
                  </a:lnTo>
                  <a:lnTo>
                    <a:pt x="2293" y="702"/>
                  </a:lnTo>
                  <a:lnTo>
                    <a:pt x="2293" y="704"/>
                  </a:lnTo>
                  <a:lnTo>
                    <a:pt x="2293" y="707"/>
                  </a:lnTo>
                  <a:lnTo>
                    <a:pt x="2291" y="711"/>
                  </a:lnTo>
                  <a:lnTo>
                    <a:pt x="2291" y="716"/>
                  </a:lnTo>
                  <a:lnTo>
                    <a:pt x="2289" y="721"/>
                  </a:lnTo>
                  <a:lnTo>
                    <a:pt x="2289" y="726"/>
                  </a:lnTo>
                  <a:lnTo>
                    <a:pt x="2286" y="728"/>
                  </a:lnTo>
                  <a:lnTo>
                    <a:pt x="2286" y="730"/>
                  </a:lnTo>
                  <a:lnTo>
                    <a:pt x="2284" y="735"/>
                  </a:lnTo>
                  <a:lnTo>
                    <a:pt x="2284" y="737"/>
                  </a:lnTo>
                  <a:lnTo>
                    <a:pt x="2281" y="737"/>
                  </a:lnTo>
                  <a:lnTo>
                    <a:pt x="2281" y="740"/>
                  </a:lnTo>
                  <a:lnTo>
                    <a:pt x="2279" y="742"/>
                  </a:lnTo>
                  <a:lnTo>
                    <a:pt x="2277" y="747"/>
                  </a:lnTo>
                  <a:lnTo>
                    <a:pt x="2274" y="752"/>
                  </a:lnTo>
                  <a:lnTo>
                    <a:pt x="2272" y="756"/>
                  </a:lnTo>
                  <a:lnTo>
                    <a:pt x="2270" y="761"/>
                  </a:lnTo>
                  <a:lnTo>
                    <a:pt x="2270" y="763"/>
                  </a:lnTo>
                  <a:lnTo>
                    <a:pt x="2267" y="768"/>
                  </a:lnTo>
                  <a:lnTo>
                    <a:pt x="2265" y="773"/>
                  </a:lnTo>
                  <a:lnTo>
                    <a:pt x="2263" y="775"/>
                  </a:lnTo>
                  <a:lnTo>
                    <a:pt x="2260" y="780"/>
                  </a:lnTo>
                  <a:lnTo>
                    <a:pt x="2258" y="785"/>
                  </a:lnTo>
                  <a:lnTo>
                    <a:pt x="2258" y="787"/>
                  </a:lnTo>
                  <a:lnTo>
                    <a:pt x="2253" y="796"/>
                  </a:lnTo>
                  <a:lnTo>
                    <a:pt x="2251" y="804"/>
                  </a:lnTo>
                  <a:lnTo>
                    <a:pt x="2248" y="808"/>
                  </a:lnTo>
                  <a:lnTo>
                    <a:pt x="2248" y="813"/>
                  </a:lnTo>
                  <a:lnTo>
                    <a:pt x="2248" y="815"/>
                  </a:lnTo>
                  <a:lnTo>
                    <a:pt x="2248" y="818"/>
                  </a:lnTo>
                  <a:lnTo>
                    <a:pt x="2246" y="820"/>
                  </a:lnTo>
                  <a:lnTo>
                    <a:pt x="2246" y="822"/>
                  </a:lnTo>
                  <a:lnTo>
                    <a:pt x="2246" y="825"/>
                  </a:lnTo>
                  <a:lnTo>
                    <a:pt x="2246" y="827"/>
                  </a:lnTo>
                  <a:lnTo>
                    <a:pt x="2246" y="830"/>
                  </a:lnTo>
                  <a:lnTo>
                    <a:pt x="2246" y="832"/>
                  </a:lnTo>
                  <a:lnTo>
                    <a:pt x="2246" y="837"/>
                  </a:lnTo>
                  <a:lnTo>
                    <a:pt x="2246" y="841"/>
                  </a:lnTo>
                  <a:lnTo>
                    <a:pt x="2246" y="844"/>
                  </a:lnTo>
                  <a:lnTo>
                    <a:pt x="2246" y="846"/>
                  </a:lnTo>
                  <a:lnTo>
                    <a:pt x="2246" y="848"/>
                  </a:lnTo>
                  <a:lnTo>
                    <a:pt x="2246" y="853"/>
                  </a:lnTo>
                  <a:lnTo>
                    <a:pt x="2246" y="853"/>
                  </a:lnTo>
                  <a:lnTo>
                    <a:pt x="2246" y="858"/>
                  </a:lnTo>
                  <a:lnTo>
                    <a:pt x="2246" y="860"/>
                  </a:lnTo>
                  <a:lnTo>
                    <a:pt x="2246" y="865"/>
                  </a:lnTo>
                  <a:lnTo>
                    <a:pt x="2246" y="867"/>
                  </a:lnTo>
                  <a:lnTo>
                    <a:pt x="2246" y="872"/>
                  </a:lnTo>
                  <a:lnTo>
                    <a:pt x="2246" y="877"/>
                  </a:lnTo>
                  <a:lnTo>
                    <a:pt x="2246" y="886"/>
                  </a:lnTo>
                  <a:lnTo>
                    <a:pt x="2246" y="893"/>
                  </a:lnTo>
                  <a:lnTo>
                    <a:pt x="2246" y="910"/>
                  </a:lnTo>
                  <a:lnTo>
                    <a:pt x="2246" y="915"/>
                  </a:lnTo>
                  <a:lnTo>
                    <a:pt x="2246" y="926"/>
                  </a:lnTo>
                  <a:lnTo>
                    <a:pt x="2246" y="931"/>
                  </a:lnTo>
                  <a:lnTo>
                    <a:pt x="2248" y="936"/>
                  </a:lnTo>
                  <a:lnTo>
                    <a:pt x="2248" y="941"/>
                  </a:lnTo>
                  <a:lnTo>
                    <a:pt x="2248" y="955"/>
                  </a:lnTo>
                  <a:lnTo>
                    <a:pt x="2248" y="964"/>
                  </a:lnTo>
                  <a:lnTo>
                    <a:pt x="2248" y="969"/>
                  </a:lnTo>
                  <a:lnTo>
                    <a:pt x="2248" y="974"/>
                  </a:lnTo>
                  <a:lnTo>
                    <a:pt x="2248" y="976"/>
                  </a:lnTo>
                  <a:lnTo>
                    <a:pt x="2251" y="976"/>
                  </a:lnTo>
                  <a:lnTo>
                    <a:pt x="2253" y="976"/>
                  </a:lnTo>
                  <a:lnTo>
                    <a:pt x="2260" y="974"/>
                  </a:lnTo>
                  <a:lnTo>
                    <a:pt x="2265" y="974"/>
                  </a:lnTo>
                  <a:lnTo>
                    <a:pt x="2272" y="974"/>
                  </a:lnTo>
                  <a:lnTo>
                    <a:pt x="2274" y="974"/>
                  </a:lnTo>
                  <a:lnTo>
                    <a:pt x="2281" y="971"/>
                  </a:lnTo>
                  <a:lnTo>
                    <a:pt x="2289" y="971"/>
                  </a:lnTo>
                  <a:lnTo>
                    <a:pt x="2296" y="971"/>
                  </a:lnTo>
                  <a:lnTo>
                    <a:pt x="2300" y="969"/>
                  </a:lnTo>
                  <a:lnTo>
                    <a:pt x="2303" y="969"/>
                  </a:lnTo>
                  <a:lnTo>
                    <a:pt x="2307" y="969"/>
                  </a:lnTo>
                  <a:lnTo>
                    <a:pt x="2315" y="969"/>
                  </a:lnTo>
                  <a:lnTo>
                    <a:pt x="2317" y="969"/>
                  </a:lnTo>
                  <a:lnTo>
                    <a:pt x="2324" y="969"/>
                  </a:lnTo>
                  <a:lnTo>
                    <a:pt x="2333" y="967"/>
                  </a:lnTo>
                  <a:lnTo>
                    <a:pt x="2336" y="967"/>
                  </a:lnTo>
                  <a:lnTo>
                    <a:pt x="2338" y="967"/>
                  </a:lnTo>
                  <a:lnTo>
                    <a:pt x="2340" y="967"/>
                  </a:lnTo>
                  <a:lnTo>
                    <a:pt x="2343" y="967"/>
                  </a:lnTo>
                  <a:lnTo>
                    <a:pt x="2345" y="967"/>
                  </a:lnTo>
                  <a:lnTo>
                    <a:pt x="2348" y="967"/>
                  </a:lnTo>
                  <a:lnTo>
                    <a:pt x="2348" y="964"/>
                  </a:lnTo>
                  <a:lnTo>
                    <a:pt x="2350" y="964"/>
                  </a:lnTo>
                  <a:lnTo>
                    <a:pt x="2352" y="964"/>
                  </a:lnTo>
                  <a:lnTo>
                    <a:pt x="2355" y="962"/>
                  </a:lnTo>
                  <a:lnTo>
                    <a:pt x="2357" y="960"/>
                  </a:lnTo>
                  <a:lnTo>
                    <a:pt x="2359" y="960"/>
                  </a:lnTo>
                  <a:lnTo>
                    <a:pt x="2362" y="957"/>
                  </a:lnTo>
                  <a:lnTo>
                    <a:pt x="2369" y="955"/>
                  </a:lnTo>
                  <a:lnTo>
                    <a:pt x="2371" y="955"/>
                  </a:lnTo>
                  <a:lnTo>
                    <a:pt x="2378" y="952"/>
                  </a:lnTo>
                  <a:lnTo>
                    <a:pt x="2385" y="948"/>
                  </a:lnTo>
                  <a:lnTo>
                    <a:pt x="2392" y="945"/>
                  </a:lnTo>
                  <a:lnTo>
                    <a:pt x="2397" y="943"/>
                  </a:lnTo>
                  <a:lnTo>
                    <a:pt x="2400" y="943"/>
                  </a:lnTo>
                  <a:lnTo>
                    <a:pt x="2402" y="941"/>
                  </a:lnTo>
                  <a:lnTo>
                    <a:pt x="2409" y="938"/>
                  </a:lnTo>
                  <a:lnTo>
                    <a:pt x="2416" y="936"/>
                  </a:lnTo>
                  <a:lnTo>
                    <a:pt x="2416" y="934"/>
                  </a:lnTo>
                  <a:lnTo>
                    <a:pt x="2428" y="929"/>
                  </a:lnTo>
                  <a:lnTo>
                    <a:pt x="2442" y="924"/>
                  </a:lnTo>
                  <a:lnTo>
                    <a:pt x="2452" y="919"/>
                  </a:lnTo>
                  <a:lnTo>
                    <a:pt x="2454" y="919"/>
                  </a:lnTo>
                  <a:lnTo>
                    <a:pt x="2466" y="915"/>
                  </a:lnTo>
                  <a:lnTo>
                    <a:pt x="2473" y="910"/>
                  </a:lnTo>
                  <a:lnTo>
                    <a:pt x="2477" y="910"/>
                  </a:lnTo>
                  <a:lnTo>
                    <a:pt x="2482" y="908"/>
                  </a:lnTo>
                  <a:lnTo>
                    <a:pt x="2487" y="908"/>
                  </a:lnTo>
                  <a:lnTo>
                    <a:pt x="2492" y="905"/>
                  </a:lnTo>
                  <a:lnTo>
                    <a:pt x="2496" y="903"/>
                  </a:lnTo>
                  <a:lnTo>
                    <a:pt x="2499" y="900"/>
                  </a:lnTo>
                  <a:lnTo>
                    <a:pt x="2501" y="900"/>
                  </a:lnTo>
                  <a:lnTo>
                    <a:pt x="2503" y="900"/>
                  </a:lnTo>
                  <a:lnTo>
                    <a:pt x="2506" y="898"/>
                  </a:lnTo>
                  <a:lnTo>
                    <a:pt x="2506" y="896"/>
                  </a:lnTo>
                  <a:lnTo>
                    <a:pt x="2511" y="896"/>
                  </a:lnTo>
                  <a:lnTo>
                    <a:pt x="2515" y="896"/>
                  </a:lnTo>
                  <a:lnTo>
                    <a:pt x="2520" y="896"/>
                  </a:lnTo>
                  <a:lnTo>
                    <a:pt x="2520" y="905"/>
                  </a:lnTo>
                  <a:lnTo>
                    <a:pt x="2520" y="908"/>
                  </a:lnTo>
                  <a:lnTo>
                    <a:pt x="2520" y="910"/>
                  </a:lnTo>
                  <a:lnTo>
                    <a:pt x="2520" y="912"/>
                  </a:lnTo>
                  <a:lnTo>
                    <a:pt x="2520" y="917"/>
                  </a:lnTo>
                  <a:lnTo>
                    <a:pt x="2520" y="934"/>
                  </a:lnTo>
                  <a:lnTo>
                    <a:pt x="2520" y="983"/>
                  </a:lnTo>
                  <a:lnTo>
                    <a:pt x="2520" y="990"/>
                  </a:lnTo>
                  <a:lnTo>
                    <a:pt x="2520" y="1002"/>
                  </a:lnTo>
                  <a:lnTo>
                    <a:pt x="2520" y="1009"/>
                  </a:lnTo>
                  <a:lnTo>
                    <a:pt x="2520" y="1011"/>
                  </a:lnTo>
                  <a:lnTo>
                    <a:pt x="2520" y="1023"/>
                  </a:lnTo>
                  <a:lnTo>
                    <a:pt x="2520" y="1030"/>
                  </a:lnTo>
                  <a:lnTo>
                    <a:pt x="2520" y="1042"/>
                  </a:lnTo>
                  <a:lnTo>
                    <a:pt x="2520" y="1049"/>
                  </a:lnTo>
                  <a:lnTo>
                    <a:pt x="2520" y="1054"/>
                  </a:lnTo>
                  <a:lnTo>
                    <a:pt x="2520" y="1063"/>
                  </a:lnTo>
                  <a:lnTo>
                    <a:pt x="2520" y="1068"/>
                  </a:lnTo>
                  <a:lnTo>
                    <a:pt x="2520" y="1073"/>
                  </a:lnTo>
                  <a:lnTo>
                    <a:pt x="2520" y="1075"/>
                  </a:lnTo>
                  <a:lnTo>
                    <a:pt x="2522" y="1082"/>
                  </a:lnTo>
                  <a:lnTo>
                    <a:pt x="2522" y="1087"/>
                  </a:lnTo>
                  <a:lnTo>
                    <a:pt x="2522" y="1092"/>
                  </a:lnTo>
                  <a:lnTo>
                    <a:pt x="2522" y="1104"/>
                  </a:lnTo>
                  <a:lnTo>
                    <a:pt x="2522" y="1118"/>
                  </a:lnTo>
                  <a:lnTo>
                    <a:pt x="2522" y="1130"/>
                  </a:lnTo>
                  <a:lnTo>
                    <a:pt x="2522" y="1141"/>
                  </a:lnTo>
                  <a:lnTo>
                    <a:pt x="2522" y="1146"/>
                  </a:lnTo>
                  <a:lnTo>
                    <a:pt x="2522" y="1153"/>
                  </a:lnTo>
                  <a:lnTo>
                    <a:pt x="2522" y="1165"/>
                  </a:lnTo>
                  <a:lnTo>
                    <a:pt x="2522" y="1177"/>
                  </a:lnTo>
                  <a:lnTo>
                    <a:pt x="2522" y="1179"/>
                  </a:lnTo>
                  <a:lnTo>
                    <a:pt x="2522" y="1193"/>
                  </a:lnTo>
                  <a:lnTo>
                    <a:pt x="2522" y="1203"/>
                  </a:lnTo>
                  <a:lnTo>
                    <a:pt x="2522" y="1210"/>
                  </a:lnTo>
                  <a:lnTo>
                    <a:pt x="2522" y="1252"/>
                  </a:lnTo>
                  <a:lnTo>
                    <a:pt x="2522" y="1255"/>
                  </a:lnTo>
                  <a:lnTo>
                    <a:pt x="2522" y="1257"/>
                  </a:lnTo>
                  <a:lnTo>
                    <a:pt x="2522" y="1267"/>
                  </a:lnTo>
                  <a:lnTo>
                    <a:pt x="2522" y="1274"/>
                  </a:lnTo>
                  <a:lnTo>
                    <a:pt x="2522" y="1278"/>
                  </a:lnTo>
                  <a:lnTo>
                    <a:pt x="2522" y="1281"/>
                  </a:lnTo>
                  <a:lnTo>
                    <a:pt x="2522" y="1283"/>
                  </a:lnTo>
                  <a:lnTo>
                    <a:pt x="2522" y="1288"/>
                  </a:lnTo>
                  <a:lnTo>
                    <a:pt x="2522" y="1290"/>
                  </a:lnTo>
                  <a:lnTo>
                    <a:pt x="2522" y="1295"/>
                  </a:lnTo>
                  <a:lnTo>
                    <a:pt x="2522" y="1302"/>
                  </a:lnTo>
                  <a:lnTo>
                    <a:pt x="2522" y="1304"/>
                  </a:lnTo>
                  <a:lnTo>
                    <a:pt x="2522" y="1307"/>
                  </a:lnTo>
                  <a:lnTo>
                    <a:pt x="2522" y="1309"/>
                  </a:lnTo>
                  <a:lnTo>
                    <a:pt x="2522" y="1312"/>
                  </a:lnTo>
                  <a:lnTo>
                    <a:pt x="2522" y="1319"/>
                  </a:lnTo>
                  <a:lnTo>
                    <a:pt x="2522" y="1321"/>
                  </a:lnTo>
                  <a:lnTo>
                    <a:pt x="2522" y="1326"/>
                  </a:lnTo>
                  <a:lnTo>
                    <a:pt x="2522" y="1335"/>
                  </a:lnTo>
                  <a:lnTo>
                    <a:pt x="2522" y="1340"/>
                  </a:lnTo>
                  <a:lnTo>
                    <a:pt x="2522" y="1342"/>
                  </a:lnTo>
                  <a:lnTo>
                    <a:pt x="2522" y="1345"/>
                  </a:lnTo>
                  <a:lnTo>
                    <a:pt x="2522" y="1347"/>
                  </a:lnTo>
                  <a:lnTo>
                    <a:pt x="2522" y="1352"/>
                  </a:lnTo>
                  <a:lnTo>
                    <a:pt x="2525" y="1356"/>
                  </a:lnTo>
                  <a:lnTo>
                    <a:pt x="2525" y="1359"/>
                  </a:lnTo>
                  <a:lnTo>
                    <a:pt x="2525" y="1366"/>
                  </a:lnTo>
                  <a:lnTo>
                    <a:pt x="2525" y="1368"/>
                  </a:lnTo>
                  <a:lnTo>
                    <a:pt x="2525" y="1375"/>
                  </a:lnTo>
                  <a:lnTo>
                    <a:pt x="2525" y="1380"/>
                  </a:lnTo>
                  <a:lnTo>
                    <a:pt x="2525" y="1385"/>
                  </a:lnTo>
                  <a:lnTo>
                    <a:pt x="2525" y="1387"/>
                  </a:lnTo>
                  <a:lnTo>
                    <a:pt x="2525" y="1399"/>
                  </a:lnTo>
                  <a:lnTo>
                    <a:pt x="2525" y="1401"/>
                  </a:lnTo>
                  <a:lnTo>
                    <a:pt x="2525" y="1404"/>
                  </a:lnTo>
                  <a:lnTo>
                    <a:pt x="2525" y="1408"/>
                  </a:lnTo>
                  <a:lnTo>
                    <a:pt x="2525" y="1411"/>
                  </a:lnTo>
                  <a:lnTo>
                    <a:pt x="2525" y="1420"/>
                  </a:lnTo>
                  <a:lnTo>
                    <a:pt x="2525" y="1420"/>
                  </a:lnTo>
                  <a:lnTo>
                    <a:pt x="2525" y="1430"/>
                  </a:lnTo>
                  <a:lnTo>
                    <a:pt x="2525" y="1432"/>
                  </a:lnTo>
                  <a:lnTo>
                    <a:pt x="2525" y="1434"/>
                  </a:lnTo>
                  <a:lnTo>
                    <a:pt x="2525" y="1441"/>
                  </a:lnTo>
                  <a:lnTo>
                    <a:pt x="2525" y="1446"/>
                  </a:lnTo>
                  <a:lnTo>
                    <a:pt x="2525" y="1449"/>
                  </a:lnTo>
                  <a:lnTo>
                    <a:pt x="2525" y="1451"/>
                  </a:lnTo>
                  <a:lnTo>
                    <a:pt x="2525" y="1453"/>
                  </a:lnTo>
                  <a:lnTo>
                    <a:pt x="2525" y="1456"/>
                  </a:lnTo>
                  <a:lnTo>
                    <a:pt x="2525" y="1458"/>
                  </a:lnTo>
                  <a:lnTo>
                    <a:pt x="2525" y="1460"/>
                  </a:lnTo>
                  <a:lnTo>
                    <a:pt x="2522" y="1460"/>
                  </a:lnTo>
                  <a:lnTo>
                    <a:pt x="2522" y="1463"/>
                  </a:lnTo>
                  <a:lnTo>
                    <a:pt x="2522" y="1465"/>
                  </a:lnTo>
                  <a:lnTo>
                    <a:pt x="2522" y="1467"/>
                  </a:lnTo>
                  <a:lnTo>
                    <a:pt x="2520" y="1467"/>
                  </a:lnTo>
                  <a:lnTo>
                    <a:pt x="2520" y="1470"/>
                  </a:lnTo>
                  <a:lnTo>
                    <a:pt x="2518" y="1472"/>
                  </a:lnTo>
                  <a:lnTo>
                    <a:pt x="2518" y="1475"/>
                  </a:lnTo>
                  <a:lnTo>
                    <a:pt x="2515" y="1475"/>
                  </a:lnTo>
                  <a:lnTo>
                    <a:pt x="2515" y="1477"/>
                  </a:lnTo>
                  <a:lnTo>
                    <a:pt x="2513" y="1477"/>
                  </a:lnTo>
                  <a:lnTo>
                    <a:pt x="2513" y="1477"/>
                  </a:lnTo>
                  <a:lnTo>
                    <a:pt x="2511" y="1477"/>
                  </a:lnTo>
                  <a:lnTo>
                    <a:pt x="2508" y="1479"/>
                  </a:lnTo>
                  <a:lnTo>
                    <a:pt x="2503" y="1484"/>
                  </a:lnTo>
                  <a:lnTo>
                    <a:pt x="2499" y="1486"/>
                  </a:lnTo>
                  <a:lnTo>
                    <a:pt x="2499" y="1489"/>
                  </a:lnTo>
                  <a:lnTo>
                    <a:pt x="2496" y="1489"/>
                  </a:lnTo>
                  <a:lnTo>
                    <a:pt x="2496" y="1491"/>
                  </a:lnTo>
                  <a:lnTo>
                    <a:pt x="2494" y="1491"/>
                  </a:lnTo>
                  <a:lnTo>
                    <a:pt x="2494" y="1493"/>
                  </a:lnTo>
                  <a:lnTo>
                    <a:pt x="2492" y="1493"/>
                  </a:lnTo>
                  <a:lnTo>
                    <a:pt x="2492" y="1496"/>
                  </a:lnTo>
                  <a:lnTo>
                    <a:pt x="2489" y="1498"/>
                  </a:lnTo>
                  <a:lnTo>
                    <a:pt x="2489" y="1500"/>
                  </a:lnTo>
                  <a:lnTo>
                    <a:pt x="2487" y="1500"/>
                  </a:lnTo>
                  <a:lnTo>
                    <a:pt x="2487" y="1503"/>
                  </a:lnTo>
                  <a:lnTo>
                    <a:pt x="2485" y="1505"/>
                  </a:lnTo>
                  <a:lnTo>
                    <a:pt x="2485" y="1508"/>
                  </a:lnTo>
                  <a:lnTo>
                    <a:pt x="2482" y="1508"/>
                  </a:lnTo>
                  <a:lnTo>
                    <a:pt x="2482" y="1510"/>
                  </a:lnTo>
                  <a:lnTo>
                    <a:pt x="2482" y="1512"/>
                  </a:lnTo>
                  <a:lnTo>
                    <a:pt x="2480" y="1515"/>
                  </a:lnTo>
                  <a:lnTo>
                    <a:pt x="2480" y="1517"/>
                  </a:lnTo>
                  <a:lnTo>
                    <a:pt x="2480" y="1519"/>
                  </a:lnTo>
                  <a:lnTo>
                    <a:pt x="2477" y="1522"/>
                  </a:lnTo>
                  <a:lnTo>
                    <a:pt x="2477" y="1524"/>
                  </a:lnTo>
                  <a:lnTo>
                    <a:pt x="2477" y="1526"/>
                  </a:lnTo>
                  <a:lnTo>
                    <a:pt x="2477" y="1529"/>
                  </a:lnTo>
                  <a:lnTo>
                    <a:pt x="2477" y="1531"/>
                  </a:lnTo>
                  <a:lnTo>
                    <a:pt x="2477" y="1534"/>
                  </a:lnTo>
                  <a:lnTo>
                    <a:pt x="2477" y="1534"/>
                  </a:lnTo>
                  <a:lnTo>
                    <a:pt x="2477" y="1536"/>
                  </a:lnTo>
                  <a:lnTo>
                    <a:pt x="2477" y="1538"/>
                  </a:lnTo>
                  <a:lnTo>
                    <a:pt x="2477" y="1541"/>
                  </a:lnTo>
                  <a:lnTo>
                    <a:pt x="2477" y="1543"/>
                  </a:lnTo>
                  <a:lnTo>
                    <a:pt x="2475" y="1543"/>
                  </a:lnTo>
                  <a:lnTo>
                    <a:pt x="2470" y="1538"/>
                  </a:lnTo>
                  <a:lnTo>
                    <a:pt x="2468" y="1536"/>
                  </a:lnTo>
                  <a:lnTo>
                    <a:pt x="2463" y="1536"/>
                  </a:lnTo>
                  <a:lnTo>
                    <a:pt x="2459" y="1534"/>
                  </a:lnTo>
                  <a:lnTo>
                    <a:pt x="2454" y="1534"/>
                  </a:lnTo>
                  <a:lnTo>
                    <a:pt x="2444" y="1529"/>
                  </a:lnTo>
                  <a:lnTo>
                    <a:pt x="2440" y="1526"/>
                  </a:lnTo>
                  <a:lnTo>
                    <a:pt x="2437" y="1526"/>
                  </a:lnTo>
                  <a:lnTo>
                    <a:pt x="2433" y="1524"/>
                  </a:lnTo>
                  <a:lnTo>
                    <a:pt x="2430" y="1524"/>
                  </a:lnTo>
                  <a:lnTo>
                    <a:pt x="2416" y="1517"/>
                  </a:lnTo>
                  <a:lnTo>
                    <a:pt x="2411" y="1515"/>
                  </a:lnTo>
                  <a:lnTo>
                    <a:pt x="2404" y="1512"/>
                  </a:lnTo>
                  <a:lnTo>
                    <a:pt x="2404" y="1510"/>
                  </a:lnTo>
                  <a:lnTo>
                    <a:pt x="2402" y="1510"/>
                  </a:lnTo>
                  <a:lnTo>
                    <a:pt x="2388" y="1505"/>
                  </a:lnTo>
                  <a:lnTo>
                    <a:pt x="2388" y="1503"/>
                  </a:lnTo>
                  <a:lnTo>
                    <a:pt x="2381" y="1500"/>
                  </a:lnTo>
                  <a:lnTo>
                    <a:pt x="2378" y="1500"/>
                  </a:lnTo>
                  <a:lnTo>
                    <a:pt x="2371" y="1496"/>
                  </a:lnTo>
                  <a:lnTo>
                    <a:pt x="2366" y="1496"/>
                  </a:lnTo>
                  <a:lnTo>
                    <a:pt x="2366" y="1493"/>
                  </a:lnTo>
                  <a:lnTo>
                    <a:pt x="2359" y="1491"/>
                  </a:lnTo>
                  <a:lnTo>
                    <a:pt x="2357" y="1491"/>
                  </a:lnTo>
                  <a:lnTo>
                    <a:pt x="2355" y="1489"/>
                  </a:lnTo>
                  <a:lnTo>
                    <a:pt x="2345" y="1484"/>
                  </a:lnTo>
                  <a:lnTo>
                    <a:pt x="2343" y="1484"/>
                  </a:lnTo>
                  <a:lnTo>
                    <a:pt x="2331" y="1479"/>
                  </a:lnTo>
                  <a:lnTo>
                    <a:pt x="2310" y="1472"/>
                  </a:lnTo>
                  <a:lnTo>
                    <a:pt x="2305" y="1470"/>
                  </a:lnTo>
                  <a:lnTo>
                    <a:pt x="2300" y="1467"/>
                  </a:lnTo>
                  <a:lnTo>
                    <a:pt x="2293" y="1465"/>
                  </a:lnTo>
                  <a:lnTo>
                    <a:pt x="2286" y="1463"/>
                  </a:lnTo>
                  <a:lnTo>
                    <a:pt x="2284" y="1460"/>
                  </a:lnTo>
                  <a:lnTo>
                    <a:pt x="2279" y="1458"/>
                  </a:lnTo>
                  <a:lnTo>
                    <a:pt x="2277" y="1458"/>
                  </a:lnTo>
                  <a:lnTo>
                    <a:pt x="2274" y="1456"/>
                  </a:lnTo>
                  <a:lnTo>
                    <a:pt x="2265" y="1453"/>
                  </a:lnTo>
                  <a:lnTo>
                    <a:pt x="2253" y="1449"/>
                  </a:lnTo>
                  <a:lnTo>
                    <a:pt x="2253" y="1446"/>
                  </a:lnTo>
                  <a:lnTo>
                    <a:pt x="2251" y="1446"/>
                  </a:lnTo>
                  <a:lnTo>
                    <a:pt x="2251" y="1449"/>
                  </a:lnTo>
                  <a:lnTo>
                    <a:pt x="2251" y="1491"/>
                  </a:lnTo>
                  <a:lnTo>
                    <a:pt x="2251" y="1493"/>
                  </a:lnTo>
                  <a:lnTo>
                    <a:pt x="2251" y="1498"/>
                  </a:lnTo>
                  <a:lnTo>
                    <a:pt x="2251" y="1500"/>
                  </a:lnTo>
                  <a:lnTo>
                    <a:pt x="2251" y="1503"/>
                  </a:lnTo>
                  <a:lnTo>
                    <a:pt x="2251" y="1508"/>
                  </a:lnTo>
                  <a:lnTo>
                    <a:pt x="2253" y="1526"/>
                  </a:lnTo>
                  <a:lnTo>
                    <a:pt x="2253" y="1529"/>
                  </a:lnTo>
                  <a:lnTo>
                    <a:pt x="2253" y="1534"/>
                  </a:lnTo>
                  <a:lnTo>
                    <a:pt x="2253" y="1536"/>
                  </a:lnTo>
                  <a:lnTo>
                    <a:pt x="2251" y="1545"/>
                  </a:lnTo>
                  <a:lnTo>
                    <a:pt x="2251" y="1555"/>
                  </a:lnTo>
                  <a:lnTo>
                    <a:pt x="2251" y="1557"/>
                  </a:lnTo>
                  <a:lnTo>
                    <a:pt x="2251" y="1560"/>
                  </a:lnTo>
                  <a:lnTo>
                    <a:pt x="2251" y="1562"/>
                  </a:lnTo>
                  <a:lnTo>
                    <a:pt x="2253" y="1581"/>
                  </a:lnTo>
                  <a:lnTo>
                    <a:pt x="2253" y="1583"/>
                  </a:lnTo>
                  <a:lnTo>
                    <a:pt x="2253" y="1586"/>
                  </a:lnTo>
                  <a:lnTo>
                    <a:pt x="2253" y="1590"/>
                  </a:lnTo>
                  <a:lnTo>
                    <a:pt x="2253" y="1597"/>
                  </a:lnTo>
                  <a:lnTo>
                    <a:pt x="2253" y="1616"/>
                  </a:lnTo>
                  <a:lnTo>
                    <a:pt x="2253" y="1619"/>
                  </a:lnTo>
                  <a:lnTo>
                    <a:pt x="2253" y="1623"/>
                  </a:lnTo>
                  <a:lnTo>
                    <a:pt x="2253" y="1626"/>
                  </a:lnTo>
                  <a:lnTo>
                    <a:pt x="2253" y="1635"/>
                  </a:lnTo>
                  <a:lnTo>
                    <a:pt x="2253" y="1645"/>
                  </a:lnTo>
                  <a:lnTo>
                    <a:pt x="2253" y="1647"/>
                  </a:lnTo>
                  <a:lnTo>
                    <a:pt x="2253" y="1647"/>
                  </a:lnTo>
                  <a:lnTo>
                    <a:pt x="2253" y="1652"/>
                  </a:lnTo>
                  <a:lnTo>
                    <a:pt x="2253" y="1664"/>
                  </a:lnTo>
                  <a:lnTo>
                    <a:pt x="2253" y="1666"/>
                  </a:lnTo>
                  <a:lnTo>
                    <a:pt x="2253" y="1668"/>
                  </a:lnTo>
                  <a:lnTo>
                    <a:pt x="2253" y="1673"/>
                  </a:lnTo>
                  <a:lnTo>
                    <a:pt x="2253" y="1682"/>
                  </a:lnTo>
                  <a:lnTo>
                    <a:pt x="2253" y="1685"/>
                  </a:lnTo>
                  <a:lnTo>
                    <a:pt x="2253" y="1689"/>
                  </a:lnTo>
                  <a:lnTo>
                    <a:pt x="2253" y="1692"/>
                  </a:lnTo>
                  <a:lnTo>
                    <a:pt x="2253" y="1699"/>
                  </a:lnTo>
                  <a:lnTo>
                    <a:pt x="2253" y="1704"/>
                  </a:lnTo>
                  <a:lnTo>
                    <a:pt x="2253" y="1704"/>
                  </a:lnTo>
                  <a:lnTo>
                    <a:pt x="2253" y="1706"/>
                  </a:lnTo>
                  <a:lnTo>
                    <a:pt x="2253" y="1708"/>
                  </a:lnTo>
                  <a:lnTo>
                    <a:pt x="2253" y="1711"/>
                  </a:lnTo>
                  <a:lnTo>
                    <a:pt x="2253" y="1725"/>
                  </a:lnTo>
                  <a:lnTo>
                    <a:pt x="2253" y="1727"/>
                  </a:lnTo>
                  <a:lnTo>
                    <a:pt x="2253" y="1730"/>
                  </a:lnTo>
                  <a:lnTo>
                    <a:pt x="2253" y="1732"/>
                  </a:lnTo>
                  <a:lnTo>
                    <a:pt x="2253" y="1739"/>
                  </a:lnTo>
                  <a:lnTo>
                    <a:pt x="2253" y="1741"/>
                  </a:lnTo>
                  <a:lnTo>
                    <a:pt x="2253" y="1753"/>
                  </a:lnTo>
                  <a:lnTo>
                    <a:pt x="2253" y="1763"/>
                  </a:lnTo>
                  <a:lnTo>
                    <a:pt x="2253" y="1772"/>
                  </a:lnTo>
                  <a:lnTo>
                    <a:pt x="2253" y="1784"/>
                  </a:lnTo>
                  <a:lnTo>
                    <a:pt x="2253" y="1796"/>
                  </a:lnTo>
                  <a:lnTo>
                    <a:pt x="2253" y="1803"/>
                  </a:lnTo>
                  <a:lnTo>
                    <a:pt x="2253" y="1812"/>
                  </a:lnTo>
                  <a:lnTo>
                    <a:pt x="2253" y="1819"/>
                  </a:lnTo>
                  <a:lnTo>
                    <a:pt x="2253" y="1822"/>
                  </a:lnTo>
                  <a:lnTo>
                    <a:pt x="2253" y="1827"/>
                  </a:lnTo>
                  <a:lnTo>
                    <a:pt x="2253" y="1829"/>
                  </a:lnTo>
                  <a:lnTo>
                    <a:pt x="2253" y="1845"/>
                  </a:lnTo>
                  <a:lnTo>
                    <a:pt x="2253" y="1857"/>
                  </a:lnTo>
                  <a:lnTo>
                    <a:pt x="2253" y="1867"/>
                  </a:lnTo>
                  <a:lnTo>
                    <a:pt x="2253" y="1876"/>
                  </a:lnTo>
                  <a:lnTo>
                    <a:pt x="2253" y="1886"/>
                  </a:lnTo>
                  <a:lnTo>
                    <a:pt x="2253" y="1890"/>
                  </a:lnTo>
                  <a:lnTo>
                    <a:pt x="2253" y="1893"/>
                  </a:lnTo>
                  <a:lnTo>
                    <a:pt x="2253" y="1895"/>
                  </a:lnTo>
                  <a:lnTo>
                    <a:pt x="2253" y="1897"/>
                  </a:lnTo>
                  <a:lnTo>
                    <a:pt x="2253" y="1904"/>
                  </a:lnTo>
                  <a:lnTo>
                    <a:pt x="2253" y="1919"/>
                  </a:lnTo>
                  <a:lnTo>
                    <a:pt x="2253" y="1921"/>
                  </a:lnTo>
                  <a:lnTo>
                    <a:pt x="2253" y="1923"/>
                  </a:lnTo>
                  <a:lnTo>
                    <a:pt x="2253" y="1926"/>
                  </a:lnTo>
                  <a:lnTo>
                    <a:pt x="2253" y="1930"/>
                  </a:lnTo>
                  <a:lnTo>
                    <a:pt x="2253" y="1940"/>
                  </a:lnTo>
                  <a:lnTo>
                    <a:pt x="2253" y="1949"/>
                  </a:lnTo>
                  <a:lnTo>
                    <a:pt x="2253" y="1959"/>
                  </a:lnTo>
                  <a:lnTo>
                    <a:pt x="2253" y="1964"/>
                  </a:lnTo>
                  <a:lnTo>
                    <a:pt x="2253" y="1971"/>
                  </a:lnTo>
                  <a:lnTo>
                    <a:pt x="2253" y="1975"/>
                  </a:lnTo>
                  <a:lnTo>
                    <a:pt x="2253" y="1978"/>
                  </a:lnTo>
                  <a:lnTo>
                    <a:pt x="2251" y="1978"/>
                  </a:lnTo>
                  <a:lnTo>
                    <a:pt x="2246" y="1978"/>
                  </a:lnTo>
                  <a:lnTo>
                    <a:pt x="2244" y="1978"/>
                  </a:lnTo>
                  <a:lnTo>
                    <a:pt x="2244" y="1978"/>
                  </a:lnTo>
                  <a:lnTo>
                    <a:pt x="2239" y="1978"/>
                  </a:lnTo>
                  <a:lnTo>
                    <a:pt x="2237" y="1978"/>
                  </a:lnTo>
                  <a:lnTo>
                    <a:pt x="2232" y="1978"/>
                  </a:lnTo>
                  <a:lnTo>
                    <a:pt x="2227" y="1978"/>
                  </a:lnTo>
                  <a:lnTo>
                    <a:pt x="2225" y="1978"/>
                  </a:lnTo>
                  <a:lnTo>
                    <a:pt x="2218" y="1978"/>
                  </a:lnTo>
                  <a:lnTo>
                    <a:pt x="2211" y="1978"/>
                  </a:lnTo>
                  <a:lnTo>
                    <a:pt x="2208" y="1978"/>
                  </a:lnTo>
                  <a:lnTo>
                    <a:pt x="2203" y="1978"/>
                  </a:lnTo>
                  <a:lnTo>
                    <a:pt x="2194" y="1978"/>
                  </a:lnTo>
                  <a:lnTo>
                    <a:pt x="2192" y="1978"/>
                  </a:lnTo>
                  <a:lnTo>
                    <a:pt x="2189" y="1978"/>
                  </a:lnTo>
                  <a:lnTo>
                    <a:pt x="2182" y="1978"/>
                  </a:lnTo>
                  <a:lnTo>
                    <a:pt x="2175" y="1978"/>
                  </a:lnTo>
                  <a:lnTo>
                    <a:pt x="2173" y="1978"/>
                  </a:lnTo>
                  <a:lnTo>
                    <a:pt x="2166" y="1978"/>
                  </a:lnTo>
                  <a:lnTo>
                    <a:pt x="2163" y="1978"/>
                  </a:lnTo>
                  <a:lnTo>
                    <a:pt x="2144" y="1978"/>
                  </a:lnTo>
                  <a:lnTo>
                    <a:pt x="2135" y="1978"/>
                  </a:lnTo>
                  <a:lnTo>
                    <a:pt x="2130" y="1978"/>
                  </a:lnTo>
                  <a:lnTo>
                    <a:pt x="2128" y="1978"/>
                  </a:lnTo>
                  <a:lnTo>
                    <a:pt x="2126" y="1978"/>
                  </a:lnTo>
                  <a:lnTo>
                    <a:pt x="2118" y="1978"/>
                  </a:lnTo>
                  <a:lnTo>
                    <a:pt x="2114" y="1978"/>
                  </a:lnTo>
                  <a:lnTo>
                    <a:pt x="2107" y="1978"/>
                  </a:lnTo>
                  <a:lnTo>
                    <a:pt x="2104" y="1978"/>
                  </a:lnTo>
                  <a:lnTo>
                    <a:pt x="2102" y="1978"/>
                  </a:lnTo>
                  <a:lnTo>
                    <a:pt x="2095" y="1978"/>
                  </a:lnTo>
                  <a:lnTo>
                    <a:pt x="2083" y="1980"/>
                  </a:lnTo>
                  <a:lnTo>
                    <a:pt x="2074" y="1978"/>
                  </a:lnTo>
                  <a:lnTo>
                    <a:pt x="2059" y="1978"/>
                  </a:lnTo>
                  <a:lnTo>
                    <a:pt x="2029" y="1980"/>
                  </a:lnTo>
                  <a:lnTo>
                    <a:pt x="2029" y="1982"/>
                  </a:lnTo>
                  <a:lnTo>
                    <a:pt x="2029" y="1987"/>
                  </a:lnTo>
                  <a:lnTo>
                    <a:pt x="2029" y="1992"/>
                  </a:lnTo>
                  <a:lnTo>
                    <a:pt x="2029" y="1997"/>
                  </a:lnTo>
                  <a:lnTo>
                    <a:pt x="2029" y="2001"/>
                  </a:lnTo>
                  <a:lnTo>
                    <a:pt x="2029" y="2006"/>
                  </a:lnTo>
                  <a:lnTo>
                    <a:pt x="2029" y="2013"/>
                  </a:lnTo>
                  <a:lnTo>
                    <a:pt x="2029" y="2020"/>
                  </a:lnTo>
                  <a:lnTo>
                    <a:pt x="2029" y="2030"/>
                  </a:lnTo>
                  <a:lnTo>
                    <a:pt x="2029" y="2037"/>
                  </a:lnTo>
                  <a:lnTo>
                    <a:pt x="2029" y="2041"/>
                  </a:lnTo>
                  <a:lnTo>
                    <a:pt x="2029" y="2056"/>
                  </a:lnTo>
                  <a:lnTo>
                    <a:pt x="2029" y="2063"/>
                  </a:lnTo>
                  <a:lnTo>
                    <a:pt x="2029" y="2098"/>
                  </a:lnTo>
                  <a:lnTo>
                    <a:pt x="2029" y="2136"/>
                  </a:lnTo>
                  <a:lnTo>
                    <a:pt x="2029" y="2167"/>
                  </a:lnTo>
                  <a:lnTo>
                    <a:pt x="2029" y="2176"/>
                  </a:lnTo>
                  <a:lnTo>
                    <a:pt x="2029" y="2204"/>
                  </a:lnTo>
                  <a:lnTo>
                    <a:pt x="2029" y="2226"/>
                  </a:lnTo>
                  <a:lnTo>
                    <a:pt x="2029" y="2238"/>
                  </a:lnTo>
                  <a:lnTo>
                    <a:pt x="2029" y="2249"/>
                  </a:lnTo>
                  <a:lnTo>
                    <a:pt x="2029" y="2252"/>
                  </a:lnTo>
                  <a:lnTo>
                    <a:pt x="2029" y="2261"/>
                  </a:lnTo>
                  <a:lnTo>
                    <a:pt x="2029" y="2271"/>
                  </a:lnTo>
                  <a:lnTo>
                    <a:pt x="2029" y="2273"/>
                  </a:lnTo>
                  <a:lnTo>
                    <a:pt x="2029" y="2275"/>
                  </a:lnTo>
                  <a:lnTo>
                    <a:pt x="2029" y="2278"/>
                  </a:lnTo>
                  <a:lnTo>
                    <a:pt x="2026" y="2280"/>
                  </a:lnTo>
                  <a:lnTo>
                    <a:pt x="2026" y="2282"/>
                  </a:lnTo>
                  <a:lnTo>
                    <a:pt x="2026" y="2285"/>
                  </a:lnTo>
                  <a:lnTo>
                    <a:pt x="2024" y="2285"/>
                  </a:lnTo>
                  <a:lnTo>
                    <a:pt x="2024" y="2287"/>
                  </a:lnTo>
                  <a:lnTo>
                    <a:pt x="2022" y="2290"/>
                  </a:lnTo>
                  <a:lnTo>
                    <a:pt x="2017" y="2297"/>
                  </a:lnTo>
                  <a:lnTo>
                    <a:pt x="2015" y="2304"/>
                  </a:lnTo>
                  <a:lnTo>
                    <a:pt x="2012" y="2308"/>
                  </a:lnTo>
                  <a:lnTo>
                    <a:pt x="2010" y="2308"/>
                  </a:lnTo>
                  <a:lnTo>
                    <a:pt x="2010" y="2311"/>
                  </a:lnTo>
                  <a:lnTo>
                    <a:pt x="2007" y="2311"/>
                  </a:lnTo>
                  <a:lnTo>
                    <a:pt x="2007" y="2313"/>
                  </a:lnTo>
                  <a:lnTo>
                    <a:pt x="2005" y="2316"/>
                  </a:lnTo>
                  <a:lnTo>
                    <a:pt x="2005" y="2318"/>
                  </a:lnTo>
                  <a:lnTo>
                    <a:pt x="2003" y="2318"/>
                  </a:lnTo>
                  <a:lnTo>
                    <a:pt x="2003" y="2320"/>
                  </a:lnTo>
                  <a:lnTo>
                    <a:pt x="2003" y="2323"/>
                  </a:lnTo>
                  <a:lnTo>
                    <a:pt x="2000" y="2323"/>
                  </a:lnTo>
                  <a:lnTo>
                    <a:pt x="2000" y="2325"/>
                  </a:lnTo>
                  <a:lnTo>
                    <a:pt x="2000" y="2325"/>
                  </a:lnTo>
                  <a:lnTo>
                    <a:pt x="2000" y="2327"/>
                  </a:lnTo>
                  <a:lnTo>
                    <a:pt x="1998" y="2330"/>
                  </a:lnTo>
                  <a:lnTo>
                    <a:pt x="1998" y="2332"/>
                  </a:lnTo>
                  <a:lnTo>
                    <a:pt x="1998" y="2334"/>
                  </a:lnTo>
                  <a:lnTo>
                    <a:pt x="1993" y="2334"/>
                  </a:lnTo>
                  <a:lnTo>
                    <a:pt x="1989" y="2334"/>
                  </a:lnTo>
                  <a:lnTo>
                    <a:pt x="1984" y="2334"/>
                  </a:lnTo>
                  <a:lnTo>
                    <a:pt x="1979" y="2334"/>
                  </a:lnTo>
                  <a:lnTo>
                    <a:pt x="1977" y="2337"/>
                  </a:lnTo>
                  <a:lnTo>
                    <a:pt x="1974" y="2337"/>
                  </a:lnTo>
                  <a:lnTo>
                    <a:pt x="1972" y="2337"/>
                  </a:lnTo>
                  <a:lnTo>
                    <a:pt x="1967" y="2337"/>
                  </a:lnTo>
                  <a:lnTo>
                    <a:pt x="1963" y="2337"/>
                  </a:lnTo>
                  <a:lnTo>
                    <a:pt x="1960" y="2337"/>
                  </a:lnTo>
                  <a:lnTo>
                    <a:pt x="1953" y="2339"/>
                  </a:lnTo>
                  <a:lnTo>
                    <a:pt x="1948" y="2339"/>
                  </a:lnTo>
                  <a:lnTo>
                    <a:pt x="1946" y="2339"/>
                  </a:lnTo>
                  <a:lnTo>
                    <a:pt x="1939" y="2339"/>
                  </a:lnTo>
                  <a:lnTo>
                    <a:pt x="1934" y="2339"/>
                  </a:lnTo>
                  <a:lnTo>
                    <a:pt x="1932" y="2339"/>
                  </a:lnTo>
                  <a:lnTo>
                    <a:pt x="1929" y="2339"/>
                  </a:lnTo>
                  <a:lnTo>
                    <a:pt x="1918" y="2339"/>
                  </a:lnTo>
                  <a:lnTo>
                    <a:pt x="1908" y="2339"/>
                  </a:lnTo>
                  <a:lnTo>
                    <a:pt x="1901" y="2339"/>
                  </a:lnTo>
                  <a:lnTo>
                    <a:pt x="1894" y="2339"/>
                  </a:lnTo>
                  <a:lnTo>
                    <a:pt x="1889" y="2339"/>
                  </a:lnTo>
                  <a:lnTo>
                    <a:pt x="1875" y="2339"/>
                  </a:lnTo>
                  <a:lnTo>
                    <a:pt x="1873" y="2339"/>
                  </a:lnTo>
                  <a:lnTo>
                    <a:pt x="1870" y="2339"/>
                  </a:lnTo>
                  <a:lnTo>
                    <a:pt x="1861" y="2339"/>
                  </a:lnTo>
                  <a:lnTo>
                    <a:pt x="1847" y="2337"/>
                  </a:lnTo>
                  <a:lnTo>
                    <a:pt x="1840" y="2337"/>
                  </a:lnTo>
                  <a:lnTo>
                    <a:pt x="1837" y="2337"/>
                  </a:lnTo>
                  <a:lnTo>
                    <a:pt x="1833" y="2337"/>
                  </a:lnTo>
                  <a:lnTo>
                    <a:pt x="1828" y="2337"/>
                  </a:lnTo>
                  <a:lnTo>
                    <a:pt x="1826" y="2337"/>
                  </a:lnTo>
                  <a:lnTo>
                    <a:pt x="1823" y="2337"/>
                  </a:lnTo>
                  <a:lnTo>
                    <a:pt x="1821" y="2337"/>
                  </a:lnTo>
                  <a:lnTo>
                    <a:pt x="1816" y="2337"/>
                  </a:lnTo>
                  <a:lnTo>
                    <a:pt x="1814" y="2337"/>
                  </a:lnTo>
                  <a:lnTo>
                    <a:pt x="1809" y="2337"/>
                  </a:lnTo>
                  <a:lnTo>
                    <a:pt x="1807" y="2337"/>
                  </a:lnTo>
                  <a:lnTo>
                    <a:pt x="1802" y="2339"/>
                  </a:lnTo>
                  <a:lnTo>
                    <a:pt x="1800" y="2339"/>
                  </a:lnTo>
                  <a:lnTo>
                    <a:pt x="1795" y="2339"/>
                  </a:lnTo>
                  <a:lnTo>
                    <a:pt x="1790" y="2339"/>
                  </a:lnTo>
                  <a:lnTo>
                    <a:pt x="1788" y="2339"/>
                  </a:lnTo>
                  <a:lnTo>
                    <a:pt x="1783" y="2339"/>
                  </a:lnTo>
                  <a:lnTo>
                    <a:pt x="1781" y="2339"/>
                  </a:lnTo>
                  <a:lnTo>
                    <a:pt x="1778" y="2339"/>
                  </a:lnTo>
                  <a:lnTo>
                    <a:pt x="1776" y="2342"/>
                  </a:lnTo>
                  <a:lnTo>
                    <a:pt x="1769" y="2342"/>
                  </a:lnTo>
                  <a:lnTo>
                    <a:pt x="1762" y="2342"/>
                  </a:lnTo>
                  <a:lnTo>
                    <a:pt x="1755" y="2342"/>
                  </a:lnTo>
                  <a:lnTo>
                    <a:pt x="1748" y="2342"/>
                  </a:lnTo>
                  <a:lnTo>
                    <a:pt x="1743" y="2342"/>
                  </a:lnTo>
                  <a:lnTo>
                    <a:pt x="1741" y="2342"/>
                  </a:lnTo>
                  <a:lnTo>
                    <a:pt x="1736" y="2342"/>
                  </a:lnTo>
                  <a:lnTo>
                    <a:pt x="1731" y="2342"/>
                  </a:lnTo>
                  <a:lnTo>
                    <a:pt x="1726" y="2342"/>
                  </a:lnTo>
                  <a:lnTo>
                    <a:pt x="1719" y="2342"/>
                  </a:lnTo>
                  <a:lnTo>
                    <a:pt x="1715" y="2342"/>
                  </a:lnTo>
                  <a:lnTo>
                    <a:pt x="1712" y="2342"/>
                  </a:lnTo>
                  <a:lnTo>
                    <a:pt x="1705" y="2342"/>
                  </a:lnTo>
                  <a:lnTo>
                    <a:pt x="1698" y="2342"/>
                  </a:lnTo>
                  <a:lnTo>
                    <a:pt x="1691" y="2342"/>
                  </a:lnTo>
                  <a:lnTo>
                    <a:pt x="1689" y="2342"/>
                  </a:lnTo>
                  <a:lnTo>
                    <a:pt x="1684" y="2342"/>
                  </a:lnTo>
                  <a:lnTo>
                    <a:pt x="1681" y="2342"/>
                  </a:lnTo>
                  <a:lnTo>
                    <a:pt x="1679" y="2342"/>
                  </a:lnTo>
                  <a:lnTo>
                    <a:pt x="1677" y="2342"/>
                  </a:lnTo>
                  <a:lnTo>
                    <a:pt x="1677" y="2342"/>
                  </a:lnTo>
                  <a:lnTo>
                    <a:pt x="1674" y="2342"/>
                  </a:lnTo>
                  <a:lnTo>
                    <a:pt x="1670" y="2342"/>
                  </a:lnTo>
                  <a:lnTo>
                    <a:pt x="1667" y="2342"/>
                  </a:lnTo>
                  <a:lnTo>
                    <a:pt x="1663" y="2342"/>
                  </a:lnTo>
                  <a:lnTo>
                    <a:pt x="1660" y="2342"/>
                  </a:lnTo>
                  <a:lnTo>
                    <a:pt x="1655" y="2342"/>
                  </a:lnTo>
                  <a:lnTo>
                    <a:pt x="1651" y="2342"/>
                  </a:lnTo>
                  <a:lnTo>
                    <a:pt x="1648" y="2342"/>
                  </a:lnTo>
                  <a:lnTo>
                    <a:pt x="1644" y="2342"/>
                  </a:lnTo>
                  <a:lnTo>
                    <a:pt x="1641" y="2342"/>
                  </a:lnTo>
                  <a:lnTo>
                    <a:pt x="1637" y="2342"/>
                  </a:lnTo>
                  <a:lnTo>
                    <a:pt x="1634" y="2342"/>
                  </a:lnTo>
                  <a:lnTo>
                    <a:pt x="1632" y="2342"/>
                  </a:lnTo>
                  <a:lnTo>
                    <a:pt x="1629" y="2342"/>
                  </a:lnTo>
                  <a:lnTo>
                    <a:pt x="1627" y="2342"/>
                  </a:lnTo>
                  <a:lnTo>
                    <a:pt x="1622" y="2342"/>
                  </a:lnTo>
                  <a:lnTo>
                    <a:pt x="1615" y="2342"/>
                  </a:lnTo>
                  <a:lnTo>
                    <a:pt x="1606" y="2342"/>
                  </a:lnTo>
                  <a:lnTo>
                    <a:pt x="1601" y="2342"/>
                  </a:lnTo>
                  <a:lnTo>
                    <a:pt x="1596" y="2342"/>
                  </a:lnTo>
                  <a:lnTo>
                    <a:pt x="1585" y="2342"/>
                  </a:lnTo>
                  <a:lnTo>
                    <a:pt x="1575" y="2342"/>
                  </a:lnTo>
                  <a:lnTo>
                    <a:pt x="1566" y="2342"/>
                  </a:lnTo>
                  <a:lnTo>
                    <a:pt x="1563" y="2342"/>
                  </a:lnTo>
                  <a:lnTo>
                    <a:pt x="1556" y="2342"/>
                  </a:lnTo>
                  <a:lnTo>
                    <a:pt x="1547" y="2342"/>
                  </a:lnTo>
                  <a:lnTo>
                    <a:pt x="1537" y="2342"/>
                  </a:lnTo>
                  <a:lnTo>
                    <a:pt x="1535" y="2342"/>
                  </a:lnTo>
                  <a:lnTo>
                    <a:pt x="1533" y="2342"/>
                  </a:lnTo>
                  <a:lnTo>
                    <a:pt x="1528" y="2342"/>
                  </a:lnTo>
                  <a:lnTo>
                    <a:pt x="1518" y="2342"/>
                  </a:lnTo>
                  <a:lnTo>
                    <a:pt x="1507" y="2342"/>
                  </a:lnTo>
                  <a:lnTo>
                    <a:pt x="1497" y="2342"/>
                  </a:lnTo>
                  <a:lnTo>
                    <a:pt x="1490" y="2342"/>
                  </a:lnTo>
                  <a:lnTo>
                    <a:pt x="1488" y="2342"/>
                  </a:lnTo>
                  <a:lnTo>
                    <a:pt x="1481" y="2342"/>
                  </a:lnTo>
                  <a:lnTo>
                    <a:pt x="1459" y="2342"/>
                  </a:lnTo>
                  <a:lnTo>
                    <a:pt x="1452" y="2342"/>
                  </a:lnTo>
                  <a:lnTo>
                    <a:pt x="1450" y="2342"/>
                  </a:lnTo>
                  <a:lnTo>
                    <a:pt x="1445" y="2342"/>
                  </a:lnTo>
                  <a:lnTo>
                    <a:pt x="1443" y="2342"/>
                  </a:lnTo>
                  <a:lnTo>
                    <a:pt x="1431" y="2342"/>
                  </a:lnTo>
                  <a:lnTo>
                    <a:pt x="1422" y="2342"/>
                  </a:lnTo>
                  <a:lnTo>
                    <a:pt x="1410" y="2344"/>
                  </a:lnTo>
                  <a:lnTo>
                    <a:pt x="1407" y="2344"/>
                  </a:lnTo>
                  <a:lnTo>
                    <a:pt x="1400" y="2344"/>
                  </a:lnTo>
                  <a:lnTo>
                    <a:pt x="1398" y="2344"/>
                  </a:lnTo>
                  <a:lnTo>
                    <a:pt x="1396" y="2344"/>
                  </a:lnTo>
                  <a:lnTo>
                    <a:pt x="1391" y="2344"/>
                  </a:lnTo>
                  <a:lnTo>
                    <a:pt x="1386" y="2344"/>
                  </a:lnTo>
                  <a:lnTo>
                    <a:pt x="1384" y="2344"/>
                  </a:lnTo>
                  <a:lnTo>
                    <a:pt x="1379" y="2344"/>
                  </a:lnTo>
                  <a:lnTo>
                    <a:pt x="1374" y="2344"/>
                  </a:lnTo>
                  <a:lnTo>
                    <a:pt x="1372" y="2344"/>
                  </a:lnTo>
                  <a:lnTo>
                    <a:pt x="1365" y="2344"/>
                  </a:lnTo>
                  <a:lnTo>
                    <a:pt x="1360" y="2344"/>
                  </a:lnTo>
                  <a:lnTo>
                    <a:pt x="1355" y="2344"/>
                  </a:lnTo>
                  <a:lnTo>
                    <a:pt x="1351" y="2344"/>
                  </a:lnTo>
                  <a:lnTo>
                    <a:pt x="1344" y="2344"/>
                  </a:lnTo>
                  <a:lnTo>
                    <a:pt x="1337" y="2344"/>
                  </a:lnTo>
                  <a:lnTo>
                    <a:pt x="1337" y="2344"/>
                  </a:lnTo>
                  <a:lnTo>
                    <a:pt x="1332" y="2344"/>
                  </a:lnTo>
                  <a:lnTo>
                    <a:pt x="1325" y="2344"/>
                  </a:lnTo>
                  <a:lnTo>
                    <a:pt x="1320" y="2344"/>
                  </a:lnTo>
                  <a:lnTo>
                    <a:pt x="1315" y="2346"/>
                  </a:lnTo>
                  <a:lnTo>
                    <a:pt x="1311" y="2346"/>
                  </a:lnTo>
                  <a:lnTo>
                    <a:pt x="1308" y="2346"/>
                  </a:lnTo>
                  <a:lnTo>
                    <a:pt x="1304" y="2346"/>
                  </a:lnTo>
                  <a:lnTo>
                    <a:pt x="1299" y="2346"/>
                  </a:lnTo>
                  <a:lnTo>
                    <a:pt x="1294" y="2346"/>
                  </a:lnTo>
                  <a:lnTo>
                    <a:pt x="1289" y="2349"/>
                  </a:lnTo>
                  <a:lnTo>
                    <a:pt x="1287" y="2349"/>
                  </a:lnTo>
                  <a:lnTo>
                    <a:pt x="1285" y="2349"/>
                  </a:lnTo>
                  <a:lnTo>
                    <a:pt x="1282" y="2349"/>
                  </a:lnTo>
                  <a:lnTo>
                    <a:pt x="1280" y="2349"/>
                  </a:lnTo>
                  <a:lnTo>
                    <a:pt x="1278" y="2349"/>
                  </a:lnTo>
                  <a:lnTo>
                    <a:pt x="1270" y="2349"/>
                  </a:lnTo>
                  <a:lnTo>
                    <a:pt x="1268" y="2349"/>
                  </a:lnTo>
                  <a:lnTo>
                    <a:pt x="1261" y="2351"/>
                  </a:lnTo>
                  <a:lnTo>
                    <a:pt x="1263" y="2346"/>
                  </a:lnTo>
                  <a:lnTo>
                    <a:pt x="1263" y="2339"/>
                  </a:lnTo>
                  <a:lnTo>
                    <a:pt x="1266" y="2334"/>
                  </a:lnTo>
                  <a:lnTo>
                    <a:pt x="1266" y="2332"/>
                  </a:lnTo>
                  <a:lnTo>
                    <a:pt x="1268" y="2327"/>
                  </a:lnTo>
                  <a:lnTo>
                    <a:pt x="1268" y="2325"/>
                  </a:lnTo>
                  <a:lnTo>
                    <a:pt x="1268" y="2325"/>
                  </a:lnTo>
                  <a:lnTo>
                    <a:pt x="1270" y="2320"/>
                  </a:lnTo>
                  <a:lnTo>
                    <a:pt x="1270" y="2318"/>
                  </a:lnTo>
                  <a:lnTo>
                    <a:pt x="1273" y="2311"/>
                  </a:lnTo>
                  <a:lnTo>
                    <a:pt x="1275" y="2306"/>
                  </a:lnTo>
                  <a:lnTo>
                    <a:pt x="1275" y="2301"/>
                  </a:lnTo>
                  <a:lnTo>
                    <a:pt x="1278" y="2294"/>
                  </a:lnTo>
                  <a:lnTo>
                    <a:pt x="1280" y="2287"/>
                  </a:lnTo>
                  <a:lnTo>
                    <a:pt x="1280" y="2282"/>
                  </a:lnTo>
                  <a:lnTo>
                    <a:pt x="1280" y="2280"/>
                  </a:lnTo>
                  <a:lnTo>
                    <a:pt x="1280" y="2275"/>
                  </a:lnTo>
                  <a:lnTo>
                    <a:pt x="1282" y="2268"/>
                  </a:lnTo>
                  <a:lnTo>
                    <a:pt x="1282" y="2266"/>
                  </a:lnTo>
                  <a:lnTo>
                    <a:pt x="1282" y="2261"/>
                  </a:lnTo>
                  <a:lnTo>
                    <a:pt x="1285" y="2256"/>
                  </a:lnTo>
                  <a:lnTo>
                    <a:pt x="1287" y="2252"/>
                  </a:lnTo>
                  <a:lnTo>
                    <a:pt x="1287" y="2247"/>
                  </a:lnTo>
                  <a:lnTo>
                    <a:pt x="1289" y="2240"/>
                  </a:lnTo>
                  <a:lnTo>
                    <a:pt x="1292" y="2233"/>
                  </a:lnTo>
                  <a:lnTo>
                    <a:pt x="1292" y="2228"/>
                  </a:lnTo>
                  <a:lnTo>
                    <a:pt x="1292" y="2226"/>
                  </a:lnTo>
                  <a:lnTo>
                    <a:pt x="1294" y="2221"/>
                  </a:lnTo>
                  <a:lnTo>
                    <a:pt x="1294" y="2216"/>
                  </a:lnTo>
                  <a:lnTo>
                    <a:pt x="1296" y="2212"/>
                  </a:lnTo>
                  <a:lnTo>
                    <a:pt x="1299" y="2207"/>
                  </a:lnTo>
                  <a:lnTo>
                    <a:pt x="1299" y="2200"/>
                  </a:lnTo>
                  <a:lnTo>
                    <a:pt x="1301" y="2195"/>
                  </a:lnTo>
                  <a:lnTo>
                    <a:pt x="1301" y="2193"/>
                  </a:lnTo>
                  <a:lnTo>
                    <a:pt x="1301" y="2190"/>
                  </a:lnTo>
                  <a:lnTo>
                    <a:pt x="1301" y="2188"/>
                  </a:lnTo>
                  <a:lnTo>
                    <a:pt x="1304" y="2183"/>
                  </a:lnTo>
                  <a:lnTo>
                    <a:pt x="1304" y="2179"/>
                  </a:lnTo>
                  <a:lnTo>
                    <a:pt x="1304" y="2171"/>
                  </a:lnTo>
                  <a:lnTo>
                    <a:pt x="1306" y="2167"/>
                  </a:lnTo>
                  <a:lnTo>
                    <a:pt x="1306" y="2164"/>
                  </a:lnTo>
                  <a:lnTo>
                    <a:pt x="1306" y="2162"/>
                  </a:lnTo>
                  <a:lnTo>
                    <a:pt x="1306" y="2157"/>
                  </a:lnTo>
                  <a:lnTo>
                    <a:pt x="1306" y="2153"/>
                  </a:lnTo>
                  <a:lnTo>
                    <a:pt x="1308" y="2150"/>
                  </a:lnTo>
                  <a:lnTo>
                    <a:pt x="1308" y="2143"/>
                  </a:lnTo>
                  <a:lnTo>
                    <a:pt x="1308" y="2138"/>
                  </a:lnTo>
                  <a:lnTo>
                    <a:pt x="1308" y="2134"/>
                  </a:lnTo>
                  <a:lnTo>
                    <a:pt x="1308" y="2131"/>
                  </a:lnTo>
                  <a:lnTo>
                    <a:pt x="1308" y="2129"/>
                  </a:lnTo>
                  <a:lnTo>
                    <a:pt x="1308" y="2127"/>
                  </a:lnTo>
                  <a:lnTo>
                    <a:pt x="1308" y="2124"/>
                  </a:lnTo>
                  <a:lnTo>
                    <a:pt x="1308" y="2119"/>
                  </a:lnTo>
                  <a:lnTo>
                    <a:pt x="1308" y="2115"/>
                  </a:lnTo>
                  <a:lnTo>
                    <a:pt x="1308" y="2110"/>
                  </a:lnTo>
                  <a:lnTo>
                    <a:pt x="1308" y="2105"/>
                  </a:lnTo>
                  <a:lnTo>
                    <a:pt x="1308" y="2098"/>
                  </a:lnTo>
                  <a:lnTo>
                    <a:pt x="1308" y="2098"/>
                  </a:lnTo>
                  <a:lnTo>
                    <a:pt x="1308" y="2096"/>
                  </a:lnTo>
                  <a:lnTo>
                    <a:pt x="1308" y="2093"/>
                  </a:lnTo>
                  <a:lnTo>
                    <a:pt x="1308" y="2089"/>
                  </a:lnTo>
                  <a:lnTo>
                    <a:pt x="1308" y="2084"/>
                  </a:lnTo>
                  <a:lnTo>
                    <a:pt x="1308" y="2082"/>
                  </a:lnTo>
                  <a:lnTo>
                    <a:pt x="1308" y="2079"/>
                  </a:lnTo>
                  <a:lnTo>
                    <a:pt x="1308" y="2077"/>
                  </a:lnTo>
                  <a:lnTo>
                    <a:pt x="1308" y="2075"/>
                  </a:lnTo>
                  <a:lnTo>
                    <a:pt x="1308" y="2072"/>
                  </a:lnTo>
                  <a:lnTo>
                    <a:pt x="1308" y="2070"/>
                  </a:lnTo>
                  <a:lnTo>
                    <a:pt x="1308" y="2065"/>
                  </a:lnTo>
                  <a:lnTo>
                    <a:pt x="1308" y="2060"/>
                  </a:lnTo>
                  <a:lnTo>
                    <a:pt x="1308" y="2053"/>
                  </a:lnTo>
                  <a:lnTo>
                    <a:pt x="1308" y="2051"/>
                  </a:lnTo>
                  <a:lnTo>
                    <a:pt x="1308" y="2044"/>
                  </a:lnTo>
                  <a:lnTo>
                    <a:pt x="1308" y="2041"/>
                  </a:lnTo>
                  <a:lnTo>
                    <a:pt x="1308" y="2039"/>
                  </a:lnTo>
                  <a:lnTo>
                    <a:pt x="1308" y="2034"/>
                  </a:lnTo>
                  <a:lnTo>
                    <a:pt x="1308" y="2030"/>
                  </a:lnTo>
                  <a:lnTo>
                    <a:pt x="1308" y="2025"/>
                  </a:lnTo>
                  <a:lnTo>
                    <a:pt x="1308" y="2020"/>
                  </a:lnTo>
                  <a:lnTo>
                    <a:pt x="1308" y="2013"/>
                  </a:lnTo>
                  <a:lnTo>
                    <a:pt x="1308" y="2008"/>
                  </a:lnTo>
                  <a:lnTo>
                    <a:pt x="1308" y="2006"/>
                  </a:lnTo>
                  <a:lnTo>
                    <a:pt x="1308" y="2001"/>
                  </a:lnTo>
                  <a:lnTo>
                    <a:pt x="1308" y="1997"/>
                  </a:lnTo>
                  <a:lnTo>
                    <a:pt x="1308" y="1992"/>
                  </a:lnTo>
                  <a:lnTo>
                    <a:pt x="1308" y="1990"/>
                  </a:lnTo>
                  <a:lnTo>
                    <a:pt x="1308" y="1987"/>
                  </a:lnTo>
                  <a:lnTo>
                    <a:pt x="1308" y="1987"/>
                  </a:lnTo>
                  <a:lnTo>
                    <a:pt x="1308" y="1985"/>
                  </a:lnTo>
                  <a:lnTo>
                    <a:pt x="1308" y="1978"/>
                  </a:lnTo>
                  <a:lnTo>
                    <a:pt x="1308" y="1973"/>
                  </a:lnTo>
                  <a:lnTo>
                    <a:pt x="1308" y="1971"/>
                  </a:lnTo>
                  <a:lnTo>
                    <a:pt x="1308" y="1966"/>
                  </a:lnTo>
                  <a:lnTo>
                    <a:pt x="1308" y="1964"/>
                  </a:lnTo>
                  <a:lnTo>
                    <a:pt x="1308" y="1959"/>
                  </a:lnTo>
                  <a:lnTo>
                    <a:pt x="1308" y="1956"/>
                  </a:lnTo>
                  <a:lnTo>
                    <a:pt x="1308" y="1949"/>
                  </a:lnTo>
                  <a:lnTo>
                    <a:pt x="1308" y="1947"/>
                  </a:lnTo>
                  <a:lnTo>
                    <a:pt x="1308" y="1945"/>
                  </a:lnTo>
                  <a:lnTo>
                    <a:pt x="1308" y="1942"/>
                  </a:lnTo>
                  <a:lnTo>
                    <a:pt x="1308" y="1935"/>
                  </a:lnTo>
                  <a:lnTo>
                    <a:pt x="1308" y="1930"/>
                  </a:lnTo>
                  <a:lnTo>
                    <a:pt x="1308" y="1930"/>
                  </a:lnTo>
                  <a:lnTo>
                    <a:pt x="1308" y="1928"/>
                  </a:lnTo>
                  <a:lnTo>
                    <a:pt x="1308" y="1923"/>
                  </a:lnTo>
                  <a:lnTo>
                    <a:pt x="1308" y="1916"/>
                  </a:lnTo>
                  <a:lnTo>
                    <a:pt x="1308" y="1914"/>
                  </a:lnTo>
                  <a:lnTo>
                    <a:pt x="1308" y="1897"/>
                  </a:lnTo>
                  <a:lnTo>
                    <a:pt x="1308" y="1893"/>
                  </a:lnTo>
                  <a:lnTo>
                    <a:pt x="1308" y="1878"/>
                  </a:lnTo>
                  <a:lnTo>
                    <a:pt x="1308" y="1874"/>
                  </a:lnTo>
                  <a:lnTo>
                    <a:pt x="1308" y="1867"/>
                  </a:lnTo>
                  <a:lnTo>
                    <a:pt x="1308" y="1860"/>
                  </a:lnTo>
                  <a:lnTo>
                    <a:pt x="1308" y="1852"/>
                  </a:lnTo>
                  <a:lnTo>
                    <a:pt x="1308" y="1848"/>
                  </a:lnTo>
                  <a:lnTo>
                    <a:pt x="1308" y="1841"/>
                  </a:lnTo>
                  <a:lnTo>
                    <a:pt x="1308" y="1836"/>
                  </a:lnTo>
                  <a:lnTo>
                    <a:pt x="1308" y="1824"/>
                  </a:lnTo>
                  <a:lnTo>
                    <a:pt x="1308" y="1817"/>
                  </a:lnTo>
                  <a:lnTo>
                    <a:pt x="1306" y="1805"/>
                  </a:lnTo>
                  <a:lnTo>
                    <a:pt x="1280" y="1805"/>
                  </a:lnTo>
                  <a:lnTo>
                    <a:pt x="1270" y="1805"/>
                  </a:lnTo>
                  <a:lnTo>
                    <a:pt x="1266" y="1805"/>
                  </a:lnTo>
                  <a:lnTo>
                    <a:pt x="1263" y="1805"/>
                  </a:lnTo>
                  <a:lnTo>
                    <a:pt x="1261" y="1805"/>
                  </a:lnTo>
                  <a:lnTo>
                    <a:pt x="1218" y="1805"/>
                  </a:lnTo>
                  <a:lnTo>
                    <a:pt x="1211" y="1805"/>
                  </a:lnTo>
                  <a:lnTo>
                    <a:pt x="1200" y="1805"/>
                  </a:lnTo>
                  <a:lnTo>
                    <a:pt x="1195" y="1805"/>
                  </a:lnTo>
                  <a:lnTo>
                    <a:pt x="1171" y="1805"/>
                  </a:lnTo>
                  <a:lnTo>
                    <a:pt x="1081" y="1805"/>
                  </a:lnTo>
                  <a:lnTo>
                    <a:pt x="1079" y="1805"/>
                  </a:lnTo>
                  <a:lnTo>
                    <a:pt x="1072" y="1805"/>
                  </a:lnTo>
                  <a:lnTo>
                    <a:pt x="1063" y="1805"/>
                  </a:lnTo>
                  <a:lnTo>
                    <a:pt x="1051" y="1805"/>
                  </a:lnTo>
                  <a:lnTo>
                    <a:pt x="1044" y="1808"/>
                  </a:lnTo>
                  <a:lnTo>
                    <a:pt x="1037" y="1808"/>
                  </a:lnTo>
                  <a:lnTo>
                    <a:pt x="1027" y="1808"/>
                  </a:lnTo>
                  <a:lnTo>
                    <a:pt x="1015" y="1808"/>
                  </a:lnTo>
                  <a:lnTo>
                    <a:pt x="1006" y="1808"/>
                  </a:lnTo>
                  <a:lnTo>
                    <a:pt x="1001" y="1808"/>
                  </a:lnTo>
                  <a:lnTo>
                    <a:pt x="996" y="1808"/>
                  </a:lnTo>
                  <a:lnTo>
                    <a:pt x="992" y="1808"/>
                  </a:lnTo>
                  <a:lnTo>
                    <a:pt x="989" y="1808"/>
                  </a:lnTo>
                  <a:lnTo>
                    <a:pt x="987" y="1808"/>
                  </a:lnTo>
                  <a:lnTo>
                    <a:pt x="985" y="1808"/>
                  </a:lnTo>
                  <a:lnTo>
                    <a:pt x="982" y="1808"/>
                  </a:lnTo>
                  <a:lnTo>
                    <a:pt x="982" y="1810"/>
                  </a:lnTo>
                  <a:lnTo>
                    <a:pt x="980" y="1810"/>
                  </a:lnTo>
                  <a:lnTo>
                    <a:pt x="975" y="1812"/>
                  </a:lnTo>
                  <a:lnTo>
                    <a:pt x="973" y="1815"/>
                  </a:lnTo>
                  <a:lnTo>
                    <a:pt x="970" y="1817"/>
                  </a:lnTo>
                  <a:lnTo>
                    <a:pt x="970" y="1817"/>
                  </a:lnTo>
                  <a:lnTo>
                    <a:pt x="968" y="1817"/>
                  </a:lnTo>
                  <a:lnTo>
                    <a:pt x="968" y="1819"/>
                  </a:lnTo>
                  <a:lnTo>
                    <a:pt x="966" y="1822"/>
                  </a:lnTo>
                  <a:lnTo>
                    <a:pt x="966" y="1824"/>
                  </a:lnTo>
                  <a:lnTo>
                    <a:pt x="966" y="1827"/>
                  </a:lnTo>
                  <a:lnTo>
                    <a:pt x="963" y="1829"/>
                  </a:lnTo>
                  <a:lnTo>
                    <a:pt x="963" y="1831"/>
                  </a:lnTo>
                  <a:lnTo>
                    <a:pt x="963" y="1834"/>
                  </a:lnTo>
                  <a:lnTo>
                    <a:pt x="963" y="1836"/>
                  </a:lnTo>
                  <a:lnTo>
                    <a:pt x="963" y="1838"/>
                  </a:lnTo>
                  <a:lnTo>
                    <a:pt x="963" y="1841"/>
                  </a:lnTo>
                  <a:lnTo>
                    <a:pt x="963" y="1843"/>
                  </a:lnTo>
                  <a:lnTo>
                    <a:pt x="963" y="1845"/>
                  </a:lnTo>
                  <a:lnTo>
                    <a:pt x="961" y="1845"/>
                  </a:lnTo>
                  <a:lnTo>
                    <a:pt x="961" y="1848"/>
                  </a:lnTo>
                  <a:lnTo>
                    <a:pt x="961" y="1850"/>
                  </a:lnTo>
                  <a:lnTo>
                    <a:pt x="959" y="1852"/>
                  </a:lnTo>
                  <a:lnTo>
                    <a:pt x="949" y="1860"/>
                  </a:lnTo>
                  <a:lnTo>
                    <a:pt x="947" y="1850"/>
                  </a:lnTo>
                  <a:lnTo>
                    <a:pt x="947" y="1848"/>
                  </a:lnTo>
                  <a:lnTo>
                    <a:pt x="944" y="1845"/>
                  </a:lnTo>
                  <a:lnTo>
                    <a:pt x="944" y="1843"/>
                  </a:lnTo>
                  <a:lnTo>
                    <a:pt x="942" y="1843"/>
                  </a:lnTo>
                  <a:lnTo>
                    <a:pt x="942" y="1841"/>
                  </a:lnTo>
                  <a:lnTo>
                    <a:pt x="940" y="1838"/>
                  </a:lnTo>
                  <a:lnTo>
                    <a:pt x="940" y="1836"/>
                  </a:lnTo>
                  <a:lnTo>
                    <a:pt x="937" y="1836"/>
                  </a:lnTo>
                  <a:lnTo>
                    <a:pt x="935" y="1834"/>
                  </a:lnTo>
                  <a:lnTo>
                    <a:pt x="933" y="1831"/>
                  </a:lnTo>
                  <a:lnTo>
                    <a:pt x="923" y="1824"/>
                  </a:lnTo>
                  <a:lnTo>
                    <a:pt x="914" y="1819"/>
                  </a:lnTo>
                  <a:lnTo>
                    <a:pt x="909" y="1817"/>
                  </a:lnTo>
                  <a:lnTo>
                    <a:pt x="904" y="1815"/>
                  </a:lnTo>
                  <a:lnTo>
                    <a:pt x="900" y="1812"/>
                  </a:lnTo>
                  <a:lnTo>
                    <a:pt x="893" y="1808"/>
                  </a:lnTo>
                  <a:lnTo>
                    <a:pt x="888" y="1803"/>
                  </a:lnTo>
                  <a:lnTo>
                    <a:pt x="883" y="1801"/>
                  </a:lnTo>
                  <a:lnTo>
                    <a:pt x="883" y="1798"/>
                  </a:lnTo>
                  <a:lnTo>
                    <a:pt x="883" y="1798"/>
                  </a:lnTo>
                  <a:lnTo>
                    <a:pt x="881" y="1798"/>
                  </a:lnTo>
                  <a:lnTo>
                    <a:pt x="878" y="1793"/>
                  </a:lnTo>
                  <a:lnTo>
                    <a:pt x="874" y="1791"/>
                  </a:lnTo>
                  <a:lnTo>
                    <a:pt x="869" y="1789"/>
                  </a:lnTo>
                  <a:lnTo>
                    <a:pt x="867" y="1786"/>
                  </a:lnTo>
                  <a:lnTo>
                    <a:pt x="864" y="1786"/>
                  </a:lnTo>
                  <a:lnTo>
                    <a:pt x="862" y="1784"/>
                  </a:lnTo>
                  <a:lnTo>
                    <a:pt x="857" y="1782"/>
                  </a:lnTo>
                  <a:lnTo>
                    <a:pt x="852" y="1779"/>
                  </a:lnTo>
                  <a:lnTo>
                    <a:pt x="850" y="1777"/>
                  </a:lnTo>
                  <a:lnTo>
                    <a:pt x="848" y="1775"/>
                  </a:lnTo>
                  <a:lnTo>
                    <a:pt x="845" y="1775"/>
                  </a:lnTo>
                  <a:lnTo>
                    <a:pt x="843" y="1775"/>
                  </a:lnTo>
                  <a:lnTo>
                    <a:pt x="841" y="1772"/>
                  </a:lnTo>
                  <a:lnTo>
                    <a:pt x="838" y="1772"/>
                  </a:lnTo>
                  <a:lnTo>
                    <a:pt x="836" y="1772"/>
                  </a:lnTo>
                  <a:lnTo>
                    <a:pt x="836" y="1770"/>
                  </a:lnTo>
                  <a:lnTo>
                    <a:pt x="833" y="1770"/>
                  </a:lnTo>
                  <a:lnTo>
                    <a:pt x="831" y="1770"/>
                  </a:lnTo>
                  <a:lnTo>
                    <a:pt x="829" y="1770"/>
                  </a:lnTo>
                  <a:lnTo>
                    <a:pt x="826" y="1770"/>
                  </a:lnTo>
                  <a:lnTo>
                    <a:pt x="826" y="1770"/>
                  </a:lnTo>
                  <a:lnTo>
                    <a:pt x="824" y="1767"/>
                  </a:lnTo>
                  <a:lnTo>
                    <a:pt x="822" y="1767"/>
                  </a:lnTo>
                  <a:lnTo>
                    <a:pt x="819" y="1767"/>
                  </a:lnTo>
                  <a:lnTo>
                    <a:pt x="810" y="1767"/>
                  </a:lnTo>
                  <a:lnTo>
                    <a:pt x="803" y="1767"/>
                  </a:lnTo>
                  <a:lnTo>
                    <a:pt x="798" y="1767"/>
                  </a:lnTo>
                  <a:lnTo>
                    <a:pt x="796" y="1767"/>
                  </a:lnTo>
                  <a:lnTo>
                    <a:pt x="791" y="1767"/>
                  </a:lnTo>
                  <a:lnTo>
                    <a:pt x="789" y="1767"/>
                  </a:lnTo>
                  <a:lnTo>
                    <a:pt x="786" y="1767"/>
                  </a:lnTo>
                  <a:lnTo>
                    <a:pt x="784" y="1767"/>
                  </a:lnTo>
                  <a:lnTo>
                    <a:pt x="781" y="1767"/>
                  </a:lnTo>
                  <a:lnTo>
                    <a:pt x="779" y="1767"/>
                  </a:lnTo>
                  <a:lnTo>
                    <a:pt x="777" y="1767"/>
                  </a:lnTo>
                  <a:lnTo>
                    <a:pt x="774" y="1767"/>
                  </a:lnTo>
                  <a:lnTo>
                    <a:pt x="772" y="1767"/>
                  </a:lnTo>
                  <a:lnTo>
                    <a:pt x="770" y="1767"/>
                  </a:lnTo>
                  <a:lnTo>
                    <a:pt x="770" y="1770"/>
                  </a:lnTo>
                  <a:lnTo>
                    <a:pt x="770" y="1770"/>
                  </a:lnTo>
                  <a:lnTo>
                    <a:pt x="767" y="1770"/>
                  </a:lnTo>
                  <a:lnTo>
                    <a:pt x="765" y="1770"/>
                  </a:lnTo>
                  <a:lnTo>
                    <a:pt x="763" y="1772"/>
                  </a:lnTo>
                  <a:lnTo>
                    <a:pt x="760" y="1772"/>
                  </a:lnTo>
                  <a:lnTo>
                    <a:pt x="758" y="1775"/>
                  </a:lnTo>
                  <a:lnTo>
                    <a:pt x="756" y="1775"/>
                  </a:lnTo>
                  <a:lnTo>
                    <a:pt x="753" y="1777"/>
                  </a:lnTo>
                  <a:lnTo>
                    <a:pt x="751" y="1777"/>
                  </a:lnTo>
                  <a:lnTo>
                    <a:pt x="748" y="1779"/>
                  </a:lnTo>
                  <a:lnTo>
                    <a:pt x="746" y="1779"/>
                  </a:lnTo>
                  <a:lnTo>
                    <a:pt x="744" y="1782"/>
                  </a:lnTo>
                  <a:lnTo>
                    <a:pt x="741" y="1782"/>
                  </a:lnTo>
                  <a:lnTo>
                    <a:pt x="739" y="1784"/>
                  </a:lnTo>
                  <a:lnTo>
                    <a:pt x="734" y="1786"/>
                  </a:lnTo>
                  <a:lnTo>
                    <a:pt x="732" y="1789"/>
                  </a:lnTo>
                  <a:lnTo>
                    <a:pt x="727" y="1791"/>
                  </a:lnTo>
                  <a:lnTo>
                    <a:pt x="725" y="1793"/>
                  </a:lnTo>
                  <a:lnTo>
                    <a:pt x="722" y="1793"/>
                  </a:lnTo>
                  <a:lnTo>
                    <a:pt x="722" y="1796"/>
                  </a:lnTo>
                  <a:lnTo>
                    <a:pt x="720" y="1796"/>
                  </a:lnTo>
                  <a:lnTo>
                    <a:pt x="718" y="1798"/>
                  </a:lnTo>
                  <a:lnTo>
                    <a:pt x="715" y="1798"/>
                  </a:lnTo>
                  <a:lnTo>
                    <a:pt x="713" y="1798"/>
                  </a:lnTo>
                  <a:lnTo>
                    <a:pt x="713" y="1801"/>
                  </a:lnTo>
                  <a:lnTo>
                    <a:pt x="711" y="1801"/>
                  </a:lnTo>
                  <a:lnTo>
                    <a:pt x="708" y="1801"/>
                  </a:lnTo>
                  <a:lnTo>
                    <a:pt x="706" y="1803"/>
                  </a:lnTo>
                  <a:lnTo>
                    <a:pt x="704" y="1803"/>
                  </a:lnTo>
                  <a:lnTo>
                    <a:pt x="699" y="1803"/>
                  </a:lnTo>
                  <a:lnTo>
                    <a:pt x="696" y="1805"/>
                  </a:lnTo>
                  <a:lnTo>
                    <a:pt x="692" y="1805"/>
                  </a:lnTo>
                  <a:lnTo>
                    <a:pt x="689" y="1805"/>
                  </a:lnTo>
                  <a:lnTo>
                    <a:pt x="687" y="1805"/>
                  </a:lnTo>
                  <a:lnTo>
                    <a:pt x="680" y="1805"/>
                  </a:lnTo>
                  <a:lnTo>
                    <a:pt x="678" y="1808"/>
                  </a:lnTo>
                  <a:lnTo>
                    <a:pt x="673" y="1808"/>
                  </a:lnTo>
                  <a:lnTo>
                    <a:pt x="668" y="1808"/>
                  </a:lnTo>
                  <a:lnTo>
                    <a:pt x="661" y="1808"/>
                  </a:lnTo>
                  <a:lnTo>
                    <a:pt x="656" y="1808"/>
                  </a:lnTo>
                  <a:lnTo>
                    <a:pt x="654" y="1808"/>
                  </a:lnTo>
                  <a:lnTo>
                    <a:pt x="649" y="1808"/>
                  </a:lnTo>
                  <a:lnTo>
                    <a:pt x="642" y="1808"/>
                  </a:lnTo>
                  <a:lnTo>
                    <a:pt x="640" y="1808"/>
                  </a:lnTo>
                  <a:lnTo>
                    <a:pt x="635" y="1808"/>
                  </a:lnTo>
                  <a:lnTo>
                    <a:pt x="628" y="1808"/>
                  </a:lnTo>
                  <a:lnTo>
                    <a:pt x="626" y="1810"/>
                  </a:lnTo>
                  <a:lnTo>
                    <a:pt x="619" y="1810"/>
                  </a:lnTo>
                  <a:lnTo>
                    <a:pt x="614" y="1810"/>
                  </a:lnTo>
                  <a:lnTo>
                    <a:pt x="607" y="1810"/>
                  </a:lnTo>
                  <a:lnTo>
                    <a:pt x="604" y="1810"/>
                  </a:lnTo>
                  <a:lnTo>
                    <a:pt x="597" y="1810"/>
                  </a:lnTo>
                  <a:lnTo>
                    <a:pt x="595" y="1810"/>
                  </a:lnTo>
                  <a:lnTo>
                    <a:pt x="590" y="1810"/>
                  </a:lnTo>
                  <a:lnTo>
                    <a:pt x="588" y="1810"/>
                  </a:lnTo>
                  <a:lnTo>
                    <a:pt x="578" y="1810"/>
                  </a:lnTo>
                  <a:lnTo>
                    <a:pt x="569" y="1812"/>
                  </a:lnTo>
                  <a:lnTo>
                    <a:pt x="564" y="1812"/>
                  </a:lnTo>
                  <a:lnTo>
                    <a:pt x="559" y="1808"/>
                  </a:lnTo>
                  <a:lnTo>
                    <a:pt x="555" y="1805"/>
                  </a:lnTo>
                  <a:lnTo>
                    <a:pt x="550" y="1803"/>
                  </a:lnTo>
                  <a:lnTo>
                    <a:pt x="548" y="1801"/>
                  </a:lnTo>
                  <a:lnTo>
                    <a:pt x="543" y="1798"/>
                  </a:lnTo>
                  <a:lnTo>
                    <a:pt x="541" y="1793"/>
                  </a:lnTo>
                  <a:lnTo>
                    <a:pt x="536" y="1793"/>
                  </a:lnTo>
                  <a:lnTo>
                    <a:pt x="536" y="1791"/>
                  </a:lnTo>
                  <a:lnTo>
                    <a:pt x="529" y="1789"/>
                  </a:lnTo>
                  <a:lnTo>
                    <a:pt x="484" y="1767"/>
                  </a:lnTo>
                  <a:lnTo>
                    <a:pt x="472" y="1763"/>
                  </a:lnTo>
                  <a:lnTo>
                    <a:pt x="460" y="1760"/>
                  </a:lnTo>
                  <a:lnTo>
                    <a:pt x="439" y="1751"/>
                  </a:lnTo>
                  <a:lnTo>
                    <a:pt x="437" y="1751"/>
                  </a:lnTo>
                  <a:lnTo>
                    <a:pt x="434" y="1749"/>
                  </a:lnTo>
                  <a:lnTo>
                    <a:pt x="430" y="1746"/>
                  </a:lnTo>
                  <a:lnTo>
                    <a:pt x="427" y="1746"/>
                  </a:lnTo>
                  <a:lnTo>
                    <a:pt x="422" y="1741"/>
                  </a:lnTo>
                  <a:lnTo>
                    <a:pt x="418" y="1739"/>
                  </a:lnTo>
                  <a:lnTo>
                    <a:pt x="413" y="1737"/>
                  </a:lnTo>
                  <a:lnTo>
                    <a:pt x="406" y="1732"/>
                  </a:lnTo>
                  <a:lnTo>
                    <a:pt x="404" y="1732"/>
                  </a:lnTo>
                  <a:lnTo>
                    <a:pt x="396" y="1727"/>
                  </a:lnTo>
                  <a:lnTo>
                    <a:pt x="394" y="1725"/>
                  </a:lnTo>
                  <a:lnTo>
                    <a:pt x="382" y="1715"/>
                  </a:lnTo>
                  <a:lnTo>
                    <a:pt x="378" y="1713"/>
                  </a:lnTo>
                  <a:lnTo>
                    <a:pt x="375" y="1711"/>
                  </a:lnTo>
                  <a:lnTo>
                    <a:pt x="370" y="1704"/>
                  </a:lnTo>
                  <a:lnTo>
                    <a:pt x="359" y="1697"/>
                  </a:lnTo>
                  <a:lnTo>
                    <a:pt x="326" y="1668"/>
                  </a:lnTo>
                  <a:lnTo>
                    <a:pt x="323" y="1666"/>
                  </a:lnTo>
                  <a:lnTo>
                    <a:pt x="321" y="1664"/>
                  </a:lnTo>
                  <a:lnTo>
                    <a:pt x="314" y="1654"/>
                  </a:lnTo>
                  <a:lnTo>
                    <a:pt x="281" y="1630"/>
                  </a:lnTo>
                  <a:lnTo>
                    <a:pt x="267" y="1619"/>
                  </a:lnTo>
                  <a:lnTo>
                    <a:pt x="264" y="1616"/>
                  </a:lnTo>
                  <a:lnTo>
                    <a:pt x="113" y="1484"/>
                  </a:lnTo>
                  <a:lnTo>
                    <a:pt x="106" y="1479"/>
                  </a:lnTo>
                  <a:lnTo>
                    <a:pt x="96" y="1472"/>
                  </a:lnTo>
                  <a:lnTo>
                    <a:pt x="99" y="1470"/>
                  </a:lnTo>
                  <a:lnTo>
                    <a:pt x="101" y="1467"/>
                  </a:lnTo>
                  <a:lnTo>
                    <a:pt x="101" y="1465"/>
                  </a:lnTo>
                  <a:lnTo>
                    <a:pt x="104" y="1465"/>
                  </a:lnTo>
                  <a:lnTo>
                    <a:pt x="104" y="1463"/>
                  </a:lnTo>
                  <a:lnTo>
                    <a:pt x="104" y="1460"/>
                  </a:lnTo>
                  <a:lnTo>
                    <a:pt x="108" y="1456"/>
                  </a:lnTo>
                  <a:lnTo>
                    <a:pt x="111" y="1453"/>
                  </a:lnTo>
                  <a:lnTo>
                    <a:pt x="113" y="1449"/>
                  </a:lnTo>
                  <a:lnTo>
                    <a:pt x="113" y="1446"/>
                  </a:lnTo>
                  <a:lnTo>
                    <a:pt x="115" y="1444"/>
                  </a:lnTo>
                  <a:lnTo>
                    <a:pt x="115" y="1441"/>
                  </a:lnTo>
                  <a:lnTo>
                    <a:pt x="118" y="1439"/>
                  </a:lnTo>
                  <a:lnTo>
                    <a:pt x="118" y="1434"/>
                  </a:lnTo>
                  <a:lnTo>
                    <a:pt x="120" y="1427"/>
                  </a:lnTo>
                  <a:lnTo>
                    <a:pt x="122" y="1423"/>
                  </a:lnTo>
                  <a:lnTo>
                    <a:pt x="125" y="1413"/>
                  </a:lnTo>
                  <a:lnTo>
                    <a:pt x="130" y="1392"/>
                  </a:lnTo>
                  <a:lnTo>
                    <a:pt x="134" y="1375"/>
                  </a:lnTo>
                  <a:lnTo>
                    <a:pt x="137" y="1368"/>
                  </a:lnTo>
                  <a:lnTo>
                    <a:pt x="137" y="1366"/>
                  </a:lnTo>
                  <a:lnTo>
                    <a:pt x="137" y="1363"/>
                  </a:lnTo>
                  <a:lnTo>
                    <a:pt x="139" y="1363"/>
                  </a:lnTo>
                  <a:lnTo>
                    <a:pt x="139" y="1361"/>
                  </a:lnTo>
                  <a:lnTo>
                    <a:pt x="139" y="1359"/>
                  </a:lnTo>
                  <a:lnTo>
                    <a:pt x="141" y="1356"/>
                  </a:lnTo>
                  <a:lnTo>
                    <a:pt x="146" y="1345"/>
                  </a:lnTo>
                  <a:lnTo>
                    <a:pt x="146" y="1342"/>
                  </a:lnTo>
                  <a:lnTo>
                    <a:pt x="146" y="1340"/>
                  </a:lnTo>
                  <a:lnTo>
                    <a:pt x="148" y="1340"/>
                  </a:lnTo>
                  <a:lnTo>
                    <a:pt x="151" y="1337"/>
                  </a:lnTo>
                  <a:lnTo>
                    <a:pt x="151" y="1335"/>
                  </a:lnTo>
                  <a:lnTo>
                    <a:pt x="153" y="1335"/>
                  </a:lnTo>
                  <a:lnTo>
                    <a:pt x="156" y="1333"/>
                  </a:lnTo>
                  <a:lnTo>
                    <a:pt x="156" y="1330"/>
                  </a:lnTo>
                  <a:lnTo>
                    <a:pt x="158" y="1328"/>
                  </a:lnTo>
                  <a:lnTo>
                    <a:pt x="170" y="1319"/>
                  </a:lnTo>
                  <a:lnTo>
                    <a:pt x="177" y="1314"/>
                  </a:lnTo>
                  <a:lnTo>
                    <a:pt x="179" y="1312"/>
                  </a:lnTo>
                  <a:lnTo>
                    <a:pt x="182" y="1312"/>
                  </a:lnTo>
                  <a:lnTo>
                    <a:pt x="182" y="1309"/>
                  </a:lnTo>
                  <a:lnTo>
                    <a:pt x="184" y="1309"/>
                  </a:lnTo>
                  <a:lnTo>
                    <a:pt x="184" y="1307"/>
                  </a:lnTo>
                  <a:lnTo>
                    <a:pt x="186" y="1307"/>
                  </a:lnTo>
                  <a:lnTo>
                    <a:pt x="186" y="1307"/>
                  </a:lnTo>
                  <a:lnTo>
                    <a:pt x="189" y="1304"/>
                  </a:lnTo>
                  <a:lnTo>
                    <a:pt x="191" y="1302"/>
                  </a:lnTo>
                  <a:lnTo>
                    <a:pt x="193" y="1300"/>
                  </a:lnTo>
                  <a:lnTo>
                    <a:pt x="196" y="1295"/>
                  </a:lnTo>
                  <a:lnTo>
                    <a:pt x="196" y="1293"/>
                  </a:lnTo>
                  <a:lnTo>
                    <a:pt x="198" y="1290"/>
                  </a:lnTo>
                  <a:lnTo>
                    <a:pt x="200" y="1281"/>
                  </a:lnTo>
                  <a:lnTo>
                    <a:pt x="203" y="1281"/>
                  </a:lnTo>
                  <a:lnTo>
                    <a:pt x="203" y="1276"/>
                  </a:lnTo>
                  <a:lnTo>
                    <a:pt x="203" y="1274"/>
                  </a:lnTo>
                  <a:lnTo>
                    <a:pt x="203" y="1271"/>
                  </a:lnTo>
                  <a:lnTo>
                    <a:pt x="203" y="1269"/>
                  </a:lnTo>
                  <a:lnTo>
                    <a:pt x="203" y="1264"/>
                  </a:lnTo>
                  <a:lnTo>
                    <a:pt x="203" y="1262"/>
                  </a:lnTo>
                  <a:lnTo>
                    <a:pt x="203" y="1260"/>
                  </a:lnTo>
                  <a:lnTo>
                    <a:pt x="203" y="1250"/>
                  </a:lnTo>
                  <a:lnTo>
                    <a:pt x="203" y="1245"/>
                  </a:lnTo>
                  <a:lnTo>
                    <a:pt x="203" y="1238"/>
                  </a:lnTo>
                  <a:lnTo>
                    <a:pt x="203" y="1234"/>
                  </a:lnTo>
                  <a:lnTo>
                    <a:pt x="203" y="1224"/>
                  </a:lnTo>
                  <a:lnTo>
                    <a:pt x="191" y="1224"/>
                  </a:lnTo>
                  <a:lnTo>
                    <a:pt x="189" y="1224"/>
                  </a:lnTo>
                  <a:lnTo>
                    <a:pt x="186" y="1224"/>
                  </a:lnTo>
                  <a:lnTo>
                    <a:pt x="184" y="1224"/>
                  </a:lnTo>
                  <a:lnTo>
                    <a:pt x="182" y="1224"/>
                  </a:lnTo>
                  <a:lnTo>
                    <a:pt x="182" y="1222"/>
                  </a:lnTo>
                  <a:lnTo>
                    <a:pt x="179" y="1222"/>
                  </a:lnTo>
                  <a:lnTo>
                    <a:pt x="177" y="1222"/>
                  </a:lnTo>
                  <a:lnTo>
                    <a:pt x="177" y="1219"/>
                  </a:lnTo>
                  <a:lnTo>
                    <a:pt x="167" y="1217"/>
                  </a:lnTo>
                  <a:lnTo>
                    <a:pt x="160" y="1215"/>
                  </a:lnTo>
                  <a:lnTo>
                    <a:pt x="156" y="1212"/>
                  </a:lnTo>
                  <a:lnTo>
                    <a:pt x="153" y="1210"/>
                  </a:lnTo>
                  <a:lnTo>
                    <a:pt x="148" y="1210"/>
                  </a:lnTo>
                  <a:lnTo>
                    <a:pt x="146" y="1208"/>
                  </a:lnTo>
                  <a:lnTo>
                    <a:pt x="144" y="1208"/>
                  </a:lnTo>
                  <a:lnTo>
                    <a:pt x="137" y="1205"/>
                  </a:lnTo>
                  <a:lnTo>
                    <a:pt x="134" y="1205"/>
                  </a:lnTo>
                  <a:lnTo>
                    <a:pt x="132" y="1205"/>
                  </a:lnTo>
                  <a:lnTo>
                    <a:pt x="127" y="1205"/>
                  </a:lnTo>
                  <a:lnTo>
                    <a:pt x="115" y="1205"/>
                  </a:lnTo>
                  <a:lnTo>
                    <a:pt x="108" y="1203"/>
                  </a:lnTo>
                  <a:lnTo>
                    <a:pt x="106" y="1203"/>
                  </a:lnTo>
                  <a:lnTo>
                    <a:pt x="99" y="1203"/>
                  </a:lnTo>
                  <a:lnTo>
                    <a:pt x="89" y="1203"/>
                  </a:lnTo>
                  <a:lnTo>
                    <a:pt x="87" y="1203"/>
                  </a:lnTo>
                  <a:lnTo>
                    <a:pt x="85" y="1203"/>
                  </a:lnTo>
                  <a:lnTo>
                    <a:pt x="82" y="1203"/>
                  </a:lnTo>
                  <a:lnTo>
                    <a:pt x="80" y="1203"/>
                  </a:lnTo>
                  <a:lnTo>
                    <a:pt x="78" y="1203"/>
                  </a:lnTo>
                  <a:lnTo>
                    <a:pt x="63" y="1200"/>
                  </a:lnTo>
                  <a:lnTo>
                    <a:pt x="56" y="1200"/>
                  </a:lnTo>
                  <a:lnTo>
                    <a:pt x="54" y="1200"/>
                  </a:lnTo>
                  <a:lnTo>
                    <a:pt x="49" y="1200"/>
                  </a:lnTo>
                  <a:lnTo>
                    <a:pt x="42" y="1198"/>
                  </a:lnTo>
                  <a:lnTo>
                    <a:pt x="37" y="1198"/>
                  </a:lnTo>
                  <a:lnTo>
                    <a:pt x="35" y="1198"/>
                  </a:lnTo>
                  <a:lnTo>
                    <a:pt x="33" y="1196"/>
                  </a:lnTo>
                  <a:lnTo>
                    <a:pt x="30" y="1196"/>
                  </a:lnTo>
                  <a:lnTo>
                    <a:pt x="26" y="1196"/>
                  </a:lnTo>
                  <a:lnTo>
                    <a:pt x="19" y="1193"/>
                  </a:lnTo>
                  <a:lnTo>
                    <a:pt x="16" y="1193"/>
                  </a:lnTo>
                  <a:lnTo>
                    <a:pt x="11" y="1193"/>
                  </a:lnTo>
                  <a:lnTo>
                    <a:pt x="9" y="1193"/>
                  </a:lnTo>
                  <a:lnTo>
                    <a:pt x="7" y="1193"/>
                  </a:lnTo>
                  <a:lnTo>
                    <a:pt x="4" y="1191"/>
                  </a:lnTo>
                  <a:lnTo>
                    <a:pt x="2" y="1191"/>
                  </a:lnTo>
                  <a:lnTo>
                    <a:pt x="0" y="1191"/>
                  </a:lnTo>
                  <a:lnTo>
                    <a:pt x="2" y="1191"/>
                  </a:lnTo>
                  <a:lnTo>
                    <a:pt x="4" y="1189"/>
                  </a:lnTo>
                  <a:lnTo>
                    <a:pt x="7" y="1189"/>
                  </a:lnTo>
                  <a:lnTo>
                    <a:pt x="11" y="1186"/>
                  </a:lnTo>
                  <a:lnTo>
                    <a:pt x="14" y="1186"/>
                  </a:lnTo>
                  <a:lnTo>
                    <a:pt x="16" y="1184"/>
                  </a:lnTo>
                  <a:lnTo>
                    <a:pt x="19" y="1184"/>
                  </a:lnTo>
                  <a:lnTo>
                    <a:pt x="21" y="1182"/>
                  </a:lnTo>
                  <a:lnTo>
                    <a:pt x="23" y="1182"/>
                  </a:lnTo>
                  <a:lnTo>
                    <a:pt x="28" y="1179"/>
                  </a:lnTo>
                  <a:lnTo>
                    <a:pt x="30" y="1179"/>
                  </a:lnTo>
                  <a:lnTo>
                    <a:pt x="33" y="1179"/>
                  </a:lnTo>
                  <a:lnTo>
                    <a:pt x="37" y="1177"/>
                  </a:lnTo>
                  <a:lnTo>
                    <a:pt x="40" y="1177"/>
                  </a:lnTo>
                  <a:lnTo>
                    <a:pt x="45" y="1177"/>
                  </a:lnTo>
                  <a:lnTo>
                    <a:pt x="47" y="1174"/>
                  </a:lnTo>
                  <a:lnTo>
                    <a:pt x="52" y="1174"/>
                  </a:lnTo>
                  <a:lnTo>
                    <a:pt x="56" y="1174"/>
                  </a:lnTo>
                  <a:lnTo>
                    <a:pt x="61" y="1172"/>
                  </a:lnTo>
                  <a:lnTo>
                    <a:pt x="66" y="1172"/>
                  </a:lnTo>
                  <a:lnTo>
                    <a:pt x="73" y="1172"/>
                  </a:lnTo>
                  <a:lnTo>
                    <a:pt x="78" y="1170"/>
                  </a:lnTo>
                  <a:lnTo>
                    <a:pt x="82" y="1170"/>
                  </a:lnTo>
                  <a:lnTo>
                    <a:pt x="87" y="1167"/>
                  </a:lnTo>
                  <a:lnTo>
                    <a:pt x="89" y="1167"/>
                  </a:lnTo>
                  <a:lnTo>
                    <a:pt x="94" y="1167"/>
                  </a:lnTo>
                  <a:lnTo>
                    <a:pt x="99" y="1165"/>
                  </a:lnTo>
                  <a:lnTo>
                    <a:pt x="101" y="1165"/>
                  </a:lnTo>
                  <a:lnTo>
                    <a:pt x="106" y="1165"/>
                  </a:lnTo>
                  <a:lnTo>
                    <a:pt x="108" y="1165"/>
                  </a:lnTo>
                  <a:lnTo>
                    <a:pt x="111" y="1165"/>
                  </a:lnTo>
                  <a:lnTo>
                    <a:pt x="113" y="1163"/>
                  </a:lnTo>
                  <a:lnTo>
                    <a:pt x="118" y="1163"/>
                  </a:lnTo>
                  <a:lnTo>
                    <a:pt x="120" y="1163"/>
                  </a:lnTo>
                  <a:lnTo>
                    <a:pt x="122" y="1163"/>
                  </a:lnTo>
                  <a:lnTo>
                    <a:pt x="125" y="1163"/>
                  </a:lnTo>
                  <a:lnTo>
                    <a:pt x="127" y="1160"/>
                  </a:lnTo>
                  <a:lnTo>
                    <a:pt x="130" y="1160"/>
                  </a:lnTo>
                  <a:lnTo>
                    <a:pt x="132" y="1160"/>
                  </a:lnTo>
                  <a:lnTo>
                    <a:pt x="132" y="1158"/>
                  </a:lnTo>
                  <a:lnTo>
                    <a:pt x="132" y="1148"/>
                  </a:lnTo>
                  <a:lnTo>
                    <a:pt x="132" y="1137"/>
                  </a:lnTo>
                  <a:lnTo>
                    <a:pt x="132" y="1134"/>
                  </a:lnTo>
                  <a:lnTo>
                    <a:pt x="132" y="1125"/>
                  </a:lnTo>
                  <a:lnTo>
                    <a:pt x="132" y="1120"/>
                  </a:lnTo>
                  <a:lnTo>
                    <a:pt x="132" y="1113"/>
                  </a:lnTo>
                  <a:lnTo>
                    <a:pt x="132" y="1106"/>
                  </a:lnTo>
                  <a:lnTo>
                    <a:pt x="132" y="1099"/>
                  </a:lnTo>
                  <a:lnTo>
                    <a:pt x="132" y="1092"/>
                  </a:lnTo>
                  <a:lnTo>
                    <a:pt x="130" y="1089"/>
                  </a:lnTo>
                  <a:lnTo>
                    <a:pt x="137" y="1089"/>
                  </a:lnTo>
                  <a:lnTo>
                    <a:pt x="146" y="1089"/>
                  </a:lnTo>
                  <a:lnTo>
                    <a:pt x="151" y="1089"/>
                  </a:lnTo>
                  <a:lnTo>
                    <a:pt x="160" y="1089"/>
                  </a:lnTo>
                  <a:lnTo>
                    <a:pt x="165" y="1089"/>
                  </a:lnTo>
                  <a:lnTo>
                    <a:pt x="172" y="1089"/>
                  </a:lnTo>
                  <a:lnTo>
                    <a:pt x="184" y="1089"/>
                  </a:lnTo>
                  <a:lnTo>
                    <a:pt x="189" y="1089"/>
                  </a:lnTo>
                  <a:lnTo>
                    <a:pt x="196" y="1089"/>
                  </a:lnTo>
                  <a:lnTo>
                    <a:pt x="203" y="1089"/>
                  </a:lnTo>
                  <a:lnTo>
                    <a:pt x="207" y="1087"/>
                  </a:lnTo>
                  <a:lnTo>
                    <a:pt x="215" y="1087"/>
                  </a:lnTo>
                  <a:lnTo>
                    <a:pt x="222" y="1087"/>
                  </a:lnTo>
                  <a:lnTo>
                    <a:pt x="229" y="1087"/>
                  </a:lnTo>
                  <a:lnTo>
                    <a:pt x="231" y="1087"/>
                  </a:lnTo>
                  <a:lnTo>
                    <a:pt x="238" y="1087"/>
                  </a:lnTo>
                  <a:lnTo>
                    <a:pt x="245" y="1087"/>
                  </a:lnTo>
                  <a:lnTo>
                    <a:pt x="252" y="1087"/>
                  </a:lnTo>
                  <a:lnTo>
                    <a:pt x="259" y="1087"/>
                  </a:lnTo>
                  <a:lnTo>
                    <a:pt x="262" y="1087"/>
                  </a:lnTo>
                  <a:lnTo>
                    <a:pt x="267" y="1087"/>
                  </a:lnTo>
                  <a:lnTo>
                    <a:pt x="274" y="1087"/>
                  </a:lnTo>
                  <a:lnTo>
                    <a:pt x="281" y="1087"/>
                  </a:lnTo>
                  <a:lnTo>
                    <a:pt x="290" y="1087"/>
                  </a:lnTo>
                  <a:lnTo>
                    <a:pt x="297" y="1087"/>
                  </a:lnTo>
                  <a:lnTo>
                    <a:pt x="293" y="1087"/>
                  </a:lnTo>
                  <a:lnTo>
                    <a:pt x="281" y="1085"/>
                  </a:lnTo>
                  <a:lnTo>
                    <a:pt x="281" y="1080"/>
                  </a:lnTo>
                  <a:lnTo>
                    <a:pt x="281" y="1075"/>
                  </a:lnTo>
                  <a:lnTo>
                    <a:pt x="281" y="1073"/>
                  </a:lnTo>
                  <a:lnTo>
                    <a:pt x="290" y="1061"/>
                  </a:lnTo>
                  <a:lnTo>
                    <a:pt x="293" y="1056"/>
                  </a:lnTo>
                  <a:lnTo>
                    <a:pt x="295" y="1056"/>
                  </a:lnTo>
                  <a:lnTo>
                    <a:pt x="295" y="1054"/>
                  </a:lnTo>
                  <a:lnTo>
                    <a:pt x="297" y="1054"/>
                  </a:lnTo>
                  <a:lnTo>
                    <a:pt x="297" y="1049"/>
                  </a:lnTo>
                  <a:lnTo>
                    <a:pt x="295" y="1045"/>
                  </a:lnTo>
                  <a:lnTo>
                    <a:pt x="295" y="1042"/>
                  </a:lnTo>
                  <a:lnTo>
                    <a:pt x="293" y="1042"/>
                  </a:lnTo>
                  <a:lnTo>
                    <a:pt x="290" y="1028"/>
                  </a:lnTo>
                  <a:lnTo>
                    <a:pt x="290" y="1023"/>
                  </a:lnTo>
                  <a:lnTo>
                    <a:pt x="288" y="1021"/>
                  </a:lnTo>
                  <a:lnTo>
                    <a:pt x="285" y="1014"/>
                  </a:lnTo>
                  <a:lnTo>
                    <a:pt x="281" y="1009"/>
                  </a:lnTo>
                  <a:lnTo>
                    <a:pt x="278" y="1007"/>
                  </a:lnTo>
                  <a:lnTo>
                    <a:pt x="276" y="1002"/>
                  </a:lnTo>
                  <a:lnTo>
                    <a:pt x="276" y="1000"/>
                  </a:lnTo>
                  <a:lnTo>
                    <a:pt x="276" y="997"/>
                  </a:lnTo>
                  <a:lnTo>
                    <a:pt x="276" y="995"/>
                  </a:lnTo>
                  <a:lnTo>
                    <a:pt x="276" y="993"/>
                  </a:lnTo>
                  <a:lnTo>
                    <a:pt x="274" y="990"/>
                  </a:lnTo>
                  <a:lnTo>
                    <a:pt x="274" y="985"/>
                  </a:lnTo>
                  <a:lnTo>
                    <a:pt x="271" y="983"/>
                  </a:lnTo>
                  <a:lnTo>
                    <a:pt x="271" y="981"/>
                  </a:lnTo>
                  <a:lnTo>
                    <a:pt x="271" y="976"/>
                  </a:lnTo>
                  <a:lnTo>
                    <a:pt x="271" y="974"/>
                  </a:lnTo>
                  <a:lnTo>
                    <a:pt x="269" y="971"/>
                  </a:lnTo>
                  <a:lnTo>
                    <a:pt x="269" y="969"/>
                  </a:lnTo>
                  <a:lnTo>
                    <a:pt x="269" y="938"/>
                  </a:lnTo>
                  <a:lnTo>
                    <a:pt x="269" y="934"/>
                  </a:lnTo>
                  <a:lnTo>
                    <a:pt x="269" y="931"/>
                  </a:lnTo>
                  <a:lnTo>
                    <a:pt x="271" y="924"/>
                  </a:lnTo>
                  <a:lnTo>
                    <a:pt x="271" y="915"/>
                  </a:lnTo>
                  <a:lnTo>
                    <a:pt x="274" y="910"/>
                  </a:lnTo>
                  <a:lnTo>
                    <a:pt x="274" y="908"/>
                  </a:lnTo>
                  <a:lnTo>
                    <a:pt x="274" y="905"/>
                  </a:lnTo>
                  <a:lnTo>
                    <a:pt x="274" y="900"/>
                  </a:lnTo>
                  <a:lnTo>
                    <a:pt x="276" y="900"/>
                  </a:lnTo>
                  <a:lnTo>
                    <a:pt x="276" y="898"/>
                  </a:lnTo>
                  <a:lnTo>
                    <a:pt x="276" y="896"/>
                  </a:lnTo>
                  <a:lnTo>
                    <a:pt x="278" y="889"/>
                  </a:lnTo>
                  <a:lnTo>
                    <a:pt x="281" y="884"/>
                  </a:lnTo>
                  <a:lnTo>
                    <a:pt x="281" y="877"/>
                  </a:lnTo>
                  <a:lnTo>
                    <a:pt x="283" y="874"/>
                  </a:lnTo>
                  <a:lnTo>
                    <a:pt x="283" y="870"/>
                  </a:lnTo>
                  <a:lnTo>
                    <a:pt x="283" y="863"/>
                  </a:lnTo>
                  <a:lnTo>
                    <a:pt x="283" y="860"/>
                  </a:lnTo>
                  <a:lnTo>
                    <a:pt x="283" y="853"/>
                  </a:lnTo>
                  <a:lnTo>
                    <a:pt x="283" y="834"/>
                  </a:lnTo>
                  <a:lnTo>
                    <a:pt x="283" y="832"/>
                  </a:lnTo>
                  <a:lnTo>
                    <a:pt x="283" y="822"/>
                  </a:lnTo>
                  <a:lnTo>
                    <a:pt x="283" y="818"/>
                  </a:lnTo>
                  <a:lnTo>
                    <a:pt x="283" y="813"/>
                  </a:lnTo>
                  <a:lnTo>
                    <a:pt x="283" y="804"/>
                  </a:lnTo>
                  <a:lnTo>
                    <a:pt x="283" y="799"/>
                  </a:lnTo>
                  <a:lnTo>
                    <a:pt x="283" y="785"/>
                  </a:lnTo>
                  <a:lnTo>
                    <a:pt x="283" y="773"/>
                  </a:lnTo>
                  <a:lnTo>
                    <a:pt x="281" y="773"/>
                  </a:lnTo>
                  <a:lnTo>
                    <a:pt x="271" y="773"/>
                  </a:lnTo>
                  <a:lnTo>
                    <a:pt x="267" y="773"/>
                  </a:lnTo>
                  <a:lnTo>
                    <a:pt x="252" y="773"/>
                  </a:lnTo>
                  <a:lnTo>
                    <a:pt x="236" y="773"/>
                  </a:lnTo>
                  <a:lnTo>
                    <a:pt x="233" y="773"/>
                  </a:lnTo>
                  <a:lnTo>
                    <a:pt x="231" y="773"/>
                  </a:lnTo>
                  <a:lnTo>
                    <a:pt x="226" y="773"/>
                  </a:lnTo>
                  <a:lnTo>
                    <a:pt x="222" y="773"/>
                  </a:lnTo>
                  <a:lnTo>
                    <a:pt x="219" y="773"/>
                  </a:lnTo>
                  <a:lnTo>
                    <a:pt x="219" y="766"/>
                  </a:lnTo>
                  <a:lnTo>
                    <a:pt x="219" y="761"/>
                  </a:lnTo>
                  <a:lnTo>
                    <a:pt x="219" y="756"/>
                  </a:lnTo>
                  <a:lnTo>
                    <a:pt x="219" y="752"/>
                  </a:lnTo>
                  <a:lnTo>
                    <a:pt x="219" y="747"/>
                  </a:lnTo>
                  <a:lnTo>
                    <a:pt x="219" y="728"/>
                  </a:lnTo>
                  <a:lnTo>
                    <a:pt x="222" y="728"/>
                  </a:lnTo>
                  <a:lnTo>
                    <a:pt x="264" y="728"/>
                  </a:lnTo>
                  <a:lnTo>
                    <a:pt x="264" y="704"/>
                  </a:lnTo>
                  <a:lnTo>
                    <a:pt x="264" y="690"/>
                  </a:lnTo>
                  <a:lnTo>
                    <a:pt x="264" y="683"/>
                  </a:lnTo>
                  <a:lnTo>
                    <a:pt x="264" y="681"/>
                  </a:lnTo>
                  <a:lnTo>
                    <a:pt x="264" y="678"/>
                  </a:lnTo>
                  <a:lnTo>
                    <a:pt x="264" y="676"/>
                  </a:lnTo>
                  <a:lnTo>
                    <a:pt x="264" y="674"/>
                  </a:lnTo>
                  <a:lnTo>
                    <a:pt x="264" y="669"/>
                  </a:lnTo>
                  <a:lnTo>
                    <a:pt x="264" y="667"/>
                  </a:lnTo>
                  <a:lnTo>
                    <a:pt x="264" y="664"/>
                  </a:lnTo>
                  <a:lnTo>
                    <a:pt x="264" y="662"/>
                  </a:lnTo>
                  <a:lnTo>
                    <a:pt x="264" y="659"/>
                  </a:lnTo>
                  <a:lnTo>
                    <a:pt x="264" y="657"/>
                  </a:lnTo>
                  <a:lnTo>
                    <a:pt x="264" y="655"/>
                  </a:lnTo>
                  <a:lnTo>
                    <a:pt x="264" y="652"/>
                  </a:lnTo>
                  <a:lnTo>
                    <a:pt x="264" y="648"/>
                  </a:lnTo>
                  <a:lnTo>
                    <a:pt x="264" y="645"/>
                  </a:lnTo>
                  <a:lnTo>
                    <a:pt x="264" y="641"/>
                  </a:lnTo>
                  <a:lnTo>
                    <a:pt x="264" y="638"/>
                  </a:lnTo>
                  <a:lnTo>
                    <a:pt x="264" y="636"/>
                  </a:lnTo>
                  <a:lnTo>
                    <a:pt x="264" y="629"/>
                  </a:lnTo>
                  <a:lnTo>
                    <a:pt x="264" y="626"/>
                  </a:lnTo>
                  <a:lnTo>
                    <a:pt x="264" y="619"/>
                  </a:lnTo>
                  <a:lnTo>
                    <a:pt x="264" y="615"/>
                  </a:lnTo>
                  <a:lnTo>
                    <a:pt x="264" y="610"/>
                  </a:lnTo>
                  <a:lnTo>
                    <a:pt x="264" y="603"/>
                  </a:lnTo>
                  <a:lnTo>
                    <a:pt x="264" y="591"/>
                  </a:lnTo>
                  <a:lnTo>
                    <a:pt x="267" y="591"/>
                  </a:lnTo>
                  <a:lnTo>
                    <a:pt x="267" y="586"/>
                  </a:lnTo>
                  <a:lnTo>
                    <a:pt x="267" y="577"/>
                  </a:lnTo>
                  <a:lnTo>
                    <a:pt x="269" y="574"/>
                  </a:lnTo>
                  <a:lnTo>
                    <a:pt x="271" y="574"/>
                  </a:lnTo>
                  <a:lnTo>
                    <a:pt x="271" y="570"/>
                  </a:lnTo>
                  <a:lnTo>
                    <a:pt x="271" y="567"/>
                  </a:lnTo>
                  <a:lnTo>
                    <a:pt x="271" y="565"/>
                  </a:lnTo>
                  <a:lnTo>
                    <a:pt x="271" y="558"/>
                  </a:lnTo>
                  <a:lnTo>
                    <a:pt x="271" y="556"/>
                  </a:lnTo>
                  <a:lnTo>
                    <a:pt x="269" y="556"/>
                  </a:lnTo>
                  <a:lnTo>
                    <a:pt x="269" y="553"/>
                  </a:lnTo>
                  <a:lnTo>
                    <a:pt x="267" y="553"/>
                  </a:lnTo>
                  <a:lnTo>
                    <a:pt x="267" y="551"/>
                  </a:lnTo>
                  <a:lnTo>
                    <a:pt x="264" y="551"/>
                  </a:lnTo>
                  <a:lnTo>
                    <a:pt x="262" y="551"/>
                  </a:lnTo>
                  <a:lnTo>
                    <a:pt x="264" y="546"/>
                  </a:lnTo>
                  <a:lnTo>
                    <a:pt x="264" y="544"/>
                  </a:lnTo>
                  <a:lnTo>
                    <a:pt x="269" y="544"/>
                  </a:lnTo>
                  <a:lnTo>
                    <a:pt x="276" y="544"/>
                  </a:lnTo>
                  <a:lnTo>
                    <a:pt x="281" y="544"/>
                  </a:lnTo>
                  <a:lnTo>
                    <a:pt x="281" y="541"/>
                  </a:lnTo>
                  <a:lnTo>
                    <a:pt x="281" y="539"/>
                  </a:lnTo>
                  <a:lnTo>
                    <a:pt x="281" y="537"/>
                  </a:lnTo>
                  <a:lnTo>
                    <a:pt x="281" y="534"/>
                  </a:lnTo>
                  <a:lnTo>
                    <a:pt x="281" y="532"/>
                  </a:lnTo>
                  <a:lnTo>
                    <a:pt x="281" y="530"/>
                  </a:lnTo>
                  <a:lnTo>
                    <a:pt x="281" y="527"/>
                  </a:lnTo>
                  <a:lnTo>
                    <a:pt x="281" y="525"/>
                  </a:lnTo>
                  <a:lnTo>
                    <a:pt x="281" y="520"/>
                  </a:lnTo>
                  <a:lnTo>
                    <a:pt x="281" y="515"/>
                  </a:lnTo>
                  <a:lnTo>
                    <a:pt x="281" y="513"/>
                  </a:lnTo>
                  <a:lnTo>
                    <a:pt x="278" y="513"/>
                  </a:lnTo>
                  <a:lnTo>
                    <a:pt x="274" y="513"/>
                  </a:lnTo>
                  <a:lnTo>
                    <a:pt x="276" y="511"/>
                  </a:lnTo>
                  <a:lnTo>
                    <a:pt x="276" y="506"/>
                  </a:lnTo>
                  <a:lnTo>
                    <a:pt x="276" y="504"/>
                  </a:lnTo>
                  <a:lnTo>
                    <a:pt x="276" y="501"/>
                  </a:lnTo>
                  <a:lnTo>
                    <a:pt x="276" y="496"/>
                  </a:lnTo>
                  <a:lnTo>
                    <a:pt x="278" y="489"/>
                  </a:lnTo>
                  <a:lnTo>
                    <a:pt x="285" y="489"/>
                  </a:lnTo>
                  <a:lnTo>
                    <a:pt x="293" y="489"/>
                  </a:lnTo>
                  <a:lnTo>
                    <a:pt x="297" y="489"/>
                  </a:lnTo>
                  <a:lnTo>
                    <a:pt x="297" y="482"/>
                  </a:lnTo>
                  <a:lnTo>
                    <a:pt x="297" y="480"/>
                  </a:lnTo>
                  <a:lnTo>
                    <a:pt x="297" y="478"/>
                  </a:lnTo>
                  <a:lnTo>
                    <a:pt x="297" y="470"/>
                  </a:lnTo>
                  <a:lnTo>
                    <a:pt x="297" y="468"/>
                  </a:lnTo>
                  <a:lnTo>
                    <a:pt x="297" y="463"/>
                  </a:lnTo>
                  <a:lnTo>
                    <a:pt x="297" y="459"/>
                  </a:lnTo>
                  <a:lnTo>
                    <a:pt x="290" y="459"/>
                  </a:lnTo>
                  <a:lnTo>
                    <a:pt x="283" y="459"/>
                  </a:lnTo>
                  <a:lnTo>
                    <a:pt x="271" y="459"/>
                  </a:lnTo>
                  <a:lnTo>
                    <a:pt x="264" y="459"/>
                  </a:lnTo>
                  <a:lnTo>
                    <a:pt x="264" y="456"/>
                  </a:lnTo>
                  <a:lnTo>
                    <a:pt x="264" y="426"/>
                  </a:lnTo>
                  <a:lnTo>
                    <a:pt x="264" y="423"/>
                  </a:lnTo>
                  <a:lnTo>
                    <a:pt x="264" y="411"/>
                  </a:lnTo>
                  <a:lnTo>
                    <a:pt x="264" y="407"/>
                  </a:lnTo>
                  <a:lnTo>
                    <a:pt x="264" y="404"/>
                  </a:lnTo>
                  <a:lnTo>
                    <a:pt x="264" y="402"/>
                  </a:lnTo>
                  <a:lnTo>
                    <a:pt x="264" y="397"/>
                  </a:lnTo>
                  <a:lnTo>
                    <a:pt x="264" y="395"/>
                  </a:lnTo>
                  <a:lnTo>
                    <a:pt x="264" y="390"/>
                  </a:lnTo>
                  <a:lnTo>
                    <a:pt x="267" y="376"/>
                  </a:lnTo>
                  <a:lnTo>
                    <a:pt x="267" y="367"/>
                  </a:lnTo>
                  <a:lnTo>
                    <a:pt x="264" y="367"/>
                  </a:lnTo>
                  <a:lnTo>
                    <a:pt x="262" y="367"/>
                  </a:lnTo>
                  <a:lnTo>
                    <a:pt x="262" y="357"/>
                  </a:lnTo>
                  <a:lnTo>
                    <a:pt x="259" y="357"/>
                  </a:lnTo>
                  <a:lnTo>
                    <a:pt x="259" y="357"/>
                  </a:lnTo>
                  <a:lnTo>
                    <a:pt x="257" y="357"/>
                  </a:lnTo>
                  <a:lnTo>
                    <a:pt x="255" y="357"/>
                  </a:lnTo>
                  <a:lnTo>
                    <a:pt x="252" y="357"/>
                  </a:lnTo>
                  <a:lnTo>
                    <a:pt x="250" y="357"/>
                  </a:lnTo>
                  <a:lnTo>
                    <a:pt x="250" y="343"/>
                  </a:lnTo>
                  <a:lnTo>
                    <a:pt x="252" y="343"/>
                  </a:lnTo>
                  <a:lnTo>
                    <a:pt x="257" y="343"/>
                  </a:lnTo>
                  <a:lnTo>
                    <a:pt x="262" y="343"/>
                  </a:lnTo>
                  <a:lnTo>
                    <a:pt x="264" y="343"/>
                  </a:lnTo>
                  <a:lnTo>
                    <a:pt x="271" y="343"/>
                  </a:lnTo>
                  <a:lnTo>
                    <a:pt x="274" y="343"/>
                  </a:lnTo>
                  <a:lnTo>
                    <a:pt x="276" y="343"/>
                  </a:lnTo>
                  <a:lnTo>
                    <a:pt x="278" y="343"/>
                  </a:lnTo>
                  <a:lnTo>
                    <a:pt x="278" y="341"/>
                  </a:lnTo>
                  <a:lnTo>
                    <a:pt x="281" y="341"/>
                  </a:lnTo>
                  <a:lnTo>
                    <a:pt x="283" y="341"/>
                  </a:lnTo>
                  <a:lnTo>
                    <a:pt x="283" y="338"/>
                  </a:lnTo>
                  <a:lnTo>
                    <a:pt x="288" y="336"/>
                  </a:lnTo>
                  <a:lnTo>
                    <a:pt x="288" y="333"/>
                  </a:lnTo>
                  <a:lnTo>
                    <a:pt x="290" y="333"/>
                  </a:lnTo>
                  <a:lnTo>
                    <a:pt x="290" y="331"/>
                  </a:lnTo>
                  <a:lnTo>
                    <a:pt x="293" y="331"/>
                  </a:lnTo>
                  <a:lnTo>
                    <a:pt x="295" y="331"/>
                  </a:lnTo>
                  <a:lnTo>
                    <a:pt x="297" y="329"/>
                  </a:lnTo>
                  <a:lnTo>
                    <a:pt x="300" y="329"/>
                  </a:lnTo>
                  <a:lnTo>
                    <a:pt x="304" y="329"/>
                  </a:lnTo>
                  <a:lnTo>
                    <a:pt x="307" y="329"/>
                  </a:lnTo>
                  <a:lnTo>
                    <a:pt x="309" y="329"/>
                  </a:lnTo>
                  <a:lnTo>
                    <a:pt x="311" y="326"/>
                  </a:lnTo>
                  <a:lnTo>
                    <a:pt x="326" y="326"/>
                  </a:lnTo>
                  <a:lnTo>
                    <a:pt x="328" y="326"/>
                  </a:lnTo>
                  <a:lnTo>
                    <a:pt x="335" y="324"/>
                  </a:lnTo>
                  <a:lnTo>
                    <a:pt x="347" y="324"/>
                  </a:lnTo>
                  <a:lnTo>
                    <a:pt x="349" y="324"/>
                  </a:lnTo>
                  <a:lnTo>
                    <a:pt x="352" y="324"/>
                  </a:lnTo>
                  <a:lnTo>
                    <a:pt x="359" y="322"/>
                  </a:lnTo>
                  <a:lnTo>
                    <a:pt x="361" y="322"/>
                  </a:lnTo>
                  <a:lnTo>
                    <a:pt x="363" y="322"/>
                  </a:lnTo>
                  <a:lnTo>
                    <a:pt x="366" y="322"/>
                  </a:lnTo>
                  <a:lnTo>
                    <a:pt x="373" y="324"/>
                  </a:lnTo>
                  <a:lnTo>
                    <a:pt x="380" y="324"/>
                  </a:lnTo>
                  <a:lnTo>
                    <a:pt x="401" y="326"/>
                  </a:lnTo>
                  <a:lnTo>
                    <a:pt x="406" y="326"/>
                  </a:lnTo>
                  <a:lnTo>
                    <a:pt x="444" y="326"/>
                  </a:lnTo>
                  <a:lnTo>
                    <a:pt x="446" y="326"/>
                  </a:lnTo>
                  <a:lnTo>
                    <a:pt x="446" y="324"/>
                  </a:lnTo>
                  <a:lnTo>
                    <a:pt x="446" y="319"/>
                  </a:lnTo>
                  <a:lnTo>
                    <a:pt x="446" y="312"/>
                  </a:lnTo>
                  <a:lnTo>
                    <a:pt x="446" y="303"/>
                  </a:lnTo>
                  <a:lnTo>
                    <a:pt x="446" y="289"/>
                  </a:lnTo>
                  <a:lnTo>
                    <a:pt x="446" y="293"/>
                  </a:lnTo>
                  <a:lnTo>
                    <a:pt x="446" y="286"/>
                  </a:lnTo>
                  <a:lnTo>
                    <a:pt x="446" y="279"/>
                  </a:lnTo>
                  <a:lnTo>
                    <a:pt x="446" y="270"/>
                  </a:lnTo>
                  <a:lnTo>
                    <a:pt x="446" y="260"/>
                  </a:lnTo>
                  <a:lnTo>
                    <a:pt x="446" y="253"/>
                  </a:lnTo>
                  <a:lnTo>
                    <a:pt x="446" y="244"/>
                  </a:lnTo>
                  <a:lnTo>
                    <a:pt x="446" y="234"/>
                  </a:lnTo>
                  <a:lnTo>
                    <a:pt x="446" y="227"/>
                  </a:lnTo>
                  <a:lnTo>
                    <a:pt x="446" y="218"/>
                  </a:lnTo>
                  <a:lnTo>
                    <a:pt x="446" y="213"/>
                  </a:lnTo>
                  <a:lnTo>
                    <a:pt x="446" y="194"/>
                  </a:lnTo>
                  <a:lnTo>
                    <a:pt x="446" y="185"/>
                  </a:lnTo>
                  <a:lnTo>
                    <a:pt x="446" y="178"/>
                  </a:lnTo>
                  <a:lnTo>
                    <a:pt x="446" y="173"/>
                  </a:lnTo>
                  <a:lnTo>
                    <a:pt x="446" y="163"/>
                  </a:lnTo>
                  <a:lnTo>
                    <a:pt x="446" y="156"/>
                  </a:lnTo>
                  <a:lnTo>
                    <a:pt x="444" y="147"/>
                  </a:lnTo>
                  <a:lnTo>
                    <a:pt x="444" y="140"/>
                  </a:lnTo>
                  <a:lnTo>
                    <a:pt x="444" y="123"/>
                  </a:lnTo>
                  <a:lnTo>
                    <a:pt x="444" y="121"/>
                  </a:lnTo>
                  <a:lnTo>
                    <a:pt x="444" y="116"/>
                  </a:lnTo>
                  <a:lnTo>
                    <a:pt x="444" y="109"/>
                  </a:lnTo>
                  <a:lnTo>
                    <a:pt x="444" y="100"/>
                  </a:lnTo>
                  <a:lnTo>
                    <a:pt x="444" y="97"/>
                  </a:lnTo>
                  <a:lnTo>
                    <a:pt x="444" y="90"/>
                  </a:lnTo>
                  <a:lnTo>
                    <a:pt x="444" y="85"/>
                  </a:lnTo>
                  <a:lnTo>
                    <a:pt x="444" y="83"/>
                  </a:lnTo>
                  <a:lnTo>
                    <a:pt x="446" y="78"/>
                  </a:lnTo>
                  <a:lnTo>
                    <a:pt x="446" y="74"/>
                  </a:lnTo>
                  <a:lnTo>
                    <a:pt x="463" y="74"/>
                  </a:lnTo>
                  <a:lnTo>
                    <a:pt x="496" y="74"/>
                  </a:lnTo>
                  <a:lnTo>
                    <a:pt x="507" y="74"/>
                  </a:lnTo>
                  <a:lnTo>
                    <a:pt x="519" y="74"/>
                  </a:lnTo>
                  <a:lnTo>
                    <a:pt x="529" y="74"/>
                  </a:lnTo>
                  <a:lnTo>
                    <a:pt x="538" y="74"/>
                  </a:lnTo>
                  <a:lnTo>
                    <a:pt x="543" y="74"/>
                  </a:lnTo>
                  <a:lnTo>
                    <a:pt x="555" y="74"/>
                  </a:lnTo>
                  <a:lnTo>
                    <a:pt x="562" y="74"/>
                  </a:lnTo>
                  <a:lnTo>
                    <a:pt x="567" y="74"/>
                  </a:lnTo>
                  <a:lnTo>
                    <a:pt x="571" y="74"/>
                  </a:lnTo>
                  <a:lnTo>
                    <a:pt x="576" y="74"/>
                  </a:lnTo>
                  <a:lnTo>
                    <a:pt x="581" y="74"/>
                  </a:lnTo>
                  <a:lnTo>
                    <a:pt x="583" y="76"/>
                  </a:lnTo>
                  <a:lnTo>
                    <a:pt x="588" y="76"/>
                  </a:lnTo>
                  <a:lnTo>
                    <a:pt x="593" y="76"/>
                  </a:lnTo>
                  <a:lnTo>
                    <a:pt x="597" y="76"/>
                  </a:lnTo>
                  <a:lnTo>
                    <a:pt x="600" y="78"/>
                  </a:lnTo>
                  <a:lnTo>
                    <a:pt x="604" y="78"/>
                  </a:lnTo>
                  <a:lnTo>
                    <a:pt x="609" y="78"/>
                  </a:lnTo>
                  <a:lnTo>
                    <a:pt x="614" y="81"/>
                  </a:lnTo>
                  <a:lnTo>
                    <a:pt x="616" y="81"/>
                  </a:lnTo>
                  <a:lnTo>
                    <a:pt x="619" y="81"/>
                  </a:lnTo>
                  <a:lnTo>
                    <a:pt x="623" y="81"/>
                  </a:lnTo>
                  <a:lnTo>
                    <a:pt x="628" y="83"/>
                  </a:lnTo>
                  <a:lnTo>
                    <a:pt x="630" y="83"/>
                  </a:lnTo>
                  <a:lnTo>
                    <a:pt x="635" y="83"/>
                  </a:lnTo>
                  <a:lnTo>
                    <a:pt x="637" y="83"/>
                  </a:lnTo>
                  <a:lnTo>
                    <a:pt x="642" y="83"/>
                  </a:lnTo>
                  <a:lnTo>
                    <a:pt x="644" y="83"/>
                  </a:lnTo>
                  <a:lnTo>
                    <a:pt x="649" y="83"/>
                  </a:lnTo>
                  <a:lnTo>
                    <a:pt x="656" y="83"/>
                  </a:lnTo>
                  <a:lnTo>
                    <a:pt x="661" y="83"/>
                  </a:lnTo>
                  <a:lnTo>
                    <a:pt x="668" y="83"/>
                  </a:lnTo>
                  <a:lnTo>
                    <a:pt x="675" y="81"/>
                  </a:lnTo>
                  <a:lnTo>
                    <a:pt x="682" y="81"/>
                  </a:lnTo>
                  <a:lnTo>
                    <a:pt x="689" y="81"/>
                  </a:lnTo>
                  <a:lnTo>
                    <a:pt x="694" y="81"/>
                  </a:lnTo>
                  <a:lnTo>
                    <a:pt x="701" y="78"/>
                  </a:lnTo>
                  <a:lnTo>
                    <a:pt x="708" y="78"/>
                  </a:lnTo>
                  <a:lnTo>
                    <a:pt x="711" y="78"/>
                  </a:lnTo>
                  <a:lnTo>
                    <a:pt x="713" y="76"/>
                  </a:lnTo>
                  <a:lnTo>
                    <a:pt x="713" y="76"/>
                  </a:lnTo>
                  <a:lnTo>
                    <a:pt x="715" y="76"/>
                  </a:lnTo>
                  <a:lnTo>
                    <a:pt x="720" y="74"/>
                  </a:lnTo>
                  <a:lnTo>
                    <a:pt x="722" y="74"/>
                  </a:lnTo>
                  <a:lnTo>
                    <a:pt x="725" y="74"/>
                  </a:lnTo>
                  <a:lnTo>
                    <a:pt x="727" y="71"/>
                  </a:lnTo>
                  <a:lnTo>
                    <a:pt x="730" y="71"/>
                  </a:lnTo>
                  <a:lnTo>
                    <a:pt x="732" y="69"/>
                  </a:lnTo>
                  <a:lnTo>
                    <a:pt x="734" y="69"/>
                  </a:lnTo>
                  <a:lnTo>
                    <a:pt x="737" y="67"/>
                  </a:lnTo>
                  <a:lnTo>
                    <a:pt x="737" y="64"/>
                  </a:lnTo>
                  <a:lnTo>
                    <a:pt x="739" y="64"/>
                  </a:lnTo>
                  <a:lnTo>
                    <a:pt x="741" y="62"/>
                  </a:lnTo>
                  <a:lnTo>
                    <a:pt x="744" y="62"/>
                  </a:lnTo>
                  <a:lnTo>
                    <a:pt x="746" y="62"/>
                  </a:lnTo>
                  <a:lnTo>
                    <a:pt x="748" y="59"/>
                  </a:lnTo>
                  <a:lnTo>
                    <a:pt x="751" y="57"/>
                  </a:lnTo>
                  <a:lnTo>
                    <a:pt x="753" y="55"/>
                  </a:lnTo>
                  <a:lnTo>
                    <a:pt x="756" y="52"/>
                  </a:lnTo>
                  <a:lnTo>
                    <a:pt x="758" y="50"/>
                  </a:lnTo>
                  <a:lnTo>
                    <a:pt x="763" y="45"/>
                  </a:lnTo>
                  <a:lnTo>
                    <a:pt x="765" y="41"/>
                  </a:lnTo>
                  <a:lnTo>
                    <a:pt x="767" y="38"/>
                  </a:lnTo>
                  <a:lnTo>
                    <a:pt x="770" y="33"/>
                  </a:lnTo>
                  <a:lnTo>
                    <a:pt x="772" y="29"/>
                  </a:lnTo>
                  <a:lnTo>
                    <a:pt x="777" y="22"/>
                  </a:lnTo>
                  <a:lnTo>
                    <a:pt x="779" y="19"/>
                  </a:lnTo>
                  <a:lnTo>
                    <a:pt x="781" y="17"/>
                  </a:lnTo>
                  <a:lnTo>
                    <a:pt x="784" y="15"/>
                  </a:lnTo>
                  <a:lnTo>
                    <a:pt x="786" y="12"/>
                  </a:lnTo>
                  <a:lnTo>
                    <a:pt x="789" y="10"/>
                  </a:lnTo>
                  <a:lnTo>
                    <a:pt x="791" y="10"/>
                  </a:lnTo>
                  <a:lnTo>
                    <a:pt x="793" y="7"/>
                  </a:lnTo>
                  <a:lnTo>
                    <a:pt x="796" y="5"/>
                  </a:lnTo>
                  <a:lnTo>
                    <a:pt x="798" y="5"/>
                  </a:lnTo>
                  <a:lnTo>
                    <a:pt x="800" y="5"/>
                  </a:lnTo>
                  <a:lnTo>
                    <a:pt x="803" y="5"/>
                  </a:lnTo>
                  <a:lnTo>
                    <a:pt x="822" y="3"/>
                  </a:lnTo>
                  <a:lnTo>
                    <a:pt x="848" y="3"/>
                  </a:lnTo>
                  <a:lnTo>
                    <a:pt x="890" y="3"/>
                  </a:lnTo>
                  <a:lnTo>
                    <a:pt x="937" y="3"/>
                  </a:lnTo>
                  <a:lnTo>
                    <a:pt x="980" y="3"/>
                  </a:lnTo>
                  <a:lnTo>
                    <a:pt x="1025" y="3"/>
                  </a:lnTo>
                  <a:lnTo>
                    <a:pt x="1070" y="3"/>
                  </a:lnTo>
                  <a:lnTo>
                    <a:pt x="1115" y="5"/>
                  </a:lnTo>
                  <a:lnTo>
                    <a:pt x="1162" y="5"/>
                  </a:lnTo>
                  <a:lnTo>
                    <a:pt x="1178" y="5"/>
                  </a:lnTo>
                  <a:lnTo>
                    <a:pt x="1204" y="5"/>
                  </a:lnTo>
                  <a:lnTo>
                    <a:pt x="1249" y="3"/>
                  </a:lnTo>
                  <a:lnTo>
                    <a:pt x="1292" y="3"/>
                  </a:lnTo>
                  <a:lnTo>
                    <a:pt x="1294" y="3"/>
                  </a:lnTo>
                  <a:lnTo>
                    <a:pt x="1339" y="3"/>
                  </a:lnTo>
                  <a:lnTo>
                    <a:pt x="1384" y="3"/>
                  </a:lnTo>
                  <a:lnTo>
                    <a:pt x="1417" y="3"/>
                  </a:lnTo>
                  <a:lnTo>
                    <a:pt x="1429" y="3"/>
                  </a:lnTo>
                  <a:lnTo>
                    <a:pt x="1474" y="3"/>
                  </a:lnTo>
                  <a:lnTo>
                    <a:pt x="1518" y="3"/>
                  </a:lnTo>
                  <a:lnTo>
                    <a:pt x="1563" y="3"/>
                  </a:lnTo>
                  <a:lnTo>
                    <a:pt x="1611" y="0"/>
                  </a:lnTo>
                  <a:lnTo>
                    <a:pt x="1625" y="0"/>
                  </a:lnTo>
                  <a:lnTo>
                    <a:pt x="1653" y="0"/>
                  </a:lnTo>
                  <a:lnTo>
                    <a:pt x="1655" y="0"/>
                  </a:lnTo>
                  <a:lnTo>
                    <a:pt x="1696" y="0"/>
                  </a:lnTo>
                  <a:lnTo>
                    <a:pt x="1698" y="12"/>
                  </a:lnTo>
                  <a:lnTo>
                    <a:pt x="1700" y="12"/>
                  </a:lnTo>
                  <a:lnTo>
                    <a:pt x="1724" y="12"/>
                  </a:lnTo>
                  <a:lnTo>
                    <a:pt x="1726" y="12"/>
                  </a:lnTo>
                  <a:lnTo>
                    <a:pt x="1729" y="12"/>
                  </a:lnTo>
                  <a:lnTo>
                    <a:pt x="1733" y="12"/>
                  </a:lnTo>
                  <a:lnTo>
                    <a:pt x="1733" y="12"/>
                  </a:lnTo>
                  <a:lnTo>
                    <a:pt x="1741" y="12"/>
                  </a:lnTo>
                  <a:lnTo>
                    <a:pt x="1743" y="12"/>
                  </a:lnTo>
                  <a:lnTo>
                    <a:pt x="1766" y="12"/>
                  </a:lnTo>
                  <a:lnTo>
                    <a:pt x="1790" y="12"/>
                  </a:lnTo>
                  <a:lnTo>
                    <a:pt x="1835" y="12"/>
                  </a:lnTo>
                  <a:lnTo>
                    <a:pt x="1880" y="12"/>
                  </a:lnTo>
                  <a:lnTo>
                    <a:pt x="1922" y="12"/>
                  </a:lnTo>
                  <a:lnTo>
                    <a:pt x="1967" y="12"/>
                  </a:lnTo>
                  <a:lnTo>
                    <a:pt x="2015" y="10"/>
                  </a:lnTo>
                  <a:lnTo>
                    <a:pt x="2029" y="10"/>
                  </a:lnTo>
                  <a:lnTo>
                    <a:pt x="2059" y="10"/>
                  </a:lnTo>
                  <a:lnTo>
                    <a:pt x="2059" y="57"/>
                  </a:lnTo>
                  <a:lnTo>
                    <a:pt x="2062" y="102"/>
                  </a:lnTo>
                  <a:lnTo>
                    <a:pt x="2062" y="104"/>
                  </a:lnTo>
                  <a:lnTo>
                    <a:pt x="2062" y="116"/>
                  </a:lnTo>
                  <a:lnTo>
                    <a:pt x="2062" y="147"/>
                  </a:lnTo>
                  <a:lnTo>
                    <a:pt x="2062" y="168"/>
                  </a:lnTo>
                  <a:lnTo>
                    <a:pt x="2064" y="199"/>
                  </a:lnTo>
                  <a:close/>
                </a:path>
              </a:pathLst>
            </a:custGeom>
            <a:solidFill>
              <a:schemeClr val="bg1">
                <a:lumMod val="75000"/>
                <a:alpha val="62000"/>
              </a:schemeClr>
            </a:solidFill>
            <a:ln w="57150" cap="flat" cmpd="sng" algn="ctr">
              <a:noFill/>
              <a:prstDash val="solid"/>
            </a:ln>
            <a:effectLst/>
          </p:spPr>
          <p:txBody>
            <a:bodyPr anchor="ctr"/>
            <a:lstStyle/>
            <a:p>
              <a:pPr algn="ctr" defTabSz="1305763" fontAlgn="auto">
                <a:spcBef>
                  <a:spcPts val="0"/>
                </a:spcBef>
                <a:spcAft>
                  <a:spcPts val="0"/>
                </a:spcAft>
                <a:defRPr/>
              </a:pPr>
              <a:endParaRPr lang="en-US" sz="2600" kern="0">
                <a:solidFill>
                  <a:prstClr val="black"/>
                </a:solidFill>
                <a:latin typeface="Calibri"/>
              </a:endParaRPr>
            </a:p>
          </p:txBody>
        </p:sp>
        <p:sp>
          <p:nvSpPr>
            <p:cNvPr id="55" name="Freeform 16"/>
            <p:cNvSpPr>
              <a:spLocks/>
            </p:cNvSpPr>
            <p:nvPr/>
          </p:nvSpPr>
          <p:spPr bwMode="auto">
            <a:xfrm>
              <a:off x="3114130" y="262766"/>
              <a:ext cx="2530348" cy="2935401"/>
            </a:xfrm>
            <a:custGeom>
              <a:avLst/>
              <a:gdLst>
                <a:gd name="T0" fmla="*/ 2627 w 2667"/>
                <a:gd name="T1" fmla="*/ 12 h 3102"/>
                <a:gd name="T2" fmla="*/ 2657 w 2667"/>
                <a:gd name="T3" fmla="*/ 80 h 3102"/>
                <a:gd name="T4" fmla="*/ 2660 w 2667"/>
                <a:gd name="T5" fmla="*/ 146 h 3102"/>
                <a:gd name="T6" fmla="*/ 2648 w 2667"/>
                <a:gd name="T7" fmla="*/ 201 h 3102"/>
                <a:gd name="T8" fmla="*/ 2655 w 2667"/>
                <a:gd name="T9" fmla="*/ 281 h 3102"/>
                <a:gd name="T10" fmla="*/ 2645 w 2667"/>
                <a:gd name="T11" fmla="*/ 352 h 3102"/>
                <a:gd name="T12" fmla="*/ 2631 w 2667"/>
                <a:gd name="T13" fmla="*/ 420 h 3102"/>
                <a:gd name="T14" fmla="*/ 2615 w 2667"/>
                <a:gd name="T15" fmla="*/ 489 h 3102"/>
                <a:gd name="T16" fmla="*/ 2596 w 2667"/>
                <a:gd name="T17" fmla="*/ 555 h 3102"/>
                <a:gd name="T18" fmla="*/ 2553 w 2667"/>
                <a:gd name="T19" fmla="*/ 640 h 3102"/>
                <a:gd name="T20" fmla="*/ 2511 w 2667"/>
                <a:gd name="T21" fmla="*/ 694 h 3102"/>
                <a:gd name="T22" fmla="*/ 2485 w 2667"/>
                <a:gd name="T23" fmla="*/ 744 h 3102"/>
                <a:gd name="T24" fmla="*/ 2435 w 2667"/>
                <a:gd name="T25" fmla="*/ 796 h 3102"/>
                <a:gd name="T26" fmla="*/ 2402 w 2667"/>
                <a:gd name="T27" fmla="*/ 853 h 3102"/>
                <a:gd name="T28" fmla="*/ 2338 w 2667"/>
                <a:gd name="T29" fmla="*/ 900 h 3102"/>
                <a:gd name="T30" fmla="*/ 2282 w 2667"/>
                <a:gd name="T31" fmla="*/ 886 h 3102"/>
                <a:gd name="T32" fmla="*/ 2213 w 2667"/>
                <a:gd name="T33" fmla="*/ 893 h 3102"/>
                <a:gd name="T34" fmla="*/ 2168 w 2667"/>
                <a:gd name="T35" fmla="*/ 1179 h 3102"/>
                <a:gd name="T36" fmla="*/ 2334 w 2667"/>
                <a:gd name="T37" fmla="*/ 1814 h 3102"/>
                <a:gd name="T38" fmla="*/ 2263 w 2667"/>
                <a:gd name="T39" fmla="*/ 1883 h 3102"/>
                <a:gd name="T40" fmla="*/ 2138 w 2667"/>
                <a:gd name="T41" fmla="*/ 1887 h 3102"/>
                <a:gd name="T42" fmla="*/ 1982 w 2667"/>
                <a:gd name="T43" fmla="*/ 1949 h 3102"/>
                <a:gd name="T44" fmla="*/ 1911 w 2667"/>
                <a:gd name="T45" fmla="*/ 2133 h 3102"/>
                <a:gd name="T46" fmla="*/ 1812 w 2667"/>
                <a:gd name="T47" fmla="*/ 2152 h 3102"/>
                <a:gd name="T48" fmla="*/ 1809 w 2667"/>
                <a:gd name="T49" fmla="*/ 2268 h 3102"/>
                <a:gd name="T50" fmla="*/ 1819 w 2667"/>
                <a:gd name="T51" fmla="*/ 2346 h 3102"/>
                <a:gd name="T52" fmla="*/ 1802 w 2667"/>
                <a:gd name="T53" fmla="*/ 2435 h 3102"/>
                <a:gd name="T54" fmla="*/ 1764 w 2667"/>
                <a:gd name="T55" fmla="*/ 2582 h 3102"/>
                <a:gd name="T56" fmla="*/ 1812 w 2667"/>
                <a:gd name="T57" fmla="*/ 2714 h 3102"/>
                <a:gd name="T58" fmla="*/ 1833 w 2667"/>
                <a:gd name="T59" fmla="*/ 2854 h 3102"/>
                <a:gd name="T60" fmla="*/ 1727 w 2667"/>
                <a:gd name="T61" fmla="*/ 2898 h 3102"/>
                <a:gd name="T62" fmla="*/ 1644 w 2667"/>
                <a:gd name="T63" fmla="*/ 2974 h 3102"/>
                <a:gd name="T64" fmla="*/ 1538 w 2667"/>
                <a:gd name="T65" fmla="*/ 3000 h 3102"/>
                <a:gd name="T66" fmla="*/ 1471 w 2667"/>
                <a:gd name="T67" fmla="*/ 3050 h 3102"/>
                <a:gd name="T68" fmla="*/ 1417 w 2667"/>
                <a:gd name="T69" fmla="*/ 3099 h 3102"/>
                <a:gd name="T70" fmla="*/ 1353 w 2667"/>
                <a:gd name="T71" fmla="*/ 3059 h 3102"/>
                <a:gd name="T72" fmla="*/ 1299 w 2667"/>
                <a:gd name="T73" fmla="*/ 2991 h 3102"/>
                <a:gd name="T74" fmla="*/ 1233 w 2667"/>
                <a:gd name="T75" fmla="*/ 2962 h 3102"/>
                <a:gd name="T76" fmla="*/ 1127 w 2667"/>
                <a:gd name="T77" fmla="*/ 2960 h 3102"/>
                <a:gd name="T78" fmla="*/ 1051 w 2667"/>
                <a:gd name="T79" fmla="*/ 2962 h 3102"/>
                <a:gd name="T80" fmla="*/ 983 w 2667"/>
                <a:gd name="T81" fmla="*/ 2976 h 3102"/>
                <a:gd name="T82" fmla="*/ 675 w 2667"/>
                <a:gd name="T83" fmla="*/ 2976 h 3102"/>
                <a:gd name="T84" fmla="*/ 510 w 2667"/>
                <a:gd name="T85" fmla="*/ 2976 h 3102"/>
                <a:gd name="T86" fmla="*/ 357 w 2667"/>
                <a:gd name="T87" fmla="*/ 2941 h 3102"/>
                <a:gd name="T88" fmla="*/ 222 w 2667"/>
                <a:gd name="T89" fmla="*/ 2932 h 3102"/>
                <a:gd name="T90" fmla="*/ 94 w 2667"/>
                <a:gd name="T91" fmla="*/ 2887 h 3102"/>
                <a:gd name="T92" fmla="*/ 7 w 2667"/>
                <a:gd name="T93" fmla="*/ 2667 h 3102"/>
                <a:gd name="T94" fmla="*/ 57 w 2667"/>
                <a:gd name="T95" fmla="*/ 2648 h 3102"/>
                <a:gd name="T96" fmla="*/ 68 w 2667"/>
                <a:gd name="T97" fmla="*/ 2598 h 3102"/>
                <a:gd name="T98" fmla="*/ 66 w 2667"/>
                <a:gd name="T99" fmla="*/ 2539 h 3102"/>
                <a:gd name="T100" fmla="*/ 99 w 2667"/>
                <a:gd name="T101" fmla="*/ 2506 h 3102"/>
                <a:gd name="T102" fmla="*/ 94 w 2667"/>
                <a:gd name="T103" fmla="*/ 2464 h 3102"/>
                <a:gd name="T104" fmla="*/ 61 w 2667"/>
                <a:gd name="T105" fmla="*/ 2428 h 3102"/>
                <a:gd name="T106" fmla="*/ 24 w 2667"/>
                <a:gd name="T107" fmla="*/ 2398 h 3102"/>
                <a:gd name="T108" fmla="*/ 0 w 2667"/>
                <a:gd name="T109" fmla="*/ 1077 h 3102"/>
                <a:gd name="T110" fmla="*/ 14 w 2667"/>
                <a:gd name="T111" fmla="*/ 222 h 3102"/>
                <a:gd name="T112" fmla="*/ 52 w 2667"/>
                <a:gd name="T113" fmla="*/ 222 h 3102"/>
                <a:gd name="T114" fmla="*/ 87 w 2667"/>
                <a:gd name="T115" fmla="*/ 243 h 3102"/>
                <a:gd name="T116" fmla="*/ 130 w 2667"/>
                <a:gd name="T117" fmla="*/ 208 h 3102"/>
                <a:gd name="T118" fmla="*/ 151 w 2667"/>
                <a:gd name="T119" fmla="*/ 149 h 3102"/>
                <a:gd name="T120" fmla="*/ 151 w 2667"/>
                <a:gd name="T121" fmla="*/ 97 h 3102"/>
                <a:gd name="T122" fmla="*/ 139 w 2667"/>
                <a:gd name="T123" fmla="*/ 42 h 3102"/>
                <a:gd name="T124" fmla="*/ 366 w 2667"/>
                <a:gd name="T125" fmla="*/ 0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7" h="3102">
                  <a:moveTo>
                    <a:pt x="945" y="2"/>
                  </a:moveTo>
                  <a:lnTo>
                    <a:pt x="992" y="2"/>
                  </a:lnTo>
                  <a:lnTo>
                    <a:pt x="1082" y="2"/>
                  </a:lnTo>
                  <a:lnTo>
                    <a:pt x="1124" y="2"/>
                  </a:lnTo>
                  <a:lnTo>
                    <a:pt x="1171" y="2"/>
                  </a:lnTo>
                  <a:lnTo>
                    <a:pt x="1216" y="2"/>
                  </a:lnTo>
                  <a:lnTo>
                    <a:pt x="1261" y="2"/>
                  </a:lnTo>
                  <a:lnTo>
                    <a:pt x="1306" y="2"/>
                  </a:lnTo>
                  <a:lnTo>
                    <a:pt x="1351" y="2"/>
                  </a:lnTo>
                  <a:lnTo>
                    <a:pt x="1398" y="2"/>
                  </a:lnTo>
                  <a:lnTo>
                    <a:pt x="1436" y="2"/>
                  </a:lnTo>
                  <a:lnTo>
                    <a:pt x="1443" y="2"/>
                  </a:lnTo>
                  <a:lnTo>
                    <a:pt x="1488" y="2"/>
                  </a:lnTo>
                  <a:lnTo>
                    <a:pt x="1533" y="2"/>
                  </a:lnTo>
                  <a:lnTo>
                    <a:pt x="1547" y="2"/>
                  </a:lnTo>
                  <a:lnTo>
                    <a:pt x="1578" y="4"/>
                  </a:lnTo>
                  <a:lnTo>
                    <a:pt x="1623" y="4"/>
                  </a:lnTo>
                  <a:lnTo>
                    <a:pt x="1712" y="4"/>
                  </a:lnTo>
                  <a:lnTo>
                    <a:pt x="1802" y="4"/>
                  </a:lnTo>
                  <a:lnTo>
                    <a:pt x="1892" y="4"/>
                  </a:lnTo>
                  <a:lnTo>
                    <a:pt x="1979" y="4"/>
                  </a:lnTo>
                  <a:lnTo>
                    <a:pt x="2067" y="7"/>
                  </a:lnTo>
                  <a:lnTo>
                    <a:pt x="2154" y="9"/>
                  </a:lnTo>
                  <a:lnTo>
                    <a:pt x="2180" y="9"/>
                  </a:lnTo>
                  <a:lnTo>
                    <a:pt x="2263" y="9"/>
                  </a:lnTo>
                  <a:lnTo>
                    <a:pt x="2355" y="9"/>
                  </a:lnTo>
                  <a:lnTo>
                    <a:pt x="2445" y="12"/>
                  </a:lnTo>
                  <a:lnTo>
                    <a:pt x="2534" y="12"/>
                  </a:lnTo>
                  <a:lnTo>
                    <a:pt x="2627" y="12"/>
                  </a:lnTo>
                  <a:lnTo>
                    <a:pt x="2664" y="12"/>
                  </a:lnTo>
                  <a:lnTo>
                    <a:pt x="2667" y="16"/>
                  </a:lnTo>
                  <a:lnTo>
                    <a:pt x="2667" y="19"/>
                  </a:lnTo>
                  <a:lnTo>
                    <a:pt x="2667" y="21"/>
                  </a:lnTo>
                  <a:lnTo>
                    <a:pt x="2664" y="21"/>
                  </a:lnTo>
                  <a:lnTo>
                    <a:pt x="2662" y="21"/>
                  </a:lnTo>
                  <a:lnTo>
                    <a:pt x="2657" y="23"/>
                  </a:lnTo>
                  <a:lnTo>
                    <a:pt x="2657" y="26"/>
                  </a:lnTo>
                  <a:lnTo>
                    <a:pt x="2657" y="28"/>
                  </a:lnTo>
                  <a:lnTo>
                    <a:pt x="2657" y="30"/>
                  </a:lnTo>
                  <a:lnTo>
                    <a:pt x="2655" y="30"/>
                  </a:lnTo>
                  <a:lnTo>
                    <a:pt x="2655" y="35"/>
                  </a:lnTo>
                  <a:lnTo>
                    <a:pt x="2655" y="38"/>
                  </a:lnTo>
                  <a:lnTo>
                    <a:pt x="2655" y="40"/>
                  </a:lnTo>
                  <a:lnTo>
                    <a:pt x="2655" y="45"/>
                  </a:lnTo>
                  <a:lnTo>
                    <a:pt x="2655" y="47"/>
                  </a:lnTo>
                  <a:lnTo>
                    <a:pt x="2653" y="49"/>
                  </a:lnTo>
                  <a:lnTo>
                    <a:pt x="2653" y="52"/>
                  </a:lnTo>
                  <a:lnTo>
                    <a:pt x="2653" y="54"/>
                  </a:lnTo>
                  <a:lnTo>
                    <a:pt x="2653" y="56"/>
                  </a:lnTo>
                  <a:lnTo>
                    <a:pt x="2653" y="59"/>
                  </a:lnTo>
                  <a:lnTo>
                    <a:pt x="2653" y="61"/>
                  </a:lnTo>
                  <a:lnTo>
                    <a:pt x="2653" y="68"/>
                  </a:lnTo>
                  <a:lnTo>
                    <a:pt x="2653" y="71"/>
                  </a:lnTo>
                  <a:lnTo>
                    <a:pt x="2653" y="73"/>
                  </a:lnTo>
                  <a:lnTo>
                    <a:pt x="2655" y="73"/>
                  </a:lnTo>
                  <a:lnTo>
                    <a:pt x="2655" y="75"/>
                  </a:lnTo>
                  <a:lnTo>
                    <a:pt x="2657" y="78"/>
                  </a:lnTo>
                  <a:lnTo>
                    <a:pt x="2657" y="80"/>
                  </a:lnTo>
                  <a:lnTo>
                    <a:pt x="2657" y="82"/>
                  </a:lnTo>
                  <a:lnTo>
                    <a:pt x="2657" y="85"/>
                  </a:lnTo>
                  <a:lnTo>
                    <a:pt x="2657" y="87"/>
                  </a:lnTo>
                  <a:lnTo>
                    <a:pt x="2655" y="90"/>
                  </a:lnTo>
                  <a:lnTo>
                    <a:pt x="2655" y="92"/>
                  </a:lnTo>
                  <a:lnTo>
                    <a:pt x="2655" y="94"/>
                  </a:lnTo>
                  <a:lnTo>
                    <a:pt x="2655" y="99"/>
                  </a:lnTo>
                  <a:lnTo>
                    <a:pt x="2655" y="101"/>
                  </a:lnTo>
                  <a:lnTo>
                    <a:pt x="2655" y="104"/>
                  </a:lnTo>
                  <a:lnTo>
                    <a:pt x="2657" y="104"/>
                  </a:lnTo>
                  <a:lnTo>
                    <a:pt x="2657" y="106"/>
                  </a:lnTo>
                  <a:lnTo>
                    <a:pt x="2660" y="106"/>
                  </a:lnTo>
                  <a:lnTo>
                    <a:pt x="2660" y="108"/>
                  </a:lnTo>
                  <a:lnTo>
                    <a:pt x="2660" y="111"/>
                  </a:lnTo>
                  <a:lnTo>
                    <a:pt x="2660" y="113"/>
                  </a:lnTo>
                  <a:lnTo>
                    <a:pt x="2662" y="116"/>
                  </a:lnTo>
                  <a:lnTo>
                    <a:pt x="2662" y="116"/>
                  </a:lnTo>
                  <a:lnTo>
                    <a:pt x="2662" y="118"/>
                  </a:lnTo>
                  <a:lnTo>
                    <a:pt x="2662" y="120"/>
                  </a:lnTo>
                  <a:lnTo>
                    <a:pt x="2662" y="123"/>
                  </a:lnTo>
                  <a:lnTo>
                    <a:pt x="2662" y="125"/>
                  </a:lnTo>
                  <a:lnTo>
                    <a:pt x="2660" y="127"/>
                  </a:lnTo>
                  <a:lnTo>
                    <a:pt x="2660" y="132"/>
                  </a:lnTo>
                  <a:lnTo>
                    <a:pt x="2660" y="134"/>
                  </a:lnTo>
                  <a:lnTo>
                    <a:pt x="2660" y="137"/>
                  </a:lnTo>
                  <a:lnTo>
                    <a:pt x="2660" y="139"/>
                  </a:lnTo>
                  <a:lnTo>
                    <a:pt x="2660" y="141"/>
                  </a:lnTo>
                  <a:lnTo>
                    <a:pt x="2660" y="144"/>
                  </a:lnTo>
                  <a:lnTo>
                    <a:pt x="2660" y="146"/>
                  </a:lnTo>
                  <a:lnTo>
                    <a:pt x="2660" y="149"/>
                  </a:lnTo>
                  <a:lnTo>
                    <a:pt x="2660" y="151"/>
                  </a:lnTo>
                  <a:lnTo>
                    <a:pt x="2657" y="151"/>
                  </a:lnTo>
                  <a:lnTo>
                    <a:pt x="2657" y="153"/>
                  </a:lnTo>
                  <a:lnTo>
                    <a:pt x="2655" y="156"/>
                  </a:lnTo>
                  <a:lnTo>
                    <a:pt x="2653" y="156"/>
                  </a:lnTo>
                  <a:lnTo>
                    <a:pt x="2653" y="158"/>
                  </a:lnTo>
                  <a:lnTo>
                    <a:pt x="2650" y="158"/>
                  </a:lnTo>
                  <a:lnTo>
                    <a:pt x="2650" y="160"/>
                  </a:lnTo>
                  <a:lnTo>
                    <a:pt x="2648" y="160"/>
                  </a:lnTo>
                  <a:lnTo>
                    <a:pt x="2648" y="165"/>
                  </a:lnTo>
                  <a:lnTo>
                    <a:pt x="2650" y="167"/>
                  </a:lnTo>
                  <a:lnTo>
                    <a:pt x="2650" y="170"/>
                  </a:lnTo>
                  <a:lnTo>
                    <a:pt x="2653" y="170"/>
                  </a:lnTo>
                  <a:lnTo>
                    <a:pt x="2653" y="172"/>
                  </a:lnTo>
                  <a:lnTo>
                    <a:pt x="2653" y="172"/>
                  </a:lnTo>
                  <a:lnTo>
                    <a:pt x="2653" y="175"/>
                  </a:lnTo>
                  <a:lnTo>
                    <a:pt x="2650" y="175"/>
                  </a:lnTo>
                  <a:lnTo>
                    <a:pt x="2650" y="177"/>
                  </a:lnTo>
                  <a:lnTo>
                    <a:pt x="2650" y="179"/>
                  </a:lnTo>
                  <a:lnTo>
                    <a:pt x="2648" y="182"/>
                  </a:lnTo>
                  <a:lnTo>
                    <a:pt x="2648" y="184"/>
                  </a:lnTo>
                  <a:lnTo>
                    <a:pt x="2650" y="186"/>
                  </a:lnTo>
                  <a:lnTo>
                    <a:pt x="2650" y="189"/>
                  </a:lnTo>
                  <a:lnTo>
                    <a:pt x="2650" y="191"/>
                  </a:lnTo>
                  <a:lnTo>
                    <a:pt x="2648" y="191"/>
                  </a:lnTo>
                  <a:lnTo>
                    <a:pt x="2648" y="196"/>
                  </a:lnTo>
                  <a:lnTo>
                    <a:pt x="2648" y="198"/>
                  </a:lnTo>
                  <a:lnTo>
                    <a:pt x="2648" y="201"/>
                  </a:lnTo>
                  <a:lnTo>
                    <a:pt x="2648" y="203"/>
                  </a:lnTo>
                  <a:lnTo>
                    <a:pt x="2645" y="203"/>
                  </a:lnTo>
                  <a:lnTo>
                    <a:pt x="2645" y="205"/>
                  </a:lnTo>
                  <a:lnTo>
                    <a:pt x="2645" y="210"/>
                  </a:lnTo>
                  <a:lnTo>
                    <a:pt x="2645" y="212"/>
                  </a:lnTo>
                  <a:lnTo>
                    <a:pt x="2645" y="215"/>
                  </a:lnTo>
                  <a:lnTo>
                    <a:pt x="2645" y="217"/>
                  </a:lnTo>
                  <a:lnTo>
                    <a:pt x="2645" y="219"/>
                  </a:lnTo>
                  <a:lnTo>
                    <a:pt x="2648" y="222"/>
                  </a:lnTo>
                  <a:lnTo>
                    <a:pt x="2648" y="224"/>
                  </a:lnTo>
                  <a:lnTo>
                    <a:pt x="2648" y="229"/>
                  </a:lnTo>
                  <a:lnTo>
                    <a:pt x="2648" y="229"/>
                  </a:lnTo>
                  <a:lnTo>
                    <a:pt x="2648" y="234"/>
                  </a:lnTo>
                  <a:lnTo>
                    <a:pt x="2648" y="236"/>
                  </a:lnTo>
                  <a:lnTo>
                    <a:pt x="2648" y="238"/>
                  </a:lnTo>
                  <a:lnTo>
                    <a:pt x="2648" y="241"/>
                  </a:lnTo>
                  <a:lnTo>
                    <a:pt x="2650" y="245"/>
                  </a:lnTo>
                  <a:lnTo>
                    <a:pt x="2650" y="248"/>
                  </a:lnTo>
                  <a:lnTo>
                    <a:pt x="2650" y="250"/>
                  </a:lnTo>
                  <a:lnTo>
                    <a:pt x="2650" y="253"/>
                  </a:lnTo>
                  <a:lnTo>
                    <a:pt x="2650" y="255"/>
                  </a:lnTo>
                  <a:lnTo>
                    <a:pt x="2650" y="257"/>
                  </a:lnTo>
                  <a:lnTo>
                    <a:pt x="2650" y="260"/>
                  </a:lnTo>
                  <a:lnTo>
                    <a:pt x="2650" y="262"/>
                  </a:lnTo>
                  <a:lnTo>
                    <a:pt x="2648" y="269"/>
                  </a:lnTo>
                  <a:lnTo>
                    <a:pt x="2648" y="271"/>
                  </a:lnTo>
                  <a:lnTo>
                    <a:pt x="2648" y="274"/>
                  </a:lnTo>
                  <a:lnTo>
                    <a:pt x="2650" y="276"/>
                  </a:lnTo>
                  <a:lnTo>
                    <a:pt x="2655" y="281"/>
                  </a:lnTo>
                  <a:lnTo>
                    <a:pt x="2655" y="283"/>
                  </a:lnTo>
                  <a:lnTo>
                    <a:pt x="2655" y="286"/>
                  </a:lnTo>
                  <a:lnTo>
                    <a:pt x="2655" y="286"/>
                  </a:lnTo>
                  <a:lnTo>
                    <a:pt x="2655" y="288"/>
                  </a:lnTo>
                  <a:lnTo>
                    <a:pt x="2655" y="293"/>
                  </a:lnTo>
                  <a:lnTo>
                    <a:pt x="2653" y="297"/>
                  </a:lnTo>
                  <a:lnTo>
                    <a:pt x="2653" y="300"/>
                  </a:lnTo>
                  <a:lnTo>
                    <a:pt x="2653" y="302"/>
                  </a:lnTo>
                  <a:lnTo>
                    <a:pt x="2653" y="305"/>
                  </a:lnTo>
                  <a:lnTo>
                    <a:pt x="2653" y="307"/>
                  </a:lnTo>
                  <a:lnTo>
                    <a:pt x="2653" y="312"/>
                  </a:lnTo>
                  <a:lnTo>
                    <a:pt x="2653" y="316"/>
                  </a:lnTo>
                  <a:lnTo>
                    <a:pt x="2650" y="319"/>
                  </a:lnTo>
                  <a:lnTo>
                    <a:pt x="2650" y="321"/>
                  </a:lnTo>
                  <a:lnTo>
                    <a:pt x="2650" y="326"/>
                  </a:lnTo>
                  <a:lnTo>
                    <a:pt x="2650" y="328"/>
                  </a:lnTo>
                  <a:lnTo>
                    <a:pt x="2650" y="330"/>
                  </a:lnTo>
                  <a:lnTo>
                    <a:pt x="2650" y="333"/>
                  </a:lnTo>
                  <a:lnTo>
                    <a:pt x="2650" y="335"/>
                  </a:lnTo>
                  <a:lnTo>
                    <a:pt x="2648" y="335"/>
                  </a:lnTo>
                  <a:lnTo>
                    <a:pt x="2648" y="338"/>
                  </a:lnTo>
                  <a:lnTo>
                    <a:pt x="2648" y="340"/>
                  </a:lnTo>
                  <a:lnTo>
                    <a:pt x="2648" y="340"/>
                  </a:lnTo>
                  <a:lnTo>
                    <a:pt x="2648" y="342"/>
                  </a:lnTo>
                  <a:lnTo>
                    <a:pt x="2648" y="342"/>
                  </a:lnTo>
                  <a:lnTo>
                    <a:pt x="2645" y="345"/>
                  </a:lnTo>
                  <a:lnTo>
                    <a:pt x="2645" y="347"/>
                  </a:lnTo>
                  <a:lnTo>
                    <a:pt x="2645" y="349"/>
                  </a:lnTo>
                  <a:lnTo>
                    <a:pt x="2645" y="352"/>
                  </a:lnTo>
                  <a:lnTo>
                    <a:pt x="2645" y="354"/>
                  </a:lnTo>
                  <a:lnTo>
                    <a:pt x="2645" y="356"/>
                  </a:lnTo>
                  <a:lnTo>
                    <a:pt x="2643" y="364"/>
                  </a:lnTo>
                  <a:lnTo>
                    <a:pt x="2643" y="368"/>
                  </a:lnTo>
                  <a:lnTo>
                    <a:pt x="2643" y="371"/>
                  </a:lnTo>
                  <a:lnTo>
                    <a:pt x="2641" y="371"/>
                  </a:lnTo>
                  <a:lnTo>
                    <a:pt x="2643" y="373"/>
                  </a:lnTo>
                  <a:lnTo>
                    <a:pt x="2643" y="378"/>
                  </a:lnTo>
                  <a:lnTo>
                    <a:pt x="2643" y="380"/>
                  </a:lnTo>
                  <a:lnTo>
                    <a:pt x="2643" y="382"/>
                  </a:lnTo>
                  <a:lnTo>
                    <a:pt x="2643" y="385"/>
                  </a:lnTo>
                  <a:lnTo>
                    <a:pt x="2643" y="387"/>
                  </a:lnTo>
                  <a:lnTo>
                    <a:pt x="2643" y="390"/>
                  </a:lnTo>
                  <a:lnTo>
                    <a:pt x="2641" y="390"/>
                  </a:lnTo>
                  <a:lnTo>
                    <a:pt x="2641" y="392"/>
                  </a:lnTo>
                  <a:lnTo>
                    <a:pt x="2638" y="392"/>
                  </a:lnTo>
                  <a:lnTo>
                    <a:pt x="2636" y="392"/>
                  </a:lnTo>
                  <a:lnTo>
                    <a:pt x="2634" y="392"/>
                  </a:lnTo>
                  <a:lnTo>
                    <a:pt x="2634" y="394"/>
                  </a:lnTo>
                  <a:lnTo>
                    <a:pt x="2634" y="397"/>
                  </a:lnTo>
                  <a:lnTo>
                    <a:pt x="2634" y="399"/>
                  </a:lnTo>
                  <a:lnTo>
                    <a:pt x="2634" y="399"/>
                  </a:lnTo>
                  <a:lnTo>
                    <a:pt x="2634" y="401"/>
                  </a:lnTo>
                  <a:lnTo>
                    <a:pt x="2634" y="404"/>
                  </a:lnTo>
                  <a:lnTo>
                    <a:pt x="2631" y="406"/>
                  </a:lnTo>
                  <a:lnTo>
                    <a:pt x="2631" y="408"/>
                  </a:lnTo>
                  <a:lnTo>
                    <a:pt x="2631" y="411"/>
                  </a:lnTo>
                  <a:lnTo>
                    <a:pt x="2631" y="418"/>
                  </a:lnTo>
                  <a:lnTo>
                    <a:pt x="2631" y="420"/>
                  </a:lnTo>
                  <a:lnTo>
                    <a:pt x="2631" y="423"/>
                  </a:lnTo>
                  <a:lnTo>
                    <a:pt x="2629" y="427"/>
                  </a:lnTo>
                  <a:lnTo>
                    <a:pt x="2629" y="430"/>
                  </a:lnTo>
                  <a:lnTo>
                    <a:pt x="2627" y="430"/>
                  </a:lnTo>
                  <a:lnTo>
                    <a:pt x="2627" y="432"/>
                  </a:lnTo>
                  <a:lnTo>
                    <a:pt x="2627" y="434"/>
                  </a:lnTo>
                  <a:lnTo>
                    <a:pt x="2627" y="437"/>
                  </a:lnTo>
                  <a:lnTo>
                    <a:pt x="2624" y="442"/>
                  </a:lnTo>
                  <a:lnTo>
                    <a:pt x="2624" y="444"/>
                  </a:lnTo>
                  <a:lnTo>
                    <a:pt x="2624" y="446"/>
                  </a:lnTo>
                  <a:lnTo>
                    <a:pt x="2624" y="449"/>
                  </a:lnTo>
                  <a:lnTo>
                    <a:pt x="2624" y="451"/>
                  </a:lnTo>
                  <a:lnTo>
                    <a:pt x="2622" y="451"/>
                  </a:lnTo>
                  <a:lnTo>
                    <a:pt x="2622" y="453"/>
                  </a:lnTo>
                  <a:lnTo>
                    <a:pt x="2622" y="456"/>
                  </a:lnTo>
                  <a:lnTo>
                    <a:pt x="2622" y="456"/>
                  </a:lnTo>
                  <a:lnTo>
                    <a:pt x="2619" y="458"/>
                  </a:lnTo>
                  <a:lnTo>
                    <a:pt x="2619" y="460"/>
                  </a:lnTo>
                  <a:lnTo>
                    <a:pt x="2622" y="465"/>
                  </a:lnTo>
                  <a:lnTo>
                    <a:pt x="2619" y="465"/>
                  </a:lnTo>
                  <a:lnTo>
                    <a:pt x="2619" y="468"/>
                  </a:lnTo>
                  <a:lnTo>
                    <a:pt x="2617" y="470"/>
                  </a:lnTo>
                  <a:lnTo>
                    <a:pt x="2615" y="472"/>
                  </a:lnTo>
                  <a:lnTo>
                    <a:pt x="2615" y="475"/>
                  </a:lnTo>
                  <a:lnTo>
                    <a:pt x="2615" y="477"/>
                  </a:lnTo>
                  <a:lnTo>
                    <a:pt x="2615" y="479"/>
                  </a:lnTo>
                  <a:lnTo>
                    <a:pt x="2615" y="482"/>
                  </a:lnTo>
                  <a:lnTo>
                    <a:pt x="2615" y="484"/>
                  </a:lnTo>
                  <a:lnTo>
                    <a:pt x="2615" y="489"/>
                  </a:lnTo>
                  <a:lnTo>
                    <a:pt x="2615" y="491"/>
                  </a:lnTo>
                  <a:lnTo>
                    <a:pt x="2615" y="493"/>
                  </a:lnTo>
                  <a:lnTo>
                    <a:pt x="2615" y="496"/>
                  </a:lnTo>
                  <a:lnTo>
                    <a:pt x="2612" y="498"/>
                  </a:lnTo>
                  <a:lnTo>
                    <a:pt x="2612" y="501"/>
                  </a:lnTo>
                  <a:lnTo>
                    <a:pt x="2612" y="503"/>
                  </a:lnTo>
                  <a:lnTo>
                    <a:pt x="2612" y="505"/>
                  </a:lnTo>
                  <a:lnTo>
                    <a:pt x="2612" y="508"/>
                  </a:lnTo>
                  <a:lnTo>
                    <a:pt x="2612" y="512"/>
                  </a:lnTo>
                  <a:lnTo>
                    <a:pt x="2610" y="512"/>
                  </a:lnTo>
                  <a:lnTo>
                    <a:pt x="2610" y="515"/>
                  </a:lnTo>
                  <a:lnTo>
                    <a:pt x="2608" y="515"/>
                  </a:lnTo>
                  <a:lnTo>
                    <a:pt x="2608" y="517"/>
                  </a:lnTo>
                  <a:lnTo>
                    <a:pt x="2605" y="517"/>
                  </a:lnTo>
                  <a:lnTo>
                    <a:pt x="2605" y="519"/>
                  </a:lnTo>
                  <a:lnTo>
                    <a:pt x="2605" y="524"/>
                  </a:lnTo>
                  <a:lnTo>
                    <a:pt x="2605" y="527"/>
                  </a:lnTo>
                  <a:lnTo>
                    <a:pt x="2605" y="529"/>
                  </a:lnTo>
                  <a:lnTo>
                    <a:pt x="2603" y="529"/>
                  </a:lnTo>
                  <a:lnTo>
                    <a:pt x="2603" y="531"/>
                  </a:lnTo>
                  <a:lnTo>
                    <a:pt x="2603" y="534"/>
                  </a:lnTo>
                  <a:lnTo>
                    <a:pt x="2603" y="536"/>
                  </a:lnTo>
                  <a:lnTo>
                    <a:pt x="2603" y="538"/>
                  </a:lnTo>
                  <a:lnTo>
                    <a:pt x="2603" y="541"/>
                  </a:lnTo>
                  <a:lnTo>
                    <a:pt x="2603" y="543"/>
                  </a:lnTo>
                  <a:lnTo>
                    <a:pt x="2603" y="545"/>
                  </a:lnTo>
                  <a:lnTo>
                    <a:pt x="2601" y="548"/>
                  </a:lnTo>
                  <a:lnTo>
                    <a:pt x="2598" y="553"/>
                  </a:lnTo>
                  <a:lnTo>
                    <a:pt x="2596" y="555"/>
                  </a:lnTo>
                  <a:lnTo>
                    <a:pt x="2596" y="560"/>
                  </a:lnTo>
                  <a:lnTo>
                    <a:pt x="2593" y="562"/>
                  </a:lnTo>
                  <a:lnTo>
                    <a:pt x="2591" y="567"/>
                  </a:lnTo>
                  <a:lnTo>
                    <a:pt x="2591" y="569"/>
                  </a:lnTo>
                  <a:lnTo>
                    <a:pt x="2591" y="569"/>
                  </a:lnTo>
                  <a:lnTo>
                    <a:pt x="2586" y="576"/>
                  </a:lnTo>
                  <a:lnTo>
                    <a:pt x="2584" y="579"/>
                  </a:lnTo>
                  <a:lnTo>
                    <a:pt x="2582" y="583"/>
                  </a:lnTo>
                  <a:lnTo>
                    <a:pt x="2582" y="586"/>
                  </a:lnTo>
                  <a:lnTo>
                    <a:pt x="2582" y="590"/>
                  </a:lnTo>
                  <a:lnTo>
                    <a:pt x="2579" y="597"/>
                  </a:lnTo>
                  <a:lnTo>
                    <a:pt x="2579" y="600"/>
                  </a:lnTo>
                  <a:lnTo>
                    <a:pt x="2577" y="605"/>
                  </a:lnTo>
                  <a:lnTo>
                    <a:pt x="2577" y="607"/>
                  </a:lnTo>
                  <a:lnTo>
                    <a:pt x="2575" y="612"/>
                  </a:lnTo>
                  <a:lnTo>
                    <a:pt x="2575" y="614"/>
                  </a:lnTo>
                  <a:lnTo>
                    <a:pt x="2572" y="614"/>
                  </a:lnTo>
                  <a:lnTo>
                    <a:pt x="2570" y="621"/>
                  </a:lnTo>
                  <a:lnTo>
                    <a:pt x="2568" y="623"/>
                  </a:lnTo>
                  <a:lnTo>
                    <a:pt x="2568" y="626"/>
                  </a:lnTo>
                  <a:lnTo>
                    <a:pt x="2565" y="626"/>
                  </a:lnTo>
                  <a:lnTo>
                    <a:pt x="2565" y="628"/>
                  </a:lnTo>
                  <a:lnTo>
                    <a:pt x="2563" y="631"/>
                  </a:lnTo>
                  <a:lnTo>
                    <a:pt x="2563" y="633"/>
                  </a:lnTo>
                  <a:lnTo>
                    <a:pt x="2560" y="633"/>
                  </a:lnTo>
                  <a:lnTo>
                    <a:pt x="2560" y="635"/>
                  </a:lnTo>
                  <a:lnTo>
                    <a:pt x="2558" y="638"/>
                  </a:lnTo>
                  <a:lnTo>
                    <a:pt x="2556" y="640"/>
                  </a:lnTo>
                  <a:lnTo>
                    <a:pt x="2553" y="640"/>
                  </a:lnTo>
                  <a:lnTo>
                    <a:pt x="2553" y="642"/>
                  </a:lnTo>
                  <a:lnTo>
                    <a:pt x="2551" y="642"/>
                  </a:lnTo>
                  <a:lnTo>
                    <a:pt x="2549" y="645"/>
                  </a:lnTo>
                  <a:lnTo>
                    <a:pt x="2549" y="647"/>
                  </a:lnTo>
                  <a:lnTo>
                    <a:pt x="2546" y="649"/>
                  </a:lnTo>
                  <a:lnTo>
                    <a:pt x="2544" y="652"/>
                  </a:lnTo>
                  <a:lnTo>
                    <a:pt x="2539" y="657"/>
                  </a:lnTo>
                  <a:lnTo>
                    <a:pt x="2537" y="659"/>
                  </a:lnTo>
                  <a:lnTo>
                    <a:pt x="2534" y="661"/>
                  </a:lnTo>
                  <a:lnTo>
                    <a:pt x="2534" y="664"/>
                  </a:lnTo>
                  <a:lnTo>
                    <a:pt x="2534" y="666"/>
                  </a:lnTo>
                  <a:lnTo>
                    <a:pt x="2532" y="666"/>
                  </a:lnTo>
                  <a:lnTo>
                    <a:pt x="2532" y="668"/>
                  </a:lnTo>
                  <a:lnTo>
                    <a:pt x="2530" y="668"/>
                  </a:lnTo>
                  <a:lnTo>
                    <a:pt x="2530" y="671"/>
                  </a:lnTo>
                  <a:lnTo>
                    <a:pt x="2527" y="671"/>
                  </a:lnTo>
                  <a:lnTo>
                    <a:pt x="2527" y="673"/>
                  </a:lnTo>
                  <a:lnTo>
                    <a:pt x="2527" y="675"/>
                  </a:lnTo>
                  <a:lnTo>
                    <a:pt x="2525" y="675"/>
                  </a:lnTo>
                  <a:lnTo>
                    <a:pt x="2525" y="678"/>
                  </a:lnTo>
                  <a:lnTo>
                    <a:pt x="2523" y="678"/>
                  </a:lnTo>
                  <a:lnTo>
                    <a:pt x="2523" y="680"/>
                  </a:lnTo>
                  <a:lnTo>
                    <a:pt x="2520" y="682"/>
                  </a:lnTo>
                  <a:lnTo>
                    <a:pt x="2520" y="682"/>
                  </a:lnTo>
                  <a:lnTo>
                    <a:pt x="2520" y="685"/>
                  </a:lnTo>
                  <a:lnTo>
                    <a:pt x="2518" y="685"/>
                  </a:lnTo>
                  <a:lnTo>
                    <a:pt x="2518" y="687"/>
                  </a:lnTo>
                  <a:lnTo>
                    <a:pt x="2513" y="692"/>
                  </a:lnTo>
                  <a:lnTo>
                    <a:pt x="2511" y="694"/>
                  </a:lnTo>
                  <a:lnTo>
                    <a:pt x="2508" y="697"/>
                  </a:lnTo>
                  <a:lnTo>
                    <a:pt x="2506" y="697"/>
                  </a:lnTo>
                  <a:lnTo>
                    <a:pt x="2506" y="699"/>
                  </a:lnTo>
                  <a:lnTo>
                    <a:pt x="2506" y="701"/>
                  </a:lnTo>
                  <a:lnTo>
                    <a:pt x="2504" y="701"/>
                  </a:lnTo>
                  <a:lnTo>
                    <a:pt x="2504" y="704"/>
                  </a:lnTo>
                  <a:lnTo>
                    <a:pt x="2501" y="704"/>
                  </a:lnTo>
                  <a:lnTo>
                    <a:pt x="2501" y="706"/>
                  </a:lnTo>
                  <a:lnTo>
                    <a:pt x="2499" y="708"/>
                  </a:lnTo>
                  <a:lnTo>
                    <a:pt x="2497" y="711"/>
                  </a:lnTo>
                  <a:lnTo>
                    <a:pt x="2494" y="713"/>
                  </a:lnTo>
                  <a:lnTo>
                    <a:pt x="2492" y="716"/>
                  </a:lnTo>
                  <a:lnTo>
                    <a:pt x="2492" y="718"/>
                  </a:lnTo>
                  <a:lnTo>
                    <a:pt x="2492" y="720"/>
                  </a:lnTo>
                  <a:lnTo>
                    <a:pt x="2492" y="723"/>
                  </a:lnTo>
                  <a:lnTo>
                    <a:pt x="2492" y="725"/>
                  </a:lnTo>
                  <a:lnTo>
                    <a:pt x="2492" y="727"/>
                  </a:lnTo>
                  <a:lnTo>
                    <a:pt x="2492" y="730"/>
                  </a:lnTo>
                  <a:lnTo>
                    <a:pt x="2490" y="730"/>
                  </a:lnTo>
                  <a:lnTo>
                    <a:pt x="2492" y="732"/>
                  </a:lnTo>
                  <a:lnTo>
                    <a:pt x="2492" y="734"/>
                  </a:lnTo>
                  <a:lnTo>
                    <a:pt x="2492" y="737"/>
                  </a:lnTo>
                  <a:lnTo>
                    <a:pt x="2492" y="739"/>
                  </a:lnTo>
                  <a:lnTo>
                    <a:pt x="2494" y="739"/>
                  </a:lnTo>
                  <a:lnTo>
                    <a:pt x="2492" y="739"/>
                  </a:lnTo>
                  <a:lnTo>
                    <a:pt x="2490" y="739"/>
                  </a:lnTo>
                  <a:lnTo>
                    <a:pt x="2487" y="742"/>
                  </a:lnTo>
                  <a:lnTo>
                    <a:pt x="2487" y="744"/>
                  </a:lnTo>
                  <a:lnTo>
                    <a:pt x="2485" y="744"/>
                  </a:lnTo>
                  <a:lnTo>
                    <a:pt x="2485" y="746"/>
                  </a:lnTo>
                  <a:lnTo>
                    <a:pt x="2482" y="746"/>
                  </a:lnTo>
                  <a:lnTo>
                    <a:pt x="2482" y="749"/>
                  </a:lnTo>
                  <a:lnTo>
                    <a:pt x="2482" y="751"/>
                  </a:lnTo>
                  <a:lnTo>
                    <a:pt x="2480" y="751"/>
                  </a:lnTo>
                  <a:lnTo>
                    <a:pt x="2480" y="753"/>
                  </a:lnTo>
                  <a:lnTo>
                    <a:pt x="2478" y="753"/>
                  </a:lnTo>
                  <a:lnTo>
                    <a:pt x="2478" y="753"/>
                  </a:lnTo>
                  <a:lnTo>
                    <a:pt x="2475" y="753"/>
                  </a:lnTo>
                  <a:lnTo>
                    <a:pt x="2475" y="756"/>
                  </a:lnTo>
                  <a:lnTo>
                    <a:pt x="2473" y="756"/>
                  </a:lnTo>
                  <a:lnTo>
                    <a:pt x="2473" y="758"/>
                  </a:lnTo>
                  <a:lnTo>
                    <a:pt x="2471" y="760"/>
                  </a:lnTo>
                  <a:lnTo>
                    <a:pt x="2468" y="763"/>
                  </a:lnTo>
                  <a:lnTo>
                    <a:pt x="2468" y="765"/>
                  </a:lnTo>
                  <a:lnTo>
                    <a:pt x="2464" y="768"/>
                  </a:lnTo>
                  <a:lnTo>
                    <a:pt x="2464" y="770"/>
                  </a:lnTo>
                  <a:lnTo>
                    <a:pt x="2461" y="770"/>
                  </a:lnTo>
                  <a:lnTo>
                    <a:pt x="2461" y="772"/>
                  </a:lnTo>
                  <a:lnTo>
                    <a:pt x="2456" y="779"/>
                  </a:lnTo>
                  <a:lnTo>
                    <a:pt x="2454" y="782"/>
                  </a:lnTo>
                  <a:lnTo>
                    <a:pt x="2454" y="784"/>
                  </a:lnTo>
                  <a:lnTo>
                    <a:pt x="2452" y="784"/>
                  </a:lnTo>
                  <a:lnTo>
                    <a:pt x="2452" y="786"/>
                  </a:lnTo>
                  <a:lnTo>
                    <a:pt x="2449" y="786"/>
                  </a:lnTo>
                  <a:lnTo>
                    <a:pt x="2447" y="789"/>
                  </a:lnTo>
                  <a:lnTo>
                    <a:pt x="2445" y="791"/>
                  </a:lnTo>
                  <a:lnTo>
                    <a:pt x="2440" y="796"/>
                  </a:lnTo>
                  <a:lnTo>
                    <a:pt x="2435" y="796"/>
                  </a:lnTo>
                  <a:lnTo>
                    <a:pt x="2433" y="798"/>
                  </a:lnTo>
                  <a:lnTo>
                    <a:pt x="2431" y="801"/>
                  </a:lnTo>
                  <a:lnTo>
                    <a:pt x="2428" y="801"/>
                  </a:lnTo>
                  <a:lnTo>
                    <a:pt x="2423" y="805"/>
                  </a:lnTo>
                  <a:lnTo>
                    <a:pt x="2421" y="805"/>
                  </a:lnTo>
                  <a:lnTo>
                    <a:pt x="2421" y="808"/>
                  </a:lnTo>
                  <a:lnTo>
                    <a:pt x="2421" y="808"/>
                  </a:lnTo>
                  <a:lnTo>
                    <a:pt x="2421" y="810"/>
                  </a:lnTo>
                  <a:lnTo>
                    <a:pt x="2421" y="812"/>
                  </a:lnTo>
                  <a:lnTo>
                    <a:pt x="2421" y="815"/>
                  </a:lnTo>
                  <a:lnTo>
                    <a:pt x="2419" y="817"/>
                  </a:lnTo>
                  <a:lnTo>
                    <a:pt x="2419" y="820"/>
                  </a:lnTo>
                  <a:lnTo>
                    <a:pt x="2416" y="820"/>
                  </a:lnTo>
                  <a:lnTo>
                    <a:pt x="2414" y="822"/>
                  </a:lnTo>
                  <a:lnTo>
                    <a:pt x="2409" y="827"/>
                  </a:lnTo>
                  <a:lnTo>
                    <a:pt x="2409" y="829"/>
                  </a:lnTo>
                  <a:lnTo>
                    <a:pt x="2409" y="831"/>
                  </a:lnTo>
                  <a:lnTo>
                    <a:pt x="2409" y="834"/>
                  </a:lnTo>
                  <a:lnTo>
                    <a:pt x="2409" y="836"/>
                  </a:lnTo>
                  <a:lnTo>
                    <a:pt x="2409" y="838"/>
                  </a:lnTo>
                  <a:lnTo>
                    <a:pt x="2407" y="841"/>
                  </a:lnTo>
                  <a:lnTo>
                    <a:pt x="2407" y="843"/>
                  </a:lnTo>
                  <a:lnTo>
                    <a:pt x="2405" y="843"/>
                  </a:lnTo>
                  <a:lnTo>
                    <a:pt x="2405" y="845"/>
                  </a:lnTo>
                  <a:lnTo>
                    <a:pt x="2405" y="848"/>
                  </a:lnTo>
                  <a:lnTo>
                    <a:pt x="2405" y="850"/>
                  </a:lnTo>
                  <a:lnTo>
                    <a:pt x="2405" y="853"/>
                  </a:lnTo>
                  <a:lnTo>
                    <a:pt x="2402" y="853"/>
                  </a:lnTo>
                  <a:lnTo>
                    <a:pt x="2402" y="853"/>
                  </a:lnTo>
                  <a:lnTo>
                    <a:pt x="2402" y="855"/>
                  </a:lnTo>
                  <a:lnTo>
                    <a:pt x="2400" y="855"/>
                  </a:lnTo>
                  <a:lnTo>
                    <a:pt x="2400" y="857"/>
                  </a:lnTo>
                  <a:lnTo>
                    <a:pt x="2397" y="857"/>
                  </a:lnTo>
                  <a:lnTo>
                    <a:pt x="2397" y="860"/>
                  </a:lnTo>
                  <a:lnTo>
                    <a:pt x="2395" y="860"/>
                  </a:lnTo>
                  <a:lnTo>
                    <a:pt x="2393" y="860"/>
                  </a:lnTo>
                  <a:lnTo>
                    <a:pt x="2390" y="862"/>
                  </a:lnTo>
                  <a:lnTo>
                    <a:pt x="2386" y="864"/>
                  </a:lnTo>
                  <a:lnTo>
                    <a:pt x="2383" y="867"/>
                  </a:lnTo>
                  <a:lnTo>
                    <a:pt x="2381" y="869"/>
                  </a:lnTo>
                  <a:lnTo>
                    <a:pt x="2379" y="871"/>
                  </a:lnTo>
                  <a:lnTo>
                    <a:pt x="2379" y="874"/>
                  </a:lnTo>
                  <a:lnTo>
                    <a:pt x="2374" y="876"/>
                  </a:lnTo>
                  <a:lnTo>
                    <a:pt x="2371" y="879"/>
                  </a:lnTo>
                  <a:lnTo>
                    <a:pt x="2369" y="881"/>
                  </a:lnTo>
                  <a:lnTo>
                    <a:pt x="2367" y="883"/>
                  </a:lnTo>
                  <a:lnTo>
                    <a:pt x="2364" y="886"/>
                  </a:lnTo>
                  <a:lnTo>
                    <a:pt x="2362" y="888"/>
                  </a:lnTo>
                  <a:lnTo>
                    <a:pt x="2360" y="888"/>
                  </a:lnTo>
                  <a:lnTo>
                    <a:pt x="2355" y="888"/>
                  </a:lnTo>
                  <a:lnTo>
                    <a:pt x="2353" y="890"/>
                  </a:lnTo>
                  <a:lnTo>
                    <a:pt x="2348" y="890"/>
                  </a:lnTo>
                  <a:lnTo>
                    <a:pt x="2345" y="893"/>
                  </a:lnTo>
                  <a:lnTo>
                    <a:pt x="2343" y="895"/>
                  </a:lnTo>
                  <a:lnTo>
                    <a:pt x="2341" y="895"/>
                  </a:lnTo>
                  <a:lnTo>
                    <a:pt x="2341" y="897"/>
                  </a:lnTo>
                  <a:lnTo>
                    <a:pt x="2338" y="897"/>
                  </a:lnTo>
                  <a:lnTo>
                    <a:pt x="2338" y="900"/>
                  </a:lnTo>
                  <a:lnTo>
                    <a:pt x="2336" y="900"/>
                  </a:lnTo>
                  <a:lnTo>
                    <a:pt x="2334" y="900"/>
                  </a:lnTo>
                  <a:lnTo>
                    <a:pt x="2331" y="900"/>
                  </a:lnTo>
                  <a:lnTo>
                    <a:pt x="2329" y="900"/>
                  </a:lnTo>
                  <a:lnTo>
                    <a:pt x="2327" y="900"/>
                  </a:lnTo>
                  <a:lnTo>
                    <a:pt x="2324" y="900"/>
                  </a:lnTo>
                  <a:lnTo>
                    <a:pt x="2324" y="902"/>
                  </a:lnTo>
                  <a:lnTo>
                    <a:pt x="2322" y="902"/>
                  </a:lnTo>
                  <a:lnTo>
                    <a:pt x="2319" y="902"/>
                  </a:lnTo>
                  <a:lnTo>
                    <a:pt x="2317" y="902"/>
                  </a:lnTo>
                  <a:lnTo>
                    <a:pt x="2315" y="902"/>
                  </a:lnTo>
                  <a:lnTo>
                    <a:pt x="2312" y="902"/>
                  </a:lnTo>
                  <a:lnTo>
                    <a:pt x="2312" y="900"/>
                  </a:lnTo>
                  <a:lnTo>
                    <a:pt x="2310" y="897"/>
                  </a:lnTo>
                  <a:lnTo>
                    <a:pt x="2310" y="895"/>
                  </a:lnTo>
                  <a:lnTo>
                    <a:pt x="2308" y="893"/>
                  </a:lnTo>
                  <a:lnTo>
                    <a:pt x="2308" y="890"/>
                  </a:lnTo>
                  <a:lnTo>
                    <a:pt x="2308" y="888"/>
                  </a:lnTo>
                  <a:lnTo>
                    <a:pt x="2305" y="886"/>
                  </a:lnTo>
                  <a:lnTo>
                    <a:pt x="2303" y="883"/>
                  </a:lnTo>
                  <a:lnTo>
                    <a:pt x="2303" y="881"/>
                  </a:lnTo>
                  <a:lnTo>
                    <a:pt x="2301" y="881"/>
                  </a:lnTo>
                  <a:lnTo>
                    <a:pt x="2296" y="881"/>
                  </a:lnTo>
                  <a:lnTo>
                    <a:pt x="2294" y="881"/>
                  </a:lnTo>
                  <a:lnTo>
                    <a:pt x="2291" y="881"/>
                  </a:lnTo>
                  <a:lnTo>
                    <a:pt x="2289" y="881"/>
                  </a:lnTo>
                  <a:lnTo>
                    <a:pt x="2286" y="881"/>
                  </a:lnTo>
                  <a:lnTo>
                    <a:pt x="2284" y="883"/>
                  </a:lnTo>
                  <a:lnTo>
                    <a:pt x="2282" y="886"/>
                  </a:lnTo>
                  <a:lnTo>
                    <a:pt x="2279" y="886"/>
                  </a:lnTo>
                  <a:lnTo>
                    <a:pt x="2277" y="888"/>
                  </a:lnTo>
                  <a:lnTo>
                    <a:pt x="2275" y="888"/>
                  </a:lnTo>
                  <a:lnTo>
                    <a:pt x="2275" y="890"/>
                  </a:lnTo>
                  <a:lnTo>
                    <a:pt x="2272" y="890"/>
                  </a:lnTo>
                  <a:lnTo>
                    <a:pt x="2270" y="893"/>
                  </a:lnTo>
                  <a:lnTo>
                    <a:pt x="2268" y="893"/>
                  </a:lnTo>
                  <a:lnTo>
                    <a:pt x="2265" y="893"/>
                  </a:lnTo>
                  <a:lnTo>
                    <a:pt x="2263" y="893"/>
                  </a:lnTo>
                  <a:lnTo>
                    <a:pt x="2260" y="893"/>
                  </a:lnTo>
                  <a:lnTo>
                    <a:pt x="2258" y="893"/>
                  </a:lnTo>
                  <a:lnTo>
                    <a:pt x="2256" y="893"/>
                  </a:lnTo>
                  <a:lnTo>
                    <a:pt x="2251" y="893"/>
                  </a:lnTo>
                  <a:lnTo>
                    <a:pt x="2251" y="893"/>
                  </a:lnTo>
                  <a:lnTo>
                    <a:pt x="2249" y="893"/>
                  </a:lnTo>
                  <a:lnTo>
                    <a:pt x="2246" y="893"/>
                  </a:lnTo>
                  <a:lnTo>
                    <a:pt x="2244" y="893"/>
                  </a:lnTo>
                  <a:lnTo>
                    <a:pt x="2242" y="893"/>
                  </a:lnTo>
                  <a:lnTo>
                    <a:pt x="2239" y="893"/>
                  </a:lnTo>
                  <a:lnTo>
                    <a:pt x="2237" y="893"/>
                  </a:lnTo>
                  <a:lnTo>
                    <a:pt x="2232" y="895"/>
                  </a:lnTo>
                  <a:lnTo>
                    <a:pt x="2230" y="893"/>
                  </a:lnTo>
                  <a:lnTo>
                    <a:pt x="2227" y="893"/>
                  </a:lnTo>
                  <a:lnTo>
                    <a:pt x="2223" y="893"/>
                  </a:lnTo>
                  <a:lnTo>
                    <a:pt x="2220" y="890"/>
                  </a:lnTo>
                  <a:lnTo>
                    <a:pt x="2220" y="893"/>
                  </a:lnTo>
                  <a:lnTo>
                    <a:pt x="2218" y="893"/>
                  </a:lnTo>
                  <a:lnTo>
                    <a:pt x="2216" y="893"/>
                  </a:lnTo>
                  <a:lnTo>
                    <a:pt x="2213" y="893"/>
                  </a:lnTo>
                  <a:lnTo>
                    <a:pt x="2211" y="893"/>
                  </a:lnTo>
                  <a:lnTo>
                    <a:pt x="2211" y="895"/>
                  </a:lnTo>
                  <a:lnTo>
                    <a:pt x="2208" y="895"/>
                  </a:lnTo>
                  <a:lnTo>
                    <a:pt x="2206" y="895"/>
                  </a:lnTo>
                  <a:lnTo>
                    <a:pt x="2201" y="895"/>
                  </a:lnTo>
                  <a:lnTo>
                    <a:pt x="2199" y="895"/>
                  </a:lnTo>
                  <a:lnTo>
                    <a:pt x="2197" y="895"/>
                  </a:lnTo>
                  <a:lnTo>
                    <a:pt x="2194" y="895"/>
                  </a:lnTo>
                  <a:lnTo>
                    <a:pt x="2194" y="893"/>
                  </a:lnTo>
                  <a:lnTo>
                    <a:pt x="2192" y="893"/>
                  </a:lnTo>
                  <a:lnTo>
                    <a:pt x="2190" y="893"/>
                  </a:lnTo>
                  <a:lnTo>
                    <a:pt x="2187" y="893"/>
                  </a:lnTo>
                  <a:lnTo>
                    <a:pt x="2187" y="895"/>
                  </a:lnTo>
                  <a:lnTo>
                    <a:pt x="2185" y="895"/>
                  </a:lnTo>
                  <a:lnTo>
                    <a:pt x="2182" y="895"/>
                  </a:lnTo>
                  <a:lnTo>
                    <a:pt x="2182" y="897"/>
                  </a:lnTo>
                  <a:lnTo>
                    <a:pt x="2180" y="900"/>
                  </a:lnTo>
                  <a:lnTo>
                    <a:pt x="2180" y="902"/>
                  </a:lnTo>
                  <a:lnTo>
                    <a:pt x="2178" y="905"/>
                  </a:lnTo>
                  <a:lnTo>
                    <a:pt x="2175" y="907"/>
                  </a:lnTo>
                  <a:lnTo>
                    <a:pt x="2173" y="909"/>
                  </a:lnTo>
                  <a:lnTo>
                    <a:pt x="2171" y="909"/>
                  </a:lnTo>
                  <a:lnTo>
                    <a:pt x="2171" y="954"/>
                  </a:lnTo>
                  <a:lnTo>
                    <a:pt x="2171" y="999"/>
                  </a:lnTo>
                  <a:lnTo>
                    <a:pt x="2171" y="1042"/>
                  </a:lnTo>
                  <a:lnTo>
                    <a:pt x="2171" y="1086"/>
                  </a:lnTo>
                  <a:lnTo>
                    <a:pt x="2171" y="1098"/>
                  </a:lnTo>
                  <a:lnTo>
                    <a:pt x="2171" y="1134"/>
                  </a:lnTo>
                  <a:lnTo>
                    <a:pt x="2168" y="1179"/>
                  </a:lnTo>
                  <a:lnTo>
                    <a:pt x="2168" y="1223"/>
                  </a:lnTo>
                  <a:lnTo>
                    <a:pt x="2168" y="1268"/>
                  </a:lnTo>
                  <a:lnTo>
                    <a:pt x="2168" y="1313"/>
                  </a:lnTo>
                  <a:lnTo>
                    <a:pt x="2168" y="1361"/>
                  </a:lnTo>
                  <a:lnTo>
                    <a:pt x="2168" y="1405"/>
                  </a:lnTo>
                  <a:lnTo>
                    <a:pt x="2168" y="1410"/>
                  </a:lnTo>
                  <a:lnTo>
                    <a:pt x="2168" y="1450"/>
                  </a:lnTo>
                  <a:lnTo>
                    <a:pt x="2168" y="1490"/>
                  </a:lnTo>
                  <a:lnTo>
                    <a:pt x="2166" y="1500"/>
                  </a:lnTo>
                  <a:lnTo>
                    <a:pt x="2166" y="1507"/>
                  </a:lnTo>
                  <a:lnTo>
                    <a:pt x="2166" y="1531"/>
                  </a:lnTo>
                  <a:lnTo>
                    <a:pt x="2166" y="1533"/>
                  </a:lnTo>
                  <a:lnTo>
                    <a:pt x="2166" y="1535"/>
                  </a:lnTo>
                  <a:lnTo>
                    <a:pt x="2166" y="1538"/>
                  </a:lnTo>
                  <a:lnTo>
                    <a:pt x="2166" y="1583"/>
                  </a:lnTo>
                  <a:lnTo>
                    <a:pt x="2166" y="1630"/>
                  </a:lnTo>
                  <a:lnTo>
                    <a:pt x="2166" y="1675"/>
                  </a:lnTo>
                  <a:lnTo>
                    <a:pt x="2166" y="1717"/>
                  </a:lnTo>
                  <a:lnTo>
                    <a:pt x="2166" y="1762"/>
                  </a:lnTo>
                  <a:lnTo>
                    <a:pt x="2166" y="1809"/>
                  </a:lnTo>
                  <a:lnTo>
                    <a:pt x="2208" y="1809"/>
                  </a:lnTo>
                  <a:lnTo>
                    <a:pt x="2253" y="1809"/>
                  </a:lnTo>
                  <a:lnTo>
                    <a:pt x="2298" y="1809"/>
                  </a:lnTo>
                  <a:lnTo>
                    <a:pt x="2341" y="1812"/>
                  </a:lnTo>
                  <a:lnTo>
                    <a:pt x="2360" y="1812"/>
                  </a:lnTo>
                  <a:lnTo>
                    <a:pt x="2341" y="1814"/>
                  </a:lnTo>
                  <a:lnTo>
                    <a:pt x="2338" y="1814"/>
                  </a:lnTo>
                  <a:lnTo>
                    <a:pt x="2336" y="1814"/>
                  </a:lnTo>
                  <a:lnTo>
                    <a:pt x="2334" y="1814"/>
                  </a:lnTo>
                  <a:lnTo>
                    <a:pt x="2331" y="1816"/>
                  </a:lnTo>
                  <a:lnTo>
                    <a:pt x="2329" y="1819"/>
                  </a:lnTo>
                  <a:lnTo>
                    <a:pt x="2327" y="1819"/>
                  </a:lnTo>
                  <a:lnTo>
                    <a:pt x="2324" y="1821"/>
                  </a:lnTo>
                  <a:lnTo>
                    <a:pt x="2322" y="1824"/>
                  </a:lnTo>
                  <a:lnTo>
                    <a:pt x="2319" y="1826"/>
                  </a:lnTo>
                  <a:lnTo>
                    <a:pt x="2317" y="1828"/>
                  </a:lnTo>
                  <a:lnTo>
                    <a:pt x="2315" y="1831"/>
                  </a:lnTo>
                  <a:lnTo>
                    <a:pt x="2310" y="1838"/>
                  </a:lnTo>
                  <a:lnTo>
                    <a:pt x="2308" y="1842"/>
                  </a:lnTo>
                  <a:lnTo>
                    <a:pt x="2305" y="1847"/>
                  </a:lnTo>
                  <a:lnTo>
                    <a:pt x="2303" y="1850"/>
                  </a:lnTo>
                  <a:lnTo>
                    <a:pt x="2301" y="1854"/>
                  </a:lnTo>
                  <a:lnTo>
                    <a:pt x="2296" y="1859"/>
                  </a:lnTo>
                  <a:lnTo>
                    <a:pt x="2294" y="1861"/>
                  </a:lnTo>
                  <a:lnTo>
                    <a:pt x="2291" y="1864"/>
                  </a:lnTo>
                  <a:lnTo>
                    <a:pt x="2289" y="1866"/>
                  </a:lnTo>
                  <a:lnTo>
                    <a:pt x="2286" y="1868"/>
                  </a:lnTo>
                  <a:lnTo>
                    <a:pt x="2284" y="1871"/>
                  </a:lnTo>
                  <a:lnTo>
                    <a:pt x="2282" y="1871"/>
                  </a:lnTo>
                  <a:lnTo>
                    <a:pt x="2279" y="1871"/>
                  </a:lnTo>
                  <a:lnTo>
                    <a:pt x="2277" y="1873"/>
                  </a:lnTo>
                  <a:lnTo>
                    <a:pt x="2275" y="1873"/>
                  </a:lnTo>
                  <a:lnTo>
                    <a:pt x="2275" y="1876"/>
                  </a:lnTo>
                  <a:lnTo>
                    <a:pt x="2272" y="1878"/>
                  </a:lnTo>
                  <a:lnTo>
                    <a:pt x="2270" y="1878"/>
                  </a:lnTo>
                  <a:lnTo>
                    <a:pt x="2268" y="1880"/>
                  </a:lnTo>
                  <a:lnTo>
                    <a:pt x="2265" y="1880"/>
                  </a:lnTo>
                  <a:lnTo>
                    <a:pt x="2263" y="1883"/>
                  </a:lnTo>
                  <a:lnTo>
                    <a:pt x="2260" y="1883"/>
                  </a:lnTo>
                  <a:lnTo>
                    <a:pt x="2258" y="1883"/>
                  </a:lnTo>
                  <a:lnTo>
                    <a:pt x="2253" y="1885"/>
                  </a:lnTo>
                  <a:lnTo>
                    <a:pt x="2251" y="1885"/>
                  </a:lnTo>
                  <a:lnTo>
                    <a:pt x="2251" y="1885"/>
                  </a:lnTo>
                  <a:lnTo>
                    <a:pt x="2249" y="1887"/>
                  </a:lnTo>
                  <a:lnTo>
                    <a:pt x="2246" y="1887"/>
                  </a:lnTo>
                  <a:lnTo>
                    <a:pt x="2239" y="1887"/>
                  </a:lnTo>
                  <a:lnTo>
                    <a:pt x="2232" y="1890"/>
                  </a:lnTo>
                  <a:lnTo>
                    <a:pt x="2227" y="1890"/>
                  </a:lnTo>
                  <a:lnTo>
                    <a:pt x="2220" y="1890"/>
                  </a:lnTo>
                  <a:lnTo>
                    <a:pt x="2213" y="1890"/>
                  </a:lnTo>
                  <a:lnTo>
                    <a:pt x="2206" y="1892"/>
                  </a:lnTo>
                  <a:lnTo>
                    <a:pt x="2199" y="1892"/>
                  </a:lnTo>
                  <a:lnTo>
                    <a:pt x="2194" y="1892"/>
                  </a:lnTo>
                  <a:lnTo>
                    <a:pt x="2187" y="1892"/>
                  </a:lnTo>
                  <a:lnTo>
                    <a:pt x="2182" y="1892"/>
                  </a:lnTo>
                  <a:lnTo>
                    <a:pt x="2180" y="1892"/>
                  </a:lnTo>
                  <a:lnTo>
                    <a:pt x="2175" y="1892"/>
                  </a:lnTo>
                  <a:lnTo>
                    <a:pt x="2173" y="1892"/>
                  </a:lnTo>
                  <a:lnTo>
                    <a:pt x="2168" y="1892"/>
                  </a:lnTo>
                  <a:lnTo>
                    <a:pt x="2166" y="1892"/>
                  </a:lnTo>
                  <a:lnTo>
                    <a:pt x="2161" y="1890"/>
                  </a:lnTo>
                  <a:lnTo>
                    <a:pt x="2157" y="1890"/>
                  </a:lnTo>
                  <a:lnTo>
                    <a:pt x="2154" y="1890"/>
                  </a:lnTo>
                  <a:lnTo>
                    <a:pt x="2152" y="1890"/>
                  </a:lnTo>
                  <a:lnTo>
                    <a:pt x="2147" y="1887"/>
                  </a:lnTo>
                  <a:lnTo>
                    <a:pt x="2142" y="1887"/>
                  </a:lnTo>
                  <a:lnTo>
                    <a:pt x="2138" y="1887"/>
                  </a:lnTo>
                  <a:lnTo>
                    <a:pt x="2135" y="1885"/>
                  </a:lnTo>
                  <a:lnTo>
                    <a:pt x="2131" y="1885"/>
                  </a:lnTo>
                  <a:lnTo>
                    <a:pt x="2126" y="1885"/>
                  </a:lnTo>
                  <a:lnTo>
                    <a:pt x="2121" y="1885"/>
                  </a:lnTo>
                  <a:lnTo>
                    <a:pt x="2119" y="1883"/>
                  </a:lnTo>
                  <a:lnTo>
                    <a:pt x="2114" y="1883"/>
                  </a:lnTo>
                  <a:lnTo>
                    <a:pt x="2109" y="1883"/>
                  </a:lnTo>
                  <a:lnTo>
                    <a:pt x="2105" y="1883"/>
                  </a:lnTo>
                  <a:lnTo>
                    <a:pt x="2100" y="1883"/>
                  </a:lnTo>
                  <a:lnTo>
                    <a:pt x="2093" y="1883"/>
                  </a:lnTo>
                  <a:lnTo>
                    <a:pt x="2081" y="1883"/>
                  </a:lnTo>
                  <a:lnTo>
                    <a:pt x="2076" y="1883"/>
                  </a:lnTo>
                  <a:lnTo>
                    <a:pt x="2067" y="1883"/>
                  </a:lnTo>
                  <a:lnTo>
                    <a:pt x="2057" y="1883"/>
                  </a:lnTo>
                  <a:lnTo>
                    <a:pt x="2045" y="1883"/>
                  </a:lnTo>
                  <a:lnTo>
                    <a:pt x="2034" y="1883"/>
                  </a:lnTo>
                  <a:lnTo>
                    <a:pt x="2001" y="1883"/>
                  </a:lnTo>
                  <a:lnTo>
                    <a:pt x="1984" y="1883"/>
                  </a:lnTo>
                  <a:lnTo>
                    <a:pt x="1984" y="1887"/>
                  </a:lnTo>
                  <a:lnTo>
                    <a:pt x="1982" y="1892"/>
                  </a:lnTo>
                  <a:lnTo>
                    <a:pt x="1982" y="1894"/>
                  </a:lnTo>
                  <a:lnTo>
                    <a:pt x="1982" y="1899"/>
                  </a:lnTo>
                  <a:lnTo>
                    <a:pt x="1982" y="1906"/>
                  </a:lnTo>
                  <a:lnTo>
                    <a:pt x="1982" y="1909"/>
                  </a:lnTo>
                  <a:lnTo>
                    <a:pt x="1982" y="1918"/>
                  </a:lnTo>
                  <a:lnTo>
                    <a:pt x="1982" y="1925"/>
                  </a:lnTo>
                  <a:lnTo>
                    <a:pt x="1982" y="1930"/>
                  </a:lnTo>
                  <a:lnTo>
                    <a:pt x="1982" y="1932"/>
                  </a:lnTo>
                  <a:lnTo>
                    <a:pt x="1982" y="1949"/>
                  </a:lnTo>
                  <a:lnTo>
                    <a:pt x="1982" y="1956"/>
                  </a:lnTo>
                  <a:lnTo>
                    <a:pt x="1984" y="1965"/>
                  </a:lnTo>
                  <a:lnTo>
                    <a:pt x="1984" y="1972"/>
                  </a:lnTo>
                  <a:lnTo>
                    <a:pt x="1984" y="1982"/>
                  </a:lnTo>
                  <a:lnTo>
                    <a:pt x="1984" y="1987"/>
                  </a:lnTo>
                  <a:lnTo>
                    <a:pt x="1984" y="1994"/>
                  </a:lnTo>
                  <a:lnTo>
                    <a:pt x="1984" y="2003"/>
                  </a:lnTo>
                  <a:lnTo>
                    <a:pt x="1984" y="2022"/>
                  </a:lnTo>
                  <a:lnTo>
                    <a:pt x="1984" y="2027"/>
                  </a:lnTo>
                  <a:lnTo>
                    <a:pt x="1984" y="2036"/>
                  </a:lnTo>
                  <a:lnTo>
                    <a:pt x="1984" y="2043"/>
                  </a:lnTo>
                  <a:lnTo>
                    <a:pt x="1984" y="2053"/>
                  </a:lnTo>
                  <a:lnTo>
                    <a:pt x="1984" y="2062"/>
                  </a:lnTo>
                  <a:lnTo>
                    <a:pt x="1984" y="2069"/>
                  </a:lnTo>
                  <a:lnTo>
                    <a:pt x="1984" y="2079"/>
                  </a:lnTo>
                  <a:lnTo>
                    <a:pt x="1984" y="2088"/>
                  </a:lnTo>
                  <a:lnTo>
                    <a:pt x="1984" y="2095"/>
                  </a:lnTo>
                  <a:lnTo>
                    <a:pt x="1984" y="2102"/>
                  </a:lnTo>
                  <a:lnTo>
                    <a:pt x="1984" y="2098"/>
                  </a:lnTo>
                  <a:lnTo>
                    <a:pt x="1984" y="2112"/>
                  </a:lnTo>
                  <a:lnTo>
                    <a:pt x="1984" y="2121"/>
                  </a:lnTo>
                  <a:lnTo>
                    <a:pt x="1984" y="2128"/>
                  </a:lnTo>
                  <a:lnTo>
                    <a:pt x="1984" y="2133"/>
                  </a:lnTo>
                  <a:lnTo>
                    <a:pt x="1984" y="2135"/>
                  </a:lnTo>
                  <a:lnTo>
                    <a:pt x="1982" y="2135"/>
                  </a:lnTo>
                  <a:lnTo>
                    <a:pt x="1944" y="2135"/>
                  </a:lnTo>
                  <a:lnTo>
                    <a:pt x="1939" y="2135"/>
                  </a:lnTo>
                  <a:lnTo>
                    <a:pt x="1918" y="2133"/>
                  </a:lnTo>
                  <a:lnTo>
                    <a:pt x="1911" y="2133"/>
                  </a:lnTo>
                  <a:lnTo>
                    <a:pt x="1904" y="2131"/>
                  </a:lnTo>
                  <a:lnTo>
                    <a:pt x="1901" y="2131"/>
                  </a:lnTo>
                  <a:lnTo>
                    <a:pt x="1899" y="2131"/>
                  </a:lnTo>
                  <a:lnTo>
                    <a:pt x="1897" y="2131"/>
                  </a:lnTo>
                  <a:lnTo>
                    <a:pt x="1890" y="2133"/>
                  </a:lnTo>
                  <a:lnTo>
                    <a:pt x="1887" y="2133"/>
                  </a:lnTo>
                  <a:lnTo>
                    <a:pt x="1885" y="2133"/>
                  </a:lnTo>
                  <a:lnTo>
                    <a:pt x="1873" y="2133"/>
                  </a:lnTo>
                  <a:lnTo>
                    <a:pt x="1866" y="2135"/>
                  </a:lnTo>
                  <a:lnTo>
                    <a:pt x="1864" y="2135"/>
                  </a:lnTo>
                  <a:lnTo>
                    <a:pt x="1849" y="2135"/>
                  </a:lnTo>
                  <a:lnTo>
                    <a:pt x="1847" y="2138"/>
                  </a:lnTo>
                  <a:lnTo>
                    <a:pt x="1845" y="2138"/>
                  </a:lnTo>
                  <a:lnTo>
                    <a:pt x="1842" y="2138"/>
                  </a:lnTo>
                  <a:lnTo>
                    <a:pt x="1838" y="2138"/>
                  </a:lnTo>
                  <a:lnTo>
                    <a:pt x="1835" y="2138"/>
                  </a:lnTo>
                  <a:lnTo>
                    <a:pt x="1833" y="2140"/>
                  </a:lnTo>
                  <a:lnTo>
                    <a:pt x="1831" y="2140"/>
                  </a:lnTo>
                  <a:lnTo>
                    <a:pt x="1828" y="2140"/>
                  </a:lnTo>
                  <a:lnTo>
                    <a:pt x="1828" y="2142"/>
                  </a:lnTo>
                  <a:lnTo>
                    <a:pt x="1826" y="2142"/>
                  </a:lnTo>
                  <a:lnTo>
                    <a:pt x="1826" y="2145"/>
                  </a:lnTo>
                  <a:lnTo>
                    <a:pt x="1821" y="2147"/>
                  </a:lnTo>
                  <a:lnTo>
                    <a:pt x="1821" y="2150"/>
                  </a:lnTo>
                  <a:lnTo>
                    <a:pt x="1819" y="2150"/>
                  </a:lnTo>
                  <a:lnTo>
                    <a:pt x="1816" y="2150"/>
                  </a:lnTo>
                  <a:lnTo>
                    <a:pt x="1816" y="2152"/>
                  </a:lnTo>
                  <a:lnTo>
                    <a:pt x="1814" y="2152"/>
                  </a:lnTo>
                  <a:lnTo>
                    <a:pt x="1812" y="2152"/>
                  </a:lnTo>
                  <a:lnTo>
                    <a:pt x="1809" y="2152"/>
                  </a:lnTo>
                  <a:lnTo>
                    <a:pt x="1802" y="2152"/>
                  </a:lnTo>
                  <a:lnTo>
                    <a:pt x="1800" y="2152"/>
                  </a:lnTo>
                  <a:lnTo>
                    <a:pt x="1795" y="2152"/>
                  </a:lnTo>
                  <a:lnTo>
                    <a:pt x="1790" y="2152"/>
                  </a:lnTo>
                  <a:lnTo>
                    <a:pt x="1788" y="2152"/>
                  </a:lnTo>
                  <a:lnTo>
                    <a:pt x="1788" y="2166"/>
                  </a:lnTo>
                  <a:lnTo>
                    <a:pt x="1790" y="2166"/>
                  </a:lnTo>
                  <a:lnTo>
                    <a:pt x="1793" y="2166"/>
                  </a:lnTo>
                  <a:lnTo>
                    <a:pt x="1795" y="2166"/>
                  </a:lnTo>
                  <a:lnTo>
                    <a:pt x="1797" y="2166"/>
                  </a:lnTo>
                  <a:lnTo>
                    <a:pt x="1797" y="2166"/>
                  </a:lnTo>
                  <a:lnTo>
                    <a:pt x="1800" y="2166"/>
                  </a:lnTo>
                  <a:lnTo>
                    <a:pt x="1800" y="2176"/>
                  </a:lnTo>
                  <a:lnTo>
                    <a:pt x="1802" y="2176"/>
                  </a:lnTo>
                  <a:lnTo>
                    <a:pt x="1805" y="2176"/>
                  </a:lnTo>
                  <a:lnTo>
                    <a:pt x="1805" y="2185"/>
                  </a:lnTo>
                  <a:lnTo>
                    <a:pt x="1802" y="2199"/>
                  </a:lnTo>
                  <a:lnTo>
                    <a:pt x="1802" y="2204"/>
                  </a:lnTo>
                  <a:lnTo>
                    <a:pt x="1802" y="2206"/>
                  </a:lnTo>
                  <a:lnTo>
                    <a:pt x="1802" y="2211"/>
                  </a:lnTo>
                  <a:lnTo>
                    <a:pt x="1802" y="2213"/>
                  </a:lnTo>
                  <a:lnTo>
                    <a:pt x="1802" y="2216"/>
                  </a:lnTo>
                  <a:lnTo>
                    <a:pt x="1802" y="2220"/>
                  </a:lnTo>
                  <a:lnTo>
                    <a:pt x="1802" y="2232"/>
                  </a:lnTo>
                  <a:lnTo>
                    <a:pt x="1802" y="2235"/>
                  </a:lnTo>
                  <a:lnTo>
                    <a:pt x="1802" y="2265"/>
                  </a:lnTo>
                  <a:lnTo>
                    <a:pt x="1802" y="2268"/>
                  </a:lnTo>
                  <a:lnTo>
                    <a:pt x="1809" y="2268"/>
                  </a:lnTo>
                  <a:lnTo>
                    <a:pt x="1821" y="2268"/>
                  </a:lnTo>
                  <a:lnTo>
                    <a:pt x="1828" y="2268"/>
                  </a:lnTo>
                  <a:lnTo>
                    <a:pt x="1835" y="2268"/>
                  </a:lnTo>
                  <a:lnTo>
                    <a:pt x="1835" y="2272"/>
                  </a:lnTo>
                  <a:lnTo>
                    <a:pt x="1835" y="2277"/>
                  </a:lnTo>
                  <a:lnTo>
                    <a:pt x="1835" y="2279"/>
                  </a:lnTo>
                  <a:lnTo>
                    <a:pt x="1835" y="2287"/>
                  </a:lnTo>
                  <a:lnTo>
                    <a:pt x="1835" y="2289"/>
                  </a:lnTo>
                  <a:lnTo>
                    <a:pt x="1835" y="2291"/>
                  </a:lnTo>
                  <a:lnTo>
                    <a:pt x="1835" y="2298"/>
                  </a:lnTo>
                  <a:lnTo>
                    <a:pt x="1831" y="2298"/>
                  </a:lnTo>
                  <a:lnTo>
                    <a:pt x="1823" y="2298"/>
                  </a:lnTo>
                  <a:lnTo>
                    <a:pt x="1816" y="2298"/>
                  </a:lnTo>
                  <a:lnTo>
                    <a:pt x="1814" y="2305"/>
                  </a:lnTo>
                  <a:lnTo>
                    <a:pt x="1814" y="2310"/>
                  </a:lnTo>
                  <a:lnTo>
                    <a:pt x="1814" y="2313"/>
                  </a:lnTo>
                  <a:lnTo>
                    <a:pt x="1814" y="2315"/>
                  </a:lnTo>
                  <a:lnTo>
                    <a:pt x="1814" y="2320"/>
                  </a:lnTo>
                  <a:lnTo>
                    <a:pt x="1812" y="2322"/>
                  </a:lnTo>
                  <a:lnTo>
                    <a:pt x="1816" y="2322"/>
                  </a:lnTo>
                  <a:lnTo>
                    <a:pt x="1819" y="2322"/>
                  </a:lnTo>
                  <a:lnTo>
                    <a:pt x="1819" y="2324"/>
                  </a:lnTo>
                  <a:lnTo>
                    <a:pt x="1819" y="2329"/>
                  </a:lnTo>
                  <a:lnTo>
                    <a:pt x="1819" y="2334"/>
                  </a:lnTo>
                  <a:lnTo>
                    <a:pt x="1819" y="2336"/>
                  </a:lnTo>
                  <a:lnTo>
                    <a:pt x="1819" y="2339"/>
                  </a:lnTo>
                  <a:lnTo>
                    <a:pt x="1819" y="2341"/>
                  </a:lnTo>
                  <a:lnTo>
                    <a:pt x="1819" y="2343"/>
                  </a:lnTo>
                  <a:lnTo>
                    <a:pt x="1819" y="2346"/>
                  </a:lnTo>
                  <a:lnTo>
                    <a:pt x="1819" y="2348"/>
                  </a:lnTo>
                  <a:lnTo>
                    <a:pt x="1819" y="2350"/>
                  </a:lnTo>
                  <a:lnTo>
                    <a:pt x="1819" y="2353"/>
                  </a:lnTo>
                  <a:lnTo>
                    <a:pt x="1814" y="2353"/>
                  </a:lnTo>
                  <a:lnTo>
                    <a:pt x="1807" y="2353"/>
                  </a:lnTo>
                  <a:lnTo>
                    <a:pt x="1802" y="2353"/>
                  </a:lnTo>
                  <a:lnTo>
                    <a:pt x="1802" y="2355"/>
                  </a:lnTo>
                  <a:lnTo>
                    <a:pt x="1800" y="2360"/>
                  </a:lnTo>
                  <a:lnTo>
                    <a:pt x="1802" y="2360"/>
                  </a:lnTo>
                  <a:lnTo>
                    <a:pt x="1805" y="2360"/>
                  </a:lnTo>
                  <a:lnTo>
                    <a:pt x="1805" y="2362"/>
                  </a:lnTo>
                  <a:lnTo>
                    <a:pt x="1807" y="2362"/>
                  </a:lnTo>
                  <a:lnTo>
                    <a:pt x="1807" y="2365"/>
                  </a:lnTo>
                  <a:lnTo>
                    <a:pt x="1809" y="2365"/>
                  </a:lnTo>
                  <a:lnTo>
                    <a:pt x="1809" y="2367"/>
                  </a:lnTo>
                  <a:lnTo>
                    <a:pt x="1809" y="2374"/>
                  </a:lnTo>
                  <a:lnTo>
                    <a:pt x="1809" y="2376"/>
                  </a:lnTo>
                  <a:lnTo>
                    <a:pt x="1809" y="2379"/>
                  </a:lnTo>
                  <a:lnTo>
                    <a:pt x="1809" y="2383"/>
                  </a:lnTo>
                  <a:lnTo>
                    <a:pt x="1807" y="2383"/>
                  </a:lnTo>
                  <a:lnTo>
                    <a:pt x="1805" y="2386"/>
                  </a:lnTo>
                  <a:lnTo>
                    <a:pt x="1805" y="2395"/>
                  </a:lnTo>
                  <a:lnTo>
                    <a:pt x="1805" y="2400"/>
                  </a:lnTo>
                  <a:lnTo>
                    <a:pt x="1802" y="2400"/>
                  </a:lnTo>
                  <a:lnTo>
                    <a:pt x="1802" y="2412"/>
                  </a:lnTo>
                  <a:lnTo>
                    <a:pt x="1802" y="2419"/>
                  </a:lnTo>
                  <a:lnTo>
                    <a:pt x="1802" y="2424"/>
                  </a:lnTo>
                  <a:lnTo>
                    <a:pt x="1802" y="2428"/>
                  </a:lnTo>
                  <a:lnTo>
                    <a:pt x="1802" y="2435"/>
                  </a:lnTo>
                  <a:lnTo>
                    <a:pt x="1802" y="2438"/>
                  </a:lnTo>
                  <a:lnTo>
                    <a:pt x="1802" y="2454"/>
                  </a:lnTo>
                  <a:lnTo>
                    <a:pt x="1802" y="2457"/>
                  </a:lnTo>
                  <a:lnTo>
                    <a:pt x="1802" y="2461"/>
                  </a:lnTo>
                  <a:lnTo>
                    <a:pt x="1802" y="2464"/>
                  </a:lnTo>
                  <a:lnTo>
                    <a:pt x="1802" y="2466"/>
                  </a:lnTo>
                  <a:lnTo>
                    <a:pt x="1802" y="2468"/>
                  </a:lnTo>
                  <a:lnTo>
                    <a:pt x="1802" y="2471"/>
                  </a:lnTo>
                  <a:lnTo>
                    <a:pt x="1802" y="2473"/>
                  </a:lnTo>
                  <a:lnTo>
                    <a:pt x="1802" y="2476"/>
                  </a:lnTo>
                  <a:lnTo>
                    <a:pt x="1802" y="2478"/>
                  </a:lnTo>
                  <a:lnTo>
                    <a:pt x="1802" y="2483"/>
                  </a:lnTo>
                  <a:lnTo>
                    <a:pt x="1802" y="2485"/>
                  </a:lnTo>
                  <a:lnTo>
                    <a:pt x="1802" y="2487"/>
                  </a:lnTo>
                  <a:lnTo>
                    <a:pt x="1802" y="2490"/>
                  </a:lnTo>
                  <a:lnTo>
                    <a:pt x="1802" y="2492"/>
                  </a:lnTo>
                  <a:lnTo>
                    <a:pt x="1802" y="2499"/>
                  </a:lnTo>
                  <a:lnTo>
                    <a:pt x="1802" y="2513"/>
                  </a:lnTo>
                  <a:lnTo>
                    <a:pt x="1802" y="2537"/>
                  </a:lnTo>
                  <a:lnTo>
                    <a:pt x="1760" y="2537"/>
                  </a:lnTo>
                  <a:lnTo>
                    <a:pt x="1757" y="2537"/>
                  </a:lnTo>
                  <a:lnTo>
                    <a:pt x="1757" y="2556"/>
                  </a:lnTo>
                  <a:lnTo>
                    <a:pt x="1757" y="2561"/>
                  </a:lnTo>
                  <a:lnTo>
                    <a:pt x="1757" y="2565"/>
                  </a:lnTo>
                  <a:lnTo>
                    <a:pt x="1757" y="2570"/>
                  </a:lnTo>
                  <a:lnTo>
                    <a:pt x="1757" y="2575"/>
                  </a:lnTo>
                  <a:lnTo>
                    <a:pt x="1757" y="2582"/>
                  </a:lnTo>
                  <a:lnTo>
                    <a:pt x="1760" y="2582"/>
                  </a:lnTo>
                  <a:lnTo>
                    <a:pt x="1764" y="2582"/>
                  </a:lnTo>
                  <a:lnTo>
                    <a:pt x="1769" y="2582"/>
                  </a:lnTo>
                  <a:lnTo>
                    <a:pt x="1771" y="2582"/>
                  </a:lnTo>
                  <a:lnTo>
                    <a:pt x="1774" y="2582"/>
                  </a:lnTo>
                  <a:lnTo>
                    <a:pt x="1790" y="2582"/>
                  </a:lnTo>
                  <a:lnTo>
                    <a:pt x="1805" y="2582"/>
                  </a:lnTo>
                  <a:lnTo>
                    <a:pt x="1809" y="2582"/>
                  </a:lnTo>
                  <a:lnTo>
                    <a:pt x="1819" y="2582"/>
                  </a:lnTo>
                  <a:lnTo>
                    <a:pt x="1821" y="2582"/>
                  </a:lnTo>
                  <a:lnTo>
                    <a:pt x="1821" y="2594"/>
                  </a:lnTo>
                  <a:lnTo>
                    <a:pt x="1821" y="2608"/>
                  </a:lnTo>
                  <a:lnTo>
                    <a:pt x="1821" y="2613"/>
                  </a:lnTo>
                  <a:lnTo>
                    <a:pt x="1821" y="2622"/>
                  </a:lnTo>
                  <a:lnTo>
                    <a:pt x="1821" y="2627"/>
                  </a:lnTo>
                  <a:lnTo>
                    <a:pt x="1821" y="2631"/>
                  </a:lnTo>
                  <a:lnTo>
                    <a:pt x="1821" y="2641"/>
                  </a:lnTo>
                  <a:lnTo>
                    <a:pt x="1821" y="2643"/>
                  </a:lnTo>
                  <a:lnTo>
                    <a:pt x="1821" y="2662"/>
                  </a:lnTo>
                  <a:lnTo>
                    <a:pt x="1821" y="2669"/>
                  </a:lnTo>
                  <a:lnTo>
                    <a:pt x="1821" y="2672"/>
                  </a:lnTo>
                  <a:lnTo>
                    <a:pt x="1821" y="2679"/>
                  </a:lnTo>
                  <a:lnTo>
                    <a:pt x="1821" y="2683"/>
                  </a:lnTo>
                  <a:lnTo>
                    <a:pt x="1819" y="2686"/>
                  </a:lnTo>
                  <a:lnTo>
                    <a:pt x="1819" y="2693"/>
                  </a:lnTo>
                  <a:lnTo>
                    <a:pt x="1816" y="2698"/>
                  </a:lnTo>
                  <a:lnTo>
                    <a:pt x="1814" y="2705"/>
                  </a:lnTo>
                  <a:lnTo>
                    <a:pt x="1814" y="2707"/>
                  </a:lnTo>
                  <a:lnTo>
                    <a:pt x="1814" y="2709"/>
                  </a:lnTo>
                  <a:lnTo>
                    <a:pt x="1812" y="2709"/>
                  </a:lnTo>
                  <a:lnTo>
                    <a:pt x="1812" y="2714"/>
                  </a:lnTo>
                  <a:lnTo>
                    <a:pt x="1812" y="2717"/>
                  </a:lnTo>
                  <a:lnTo>
                    <a:pt x="1812" y="2719"/>
                  </a:lnTo>
                  <a:lnTo>
                    <a:pt x="1809" y="2724"/>
                  </a:lnTo>
                  <a:lnTo>
                    <a:pt x="1809" y="2733"/>
                  </a:lnTo>
                  <a:lnTo>
                    <a:pt x="1807" y="2740"/>
                  </a:lnTo>
                  <a:lnTo>
                    <a:pt x="1807" y="2743"/>
                  </a:lnTo>
                  <a:lnTo>
                    <a:pt x="1807" y="2747"/>
                  </a:lnTo>
                  <a:lnTo>
                    <a:pt x="1807" y="2778"/>
                  </a:lnTo>
                  <a:lnTo>
                    <a:pt x="1807" y="2780"/>
                  </a:lnTo>
                  <a:lnTo>
                    <a:pt x="1809" y="2783"/>
                  </a:lnTo>
                  <a:lnTo>
                    <a:pt x="1809" y="2785"/>
                  </a:lnTo>
                  <a:lnTo>
                    <a:pt x="1809" y="2790"/>
                  </a:lnTo>
                  <a:lnTo>
                    <a:pt x="1809" y="2792"/>
                  </a:lnTo>
                  <a:lnTo>
                    <a:pt x="1812" y="2794"/>
                  </a:lnTo>
                  <a:lnTo>
                    <a:pt x="1812" y="2799"/>
                  </a:lnTo>
                  <a:lnTo>
                    <a:pt x="1814" y="2802"/>
                  </a:lnTo>
                  <a:lnTo>
                    <a:pt x="1814" y="2804"/>
                  </a:lnTo>
                  <a:lnTo>
                    <a:pt x="1814" y="2806"/>
                  </a:lnTo>
                  <a:lnTo>
                    <a:pt x="1814" y="2809"/>
                  </a:lnTo>
                  <a:lnTo>
                    <a:pt x="1814" y="2811"/>
                  </a:lnTo>
                  <a:lnTo>
                    <a:pt x="1816" y="2816"/>
                  </a:lnTo>
                  <a:lnTo>
                    <a:pt x="1819" y="2818"/>
                  </a:lnTo>
                  <a:lnTo>
                    <a:pt x="1823" y="2823"/>
                  </a:lnTo>
                  <a:lnTo>
                    <a:pt x="1826" y="2830"/>
                  </a:lnTo>
                  <a:lnTo>
                    <a:pt x="1828" y="2832"/>
                  </a:lnTo>
                  <a:lnTo>
                    <a:pt x="1828" y="2837"/>
                  </a:lnTo>
                  <a:lnTo>
                    <a:pt x="1831" y="2851"/>
                  </a:lnTo>
                  <a:lnTo>
                    <a:pt x="1833" y="2851"/>
                  </a:lnTo>
                  <a:lnTo>
                    <a:pt x="1833" y="2854"/>
                  </a:lnTo>
                  <a:lnTo>
                    <a:pt x="1835" y="2858"/>
                  </a:lnTo>
                  <a:lnTo>
                    <a:pt x="1835" y="2863"/>
                  </a:lnTo>
                  <a:lnTo>
                    <a:pt x="1833" y="2863"/>
                  </a:lnTo>
                  <a:lnTo>
                    <a:pt x="1833" y="2865"/>
                  </a:lnTo>
                  <a:lnTo>
                    <a:pt x="1831" y="2865"/>
                  </a:lnTo>
                  <a:lnTo>
                    <a:pt x="1828" y="2870"/>
                  </a:lnTo>
                  <a:lnTo>
                    <a:pt x="1819" y="2882"/>
                  </a:lnTo>
                  <a:lnTo>
                    <a:pt x="1819" y="2884"/>
                  </a:lnTo>
                  <a:lnTo>
                    <a:pt x="1819" y="2889"/>
                  </a:lnTo>
                  <a:lnTo>
                    <a:pt x="1819" y="2894"/>
                  </a:lnTo>
                  <a:lnTo>
                    <a:pt x="1831" y="2896"/>
                  </a:lnTo>
                  <a:lnTo>
                    <a:pt x="1835" y="2896"/>
                  </a:lnTo>
                  <a:lnTo>
                    <a:pt x="1828" y="2896"/>
                  </a:lnTo>
                  <a:lnTo>
                    <a:pt x="1819" y="2896"/>
                  </a:lnTo>
                  <a:lnTo>
                    <a:pt x="1812" y="2896"/>
                  </a:lnTo>
                  <a:lnTo>
                    <a:pt x="1805" y="2896"/>
                  </a:lnTo>
                  <a:lnTo>
                    <a:pt x="1800" y="2896"/>
                  </a:lnTo>
                  <a:lnTo>
                    <a:pt x="1797" y="2896"/>
                  </a:lnTo>
                  <a:lnTo>
                    <a:pt x="1790" y="2896"/>
                  </a:lnTo>
                  <a:lnTo>
                    <a:pt x="1783" y="2896"/>
                  </a:lnTo>
                  <a:lnTo>
                    <a:pt x="1776" y="2896"/>
                  </a:lnTo>
                  <a:lnTo>
                    <a:pt x="1769" y="2896"/>
                  </a:lnTo>
                  <a:lnTo>
                    <a:pt x="1767" y="2896"/>
                  </a:lnTo>
                  <a:lnTo>
                    <a:pt x="1760" y="2896"/>
                  </a:lnTo>
                  <a:lnTo>
                    <a:pt x="1753" y="2896"/>
                  </a:lnTo>
                  <a:lnTo>
                    <a:pt x="1745" y="2896"/>
                  </a:lnTo>
                  <a:lnTo>
                    <a:pt x="1741" y="2898"/>
                  </a:lnTo>
                  <a:lnTo>
                    <a:pt x="1734" y="2898"/>
                  </a:lnTo>
                  <a:lnTo>
                    <a:pt x="1727" y="2898"/>
                  </a:lnTo>
                  <a:lnTo>
                    <a:pt x="1722" y="2898"/>
                  </a:lnTo>
                  <a:lnTo>
                    <a:pt x="1710" y="2898"/>
                  </a:lnTo>
                  <a:lnTo>
                    <a:pt x="1703" y="2898"/>
                  </a:lnTo>
                  <a:lnTo>
                    <a:pt x="1698" y="2898"/>
                  </a:lnTo>
                  <a:lnTo>
                    <a:pt x="1689" y="2898"/>
                  </a:lnTo>
                  <a:lnTo>
                    <a:pt x="1684" y="2898"/>
                  </a:lnTo>
                  <a:lnTo>
                    <a:pt x="1675" y="2898"/>
                  </a:lnTo>
                  <a:lnTo>
                    <a:pt x="1668" y="2898"/>
                  </a:lnTo>
                  <a:lnTo>
                    <a:pt x="1670" y="2901"/>
                  </a:lnTo>
                  <a:lnTo>
                    <a:pt x="1670" y="2908"/>
                  </a:lnTo>
                  <a:lnTo>
                    <a:pt x="1670" y="2915"/>
                  </a:lnTo>
                  <a:lnTo>
                    <a:pt x="1670" y="2922"/>
                  </a:lnTo>
                  <a:lnTo>
                    <a:pt x="1670" y="2929"/>
                  </a:lnTo>
                  <a:lnTo>
                    <a:pt x="1670" y="2934"/>
                  </a:lnTo>
                  <a:lnTo>
                    <a:pt x="1670" y="2943"/>
                  </a:lnTo>
                  <a:lnTo>
                    <a:pt x="1670" y="2946"/>
                  </a:lnTo>
                  <a:lnTo>
                    <a:pt x="1670" y="2957"/>
                  </a:lnTo>
                  <a:lnTo>
                    <a:pt x="1670" y="2967"/>
                  </a:lnTo>
                  <a:lnTo>
                    <a:pt x="1670" y="2969"/>
                  </a:lnTo>
                  <a:lnTo>
                    <a:pt x="1668" y="2969"/>
                  </a:lnTo>
                  <a:lnTo>
                    <a:pt x="1665" y="2969"/>
                  </a:lnTo>
                  <a:lnTo>
                    <a:pt x="1663" y="2972"/>
                  </a:lnTo>
                  <a:lnTo>
                    <a:pt x="1660" y="2972"/>
                  </a:lnTo>
                  <a:lnTo>
                    <a:pt x="1658" y="2972"/>
                  </a:lnTo>
                  <a:lnTo>
                    <a:pt x="1656" y="2972"/>
                  </a:lnTo>
                  <a:lnTo>
                    <a:pt x="1651" y="2972"/>
                  </a:lnTo>
                  <a:lnTo>
                    <a:pt x="1649" y="2974"/>
                  </a:lnTo>
                  <a:lnTo>
                    <a:pt x="1646" y="2974"/>
                  </a:lnTo>
                  <a:lnTo>
                    <a:pt x="1644" y="2974"/>
                  </a:lnTo>
                  <a:lnTo>
                    <a:pt x="1639" y="2974"/>
                  </a:lnTo>
                  <a:lnTo>
                    <a:pt x="1637" y="2974"/>
                  </a:lnTo>
                  <a:lnTo>
                    <a:pt x="1632" y="2976"/>
                  </a:lnTo>
                  <a:lnTo>
                    <a:pt x="1627" y="2976"/>
                  </a:lnTo>
                  <a:lnTo>
                    <a:pt x="1625" y="2976"/>
                  </a:lnTo>
                  <a:lnTo>
                    <a:pt x="1620" y="2979"/>
                  </a:lnTo>
                  <a:lnTo>
                    <a:pt x="1616" y="2979"/>
                  </a:lnTo>
                  <a:lnTo>
                    <a:pt x="1611" y="2981"/>
                  </a:lnTo>
                  <a:lnTo>
                    <a:pt x="1604" y="2981"/>
                  </a:lnTo>
                  <a:lnTo>
                    <a:pt x="1599" y="2981"/>
                  </a:lnTo>
                  <a:lnTo>
                    <a:pt x="1594" y="2983"/>
                  </a:lnTo>
                  <a:lnTo>
                    <a:pt x="1590" y="2983"/>
                  </a:lnTo>
                  <a:lnTo>
                    <a:pt x="1585" y="2983"/>
                  </a:lnTo>
                  <a:lnTo>
                    <a:pt x="1583" y="2986"/>
                  </a:lnTo>
                  <a:lnTo>
                    <a:pt x="1578" y="2986"/>
                  </a:lnTo>
                  <a:lnTo>
                    <a:pt x="1575" y="2986"/>
                  </a:lnTo>
                  <a:lnTo>
                    <a:pt x="1571" y="2988"/>
                  </a:lnTo>
                  <a:lnTo>
                    <a:pt x="1568" y="2988"/>
                  </a:lnTo>
                  <a:lnTo>
                    <a:pt x="1566" y="2988"/>
                  </a:lnTo>
                  <a:lnTo>
                    <a:pt x="1561" y="2991"/>
                  </a:lnTo>
                  <a:lnTo>
                    <a:pt x="1559" y="2991"/>
                  </a:lnTo>
                  <a:lnTo>
                    <a:pt x="1557" y="2993"/>
                  </a:lnTo>
                  <a:lnTo>
                    <a:pt x="1554" y="2993"/>
                  </a:lnTo>
                  <a:lnTo>
                    <a:pt x="1552" y="2995"/>
                  </a:lnTo>
                  <a:lnTo>
                    <a:pt x="1549" y="2995"/>
                  </a:lnTo>
                  <a:lnTo>
                    <a:pt x="1545" y="2998"/>
                  </a:lnTo>
                  <a:lnTo>
                    <a:pt x="1542" y="2998"/>
                  </a:lnTo>
                  <a:lnTo>
                    <a:pt x="1540" y="3000"/>
                  </a:lnTo>
                  <a:lnTo>
                    <a:pt x="1538" y="3000"/>
                  </a:lnTo>
                  <a:lnTo>
                    <a:pt x="1533" y="3002"/>
                  </a:lnTo>
                  <a:lnTo>
                    <a:pt x="1531" y="3002"/>
                  </a:lnTo>
                  <a:lnTo>
                    <a:pt x="1528" y="3002"/>
                  </a:lnTo>
                  <a:lnTo>
                    <a:pt x="1526" y="3005"/>
                  </a:lnTo>
                  <a:lnTo>
                    <a:pt x="1523" y="3005"/>
                  </a:lnTo>
                  <a:lnTo>
                    <a:pt x="1521" y="3007"/>
                  </a:lnTo>
                  <a:lnTo>
                    <a:pt x="1519" y="3009"/>
                  </a:lnTo>
                  <a:lnTo>
                    <a:pt x="1516" y="3009"/>
                  </a:lnTo>
                  <a:lnTo>
                    <a:pt x="1514" y="3012"/>
                  </a:lnTo>
                  <a:lnTo>
                    <a:pt x="1514" y="3014"/>
                  </a:lnTo>
                  <a:lnTo>
                    <a:pt x="1512" y="3014"/>
                  </a:lnTo>
                  <a:lnTo>
                    <a:pt x="1509" y="3017"/>
                  </a:lnTo>
                  <a:lnTo>
                    <a:pt x="1507" y="3019"/>
                  </a:lnTo>
                  <a:lnTo>
                    <a:pt x="1505" y="3019"/>
                  </a:lnTo>
                  <a:lnTo>
                    <a:pt x="1502" y="3021"/>
                  </a:lnTo>
                  <a:lnTo>
                    <a:pt x="1500" y="3024"/>
                  </a:lnTo>
                  <a:lnTo>
                    <a:pt x="1497" y="3026"/>
                  </a:lnTo>
                  <a:lnTo>
                    <a:pt x="1495" y="3028"/>
                  </a:lnTo>
                  <a:lnTo>
                    <a:pt x="1493" y="3031"/>
                  </a:lnTo>
                  <a:lnTo>
                    <a:pt x="1490" y="3031"/>
                  </a:lnTo>
                  <a:lnTo>
                    <a:pt x="1488" y="3033"/>
                  </a:lnTo>
                  <a:lnTo>
                    <a:pt x="1486" y="3035"/>
                  </a:lnTo>
                  <a:lnTo>
                    <a:pt x="1483" y="3038"/>
                  </a:lnTo>
                  <a:lnTo>
                    <a:pt x="1481" y="3040"/>
                  </a:lnTo>
                  <a:lnTo>
                    <a:pt x="1479" y="3043"/>
                  </a:lnTo>
                  <a:lnTo>
                    <a:pt x="1476" y="3045"/>
                  </a:lnTo>
                  <a:lnTo>
                    <a:pt x="1474" y="3045"/>
                  </a:lnTo>
                  <a:lnTo>
                    <a:pt x="1474" y="3047"/>
                  </a:lnTo>
                  <a:lnTo>
                    <a:pt x="1471" y="3050"/>
                  </a:lnTo>
                  <a:lnTo>
                    <a:pt x="1469" y="3050"/>
                  </a:lnTo>
                  <a:lnTo>
                    <a:pt x="1469" y="3052"/>
                  </a:lnTo>
                  <a:lnTo>
                    <a:pt x="1467" y="3054"/>
                  </a:lnTo>
                  <a:lnTo>
                    <a:pt x="1464" y="3054"/>
                  </a:lnTo>
                  <a:lnTo>
                    <a:pt x="1462" y="3057"/>
                  </a:lnTo>
                  <a:lnTo>
                    <a:pt x="1460" y="3059"/>
                  </a:lnTo>
                  <a:lnTo>
                    <a:pt x="1460" y="3059"/>
                  </a:lnTo>
                  <a:lnTo>
                    <a:pt x="1457" y="3061"/>
                  </a:lnTo>
                  <a:lnTo>
                    <a:pt x="1455" y="3064"/>
                  </a:lnTo>
                  <a:lnTo>
                    <a:pt x="1455" y="3066"/>
                  </a:lnTo>
                  <a:lnTo>
                    <a:pt x="1453" y="3066"/>
                  </a:lnTo>
                  <a:lnTo>
                    <a:pt x="1450" y="3069"/>
                  </a:lnTo>
                  <a:lnTo>
                    <a:pt x="1448" y="3071"/>
                  </a:lnTo>
                  <a:lnTo>
                    <a:pt x="1446" y="3073"/>
                  </a:lnTo>
                  <a:lnTo>
                    <a:pt x="1443" y="3076"/>
                  </a:lnTo>
                  <a:lnTo>
                    <a:pt x="1441" y="3078"/>
                  </a:lnTo>
                  <a:lnTo>
                    <a:pt x="1438" y="3080"/>
                  </a:lnTo>
                  <a:lnTo>
                    <a:pt x="1436" y="3083"/>
                  </a:lnTo>
                  <a:lnTo>
                    <a:pt x="1434" y="3085"/>
                  </a:lnTo>
                  <a:lnTo>
                    <a:pt x="1431" y="3087"/>
                  </a:lnTo>
                  <a:lnTo>
                    <a:pt x="1431" y="3090"/>
                  </a:lnTo>
                  <a:lnTo>
                    <a:pt x="1429" y="3090"/>
                  </a:lnTo>
                  <a:lnTo>
                    <a:pt x="1429" y="3092"/>
                  </a:lnTo>
                  <a:lnTo>
                    <a:pt x="1427" y="3092"/>
                  </a:lnTo>
                  <a:lnTo>
                    <a:pt x="1424" y="3095"/>
                  </a:lnTo>
                  <a:lnTo>
                    <a:pt x="1422" y="3095"/>
                  </a:lnTo>
                  <a:lnTo>
                    <a:pt x="1422" y="3097"/>
                  </a:lnTo>
                  <a:lnTo>
                    <a:pt x="1420" y="3097"/>
                  </a:lnTo>
                  <a:lnTo>
                    <a:pt x="1417" y="3099"/>
                  </a:lnTo>
                  <a:lnTo>
                    <a:pt x="1415" y="3099"/>
                  </a:lnTo>
                  <a:lnTo>
                    <a:pt x="1412" y="3102"/>
                  </a:lnTo>
                  <a:lnTo>
                    <a:pt x="1410" y="3102"/>
                  </a:lnTo>
                  <a:lnTo>
                    <a:pt x="1408" y="3102"/>
                  </a:lnTo>
                  <a:lnTo>
                    <a:pt x="1403" y="3102"/>
                  </a:lnTo>
                  <a:lnTo>
                    <a:pt x="1401" y="3102"/>
                  </a:lnTo>
                  <a:lnTo>
                    <a:pt x="1401" y="3102"/>
                  </a:lnTo>
                  <a:lnTo>
                    <a:pt x="1398" y="3099"/>
                  </a:lnTo>
                  <a:lnTo>
                    <a:pt x="1396" y="3099"/>
                  </a:lnTo>
                  <a:lnTo>
                    <a:pt x="1394" y="3099"/>
                  </a:lnTo>
                  <a:lnTo>
                    <a:pt x="1391" y="3097"/>
                  </a:lnTo>
                  <a:lnTo>
                    <a:pt x="1389" y="3097"/>
                  </a:lnTo>
                  <a:lnTo>
                    <a:pt x="1386" y="3095"/>
                  </a:lnTo>
                  <a:lnTo>
                    <a:pt x="1384" y="3092"/>
                  </a:lnTo>
                  <a:lnTo>
                    <a:pt x="1382" y="3090"/>
                  </a:lnTo>
                  <a:lnTo>
                    <a:pt x="1379" y="3087"/>
                  </a:lnTo>
                  <a:lnTo>
                    <a:pt x="1377" y="3087"/>
                  </a:lnTo>
                  <a:lnTo>
                    <a:pt x="1375" y="3085"/>
                  </a:lnTo>
                  <a:lnTo>
                    <a:pt x="1372" y="3083"/>
                  </a:lnTo>
                  <a:lnTo>
                    <a:pt x="1370" y="3080"/>
                  </a:lnTo>
                  <a:lnTo>
                    <a:pt x="1368" y="3078"/>
                  </a:lnTo>
                  <a:lnTo>
                    <a:pt x="1365" y="3076"/>
                  </a:lnTo>
                  <a:lnTo>
                    <a:pt x="1363" y="3071"/>
                  </a:lnTo>
                  <a:lnTo>
                    <a:pt x="1360" y="3069"/>
                  </a:lnTo>
                  <a:lnTo>
                    <a:pt x="1360" y="3066"/>
                  </a:lnTo>
                  <a:lnTo>
                    <a:pt x="1358" y="3064"/>
                  </a:lnTo>
                  <a:lnTo>
                    <a:pt x="1356" y="3061"/>
                  </a:lnTo>
                  <a:lnTo>
                    <a:pt x="1356" y="3059"/>
                  </a:lnTo>
                  <a:lnTo>
                    <a:pt x="1353" y="3059"/>
                  </a:lnTo>
                  <a:lnTo>
                    <a:pt x="1351" y="3057"/>
                  </a:lnTo>
                  <a:lnTo>
                    <a:pt x="1351" y="3054"/>
                  </a:lnTo>
                  <a:lnTo>
                    <a:pt x="1349" y="3052"/>
                  </a:lnTo>
                  <a:lnTo>
                    <a:pt x="1346" y="3050"/>
                  </a:lnTo>
                  <a:lnTo>
                    <a:pt x="1346" y="3047"/>
                  </a:lnTo>
                  <a:lnTo>
                    <a:pt x="1344" y="3045"/>
                  </a:lnTo>
                  <a:lnTo>
                    <a:pt x="1344" y="3040"/>
                  </a:lnTo>
                  <a:lnTo>
                    <a:pt x="1342" y="3035"/>
                  </a:lnTo>
                  <a:lnTo>
                    <a:pt x="1339" y="3033"/>
                  </a:lnTo>
                  <a:lnTo>
                    <a:pt x="1337" y="3031"/>
                  </a:lnTo>
                  <a:lnTo>
                    <a:pt x="1337" y="3028"/>
                  </a:lnTo>
                  <a:lnTo>
                    <a:pt x="1334" y="3026"/>
                  </a:lnTo>
                  <a:lnTo>
                    <a:pt x="1332" y="3024"/>
                  </a:lnTo>
                  <a:lnTo>
                    <a:pt x="1332" y="3021"/>
                  </a:lnTo>
                  <a:lnTo>
                    <a:pt x="1330" y="3021"/>
                  </a:lnTo>
                  <a:lnTo>
                    <a:pt x="1327" y="3017"/>
                  </a:lnTo>
                  <a:lnTo>
                    <a:pt x="1325" y="3014"/>
                  </a:lnTo>
                  <a:lnTo>
                    <a:pt x="1323" y="3012"/>
                  </a:lnTo>
                  <a:lnTo>
                    <a:pt x="1323" y="3009"/>
                  </a:lnTo>
                  <a:lnTo>
                    <a:pt x="1320" y="3007"/>
                  </a:lnTo>
                  <a:lnTo>
                    <a:pt x="1318" y="3005"/>
                  </a:lnTo>
                  <a:lnTo>
                    <a:pt x="1316" y="3002"/>
                  </a:lnTo>
                  <a:lnTo>
                    <a:pt x="1311" y="3002"/>
                  </a:lnTo>
                  <a:lnTo>
                    <a:pt x="1309" y="3000"/>
                  </a:lnTo>
                  <a:lnTo>
                    <a:pt x="1306" y="2998"/>
                  </a:lnTo>
                  <a:lnTo>
                    <a:pt x="1304" y="2995"/>
                  </a:lnTo>
                  <a:lnTo>
                    <a:pt x="1301" y="2993"/>
                  </a:lnTo>
                  <a:lnTo>
                    <a:pt x="1299" y="2993"/>
                  </a:lnTo>
                  <a:lnTo>
                    <a:pt x="1299" y="2991"/>
                  </a:lnTo>
                  <a:lnTo>
                    <a:pt x="1297" y="2991"/>
                  </a:lnTo>
                  <a:lnTo>
                    <a:pt x="1294" y="2988"/>
                  </a:lnTo>
                  <a:lnTo>
                    <a:pt x="1292" y="2986"/>
                  </a:lnTo>
                  <a:lnTo>
                    <a:pt x="1290" y="2986"/>
                  </a:lnTo>
                  <a:lnTo>
                    <a:pt x="1287" y="2983"/>
                  </a:lnTo>
                  <a:lnTo>
                    <a:pt x="1285" y="2981"/>
                  </a:lnTo>
                  <a:lnTo>
                    <a:pt x="1285" y="2981"/>
                  </a:lnTo>
                  <a:lnTo>
                    <a:pt x="1283" y="2979"/>
                  </a:lnTo>
                  <a:lnTo>
                    <a:pt x="1280" y="2979"/>
                  </a:lnTo>
                  <a:lnTo>
                    <a:pt x="1278" y="2976"/>
                  </a:lnTo>
                  <a:lnTo>
                    <a:pt x="1275" y="2976"/>
                  </a:lnTo>
                  <a:lnTo>
                    <a:pt x="1273" y="2974"/>
                  </a:lnTo>
                  <a:lnTo>
                    <a:pt x="1271" y="2974"/>
                  </a:lnTo>
                  <a:lnTo>
                    <a:pt x="1268" y="2972"/>
                  </a:lnTo>
                  <a:lnTo>
                    <a:pt x="1266" y="2972"/>
                  </a:lnTo>
                  <a:lnTo>
                    <a:pt x="1264" y="2972"/>
                  </a:lnTo>
                  <a:lnTo>
                    <a:pt x="1261" y="2969"/>
                  </a:lnTo>
                  <a:lnTo>
                    <a:pt x="1259" y="2969"/>
                  </a:lnTo>
                  <a:lnTo>
                    <a:pt x="1257" y="2969"/>
                  </a:lnTo>
                  <a:lnTo>
                    <a:pt x="1254" y="2967"/>
                  </a:lnTo>
                  <a:lnTo>
                    <a:pt x="1252" y="2967"/>
                  </a:lnTo>
                  <a:lnTo>
                    <a:pt x="1249" y="2967"/>
                  </a:lnTo>
                  <a:lnTo>
                    <a:pt x="1247" y="2965"/>
                  </a:lnTo>
                  <a:lnTo>
                    <a:pt x="1245" y="2965"/>
                  </a:lnTo>
                  <a:lnTo>
                    <a:pt x="1242" y="2965"/>
                  </a:lnTo>
                  <a:lnTo>
                    <a:pt x="1240" y="2965"/>
                  </a:lnTo>
                  <a:lnTo>
                    <a:pt x="1238" y="2962"/>
                  </a:lnTo>
                  <a:lnTo>
                    <a:pt x="1235" y="2962"/>
                  </a:lnTo>
                  <a:lnTo>
                    <a:pt x="1233" y="2962"/>
                  </a:lnTo>
                  <a:lnTo>
                    <a:pt x="1231" y="2962"/>
                  </a:lnTo>
                  <a:lnTo>
                    <a:pt x="1228" y="2962"/>
                  </a:lnTo>
                  <a:lnTo>
                    <a:pt x="1228" y="2962"/>
                  </a:lnTo>
                  <a:lnTo>
                    <a:pt x="1226" y="2962"/>
                  </a:lnTo>
                  <a:lnTo>
                    <a:pt x="1223" y="2960"/>
                  </a:lnTo>
                  <a:lnTo>
                    <a:pt x="1221" y="2960"/>
                  </a:lnTo>
                  <a:lnTo>
                    <a:pt x="1219" y="2960"/>
                  </a:lnTo>
                  <a:lnTo>
                    <a:pt x="1216" y="2960"/>
                  </a:lnTo>
                  <a:lnTo>
                    <a:pt x="1214" y="2960"/>
                  </a:lnTo>
                  <a:lnTo>
                    <a:pt x="1212" y="2960"/>
                  </a:lnTo>
                  <a:lnTo>
                    <a:pt x="1209" y="2960"/>
                  </a:lnTo>
                  <a:lnTo>
                    <a:pt x="1207" y="2960"/>
                  </a:lnTo>
                  <a:lnTo>
                    <a:pt x="1202" y="2960"/>
                  </a:lnTo>
                  <a:lnTo>
                    <a:pt x="1200" y="2960"/>
                  </a:lnTo>
                  <a:lnTo>
                    <a:pt x="1195" y="2960"/>
                  </a:lnTo>
                  <a:lnTo>
                    <a:pt x="1193" y="2960"/>
                  </a:lnTo>
                  <a:lnTo>
                    <a:pt x="1188" y="2960"/>
                  </a:lnTo>
                  <a:lnTo>
                    <a:pt x="1186" y="2960"/>
                  </a:lnTo>
                  <a:lnTo>
                    <a:pt x="1183" y="2960"/>
                  </a:lnTo>
                  <a:lnTo>
                    <a:pt x="1181" y="2960"/>
                  </a:lnTo>
                  <a:lnTo>
                    <a:pt x="1176" y="2960"/>
                  </a:lnTo>
                  <a:lnTo>
                    <a:pt x="1174" y="2960"/>
                  </a:lnTo>
                  <a:lnTo>
                    <a:pt x="1171" y="2960"/>
                  </a:lnTo>
                  <a:lnTo>
                    <a:pt x="1162" y="2960"/>
                  </a:lnTo>
                  <a:lnTo>
                    <a:pt x="1160" y="2960"/>
                  </a:lnTo>
                  <a:lnTo>
                    <a:pt x="1153" y="2960"/>
                  </a:lnTo>
                  <a:lnTo>
                    <a:pt x="1143" y="2960"/>
                  </a:lnTo>
                  <a:lnTo>
                    <a:pt x="1129" y="2960"/>
                  </a:lnTo>
                  <a:lnTo>
                    <a:pt x="1127" y="2960"/>
                  </a:lnTo>
                  <a:lnTo>
                    <a:pt x="1120" y="2960"/>
                  </a:lnTo>
                  <a:lnTo>
                    <a:pt x="1117" y="2960"/>
                  </a:lnTo>
                  <a:lnTo>
                    <a:pt x="1115" y="2960"/>
                  </a:lnTo>
                  <a:lnTo>
                    <a:pt x="1115" y="2960"/>
                  </a:lnTo>
                  <a:lnTo>
                    <a:pt x="1112" y="2960"/>
                  </a:lnTo>
                  <a:lnTo>
                    <a:pt x="1110" y="2960"/>
                  </a:lnTo>
                  <a:lnTo>
                    <a:pt x="1108" y="2960"/>
                  </a:lnTo>
                  <a:lnTo>
                    <a:pt x="1105" y="2960"/>
                  </a:lnTo>
                  <a:lnTo>
                    <a:pt x="1103" y="2960"/>
                  </a:lnTo>
                  <a:lnTo>
                    <a:pt x="1101" y="2960"/>
                  </a:lnTo>
                  <a:lnTo>
                    <a:pt x="1098" y="2960"/>
                  </a:lnTo>
                  <a:lnTo>
                    <a:pt x="1096" y="2960"/>
                  </a:lnTo>
                  <a:lnTo>
                    <a:pt x="1091" y="2960"/>
                  </a:lnTo>
                  <a:lnTo>
                    <a:pt x="1086" y="2960"/>
                  </a:lnTo>
                  <a:lnTo>
                    <a:pt x="1082" y="2960"/>
                  </a:lnTo>
                  <a:lnTo>
                    <a:pt x="1079" y="2960"/>
                  </a:lnTo>
                  <a:lnTo>
                    <a:pt x="1077" y="2960"/>
                  </a:lnTo>
                  <a:lnTo>
                    <a:pt x="1075" y="2960"/>
                  </a:lnTo>
                  <a:lnTo>
                    <a:pt x="1072" y="2960"/>
                  </a:lnTo>
                  <a:lnTo>
                    <a:pt x="1070" y="2960"/>
                  </a:lnTo>
                  <a:lnTo>
                    <a:pt x="1068" y="2960"/>
                  </a:lnTo>
                  <a:lnTo>
                    <a:pt x="1065" y="2960"/>
                  </a:lnTo>
                  <a:lnTo>
                    <a:pt x="1063" y="2960"/>
                  </a:lnTo>
                  <a:lnTo>
                    <a:pt x="1060" y="2960"/>
                  </a:lnTo>
                  <a:lnTo>
                    <a:pt x="1058" y="2960"/>
                  </a:lnTo>
                  <a:lnTo>
                    <a:pt x="1058" y="2960"/>
                  </a:lnTo>
                  <a:lnTo>
                    <a:pt x="1056" y="2960"/>
                  </a:lnTo>
                  <a:lnTo>
                    <a:pt x="1053" y="2962"/>
                  </a:lnTo>
                  <a:lnTo>
                    <a:pt x="1051" y="2962"/>
                  </a:lnTo>
                  <a:lnTo>
                    <a:pt x="1049" y="2962"/>
                  </a:lnTo>
                  <a:lnTo>
                    <a:pt x="1046" y="2962"/>
                  </a:lnTo>
                  <a:lnTo>
                    <a:pt x="1044" y="2962"/>
                  </a:lnTo>
                  <a:lnTo>
                    <a:pt x="1042" y="2962"/>
                  </a:lnTo>
                  <a:lnTo>
                    <a:pt x="1039" y="2962"/>
                  </a:lnTo>
                  <a:lnTo>
                    <a:pt x="1037" y="2962"/>
                  </a:lnTo>
                  <a:lnTo>
                    <a:pt x="1037" y="2965"/>
                  </a:lnTo>
                  <a:lnTo>
                    <a:pt x="1034" y="2965"/>
                  </a:lnTo>
                  <a:lnTo>
                    <a:pt x="1032" y="2965"/>
                  </a:lnTo>
                  <a:lnTo>
                    <a:pt x="1030" y="2965"/>
                  </a:lnTo>
                  <a:lnTo>
                    <a:pt x="1027" y="2965"/>
                  </a:lnTo>
                  <a:lnTo>
                    <a:pt x="1023" y="2967"/>
                  </a:lnTo>
                  <a:lnTo>
                    <a:pt x="1020" y="2967"/>
                  </a:lnTo>
                  <a:lnTo>
                    <a:pt x="1018" y="2967"/>
                  </a:lnTo>
                  <a:lnTo>
                    <a:pt x="1016" y="2967"/>
                  </a:lnTo>
                  <a:lnTo>
                    <a:pt x="1011" y="2969"/>
                  </a:lnTo>
                  <a:lnTo>
                    <a:pt x="1009" y="2969"/>
                  </a:lnTo>
                  <a:lnTo>
                    <a:pt x="1006" y="2969"/>
                  </a:lnTo>
                  <a:lnTo>
                    <a:pt x="1004" y="2972"/>
                  </a:lnTo>
                  <a:lnTo>
                    <a:pt x="1001" y="2972"/>
                  </a:lnTo>
                  <a:lnTo>
                    <a:pt x="1001" y="2972"/>
                  </a:lnTo>
                  <a:lnTo>
                    <a:pt x="999" y="2972"/>
                  </a:lnTo>
                  <a:lnTo>
                    <a:pt x="997" y="2972"/>
                  </a:lnTo>
                  <a:lnTo>
                    <a:pt x="994" y="2974"/>
                  </a:lnTo>
                  <a:lnTo>
                    <a:pt x="992" y="2974"/>
                  </a:lnTo>
                  <a:lnTo>
                    <a:pt x="990" y="2974"/>
                  </a:lnTo>
                  <a:lnTo>
                    <a:pt x="987" y="2974"/>
                  </a:lnTo>
                  <a:lnTo>
                    <a:pt x="985" y="2974"/>
                  </a:lnTo>
                  <a:lnTo>
                    <a:pt x="983" y="2976"/>
                  </a:lnTo>
                  <a:lnTo>
                    <a:pt x="978" y="2976"/>
                  </a:lnTo>
                  <a:lnTo>
                    <a:pt x="975" y="2976"/>
                  </a:lnTo>
                  <a:lnTo>
                    <a:pt x="973" y="2976"/>
                  </a:lnTo>
                  <a:lnTo>
                    <a:pt x="966" y="2976"/>
                  </a:lnTo>
                  <a:lnTo>
                    <a:pt x="961" y="2976"/>
                  </a:lnTo>
                  <a:lnTo>
                    <a:pt x="947" y="2976"/>
                  </a:lnTo>
                  <a:lnTo>
                    <a:pt x="935" y="2976"/>
                  </a:lnTo>
                  <a:lnTo>
                    <a:pt x="919" y="2976"/>
                  </a:lnTo>
                  <a:lnTo>
                    <a:pt x="893" y="2976"/>
                  </a:lnTo>
                  <a:lnTo>
                    <a:pt x="874" y="2976"/>
                  </a:lnTo>
                  <a:lnTo>
                    <a:pt x="848" y="2976"/>
                  </a:lnTo>
                  <a:lnTo>
                    <a:pt x="831" y="2976"/>
                  </a:lnTo>
                  <a:lnTo>
                    <a:pt x="803" y="2976"/>
                  </a:lnTo>
                  <a:lnTo>
                    <a:pt x="791" y="2976"/>
                  </a:lnTo>
                  <a:lnTo>
                    <a:pt x="779" y="2976"/>
                  </a:lnTo>
                  <a:lnTo>
                    <a:pt x="770" y="2976"/>
                  </a:lnTo>
                  <a:lnTo>
                    <a:pt x="753" y="2976"/>
                  </a:lnTo>
                  <a:lnTo>
                    <a:pt x="746" y="2976"/>
                  </a:lnTo>
                  <a:lnTo>
                    <a:pt x="742" y="2976"/>
                  </a:lnTo>
                  <a:lnTo>
                    <a:pt x="735" y="2976"/>
                  </a:lnTo>
                  <a:lnTo>
                    <a:pt x="730" y="2976"/>
                  </a:lnTo>
                  <a:lnTo>
                    <a:pt x="723" y="2976"/>
                  </a:lnTo>
                  <a:lnTo>
                    <a:pt x="716" y="2976"/>
                  </a:lnTo>
                  <a:lnTo>
                    <a:pt x="711" y="2976"/>
                  </a:lnTo>
                  <a:lnTo>
                    <a:pt x="704" y="2976"/>
                  </a:lnTo>
                  <a:lnTo>
                    <a:pt x="697" y="2976"/>
                  </a:lnTo>
                  <a:lnTo>
                    <a:pt x="690" y="2976"/>
                  </a:lnTo>
                  <a:lnTo>
                    <a:pt x="683" y="2976"/>
                  </a:lnTo>
                  <a:lnTo>
                    <a:pt x="675" y="2976"/>
                  </a:lnTo>
                  <a:lnTo>
                    <a:pt x="664" y="2976"/>
                  </a:lnTo>
                  <a:lnTo>
                    <a:pt x="654" y="2976"/>
                  </a:lnTo>
                  <a:lnTo>
                    <a:pt x="647" y="2976"/>
                  </a:lnTo>
                  <a:lnTo>
                    <a:pt x="642" y="2976"/>
                  </a:lnTo>
                  <a:lnTo>
                    <a:pt x="635" y="2976"/>
                  </a:lnTo>
                  <a:lnTo>
                    <a:pt x="621" y="2976"/>
                  </a:lnTo>
                  <a:lnTo>
                    <a:pt x="614" y="2976"/>
                  </a:lnTo>
                  <a:lnTo>
                    <a:pt x="609" y="2976"/>
                  </a:lnTo>
                  <a:lnTo>
                    <a:pt x="607" y="2976"/>
                  </a:lnTo>
                  <a:lnTo>
                    <a:pt x="602" y="2976"/>
                  </a:lnTo>
                  <a:lnTo>
                    <a:pt x="593" y="2976"/>
                  </a:lnTo>
                  <a:lnTo>
                    <a:pt x="586" y="2976"/>
                  </a:lnTo>
                  <a:lnTo>
                    <a:pt x="579" y="2976"/>
                  </a:lnTo>
                  <a:lnTo>
                    <a:pt x="576" y="2976"/>
                  </a:lnTo>
                  <a:lnTo>
                    <a:pt x="569" y="2976"/>
                  </a:lnTo>
                  <a:lnTo>
                    <a:pt x="567" y="2976"/>
                  </a:lnTo>
                  <a:lnTo>
                    <a:pt x="560" y="2976"/>
                  </a:lnTo>
                  <a:lnTo>
                    <a:pt x="555" y="2976"/>
                  </a:lnTo>
                  <a:lnTo>
                    <a:pt x="550" y="2976"/>
                  </a:lnTo>
                  <a:lnTo>
                    <a:pt x="546" y="2976"/>
                  </a:lnTo>
                  <a:lnTo>
                    <a:pt x="541" y="2976"/>
                  </a:lnTo>
                  <a:lnTo>
                    <a:pt x="538" y="2976"/>
                  </a:lnTo>
                  <a:lnTo>
                    <a:pt x="534" y="2976"/>
                  </a:lnTo>
                  <a:lnTo>
                    <a:pt x="531" y="2976"/>
                  </a:lnTo>
                  <a:lnTo>
                    <a:pt x="527" y="2976"/>
                  </a:lnTo>
                  <a:lnTo>
                    <a:pt x="524" y="2976"/>
                  </a:lnTo>
                  <a:lnTo>
                    <a:pt x="520" y="2976"/>
                  </a:lnTo>
                  <a:lnTo>
                    <a:pt x="515" y="2976"/>
                  </a:lnTo>
                  <a:lnTo>
                    <a:pt x="510" y="2976"/>
                  </a:lnTo>
                  <a:lnTo>
                    <a:pt x="508" y="2976"/>
                  </a:lnTo>
                  <a:lnTo>
                    <a:pt x="503" y="2976"/>
                  </a:lnTo>
                  <a:lnTo>
                    <a:pt x="498" y="2976"/>
                  </a:lnTo>
                  <a:lnTo>
                    <a:pt x="494" y="2976"/>
                  </a:lnTo>
                  <a:lnTo>
                    <a:pt x="491" y="2974"/>
                  </a:lnTo>
                  <a:lnTo>
                    <a:pt x="486" y="2974"/>
                  </a:lnTo>
                  <a:lnTo>
                    <a:pt x="482" y="2974"/>
                  </a:lnTo>
                  <a:lnTo>
                    <a:pt x="479" y="2974"/>
                  </a:lnTo>
                  <a:lnTo>
                    <a:pt x="470" y="2972"/>
                  </a:lnTo>
                  <a:lnTo>
                    <a:pt x="460" y="2972"/>
                  </a:lnTo>
                  <a:lnTo>
                    <a:pt x="453" y="2969"/>
                  </a:lnTo>
                  <a:lnTo>
                    <a:pt x="444" y="2967"/>
                  </a:lnTo>
                  <a:lnTo>
                    <a:pt x="435" y="2967"/>
                  </a:lnTo>
                  <a:lnTo>
                    <a:pt x="432" y="2965"/>
                  </a:lnTo>
                  <a:lnTo>
                    <a:pt x="425" y="2962"/>
                  </a:lnTo>
                  <a:lnTo>
                    <a:pt x="416" y="2960"/>
                  </a:lnTo>
                  <a:lnTo>
                    <a:pt x="411" y="2957"/>
                  </a:lnTo>
                  <a:lnTo>
                    <a:pt x="404" y="2957"/>
                  </a:lnTo>
                  <a:lnTo>
                    <a:pt x="401" y="2955"/>
                  </a:lnTo>
                  <a:lnTo>
                    <a:pt x="392" y="2953"/>
                  </a:lnTo>
                  <a:lnTo>
                    <a:pt x="387" y="2950"/>
                  </a:lnTo>
                  <a:lnTo>
                    <a:pt x="383" y="2948"/>
                  </a:lnTo>
                  <a:lnTo>
                    <a:pt x="380" y="2948"/>
                  </a:lnTo>
                  <a:lnTo>
                    <a:pt x="378" y="2946"/>
                  </a:lnTo>
                  <a:lnTo>
                    <a:pt x="375" y="2946"/>
                  </a:lnTo>
                  <a:lnTo>
                    <a:pt x="371" y="2946"/>
                  </a:lnTo>
                  <a:lnTo>
                    <a:pt x="366" y="2943"/>
                  </a:lnTo>
                  <a:lnTo>
                    <a:pt x="364" y="2943"/>
                  </a:lnTo>
                  <a:lnTo>
                    <a:pt x="357" y="2941"/>
                  </a:lnTo>
                  <a:lnTo>
                    <a:pt x="352" y="2941"/>
                  </a:lnTo>
                  <a:lnTo>
                    <a:pt x="347" y="2939"/>
                  </a:lnTo>
                  <a:lnTo>
                    <a:pt x="340" y="2939"/>
                  </a:lnTo>
                  <a:lnTo>
                    <a:pt x="335" y="2939"/>
                  </a:lnTo>
                  <a:lnTo>
                    <a:pt x="328" y="2936"/>
                  </a:lnTo>
                  <a:lnTo>
                    <a:pt x="323" y="2936"/>
                  </a:lnTo>
                  <a:lnTo>
                    <a:pt x="321" y="2936"/>
                  </a:lnTo>
                  <a:lnTo>
                    <a:pt x="316" y="2936"/>
                  </a:lnTo>
                  <a:lnTo>
                    <a:pt x="312" y="2936"/>
                  </a:lnTo>
                  <a:lnTo>
                    <a:pt x="305" y="2936"/>
                  </a:lnTo>
                  <a:lnTo>
                    <a:pt x="302" y="2936"/>
                  </a:lnTo>
                  <a:lnTo>
                    <a:pt x="295" y="2936"/>
                  </a:lnTo>
                  <a:lnTo>
                    <a:pt x="290" y="2936"/>
                  </a:lnTo>
                  <a:lnTo>
                    <a:pt x="288" y="2936"/>
                  </a:lnTo>
                  <a:lnTo>
                    <a:pt x="283" y="2936"/>
                  </a:lnTo>
                  <a:lnTo>
                    <a:pt x="279" y="2936"/>
                  </a:lnTo>
                  <a:lnTo>
                    <a:pt x="276" y="2936"/>
                  </a:lnTo>
                  <a:lnTo>
                    <a:pt x="274" y="2936"/>
                  </a:lnTo>
                  <a:lnTo>
                    <a:pt x="269" y="2936"/>
                  </a:lnTo>
                  <a:lnTo>
                    <a:pt x="267" y="2936"/>
                  </a:lnTo>
                  <a:lnTo>
                    <a:pt x="264" y="2936"/>
                  </a:lnTo>
                  <a:lnTo>
                    <a:pt x="260" y="2936"/>
                  </a:lnTo>
                  <a:lnTo>
                    <a:pt x="255" y="2936"/>
                  </a:lnTo>
                  <a:lnTo>
                    <a:pt x="248" y="2936"/>
                  </a:lnTo>
                  <a:lnTo>
                    <a:pt x="243" y="2936"/>
                  </a:lnTo>
                  <a:lnTo>
                    <a:pt x="241" y="2936"/>
                  </a:lnTo>
                  <a:lnTo>
                    <a:pt x="236" y="2934"/>
                  </a:lnTo>
                  <a:lnTo>
                    <a:pt x="229" y="2934"/>
                  </a:lnTo>
                  <a:lnTo>
                    <a:pt x="222" y="2932"/>
                  </a:lnTo>
                  <a:lnTo>
                    <a:pt x="220" y="2932"/>
                  </a:lnTo>
                  <a:lnTo>
                    <a:pt x="212" y="2929"/>
                  </a:lnTo>
                  <a:lnTo>
                    <a:pt x="210" y="2927"/>
                  </a:lnTo>
                  <a:lnTo>
                    <a:pt x="208" y="2927"/>
                  </a:lnTo>
                  <a:lnTo>
                    <a:pt x="203" y="2924"/>
                  </a:lnTo>
                  <a:lnTo>
                    <a:pt x="196" y="2922"/>
                  </a:lnTo>
                  <a:lnTo>
                    <a:pt x="191" y="2920"/>
                  </a:lnTo>
                  <a:lnTo>
                    <a:pt x="186" y="2917"/>
                  </a:lnTo>
                  <a:lnTo>
                    <a:pt x="184" y="2917"/>
                  </a:lnTo>
                  <a:lnTo>
                    <a:pt x="179" y="2915"/>
                  </a:lnTo>
                  <a:lnTo>
                    <a:pt x="175" y="2915"/>
                  </a:lnTo>
                  <a:lnTo>
                    <a:pt x="170" y="2913"/>
                  </a:lnTo>
                  <a:lnTo>
                    <a:pt x="165" y="2910"/>
                  </a:lnTo>
                  <a:lnTo>
                    <a:pt x="163" y="2910"/>
                  </a:lnTo>
                  <a:lnTo>
                    <a:pt x="156" y="2908"/>
                  </a:lnTo>
                  <a:lnTo>
                    <a:pt x="153" y="2906"/>
                  </a:lnTo>
                  <a:lnTo>
                    <a:pt x="149" y="2903"/>
                  </a:lnTo>
                  <a:lnTo>
                    <a:pt x="144" y="2903"/>
                  </a:lnTo>
                  <a:lnTo>
                    <a:pt x="137" y="2901"/>
                  </a:lnTo>
                  <a:lnTo>
                    <a:pt x="130" y="2898"/>
                  </a:lnTo>
                  <a:lnTo>
                    <a:pt x="125" y="2896"/>
                  </a:lnTo>
                  <a:lnTo>
                    <a:pt x="120" y="2894"/>
                  </a:lnTo>
                  <a:lnTo>
                    <a:pt x="116" y="2894"/>
                  </a:lnTo>
                  <a:lnTo>
                    <a:pt x="111" y="2891"/>
                  </a:lnTo>
                  <a:lnTo>
                    <a:pt x="109" y="2891"/>
                  </a:lnTo>
                  <a:lnTo>
                    <a:pt x="104" y="2889"/>
                  </a:lnTo>
                  <a:lnTo>
                    <a:pt x="101" y="2889"/>
                  </a:lnTo>
                  <a:lnTo>
                    <a:pt x="94" y="2889"/>
                  </a:lnTo>
                  <a:lnTo>
                    <a:pt x="94" y="2887"/>
                  </a:lnTo>
                  <a:lnTo>
                    <a:pt x="90" y="2887"/>
                  </a:lnTo>
                  <a:lnTo>
                    <a:pt x="85" y="2884"/>
                  </a:lnTo>
                  <a:lnTo>
                    <a:pt x="80" y="2884"/>
                  </a:lnTo>
                  <a:lnTo>
                    <a:pt x="75" y="2882"/>
                  </a:lnTo>
                  <a:lnTo>
                    <a:pt x="71" y="2882"/>
                  </a:lnTo>
                  <a:lnTo>
                    <a:pt x="66" y="2880"/>
                  </a:lnTo>
                  <a:lnTo>
                    <a:pt x="61" y="2880"/>
                  </a:lnTo>
                  <a:lnTo>
                    <a:pt x="59" y="2877"/>
                  </a:lnTo>
                  <a:lnTo>
                    <a:pt x="54" y="2877"/>
                  </a:lnTo>
                  <a:lnTo>
                    <a:pt x="47" y="2877"/>
                  </a:lnTo>
                  <a:lnTo>
                    <a:pt x="42" y="2875"/>
                  </a:lnTo>
                  <a:lnTo>
                    <a:pt x="38" y="2875"/>
                  </a:lnTo>
                  <a:lnTo>
                    <a:pt x="38" y="2875"/>
                  </a:lnTo>
                  <a:lnTo>
                    <a:pt x="35" y="2875"/>
                  </a:lnTo>
                  <a:lnTo>
                    <a:pt x="31" y="2875"/>
                  </a:lnTo>
                  <a:lnTo>
                    <a:pt x="26" y="2875"/>
                  </a:lnTo>
                  <a:lnTo>
                    <a:pt x="21" y="2875"/>
                  </a:lnTo>
                  <a:lnTo>
                    <a:pt x="12" y="2875"/>
                  </a:lnTo>
                  <a:lnTo>
                    <a:pt x="5" y="2875"/>
                  </a:lnTo>
                  <a:lnTo>
                    <a:pt x="5" y="2880"/>
                  </a:lnTo>
                  <a:lnTo>
                    <a:pt x="5" y="2875"/>
                  </a:lnTo>
                  <a:lnTo>
                    <a:pt x="5" y="2863"/>
                  </a:lnTo>
                  <a:lnTo>
                    <a:pt x="5" y="2828"/>
                  </a:lnTo>
                  <a:lnTo>
                    <a:pt x="5" y="2797"/>
                  </a:lnTo>
                  <a:lnTo>
                    <a:pt x="7" y="2735"/>
                  </a:lnTo>
                  <a:lnTo>
                    <a:pt x="7" y="2709"/>
                  </a:lnTo>
                  <a:lnTo>
                    <a:pt x="7" y="2672"/>
                  </a:lnTo>
                  <a:lnTo>
                    <a:pt x="7" y="2669"/>
                  </a:lnTo>
                  <a:lnTo>
                    <a:pt x="7" y="2667"/>
                  </a:lnTo>
                  <a:lnTo>
                    <a:pt x="9" y="2667"/>
                  </a:lnTo>
                  <a:lnTo>
                    <a:pt x="12" y="2667"/>
                  </a:lnTo>
                  <a:lnTo>
                    <a:pt x="14" y="2667"/>
                  </a:lnTo>
                  <a:lnTo>
                    <a:pt x="16" y="2665"/>
                  </a:lnTo>
                  <a:lnTo>
                    <a:pt x="19" y="2662"/>
                  </a:lnTo>
                  <a:lnTo>
                    <a:pt x="21" y="2662"/>
                  </a:lnTo>
                  <a:lnTo>
                    <a:pt x="21" y="2662"/>
                  </a:lnTo>
                  <a:lnTo>
                    <a:pt x="24" y="2662"/>
                  </a:lnTo>
                  <a:lnTo>
                    <a:pt x="26" y="2662"/>
                  </a:lnTo>
                  <a:lnTo>
                    <a:pt x="28" y="2662"/>
                  </a:lnTo>
                  <a:lnTo>
                    <a:pt x="31" y="2662"/>
                  </a:lnTo>
                  <a:lnTo>
                    <a:pt x="31" y="2660"/>
                  </a:lnTo>
                  <a:lnTo>
                    <a:pt x="33" y="2660"/>
                  </a:lnTo>
                  <a:lnTo>
                    <a:pt x="35" y="2660"/>
                  </a:lnTo>
                  <a:lnTo>
                    <a:pt x="38" y="2660"/>
                  </a:lnTo>
                  <a:lnTo>
                    <a:pt x="38" y="2660"/>
                  </a:lnTo>
                  <a:lnTo>
                    <a:pt x="38" y="2657"/>
                  </a:lnTo>
                  <a:lnTo>
                    <a:pt x="40" y="2657"/>
                  </a:lnTo>
                  <a:lnTo>
                    <a:pt x="42" y="2657"/>
                  </a:lnTo>
                  <a:lnTo>
                    <a:pt x="45" y="2657"/>
                  </a:lnTo>
                  <a:lnTo>
                    <a:pt x="47" y="2657"/>
                  </a:lnTo>
                  <a:lnTo>
                    <a:pt x="49" y="2657"/>
                  </a:lnTo>
                  <a:lnTo>
                    <a:pt x="52" y="2657"/>
                  </a:lnTo>
                  <a:lnTo>
                    <a:pt x="54" y="2657"/>
                  </a:lnTo>
                  <a:lnTo>
                    <a:pt x="57" y="2657"/>
                  </a:lnTo>
                  <a:lnTo>
                    <a:pt x="57" y="2655"/>
                  </a:lnTo>
                  <a:lnTo>
                    <a:pt x="57" y="2653"/>
                  </a:lnTo>
                  <a:lnTo>
                    <a:pt x="57" y="2650"/>
                  </a:lnTo>
                  <a:lnTo>
                    <a:pt x="57" y="2648"/>
                  </a:lnTo>
                  <a:lnTo>
                    <a:pt x="57" y="2646"/>
                  </a:lnTo>
                  <a:lnTo>
                    <a:pt x="57" y="2643"/>
                  </a:lnTo>
                  <a:lnTo>
                    <a:pt x="57" y="2641"/>
                  </a:lnTo>
                  <a:lnTo>
                    <a:pt x="59" y="2641"/>
                  </a:lnTo>
                  <a:lnTo>
                    <a:pt x="59" y="2639"/>
                  </a:lnTo>
                  <a:lnTo>
                    <a:pt x="59" y="2636"/>
                  </a:lnTo>
                  <a:lnTo>
                    <a:pt x="59" y="2634"/>
                  </a:lnTo>
                  <a:lnTo>
                    <a:pt x="59" y="2631"/>
                  </a:lnTo>
                  <a:lnTo>
                    <a:pt x="59" y="2629"/>
                  </a:lnTo>
                  <a:lnTo>
                    <a:pt x="61" y="2629"/>
                  </a:lnTo>
                  <a:lnTo>
                    <a:pt x="61" y="2627"/>
                  </a:lnTo>
                  <a:lnTo>
                    <a:pt x="61" y="2624"/>
                  </a:lnTo>
                  <a:lnTo>
                    <a:pt x="64" y="2624"/>
                  </a:lnTo>
                  <a:lnTo>
                    <a:pt x="64" y="2622"/>
                  </a:lnTo>
                  <a:lnTo>
                    <a:pt x="64" y="2620"/>
                  </a:lnTo>
                  <a:lnTo>
                    <a:pt x="64" y="2617"/>
                  </a:lnTo>
                  <a:lnTo>
                    <a:pt x="66" y="2617"/>
                  </a:lnTo>
                  <a:lnTo>
                    <a:pt x="66" y="2615"/>
                  </a:lnTo>
                  <a:lnTo>
                    <a:pt x="68" y="2615"/>
                  </a:lnTo>
                  <a:lnTo>
                    <a:pt x="68" y="2613"/>
                  </a:lnTo>
                  <a:lnTo>
                    <a:pt x="68" y="2610"/>
                  </a:lnTo>
                  <a:lnTo>
                    <a:pt x="71" y="2610"/>
                  </a:lnTo>
                  <a:lnTo>
                    <a:pt x="71" y="2608"/>
                  </a:lnTo>
                  <a:lnTo>
                    <a:pt x="71" y="2605"/>
                  </a:lnTo>
                  <a:lnTo>
                    <a:pt x="71" y="2605"/>
                  </a:lnTo>
                  <a:lnTo>
                    <a:pt x="71" y="2603"/>
                  </a:lnTo>
                  <a:lnTo>
                    <a:pt x="71" y="2601"/>
                  </a:lnTo>
                  <a:lnTo>
                    <a:pt x="71" y="2598"/>
                  </a:lnTo>
                  <a:lnTo>
                    <a:pt x="68" y="2598"/>
                  </a:lnTo>
                  <a:lnTo>
                    <a:pt x="68" y="2596"/>
                  </a:lnTo>
                  <a:lnTo>
                    <a:pt x="68" y="2594"/>
                  </a:lnTo>
                  <a:lnTo>
                    <a:pt x="68" y="2591"/>
                  </a:lnTo>
                  <a:lnTo>
                    <a:pt x="68" y="2589"/>
                  </a:lnTo>
                  <a:lnTo>
                    <a:pt x="68" y="2587"/>
                  </a:lnTo>
                  <a:lnTo>
                    <a:pt x="66" y="2587"/>
                  </a:lnTo>
                  <a:lnTo>
                    <a:pt x="66" y="2584"/>
                  </a:lnTo>
                  <a:lnTo>
                    <a:pt x="66" y="2582"/>
                  </a:lnTo>
                  <a:lnTo>
                    <a:pt x="66" y="2580"/>
                  </a:lnTo>
                  <a:lnTo>
                    <a:pt x="64" y="2580"/>
                  </a:lnTo>
                  <a:lnTo>
                    <a:pt x="64" y="2577"/>
                  </a:lnTo>
                  <a:lnTo>
                    <a:pt x="64" y="2575"/>
                  </a:lnTo>
                  <a:lnTo>
                    <a:pt x="64" y="2572"/>
                  </a:lnTo>
                  <a:lnTo>
                    <a:pt x="64" y="2570"/>
                  </a:lnTo>
                  <a:lnTo>
                    <a:pt x="64" y="2568"/>
                  </a:lnTo>
                  <a:lnTo>
                    <a:pt x="64" y="2565"/>
                  </a:lnTo>
                  <a:lnTo>
                    <a:pt x="64" y="2563"/>
                  </a:lnTo>
                  <a:lnTo>
                    <a:pt x="64" y="2561"/>
                  </a:lnTo>
                  <a:lnTo>
                    <a:pt x="64" y="2558"/>
                  </a:lnTo>
                  <a:lnTo>
                    <a:pt x="64" y="2556"/>
                  </a:lnTo>
                  <a:lnTo>
                    <a:pt x="64" y="2554"/>
                  </a:lnTo>
                  <a:lnTo>
                    <a:pt x="64" y="2551"/>
                  </a:lnTo>
                  <a:lnTo>
                    <a:pt x="64" y="2549"/>
                  </a:lnTo>
                  <a:lnTo>
                    <a:pt x="66" y="2549"/>
                  </a:lnTo>
                  <a:lnTo>
                    <a:pt x="66" y="2549"/>
                  </a:lnTo>
                  <a:lnTo>
                    <a:pt x="66" y="2546"/>
                  </a:lnTo>
                  <a:lnTo>
                    <a:pt x="66" y="2544"/>
                  </a:lnTo>
                  <a:lnTo>
                    <a:pt x="66" y="2542"/>
                  </a:lnTo>
                  <a:lnTo>
                    <a:pt x="66" y="2539"/>
                  </a:lnTo>
                  <a:lnTo>
                    <a:pt x="66" y="2537"/>
                  </a:lnTo>
                  <a:lnTo>
                    <a:pt x="66" y="2535"/>
                  </a:lnTo>
                  <a:lnTo>
                    <a:pt x="68" y="2535"/>
                  </a:lnTo>
                  <a:lnTo>
                    <a:pt x="68" y="2532"/>
                  </a:lnTo>
                  <a:lnTo>
                    <a:pt x="68" y="2530"/>
                  </a:lnTo>
                  <a:lnTo>
                    <a:pt x="71" y="2530"/>
                  </a:lnTo>
                  <a:lnTo>
                    <a:pt x="71" y="2528"/>
                  </a:lnTo>
                  <a:lnTo>
                    <a:pt x="73" y="2528"/>
                  </a:lnTo>
                  <a:lnTo>
                    <a:pt x="73" y="2525"/>
                  </a:lnTo>
                  <a:lnTo>
                    <a:pt x="73" y="2523"/>
                  </a:lnTo>
                  <a:lnTo>
                    <a:pt x="75" y="2523"/>
                  </a:lnTo>
                  <a:lnTo>
                    <a:pt x="75" y="2520"/>
                  </a:lnTo>
                  <a:lnTo>
                    <a:pt x="78" y="2520"/>
                  </a:lnTo>
                  <a:lnTo>
                    <a:pt x="78" y="2518"/>
                  </a:lnTo>
                  <a:lnTo>
                    <a:pt x="80" y="2518"/>
                  </a:lnTo>
                  <a:lnTo>
                    <a:pt x="80" y="2516"/>
                  </a:lnTo>
                  <a:lnTo>
                    <a:pt x="83" y="2516"/>
                  </a:lnTo>
                  <a:lnTo>
                    <a:pt x="85" y="2516"/>
                  </a:lnTo>
                  <a:lnTo>
                    <a:pt x="87" y="2516"/>
                  </a:lnTo>
                  <a:lnTo>
                    <a:pt x="87" y="2513"/>
                  </a:lnTo>
                  <a:lnTo>
                    <a:pt x="90" y="2513"/>
                  </a:lnTo>
                  <a:lnTo>
                    <a:pt x="92" y="2513"/>
                  </a:lnTo>
                  <a:lnTo>
                    <a:pt x="94" y="2513"/>
                  </a:lnTo>
                  <a:lnTo>
                    <a:pt x="94" y="2511"/>
                  </a:lnTo>
                  <a:lnTo>
                    <a:pt x="94" y="2511"/>
                  </a:lnTo>
                  <a:lnTo>
                    <a:pt x="94" y="2509"/>
                  </a:lnTo>
                  <a:lnTo>
                    <a:pt x="97" y="2509"/>
                  </a:lnTo>
                  <a:lnTo>
                    <a:pt x="97" y="2506"/>
                  </a:lnTo>
                  <a:lnTo>
                    <a:pt x="99" y="2506"/>
                  </a:lnTo>
                  <a:lnTo>
                    <a:pt x="99" y="2504"/>
                  </a:lnTo>
                  <a:lnTo>
                    <a:pt x="101" y="2502"/>
                  </a:lnTo>
                  <a:lnTo>
                    <a:pt x="104" y="2502"/>
                  </a:lnTo>
                  <a:lnTo>
                    <a:pt x="104" y="2499"/>
                  </a:lnTo>
                  <a:lnTo>
                    <a:pt x="104" y="2497"/>
                  </a:lnTo>
                  <a:lnTo>
                    <a:pt x="101" y="2497"/>
                  </a:lnTo>
                  <a:lnTo>
                    <a:pt x="104" y="2497"/>
                  </a:lnTo>
                  <a:lnTo>
                    <a:pt x="104" y="2494"/>
                  </a:lnTo>
                  <a:lnTo>
                    <a:pt x="104" y="2494"/>
                  </a:lnTo>
                  <a:lnTo>
                    <a:pt x="104" y="2492"/>
                  </a:lnTo>
                  <a:lnTo>
                    <a:pt x="106" y="2492"/>
                  </a:lnTo>
                  <a:lnTo>
                    <a:pt x="106" y="2490"/>
                  </a:lnTo>
                  <a:lnTo>
                    <a:pt x="106" y="2487"/>
                  </a:lnTo>
                  <a:lnTo>
                    <a:pt x="106" y="2485"/>
                  </a:lnTo>
                  <a:lnTo>
                    <a:pt x="106" y="2483"/>
                  </a:lnTo>
                  <a:lnTo>
                    <a:pt x="104" y="2483"/>
                  </a:lnTo>
                  <a:lnTo>
                    <a:pt x="104" y="2480"/>
                  </a:lnTo>
                  <a:lnTo>
                    <a:pt x="104" y="2478"/>
                  </a:lnTo>
                  <a:lnTo>
                    <a:pt x="104" y="2476"/>
                  </a:lnTo>
                  <a:lnTo>
                    <a:pt x="101" y="2476"/>
                  </a:lnTo>
                  <a:lnTo>
                    <a:pt x="101" y="2473"/>
                  </a:lnTo>
                  <a:lnTo>
                    <a:pt x="99" y="2473"/>
                  </a:lnTo>
                  <a:lnTo>
                    <a:pt x="99" y="2471"/>
                  </a:lnTo>
                  <a:lnTo>
                    <a:pt x="97" y="2471"/>
                  </a:lnTo>
                  <a:lnTo>
                    <a:pt x="97" y="2468"/>
                  </a:lnTo>
                  <a:lnTo>
                    <a:pt x="94" y="2468"/>
                  </a:lnTo>
                  <a:lnTo>
                    <a:pt x="94" y="2466"/>
                  </a:lnTo>
                  <a:lnTo>
                    <a:pt x="94" y="2464"/>
                  </a:lnTo>
                  <a:lnTo>
                    <a:pt x="94" y="2464"/>
                  </a:lnTo>
                  <a:lnTo>
                    <a:pt x="94" y="2461"/>
                  </a:lnTo>
                  <a:lnTo>
                    <a:pt x="92" y="2461"/>
                  </a:lnTo>
                  <a:lnTo>
                    <a:pt x="92" y="2459"/>
                  </a:lnTo>
                  <a:lnTo>
                    <a:pt x="92" y="2457"/>
                  </a:lnTo>
                  <a:lnTo>
                    <a:pt x="90" y="2457"/>
                  </a:lnTo>
                  <a:lnTo>
                    <a:pt x="90" y="2454"/>
                  </a:lnTo>
                  <a:lnTo>
                    <a:pt x="87" y="2454"/>
                  </a:lnTo>
                  <a:lnTo>
                    <a:pt x="87" y="2452"/>
                  </a:lnTo>
                  <a:lnTo>
                    <a:pt x="85" y="2452"/>
                  </a:lnTo>
                  <a:lnTo>
                    <a:pt x="85" y="2450"/>
                  </a:lnTo>
                  <a:lnTo>
                    <a:pt x="83" y="2450"/>
                  </a:lnTo>
                  <a:lnTo>
                    <a:pt x="83" y="2447"/>
                  </a:lnTo>
                  <a:lnTo>
                    <a:pt x="80" y="2447"/>
                  </a:lnTo>
                  <a:lnTo>
                    <a:pt x="80" y="2445"/>
                  </a:lnTo>
                  <a:lnTo>
                    <a:pt x="78" y="2445"/>
                  </a:lnTo>
                  <a:lnTo>
                    <a:pt x="78" y="2442"/>
                  </a:lnTo>
                  <a:lnTo>
                    <a:pt x="75" y="2442"/>
                  </a:lnTo>
                  <a:lnTo>
                    <a:pt x="75" y="2440"/>
                  </a:lnTo>
                  <a:lnTo>
                    <a:pt x="73" y="2440"/>
                  </a:lnTo>
                  <a:lnTo>
                    <a:pt x="73" y="2438"/>
                  </a:lnTo>
                  <a:lnTo>
                    <a:pt x="71" y="2438"/>
                  </a:lnTo>
                  <a:lnTo>
                    <a:pt x="71" y="2435"/>
                  </a:lnTo>
                  <a:lnTo>
                    <a:pt x="68" y="2435"/>
                  </a:lnTo>
                  <a:lnTo>
                    <a:pt x="68" y="2433"/>
                  </a:lnTo>
                  <a:lnTo>
                    <a:pt x="66" y="2433"/>
                  </a:lnTo>
                  <a:lnTo>
                    <a:pt x="66" y="2431"/>
                  </a:lnTo>
                  <a:lnTo>
                    <a:pt x="64" y="2431"/>
                  </a:lnTo>
                  <a:lnTo>
                    <a:pt x="61" y="2431"/>
                  </a:lnTo>
                  <a:lnTo>
                    <a:pt x="61" y="2428"/>
                  </a:lnTo>
                  <a:lnTo>
                    <a:pt x="59" y="2428"/>
                  </a:lnTo>
                  <a:lnTo>
                    <a:pt x="59" y="2426"/>
                  </a:lnTo>
                  <a:lnTo>
                    <a:pt x="59" y="2424"/>
                  </a:lnTo>
                  <a:lnTo>
                    <a:pt x="57" y="2424"/>
                  </a:lnTo>
                  <a:lnTo>
                    <a:pt x="57" y="2421"/>
                  </a:lnTo>
                  <a:lnTo>
                    <a:pt x="54" y="2421"/>
                  </a:lnTo>
                  <a:lnTo>
                    <a:pt x="54" y="2419"/>
                  </a:lnTo>
                  <a:lnTo>
                    <a:pt x="52" y="2419"/>
                  </a:lnTo>
                  <a:lnTo>
                    <a:pt x="52" y="2417"/>
                  </a:lnTo>
                  <a:lnTo>
                    <a:pt x="49" y="2417"/>
                  </a:lnTo>
                  <a:lnTo>
                    <a:pt x="49" y="2414"/>
                  </a:lnTo>
                  <a:lnTo>
                    <a:pt x="47" y="2414"/>
                  </a:lnTo>
                  <a:lnTo>
                    <a:pt x="47" y="2412"/>
                  </a:lnTo>
                  <a:lnTo>
                    <a:pt x="45" y="2412"/>
                  </a:lnTo>
                  <a:lnTo>
                    <a:pt x="45" y="2409"/>
                  </a:lnTo>
                  <a:lnTo>
                    <a:pt x="42" y="2409"/>
                  </a:lnTo>
                  <a:lnTo>
                    <a:pt x="42" y="2407"/>
                  </a:lnTo>
                  <a:lnTo>
                    <a:pt x="40" y="2407"/>
                  </a:lnTo>
                  <a:lnTo>
                    <a:pt x="38" y="2407"/>
                  </a:lnTo>
                  <a:lnTo>
                    <a:pt x="38" y="2405"/>
                  </a:lnTo>
                  <a:lnTo>
                    <a:pt x="38" y="2405"/>
                  </a:lnTo>
                  <a:lnTo>
                    <a:pt x="35" y="2402"/>
                  </a:lnTo>
                  <a:lnTo>
                    <a:pt x="33" y="2402"/>
                  </a:lnTo>
                  <a:lnTo>
                    <a:pt x="33" y="2400"/>
                  </a:lnTo>
                  <a:lnTo>
                    <a:pt x="31" y="2400"/>
                  </a:lnTo>
                  <a:lnTo>
                    <a:pt x="28" y="2400"/>
                  </a:lnTo>
                  <a:lnTo>
                    <a:pt x="28" y="2398"/>
                  </a:lnTo>
                  <a:lnTo>
                    <a:pt x="26" y="2398"/>
                  </a:lnTo>
                  <a:lnTo>
                    <a:pt x="24" y="2398"/>
                  </a:lnTo>
                  <a:lnTo>
                    <a:pt x="21" y="2398"/>
                  </a:lnTo>
                  <a:lnTo>
                    <a:pt x="21" y="2395"/>
                  </a:lnTo>
                  <a:lnTo>
                    <a:pt x="19" y="2395"/>
                  </a:lnTo>
                  <a:lnTo>
                    <a:pt x="19" y="2393"/>
                  </a:lnTo>
                  <a:lnTo>
                    <a:pt x="16" y="2393"/>
                  </a:lnTo>
                  <a:lnTo>
                    <a:pt x="16" y="2391"/>
                  </a:lnTo>
                  <a:lnTo>
                    <a:pt x="14" y="2391"/>
                  </a:lnTo>
                  <a:lnTo>
                    <a:pt x="12" y="2391"/>
                  </a:lnTo>
                  <a:lnTo>
                    <a:pt x="12" y="2388"/>
                  </a:lnTo>
                  <a:lnTo>
                    <a:pt x="9" y="2388"/>
                  </a:lnTo>
                  <a:lnTo>
                    <a:pt x="9" y="2391"/>
                  </a:lnTo>
                  <a:lnTo>
                    <a:pt x="9" y="2388"/>
                  </a:lnTo>
                  <a:lnTo>
                    <a:pt x="9" y="2386"/>
                  </a:lnTo>
                  <a:lnTo>
                    <a:pt x="9" y="2383"/>
                  </a:lnTo>
                  <a:lnTo>
                    <a:pt x="9" y="2381"/>
                  </a:lnTo>
                  <a:lnTo>
                    <a:pt x="9" y="2350"/>
                  </a:lnTo>
                  <a:lnTo>
                    <a:pt x="12" y="2199"/>
                  </a:lnTo>
                  <a:lnTo>
                    <a:pt x="12" y="2173"/>
                  </a:lnTo>
                  <a:lnTo>
                    <a:pt x="7" y="2015"/>
                  </a:lnTo>
                  <a:lnTo>
                    <a:pt x="5" y="1835"/>
                  </a:lnTo>
                  <a:lnTo>
                    <a:pt x="2" y="1651"/>
                  </a:lnTo>
                  <a:lnTo>
                    <a:pt x="0" y="1474"/>
                  </a:lnTo>
                  <a:lnTo>
                    <a:pt x="0" y="1441"/>
                  </a:lnTo>
                  <a:lnTo>
                    <a:pt x="0" y="1349"/>
                  </a:lnTo>
                  <a:lnTo>
                    <a:pt x="0" y="1292"/>
                  </a:lnTo>
                  <a:lnTo>
                    <a:pt x="0" y="1271"/>
                  </a:lnTo>
                  <a:lnTo>
                    <a:pt x="0" y="1254"/>
                  </a:lnTo>
                  <a:lnTo>
                    <a:pt x="0" y="1167"/>
                  </a:lnTo>
                  <a:lnTo>
                    <a:pt x="0" y="1077"/>
                  </a:lnTo>
                  <a:lnTo>
                    <a:pt x="2" y="987"/>
                  </a:lnTo>
                  <a:lnTo>
                    <a:pt x="2" y="935"/>
                  </a:lnTo>
                  <a:lnTo>
                    <a:pt x="2" y="897"/>
                  </a:lnTo>
                  <a:lnTo>
                    <a:pt x="2" y="853"/>
                  </a:lnTo>
                  <a:lnTo>
                    <a:pt x="2" y="845"/>
                  </a:lnTo>
                  <a:lnTo>
                    <a:pt x="2" y="805"/>
                  </a:lnTo>
                  <a:lnTo>
                    <a:pt x="2" y="763"/>
                  </a:lnTo>
                  <a:lnTo>
                    <a:pt x="2" y="718"/>
                  </a:lnTo>
                  <a:lnTo>
                    <a:pt x="2" y="673"/>
                  </a:lnTo>
                  <a:lnTo>
                    <a:pt x="2" y="626"/>
                  </a:lnTo>
                  <a:lnTo>
                    <a:pt x="2" y="581"/>
                  </a:lnTo>
                  <a:lnTo>
                    <a:pt x="2" y="574"/>
                  </a:lnTo>
                  <a:lnTo>
                    <a:pt x="2" y="538"/>
                  </a:lnTo>
                  <a:lnTo>
                    <a:pt x="5" y="493"/>
                  </a:lnTo>
                  <a:lnTo>
                    <a:pt x="5" y="484"/>
                  </a:lnTo>
                  <a:lnTo>
                    <a:pt x="5" y="458"/>
                  </a:lnTo>
                  <a:lnTo>
                    <a:pt x="5" y="449"/>
                  </a:lnTo>
                  <a:lnTo>
                    <a:pt x="5" y="401"/>
                  </a:lnTo>
                  <a:lnTo>
                    <a:pt x="5" y="399"/>
                  </a:lnTo>
                  <a:lnTo>
                    <a:pt x="5" y="356"/>
                  </a:lnTo>
                  <a:lnTo>
                    <a:pt x="5" y="236"/>
                  </a:lnTo>
                  <a:lnTo>
                    <a:pt x="7" y="236"/>
                  </a:lnTo>
                  <a:lnTo>
                    <a:pt x="7" y="234"/>
                  </a:lnTo>
                  <a:lnTo>
                    <a:pt x="9" y="231"/>
                  </a:lnTo>
                  <a:lnTo>
                    <a:pt x="9" y="229"/>
                  </a:lnTo>
                  <a:lnTo>
                    <a:pt x="12" y="229"/>
                  </a:lnTo>
                  <a:lnTo>
                    <a:pt x="12" y="227"/>
                  </a:lnTo>
                  <a:lnTo>
                    <a:pt x="14" y="224"/>
                  </a:lnTo>
                  <a:lnTo>
                    <a:pt x="14" y="222"/>
                  </a:lnTo>
                  <a:lnTo>
                    <a:pt x="16" y="219"/>
                  </a:lnTo>
                  <a:lnTo>
                    <a:pt x="16" y="217"/>
                  </a:lnTo>
                  <a:lnTo>
                    <a:pt x="16" y="215"/>
                  </a:lnTo>
                  <a:lnTo>
                    <a:pt x="19" y="212"/>
                  </a:lnTo>
                  <a:lnTo>
                    <a:pt x="19" y="210"/>
                  </a:lnTo>
                  <a:lnTo>
                    <a:pt x="21" y="210"/>
                  </a:lnTo>
                  <a:lnTo>
                    <a:pt x="21" y="208"/>
                  </a:lnTo>
                  <a:lnTo>
                    <a:pt x="24" y="205"/>
                  </a:lnTo>
                  <a:lnTo>
                    <a:pt x="24" y="203"/>
                  </a:lnTo>
                  <a:lnTo>
                    <a:pt x="24" y="201"/>
                  </a:lnTo>
                  <a:lnTo>
                    <a:pt x="26" y="201"/>
                  </a:lnTo>
                  <a:lnTo>
                    <a:pt x="28" y="198"/>
                  </a:lnTo>
                  <a:lnTo>
                    <a:pt x="28" y="196"/>
                  </a:lnTo>
                  <a:lnTo>
                    <a:pt x="31" y="196"/>
                  </a:lnTo>
                  <a:lnTo>
                    <a:pt x="33" y="196"/>
                  </a:lnTo>
                  <a:lnTo>
                    <a:pt x="33" y="198"/>
                  </a:lnTo>
                  <a:lnTo>
                    <a:pt x="33" y="201"/>
                  </a:lnTo>
                  <a:lnTo>
                    <a:pt x="33" y="203"/>
                  </a:lnTo>
                  <a:lnTo>
                    <a:pt x="35" y="205"/>
                  </a:lnTo>
                  <a:lnTo>
                    <a:pt x="35" y="208"/>
                  </a:lnTo>
                  <a:lnTo>
                    <a:pt x="38" y="208"/>
                  </a:lnTo>
                  <a:lnTo>
                    <a:pt x="38" y="210"/>
                  </a:lnTo>
                  <a:lnTo>
                    <a:pt x="40" y="212"/>
                  </a:lnTo>
                  <a:lnTo>
                    <a:pt x="42" y="215"/>
                  </a:lnTo>
                  <a:lnTo>
                    <a:pt x="45" y="215"/>
                  </a:lnTo>
                  <a:lnTo>
                    <a:pt x="45" y="217"/>
                  </a:lnTo>
                  <a:lnTo>
                    <a:pt x="47" y="217"/>
                  </a:lnTo>
                  <a:lnTo>
                    <a:pt x="49" y="219"/>
                  </a:lnTo>
                  <a:lnTo>
                    <a:pt x="52" y="222"/>
                  </a:lnTo>
                  <a:lnTo>
                    <a:pt x="54" y="222"/>
                  </a:lnTo>
                  <a:lnTo>
                    <a:pt x="54" y="224"/>
                  </a:lnTo>
                  <a:lnTo>
                    <a:pt x="54" y="227"/>
                  </a:lnTo>
                  <a:lnTo>
                    <a:pt x="57" y="227"/>
                  </a:lnTo>
                  <a:lnTo>
                    <a:pt x="54" y="227"/>
                  </a:lnTo>
                  <a:lnTo>
                    <a:pt x="54" y="229"/>
                  </a:lnTo>
                  <a:lnTo>
                    <a:pt x="52" y="229"/>
                  </a:lnTo>
                  <a:lnTo>
                    <a:pt x="52" y="229"/>
                  </a:lnTo>
                  <a:lnTo>
                    <a:pt x="54" y="231"/>
                  </a:lnTo>
                  <a:lnTo>
                    <a:pt x="54" y="234"/>
                  </a:lnTo>
                  <a:lnTo>
                    <a:pt x="54" y="236"/>
                  </a:lnTo>
                  <a:lnTo>
                    <a:pt x="57" y="236"/>
                  </a:lnTo>
                  <a:lnTo>
                    <a:pt x="57" y="238"/>
                  </a:lnTo>
                  <a:lnTo>
                    <a:pt x="59" y="238"/>
                  </a:lnTo>
                  <a:lnTo>
                    <a:pt x="59" y="241"/>
                  </a:lnTo>
                  <a:lnTo>
                    <a:pt x="61" y="241"/>
                  </a:lnTo>
                  <a:lnTo>
                    <a:pt x="64" y="241"/>
                  </a:lnTo>
                  <a:lnTo>
                    <a:pt x="66" y="241"/>
                  </a:lnTo>
                  <a:lnTo>
                    <a:pt x="68" y="243"/>
                  </a:lnTo>
                  <a:lnTo>
                    <a:pt x="71" y="243"/>
                  </a:lnTo>
                  <a:lnTo>
                    <a:pt x="73" y="243"/>
                  </a:lnTo>
                  <a:lnTo>
                    <a:pt x="75" y="243"/>
                  </a:lnTo>
                  <a:lnTo>
                    <a:pt x="78" y="243"/>
                  </a:lnTo>
                  <a:lnTo>
                    <a:pt x="78" y="241"/>
                  </a:lnTo>
                  <a:lnTo>
                    <a:pt x="80" y="241"/>
                  </a:lnTo>
                  <a:lnTo>
                    <a:pt x="83" y="241"/>
                  </a:lnTo>
                  <a:lnTo>
                    <a:pt x="85" y="241"/>
                  </a:lnTo>
                  <a:lnTo>
                    <a:pt x="85" y="243"/>
                  </a:lnTo>
                  <a:lnTo>
                    <a:pt x="87" y="243"/>
                  </a:lnTo>
                  <a:lnTo>
                    <a:pt x="87" y="241"/>
                  </a:lnTo>
                  <a:lnTo>
                    <a:pt x="90" y="238"/>
                  </a:lnTo>
                  <a:lnTo>
                    <a:pt x="92" y="238"/>
                  </a:lnTo>
                  <a:lnTo>
                    <a:pt x="94" y="238"/>
                  </a:lnTo>
                  <a:lnTo>
                    <a:pt x="94" y="236"/>
                  </a:lnTo>
                  <a:lnTo>
                    <a:pt x="94" y="236"/>
                  </a:lnTo>
                  <a:lnTo>
                    <a:pt x="97" y="236"/>
                  </a:lnTo>
                  <a:lnTo>
                    <a:pt x="99" y="234"/>
                  </a:lnTo>
                  <a:lnTo>
                    <a:pt x="101" y="234"/>
                  </a:lnTo>
                  <a:lnTo>
                    <a:pt x="106" y="234"/>
                  </a:lnTo>
                  <a:lnTo>
                    <a:pt x="109" y="231"/>
                  </a:lnTo>
                  <a:lnTo>
                    <a:pt x="111" y="229"/>
                  </a:lnTo>
                  <a:lnTo>
                    <a:pt x="111" y="229"/>
                  </a:lnTo>
                  <a:lnTo>
                    <a:pt x="113" y="229"/>
                  </a:lnTo>
                  <a:lnTo>
                    <a:pt x="113" y="227"/>
                  </a:lnTo>
                  <a:lnTo>
                    <a:pt x="116" y="227"/>
                  </a:lnTo>
                  <a:lnTo>
                    <a:pt x="116" y="224"/>
                  </a:lnTo>
                  <a:lnTo>
                    <a:pt x="116" y="222"/>
                  </a:lnTo>
                  <a:lnTo>
                    <a:pt x="118" y="222"/>
                  </a:lnTo>
                  <a:lnTo>
                    <a:pt x="120" y="222"/>
                  </a:lnTo>
                  <a:lnTo>
                    <a:pt x="120" y="219"/>
                  </a:lnTo>
                  <a:lnTo>
                    <a:pt x="120" y="217"/>
                  </a:lnTo>
                  <a:lnTo>
                    <a:pt x="120" y="215"/>
                  </a:lnTo>
                  <a:lnTo>
                    <a:pt x="123" y="215"/>
                  </a:lnTo>
                  <a:lnTo>
                    <a:pt x="123" y="212"/>
                  </a:lnTo>
                  <a:lnTo>
                    <a:pt x="125" y="212"/>
                  </a:lnTo>
                  <a:lnTo>
                    <a:pt x="125" y="210"/>
                  </a:lnTo>
                  <a:lnTo>
                    <a:pt x="127" y="208"/>
                  </a:lnTo>
                  <a:lnTo>
                    <a:pt x="130" y="208"/>
                  </a:lnTo>
                  <a:lnTo>
                    <a:pt x="130" y="205"/>
                  </a:lnTo>
                  <a:lnTo>
                    <a:pt x="132" y="205"/>
                  </a:lnTo>
                  <a:lnTo>
                    <a:pt x="132" y="203"/>
                  </a:lnTo>
                  <a:lnTo>
                    <a:pt x="135" y="201"/>
                  </a:lnTo>
                  <a:lnTo>
                    <a:pt x="137" y="198"/>
                  </a:lnTo>
                  <a:lnTo>
                    <a:pt x="137" y="196"/>
                  </a:lnTo>
                  <a:lnTo>
                    <a:pt x="139" y="193"/>
                  </a:lnTo>
                  <a:lnTo>
                    <a:pt x="139" y="191"/>
                  </a:lnTo>
                  <a:lnTo>
                    <a:pt x="142" y="189"/>
                  </a:lnTo>
                  <a:lnTo>
                    <a:pt x="142" y="186"/>
                  </a:lnTo>
                  <a:lnTo>
                    <a:pt x="142" y="184"/>
                  </a:lnTo>
                  <a:lnTo>
                    <a:pt x="144" y="184"/>
                  </a:lnTo>
                  <a:lnTo>
                    <a:pt x="144" y="182"/>
                  </a:lnTo>
                  <a:lnTo>
                    <a:pt x="144" y="179"/>
                  </a:lnTo>
                  <a:lnTo>
                    <a:pt x="146" y="177"/>
                  </a:lnTo>
                  <a:lnTo>
                    <a:pt x="146" y="175"/>
                  </a:lnTo>
                  <a:lnTo>
                    <a:pt x="149" y="172"/>
                  </a:lnTo>
                  <a:lnTo>
                    <a:pt x="149" y="172"/>
                  </a:lnTo>
                  <a:lnTo>
                    <a:pt x="149" y="170"/>
                  </a:lnTo>
                  <a:lnTo>
                    <a:pt x="151" y="170"/>
                  </a:lnTo>
                  <a:lnTo>
                    <a:pt x="151" y="167"/>
                  </a:lnTo>
                  <a:lnTo>
                    <a:pt x="151" y="165"/>
                  </a:lnTo>
                  <a:lnTo>
                    <a:pt x="151" y="163"/>
                  </a:lnTo>
                  <a:lnTo>
                    <a:pt x="151" y="160"/>
                  </a:lnTo>
                  <a:lnTo>
                    <a:pt x="151" y="158"/>
                  </a:lnTo>
                  <a:lnTo>
                    <a:pt x="151" y="156"/>
                  </a:lnTo>
                  <a:lnTo>
                    <a:pt x="151" y="153"/>
                  </a:lnTo>
                  <a:lnTo>
                    <a:pt x="151" y="151"/>
                  </a:lnTo>
                  <a:lnTo>
                    <a:pt x="151" y="149"/>
                  </a:lnTo>
                  <a:lnTo>
                    <a:pt x="153" y="146"/>
                  </a:lnTo>
                  <a:lnTo>
                    <a:pt x="153" y="144"/>
                  </a:lnTo>
                  <a:lnTo>
                    <a:pt x="153" y="141"/>
                  </a:lnTo>
                  <a:lnTo>
                    <a:pt x="153" y="139"/>
                  </a:lnTo>
                  <a:lnTo>
                    <a:pt x="153" y="137"/>
                  </a:lnTo>
                  <a:lnTo>
                    <a:pt x="156" y="134"/>
                  </a:lnTo>
                  <a:lnTo>
                    <a:pt x="156" y="132"/>
                  </a:lnTo>
                  <a:lnTo>
                    <a:pt x="156" y="130"/>
                  </a:lnTo>
                  <a:lnTo>
                    <a:pt x="156" y="127"/>
                  </a:lnTo>
                  <a:lnTo>
                    <a:pt x="156" y="125"/>
                  </a:lnTo>
                  <a:lnTo>
                    <a:pt x="156" y="123"/>
                  </a:lnTo>
                  <a:lnTo>
                    <a:pt x="156" y="120"/>
                  </a:lnTo>
                  <a:lnTo>
                    <a:pt x="156" y="118"/>
                  </a:lnTo>
                  <a:lnTo>
                    <a:pt x="153" y="118"/>
                  </a:lnTo>
                  <a:lnTo>
                    <a:pt x="156" y="118"/>
                  </a:lnTo>
                  <a:lnTo>
                    <a:pt x="156" y="116"/>
                  </a:lnTo>
                  <a:lnTo>
                    <a:pt x="153" y="116"/>
                  </a:lnTo>
                  <a:lnTo>
                    <a:pt x="153" y="116"/>
                  </a:lnTo>
                  <a:lnTo>
                    <a:pt x="156" y="116"/>
                  </a:lnTo>
                  <a:lnTo>
                    <a:pt x="156" y="113"/>
                  </a:lnTo>
                  <a:lnTo>
                    <a:pt x="153" y="113"/>
                  </a:lnTo>
                  <a:lnTo>
                    <a:pt x="153" y="111"/>
                  </a:lnTo>
                  <a:lnTo>
                    <a:pt x="153" y="108"/>
                  </a:lnTo>
                  <a:lnTo>
                    <a:pt x="153" y="106"/>
                  </a:lnTo>
                  <a:lnTo>
                    <a:pt x="153" y="104"/>
                  </a:lnTo>
                  <a:lnTo>
                    <a:pt x="153" y="101"/>
                  </a:lnTo>
                  <a:lnTo>
                    <a:pt x="153" y="99"/>
                  </a:lnTo>
                  <a:lnTo>
                    <a:pt x="151" y="99"/>
                  </a:lnTo>
                  <a:lnTo>
                    <a:pt x="151" y="97"/>
                  </a:lnTo>
                  <a:lnTo>
                    <a:pt x="153" y="97"/>
                  </a:lnTo>
                  <a:lnTo>
                    <a:pt x="151" y="97"/>
                  </a:lnTo>
                  <a:lnTo>
                    <a:pt x="151" y="94"/>
                  </a:lnTo>
                  <a:lnTo>
                    <a:pt x="151" y="92"/>
                  </a:lnTo>
                  <a:lnTo>
                    <a:pt x="151" y="90"/>
                  </a:lnTo>
                  <a:lnTo>
                    <a:pt x="151" y="87"/>
                  </a:lnTo>
                  <a:lnTo>
                    <a:pt x="151" y="85"/>
                  </a:lnTo>
                  <a:lnTo>
                    <a:pt x="151" y="85"/>
                  </a:lnTo>
                  <a:lnTo>
                    <a:pt x="151" y="82"/>
                  </a:lnTo>
                  <a:lnTo>
                    <a:pt x="151" y="80"/>
                  </a:lnTo>
                  <a:lnTo>
                    <a:pt x="151" y="78"/>
                  </a:lnTo>
                  <a:lnTo>
                    <a:pt x="151" y="75"/>
                  </a:lnTo>
                  <a:lnTo>
                    <a:pt x="151" y="73"/>
                  </a:lnTo>
                  <a:lnTo>
                    <a:pt x="151" y="71"/>
                  </a:lnTo>
                  <a:lnTo>
                    <a:pt x="149" y="71"/>
                  </a:lnTo>
                  <a:lnTo>
                    <a:pt x="149" y="68"/>
                  </a:lnTo>
                  <a:lnTo>
                    <a:pt x="149" y="66"/>
                  </a:lnTo>
                  <a:lnTo>
                    <a:pt x="146" y="64"/>
                  </a:lnTo>
                  <a:lnTo>
                    <a:pt x="146" y="61"/>
                  </a:lnTo>
                  <a:lnTo>
                    <a:pt x="146" y="59"/>
                  </a:lnTo>
                  <a:lnTo>
                    <a:pt x="146" y="59"/>
                  </a:lnTo>
                  <a:lnTo>
                    <a:pt x="146" y="56"/>
                  </a:lnTo>
                  <a:lnTo>
                    <a:pt x="146" y="54"/>
                  </a:lnTo>
                  <a:lnTo>
                    <a:pt x="146" y="52"/>
                  </a:lnTo>
                  <a:lnTo>
                    <a:pt x="144" y="49"/>
                  </a:lnTo>
                  <a:lnTo>
                    <a:pt x="144" y="47"/>
                  </a:lnTo>
                  <a:lnTo>
                    <a:pt x="142" y="45"/>
                  </a:lnTo>
                  <a:lnTo>
                    <a:pt x="142" y="42"/>
                  </a:lnTo>
                  <a:lnTo>
                    <a:pt x="139" y="42"/>
                  </a:lnTo>
                  <a:lnTo>
                    <a:pt x="139" y="40"/>
                  </a:lnTo>
                  <a:lnTo>
                    <a:pt x="137" y="38"/>
                  </a:lnTo>
                  <a:lnTo>
                    <a:pt x="137" y="35"/>
                  </a:lnTo>
                  <a:lnTo>
                    <a:pt x="135" y="33"/>
                  </a:lnTo>
                  <a:lnTo>
                    <a:pt x="132" y="30"/>
                  </a:lnTo>
                  <a:lnTo>
                    <a:pt x="132" y="28"/>
                  </a:lnTo>
                  <a:lnTo>
                    <a:pt x="130" y="26"/>
                  </a:lnTo>
                  <a:lnTo>
                    <a:pt x="127" y="23"/>
                  </a:lnTo>
                  <a:lnTo>
                    <a:pt x="125" y="23"/>
                  </a:lnTo>
                  <a:lnTo>
                    <a:pt x="125" y="21"/>
                  </a:lnTo>
                  <a:lnTo>
                    <a:pt x="123" y="19"/>
                  </a:lnTo>
                  <a:lnTo>
                    <a:pt x="125" y="16"/>
                  </a:lnTo>
                  <a:lnTo>
                    <a:pt x="125" y="14"/>
                  </a:lnTo>
                  <a:lnTo>
                    <a:pt x="125" y="12"/>
                  </a:lnTo>
                  <a:lnTo>
                    <a:pt x="127" y="12"/>
                  </a:lnTo>
                  <a:lnTo>
                    <a:pt x="132" y="9"/>
                  </a:lnTo>
                  <a:lnTo>
                    <a:pt x="132" y="7"/>
                  </a:lnTo>
                  <a:lnTo>
                    <a:pt x="135" y="7"/>
                  </a:lnTo>
                  <a:lnTo>
                    <a:pt x="135" y="4"/>
                  </a:lnTo>
                  <a:lnTo>
                    <a:pt x="135" y="4"/>
                  </a:lnTo>
                  <a:lnTo>
                    <a:pt x="137" y="2"/>
                  </a:lnTo>
                  <a:lnTo>
                    <a:pt x="137" y="0"/>
                  </a:lnTo>
                  <a:lnTo>
                    <a:pt x="139" y="0"/>
                  </a:lnTo>
                  <a:lnTo>
                    <a:pt x="186" y="0"/>
                  </a:lnTo>
                  <a:lnTo>
                    <a:pt x="229" y="0"/>
                  </a:lnTo>
                  <a:lnTo>
                    <a:pt x="253" y="0"/>
                  </a:lnTo>
                  <a:lnTo>
                    <a:pt x="274" y="0"/>
                  </a:lnTo>
                  <a:lnTo>
                    <a:pt x="321" y="0"/>
                  </a:lnTo>
                  <a:lnTo>
                    <a:pt x="366" y="0"/>
                  </a:lnTo>
                  <a:lnTo>
                    <a:pt x="409" y="0"/>
                  </a:lnTo>
                  <a:lnTo>
                    <a:pt x="453" y="0"/>
                  </a:lnTo>
                  <a:lnTo>
                    <a:pt x="498" y="0"/>
                  </a:lnTo>
                  <a:lnTo>
                    <a:pt x="546" y="0"/>
                  </a:lnTo>
                  <a:lnTo>
                    <a:pt x="588" y="0"/>
                  </a:lnTo>
                  <a:lnTo>
                    <a:pt x="633" y="0"/>
                  </a:lnTo>
                  <a:lnTo>
                    <a:pt x="678" y="2"/>
                  </a:lnTo>
                  <a:lnTo>
                    <a:pt x="723" y="2"/>
                  </a:lnTo>
                  <a:lnTo>
                    <a:pt x="768" y="2"/>
                  </a:lnTo>
                  <a:lnTo>
                    <a:pt x="812" y="2"/>
                  </a:lnTo>
                  <a:lnTo>
                    <a:pt x="857" y="2"/>
                  </a:lnTo>
                  <a:lnTo>
                    <a:pt x="902" y="2"/>
                  </a:lnTo>
                  <a:lnTo>
                    <a:pt x="945" y="2"/>
                  </a:lnTo>
                  <a:close/>
                </a:path>
              </a:pathLst>
            </a:custGeom>
            <a:solidFill>
              <a:schemeClr val="bg1">
                <a:lumMod val="75000"/>
                <a:alpha val="62000"/>
              </a:schemeClr>
            </a:solidFill>
            <a:ln w="57150" cap="flat" cmpd="sng" algn="ctr">
              <a:noFill/>
              <a:prstDash val="solid"/>
            </a:ln>
            <a:effectLst/>
          </p:spPr>
          <p:txBody>
            <a:bodyPr anchor="ctr"/>
            <a:lstStyle/>
            <a:p>
              <a:pPr algn="ctr" defTabSz="1305763" fontAlgn="auto">
                <a:spcBef>
                  <a:spcPts val="0"/>
                </a:spcBef>
                <a:spcAft>
                  <a:spcPts val="0"/>
                </a:spcAft>
                <a:defRPr/>
              </a:pPr>
              <a:endParaRPr lang="en-US" sz="2600" kern="0">
                <a:solidFill>
                  <a:prstClr val="black"/>
                </a:solidFill>
                <a:latin typeface="Calibri"/>
              </a:endParaRPr>
            </a:p>
          </p:txBody>
        </p:sp>
        <p:sp>
          <p:nvSpPr>
            <p:cNvPr id="56" name="Freeform 19"/>
            <p:cNvSpPr>
              <a:spLocks/>
            </p:cNvSpPr>
            <p:nvPr/>
          </p:nvSpPr>
          <p:spPr bwMode="auto">
            <a:xfrm>
              <a:off x="5396840" y="3656973"/>
              <a:ext cx="3416128" cy="1722504"/>
            </a:xfrm>
            <a:custGeom>
              <a:avLst/>
              <a:gdLst>
                <a:gd name="T0" fmla="*/ 2281 w 3599"/>
                <a:gd name="T1" fmla="*/ 520 h 1821"/>
                <a:gd name="T2" fmla="*/ 2331 w 3599"/>
                <a:gd name="T3" fmla="*/ 538 h 1821"/>
                <a:gd name="T4" fmla="*/ 2435 w 3599"/>
                <a:gd name="T5" fmla="*/ 543 h 1821"/>
                <a:gd name="T6" fmla="*/ 2650 w 3599"/>
                <a:gd name="T7" fmla="*/ 543 h 1821"/>
                <a:gd name="T8" fmla="*/ 2832 w 3599"/>
                <a:gd name="T9" fmla="*/ 359 h 1821"/>
                <a:gd name="T10" fmla="*/ 3080 w 3599"/>
                <a:gd name="T11" fmla="*/ 541 h 1821"/>
                <a:gd name="T12" fmla="*/ 3592 w 3599"/>
                <a:gd name="T13" fmla="*/ 546 h 1821"/>
                <a:gd name="T14" fmla="*/ 3576 w 3599"/>
                <a:gd name="T15" fmla="*/ 671 h 1821"/>
                <a:gd name="T16" fmla="*/ 3505 w 3599"/>
                <a:gd name="T17" fmla="*/ 763 h 1821"/>
                <a:gd name="T18" fmla="*/ 3484 w 3599"/>
                <a:gd name="T19" fmla="*/ 824 h 1821"/>
                <a:gd name="T20" fmla="*/ 3474 w 3599"/>
                <a:gd name="T21" fmla="*/ 872 h 1821"/>
                <a:gd name="T22" fmla="*/ 3493 w 3599"/>
                <a:gd name="T23" fmla="*/ 1001 h 1821"/>
                <a:gd name="T24" fmla="*/ 3422 w 3599"/>
                <a:gd name="T25" fmla="*/ 1176 h 1821"/>
                <a:gd name="T26" fmla="*/ 3462 w 3599"/>
                <a:gd name="T27" fmla="*/ 1299 h 1821"/>
                <a:gd name="T28" fmla="*/ 3434 w 3599"/>
                <a:gd name="T29" fmla="*/ 1323 h 1821"/>
                <a:gd name="T30" fmla="*/ 3425 w 3599"/>
                <a:gd name="T31" fmla="*/ 1358 h 1821"/>
                <a:gd name="T32" fmla="*/ 3415 w 3599"/>
                <a:gd name="T33" fmla="*/ 1401 h 1821"/>
                <a:gd name="T34" fmla="*/ 3387 w 3599"/>
                <a:gd name="T35" fmla="*/ 1427 h 1821"/>
                <a:gd name="T36" fmla="*/ 3363 w 3599"/>
                <a:gd name="T37" fmla="*/ 1460 h 1821"/>
                <a:gd name="T38" fmla="*/ 3382 w 3599"/>
                <a:gd name="T39" fmla="*/ 1498 h 1821"/>
                <a:gd name="T40" fmla="*/ 3195 w 3599"/>
                <a:gd name="T41" fmla="*/ 1819 h 1821"/>
                <a:gd name="T42" fmla="*/ 2409 w 3599"/>
                <a:gd name="T43" fmla="*/ 1821 h 1821"/>
                <a:gd name="T44" fmla="*/ 1795 w 3599"/>
                <a:gd name="T45" fmla="*/ 1821 h 1821"/>
                <a:gd name="T46" fmla="*/ 805 w 3599"/>
                <a:gd name="T47" fmla="*/ 1821 h 1821"/>
                <a:gd name="T48" fmla="*/ 351 w 3599"/>
                <a:gd name="T49" fmla="*/ 1741 h 1821"/>
                <a:gd name="T50" fmla="*/ 354 w 3599"/>
                <a:gd name="T51" fmla="*/ 1528 h 1821"/>
                <a:gd name="T52" fmla="*/ 351 w 3599"/>
                <a:gd name="T53" fmla="*/ 1372 h 1821"/>
                <a:gd name="T54" fmla="*/ 354 w 3599"/>
                <a:gd name="T55" fmla="*/ 1247 h 1821"/>
                <a:gd name="T56" fmla="*/ 351 w 3599"/>
                <a:gd name="T57" fmla="*/ 1160 h 1821"/>
                <a:gd name="T58" fmla="*/ 302 w 3599"/>
                <a:gd name="T59" fmla="*/ 1075 h 1821"/>
                <a:gd name="T60" fmla="*/ 226 w 3599"/>
                <a:gd name="T61" fmla="*/ 1056 h 1821"/>
                <a:gd name="T62" fmla="*/ 139 w 3599"/>
                <a:gd name="T63" fmla="*/ 1039 h 1821"/>
                <a:gd name="T64" fmla="*/ 153 w 3599"/>
                <a:gd name="T65" fmla="*/ 935 h 1821"/>
                <a:gd name="T66" fmla="*/ 85 w 3599"/>
                <a:gd name="T67" fmla="*/ 907 h 1821"/>
                <a:gd name="T68" fmla="*/ 21 w 3599"/>
                <a:gd name="T69" fmla="*/ 597 h 1821"/>
                <a:gd name="T70" fmla="*/ 16 w 3599"/>
                <a:gd name="T71" fmla="*/ 494 h 1821"/>
                <a:gd name="T72" fmla="*/ 16 w 3599"/>
                <a:gd name="T73" fmla="*/ 444 h 1821"/>
                <a:gd name="T74" fmla="*/ 61 w 3599"/>
                <a:gd name="T75" fmla="*/ 404 h 1821"/>
                <a:gd name="T76" fmla="*/ 210 w 3599"/>
                <a:gd name="T77" fmla="*/ 357 h 1821"/>
                <a:gd name="T78" fmla="*/ 224 w 3599"/>
                <a:gd name="T79" fmla="*/ 281 h 1821"/>
                <a:gd name="T80" fmla="*/ 328 w 3599"/>
                <a:gd name="T81" fmla="*/ 279 h 1821"/>
                <a:gd name="T82" fmla="*/ 439 w 3599"/>
                <a:gd name="T83" fmla="*/ 279 h 1821"/>
                <a:gd name="T84" fmla="*/ 441 w 3599"/>
                <a:gd name="T85" fmla="*/ 354 h 1821"/>
                <a:gd name="T86" fmla="*/ 420 w 3599"/>
                <a:gd name="T87" fmla="*/ 451 h 1821"/>
                <a:gd name="T88" fmla="*/ 396 w 3599"/>
                <a:gd name="T89" fmla="*/ 550 h 1821"/>
                <a:gd name="T90" fmla="*/ 484 w 3599"/>
                <a:gd name="T91" fmla="*/ 548 h 1821"/>
                <a:gd name="T92" fmla="*/ 614 w 3599"/>
                <a:gd name="T93" fmla="*/ 546 h 1821"/>
                <a:gd name="T94" fmla="*/ 762 w 3599"/>
                <a:gd name="T95" fmla="*/ 546 h 1821"/>
                <a:gd name="T96" fmla="*/ 838 w 3599"/>
                <a:gd name="T97" fmla="*/ 546 h 1821"/>
                <a:gd name="T98" fmla="*/ 940 w 3599"/>
                <a:gd name="T99" fmla="*/ 541 h 1821"/>
                <a:gd name="T100" fmla="*/ 1065 w 3599"/>
                <a:gd name="T101" fmla="*/ 543 h 1821"/>
                <a:gd name="T102" fmla="*/ 1133 w 3599"/>
                <a:gd name="T103" fmla="*/ 527 h 1821"/>
                <a:gd name="T104" fmla="*/ 1162 w 3599"/>
                <a:gd name="T105" fmla="*/ 475 h 1821"/>
                <a:gd name="T106" fmla="*/ 1162 w 3599"/>
                <a:gd name="T107" fmla="*/ 191 h 1821"/>
                <a:gd name="T108" fmla="*/ 1322 w 3599"/>
                <a:gd name="T109" fmla="*/ 182 h 1821"/>
                <a:gd name="T110" fmla="*/ 1436 w 3599"/>
                <a:gd name="T111" fmla="*/ 182 h 1821"/>
                <a:gd name="T112" fmla="*/ 1601 w 3599"/>
                <a:gd name="T113" fmla="*/ 184 h 1821"/>
                <a:gd name="T114" fmla="*/ 1651 w 3599"/>
                <a:gd name="T115" fmla="*/ 220 h 1821"/>
                <a:gd name="T116" fmla="*/ 1781 w 3599"/>
                <a:gd name="T117" fmla="*/ 349 h 1821"/>
                <a:gd name="T118" fmla="*/ 2017 w 3599"/>
                <a:gd name="T119" fmla="*/ 0 h 1821"/>
                <a:gd name="T120" fmla="*/ 2111 w 3599"/>
                <a:gd name="T121" fmla="*/ 47 h 1821"/>
                <a:gd name="T122" fmla="*/ 2288 w 3599"/>
                <a:gd name="T123" fmla="*/ 134 h 1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9" h="1821">
                  <a:moveTo>
                    <a:pt x="2286" y="269"/>
                  </a:moveTo>
                  <a:lnTo>
                    <a:pt x="2286" y="314"/>
                  </a:lnTo>
                  <a:lnTo>
                    <a:pt x="2286" y="359"/>
                  </a:lnTo>
                  <a:lnTo>
                    <a:pt x="2286" y="406"/>
                  </a:lnTo>
                  <a:lnTo>
                    <a:pt x="2286" y="411"/>
                  </a:lnTo>
                  <a:lnTo>
                    <a:pt x="2241" y="413"/>
                  </a:lnTo>
                  <a:lnTo>
                    <a:pt x="2232" y="413"/>
                  </a:lnTo>
                  <a:lnTo>
                    <a:pt x="2229" y="416"/>
                  </a:lnTo>
                  <a:lnTo>
                    <a:pt x="2229" y="416"/>
                  </a:lnTo>
                  <a:lnTo>
                    <a:pt x="2232" y="420"/>
                  </a:lnTo>
                  <a:lnTo>
                    <a:pt x="2241" y="437"/>
                  </a:lnTo>
                  <a:lnTo>
                    <a:pt x="2251" y="456"/>
                  </a:lnTo>
                  <a:lnTo>
                    <a:pt x="2253" y="463"/>
                  </a:lnTo>
                  <a:lnTo>
                    <a:pt x="2258" y="472"/>
                  </a:lnTo>
                  <a:lnTo>
                    <a:pt x="2265" y="484"/>
                  </a:lnTo>
                  <a:lnTo>
                    <a:pt x="2267" y="489"/>
                  </a:lnTo>
                  <a:lnTo>
                    <a:pt x="2277" y="508"/>
                  </a:lnTo>
                  <a:lnTo>
                    <a:pt x="2277" y="510"/>
                  </a:lnTo>
                  <a:lnTo>
                    <a:pt x="2279" y="512"/>
                  </a:lnTo>
                  <a:lnTo>
                    <a:pt x="2279" y="515"/>
                  </a:lnTo>
                  <a:lnTo>
                    <a:pt x="2281" y="517"/>
                  </a:lnTo>
                  <a:lnTo>
                    <a:pt x="2281" y="520"/>
                  </a:lnTo>
                  <a:lnTo>
                    <a:pt x="2284" y="520"/>
                  </a:lnTo>
                  <a:lnTo>
                    <a:pt x="2284" y="522"/>
                  </a:lnTo>
                  <a:lnTo>
                    <a:pt x="2286" y="524"/>
                  </a:lnTo>
                  <a:lnTo>
                    <a:pt x="2286" y="527"/>
                  </a:lnTo>
                  <a:lnTo>
                    <a:pt x="2288" y="529"/>
                  </a:lnTo>
                  <a:lnTo>
                    <a:pt x="2291" y="529"/>
                  </a:lnTo>
                  <a:lnTo>
                    <a:pt x="2293" y="529"/>
                  </a:lnTo>
                  <a:lnTo>
                    <a:pt x="2293" y="531"/>
                  </a:lnTo>
                  <a:lnTo>
                    <a:pt x="2296" y="531"/>
                  </a:lnTo>
                  <a:lnTo>
                    <a:pt x="2298" y="534"/>
                  </a:lnTo>
                  <a:lnTo>
                    <a:pt x="2300" y="534"/>
                  </a:lnTo>
                  <a:lnTo>
                    <a:pt x="2303" y="534"/>
                  </a:lnTo>
                  <a:lnTo>
                    <a:pt x="2303" y="536"/>
                  </a:lnTo>
                  <a:lnTo>
                    <a:pt x="2305" y="536"/>
                  </a:lnTo>
                  <a:lnTo>
                    <a:pt x="2307" y="536"/>
                  </a:lnTo>
                  <a:lnTo>
                    <a:pt x="2310" y="536"/>
                  </a:lnTo>
                  <a:lnTo>
                    <a:pt x="2312" y="536"/>
                  </a:lnTo>
                  <a:lnTo>
                    <a:pt x="2314" y="538"/>
                  </a:lnTo>
                  <a:lnTo>
                    <a:pt x="2317" y="538"/>
                  </a:lnTo>
                  <a:lnTo>
                    <a:pt x="2319" y="538"/>
                  </a:lnTo>
                  <a:lnTo>
                    <a:pt x="2324" y="538"/>
                  </a:lnTo>
                  <a:lnTo>
                    <a:pt x="2331" y="538"/>
                  </a:lnTo>
                  <a:lnTo>
                    <a:pt x="2336" y="538"/>
                  </a:lnTo>
                  <a:lnTo>
                    <a:pt x="2350" y="538"/>
                  </a:lnTo>
                  <a:lnTo>
                    <a:pt x="2355" y="541"/>
                  </a:lnTo>
                  <a:lnTo>
                    <a:pt x="2357" y="541"/>
                  </a:lnTo>
                  <a:lnTo>
                    <a:pt x="2364" y="541"/>
                  </a:lnTo>
                  <a:lnTo>
                    <a:pt x="2369" y="541"/>
                  </a:lnTo>
                  <a:lnTo>
                    <a:pt x="2373" y="541"/>
                  </a:lnTo>
                  <a:lnTo>
                    <a:pt x="2381" y="543"/>
                  </a:lnTo>
                  <a:lnTo>
                    <a:pt x="2385" y="543"/>
                  </a:lnTo>
                  <a:lnTo>
                    <a:pt x="2388" y="543"/>
                  </a:lnTo>
                  <a:lnTo>
                    <a:pt x="2392" y="543"/>
                  </a:lnTo>
                  <a:lnTo>
                    <a:pt x="2397" y="543"/>
                  </a:lnTo>
                  <a:lnTo>
                    <a:pt x="2402" y="543"/>
                  </a:lnTo>
                  <a:lnTo>
                    <a:pt x="2407" y="543"/>
                  </a:lnTo>
                  <a:lnTo>
                    <a:pt x="2409" y="543"/>
                  </a:lnTo>
                  <a:lnTo>
                    <a:pt x="2411" y="543"/>
                  </a:lnTo>
                  <a:lnTo>
                    <a:pt x="2414" y="543"/>
                  </a:lnTo>
                  <a:lnTo>
                    <a:pt x="2418" y="543"/>
                  </a:lnTo>
                  <a:lnTo>
                    <a:pt x="2423" y="543"/>
                  </a:lnTo>
                  <a:lnTo>
                    <a:pt x="2425" y="543"/>
                  </a:lnTo>
                  <a:lnTo>
                    <a:pt x="2430" y="543"/>
                  </a:lnTo>
                  <a:lnTo>
                    <a:pt x="2435" y="543"/>
                  </a:lnTo>
                  <a:lnTo>
                    <a:pt x="2468" y="543"/>
                  </a:lnTo>
                  <a:lnTo>
                    <a:pt x="2482" y="543"/>
                  </a:lnTo>
                  <a:lnTo>
                    <a:pt x="2487" y="543"/>
                  </a:lnTo>
                  <a:lnTo>
                    <a:pt x="2501" y="543"/>
                  </a:lnTo>
                  <a:lnTo>
                    <a:pt x="2506" y="543"/>
                  </a:lnTo>
                  <a:lnTo>
                    <a:pt x="2508" y="543"/>
                  </a:lnTo>
                  <a:lnTo>
                    <a:pt x="2522" y="543"/>
                  </a:lnTo>
                  <a:lnTo>
                    <a:pt x="2539" y="543"/>
                  </a:lnTo>
                  <a:lnTo>
                    <a:pt x="2553" y="543"/>
                  </a:lnTo>
                  <a:lnTo>
                    <a:pt x="2558" y="543"/>
                  </a:lnTo>
                  <a:lnTo>
                    <a:pt x="2565" y="543"/>
                  </a:lnTo>
                  <a:lnTo>
                    <a:pt x="2572" y="543"/>
                  </a:lnTo>
                  <a:lnTo>
                    <a:pt x="2577" y="543"/>
                  </a:lnTo>
                  <a:lnTo>
                    <a:pt x="2588" y="543"/>
                  </a:lnTo>
                  <a:lnTo>
                    <a:pt x="2603" y="543"/>
                  </a:lnTo>
                  <a:lnTo>
                    <a:pt x="2614" y="543"/>
                  </a:lnTo>
                  <a:lnTo>
                    <a:pt x="2617" y="543"/>
                  </a:lnTo>
                  <a:lnTo>
                    <a:pt x="2621" y="543"/>
                  </a:lnTo>
                  <a:lnTo>
                    <a:pt x="2626" y="543"/>
                  </a:lnTo>
                  <a:lnTo>
                    <a:pt x="2633" y="543"/>
                  </a:lnTo>
                  <a:lnTo>
                    <a:pt x="2645" y="543"/>
                  </a:lnTo>
                  <a:lnTo>
                    <a:pt x="2650" y="543"/>
                  </a:lnTo>
                  <a:lnTo>
                    <a:pt x="2655" y="543"/>
                  </a:lnTo>
                  <a:lnTo>
                    <a:pt x="2695" y="543"/>
                  </a:lnTo>
                  <a:lnTo>
                    <a:pt x="2716" y="541"/>
                  </a:lnTo>
                  <a:lnTo>
                    <a:pt x="2718" y="541"/>
                  </a:lnTo>
                  <a:lnTo>
                    <a:pt x="2725" y="541"/>
                  </a:lnTo>
                  <a:lnTo>
                    <a:pt x="2737" y="541"/>
                  </a:lnTo>
                  <a:lnTo>
                    <a:pt x="2751" y="541"/>
                  </a:lnTo>
                  <a:lnTo>
                    <a:pt x="2754" y="541"/>
                  </a:lnTo>
                  <a:lnTo>
                    <a:pt x="2777" y="541"/>
                  </a:lnTo>
                  <a:lnTo>
                    <a:pt x="2799" y="541"/>
                  </a:lnTo>
                  <a:lnTo>
                    <a:pt x="2801" y="541"/>
                  </a:lnTo>
                  <a:lnTo>
                    <a:pt x="2810" y="541"/>
                  </a:lnTo>
                  <a:lnTo>
                    <a:pt x="2829" y="541"/>
                  </a:lnTo>
                  <a:lnTo>
                    <a:pt x="2829" y="536"/>
                  </a:lnTo>
                  <a:lnTo>
                    <a:pt x="2829" y="508"/>
                  </a:lnTo>
                  <a:lnTo>
                    <a:pt x="2829" y="475"/>
                  </a:lnTo>
                  <a:lnTo>
                    <a:pt x="2829" y="444"/>
                  </a:lnTo>
                  <a:lnTo>
                    <a:pt x="2829" y="413"/>
                  </a:lnTo>
                  <a:lnTo>
                    <a:pt x="2829" y="392"/>
                  </a:lnTo>
                  <a:lnTo>
                    <a:pt x="2829" y="371"/>
                  </a:lnTo>
                  <a:lnTo>
                    <a:pt x="2829" y="359"/>
                  </a:lnTo>
                  <a:lnTo>
                    <a:pt x="2832" y="359"/>
                  </a:lnTo>
                  <a:lnTo>
                    <a:pt x="2872" y="359"/>
                  </a:lnTo>
                  <a:lnTo>
                    <a:pt x="2910" y="359"/>
                  </a:lnTo>
                  <a:lnTo>
                    <a:pt x="2943" y="359"/>
                  </a:lnTo>
                  <a:lnTo>
                    <a:pt x="3014" y="359"/>
                  </a:lnTo>
                  <a:lnTo>
                    <a:pt x="3014" y="366"/>
                  </a:lnTo>
                  <a:lnTo>
                    <a:pt x="3014" y="383"/>
                  </a:lnTo>
                  <a:lnTo>
                    <a:pt x="3014" y="399"/>
                  </a:lnTo>
                  <a:lnTo>
                    <a:pt x="3014" y="416"/>
                  </a:lnTo>
                  <a:lnTo>
                    <a:pt x="3016" y="439"/>
                  </a:lnTo>
                  <a:lnTo>
                    <a:pt x="3016" y="463"/>
                  </a:lnTo>
                  <a:lnTo>
                    <a:pt x="3016" y="479"/>
                  </a:lnTo>
                  <a:lnTo>
                    <a:pt x="3016" y="494"/>
                  </a:lnTo>
                  <a:lnTo>
                    <a:pt x="3016" y="510"/>
                  </a:lnTo>
                  <a:lnTo>
                    <a:pt x="3016" y="522"/>
                  </a:lnTo>
                  <a:lnTo>
                    <a:pt x="3016" y="529"/>
                  </a:lnTo>
                  <a:lnTo>
                    <a:pt x="3016" y="534"/>
                  </a:lnTo>
                  <a:lnTo>
                    <a:pt x="3016" y="541"/>
                  </a:lnTo>
                  <a:lnTo>
                    <a:pt x="3030" y="541"/>
                  </a:lnTo>
                  <a:lnTo>
                    <a:pt x="3068" y="541"/>
                  </a:lnTo>
                  <a:lnTo>
                    <a:pt x="3068" y="538"/>
                  </a:lnTo>
                  <a:lnTo>
                    <a:pt x="3073" y="541"/>
                  </a:lnTo>
                  <a:lnTo>
                    <a:pt x="3080" y="541"/>
                  </a:lnTo>
                  <a:lnTo>
                    <a:pt x="3082" y="541"/>
                  </a:lnTo>
                  <a:lnTo>
                    <a:pt x="3144" y="543"/>
                  </a:lnTo>
                  <a:lnTo>
                    <a:pt x="3174" y="543"/>
                  </a:lnTo>
                  <a:lnTo>
                    <a:pt x="3177" y="543"/>
                  </a:lnTo>
                  <a:lnTo>
                    <a:pt x="3179" y="543"/>
                  </a:lnTo>
                  <a:lnTo>
                    <a:pt x="3193" y="543"/>
                  </a:lnTo>
                  <a:lnTo>
                    <a:pt x="3240" y="543"/>
                  </a:lnTo>
                  <a:lnTo>
                    <a:pt x="3250" y="543"/>
                  </a:lnTo>
                  <a:lnTo>
                    <a:pt x="3394" y="546"/>
                  </a:lnTo>
                  <a:lnTo>
                    <a:pt x="3434" y="546"/>
                  </a:lnTo>
                  <a:lnTo>
                    <a:pt x="3439" y="546"/>
                  </a:lnTo>
                  <a:lnTo>
                    <a:pt x="3444" y="546"/>
                  </a:lnTo>
                  <a:lnTo>
                    <a:pt x="3481" y="546"/>
                  </a:lnTo>
                  <a:lnTo>
                    <a:pt x="3505" y="546"/>
                  </a:lnTo>
                  <a:lnTo>
                    <a:pt x="3519" y="546"/>
                  </a:lnTo>
                  <a:lnTo>
                    <a:pt x="3547" y="546"/>
                  </a:lnTo>
                  <a:lnTo>
                    <a:pt x="3562" y="546"/>
                  </a:lnTo>
                  <a:lnTo>
                    <a:pt x="3566" y="546"/>
                  </a:lnTo>
                  <a:lnTo>
                    <a:pt x="3573" y="546"/>
                  </a:lnTo>
                  <a:lnTo>
                    <a:pt x="3581" y="546"/>
                  </a:lnTo>
                  <a:lnTo>
                    <a:pt x="3588" y="546"/>
                  </a:lnTo>
                  <a:lnTo>
                    <a:pt x="3592" y="546"/>
                  </a:lnTo>
                  <a:lnTo>
                    <a:pt x="3597" y="546"/>
                  </a:lnTo>
                  <a:lnTo>
                    <a:pt x="3597" y="548"/>
                  </a:lnTo>
                  <a:lnTo>
                    <a:pt x="3597" y="550"/>
                  </a:lnTo>
                  <a:lnTo>
                    <a:pt x="3597" y="553"/>
                  </a:lnTo>
                  <a:lnTo>
                    <a:pt x="3597" y="557"/>
                  </a:lnTo>
                  <a:lnTo>
                    <a:pt x="3599" y="557"/>
                  </a:lnTo>
                  <a:lnTo>
                    <a:pt x="3599" y="560"/>
                  </a:lnTo>
                  <a:lnTo>
                    <a:pt x="3599" y="562"/>
                  </a:lnTo>
                  <a:lnTo>
                    <a:pt x="3599" y="564"/>
                  </a:lnTo>
                  <a:lnTo>
                    <a:pt x="3599" y="567"/>
                  </a:lnTo>
                  <a:lnTo>
                    <a:pt x="3599" y="569"/>
                  </a:lnTo>
                  <a:lnTo>
                    <a:pt x="3599" y="574"/>
                  </a:lnTo>
                  <a:lnTo>
                    <a:pt x="3599" y="576"/>
                  </a:lnTo>
                  <a:lnTo>
                    <a:pt x="3599" y="579"/>
                  </a:lnTo>
                  <a:lnTo>
                    <a:pt x="3597" y="579"/>
                  </a:lnTo>
                  <a:lnTo>
                    <a:pt x="3597" y="581"/>
                  </a:lnTo>
                  <a:lnTo>
                    <a:pt x="3595" y="583"/>
                  </a:lnTo>
                  <a:lnTo>
                    <a:pt x="3595" y="586"/>
                  </a:lnTo>
                  <a:lnTo>
                    <a:pt x="3592" y="586"/>
                  </a:lnTo>
                  <a:lnTo>
                    <a:pt x="3590" y="597"/>
                  </a:lnTo>
                  <a:lnTo>
                    <a:pt x="3583" y="657"/>
                  </a:lnTo>
                  <a:lnTo>
                    <a:pt x="3576" y="671"/>
                  </a:lnTo>
                  <a:lnTo>
                    <a:pt x="3571" y="680"/>
                  </a:lnTo>
                  <a:lnTo>
                    <a:pt x="3562" y="690"/>
                  </a:lnTo>
                  <a:lnTo>
                    <a:pt x="3557" y="694"/>
                  </a:lnTo>
                  <a:lnTo>
                    <a:pt x="3536" y="701"/>
                  </a:lnTo>
                  <a:lnTo>
                    <a:pt x="3533" y="704"/>
                  </a:lnTo>
                  <a:lnTo>
                    <a:pt x="3519" y="723"/>
                  </a:lnTo>
                  <a:lnTo>
                    <a:pt x="3514" y="727"/>
                  </a:lnTo>
                  <a:lnTo>
                    <a:pt x="3514" y="730"/>
                  </a:lnTo>
                  <a:lnTo>
                    <a:pt x="3512" y="732"/>
                  </a:lnTo>
                  <a:lnTo>
                    <a:pt x="3512" y="735"/>
                  </a:lnTo>
                  <a:lnTo>
                    <a:pt x="3512" y="739"/>
                  </a:lnTo>
                  <a:lnTo>
                    <a:pt x="3512" y="742"/>
                  </a:lnTo>
                  <a:lnTo>
                    <a:pt x="3510" y="744"/>
                  </a:lnTo>
                  <a:lnTo>
                    <a:pt x="3507" y="746"/>
                  </a:lnTo>
                  <a:lnTo>
                    <a:pt x="3505" y="751"/>
                  </a:lnTo>
                  <a:lnTo>
                    <a:pt x="3505" y="753"/>
                  </a:lnTo>
                  <a:lnTo>
                    <a:pt x="3505" y="756"/>
                  </a:lnTo>
                  <a:lnTo>
                    <a:pt x="3507" y="756"/>
                  </a:lnTo>
                  <a:lnTo>
                    <a:pt x="3507" y="758"/>
                  </a:lnTo>
                  <a:lnTo>
                    <a:pt x="3505" y="758"/>
                  </a:lnTo>
                  <a:lnTo>
                    <a:pt x="3505" y="760"/>
                  </a:lnTo>
                  <a:lnTo>
                    <a:pt x="3505" y="763"/>
                  </a:lnTo>
                  <a:lnTo>
                    <a:pt x="3503" y="765"/>
                  </a:lnTo>
                  <a:lnTo>
                    <a:pt x="3503" y="768"/>
                  </a:lnTo>
                  <a:lnTo>
                    <a:pt x="3503" y="770"/>
                  </a:lnTo>
                  <a:lnTo>
                    <a:pt x="3500" y="772"/>
                  </a:lnTo>
                  <a:lnTo>
                    <a:pt x="3498" y="779"/>
                  </a:lnTo>
                  <a:lnTo>
                    <a:pt x="3495" y="784"/>
                  </a:lnTo>
                  <a:lnTo>
                    <a:pt x="3493" y="786"/>
                  </a:lnTo>
                  <a:lnTo>
                    <a:pt x="3491" y="786"/>
                  </a:lnTo>
                  <a:lnTo>
                    <a:pt x="3488" y="791"/>
                  </a:lnTo>
                  <a:lnTo>
                    <a:pt x="3488" y="794"/>
                  </a:lnTo>
                  <a:lnTo>
                    <a:pt x="3488" y="796"/>
                  </a:lnTo>
                  <a:lnTo>
                    <a:pt x="3488" y="798"/>
                  </a:lnTo>
                  <a:lnTo>
                    <a:pt x="3488" y="801"/>
                  </a:lnTo>
                  <a:lnTo>
                    <a:pt x="3486" y="805"/>
                  </a:lnTo>
                  <a:lnTo>
                    <a:pt x="3484" y="805"/>
                  </a:lnTo>
                  <a:lnTo>
                    <a:pt x="3484" y="808"/>
                  </a:lnTo>
                  <a:lnTo>
                    <a:pt x="3484" y="810"/>
                  </a:lnTo>
                  <a:lnTo>
                    <a:pt x="3484" y="812"/>
                  </a:lnTo>
                  <a:lnTo>
                    <a:pt x="3484" y="815"/>
                  </a:lnTo>
                  <a:lnTo>
                    <a:pt x="3484" y="820"/>
                  </a:lnTo>
                  <a:lnTo>
                    <a:pt x="3484" y="822"/>
                  </a:lnTo>
                  <a:lnTo>
                    <a:pt x="3484" y="824"/>
                  </a:lnTo>
                  <a:lnTo>
                    <a:pt x="3481" y="827"/>
                  </a:lnTo>
                  <a:lnTo>
                    <a:pt x="3481" y="829"/>
                  </a:lnTo>
                  <a:lnTo>
                    <a:pt x="3481" y="831"/>
                  </a:lnTo>
                  <a:lnTo>
                    <a:pt x="3479" y="834"/>
                  </a:lnTo>
                  <a:lnTo>
                    <a:pt x="3479" y="836"/>
                  </a:lnTo>
                  <a:lnTo>
                    <a:pt x="3479" y="838"/>
                  </a:lnTo>
                  <a:lnTo>
                    <a:pt x="3481" y="841"/>
                  </a:lnTo>
                  <a:lnTo>
                    <a:pt x="3479" y="841"/>
                  </a:lnTo>
                  <a:lnTo>
                    <a:pt x="3479" y="843"/>
                  </a:lnTo>
                  <a:lnTo>
                    <a:pt x="3477" y="846"/>
                  </a:lnTo>
                  <a:lnTo>
                    <a:pt x="3477" y="848"/>
                  </a:lnTo>
                  <a:lnTo>
                    <a:pt x="3477" y="850"/>
                  </a:lnTo>
                  <a:lnTo>
                    <a:pt x="3477" y="853"/>
                  </a:lnTo>
                  <a:lnTo>
                    <a:pt x="3477" y="855"/>
                  </a:lnTo>
                  <a:lnTo>
                    <a:pt x="3477" y="857"/>
                  </a:lnTo>
                  <a:lnTo>
                    <a:pt x="3477" y="862"/>
                  </a:lnTo>
                  <a:lnTo>
                    <a:pt x="3477" y="864"/>
                  </a:lnTo>
                  <a:lnTo>
                    <a:pt x="3477" y="867"/>
                  </a:lnTo>
                  <a:lnTo>
                    <a:pt x="3477" y="869"/>
                  </a:lnTo>
                  <a:lnTo>
                    <a:pt x="3474" y="869"/>
                  </a:lnTo>
                  <a:lnTo>
                    <a:pt x="3474" y="869"/>
                  </a:lnTo>
                  <a:lnTo>
                    <a:pt x="3474" y="872"/>
                  </a:lnTo>
                  <a:lnTo>
                    <a:pt x="3474" y="874"/>
                  </a:lnTo>
                  <a:lnTo>
                    <a:pt x="3474" y="881"/>
                  </a:lnTo>
                  <a:lnTo>
                    <a:pt x="3477" y="883"/>
                  </a:lnTo>
                  <a:lnTo>
                    <a:pt x="3477" y="886"/>
                  </a:lnTo>
                  <a:lnTo>
                    <a:pt x="3477" y="888"/>
                  </a:lnTo>
                  <a:lnTo>
                    <a:pt x="3477" y="890"/>
                  </a:lnTo>
                  <a:lnTo>
                    <a:pt x="3479" y="893"/>
                  </a:lnTo>
                  <a:lnTo>
                    <a:pt x="3479" y="895"/>
                  </a:lnTo>
                  <a:lnTo>
                    <a:pt x="3479" y="898"/>
                  </a:lnTo>
                  <a:lnTo>
                    <a:pt x="3479" y="900"/>
                  </a:lnTo>
                  <a:lnTo>
                    <a:pt x="3479" y="902"/>
                  </a:lnTo>
                  <a:lnTo>
                    <a:pt x="3479" y="905"/>
                  </a:lnTo>
                  <a:lnTo>
                    <a:pt x="3479" y="907"/>
                  </a:lnTo>
                  <a:lnTo>
                    <a:pt x="3479" y="909"/>
                  </a:lnTo>
                  <a:lnTo>
                    <a:pt x="3481" y="909"/>
                  </a:lnTo>
                  <a:lnTo>
                    <a:pt x="3491" y="933"/>
                  </a:lnTo>
                  <a:lnTo>
                    <a:pt x="3491" y="945"/>
                  </a:lnTo>
                  <a:lnTo>
                    <a:pt x="3491" y="961"/>
                  </a:lnTo>
                  <a:lnTo>
                    <a:pt x="3493" y="968"/>
                  </a:lnTo>
                  <a:lnTo>
                    <a:pt x="3493" y="975"/>
                  </a:lnTo>
                  <a:lnTo>
                    <a:pt x="3493" y="994"/>
                  </a:lnTo>
                  <a:lnTo>
                    <a:pt x="3493" y="1001"/>
                  </a:lnTo>
                  <a:lnTo>
                    <a:pt x="3493" y="1009"/>
                  </a:lnTo>
                  <a:lnTo>
                    <a:pt x="3493" y="1016"/>
                  </a:lnTo>
                  <a:lnTo>
                    <a:pt x="3493" y="1030"/>
                  </a:lnTo>
                  <a:lnTo>
                    <a:pt x="3493" y="1039"/>
                  </a:lnTo>
                  <a:lnTo>
                    <a:pt x="3491" y="1044"/>
                  </a:lnTo>
                  <a:lnTo>
                    <a:pt x="3491" y="1049"/>
                  </a:lnTo>
                  <a:lnTo>
                    <a:pt x="3488" y="1053"/>
                  </a:lnTo>
                  <a:lnTo>
                    <a:pt x="3481" y="1061"/>
                  </a:lnTo>
                  <a:lnTo>
                    <a:pt x="3472" y="1072"/>
                  </a:lnTo>
                  <a:lnTo>
                    <a:pt x="3462" y="1079"/>
                  </a:lnTo>
                  <a:lnTo>
                    <a:pt x="3455" y="1087"/>
                  </a:lnTo>
                  <a:lnTo>
                    <a:pt x="3451" y="1091"/>
                  </a:lnTo>
                  <a:lnTo>
                    <a:pt x="3448" y="1096"/>
                  </a:lnTo>
                  <a:lnTo>
                    <a:pt x="3444" y="1101"/>
                  </a:lnTo>
                  <a:lnTo>
                    <a:pt x="3439" y="1110"/>
                  </a:lnTo>
                  <a:lnTo>
                    <a:pt x="3432" y="1124"/>
                  </a:lnTo>
                  <a:lnTo>
                    <a:pt x="3427" y="1138"/>
                  </a:lnTo>
                  <a:lnTo>
                    <a:pt x="3425" y="1150"/>
                  </a:lnTo>
                  <a:lnTo>
                    <a:pt x="3422" y="1157"/>
                  </a:lnTo>
                  <a:lnTo>
                    <a:pt x="3422" y="1164"/>
                  </a:lnTo>
                  <a:lnTo>
                    <a:pt x="3422" y="1172"/>
                  </a:lnTo>
                  <a:lnTo>
                    <a:pt x="3422" y="1176"/>
                  </a:lnTo>
                  <a:lnTo>
                    <a:pt x="3427" y="1190"/>
                  </a:lnTo>
                  <a:lnTo>
                    <a:pt x="3429" y="1198"/>
                  </a:lnTo>
                  <a:lnTo>
                    <a:pt x="3432" y="1202"/>
                  </a:lnTo>
                  <a:lnTo>
                    <a:pt x="3432" y="1207"/>
                  </a:lnTo>
                  <a:lnTo>
                    <a:pt x="3436" y="1209"/>
                  </a:lnTo>
                  <a:lnTo>
                    <a:pt x="3436" y="1212"/>
                  </a:lnTo>
                  <a:lnTo>
                    <a:pt x="3446" y="1224"/>
                  </a:lnTo>
                  <a:lnTo>
                    <a:pt x="3453" y="1231"/>
                  </a:lnTo>
                  <a:lnTo>
                    <a:pt x="3460" y="1238"/>
                  </a:lnTo>
                  <a:lnTo>
                    <a:pt x="3465" y="1252"/>
                  </a:lnTo>
                  <a:lnTo>
                    <a:pt x="3467" y="1259"/>
                  </a:lnTo>
                  <a:lnTo>
                    <a:pt x="3467" y="1271"/>
                  </a:lnTo>
                  <a:lnTo>
                    <a:pt x="3467" y="1276"/>
                  </a:lnTo>
                  <a:lnTo>
                    <a:pt x="3467" y="1285"/>
                  </a:lnTo>
                  <a:lnTo>
                    <a:pt x="3467" y="1287"/>
                  </a:lnTo>
                  <a:lnTo>
                    <a:pt x="3467" y="1290"/>
                  </a:lnTo>
                  <a:lnTo>
                    <a:pt x="3467" y="1292"/>
                  </a:lnTo>
                  <a:lnTo>
                    <a:pt x="3465" y="1292"/>
                  </a:lnTo>
                  <a:lnTo>
                    <a:pt x="3465" y="1294"/>
                  </a:lnTo>
                  <a:lnTo>
                    <a:pt x="3465" y="1297"/>
                  </a:lnTo>
                  <a:lnTo>
                    <a:pt x="3462" y="1297"/>
                  </a:lnTo>
                  <a:lnTo>
                    <a:pt x="3462" y="1299"/>
                  </a:lnTo>
                  <a:lnTo>
                    <a:pt x="3460" y="1299"/>
                  </a:lnTo>
                  <a:lnTo>
                    <a:pt x="3460" y="1301"/>
                  </a:lnTo>
                  <a:lnTo>
                    <a:pt x="3458" y="1301"/>
                  </a:lnTo>
                  <a:lnTo>
                    <a:pt x="3458" y="1304"/>
                  </a:lnTo>
                  <a:lnTo>
                    <a:pt x="3455" y="1304"/>
                  </a:lnTo>
                  <a:lnTo>
                    <a:pt x="3453" y="1304"/>
                  </a:lnTo>
                  <a:lnTo>
                    <a:pt x="3453" y="1306"/>
                  </a:lnTo>
                  <a:lnTo>
                    <a:pt x="3451" y="1306"/>
                  </a:lnTo>
                  <a:lnTo>
                    <a:pt x="3448" y="1306"/>
                  </a:lnTo>
                  <a:lnTo>
                    <a:pt x="3448" y="1309"/>
                  </a:lnTo>
                  <a:lnTo>
                    <a:pt x="3446" y="1309"/>
                  </a:lnTo>
                  <a:lnTo>
                    <a:pt x="3446" y="1311"/>
                  </a:lnTo>
                  <a:lnTo>
                    <a:pt x="3444" y="1311"/>
                  </a:lnTo>
                  <a:lnTo>
                    <a:pt x="3441" y="1311"/>
                  </a:lnTo>
                  <a:lnTo>
                    <a:pt x="3441" y="1313"/>
                  </a:lnTo>
                  <a:lnTo>
                    <a:pt x="3439" y="1313"/>
                  </a:lnTo>
                  <a:lnTo>
                    <a:pt x="3439" y="1316"/>
                  </a:lnTo>
                  <a:lnTo>
                    <a:pt x="3436" y="1316"/>
                  </a:lnTo>
                  <a:lnTo>
                    <a:pt x="3436" y="1318"/>
                  </a:lnTo>
                  <a:lnTo>
                    <a:pt x="3434" y="1318"/>
                  </a:lnTo>
                  <a:lnTo>
                    <a:pt x="3434" y="1320"/>
                  </a:lnTo>
                  <a:lnTo>
                    <a:pt x="3434" y="1323"/>
                  </a:lnTo>
                  <a:lnTo>
                    <a:pt x="3432" y="1323"/>
                  </a:lnTo>
                  <a:lnTo>
                    <a:pt x="3432" y="1323"/>
                  </a:lnTo>
                  <a:lnTo>
                    <a:pt x="3429" y="1323"/>
                  </a:lnTo>
                  <a:lnTo>
                    <a:pt x="3429" y="1325"/>
                  </a:lnTo>
                  <a:lnTo>
                    <a:pt x="3429" y="1327"/>
                  </a:lnTo>
                  <a:lnTo>
                    <a:pt x="3427" y="1327"/>
                  </a:lnTo>
                  <a:lnTo>
                    <a:pt x="3427" y="1330"/>
                  </a:lnTo>
                  <a:lnTo>
                    <a:pt x="3427" y="1332"/>
                  </a:lnTo>
                  <a:lnTo>
                    <a:pt x="3425" y="1332"/>
                  </a:lnTo>
                  <a:lnTo>
                    <a:pt x="3425" y="1335"/>
                  </a:lnTo>
                  <a:lnTo>
                    <a:pt x="3425" y="1337"/>
                  </a:lnTo>
                  <a:lnTo>
                    <a:pt x="3425" y="1339"/>
                  </a:lnTo>
                  <a:lnTo>
                    <a:pt x="3425" y="1342"/>
                  </a:lnTo>
                  <a:lnTo>
                    <a:pt x="3422" y="1342"/>
                  </a:lnTo>
                  <a:lnTo>
                    <a:pt x="3422" y="1344"/>
                  </a:lnTo>
                  <a:lnTo>
                    <a:pt x="3422" y="1346"/>
                  </a:lnTo>
                  <a:lnTo>
                    <a:pt x="3422" y="1349"/>
                  </a:lnTo>
                  <a:lnTo>
                    <a:pt x="3422" y="1351"/>
                  </a:lnTo>
                  <a:lnTo>
                    <a:pt x="3422" y="1353"/>
                  </a:lnTo>
                  <a:lnTo>
                    <a:pt x="3425" y="1353"/>
                  </a:lnTo>
                  <a:lnTo>
                    <a:pt x="3425" y="1356"/>
                  </a:lnTo>
                  <a:lnTo>
                    <a:pt x="3425" y="1358"/>
                  </a:lnTo>
                  <a:lnTo>
                    <a:pt x="3425" y="1361"/>
                  </a:lnTo>
                  <a:lnTo>
                    <a:pt x="3425" y="1363"/>
                  </a:lnTo>
                  <a:lnTo>
                    <a:pt x="3425" y="1365"/>
                  </a:lnTo>
                  <a:lnTo>
                    <a:pt x="3425" y="1368"/>
                  </a:lnTo>
                  <a:lnTo>
                    <a:pt x="3425" y="1370"/>
                  </a:lnTo>
                  <a:lnTo>
                    <a:pt x="3422" y="1370"/>
                  </a:lnTo>
                  <a:lnTo>
                    <a:pt x="3422" y="1372"/>
                  </a:lnTo>
                  <a:lnTo>
                    <a:pt x="3422" y="1375"/>
                  </a:lnTo>
                  <a:lnTo>
                    <a:pt x="3422" y="1377"/>
                  </a:lnTo>
                  <a:lnTo>
                    <a:pt x="3422" y="1379"/>
                  </a:lnTo>
                  <a:lnTo>
                    <a:pt x="3422" y="1379"/>
                  </a:lnTo>
                  <a:lnTo>
                    <a:pt x="3420" y="1382"/>
                  </a:lnTo>
                  <a:lnTo>
                    <a:pt x="3420" y="1384"/>
                  </a:lnTo>
                  <a:lnTo>
                    <a:pt x="3420" y="1387"/>
                  </a:lnTo>
                  <a:lnTo>
                    <a:pt x="3420" y="1389"/>
                  </a:lnTo>
                  <a:lnTo>
                    <a:pt x="3420" y="1391"/>
                  </a:lnTo>
                  <a:lnTo>
                    <a:pt x="3420" y="1394"/>
                  </a:lnTo>
                  <a:lnTo>
                    <a:pt x="3418" y="1394"/>
                  </a:lnTo>
                  <a:lnTo>
                    <a:pt x="3418" y="1396"/>
                  </a:lnTo>
                  <a:lnTo>
                    <a:pt x="3418" y="1398"/>
                  </a:lnTo>
                  <a:lnTo>
                    <a:pt x="3415" y="1398"/>
                  </a:lnTo>
                  <a:lnTo>
                    <a:pt x="3415" y="1401"/>
                  </a:lnTo>
                  <a:lnTo>
                    <a:pt x="3415" y="1403"/>
                  </a:lnTo>
                  <a:lnTo>
                    <a:pt x="3413" y="1403"/>
                  </a:lnTo>
                  <a:lnTo>
                    <a:pt x="3413" y="1405"/>
                  </a:lnTo>
                  <a:lnTo>
                    <a:pt x="3410" y="1405"/>
                  </a:lnTo>
                  <a:lnTo>
                    <a:pt x="3410" y="1408"/>
                  </a:lnTo>
                  <a:lnTo>
                    <a:pt x="3408" y="1408"/>
                  </a:lnTo>
                  <a:lnTo>
                    <a:pt x="3408" y="1410"/>
                  </a:lnTo>
                  <a:lnTo>
                    <a:pt x="3406" y="1410"/>
                  </a:lnTo>
                  <a:lnTo>
                    <a:pt x="3403" y="1410"/>
                  </a:lnTo>
                  <a:lnTo>
                    <a:pt x="3403" y="1413"/>
                  </a:lnTo>
                  <a:lnTo>
                    <a:pt x="3401" y="1413"/>
                  </a:lnTo>
                  <a:lnTo>
                    <a:pt x="3401" y="1415"/>
                  </a:lnTo>
                  <a:lnTo>
                    <a:pt x="3399" y="1415"/>
                  </a:lnTo>
                  <a:lnTo>
                    <a:pt x="3396" y="1417"/>
                  </a:lnTo>
                  <a:lnTo>
                    <a:pt x="3394" y="1417"/>
                  </a:lnTo>
                  <a:lnTo>
                    <a:pt x="3394" y="1420"/>
                  </a:lnTo>
                  <a:lnTo>
                    <a:pt x="3392" y="1420"/>
                  </a:lnTo>
                  <a:lnTo>
                    <a:pt x="3392" y="1422"/>
                  </a:lnTo>
                  <a:lnTo>
                    <a:pt x="3389" y="1422"/>
                  </a:lnTo>
                  <a:lnTo>
                    <a:pt x="3389" y="1424"/>
                  </a:lnTo>
                  <a:lnTo>
                    <a:pt x="3387" y="1424"/>
                  </a:lnTo>
                  <a:lnTo>
                    <a:pt x="3387" y="1427"/>
                  </a:lnTo>
                  <a:lnTo>
                    <a:pt x="3384" y="1427"/>
                  </a:lnTo>
                  <a:lnTo>
                    <a:pt x="3382" y="1429"/>
                  </a:lnTo>
                  <a:lnTo>
                    <a:pt x="3380" y="1431"/>
                  </a:lnTo>
                  <a:lnTo>
                    <a:pt x="3377" y="1434"/>
                  </a:lnTo>
                  <a:lnTo>
                    <a:pt x="3375" y="1434"/>
                  </a:lnTo>
                  <a:lnTo>
                    <a:pt x="3375" y="1436"/>
                  </a:lnTo>
                  <a:lnTo>
                    <a:pt x="3373" y="1436"/>
                  </a:lnTo>
                  <a:lnTo>
                    <a:pt x="3373" y="1439"/>
                  </a:lnTo>
                  <a:lnTo>
                    <a:pt x="3370" y="1439"/>
                  </a:lnTo>
                  <a:lnTo>
                    <a:pt x="3370" y="1441"/>
                  </a:lnTo>
                  <a:lnTo>
                    <a:pt x="3368" y="1441"/>
                  </a:lnTo>
                  <a:lnTo>
                    <a:pt x="3368" y="1443"/>
                  </a:lnTo>
                  <a:lnTo>
                    <a:pt x="3366" y="1443"/>
                  </a:lnTo>
                  <a:lnTo>
                    <a:pt x="3366" y="1446"/>
                  </a:lnTo>
                  <a:lnTo>
                    <a:pt x="3363" y="1446"/>
                  </a:lnTo>
                  <a:lnTo>
                    <a:pt x="3363" y="1448"/>
                  </a:lnTo>
                  <a:lnTo>
                    <a:pt x="3363" y="1450"/>
                  </a:lnTo>
                  <a:lnTo>
                    <a:pt x="3363" y="1450"/>
                  </a:lnTo>
                  <a:lnTo>
                    <a:pt x="3363" y="1453"/>
                  </a:lnTo>
                  <a:lnTo>
                    <a:pt x="3363" y="1455"/>
                  </a:lnTo>
                  <a:lnTo>
                    <a:pt x="3363" y="1457"/>
                  </a:lnTo>
                  <a:lnTo>
                    <a:pt x="3363" y="1460"/>
                  </a:lnTo>
                  <a:lnTo>
                    <a:pt x="3363" y="1462"/>
                  </a:lnTo>
                  <a:lnTo>
                    <a:pt x="3363" y="1464"/>
                  </a:lnTo>
                  <a:lnTo>
                    <a:pt x="3363" y="1467"/>
                  </a:lnTo>
                  <a:lnTo>
                    <a:pt x="3363" y="1469"/>
                  </a:lnTo>
                  <a:lnTo>
                    <a:pt x="3363" y="1472"/>
                  </a:lnTo>
                  <a:lnTo>
                    <a:pt x="3363" y="1474"/>
                  </a:lnTo>
                  <a:lnTo>
                    <a:pt x="3366" y="1474"/>
                  </a:lnTo>
                  <a:lnTo>
                    <a:pt x="3366" y="1476"/>
                  </a:lnTo>
                  <a:lnTo>
                    <a:pt x="3366" y="1479"/>
                  </a:lnTo>
                  <a:lnTo>
                    <a:pt x="3368" y="1481"/>
                  </a:lnTo>
                  <a:lnTo>
                    <a:pt x="3370" y="1483"/>
                  </a:lnTo>
                  <a:lnTo>
                    <a:pt x="3370" y="1486"/>
                  </a:lnTo>
                  <a:lnTo>
                    <a:pt x="3373" y="1486"/>
                  </a:lnTo>
                  <a:lnTo>
                    <a:pt x="3373" y="1488"/>
                  </a:lnTo>
                  <a:lnTo>
                    <a:pt x="3375" y="1490"/>
                  </a:lnTo>
                  <a:lnTo>
                    <a:pt x="3377" y="1490"/>
                  </a:lnTo>
                  <a:lnTo>
                    <a:pt x="3377" y="1490"/>
                  </a:lnTo>
                  <a:lnTo>
                    <a:pt x="3380" y="1490"/>
                  </a:lnTo>
                  <a:lnTo>
                    <a:pt x="3380" y="1493"/>
                  </a:lnTo>
                  <a:lnTo>
                    <a:pt x="3380" y="1495"/>
                  </a:lnTo>
                  <a:lnTo>
                    <a:pt x="3382" y="1495"/>
                  </a:lnTo>
                  <a:lnTo>
                    <a:pt x="3382" y="1498"/>
                  </a:lnTo>
                  <a:lnTo>
                    <a:pt x="3382" y="1500"/>
                  </a:lnTo>
                  <a:lnTo>
                    <a:pt x="3382" y="1502"/>
                  </a:lnTo>
                  <a:lnTo>
                    <a:pt x="3382" y="1505"/>
                  </a:lnTo>
                  <a:lnTo>
                    <a:pt x="3382" y="1507"/>
                  </a:lnTo>
                  <a:lnTo>
                    <a:pt x="3382" y="1509"/>
                  </a:lnTo>
                  <a:lnTo>
                    <a:pt x="3382" y="1512"/>
                  </a:lnTo>
                  <a:lnTo>
                    <a:pt x="3382" y="1514"/>
                  </a:lnTo>
                  <a:lnTo>
                    <a:pt x="3394" y="1568"/>
                  </a:lnTo>
                  <a:lnTo>
                    <a:pt x="3394" y="1594"/>
                  </a:lnTo>
                  <a:lnTo>
                    <a:pt x="3396" y="1627"/>
                  </a:lnTo>
                  <a:lnTo>
                    <a:pt x="3394" y="1661"/>
                  </a:lnTo>
                  <a:lnTo>
                    <a:pt x="3396" y="1703"/>
                  </a:lnTo>
                  <a:lnTo>
                    <a:pt x="3401" y="1739"/>
                  </a:lnTo>
                  <a:lnTo>
                    <a:pt x="3406" y="1762"/>
                  </a:lnTo>
                  <a:lnTo>
                    <a:pt x="3410" y="1774"/>
                  </a:lnTo>
                  <a:lnTo>
                    <a:pt x="3415" y="1788"/>
                  </a:lnTo>
                  <a:lnTo>
                    <a:pt x="3418" y="1795"/>
                  </a:lnTo>
                  <a:lnTo>
                    <a:pt x="3418" y="1821"/>
                  </a:lnTo>
                  <a:lnTo>
                    <a:pt x="3377" y="1821"/>
                  </a:lnTo>
                  <a:lnTo>
                    <a:pt x="3354" y="1821"/>
                  </a:lnTo>
                  <a:lnTo>
                    <a:pt x="3288" y="1821"/>
                  </a:lnTo>
                  <a:lnTo>
                    <a:pt x="3195" y="1819"/>
                  </a:lnTo>
                  <a:lnTo>
                    <a:pt x="3106" y="1819"/>
                  </a:lnTo>
                  <a:lnTo>
                    <a:pt x="3016" y="1819"/>
                  </a:lnTo>
                  <a:lnTo>
                    <a:pt x="2964" y="1819"/>
                  </a:lnTo>
                  <a:lnTo>
                    <a:pt x="2917" y="1819"/>
                  </a:lnTo>
                  <a:lnTo>
                    <a:pt x="2874" y="1819"/>
                  </a:lnTo>
                  <a:lnTo>
                    <a:pt x="2872" y="1819"/>
                  </a:lnTo>
                  <a:lnTo>
                    <a:pt x="2867" y="1819"/>
                  </a:lnTo>
                  <a:lnTo>
                    <a:pt x="2862" y="1819"/>
                  </a:lnTo>
                  <a:lnTo>
                    <a:pt x="2829" y="1819"/>
                  </a:lnTo>
                  <a:lnTo>
                    <a:pt x="2782" y="1819"/>
                  </a:lnTo>
                  <a:lnTo>
                    <a:pt x="2735" y="1821"/>
                  </a:lnTo>
                  <a:lnTo>
                    <a:pt x="2688" y="1821"/>
                  </a:lnTo>
                  <a:lnTo>
                    <a:pt x="2645" y="1821"/>
                  </a:lnTo>
                  <a:lnTo>
                    <a:pt x="2600" y="1821"/>
                  </a:lnTo>
                  <a:lnTo>
                    <a:pt x="2555" y="1821"/>
                  </a:lnTo>
                  <a:lnTo>
                    <a:pt x="2510" y="1821"/>
                  </a:lnTo>
                  <a:lnTo>
                    <a:pt x="2463" y="1821"/>
                  </a:lnTo>
                  <a:lnTo>
                    <a:pt x="2454" y="1821"/>
                  </a:lnTo>
                  <a:lnTo>
                    <a:pt x="2442" y="1821"/>
                  </a:lnTo>
                  <a:lnTo>
                    <a:pt x="2433" y="1821"/>
                  </a:lnTo>
                  <a:lnTo>
                    <a:pt x="2421" y="1821"/>
                  </a:lnTo>
                  <a:lnTo>
                    <a:pt x="2409" y="1821"/>
                  </a:lnTo>
                  <a:lnTo>
                    <a:pt x="2399" y="1821"/>
                  </a:lnTo>
                  <a:lnTo>
                    <a:pt x="2388" y="1821"/>
                  </a:lnTo>
                  <a:lnTo>
                    <a:pt x="2376" y="1821"/>
                  </a:lnTo>
                  <a:lnTo>
                    <a:pt x="2371" y="1821"/>
                  </a:lnTo>
                  <a:lnTo>
                    <a:pt x="2366" y="1821"/>
                  </a:lnTo>
                  <a:lnTo>
                    <a:pt x="2347" y="1821"/>
                  </a:lnTo>
                  <a:lnTo>
                    <a:pt x="2336" y="1821"/>
                  </a:lnTo>
                  <a:lnTo>
                    <a:pt x="2331" y="1821"/>
                  </a:lnTo>
                  <a:lnTo>
                    <a:pt x="2319" y="1821"/>
                  </a:lnTo>
                  <a:lnTo>
                    <a:pt x="2307" y="1821"/>
                  </a:lnTo>
                  <a:lnTo>
                    <a:pt x="2286" y="1821"/>
                  </a:lnTo>
                  <a:lnTo>
                    <a:pt x="2239" y="1821"/>
                  </a:lnTo>
                  <a:lnTo>
                    <a:pt x="2194" y="1821"/>
                  </a:lnTo>
                  <a:lnTo>
                    <a:pt x="2149" y="1821"/>
                  </a:lnTo>
                  <a:lnTo>
                    <a:pt x="2104" y="1821"/>
                  </a:lnTo>
                  <a:lnTo>
                    <a:pt x="2057" y="1821"/>
                  </a:lnTo>
                  <a:lnTo>
                    <a:pt x="2012" y="1821"/>
                  </a:lnTo>
                  <a:lnTo>
                    <a:pt x="1967" y="1821"/>
                  </a:lnTo>
                  <a:lnTo>
                    <a:pt x="1922" y="1821"/>
                  </a:lnTo>
                  <a:lnTo>
                    <a:pt x="1887" y="1821"/>
                  </a:lnTo>
                  <a:lnTo>
                    <a:pt x="1840" y="1821"/>
                  </a:lnTo>
                  <a:lnTo>
                    <a:pt x="1795" y="1821"/>
                  </a:lnTo>
                  <a:lnTo>
                    <a:pt x="1750" y="1821"/>
                  </a:lnTo>
                  <a:lnTo>
                    <a:pt x="1705" y="1821"/>
                  </a:lnTo>
                  <a:lnTo>
                    <a:pt x="1660" y="1821"/>
                  </a:lnTo>
                  <a:lnTo>
                    <a:pt x="1615" y="1821"/>
                  </a:lnTo>
                  <a:lnTo>
                    <a:pt x="1570" y="1821"/>
                  </a:lnTo>
                  <a:lnTo>
                    <a:pt x="1525" y="1821"/>
                  </a:lnTo>
                  <a:lnTo>
                    <a:pt x="1481" y="1821"/>
                  </a:lnTo>
                  <a:lnTo>
                    <a:pt x="1433" y="1821"/>
                  </a:lnTo>
                  <a:lnTo>
                    <a:pt x="1388" y="1821"/>
                  </a:lnTo>
                  <a:lnTo>
                    <a:pt x="1344" y="1821"/>
                  </a:lnTo>
                  <a:lnTo>
                    <a:pt x="1299" y="1821"/>
                  </a:lnTo>
                  <a:lnTo>
                    <a:pt x="1254" y="1821"/>
                  </a:lnTo>
                  <a:lnTo>
                    <a:pt x="1207" y="1821"/>
                  </a:lnTo>
                  <a:lnTo>
                    <a:pt x="1162" y="1821"/>
                  </a:lnTo>
                  <a:lnTo>
                    <a:pt x="1117" y="1821"/>
                  </a:lnTo>
                  <a:lnTo>
                    <a:pt x="1072" y="1821"/>
                  </a:lnTo>
                  <a:lnTo>
                    <a:pt x="1027" y="1821"/>
                  </a:lnTo>
                  <a:lnTo>
                    <a:pt x="980" y="1821"/>
                  </a:lnTo>
                  <a:lnTo>
                    <a:pt x="935" y="1821"/>
                  </a:lnTo>
                  <a:lnTo>
                    <a:pt x="890" y="1821"/>
                  </a:lnTo>
                  <a:lnTo>
                    <a:pt x="848" y="1821"/>
                  </a:lnTo>
                  <a:lnTo>
                    <a:pt x="805" y="1821"/>
                  </a:lnTo>
                  <a:lnTo>
                    <a:pt x="760" y="1821"/>
                  </a:lnTo>
                  <a:lnTo>
                    <a:pt x="713" y="1821"/>
                  </a:lnTo>
                  <a:lnTo>
                    <a:pt x="666" y="1821"/>
                  </a:lnTo>
                  <a:lnTo>
                    <a:pt x="623" y="1819"/>
                  </a:lnTo>
                  <a:lnTo>
                    <a:pt x="578" y="1819"/>
                  </a:lnTo>
                  <a:lnTo>
                    <a:pt x="531" y="1819"/>
                  </a:lnTo>
                  <a:lnTo>
                    <a:pt x="486" y="1819"/>
                  </a:lnTo>
                  <a:lnTo>
                    <a:pt x="441" y="1819"/>
                  </a:lnTo>
                  <a:lnTo>
                    <a:pt x="401" y="1819"/>
                  </a:lnTo>
                  <a:lnTo>
                    <a:pt x="396" y="1819"/>
                  </a:lnTo>
                  <a:lnTo>
                    <a:pt x="356" y="1819"/>
                  </a:lnTo>
                  <a:lnTo>
                    <a:pt x="356" y="1816"/>
                  </a:lnTo>
                  <a:lnTo>
                    <a:pt x="356" y="1812"/>
                  </a:lnTo>
                  <a:lnTo>
                    <a:pt x="354" y="1805"/>
                  </a:lnTo>
                  <a:lnTo>
                    <a:pt x="354" y="1795"/>
                  </a:lnTo>
                  <a:lnTo>
                    <a:pt x="354" y="1788"/>
                  </a:lnTo>
                  <a:lnTo>
                    <a:pt x="354" y="1776"/>
                  </a:lnTo>
                  <a:lnTo>
                    <a:pt x="354" y="1774"/>
                  </a:lnTo>
                  <a:lnTo>
                    <a:pt x="354" y="1767"/>
                  </a:lnTo>
                  <a:lnTo>
                    <a:pt x="354" y="1755"/>
                  </a:lnTo>
                  <a:lnTo>
                    <a:pt x="351" y="1746"/>
                  </a:lnTo>
                  <a:lnTo>
                    <a:pt x="351" y="1741"/>
                  </a:lnTo>
                  <a:lnTo>
                    <a:pt x="351" y="1734"/>
                  </a:lnTo>
                  <a:lnTo>
                    <a:pt x="351" y="1724"/>
                  </a:lnTo>
                  <a:lnTo>
                    <a:pt x="351" y="1713"/>
                  </a:lnTo>
                  <a:lnTo>
                    <a:pt x="351" y="1701"/>
                  </a:lnTo>
                  <a:lnTo>
                    <a:pt x="354" y="1646"/>
                  </a:lnTo>
                  <a:lnTo>
                    <a:pt x="354" y="1644"/>
                  </a:lnTo>
                  <a:lnTo>
                    <a:pt x="354" y="1623"/>
                  </a:lnTo>
                  <a:lnTo>
                    <a:pt x="354" y="1618"/>
                  </a:lnTo>
                  <a:lnTo>
                    <a:pt x="354" y="1613"/>
                  </a:lnTo>
                  <a:lnTo>
                    <a:pt x="354" y="1609"/>
                  </a:lnTo>
                  <a:lnTo>
                    <a:pt x="354" y="1604"/>
                  </a:lnTo>
                  <a:lnTo>
                    <a:pt x="354" y="1597"/>
                  </a:lnTo>
                  <a:lnTo>
                    <a:pt x="354" y="1592"/>
                  </a:lnTo>
                  <a:lnTo>
                    <a:pt x="354" y="1583"/>
                  </a:lnTo>
                  <a:lnTo>
                    <a:pt x="354" y="1578"/>
                  </a:lnTo>
                  <a:lnTo>
                    <a:pt x="354" y="1576"/>
                  </a:lnTo>
                  <a:lnTo>
                    <a:pt x="354" y="1573"/>
                  </a:lnTo>
                  <a:lnTo>
                    <a:pt x="354" y="1571"/>
                  </a:lnTo>
                  <a:lnTo>
                    <a:pt x="351" y="1535"/>
                  </a:lnTo>
                  <a:lnTo>
                    <a:pt x="351" y="1533"/>
                  </a:lnTo>
                  <a:lnTo>
                    <a:pt x="354" y="1531"/>
                  </a:lnTo>
                  <a:lnTo>
                    <a:pt x="354" y="1528"/>
                  </a:lnTo>
                  <a:lnTo>
                    <a:pt x="354" y="1516"/>
                  </a:lnTo>
                  <a:lnTo>
                    <a:pt x="354" y="1514"/>
                  </a:lnTo>
                  <a:lnTo>
                    <a:pt x="354" y="1509"/>
                  </a:lnTo>
                  <a:lnTo>
                    <a:pt x="354" y="1507"/>
                  </a:lnTo>
                  <a:lnTo>
                    <a:pt x="351" y="1483"/>
                  </a:lnTo>
                  <a:lnTo>
                    <a:pt x="354" y="1481"/>
                  </a:lnTo>
                  <a:lnTo>
                    <a:pt x="354" y="1479"/>
                  </a:lnTo>
                  <a:lnTo>
                    <a:pt x="354" y="1474"/>
                  </a:lnTo>
                  <a:lnTo>
                    <a:pt x="354" y="1467"/>
                  </a:lnTo>
                  <a:lnTo>
                    <a:pt x="354" y="1460"/>
                  </a:lnTo>
                  <a:lnTo>
                    <a:pt x="354" y="1455"/>
                  </a:lnTo>
                  <a:lnTo>
                    <a:pt x="354" y="1450"/>
                  </a:lnTo>
                  <a:lnTo>
                    <a:pt x="354" y="1439"/>
                  </a:lnTo>
                  <a:lnTo>
                    <a:pt x="354" y="1436"/>
                  </a:lnTo>
                  <a:lnTo>
                    <a:pt x="354" y="1413"/>
                  </a:lnTo>
                  <a:lnTo>
                    <a:pt x="354" y="1405"/>
                  </a:lnTo>
                  <a:lnTo>
                    <a:pt x="354" y="1401"/>
                  </a:lnTo>
                  <a:lnTo>
                    <a:pt x="351" y="1391"/>
                  </a:lnTo>
                  <a:lnTo>
                    <a:pt x="351" y="1384"/>
                  </a:lnTo>
                  <a:lnTo>
                    <a:pt x="351" y="1382"/>
                  </a:lnTo>
                  <a:lnTo>
                    <a:pt x="351" y="1379"/>
                  </a:lnTo>
                  <a:lnTo>
                    <a:pt x="351" y="1372"/>
                  </a:lnTo>
                  <a:lnTo>
                    <a:pt x="351" y="1365"/>
                  </a:lnTo>
                  <a:lnTo>
                    <a:pt x="351" y="1358"/>
                  </a:lnTo>
                  <a:lnTo>
                    <a:pt x="354" y="1353"/>
                  </a:lnTo>
                  <a:lnTo>
                    <a:pt x="354" y="1346"/>
                  </a:lnTo>
                  <a:lnTo>
                    <a:pt x="351" y="1342"/>
                  </a:lnTo>
                  <a:lnTo>
                    <a:pt x="351" y="1339"/>
                  </a:lnTo>
                  <a:lnTo>
                    <a:pt x="351" y="1335"/>
                  </a:lnTo>
                  <a:lnTo>
                    <a:pt x="351" y="1332"/>
                  </a:lnTo>
                  <a:lnTo>
                    <a:pt x="351" y="1327"/>
                  </a:lnTo>
                  <a:lnTo>
                    <a:pt x="354" y="1318"/>
                  </a:lnTo>
                  <a:lnTo>
                    <a:pt x="354" y="1306"/>
                  </a:lnTo>
                  <a:lnTo>
                    <a:pt x="354" y="1290"/>
                  </a:lnTo>
                  <a:lnTo>
                    <a:pt x="354" y="1285"/>
                  </a:lnTo>
                  <a:lnTo>
                    <a:pt x="354" y="1280"/>
                  </a:lnTo>
                  <a:lnTo>
                    <a:pt x="354" y="1273"/>
                  </a:lnTo>
                  <a:lnTo>
                    <a:pt x="354" y="1271"/>
                  </a:lnTo>
                  <a:lnTo>
                    <a:pt x="354" y="1268"/>
                  </a:lnTo>
                  <a:lnTo>
                    <a:pt x="354" y="1266"/>
                  </a:lnTo>
                  <a:lnTo>
                    <a:pt x="354" y="1259"/>
                  </a:lnTo>
                  <a:lnTo>
                    <a:pt x="354" y="1252"/>
                  </a:lnTo>
                  <a:lnTo>
                    <a:pt x="354" y="1250"/>
                  </a:lnTo>
                  <a:lnTo>
                    <a:pt x="354" y="1247"/>
                  </a:lnTo>
                  <a:lnTo>
                    <a:pt x="354" y="1242"/>
                  </a:lnTo>
                  <a:lnTo>
                    <a:pt x="354" y="1240"/>
                  </a:lnTo>
                  <a:lnTo>
                    <a:pt x="354" y="1238"/>
                  </a:lnTo>
                  <a:lnTo>
                    <a:pt x="354" y="1231"/>
                  </a:lnTo>
                  <a:lnTo>
                    <a:pt x="354" y="1226"/>
                  </a:lnTo>
                  <a:lnTo>
                    <a:pt x="354" y="1219"/>
                  </a:lnTo>
                  <a:lnTo>
                    <a:pt x="354" y="1212"/>
                  </a:lnTo>
                  <a:lnTo>
                    <a:pt x="354" y="1209"/>
                  </a:lnTo>
                  <a:lnTo>
                    <a:pt x="354" y="1207"/>
                  </a:lnTo>
                  <a:lnTo>
                    <a:pt x="354" y="1205"/>
                  </a:lnTo>
                  <a:lnTo>
                    <a:pt x="354" y="1202"/>
                  </a:lnTo>
                  <a:lnTo>
                    <a:pt x="354" y="1198"/>
                  </a:lnTo>
                  <a:lnTo>
                    <a:pt x="354" y="1195"/>
                  </a:lnTo>
                  <a:lnTo>
                    <a:pt x="354" y="1193"/>
                  </a:lnTo>
                  <a:lnTo>
                    <a:pt x="354" y="1190"/>
                  </a:lnTo>
                  <a:lnTo>
                    <a:pt x="354" y="1188"/>
                  </a:lnTo>
                  <a:lnTo>
                    <a:pt x="351" y="1183"/>
                  </a:lnTo>
                  <a:lnTo>
                    <a:pt x="351" y="1181"/>
                  </a:lnTo>
                  <a:lnTo>
                    <a:pt x="351" y="1176"/>
                  </a:lnTo>
                  <a:lnTo>
                    <a:pt x="351" y="1172"/>
                  </a:lnTo>
                  <a:lnTo>
                    <a:pt x="351" y="1167"/>
                  </a:lnTo>
                  <a:lnTo>
                    <a:pt x="351" y="1160"/>
                  </a:lnTo>
                  <a:lnTo>
                    <a:pt x="351" y="1155"/>
                  </a:lnTo>
                  <a:lnTo>
                    <a:pt x="351" y="1150"/>
                  </a:lnTo>
                  <a:lnTo>
                    <a:pt x="351" y="1146"/>
                  </a:lnTo>
                  <a:lnTo>
                    <a:pt x="351" y="1143"/>
                  </a:lnTo>
                  <a:lnTo>
                    <a:pt x="351" y="1141"/>
                  </a:lnTo>
                  <a:lnTo>
                    <a:pt x="351" y="1138"/>
                  </a:lnTo>
                  <a:lnTo>
                    <a:pt x="351" y="1127"/>
                  </a:lnTo>
                  <a:lnTo>
                    <a:pt x="351" y="1110"/>
                  </a:lnTo>
                  <a:lnTo>
                    <a:pt x="351" y="1096"/>
                  </a:lnTo>
                  <a:lnTo>
                    <a:pt x="351" y="1084"/>
                  </a:lnTo>
                  <a:lnTo>
                    <a:pt x="349" y="1084"/>
                  </a:lnTo>
                  <a:lnTo>
                    <a:pt x="347" y="1084"/>
                  </a:lnTo>
                  <a:lnTo>
                    <a:pt x="344" y="1084"/>
                  </a:lnTo>
                  <a:lnTo>
                    <a:pt x="342" y="1084"/>
                  </a:lnTo>
                  <a:lnTo>
                    <a:pt x="340" y="1084"/>
                  </a:lnTo>
                  <a:lnTo>
                    <a:pt x="337" y="1084"/>
                  </a:lnTo>
                  <a:lnTo>
                    <a:pt x="335" y="1084"/>
                  </a:lnTo>
                  <a:lnTo>
                    <a:pt x="333" y="1084"/>
                  </a:lnTo>
                  <a:lnTo>
                    <a:pt x="330" y="1082"/>
                  </a:lnTo>
                  <a:lnTo>
                    <a:pt x="318" y="1079"/>
                  </a:lnTo>
                  <a:lnTo>
                    <a:pt x="307" y="1075"/>
                  </a:lnTo>
                  <a:lnTo>
                    <a:pt x="302" y="1075"/>
                  </a:lnTo>
                  <a:lnTo>
                    <a:pt x="300" y="1072"/>
                  </a:lnTo>
                  <a:lnTo>
                    <a:pt x="290" y="1070"/>
                  </a:lnTo>
                  <a:lnTo>
                    <a:pt x="288" y="1068"/>
                  </a:lnTo>
                  <a:lnTo>
                    <a:pt x="285" y="1068"/>
                  </a:lnTo>
                  <a:lnTo>
                    <a:pt x="283" y="1068"/>
                  </a:lnTo>
                  <a:lnTo>
                    <a:pt x="281" y="1065"/>
                  </a:lnTo>
                  <a:lnTo>
                    <a:pt x="278" y="1065"/>
                  </a:lnTo>
                  <a:lnTo>
                    <a:pt x="274" y="1065"/>
                  </a:lnTo>
                  <a:lnTo>
                    <a:pt x="269" y="1065"/>
                  </a:lnTo>
                  <a:lnTo>
                    <a:pt x="266" y="1063"/>
                  </a:lnTo>
                  <a:lnTo>
                    <a:pt x="262" y="1063"/>
                  </a:lnTo>
                  <a:lnTo>
                    <a:pt x="257" y="1063"/>
                  </a:lnTo>
                  <a:lnTo>
                    <a:pt x="252" y="1063"/>
                  </a:lnTo>
                  <a:lnTo>
                    <a:pt x="245" y="1061"/>
                  </a:lnTo>
                  <a:lnTo>
                    <a:pt x="243" y="1061"/>
                  </a:lnTo>
                  <a:lnTo>
                    <a:pt x="243" y="1061"/>
                  </a:lnTo>
                  <a:lnTo>
                    <a:pt x="240" y="1061"/>
                  </a:lnTo>
                  <a:lnTo>
                    <a:pt x="238" y="1058"/>
                  </a:lnTo>
                  <a:lnTo>
                    <a:pt x="233" y="1058"/>
                  </a:lnTo>
                  <a:lnTo>
                    <a:pt x="231" y="1058"/>
                  </a:lnTo>
                  <a:lnTo>
                    <a:pt x="229" y="1056"/>
                  </a:lnTo>
                  <a:lnTo>
                    <a:pt x="226" y="1056"/>
                  </a:lnTo>
                  <a:lnTo>
                    <a:pt x="224" y="1056"/>
                  </a:lnTo>
                  <a:lnTo>
                    <a:pt x="222" y="1056"/>
                  </a:lnTo>
                  <a:lnTo>
                    <a:pt x="219" y="1053"/>
                  </a:lnTo>
                  <a:lnTo>
                    <a:pt x="214" y="1053"/>
                  </a:lnTo>
                  <a:lnTo>
                    <a:pt x="212" y="1051"/>
                  </a:lnTo>
                  <a:lnTo>
                    <a:pt x="207" y="1051"/>
                  </a:lnTo>
                  <a:lnTo>
                    <a:pt x="203" y="1049"/>
                  </a:lnTo>
                  <a:lnTo>
                    <a:pt x="200" y="1049"/>
                  </a:lnTo>
                  <a:lnTo>
                    <a:pt x="198" y="1049"/>
                  </a:lnTo>
                  <a:lnTo>
                    <a:pt x="196" y="1049"/>
                  </a:lnTo>
                  <a:lnTo>
                    <a:pt x="193" y="1046"/>
                  </a:lnTo>
                  <a:lnTo>
                    <a:pt x="188" y="1046"/>
                  </a:lnTo>
                  <a:lnTo>
                    <a:pt x="186" y="1046"/>
                  </a:lnTo>
                  <a:lnTo>
                    <a:pt x="186" y="1046"/>
                  </a:lnTo>
                  <a:lnTo>
                    <a:pt x="184" y="1046"/>
                  </a:lnTo>
                  <a:lnTo>
                    <a:pt x="181" y="1046"/>
                  </a:lnTo>
                  <a:lnTo>
                    <a:pt x="177" y="1046"/>
                  </a:lnTo>
                  <a:lnTo>
                    <a:pt x="174" y="1046"/>
                  </a:lnTo>
                  <a:lnTo>
                    <a:pt x="155" y="1046"/>
                  </a:lnTo>
                  <a:lnTo>
                    <a:pt x="137" y="1046"/>
                  </a:lnTo>
                  <a:lnTo>
                    <a:pt x="137" y="1044"/>
                  </a:lnTo>
                  <a:lnTo>
                    <a:pt x="139" y="1039"/>
                  </a:lnTo>
                  <a:lnTo>
                    <a:pt x="139" y="1039"/>
                  </a:lnTo>
                  <a:lnTo>
                    <a:pt x="141" y="1037"/>
                  </a:lnTo>
                  <a:lnTo>
                    <a:pt x="144" y="1032"/>
                  </a:lnTo>
                  <a:lnTo>
                    <a:pt x="144" y="1030"/>
                  </a:lnTo>
                  <a:lnTo>
                    <a:pt x="146" y="1027"/>
                  </a:lnTo>
                  <a:lnTo>
                    <a:pt x="146" y="1023"/>
                  </a:lnTo>
                  <a:lnTo>
                    <a:pt x="148" y="1020"/>
                  </a:lnTo>
                  <a:lnTo>
                    <a:pt x="148" y="1016"/>
                  </a:lnTo>
                  <a:lnTo>
                    <a:pt x="151" y="1011"/>
                  </a:lnTo>
                  <a:lnTo>
                    <a:pt x="151" y="1009"/>
                  </a:lnTo>
                  <a:lnTo>
                    <a:pt x="151" y="1004"/>
                  </a:lnTo>
                  <a:lnTo>
                    <a:pt x="153" y="1001"/>
                  </a:lnTo>
                  <a:lnTo>
                    <a:pt x="153" y="997"/>
                  </a:lnTo>
                  <a:lnTo>
                    <a:pt x="153" y="994"/>
                  </a:lnTo>
                  <a:lnTo>
                    <a:pt x="153" y="992"/>
                  </a:lnTo>
                  <a:lnTo>
                    <a:pt x="153" y="990"/>
                  </a:lnTo>
                  <a:lnTo>
                    <a:pt x="153" y="987"/>
                  </a:lnTo>
                  <a:lnTo>
                    <a:pt x="153" y="985"/>
                  </a:lnTo>
                  <a:lnTo>
                    <a:pt x="153" y="973"/>
                  </a:lnTo>
                  <a:lnTo>
                    <a:pt x="153" y="964"/>
                  </a:lnTo>
                  <a:lnTo>
                    <a:pt x="153" y="959"/>
                  </a:lnTo>
                  <a:lnTo>
                    <a:pt x="153" y="935"/>
                  </a:lnTo>
                  <a:lnTo>
                    <a:pt x="151" y="926"/>
                  </a:lnTo>
                  <a:lnTo>
                    <a:pt x="151" y="926"/>
                  </a:lnTo>
                  <a:lnTo>
                    <a:pt x="148" y="924"/>
                  </a:lnTo>
                  <a:lnTo>
                    <a:pt x="148" y="921"/>
                  </a:lnTo>
                  <a:lnTo>
                    <a:pt x="146" y="921"/>
                  </a:lnTo>
                  <a:lnTo>
                    <a:pt x="146" y="919"/>
                  </a:lnTo>
                  <a:lnTo>
                    <a:pt x="144" y="919"/>
                  </a:lnTo>
                  <a:lnTo>
                    <a:pt x="141" y="916"/>
                  </a:lnTo>
                  <a:lnTo>
                    <a:pt x="139" y="916"/>
                  </a:lnTo>
                  <a:lnTo>
                    <a:pt x="137" y="916"/>
                  </a:lnTo>
                  <a:lnTo>
                    <a:pt x="134" y="916"/>
                  </a:lnTo>
                  <a:lnTo>
                    <a:pt x="132" y="916"/>
                  </a:lnTo>
                  <a:lnTo>
                    <a:pt x="129" y="916"/>
                  </a:lnTo>
                  <a:lnTo>
                    <a:pt x="129" y="916"/>
                  </a:lnTo>
                  <a:lnTo>
                    <a:pt x="127" y="916"/>
                  </a:lnTo>
                  <a:lnTo>
                    <a:pt x="120" y="916"/>
                  </a:lnTo>
                  <a:lnTo>
                    <a:pt x="111" y="914"/>
                  </a:lnTo>
                  <a:lnTo>
                    <a:pt x="99" y="914"/>
                  </a:lnTo>
                  <a:lnTo>
                    <a:pt x="94" y="912"/>
                  </a:lnTo>
                  <a:lnTo>
                    <a:pt x="89" y="912"/>
                  </a:lnTo>
                  <a:lnTo>
                    <a:pt x="85" y="912"/>
                  </a:lnTo>
                  <a:lnTo>
                    <a:pt x="85" y="907"/>
                  </a:lnTo>
                  <a:lnTo>
                    <a:pt x="89" y="895"/>
                  </a:lnTo>
                  <a:lnTo>
                    <a:pt x="89" y="886"/>
                  </a:lnTo>
                  <a:lnTo>
                    <a:pt x="89" y="876"/>
                  </a:lnTo>
                  <a:lnTo>
                    <a:pt x="87" y="869"/>
                  </a:lnTo>
                  <a:lnTo>
                    <a:pt x="87" y="864"/>
                  </a:lnTo>
                  <a:lnTo>
                    <a:pt x="87" y="860"/>
                  </a:lnTo>
                  <a:lnTo>
                    <a:pt x="87" y="841"/>
                  </a:lnTo>
                  <a:lnTo>
                    <a:pt x="82" y="820"/>
                  </a:lnTo>
                  <a:lnTo>
                    <a:pt x="94" y="794"/>
                  </a:lnTo>
                  <a:lnTo>
                    <a:pt x="89" y="784"/>
                  </a:lnTo>
                  <a:lnTo>
                    <a:pt x="89" y="782"/>
                  </a:lnTo>
                  <a:lnTo>
                    <a:pt x="80" y="756"/>
                  </a:lnTo>
                  <a:lnTo>
                    <a:pt x="61" y="725"/>
                  </a:lnTo>
                  <a:lnTo>
                    <a:pt x="59" y="720"/>
                  </a:lnTo>
                  <a:lnTo>
                    <a:pt x="51" y="711"/>
                  </a:lnTo>
                  <a:lnTo>
                    <a:pt x="47" y="694"/>
                  </a:lnTo>
                  <a:lnTo>
                    <a:pt x="26" y="661"/>
                  </a:lnTo>
                  <a:lnTo>
                    <a:pt x="14" y="642"/>
                  </a:lnTo>
                  <a:lnTo>
                    <a:pt x="16" y="631"/>
                  </a:lnTo>
                  <a:lnTo>
                    <a:pt x="16" y="626"/>
                  </a:lnTo>
                  <a:lnTo>
                    <a:pt x="16" y="621"/>
                  </a:lnTo>
                  <a:lnTo>
                    <a:pt x="21" y="597"/>
                  </a:lnTo>
                  <a:lnTo>
                    <a:pt x="23" y="557"/>
                  </a:lnTo>
                  <a:lnTo>
                    <a:pt x="26" y="548"/>
                  </a:lnTo>
                  <a:lnTo>
                    <a:pt x="4" y="548"/>
                  </a:lnTo>
                  <a:lnTo>
                    <a:pt x="4" y="536"/>
                  </a:lnTo>
                  <a:lnTo>
                    <a:pt x="4" y="534"/>
                  </a:lnTo>
                  <a:lnTo>
                    <a:pt x="4" y="531"/>
                  </a:lnTo>
                  <a:lnTo>
                    <a:pt x="4" y="529"/>
                  </a:lnTo>
                  <a:lnTo>
                    <a:pt x="2" y="529"/>
                  </a:lnTo>
                  <a:lnTo>
                    <a:pt x="2" y="529"/>
                  </a:lnTo>
                  <a:lnTo>
                    <a:pt x="0" y="529"/>
                  </a:lnTo>
                  <a:lnTo>
                    <a:pt x="0" y="527"/>
                  </a:lnTo>
                  <a:lnTo>
                    <a:pt x="0" y="524"/>
                  </a:lnTo>
                  <a:lnTo>
                    <a:pt x="0" y="515"/>
                  </a:lnTo>
                  <a:lnTo>
                    <a:pt x="0" y="512"/>
                  </a:lnTo>
                  <a:lnTo>
                    <a:pt x="9" y="510"/>
                  </a:lnTo>
                  <a:lnTo>
                    <a:pt x="11" y="510"/>
                  </a:lnTo>
                  <a:lnTo>
                    <a:pt x="11" y="508"/>
                  </a:lnTo>
                  <a:lnTo>
                    <a:pt x="14" y="501"/>
                  </a:lnTo>
                  <a:lnTo>
                    <a:pt x="14" y="498"/>
                  </a:lnTo>
                  <a:lnTo>
                    <a:pt x="14" y="496"/>
                  </a:lnTo>
                  <a:lnTo>
                    <a:pt x="16" y="496"/>
                  </a:lnTo>
                  <a:lnTo>
                    <a:pt x="16" y="494"/>
                  </a:lnTo>
                  <a:lnTo>
                    <a:pt x="23" y="484"/>
                  </a:lnTo>
                  <a:lnTo>
                    <a:pt x="23" y="482"/>
                  </a:lnTo>
                  <a:lnTo>
                    <a:pt x="23" y="479"/>
                  </a:lnTo>
                  <a:lnTo>
                    <a:pt x="23" y="477"/>
                  </a:lnTo>
                  <a:lnTo>
                    <a:pt x="23" y="475"/>
                  </a:lnTo>
                  <a:lnTo>
                    <a:pt x="21" y="472"/>
                  </a:lnTo>
                  <a:lnTo>
                    <a:pt x="21" y="472"/>
                  </a:lnTo>
                  <a:lnTo>
                    <a:pt x="21" y="470"/>
                  </a:lnTo>
                  <a:lnTo>
                    <a:pt x="21" y="468"/>
                  </a:lnTo>
                  <a:lnTo>
                    <a:pt x="26" y="463"/>
                  </a:lnTo>
                  <a:lnTo>
                    <a:pt x="26" y="460"/>
                  </a:lnTo>
                  <a:lnTo>
                    <a:pt x="28" y="460"/>
                  </a:lnTo>
                  <a:lnTo>
                    <a:pt x="28" y="458"/>
                  </a:lnTo>
                  <a:lnTo>
                    <a:pt x="28" y="456"/>
                  </a:lnTo>
                  <a:lnTo>
                    <a:pt x="28" y="453"/>
                  </a:lnTo>
                  <a:lnTo>
                    <a:pt x="26" y="453"/>
                  </a:lnTo>
                  <a:lnTo>
                    <a:pt x="26" y="451"/>
                  </a:lnTo>
                  <a:lnTo>
                    <a:pt x="23" y="451"/>
                  </a:lnTo>
                  <a:lnTo>
                    <a:pt x="18" y="449"/>
                  </a:lnTo>
                  <a:lnTo>
                    <a:pt x="16" y="449"/>
                  </a:lnTo>
                  <a:lnTo>
                    <a:pt x="16" y="446"/>
                  </a:lnTo>
                  <a:lnTo>
                    <a:pt x="16" y="444"/>
                  </a:lnTo>
                  <a:lnTo>
                    <a:pt x="16" y="442"/>
                  </a:lnTo>
                  <a:lnTo>
                    <a:pt x="16" y="439"/>
                  </a:lnTo>
                  <a:lnTo>
                    <a:pt x="16" y="437"/>
                  </a:lnTo>
                  <a:lnTo>
                    <a:pt x="16" y="434"/>
                  </a:lnTo>
                  <a:lnTo>
                    <a:pt x="16" y="432"/>
                  </a:lnTo>
                  <a:lnTo>
                    <a:pt x="18" y="432"/>
                  </a:lnTo>
                  <a:lnTo>
                    <a:pt x="18" y="430"/>
                  </a:lnTo>
                  <a:lnTo>
                    <a:pt x="21" y="430"/>
                  </a:lnTo>
                  <a:lnTo>
                    <a:pt x="21" y="427"/>
                  </a:lnTo>
                  <a:lnTo>
                    <a:pt x="23" y="427"/>
                  </a:lnTo>
                  <a:lnTo>
                    <a:pt x="23" y="420"/>
                  </a:lnTo>
                  <a:lnTo>
                    <a:pt x="28" y="416"/>
                  </a:lnTo>
                  <a:lnTo>
                    <a:pt x="33" y="413"/>
                  </a:lnTo>
                  <a:lnTo>
                    <a:pt x="33" y="411"/>
                  </a:lnTo>
                  <a:lnTo>
                    <a:pt x="37" y="406"/>
                  </a:lnTo>
                  <a:lnTo>
                    <a:pt x="42" y="413"/>
                  </a:lnTo>
                  <a:lnTo>
                    <a:pt x="49" y="416"/>
                  </a:lnTo>
                  <a:lnTo>
                    <a:pt x="54" y="416"/>
                  </a:lnTo>
                  <a:lnTo>
                    <a:pt x="51" y="411"/>
                  </a:lnTo>
                  <a:lnTo>
                    <a:pt x="54" y="408"/>
                  </a:lnTo>
                  <a:lnTo>
                    <a:pt x="59" y="408"/>
                  </a:lnTo>
                  <a:lnTo>
                    <a:pt x="61" y="404"/>
                  </a:lnTo>
                  <a:lnTo>
                    <a:pt x="61" y="401"/>
                  </a:lnTo>
                  <a:lnTo>
                    <a:pt x="63" y="397"/>
                  </a:lnTo>
                  <a:lnTo>
                    <a:pt x="66" y="392"/>
                  </a:lnTo>
                  <a:lnTo>
                    <a:pt x="68" y="390"/>
                  </a:lnTo>
                  <a:lnTo>
                    <a:pt x="73" y="385"/>
                  </a:lnTo>
                  <a:lnTo>
                    <a:pt x="73" y="383"/>
                  </a:lnTo>
                  <a:lnTo>
                    <a:pt x="73" y="378"/>
                  </a:lnTo>
                  <a:lnTo>
                    <a:pt x="73" y="373"/>
                  </a:lnTo>
                  <a:lnTo>
                    <a:pt x="73" y="368"/>
                  </a:lnTo>
                  <a:lnTo>
                    <a:pt x="94" y="371"/>
                  </a:lnTo>
                  <a:lnTo>
                    <a:pt x="144" y="371"/>
                  </a:lnTo>
                  <a:lnTo>
                    <a:pt x="146" y="371"/>
                  </a:lnTo>
                  <a:lnTo>
                    <a:pt x="167" y="371"/>
                  </a:lnTo>
                  <a:lnTo>
                    <a:pt x="186" y="371"/>
                  </a:lnTo>
                  <a:lnTo>
                    <a:pt x="203" y="371"/>
                  </a:lnTo>
                  <a:lnTo>
                    <a:pt x="203" y="368"/>
                  </a:lnTo>
                  <a:lnTo>
                    <a:pt x="205" y="366"/>
                  </a:lnTo>
                  <a:lnTo>
                    <a:pt x="205" y="364"/>
                  </a:lnTo>
                  <a:lnTo>
                    <a:pt x="207" y="361"/>
                  </a:lnTo>
                  <a:lnTo>
                    <a:pt x="207" y="359"/>
                  </a:lnTo>
                  <a:lnTo>
                    <a:pt x="207" y="359"/>
                  </a:lnTo>
                  <a:lnTo>
                    <a:pt x="210" y="357"/>
                  </a:lnTo>
                  <a:lnTo>
                    <a:pt x="210" y="354"/>
                  </a:lnTo>
                  <a:lnTo>
                    <a:pt x="210" y="352"/>
                  </a:lnTo>
                  <a:lnTo>
                    <a:pt x="210" y="349"/>
                  </a:lnTo>
                  <a:lnTo>
                    <a:pt x="212" y="347"/>
                  </a:lnTo>
                  <a:lnTo>
                    <a:pt x="212" y="345"/>
                  </a:lnTo>
                  <a:lnTo>
                    <a:pt x="212" y="340"/>
                  </a:lnTo>
                  <a:lnTo>
                    <a:pt x="214" y="338"/>
                  </a:lnTo>
                  <a:lnTo>
                    <a:pt x="214" y="335"/>
                  </a:lnTo>
                  <a:lnTo>
                    <a:pt x="214" y="331"/>
                  </a:lnTo>
                  <a:lnTo>
                    <a:pt x="214" y="319"/>
                  </a:lnTo>
                  <a:lnTo>
                    <a:pt x="214" y="312"/>
                  </a:lnTo>
                  <a:lnTo>
                    <a:pt x="214" y="307"/>
                  </a:lnTo>
                  <a:lnTo>
                    <a:pt x="214" y="302"/>
                  </a:lnTo>
                  <a:lnTo>
                    <a:pt x="214" y="300"/>
                  </a:lnTo>
                  <a:lnTo>
                    <a:pt x="214" y="295"/>
                  </a:lnTo>
                  <a:lnTo>
                    <a:pt x="214" y="286"/>
                  </a:lnTo>
                  <a:lnTo>
                    <a:pt x="214" y="283"/>
                  </a:lnTo>
                  <a:lnTo>
                    <a:pt x="214" y="281"/>
                  </a:lnTo>
                  <a:lnTo>
                    <a:pt x="217" y="281"/>
                  </a:lnTo>
                  <a:lnTo>
                    <a:pt x="219" y="281"/>
                  </a:lnTo>
                  <a:lnTo>
                    <a:pt x="222" y="281"/>
                  </a:lnTo>
                  <a:lnTo>
                    <a:pt x="224" y="281"/>
                  </a:lnTo>
                  <a:lnTo>
                    <a:pt x="229" y="281"/>
                  </a:lnTo>
                  <a:lnTo>
                    <a:pt x="231" y="281"/>
                  </a:lnTo>
                  <a:lnTo>
                    <a:pt x="233" y="281"/>
                  </a:lnTo>
                  <a:lnTo>
                    <a:pt x="238" y="281"/>
                  </a:lnTo>
                  <a:lnTo>
                    <a:pt x="240" y="281"/>
                  </a:lnTo>
                  <a:lnTo>
                    <a:pt x="243" y="281"/>
                  </a:lnTo>
                  <a:lnTo>
                    <a:pt x="243" y="281"/>
                  </a:lnTo>
                  <a:lnTo>
                    <a:pt x="250" y="281"/>
                  </a:lnTo>
                  <a:lnTo>
                    <a:pt x="252" y="281"/>
                  </a:lnTo>
                  <a:lnTo>
                    <a:pt x="259" y="281"/>
                  </a:lnTo>
                  <a:lnTo>
                    <a:pt x="271" y="281"/>
                  </a:lnTo>
                  <a:lnTo>
                    <a:pt x="285" y="281"/>
                  </a:lnTo>
                  <a:lnTo>
                    <a:pt x="295" y="281"/>
                  </a:lnTo>
                  <a:lnTo>
                    <a:pt x="300" y="281"/>
                  </a:lnTo>
                  <a:lnTo>
                    <a:pt x="300" y="281"/>
                  </a:lnTo>
                  <a:lnTo>
                    <a:pt x="302" y="281"/>
                  </a:lnTo>
                  <a:lnTo>
                    <a:pt x="304" y="281"/>
                  </a:lnTo>
                  <a:lnTo>
                    <a:pt x="307" y="281"/>
                  </a:lnTo>
                  <a:lnTo>
                    <a:pt x="311" y="281"/>
                  </a:lnTo>
                  <a:lnTo>
                    <a:pt x="318" y="279"/>
                  </a:lnTo>
                  <a:lnTo>
                    <a:pt x="323" y="279"/>
                  </a:lnTo>
                  <a:lnTo>
                    <a:pt x="328" y="279"/>
                  </a:lnTo>
                  <a:lnTo>
                    <a:pt x="335" y="279"/>
                  </a:lnTo>
                  <a:lnTo>
                    <a:pt x="344" y="279"/>
                  </a:lnTo>
                  <a:lnTo>
                    <a:pt x="351" y="279"/>
                  </a:lnTo>
                  <a:lnTo>
                    <a:pt x="356" y="279"/>
                  </a:lnTo>
                  <a:lnTo>
                    <a:pt x="359" y="279"/>
                  </a:lnTo>
                  <a:lnTo>
                    <a:pt x="366" y="279"/>
                  </a:lnTo>
                  <a:lnTo>
                    <a:pt x="370" y="279"/>
                  </a:lnTo>
                  <a:lnTo>
                    <a:pt x="375" y="279"/>
                  </a:lnTo>
                  <a:lnTo>
                    <a:pt x="382" y="279"/>
                  </a:lnTo>
                  <a:lnTo>
                    <a:pt x="387" y="279"/>
                  </a:lnTo>
                  <a:lnTo>
                    <a:pt x="394" y="279"/>
                  </a:lnTo>
                  <a:lnTo>
                    <a:pt x="396" y="279"/>
                  </a:lnTo>
                  <a:lnTo>
                    <a:pt x="399" y="279"/>
                  </a:lnTo>
                  <a:lnTo>
                    <a:pt x="401" y="279"/>
                  </a:lnTo>
                  <a:lnTo>
                    <a:pt x="406" y="279"/>
                  </a:lnTo>
                  <a:lnTo>
                    <a:pt x="413" y="279"/>
                  </a:lnTo>
                  <a:lnTo>
                    <a:pt x="415" y="279"/>
                  </a:lnTo>
                  <a:lnTo>
                    <a:pt x="422" y="279"/>
                  </a:lnTo>
                  <a:lnTo>
                    <a:pt x="427" y="279"/>
                  </a:lnTo>
                  <a:lnTo>
                    <a:pt x="429" y="279"/>
                  </a:lnTo>
                  <a:lnTo>
                    <a:pt x="434" y="279"/>
                  </a:lnTo>
                  <a:lnTo>
                    <a:pt x="439" y="279"/>
                  </a:lnTo>
                  <a:lnTo>
                    <a:pt x="441" y="279"/>
                  </a:lnTo>
                  <a:lnTo>
                    <a:pt x="441" y="281"/>
                  </a:lnTo>
                  <a:lnTo>
                    <a:pt x="441" y="283"/>
                  </a:lnTo>
                  <a:lnTo>
                    <a:pt x="441" y="286"/>
                  </a:lnTo>
                  <a:lnTo>
                    <a:pt x="441" y="288"/>
                  </a:lnTo>
                  <a:lnTo>
                    <a:pt x="441" y="293"/>
                  </a:lnTo>
                  <a:lnTo>
                    <a:pt x="441" y="297"/>
                  </a:lnTo>
                  <a:lnTo>
                    <a:pt x="441" y="300"/>
                  </a:lnTo>
                  <a:lnTo>
                    <a:pt x="441" y="302"/>
                  </a:lnTo>
                  <a:lnTo>
                    <a:pt x="441" y="302"/>
                  </a:lnTo>
                  <a:lnTo>
                    <a:pt x="441" y="309"/>
                  </a:lnTo>
                  <a:lnTo>
                    <a:pt x="441" y="314"/>
                  </a:lnTo>
                  <a:lnTo>
                    <a:pt x="441" y="319"/>
                  </a:lnTo>
                  <a:lnTo>
                    <a:pt x="441" y="323"/>
                  </a:lnTo>
                  <a:lnTo>
                    <a:pt x="441" y="328"/>
                  </a:lnTo>
                  <a:lnTo>
                    <a:pt x="441" y="331"/>
                  </a:lnTo>
                  <a:lnTo>
                    <a:pt x="441" y="333"/>
                  </a:lnTo>
                  <a:lnTo>
                    <a:pt x="441" y="335"/>
                  </a:lnTo>
                  <a:lnTo>
                    <a:pt x="441" y="338"/>
                  </a:lnTo>
                  <a:lnTo>
                    <a:pt x="441" y="342"/>
                  </a:lnTo>
                  <a:lnTo>
                    <a:pt x="441" y="347"/>
                  </a:lnTo>
                  <a:lnTo>
                    <a:pt x="441" y="354"/>
                  </a:lnTo>
                  <a:lnTo>
                    <a:pt x="439" y="357"/>
                  </a:lnTo>
                  <a:lnTo>
                    <a:pt x="439" y="361"/>
                  </a:lnTo>
                  <a:lnTo>
                    <a:pt x="439" y="366"/>
                  </a:lnTo>
                  <a:lnTo>
                    <a:pt x="439" y="368"/>
                  </a:lnTo>
                  <a:lnTo>
                    <a:pt x="439" y="371"/>
                  </a:lnTo>
                  <a:lnTo>
                    <a:pt x="437" y="375"/>
                  </a:lnTo>
                  <a:lnTo>
                    <a:pt x="437" y="383"/>
                  </a:lnTo>
                  <a:lnTo>
                    <a:pt x="437" y="387"/>
                  </a:lnTo>
                  <a:lnTo>
                    <a:pt x="434" y="392"/>
                  </a:lnTo>
                  <a:lnTo>
                    <a:pt x="434" y="394"/>
                  </a:lnTo>
                  <a:lnTo>
                    <a:pt x="434" y="397"/>
                  </a:lnTo>
                  <a:lnTo>
                    <a:pt x="434" y="399"/>
                  </a:lnTo>
                  <a:lnTo>
                    <a:pt x="432" y="404"/>
                  </a:lnTo>
                  <a:lnTo>
                    <a:pt x="432" y="411"/>
                  </a:lnTo>
                  <a:lnTo>
                    <a:pt x="429" y="416"/>
                  </a:lnTo>
                  <a:lnTo>
                    <a:pt x="427" y="420"/>
                  </a:lnTo>
                  <a:lnTo>
                    <a:pt x="427" y="425"/>
                  </a:lnTo>
                  <a:lnTo>
                    <a:pt x="425" y="430"/>
                  </a:lnTo>
                  <a:lnTo>
                    <a:pt x="425" y="432"/>
                  </a:lnTo>
                  <a:lnTo>
                    <a:pt x="425" y="437"/>
                  </a:lnTo>
                  <a:lnTo>
                    <a:pt x="422" y="444"/>
                  </a:lnTo>
                  <a:lnTo>
                    <a:pt x="420" y="451"/>
                  </a:lnTo>
                  <a:lnTo>
                    <a:pt x="420" y="456"/>
                  </a:lnTo>
                  <a:lnTo>
                    <a:pt x="418" y="460"/>
                  </a:lnTo>
                  <a:lnTo>
                    <a:pt x="415" y="465"/>
                  </a:lnTo>
                  <a:lnTo>
                    <a:pt x="415" y="470"/>
                  </a:lnTo>
                  <a:lnTo>
                    <a:pt x="415" y="472"/>
                  </a:lnTo>
                  <a:lnTo>
                    <a:pt x="413" y="479"/>
                  </a:lnTo>
                  <a:lnTo>
                    <a:pt x="413" y="484"/>
                  </a:lnTo>
                  <a:lnTo>
                    <a:pt x="413" y="486"/>
                  </a:lnTo>
                  <a:lnTo>
                    <a:pt x="413" y="491"/>
                  </a:lnTo>
                  <a:lnTo>
                    <a:pt x="411" y="498"/>
                  </a:lnTo>
                  <a:lnTo>
                    <a:pt x="408" y="505"/>
                  </a:lnTo>
                  <a:lnTo>
                    <a:pt x="408" y="510"/>
                  </a:lnTo>
                  <a:lnTo>
                    <a:pt x="406" y="515"/>
                  </a:lnTo>
                  <a:lnTo>
                    <a:pt x="403" y="522"/>
                  </a:lnTo>
                  <a:lnTo>
                    <a:pt x="403" y="524"/>
                  </a:lnTo>
                  <a:lnTo>
                    <a:pt x="401" y="529"/>
                  </a:lnTo>
                  <a:lnTo>
                    <a:pt x="401" y="529"/>
                  </a:lnTo>
                  <a:lnTo>
                    <a:pt x="401" y="531"/>
                  </a:lnTo>
                  <a:lnTo>
                    <a:pt x="399" y="536"/>
                  </a:lnTo>
                  <a:lnTo>
                    <a:pt x="399" y="538"/>
                  </a:lnTo>
                  <a:lnTo>
                    <a:pt x="396" y="543"/>
                  </a:lnTo>
                  <a:lnTo>
                    <a:pt x="396" y="550"/>
                  </a:lnTo>
                  <a:lnTo>
                    <a:pt x="394" y="555"/>
                  </a:lnTo>
                  <a:lnTo>
                    <a:pt x="401" y="553"/>
                  </a:lnTo>
                  <a:lnTo>
                    <a:pt x="403" y="553"/>
                  </a:lnTo>
                  <a:lnTo>
                    <a:pt x="411" y="553"/>
                  </a:lnTo>
                  <a:lnTo>
                    <a:pt x="413" y="553"/>
                  </a:lnTo>
                  <a:lnTo>
                    <a:pt x="415" y="553"/>
                  </a:lnTo>
                  <a:lnTo>
                    <a:pt x="418" y="553"/>
                  </a:lnTo>
                  <a:lnTo>
                    <a:pt x="420" y="553"/>
                  </a:lnTo>
                  <a:lnTo>
                    <a:pt x="422" y="553"/>
                  </a:lnTo>
                  <a:lnTo>
                    <a:pt x="427" y="550"/>
                  </a:lnTo>
                  <a:lnTo>
                    <a:pt x="432" y="550"/>
                  </a:lnTo>
                  <a:lnTo>
                    <a:pt x="437" y="550"/>
                  </a:lnTo>
                  <a:lnTo>
                    <a:pt x="441" y="550"/>
                  </a:lnTo>
                  <a:lnTo>
                    <a:pt x="444" y="550"/>
                  </a:lnTo>
                  <a:lnTo>
                    <a:pt x="448" y="550"/>
                  </a:lnTo>
                  <a:lnTo>
                    <a:pt x="453" y="548"/>
                  </a:lnTo>
                  <a:lnTo>
                    <a:pt x="458" y="548"/>
                  </a:lnTo>
                  <a:lnTo>
                    <a:pt x="465" y="548"/>
                  </a:lnTo>
                  <a:lnTo>
                    <a:pt x="470" y="548"/>
                  </a:lnTo>
                  <a:lnTo>
                    <a:pt x="470" y="548"/>
                  </a:lnTo>
                  <a:lnTo>
                    <a:pt x="477" y="548"/>
                  </a:lnTo>
                  <a:lnTo>
                    <a:pt x="484" y="548"/>
                  </a:lnTo>
                  <a:lnTo>
                    <a:pt x="488" y="548"/>
                  </a:lnTo>
                  <a:lnTo>
                    <a:pt x="493" y="548"/>
                  </a:lnTo>
                  <a:lnTo>
                    <a:pt x="498" y="548"/>
                  </a:lnTo>
                  <a:lnTo>
                    <a:pt x="505" y="548"/>
                  </a:lnTo>
                  <a:lnTo>
                    <a:pt x="507" y="548"/>
                  </a:lnTo>
                  <a:lnTo>
                    <a:pt x="512" y="548"/>
                  </a:lnTo>
                  <a:lnTo>
                    <a:pt x="517" y="548"/>
                  </a:lnTo>
                  <a:lnTo>
                    <a:pt x="519" y="548"/>
                  </a:lnTo>
                  <a:lnTo>
                    <a:pt x="524" y="548"/>
                  </a:lnTo>
                  <a:lnTo>
                    <a:pt x="529" y="548"/>
                  </a:lnTo>
                  <a:lnTo>
                    <a:pt x="531" y="548"/>
                  </a:lnTo>
                  <a:lnTo>
                    <a:pt x="533" y="548"/>
                  </a:lnTo>
                  <a:lnTo>
                    <a:pt x="540" y="548"/>
                  </a:lnTo>
                  <a:lnTo>
                    <a:pt x="543" y="548"/>
                  </a:lnTo>
                  <a:lnTo>
                    <a:pt x="555" y="546"/>
                  </a:lnTo>
                  <a:lnTo>
                    <a:pt x="564" y="546"/>
                  </a:lnTo>
                  <a:lnTo>
                    <a:pt x="576" y="546"/>
                  </a:lnTo>
                  <a:lnTo>
                    <a:pt x="578" y="546"/>
                  </a:lnTo>
                  <a:lnTo>
                    <a:pt x="583" y="546"/>
                  </a:lnTo>
                  <a:lnTo>
                    <a:pt x="585" y="546"/>
                  </a:lnTo>
                  <a:lnTo>
                    <a:pt x="592" y="546"/>
                  </a:lnTo>
                  <a:lnTo>
                    <a:pt x="614" y="546"/>
                  </a:lnTo>
                  <a:lnTo>
                    <a:pt x="621" y="546"/>
                  </a:lnTo>
                  <a:lnTo>
                    <a:pt x="623" y="546"/>
                  </a:lnTo>
                  <a:lnTo>
                    <a:pt x="630" y="546"/>
                  </a:lnTo>
                  <a:lnTo>
                    <a:pt x="640" y="546"/>
                  </a:lnTo>
                  <a:lnTo>
                    <a:pt x="651" y="546"/>
                  </a:lnTo>
                  <a:lnTo>
                    <a:pt x="661" y="546"/>
                  </a:lnTo>
                  <a:lnTo>
                    <a:pt x="666" y="546"/>
                  </a:lnTo>
                  <a:lnTo>
                    <a:pt x="668" y="546"/>
                  </a:lnTo>
                  <a:lnTo>
                    <a:pt x="670" y="546"/>
                  </a:lnTo>
                  <a:lnTo>
                    <a:pt x="680" y="546"/>
                  </a:lnTo>
                  <a:lnTo>
                    <a:pt x="689" y="546"/>
                  </a:lnTo>
                  <a:lnTo>
                    <a:pt x="696" y="546"/>
                  </a:lnTo>
                  <a:lnTo>
                    <a:pt x="699" y="546"/>
                  </a:lnTo>
                  <a:lnTo>
                    <a:pt x="708" y="546"/>
                  </a:lnTo>
                  <a:lnTo>
                    <a:pt x="718" y="546"/>
                  </a:lnTo>
                  <a:lnTo>
                    <a:pt x="729" y="546"/>
                  </a:lnTo>
                  <a:lnTo>
                    <a:pt x="734" y="546"/>
                  </a:lnTo>
                  <a:lnTo>
                    <a:pt x="739" y="546"/>
                  </a:lnTo>
                  <a:lnTo>
                    <a:pt x="748" y="546"/>
                  </a:lnTo>
                  <a:lnTo>
                    <a:pt x="755" y="546"/>
                  </a:lnTo>
                  <a:lnTo>
                    <a:pt x="760" y="546"/>
                  </a:lnTo>
                  <a:lnTo>
                    <a:pt x="762" y="546"/>
                  </a:lnTo>
                  <a:lnTo>
                    <a:pt x="765" y="546"/>
                  </a:lnTo>
                  <a:lnTo>
                    <a:pt x="767" y="546"/>
                  </a:lnTo>
                  <a:lnTo>
                    <a:pt x="770" y="546"/>
                  </a:lnTo>
                  <a:lnTo>
                    <a:pt x="774" y="546"/>
                  </a:lnTo>
                  <a:lnTo>
                    <a:pt x="777" y="546"/>
                  </a:lnTo>
                  <a:lnTo>
                    <a:pt x="781" y="546"/>
                  </a:lnTo>
                  <a:lnTo>
                    <a:pt x="784" y="546"/>
                  </a:lnTo>
                  <a:lnTo>
                    <a:pt x="788" y="546"/>
                  </a:lnTo>
                  <a:lnTo>
                    <a:pt x="793" y="546"/>
                  </a:lnTo>
                  <a:lnTo>
                    <a:pt x="796" y="546"/>
                  </a:lnTo>
                  <a:lnTo>
                    <a:pt x="800" y="546"/>
                  </a:lnTo>
                  <a:lnTo>
                    <a:pt x="803" y="546"/>
                  </a:lnTo>
                  <a:lnTo>
                    <a:pt x="807" y="546"/>
                  </a:lnTo>
                  <a:lnTo>
                    <a:pt x="810" y="546"/>
                  </a:lnTo>
                  <a:lnTo>
                    <a:pt x="810" y="546"/>
                  </a:lnTo>
                  <a:lnTo>
                    <a:pt x="812" y="546"/>
                  </a:lnTo>
                  <a:lnTo>
                    <a:pt x="814" y="546"/>
                  </a:lnTo>
                  <a:lnTo>
                    <a:pt x="817" y="546"/>
                  </a:lnTo>
                  <a:lnTo>
                    <a:pt x="822" y="546"/>
                  </a:lnTo>
                  <a:lnTo>
                    <a:pt x="824" y="546"/>
                  </a:lnTo>
                  <a:lnTo>
                    <a:pt x="831" y="546"/>
                  </a:lnTo>
                  <a:lnTo>
                    <a:pt x="838" y="546"/>
                  </a:lnTo>
                  <a:lnTo>
                    <a:pt x="845" y="546"/>
                  </a:lnTo>
                  <a:lnTo>
                    <a:pt x="848" y="546"/>
                  </a:lnTo>
                  <a:lnTo>
                    <a:pt x="852" y="546"/>
                  </a:lnTo>
                  <a:lnTo>
                    <a:pt x="859" y="546"/>
                  </a:lnTo>
                  <a:lnTo>
                    <a:pt x="864" y="546"/>
                  </a:lnTo>
                  <a:lnTo>
                    <a:pt x="869" y="546"/>
                  </a:lnTo>
                  <a:lnTo>
                    <a:pt x="874" y="546"/>
                  </a:lnTo>
                  <a:lnTo>
                    <a:pt x="876" y="546"/>
                  </a:lnTo>
                  <a:lnTo>
                    <a:pt x="881" y="546"/>
                  </a:lnTo>
                  <a:lnTo>
                    <a:pt x="888" y="546"/>
                  </a:lnTo>
                  <a:lnTo>
                    <a:pt x="895" y="546"/>
                  </a:lnTo>
                  <a:lnTo>
                    <a:pt x="902" y="546"/>
                  </a:lnTo>
                  <a:lnTo>
                    <a:pt x="909" y="546"/>
                  </a:lnTo>
                  <a:lnTo>
                    <a:pt x="911" y="543"/>
                  </a:lnTo>
                  <a:lnTo>
                    <a:pt x="914" y="543"/>
                  </a:lnTo>
                  <a:lnTo>
                    <a:pt x="916" y="543"/>
                  </a:lnTo>
                  <a:lnTo>
                    <a:pt x="921" y="543"/>
                  </a:lnTo>
                  <a:lnTo>
                    <a:pt x="923" y="543"/>
                  </a:lnTo>
                  <a:lnTo>
                    <a:pt x="928" y="543"/>
                  </a:lnTo>
                  <a:lnTo>
                    <a:pt x="933" y="543"/>
                  </a:lnTo>
                  <a:lnTo>
                    <a:pt x="935" y="543"/>
                  </a:lnTo>
                  <a:lnTo>
                    <a:pt x="940" y="541"/>
                  </a:lnTo>
                  <a:lnTo>
                    <a:pt x="942" y="541"/>
                  </a:lnTo>
                  <a:lnTo>
                    <a:pt x="947" y="541"/>
                  </a:lnTo>
                  <a:lnTo>
                    <a:pt x="949" y="541"/>
                  </a:lnTo>
                  <a:lnTo>
                    <a:pt x="954" y="541"/>
                  </a:lnTo>
                  <a:lnTo>
                    <a:pt x="956" y="541"/>
                  </a:lnTo>
                  <a:lnTo>
                    <a:pt x="959" y="541"/>
                  </a:lnTo>
                  <a:lnTo>
                    <a:pt x="961" y="541"/>
                  </a:lnTo>
                  <a:lnTo>
                    <a:pt x="966" y="541"/>
                  </a:lnTo>
                  <a:lnTo>
                    <a:pt x="970" y="541"/>
                  </a:lnTo>
                  <a:lnTo>
                    <a:pt x="973" y="541"/>
                  </a:lnTo>
                  <a:lnTo>
                    <a:pt x="980" y="541"/>
                  </a:lnTo>
                  <a:lnTo>
                    <a:pt x="994" y="543"/>
                  </a:lnTo>
                  <a:lnTo>
                    <a:pt x="1003" y="543"/>
                  </a:lnTo>
                  <a:lnTo>
                    <a:pt x="1006" y="543"/>
                  </a:lnTo>
                  <a:lnTo>
                    <a:pt x="1008" y="543"/>
                  </a:lnTo>
                  <a:lnTo>
                    <a:pt x="1022" y="543"/>
                  </a:lnTo>
                  <a:lnTo>
                    <a:pt x="1027" y="543"/>
                  </a:lnTo>
                  <a:lnTo>
                    <a:pt x="1034" y="543"/>
                  </a:lnTo>
                  <a:lnTo>
                    <a:pt x="1041" y="543"/>
                  </a:lnTo>
                  <a:lnTo>
                    <a:pt x="1051" y="543"/>
                  </a:lnTo>
                  <a:lnTo>
                    <a:pt x="1062" y="543"/>
                  </a:lnTo>
                  <a:lnTo>
                    <a:pt x="1065" y="543"/>
                  </a:lnTo>
                  <a:lnTo>
                    <a:pt x="1067" y="543"/>
                  </a:lnTo>
                  <a:lnTo>
                    <a:pt x="1072" y="543"/>
                  </a:lnTo>
                  <a:lnTo>
                    <a:pt x="1079" y="543"/>
                  </a:lnTo>
                  <a:lnTo>
                    <a:pt x="1081" y="543"/>
                  </a:lnTo>
                  <a:lnTo>
                    <a:pt x="1086" y="543"/>
                  </a:lnTo>
                  <a:lnTo>
                    <a:pt x="1093" y="541"/>
                  </a:lnTo>
                  <a:lnTo>
                    <a:pt x="1096" y="541"/>
                  </a:lnTo>
                  <a:lnTo>
                    <a:pt x="1100" y="541"/>
                  </a:lnTo>
                  <a:lnTo>
                    <a:pt x="1105" y="541"/>
                  </a:lnTo>
                  <a:lnTo>
                    <a:pt x="1107" y="541"/>
                  </a:lnTo>
                  <a:lnTo>
                    <a:pt x="1110" y="541"/>
                  </a:lnTo>
                  <a:lnTo>
                    <a:pt x="1112" y="538"/>
                  </a:lnTo>
                  <a:lnTo>
                    <a:pt x="1117" y="538"/>
                  </a:lnTo>
                  <a:lnTo>
                    <a:pt x="1122" y="538"/>
                  </a:lnTo>
                  <a:lnTo>
                    <a:pt x="1126" y="538"/>
                  </a:lnTo>
                  <a:lnTo>
                    <a:pt x="1131" y="538"/>
                  </a:lnTo>
                  <a:lnTo>
                    <a:pt x="1131" y="536"/>
                  </a:lnTo>
                  <a:lnTo>
                    <a:pt x="1131" y="534"/>
                  </a:lnTo>
                  <a:lnTo>
                    <a:pt x="1133" y="531"/>
                  </a:lnTo>
                  <a:lnTo>
                    <a:pt x="1133" y="529"/>
                  </a:lnTo>
                  <a:lnTo>
                    <a:pt x="1133" y="529"/>
                  </a:lnTo>
                  <a:lnTo>
                    <a:pt x="1133" y="527"/>
                  </a:lnTo>
                  <a:lnTo>
                    <a:pt x="1136" y="527"/>
                  </a:lnTo>
                  <a:lnTo>
                    <a:pt x="1136" y="524"/>
                  </a:lnTo>
                  <a:lnTo>
                    <a:pt x="1136" y="522"/>
                  </a:lnTo>
                  <a:lnTo>
                    <a:pt x="1138" y="522"/>
                  </a:lnTo>
                  <a:lnTo>
                    <a:pt x="1138" y="520"/>
                  </a:lnTo>
                  <a:lnTo>
                    <a:pt x="1140" y="517"/>
                  </a:lnTo>
                  <a:lnTo>
                    <a:pt x="1140" y="515"/>
                  </a:lnTo>
                  <a:lnTo>
                    <a:pt x="1143" y="515"/>
                  </a:lnTo>
                  <a:lnTo>
                    <a:pt x="1143" y="512"/>
                  </a:lnTo>
                  <a:lnTo>
                    <a:pt x="1145" y="512"/>
                  </a:lnTo>
                  <a:lnTo>
                    <a:pt x="1148" y="508"/>
                  </a:lnTo>
                  <a:lnTo>
                    <a:pt x="1150" y="501"/>
                  </a:lnTo>
                  <a:lnTo>
                    <a:pt x="1155" y="494"/>
                  </a:lnTo>
                  <a:lnTo>
                    <a:pt x="1157" y="491"/>
                  </a:lnTo>
                  <a:lnTo>
                    <a:pt x="1157" y="489"/>
                  </a:lnTo>
                  <a:lnTo>
                    <a:pt x="1159" y="489"/>
                  </a:lnTo>
                  <a:lnTo>
                    <a:pt x="1159" y="486"/>
                  </a:lnTo>
                  <a:lnTo>
                    <a:pt x="1159" y="484"/>
                  </a:lnTo>
                  <a:lnTo>
                    <a:pt x="1162" y="482"/>
                  </a:lnTo>
                  <a:lnTo>
                    <a:pt x="1162" y="479"/>
                  </a:lnTo>
                  <a:lnTo>
                    <a:pt x="1162" y="477"/>
                  </a:lnTo>
                  <a:lnTo>
                    <a:pt x="1162" y="475"/>
                  </a:lnTo>
                  <a:lnTo>
                    <a:pt x="1162" y="465"/>
                  </a:lnTo>
                  <a:lnTo>
                    <a:pt x="1162" y="456"/>
                  </a:lnTo>
                  <a:lnTo>
                    <a:pt x="1162" y="453"/>
                  </a:lnTo>
                  <a:lnTo>
                    <a:pt x="1162" y="442"/>
                  </a:lnTo>
                  <a:lnTo>
                    <a:pt x="1162" y="430"/>
                  </a:lnTo>
                  <a:lnTo>
                    <a:pt x="1162" y="408"/>
                  </a:lnTo>
                  <a:lnTo>
                    <a:pt x="1162" y="380"/>
                  </a:lnTo>
                  <a:lnTo>
                    <a:pt x="1162" y="371"/>
                  </a:lnTo>
                  <a:lnTo>
                    <a:pt x="1162" y="340"/>
                  </a:lnTo>
                  <a:lnTo>
                    <a:pt x="1162" y="302"/>
                  </a:lnTo>
                  <a:lnTo>
                    <a:pt x="1162" y="267"/>
                  </a:lnTo>
                  <a:lnTo>
                    <a:pt x="1162" y="260"/>
                  </a:lnTo>
                  <a:lnTo>
                    <a:pt x="1162" y="245"/>
                  </a:lnTo>
                  <a:lnTo>
                    <a:pt x="1162" y="241"/>
                  </a:lnTo>
                  <a:lnTo>
                    <a:pt x="1162" y="234"/>
                  </a:lnTo>
                  <a:lnTo>
                    <a:pt x="1162" y="224"/>
                  </a:lnTo>
                  <a:lnTo>
                    <a:pt x="1162" y="217"/>
                  </a:lnTo>
                  <a:lnTo>
                    <a:pt x="1162" y="210"/>
                  </a:lnTo>
                  <a:lnTo>
                    <a:pt x="1162" y="205"/>
                  </a:lnTo>
                  <a:lnTo>
                    <a:pt x="1162" y="201"/>
                  </a:lnTo>
                  <a:lnTo>
                    <a:pt x="1162" y="196"/>
                  </a:lnTo>
                  <a:lnTo>
                    <a:pt x="1162" y="191"/>
                  </a:lnTo>
                  <a:lnTo>
                    <a:pt x="1162" y="186"/>
                  </a:lnTo>
                  <a:lnTo>
                    <a:pt x="1162" y="184"/>
                  </a:lnTo>
                  <a:lnTo>
                    <a:pt x="1192" y="182"/>
                  </a:lnTo>
                  <a:lnTo>
                    <a:pt x="1207" y="182"/>
                  </a:lnTo>
                  <a:lnTo>
                    <a:pt x="1216" y="184"/>
                  </a:lnTo>
                  <a:lnTo>
                    <a:pt x="1228" y="182"/>
                  </a:lnTo>
                  <a:lnTo>
                    <a:pt x="1235" y="182"/>
                  </a:lnTo>
                  <a:lnTo>
                    <a:pt x="1237" y="182"/>
                  </a:lnTo>
                  <a:lnTo>
                    <a:pt x="1240" y="182"/>
                  </a:lnTo>
                  <a:lnTo>
                    <a:pt x="1247" y="182"/>
                  </a:lnTo>
                  <a:lnTo>
                    <a:pt x="1251" y="182"/>
                  </a:lnTo>
                  <a:lnTo>
                    <a:pt x="1259" y="182"/>
                  </a:lnTo>
                  <a:lnTo>
                    <a:pt x="1261" y="182"/>
                  </a:lnTo>
                  <a:lnTo>
                    <a:pt x="1263" y="182"/>
                  </a:lnTo>
                  <a:lnTo>
                    <a:pt x="1268" y="182"/>
                  </a:lnTo>
                  <a:lnTo>
                    <a:pt x="1277" y="182"/>
                  </a:lnTo>
                  <a:lnTo>
                    <a:pt x="1296" y="182"/>
                  </a:lnTo>
                  <a:lnTo>
                    <a:pt x="1299" y="182"/>
                  </a:lnTo>
                  <a:lnTo>
                    <a:pt x="1306" y="182"/>
                  </a:lnTo>
                  <a:lnTo>
                    <a:pt x="1308" y="182"/>
                  </a:lnTo>
                  <a:lnTo>
                    <a:pt x="1315" y="182"/>
                  </a:lnTo>
                  <a:lnTo>
                    <a:pt x="1322" y="182"/>
                  </a:lnTo>
                  <a:lnTo>
                    <a:pt x="1325" y="182"/>
                  </a:lnTo>
                  <a:lnTo>
                    <a:pt x="1327" y="182"/>
                  </a:lnTo>
                  <a:lnTo>
                    <a:pt x="1336" y="182"/>
                  </a:lnTo>
                  <a:lnTo>
                    <a:pt x="1341" y="182"/>
                  </a:lnTo>
                  <a:lnTo>
                    <a:pt x="1344" y="182"/>
                  </a:lnTo>
                  <a:lnTo>
                    <a:pt x="1351" y="182"/>
                  </a:lnTo>
                  <a:lnTo>
                    <a:pt x="1358" y="182"/>
                  </a:lnTo>
                  <a:lnTo>
                    <a:pt x="1360" y="182"/>
                  </a:lnTo>
                  <a:lnTo>
                    <a:pt x="1365" y="182"/>
                  </a:lnTo>
                  <a:lnTo>
                    <a:pt x="1370" y="182"/>
                  </a:lnTo>
                  <a:lnTo>
                    <a:pt x="1372" y="182"/>
                  </a:lnTo>
                  <a:lnTo>
                    <a:pt x="1377" y="182"/>
                  </a:lnTo>
                  <a:lnTo>
                    <a:pt x="1377" y="182"/>
                  </a:lnTo>
                  <a:lnTo>
                    <a:pt x="1379" y="182"/>
                  </a:lnTo>
                  <a:lnTo>
                    <a:pt x="1384" y="182"/>
                  </a:lnTo>
                  <a:lnTo>
                    <a:pt x="1386" y="182"/>
                  </a:lnTo>
                  <a:lnTo>
                    <a:pt x="1391" y="182"/>
                  </a:lnTo>
                  <a:lnTo>
                    <a:pt x="1396" y="182"/>
                  </a:lnTo>
                  <a:lnTo>
                    <a:pt x="1398" y="182"/>
                  </a:lnTo>
                  <a:lnTo>
                    <a:pt x="1407" y="182"/>
                  </a:lnTo>
                  <a:lnTo>
                    <a:pt x="1424" y="182"/>
                  </a:lnTo>
                  <a:lnTo>
                    <a:pt x="1436" y="182"/>
                  </a:lnTo>
                  <a:lnTo>
                    <a:pt x="1438" y="182"/>
                  </a:lnTo>
                  <a:lnTo>
                    <a:pt x="1455" y="182"/>
                  </a:lnTo>
                  <a:lnTo>
                    <a:pt x="1464" y="182"/>
                  </a:lnTo>
                  <a:lnTo>
                    <a:pt x="1471" y="182"/>
                  </a:lnTo>
                  <a:lnTo>
                    <a:pt x="1473" y="182"/>
                  </a:lnTo>
                  <a:lnTo>
                    <a:pt x="1478" y="182"/>
                  </a:lnTo>
                  <a:lnTo>
                    <a:pt x="1485" y="182"/>
                  </a:lnTo>
                  <a:lnTo>
                    <a:pt x="1490" y="182"/>
                  </a:lnTo>
                  <a:lnTo>
                    <a:pt x="1490" y="182"/>
                  </a:lnTo>
                  <a:lnTo>
                    <a:pt x="1495" y="182"/>
                  </a:lnTo>
                  <a:lnTo>
                    <a:pt x="1502" y="182"/>
                  </a:lnTo>
                  <a:lnTo>
                    <a:pt x="1504" y="182"/>
                  </a:lnTo>
                  <a:lnTo>
                    <a:pt x="1523" y="182"/>
                  </a:lnTo>
                  <a:lnTo>
                    <a:pt x="1547" y="182"/>
                  </a:lnTo>
                  <a:lnTo>
                    <a:pt x="1568" y="182"/>
                  </a:lnTo>
                  <a:lnTo>
                    <a:pt x="1573" y="182"/>
                  </a:lnTo>
                  <a:lnTo>
                    <a:pt x="1580" y="182"/>
                  </a:lnTo>
                  <a:lnTo>
                    <a:pt x="1585" y="182"/>
                  </a:lnTo>
                  <a:lnTo>
                    <a:pt x="1596" y="182"/>
                  </a:lnTo>
                  <a:lnTo>
                    <a:pt x="1599" y="182"/>
                  </a:lnTo>
                  <a:lnTo>
                    <a:pt x="1601" y="182"/>
                  </a:lnTo>
                  <a:lnTo>
                    <a:pt x="1601" y="184"/>
                  </a:lnTo>
                  <a:lnTo>
                    <a:pt x="1603" y="184"/>
                  </a:lnTo>
                  <a:lnTo>
                    <a:pt x="1603" y="184"/>
                  </a:lnTo>
                  <a:lnTo>
                    <a:pt x="1606" y="184"/>
                  </a:lnTo>
                  <a:lnTo>
                    <a:pt x="1608" y="186"/>
                  </a:lnTo>
                  <a:lnTo>
                    <a:pt x="1610" y="186"/>
                  </a:lnTo>
                  <a:lnTo>
                    <a:pt x="1613" y="186"/>
                  </a:lnTo>
                  <a:lnTo>
                    <a:pt x="1613" y="189"/>
                  </a:lnTo>
                  <a:lnTo>
                    <a:pt x="1615" y="189"/>
                  </a:lnTo>
                  <a:lnTo>
                    <a:pt x="1615" y="191"/>
                  </a:lnTo>
                  <a:lnTo>
                    <a:pt x="1618" y="191"/>
                  </a:lnTo>
                  <a:lnTo>
                    <a:pt x="1620" y="191"/>
                  </a:lnTo>
                  <a:lnTo>
                    <a:pt x="1620" y="191"/>
                  </a:lnTo>
                  <a:lnTo>
                    <a:pt x="1622" y="191"/>
                  </a:lnTo>
                  <a:lnTo>
                    <a:pt x="1622" y="194"/>
                  </a:lnTo>
                  <a:lnTo>
                    <a:pt x="1625" y="196"/>
                  </a:lnTo>
                  <a:lnTo>
                    <a:pt x="1629" y="198"/>
                  </a:lnTo>
                  <a:lnTo>
                    <a:pt x="1632" y="203"/>
                  </a:lnTo>
                  <a:lnTo>
                    <a:pt x="1634" y="203"/>
                  </a:lnTo>
                  <a:lnTo>
                    <a:pt x="1634" y="205"/>
                  </a:lnTo>
                  <a:lnTo>
                    <a:pt x="1641" y="212"/>
                  </a:lnTo>
                  <a:lnTo>
                    <a:pt x="1648" y="217"/>
                  </a:lnTo>
                  <a:lnTo>
                    <a:pt x="1651" y="220"/>
                  </a:lnTo>
                  <a:lnTo>
                    <a:pt x="1658" y="227"/>
                  </a:lnTo>
                  <a:lnTo>
                    <a:pt x="1667" y="238"/>
                  </a:lnTo>
                  <a:lnTo>
                    <a:pt x="1677" y="245"/>
                  </a:lnTo>
                  <a:lnTo>
                    <a:pt x="1679" y="248"/>
                  </a:lnTo>
                  <a:lnTo>
                    <a:pt x="1688" y="255"/>
                  </a:lnTo>
                  <a:lnTo>
                    <a:pt x="1696" y="264"/>
                  </a:lnTo>
                  <a:lnTo>
                    <a:pt x="1707" y="276"/>
                  </a:lnTo>
                  <a:lnTo>
                    <a:pt x="1710" y="279"/>
                  </a:lnTo>
                  <a:lnTo>
                    <a:pt x="1712" y="283"/>
                  </a:lnTo>
                  <a:lnTo>
                    <a:pt x="1717" y="290"/>
                  </a:lnTo>
                  <a:lnTo>
                    <a:pt x="1719" y="297"/>
                  </a:lnTo>
                  <a:lnTo>
                    <a:pt x="1724" y="302"/>
                  </a:lnTo>
                  <a:lnTo>
                    <a:pt x="1726" y="305"/>
                  </a:lnTo>
                  <a:lnTo>
                    <a:pt x="1729" y="309"/>
                  </a:lnTo>
                  <a:lnTo>
                    <a:pt x="1731" y="314"/>
                  </a:lnTo>
                  <a:lnTo>
                    <a:pt x="1733" y="319"/>
                  </a:lnTo>
                  <a:lnTo>
                    <a:pt x="1736" y="321"/>
                  </a:lnTo>
                  <a:lnTo>
                    <a:pt x="1743" y="333"/>
                  </a:lnTo>
                  <a:lnTo>
                    <a:pt x="1755" y="349"/>
                  </a:lnTo>
                  <a:lnTo>
                    <a:pt x="1769" y="349"/>
                  </a:lnTo>
                  <a:lnTo>
                    <a:pt x="1773" y="349"/>
                  </a:lnTo>
                  <a:lnTo>
                    <a:pt x="1781" y="349"/>
                  </a:lnTo>
                  <a:lnTo>
                    <a:pt x="1785" y="349"/>
                  </a:lnTo>
                  <a:lnTo>
                    <a:pt x="1792" y="349"/>
                  </a:lnTo>
                  <a:lnTo>
                    <a:pt x="1792" y="316"/>
                  </a:lnTo>
                  <a:lnTo>
                    <a:pt x="1792" y="271"/>
                  </a:lnTo>
                  <a:lnTo>
                    <a:pt x="1792" y="227"/>
                  </a:lnTo>
                  <a:lnTo>
                    <a:pt x="1792" y="182"/>
                  </a:lnTo>
                  <a:lnTo>
                    <a:pt x="1837" y="182"/>
                  </a:lnTo>
                  <a:lnTo>
                    <a:pt x="1882" y="182"/>
                  </a:lnTo>
                  <a:lnTo>
                    <a:pt x="1927" y="182"/>
                  </a:lnTo>
                  <a:lnTo>
                    <a:pt x="1927" y="90"/>
                  </a:lnTo>
                  <a:lnTo>
                    <a:pt x="1948" y="90"/>
                  </a:lnTo>
                  <a:lnTo>
                    <a:pt x="1951" y="90"/>
                  </a:lnTo>
                  <a:lnTo>
                    <a:pt x="1951" y="49"/>
                  </a:lnTo>
                  <a:lnTo>
                    <a:pt x="1927" y="49"/>
                  </a:lnTo>
                  <a:lnTo>
                    <a:pt x="1927" y="45"/>
                  </a:lnTo>
                  <a:lnTo>
                    <a:pt x="1927" y="0"/>
                  </a:lnTo>
                  <a:lnTo>
                    <a:pt x="1960" y="0"/>
                  </a:lnTo>
                  <a:lnTo>
                    <a:pt x="1972" y="0"/>
                  </a:lnTo>
                  <a:lnTo>
                    <a:pt x="1986" y="0"/>
                  </a:lnTo>
                  <a:lnTo>
                    <a:pt x="1991" y="0"/>
                  </a:lnTo>
                  <a:lnTo>
                    <a:pt x="2000" y="0"/>
                  </a:lnTo>
                  <a:lnTo>
                    <a:pt x="2017" y="0"/>
                  </a:lnTo>
                  <a:lnTo>
                    <a:pt x="2019" y="0"/>
                  </a:lnTo>
                  <a:lnTo>
                    <a:pt x="2031" y="0"/>
                  </a:lnTo>
                  <a:lnTo>
                    <a:pt x="2062" y="0"/>
                  </a:lnTo>
                  <a:lnTo>
                    <a:pt x="2083" y="0"/>
                  </a:lnTo>
                  <a:lnTo>
                    <a:pt x="2090" y="0"/>
                  </a:lnTo>
                  <a:lnTo>
                    <a:pt x="2092" y="0"/>
                  </a:lnTo>
                  <a:lnTo>
                    <a:pt x="2097" y="0"/>
                  </a:lnTo>
                  <a:lnTo>
                    <a:pt x="2109" y="0"/>
                  </a:lnTo>
                  <a:lnTo>
                    <a:pt x="2114" y="0"/>
                  </a:lnTo>
                  <a:lnTo>
                    <a:pt x="2114" y="7"/>
                  </a:lnTo>
                  <a:lnTo>
                    <a:pt x="2114" y="9"/>
                  </a:lnTo>
                  <a:lnTo>
                    <a:pt x="2114" y="14"/>
                  </a:lnTo>
                  <a:lnTo>
                    <a:pt x="2114" y="19"/>
                  </a:lnTo>
                  <a:lnTo>
                    <a:pt x="2114" y="21"/>
                  </a:lnTo>
                  <a:lnTo>
                    <a:pt x="2114" y="21"/>
                  </a:lnTo>
                  <a:lnTo>
                    <a:pt x="2114" y="23"/>
                  </a:lnTo>
                  <a:lnTo>
                    <a:pt x="2114" y="26"/>
                  </a:lnTo>
                  <a:lnTo>
                    <a:pt x="2114" y="31"/>
                  </a:lnTo>
                  <a:lnTo>
                    <a:pt x="2114" y="33"/>
                  </a:lnTo>
                  <a:lnTo>
                    <a:pt x="2114" y="40"/>
                  </a:lnTo>
                  <a:lnTo>
                    <a:pt x="2111" y="45"/>
                  </a:lnTo>
                  <a:lnTo>
                    <a:pt x="2111" y="47"/>
                  </a:lnTo>
                  <a:lnTo>
                    <a:pt x="2109" y="47"/>
                  </a:lnTo>
                  <a:lnTo>
                    <a:pt x="2109" y="68"/>
                  </a:lnTo>
                  <a:lnTo>
                    <a:pt x="2133" y="73"/>
                  </a:lnTo>
                  <a:lnTo>
                    <a:pt x="2142" y="73"/>
                  </a:lnTo>
                  <a:lnTo>
                    <a:pt x="2144" y="73"/>
                  </a:lnTo>
                  <a:lnTo>
                    <a:pt x="2149" y="73"/>
                  </a:lnTo>
                  <a:lnTo>
                    <a:pt x="2151" y="73"/>
                  </a:lnTo>
                  <a:lnTo>
                    <a:pt x="2156" y="73"/>
                  </a:lnTo>
                  <a:lnTo>
                    <a:pt x="2159" y="73"/>
                  </a:lnTo>
                  <a:lnTo>
                    <a:pt x="2187" y="73"/>
                  </a:lnTo>
                  <a:lnTo>
                    <a:pt x="2189" y="73"/>
                  </a:lnTo>
                  <a:lnTo>
                    <a:pt x="2194" y="73"/>
                  </a:lnTo>
                  <a:lnTo>
                    <a:pt x="2227" y="73"/>
                  </a:lnTo>
                  <a:lnTo>
                    <a:pt x="2248" y="78"/>
                  </a:lnTo>
                  <a:lnTo>
                    <a:pt x="2253" y="90"/>
                  </a:lnTo>
                  <a:lnTo>
                    <a:pt x="2244" y="90"/>
                  </a:lnTo>
                  <a:lnTo>
                    <a:pt x="2244" y="111"/>
                  </a:lnTo>
                  <a:lnTo>
                    <a:pt x="2244" y="125"/>
                  </a:lnTo>
                  <a:lnTo>
                    <a:pt x="2244" y="134"/>
                  </a:lnTo>
                  <a:lnTo>
                    <a:pt x="2258" y="134"/>
                  </a:lnTo>
                  <a:lnTo>
                    <a:pt x="2272" y="134"/>
                  </a:lnTo>
                  <a:lnTo>
                    <a:pt x="2288" y="134"/>
                  </a:lnTo>
                  <a:lnTo>
                    <a:pt x="2288" y="153"/>
                  </a:lnTo>
                  <a:lnTo>
                    <a:pt x="2288" y="168"/>
                  </a:lnTo>
                  <a:lnTo>
                    <a:pt x="2288" y="179"/>
                  </a:lnTo>
                  <a:lnTo>
                    <a:pt x="2286" y="269"/>
                  </a:lnTo>
                  <a:close/>
                </a:path>
              </a:pathLst>
            </a:custGeom>
            <a:solidFill>
              <a:schemeClr val="bg1">
                <a:lumMod val="75000"/>
                <a:alpha val="62000"/>
              </a:schemeClr>
            </a:solidFill>
            <a:ln w="57150" cap="flat" cmpd="sng" algn="ctr">
              <a:noFill/>
              <a:prstDash val="solid"/>
            </a:ln>
            <a:effectLst/>
          </p:spPr>
          <p:txBody>
            <a:bodyPr anchor="ctr"/>
            <a:lstStyle/>
            <a:p>
              <a:pPr algn="ctr" defTabSz="1305763" fontAlgn="auto">
                <a:spcBef>
                  <a:spcPts val="0"/>
                </a:spcBef>
                <a:spcAft>
                  <a:spcPts val="0"/>
                </a:spcAft>
                <a:defRPr/>
              </a:pPr>
              <a:endParaRPr lang="en-US" sz="2600" kern="0">
                <a:solidFill>
                  <a:prstClr val="black"/>
                </a:solidFill>
                <a:latin typeface="Calibri"/>
              </a:endParaRPr>
            </a:p>
          </p:txBody>
        </p:sp>
        <p:sp>
          <p:nvSpPr>
            <p:cNvPr id="57" name="Freeform 22"/>
            <p:cNvSpPr>
              <a:spLocks/>
            </p:cNvSpPr>
            <p:nvPr/>
          </p:nvSpPr>
          <p:spPr bwMode="auto">
            <a:xfrm>
              <a:off x="8157363" y="2275794"/>
              <a:ext cx="3114518" cy="3113208"/>
            </a:xfrm>
            <a:custGeom>
              <a:avLst/>
              <a:gdLst>
                <a:gd name="T0" fmla="*/ 2017 w 3281"/>
                <a:gd name="T1" fmla="*/ 24 h 3289"/>
                <a:gd name="T2" fmla="*/ 2055 w 3281"/>
                <a:gd name="T3" fmla="*/ 36 h 3289"/>
                <a:gd name="T4" fmla="*/ 2133 w 3281"/>
                <a:gd name="T5" fmla="*/ 71 h 3289"/>
                <a:gd name="T6" fmla="*/ 2194 w 3281"/>
                <a:gd name="T7" fmla="*/ 64 h 3289"/>
                <a:gd name="T8" fmla="*/ 2255 w 3281"/>
                <a:gd name="T9" fmla="*/ 106 h 3289"/>
                <a:gd name="T10" fmla="*/ 2338 w 3281"/>
                <a:gd name="T11" fmla="*/ 132 h 3289"/>
                <a:gd name="T12" fmla="*/ 2376 w 3281"/>
                <a:gd name="T13" fmla="*/ 158 h 3289"/>
                <a:gd name="T14" fmla="*/ 2423 w 3281"/>
                <a:gd name="T15" fmla="*/ 182 h 3289"/>
                <a:gd name="T16" fmla="*/ 2459 w 3281"/>
                <a:gd name="T17" fmla="*/ 232 h 3289"/>
                <a:gd name="T18" fmla="*/ 2468 w 3281"/>
                <a:gd name="T19" fmla="*/ 291 h 3289"/>
                <a:gd name="T20" fmla="*/ 2447 w 3281"/>
                <a:gd name="T21" fmla="*/ 336 h 3289"/>
                <a:gd name="T22" fmla="*/ 2478 w 3281"/>
                <a:gd name="T23" fmla="*/ 395 h 3289"/>
                <a:gd name="T24" fmla="*/ 2515 w 3281"/>
                <a:gd name="T25" fmla="*/ 454 h 3289"/>
                <a:gd name="T26" fmla="*/ 2534 w 3281"/>
                <a:gd name="T27" fmla="*/ 510 h 3289"/>
                <a:gd name="T28" fmla="*/ 2584 w 3281"/>
                <a:gd name="T29" fmla="*/ 558 h 3289"/>
                <a:gd name="T30" fmla="*/ 2624 w 3281"/>
                <a:gd name="T31" fmla="*/ 629 h 3289"/>
                <a:gd name="T32" fmla="*/ 2610 w 3281"/>
                <a:gd name="T33" fmla="*/ 699 h 3289"/>
                <a:gd name="T34" fmla="*/ 2591 w 3281"/>
                <a:gd name="T35" fmla="*/ 777 h 3289"/>
                <a:gd name="T36" fmla="*/ 2605 w 3281"/>
                <a:gd name="T37" fmla="*/ 884 h 3289"/>
                <a:gd name="T38" fmla="*/ 2525 w 3281"/>
                <a:gd name="T39" fmla="*/ 966 h 3289"/>
                <a:gd name="T40" fmla="*/ 2603 w 3281"/>
                <a:gd name="T41" fmla="*/ 969 h 3289"/>
                <a:gd name="T42" fmla="*/ 2733 w 3281"/>
                <a:gd name="T43" fmla="*/ 1096 h 3289"/>
                <a:gd name="T44" fmla="*/ 2827 w 3281"/>
                <a:gd name="T45" fmla="*/ 1099 h 3289"/>
                <a:gd name="T46" fmla="*/ 2874 w 3281"/>
                <a:gd name="T47" fmla="*/ 1170 h 3289"/>
                <a:gd name="T48" fmla="*/ 2884 w 3281"/>
                <a:gd name="T49" fmla="*/ 1255 h 3289"/>
                <a:gd name="T50" fmla="*/ 2959 w 3281"/>
                <a:gd name="T51" fmla="*/ 1269 h 3289"/>
                <a:gd name="T52" fmla="*/ 3068 w 3281"/>
                <a:gd name="T53" fmla="*/ 1259 h 3289"/>
                <a:gd name="T54" fmla="*/ 3177 w 3281"/>
                <a:gd name="T55" fmla="*/ 1415 h 3289"/>
                <a:gd name="T56" fmla="*/ 3229 w 3281"/>
                <a:gd name="T57" fmla="*/ 1536 h 3289"/>
                <a:gd name="T58" fmla="*/ 3250 w 3281"/>
                <a:gd name="T59" fmla="*/ 1666 h 3289"/>
                <a:gd name="T60" fmla="*/ 3243 w 3281"/>
                <a:gd name="T61" fmla="*/ 1772 h 3289"/>
                <a:gd name="T62" fmla="*/ 3163 w 3281"/>
                <a:gd name="T63" fmla="*/ 1784 h 3289"/>
                <a:gd name="T64" fmla="*/ 3063 w 3281"/>
                <a:gd name="T65" fmla="*/ 1817 h 3289"/>
                <a:gd name="T66" fmla="*/ 3004 w 3281"/>
                <a:gd name="T67" fmla="*/ 1862 h 3289"/>
                <a:gd name="T68" fmla="*/ 2981 w 3281"/>
                <a:gd name="T69" fmla="*/ 1930 h 3289"/>
                <a:gd name="T70" fmla="*/ 3063 w 3281"/>
                <a:gd name="T71" fmla="*/ 2074 h 3289"/>
                <a:gd name="T72" fmla="*/ 3018 w 3281"/>
                <a:gd name="T73" fmla="*/ 2152 h 3289"/>
                <a:gd name="T74" fmla="*/ 2969 w 3281"/>
                <a:gd name="T75" fmla="*/ 2211 h 3289"/>
                <a:gd name="T76" fmla="*/ 2969 w 3281"/>
                <a:gd name="T77" fmla="*/ 2249 h 3289"/>
                <a:gd name="T78" fmla="*/ 2976 w 3281"/>
                <a:gd name="T79" fmla="*/ 2318 h 3289"/>
                <a:gd name="T80" fmla="*/ 3007 w 3281"/>
                <a:gd name="T81" fmla="*/ 2377 h 3289"/>
                <a:gd name="T82" fmla="*/ 3054 w 3281"/>
                <a:gd name="T83" fmla="*/ 2441 h 3289"/>
                <a:gd name="T84" fmla="*/ 3111 w 3281"/>
                <a:gd name="T85" fmla="*/ 2497 h 3289"/>
                <a:gd name="T86" fmla="*/ 3144 w 3281"/>
                <a:gd name="T87" fmla="*/ 2563 h 3289"/>
                <a:gd name="T88" fmla="*/ 3115 w 3281"/>
                <a:gd name="T89" fmla="*/ 2656 h 3289"/>
                <a:gd name="T90" fmla="*/ 3075 w 3281"/>
                <a:gd name="T91" fmla="*/ 2748 h 3289"/>
                <a:gd name="T92" fmla="*/ 3151 w 3281"/>
                <a:gd name="T93" fmla="*/ 2868 h 3289"/>
                <a:gd name="T94" fmla="*/ 3174 w 3281"/>
                <a:gd name="T95" fmla="*/ 2967 h 3289"/>
                <a:gd name="T96" fmla="*/ 3243 w 3281"/>
                <a:gd name="T97" fmla="*/ 3081 h 3289"/>
                <a:gd name="T98" fmla="*/ 647 w 3281"/>
                <a:gd name="T99" fmla="*/ 3282 h 3289"/>
                <a:gd name="T100" fmla="*/ 453 w 3281"/>
                <a:gd name="T101" fmla="*/ 2908 h 3289"/>
                <a:gd name="T102" fmla="*/ 510 w 3281"/>
                <a:gd name="T103" fmla="*/ 2842 h 3289"/>
                <a:gd name="T104" fmla="*/ 538 w 3281"/>
                <a:gd name="T105" fmla="*/ 2764 h 3289"/>
                <a:gd name="T106" fmla="*/ 581 w 3281"/>
                <a:gd name="T107" fmla="*/ 2502 h 3289"/>
                <a:gd name="T108" fmla="*/ 571 w 3281"/>
                <a:gd name="T109" fmla="*/ 2285 h 3289"/>
                <a:gd name="T110" fmla="*/ 682 w 3281"/>
                <a:gd name="T111" fmla="*/ 2044 h 3289"/>
                <a:gd name="T112" fmla="*/ 285 w 3281"/>
                <a:gd name="T113" fmla="*/ 1507 h 3289"/>
                <a:gd name="T114" fmla="*/ 392 w 3281"/>
                <a:gd name="T115" fmla="*/ 1092 h 3289"/>
                <a:gd name="T116" fmla="*/ 373 w 3281"/>
                <a:gd name="T117" fmla="*/ 940 h 3289"/>
                <a:gd name="T118" fmla="*/ 191 w 3281"/>
                <a:gd name="T119" fmla="*/ 822 h 3289"/>
                <a:gd name="T120" fmla="*/ 106 w 3281"/>
                <a:gd name="T121" fmla="*/ 685 h 3289"/>
                <a:gd name="T122" fmla="*/ 113 w 3281"/>
                <a:gd name="T123" fmla="*/ 501 h 3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1" h="3289">
                  <a:moveTo>
                    <a:pt x="361" y="12"/>
                  </a:moveTo>
                  <a:lnTo>
                    <a:pt x="406" y="12"/>
                  </a:lnTo>
                  <a:lnTo>
                    <a:pt x="453" y="12"/>
                  </a:lnTo>
                  <a:lnTo>
                    <a:pt x="498" y="12"/>
                  </a:lnTo>
                  <a:lnTo>
                    <a:pt x="543" y="12"/>
                  </a:lnTo>
                  <a:lnTo>
                    <a:pt x="588" y="12"/>
                  </a:lnTo>
                  <a:lnTo>
                    <a:pt x="633" y="10"/>
                  </a:lnTo>
                  <a:lnTo>
                    <a:pt x="680" y="10"/>
                  </a:lnTo>
                  <a:lnTo>
                    <a:pt x="725" y="10"/>
                  </a:lnTo>
                  <a:lnTo>
                    <a:pt x="770" y="10"/>
                  </a:lnTo>
                  <a:lnTo>
                    <a:pt x="812" y="10"/>
                  </a:lnTo>
                  <a:lnTo>
                    <a:pt x="857" y="10"/>
                  </a:lnTo>
                  <a:lnTo>
                    <a:pt x="904" y="10"/>
                  </a:lnTo>
                  <a:lnTo>
                    <a:pt x="949" y="7"/>
                  </a:lnTo>
                  <a:lnTo>
                    <a:pt x="994" y="7"/>
                  </a:lnTo>
                  <a:lnTo>
                    <a:pt x="1039" y="7"/>
                  </a:lnTo>
                  <a:lnTo>
                    <a:pt x="1082" y="7"/>
                  </a:lnTo>
                  <a:lnTo>
                    <a:pt x="1131" y="7"/>
                  </a:lnTo>
                  <a:lnTo>
                    <a:pt x="1176" y="7"/>
                  </a:lnTo>
                  <a:lnTo>
                    <a:pt x="1266" y="7"/>
                  </a:lnTo>
                  <a:lnTo>
                    <a:pt x="1306" y="7"/>
                  </a:lnTo>
                  <a:lnTo>
                    <a:pt x="1356" y="7"/>
                  </a:lnTo>
                  <a:lnTo>
                    <a:pt x="1445" y="7"/>
                  </a:lnTo>
                  <a:lnTo>
                    <a:pt x="1457" y="7"/>
                  </a:lnTo>
                  <a:lnTo>
                    <a:pt x="1540" y="7"/>
                  </a:lnTo>
                  <a:lnTo>
                    <a:pt x="1608" y="5"/>
                  </a:lnTo>
                  <a:lnTo>
                    <a:pt x="1632" y="5"/>
                  </a:lnTo>
                  <a:lnTo>
                    <a:pt x="1715" y="5"/>
                  </a:lnTo>
                  <a:lnTo>
                    <a:pt x="1757" y="3"/>
                  </a:lnTo>
                  <a:lnTo>
                    <a:pt x="1804" y="3"/>
                  </a:lnTo>
                  <a:lnTo>
                    <a:pt x="1896" y="3"/>
                  </a:lnTo>
                  <a:lnTo>
                    <a:pt x="1908" y="3"/>
                  </a:lnTo>
                  <a:lnTo>
                    <a:pt x="1979" y="0"/>
                  </a:lnTo>
                  <a:lnTo>
                    <a:pt x="1981" y="3"/>
                  </a:lnTo>
                  <a:lnTo>
                    <a:pt x="1984" y="3"/>
                  </a:lnTo>
                  <a:lnTo>
                    <a:pt x="1989" y="5"/>
                  </a:lnTo>
                  <a:lnTo>
                    <a:pt x="1991" y="5"/>
                  </a:lnTo>
                  <a:lnTo>
                    <a:pt x="1993" y="7"/>
                  </a:lnTo>
                  <a:lnTo>
                    <a:pt x="1996" y="7"/>
                  </a:lnTo>
                  <a:lnTo>
                    <a:pt x="1998" y="7"/>
                  </a:lnTo>
                  <a:lnTo>
                    <a:pt x="2000" y="7"/>
                  </a:lnTo>
                  <a:lnTo>
                    <a:pt x="2003" y="10"/>
                  </a:lnTo>
                  <a:lnTo>
                    <a:pt x="2005" y="12"/>
                  </a:lnTo>
                  <a:lnTo>
                    <a:pt x="2007" y="14"/>
                  </a:lnTo>
                  <a:lnTo>
                    <a:pt x="2010" y="17"/>
                  </a:lnTo>
                  <a:lnTo>
                    <a:pt x="2012" y="21"/>
                  </a:lnTo>
                  <a:lnTo>
                    <a:pt x="2015" y="21"/>
                  </a:lnTo>
                  <a:lnTo>
                    <a:pt x="2017" y="24"/>
                  </a:lnTo>
                  <a:lnTo>
                    <a:pt x="2019" y="26"/>
                  </a:lnTo>
                  <a:lnTo>
                    <a:pt x="2022" y="26"/>
                  </a:lnTo>
                  <a:lnTo>
                    <a:pt x="2024" y="26"/>
                  </a:lnTo>
                  <a:lnTo>
                    <a:pt x="2026" y="26"/>
                  </a:lnTo>
                  <a:lnTo>
                    <a:pt x="2029" y="26"/>
                  </a:lnTo>
                  <a:lnTo>
                    <a:pt x="2029" y="24"/>
                  </a:lnTo>
                  <a:lnTo>
                    <a:pt x="2029" y="21"/>
                  </a:lnTo>
                  <a:lnTo>
                    <a:pt x="2026" y="21"/>
                  </a:lnTo>
                  <a:lnTo>
                    <a:pt x="2026" y="19"/>
                  </a:lnTo>
                  <a:lnTo>
                    <a:pt x="2026" y="17"/>
                  </a:lnTo>
                  <a:lnTo>
                    <a:pt x="2026" y="14"/>
                  </a:lnTo>
                  <a:lnTo>
                    <a:pt x="2026" y="12"/>
                  </a:lnTo>
                  <a:lnTo>
                    <a:pt x="2026" y="10"/>
                  </a:lnTo>
                  <a:lnTo>
                    <a:pt x="2029" y="10"/>
                  </a:lnTo>
                  <a:lnTo>
                    <a:pt x="2029" y="7"/>
                  </a:lnTo>
                  <a:lnTo>
                    <a:pt x="2031" y="7"/>
                  </a:lnTo>
                  <a:lnTo>
                    <a:pt x="2033" y="7"/>
                  </a:lnTo>
                  <a:lnTo>
                    <a:pt x="2036" y="7"/>
                  </a:lnTo>
                  <a:lnTo>
                    <a:pt x="2036" y="10"/>
                  </a:lnTo>
                  <a:lnTo>
                    <a:pt x="2038" y="10"/>
                  </a:lnTo>
                  <a:lnTo>
                    <a:pt x="2038" y="12"/>
                  </a:lnTo>
                  <a:lnTo>
                    <a:pt x="2041" y="12"/>
                  </a:lnTo>
                  <a:lnTo>
                    <a:pt x="2041" y="14"/>
                  </a:lnTo>
                  <a:lnTo>
                    <a:pt x="2041" y="17"/>
                  </a:lnTo>
                  <a:lnTo>
                    <a:pt x="2041" y="19"/>
                  </a:lnTo>
                  <a:lnTo>
                    <a:pt x="2041" y="19"/>
                  </a:lnTo>
                  <a:lnTo>
                    <a:pt x="2041" y="21"/>
                  </a:lnTo>
                  <a:lnTo>
                    <a:pt x="2041" y="24"/>
                  </a:lnTo>
                  <a:lnTo>
                    <a:pt x="2041" y="26"/>
                  </a:lnTo>
                  <a:lnTo>
                    <a:pt x="2041" y="29"/>
                  </a:lnTo>
                  <a:lnTo>
                    <a:pt x="2041" y="31"/>
                  </a:lnTo>
                  <a:lnTo>
                    <a:pt x="2041" y="33"/>
                  </a:lnTo>
                  <a:lnTo>
                    <a:pt x="2041" y="36"/>
                  </a:lnTo>
                  <a:lnTo>
                    <a:pt x="2041" y="38"/>
                  </a:lnTo>
                  <a:lnTo>
                    <a:pt x="2041" y="40"/>
                  </a:lnTo>
                  <a:lnTo>
                    <a:pt x="2041" y="43"/>
                  </a:lnTo>
                  <a:lnTo>
                    <a:pt x="2041" y="45"/>
                  </a:lnTo>
                  <a:lnTo>
                    <a:pt x="2043" y="45"/>
                  </a:lnTo>
                  <a:lnTo>
                    <a:pt x="2043" y="47"/>
                  </a:lnTo>
                  <a:lnTo>
                    <a:pt x="2045" y="50"/>
                  </a:lnTo>
                  <a:lnTo>
                    <a:pt x="2048" y="50"/>
                  </a:lnTo>
                  <a:lnTo>
                    <a:pt x="2050" y="50"/>
                  </a:lnTo>
                  <a:lnTo>
                    <a:pt x="2050" y="47"/>
                  </a:lnTo>
                  <a:lnTo>
                    <a:pt x="2052" y="45"/>
                  </a:lnTo>
                  <a:lnTo>
                    <a:pt x="2052" y="43"/>
                  </a:lnTo>
                  <a:lnTo>
                    <a:pt x="2052" y="40"/>
                  </a:lnTo>
                  <a:lnTo>
                    <a:pt x="2055" y="38"/>
                  </a:lnTo>
                  <a:lnTo>
                    <a:pt x="2055" y="36"/>
                  </a:lnTo>
                  <a:lnTo>
                    <a:pt x="2057" y="36"/>
                  </a:lnTo>
                  <a:lnTo>
                    <a:pt x="2059" y="36"/>
                  </a:lnTo>
                  <a:lnTo>
                    <a:pt x="2059" y="33"/>
                  </a:lnTo>
                  <a:lnTo>
                    <a:pt x="2062" y="33"/>
                  </a:lnTo>
                  <a:lnTo>
                    <a:pt x="2064" y="31"/>
                  </a:lnTo>
                  <a:lnTo>
                    <a:pt x="2067" y="31"/>
                  </a:lnTo>
                  <a:lnTo>
                    <a:pt x="2067" y="29"/>
                  </a:lnTo>
                  <a:lnTo>
                    <a:pt x="2069" y="29"/>
                  </a:lnTo>
                  <a:lnTo>
                    <a:pt x="2071" y="29"/>
                  </a:lnTo>
                  <a:lnTo>
                    <a:pt x="2071" y="31"/>
                  </a:lnTo>
                  <a:lnTo>
                    <a:pt x="2074" y="31"/>
                  </a:lnTo>
                  <a:lnTo>
                    <a:pt x="2076" y="31"/>
                  </a:lnTo>
                  <a:lnTo>
                    <a:pt x="2076" y="33"/>
                  </a:lnTo>
                  <a:lnTo>
                    <a:pt x="2076" y="36"/>
                  </a:lnTo>
                  <a:lnTo>
                    <a:pt x="2076" y="38"/>
                  </a:lnTo>
                  <a:lnTo>
                    <a:pt x="2076" y="40"/>
                  </a:lnTo>
                  <a:lnTo>
                    <a:pt x="2074" y="40"/>
                  </a:lnTo>
                  <a:lnTo>
                    <a:pt x="2071" y="40"/>
                  </a:lnTo>
                  <a:lnTo>
                    <a:pt x="2071" y="43"/>
                  </a:lnTo>
                  <a:lnTo>
                    <a:pt x="2071" y="45"/>
                  </a:lnTo>
                  <a:lnTo>
                    <a:pt x="2074" y="47"/>
                  </a:lnTo>
                  <a:lnTo>
                    <a:pt x="2076" y="50"/>
                  </a:lnTo>
                  <a:lnTo>
                    <a:pt x="2078" y="52"/>
                  </a:lnTo>
                  <a:lnTo>
                    <a:pt x="2081" y="55"/>
                  </a:lnTo>
                  <a:lnTo>
                    <a:pt x="2083" y="55"/>
                  </a:lnTo>
                  <a:lnTo>
                    <a:pt x="2085" y="57"/>
                  </a:lnTo>
                  <a:lnTo>
                    <a:pt x="2088" y="57"/>
                  </a:lnTo>
                  <a:lnTo>
                    <a:pt x="2090" y="57"/>
                  </a:lnTo>
                  <a:lnTo>
                    <a:pt x="2093" y="57"/>
                  </a:lnTo>
                  <a:lnTo>
                    <a:pt x="2095" y="57"/>
                  </a:lnTo>
                  <a:lnTo>
                    <a:pt x="2097" y="57"/>
                  </a:lnTo>
                  <a:lnTo>
                    <a:pt x="2097" y="55"/>
                  </a:lnTo>
                  <a:lnTo>
                    <a:pt x="2097" y="55"/>
                  </a:lnTo>
                  <a:lnTo>
                    <a:pt x="2100" y="55"/>
                  </a:lnTo>
                  <a:lnTo>
                    <a:pt x="2102" y="55"/>
                  </a:lnTo>
                  <a:lnTo>
                    <a:pt x="2104" y="57"/>
                  </a:lnTo>
                  <a:lnTo>
                    <a:pt x="2107" y="57"/>
                  </a:lnTo>
                  <a:lnTo>
                    <a:pt x="2109" y="59"/>
                  </a:lnTo>
                  <a:lnTo>
                    <a:pt x="2111" y="62"/>
                  </a:lnTo>
                  <a:lnTo>
                    <a:pt x="2114" y="64"/>
                  </a:lnTo>
                  <a:lnTo>
                    <a:pt x="2116" y="64"/>
                  </a:lnTo>
                  <a:lnTo>
                    <a:pt x="2118" y="66"/>
                  </a:lnTo>
                  <a:lnTo>
                    <a:pt x="2121" y="69"/>
                  </a:lnTo>
                  <a:lnTo>
                    <a:pt x="2123" y="69"/>
                  </a:lnTo>
                  <a:lnTo>
                    <a:pt x="2126" y="71"/>
                  </a:lnTo>
                  <a:lnTo>
                    <a:pt x="2128" y="71"/>
                  </a:lnTo>
                  <a:lnTo>
                    <a:pt x="2130" y="71"/>
                  </a:lnTo>
                  <a:lnTo>
                    <a:pt x="2133" y="71"/>
                  </a:lnTo>
                  <a:lnTo>
                    <a:pt x="2133" y="69"/>
                  </a:lnTo>
                  <a:lnTo>
                    <a:pt x="2135" y="69"/>
                  </a:lnTo>
                  <a:lnTo>
                    <a:pt x="2135" y="66"/>
                  </a:lnTo>
                  <a:lnTo>
                    <a:pt x="2137" y="66"/>
                  </a:lnTo>
                  <a:lnTo>
                    <a:pt x="2137" y="64"/>
                  </a:lnTo>
                  <a:lnTo>
                    <a:pt x="2140" y="64"/>
                  </a:lnTo>
                  <a:lnTo>
                    <a:pt x="2142" y="62"/>
                  </a:lnTo>
                  <a:lnTo>
                    <a:pt x="2142" y="59"/>
                  </a:lnTo>
                  <a:lnTo>
                    <a:pt x="2144" y="55"/>
                  </a:lnTo>
                  <a:lnTo>
                    <a:pt x="2144" y="52"/>
                  </a:lnTo>
                  <a:lnTo>
                    <a:pt x="2147" y="52"/>
                  </a:lnTo>
                  <a:lnTo>
                    <a:pt x="2147" y="50"/>
                  </a:lnTo>
                  <a:lnTo>
                    <a:pt x="2149" y="47"/>
                  </a:lnTo>
                  <a:lnTo>
                    <a:pt x="2149" y="43"/>
                  </a:lnTo>
                  <a:lnTo>
                    <a:pt x="2152" y="43"/>
                  </a:lnTo>
                  <a:lnTo>
                    <a:pt x="2152" y="40"/>
                  </a:lnTo>
                  <a:lnTo>
                    <a:pt x="2154" y="38"/>
                  </a:lnTo>
                  <a:lnTo>
                    <a:pt x="2154" y="38"/>
                  </a:lnTo>
                  <a:lnTo>
                    <a:pt x="2154" y="36"/>
                  </a:lnTo>
                  <a:lnTo>
                    <a:pt x="2154" y="33"/>
                  </a:lnTo>
                  <a:lnTo>
                    <a:pt x="2156" y="31"/>
                  </a:lnTo>
                  <a:lnTo>
                    <a:pt x="2156" y="29"/>
                  </a:lnTo>
                  <a:lnTo>
                    <a:pt x="2156" y="26"/>
                  </a:lnTo>
                  <a:lnTo>
                    <a:pt x="2159" y="26"/>
                  </a:lnTo>
                  <a:lnTo>
                    <a:pt x="2161" y="26"/>
                  </a:lnTo>
                  <a:lnTo>
                    <a:pt x="2163" y="26"/>
                  </a:lnTo>
                  <a:lnTo>
                    <a:pt x="2166" y="26"/>
                  </a:lnTo>
                  <a:lnTo>
                    <a:pt x="2166" y="29"/>
                  </a:lnTo>
                  <a:lnTo>
                    <a:pt x="2168" y="29"/>
                  </a:lnTo>
                  <a:lnTo>
                    <a:pt x="2170" y="29"/>
                  </a:lnTo>
                  <a:lnTo>
                    <a:pt x="2173" y="29"/>
                  </a:lnTo>
                  <a:lnTo>
                    <a:pt x="2175" y="29"/>
                  </a:lnTo>
                  <a:lnTo>
                    <a:pt x="2178" y="29"/>
                  </a:lnTo>
                  <a:lnTo>
                    <a:pt x="2180" y="31"/>
                  </a:lnTo>
                  <a:lnTo>
                    <a:pt x="2182" y="31"/>
                  </a:lnTo>
                  <a:lnTo>
                    <a:pt x="2185" y="33"/>
                  </a:lnTo>
                  <a:lnTo>
                    <a:pt x="2185" y="36"/>
                  </a:lnTo>
                  <a:lnTo>
                    <a:pt x="2185" y="38"/>
                  </a:lnTo>
                  <a:lnTo>
                    <a:pt x="2185" y="43"/>
                  </a:lnTo>
                  <a:lnTo>
                    <a:pt x="2185" y="45"/>
                  </a:lnTo>
                  <a:lnTo>
                    <a:pt x="2182" y="52"/>
                  </a:lnTo>
                  <a:lnTo>
                    <a:pt x="2182" y="55"/>
                  </a:lnTo>
                  <a:lnTo>
                    <a:pt x="2182" y="57"/>
                  </a:lnTo>
                  <a:lnTo>
                    <a:pt x="2182" y="59"/>
                  </a:lnTo>
                  <a:lnTo>
                    <a:pt x="2185" y="64"/>
                  </a:lnTo>
                  <a:lnTo>
                    <a:pt x="2189" y="64"/>
                  </a:lnTo>
                  <a:lnTo>
                    <a:pt x="2192" y="64"/>
                  </a:lnTo>
                  <a:lnTo>
                    <a:pt x="2194" y="64"/>
                  </a:lnTo>
                  <a:lnTo>
                    <a:pt x="2199" y="64"/>
                  </a:lnTo>
                  <a:lnTo>
                    <a:pt x="2199" y="66"/>
                  </a:lnTo>
                  <a:lnTo>
                    <a:pt x="2201" y="66"/>
                  </a:lnTo>
                  <a:lnTo>
                    <a:pt x="2201" y="69"/>
                  </a:lnTo>
                  <a:lnTo>
                    <a:pt x="2201" y="71"/>
                  </a:lnTo>
                  <a:lnTo>
                    <a:pt x="2201" y="73"/>
                  </a:lnTo>
                  <a:lnTo>
                    <a:pt x="2199" y="76"/>
                  </a:lnTo>
                  <a:lnTo>
                    <a:pt x="2199" y="78"/>
                  </a:lnTo>
                  <a:lnTo>
                    <a:pt x="2196" y="83"/>
                  </a:lnTo>
                  <a:lnTo>
                    <a:pt x="2196" y="88"/>
                  </a:lnTo>
                  <a:lnTo>
                    <a:pt x="2196" y="90"/>
                  </a:lnTo>
                  <a:lnTo>
                    <a:pt x="2199" y="95"/>
                  </a:lnTo>
                  <a:lnTo>
                    <a:pt x="2196" y="99"/>
                  </a:lnTo>
                  <a:lnTo>
                    <a:pt x="2196" y="102"/>
                  </a:lnTo>
                  <a:lnTo>
                    <a:pt x="2196" y="104"/>
                  </a:lnTo>
                  <a:lnTo>
                    <a:pt x="2199" y="106"/>
                  </a:lnTo>
                  <a:lnTo>
                    <a:pt x="2201" y="109"/>
                  </a:lnTo>
                  <a:lnTo>
                    <a:pt x="2204" y="114"/>
                  </a:lnTo>
                  <a:lnTo>
                    <a:pt x="2206" y="116"/>
                  </a:lnTo>
                  <a:lnTo>
                    <a:pt x="2208" y="116"/>
                  </a:lnTo>
                  <a:lnTo>
                    <a:pt x="2211" y="116"/>
                  </a:lnTo>
                  <a:lnTo>
                    <a:pt x="2211" y="118"/>
                  </a:lnTo>
                  <a:lnTo>
                    <a:pt x="2211" y="116"/>
                  </a:lnTo>
                  <a:lnTo>
                    <a:pt x="2213" y="116"/>
                  </a:lnTo>
                  <a:lnTo>
                    <a:pt x="2215" y="116"/>
                  </a:lnTo>
                  <a:lnTo>
                    <a:pt x="2215" y="114"/>
                  </a:lnTo>
                  <a:lnTo>
                    <a:pt x="2215" y="111"/>
                  </a:lnTo>
                  <a:lnTo>
                    <a:pt x="2215" y="109"/>
                  </a:lnTo>
                  <a:lnTo>
                    <a:pt x="2215" y="106"/>
                  </a:lnTo>
                  <a:lnTo>
                    <a:pt x="2215" y="104"/>
                  </a:lnTo>
                  <a:lnTo>
                    <a:pt x="2218" y="104"/>
                  </a:lnTo>
                  <a:lnTo>
                    <a:pt x="2220" y="104"/>
                  </a:lnTo>
                  <a:lnTo>
                    <a:pt x="2220" y="106"/>
                  </a:lnTo>
                  <a:lnTo>
                    <a:pt x="2222" y="106"/>
                  </a:lnTo>
                  <a:lnTo>
                    <a:pt x="2225" y="106"/>
                  </a:lnTo>
                  <a:lnTo>
                    <a:pt x="2227" y="106"/>
                  </a:lnTo>
                  <a:lnTo>
                    <a:pt x="2230" y="106"/>
                  </a:lnTo>
                  <a:lnTo>
                    <a:pt x="2232" y="106"/>
                  </a:lnTo>
                  <a:lnTo>
                    <a:pt x="2234" y="106"/>
                  </a:lnTo>
                  <a:lnTo>
                    <a:pt x="2234" y="109"/>
                  </a:lnTo>
                  <a:lnTo>
                    <a:pt x="2237" y="111"/>
                  </a:lnTo>
                  <a:lnTo>
                    <a:pt x="2239" y="114"/>
                  </a:lnTo>
                  <a:lnTo>
                    <a:pt x="2241" y="114"/>
                  </a:lnTo>
                  <a:lnTo>
                    <a:pt x="2244" y="114"/>
                  </a:lnTo>
                  <a:lnTo>
                    <a:pt x="2246" y="114"/>
                  </a:lnTo>
                  <a:lnTo>
                    <a:pt x="2248" y="111"/>
                  </a:lnTo>
                  <a:lnTo>
                    <a:pt x="2251" y="109"/>
                  </a:lnTo>
                  <a:lnTo>
                    <a:pt x="2255" y="106"/>
                  </a:lnTo>
                  <a:lnTo>
                    <a:pt x="2258" y="106"/>
                  </a:lnTo>
                  <a:lnTo>
                    <a:pt x="2263" y="104"/>
                  </a:lnTo>
                  <a:lnTo>
                    <a:pt x="2265" y="104"/>
                  </a:lnTo>
                  <a:lnTo>
                    <a:pt x="2267" y="104"/>
                  </a:lnTo>
                  <a:lnTo>
                    <a:pt x="2272" y="102"/>
                  </a:lnTo>
                  <a:lnTo>
                    <a:pt x="2274" y="102"/>
                  </a:lnTo>
                  <a:lnTo>
                    <a:pt x="2277" y="102"/>
                  </a:lnTo>
                  <a:lnTo>
                    <a:pt x="2279" y="99"/>
                  </a:lnTo>
                  <a:lnTo>
                    <a:pt x="2281" y="99"/>
                  </a:lnTo>
                  <a:lnTo>
                    <a:pt x="2284" y="99"/>
                  </a:lnTo>
                  <a:lnTo>
                    <a:pt x="2286" y="102"/>
                  </a:lnTo>
                  <a:lnTo>
                    <a:pt x="2289" y="102"/>
                  </a:lnTo>
                  <a:lnTo>
                    <a:pt x="2291" y="102"/>
                  </a:lnTo>
                  <a:lnTo>
                    <a:pt x="2291" y="104"/>
                  </a:lnTo>
                  <a:lnTo>
                    <a:pt x="2293" y="104"/>
                  </a:lnTo>
                  <a:lnTo>
                    <a:pt x="2296" y="106"/>
                  </a:lnTo>
                  <a:lnTo>
                    <a:pt x="2296" y="109"/>
                  </a:lnTo>
                  <a:lnTo>
                    <a:pt x="2298" y="111"/>
                  </a:lnTo>
                  <a:lnTo>
                    <a:pt x="2298" y="114"/>
                  </a:lnTo>
                  <a:lnTo>
                    <a:pt x="2298" y="118"/>
                  </a:lnTo>
                  <a:lnTo>
                    <a:pt x="2298" y="121"/>
                  </a:lnTo>
                  <a:lnTo>
                    <a:pt x="2298" y="121"/>
                  </a:lnTo>
                  <a:lnTo>
                    <a:pt x="2298" y="123"/>
                  </a:lnTo>
                  <a:lnTo>
                    <a:pt x="2298" y="125"/>
                  </a:lnTo>
                  <a:lnTo>
                    <a:pt x="2298" y="128"/>
                  </a:lnTo>
                  <a:lnTo>
                    <a:pt x="2300" y="128"/>
                  </a:lnTo>
                  <a:lnTo>
                    <a:pt x="2300" y="130"/>
                  </a:lnTo>
                  <a:lnTo>
                    <a:pt x="2303" y="132"/>
                  </a:lnTo>
                  <a:lnTo>
                    <a:pt x="2305" y="135"/>
                  </a:lnTo>
                  <a:lnTo>
                    <a:pt x="2307" y="135"/>
                  </a:lnTo>
                  <a:lnTo>
                    <a:pt x="2310" y="137"/>
                  </a:lnTo>
                  <a:lnTo>
                    <a:pt x="2312" y="137"/>
                  </a:lnTo>
                  <a:lnTo>
                    <a:pt x="2315" y="140"/>
                  </a:lnTo>
                  <a:lnTo>
                    <a:pt x="2317" y="140"/>
                  </a:lnTo>
                  <a:lnTo>
                    <a:pt x="2322" y="142"/>
                  </a:lnTo>
                  <a:lnTo>
                    <a:pt x="2324" y="142"/>
                  </a:lnTo>
                  <a:lnTo>
                    <a:pt x="2324" y="142"/>
                  </a:lnTo>
                  <a:lnTo>
                    <a:pt x="2326" y="144"/>
                  </a:lnTo>
                  <a:lnTo>
                    <a:pt x="2329" y="144"/>
                  </a:lnTo>
                  <a:lnTo>
                    <a:pt x="2331" y="144"/>
                  </a:lnTo>
                  <a:lnTo>
                    <a:pt x="2333" y="144"/>
                  </a:lnTo>
                  <a:lnTo>
                    <a:pt x="2336" y="144"/>
                  </a:lnTo>
                  <a:lnTo>
                    <a:pt x="2338" y="144"/>
                  </a:lnTo>
                  <a:lnTo>
                    <a:pt x="2338" y="142"/>
                  </a:lnTo>
                  <a:lnTo>
                    <a:pt x="2341" y="142"/>
                  </a:lnTo>
                  <a:lnTo>
                    <a:pt x="2341" y="140"/>
                  </a:lnTo>
                  <a:lnTo>
                    <a:pt x="2341" y="137"/>
                  </a:lnTo>
                  <a:lnTo>
                    <a:pt x="2338" y="132"/>
                  </a:lnTo>
                  <a:lnTo>
                    <a:pt x="2338" y="128"/>
                  </a:lnTo>
                  <a:lnTo>
                    <a:pt x="2336" y="125"/>
                  </a:lnTo>
                  <a:lnTo>
                    <a:pt x="2338" y="123"/>
                  </a:lnTo>
                  <a:lnTo>
                    <a:pt x="2338" y="121"/>
                  </a:lnTo>
                  <a:lnTo>
                    <a:pt x="2338" y="121"/>
                  </a:lnTo>
                  <a:lnTo>
                    <a:pt x="2341" y="121"/>
                  </a:lnTo>
                  <a:lnTo>
                    <a:pt x="2345" y="121"/>
                  </a:lnTo>
                  <a:lnTo>
                    <a:pt x="2348" y="123"/>
                  </a:lnTo>
                  <a:lnTo>
                    <a:pt x="2350" y="123"/>
                  </a:lnTo>
                  <a:lnTo>
                    <a:pt x="2352" y="123"/>
                  </a:lnTo>
                  <a:lnTo>
                    <a:pt x="2355" y="123"/>
                  </a:lnTo>
                  <a:lnTo>
                    <a:pt x="2357" y="121"/>
                  </a:lnTo>
                  <a:lnTo>
                    <a:pt x="2359" y="118"/>
                  </a:lnTo>
                  <a:lnTo>
                    <a:pt x="2362" y="111"/>
                  </a:lnTo>
                  <a:lnTo>
                    <a:pt x="2364" y="109"/>
                  </a:lnTo>
                  <a:lnTo>
                    <a:pt x="2367" y="106"/>
                  </a:lnTo>
                  <a:lnTo>
                    <a:pt x="2369" y="106"/>
                  </a:lnTo>
                  <a:lnTo>
                    <a:pt x="2371" y="109"/>
                  </a:lnTo>
                  <a:lnTo>
                    <a:pt x="2374" y="111"/>
                  </a:lnTo>
                  <a:lnTo>
                    <a:pt x="2376" y="114"/>
                  </a:lnTo>
                  <a:lnTo>
                    <a:pt x="2378" y="116"/>
                  </a:lnTo>
                  <a:lnTo>
                    <a:pt x="2381" y="116"/>
                  </a:lnTo>
                  <a:lnTo>
                    <a:pt x="2381" y="118"/>
                  </a:lnTo>
                  <a:lnTo>
                    <a:pt x="2383" y="118"/>
                  </a:lnTo>
                  <a:lnTo>
                    <a:pt x="2383" y="116"/>
                  </a:lnTo>
                  <a:lnTo>
                    <a:pt x="2385" y="116"/>
                  </a:lnTo>
                  <a:lnTo>
                    <a:pt x="2388" y="116"/>
                  </a:lnTo>
                  <a:lnTo>
                    <a:pt x="2388" y="118"/>
                  </a:lnTo>
                  <a:lnTo>
                    <a:pt x="2388" y="121"/>
                  </a:lnTo>
                  <a:lnTo>
                    <a:pt x="2385" y="121"/>
                  </a:lnTo>
                  <a:lnTo>
                    <a:pt x="2385" y="123"/>
                  </a:lnTo>
                  <a:lnTo>
                    <a:pt x="2383" y="128"/>
                  </a:lnTo>
                  <a:lnTo>
                    <a:pt x="2383" y="130"/>
                  </a:lnTo>
                  <a:lnTo>
                    <a:pt x="2381" y="132"/>
                  </a:lnTo>
                  <a:lnTo>
                    <a:pt x="2381" y="135"/>
                  </a:lnTo>
                  <a:lnTo>
                    <a:pt x="2383" y="135"/>
                  </a:lnTo>
                  <a:lnTo>
                    <a:pt x="2383" y="137"/>
                  </a:lnTo>
                  <a:lnTo>
                    <a:pt x="2385" y="137"/>
                  </a:lnTo>
                  <a:lnTo>
                    <a:pt x="2388" y="137"/>
                  </a:lnTo>
                  <a:lnTo>
                    <a:pt x="2388" y="140"/>
                  </a:lnTo>
                  <a:lnTo>
                    <a:pt x="2388" y="142"/>
                  </a:lnTo>
                  <a:lnTo>
                    <a:pt x="2385" y="144"/>
                  </a:lnTo>
                  <a:lnTo>
                    <a:pt x="2381" y="147"/>
                  </a:lnTo>
                  <a:lnTo>
                    <a:pt x="2381" y="149"/>
                  </a:lnTo>
                  <a:lnTo>
                    <a:pt x="2378" y="151"/>
                  </a:lnTo>
                  <a:lnTo>
                    <a:pt x="2378" y="154"/>
                  </a:lnTo>
                  <a:lnTo>
                    <a:pt x="2376" y="156"/>
                  </a:lnTo>
                  <a:lnTo>
                    <a:pt x="2376" y="158"/>
                  </a:lnTo>
                  <a:lnTo>
                    <a:pt x="2378" y="161"/>
                  </a:lnTo>
                  <a:lnTo>
                    <a:pt x="2381" y="163"/>
                  </a:lnTo>
                  <a:lnTo>
                    <a:pt x="2381" y="166"/>
                  </a:lnTo>
                  <a:lnTo>
                    <a:pt x="2381" y="166"/>
                  </a:lnTo>
                  <a:lnTo>
                    <a:pt x="2381" y="168"/>
                  </a:lnTo>
                  <a:lnTo>
                    <a:pt x="2383" y="168"/>
                  </a:lnTo>
                  <a:lnTo>
                    <a:pt x="2385" y="168"/>
                  </a:lnTo>
                  <a:lnTo>
                    <a:pt x="2388" y="166"/>
                  </a:lnTo>
                  <a:lnTo>
                    <a:pt x="2388" y="163"/>
                  </a:lnTo>
                  <a:lnTo>
                    <a:pt x="2390" y="163"/>
                  </a:lnTo>
                  <a:lnTo>
                    <a:pt x="2392" y="163"/>
                  </a:lnTo>
                  <a:lnTo>
                    <a:pt x="2395" y="163"/>
                  </a:lnTo>
                  <a:lnTo>
                    <a:pt x="2397" y="163"/>
                  </a:lnTo>
                  <a:lnTo>
                    <a:pt x="2397" y="166"/>
                  </a:lnTo>
                  <a:lnTo>
                    <a:pt x="2395" y="168"/>
                  </a:lnTo>
                  <a:lnTo>
                    <a:pt x="2397" y="168"/>
                  </a:lnTo>
                  <a:lnTo>
                    <a:pt x="2400" y="168"/>
                  </a:lnTo>
                  <a:lnTo>
                    <a:pt x="2400" y="170"/>
                  </a:lnTo>
                  <a:lnTo>
                    <a:pt x="2400" y="173"/>
                  </a:lnTo>
                  <a:lnTo>
                    <a:pt x="2402" y="173"/>
                  </a:lnTo>
                  <a:lnTo>
                    <a:pt x="2404" y="173"/>
                  </a:lnTo>
                  <a:lnTo>
                    <a:pt x="2407" y="170"/>
                  </a:lnTo>
                  <a:lnTo>
                    <a:pt x="2407" y="168"/>
                  </a:lnTo>
                  <a:lnTo>
                    <a:pt x="2409" y="168"/>
                  </a:lnTo>
                  <a:lnTo>
                    <a:pt x="2411" y="166"/>
                  </a:lnTo>
                  <a:lnTo>
                    <a:pt x="2414" y="166"/>
                  </a:lnTo>
                  <a:lnTo>
                    <a:pt x="2414" y="163"/>
                  </a:lnTo>
                  <a:lnTo>
                    <a:pt x="2416" y="163"/>
                  </a:lnTo>
                  <a:lnTo>
                    <a:pt x="2418" y="163"/>
                  </a:lnTo>
                  <a:lnTo>
                    <a:pt x="2418" y="166"/>
                  </a:lnTo>
                  <a:lnTo>
                    <a:pt x="2421" y="168"/>
                  </a:lnTo>
                  <a:lnTo>
                    <a:pt x="2421" y="170"/>
                  </a:lnTo>
                  <a:lnTo>
                    <a:pt x="2418" y="170"/>
                  </a:lnTo>
                  <a:lnTo>
                    <a:pt x="2416" y="170"/>
                  </a:lnTo>
                  <a:lnTo>
                    <a:pt x="2416" y="173"/>
                  </a:lnTo>
                  <a:lnTo>
                    <a:pt x="2416" y="175"/>
                  </a:lnTo>
                  <a:lnTo>
                    <a:pt x="2416" y="177"/>
                  </a:lnTo>
                  <a:lnTo>
                    <a:pt x="2418" y="177"/>
                  </a:lnTo>
                  <a:lnTo>
                    <a:pt x="2418" y="177"/>
                  </a:lnTo>
                  <a:lnTo>
                    <a:pt x="2416" y="180"/>
                  </a:lnTo>
                  <a:lnTo>
                    <a:pt x="2416" y="182"/>
                  </a:lnTo>
                  <a:lnTo>
                    <a:pt x="2416" y="184"/>
                  </a:lnTo>
                  <a:lnTo>
                    <a:pt x="2416" y="187"/>
                  </a:lnTo>
                  <a:lnTo>
                    <a:pt x="2418" y="187"/>
                  </a:lnTo>
                  <a:lnTo>
                    <a:pt x="2418" y="184"/>
                  </a:lnTo>
                  <a:lnTo>
                    <a:pt x="2421" y="184"/>
                  </a:lnTo>
                  <a:lnTo>
                    <a:pt x="2421" y="182"/>
                  </a:lnTo>
                  <a:lnTo>
                    <a:pt x="2423" y="182"/>
                  </a:lnTo>
                  <a:lnTo>
                    <a:pt x="2426" y="182"/>
                  </a:lnTo>
                  <a:lnTo>
                    <a:pt x="2428" y="182"/>
                  </a:lnTo>
                  <a:lnTo>
                    <a:pt x="2428" y="184"/>
                  </a:lnTo>
                  <a:lnTo>
                    <a:pt x="2428" y="187"/>
                  </a:lnTo>
                  <a:lnTo>
                    <a:pt x="2426" y="187"/>
                  </a:lnTo>
                  <a:lnTo>
                    <a:pt x="2426" y="189"/>
                  </a:lnTo>
                  <a:lnTo>
                    <a:pt x="2423" y="189"/>
                  </a:lnTo>
                  <a:lnTo>
                    <a:pt x="2423" y="192"/>
                  </a:lnTo>
                  <a:lnTo>
                    <a:pt x="2423" y="194"/>
                  </a:lnTo>
                  <a:lnTo>
                    <a:pt x="2426" y="194"/>
                  </a:lnTo>
                  <a:lnTo>
                    <a:pt x="2428" y="196"/>
                  </a:lnTo>
                  <a:lnTo>
                    <a:pt x="2430" y="199"/>
                  </a:lnTo>
                  <a:lnTo>
                    <a:pt x="2433" y="199"/>
                  </a:lnTo>
                  <a:lnTo>
                    <a:pt x="2435" y="199"/>
                  </a:lnTo>
                  <a:lnTo>
                    <a:pt x="2437" y="199"/>
                  </a:lnTo>
                  <a:lnTo>
                    <a:pt x="2437" y="199"/>
                  </a:lnTo>
                  <a:lnTo>
                    <a:pt x="2440" y="199"/>
                  </a:lnTo>
                  <a:lnTo>
                    <a:pt x="2442" y="199"/>
                  </a:lnTo>
                  <a:lnTo>
                    <a:pt x="2444" y="201"/>
                  </a:lnTo>
                  <a:lnTo>
                    <a:pt x="2447" y="203"/>
                  </a:lnTo>
                  <a:lnTo>
                    <a:pt x="2449" y="206"/>
                  </a:lnTo>
                  <a:lnTo>
                    <a:pt x="2449" y="208"/>
                  </a:lnTo>
                  <a:lnTo>
                    <a:pt x="2447" y="210"/>
                  </a:lnTo>
                  <a:lnTo>
                    <a:pt x="2444" y="210"/>
                  </a:lnTo>
                  <a:lnTo>
                    <a:pt x="2442" y="208"/>
                  </a:lnTo>
                  <a:lnTo>
                    <a:pt x="2440" y="208"/>
                  </a:lnTo>
                  <a:lnTo>
                    <a:pt x="2437" y="208"/>
                  </a:lnTo>
                  <a:lnTo>
                    <a:pt x="2437" y="210"/>
                  </a:lnTo>
                  <a:lnTo>
                    <a:pt x="2437" y="210"/>
                  </a:lnTo>
                  <a:lnTo>
                    <a:pt x="2437" y="213"/>
                  </a:lnTo>
                  <a:lnTo>
                    <a:pt x="2437" y="215"/>
                  </a:lnTo>
                  <a:lnTo>
                    <a:pt x="2435" y="215"/>
                  </a:lnTo>
                  <a:lnTo>
                    <a:pt x="2435" y="218"/>
                  </a:lnTo>
                  <a:lnTo>
                    <a:pt x="2433" y="220"/>
                  </a:lnTo>
                  <a:lnTo>
                    <a:pt x="2433" y="222"/>
                  </a:lnTo>
                  <a:lnTo>
                    <a:pt x="2435" y="222"/>
                  </a:lnTo>
                  <a:lnTo>
                    <a:pt x="2437" y="222"/>
                  </a:lnTo>
                  <a:lnTo>
                    <a:pt x="2437" y="222"/>
                  </a:lnTo>
                  <a:lnTo>
                    <a:pt x="2440" y="222"/>
                  </a:lnTo>
                  <a:lnTo>
                    <a:pt x="2442" y="222"/>
                  </a:lnTo>
                  <a:lnTo>
                    <a:pt x="2442" y="220"/>
                  </a:lnTo>
                  <a:lnTo>
                    <a:pt x="2444" y="220"/>
                  </a:lnTo>
                  <a:lnTo>
                    <a:pt x="2447" y="220"/>
                  </a:lnTo>
                  <a:lnTo>
                    <a:pt x="2449" y="222"/>
                  </a:lnTo>
                  <a:lnTo>
                    <a:pt x="2452" y="225"/>
                  </a:lnTo>
                  <a:lnTo>
                    <a:pt x="2454" y="227"/>
                  </a:lnTo>
                  <a:lnTo>
                    <a:pt x="2456" y="229"/>
                  </a:lnTo>
                  <a:lnTo>
                    <a:pt x="2459" y="232"/>
                  </a:lnTo>
                  <a:lnTo>
                    <a:pt x="2461" y="234"/>
                  </a:lnTo>
                  <a:lnTo>
                    <a:pt x="2463" y="234"/>
                  </a:lnTo>
                  <a:lnTo>
                    <a:pt x="2466" y="234"/>
                  </a:lnTo>
                  <a:lnTo>
                    <a:pt x="2468" y="234"/>
                  </a:lnTo>
                  <a:lnTo>
                    <a:pt x="2473" y="236"/>
                  </a:lnTo>
                  <a:lnTo>
                    <a:pt x="2478" y="239"/>
                  </a:lnTo>
                  <a:lnTo>
                    <a:pt x="2480" y="241"/>
                  </a:lnTo>
                  <a:lnTo>
                    <a:pt x="2482" y="241"/>
                  </a:lnTo>
                  <a:lnTo>
                    <a:pt x="2482" y="244"/>
                  </a:lnTo>
                  <a:lnTo>
                    <a:pt x="2482" y="246"/>
                  </a:lnTo>
                  <a:lnTo>
                    <a:pt x="2482" y="248"/>
                  </a:lnTo>
                  <a:lnTo>
                    <a:pt x="2482" y="251"/>
                  </a:lnTo>
                  <a:lnTo>
                    <a:pt x="2480" y="253"/>
                  </a:lnTo>
                  <a:lnTo>
                    <a:pt x="2480" y="255"/>
                  </a:lnTo>
                  <a:lnTo>
                    <a:pt x="2478" y="258"/>
                  </a:lnTo>
                  <a:lnTo>
                    <a:pt x="2478" y="260"/>
                  </a:lnTo>
                  <a:lnTo>
                    <a:pt x="2475" y="260"/>
                  </a:lnTo>
                  <a:lnTo>
                    <a:pt x="2475" y="258"/>
                  </a:lnTo>
                  <a:lnTo>
                    <a:pt x="2473" y="258"/>
                  </a:lnTo>
                  <a:lnTo>
                    <a:pt x="2473" y="255"/>
                  </a:lnTo>
                  <a:lnTo>
                    <a:pt x="2470" y="255"/>
                  </a:lnTo>
                  <a:lnTo>
                    <a:pt x="2470" y="253"/>
                  </a:lnTo>
                  <a:lnTo>
                    <a:pt x="2468" y="253"/>
                  </a:lnTo>
                  <a:lnTo>
                    <a:pt x="2468" y="255"/>
                  </a:lnTo>
                  <a:lnTo>
                    <a:pt x="2466" y="258"/>
                  </a:lnTo>
                  <a:lnTo>
                    <a:pt x="2466" y="260"/>
                  </a:lnTo>
                  <a:lnTo>
                    <a:pt x="2463" y="262"/>
                  </a:lnTo>
                  <a:lnTo>
                    <a:pt x="2463" y="265"/>
                  </a:lnTo>
                  <a:lnTo>
                    <a:pt x="2466" y="267"/>
                  </a:lnTo>
                  <a:lnTo>
                    <a:pt x="2466" y="270"/>
                  </a:lnTo>
                  <a:lnTo>
                    <a:pt x="2466" y="272"/>
                  </a:lnTo>
                  <a:lnTo>
                    <a:pt x="2468" y="272"/>
                  </a:lnTo>
                  <a:lnTo>
                    <a:pt x="2468" y="274"/>
                  </a:lnTo>
                  <a:lnTo>
                    <a:pt x="2468" y="277"/>
                  </a:lnTo>
                  <a:lnTo>
                    <a:pt x="2470" y="277"/>
                  </a:lnTo>
                  <a:lnTo>
                    <a:pt x="2473" y="277"/>
                  </a:lnTo>
                  <a:lnTo>
                    <a:pt x="2473" y="274"/>
                  </a:lnTo>
                  <a:lnTo>
                    <a:pt x="2475" y="277"/>
                  </a:lnTo>
                  <a:lnTo>
                    <a:pt x="2478" y="277"/>
                  </a:lnTo>
                  <a:lnTo>
                    <a:pt x="2478" y="279"/>
                  </a:lnTo>
                  <a:lnTo>
                    <a:pt x="2478" y="281"/>
                  </a:lnTo>
                  <a:lnTo>
                    <a:pt x="2478" y="284"/>
                  </a:lnTo>
                  <a:lnTo>
                    <a:pt x="2478" y="286"/>
                  </a:lnTo>
                  <a:lnTo>
                    <a:pt x="2475" y="286"/>
                  </a:lnTo>
                  <a:lnTo>
                    <a:pt x="2475" y="288"/>
                  </a:lnTo>
                  <a:lnTo>
                    <a:pt x="2473" y="286"/>
                  </a:lnTo>
                  <a:lnTo>
                    <a:pt x="2470" y="288"/>
                  </a:lnTo>
                  <a:lnTo>
                    <a:pt x="2468" y="291"/>
                  </a:lnTo>
                  <a:lnTo>
                    <a:pt x="2468" y="291"/>
                  </a:lnTo>
                  <a:lnTo>
                    <a:pt x="2468" y="293"/>
                  </a:lnTo>
                  <a:lnTo>
                    <a:pt x="2468" y="295"/>
                  </a:lnTo>
                  <a:lnTo>
                    <a:pt x="2470" y="298"/>
                  </a:lnTo>
                  <a:lnTo>
                    <a:pt x="2473" y="300"/>
                  </a:lnTo>
                  <a:lnTo>
                    <a:pt x="2473" y="303"/>
                  </a:lnTo>
                  <a:lnTo>
                    <a:pt x="2473" y="305"/>
                  </a:lnTo>
                  <a:lnTo>
                    <a:pt x="2470" y="305"/>
                  </a:lnTo>
                  <a:lnTo>
                    <a:pt x="2468" y="305"/>
                  </a:lnTo>
                  <a:lnTo>
                    <a:pt x="2466" y="305"/>
                  </a:lnTo>
                  <a:lnTo>
                    <a:pt x="2463" y="305"/>
                  </a:lnTo>
                  <a:lnTo>
                    <a:pt x="2463" y="307"/>
                  </a:lnTo>
                  <a:lnTo>
                    <a:pt x="2463" y="310"/>
                  </a:lnTo>
                  <a:lnTo>
                    <a:pt x="2461" y="312"/>
                  </a:lnTo>
                  <a:lnTo>
                    <a:pt x="2461" y="314"/>
                  </a:lnTo>
                  <a:lnTo>
                    <a:pt x="2459" y="314"/>
                  </a:lnTo>
                  <a:lnTo>
                    <a:pt x="2459" y="317"/>
                  </a:lnTo>
                  <a:lnTo>
                    <a:pt x="2459" y="319"/>
                  </a:lnTo>
                  <a:lnTo>
                    <a:pt x="2459" y="321"/>
                  </a:lnTo>
                  <a:lnTo>
                    <a:pt x="2459" y="324"/>
                  </a:lnTo>
                  <a:lnTo>
                    <a:pt x="2461" y="326"/>
                  </a:lnTo>
                  <a:lnTo>
                    <a:pt x="2461" y="329"/>
                  </a:lnTo>
                  <a:lnTo>
                    <a:pt x="2461" y="331"/>
                  </a:lnTo>
                  <a:lnTo>
                    <a:pt x="2461" y="333"/>
                  </a:lnTo>
                  <a:lnTo>
                    <a:pt x="2461" y="336"/>
                  </a:lnTo>
                  <a:lnTo>
                    <a:pt x="2459" y="336"/>
                  </a:lnTo>
                  <a:lnTo>
                    <a:pt x="2456" y="336"/>
                  </a:lnTo>
                  <a:lnTo>
                    <a:pt x="2454" y="336"/>
                  </a:lnTo>
                  <a:lnTo>
                    <a:pt x="2454" y="333"/>
                  </a:lnTo>
                  <a:lnTo>
                    <a:pt x="2454" y="331"/>
                  </a:lnTo>
                  <a:lnTo>
                    <a:pt x="2454" y="329"/>
                  </a:lnTo>
                  <a:lnTo>
                    <a:pt x="2452" y="326"/>
                  </a:lnTo>
                  <a:lnTo>
                    <a:pt x="2452" y="324"/>
                  </a:lnTo>
                  <a:lnTo>
                    <a:pt x="2449" y="321"/>
                  </a:lnTo>
                  <a:lnTo>
                    <a:pt x="2447" y="321"/>
                  </a:lnTo>
                  <a:lnTo>
                    <a:pt x="2444" y="321"/>
                  </a:lnTo>
                  <a:lnTo>
                    <a:pt x="2442" y="321"/>
                  </a:lnTo>
                  <a:lnTo>
                    <a:pt x="2442" y="324"/>
                  </a:lnTo>
                  <a:lnTo>
                    <a:pt x="2440" y="324"/>
                  </a:lnTo>
                  <a:lnTo>
                    <a:pt x="2440" y="326"/>
                  </a:lnTo>
                  <a:lnTo>
                    <a:pt x="2440" y="329"/>
                  </a:lnTo>
                  <a:lnTo>
                    <a:pt x="2442" y="329"/>
                  </a:lnTo>
                  <a:lnTo>
                    <a:pt x="2442" y="326"/>
                  </a:lnTo>
                  <a:lnTo>
                    <a:pt x="2444" y="326"/>
                  </a:lnTo>
                  <a:lnTo>
                    <a:pt x="2444" y="329"/>
                  </a:lnTo>
                  <a:lnTo>
                    <a:pt x="2447" y="331"/>
                  </a:lnTo>
                  <a:lnTo>
                    <a:pt x="2447" y="333"/>
                  </a:lnTo>
                  <a:lnTo>
                    <a:pt x="2447" y="336"/>
                  </a:lnTo>
                  <a:lnTo>
                    <a:pt x="2449" y="338"/>
                  </a:lnTo>
                  <a:lnTo>
                    <a:pt x="2449" y="340"/>
                  </a:lnTo>
                  <a:lnTo>
                    <a:pt x="2449" y="343"/>
                  </a:lnTo>
                  <a:lnTo>
                    <a:pt x="2449" y="345"/>
                  </a:lnTo>
                  <a:lnTo>
                    <a:pt x="2447" y="345"/>
                  </a:lnTo>
                  <a:lnTo>
                    <a:pt x="2447" y="347"/>
                  </a:lnTo>
                  <a:lnTo>
                    <a:pt x="2447" y="347"/>
                  </a:lnTo>
                  <a:lnTo>
                    <a:pt x="2444" y="347"/>
                  </a:lnTo>
                  <a:lnTo>
                    <a:pt x="2444" y="350"/>
                  </a:lnTo>
                  <a:lnTo>
                    <a:pt x="2442" y="350"/>
                  </a:lnTo>
                  <a:lnTo>
                    <a:pt x="2442" y="352"/>
                  </a:lnTo>
                  <a:lnTo>
                    <a:pt x="2440" y="352"/>
                  </a:lnTo>
                  <a:lnTo>
                    <a:pt x="2440" y="355"/>
                  </a:lnTo>
                  <a:lnTo>
                    <a:pt x="2442" y="355"/>
                  </a:lnTo>
                  <a:lnTo>
                    <a:pt x="2444" y="355"/>
                  </a:lnTo>
                  <a:lnTo>
                    <a:pt x="2447" y="355"/>
                  </a:lnTo>
                  <a:lnTo>
                    <a:pt x="2447" y="357"/>
                  </a:lnTo>
                  <a:lnTo>
                    <a:pt x="2449" y="357"/>
                  </a:lnTo>
                  <a:lnTo>
                    <a:pt x="2449" y="359"/>
                  </a:lnTo>
                  <a:lnTo>
                    <a:pt x="2452" y="359"/>
                  </a:lnTo>
                  <a:lnTo>
                    <a:pt x="2454" y="359"/>
                  </a:lnTo>
                  <a:lnTo>
                    <a:pt x="2456" y="362"/>
                  </a:lnTo>
                  <a:lnTo>
                    <a:pt x="2459" y="362"/>
                  </a:lnTo>
                  <a:lnTo>
                    <a:pt x="2461" y="362"/>
                  </a:lnTo>
                  <a:lnTo>
                    <a:pt x="2463" y="364"/>
                  </a:lnTo>
                  <a:lnTo>
                    <a:pt x="2466" y="364"/>
                  </a:lnTo>
                  <a:lnTo>
                    <a:pt x="2468" y="366"/>
                  </a:lnTo>
                  <a:lnTo>
                    <a:pt x="2466" y="369"/>
                  </a:lnTo>
                  <a:lnTo>
                    <a:pt x="2463" y="371"/>
                  </a:lnTo>
                  <a:lnTo>
                    <a:pt x="2461" y="371"/>
                  </a:lnTo>
                  <a:lnTo>
                    <a:pt x="2461" y="373"/>
                  </a:lnTo>
                  <a:lnTo>
                    <a:pt x="2459" y="376"/>
                  </a:lnTo>
                  <a:lnTo>
                    <a:pt x="2456" y="378"/>
                  </a:lnTo>
                  <a:lnTo>
                    <a:pt x="2454" y="381"/>
                  </a:lnTo>
                  <a:lnTo>
                    <a:pt x="2454" y="383"/>
                  </a:lnTo>
                  <a:lnTo>
                    <a:pt x="2456" y="383"/>
                  </a:lnTo>
                  <a:lnTo>
                    <a:pt x="2459" y="383"/>
                  </a:lnTo>
                  <a:lnTo>
                    <a:pt x="2461" y="383"/>
                  </a:lnTo>
                  <a:lnTo>
                    <a:pt x="2463" y="383"/>
                  </a:lnTo>
                  <a:lnTo>
                    <a:pt x="2466" y="383"/>
                  </a:lnTo>
                  <a:lnTo>
                    <a:pt x="2468" y="383"/>
                  </a:lnTo>
                  <a:lnTo>
                    <a:pt x="2470" y="383"/>
                  </a:lnTo>
                  <a:lnTo>
                    <a:pt x="2470" y="385"/>
                  </a:lnTo>
                  <a:lnTo>
                    <a:pt x="2473" y="385"/>
                  </a:lnTo>
                  <a:lnTo>
                    <a:pt x="2475" y="388"/>
                  </a:lnTo>
                  <a:lnTo>
                    <a:pt x="2475" y="390"/>
                  </a:lnTo>
                  <a:lnTo>
                    <a:pt x="2478" y="392"/>
                  </a:lnTo>
                  <a:lnTo>
                    <a:pt x="2478" y="395"/>
                  </a:lnTo>
                  <a:lnTo>
                    <a:pt x="2478" y="397"/>
                  </a:lnTo>
                  <a:lnTo>
                    <a:pt x="2478" y="399"/>
                  </a:lnTo>
                  <a:lnTo>
                    <a:pt x="2478" y="402"/>
                  </a:lnTo>
                  <a:lnTo>
                    <a:pt x="2475" y="402"/>
                  </a:lnTo>
                  <a:lnTo>
                    <a:pt x="2473" y="402"/>
                  </a:lnTo>
                  <a:lnTo>
                    <a:pt x="2473" y="404"/>
                  </a:lnTo>
                  <a:lnTo>
                    <a:pt x="2470" y="407"/>
                  </a:lnTo>
                  <a:lnTo>
                    <a:pt x="2470" y="409"/>
                  </a:lnTo>
                  <a:lnTo>
                    <a:pt x="2470" y="411"/>
                  </a:lnTo>
                  <a:lnTo>
                    <a:pt x="2473" y="414"/>
                  </a:lnTo>
                  <a:lnTo>
                    <a:pt x="2475" y="414"/>
                  </a:lnTo>
                  <a:lnTo>
                    <a:pt x="2478" y="414"/>
                  </a:lnTo>
                  <a:lnTo>
                    <a:pt x="2478" y="411"/>
                  </a:lnTo>
                  <a:lnTo>
                    <a:pt x="2480" y="411"/>
                  </a:lnTo>
                  <a:lnTo>
                    <a:pt x="2482" y="411"/>
                  </a:lnTo>
                  <a:lnTo>
                    <a:pt x="2485" y="414"/>
                  </a:lnTo>
                  <a:lnTo>
                    <a:pt x="2487" y="414"/>
                  </a:lnTo>
                  <a:lnTo>
                    <a:pt x="2489" y="414"/>
                  </a:lnTo>
                  <a:lnTo>
                    <a:pt x="2489" y="416"/>
                  </a:lnTo>
                  <a:lnTo>
                    <a:pt x="2492" y="416"/>
                  </a:lnTo>
                  <a:lnTo>
                    <a:pt x="2494" y="416"/>
                  </a:lnTo>
                  <a:lnTo>
                    <a:pt x="2494" y="418"/>
                  </a:lnTo>
                  <a:lnTo>
                    <a:pt x="2494" y="418"/>
                  </a:lnTo>
                  <a:lnTo>
                    <a:pt x="2494" y="421"/>
                  </a:lnTo>
                  <a:lnTo>
                    <a:pt x="2494" y="423"/>
                  </a:lnTo>
                  <a:lnTo>
                    <a:pt x="2496" y="423"/>
                  </a:lnTo>
                  <a:lnTo>
                    <a:pt x="2496" y="425"/>
                  </a:lnTo>
                  <a:lnTo>
                    <a:pt x="2499" y="425"/>
                  </a:lnTo>
                  <a:lnTo>
                    <a:pt x="2499" y="428"/>
                  </a:lnTo>
                  <a:lnTo>
                    <a:pt x="2501" y="428"/>
                  </a:lnTo>
                  <a:lnTo>
                    <a:pt x="2501" y="430"/>
                  </a:lnTo>
                  <a:lnTo>
                    <a:pt x="2501" y="433"/>
                  </a:lnTo>
                  <a:lnTo>
                    <a:pt x="2501" y="435"/>
                  </a:lnTo>
                  <a:lnTo>
                    <a:pt x="2501" y="437"/>
                  </a:lnTo>
                  <a:lnTo>
                    <a:pt x="2501" y="440"/>
                  </a:lnTo>
                  <a:lnTo>
                    <a:pt x="2504" y="440"/>
                  </a:lnTo>
                  <a:lnTo>
                    <a:pt x="2506" y="440"/>
                  </a:lnTo>
                  <a:lnTo>
                    <a:pt x="2508" y="437"/>
                  </a:lnTo>
                  <a:lnTo>
                    <a:pt x="2511" y="437"/>
                  </a:lnTo>
                  <a:lnTo>
                    <a:pt x="2513" y="437"/>
                  </a:lnTo>
                  <a:lnTo>
                    <a:pt x="2513" y="440"/>
                  </a:lnTo>
                  <a:lnTo>
                    <a:pt x="2515" y="440"/>
                  </a:lnTo>
                  <a:lnTo>
                    <a:pt x="2515" y="442"/>
                  </a:lnTo>
                  <a:lnTo>
                    <a:pt x="2515" y="444"/>
                  </a:lnTo>
                  <a:lnTo>
                    <a:pt x="2515" y="447"/>
                  </a:lnTo>
                  <a:lnTo>
                    <a:pt x="2515" y="449"/>
                  </a:lnTo>
                  <a:lnTo>
                    <a:pt x="2515" y="451"/>
                  </a:lnTo>
                  <a:lnTo>
                    <a:pt x="2515" y="454"/>
                  </a:lnTo>
                  <a:lnTo>
                    <a:pt x="2515" y="456"/>
                  </a:lnTo>
                  <a:lnTo>
                    <a:pt x="2515" y="458"/>
                  </a:lnTo>
                  <a:lnTo>
                    <a:pt x="2515" y="458"/>
                  </a:lnTo>
                  <a:lnTo>
                    <a:pt x="2515" y="461"/>
                  </a:lnTo>
                  <a:lnTo>
                    <a:pt x="2515" y="463"/>
                  </a:lnTo>
                  <a:lnTo>
                    <a:pt x="2515" y="466"/>
                  </a:lnTo>
                  <a:lnTo>
                    <a:pt x="2518" y="466"/>
                  </a:lnTo>
                  <a:lnTo>
                    <a:pt x="2518" y="468"/>
                  </a:lnTo>
                  <a:lnTo>
                    <a:pt x="2520" y="468"/>
                  </a:lnTo>
                  <a:lnTo>
                    <a:pt x="2522" y="468"/>
                  </a:lnTo>
                  <a:lnTo>
                    <a:pt x="2525" y="468"/>
                  </a:lnTo>
                  <a:lnTo>
                    <a:pt x="2527" y="468"/>
                  </a:lnTo>
                  <a:lnTo>
                    <a:pt x="2527" y="470"/>
                  </a:lnTo>
                  <a:lnTo>
                    <a:pt x="2530" y="470"/>
                  </a:lnTo>
                  <a:lnTo>
                    <a:pt x="2530" y="473"/>
                  </a:lnTo>
                  <a:lnTo>
                    <a:pt x="2530" y="475"/>
                  </a:lnTo>
                  <a:lnTo>
                    <a:pt x="2530" y="477"/>
                  </a:lnTo>
                  <a:lnTo>
                    <a:pt x="2530" y="480"/>
                  </a:lnTo>
                  <a:lnTo>
                    <a:pt x="2527" y="480"/>
                  </a:lnTo>
                  <a:lnTo>
                    <a:pt x="2527" y="482"/>
                  </a:lnTo>
                  <a:lnTo>
                    <a:pt x="2525" y="482"/>
                  </a:lnTo>
                  <a:lnTo>
                    <a:pt x="2525" y="480"/>
                  </a:lnTo>
                  <a:lnTo>
                    <a:pt x="2522" y="480"/>
                  </a:lnTo>
                  <a:lnTo>
                    <a:pt x="2520" y="480"/>
                  </a:lnTo>
                  <a:lnTo>
                    <a:pt x="2518" y="480"/>
                  </a:lnTo>
                  <a:lnTo>
                    <a:pt x="2515" y="482"/>
                  </a:lnTo>
                  <a:lnTo>
                    <a:pt x="2515" y="484"/>
                  </a:lnTo>
                  <a:lnTo>
                    <a:pt x="2515" y="487"/>
                  </a:lnTo>
                  <a:lnTo>
                    <a:pt x="2518" y="487"/>
                  </a:lnTo>
                  <a:lnTo>
                    <a:pt x="2518" y="489"/>
                  </a:lnTo>
                  <a:lnTo>
                    <a:pt x="2518" y="492"/>
                  </a:lnTo>
                  <a:lnTo>
                    <a:pt x="2520" y="492"/>
                  </a:lnTo>
                  <a:lnTo>
                    <a:pt x="2520" y="494"/>
                  </a:lnTo>
                  <a:lnTo>
                    <a:pt x="2522" y="496"/>
                  </a:lnTo>
                  <a:lnTo>
                    <a:pt x="2522" y="499"/>
                  </a:lnTo>
                  <a:lnTo>
                    <a:pt x="2525" y="499"/>
                  </a:lnTo>
                  <a:lnTo>
                    <a:pt x="2525" y="501"/>
                  </a:lnTo>
                  <a:lnTo>
                    <a:pt x="2527" y="501"/>
                  </a:lnTo>
                  <a:lnTo>
                    <a:pt x="2527" y="503"/>
                  </a:lnTo>
                  <a:lnTo>
                    <a:pt x="2525" y="503"/>
                  </a:lnTo>
                  <a:lnTo>
                    <a:pt x="2525" y="506"/>
                  </a:lnTo>
                  <a:lnTo>
                    <a:pt x="2525" y="508"/>
                  </a:lnTo>
                  <a:lnTo>
                    <a:pt x="2527" y="508"/>
                  </a:lnTo>
                  <a:lnTo>
                    <a:pt x="2527" y="510"/>
                  </a:lnTo>
                  <a:lnTo>
                    <a:pt x="2530" y="510"/>
                  </a:lnTo>
                  <a:lnTo>
                    <a:pt x="2532" y="508"/>
                  </a:lnTo>
                  <a:lnTo>
                    <a:pt x="2534" y="508"/>
                  </a:lnTo>
                  <a:lnTo>
                    <a:pt x="2534" y="510"/>
                  </a:lnTo>
                  <a:lnTo>
                    <a:pt x="2537" y="510"/>
                  </a:lnTo>
                  <a:lnTo>
                    <a:pt x="2539" y="513"/>
                  </a:lnTo>
                  <a:lnTo>
                    <a:pt x="2539" y="515"/>
                  </a:lnTo>
                  <a:lnTo>
                    <a:pt x="2539" y="515"/>
                  </a:lnTo>
                  <a:lnTo>
                    <a:pt x="2539" y="518"/>
                  </a:lnTo>
                  <a:lnTo>
                    <a:pt x="2539" y="520"/>
                  </a:lnTo>
                  <a:lnTo>
                    <a:pt x="2541" y="520"/>
                  </a:lnTo>
                  <a:lnTo>
                    <a:pt x="2541" y="522"/>
                  </a:lnTo>
                  <a:lnTo>
                    <a:pt x="2544" y="522"/>
                  </a:lnTo>
                  <a:lnTo>
                    <a:pt x="2544" y="525"/>
                  </a:lnTo>
                  <a:lnTo>
                    <a:pt x="2546" y="525"/>
                  </a:lnTo>
                  <a:lnTo>
                    <a:pt x="2546" y="527"/>
                  </a:lnTo>
                  <a:lnTo>
                    <a:pt x="2548" y="527"/>
                  </a:lnTo>
                  <a:lnTo>
                    <a:pt x="2551" y="527"/>
                  </a:lnTo>
                  <a:lnTo>
                    <a:pt x="2551" y="525"/>
                  </a:lnTo>
                  <a:lnTo>
                    <a:pt x="2551" y="525"/>
                  </a:lnTo>
                  <a:lnTo>
                    <a:pt x="2551" y="522"/>
                  </a:lnTo>
                  <a:lnTo>
                    <a:pt x="2553" y="522"/>
                  </a:lnTo>
                  <a:lnTo>
                    <a:pt x="2555" y="522"/>
                  </a:lnTo>
                  <a:lnTo>
                    <a:pt x="2555" y="520"/>
                  </a:lnTo>
                  <a:lnTo>
                    <a:pt x="2558" y="520"/>
                  </a:lnTo>
                  <a:lnTo>
                    <a:pt x="2560" y="520"/>
                  </a:lnTo>
                  <a:lnTo>
                    <a:pt x="2563" y="520"/>
                  </a:lnTo>
                  <a:lnTo>
                    <a:pt x="2563" y="522"/>
                  </a:lnTo>
                  <a:lnTo>
                    <a:pt x="2565" y="522"/>
                  </a:lnTo>
                  <a:lnTo>
                    <a:pt x="2565" y="525"/>
                  </a:lnTo>
                  <a:lnTo>
                    <a:pt x="2565" y="527"/>
                  </a:lnTo>
                  <a:lnTo>
                    <a:pt x="2565" y="529"/>
                  </a:lnTo>
                  <a:lnTo>
                    <a:pt x="2565" y="532"/>
                  </a:lnTo>
                  <a:lnTo>
                    <a:pt x="2567" y="534"/>
                  </a:lnTo>
                  <a:lnTo>
                    <a:pt x="2570" y="534"/>
                  </a:lnTo>
                  <a:lnTo>
                    <a:pt x="2570" y="536"/>
                  </a:lnTo>
                  <a:lnTo>
                    <a:pt x="2572" y="536"/>
                  </a:lnTo>
                  <a:lnTo>
                    <a:pt x="2572" y="539"/>
                  </a:lnTo>
                  <a:lnTo>
                    <a:pt x="2574" y="539"/>
                  </a:lnTo>
                  <a:lnTo>
                    <a:pt x="2577" y="541"/>
                  </a:lnTo>
                  <a:lnTo>
                    <a:pt x="2577" y="544"/>
                  </a:lnTo>
                  <a:lnTo>
                    <a:pt x="2579" y="544"/>
                  </a:lnTo>
                  <a:lnTo>
                    <a:pt x="2579" y="546"/>
                  </a:lnTo>
                  <a:lnTo>
                    <a:pt x="2581" y="546"/>
                  </a:lnTo>
                  <a:lnTo>
                    <a:pt x="2581" y="548"/>
                  </a:lnTo>
                  <a:lnTo>
                    <a:pt x="2579" y="548"/>
                  </a:lnTo>
                  <a:lnTo>
                    <a:pt x="2579" y="551"/>
                  </a:lnTo>
                  <a:lnTo>
                    <a:pt x="2579" y="553"/>
                  </a:lnTo>
                  <a:lnTo>
                    <a:pt x="2579" y="555"/>
                  </a:lnTo>
                  <a:lnTo>
                    <a:pt x="2581" y="555"/>
                  </a:lnTo>
                  <a:lnTo>
                    <a:pt x="2581" y="558"/>
                  </a:lnTo>
                  <a:lnTo>
                    <a:pt x="2584" y="558"/>
                  </a:lnTo>
                  <a:lnTo>
                    <a:pt x="2584" y="560"/>
                  </a:lnTo>
                  <a:lnTo>
                    <a:pt x="2586" y="560"/>
                  </a:lnTo>
                  <a:lnTo>
                    <a:pt x="2586" y="562"/>
                  </a:lnTo>
                  <a:lnTo>
                    <a:pt x="2584" y="562"/>
                  </a:lnTo>
                  <a:lnTo>
                    <a:pt x="2584" y="565"/>
                  </a:lnTo>
                  <a:lnTo>
                    <a:pt x="2586" y="567"/>
                  </a:lnTo>
                  <a:lnTo>
                    <a:pt x="2586" y="570"/>
                  </a:lnTo>
                  <a:lnTo>
                    <a:pt x="2589" y="570"/>
                  </a:lnTo>
                  <a:lnTo>
                    <a:pt x="2593" y="572"/>
                  </a:lnTo>
                  <a:lnTo>
                    <a:pt x="2596" y="572"/>
                  </a:lnTo>
                  <a:lnTo>
                    <a:pt x="2598" y="572"/>
                  </a:lnTo>
                  <a:lnTo>
                    <a:pt x="2598" y="572"/>
                  </a:lnTo>
                  <a:lnTo>
                    <a:pt x="2598" y="574"/>
                  </a:lnTo>
                  <a:lnTo>
                    <a:pt x="2596" y="577"/>
                  </a:lnTo>
                  <a:lnTo>
                    <a:pt x="2596" y="579"/>
                  </a:lnTo>
                  <a:lnTo>
                    <a:pt x="2596" y="581"/>
                  </a:lnTo>
                  <a:lnTo>
                    <a:pt x="2596" y="584"/>
                  </a:lnTo>
                  <a:lnTo>
                    <a:pt x="2598" y="584"/>
                  </a:lnTo>
                  <a:lnTo>
                    <a:pt x="2600" y="584"/>
                  </a:lnTo>
                  <a:lnTo>
                    <a:pt x="2607" y="581"/>
                  </a:lnTo>
                  <a:lnTo>
                    <a:pt x="2607" y="581"/>
                  </a:lnTo>
                  <a:lnTo>
                    <a:pt x="2607" y="584"/>
                  </a:lnTo>
                  <a:lnTo>
                    <a:pt x="2607" y="586"/>
                  </a:lnTo>
                  <a:lnTo>
                    <a:pt x="2607" y="588"/>
                  </a:lnTo>
                  <a:lnTo>
                    <a:pt x="2605" y="591"/>
                  </a:lnTo>
                  <a:lnTo>
                    <a:pt x="2605" y="593"/>
                  </a:lnTo>
                  <a:lnTo>
                    <a:pt x="2607" y="596"/>
                  </a:lnTo>
                  <a:lnTo>
                    <a:pt x="2607" y="600"/>
                  </a:lnTo>
                  <a:lnTo>
                    <a:pt x="2607" y="605"/>
                  </a:lnTo>
                  <a:lnTo>
                    <a:pt x="2607" y="607"/>
                  </a:lnTo>
                  <a:lnTo>
                    <a:pt x="2610" y="607"/>
                  </a:lnTo>
                  <a:lnTo>
                    <a:pt x="2610" y="605"/>
                  </a:lnTo>
                  <a:lnTo>
                    <a:pt x="2612" y="605"/>
                  </a:lnTo>
                  <a:lnTo>
                    <a:pt x="2615" y="607"/>
                  </a:lnTo>
                  <a:lnTo>
                    <a:pt x="2615" y="610"/>
                  </a:lnTo>
                  <a:lnTo>
                    <a:pt x="2615" y="614"/>
                  </a:lnTo>
                  <a:lnTo>
                    <a:pt x="2617" y="614"/>
                  </a:lnTo>
                  <a:lnTo>
                    <a:pt x="2619" y="614"/>
                  </a:lnTo>
                  <a:lnTo>
                    <a:pt x="2622" y="612"/>
                  </a:lnTo>
                  <a:lnTo>
                    <a:pt x="2624" y="614"/>
                  </a:lnTo>
                  <a:lnTo>
                    <a:pt x="2624" y="617"/>
                  </a:lnTo>
                  <a:lnTo>
                    <a:pt x="2624" y="619"/>
                  </a:lnTo>
                  <a:lnTo>
                    <a:pt x="2626" y="622"/>
                  </a:lnTo>
                  <a:lnTo>
                    <a:pt x="2629" y="624"/>
                  </a:lnTo>
                  <a:lnTo>
                    <a:pt x="2629" y="626"/>
                  </a:lnTo>
                  <a:lnTo>
                    <a:pt x="2626" y="629"/>
                  </a:lnTo>
                  <a:lnTo>
                    <a:pt x="2626" y="629"/>
                  </a:lnTo>
                  <a:lnTo>
                    <a:pt x="2624" y="629"/>
                  </a:lnTo>
                  <a:lnTo>
                    <a:pt x="2619" y="631"/>
                  </a:lnTo>
                  <a:lnTo>
                    <a:pt x="2615" y="633"/>
                  </a:lnTo>
                  <a:lnTo>
                    <a:pt x="2612" y="633"/>
                  </a:lnTo>
                  <a:lnTo>
                    <a:pt x="2610" y="633"/>
                  </a:lnTo>
                  <a:lnTo>
                    <a:pt x="2607" y="636"/>
                  </a:lnTo>
                  <a:lnTo>
                    <a:pt x="2607" y="638"/>
                  </a:lnTo>
                  <a:lnTo>
                    <a:pt x="2607" y="638"/>
                  </a:lnTo>
                  <a:lnTo>
                    <a:pt x="2605" y="638"/>
                  </a:lnTo>
                  <a:lnTo>
                    <a:pt x="2605" y="640"/>
                  </a:lnTo>
                  <a:lnTo>
                    <a:pt x="2605" y="643"/>
                  </a:lnTo>
                  <a:lnTo>
                    <a:pt x="2607" y="647"/>
                  </a:lnTo>
                  <a:lnTo>
                    <a:pt x="2607" y="652"/>
                  </a:lnTo>
                  <a:lnTo>
                    <a:pt x="2607" y="657"/>
                  </a:lnTo>
                  <a:lnTo>
                    <a:pt x="2610" y="659"/>
                  </a:lnTo>
                  <a:lnTo>
                    <a:pt x="2610" y="662"/>
                  </a:lnTo>
                  <a:lnTo>
                    <a:pt x="2610" y="664"/>
                  </a:lnTo>
                  <a:lnTo>
                    <a:pt x="2610" y="666"/>
                  </a:lnTo>
                  <a:lnTo>
                    <a:pt x="2607" y="666"/>
                  </a:lnTo>
                  <a:lnTo>
                    <a:pt x="2605" y="666"/>
                  </a:lnTo>
                  <a:lnTo>
                    <a:pt x="2603" y="669"/>
                  </a:lnTo>
                  <a:lnTo>
                    <a:pt x="2598" y="669"/>
                  </a:lnTo>
                  <a:lnTo>
                    <a:pt x="2598" y="671"/>
                  </a:lnTo>
                  <a:lnTo>
                    <a:pt x="2596" y="671"/>
                  </a:lnTo>
                  <a:lnTo>
                    <a:pt x="2591" y="671"/>
                  </a:lnTo>
                  <a:lnTo>
                    <a:pt x="2589" y="671"/>
                  </a:lnTo>
                  <a:lnTo>
                    <a:pt x="2584" y="671"/>
                  </a:lnTo>
                  <a:lnTo>
                    <a:pt x="2581" y="671"/>
                  </a:lnTo>
                  <a:lnTo>
                    <a:pt x="2581" y="673"/>
                  </a:lnTo>
                  <a:lnTo>
                    <a:pt x="2581" y="676"/>
                  </a:lnTo>
                  <a:lnTo>
                    <a:pt x="2584" y="678"/>
                  </a:lnTo>
                  <a:lnTo>
                    <a:pt x="2586" y="681"/>
                  </a:lnTo>
                  <a:lnTo>
                    <a:pt x="2589" y="681"/>
                  </a:lnTo>
                  <a:lnTo>
                    <a:pt x="2591" y="681"/>
                  </a:lnTo>
                  <a:lnTo>
                    <a:pt x="2593" y="683"/>
                  </a:lnTo>
                  <a:lnTo>
                    <a:pt x="2596" y="683"/>
                  </a:lnTo>
                  <a:lnTo>
                    <a:pt x="2596" y="685"/>
                  </a:lnTo>
                  <a:lnTo>
                    <a:pt x="2598" y="685"/>
                  </a:lnTo>
                  <a:lnTo>
                    <a:pt x="2598" y="685"/>
                  </a:lnTo>
                  <a:lnTo>
                    <a:pt x="2598" y="688"/>
                  </a:lnTo>
                  <a:lnTo>
                    <a:pt x="2598" y="690"/>
                  </a:lnTo>
                  <a:lnTo>
                    <a:pt x="2600" y="690"/>
                  </a:lnTo>
                  <a:lnTo>
                    <a:pt x="2600" y="692"/>
                  </a:lnTo>
                  <a:lnTo>
                    <a:pt x="2603" y="695"/>
                  </a:lnTo>
                  <a:lnTo>
                    <a:pt x="2607" y="695"/>
                  </a:lnTo>
                  <a:lnTo>
                    <a:pt x="2607" y="695"/>
                  </a:lnTo>
                  <a:lnTo>
                    <a:pt x="2607" y="697"/>
                  </a:lnTo>
                  <a:lnTo>
                    <a:pt x="2610" y="697"/>
                  </a:lnTo>
                  <a:lnTo>
                    <a:pt x="2610" y="699"/>
                  </a:lnTo>
                  <a:lnTo>
                    <a:pt x="2610" y="702"/>
                  </a:lnTo>
                  <a:lnTo>
                    <a:pt x="2610" y="704"/>
                  </a:lnTo>
                  <a:lnTo>
                    <a:pt x="2610" y="707"/>
                  </a:lnTo>
                  <a:lnTo>
                    <a:pt x="2610" y="709"/>
                  </a:lnTo>
                  <a:lnTo>
                    <a:pt x="2610" y="711"/>
                  </a:lnTo>
                  <a:lnTo>
                    <a:pt x="2607" y="714"/>
                  </a:lnTo>
                  <a:lnTo>
                    <a:pt x="2607" y="714"/>
                  </a:lnTo>
                  <a:lnTo>
                    <a:pt x="2607" y="716"/>
                  </a:lnTo>
                  <a:lnTo>
                    <a:pt x="2605" y="716"/>
                  </a:lnTo>
                  <a:lnTo>
                    <a:pt x="2600" y="716"/>
                  </a:lnTo>
                  <a:lnTo>
                    <a:pt x="2598" y="718"/>
                  </a:lnTo>
                  <a:lnTo>
                    <a:pt x="2596" y="718"/>
                  </a:lnTo>
                  <a:lnTo>
                    <a:pt x="2593" y="721"/>
                  </a:lnTo>
                  <a:lnTo>
                    <a:pt x="2591" y="721"/>
                  </a:lnTo>
                  <a:lnTo>
                    <a:pt x="2589" y="723"/>
                  </a:lnTo>
                  <a:lnTo>
                    <a:pt x="2586" y="725"/>
                  </a:lnTo>
                  <a:lnTo>
                    <a:pt x="2584" y="725"/>
                  </a:lnTo>
                  <a:lnTo>
                    <a:pt x="2584" y="728"/>
                  </a:lnTo>
                  <a:lnTo>
                    <a:pt x="2584" y="730"/>
                  </a:lnTo>
                  <a:lnTo>
                    <a:pt x="2584" y="733"/>
                  </a:lnTo>
                  <a:lnTo>
                    <a:pt x="2584" y="735"/>
                  </a:lnTo>
                  <a:lnTo>
                    <a:pt x="2584" y="737"/>
                  </a:lnTo>
                  <a:lnTo>
                    <a:pt x="2584" y="740"/>
                  </a:lnTo>
                  <a:lnTo>
                    <a:pt x="2584" y="742"/>
                  </a:lnTo>
                  <a:lnTo>
                    <a:pt x="2586" y="742"/>
                  </a:lnTo>
                  <a:lnTo>
                    <a:pt x="2589" y="744"/>
                  </a:lnTo>
                  <a:lnTo>
                    <a:pt x="2591" y="747"/>
                  </a:lnTo>
                  <a:lnTo>
                    <a:pt x="2593" y="747"/>
                  </a:lnTo>
                  <a:lnTo>
                    <a:pt x="2593" y="749"/>
                  </a:lnTo>
                  <a:lnTo>
                    <a:pt x="2593" y="751"/>
                  </a:lnTo>
                  <a:lnTo>
                    <a:pt x="2593" y="754"/>
                  </a:lnTo>
                  <a:lnTo>
                    <a:pt x="2591" y="756"/>
                  </a:lnTo>
                  <a:lnTo>
                    <a:pt x="2589" y="759"/>
                  </a:lnTo>
                  <a:lnTo>
                    <a:pt x="2589" y="761"/>
                  </a:lnTo>
                  <a:lnTo>
                    <a:pt x="2591" y="761"/>
                  </a:lnTo>
                  <a:lnTo>
                    <a:pt x="2591" y="763"/>
                  </a:lnTo>
                  <a:lnTo>
                    <a:pt x="2593" y="763"/>
                  </a:lnTo>
                  <a:lnTo>
                    <a:pt x="2596" y="761"/>
                  </a:lnTo>
                  <a:lnTo>
                    <a:pt x="2598" y="761"/>
                  </a:lnTo>
                  <a:lnTo>
                    <a:pt x="2598" y="763"/>
                  </a:lnTo>
                  <a:lnTo>
                    <a:pt x="2600" y="763"/>
                  </a:lnTo>
                  <a:lnTo>
                    <a:pt x="2600" y="766"/>
                  </a:lnTo>
                  <a:lnTo>
                    <a:pt x="2600" y="768"/>
                  </a:lnTo>
                  <a:lnTo>
                    <a:pt x="2600" y="770"/>
                  </a:lnTo>
                  <a:lnTo>
                    <a:pt x="2598" y="770"/>
                  </a:lnTo>
                  <a:lnTo>
                    <a:pt x="2593" y="775"/>
                  </a:lnTo>
                  <a:lnTo>
                    <a:pt x="2593" y="777"/>
                  </a:lnTo>
                  <a:lnTo>
                    <a:pt x="2591" y="777"/>
                  </a:lnTo>
                  <a:lnTo>
                    <a:pt x="2591" y="780"/>
                  </a:lnTo>
                  <a:lnTo>
                    <a:pt x="2591" y="782"/>
                  </a:lnTo>
                  <a:lnTo>
                    <a:pt x="2593" y="785"/>
                  </a:lnTo>
                  <a:lnTo>
                    <a:pt x="2593" y="787"/>
                  </a:lnTo>
                  <a:lnTo>
                    <a:pt x="2593" y="789"/>
                  </a:lnTo>
                  <a:lnTo>
                    <a:pt x="2593" y="792"/>
                  </a:lnTo>
                  <a:lnTo>
                    <a:pt x="2593" y="794"/>
                  </a:lnTo>
                  <a:lnTo>
                    <a:pt x="2593" y="796"/>
                  </a:lnTo>
                  <a:lnTo>
                    <a:pt x="2591" y="799"/>
                  </a:lnTo>
                  <a:lnTo>
                    <a:pt x="2591" y="799"/>
                  </a:lnTo>
                  <a:lnTo>
                    <a:pt x="2589" y="803"/>
                  </a:lnTo>
                  <a:lnTo>
                    <a:pt x="2586" y="808"/>
                  </a:lnTo>
                  <a:lnTo>
                    <a:pt x="2586" y="810"/>
                  </a:lnTo>
                  <a:lnTo>
                    <a:pt x="2584" y="810"/>
                  </a:lnTo>
                  <a:lnTo>
                    <a:pt x="2584" y="813"/>
                  </a:lnTo>
                  <a:lnTo>
                    <a:pt x="2584" y="818"/>
                  </a:lnTo>
                  <a:lnTo>
                    <a:pt x="2581" y="820"/>
                  </a:lnTo>
                  <a:lnTo>
                    <a:pt x="2581" y="825"/>
                  </a:lnTo>
                  <a:lnTo>
                    <a:pt x="2581" y="827"/>
                  </a:lnTo>
                  <a:lnTo>
                    <a:pt x="2581" y="829"/>
                  </a:lnTo>
                  <a:lnTo>
                    <a:pt x="2581" y="832"/>
                  </a:lnTo>
                  <a:lnTo>
                    <a:pt x="2581" y="834"/>
                  </a:lnTo>
                  <a:lnTo>
                    <a:pt x="2581" y="836"/>
                  </a:lnTo>
                  <a:lnTo>
                    <a:pt x="2581" y="839"/>
                  </a:lnTo>
                  <a:lnTo>
                    <a:pt x="2581" y="844"/>
                  </a:lnTo>
                  <a:lnTo>
                    <a:pt x="2581" y="846"/>
                  </a:lnTo>
                  <a:lnTo>
                    <a:pt x="2581" y="848"/>
                  </a:lnTo>
                  <a:lnTo>
                    <a:pt x="2581" y="851"/>
                  </a:lnTo>
                  <a:lnTo>
                    <a:pt x="2584" y="851"/>
                  </a:lnTo>
                  <a:lnTo>
                    <a:pt x="2584" y="853"/>
                  </a:lnTo>
                  <a:lnTo>
                    <a:pt x="2586" y="853"/>
                  </a:lnTo>
                  <a:lnTo>
                    <a:pt x="2591" y="855"/>
                  </a:lnTo>
                  <a:lnTo>
                    <a:pt x="2593" y="855"/>
                  </a:lnTo>
                  <a:lnTo>
                    <a:pt x="2596" y="858"/>
                  </a:lnTo>
                  <a:lnTo>
                    <a:pt x="2596" y="860"/>
                  </a:lnTo>
                  <a:lnTo>
                    <a:pt x="2598" y="860"/>
                  </a:lnTo>
                  <a:lnTo>
                    <a:pt x="2598" y="862"/>
                  </a:lnTo>
                  <a:lnTo>
                    <a:pt x="2598" y="865"/>
                  </a:lnTo>
                  <a:lnTo>
                    <a:pt x="2600" y="865"/>
                  </a:lnTo>
                  <a:lnTo>
                    <a:pt x="2600" y="867"/>
                  </a:lnTo>
                  <a:lnTo>
                    <a:pt x="2603" y="870"/>
                  </a:lnTo>
                  <a:lnTo>
                    <a:pt x="2605" y="870"/>
                  </a:lnTo>
                  <a:lnTo>
                    <a:pt x="2605" y="872"/>
                  </a:lnTo>
                  <a:lnTo>
                    <a:pt x="2607" y="874"/>
                  </a:lnTo>
                  <a:lnTo>
                    <a:pt x="2607" y="877"/>
                  </a:lnTo>
                  <a:lnTo>
                    <a:pt x="2607" y="879"/>
                  </a:lnTo>
                  <a:lnTo>
                    <a:pt x="2605" y="881"/>
                  </a:lnTo>
                  <a:lnTo>
                    <a:pt x="2605" y="884"/>
                  </a:lnTo>
                  <a:lnTo>
                    <a:pt x="2605" y="886"/>
                  </a:lnTo>
                  <a:lnTo>
                    <a:pt x="2603" y="888"/>
                  </a:lnTo>
                  <a:lnTo>
                    <a:pt x="2603" y="891"/>
                  </a:lnTo>
                  <a:lnTo>
                    <a:pt x="2600" y="891"/>
                  </a:lnTo>
                  <a:lnTo>
                    <a:pt x="2598" y="893"/>
                  </a:lnTo>
                  <a:lnTo>
                    <a:pt x="2598" y="896"/>
                  </a:lnTo>
                  <a:lnTo>
                    <a:pt x="2596" y="896"/>
                  </a:lnTo>
                  <a:lnTo>
                    <a:pt x="2593" y="898"/>
                  </a:lnTo>
                  <a:lnTo>
                    <a:pt x="2591" y="900"/>
                  </a:lnTo>
                  <a:lnTo>
                    <a:pt x="2589" y="900"/>
                  </a:lnTo>
                  <a:lnTo>
                    <a:pt x="2586" y="903"/>
                  </a:lnTo>
                  <a:lnTo>
                    <a:pt x="2584" y="903"/>
                  </a:lnTo>
                  <a:lnTo>
                    <a:pt x="2584" y="905"/>
                  </a:lnTo>
                  <a:lnTo>
                    <a:pt x="2581" y="905"/>
                  </a:lnTo>
                  <a:lnTo>
                    <a:pt x="2579" y="905"/>
                  </a:lnTo>
                  <a:lnTo>
                    <a:pt x="2574" y="903"/>
                  </a:lnTo>
                  <a:lnTo>
                    <a:pt x="2572" y="898"/>
                  </a:lnTo>
                  <a:lnTo>
                    <a:pt x="2570" y="893"/>
                  </a:lnTo>
                  <a:lnTo>
                    <a:pt x="2570" y="891"/>
                  </a:lnTo>
                  <a:lnTo>
                    <a:pt x="2567" y="891"/>
                  </a:lnTo>
                  <a:lnTo>
                    <a:pt x="2567" y="888"/>
                  </a:lnTo>
                  <a:lnTo>
                    <a:pt x="2565" y="888"/>
                  </a:lnTo>
                  <a:lnTo>
                    <a:pt x="2563" y="888"/>
                  </a:lnTo>
                  <a:lnTo>
                    <a:pt x="2560" y="888"/>
                  </a:lnTo>
                  <a:lnTo>
                    <a:pt x="2553" y="886"/>
                  </a:lnTo>
                  <a:lnTo>
                    <a:pt x="2548" y="888"/>
                  </a:lnTo>
                  <a:lnTo>
                    <a:pt x="2539" y="886"/>
                  </a:lnTo>
                  <a:lnTo>
                    <a:pt x="2537" y="886"/>
                  </a:lnTo>
                  <a:lnTo>
                    <a:pt x="2534" y="886"/>
                  </a:lnTo>
                  <a:lnTo>
                    <a:pt x="2532" y="886"/>
                  </a:lnTo>
                  <a:lnTo>
                    <a:pt x="2532" y="884"/>
                  </a:lnTo>
                  <a:lnTo>
                    <a:pt x="2527" y="888"/>
                  </a:lnTo>
                  <a:lnTo>
                    <a:pt x="2525" y="893"/>
                  </a:lnTo>
                  <a:lnTo>
                    <a:pt x="2525" y="898"/>
                  </a:lnTo>
                  <a:lnTo>
                    <a:pt x="2522" y="903"/>
                  </a:lnTo>
                  <a:lnTo>
                    <a:pt x="2525" y="905"/>
                  </a:lnTo>
                  <a:lnTo>
                    <a:pt x="2530" y="912"/>
                  </a:lnTo>
                  <a:lnTo>
                    <a:pt x="2532" y="914"/>
                  </a:lnTo>
                  <a:lnTo>
                    <a:pt x="2532" y="919"/>
                  </a:lnTo>
                  <a:lnTo>
                    <a:pt x="2532" y="929"/>
                  </a:lnTo>
                  <a:lnTo>
                    <a:pt x="2530" y="933"/>
                  </a:lnTo>
                  <a:lnTo>
                    <a:pt x="2530" y="943"/>
                  </a:lnTo>
                  <a:lnTo>
                    <a:pt x="2530" y="945"/>
                  </a:lnTo>
                  <a:lnTo>
                    <a:pt x="2530" y="950"/>
                  </a:lnTo>
                  <a:lnTo>
                    <a:pt x="2527" y="955"/>
                  </a:lnTo>
                  <a:lnTo>
                    <a:pt x="2525" y="962"/>
                  </a:lnTo>
                  <a:lnTo>
                    <a:pt x="2525" y="964"/>
                  </a:lnTo>
                  <a:lnTo>
                    <a:pt x="2525" y="966"/>
                  </a:lnTo>
                  <a:lnTo>
                    <a:pt x="2525" y="969"/>
                  </a:lnTo>
                  <a:lnTo>
                    <a:pt x="2527" y="969"/>
                  </a:lnTo>
                  <a:lnTo>
                    <a:pt x="2527" y="971"/>
                  </a:lnTo>
                  <a:lnTo>
                    <a:pt x="2530" y="971"/>
                  </a:lnTo>
                  <a:lnTo>
                    <a:pt x="2530" y="974"/>
                  </a:lnTo>
                  <a:lnTo>
                    <a:pt x="2532" y="974"/>
                  </a:lnTo>
                  <a:lnTo>
                    <a:pt x="2534" y="974"/>
                  </a:lnTo>
                  <a:lnTo>
                    <a:pt x="2537" y="976"/>
                  </a:lnTo>
                  <a:lnTo>
                    <a:pt x="2539" y="976"/>
                  </a:lnTo>
                  <a:lnTo>
                    <a:pt x="2541" y="976"/>
                  </a:lnTo>
                  <a:lnTo>
                    <a:pt x="2544" y="976"/>
                  </a:lnTo>
                  <a:lnTo>
                    <a:pt x="2544" y="974"/>
                  </a:lnTo>
                  <a:lnTo>
                    <a:pt x="2546" y="974"/>
                  </a:lnTo>
                  <a:lnTo>
                    <a:pt x="2548" y="966"/>
                  </a:lnTo>
                  <a:lnTo>
                    <a:pt x="2548" y="959"/>
                  </a:lnTo>
                  <a:lnTo>
                    <a:pt x="2548" y="957"/>
                  </a:lnTo>
                  <a:lnTo>
                    <a:pt x="2551" y="957"/>
                  </a:lnTo>
                  <a:lnTo>
                    <a:pt x="2551" y="955"/>
                  </a:lnTo>
                  <a:lnTo>
                    <a:pt x="2551" y="952"/>
                  </a:lnTo>
                  <a:lnTo>
                    <a:pt x="2553" y="950"/>
                  </a:lnTo>
                  <a:lnTo>
                    <a:pt x="2555" y="950"/>
                  </a:lnTo>
                  <a:lnTo>
                    <a:pt x="2558" y="950"/>
                  </a:lnTo>
                  <a:lnTo>
                    <a:pt x="2560" y="950"/>
                  </a:lnTo>
                  <a:lnTo>
                    <a:pt x="2563" y="950"/>
                  </a:lnTo>
                  <a:lnTo>
                    <a:pt x="2565" y="952"/>
                  </a:lnTo>
                  <a:lnTo>
                    <a:pt x="2565" y="955"/>
                  </a:lnTo>
                  <a:lnTo>
                    <a:pt x="2567" y="955"/>
                  </a:lnTo>
                  <a:lnTo>
                    <a:pt x="2567" y="957"/>
                  </a:lnTo>
                  <a:lnTo>
                    <a:pt x="2567" y="959"/>
                  </a:lnTo>
                  <a:lnTo>
                    <a:pt x="2567" y="966"/>
                  </a:lnTo>
                  <a:lnTo>
                    <a:pt x="2567" y="971"/>
                  </a:lnTo>
                  <a:lnTo>
                    <a:pt x="2570" y="976"/>
                  </a:lnTo>
                  <a:lnTo>
                    <a:pt x="2572" y="983"/>
                  </a:lnTo>
                  <a:lnTo>
                    <a:pt x="2574" y="985"/>
                  </a:lnTo>
                  <a:lnTo>
                    <a:pt x="2577" y="988"/>
                  </a:lnTo>
                  <a:lnTo>
                    <a:pt x="2584" y="990"/>
                  </a:lnTo>
                  <a:lnTo>
                    <a:pt x="2589" y="992"/>
                  </a:lnTo>
                  <a:lnTo>
                    <a:pt x="2593" y="990"/>
                  </a:lnTo>
                  <a:lnTo>
                    <a:pt x="2596" y="990"/>
                  </a:lnTo>
                  <a:lnTo>
                    <a:pt x="2598" y="985"/>
                  </a:lnTo>
                  <a:lnTo>
                    <a:pt x="2600" y="981"/>
                  </a:lnTo>
                  <a:lnTo>
                    <a:pt x="2600" y="978"/>
                  </a:lnTo>
                  <a:lnTo>
                    <a:pt x="2600" y="976"/>
                  </a:lnTo>
                  <a:lnTo>
                    <a:pt x="2600" y="974"/>
                  </a:lnTo>
                  <a:lnTo>
                    <a:pt x="2600" y="971"/>
                  </a:lnTo>
                  <a:lnTo>
                    <a:pt x="2600" y="969"/>
                  </a:lnTo>
                  <a:lnTo>
                    <a:pt x="2603" y="969"/>
                  </a:lnTo>
                  <a:lnTo>
                    <a:pt x="2603" y="969"/>
                  </a:lnTo>
                  <a:lnTo>
                    <a:pt x="2603" y="966"/>
                  </a:lnTo>
                  <a:lnTo>
                    <a:pt x="2605" y="966"/>
                  </a:lnTo>
                  <a:lnTo>
                    <a:pt x="2607" y="966"/>
                  </a:lnTo>
                  <a:lnTo>
                    <a:pt x="2607" y="969"/>
                  </a:lnTo>
                  <a:lnTo>
                    <a:pt x="2610" y="969"/>
                  </a:lnTo>
                  <a:lnTo>
                    <a:pt x="2615" y="971"/>
                  </a:lnTo>
                  <a:lnTo>
                    <a:pt x="2622" y="981"/>
                  </a:lnTo>
                  <a:lnTo>
                    <a:pt x="2631" y="988"/>
                  </a:lnTo>
                  <a:lnTo>
                    <a:pt x="2638" y="995"/>
                  </a:lnTo>
                  <a:lnTo>
                    <a:pt x="2645" y="997"/>
                  </a:lnTo>
                  <a:lnTo>
                    <a:pt x="2648" y="997"/>
                  </a:lnTo>
                  <a:lnTo>
                    <a:pt x="2648" y="999"/>
                  </a:lnTo>
                  <a:lnTo>
                    <a:pt x="2650" y="999"/>
                  </a:lnTo>
                  <a:lnTo>
                    <a:pt x="2655" y="999"/>
                  </a:lnTo>
                  <a:lnTo>
                    <a:pt x="2657" y="999"/>
                  </a:lnTo>
                  <a:lnTo>
                    <a:pt x="2659" y="999"/>
                  </a:lnTo>
                  <a:lnTo>
                    <a:pt x="2667" y="997"/>
                  </a:lnTo>
                  <a:lnTo>
                    <a:pt x="2674" y="995"/>
                  </a:lnTo>
                  <a:lnTo>
                    <a:pt x="2678" y="995"/>
                  </a:lnTo>
                  <a:lnTo>
                    <a:pt x="2681" y="992"/>
                  </a:lnTo>
                  <a:lnTo>
                    <a:pt x="2685" y="992"/>
                  </a:lnTo>
                  <a:lnTo>
                    <a:pt x="2688" y="995"/>
                  </a:lnTo>
                  <a:lnTo>
                    <a:pt x="2690" y="995"/>
                  </a:lnTo>
                  <a:lnTo>
                    <a:pt x="2695" y="997"/>
                  </a:lnTo>
                  <a:lnTo>
                    <a:pt x="2697" y="997"/>
                  </a:lnTo>
                  <a:lnTo>
                    <a:pt x="2700" y="997"/>
                  </a:lnTo>
                  <a:lnTo>
                    <a:pt x="2702" y="999"/>
                  </a:lnTo>
                  <a:lnTo>
                    <a:pt x="2704" y="1004"/>
                  </a:lnTo>
                  <a:lnTo>
                    <a:pt x="2707" y="1009"/>
                  </a:lnTo>
                  <a:lnTo>
                    <a:pt x="2711" y="1018"/>
                  </a:lnTo>
                  <a:lnTo>
                    <a:pt x="2714" y="1025"/>
                  </a:lnTo>
                  <a:lnTo>
                    <a:pt x="2716" y="1028"/>
                  </a:lnTo>
                  <a:lnTo>
                    <a:pt x="2721" y="1037"/>
                  </a:lnTo>
                  <a:lnTo>
                    <a:pt x="2723" y="1044"/>
                  </a:lnTo>
                  <a:lnTo>
                    <a:pt x="2726" y="1047"/>
                  </a:lnTo>
                  <a:lnTo>
                    <a:pt x="2726" y="1051"/>
                  </a:lnTo>
                  <a:lnTo>
                    <a:pt x="2726" y="1059"/>
                  </a:lnTo>
                  <a:lnTo>
                    <a:pt x="2726" y="1063"/>
                  </a:lnTo>
                  <a:lnTo>
                    <a:pt x="2726" y="1068"/>
                  </a:lnTo>
                  <a:lnTo>
                    <a:pt x="2726" y="1073"/>
                  </a:lnTo>
                  <a:lnTo>
                    <a:pt x="2726" y="1077"/>
                  </a:lnTo>
                  <a:lnTo>
                    <a:pt x="2726" y="1082"/>
                  </a:lnTo>
                  <a:lnTo>
                    <a:pt x="2728" y="1085"/>
                  </a:lnTo>
                  <a:lnTo>
                    <a:pt x="2730" y="1089"/>
                  </a:lnTo>
                  <a:lnTo>
                    <a:pt x="2730" y="1092"/>
                  </a:lnTo>
                  <a:lnTo>
                    <a:pt x="2730" y="1094"/>
                  </a:lnTo>
                  <a:lnTo>
                    <a:pt x="2733" y="1094"/>
                  </a:lnTo>
                  <a:lnTo>
                    <a:pt x="2733" y="1096"/>
                  </a:lnTo>
                  <a:lnTo>
                    <a:pt x="2735" y="1096"/>
                  </a:lnTo>
                  <a:lnTo>
                    <a:pt x="2740" y="1103"/>
                  </a:lnTo>
                  <a:lnTo>
                    <a:pt x="2742" y="1103"/>
                  </a:lnTo>
                  <a:lnTo>
                    <a:pt x="2742" y="1106"/>
                  </a:lnTo>
                  <a:lnTo>
                    <a:pt x="2744" y="1106"/>
                  </a:lnTo>
                  <a:lnTo>
                    <a:pt x="2744" y="1108"/>
                  </a:lnTo>
                  <a:lnTo>
                    <a:pt x="2752" y="1111"/>
                  </a:lnTo>
                  <a:lnTo>
                    <a:pt x="2754" y="1113"/>
                  </a:lnTo>
                  <a:lnTo>
                    <a:pt x="2756" y="1115"/>
                  </a:lnTo>
                  <a:lnTo>
                    <a:pt x="2759" y="1115"/>
                  </a:lnTo>
                  <a:lnTo>
                    <a:pt x="2759" y="1118"/>
                  </a:lnTo>
                  <a:lnTo>
                    <a:pt x="2761" y="1118"/>
                  </a:lnTo>
                  <a:lnTo>
                    <a:pt x="2763" y="1118"/>
                  </a:lnTo>
                  <a:lnTo>
                    <a:pt x="2763" y="1120"/>
                  </a:lnTo>
                  <a:lnTo>
                    <a:pt x="2766" y="1120"/>
                  </a:lnTo>
                  <a:lnTo>
                    <a:pt x="2768" y="1120"/>
                  </a:lnTo>
                  <a:lnTo>
                    <a:pt x="2768" y="1122"/>
                  </a:lnTo>
                  <a:lnTo>
                    <a:pt x="2770" y="1122"/>
                  </a:lnTo>
                  <a:lnTo>
                    <a:pt x="2773" y="1122"/>
                  </a:lnTo>
                  <a:lnTo>
                    <a:pt x="2775" y="1122"/>
                  </a:lnTo>
                  <a:lnTo>
                    <a:pt x="2778" y="1122"/>
                  </a:lnTo>
                  <a:lnTo>
                    <a:pt x="2780" y="1122"/>
                  </a:lnTo>
                  <a:lnTo>
                    <a:pt x="2780" y="1122"/>
                  </a:lnTo>
                  <a:lnTo>
                    <a:pt x="2780" y="1120"/>
                  </a:lnTo>
                  <a:lnTo>
                    <a:pt x="2782" y="1120"/>
                  </a:lnTo>
                  <a:lnTo>
                    <a:pt x="2785" y="1118"/>
                  </a:lnTo>
                  <a:lnTo>
                    <a:pt x="2787" y="1118"/>
                  </a:lnTo>
                  <a:lnTo>
                    <a:pt x="2789" y="1115"/>
                  </a:lnTo>
                  <a:lnTo>
                    <a:pt x="2792" y="1115"/>
                  </a:lnTo>
                  <a:lnTo>
                    <a:pt x="2794" y="1115"/>
                  </a:lnTo>
                  <a:lnTo>
                    <a:pt x="2796" y="1113"/>
                  </a:lnTo>
                  <a:lnTo>
                    <a:pt x="2799" y="1113"/>
                  </a:lnTo>
                  <a:lnTo>
                    <a:pt x="2801" y="1113"/>
                  </a:lnTo>
                  <a:lnTo>
                    <a:pt x="2804" y="1113"/>
                  </a:lnTo>
                  <a:lnTo>
                    <a:pt x="2804" y="1111"/>
                  </a:lnTo>
                  <a:lnTo>
                    <a:pt x="2806" y="1111"/>
                  </a:lnTo>
                  <a:lnTo>
                    <a:pt x="2808" y="1111"/>
                  </a:lnTo>
                  <a:lnTo>
                    <a:pt x="2811" y="1111"/>
                  </a:lnTo>
                  <a:lnTo>
                    <a:pt x="2813" y="1111"/>
                  </a:lnTo>
                  <a:lnTo>
                    <a:pt x="2815" y="1108"/>
                  </a:lnTo>
                  <a:lnTo>
                    <a:pt x="2818" y="1108"/>
                  </a:lnTo>
                  <a:lnTo>
                    <a:pt x="2818" y="1106"/>
                  </a:lnTo>
                  <a:lnTo>
                    <a:pt x="2820" y="1106"/>
                  </a:lnTo>
                  <a:lnTo>
                    <a:pt x="2820" y="1103"/>
                  </a:lnTo>
                  <a:lnTo>
                    <a:pt x="2822" y="1101"/>
                  </a:lnTo>
                  <a:lnTo>
                    <a:pt x="2822" y="1099"/>
                  </a:lnTo>
                  <a:lnTo>
                    <a:pt x="2825" y="1099"/>
                  </a:lnTo>
                  <a:lnTo>
                    <a:pt x="2827" y="1099"/>
                  </a:lnTo>
                  <a:lnTo>
                    <a:pt x="2829" y="1099"/>
                  </a:lnTo>
                  <a:lnTo>
                    <a:pt x="2832" y="1099"/>
                  </a:lnTo>
                  <a:lnTo>
                    <a:pt x="2834" y="1103"/>
                  </a:lnTo>
                  <a:lnTo>
                    <a:pt x="2837" y="1106"/>
                  </a:lnTo>
                  <a:lnTo>
                    <a:pt x="2837" y="1108"/>
                  </a:lnTo>
                  <a:lnTo>
                    <a:pt x="2837" y="1111"/>
                  </a:lnTo>
                  <a:lnTo>
                    <a:pt x="2839" y="1113"/>
                  </a:lnTo>
                  <a:lnTo>
                    <a:pt x="2839" y="1115"/>
                  </a:lnTo>
                  <a:lnTo>
                    <a:pt x="2839" y="1120"/>
                  </a:lnTo>
                  <a:lnTo>
                    <a:pt x="2837" y="1120"/>
                  </a:lnTo>
                  <a:lnTo>
                    <a:pt x="2837" y="1120"/>
                  </a:lnTo>
                  <a:lnTo>
                    <a:pt x="2834" y="1120"/>
                  </a:lnTo>
                  <a:lnTo>
                    <a:pt x="2832" y="1120"/>
                  </a:lnTo>
                  <a:lnTo>
                    <a:pt x="2827" y="1118"/>
                  </a:lnTo>
                  <a:lnTo>
                    <a:pt x="2822" y="1118"/>
                  </a:lnTo>
                  <a:lnTo>
                    <a:pt x="2820" y="1118"/>
                  </a:lnTo>
                  <a:lnTo>
                    <a:pt x="2820" y="1120"/>
                  </a:lnTo>
                  <a:lnTo>
                    <a:pt x="2820" y="1122"/>
                  </a:lnTo>
                  <a:lnTo>
                    <a:pt x="2820" y="1125"/>
                  </a:lnTo>
                  <a:lnTo>
                    <a:pt x="2822" y="1129"/>
                  </a:lnTo>
                  <a:lnTo>
                    <a:pt x="2822" y="1132"/>
                  </a:lnTo>
                  <a:lnTo>
                    <a:pt x="2825" y="1137"/>
                  </a:lnTo>
                  <a:lnTo>
                    <a:pt x="2827" y="1139"/>
                  </a:lnTo>
                  <a:lnTo>
                    <a:pt x="2832" y="1139"/>
                  </a:lnTo>
                  <a:lnTo>
                    <a:pt x="2837" y="1139"/>
                  </a:lnTo>
                  <a:lnTo>
                    <a:pt x="2837" y="1139"/>
                  </a:lnTo>
                  <a:lnTo>
                    <a:pt x="2837" y="1139"/>
                  </a:lnTo>
                  <a:lnTo>
                    <a:pt x="2839" y="1137"/>
                  </a:lnTo>
                  <a:lnTo>
                    <a:pt x="2841" y="1134"/>
                  </a:lnTo>
                  <a:lnTo>
                    <a:pt x="2844" y="1134"/>
                  </a:lnTo>
                  <a:lnTo>
                    <a:pt x="2846" y="1134"/>
                  </a:lnTo>
                  <a:lnTo>
                    <a:pt x="2848" y="1134"/>
                  </a:lnTo>
                  <a:lnTo>
                    <a:pt x="2851" y="1137"/>
                  </a:lnTo>
                  <a:lnTo>
                    <a:pt x="2855" y="1139"/>
                  </a:lnTo>
                  <a:lnTo>
                    <a:pt x="2858" y="1139"/>
                  </a:lnTo>
                  <a:lnTo>
                    <a:pt x="2863" y="1141"/>
                  </a:lnTo>
                  <a:lnTo>
                    <a:pt x="2865" y="1144"/>
                  </a:lnTo>
                  <a:lnTo>
                    <a:pt x="2867" y="1146"/>
                  </a:lnTo>
                  <a:lnTo>
                    <a:pt x="2872" y="1146"/>
                  </a:lnTo>
                  <a:lnTo>
                    <a:pt x="2874" y="1148"/>
                  </a:lnTo>
                  <a:lnTo>
                    <a:pt x="2877" y="1148"/>
                  </a:lnTo>
                  <a:lnTo>
                    <a:pt x="2879" y="1151"/>
                  </a:lnTo>
                  <a:lnTo>
                    <a:pt x="2881" y="1153"/>
                  </a:lnTo>
                  <a:lnTo>
                    <a:pt x="2881" y="1158"/>
                  </a:lnTo>
                  <a:lnTo>
                    <a:pt x="2879" y="1162"/>
                  </a:lnTo>
                  <a:lnTo>
                    <a:pt x="2877" y="1165"/>
                  </a:lnTo>
                  <a:lnTo>
                    <a:pt x="2877" y="1167"/>
                  </a:lnTo>
                  <a:lnTo>
                    <a:pt x="2874" y="1170"/>
                  </a:lnTo>
                  <a:lnTo>
                    <a:pt x="2872" y="1174"/>
                  </a:lnTo>
                  <a:lnTo>
                    <a:pt x="2872" y="1177"/>
                  </a:lnTo>
                  <a:lnTo>
                    <a:pt x="2870" y="1179"/>
                  </a:lnTo>
                  <a:lnTo>
                    <a:pt x="2870" y="1181"/>
                  </a:lnTo>
                  <a:lnTo>
                    <a:pt x="2870" y="1184"/>
                  </a:lnTo>
                  <a:lnTo>
                    <a:pt x="2872" y="1184"/>
                  </a:lnTo>
                  <a:lnTo>
                    <a:pt x="2874" y="1184"/>
                  </a:lnTo>
                  <a:lnTo>
                    <a:pt x="2879" y="1184"/>
                  </a:lnTo>
                  <a:lnTo>
                    <a:pt x="2881" y="1184"/>
                  </a:lnTo>
                  <a:lnTo>
                    <a:pt x="2884" y="1184"/>
                  </a:lnTo>
                  <a:lnTo>
                    <a:pt x="2886" y="1184"/>
                  </a:lnTo>
                  <a:lnTo>
                    <a:pt x="2889" y="1181"/>
                  </a:lnTo>
                  <a:lnTo>
                    <a:pt x="2891" y="1181"/>
                  </a:lnTo>
                  <a:lnTo>
                    <a:pt x="2893" y="1181"/>
                  </a:lnTo>
                  <a:lnTo>
                    <a:pt x="2893" y="1184"/>
                  </a:lnTo>
                  <a:lnTo>
                    <a:pt x="2893" y="1186"/>
                  </a:lnTo>
                  <a:lnTo>
                    <a:pt x="2893" y="1191"/>
                  </a:lnTo>
                  <a:lnTo>
                    <a:pt x="2896" y="1193"/>
                  </a:lnTo>
                  <a:lnTo>
                    <a:pt x="2896" y="1196"/>
                  </a:lnTo>
                  <a:lnTo>
                    <a:pt x="2896" y="1198"/>
                  </a:lnTo>
                  <a:lnTo>
                    <a:pt x="2896" y="1203"/>
                  </a:lnTo>
                  <a:lnTo>
                    <a:pt x="2896" y="1205"/>
                  </a:lnTo>
                  <a:lnTo>
                    <a:pt x="2893" y="1207"/>
                  </a:lnTo>
                  <a:lnTo>
                    <a:pt x="2893" y="1210"/>
                  </a:lnTo>
                  <a:lnTo>
                    <a:pt x="2893" y="1212"/>
                  </a:lnTo>
                  <a:lnTo>
                    <a:pt x="2889" y="1214"/>
                  </a:lnTo>
                  <a:lnTo>
                    <a:pt x="2886" y="1217"/>
                  </a:lnTo>
                  <a:lnTo>
                    <a:pt x="2884" y="1217"/>
                  </a:lnTo>
                  <a:lnTo>
                    <a:pt x="2881" y="1219"/>
                  </a:lnTo>
                  <a:lnTo>
                    <a:pt x="2879" y="1222"/>
                  </a:lnTo>
                  <a:lnTo>
                    <a:pt x="2879" y="1224"/>
                  </a:lnTo>
                  <a:lnTo>
                    <a:pt x="2879" y="1226"/>
                  </a:lnTo>
                  <a:lnTo>
                    <a:pt x="2879" y="1229"/>
                  </a:lnTo>
                  <a:lnTo>
                    <a:pt x="2879" y="1233"/>
                  </a:lnTo>
                  <a:lnTo>
                    <a:pt x="2881" y="1236"/>
                  </a:lnTo>
                  <a:lnTo>
                    <a:pt x="2881" y="1238"/>
                  </a:lnTo>
                  <a:lnTo>
                    <a:pt x="2884" y="1240"/>
                  </a:lnTo>
                  <a:lnTo>
                    <a:pt x="2886" y="1240"/>
                  </a:lnTo>
                  <a:lnTo>
                    <a:pt x="2889" y="1243"/>
                  </a:lnTo>
                  <a:lnTo>
                    <a:pt x="2891" y="1243"/>
                  </a:lnTo>
                  <a:lnTo>
                    <a:pt x="2893" y="1245"/>
                  </a:lnTo>
                  <a:lnTo>
                    <a:pt x="2893" y="1245"/>
                  </a:lnTo>
                  <a:lnTo>
                    <a:pt x="2893" y="1248"/>
                  </a:lnTo>
                  <a:lnTo>
                    <a:pt x="2893" y="1250"/>
                  </a:lnTo>
                  <a:lnTo>
                    <a:pt x="2891" y="1252"/>
                  </a:lnTo>
                  <a:lnTo>
                    <a:pt x="2889" y="1252"/>
                  </a:lnTo>
                  <a:lnTo>
                    <a:pt x="2886" y="1252"/>
                  </a:lnTo>
                  <a:lnTo>
                    <a:pt x="2884" y="1255"/>
                  </a:lnTo>
                  <a:lnTo>
                    <a:pt x="2884" y="1257"/>
                  </a:lnTo>
                  <a:lnTo>
                    <a:pt x="2884" y="1259"/>
                  </a:lnTo>
                  <a:lnTo>
                    <a:pt x="2886" y="1259"/>
                  </a:lnTo>
                  <a:lnTo>
                    <a:pt x="2889" y="1262"/>
                  </a:lnTo>
                  <a:lnTo>
                    <a:pt x="2891" y="1262"/>
                  </a:lnTo>
                  <a:lnTo>
                    <a:pt x="2893" y="1264"/>
                  </a:lnTo>
                  <a:lnTo>
                    <a:pt x="2893" y="1264"/>
                  </a:lnTo>
                  <a:lnTo>
                    <a:pt x="2896" y="1264"/>
                  </a:lnTo>
                  <a:lnTo>
                    <a:pt x="2898" y="1266"/>
                  </a:lnTo>
                  <a:lnTo>
                    <a:pt x="2900" y="1269"/>
                  </a:lnTo>
                  <a:lnTo>
                    <a:pt x="2903" y="1269"/>
                  </a:lnTo>
                  <a:lnTo>
                    <a:pt x="2905" y="1271"/>
                  </a:lnTo>
                  <a:lnTo>
                    <a:pt x="2905" y="1274"/>
                  </a:lnTo>
                  <a:lnTo>
                    <a:pt x="2907" y="1274"/>
                  </a:lnTo>
                  <a:lnTo>
                    <a:pt x="2907" y="1276"/>
                  </a:lnTo>
                  <a:lnTo>
                    <a:pt x="2910" y="1276"/>
                  </a:lnTo>
                  <a:lnTo>
                    <a:pt x="2912" y="1274"/>
                  </a:lnTo>
                  <a:lnTo>
                    <a:pt x="2912" y="1271"/>
                  </a:lnTo>
                  <a:lnTo>
                    <a:pt x="2912" y="1269"/>
                  </a:lnTo>
                  <a:lnTo>
                    <a:pt x="2915" y="1269"/>
                  </a:lnTo>
                  <a:lnTo>
                    <a:pt x="2915" y="1266"/>
                  </a:lnTo>
                  <a:lnTo>
                    <a:pt x="2917" y="1266"/>
                  </a:lnTo>
                  <a:lnTo>
                    <a:pt x="2919" y="1266"/>
                  </a:lnTo>
                  <a:lnTo>
                    <a:pt x="2922" y="1266"/>
                  </a:lnTo>
                  <a:lnTo>
                    <a:pt x="2924" y="1266"/>
                  </a:lnTo>
                  <a:lnTo>
                    <a:pt x="2926" y="1269"/>
                  </a:lnTo>
                  <a:lnTo>
                    <a:pt x="2931" y="1271"/>
                  </a:lnTo>
                  <a:lnTo>
                    <a:pt x="2933" y="1274"/>
                  </a:lnTo>
                  <a:lnTo>
                    <a:pt x="2936" y="1274"/>
                  </a:lnTo>
                  <a:lnTo>
                    <a:pt x="2938" y="1276"/>
                  </a:lnTo>
                  <a:lnTo>
                    <a:pt x="2941" y="1276"/>
                  </a:lnTo>
                  <a:lnTo>
                    <a:pt x="2941" y="1274"/>
                  </a:lnTo>
                  <a:lnTo>
                    <a:pt x="2943" y="1274"/>
                  </a:lnTo>
                  <a:lnTo>
                    <a:pt x="2945" y="1274"/>
                  </a:lnTo>
                  <a:lnTo>
                    <a:pt x="2945" y="1271"/>
                  </a:lnTo>
                  <a:lnTo>
                    <a:pt x="2948" y="1269"/>
                  </a:lnTo>
                  <a:lnTo>
                    <a:pt x="2950" y="1266"/>
                  </a:lnTo>
                  <a:lnTo>
                    <a:pt x="2950" y="1264"/>
                  </a:lnTo>
                  <a:lnTo>
                    <a:pt x="2950" y="1262"/>
                  </a:lnTo>
                  <a:lnTo>
                    <a:pt x="2952" y="1262"/>
                  </a:lnTo>
                  <a:lnTo>
                    <a:pt x="2952" y="1259"/>
                  </a:lnTo>
                  <a:lnTo>
                    <a:pt x="2955" y="1259"/>
                  </a:lnTo>
                  <a:lnTo>
                    <a:pt x="2955" y="1262"/>
                  </a:lnTo>
                  <a:lnTo>
                    <a:pt x="2957" y="1262"/>
                  </a:lnTo>
                  <a:lnTo>
                    <a:pt x="2957" y="1264"/>
                  </a:lnTo>
                  <a:lnTo>
                    <a:pt x="2957" y="1266"/>
                  </a:lnTo>
                  <a:lnTo>
                    <a:pt x="2959" y="1266"/>
                  </a:lnTo>
                  <a:lnTo>
                    <a:pt x="2959" y="1269"/>
                  </a:lnTo>
                  <a:lnTo>
                    <a:pt x="2962" y="1271"/>
                  </a:lnTo>
                  <a:lnTo>
                    <a:pt x="2962" y="1274"/>
                  </a:lnTo>
                  <a:lnTo>
                    <a:pt x="2964" y="1276"/>
                  </a:lnTo>
                  <a:lnTo>
                    <a:pt x="2964" y="1278"/>
                  </a:lnTo>
                  <a:lnTo>
                    <a:pt x="2964" y="1281"/>
                  </a:lnTo>
                  <a:lnTo>
                    <a:pt x="2966" y="1281"/>
                  </a:lnTo>
                  <a:lnTo>
                    <a:pt x="2969" y="1281"/>
                  </a:lnTo>
                  <a:lnTo>
                    <a:pt x="2969" y="1283"/>
                  </a:lnTo>
                  <a:lnTo>
                    <a:pt x="2971" y="1283"/>
                  </a:lnTo>
                  <a:lnTo>
                    <a:pt x="2974" y="1283"/>
                  </a:lnTo>
                  <a:lnTo>
                    <a:pt x="2976" y="1283"/>
                  </a:lnTo>
                  <a:lnTo>
                    <a:pt x="2978" y="1283"/>
                  </a:lnTo>
                  <a:lnTo>
                    <a:pt x="2981" y="1283"/>
                  </a:lnTo>
                  <a:lnTo>
                    <a:pt x="2983" y="1283"/>
                  </a:lnTo>
                  <a:lnTo>
                    <a:pt x="2985" y="1283"/>
                  </a:lnTo>
                  <a:lnTo>
                    <a:pt x="2988" y="1283"/>
                  </a:lnTo>
                  <a:lnTo>
                    <a:pt x="2990" y="1285"/>
                  </a:lnTo>
                  <a:lnTo>
                    <a:pt x="2992" y="1285"/>
                  </a:lnTo>
                  <a:lnTo>
                    <a:pt x="2995" y="1288"/>
                  </a:lnTo>
                  <a:lnTo>
                    <a:pt x="2997" y="1288"/>
                  </a:lnTo>
                  <a:lnTo>
                    <a:pt x="3000" y="1288"/>
                  </a:lnTo>
                  <a:lnTo>
                    <a:pt x="3002" y="1288"/>
                  </a:lnTo>
                  <a:lnTo>
                    <a:pt x="3004" y="1288"/>
                  </a:lnTo>
                  <a:lnTo>
                    <a:pt x="3004" y="1285"/>
                  </a:lnTo>
                  <a:lnTo>
                    <a:pt x="3007" y="1285"/>
                  </a:lnTo>
                  <a:lnTo>
                    <a:pt x="3007" y="1283"/>
                  </a:lnTo>
                  <a:lnTo>
                    <a:pt x="3009" y="1281"/>
                  </a:lnTo>
                  <a:lnTo>
                    <a:pt x="3011" y="1278"/>
                  </a:lnTo>
                  <a:lnTo>
                    <a:pt x="3014" y="1276"/>
                  </a:lnTo>
                  <a:lnTo>
                    <a:pt x="3016" y="1274"/>
                  </a:lnTo>
                  <a:lnTo>
                    <a:pt x="3016" y="1271"/>
                  </a:lnTo>
                  <a:lnTo>
                    <a:pt x="3018" y="1271"/>
                  </a:lnTo>
                  <a:lnTo>
                    <a:pt x="3018" y="1269"/>
                  </a:lnTo>
                  <a:lnTo>
                    <a:pt x="3021" y="1266"/>
                  </a:lnTo>
                  <a:lnTo>
                    <a:pt x="3021" y="1264"/>
                  </a:lnTo>
                  <a:lnTo>
                    <a:pt x="3023" y="1262"/>
                  </a:lnTo>
                  <a:lnTo>
                    <a:pt x="3023" y="1259"/>
                  </a:lnTo>
                  <a:lnTo>
                    <a:pt x="3026" y="1257"/>
                  </a:lnTo>
                  <a:lnTo>
                    <a:pt x="3028" y="1257"/>
                  </a:lnTo>
                  <a:lnTo>
                    <a:pt x="3033" y="1255"/>
                  </a:lnTo>
                  <a:lnTo>
                    <a:pt x="3035" y="1255"/>
                  </a:lnTo>
                  <a:lnTo>
                    <a:pt x="3040" y="1252"/>
                  </a:lnTo>
                  <a:lnTo>
                    <a:pt x="3044" y="1252"/>
                  </a:lnTo>
                  <a:lnTo>
                    <a:pt x="3049" y="1252"/>
                  </a:lnTo>
                  <a:lnTo>
                    <a:pt x="3054" y="1255"/>
                  </a:lnTo>
                  <a:lnTo>
                    <a:pt x="3061" y="1255"/>
                  </a:lnTo>
                  <a:lnTo>
                    <a:pt x="3063" y="1257"/>
                  </a:lnTo>
                  <a:lnTo>
                    <a:pt x="3068" y="1259"/>
                  </a:lnTo>
                  <a:lnTo>
                    <a:pt x="3075" y="1262"/>
                  </a:lnTo>
                  <a:lnTo>
                    <a:pt x="3080" y="1264"/>
                  </a:lnTo>
                  <a:lnTo>
                    <a:pt x="3082" y="1266"/>
                  </a:lnTo>
                  <a:lnTo>
                    <a:pt x="3085" y="1266"/>
                  </a:lnTo>
                  <a:lnTo>
                    <a:pt x="3089" y="1269"/>
                  </a:lnTo>
                  <a:lnTo>
                    <a:pt x="3094" y="1269"/>
                  </a:lnTo>
                  <a:lnTo>
                    <a:pt x="3101" y="1271"/>
                  </a:lnTo>
                  <a:lnTo>
                    <a:pt x="3103" y="1271"/>
                  </a:lnTo>
                  <a:lnTo>
                    <a:pt x="3108" y="1274"/>
                  </a:lnTo>
                  <a:lnTo>
                    <a:pt x="3113" y="1276"/>
                  </a:lnTo>
                  <a:lnTo>
                    <a:pt x="3118" y="1281"/>
                  </a:lnTo>
                  <a:lnTo>
                    <a:pt x="3120" y="1285"/>
                  </a:lnTo>
                  <a:lnTo>
                    <a:pt x="3120" y="1290"/>
                  </a:lnTo>
                  <a:lnTo>
                    <a:pt x="3120" y="1297"/>
                  </a:lnTo>
                  <a:lnTo>
                    <a:pt x="3122" y="1304"/>
                  </a:lnTo>
                  <a:lnTo>
                    <a:pt x="3122" y="1309"/>
                  </a:lnTo>
                  <a:lnTo>
                    <a:pt x="3125" y="1314"/>
                  </a:lnTo>
                  <a:lnTo>
                    <a:pt x="3125" y="1316"/>
                  </a:lnTo>
                  <a:lnTo>
                    <a:pt x="3127" y="1318"/>
                  </a:lnTo>
                  <a:lnTo>
                    <a:pt x="3129" y="1318"/>
                  </a:lnTo>
                  <a:lnTo>
                    <a:pt x="3129" y="1323"/>
                  </a:lnTo>
                  <a:lnTo>
                    <a:pt x="3132" y="1330"/>
                  </a:lnTo>
                  <a:lnTo>
                    <a:pt x="3132" y="1335"/>
                  </a:lnTo>
                  <a:lnTo>
                    <a:pt x="3134" y="1340"/>
                  </a:lnTo>
                  <a:lnTo>
                    <a:pt x="3137" y="1344"/>
                  </a:lnTo>
                  <a:lnTo>
                    <a:pt x="3137" y="1349"/>
                  </a:lnTo>
                  <a:lnTo>
                    <a:pt x="3139" y="1351"/>
                  </a:lnTo>
                  <a:lnTo>
                    <a:pt x="3139" y="1354"/>
                  </a:lnTo>
                  <a:lnTo>
                    <a:pt x="3141" y="1354"/>
                  </a:lnTo>
                  <a:lnTo>
                    <a:pt x="3144" y="1356"/>
                  </a:lnTo>
                  <a:lnTo>
                    <a:pt x="3151" y="1356"/>
                  </a:lnTo>
                  <a:lnTo>
                    <a:pt x="3158" y="1354"/>
                  </a:lnTo>
                  <a:lnTo>
                    <a:pt x="3160" y="1356"/>
                  </a:lnTo>
                  <a:lnTo>
                    <a:pt x="3165" y="1359"/>
                  </a:lnTo>
                  <a:lnTo>
                    <a:pt x="3165" y="1361"/>
                  </a:lnTo>
                  <a:lnTo>
                    <a:pt x="3165" y="1366"/>
                  </a:lnTo>
                  <a:lnTo>
                    <a:pt x="3165" y="1366"/>
                  </a:lnTo>
                  <a:lnTo>
                    <a:pt x="3165" y="1368"/>
                  </a:lnTo>
                  <a:lnTo>
                    <a:pt x="3167" y="1373"/>
                  </a:lnTo>
                  <a:lnTo>
                    <a:pt x="3170" y="1377"/>
                  </a:lnTo>
                  <a:lnTo>
                    <a:pt x="3172" y="1385"/>
                  </a:lnTo>
                  <a:lnTo>
                    <a:pt x="3174" y="1389"/>
                  </a:lnTo>
                  <a:lnTo>
                    <a:pt x="3174" y="1394"/>
                  </a:lnTo>
                  <a:lnTo>
                    <a:pt x="3177" y="1399"/>
                  </a:lnTo>
                  <a:lnTo>
                    <a:pt x="3177" y="1403"/>
                  </a:lnTo>
                  <a:lnTo>
                    <a:pt x="3177" y="1408"/>
                  </a:lnTo>
                  <a:lnTo>
                    <a:pt x="3177" y="1413"/>
                  </a:lnTo>
                  <a:lnTo>
                    <a:pt x="3177" y="1415"/>
                  </a:lnTo>
                  <a:lnTo>
                    <a:pt x="3177" y="1420"/>
                  </a:lnTo>
                  <a:lnTo>
                    <a:pt x="3177" y="1422"/>
                  </a:lnTo>
                  <a:lnTo>
                    <a:pt x="3177" y="1425"/>
                  </a:lnTo>
                  <a:lnTo>
                    <a:pt x="3177" y="1429"/>
                  </a:lnTo>
                  <a:lnTo>
                    <a:pt x="3177" y="1432"/>
                  </a:lnTo>
                  <a:lnTo>
                    <a:pt x="3174" y="1437"/>
                  </a:lnTo>
                  <a:lnTo>
                    <a:pt x="3172" y="1441"/>
                  </a:lnTo>
                  <a:lnTo>
                    <a:pt x="3165" y="1446"/>
                  </a:lnTo>
                  <a:lnTo>
                    <a:pt x="3153" y="1448"/>
                  </a:lnTo>
                  <a:lnTo>
                    <a:pt x="3144" y="1451"/>
                  </a:lnTo>
                  <a:lnTo>
                    <a:pt x="3139" y="1451"/>
                  </a:lnTo>
                  <a:lnTo>
                    <a:pt x="3134" y="1453"/>
                  </a:lnTo>
                  <a:lnTo>
                    <a:pt x="3132" y="1455"/>
                  </a:lnTo>
                  <a:lnTo>
                    <a:pt x="3129" y="1460"/>
                  </a:lnTo>
                  <a:lnTo>
                    <a:pt x="3129" y="1465"/>
                  </a:lnTo>
                  <a:lnTo>
                    <a:pt x="3129" y="1467"/>
                  </a:lnTo>
                  <a:lnTo>
                    <a:pt x="3132" y="1472"/>
                  </a:lnTo>
                  <a:lnTo>
                    <a:pt x="3134" y="1477"/>
                  </a:lnTo>
                  <a:lnTo>
                    <a:pt x="3137" y="1479"/>
                  </a:lnTo>
                  <a:lnTo>
                    <a:pt x="3139" y="1489"/>
                  </a:lnTo>
                  <a:lnTo>
                    <a:pt x="3144" y="1500"/>
                  </a:lnTo>
                  <a:lnTo>
                    <a:pt x="3146" y="1510"/>
                  </a:lnTo>
                  <a:lnTo>
                    <a:pt x="3151" y="1514"/>
                  </a:lnTo>
                  <a:lnTo>
                    <a:pt x="3153" y="1512"/>
                  </a:lnTo>
                  <a:lnTo>
                    <a:pt x="3158" y="1512"/>
                  </a:lnTo>
                  <a:lnTo>
                    <a:pt x="3160" y="1510"/>
                  </a:lnTo>
                  <a:lnTo>
                    <a:pt x="3165" y="1510"/>
                  </a:lnTo>
                  <a:lnTo>
                    <a:pt x="3167" y="1512"/>
                  </a:lnTo>
                  <a:lnTo>
                    <a:pt x="3170" y="1512"/>
                  </a:lnTo>
                  <a:lnTo>
                    <a:pt x="3172" y="1514"/>
                  </a:lnTo>
                  <a:lnTo>
                    <a:pt x="3174" y="1514"/>
                  </a:lnTo>
                  <a:lnTo>
                    <a:pt x="3177" y="1517"/>
                  </a:lnTo>
                  <a:lnTo>
                    <a:pt x="3177" y="1519"/>
                  </a:lnTo>
                  <a:lnTo>
                    <a:pt x="3177" y="1522"/>
                  </a:lnTo>
                  <a:lnTo>
                    <a:pt x="3177" y="1524"/>
                  </a:lnTo>
                  <a:lnTo>
                    <a:pt x="3174" y="1526"/>
                  </a:lnTo>
                  <a:lnTo>
                    <a:pt x="3177" y="1529"/>
                  </a:lnTo>
                  <a:lnTo>
                    <a:pt x="3177" y="1529"/>
                  </a:lnTo>
                  <a:lnTo>
                    <a:pt x="3189" y="1531"/>
                  </a:lnTo>
                  <a:lnTo>
                    <a:pt x="3198" y="1531"/>
                  </a:lnTo>
                  <a:lnTo>
                    <a:pt x="3205" y="1529"/>
                  </a:lnTo>
                  <a:lnTo>
                    <a:pt x="3212" y="1529"/>
                  </a:lnTo>
                  <a:lnTo>
                    <a:pt x="3217" y="1526"/>
                  </a:lnTo>
                  <a:lnTo>
                    <a:pt x="3219" y="1526"/>
                  </a:lnTo>
                  <a:lnTo>
                    <a:pt x="3222" y="1526"/>
                  </a:lnTo>
                  <a:lnTo>
                    <a:pt x="3224" y="1529"/>
                  </a:lnTo>
                  <a:lnTo>
                    <a:pt x="3226" y="1531"/>
                  </a:lnTo>
                  <a:lnTo>
                    <a:pt x="3229" y="1536"/>
                  </a:lnTo>
                  <a:lnTo>
                    <a:pt x="3229" y="1536"/>
                  </a:lnTo>
                  <a:lnTo>
                    <a:pt x="3226" y="1543"/>
                  </a:lnTo>
                  <a:lnTo>
                    <a:pt x="3222" y="1545"/>
                  </a:lnTo>
                  <a:lnTo>
                    <a:pt x="3219" y="1548"/>
                  </a:lnTo>
                  <a:lnTo>
                    <a:pt x="3215" y="1548"/>
                  </a:lnTo>
                  <a:lnTo>
                    <a:pt x="3210" y="1550"/>
                  </a:lnTo>
                  <a:lnTo>
                    <a:pt x="3205" y="1552"/>
                  </a:lnTo>
                  <a:lnTo>
                    <a:pt x="3200" y="1555"/>
                  </a:lnTo>
                  <a:lnTo>
                    <a:pt x="3198" y="1562"/>
                  </a:lnTo>
                  <a:lnTo>
                    <a:pt x="3196" y="1564"/>
                  </a:lnTo>
                  <a:lnTo>
                    <a:pt x="3196" y="1569"/>
                  </a:lnTo>
                  <a:lnTo>
                    <a:pt x="3198" y="1571"/>
                  </a:lnTo>
                  <a:lnTo>
                    <a:pt x="3200" y="1574"/>
                  </a:lnTo>
                  <a:lnTo>
                    <a:pt x="3205" y="1574"/>
                  </a:lnTo>
                  <a:lnTo>
                    <a:pt x="3210" y="1574"/>
                  </a:lnTo>
                  <a:lnTo>
                    <a:pt x="3215" y="1574"/>
                  </a:lnTo>
                  <a:lnTo>
                    <a:pt x="3217" y="1574"/>
                  </a:lnTo>
                  <a:lnTo>
                    <a:pt x="3219" y="1576"/>
                  </a:lnTo>
                  <a:lnTo>
                    <a:pt x="3222" y="1578"/>
                  </a:lnTo>
                  <a:lnTo>
                    <a:pt x="3224" y="1578"/>
                  </a:lnTo>
                  <a:lnTo>
                    <a:pt x="3224" y="1583"/>
                  </a:lnTo>
                  <a:lnTo>
                    <a:pt x="3226" y="1585"/>
                  </a:lnTo>
                  <a:lnTo>
                    <a:pt x="3226" y="1590"/>
                  </a:lnTo>
                  <a:lnTo>
                    <a:pt x="3226" y="1592"/>
                  </a:lnTo>
                  <a:lnTo>
                    <a:pt x="3226" y="1595"/>
                  </a:lnTo>
                  <a:lnTo>
                    <a:pt x="3226" y="1597"/>
                  </a:lnTo>
                  <a:lnTo>
                    <a:pt x="3226" y="1600"/>
                  </a:lnTo>
                  <a:lnTo>
                    <a:pt x="3226" y="1602"/>
                  </a:lnTo>
                  <a:lnTo>
                    <a:pt x="3226" y="1607"/>
                  </a:lnTo>
                  <a:lnTo>
                    <a:pt x="3229" y="1609"/>
                  </a:lnTo>
                  <a:lnTo>
                    <a:pt x="3233" y="1611"/>
                  </a:lnTo>
                  <a:lnTo>
                    <a:pt x="3233" y="1616"/>
                  </a:lnTo>
                  <a:lnTo>
                    <a:pt x="3240" y="1618"/>
                  </a:lnTo>
                  <a:lnTo>
                    <a:pt x="3243" y="1621"/>
                  </a:lnTo>
                  <a:lnTo>
                    <a:pt x="3248" y="1623"/>
                  </a:lnTo>
                  <a:lnTo>
                    <a:pt x="3248" y="1626"/>
                  </a:lnTo>
                  <a:lnTo>
                    <a:pt x="3248" y="1628"/>
                  </a:lnTo>
                  <a:lnTo>
                    <a:pt x="3248" y="1633"/>
                  </a:lnTo>
                  <a:lnTo>
                    <a:pt x="3248" y="1637"/>
                  </a:lnTo>
                  <a:lnTo>
                    <a:pt x="3243" y="1640"/>
                  </a:lnTo>
                  <a:lnTo>
                    <a:pt x="3240" y="1644"/>
                  </a:lnTo>
                  <a:lnTo>
                    <a:pt x="3240" y="1647"/>
                  </a:lnTo>
                  <a:lnTo>
                    <a:pt x="3240" y="1649"/>
                  </a:lnTo>
                  <a:lnTo>
                    <a:pt x="3240" y="1652"/>
                  </a:lnTo>
                  <a:lnTo>
                    <a:pt x="3245" y="1656"/>
                  </a:lnTo>
                  <a:lnTo>
                    <a:pt x="3248" y="1661"/>
                  </a:lnTo>
                  <a:lnTo>
                    <a:pt x="3248" y="1663"/>
                  </a:lnTo>
                  <a:lnTo>
                    <a:pt x="3250" y="1666"/>
                  </a:lnTo>
                  <a:lnTo>
                    <a:pt x="3250" y="1668"/>
                  </a:lnTo>
                  <a:lnTo>
                    <a:pt x="3248" y="1668"/>
                  </a:lnTo>
                  <a:lnTo>
                    <a:pt x="3243" y="1670"/>
                  </a:lnTo>
                  <a:lnTo>
                    <a:pt x="3240" y="1673"/>
                  </a:lnTo>
                  <a:lnTo>
                    <a:pt x="3240" y="1675"/>
                  </a:lnTo>
                  <a:lnTo>
                    <a:pt x="3238" y="1680"/>
                  </a:lnTo>
                  <a:lnTo>
                    <a:pt x="3238" y="1685"/>
                  </a:lnTo>
                  <a:lnTo>
                    <a:pt x="3236" y="1687"/>
                  </a:lnTo>
                  <a:lnTo>
                    <a:pt x="3236" y="1689"/>
                  </a:lnTo>
                  <a:lnTo>
                    <a:pt x="3236" y="1694"/>
                  </a:lnTo>
                  <a:lnTo>
                    <a:pt x="3238" y="1699"/>
                  </a:lnTo>
                  <a:lnTo>
                    <a:pt x="3238" y="1701"/>
                  </a:lnTo>
                  <a:lnTo>
                    <a:pt x="3243" y="1703"/>
                  </a:lnTo>
                  <a:lnTo>
                    <a:pt x="3243" y="1703"/>
                  </a:lnTo>
                  <a:lnTo>
                    <a:pt x="3245" y="1706"/>
                  </a:lnTo>
                  <a:lnTo>
                    <a:pt x="3248" y="1708"/>
                  </a:lnTo>
                  <a:lnTo>
                    <a:pt x="3248" y="1713"/>
                  </a:lnTo>
                  <a:lnTo>
                    <a:pt x="3250" y="1718"/>
                  </a:lnTo>
                  <a:lnTo>
                    <a:pt x="3250" y="1720"/>
                  </a:lnTo>
                  <a:lnTo>
                    <a:pt x="3252" y="1722"/>
                  </a:lnTo>
                  <a:lnTo>
                    <a:pt x="3255" y="1725"/>
                  </a:lnTo>
                  <a:lnTo>
                    <a:pt x="3257" y="1727"/>
                  </a:lnTo>
                  <a:lnTo>
                    <a:pt x="3259" y="1729"/>
                  </a:lnTo>
                  <a:lnTo>
                    <a:pt x="3259" y="1732"/>
                  </a:lnTo>
                  <a:lnTo>
                    <a:pt x="3262" y="1737"/>
                  </a:lnTo>
                  <a:lnTo>
                    <a:pt x="3264" y="1739"/>
                  </a:lnTo>
                  <a:lnTo>
                    <a:pt x="3266" y="1744"/>
                  </a:lnTo>
                  <a:lnTo>
                    <a:pt x="3271" y="1746"/>
                  </a:lnTo>
                  <a:lnTo>
                    <a:pt x="3274" y="1748"/>
                  </a:lnTo>
                  <a:lnTo>
                    <a:pt x="3276" y="1751"/>
                  </a:lnTo>
                  <a:lnTo>
                    <a:pt x="3276" y="1755"/>
                  </a:lnTo>
                  <a:lnTo>
                    <a:pt x="3276" y="1758"/>
                  </a:lnTo>
                  <a:lnTo>
                    <a:pt x="3276" y="1760"/>
                  </a:lnTo>
                  <a:lnTo>
                    <a:pt x="3276" y="1760"/>
                  </a:lnTo>
                  <a:lnTo>
                    <a:pt x="3274" y="1763"/>
                  </a:lnTo>
                  <a:lnTo>
                    <a:pt x="3271" y="1765"/>
                  </a:lnTo>
                  <a:lnTo>
                    <a:pt x="3269" y="1765"/>
                  </a:lnTo>
                  <a:lnTo>
                    <a:pt x="3266" y="1765"/>
                  </a:lnTo>
                  <a:lnTo>
                    <a:pt x="3262" y="1763"/>
                  </a:lnTo>
                  <a:lnTo>
                    <a:pt x="3259" y="1760"/>
                  </a:lnTo>
                  <a:lnTo>
                    <a:pt x="3257" y="1760"/>
                  </a:lnTo>
                  <a:lnTo>
                    <a:pt x="3255" y="1760"/>
                  </a:lnTo>
                  <a:lnTo>
                    <a:pt x="3252" y="1760"/>
                  </a:lnTo>
                  <a:lnTo>
                    <a:pt x="3250" y="1760"/>
                  </a:lnTo>
                  <a:lnTo>
                    <a:pt x="3250" y="1765"/>
                  </a:lnTo>
                  <a:lnTo>
                    <a:pt x="3248" y="1767"/>
                  </a:lnTo>
                  <a:lnTo>
                    <a:pt x="3245" y="1772"/>
                  </a:lnTo>
                  <a:lnTo>
                    <a:pt x="3243" y="1772"/>
                  </a:lnTo>
                  <a:lnTo>
                    <a:pt x="3240" y="1774"/>
                  </a:lnTo>
                  <a:lnTo>
                    <a:pt x="3236" y="1777"/>
                  </a:lnTo>
                  <a:lnTo>
                    <a:pt x="3233" y="1781"/>
                  </a:lnTo>
                  <a:lnTo>
                    <a:pt x="3233" y="1784"/>
                  </a:lnTo>
                  <a:lnTo>
                    <a:pt x="3231" y="1786"/>
                  </a:lnTo>
                  <a:lnTo>
                    <a:pt x="3229" y="1789"/>
                  </a:lnTo>
                  <a:lnTo>
                    <a:pt x="3226" y="1789"/>
                  </a:lnTo>
                  <a:lnTo>
                    <a:pt x="3222" y="1786"/>
                  </a:lnTo>
                  <a:lnTo>
                    <a:pt x="3219" y="1786"/>
                  </a:lnTo>
                  <a:lnTo>
                    <a:pt x="3217" y="1784"/>
                  </a:lnTo>
                  <a:lnTo>
                    <a:pt x="3215" y="1781"/>
                  </a:lnTo>
                  <a:lnTo>
                    <a:pt x="3215" y="1779"/>
                  </a:lnTo>
                  <a:lnTo>
                    <a:pt x="3217" y="1777"/>
                  </a:lnTo>
                  <a:lnTo>
                    <a:pt x="3219" y="1777"/>
                  </a:lnTo>
                  <a:lnTo>
                    <a:pt x="3222" y="1777"/>
                  </a:lnTo>
                  <a:lnTo>
                    <a:pt x="3224" y="1777"/>
                  </a:lnTo>
                  <a:lnTo>
                    <a:pt x="3226" y="1774"/>
                  </a:lnTo>
                  <a:lnTo>
                    <a:pt x="3226" y="1772"/>
                  </a:lnTo>
                  <a:lnTo>
                    <a:pt x="3224" y="1767"/>
                  </a:lnTo>
                  <a:lnTo>
                    <a:pt x="3224" y="1765"/>
                  </a:lnTo>
                  <a:lnTo>
                    <a:pt x="3222" y="1763"/>
                  </a:lnTo>
                  <a:lnTo>
                    <a:pt x="3219" y="1763"/>
                  </a:lnTo>
                  <a:lnTo>
                    <a:pt x="3217" y="1763"/>
                  </a:lnTo>
                  <a:lnTo>
                    <a:pt x="3215" y="1765"/>
                  </a:lnTo>
                  <a:lnTo>
                    <a:pt x="3212" y="1767"/>
                  </a:lnTo>
                  <a:lnTo>
                    <a:pt x="3207" y="1767"/>
                  </a:lnTo>
                  <a:lnTo>
                    <a:pt x="3203" y="1770"/>
                  </a:lnTo>
                  <a:lnTo>
                    <a:pt x="3200" y="1770"/>
                  </a:lnTo>
                  <a:lnTo>
                    <a:pt x="3198" y="1772"/>
                  </a:lnTo>
                  <a:lnTo>
                    <a:pt x="3193" y="1774"/>
                  </a:lnTo>
                  <a:lnTo>
                    <a:pt x="3186" y="1777"/>
                  </a:lnTo>
                  <a:lnTo>
                    <a:pt x="3184" y="1777"/>
                  </a:lnTo>
                  <a:lnTo>
                    <a:pt x="3181" y="1779"/>
                  </a:lnTo>
                  <a:lnTo>
                    <a:pt x="3179" y="1781"/>
                  </a:lnTo>
                  <a:lnTo>
                    <a:pt x="3179" y="1784"/>
                  </a:lnTo>
                  <a:lnTo>
                    <a:pt x="3179" y="1786"/>
                  </a:lnTo>
                  <a:lnTo>
                    <a:pt x="3181" y="1789"/>
                  </a:lnTo>
                  <a:lnTo>
                    <a:pt x="3181" y="1791"/>
                  </a:lnTo>
                  <a:lnTo>
                    <a:pt x="3179" y="1793"/>
                  </a:lnTo>
                  <a:lnTo>
                    <a:pt x="3177" y="1796"/>
                  </a:lnTo>
                  <a:lnTo>
                    <a:pt x="3177" y="1796"/>
                  </a:lnTo>
                  <a:lnTo>
                    <a:pt x="3170" y="1796"/>
                  </a:lnTo>
                  <a:lnTo>
                    <a:pt x="3167" y="1796"/>
                  </a:lnTo>
                  <a:lnTo>
                    <a:pt x="3165" y="1793"/>
                  </a:lnTo>
                  <a:lnTo>
                    <a:pt x="3163" y="1793"/>
                  </a:lnTo>
                  <a:lnTo>
                    <a:pt x="3163" y="1789"/>
                  </a:lnTo>
                  <a:lnTo>
                    <a:pt x="3163" y="1786"/>
                  </a:lnTo>
                  <a:lnTo>
                    <a:pt x="3163" y="1784"/>
                  </a:lnTo>
                  <a:lnTo>
                    <a:pt x="3165" y="1784"/>
                  </a:lnTo>
                  <a:lnTo>
                    <a:pt x="3165" y="1781"/>
                  </a:lnTo>
                  <a:lnTo>
                    <a:pt x="3165" y="1779"/>
                  </a:lnTo>
                  <a:lnTo>
                    <a:pt x="3163" y="1777"/>
                  </a:lnTo>
                  <a:lnTo>
                    <a:pt x="3160" y="1774"/>
                  </a:lnTo>
                  <a:lnTo>
                    <a:pt x="3160" y="1772"/>
                  </a:lnTo>
                  <a:lnTo>
                    <a:pt x="3160" y="1770"/>
                  </a:lnTo>
                  <a:lnTo>
                    <a:pt x="3158" y="1770"/>
                  </a:lnTo>
                  <a:lnTo>
                    <a:pt x="3155" y="1772"/>
                  </a:lnTo>
                  <a:lnTo>
                    <a:pt x="3155" y="1774"/>
                  </a:lnTo>
                  <a:lnTo>
                    <a:pt x="3155" y="1777"/>
                  </a:lnTo>
                  <a:lnTo>
                    <a:pt x="3153" y="1777"/>
                  </a:lnTo>
                  <a:lnTo>
                    <a:pt x="3151" y="1779"/>
                  </a:lnTo>
                  <a:lnTo>
                    <a:pt x="3148" y="1779"/>
                  </a:lnTo>
                  <a:lnTo>
                    <a:pt x="3144" y="1779"/>
                  </a:lnTo>
                  <a:lnTo>
                    <a:pt x="3141" y="1779"/>
                  </a:lnTo>
                  <a:lnTo>
                    <a:pt x="3139" y="1777"/>
                  </a:lnTo>
                  <a:lnTo>
                    <a:pt x="3137" y="1777"/>
                  </a:lnTo>
                  <a:lnTo>
                    <a:pt x="3134" y="1777"/>
                  </a:lnTo>
                  <a:lnTo>
                    <a:pt x="3129" y="1779"/>
                  </a:lnTo>
                  <a:lnTo>
                    <a:pt x="3127" y="1781"/>
                  </a:lnTo>
                  <a:lnTo>
                    <a:pt x="3125" y="1786"/>
                  </a:lnTo>
                  <a:lnTo>
                    <a:pt x="3122" y="1789"/>
                  </a:lnTo>
                  <a:lnTo>
                    <a:pt x="3122" y="1791"/>
                  </a:lnTo>
                  <a:lnTo>
                    <a:pt x="3120" y="1791"/>
                  </a:lnTo>
                  <a:lnTo>
                    <a:pt x="3120" y="1791"/>
                  </a:lnTo>
                  <a:lnTo>
                    <a:pt x="3115" y="1789"/>
                  </a:lnTo>
                  <a:lnTo>
                    <a:pt x="3113" y="1786"/>
                  </a:lnTo>
                  <a:lnTo>
                    <a:pt x="3111" y="1784"/>
                  </a:lnTo>
                  <a:lnTo>
                    <a:pt x="3111" y="1779"/>
                  </a:lnTo>
                  <a:lnTo>
                    <a:pt x="3108" y="1779"/>
                  </a:lnTo>
                  <a:lnTo>
                    <a:pt x="3106" y="1779"/>
                  </a:lnTo>
                  <a:lnTo>
                    <a:pt x="3103" y="1779"/>
                  </a:lnTo>
                  <a:lnTo>
                    <a:pt x="3101" y="1781"/>
                  </a:lnTo>
                  <a:lnTo>
                    <a:pt x="3101" y="1786"/>
                  </a:lnTo>
                  <a:lnTo>
                    <a:pt x="3099" y="1789"/>
                  </a:lnTo>
                  <a:lnTo>
                    <a:pt x="3096" y="1791"/>
                  </a:lnTo>
                  <a:lnTo>
                    <a:pt x="3096" y="1793"/>
                  </a:lnTo>
                  <a:lnTo>
                    <a:pt x="3092" y="1798"/>
                  </a:lnTo>
                  <a:lnTo>
                    <a:pt x="3085" y="1803"/>
                  </a:lnTo>
                  <a:lnTo>
                    <a:pt x="3082" y="1805"/>
                  </a:lnTo>
                  <a:lnTo>
                    <a:pt x="3080" y="1805"/>
                  </a:lnTo>
                  <a:lnTo>
                    <a:pt x="3075" y="1812"/>
                  </a:lnTo>
                  <a:lnTo>
                    <a:pt x="3073" y="1815"/>
                  </a:lnTo>
                  <a:lnTo>
                    <a:pt x="3070" y="1817"/>
                  </a:lnTo>
                  <a:lnTo>
                    <a:pt x="3068" y="1817"/>
                  </a:lnTo>
                  <a:lnTo>
                    <a:pt x="3063" y="1817"/>
                  </a:lnTo>
                  <a:lnTo>
                    <a:pt x="3063" y="1817"/>
                  </a:lnTo>
                  <a:lnTo>
                    <a:pt x="3061" y="1817"/>
                  </a:lnTo>
                  <a:lnTo>
                    <a:pt x="3059" y="1817"/>
                  </a:lnTo>
                  <a:lnTo>
                    <a:pt x="3056" y="1815"/>
                  </a:lnTo>
                  <a:lnTo>
                    <a:pt x="3056" y="1810"/>
                  </a:lnTo>
                  <a:lnTo>
                    <a:pt x="3056" y="1805"/>
                  </a:lnTo>
                  <a:lnTo>
                    <a:pt x="3056" y="1803"/>
                  </a:lnTo>
                  <a:lnTo>
                    <a:pt x="3061" y="1800"/>
                  </a:lnTo>
                  <a:lnTo>
                    <a:pt x="3061" y="1798"/>
                  </a:lnTo>
                  <a:lnTo>
                    <a:pt x="3059" y="1796"/>
                  </a:lnTo>
                  <a:lnTo>
                    <a:pt x="3049" y="1798"/>
                  </a:lnTo>
                  <a:lnTo>
                    <a:pt x="3042" y="1800"/>
                  </a:lnTo>
                  <a:lnTo>
                    <a:pt x="3026" y="1807"/>
                  </a:lnTo>
                  <a:lnTo>
                    <a:pt x="3021" y="1810"/>
                  </a:lnTo>
                  <a:lnTo>
                    <a:pt x="3016" y="1812"/>
                  </a:lnTo>
                  <a:lnTo>
                    <a:pt x="3014" y="1817"/>
                  </a:lnTo>
                  <a:lnTo>
                    <a:pt x="3014" y="1817"/>
                  </a:lnTo>
                  <a:lnTo>
                    <a:pt x="3014" y="1822"/>
                  </a:lnTo>
                  <a:lnTo>
                    <a:pt x="3014" y="1826"/>
                  </a:lnTo>
                  <a:lnTo>
                    <a:pt x="3014" y="1831"/>
                  </a:lnTo>
                  <a:lnTo>
                    <a:pt x="3018" y="1838"/>
                  </a:lnTo>
                  <a:lnTo>
                    <a:pt x="3018" y="1841"/>
                  </a:lnTo>
                  <a:lnTo>
                    <a:pt x="3021" y="1841"/>
                  </a:lnTo>
                  <a:lnTo>
                    <a:pt x="3023" y="1841"/>
                  </a:lnTo>
                  <a:lnTo>
                    <a:pt x="3026" y="1838"/>
                  </a:lnTo>
                  <a:lnTo>
                    <a:pt x="3028" y="1838"/>
                  </a:lnTo>
                  <a:lnTo>
                    <a:pt x="3030" y="1836"/>
                  </a:lnTo>
                  <a:lnTo>
                    <a:pt x="3033" y="1836"/>
                  </a:lnTo>
                  <a:lnTo>
                    <a:pt x="3035" y="1836"/>
                  </a:lnTo>
                  <a:lnTo>
                    <a:pt x="3035" y="1838"/>
                  </a:lnTo>
                  <a:lnTo>
                    <a:pt x="3037" y="1841"/>
                  </a:lnTo>
                  <a:lnTo>
                    <a:pt x="3037" y="1843"/>
                  </a:lnTo>
                  <a:lnTo>
                    <a:pt x="3035" y="1845"/>
                  </a:lnTo>
                  <a:lnTo>
                    <a:pt x="3035" y="1848"/>
                  </a:lnTo>
                  <a:lnTo>
                    <a:pt x="3033" y="1852"/>
                  </a:lnTo>
                  <a:lnTo>
                    <a:pt x="3030" y="1852"/>
                  </a:lnTo>
                  <a:lnTo>
                    <a:pt x="3030" y="1855"/>
                  </a:lnTo>
                  <a:lnTo>
                    <a:pt x="3030" y="1857"/>
                  </a:lnTo>
                  <a:lnTo>
                    <a:pt x="3028" y="1857"/>
                  </a:lnTo>
                  <a:lnTo>
                    <a:pt x="3023" y="1859"/>
                  </a:lnTo>
                  <a:lnTo>
                    <a:pt x="3018" y="1862"/>
                  </a:lnTo>
                  <a:lnTo>
                    <a:pt x="3016" y="1862"/>
                  </a:lnTo>
                  <a:lnTo>
                    <a:pt x="3011" y="1857"/>
                  </a:lnTo>
                  <a:lnTo>
                    <a:pt x="3007" y="1855"/>
                  </a:lnTo>
                  <a:lnTo>
                    <a:pt x="3007" y="1852"/>
                  </a:lnTo>
                  <a:lnTo>
                    <a:pt x="3004" y="1855"/>
                  </a:lnTo>
                  <a:lnTo>
                    <a:pt x="3004" y="1857"/>
                  </a:lnTo>
                  <a:lnTo>
                    <a:pt x="3004" y="1859"/>
                  </a:lnTo>
                  <a:lnTo>
                    <a:pt x="3004" y="1862"/>
                  </a:lnTo>
                  <a:lnTo>
                    <a:pt x="3007" y="1864"/>
                  </a:lnTo>
                  <a:lnTo>
                    <a:pt x="3007" y="1866"/>
                  </a:lnTo>
                  <a:lnTo>
                    <a:pt x="3009" y="1869"/>
                  </a:lnTo>
                  <a:lnTo>
                    <a:pt x="3011" y="1871"/>
                  </a:lnTo>
                  <a:lnTo>
                    <a:pt x="3014" y="1874"/>
                  </a:lnTo>
                  <a:lnTo>
                    <a:pt x="3014" y="1878"/>
                  </a:lnTo>
                  <a:lnTo>
                    <a:pt x="3011" y="1883"/>
                  </a:lnTo>
                  <a:lnTo>
                    <a:pt x="3011" y="1885"/>
                  </a:lnTo>
                  <a:lnTo>
                    <a:pt x="3011" y="1890"/>
                  </a:lnTo>
                  <a:lnTo>
                    <a:pt x="3011" y="1892"/>
                  </a:lnTo>
                  <a:lnTo>
                    <a:pt x="3011" y="1895"/>
                  </a:lnTo>
                  <a:lnTo>
                    <a:pt x="3014" y="1897"/>
                  </a:lnTo>
                  <a:lnTo>
                    <a:pt x="3016" y="1900"/>
                  </a:lnTo>
                  <a:lnTo>
                    <a:pt x="3021" y="1900"/>
                  </a:lnTo>
                  <a:lnTo>
                    <a:pt x="3023" y="1900"/>
                  </a:lnTo>
                  <a:lnTo>
                    <a:pt x="3026" y="1897"/>
                  </a:lnTo>
                  <a:lnTo>
                    <a:pt x="3028" y="1897"/>
                  </a:lnTo>
                  <a:lnTo>
                    <a:pt x="3030" y="1897"/>
                  </a:lnTo>
                  <a:lnTo>
                    <a:pt x="3030" y="1900"/>
                  </a:lnTo>
                  <a:lnTo>
                    <a:pt x="3030" y="1902"/>
                  </a:lnTo>
                  <a:lnTo>
                    <a:pt x="3030" y="1907"/>
                  </a:lnTo>
                  <a:lnTo>
                    <a:pt x="3030" y="1911"/>
                  </a:lnTo>
                  <a:lnTo>
                    <a:pt x="3028" y="1911"/>
                  </a:lnTo>
                  <a:lnTo>
                    <a:pt x="3028" y="1914"/>
                  </a:lnTo>
                  <a:lnTo>
                    <a:pt x="3026" y="1918"/>
                  </a:lnTo>
                  <a:lnTo>
                    <a:pt x="3023" y="1921"/>
                  </a:lnTo>
                  <a:lnTo>
                    <a:pt x="3021" y="1923"/>
                  </a:lnTo>
                  <a:lnTo>
                    <a:pt x="3018" y="1923"/>
                  </a:lnTo>
                  <a:lnTo>
                    <a:pt x="3014" y="1923"/>
                  </a:lnTo>
                  <a:lnTo>
                    <a:pt x="3009" y="1923"/>
                  </a:lnTo>
                  <a:lnTo>
                    <a:pt x="3007" y="1923"/>
                  </a:lnTo>
                  <a:lnTo>
                    <a:pt x="3004" y="1926"/>
                  </a:lnTo>
                  <a:lnTo>
                    <a:pt x="3002" y="1926"/>
                  </a:lnTo>
                  <a:lnTo>
                    <a:pt x="3000" y="1928"/>
                  </a:lnTo>
                  <a:lnTo>
                    <a:pt x="3000" y="1930"/>
                  </a:lnTo>
                  <a:lnTo>
                    <a:pt x="2997" y="1935"/>
                  </a:lnTo>
                  <a:lnTo>
                    <a:pt x="2997" y="1937"/>
                  </a:lnTo>
                  <a:lnTo>
                    <a:pt x="2995" y="1940"/>
                  </a:lnTo>
                  <a:lnTo>
                    <a:pt x="2992" y="1940"/>
                  </a:lnTo>
                  <a:lnTo>
                    <a:pt x="2990" y="1937"/>
                  </a:lnTo>
                  <a:lnTo>
                    <a:pt x="2988" y="1937"/>
                  </a:lnTo>
                  <a:lnTo>
                    <a:pt x="2988" y="1933"/>
                  </a:lnTo>
                  <a:lnTo>
                    <a:pt x="2988" y="1930"/>
                  </a:lnTo>
                  <a:lnTo>
                    <a:pt x="2988" y="1930"/>
                  </a:lnTo>
                  <a:lnTo>
                    <a:pt x="2988" y="1928"/>
                  </a:lnTo>
                  <a:lnTo>
                    <a:pt x="2985" y="1926"/>
                  </a:lnTo>
                  <a:lnTo>
                    <a:pt x="2983" y="1928"/>
                  </a:lnTo>
                  <a:lnTo>
                    <a:pt x="2981" y="1930"/>
                  </a:lnTo>
                  <a:lnTo>
                    <a:pt x="2978" y="1935"/>
                  </a:lnTo>
                  <a:lnTo>
                    <a:pt x="2976" y="1940"/>
                  </a:lnTo>
                  <a:lnTo>
                    <a:pt x="2976" y="1944"/>
                  </a:lnTo>
                  <a:lnTo>
                    <a:pt x="2976" y="1949"/>
                  </a:lnTo>
                  <a:lnTo>
                    <a:pt x="2976" y="1954"/>
                  </a:lnTo>
                  <a:lnTo>
                    <a:pt x="2976" y="1961"/>
                  </a:lnTo>
                  <a:lnTo>
                    <a:pt x="2978" y="1963"/>
                  </a:lnTo>
                  <a:lnTo>
                    <a:pt x="2981" y="1963"/>
                  </a:lnTo>
                  <a:lnTo>
                    <a:pt x="2985" y="1963"/>
                  </a:lnTo>
                  <a:lnTo>
                    <a:pt x="2988" y="1963"/>
                  </a:lnTo>
                  <a:lnTo>
                    <a:pt x="2990" y="1963"/>
                  </a:lnTo>
                  <a:lnTo>
                    <a:pt x="2990" y="1968"/>
                  </a:lnTo>
                  <a:lnTo>
                    <a:pt x="2990" y="1970"/>
                  </a:lnTo>
                  <a:lnTo>
                    <a:pt x="2988" y="1973"/>
                  </a:lnTo>
                  <a:lnTo>
                    <a:pt x="2988" y="1975"/>
                  </a:lnTo>
                  <a:lnTo>
                    <a:pt x="2988" y="1980"/>
                  </a:lnTo>
                  <a:lnTo>
                    <a:pt x="2985" y="1982"/>
                  </a:lnTo>
                  <a:lnTo>
                    <a:pt x="2988" y="1987"/>
                  </a:lnTo>
                  <a:lnTo>
                    <a:pt x="2988" y="1989"/>
                  </a:lnTo>
                  <a:lnTo>
                    <a:pt x="2990" y="1994"/>
                  </a:lnTo>
                  <a:lnTo>
                    <a:pt x="2992" y="1996"/>
                  </a:lnTo>
                  <a:lnTo>
                    <a:pt x="2997" y="1999"/>
                  </a:lnTo>
                  <a:lnTo>
                    <a:pt x="3000" y="2004"/>
                  </a:lnTo>
                  <a:lnTo>
                    <a:pt x="3002" y="2006"/>
                  </a:lnTo>
                  <a:lnTo>
                    <a:pt x="3002" y="2008"/>
                  </a:lnTo>
                  <a:lnTo>
                    <a:pt x="3007" y="2008"/>
                  </a:lnTo>
                  <a:lnTo>
                    <a:pt x="3007" y="2006"/>
                  </a:lnTo>
                  <a:lnTo>
                    <a:pt x="3011" y="2008"/>
                  </a:lnTo>
                  <a:lnTo>
                    <a:pt x="3014" y="2008"/>
                  </a:lnTo>
                  <a:lnTo>
                    <a:pt x="3018" y="2011"/>
                  </a:lnTo>
                  <a:lnTo>
                    <a:pt x="3023" y="2013"/>
                  </a:lnTo>
                  <a:lnTo>
                    <a:pt x="3026" y="2015"/>
                  </a:lnTo>
                  <a:lnTo>
                    <a:pt x="3035" y="2020"/>
                  </a:lnTo>
                  <a:lnTo>
                    <a:pt x="3037" y="2022"/>
                  </a:lnTo>
                  <a:lnTo>
                    <a:pt x="3040" y="2025"/>
                  </a:lnTo>
                  <a:lnTo>
                    <a:pt x="3044" y="2032"/>
                  </a:lnTo>
                  <a:lnTo>
                    <a:pt x="3044" y="2034"/>
                  </a:lnTo>
                  <a:lnTo>
                    <a:pt x="3049" y="2041"/>
                  </a:lnTo>
                  <a:lnTo>
                    <a:pt x="3054" y="2046"/>
                  </a:lnTo>
                  <a:lnTo>
                    <a:pt x="3056" y="2051"/>
                  </a:lnTo>
                  <a:lnTo>
                    <a:pt x="3059" y="2055"/>
                  </a:lnTo>
                  <a:lnTo>
                    <a:pt x="3059" y="2058"/>
                  </a:lnTo>
                  <a:lnTo>
                    <a:pt x="3061" y="2060"/>
                  </a:lnTo>
                  <a:lnTo>
                    <a:pt x="3061" y="2065"/>
                  </a:lnTo>
                  <a:lnTo>
                    <a:pt x="3063" y="2067"/>
                  </a:lnTo>
                  <a:lnTo>
                    <a:pt x="3063" y="2070"/>
                  </a:lnTo>
                  <a:lnTo>
                    <a:pt x="3063" y="2072"/>
                  </a:lnTo>
                  <a:lnTo>
                    <a:pt x="3063" y="2074"/>
                  </a:lnTo>
                  <a:lnTo>
                    <a:pt x="3063" y="2077"/>
                  </a:lnTo>
                  <a:lnTo>
                    <a:pt x="3063" y="2079"/>
                  </a:lnTo>
                  <a:lnTo>
                    <a:pt x="3063" y="2081"/>
                  </a:lnTo>
                  <a:lnTo>
                    <a:pt x="3063" y="2084"/>
                  </a:lnTo>
                  <a:lnTo>
                    <a:pt x="3061" y="2084"/>
                  </a:lnTo>
                  <a:lnTo>
                    <a:pt x="3059" y="2086"/>
                  </a:lnTo>
                  <a:lnTo>
                    <a:pt x="3056" y="2089"/>
                  </a:lnTo>
                  <a:lnTo>
                    <a:pt x="3054" y="2089"/>
                  </a:lnTo>
                  <a:lnTo>
                    <a:pt x="3052" y="2091"/>
                  </a:lnTo>
                  <a:lnTo>
                    <a:pt x="3049" y="2091"/>
                  </a:lnTo>
                  <a:lnTo>
                    <a:pt x="3047" y="2091"/>
                  </a:lnTo>
                  <a:lnTo>
                    <a:pt x="3044" y="2091"/>
                  </a:lnTo>
                  <a:lnTo>
                    <a:pt x="3044" y="2089"/>
                  </a:lnTo>
                  <a:lnTo>
                    <a:pt x="3040" y="2089"/>
                  </a:lnTo>
                  <a:lnTo>
                    <a:pt x="3037" y="2089"/>
                  </a:lnTo>
                  <a:lnTo>
                    <a:pt x="3033" y="2091"/>
                  </a:lnTo>
                  <a:lnTo>
                    <a:pt x="3030" y="2091"/>
                  </a:lnTo>
                  <a:lnTo>
                    <a:pt x="3028" y="2093"/>
                  </a:lnTo>
                  <a:lnTo>
                    <a:pt x="3026" y="2096"/>
                  </a:lnTo>
                  <a:lnTo>
                    <a:pt x="3023" y="2098"/>
                  </a:lnTo>
                  <a:lnTo>
                    <a:pt x="3023" y="2100"/>
                  </a:lnTo>
                  <a:lnTo>
                    <a:pt x="3021" y="2100"/>
                  </a:lnTo>
                  <a:lnTo>
                    <a:pt x="3021" y="2103"/>
                  </a:lnTo>
                  <a:lnTo>
                    <a:pt x="3021" y="2105"/>
                  </a:lnTo>
                  <a:lnTo>
                    <a:pt x="3021" y="2107"/>
                  </a:lnTo>
                  <a:lnTo>
                    <a:pt x="3021" y="2110"/>
                  </a:lnTo>
                  <a:lnTo>
                    <a:pt x="3023" y="2110"/>
                  </a:lnTo>
                  <a:lnTo>
                    <a:pt x="3023" y="2115"/>
                  </a:lnTo>
                  <a:lnTo>
                    <a:pt x="3026" y="2117"/>
                  </a:lnTo>
                  <a:lnTo>
                    <a:pt x="3028" y="2117"/>
                  </a:lnTo>
                  <a:lnTo>
                    <a:pt x="3030" y="2119"/>
                  </a:lnTo>
                  <a:lnTo>
                    <a:pt x="3033" y="2122"/>
                  </a:lnTo>
                  <a:lnTo>
                    <a:pt x="3033" y="2124"/>
                  </a:lnTo>
                  <a:lnTo>
                    <a:pt x="3033" y="2126"/>
                  </a:lnTo>
                  <a:lnTo>
                    <a:pt x="3030" y="2126"/>
                  </a:lnTo>
                  <a:lnTo>
                    <a:pt x="3030" y="2129"/>
                  </a:lnTo>
                  <a:lnTo>
                    <a:pt x="3028" y="2129"/>
                  </a:lnTo>
                  <a:lnTo>
                    <a:pt x="3026" y="2129"/>
                  </a:lnTo>
                  <a:lnTo>
                    <a:pt x="3026" y="2131"/>
                  </a:lnTo>
                  <a:lnTo>
                    <a:pt x="3023" y="2131"/>
                  </a:lnTo>
                  <a:lnTo>
                    <a:pt x="3023" y="2133"/>
                  </a:lnTo>
                  <a:lnTo>
                    <a:pt x="3021" y="2133"/>
                  </a:lnTo>
                  <a:lnTo>
                    <a:pt x="3021" y="2136"/>
                  </a:lnTo>
                  <a:lnTo>
                    <a:pt x="3021" y="2141"/>
                  </a:lnTo>
                  <a:lnTo>
                    <a:pt x="3021" y="2143"/>
                  </a:lnTo>
                  <a:lnTo>
                    <a:pt x="3021" y="2148"/>
                  </a:lnTo>
                  <a:lnTo>
                    <a:pt x="3018" y="2150"/>
                  </a:lnTo>
                  <a:lnTo>
                    <a:pt x="3018" y="2152"/>
                  </a:lnTo>
                  <a:lnTo>
                    <a:pt x="3016" y="2155"/>
                  </a:lnTo>
                  <a:lnTo>
                    <a:pt x="3016" y="2157"/>
                  </a:lnTo>
                  <a:lnTo>
                    <a:pt x="3014" y="2157"/>
                  </a:lnTo>
                  <a:lnTo>
                    <a:pt x="3014" y="2159"/>
                  </a:lnTo>
                  <a:lnTo>
                    <a:pt x="3014" y="2162"/>
                  </a:lnTo>
                  <a:lnTo>
                    <a:pt x="3016" y="2164"/>
                  </a:lnTo>
                  <a:lnTo>
                    <a:pt x="3016" y="2167"/>
                  </a:lnTo>
                  <a:lnTo>
                    <a:pt x="3018" y="2167"/>
                  </a:lnTo>
                  <a:lnTo>
                    <a:pt x="3021" y="2169"/>
                  </a:lnTo>
                  <a:lnTo>
                    <a:pt x="3023" y="2171"/>
                  </a:lnTo>
                  <a:lnTo>
                    <a:pt x="3023" y="2174"/>
                  </a:lnTo>
                  <a:lnTo>
                    <a:pt x="3023" y="2176"/>
                  </a:lnTo>
                  <a:lnTo>
                    <a:pt x="3023" y="2178"/>
                  </a:lnTo>
                  <a:lnTo>
                    <a:pt x="3021" y="2181"/>
                  </a:lnTo>
                  <a:lnTo>
                    <a:pt x="3018" y="2181"/>
                  </a:lnTo>
                  <a:lnTo>
                    <a:pt x="3018" y="2183"/>
                  </a:lnTo>
                  <a:lnTo>
                    <a:pt x="3016" y="2185"/>
                  </a:lnTo>
                  <a:lnTo>
                    <a:pt x="3014" y="2185"/>
                  </a:lnTo>
                  <a:lnTo>
                    <a:pt x="3011" y="2188"/>
                  </a:lnTo>
                  <a:lnTo>
                    <a:pt x="3011" y="2190"/>
                  </a:lnTo>
                  <a:lnTo>
                    <a:pt x="3009" y="2190"/>
                  </a:lnTo>
                  <a:lnTo>
                    <a:pt x="3009" y="2193"/>
                  </a:lnTo>
                  <a:lnTo>
                    <a:pt x="3007" y="2193"/>
                  </a:lnTo>
                  <a:lnTo>
                    <a:pt x="3007" y="2195"/>
                  </a:lnTo>
                  <a:lnTo>
                    <a:pt x="3007" y="2197"/>
                  </a:lnTo>
                  <a:lnTo>
                    <a:pt x="3007" y="2200"/>
                  </a:lnTo>
                  <a:lnTo>
                    <a:pt x="3004" y="2200"/>
                  </a:lnTo>
                  <a:lnTo>
                    <a:pt x="3004" y="2202"/>
                  </a:lnTo>
                  <a:lnTo>
                    <a:pt x="3002" y="2202"/>
                  </a:lnTo>
                  <a:lnTo>
                    <a:pt x="3000" y="2202"/>
                  </a:lnTo>
                  <a:lnTo>
                    <a:pt x="2997" y="2202"/>
                  </a:lnTo>
                  <a:lnTo>
                    <a:pt x="2995" y="2202"/>
                  </a:lnTo>
                  <a:lnTo>
                    <a:pt x="2995" y="2200"/>
                  </a:lnTo>
                  <a:lnTo>
                    <a:pt x="2995" y="2202"/>
                  </a:lnTo>
                  <a:lnTo>
                    <a:pt x="2992" y="2202"/>
                  </a:lnTo>
                  <a:lnTo>
                    <a:pt x="2990" y="2202"/>
                  </a:lnTo>
                  <a:lnTo>
                    <a:pt x="2990" y="2204"/>
                  </a:lnTo>
                  <a:lnTo>
                    <a:pt x="2988" y="2204"/>
                  </a:lnTo>
                  <a:lnTo>
                    <a:pt x="2985" y="2204"/>
                  </a:lnTo>
                  <a:lnTo>
                    <a:pt x="2983" y="2207"/>
                  </a:lnTo>
                  <a:lnTo>
                    <a:pt x="2981" y="2207"/>
                  </a:lnTo>
                  <a:lnTo>
                    <a:pt x="2978" y="2207"/>
                  </a:lnTo>
                  <a:lnTo>
                    <a:pt x="2976" y="2207"/>
                  </a:lnTo>
                  <a:lnTo>
                    <a:pt x="2976" y="2209"/>
                  </a:lnTo>
                  <a:lnTo>
                    <a:pt x="2974" y="2209"/>
                  </a:lnTo>
                  <a:lnTo>
                    <a:pt x="2971" y="2209"/>
                  </a:lnTo>
                  <a:lnTo>
                    <a:pt x="2971" y="2211"/>
                  </a:lnTo>
                  <a:lnTo>
                    <a:pt x="2969" y="2211"/>
                  </a:lnTo>
                  <a:lnTo>
                    <a:pt x="2969" y="2214"/>
                  </a:lnTo>
                  <a:lnTo>
                    <a:pt x="2966" y="2214"/>
                  </a:lnTo>
                  <a:lnTo>
                    <a:pt x="2966" y="2214"/>
                  </a:lnTo>
                  <a:lnTo>
                    <a:pt x="2966" y="2216"/>
                  </a:lnTo>
                  <a:lnTo>
                    <a:pt x="2964" y="2216"/>
                  </a:lnTo>
                  <a:lnTo>
                    <a:pt x="2964" y="2218"/>
                  </a:lnTo>
                  <a:lnTo>
                    <a:pt x="2966" y="2221"/>
                  </a:lnTo>
                  <a:lnTo>
                    <a:pt x="2964" y="2221"/>
                  </a:lnTo>
                  <a:lnTo>
                    <a:pt x="2964" y="2223"/>
                  </a:lnTo>
                  <a:lnTo>
                    <a:pt x="2964" y="2226"/>
                  </a:lnTo>
                  <a:lnTo>
                    <a:pt x="2964" y="2228"/>
                  </a:lnTo>
                  <a:lnTo>
                    <a:pt x="2962" y="2228"/>
                  </a:lnTo>
                  <a:lnTo>
                    <a:pt x="2959" y="2228"/>
                  </a:lnTo>
                  <a:lnTo>
                    <a:pt x="2957" y="2228"/>
                  </a:lnTo>
                  <a:lnTo>
                    <a:pt x="2955" y="2228"/>
                  </a:lnTo>
                  <a:lnTo>
                    <a:pt x="2955" y="2226"/>
                  </a:lnTo>
                  <a:lnTo>
                    <a:pt x="2952" y="2226"/>
                  </a:lnTo>
                  <a:lnTo>
                    <a:pt x="2950" y="2226"/>
                  </a:lnTo>
                  <a:lnTo>
                    <a:pt x="2950" y="2223"/>
                  </a:lnTo>
                  <a:lnTo>
                    <a:pt x="2950" y="2223"/>
                  </a:lnTo>
                  <a:lnTo>
                    <a:pt x="2948" y="2223"/>
                  </a:lnTo>
                  <a:lnTo>
                    <a:pt x="2948" y="2226"/>
                  </a:lnTo>
                  <a:lnTo>
                    <a:pt x="2945" y="2226"/>
                  </a:lnTo>
                  <a:lnTo>
                    <a:pt x="2943" y="2226"/>
                  </a:lnTo>
                  <a:lnTo>
                    <a:pt x="2945" y="2226"/>
                  </a:lnTo>
                  <a:lnTo>
                    <a:pt x="2945" y="2228"/>
                  </a:lnTo>
                  <a:lnTo>
                    <a:pt x="2945" y="2230"/>
                  </a:lnTo>
                  <a:lnTo>
                    <a:pt x="2945" y="2235"/>
                  </a:lnTo>
                  <a:lnTo>
                    <a:pt x="2945" y="2237"/>
                  </a:lnTo>
                  <a:lnTo>
                    <a:pt x="2948" y="2240"/>
                  </a:lnTo>
                  <a:lnTo>
                    <a:pt x="2948" y="2242"/>
                  </a:lnTo>
                  <a:lnTo>
                    <a:pt x="2950" y="2244"/>
                  </a:lnTo>
                  <a:lnTo>
                    <a:pt x="2950" y="2249"/>
                  </a:lnTo>
                  <a:lnTo>
                    <a:pt x="2952" y="2252"/>
                  </a:lnTo>
                  <a:lnTo>
                    <a:pt x="2955" y="2254"/>
                  </a:lnTo>
                  <a:lnTo>
                    <a:pt x="2955" y="2256"/>
                  </a:lnTo>
                  <a:lnTo>
                    <a:pt x="2957" y="2256"/>
                  </a:lnTo>
                  <a:lnTo>
                    <a:pt x="2959" y="2259"/>
                  </a:lnTo>
                  <a:lnTo>
                    <a:pt x="2962" y="2259"/>
                  </a:lnTo>
                  <a:lnTo>
                    <a:pt x="2962" y="2261"/>
                  </a:lnTo>
                  <a:lnTo>
                    <a:pt x="2964" y="2261"/>
                  </a:lnTo>
                  <a:lnTo>
                    <a:pt x="2966" y="2261"/>
                  </a:lnTo>
                  <a:lnTo>
                    <a:pt x="2969" y="2261"/>
                  </a:lnTo>
                  <a:lnTo>
                    <a:pt x="2969" y="2259"/>
                  </a:lnTo>
                  <a:lnTo>
                    <a:pt x="2969" y="2256"/>
                  </a:lnTo>
                  <a:lnTo>
                    <a:pt x="2969" y="2254"/>
                  </a:lnTo>
                  <a:lnTo>
                    <a:pt x="2969" y="2252"/>
                  </a:lnTo>
                  <a:lnTo>
                    <a:pt x="2969" y="2249"/>
                  </a:lnTo>
                  <a:lnTo>
                    <a:pt x="2969" y="2247"/>
                  </a:lnTo>
                  <a:lnTo>
                    <a:pt x="2971" y="2247"/>
                  </a:lnTo>
                  <a:lnTo>
                    <a:pt x="2974" y="2247"/>
                  </a:lnTo>
                  <a:lnTo>
                    <a:pt x="2974" y="2249"/>
                  </a:lnTo>
                  <a:lnTo>
                    <a:pt x="2976" y="2249"/>
                  </a:lnTo>
                  <a:lnTo>
                    <a:pt x="2976" y="2252"/>
                  </a:lnTo>
                  <a:lnTo>
                    <a:pt x="2976" y="2254"/>
                  </a:lnTo>
                  <a:lnTo>
                    <a:pt x="2978" y="2256"/>
                  </a:lnTo>
                  <a:lnTo>
                    <a:pt x="2978" y="2261"/>
                  </a:lnTo>
                  <a:lnTo>
                    <a:pt x="2978" y="2263"/>
                  </a:lnTo>
                  <a:lnTo>
                    <a:pt x="2978" y="2266"/>
                  </a:lnTo>
                  <a:lnTo>
                    <a:pt x="2978" y="2268"/>
                  </a:lnTo>
                  <a:lnTo>
                    <a:pt x="2981" y="2268"/>
                  </a:lnTo>
                  <a:lnTo>
                    <a:pt x="2981" y="2270"/>
                  </a:lnTo>
                  <a:lnTo>
                    <a:pt x="2981" y="2270"/>
                  </a:lnTo>
                  <a:lnTo>
                    <a:pt x="2981" y="2273"/>
                  </a:lnTo>
                  <a:lnTo>
                    <a:pt x="2981" y="2275"/>
                  </a:lnTo>
                  <a:lnTo>
                    <a:pt x="2983" y="2278"/>
                  </a:lnTo>
                  <a:lnTo>
                    <a:pt x="2983" y="2280"/>
                  </a:lnTo>
                  <a:lnTo>
                    <a:pt x="2985" y="2280"/>
                  </a:lnTo>
                  <a:lnTo>
                    <a:pt x="2985" y="2282"/>
                  </a:lnTo>
                  <a:lnTo>
                    <a:pt x="2985" y="2285"/>
                  </a:lnTo>
                  <a:lnTo>
                    <a:pt x="2988" y="2285"/>
                  </a:lnTo>
                  <a:lnTo>
                    <a:pt x="2988" y="2287"/>
                  </a:lnTo>
                  <a:lnTo>
                    <a:pt x="2988" y="2289"/>
                  </a:lnTo>
                  <a:lnTo>
                    <a:pt x="2990" y="2289"/>
                  </a:lnTo>
                  <a:lnTo>
                    <a:pt x="2990" y="2292"/>
                  </a:lnTo>
                  <a:lnTo>
                    <a:pt x="2992" y="2294"/>
                  </a:lnTo>
                  <a:lnTo>
                    <a:pt x="2992" y="2296"/>
                  </a:lnTo>
                  <a:lnTo>
                    <a:pt x="2992" y="2299"/>
                  </a:lnTo>
                  <a:lnTo>
                    <a:pt x="2995" y="2299"/>
                  </a:lnTo>
                  <a:lnTo>
                    <a:pt x="2995" y="2301"/>
                  </a:lnTo>
                  <a:lnTo>
                    <a:pt x="2995" y="2304"/>
                  </a:lnTo>
                  <a:lnTo>
                    <a:pt x="2992" y="2304"/>
                  </a:lnTo>
                  <a:lnTo>
                    <a:pt x="2992" y="2306"/>
                  </a:lnTo>
                  <a:lnTo>
                    <a:pt x="2992" y="2308"/>
                  </a:lnTo>
                  <a:lnTo>
                    <a:pt x="2992" y="2311"/>
                  </a:lnTo>
                  <a:lnTo>
                    <a:pt x="2992" y="2313"/>
                  </a:lnTo>
                  <a:lnTo>
                    <a:pt x="2992" y="2315"/>
                  </a:lnTo>
                  <a:lnTo>
                    <a:pt x="2992" y="2318"/>
                  </a:lnTo>
                  <a:lnTo>
                    <a:pt x="2992" y="2320"/>
                  </a:lnTo>
                  <a:lnTo>
                    <a:pt x="2990" y="2320"/>
                  </a:lnTo>
                  <a:lnTo>
                    <a:pt x="2988" y="2320"/>
                  </a:lnTo>
                  <a:lnTo>
                    <a:pt x="2985" y="2320"/>
                  </a:lnTo>
                  <a:lnTo>
                    <a:pt x="2983" y="2320"/>
                  </a:lnTo>
                  <a:lnTo>
                    <a:pt x="2981" y="2320"/>
                  </a:lnTo>
                  <a:lnTo>
                    <a:pt x="2978" y="2318"/>
                  </a:lnTo>
                  <a:lnTo>
                    <a:pt x="2976" y="2318"/>
                  </a:lnTo>
                  <a:lnTo>
                    <a:pt x="2974" y="2315"/>
                  </a:lnTo>
                  <a:lnTo>
                    <a:pt x="2971" y="2315"/>
                  </a:lnTo>
                  <a:lnTo>
                    <a:pt x="2969" y="2315"/>
                  </a:lnTo>
                  <a:lnTo>
                    <a:pt x="2969" y="2318"/>
                  </a:lnTo>
                  <a:lnTo>
                    <a:pt x="2969" y="2320"/>
                  </a:lnTo>
                  <a:lnTo>
                    <a:pt x="2969" y="2322"/>
                  </a:lnTo>
                  <a:lnTo>
                    <a:pt x="2971" y="2325"/>
                  </a:lnTo>
                  <a:lnTo>
                    <a:pt x="2974" y="2327"/>
                  </a:lnTo>
                  <a:lnTo>
                    <a:pt x="2976" y="2327"/>
                  </a:lnTo>
                  <a:lnTo>
                    <a:pt x="2976" y="2330"/>
                  </a:lnTo>
                  <a:lnTo>
                    <a:pt x="2981" y="2330"/>
                  </a:lnTo>
                  <a:lnTo>
                    <a:pt x="2983" y="2332"/>
                  </a:lnTo>
                  <a:lnTo>
                    <a:pt x="2985" y="2332"/>
                  </a:lnTo>
                  <a:lnTo>
                    <a:pt x="2988" y="2330"/>
                  </a:lnTo>
                  <a:lnTo>
                    <a:pt x="2990" y="2330"/>
                  </a:lnTo>
                  <a:lnTo>
                    <a:pt x="2992" y="2330"/>
                  </a:lnTo>
                  <a:lnTo>
                    <a:pt x="2995" y="2327"/>
                  </a:lnTo>
                  <a:lnTo>
                    <a:pt x="2995" y="2330"/>
                  </a:lnTo>
                  <a:lnTo>
                    <a:pt x="2997" y="2332"/>
                  </a:lnTo>
                  <a:lnTo>
                    <a:pt x="2997" y="2334"/>
                  </a:lnTo>
                  <a:lnTo>
                    <a:pt x="3000" y="2334"/>
                  </a:lnTo>
                  <a:lnTo>
                    <a:pt x="3000" y="2337"/>
                  </a:lnTo>
                  <a:lnTo>
                    <a:pt x="2997" y="2337"/>
                  </a:lnTo>
                  <a:lnTo>
                    <a:pt x="2997" y="2339"/>
                  </a:lnTo>
                  <a:lnTo>
                    <a:pt x="2997" y="2341"/>
                  </a:lnTo>
                  <a:lnTo>
                    <a:pt x="2997" y="2344"/>
                  </a:lnTo>
                  <a:lnTo>
                    <a:pt x="2995" y="2344"/>
                  </a:lnTo>
                  <a:lnTo>
                    <a:pt x="2995" y="2346"/>
                  </a:lnTo>
                  <a:lnTo>
                    <a:pt x="2992" y="2346"/>
                  </a:lnTo>
                  <a:lnTo>
                    <a:pt x="2992" y="2348"/>
                  </a:lnTo>
                  <a:lnTo>
                    <a:pt x="2990" y="2348"/>
                  </a:lnTo>
                  <a:lnTo>
                    <a:pt x="2990" y="2351"/>
                  </a:lnTo>
                  <a:lnTo>
                    <a:pt x="2990" y="2353"/>
                  </a:lnTo>
                  <a:lnTo>
                    <a:pt x="2990" y="2356"/>
                  </a:lnTo>
                  <a:lnTo>
                    <a:pt x="2992" y="2356"/>
                  </a:lnTo>
                  <a:lnTo>
                    <a:pt x="2992" y="2358"/>
                  </a:lnTo>
                  <a:lnTo>
                    <a:pt x="2995" y="2358"/>
                  </a:lnTo>
                  <a:lnTo>
                    <a:pt x="2997" y="2358"/>
                  </a:lnTo>
                  <a:lnTo>
                    <a:pt x="3000" y="2358"/>
                  </a:lnTo>
                  <a:lnTo>
                    <a:pt x="3000" y="2360"/>
                  </a:lnTo>
                  <a:lnTo>
                    <a:pt x="3002" y="2363"/>
                  </a:lnTo>
                  <a:lnTo>
                    <a:pt x="3004" y="2365"/>
                  </a:lnTo>
                  <a:lnTo>
                    <a:pt x="3004" y="2367"/>
                  </a:lnTo>
                  <a:lnTo>
                    <a:pt x="3004" y="2370"/>
                  </a:lnTo>
                  <a:lnTo>
                    <a:pt x="3007" y="2370"/>
                  </a:lnTo>
                  <a:lnTo>
                    <a:pt x="3007" y="2372"/>
                  </a:lnTo>
                  <a:lnTo>
                    <a:pt x="3007" y="2374"/>
                  </a:lnTo>
                  <a:lnTo>
                    <a:pt x="3007" y="2377"/>
                  </a:lnTo>
                  <a:lnTo>
                    <a:pt x="3007" y="2379"/>
                  </a:lnTo>
                  <a:lnTo>
                    <a:pt x="3007" y="2382"/>
                  </a:lnTo>
                  <a:lnTo>
                    <a:pt x="3007" y="2384"/>
                  </a:lnTo>
                  <a:lnTo>
                    <a:pt x="3007" y="2384"/>
                  </a:lnTo>
                  <a:lnTo>
                    <a:pt x="3007" y="2386"/>
                  </a:lnTo>
                  <a:lnTo>
                    <a:pt x="3004" y="2386"/>
                  </a:lnTo>
                  <a:lnTo>
                    <a:pt x="3004" y="2391"/>
                  </a:lnTo>
                  <a:lnTo>
                    <a:pt x="3007" y="2391"/>
                  </a:lnTo>
                  <a:lnTo>
                    <a:pt x="3007" y="2393"/>
                  </a:lnTo>
                  <a:lnTo>
                    <a:pt x="3007" y="2396"/>
                  </a:lnTo>
                  <a:lnTo>
                    <a:pt x="3007" y="2398"/>
                  </a:lnTo>
                  <a:lnTo>
                    <a:pt x="3007" y="2400"/>
                  </a:lnTo>
                  <a:lnTo>
                    <a:pt x="3009" y="2403"/>
                  </a:lnTo>
                  <a:lnTo>
                    <a:pt x="3011" y="2403"/>
                  </a:lnTo>
                  <a:lnTo>
                    <a:pt x="3014" y="2403"/>
                  </a:lnTo>
                  <a:lnTo>
                    <a:pt x="3014" y="2405"/>
                  </a:lnTo>
                  <a:lnTo>
                    <a:pt x="3016" y="2405"/>
                  </a:lnTo>
                  <a:lnTo>
                    <a:pt x="3018" y="2407"/>
                  </a:lnTo>
                  <a:lnTo>
                    <a:pt x="3021" y="2407"/>
                  </a:lnTo>
                  <a:lnTo>
                    <a:pt x="3021" y="2410"/>
                  </a:lnTo>
                  <a:lnTo>
                    <a:pt x="3023" y="2410"/>
                  </a:lnTo>
                  <a:lnTo>
                    <a:pt x="3026" y="2410"/>
                  </a:lnTo>
                  <a:lnTo>
                    <a:pt x="3028" y="2410"/>
                  </a:lnTo>
                  <a:lnTo>
                    <a:pt x="3030" y="2410"/>
                  </a:lnTo>
                  <a:lnTo>
                    <a:pt x="3033" y="2410"/>
                  </a:lnTo>
                  <a:lnTo>
                    <a:pt x="3035" y="2410"/>
                  </a:lnTo>
                  <a:lnTo>
                    <a:pt x="3037" y="2410"/>
                  </a:lnTo>
                  <a:lnTo>
                    <a:pt x="3040" y="2410"/>
                  </a:lnTo>
                  <a:lnTo>
                    <a:pt x="3042" y="2410"/>
                  </a:lnTo>
                  <a:lnTo>
                    <a:pt x="3042" y="2412"/>
                  </a:lnTo>
                  <a:lnTo>
                    <a:pt x="3044" y="2412"/>
                  </a:lnTo>
                  <a:lnTo>
                    <a:pt x="3044" y="2415"/>
                  </a:lnTo>
                  <a:lnTo>
                    <a:pt x="3044" y="2417"/>
                  </a:lnTo>
                  <a:lnTo>
                    <a:pt x="3044" y="2419"/>
                  </a:lnTo>
                  <a:lnTo>
                    <a:pt x="3047" y="2419"/>
                  </a:lnTo>
                  <a:lnTo>
                    <a:pt x="3047" y="2422"/>
                  </a:lnTo>
                  <a:lnTo>
                    <a:pt x="3047" y="2424"/>
                  </a:lnTo>
                  <a:lnTo>
                    <a:pt x="3047" y="2426"/>
                  </a:lnTo>
                  <a:lnTo>
                    <a:pt x="3047" y="2429"/>
                  </a:lnTo>
                  <a:lnTo>
                    <a:pt x="3049" y="2429"/>
                  </a:lnTo>
                  <a:lnTo>
                    <a:pt x="3049" y="2431"/>
                  </a:lnTo>
                  <a:lnTo>
                    <a:pt x="3049" y="2433"/>
                  </a:lnTo>
                  <a:lnTo>
                    <a:pt x="3049" y="2436"/>
                  </a:lnTo>
                  <a:lnTo>
                    <a:pt x="3049" y="2438"/>
                  </a:lnTo>
                  <a:lnTo>
                    <a:pt x="3052" y="2438"/>
                  </a:lnTo>
                  <a:lnTo>
                    <a:pt x="3052" y="2441"/>
                  </a:lnTo>
                  <a:lnTo>
                    <a:pt x="3054" y="2441"/>
                  </a:lnTo>
                  <a:lnTo>
                    <a:pt x="3054" y="2441"/>
                  </a:lnTo>
                  <a:lnTo>
                    <a:pt x="3056" y="2441"/>
                  </a:lnTo>
                  <a:lnTo>
                    <a:pt x="3059" y="2441"/>
                  </a:lnTo>
                  <a:lnTo>
                    <a:pt x="3059" y="2443"/>
                  </a:lnTo>
                  <a:lnTo>
                    <a:pt x="3061" y="2443"/>
                  </a:lnTo>
                  <a:lnTo>
                    <a:pt x="3063" y="2443"/>
                  </a:lnTo>
                  <a:lnTo>
                    <a:pt x="3063" y="2445"/>
                  </a:lnTo>
                  <a:lnTo>
                    <a:pt x="3066" y="2445"/>
                  </a:lnTo>
                  <a:lnTo>
                    <a:pt x="3070" y="2445"/>
                  </a:lnTo>
                  <a:lnTo>
                    <a:pt x="3073" y="2445"/>
                  </a:lnTo>
                  <a:lnTo>
                    <a:pt x="3075" y="2443"/>
                  </a:lnTo>
                  <a:lnTo>
                    <a:pt x="3078" y="2443"/>
                  </a:lnTo>
                  <a:lnTo>
                    <a:pt x="3080" y="2443"/>
                  </a:lnTo>
                  <a:lnTo>
                    <a:pt x="3082" y="2443"/>
                  </a:lnTo>
                  <a:lnTo>
                    <a:pt x="3085" y="2443"/>
                  </a:lnTo>
                  <a:lnTo>
                    <a:pt x="3087" y="2443"/>
                  </a:lnTo>
                  <a:lnTo>
                    <a:pt x="3089" y="2445"/>
                  </a:lnTo>
                  <a:lnTo>
                    <a:pt x="3089" y="2448"/>
                  </a:lnTo>
                  <a:lnTo>
                    <a:pt x="3089" y="2450"/>
                  </a:lnTo>
                  <a:lnTo>
                    <a:pt x="3089" y="2452"/>
                  </a:lnTo>
                  <a:lnTo>
                    <a:pt x="3089" y="2455"/>
                  </a:lnTo>
                  <a:lnTo>
                    <a:pt x="3087" y="2455"/>
                  </a:lnTo>
                  <a:lnTo>
                    <a:pt x="3087" y="2457"/>
                  </a:lnTo>
                  <a:lnTo>
                    <a:pt x="3087" y="2459"/>
                  </a:lnTo>
                  <a:lnTo>
                    <a:pt x="3087" y="2462"/>
                  </a:lnTo>
                  <a:lnTo>
                    <a:pt x="3085" y="2462"/>
                  </a:lnTo>
                  <a:lnTo>
                    <a:pt x="3085" y="2464"/>
                  </a:lnTo>
                  <a:lnTo>
                    <a:pt x="3085" y="2467"/>
                  </a:lnTo>
                  <a:lnTo>
                    <a:pt x="3085" y="2469"/>
                  </a:lnTo>
                  <a:lnTo>
                    <a:pt x="3085" y="2471"/>
                  </a:lnTo>
                  <a:lnTo>
                    <a:pt x="3085" y="2474"/>
                  </a:lnTo>
                  <a:lnTo>
                    <a:pt x="3085" y="2476"/>
                  </a:lnTo>
                  <a:lnTo>
                    <a:pt x="3087" y="2478"/>
                  </a:lnTo>
                  <a:lnTo>
                    <a:pt x="3087" y="2481"/>
                  </a:lnTo>
                  <a:lnTo>
                    <a:pt x="3087" y="2483"/>
                  </a:lnTo>
                  <a:lnTo>
                    <a:pt x="3089" y="2483"/>
                  </a:lnTo>
                  <a:lnTo>
                    <a:pt x="3092" y="2485"/>
                  </a:lnTo>
                  <a:lnTo>
                    <a:pt x="3094" y="2485"/>
                  </a:lnTo>
                  <a:lnTo>
                    <a:pt x="3094" y="2488"/>
                  </a:lnTo>
                  <a:lnTo>
                    <a:pt x="3096" y="2488"/>
                  </a:lnTo>
                  <a:lnTo>
                    <a:pt x="3096" y="2490"/>
                  </a:lnTo>
                  <a:lnTo>
                    <a:pt x="3099" y="2490"/>
                  </a:lnTo>
                  <a:lnTo>
                    <a:pt x="3101" y="2493"/>
                  </a:lnTo>
                  <a:lnTo>
                    <a:pt x="3103" y="2493"/>
                  </a:lnTo>
                  <a:lnTo>
                    <a:pt x="3103" y="2495"/>
                  </a:lnTo>
                  <a:lnTo>
                    <a:pt x="3106" y="2495"/>
                  </a:lnTo>
                  <a:lnTo>
                    <a:pt x="3108" y="2497"/>
                  </a:lnTo>
                  <a:lnTo>
                    <a:pt x="3111" y="2497"/>
                  </a:lnTo>
                  <a:lnTo>
                    <a:pt x="3111" y="2497"/>
                  </a:lnTo>
                  <a:lnTo>
                    <a:pt x="3113" y="2497"/>
                  </a:lnTo>
                  <a:lnTo>
                    <a:pt x="3115" y="2497"/>
                  </a:lnTo>
                  <a:lnTo>
                    <a:pt x="3115" y="2500"/>
                  </a:lnTo>
                  <a:lnTo>
                    <a:pt x="3118" y="2500"/>
                  </a:lnTo>
                  <a:lnTo>
                    <a:pt x="3118" y="2502"/>
                  </a:lnTo>
                  <a:lnTo>
                    <a:pt x="3120" y="2502"/>
                  </a:lnTo>
                  <a:lnTo>
                    <a:pt x="3120" y="2504"/>
                  </a:lnTo>
                  <a:lnTo>
                    <a:pt x="3120" y="2504"/>
                  </a:lnTo>
                  <a:lnTo>
                    <a:pt x="3120" y="2507"/>
                  </a:lnTo>
                  <a:lnTo>
                    <a:pt x="3122" y="2507"/>
                  </a:lnTo>
                  <a:lnTo>
                    <a:pt x="3122" y="2509"/>
                  </a:lnTo>
                  <a:lnTo>
                    <a:pt x="3122" y="2511"/>
                  </a:lnTo>
                  <a:lnTo>
                    <a:pt x="3122" y="2514"/>
                  </a:lnTo>
                  <a:lnTo>
                    <a:pt x="3122" y="2516"/>
                  </a:lnTo>
                  <a:lnTo>
                    <a:pt x="3122" y="2519"/>
                  </a:lnTo>
                  <a:lnTo>
                    <a:pt x="3122" y="2521"/>
                  </a:lnTo>
                  <a:lnTo>
                    <a:pt x="3120" y="2521"/>
                  </a:lnTo>
                  <a:lnTo>
                    <a:pt x="3120" y="2523"/>
                  </a:lnTo>
                  <a:lnTo>
                    <a:pt x="3120" y="2526"/>
                  </a:lnTo>
                  <a:lnTo>
                    <a:pt x="3120" y="2528"/>
                  </a:lnTo>
                  <a:lnTo>
                    <a:pt x="3120" y="2530"/>
                  </a:lnTo>
                  <a:lnTo>
                    <a:pt x="3122" y="2530"/>
                  </a:lnTo>
                  <a:lnTo>
                    <a:pt x="3122" y="2533"/>
                  </a:lnTo>
                  <a:lnTo>
                    <a:pt x="3125" y="2533"/>
                  </a:lnTo>
                  <a:lnTo>
                    <a:pt x="3125" y="2535"/>
                  </a:lnTo>
                  <a:lnTo>
                    <a:pt x="3127" y="2535"/>
                  </a:lnTo>
                  <a:lnTo>
                    <a:pt x="3129" y="2535"/>
                  </a:lnTo>
                  <a:lnTo>
                    <a:pt x="3132" y="2535"/>
                  </a:lnTo>
                  <a:lnTo>
                    <a:pt x="3134" y="2535"/>
                  </a:lnTo>
                  <a:lnTo>
                    <a:pt x="3134" y="2537"/>
                  </a:lnTo>
                  <a:lnTo>
                    <a:pt x="3137" y="2537"/>
                  </a:lnTo>
                  <a:lnTo>
                    <a:pt x="3139" y="2537"/>
                  </a:lnTo>
                  <a:lnTo>
                    <a:pt x="3141" y="2537"/>
                  </a:lnTo>
                  <a:lnTo>
                    <a:pt x="3141" y="2540"/>
                  </a:lnTo>
                  <a:lnTo>
                    <a:pt x="3144" y="2540"/>
                  </a:lnTo>
                  <a:lnTo>
                    <a:pt x="3144" y="2542"/>
                  </a:lnTo>
                  <a:lnTo>
                    <a:pt x="3144" y="2545"/>
                  </a:lnTo>
                  <a:lnTo>
                    <a:pt x="3144" y="2547"/>
                  </a:lnTo>
                  <a:lnTo>
                    <a:pt x="3146" y="2547"/>
                  </a:lnTo>
                  <a:lnTo>
                    <a:pt x="3146" y="2549"/>
                  </a:lnTo>
                  <a:lnTo>
                    <a:pt x="3146" y="2552"/>
                  </a:lnTo>
                  <a:lnTo>
                    <a:pt x="3146" y="2554"/>
                  </a:lnTo>
                  <a:lnTo>
                    <a:pt x="3146" y="2554"/>
                  </a:lnTo>
                  <a:lnTo>
                    <a:pt x="3146" y="2556"/>
                  </a:lnTo>
                  <a:lnTo>
                    <a:pt x="3146" y="2559"/>
                  </a:lnTo>
                  <a:lnTo>
                    <a:pt x="3144" y="2559"/>
                  </a:lnTo>
                  <a:lnTo>
                    <a:pt x="3144" y="2561"/>
                  </a:lnTo>
                  <a:lnTo>
                    <a:pt x="3144" y="2563"/>
                  </a:lnTo>
                  <a:lnTo>
                    <a:pt x="3141" y="2563"/>
                  </a:lnTo>
                  <a:lnTo>
                    <a:pt x="3139" y="2563"/>
                  </a:lnTo>
                  <a:lnTo>
                    <a:pt x="3139" y="2566"/>
                  </a:lnTo>
                  <a:lnTo>
                    <a:pt x="3137" y="2566"/>
                  </a:lnTo>
                  <a:lnTo>
                    <a:pt x="3134" y="2566"/>
                  </a:lnTo>
                  <a:lnTo>
                    <a:pt x="3134" y="2563"/>
                  </a:lnTo>
                  <a:lnTo>
                    <a:pt x="3132" y="2563"/>
                  </a:lnTo>
                  <a:lnTo>
                    <a:pt x="3129" y="2563"/>
                  </a:lnTo>
                  <a:lnTo>
                    <a:pt x="3127" y="2561"/>
                  </a:lnTo>
                  <a:lnTo>
                    <a:pt x="3125" y="2561"/>
                  </a:lnTo>
                  <a:lnTo>
                    <a:pt x="3122" y="2561"/>
                  </a:lnTo>
                  <a:lnTo>
                    <a:pt x="3120" y="2561"/>
                  </a:lnTo>
                  <a:lnTo>
                    <a:pt x="3120" y="2563"/>
                  </a:lnTo>
                  <a:lnTo>
                    <a:pt x="3120" y="2566"/>
                  </a:lnTo>
                  <a:lnTo>
                    <a:pt x="3120" y="2568"/>
                  </a:lnTo>
                  <a:lnTo>
                    <a:pt x="3120" y="2570"/>
                  </a:lnTo>
                  <a:lnTo>
                    <a:pt x="3120" y="2570"/>
                  </a:lnTo>
                  <a:lnTo>
                    <a:pt x="3120" y="2573"/>
                  </a:lnTo>
                  <a:lnTo>
                    <a:pt x="3115" y="2578"/>
                  </a:lnTo>
                  <a:lnTo>
                    <a:pt x="3113" y="2580"/>
                  </a:lnTo>
                  <a:lnTo>
                    <a:pt x="3108" y="2582"/>
                  </a:lnTo>
                  <a:lnTo>
                    <a:pt x="3108" y="2585"/>
                  </a:lnTo>
                  <a:lnTo>
                    <a:pt x="3106" y="2585"/>
                  </a:lnTo>
                  <a:lnTo>
                    <a:pt x="3106" y="2587"/>
                  </a:lnTo>
                  <a:lnTo>
                    <a:pt x="3106" y="2589"/>
                  </a:lnTo>
                  <a:lnTo>
                    <a:pt x="3106" y="2592"/>
                  </a:lnTo>
                  <a:lnTo>
                    <a:pt x="3106" y="2594"/>
                  </a:lnTo>
                  <a:lnTo>
                    <a:pt x="3108" y="2596"/>
                  </a:lnTo>
                  <a:lnTo>
                    <a:pt x="3111" y="2601"/>
                  </a:lnTo>
                  <a:lnTo>
                    <a:pt x="3113" y="2604"/>
                  </a:lnTo>
                  <a:lnTo>
                    <a:pt x="3115" y="2606"/>
                  </a:lnTo>
                  <a:lnTo>
                    <a:pt x="3115" y="2608"/>
                  </a:lnTo>
                  <a:lnTo>
                    <a:pt x="3118" y="2608"/>
                  </a:lnTo>
                  <a:lnTo>
                    <a:pt x="3118" y="2611"/>
                  </a:lnTo>
                  <a:lnTo>
                    <a:pt x="3118" y="2611"/>
                  </a:lnTo>
                  <a:lnTo>
                    <a:pt x="3118" y="2615"/>
                  </a:lnTo>
                  <a:lnTo>
                    <a:pt x="3115" y="2627"/>
                  </a:lnTo>
                  <a:lnTo>
                    <a:pt x="3113" y="2634"/>
                  </a:lnTo>
                  <a:lnTo>
                    <a:pt x="3111" y="2637"/>
                  </a:lnTo>
                  <a:lnTo>
                    <a:pt x="3106" y="2639"/>
                  </a:lnTo>
                  <a:lnTo>
                    <a:pt x="3103" y="2641"/>
                  </a:lnTo>
                  <a:lnTo>
                    <a:pt x="3103" y="2644"/>
                  </a:lnTo>
                  <a:lnTo>
                    <a:pt x="3103" y="2646"/>
                  </a:lnTo>
                  <a:lnTo>
                    <a:pt x="3106" y="2648"/>
                  </a:lnTo>
                  <a:lnTo>
                    <a:pt x="3108" y="2653"/>
                  </a:lnTo>
                  <a:lnTo>
                    <a:pt x="3111" y="2653"/>
                  </a:lnTo>
                  <a:lnTo>
                    <a:pt x="3113" y="2656"/>
                  </a:lnTo>
                  <a:lnTo>
                    <a:pt x="3115" y="2656"/>
                  </a:lnTo>
                  <a:lnTo>
                    <a:pt x="3120" y="2658"/>
                  </a:lnTo>
                  <a:lnTo>
                    <a:pt x="3122" y="2660"/>
                  </a:lnTo>
                  <a:lnTo>
                    <a:pt x="3125" y="2663"/>
                  </a:lnTo>
                  <a:lnTo>
                    <a:pt x="3125" y="2665"/>
                  </a:lnTo>
                  <a:lnTo>
                    <a:pt x="3127" y="2667"/>
                  </a:lnTo>
                  <a:lnTo>
                    <a:pt x="3129" y="2672"/>
                  </a:lnTo>
                  <a:lnTo>
                    <a:pt x="3129" y="2679"/>
                  </a:lnTo>
                  <a:lnTo>
                    <a:pt x="3129" y="2682"/>
                  </a:lnTo>
                  <a:lnTo>
                    <a:pt x="3129" y="2686"/>
                  </a:lnTo>
                  <a:lnTo>
                    <a:pt x="3127" y="2689"/>
                  </a:lnTo>
                  <a:lnTo>
                    <a:pt x="3127" y="2691"/>
                  </a:lnTo>
                  <a:lnTo>
                    <a:pt x="3125" y="2693"/>
                  </a:lnTo>
                  <a:lnTo>
                    <a:pt x="3122" y="2693"/>
                  </a:lnTo>
                  <a:lnTo>
                    <a:pt x="3120" y="2693"/>
                  </a:lnTo>
                  <a:lnTo>
                    <a:pt x="3120" y="2696"/>
                  </a:lnTo>
                  <a:lnTo>
                    <a:pt x="3120" y="2696"/>
                  </a:lnTo>
                  <a:lnTo>
                    <a:pt x="3118" y="2693"/>
                  </a:lnTo>
                  <a:lnTo>
                    <a:pt x="3115" y="2693"/>
                  </a:lnTo>
                  <a:lnTo>
                    <a:pt x="3115" y="2691"/>
                  </a:lnTo>
                  <a:lnTo>
                    <a:pt x="3113" y="2691"/>
                  </a:lnTo>
                  <a:lnTo>
                    <a:pt x="3111" y="2686"/>
                  </a:lnTo>
                  <a:lnTo>
                    <a:pt x="3108" y="2684"/>
                  </a:lnTo>
                  <a:lnTo>
                    <a:pt x="3108" y="2682"/>
                  </a:lnTo>
                  <a:lnTo>
                    <a:pt x="3106" y="2682"/>
                  </a:lnTo>
                  <a:lnTo>
                    <a:pt x="3103" y="2682"/>
                  </a:lnTo>
                  <a:lnTo>
                    <a:pt x="3101" y="2684"/>
                  </a:lnTo>
                  <a:lnTo>
                    <a:pt x="3101" y="2686"/>
                  </a:lnTo>
                  <a:lnTo>
                    <a:pt x="3101" y="2696"/>
                  </a:lnTo>
                  <a:lnTo>
                    <a:pt x="3101" y="2700"/>
                  </a:lnTo>
                  <a:lnTo>
                    <a:pt x="3101" y="2705"/>
                  </a:lnTo>
                  <a:lnTo>
                    <a:pt x="3099" y="2708"/>
                  </a:lnTo>
                  <a:lnTo>
                    <a:pt x="3099" y="2710"/>
                  </a:lnTo>
                  <a:lnTo>
                    <a:pt x="3099" y="2715"/>
                  </a:lnTo>
                  <a:lnTo>
                    <a:pt x="3092" y="2722"/>
                  </a:lnTo>
                  <a:lnTo>
                    <a:pt x="3089" y="2724"/>
                  </a:lnTo>
                  <a:lnTo>
                    <a:pt x="3087" y="2724"/>
                  </a:lnTo>
                  <a:lnTo>
                    <a:pt x="3082" y="2724"/>
                  </a:lnTo>
                  <a:lnTo>
                    <a:pt x="3080" y="2724"/>
                  </a:lnTo>
                  <a:lnTo>
                    <a:pt x="3078" y="2724"/>
                  </a:lnTo>
                  <a:lnTo>
                    <a:pt x="3075" y="2724"/>
                  </a:lnTo>
                  <a:lnTo>
                    <a:pt x="3073" y="2724"/>
                  </a:lnTo>
                  <a:lnTo>
                    <a:pt x="3073" y="2724"/>
                  </a:lnTo>
                  <a:lnTo>
                    <a:pt x="3070" y="2724"/>
                  </a:lnTo>
                  <a:lnTo>
                    <a:pt x="3070" y="2726"/>
                  </a:lnTo>
                  <a:lnTo>
                    <a:pt x="3070" y="2729"/>
                  </a:lnTo>
                  <a:lnTo>
                    <a:pt x="3070" y="2731"/>
                  </a:lnTo>
                  <a:lnTo>
                    <a:pt x="3070" y="2734"/>
                  </a:lnTo>
                  <a:lnTo>
                    <a:pt x="3075" y="2748"/>
                  </a:lnTo>
                  <a:lnTo>
                    <a:pt x="3075" y="2750"/>
                  </a:lnTo>
                  <a:lnTo>
                    <a:pt x="3075" y="2752"/>
                  </a:lnTo>
                  <a:lnTo>
                    <a:pt x="3078" y="2755"/>
                  </a:lnTo>
                  <a:lnTo>
                    <a:pt x="3078" y="2757"/>
                  </a:lnTo>
                  <a:lnTo>
                    <a:pt x="3080" y="2759"/>
                  </a:lnTo>
                  <a:lnTo>
                    <a:pt x="3080" y="2762"/>
                  </a:lnTo>
                  <a:lnTo>
                    <a:pt x="3082" y="2767"/>
                  </a:lnTo>
                  <a:lnTo>
                    <a:pt x="3085" y="2769"/>
                  </a:lnTo>
                  <a:lnTo>
                    <a:pt x="3085" y="2771"/>
                  </a:lnTo>
                  <a:lnTo>
                    <a:pt x="3087" y="2774"/>
                  </a:lnTo>
                  <a:lnTo>
                    <a:pt x="3087" y="2776"/>
                  </a:lnTo>
                  <a:lnTo>
                    <a:pt x="3089" y="2781"/>
                  </a:lnTo>
                  <a:lnTo>
                    <a:pt x="3089" y="2781"/>
                  </a:lnTo>
                  <a:lnTo>
                    <a:pt x="3089" y="2783"/>
                  </a:lnTo>
                  <a:lnTo>
                    <a:pt x="3089" y="2788"/>
                  </a:lnTo>
                  <a:lnTo>
                    <a:pt x="3089" y="2793"/>
                  </a:lnTo>
                  <a:lnTo>
                    <a:pt x="3087" y="2802"/>
                  </a:lnTo>
                  <a:lnTo>
                    <a:pt x="3087" y="2807"/>
                  </a:lnTo>
                  <a:lnTo>
                    <a:pt x="3085" y="2811"/>
                  </a:lnTo>
                  <a:lnTo>
                    <a:pt x="3082" y="2814"/>
                  </a:lnTo>
                  <a:lnTo>
                    <a:pt x="3082" y="2816"/>
                  </a:lnTo>
                  <a:lnTo>
                    <a:pt x="3082" y="2819"/>
                  </a:lnTo>
                  <a:lnTo>
                    <a:pt x="3082" y="2821"/>
                  </a:lnTo>
                  <a:lnTo>
                    <a:pt x="3085" y="2821"/>
                  </a:lnTo>
                  <a:lnTo>
                    <a:pt x="3085" y="2823"/>
                  </a:lnTo>
                  <a:lnTo>
                    <a:pt x="3087" y="2823"/>
                  </a:lnTo>
                  <a:lnTo>
                    <a:pt x="3092" y="2823"/>
                  </a:lnTo>
                  <a:lnTo>
                    <a:pt x="3094" y="2823"/>
                  </a:lnTo>
                  <a:lnTo>
                    <a:pt x="3096" y="2823"/>
                  </a:lnTo>
                  <a:lnTo>
                    <a:pt x="3099" y="2823"/>
                  </a:lnTo>
                  <a:lnTo>
                    <a:pt x="3101" y="2823"/>
                  </a:lnTo>
                  <a:lnTo>
                    <a:pt x="3101" y="2826"/>
                  </a:lnTo>
                  <a:lnTo>
                    <a:pt x="3103" y="2826"/>
                  </a:lnTo>
                  <a:lnTo>
                    <a:pt x="3106" y="2826"/>
                  </a:lnTo>
                  <a:lnTo>
                    <a:pt x="3113" y="2828"/>
                  </a:lnTo>
                  <a:lnTo>
                    <a:pt x="3118" y="2833"/>
                  </a:lnTo>
                  <a:lnTo>
                    <a:pt x="3122" y="2837"/>
                  </a:lnTo>
                  <a:lnTo>
                    <a:pt x="3129" y="2847"/>
                  </a:lnTo>
                  <a:lnTo>
                    <a:pt x="3132" y="2849"/>
                  </a:lnTo>
                  <a:lnTo>
                    <a:pt x="3137" y="2852"/>
                  </a:lnTo>
                  <a:lnTo>
                    <a:pt x="3139" y="2854"/>
                  </a:lnTo>
                  <a:lnTo>
                    <a:pt x="3141" y="2854"/>
                  </a:lnTo>
                  <a:lnTo>
                    <a:pt x="3146" y="2859"/>
                  </a:lnTo>
                  <a:lnTo>
                    <a:pt x="3148" y="2861"/>
                  </a:lnTo>
                  <a:lnTo>
                    <a:pt x="3148" y="2863"/>
                  </a:lnTo>
                  <a:lnTo>
                    <a:pt x="3151" y="2863"/>
                  </a:lnTo>
                  <a:lnTo>
                    <a:pt x="3151" y="2866"/>
                  </a:lnTo>
                  <a:lnTo>
                    <a:pt x="3151" y="2868"/>
                  </a:lnTo>
                  <a:lnTo>
                    <a:pt x="3151" y="2871"/>
                  </a:lnTo>
                  <a:lnTo>
                    <a:pt x="3151" y="2873"/>
                  </a:lnTo>
                  <a:lnTo>
                    <a:pt x="3151" y="2875"/>
                  </a:lnTo>
                  <a:lnTo>
                    <a:pt x="3153" y="2875"/>
                  </a:lnTo>
                  <a:lnTo>
                    <a:pt x="3153" y="2878"/>
                  </a:lnTo>
                  <a:lnTo>
                    <a:pt x="3153" y="2880"/>
                  </a:lnTo>
                  <a:lnTo>
                    <a:pt x="3155" y="2880"/>
                  </a:lnTo>
                  <a:lnTo>
                    <a:pt x="3158" y="2880"/>
                  </a:lnTo>
                  <a:lnTo>
                    <a:pt x="3158" y="2882"/>
                  </a:lnTo>
                  <a:lnTo>
                    <a:pt x="3160" y="2882"/>
                  </a:lnTo>
                  <a:lnTo>
                    <a:pt x="3167" y="2880"/>
                  </a:lnTo>
                  <a:lnTo>
                    <a:pt x="3172" y="2880"/>
                  </a:lnTo>
                  <a:lnTo>
                    <a:pt x="3174" y="2880"/>
                  </a:lnTo>
                  <a:lnTo>
                    <a:pt x="3177" y="2880"/>
                  </a:lnTo>
                  <a:lnTo>
                    <a:pt x="3177" y="2880"/>
                  </a:lnTo>
                  <a:lnTo>
                    <a:pt x="3177" y="2882"/>
                  </a:lnTo>
                  <a:lnTo>
                    <a:pt x="3179" y="2892"/>
                  </a:lnTo>
                  <a:lnTo>
                    <a:pt x="3181" y="2906"/>
                  </a:lnTo>
                  <a:lnTo>
                    <a:pt x="3181" y="2908"/>
                  </a:lnTo>
                  <a:lnTo>
                    <a:pt x="3184" y="2915"/>
                  </a:lnTo>
                  <a:lnTo>
                    <a:pt x="3181" y="2918"/>
                  </a:lnTo>
                  <a:lnTo>
                    <a:pt x="3181" y="2920"/>
                  </a:lnTo>
                  <a:lnTo>
                    <a:pt x="3179" y="2925"/>
                  </a:lnTo>
                  <a:lnTo>
                    <a:pt x="3177" y="2930"/>
                  </a:lnTo>
                  <a:lnTo>
                    <a:pt x="3167" y="2937"/>
                  </a:lnTo>
                  <a:lnTo>
                    <a:pt x="3160" y="2941"/>
                  </a:lnTo>
                  <a:lnTo>
                    <a:pt x="3155" y="2944"/>
                  </a:lnTo>
                  <a:lnTo>
                    <a:pt x="3155" y="2946"/>
                  </a:lnTo>
                  <a:lnTo>
                    <a:pt x="3155" y="2948"/>
                  </a:lnTo>
                  <a:lnTo>
                    <a:pt x="3155" y="2948"/>
                  </a:lnTo>
                  <a:lnTo>
                    <a:pt x="3155" y="2951"/>
                  </a:lnTo>
                  <a:lnTo>
                    <a:pt x="3158" y="2951"/>
                  </a:lnTo>
                  <a:lnTo>
                    <a:pt x="3158" y="2953"/>
                  </a:lnTo>
                  <a:lnTo>
                    <a:pt x="3160" y="2953"/>
                  </a:lnTo>
                  <a:lnTo>
                    <a:pt x="3163" y="2951"/>
                  </a:lnTo>
                  <a:lnTo>
                    <a:pt x="3167" y="2948"/>
                  </a:lnTo>
                  <a:lnTo>
                    <a:pt x="3167" y="2948"/>
                  </a:lnTo>
                  <a:lnTo>
                    <a:pt x="3170" y="2948"/>
                  </a:lnTo>
                  <a:lnTo>
                    <a:pt x="3172" y="2946"/>
                  </a:lnTo>
                  <a:lnTo>
                    <a:pt x="3174" y="2946"/>
                  </a:lnTo>
                  <a:lnTo>
                    <a:pt x="3177" y="2948"/>
                  </a:lnTo>
                  <a:lnTo>
                    <a:pt x="3177" y="2948"/>
                  </a:lnTo>
                  <a:lnTo>
                    <a:pt x="3177" y="2951"/>
                  </a:lnTo>
                  <a:lnTo>
                    <a:pt x="3177" y="2953"/>
                  </a:lnTo>
                  <a:lnTo>
                    <a:pt x="3174" y="2956"/>
                  </a:lnTo>
                  <a:lnTo>
                    <a:pt x="3174" y="2958"/>
                  </a:lnTo>
                  <a:lnTo>
                    <a:pt x="3174" y="2965"/>
                  </a:lnTo>
                  <a:lnTo>
                    <a:pt x="3174" y="2967"/>
                  </a:lnTo>
                  <a:lnTo>
                    <a:pt x="3174" y="2970"/>
                  </a:lnTo>
                  <a:lnTo>
                    <a:pt x="3174" y="2972"/>
                  </a:lnTo>
                  <a:lnTo>
                    <a:pt x="3177" y="2974"/>
                  </a:lnTo>
                  <a:lnTo>
                    <a:pt x="3177" y="2979"/>
                  </a:lnTo>
                  <a:lnTo>
                    <a:pt x="3186" y="2984"/>
                  </a:lnTo>
                  <a:lnTo>
                    <a:pt x="3193" y="2986"/>
                  </a:lnTo>
                  <a:lnTo>
                    <a:pt x="3196" y="2986"/>
                  </a:lnTo>
                  <a:lnTo>
                    <a:pt x="3198" y="2986"/>
                  </a:lnTo>
                  <a:lnTo>
                    <a:pt x="3200" y="2984"/>
                  </a:lnTo>
                  <a:lnTo>
                    <a:pt x="3203" y="2984"/>
                  </a:lnTo>
                  <a:lnTo>
                    <a:pt x="3205" y="2982"/>
                  </a:lnTo>
                  <a:lnTo>
                    <a:pt x="3207" y="2977"/>
                  </a:lnTo>
                  <a:lnTo>
                    <a:pt x="3210" y="2974"/>
                  </a:lnTo>
                  <a:lnTo>
                    <a:pt x="3210" y="2972"/>
                  </a:lnTo>
                  <a:lnTo>
                    <a:pt x="3212" y="2972"/>
                  </a:lnTo>
                  <a:lnTo>
                    <a:pt x="3212" y="2970"/>
                  </a:lnTo>
                  <a:lnTo>
                    <a:pt x="3215" y="2970"/>
                  </a:lnTo>
                  <a:lnTo>
                    <a:pt x="3217" y="2970"/>
                  </a:lnTo>
                  <a:lnTo>
                    <a:pt x="3217" y="2967"/>
                  </a:lnTo>
                  <a:lnTo>
                    <a:pt x="3219" y="2967"/>
                  </a:lnTo>
                  <a:lnTo>
                    <a:pt x="3224" y="2967"/>
                  </a:lnTo>
                  <a:lnTo>
                    <a:pt x="3226" y="2967"/>
                  </a:lnTo>
                  <a:lnTo>
                    <a:pt x="3231" y="2970"/>
                  </a:lnTo>
                  <a:lnTo>
                    <a:pt x="3233" y="2970"/>
                  </a:lnTo>
                  <a:lnTo>
                    <a:pt x="3231" y="2974"/>
                  </a:lnTo>
                  <a:lnTo>
                    <a:pt x="3231" y="2982"/>
                  </a:lnTo>
                  <a:lnTo>
                    <a:pt x="3231" y="2984"/>
                  </a:lnTo>
                  <a:lnTo>
                    <a:pt x="3233" y="2984"/>
                  </a:lnTo>
                  <a:lnTo>
                    <a:pt x="3233" y="2986"/>
                  </a:lnTo>
                  <a:lnTo>
                    <a:pt x="3233" y="2991"/>
                  </a:lnTo>
                  <a:lnTo>
                    <a:pt x="3240" y="2998"/>
                  </a:lnTo>
                  <a:lnTo>
                    <a:pt x="3243" y="3000"/>
                  </a:lnTo>
                  <a:lnTo>
                    <a:pt x="3250" y="3005"/>
                  </a:lnTo>
                  <a:lnTo>
                    <a:pt x="3252" y="3010"/>
                  </a:lnTo>
                  <a:lnTo>
                    <a:pt x="3255" y="3012"/>
                  </a:lnTo>
                  <a:lnTo>
                    <a:pt x="3255" y="3015"/>
                  </a:lnTo>
                  <a:lnTo>
                    <a:pt x="3257" y="3019"/>
                  </a:lnTo>
                  <a:lnTo>
                    <a:pt x="3259" y="3024"/>
                  </a:lnTo>
                  <a:lnTo>
                    <a:pt x="3259" y="3026"/>
                  </a:lnTo>
                  <a:lnTo>
                    <a:pt x="3259" y="3029"/>
                  </a:lnTo>
                  <a:lnTo>
                    <a:pt x="3259" y="3034"/>
                  </a:lnTo>
                  <a:lnTo>
                    <a:pt x="3259" y="3038"/>
                  </a:lnTo>
                  <a:lnTo>
                    <a:pt x="3259" y="3043"/>
                  </a:lnTo>
                  <a:lnTo>
                    <a:pt x="3259" y="3045"/>
                  </a:lnTo>
                  <a:lnTo>
                    <a:pt x="3257" y="3050"/>
                  </a:lnTo>
                  <a:lnTo>
                    <a:pt x="3252" y="3062"/>
                  </a:lnTo>
                  <a:lnTo>
                    <a:pt x="3248" y="3069"/>
                  </a:lnTo>
                  <a:lnTo>
                    <a:pt x="3243" y="3081"/>
                  </a:lnTo>
                  <a:lnTo>
                    <a:pt x="3243" y="3085"/>
                  </a:lnTo>
                  <a:lnTo>
                    <a:pt x="3243" y="3088"/>
                  </a:lnTo>
                  <a:lnTo>
                    <a:pt x="3243" y="3090"/>
                  </a:lnTo>
                  <a:lnTo>
                    <a:pt x="3243" y="3095"/>
                  </a:lnTo>
                  <a:lnTo>
                    <a:pt x="3240" y="3104"/>
                  </a:lnTo>
                  <a:lnTo>
                    <a:pt x="3243" y="3116"/>
                  </a:lnTo>
                  <a:lnTo>
                    <a:pt x="3245" y="3119"/>
                  </a:lnTo>
                  <a:lnTo>
                    <a:pt x="3245" y="3121"/>
                  </a:lnTo>
                  <a:lnTo>
                    <a:pt x="3248" y="3133"/>
                  </a:lnTo>
                  <a:lnTo>
                    <a:pt x="3250" y="3135"/>
                  </a:lnTo>
                  <a:lnTo>
                    <a:pt x="3281" y="3187"/>
                  </a:lnTo>
                  <a:lnTo>
                    <a:pt x="3281" y="3289"/>
                  </a:lnTo>
                  <a:lnTo>
                    <a:pt x="3186" y="3289"/>
                  </a:lnTo>
                  <a:lnTo>
                    <a:pt x="3096" y="3289"/>
                  </a:lnTo>
                  <a:lnTo>
                    <a:pt x="3007" y="3289"/>
                  </a:lnTo>
                  <a:lnTo>
                    <a:pt x="2915" y="3289"/>
                  </a:lnTo>
                  <a:lnTo>
                    <a:pt x="2827" y="3289"/>
                  </a:lnTo>
                  <a:lnTo>
                    <a:pt x="2735" y="3289"/>
                  </a:lnTo>
                  <a:lnTo>
                    <a:pt x="2645" y="3289"/>
                  </a:lnTo>
                  <a:lnTo>
                    <a:pt x="2520" y="3289"/>
                  </a:lnTo>
                  <a:lnTo>
                    <a:pt x="2513" y="3289"/>
                  </a:lnTo>
                  <a:lnTo>
                    <a:pt x="2463" y="3289"/>
                  </a:lnTo>
                  <a:lnTo>
                    <a:pt x="2371" y="3289"/>
                  </a:lnTo>
                  <a:lnTo>
                    <a:pt x="2284" y="3289"/>
                  </a:lnTo>
                  <a:lnTo>
                    <a:pt x="2220" y="3289"/>
                  </a:lnTo>
                  <a:lnTo>
                    <a:pt x="2185" y="3289"/>
                  </a:lnTo>
                  <a:lnTo>
                    <a:pt x="2137" y="3289"/>
                  </a:lnTo>
                  <a:lnTo>
                    <a:pt x="2095" y="3289"/>
                  </a:lnTo>
                  <a:lnTo>
                    <a:pt x="2003" y="3286"/>
                  </a:lnTo>
                  <a:lnTo>
                    <a:pt x="1915" y="3286"/>
                  </a:lnTo>
                  <a:lnTo>
                    <a:pt x="1823" y="3286"/>
                  </a:lnTo>
                  <a:lnTo>
                    <a:pt x="1733" y="3286"/>
                  </a:lnTo>
                  <a:lnTo>
                    <a:pt x="1644" y="3286"/>
                  </a:lnTo>
                  <a:lnTo>
                    <a:pt x="1554" y="3284"/>
                  </a:lnTo>
                  <a:lnTo>
                    <a:pt x="1464" y="3284"/>
                  </a:lnTo>
                  <a:lnTo>
                    <a:pt x="1372" y="3284"/>
                  </a:lnTo>
                  <a:lnTo>
                    <a:pt x="1282" y="3284"/>
                  </a:lnTo>
                  <a:lnTo>
                    <a:pt x="1190" y="3284"/>
                  </a:lnTo>
                  <a:lnTo>
                    <a:pt x="1169" y="3284"/>
                  </a:lnTo>
                  <a:lnTo>
                    <a:pt x="1098" y="3282"/>
                  </a:lnTo>
                  <a:lnTo>
                    <a:pt x="1020" y="3282"/>
                  </a:lnTo>
                  <a:lnTo>
                    <a:pt x="1008" y="3282"/>
                  </a:lnTo>
                  <a:lnTo>
                    <a:pt x="916" y="3282"/>
                  </a:lnTo>
                  <a:lnTo>
                    <a:pt x="869" y="3282"/>
                  </a:lnTo>
                  <a:lnTo>
                    <a:pt x="838" y="3282"/>
                  </a:lnTo>
                  <a:lnTo>
                    <a:pt x="826" y="3282"/>
                  </a:lnTo>
                  <a:lnTo>
                    <a:pt x="737" y="3282"/>
                  </a:lnTo>
                  <a:lnTo>
                    <a:pt x="647" y="3282"/>
                  </a:lnTo>
                  <a:lnTo>
                    <a:pt x="557" y="3279"/>
                  </a:lnTo>
                  <a:lnTo>
                    <a:pt x="467" y="3279"/>
                  </a:lnTo>
                  <a:lnTo>
                    <a:pt x="508" y="3279"/>
                  </a:lnTo>
                  <a:lnTo>
                    <a:pt x="508" y="3253"/>
                  </a:lnTo>
                  <a:lnTo>
                    <a:pt x="505" y="3246"/>
                  </a:lnTo>
                  <a:lnTo>
                    <a:pt x="500" y="3232"/>
                  </a:lnTo>
                  <a:lnTo>
                    <a:pt x="496" y="3220"/>
                  </a:lnTo>
                  <a:lnTo>
                    <a:pt x="491" y="3197"/>
                  </a:lnTo>
                  <a:lnTo>
                    <a:pt x="486" y="3161"/>
                  </a:lnTo>
                  <a:lnTo>
                    <a:pt x="484" y="3119"/>
                  </a:lnTo>
                  <a:lnTo>
                    <a:pt x="486" y="3085"/>
                  </a:lnTo>
                  <a:lnTo>
                    <a:pt x="484" y="3052"/>
                  </a:lnTo>
                  <a:lnTo>
                    <a:pt x="484" y="3026"/>
                  </a:lnTo>
                  <a:lnTo>
                    <a:pt x="472" y="2972"/>
                  </a:lnTo>
                  <a:lnTo>
                    <a:pt x="472" y="2970"/>
                  </a:lnTo>
                  <a:lnTo>
                    <a:pt x="472" y="2967"/>
                  </a:lnTo>
                  <a:lnTo>
                    <a:pt x="472" y="2965"/>
                  </a:lnTo>
                  <a:lnTo>
                    <a:pt x="472" y="2963"/>
                  </a:lnTo>
                  <a:lnTo>
                    <a:pt x="472" y="2960"/>
                  </a:lnTo>
                  <a:lnTo>
                    <a:pt x="472" y="2958"/>
                  </a:lnTo>
                  <a:lnTo>
                    <a:pt x="472" y="2956"/>
                  </a:lnTo>
                  <a:lnTo>
                    <a:pt x="472" y="2953"/>
                  </a:lnTo>
                  <a:lnTo>
                    <a:pt x="470" y="2953"/>
                  </a:lnTo>
                  <a:lnTo>
                    <a:pt x="470" y="2951"/>
                  </a:lnTo>
                  <a:lnTo>
                    <a:pt x="470" y="2948"/>
                  </a:lnTo>
                  <a:lnTo>
                    <a:pt x="467" y="2948"/>
                  </a:lnTo>
                  <a:lnTo>
                    <a:pt x="467" y="2948"/>
                  </a:lnTo>
                  <a:lnTo>
                    <a:pt x="465" y="2948"/>
                  </a:lnTo>
                  <a:lnTo>
                    <a:pt x="463" y="2946"/>
                  </a:lnTo>
                  <a:lnTo>
                    <a:pt x="463" y="2944"/>
                  </a:lnTo>
                  <a:lnTo>
                    <a:pt x="460" y="2944"/>
                  </a:lnTo>
                  <a:lnTo>
                    <a:pt x="460" y="2941"/>
                  </a:lnTo>
                  <a:lnTo>
                    <a:pt x="458" y="2939"/>
                  </a:lnTo>
                  <a:lnTo>
                    <a:pt x="456" y="2937"/>
                  </a:lnTo>
                  <a:lnTo>
                    <a:pt x="456" y="2934"/>
                  </a:lnTo>
                  <a:lnTo>
                    <a:pt x="456" y="2932"/>
                  </a:lnTo>
                  <a:lnTo>
                    <a:pt x="453" y="2932"/>
                  </a:lnTo>
                  <a:lnTo>
                    <a:pt x="453" y="2930"/>
                  </a:lnTo>
                  <a:lnTo>
                    <a:pt x="453" y="2927"/>
                  </a:lnTo>
                  <a:lnTo>
                    <a:pt x="453" y="2925"/>
                  </a:lnTo>
                  <a:lnTo>
                    <a:pt x="453" y="2922"/>
                  </a:lnTo>
                  <a:lnTo>
                    <a:pt x="453" y="2920"/>
                  </a:lnTo>
                  <a:lnTo>
                    <a:pt x="453" y="2918"/>
                  </a:lnTo>
                  <a:lnTo>
                    <a:pt x="453" y="2915"/>
                  </a:lnTo>
                  <a:lnTo>
                    <a:pt x="453" y="2913"/>
                  </a:lnTo>
                  <a:lnTo>
                    <a:pt x="453" y="2911"/>
                  </a:lnTo>
                  <a:lnTo>
                    <a:pt x="453" y="2908"/>
                  </a:lnTo>
                  <a:lnTo>
                    <a:pt x="453" y="2908"/>
                  </a:lnTo>
                  <a:lnTo>
                    <a:pt x="453" y="2906"/>
                  </a:lnTo>
                  <a:lnTo>
                    <a:pt x="453" y="2904"/>
                  </a:lnTo>
                  <a:lnTo>
                    <a:pt x="456" y="2904"/>
                  </a:lnTo>
                  <a:lnTo>
                    <a:pt x="456" y="2901"/>
                  </a:lnTo>
                  <a:lnTo>
                    <a:pt x="458" y="2901"/>
                  </a:lnTo>
                  <a:lnTo>
                    <a:pt x="458" y="2899"/>
                  </a:lnTo>
                  <a:lnTo>
                    <a:pt x="460" y="2899"/>
                  </a:lnTo>
                  <a:lnTo>
                    <a:pt x="460" y="2897"/>
                  </a:lnTo>
                  <a:lnTo>
                    <a:pt x="463" y="2897"/>
                  </a:lnTo>
                  <a:lnTo>
                    <a:pt x="463" y="2894"/>
                  </a:lnTo>
                  <a:lnTo>
                    <a:pt x="465" y="2894"/>
                  </a:lnTo>
                  <a:lnTo>
                    <a:pt x="465" y="2892"/>
                  </a:lnTo>
                  <a:lnTo>
                    <a:pt x="467" y="2892"/>
                  </a:lnTo>
                  <a:lnTo>
                    <a:pt x="470" y="2889"/>
                  </a:lnTo>
                  <a:lnTo>
                    <a:pt x="472" y="2887"/>
                  </a:lnTo>
                  <a:lnTo>
                    <a:pt x="474" y="2885"/>
                  </a:lnTo>
                  <a:lnTo>
                    <a:pt x="477" y="2885"/>
                  </a:lnTo>
                  <a:lnTo>
                    <a:pt x="477" y="2882"/>
                  </a:lnTo>
                  <a:lnTo>
                    <a:pt x="479" y="2882"/>
                  </a:lnTo>
                  <a:lnTo>
                    <a:pt x="479" y="2880"/>
                  </a:lnTo>
                  <a:lnTo>
                    <a:pt x="482" y="2880"/>
                  </a:lnTo>
                  <a:lnTo>
                    <a:pt x="482" y="2878"/>
                  </a:lnTo>
                  <a:lnTo>
                    <a:pt x="484" y="2878"/>
                  </a:lnTo>
                  <a:lnTo>
                    <a:pt x="484" y="2875"/>
                  </a:lnTo>
                  <a:lnTo>
                    <a:pt x="486" y="2875"/>
                  </a:lnTo>
                  <a:lnTo>
                    <a:pt x="489" y="2873"/>
                  </a:lnTo>
                  <a:lnTo>
                    <a:pt x="491" y="2873"/>
                  </a:lnTo>
                  <a:lnTo>
                    <a:pt x="491" y="2871"/>
                  </a:lnTo>
                  <a:lnTo>
                    <a:pt x="493" y="2871"/>
                  </a:lnTo>
                  <a:lnTo>
                    <a:pt x="493" y="2868"/>
                  </a:lnTo>
                  <a:lnTo>
                    <a:pt x="496" y="2868"/>
                  </a:lnTo>
                  <a:lnTo>
                    <a:pt x="498" y="2868"/>
                  </a:lnTo>
                  <a:lnTo>
                    <a:pt x="498" y="2866"/>
                  </a:lnTo>
                  <a:lnTo>
                    <a:pt x="500" y="2866"/>
                  </a:lnTo>
                  <a:lnTo>
                    <a:pt x="500" y="2863"/>
                  </a:lnTo>
                  <a:lnTo>
                    <a:pt x="503" y="2863"/>
                  </a:lnTo>
                  <a:lnTo>
                    <a:pt x="503" y="2861"/>
                  </a:lnTo>
                  <a:lnTo>
                    <a:pt x="505" y="2861"/>
                  </a:lnTo>
                  <a:lnTo>
                    <a:pt x="505" y="2859"/>
                  </a:lnTo>
                  <a:lnTo>
                    <a:pt x="505" y="2856"/>
                  </a:lnTo>
                  <a:lnTo>
                    <a:pt x="508" y="2856"/>
                  </a:lnTo>
                  <a:lnTo>
                    <a:pt x="508" y="2854"/>
                  </a:lnTo>
                  <a:lnTo>
                    <a:pt x="508" y="2852"/>
                  </a:lnTo>
                  <a:lnTo>
                    <a:pt x="510" y="2852"/>
                  </a:lnTo>
                  <a:lnTo>
                    <a:pt x="510" y="2849"/>
                  </a:lnTo>
                  <a:lnTo>
                    <a:pt x="510" y="2847"/>
                  </a:lnTo>
                  <a:lnTo>
                    <a:pt x="510" y="2845"/>
                  </a:lnTo>
                  <a:lnTo>
                    <a:pt x="510" y="2842"/>
                  </a:lnTo>
                  <a:lnTo>
                    <a:pt x="510" y="2840"/>
                  </a:lnTo>
                  <a:lnTo>
                    <a:pt x="512" y="2837"/>
                  </a:lnTo>
                  <a:lnTo>
                    <a:pt x="512" y="2837"/>
                  </a:lnTo>
                  <a:lnTo>
                    <a:pt x="512" y="2835"/>
                  </a:lnTo>
                  <a:lnTo>
                    <a:pt x="512" y="2833"/>
                  </a:lnTo>
                  <a:lnTo>
                    <a:pt x="512" y="2830"/>
                  </a:lnTo>
                  <a:lnTo>
                    <a:pt x="512" y="2828"/>
                  </a:lnTo>
                  <a:lnTo>
                    <a:pt x="515" y="2828"/>
                  </a:lnTo>
                  <a:lnTo>
                    <a:pt x="515" y="2826"/>
                  </a:lnTo>
                  <a:lnTo>
                    <a:pt x="515" y="2823"/>
                  </a:lnTo>
                  <a:lnTo>
                    <a:pt x="515" y="2821"/>
                  </a:lnTo>
                  <a:lnTo>
                    <a:pt x="515" y="2819"/>
                  </a:lnTo>
                  <a:lnTo>
                    <a:pt x="515" y="2816"/>
                  </a:lnTo>
                  <a:lnTo>
                    <a:pt x="515" y="2814"/>
                  </a:lnTo>
                  <a:lnTo>
                    <a:pt x="515" y="2811"/>
                  </a:lnTo>
                  <a:lnTo>
                    <a:pt x="512" y="2811"/>
                  </a:lnTo>
                  <a:lnTo>
                    <a:pt x="512" y="2809"/>
                  </a:lnTo>
                  <a:lnTo>
                    <a:pt x="512" y="2807"/>
                  </a:lnTo>
                  <a:lnTo>
                    <a:pt x="512" y="2804"/>
                  </a:lnTo>
                  <a:lnTo>
                    <a:pt x="512" y="2802"/>
                  </a:lnTo>
                  <a:lnTo>
                    <a:pt x="512" y="2800"/>
                  </a:lnTo>
                  <a:lnTo>
                    <a:pt x="515" y="2800"/>
                  </a:lnTo>
                  <a:lnTo>
                    <a:pt x="515" y="2797"/>
                  </a:lnTo>
                  <a:lnTo>
                    <a:pt x="515" y="2795"/>
                  </a:lnTo>
                  <a:lnTo>
                    <a:pt x="515" y="2793"/>
                  </a:lnTo>
                  <a:lnTo>
                    <a:pt x="515" y="2790"/>
                  </a:lnTo>
                  <a:lnTo>
                    <a:pt x="517" y="2790"/>
                  </a:lnTo>
                  <a:lnTo>
                    <a:pt x="517" y="2788"/>
                  </a:lnTo>
                  <a:lnTo>
                    <a:pt x="517" y="2785"/>
                  </a:lnTo>
                  <a:lnTo>
                    <a:pt x="519" y="2785"/>
                  </a:lnTo>
                  <a:lnTo>
                    <a:pt x="519" y="2783"/>
                  </a:lnTo>
                  <a:lnTo>
                    <a:pt x="519" y="2781"/>
                  </a:lnTo>
                  <a:lnTo>
                    <a:pt x="522" y="2781"/>
                  </a:lnTo>
                  <a:lnTo>
                    <a:pt x="522" y="2781"/>
                  </a:lnTo>
                  <a:lnTo>
                    <a:pt x="524" y="2781"/>
                  </a:lnTo>
                  <a:lnTo>
                    <a:pt x="524" y="2778"/>
                  </a:lnTo>
                  <a:lnTo>
                    <a:pt x="524" y="2776"/>
                  </a:lnTo>
                  <a:lnTo>
                    <a:pt x="526" y="2776"/>
                  </a:lnTo>
                  <a:lnTo>
                    <a:pt x="526" y="2774"/>
                  </a:lnTo>
                  <a:lnTo>
                    <a:pt x="529" y="2774"/>
                  </a:lnTo>
                  <a:lnTo>
                    <a:pt x="529" y="2771"/>
                  </a:lnTo>
                  <a:lnTo>
                    <a:pt x="531" y="2771"/>
                  </a:lnTo>
                  <a:lnTo>
                    <a:pt x="531" y="2769"/>
                  </a:lnTo>
                  <a:lnTo>
                    <a:pt x="534" y="2769"/>
                  </a:lnTo>
                  <a:lnTo>
                    <a:pt x="536" y="2769"/>
                  </a:lnTo>
                  <a:lnTo>
                    <a:pt x="536" y="2767"/>
                  </a:lnTo>
                  <a:lnTo>
                    <a:pt x="538" y="2767"/>
                  </a:lnTo>
                  <a:lnTo>
                    <a:pt x="538" y="2764"/>
                  </a:lnTo>
                  <a:lnTo>
                    <a:pt x="541" y="2764"/>
                  </a:lnTo>
                  <a:lnTo>
                    <a:pt x="543" y="2764"/>
                  </a:lnTo>
                  <a:lnTo>
                    <a:pt x="543" y="2762"/>
                  </a:lnTo>
                  <a:lnTo>
                    <a:pt x="545" y="2762"/>
                  </a:lnTo>
                  <a:lnTo>
                    <a:pt x="548" y="2762"/>
                  </a:lnTo>
                  <a:lnTo>
                    <a:pt x="548" y="2759"/>
                  </a:lnTo>
                  <a:lnTo>
                    <a:pt x="550" y="2759"/>
                  </a:lnTo>
                  <a:lnTo>
                    <a:pt x="550" y="2757"/>
                  </a:lnTo>
                  <a:lnTo>
                    <a:pt x="552" y="2757"/>
                  </a:lnTo>
                  <a:lnTo>
                    <a:pt x="552" y="2755"/>
                  </a:lnTo>
                  <a:lnTo>
                    <a:pt x="555" y="2755"/>
                  </a:lnTo>
                  <a:lnTo>
                    <a:pt x="555" y="2752"/>
                  </a:lnTo>
                  <a:lnTo>
                    <a:pt x="555" y="2750"/>
                  </a:lnTo>
                  <a:lnTo>
                    <a:pt x="557" y="2750"/>
                  </a:lnTo>
                  <a:lnTo>
                    <a:pt x="557" y="2748"/>
                  </a:lnTo>
                  <a:lnTo>
                    <a:pt x="557" y="2745"/>
                  </a:lnTo>
                  <a:lnTo>
                    <a:pt x="557" y="2743"/>
                  </a:lnTo>
                  <a:lnTo>
                    <a:pt x="557" y="2734"/>
                  </a:lnTo>
                  <a:lnTo>
                    <a:pt x="557" y="2729"/>
                  </a:lnTo>
                  <a:lnTo>
                    <a:pt x="557" y="2717"/>
                  </a:lnTo>
                  <a:lnTo>
                    <a:pt x="555" y="2710"/>
                  </a:lnTo>
                  <a:lnTo>
                    <a:pt x="550" y="2696"/>
                  </a:lnTo>
                  <a:lnTo>
                    <a:pt x="543" y="2689"/>
                  </a:lnTo>
                  <a:lnTo>
                    <a:pt x="536" y="2682"/>
                  </a:lnTo>
                  <a:lnTo>
                    <a:pt x="526" y="2670"/>
                  </a:lnTo>
                  <a:lnTo>
                    <a:pt x="526" y="2667"/>
                  </a:lnTo>
                  <a:lnTo>
                    <a:pt x="522" y="2665"/>
                  </a:lnTo>
                  <a:lnTo>
                    <a:pt x="522" y="2660"/>
                  </a:lnTo>
                  <a:lnTo>
                    <a:pt x="519" y="2656"/>
                  </a:lnTo>
                  <a:lnTo>
                    <a:pt x="517" y="2648"/>
                  </a:lnTo>
                  <a:lnTo>
                    <a:pt x="512" y="2634"/>
                  </a:lnTo>
                  <a:lnTo>
                    <a:pt x="512" y="2630"/>
                  </a:lnTo>
                  <a:lnTo>
                    <a:pt x="512" y="2622"/>
                  </a:lnTo>
                  <a:lnTo>
                    <a:pt x="512" y="2615"/>
                  </a:lnTo>
                  <a:lnTo>
                    <a:pt x="515" y="2608"/>
                  </a:lnTo>
                  <a:lnTo>
                    <a:pt x="517" y="2596"/>
                  </a:lnTo>
                  <a:lnTo>
                    <a:pt x="522" y="2582"/>
                  </a:lnTo>
                  <a:lnTo>
                    <a:pt x="529" y="2568"/>
                  </a:lnTo>
                  <a:lnTo>
                    <a:pt x="534" y="2559"/>
                  </a:lnTo>
                  <a:lnTo>
                    <a:pt x="538" y="2554"/>
                  </a:lnTo>
                  <a:lnTo>
                    <a:pt x="541" y="2549"/>
                  </a:lnTo>
                  <a:lnTo>
                    <a:pt x="545" y="2545"/>
                  </a:lnTo>
                  <a:lnTo>
                    <a:pt x="552" y="2537"/>
                  </a:lnTo>
                  <a:lnTo>
                    <a:pt x="562" y="2530"/>
                  </a:lnTo>
                  <a:lnTo>
                    <a:pt x="571" y="2519"/>
                  </a:lnTo>
                  <a:lnTo>
                    <a:pt x="578" y="2511"/>
                  </a:lnTo>
                  <a:lnTo>
                    <a:pt x="581" y="2507"/>
                  </a:lnTo>
                  <a:lnTo>
                    <a:pt x="581" y="2502"/>
                  </a:lnTo>
                  <a:lnTo>
                    <a:pt x="583" y="2497"/>
                  </a:lnTo>
                  <a:lnTo>
                    <a:pt x="583" y="2488"/>
                  </a:lnTo>
                  <a:lnTo>
                    <a:pt x="583" y="2474"/>
                  </a:lnTo>
                  <a:lnTo>
                    <a:pt x="583" y="2467"/>
                  </a:lnTo>
                  <a:lnTo>
                    <a:pt x="583" y="2459"/>
                  </a:lnTo>
                  <a:lnTo>
                    <a:pt x="583" y="2452"/>
                  </a:lnTo>
                  <a:lnTo>
                    <a:pt x="583" y="2433"/>
                  </a:lnTo>
                  <a:lnTo>
                    <a:pt x="583" y="2426"/>
                  </a:lnTo>
                  <a:lnTo>
                    <a:pt x="581" y="2419"/>
                  </a:lnTo>
                  <a:lnTo>
                    <a:pt x="581" y="2403"/>
                  </a:lnTo>
                  <a:lnTo>
                    <a:pt x="581" y="2391"/>
                  </a:lnTo>
                  <a:lnTo>
                    <a:pt x="571" y="2367"/>
                  </a:lnTo>
                  <a:lnTo>
                    <a:pt x="569" y="2367"/>
                  </a:lnTo>
                  <a:lnTo>
                    <a:pt x="569" y="2365"/>
                  </a:lnTo>
                  <a:lnTo>
                    <a:pt x="569" y="2363"/>
                  </a:lnTo>
                  <a:lnTo>
                    <a:pt x="569" y="2360"/>
                  </a:lnTo>
                  <a:lnTo>
                    <a:pt x="569" y="2358"/>
                  </a:lnTo>
                  <a:lnTo>
                    <a:pt x="569" y="2356"/>
                  </a:lnTo>
                  <a:lnTo>
                    <a:pt x="569" y="2353"/>
                  </a:lnTo>
                  <a:lnTo>
                    <a:pt x="569" y="2351"/>
                  </a:lnTo>
                  <a:lnTo>
                    <a:pt x="567" y="2348"/>
                  </a:lnTo>
                  <a:lnTo>
                    <a:pt x="567" y="2346"/>
                  </a:lnTo>
                  <a:lnTo>
                    <a:pt x="567" y="2344"/>
                  </a:lnTo>
                  <a:lnTo>
                    <a:pt x="567" y="2341"/>
                  </a:lnTo>
                  <a:lnTo>
                    <a:pt x="564" y="2339"/>
                  </a:lnTo>
                  <a:lnTo>
                    <a:pt x="564" y="2332"/>
                  </a:lnTo>
                  <a:lnTo>
                    <a:pt x="564" y="2330"/>
                  </a:lnTo>
                  <a:lnTo>
                    <a:pt x="564" y="2327"/>
                  </a:lnTo>
                  <a:lnTo>
                    <a:pt x="564" y="2327"/>
                  </a:lnTo>
                  <a:lnTo>
                    <a:pt x="567" y="2327"/>
                  </a:lnTo>
                  <a:lnTo>
                    <a:pt x="567" y="2325"/>
                  </a:lnTo>
                  <a:lnTo>
                    <a:pt x="567" y="2322"/>
                  </a:lnTo>
                  <a:lnTo>
                    <a:pt x="567" y="2320"/>
                  </a:lnTo>
                  <a:lnTo>
                    <a:pt x="567" y="2315"/>
                  </a:lnTo>
                  <a:lnTo>
                    <a:pt x="567" y="2313"/>
                  </a:lnTo>
                  <a:lnTo>
                    <a:pt x="567" y="2311"/>
                  </a:lnTo>
                  <a:lnTo>
                    <a:pt x="567" y="2308"/>
                  </a:lnTo>
                  <a:lnTo>
                    <a:pt x="567" y="2306"/>
                  </a:lnTo>
                  <a:lnTo>
                    <a:pt x="567" y="2304"/>
                  </a:lnTo>
                  <a:lnTo>
                    <a:pt x="569" y="2301"/>
                  </a:lnTo>
                  <a:lnTo>
                    <a:pt x="569" y="2299"/>
                  </a:lnTo>
                  <a:lnTo>
                    <a:pt x="571" y="2299"/>
                  </a:lnTo>
                  <a:lnTo>
                    <a:pt x="569" y="2296"/>
                  </a:lnTo>
                  <a:lnTo>
                    <a:pt x="569" y="2294"/>
                  </a:lnTo>
                  <a:lnTo>
                    <a:pt x="569" y="2292"/>
                  </a:lnTo>
                  <a:lnTo>
                    <a:pt x="571" y="2289"/>
                  </a:lnTo>
                  <a:lnTo>
                    <a:pt x="571" y="2287"/>
                  </a:lnTo>
                  <a:lnTo>
                    <a:pt x="571" y="2285"/>
                  </a:lnTo>
                  <a:lnTo>
                    <a:pt x="574" y="2282"/>
                  </a:lnTo>
                  <a:lnTo>
                    <a:pt x="574" y="2280"/>
                  </a:lnTo>
                  <a:lnTo>
                    <a:pt x="574" y="2278"/>
                  </a:lnTo>
                  <a:lnTo>
                    <a:pt x="574" y="2273"/>
                  </a:lnTo>
                  <a:lnTo>
                    <a:pt x="574" y="2270"/>
                  </a:lnTo>
                  <a:lnTo>
                    <a:pt x="574" y="2268"/>
                  </a:lnTo>
                  <a:lnTo>
                    <a:pt x="574" y="2266"/>
                  </a:lnTo>
                  <a:lnTo>
                    <a:pt x="574" y="2263"/>
                  </a:lnTo>
                  <a:lnTo>
                    <a:pt x="576" y="2263"/>
                  </a:lnTo>
                  <a:lnTo>
                    <a:pt x="578" y="2259"/>
                  </a:lnTo>
                  <a:lnTo>
                    <a:pt x="578" y="2256"/>
                  </a:lnTo>
                  <a:lnTo>
                    <a:pt x="578" y="2254"/>
                  </a:lnTo>
                  <a:lnTo>
                    <a:pt x="578" y="2252"/>
                  </a:lnTo>
                  <a:lnTo>
                    <a:pt x="578" y="2249"/>
                  </a:lnTo>
                  <a:lnTo>
                    <a:pt x="581" y="2244"/>
                  </a:lnTo>
                  <a:lnTo>
                    <a:pt x="583" y="2244"/>
                  </a:lnTo>
                  <a:lnTo>
                    <a:pt x="585" y="2242"/>
                  </a:lnTo>
                  <a:lnTo>
                    <a:pt x="588" y="2237"/>
                  </a:lnTo>
                  <a:lnTo>
                    <a:pt x="590" y="2230"/>
                  </a:lnTo>
                  <a:lnTo>
                    <a:pt x="593" y="2228"/>
                  </a:lnTo>
                  <a:lnTo>
                    <a:pt x="593" y="2226"/>
                  </a:lnTo>
                  <a:lnTo>
                    <a:pt x="593" y="2223"/>
                  </a:lnTo>
                  <a:lnTo>
                    <a:pt x="595" y="2221"/>
                  </a:lnTo>
                  <a:lnTo>
                    <a:pt x="595" y="2218"/>
                  </a:lnTo>
                  <a:lnTo>
                    <a:pt x="595" y="2216"/>
                  </a:lnTo>
                  <a:lnTo>
                    <a:pt x="597" y="2216"/>
                  </a:lnTo>
                  <a:lnTo>
                    <a:pt x="597" y="2214"/>
                  </a:lnTo>
                  <a:lnTo>
                    <a:pt x="595" y="2214"/>
                  </a:lnTo>
                  <a:lnTo>
                    <a:pt x="595" y="2211"/>
                  </a:lnTo>
                  <a:lnTo>
                    <a:pt x="595" y="2209"/>
                  </a:lnTo>
                  <a:lnTo>
                    <a:pt x="597" y="2204"/>
                  </a:lnTo>
                  <a:lnTo>
                    <a:pt x="600" y="2202"/>
                  </a:lnTo>
                  <a:lnTo>
                    <a:pt x="602" y="2200"/>
                  </a:lnTo>
                  <a:lnTo>
                    <a:pt x="602" y="2197"/>
                  </a:lnTo>
                  <a:lnTo>
                    <a:pt x="602" y="2193"/>
                  </a:lnTo>
                  <a:lnTo>
                    <a:pt x="602" y="2190"/>
                  </a:lnTo>
                  <a:lnTo>
                    <a:pt x="604" y="2188"/>
                  </a:lnTo>
                  <a:lnTo>
                    <a:pt x="604" y="2185"/>
                  </a:lnTo>
                  <a:lnTo>
                    <a:pt x="609" y="2181"/>
                  </a:lnTo>
                  <a:lnTo>
                    <a:pt x="623" y="2162"/>
                  </a:lnTo>
                  <a:lnTo>
                    <a:pt x="626" y="2159"/>
                  </a:lnTo>
                  <a:lnTo>
                    <a:pt x="647" y="2152"/>
                  </a:lnTo>
                  <a:lnTo>
                    <a:pt x="652" y="2148"/>
                  </a:lnTo>
                  <a:lnTo>
                    <a:pt x="661" y="2138"/>
                  </a:lnTo>
                  <a:lnTo>
                    <a:pt x="666" y="2129"/>
                  </a:lnTo>
                  <a:lnTo>
                    <a:pt x="673" y="2115"/>
                  </a:lnTo>
                  <a:lnTo>
                    <a:pt x="680" y="2055"/>
                  </a:lnTo>
                  <a:lnTo>
                    <a:pt x="682" y="2044"/>
                  </a:lnTo>
                  <a:lnTo>
                    <a:pt x="685" y="2044"/>
                  </a:lnTo>
                  <a:lnTo>
                    <a:pt x="685" y="2041"/>
                  </a:lnTo>
                  <a:lnTo>
                    <a:pt x="687" y="2039"/>
                  </a:lnTo>
                  <a:lnTo>
                    <a:pt x="687" y="2037"/>
                  </a:lnTo>
                  <a:lnTo>
                    <a:pt x="689" y="2037"/>
                  </a:lnTo>
                  <a:lnTo>
                    <a:pt x="689" y="2034"/>
                  </a:lnTo>
                  <a:lnTo>
                    <a:pt x="689" y="2032"/>
                  </a:lnTo>
                  <a:lnTo>
                    <a:pt x="689" y="2027"/>
                  </a:lnTo>
                  <a:lnTo>
                    <a:pt x="689" y="2025"/>
                  </a:lnTo>
                  <a:lnTo>
                    <a:pt x="689" y="2022"/>
                  </a:lnTo>
                  <a:lnTo>
                    <a:pt x="689" y="2020"/>
                  </a:lnTo>
                  <a:lnTo>
                    <a:pt x="689" y="2018"/>
                  </a:lnTo>
                  <a:lnTo>
                    <a:pt x="689" y="2015"/>
                  </a:lnTo>
                  <a:lnTo>
                    <a:pt x="687" y="2015"/>
                  </a:lnTo>
                  <a:lnTo>
                    <a:pt x="687" y="2011"/>
                  </a:lnTo>
                  <a:lnTo>
                    <a:pt x="687" y="2008"/>
                  </a:lnTo>
                  <a:lnTo>
                    <a:pt x="687" y="2006"/>
                  </a:lnTo>
                  <a:lnTo>
                    <a:pt x="687" y="2004"/>
                  </a:lnTo>
                  <a:lnTo>
                    <a:pt x="682" y="2004"/>
                  </a:lnTo>
                  <a:lnTo>
                    <a:pt x="678" y="2004"/>
                  </a:lnTo>
                  <a:lnTo>
                    <a:pt x="671" y="2004"/>
                  </a:lnTo>
                  <a:lnTo>
                    <a:pt x="663" y="2004"/>
                  </a:lnTo>
                  <a:lnTo>
                    <a:pt x="656" y="2004"/>
                  </a:lnTo>
                  <a:lnTo>
                    <a:pt x="652" y="2004"/>
                  </a:lnTo>
                  <a:lnTo>
                    <a:pt x="637" y="2004"/>
                  </a:lnTo>
                  <a:lnTo>
                    <a:pt x="609" y="2004"/>
                  </a:lnTo>
                  <a:lnTo>
                    <a:pt x="595" y="2004"/>
                  </a:lnTo>
                  <a:lnTo>
                    <a:pt x="571" y="2004"/>
                  </a:lnTo>
                  <a:lnTo>
                    <a:pt x="534" y="2004"/>
                  </a:lnTo>
                  <a:lnTo>
                    <a:pt x="529" y="2004"/>
                  </a:lnTo>
                  <a:lnTo>
                    <a:pt x="524" y="2004"/>
                  </a:lnTo>
                  <a:lnTo>
                    <a:pt x="484" y="2004"/>
                  </a:lnTo>
                  <a:lnTo>
                    <a:pt x="456" y="2004"/>
                  </a:lnTo>
                  <a:lnTo>
                    <a:pt x="420" y="2001"/>
                  </a:lnTo>
                  <a:lnTo>
                    <a:pt x="340" y="2001"/>
                  </a:lnTo>
                  <a:lnTo>
                    <a:pt x="330" y="2001"/>
                  </a:lnTo>
                  <a:lnTo>
                    <a:pt x="283" y="2001"/>
                  </a:lnTo>
                  <a:lnTo>
                    <a:pt x="283" y="1994"/>
                  </a:lnTo>
                  <a:lnTo>
                    <a:pt x="283" y="1989"/>
                  </a:lnTo>
                  <a:lnTo>
                    <a:pt x="283" y="1987"/>
                  </a:lnTo>
                  <a:lnTo>
                    <a:pt x="283" y="1907"/>
                  </a:lnTo>
                  <a:lnTo>
                    <a:pt x="283" y="1871"/>
                  </a:lnTo>
                  <a:lnTo>
                    <a:pt x="283" y="1862"/>
                  </a:lnTo>
                  <a:lnTo>
                    <a:pt x="283" y="1817"/>
                  </a:lnTo>
                  <a:lnTo>
                    <a:pt x="283" y="1659"/>
                  </a:lnTo>
                  <a:lnTo>
                    <a:pt x="283" y="1635"/>
                  </a:lnTo>
                  <a:lnTo>
                    <a:pt x="285" y="1543"/>
                  </a:lnTo>
                  <a:lnTo>
                    <a:pt x="285" y="1507"/>
                  </a:lnTo>
                  <a:lnTo>
                    <a:pt x="283" y="1479"/>
                  </a:lnTo>
                  <a:lnTo>
                    <a:pt x="283" y="1467"/>
                  </a:lnTo>
                  <a:lnTo>
                    <a:pt x="283" y="1460"/>
                  </a:lnTo>
                  <a:lnTo>
                    <a:pt x="283" y="1455"/>
                  </a:lnTo>
                  <a:lnTo>
                    <a:pt x="288" y="1448"/>
                  </a:lnTo>
                  <a:lnTo>
                    <a:pt x="297" y="1437"/>
                  </a:lnTo>
                  <a:lnTo>
                    <a:pt x="300" y="1437"/>
                  </a:lnTo>
                  <a:lnTo>
                    <a:pt x="302" y="1437"/>
                  </a:lnTo>
                  <a:lnTo>
                    <a:pt x="302" y="1441"/>
                  </a:lnTo>
                  <a:lnTo>
                    <a:pt x="302" y="1446"/>
                  </a:lnTo>
                  <a:lnTo>
                    <a:pt x="342" y="1446"/>
                  </a:lnTo>
                  <a:lnTo>
                    <a:pt x="378" y="1446"/>
                  </a:lnTo>
                  <a:lnTo>
                    <a:pt x="397" y="1446"/>
                  </a:lnTo>
                  <a:lnTo>
                    <a:pt x="399" y="1446"/>
                  </a:lnTo>
                  <a:lnTo>
                    <a:pt x="389" y="1437"/>
                  </a:lnTo>
                  <a:lnTo>
                    <a:pt x="387" y="1432"/>
                  </a:lnTo>
                  <a:lnTo>
                    <a:pt x="385" y="1418"/>
                  </a:lnTo>
                  <a:lnTo>
                    <a:pt x="375" y="1366"/>
                  </a:lnTo>
                  <a:lnTo>
                    <a:pt x="375" y="1366"/>
                  </a:lnTo>
                  <a:lnTo>
                    <a:pt x="375" y="1363"/>
                  </a:lnTo>
                  <a:lnTo>
                    <a:pt x="371" y="1356"/>
                  </a:lnTo>
                  <a:lnTo>
                    <a:pt x="352" y="1323"/>
                  </a:lnTo>
                  <a:lnTo>
                    <a:pt x="349" y="1323"/>
                  </a:lnTo>
                  <a:lnTo>
                    <a:pt x="347" y="1316"/>
                  </a:lnTo>
                  <a:lnTo>
                    <a:pt x="347" y="1314"/>
                  </a:lnTo>
                  <a:lnTo>
                    <a:pt x="354" y="1250"/>
                  </a:lnTo>
                  <a:lnTo>
                    <a:pt x="356" y="1233"/>
                  </a:lnTo>
                  <a:lnTo>
                    <a:pt x="356" y="1226"/>
                  </a:lnTo>
                  <a:lnTo>
                    <a:pt x="385" y="1198"/>
                  </a:lnTo>
                  <a:lnTo>
                    <a:pt x="392" y="1193"/>
                  </a:lnTo>
                  <a:lnTo>
                    <a:pt x="397" y="1186"/>
                  </a:lnTo>
                  <a:lnTo>
                    <a:pt x="399" y="1181"/>
                  </a:lnTo>
                  <a:lnTo>
                    <a:pt x="413" y="1160"/>
                  </a:lnTo>
                  <a:lnTo>
                    <a:pt x="427" y="1139"/>
                  </a:lnTo>
                  <a:lnTo>
                    <a:pt x="439" y="1122"/>
                  </a:lnTo>
                  <a:lnTo>
                    <a:pt x="439" y="1118"/>
                  </a:lnTo>
                  <a:lnTo>
                    <a:pt x="439" y="1108"/>
                  </a:lnTo>
                  <a:lnTo>
                    <a:pt x="439" y="1092"/>
                  </a:lnTo>
                  <a:lnTo>
                    <a:pt x="413" y="1092"/>
                  </a:lnTo>
                  <a:lnTo>
                    <a:pt x="411" y="1092"/>
                  </a:lnTo>
                  <a:lnTo>
                    <a:pt x="406" y="1092"/>
                  </a:lnTo>
                  <a:lnTo>
                    <a:pt x="404" y="1092"/>
                  </a:lnTo>
                  <a:lnTo>
                    <a:pt x="401" y="1092"/>
                  </a:lnTo>
                  <a:lnTo>
                    <a:pt x="399" y="1092"/>
                  </a:lnTo>
                  <a:lnTo>
                    <a:pt x="397" y="1092"/>
                  </a:lnTo>
                  <a:lnTo>
                    <a:pt x="397" y="1092"/>
                  </a:lnTo>
                  <a:lnTo>
                    <a:pt x="394" y="1092"/>
                  </a:lnTo>
                  <a:lnTo>
                    <a:pt x="392" y="1092"/>
                  </a:lnTo>
                  <a:lnTo>
                    <a:pt x="389" y="1092"/>
                  </a:lnTo>
                  <a:lnTo>
                    <a:pt x="387" y="1092"/>
                  </a:lnTo>
                  <a:lnTo>
                    <a:pt x="385" y="1092"/>
                  </a:lnTo>
                  <a:lnTo>
                    <a:pt x="382" y="1092"/>
                  </a:lnTo>
                  <a:lnTo>
                    <a:pt x="378" y="1092"/>
                  </a:lnTo>
                  <a:lnTo>
                    <a:pt x="375" y="1092"/>
                  </a:lnTo>
                  <a:lnTo>
                    <a:pt x="373" y="1092"/>
                  </a:lnTo>
                  <a:lnTo>
                    <a:pt x="373" y="1089"/>
                  </a:lnTo>
                  <a:lnTo>
                    <a:pt x="373" y="1087"/>
                  </a:lnTo>
                  <a:lnTo>
                    <a:pt x="373" y="1082"/>
                  </a:lnTo>
                  <a:lnTo>
                    <a:pt x="373" y="1077"/>
                  </a:lnTo>
                  <a:lnTo>
                    <a:pt x="373" y="1075"/>
                  </a:lnTo>
                  <a:lnTo>
                    <a:pt x="373" y="1073"/>
                  </a:lnTo>
                  <a:lnTo>
                    <a:pt x="373" y="1068"/>
                  </a:lnTo>
                  <a:lnTo>
                    <a:pt x="373" y="1066"/>
                  </a:lnTo>
                  <a:lnTo>
                    <a:pt x="373" y="1063"/>
                  </a:lnTo>
                  <a:lnTo>
                    <a:pt x="373" y="1056"/>
                  </a:lnTo>
                  <a:lnTo>
                    <a:pt x="373" y="1047"/>
                  </a:lnTo>
                  <a:lnTo>
                    <a:pt x="373" y="1042"/>
                  </a:lnTo>
                  <a:lnTo>
                    <a:pt x="373" y="1037"/>
                  </a:lnTo>
                  <a:lnTo>
                    <a:pt x="373" y="1035"/>
                  </a:lnTo>
                  <a:lnTo>
                    <a:pt x="373" y="1033"/>
                  </a:lnTo>
                  <a:lnTo>
                    <a:pt x="373" y="1030"/>
                  </a:lnTo>
                  <a:lnTo>
                    <a:pt x="373" y="1028"/>
                  </a:lnTo>
                  <a:lnTo>
                    <a:pt x="373" y="1025"/>
                  </a:lnTo>
                  <a:lnTo>
                    <a:pt x="373" y="1025"/>
                  </a:lnTo>
                  <a:lnTo>
                    <a:pt x="373" y="1023"/>
                  </a:lnTo>
                  <a:lnTo>
                    <a:pt x="373" y="1021"/>
                  </a:lnTo>
                  <a:lnTo>
                    <a:pt x="373" y="1018"/>
                  </a:lnTo>
                  <a:lnTo>
                    <a:pt x="373" y="1016"/>
                  </a:lnTo>
                  <a:lnTo>
                    <a:pt x="373" y="1014"/>
                  </a:lnTo>
                  <a:lnTo>
                    <a:pt x="373" y="1011"/>
                  </a:lnTo>
                  <a:lnTo>
                    <a:pt x="373" y="1009"/>
                  </a:lnTo>
                  <a:lnTo>
                    <a:pt x="373" y="1007"/>
                  </a:lnTo>
                  <a:lnTo>
                    <a:pt x="373" y="1004"/>
                  </a:lnTo>
                  <a:lnTo>
                    <a:pt x="373" y="1002"/>
                  </a:lnTo>
                  <a:lnTo>
                    <a:pt x="373" y="997"/>
                  </a:lnTo>
                  <a:lnTo>
                    <a:pt x="373" y="995"/>
                  </a:lnTo>
                  <a:lnTo>
                    <a:pt x="373" y="990"/>
                  </a:lnTo>
                  <a:lnTo>
                    <a:pt x="373" y="988"/>
                  </a:lnTo>
                  <a:lnTo>
                    <a:pt x="373" y="983"/>
                  </a:lnTo>
                  <a:lnTo>
                    <a:pt x="373" y="976"/>
                  </a:lnTo>
                  <a:lnTo>
                    <a:pt x="373" y="969"/>
                  </a:lnTo>
                  <a:lnTo>
                    <a:pt x="373" y="964"/>
                  </a:lnTo>
                  <a:lnTo>
                    <a:pt x="373" y="957"/>
                  </a:lnTo>
                  <a:lnTo>
                    <a:pt x="373" y="952"/>
                  </a:lnTo>
                  <a:lnTo>
                    <a:pt x="373" y="950"/>
                  </a:lnTo>
                  <a:lnTo>
                    <a:pt x="373" y="940"/>
                  </a:lnTo>
                  <a:lnTo>
                    <a:pt x="373" y="938"/>
                  </a:lnTo>
                  <a:lnTo>
                    <a:pt x="373" y="936"/>
                  </a:lnTo>
                  <a:lnTo>
                    <a:pt x="373" y="929"/>
                  </a:lnTo>
                  <a:lnTo>
                    <a:pt x="373" y="926"/>
                  </a:lnTo>
                  <a:lnTo>
                    <a:pt x="373" y="924"/>
                  </a:lnTo>
                  <a:lnTo>
                    <a:pt x="373" y="922"/>
                  </a:lnTo>
                  <a:lnTo>
                    <a:pt x="373" y="917"/>
                  </a:lnTo>
                  <a:lnTo>
                    <a:pt x="373" y="912"/>
                  </a:lnTo>
                  <a:lnTo>
                    <a:pt x="366" y="912"/>
                  </a:lnTo>
                  <a:lnTo>
                    <a:pt x="361" y="912"/>
                  </a:lnTo>
                  <a:lnTo>
                    <a:pt x="356" y="912"/>
                  </a:lnTo>
                  <a:lnTo>
                    <a:pt x="349" y="912"/>
                  </a:lnTo>
                  <a:lnTo>
                    <a:pt x="345" y="912"/>
                  </a:lnTo>
                  <a:lnTo>
                    <a:pt x="340" y="912"/>
                  </a:lnTo>
                  <a:lnTo>
                    <a:pt x="335" y="912"/>
                  </a:lnTo>
                  <a:lnTo>
                    <a:pt x="328" y="912"/>
                  </a:lnTo>
                  <a:lnTo>
                    <a:pt x="323" y="912"/>
                  </a:lnTo>
                  <a:lnTo>
                    <a:pt x="316" y="912"/>
                  </a:lnTo>
                  <a:lnTo>
                    <a:pt x="290" y="912"/>
                  </a:lnTo>
                  <a:lnTo>
                    <a:pt x="283" y="912"/>
                  </a:lnTo>
                  <a:lnTo>
                    <a:pt x="283" y="898"/>
                  </a:lnTo>
                  <a:lnTo>
                    <a:pt x="283" y="896"/>
                  </a:lnTo>
                  <a:lnTo>
                    <a:pt x="283" y="891"/>
                  </a:lnTo>
                  <a:lnTo>
                    <a:pt x="283" y="888"/>
                  </a:lnTo>
                  <a:lnTo>
                    <a:pt x="283" y="881"/>
                  </a:lnTo>
                  <a:lnTo>
                    <a:pt x="283" y="865"/>
                  </a:lnTo>
                  <a:lnTo>
                    <a:pt x="283" y="862"/>
                  </a:lnTo>
                  <a:lnTo>
                    <a:pt x="283" y="860"/>
                  </a:lnTo>
                  <a:lnTo>
                    <a:pt x="281" y="858"/>
                  </a:lnTo>
                  <a:lnTo>
                    <a:pt x="281" y="855"/>
                  </a:lnTo>
                  <a:lnTo>
                    <a:pt x="281" y="853"/>
                  </a:lnTo>
                  <a:lnTo>
                    <a:pt x="281" y="851"/>
                  </a:lnTo>
                  <a:lnTo>
                    <a:pt x="281" y="848"/>
                  </a:lnTo>
                  <a:lnTo>
                    <a:pt x="281" y="846"/>
                  </a:lnTo>
                  <a:lnTo>
                    <a:pt x="281" y="844"/>
                  </a:lnTo>
                  <a:lnTo>
                    <a:pt x="281" y="841"/>
                  </a:lnTo>
                  <a:lnTo>
                    <a:pt x="281" y="839"/>
                  </a:lnTo>
                  <a:lnTo>
                    <a:pt x="281" y="836"/>
                  </a:lnTo>
                  <a:lnTo>
                    <a:pt x="281" y="822"/>
                  </a:lnTo>
                  <a:lnTo>
                    <a:pt x="281" y="820"/>
                  </a:lnTo>
                  <a:lnTo>
                    <a:pt x="236" y="822"/>
                  </a:lnTo>
                  <a:lnTo>
                    <a:pt x="215" y="822"/>
                  </a:lnTo>
                  <a:lnTo>
                    <a:pt x="212" y="822"/>
                  </a:lnTo>
                  <a:lnTo>
                    <a:pt x="210" y="822"/>
                  </a:lnTo>
                  <a:lnTo>
                    <a:pt x="203" y="822"/>
                  </a:lnTo>
                  <a:lnTo>
                    <a:pt x="200" y="822"/>
                  </a:lnTo>
                  <a:lnTo>
                    <a:pt x="198" y="822"/>
                  </a:lnTo>
                  <a:lnTo>
                    <a:pt x="191" y="822"/>
                  </a:lnTo>
                  <a:lnTo>
                    <a:pt x="191" y="820"/>
                  </a:lnTo>
                  <a:lnTo>
                    <a:pt x="191" y="806"/>
                  </a:lnTo>
                  <a:lnTo>
                    <a:pt x="191" y="799"/>
                  </a:lnTo>
                  <a:lnTo>
                    <a:pt x="191" y="794"/>
                  </a:lnTo>
                  <a:lnTo>
                    <a:pt x="191" y="775"/>
                  </a:lnTo>
                  <a:lnTo>
                    <a:pt x="184" y="775"/>
                  </a:lnTo>
                  <a:lnTo>
                    <a:pt x="148" y="777"/>
                  </a:lnTo>
                  <a:lnTo>
                    <a:pt x="148" y="775"/>
                  </a:lnTo>
                  <a:lnTo>
                    <a:pt x="148" y="761"/>
                  </a:lnTo>
                  <a:lnTo>
                    <a:pt x="184" y="761"/>
                  </a:lnTo>
                  <a:lnTo>
                    <a:pt x="191" y="761"/>
                  </a:lnTo>
                  <a:lnTo>
                    <a:pt x="191" y="742"/>
                  </a:lnTo>
                  <a:lnTo>
                    <a:pt x="191" y="742"/>
                  </a:lnTo>
                  <a:lnTo>
                    <a:pt x="191" y="737"/>
                  </a:lnTo>
                  <a:lnTo>
                    <a:pt x="191" y="730"/>
                  </a:lnTo>
                  <a:lnTo>
                    <a:pt x="186" y="730"/>
                  </a:lnTo>
                  <a:lnTo>
                    <a:pt x="177" y="730"/>
                  </a:lnTo>
                  <a:lnTo>
                    <a:pt x="174" y="730"/>
                  </a:lnTo>
                  <a:lnTo>
                    <a:pt x="170" y="730"/>
                  </a:lnTo>
                  <a:lnTo>
                    <a:pt x="170" y="730"/>
                  </a:lnTo>
                  <a:lnTo>
                    <a:pt x="167" y="730"/>
                  </a:lnTo>
                  <a:lnTo>
                    <a:pt x="165" y="730"/>
                  </a:lnTo>
                  <a:lnTo>
                    <a:pt x="163" y="730"/>
                  </a:lnTo>
                  <a:lnTo>
                    <a:pt x="160" y="730"/>
                  </a:lnTo>
                  <a:lnTo>
                    <a:pt x="158" y="730"/>
                  </a:lnTo>
                  <a:lnTo>
                    <a:pt x="156" y="730"/>
                  </a:lnTo>
                  <a:lnTo>
                    <a:pt x="153" y="730"/>
                  </a:lnTo>
                  <a:lnTo>
                    <a:pt x="151" y="730"/>
                  </a:lnTo>
                  <a:lnTo>
                    <a:pt x="148" y="730"/>
                  </a:lnTo>
                  <a:lnTo>
                    <a:pt x="148" y="728"/>
                  </a:lnTo>
                  <a:lnTo>
                    <a:pt x="148" y="725"/>
                  </a:lnTo>
                  <a:lnTo>
                    <a:pt x="148" y="723"/>
                  </a:lnTo>
                  <a:lnTo>
                    <a:pt x="148" y="721"/>
                  </a:lnTo>
                  <a:lnTo>
                    <a:pt x="148" y="714"/>
                  </a:lnTo>
                  <a:lnTo>
                    <a:pt x="148" y="709"/>
                  </a:lnTo>
                  <a:lnTo>
                    <a:pt x="148" y="704"/>
                  </a:lnTo>
                  <a:lnTo>
                    <a:pt x="146" y="704"/>
                  </a:lnTo>
                  <a:lnTo>
                    <a:pt x="146" y="685"/>
                  </a:lnTo>
                  <a:lnTo>
                    <a:pt x="144" y="685"/>
                  </a:lnTo>
                  <a:lnTo>
                    <a:pt x="141" y="685"/>
                  </a:lnTo>
                  <a:lnTo>
                    <a:pt x="139" y="685"/>
                  </a:lnTo>
                  <a:lnTo>
                    <a:pt x="137" y="685"/>
                  </a:lnTo>
                  <a:lnTo>
                    <a:pt x="134" y="685"/>
                  </a:lnTo>
                  <a:lnTo>
                    <a:pt x="132" y="685"/>
                  </a:lnTo>
                  <a:lnTo>
                    <a:pt x="122" y="685"/>
                  </a:lnTo>
                  <a:lnTo>
                    <a:pt x="115" y="685"/>
                  </a:lnTo>
                  <a:lnTo>
                    <a:pt x="111" y="685"/>
                  </a:lnTo>
                  <a:lnTo>
                    <a:pt x="106" y="685"/>
                  </a:lnTo>
                  <a:lnTo>
                    <a:pt x="104" y="685"/>
                  </a:lnTo>
                  <a:lnTo>
                    <a:pt x="104" y="685"/>
                  </a:lnTo>
                  <a:lnTo>
                    <a:pt x="104" y="678"/>
                  </a:lnTo>
                  <a:lnTo>
                    <a:pt x="104" y="666"/>
                  </a:lnTo>
                  <a:lnTo>
                    <a:pt x="104" y="647"/>
                  </a:lnTo>
                  <a:lnTo>
                    <a:pt x="104" y="645"/>
                  </a:lnTo>
                  <a:lnTo>
                    <a:pt x="104" y="643"/>
                  </a:lnTo>
                  <a:lnTo>
                    <a:pt x="104" y="640"/>
                  </a:lnTo>
                  <a:lnTo>
                    <a:pt x="104" y="638"/>
                  </a:lnTo>
                  <a:lnTo>
                    <a:pt x="104" y="636"/>
                  </a:lnTo>
                  <a:lnTo>
                    <a:pt x="104" y="633"/>
                  </a:lnTo>
                  <a:lnTo>
                    <a:pt x="104" y="631"/>
                  </a:lnTo>
                  <a:lnTo>
                    <a:pt x="104" y="629"/>
                  </a:lnTo>
                  <a:lnTo>
                    <a:pt x="104" y="629"/>
                  </a:lnTo>
                  <a:lnTo>
                    <a:pt x="104" y="626"/>
                  </a:lnTo>
                  <a:lnTo>
                    <a:pt x="104" y="624"/>
                  </a:lnTo>
                  <a:lnTo>
                    <a:pt x="101" y="622"/>
                  </a:lnTo>
                  <a:lnTo>
                    <a:pt x="101" y="619"/>
                  </a:lnTo>
                  <a:lnTo>
                    <a:pt x="101" y="612"/>
                  </a:lnTo>
                  <a:lnTo>
                    <a:pt x="101" y="610"/>
                  </a:lnTo>
                  <a:lnTo>
                    <a:pt x="97" y="607"/>
                  </a:lnTo>
                  <a:lnTo>
                    <a:pt x="94" y="607"/>
                  </a:lnTo>
                  <a:lnTo>
                    <a:pt x="92" y="605"/>
                  </a:lnTo>
                  <a:lnTo>
                    <a:pt x="89" y="605"/>
                  </a:lnTo>
                  <a:lnTo>
                    <a:pt x="85" y="603"/>
                  </a:lnTo>
                  <a:lnTo>
                    <a:pt x="82" y="603"/>
                  </a:lnTo>
                  <a:lnTo>
                    <a:pt x="80" y="600"/>
                  </a:lnTo>
                  <a:lnTo>
                    <a:pt x="78" y="596"/>
                  </a:lnTo>
                  <a:lnTo>
                    <a:pt x="78" y="591"/>
                  </a:lnTo>
                  <a:lnTo>
                    <a:pt x="80" y="591"/>
                  </a:lnTo>
                  <a:lnTo>
                    <a:pt x="99" y="591"/>
                  </a:lnTo>
                  <a:lnTo>
                    <a:pt x="101" y="591"/>
                  </a:lnTo>
                  <a:lnTo>
                    <a:pt x="106" y="591"/>
                  </a:lnTo>
                  <a:lnTo>
                    <a:pt x="108" y="591"/>
                  </a:lnTo>
                  <a:lnTo>
                    <a:pt x="118" y="591"/>
                  </a:lnTo>
                  <a:lnTo>
                    <a:pt x="122" y="591"/>
                  </a:lnTo>
                  <a:lnTo>
                    <a:pt x="122" y="570"/>
                  </a:lnTo>
                  <a:lnTo>
                    <a:pt x="122" y="558"/>
                  </a:lnTo>
                  <a:lnTo>
                    <a:pt x="122" y="551"/>
                  </a:lnTo>
                  <a:lnTo>
                    <a:pt x="125" y="551"/>
                  </a:lnTo>
                  <a:lnTo>
                    <a:pt x="130" y="551"/>
                  </a:lnTo>
                  <a:lnTo>
                    <a:pt x="130" y="548"/>
                  </a:lnTo>
                  <a:lnTo>
                    <a:pt x="130" y="544"/>
                  </a:lnTo>
                  <a:lnTo>
                    <a:pt x="130" y="541"/>
                  </a:lnTo>
                  <a:lnTo>
                    <a:pt x="134" y="536"/>
                  </a:lnTo>
                  <a:lnTo>
                    <a:pt x="118" y="515"/>
                  </a:lnTo>
                  <a:lnTo>
                    <a:pt x="113" y="503"/>
                  </a:lnTo>
                  <a:lnTo>
                    <a:pt x="113" y="501"/>
                  </a:lnTo>
                  <a:lnTo>
                    <a:pt x="111" y="501"/>
                  </a:lnTo>
                  <a:lnTo>
                    <a:pt x="104" y="494"/>
                  </a:lnTo>
                  <a:lnTo>
                    <a:pt x="61" y="461"/>
                  </a:lnTo>
                  <a:lnTo>
                    <a:pt x="61" y="458"/>
                  </a:lnTo>
                  <a:lnTo>
                    <a:pt x="56" y="449"/>
                  </a:lnTo>
                  <a:lnTo>
                    <a:pt x="45" y="430"/>
                  </a:lnTo>
                  <a:lnTo>
                    <a:pt x="37" y="428"/>
                  </a:lnTo>
                  <a:lnTo>
                    <a:pt x="40" y="425"/>
                  </a:lnTo>
                  <a:lnTo>
                    <a:pt x="42" y="414"/>
                  </a:lnTo>
                  <a:lnTo>
                    <a:pt x="11" y="383"/>
                  </a:lnTo>
                  <a:lnTo>
                    <a:pt x="9" y="381"/>
                  </a:lnTo>
                  <a:lnTo>
                    <a:pt x="2" y="373"/>
                  </a:lnTo>
                  <a:lnTo>
                    <a:pt x="0" y="366"/>
                  </a:lnTo>
                  <a:lnTo>
                    <a:pt x="0" y="359"/>
                  </a:lnTo>
                  <a:lnTo>
                    <a:pt x="0" y="307"/>
                  </a:lnTo>
                  <a:lnTo>
                    <a:pt x="0" y="303"/>
                  </a:lnTo>
                  <a:lnTo>
                    <a:pt x="0" y="300"/>
                  </a:lnTo>
                  <a:lnTo>
                    <a:pt x="7" y="293"/>
                  </a:lnTo>
                  <a:lnTo>
                    <a:pt x="9" y="291"/>
                  </a:lnTo>
                  <a:lnTo>
                    <a:pt x="11" y="291"/>
                  </a:lnTo>
                  <a:lnTo>
                    <a:pt x="26" y="281"/>
                  </a:lnTo>
                  <a:lnTo>
                    <a:pt x="40" y="270"/>
                  </a:lnTo>
                  <a:lnTo>
                    <a:pt x="49" y="262"/>
                  </a:lnTo>
                  <a:lnTo>
                    <a:pt x="54" y="258"/>
                  </a:lnTo>
                  <a:lnTo>
                    <a:pt x="71" y="246"/>
                  </a:lnTo>
                  <a:lnTo>
                    <a:pt x="89" y="234"/>
                  </a:lnTo>
                  <a:lnTo>
                    <a:pt x="99" y="222"/>
                  </a:lnTo>
                  <a:lnTo>
                    <a:pt x="101" y="218"/>
                  </a:lnTo>
                  <a:lnTo>
                    <a:pt x="106" y="210"/>
                  </a:lnTo>
                  <a:lnTo>
                    <a:pt x="108" y="199"/>
                  </a:lnTo>
                  <a:lnTo>
                    <a:pt x="106" y="182"/>
                  </a:lnTo>
                  <a:lnTo>
                    <a:pt x="104" y="170"/>
                  </a:lnTo>
                  <a:lnTo>
                    <a:pt x="99" y="151"/>
                  </a:lnTo>
                  <a:lnTo>
                    <a:pt x="97" y="132"/>
                  </a:lnTo>
                  <a:lnTo>
                    <a:pt x="97" y="114"/>
                  </a:lnTo>
                  <a:lnTo>
                    <a:pt x="99" y="92"/>
                  </a:lnTo>
                  <a:lnTo>
                    <a:pt x="104" y="76"/>
                  </a:lnTo>
                  <a:lnTo>
                    <a:pt x="111" y="50"/>
                  </a:lnTo>
                  <a:lnTo>
                    <a:pt x="111" y="47"/>
                  </a:lnTo>
                  <a:lnTo>
                    <a:pt x="113" y="14"/>
                  </a:lnTo>
                  <a:lnTo>
                    <a:pt x="134" y="14"/>
                  </a:lnTo>
                  <a:lnTo>
                    <a:pt x="179" y="14"/>
                  </a:lnTo>
                  <a:lnTo>
                    <a:pt x="226" y="14"/>
                  </a:lnTo>
                  <a:lnTo>
                    <a:pt x="271" y="14"/>
                  </a:lnTo>
                  <a:lnTo>
                    <a:pt x="316" y="14"/>
                  </a:lnTo>
                  <a:lnTo>
                    <a:pt x="361" y="12"/>
                  </a:lnTo>
                  <a:close/>
                </a:path>
              </a:pathLst>
            </a:custGeom>
            <a:solidFill>
              <a:schemeClr val="bg1">
                <a:lumMod val="75000"/>
                <a:alpha val="62000"/>
              </a:schemeClr>
            </a:solidFill>
            <a:ln w="57150" cap="flat" cmpd="sng" algn="ctr">
              <a:noFill/>
              <a:prstDash val="solid"/>
            </a:ln>
            <a:effectLst/>
          </p:spPr>
          <p:txBody>
            <a:bodyPr anchor="ctr"/>
            <a:lstStyle/>
            <a:p>
              <a:pPr algn="ctr" defTabSz="1305763" fontAlgn="auto">
                <a:spcBef>
                  <a:spcPts val="0"/>
                </a:spcBef>
                <a:spcAft>
                  <a:spcPts val="0"/>
                </a:spcAft>
                <a:defRPr/>
              </a:pPr>
              <a:endParaRPr lang="en-US" sz="2600" kern="0">
                <a:solidFill>
                  <a:prstClr val="black"/>
                </a:solidFill>
                <a:latin typeface="Calibri"/>
              </a:endParaRPr>
            </a:p>
          </p:txBody>
        </p:sp>
      </p:grpSp>
      <p:grpSp>
        <p:nvGrpSpPr>
          <p:cNvPr id="58" name="Group 6"/>
          <p:cNvGrpSpPr>
            <a:grpSpLocks/>
          </p:cNvGrpSpPr>
          <p:nvPr/>
        </p:nvGrpSpPr>
        <p:grpSpPr bwMode="auto">
          <a:xfrm>
            <a:off x="4646647" y="578603"/>
            <a:ext cx="9189690" cy="5706988"/>
            <a:chOff x="296979" y="1448426"/>
            <a:chExt cx="8125656" cy="5081479"/>
          </a:xfrm>
        </p:grpSpPr>
        <p:grpSp>
          <p:nvGrpSpPr>
            <p:cNvPr id="59" name="Group 4"/>
            <p:cNvGrpSpPr>
              <a:grpSpLocks/>
            </p:cNvGrpSpPr>
            <p:nvPr/>
          </p:nvGrpSpPr>
          <p:grpSpPr bwMode="auto">
            <a:xfrm>
              <a:off x="296979" y="1448426"/>
              <a:ext cx="8125656" cy="5081479"/>
              <a:chOff x="296979" y="1448426"/>
              <a:chExt cx="8125656" cy="5081479"/>
            </a:xfrm>
          </p:grpSpPr>
          <p:grpSp>
            <p:nvGrpSpPr>
              <p:cNvPr id="96" name="Group 95"/>
              <p:cNvGrpSpPr/>
              <p:nvPr/>
            </p:nvGrpSpPr>
            <p:grpSpPr>
              <a:xfrm>
                <a:off x="296979" y="1448426"/>
                <a:ext cx="8125656" cy="5081479"/>
                <a:chOff x="296979" y="1448426"/>
                <a:chExt cx="8125656" cy="5081479"/>
              </a:xfrm>
              <a:effectLst>
                <a:glow rad="12700">
                  <a:schemeClr val="tx1">
                    <a:alpha val="20000"/>
                  </a:schemeClr>
                </a:glow>
              </a:effectLst>
            </p:grpSpPr>
            <p:sp>
              <p:nvSpPr>
                <p:cNvPr id="99" name="Freeform 98"/>
                <p:cNvSpPr/>
                <p:nvPr/>
              </p:nvSpPr>
              <p:spPr>
                <a:xfrm>
                  <a:off x="4059890" y="5389217"/>
                  <a:ext cx="1486577" cy="1123423"/>
                </a:xfrm>
                <a:custGeom>
                  <a:avLst/>
                  <a:gdLst>
                    <a:gd name="connsiteX0" fmla="*/ 12700 w 2311400"/>
                    <a:gd name="connsiteY0" fmla="*/ 0 h 1397000"/>
                    <a:gd name="connsiteX1" fmla="*/ 0 w 2311400"/>
                    <a:gd name="connsiteY1" fmla="*/ 1352550 h 1397000"/>
                    <a:gd name="connsiteX2" fmla="*/ 69850 w 2311400"/>
                    <a:gd name="connsiteY2" fmla="*/ 1397000 h 1397000"/>
                    <a:gd name="connsiteX3" fmla="*/ 419100 w 2311400"/>
                    <a:gd name="connsiteY3" fmla="*/ 1390650 h 1397000"/>
                    <a:gd name="connsiteX4" fmla="*/ 730250 w 2311400"/>
                    <a:gd name="connsiteY4" fmla="*/ 1327150 h 1397000"/>
                    <a:gd name="connsiteX5" fmla="*/ 857250 w 2311400"/>
                    <a:gd name="connsiteY5" fmla="*/ 1206500 h 1397000"/>
                    <a:gd name="connsiteX6" fmla="*/ 965200 w 2311400"/>
                    <a:gd name="connsiteY6" fmla="*/ 1212850 h 1397000"/>
                    <a:gd name="connsiteX7" fmla="*/ 984250 w 2311400"/>
                    <a:gd name="connsiteY7" fmla="*/ 850900 h 1397000"/>
                    <a:gd name="connsiteX8" fmla="*/ 1104900 w 2311400"/>
                    <a:gd name="connsiteY8" fmla="*/ 812800 h 1397000"/>
                    <a:gd name="connsiteX9" fmla="*/ 1295400 w 2311400"/>
                    <a:gd name="connsiteY9" fmla="*/ 819150 h 1397000"/>
                    <a:gd name="connsiteX10" fmla="*/ 1377950 w 2311400"/>
                    <a:gd name="connsiteY10" fmla="*/ 622300 h 1397000"/>
                    <a:gd name="connsiteX11" fmla="*/ 1733550 w 2311400"/>
                    <a:gd name="connsiteY11" fmla="*/ 514350 h 1397000"/>
                    <a:gd name="connsiteX12" fmla="*/ 2311400 w 2311400"/>
                    <a:gd name="connsiteY12" fmla="*/ 501650 h 1397000"/>
                    <a:gd name="connsiteX0" fmla="*/ 12700 w 2139950"/>
                    <a:gd name="connsiteY0" fmla="*/ 0 h 1397000"/>
                    <a:gd name="connsiteX1" fmla="*/ 0 w 2139950"/>
                    <a:gd name="connsiteY1" fmla="*/ 1352550 h 1397000"/>
                    <a:gd name="connsiteX2" fmla="*/ 69850 w 2139950"/>
                    <a:gd name="connsiteY2" fmla="*/ 1397000 h 1397000"/>
                    <a:gd name="connsiteX3" fmla="*/ 419100 w 2139950"/>
                    <a:gd name="connsiteY3" fmla="*/ 1390650 h 1397000"/>
                    <a:gd name="connsiteX4" fmla="*/ 730250 w 2139950"/>
                    <a:gd name="connsiteY4" fmla="*/ 1327150 h 1397000"/>
                    <a:gd name="connsiteX5" fmla="*/ 857250 w 2139950"/>
                    <a:gd name="connsiteY5" fmla="*/ 1206500 h 1397000"/>
                    <a:gd name="connsiteX6" fmla="*/ 965200 w 2139950"/>
                    <a:gd name="connsiteY6" fmla="*/ 1212850 h 1397000"/>
                    <a:gd name="connsiteX7" fmla="*/ 984250 w 2139950"/>
                    <a:gd name="connsiteY7" fmla="*/ 850900 h 1397000"/>
                    <a:gd name="connsiteX8" fmla="*/ 1104900 w 2139950"/>
                    <a:gd name="connsiteY8" fmla="*/ 812800 h 1397000"/>
                    <a:gd name="connsiteX9" fmla="*/ 1295400 w 2139950"/>
                    <a:gd name="connsiteY9" fmla="*/ 819150 h 1397000"/>
                    <a:gd name="connsiteX10" fmla="*/ 1377950 w 2139950"/>
                    <a:gd name="connsiteY10" fmla="*/ 622300 h 1397000"/>
                    <a:gd name="connsiteX11" fmla="*/ 1733550 w 2139950"/>
                    <a:gd name="connsiteY11" fmla="*/ 514350 h 1397000"/>
                    <a:gd name="connsiteX12" fmla="*/ 2139950 w 2139950"/>
                    <a:gd name="connsiteY12" fmla="*/ 467360 h 13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39950" h="1397000">
                      <a:moveTo>
                        <a:pt x="12700" y="0"/>
                      </a:moveTo>
                      <a:lnTo>
                        <a:pt x="0" y="1352550"/>
                      </a:lnTo>
                      <a:lnTo>
                        <a:pt x="69850" y="1397000"/>
                      </a:lnTo>
                      <a:lnTo>
                        <a:pt x="419100" y="1390650"/>
                      </a:lnTo>
                      <a:lnTo>
                        <a:pt x="730250" y="1327150"/>
                      </a:lnTo>
                      <a:lnTo>
                        <a:pt x="857250" y="1206500"/>
                      </a:lnTo>
                      <a:lnTo>
                        <a:pt x="965200" y="1212850"/>
                      </a:lnTo>
                      <a:lnTo>
                        <a:pt x="984250" y="850900"/>
                      </a:lnTo>
                      <a:lnTo>
                        <a:pt x="1104900" y="812800"/>
                      </a:lnTo>
                      <a:lnTo>
                        <a:pt x="1295400" y="819150"/>
                      </a:lnTo>
                      <a:lnTo>
                        <a:pt x="1377950" y="622300"/>
                      </a:lnTo>
                      <a:lnTo>
                        <a:pt x="1733550" y="514350"/>
                      </a:lnTo>
                      <a:lnTo>
                        <a:pt x="2139950" y="467360"/>
                      </a:lnTo>
                    </a:path>
                  </a:pathLst>
                </a:custGeom>
                <a:noFill/>
                <a:ln w="57150" cap="flat" cmpd="sng" algn="ctr">
                  <a:solidFill>
                    <a:schemeClr val="accent6">
                      <a:lumMod val="75000"/>
                    </a:schemeClr>
                  </a:solidFill>
                  <a:prstDash val="sysDot"/>
                </a:ln>
                <a:effectLst>
                  <a:glow rad="25400">
                    <a:schemeClr val="tx1"/>
                  </a:glow>
                </a:effectLst>
              </p:spPr>
              <p:txBody>
                <a:bodyPr anchor="ctr"/>
                <a:lstStyle/>
                <a:p>
                  <a:pPr algn="ctr" defTabSz="1305711" fontAlgn="auto">
                    <a:spcBef>
                      <a:spcPts val="0"/>
                    </a:spcBef>
                    <a:spcAft>
                      <a:spcPts val="0"/>
                    </a:spcAft>
                    <a:defRPr/>
                  </a:pPr>
                  <a:endParaRPr lang="en-US" sz="2600" kern="0">
                    <a:solidFill>
                      <a:prstClr val="black"/>
                    </a:solidFill>
                    <a:latin typeface="Calibri"/>
                  </a:endParaRPr>
                </a:p>
              </p:txBody>
            </p:sp>
            <p:sp>
              <p:nvSpPr>
                <p:cNvPr id="100" name="Freeform 99"/>
                <p:cNvSpPr/>
                <p:nvPr/>
              </p:nvSpPr>
              <p:spPr bwMode="auto">
                <a:xfrm>
                  <a:off x="4986320" y="3618904"/>
                  <a:ext cx="562671" cy="2315066"/>
                </a:xfrm>
                <a:custGeom>
                  <a:avLst/>
                  <a:gdLst>
                    <a:gd name="connsiteX0" fmla="*/ 33866 w 891822"/>
                    <a:gd name="connsiteY0" fmla="*/ 0 h 3804355"/>
                    <a:gd name="connsiteX1" fmla="*/ 45155 w 891822"/>
                    <a:gd name="connsiteY1" fmla="*/ 541867 h 3804355"/>
                    <a:gd name="connsiteX2" fmla="*/ 22578 w 891822"/>
                    <a:gd name="connsiteY2" fmla="*/ 756355 h 3804355"/>
                    <a:gd name="connsiteX3" fmla="*/ 0 w 891822"/>
                    <a:gd name="connsiteY3" fmla="*/ 914400 h 3804355"/>
                    <a:gd name="connsiteX4" fmla="*/ 90311 w 891822"/>
                    <a:gd name="connsiteY4" fmla="*/ 1061155 h 3804355"/>
                    <a:gd name="connsiteX5" fmla="*/ 90311 w 891822"/>
                    <a:gd name="connsiteY5" fmla="*/ 1219200 h 3804355"/>
                    <a:gd name="connsiteX6" fmla="*/ 56444 w 891822"/>
                    <a:gd name="connsiteY6" fmla="*/ 1377244 h 3804355"/>
                    <a:gd name="connsiteX7" fmla="*/ 146755 w 891822"/>
                    <a:gd name="connsiteY7" fmla="*/ 1546578 h 3804355"/>
                    <a:gd name="connsiteX8" fmla="*/ 349955 w 891822"/>
                    <a:gd name="connsiteY8" fmla="*/ 1614311 h 3804355"/>
                    <a:gd name="connsiteX9" fmla="*/ 440266 w 891822"/>
                    <a:gd name="connsiteY9" fmla="*/ 1828800 h 3804355"/>
                    <a:gd name="connsiteX10" fmla="*/ 745066 w 891822"/>
                    <a:gd name="connsiteY10" fmla="*/ 1851378 h 3804355"/>
                    <a:gd name="connsiteX11" fmla="*/ 835378 w 891822"/>
                    <a:gd name="connsiteY11" fmla="*/ 1986844 h 3804355"/>
                    <a:gd name="connsiteX12" fmla="*/ 835378 w 891822"/>
                    <a:gd name="connsiteY12" fmla="*/ 2856089 h 3804355"/>
                    <a:gd name="connsiteX13" fmla="*/ 891822 w 891822"/>
                    <a:gd name="connsiteY13" fmla="*/ 3804355 h 3804355"/>
                    <a:gd name="connsiteX0" fmla="*/ 33866 w 891822"/>
                    <a:gd name="connsiteY0" fmla="*/ 0 h 3804355"/>
                    <a:gd name="connsiteX1" fmla="*/ 45155 w 891822"/>
                    <a:gd name="connsiteY1" fmla="*/ 541867 h 3804355"/>
                    <a:gd name="connsiteX2" fmla="*/ 22578 w 891822"/>
                    <a:gd name="connsiteY2" fmla="*/ 756355 h 3804355"/>
                    <a:gd name="connsiteX3" fmla="*/ 0 w 891822"/>
                    <a:gd name="connsiteY3" fmla="*/ 914400 h 3804355"/>
                    <a:gd name="connsiteX4" fmla="*/ 90311 w 891822"/>
                    <a:gd name="connsiteY4" fmla="*/ 1061155 h 3804355"/>
                    <a:gd name="connsiteX5" fmla="*/ 90311 w 891822"/>
                    <a:gd name="connsiteY5" fmla="*/ 1219200 h 3804355"/>
                    <a:gd name="connsiteX6" fmla="*/ 56444 w 891822"/>
                    <a:gd name="connsiteY6" fmla="*/ 1377244 h 3804355"/>
                    <a:gd name="connsiteX7" fmla="*/ 146755 w 891822"/>
                    <a:gd name="connsiteY7" fmla="*/ 1546578 h 3804355"/>
                    <a:gd name="connsiteX8" fmla="*/ 243453 w 891822"/>
                    <a:gd name="connsiteY8" fmla="*/ 1582197 h 3804355"/>
                    <a:gd name="connsiteX9" fmla="*/ 349955 w 891822"/>
                    <a:gd name="connsiteY9" fmla="*/ 1614311 h 3804355"/>
                    <a:gd name="connsiteX10" fmla="*/ 440266 w 891822"/>
                    <a:gd name="connsiteY10" fmla="*/ 1828800 h 3804355"/>
                    <a:gd name="connsiteX11" fmla="*/ 745066 w 891822"/>
                    <a:gd name="connsiteY11" fmla="*/ 1851378 h 3804355"/>
                    <a:gd name="connsiteX12" fmla="*/ 835378 w 891822"/>
                    <a:gd name="connsiteY12" fmla="*/ 1986844 h 3804355"/>
                    <a:gd name="connsiteX13" fmla="*/ 835378 w 891822"/>
                    <a:gd name="connsiteY13" fmla="*/ 2856089 h 3804355"/>
                    <a:gd name="connsiteX14" fmla="*/ 891822 w 891822"/>
                    <a:gd name="connsiteY14" fmla="*/ 3804355 h 3804355"/>
                    <a:gd name="connsiteX0" fmla="*/ 33866 w 891822"/>
                    <a:gd name="connsiteY0" fmla="*/ 0 h 3804355"/>
                    <a:gd name="connsiteX1" fmla="*/ 45155 w 891822"/>
                    <a:gd name="connsiteY1" fmla="*/ 541867 h 3804355"/>
                    <a:gd name="connsiteX2" fmla="*/ 22578 w 891822"/>
                    <a:gd name="connsiteY2" fmla="*/ 756355 h 3804355"/>
                    <a:gd name="connsiteX3" fmla="*/ 0 w 891822"/>
                    <a:gd name="connsiteY3" fmla="*/ 914400 h 3804355"/>
                    <a:gd name="connsiteX4" fmla="*/ 90311 w 891822"/>
                    <a:gd name="connsiteY4" fmla="*/ 1061155 h 3804355"/>
                    <a:gd name="connsiteX5" fmla="*/ 90311 w 891822"/>
                    <a:gd name="connsiteY5" fmla="*/ 1219200 h 3804355"/>
                    <a:gd name="connsiteX6" fmla="*/ 56444 w 891822"/>
                    <a:gd name="connsiteY6" fmla="*/ 1377244 h 3804355"/>
                    <a:gd name="connsiteX7" fmla="*/ 146755 w 891822"/>
                    <a:gd name="connsiteY7" fmla="*/ 1546578 h 3804355"/>
                    <a:gd name="connsiteX8" fmla="*/ 243453 w 891822"/>
                    <a:gd name="connsiteY8" fmla="*/ 1582197 h 3804355"/>
                    <a:gd name="connsiteX9" fmla="*/ 349955 w 891822"/>
                    <a:gd name="connsiteY9" fmla="*/ 1614311 h 3804355"/>
                    <a:gd name="connsiteX10" fmla="*/ 440266 w 891822"/>
                    <a:gd name="connsiteY10" fmla="*/ 1828800 h 3804355"/>
                    <a:gd name="connsiteX11" fmla="*/ 624174 w 891822"/>
                    <a:gd name="connsiteY11" fmla="*/ 1837750 h 3804355"/>
                    <a:gd name="connsiteX12" fmla="*/ 745066 w 891822"/>
                    <a:gd name="connsiteY12" fmla="*/ 1851378 h 3804355"/>
                    <a:gd name="connsiteX13" fmla="*/ 835378 w 891822"/>
                    <a:gd name="connsiteY13" fmla="*/ 1986844 h 3804355"/>
                    <a:gd name="connsiteX14" fmla="*/ 835378 w 891822"/>
                    <a:gd name="connsiteY14" fmla="*/ 2856089 h 3804355"/>
                    <a:gd name="connsiteX15" fmla="*/ 891822 w 891822"/>
                    <a:gd name="connsiteY15" fmla="*/ 3804355 h 3804355"/>
                    <a:gd name="connsiteX0" fmla="*/ 33866 w 873976"/>
                    <a:gd name="connsiteY0" fmla="*/ 0 h 3721151"/>
                    <a:gd name="connsiteX1" fmla="*/ 45155 w 873976"/>
                    <a:gd name="connsiteY1" fmla="*/ 541867 h 3721151"/>
                    <a:gd name="connsiteX2" fmla="*/ 22578 w 873976"/>
                    <a:gd name="connsiteY2" fmla="*/ 756355 h 3721151"/>
                    <a:gd name="connsiteX3" fmla="*/ 0 w 873976"/>
                    <a:gd name="connsiteY3" fmla="*/ 914400 h 3721151"/>
                    <a:gd name="connsiteX4" fmla="*/ 90311 w 873976"/>
                    <a:gd name="connsiteY4" fmla="*/ 1061155 h 3721151"/>
                    <a:gd name="connsiteX5" fmla="*/ 90311 w 873976"/>
                    <a:gd name="connsiteY5" fmla="*/ 1219200 h 3721151"/>
                    <a:gd name="connsiteX6" fmla="*/ 56444 w 873976"/>
                    <a:gd name="connsiteY6" fmla="*/ 1377244 h 3721151"/>
                    <a:gd name="connsiteX7" fmla="*/ 146755 w 873976"/>
                    <a:gd name="connsiteY7" fmla="*/ 1546578 h 3721151"/>
                    <a:gd name="connsiteX8" fmla="*/ 243453 w 873976"/>
                    <a:gd name="connsiteY8" fmla="*/ 1582197 h 3721151"/>
                    <a:gd name="connsiteX9" fmla="*/ 349955 w 873976"/>
                    <a:gd name="connsiteY9" fmla="*/ 1614311 h 3721151"/>
                    <a:gd name="connsiteX10" fmla="*/ 440266 w 873976"/>
                    <a:gd name="connsiteY10" fmla="*/ 1828800 h 3721151"/>
                    <a:gd name="connsiteX11" fmla="*/ 624174 w 873976"/>
                    <a:gd name="connsiteY11" fmla="*/ 1837750 h 3721151"/>
                    <a:gd name="connsiteX12" fmla="*/ 745066 w 873976"/>
                    <a:gd name="connsiteY12" fmla="*/ 1851378 h 3721151"/>
                    <a:gd name="connsiteX13" fmla="*/ 835378 w 873976"/>
                    <a:gd name="connsiteY13" fmla="*/ 1986844 h 3721151"/>
                    <a:gd name="connsiteX14" fmla="*/ 835378 w 873976"/>
                    <a:gd name="connsiteY14" fmla="*/ 2856089 h 3721151"/>
                    <a:gd name="connsiteX15" fmla="*/ 873976 w 873976"/>
                    <a:gd name="connsiteY15" fmla="*/ 3721151 h 3721151"/>
                    <a:gd name="connsiteX0" fmla="*/ 33866 w 873976"/>
                    <a:gd name="connsiteY0" fmla="*/ 0 h 3721151"/>
                    <a:gd name="connsiteX1" fmla="*/ 45155 w 873976"/>
                    <a:gd name="connsiteY1" fmla="*/ 541867 h 3721151"/>
                    <a:gd name="connsiteX2" fmla="*/ 22578 w 873976"/>
                    <a:gd name="connsiteY2" fmla="*/ 756355 h 3721151"/>
                    <a:gd name="connsiteX3" fmla="*/ 0 w 873976"/>
                    <a:gd name="connsiteY3" fmla="*/ 914400 h 3721151"/>
                    <a:gd name="connsiteX4" fmla="*/ 90311 w 873976"/>
                    <a:gd name="connsiteY4" fmla="*/ 1061155 h 3721151"/>
                    <a:gd name="connsiteX5" fmla="*/ 90311 w 873976"/>
                    <a:gd name="connsiteY5" fmla="*/ 1219200 h 3721151"/>
                    <a:gd name="connsiteX6" fmla="*/ 56444 w 873976"/>
                    <a:gd name="connsiteY6" fmla="*/ 1377244 h 3721151"/>
                    <a:gd name="connsiteX7" fmla="*/ 146755 w 873976"/>
                    <a:gd name="connsiteY7" fmla="*/ 1546578 h 3721151"/>
                    <a:gd name="connsiteX8" fmla="*/ 243453 w 873976"/>
                    <a:gd name="connsiteY8" fmla="*/ 1582197 h 3721151"/>
                    <a:gd name="connsiteX9" fmla="*/ 349955 w 873976"/>
                    <a:gd name="connsiteY9" fmla="*/ 1614311 h 3721151"/>
                    <a:gd name="connsiteX10" fmla="*/ 440266 w 873976"/>
                    <a:gd name="connsiteY10" fmla="*/ 1828800 h 3721151"/>
                    <a:gd name="connsiteX11" fmla="*/ 624174 w 873976"/>
                    <a:gd name="connsiteY11" fmla="*/ 1837750 h 3721151"/>
                    <a:gd name="connsiteX12" fmla="*/ 745066 w 873976"/>
                    <a:gd name="connsiteY12" fmla="*/ 1851378 h 3721151"/>
                    <a:gd name="connsiteX13" fmla="*/ 835378 w 873976"/>
                    <a:gd name="connsiteY13" fmla="*/ 1986844 h 3721151"/>
                    <a:gd name="connsiteX14" fmla="*/ 835378 w 873976"/>
                    <a:gd name="connsiteY14" fmla="*/ 2856089 h 3721151"/>
                    <a:gd name="connsiteX15" fmla="*/ 873976 w 873976"/>
                    <a:gd name="connsiteY15" fmla="*/ 3721151 h 3721151"/>
                    <a:gd name="connsiteX0" fmla="*/ 19589 w 873976"/>
                    <a:gd name="connsiteY0" fmla="*/ 0 h 3920839"/>
                    <a:gd name="connsiteX1" fmla="*/ 45155 w 873976"/>
                    <a:gd name="connsiteY1" fmla="*/ 741555 h 3920839"/>
                    <a:gd name="connsiteX2" fmla="*/ 22578 w 873976"/>
                    <a:gd name="connsiteY2" fmla="*/ 956043 h 3920839"/>
                    <a:gd name="connsiteX3" fmla="*/ 0 w 873976"/>
                    <a:gd name="connsiteY3" fmla="*/ 1114088 h 3920839"/>
                    <a:gd name="connsiteX4" fmla="*/ 90311 w 873976"/>
                    <a:gd name="connsiteY4" fmla="*/ 1260843 h 3920839"/>
                    <a:gd name="connsiteX5" fmla="*/ 90311 w 873976"/>
                    <a:gd name="connsiteY5" fmla="*/ 1418888 h 3920839"/>
                    <a:gd name="connsiteX6" fmla="*/ 56444 w 873976"/>
                    <a:gd name="connsiteY6" fmla="*/ 1576932 h 3920839"/>
                    <a:gd name="connsiteX7" fmla="*/ 146755 w 873976"/>
                    <a:gd name="connsiteY7" fmla="*/ 1746266 h 3920839"/>
                    <a:gd name="connsiteX8" fmla="*/ 243453 w 873976"/>
                    <a:gd name="connsiteY8" fmla="*/ 1781885 h 3920839"/>
                    <a:gd name="connsiteX9" fmla="*/ 349955 w 873976"/>
                    <a:gd name="connsiteY9" fmla="*/ 1813999 h 3920839"/>
                    <a:gd name="connsiteX10" fmla="*/ 440266 w 873976"/>
                    <a:gd name="connsiteY10" fmla="*/ 2028488 h 3920839"/>
                    <a:gd name="connsiteX11" fmla="*/ 624174 w 873976"/>
                    <a:gd name="connsiteY11" fmla="*/ 2037438 h 3920839"/>
                    <a:gd name="connsiteX12" fmla="*/ 745066 w 873976"/>
                    <a:gd name="connsiteY12" fmla="*/ 2051066 h 3920839"/>
                    <a:gd name="connsiteX13" fmla="*/ 835378 w 873976"/>
                    <a:gd name="connsiteY13" fmla="*/ 2186532 h 3920839"/>
                    <a:gd name="connsiteX14" fmla="*/ 835378 w 873976"/>
                    <a:gd name="connsiteY14" fmla="*/ 3055777 h 3920839"/>
                    <a:gd name="connsiteX15" fmla="*/ 873976 w 873976"/>
                    <a:gd name="connsiteY15" fmla="*/ 3920839 h 3920839"/>
                    <a:gd name="connsiteX0" fmla="*/ 43066 w 873976"/>
                    <a:gd name="connsiteY0" fmla="*/ 0 h 3592486"/>
                    <a:gd name="connsiteX1" fmla="*/ 45155 w 873976"/>
                    <a:gd name="connsiteY1" fmla="*/ 413202 h 3592486"/>
                    <a:gd name="connsiteX2" fmla="*/ 22578 w 873976"/>
                    <a:gd name="connsiteY2" fmla="*/ 627690 h 3592486"/>
                    <a:gd name="connsiteX3" fmla="*/ 0 w 873976"/>
                    <a:gd name="connsiteY3" fmla="*/ 785735 h 3592486"/>
                    <a:gd name="connsiteX4" fmla="*/ 90311 w 873976"/>
                    <a:gd name="connsiteY4" fmla="*/ 932490 h 3592486"/>
                    <a:gd name="connsiteX5" fmla="*/ 90311 w 873976"/>
                    <a:gd name="connsiteY5" fmla="*/ 1090535 h 3592486"/>
                    <a:gd name="connsiteX6" fmla="*/ 56444 w 873976"/>
                    <a:gd name="connsiteY6" fmla="*/ 1248579 h 3592486"/>
                    <a:gd name="connsiteX7" fmla="*/ 146755 w 873976"/>
                    <a:gd name="connsiteY7" fmla="*/ 1417913 h 3592486"/>
                    <a:gd name="connsiteX8" fmla="*/ 243453 w 873976"/>
                    <a:gd name="connsiteY8" fmla="*/ 1453532 h 3592486"/>
                    <a:gd name="connsiteX9" fmla="*/ 349955 w 873976"/>
                    <a:gd name="connsiteY9" fmla="*/ 1485646 h 3592486"/>
                    <a:gd name="connsiteX10" fmla="*/ 440266 w 873976"/>
                    <a:gd name="connsiteY10" fmla="*/ 1700135 h 3592486"/>
                    <a:gd name="connsiteX11" fmla="*/ 624174 w 873976"/>
                    <a:gd name="connsiteY11" fmla="*/ 1709085 h 3592486"/>
                    <a:gd name="connsiteX12" fmla="*/ 745066 w 873976"/>
                    <a:gd name="connsiteY12" fmla="*/ 1722713 h 3592486"/>
                    <a:gd name="connsiteX13" fmla="*/ 835378 w 873976"/>
                    <a:gd name="connsiteY13" fmla="*/ 1858179 h 3592486"/>
                    <a:gd name="connsiteX14" fmla="*/ 835378 w 873976"/>
                    <a:gd name="connsiteY14" fmla="*/ 2727424 h 3592486"/>
                    <a:gd name="connsiteX15" fmla="*/ 873976 w 873976"/>
                    <a:gd name="connsiteY15" fmla="*/ 3592486 h 359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73976" h="3592486">
                      <a:moveTo>
                        <a:pt x="43066" y="0"/>
                      </a:moveTo>
                      <a:cubicBezTo>
                        <a:pt x="43762" y="137734"/>
                        <a:pt x="44459" y="275468"/>
                        <a:pt x="45155" y="413202"/>
                      </a:cubicBezTo>
                      <a:lnTo>
                        <a:pt x="22578" y="627690"/>
                      </a:lnTo>
                      <a:lnTo>
                        <a:pt x="0" y="785735"/>
                      </a:lnTo>
                      <a:lnTo>
                        <a:pt x="90311" y="932490"/>
                      </a:lnTo>
                      <a:lnTo>
                        <a:pt x="90311" y="1090535"/>
                      </a:lnTo>
                      <a:lnTo>
                        <a:pt x="56444" y="1248579"/>
                      </a:lnTo>
                      <a:lnTo>
                        <a:pt x="146755" y="1417913"/>
                      </a:lnTo>
                      <a:cubicBezTo>
                        <a:pt x="177005" y="1427805"/>
                        <a:pt x="213203" y="1443640"/>
                        <a:pt x="243453" y="1453532"/>
                      </a:cubicBezTo>
                      <a:lnTo>
                        <a:pt x="349955" y="1485646"/>
                      </a:lnTo>
                      <a:lnTo>
                        <a:pt x="440266" y="1700135"/>
                      </a:lnTo>
                      <a:cubicBezTo>
                        <a:pt x="501569" y="1705100"/>
                        <a:pt x="562871" y="1704120"/>
                        <a:pt x="624174" y="1709085"/>
                      </a:cubicBezTo>
                      <a:lnTo>
                        <a:pt x="745066" y="1722713"/>
                      </a:lnTo>
                      <a:lnTo>
                        <a:pt x="835378" y="1858179"/>
                      </a:lnTo>
                      <a:lnTo>
                        <a:pt x="835378" y="2727424"/>
                      </a:lnTo>
                      <a:cubicBezTo>
                        <a:pt x="848244" y="3015778"/>
                        <a:pt x="867059" y="3304132"/>
                        <a:pt x="873976" y="3592486"/>
                      </a:cubicBezTo>
                    </a:path>
                  </a:pathLst>
                </a:custGeom>
                <a:noFill/>
                <a:ln w="57150" cap="flat" cmpd="sng" algn="ctr">
                  <a:solidFill>
                    <a:schemeClr val="accent6">
                      <a:lumMod val="75000"/>
                    </a:schemeClr>
                  </a:solidFill>
                  <a:prstDash val="sysDot"/>
                </a:ln>
                <a:effectLst>
                  <a:glow rad="25400">
                    <a:schemeClr val="tx1">
                      <a:alpha val="40000"/>
                    </a:schemeClr>
                  </a:glow>
                </a:effectLst>
              </p:spPr>
              <p:txBody>
                <a:bodyPr anchor="ctr"/>
                <a:lstStyle/>
                <a:p>
                  <a:pPr algn="ctr" defTabSz="1305711" fontAlgn="auto">
                    <a:spcBef>
                      <a:spcPts val="0"/>
                    </a:spcBef>
                    <a:spcAft>
                      <a:spcPts val="0"/>
                    </a:spcAft>
                    <a:defRPr/>
                  </a:pPr>
                  <a:endParaRPr lang="en-US" sz="2600" kern="0">
                    <a:solidFill>
                      <a:prstClr val="black"/>
                    </a:solidFill>
                    <a:latin typeface="Calibri"/>
                  </a:endParaRPr>
                </a:p>
              </p:txBody>
            </p:sp>
            <p:sp>
              <p:nvSpPr>
                <p:cNvPr id="101" name="Freeform 8"/>
                <p:cNvSpPr>
                  <a:spLocks/>
                </p:cNvSpPr>
                <p:nvPr/>
              </p:nvSpPr>
              <p:spPr bwMode="auto">
                <a:xfrm>
                  <a:off x="4224926" y="5372907"/>
                  <a:ext cx="4197709" cy="36766"/>
                </a:xfrm>
                <a:custGeom>
                  <a:avLst/>
                  <a:gdLst>
                    <a:gd name="T0" fmla="*/ 4744 w 4744"/>
                    <a:gd name="T1" fmla="*/ 23 h 309"/>
                    <a:gd name="T2" fmla="*/ 2303 w 4744"/>
                    <a:gd name="T3" fmla="*/ 35 h 309"/>
                    <a:gd name="T4" fmla="*/ 1767 w 4744"/>
                    <a:gd name="T5" fmla="*/ 34 h 309"/>
                    <a:gd name="T6" fmla="*/ 1232 w 4744"/>
                    <a:gd name="T7" fmla="*/ 20 h 309"/>
                    <a:gd name="T8" fmla="*/ 936 w 4744"/>
                    <a:gd name="T9" fmla="*/ 55 h 309"/>
                    <a:gd name="T10" fmla="*/ 655 w 4744"/>
                    <a:gd name="T11" fmla="*/ 105 h 309"/>
                    <a:gd name="T12" fmla="*/ 453 w 4744"/>
                    <a:gd name="T13" fmla="*/ 236 h 309"/>
                    <a:gd name="T14" fmla="*/ 226 w 4744"/>
                    <a:gd name="T15" fmla="*/ 297 h 309"/>
                    <a:gd name="T16" fmla="*/ 0 w 4744"/>
                    <a:gd name="T17" fmla="*/ 291 h 309"/>
                    <a:gd name="connsiteX0" fmla="*/ 9524 w 9524"/>
                    <a:gd name="connsiteY0" fmla="*/ 118 h 9051"/>
                    <a:gd name="connsiteX1" fmla="*/ 4379 w 9524"/>
                    <a:gd name="connsiteY1" fmla="*/ 507 h 9051"/>
                    <a:gd name="connsiteX2" fmla="*/ 3249 w 9524"/>
                    <a:gd name="connsiteY2" fmla="*/ 474 h 9051"/>
                    <a:gd name="connsiteX3" fmla="*/ 2121 w 9524"/>
                    <a:gd name="connsiteY3" fmla="*/ 21 h 9051"/>
                    <a:gd name="connsiteX4" fmla="*/ 1497 w 9524"/>
                    <a:gd name="connsiteY4" fmla="*/ 1154 h 9051"/>
                    <a:gd name="connsiteX5" fmla="*/ 905 w 9524"/>
                    <a:gd name="connsiteY5" fmla="*/ 2772 h 9051"/>
                    <a:gd name="connsiteX6" fmla="*/ 479 w 9524"/>
                    <a:gd name="connsiteY6" fmla="*/ 7012 h 9051"/>
                    <a:gd name="connsiteX7" fmla="*/ 0 w 9524"/>
                    <a:gd name="connsiteY7" fmla="*/ 8986 h 9051"/>
                    <a:gd name="connsiteX0" fmla="*/ 9497 w 9497"/>
                    <a:gd name="connsiteY0" fmla="*/ 130 h 7747"/>
                    <a:gd name="connsiteX1" fmla="*/ 4095 w 9497"/>
                    <a:gd name="connsiteY1" fmla="*/ 560 h 7747"/>
                    <a:gd name="connsiteX2" fmla="*/ 2908 w 9497"/>
                    <a:gd name="connsiteY2" fmla="*/ 524 h 7747"/>
                    <a:gd name="connsiteX3" fmla="*/ 1724 w 9497"/>
                    <a:gd name="connsiteY3" fmla="*/ 23 h 7747"/>
                    <a:gd name="connsiteX4" fmla="*/ 1069 w 9497"/>
                    <a:gd name="connsiteY4" fmla="*/ 1275 h 7747"/>
                    <a:gd name="connsiteX5" fmla="*/ 447 w 9497"/>
                    <a:gd name="connsiteY5" fmla="*/ 3063 h 7747"/>
                    <a:gd name="connsiteX6" fmla="*/ 0 w 9497"/>
                    <a:gd name="connsiteY6" fmla="*/ 7747 h 7747"/>
                    <a:gd name="connsiteX0" fmla="*/ 9529 w 9529"/>
                    <a:gd name="connsiteY0" fmla="*/ 168 h 3954"/>
                    <a:gd name="connsiteX1" fmla="*/ 3841 w 9529"/>
                    <a:gd name="connsiteY1" fmla="*/ 723 h 3954"/>
                    <a:gd name="connsiteX2" fmla="*/ 2591 w 9529"/>
                    <a:gd name="connsiteY2" fmla="*/ 676 h 3954"/>
                    <a:gd name="connsiteX3" fmla="*/ 1344 w 9529"/>
                    <a:gd name="connsiteY3" fmla="*/ 30 h 3954"/>
                    <a:gd name="connsiteX4" fmla="*/ 655 w 9529"/>
                    <a:gd name="connsiteY4" fmla="*/ 1646 h 3954"/>
                    <a:gd name="connsiteX5" fmla="*/ 0 w 9529"/>
                    <a:gd name="connsiteY5" fmla="*/ 3954 h 3954"/>
                    <a:gd name="connsiteX0" fmla="*/ 9313 w 9313"/>
                    <a:gd name="connsiteY0" fmla="*/ 424 h 4162"/>
                    <a:gd name="connsiteX1" fmla="*/ 3344 w 9313"/>
                    <a:gd name="connsiteY1" fmla="*/ 1828 h 4162"/>
                    <a:gd name="connsiteX2" fmla="*/ 2032 w 9313"/>
                    <a:gd name="connsiteY2" fmla="*/ 1709 h 4162"/>
                    <a:gd name="connsiteX3" fmla="*/ 723 w 9313"/>
                    <a:gd name="connsiteY3" fmla="*/ 75 h 4162"/>
                    <a:gd name="connsiteX4" fmla="*/ 0 w 9313"/>
                    <a:gd name="connsiteY4" fmla="*/ 4162 h 4162"/>
                    <a:gd name="connsiteX0" fmla="*/ 10235 w 10235"/>
                    <a:gd name="connsiteY0" fmla="*/ 4336 h 11045"/>
                    <a:gd name="connsiteX1" fmla="*/ 3826 w 10235"/>
                    <a:gd name="connsiteY1" fmla="*/ 7709 h 11045"/>
                    <a:gd name="connsiteX2" fmla="*/ 2417 w 10235"/>
                    <a:gd name="connsiteY2" fmla="*/ 7423 h 11045"/>
                    <a:gd name="connsiteX3" fmla="*/ 1011 w 10235"/>
                    <a:gd name="connsiteY3" fmla="*/ 3497 h 11045"/>
                    <a:gd name="connsiteX4" fmla="*/ 0 w 10235"/>
                    <a:gd name="connsiteY4" fmla="*/ 4018 h 11045"/>
                    <a:gd name="connsiteX0" fmla="*/ 10235 w 10235"/>
                    <a:gd name="connsiteY0" fmla="*/ 1018 h 7727"/>
                    <a:gd name="connsiteX1" fmla="*/ 3826 w 10235"/>
                    <a:gd name="connsiteY1" fmla="*/ 4391 h 7727"/>
                    <a:gd name="connsiteX2" fmla="*/ 2417 w 10235"/>
                    <a:gd name="connsiteY2" fmla="*/ 4105 h 7727"/>
                    <a:gd name="connsiteX3" fmla="*/ 1011 w 10235"/>
                    <a:gd name="connsiteY3" fmla="*/ 179 h 7727"/>
                    <a:gd name="connsiteX4" fmla="*/ 0 w 10235"/>
                    <a:gd name="connsiteY4" fmla="*/ 700 h 7727"/>
                    <a:gd name="connsiteX0" fmla="*/ 10000 w 10000"/>
                    <a:gd name="connsiteY0" fmla="*/ 1172 h 9855"/>
                    <a:gd name="connsiteX1" fmla="*/ 3738 w 10000"/>
                    <a:gd name="connsiteY1" fmla="*/ 5538 h 9855"/>
                    <a:gd name="connsiteX2" fmla="*/ 2362 w 10000"/>
                    <a:gd name="connsiteY2" fmla="*/ 5168 h 9855"/>
                    <a:gd name="connsiteX3" fmla="*/ 988 w 10000"/>
                    <a:gd name="connsiteY3" fmla="*/ 87 h 9855"/>
                    <a:gd name="connsiteX4" fmla="*/ 0 w 10000"/>
                    <a:gd name="connsiteY4" fmla="*/ 761 h 9855"/>
                    <a:gd name="connsiteX0" fmla="*/ 10000 w 10000"/>
                    <a:gd name="connsiteY0" fmla="*/ 1189 h 5738"/>
                    <a:gd name="connsiteX1" fmla="*/ 3738 w 10000"/>
                    <a:gd name="connsiteY1" fmla="*/ 5619 h 5738"/>
                    <a:gd name="connsiteX2" fmla="*/ 2362 w 10000"/>
                    <a:gd name="connsiteY2" fmla="*/ 5244 h 5738"/>
                    <a:gd name="connsiteX3" fmla="*/ 988 w 10000"/>
                    <a:gd name="connsiteY3" fmla="*/ 88 h 5738"/>
                    <a:gd name="connsiteX4" fmla="*/ 0 w 10000"/>
                    <a:gd name="connsiteY4" fmla="*/ 772 h 5738"/>
                    <a:gd name="connsiteX0" fmla="*/ 10000 w 10000"/>
                    <a:gd name="connsiteY0" fmla="*/ 727 h 8656"/>
                    <a:gd name="connsiteX1" fmla="*/ 3738 w 10000"/>
                    <a:gd name="connsiteY1" fmla="*/ 8448 h 8656"/>
                    <a:gd name="connsiteX2" fmla="*/ 2362 w 10000"/>
                    <a:gd name="connsiteY2" fmla="*/ 7794 h 8656"/>
                    <a:gd name="connsiteX3" fmla="*/ 997 w 10000"/>
                    <a:gd name="connsiteY3" fmla="*/ 4335 h 8656"/>
                    <a:gd name="connsiteX4" fmla="*/ 0 w 10000"/>
                    <a:gd name="connsiteY4" fmla="*/ 0 h 8656"/>
                    <a:gd name="connsiteX0" fmla="*/ 10152 w 10152"/>
                    <a:gd name="connsiteY0" fmla="*/ 0 h 9160"/>
                    <a:gd name="connsiteX1" fmla="*/ 3890 w 10152"/>
                    <a:gd name="connsiteY1" fmla="*/ 8920 h 9160"/>
                    <a:gd name="connsiteX2" fmla="*/ 2514 w 10152"/>
                    <a:gd name="connsiteY2" fmla="*/ 8164 h 9160"/>
                    <a:gd name="connsiteX3" fmla="*/ 1149 w 10152"/>
                    <a:gd name="connsiteY3" fmla="*/ 4168 h 9160"/>
                    <a:gd name="connsiteX4" fmla="*/ 0 w 10152"/>
                    <a:gd name="connsiteY4" fmla="*/ 3416 h 9160"/>
                    <a:gd name="connsiteX0" fmla="*/ 9921 w 9921"/>
                    <a:gd name="connsiteY0" fmla="*/ 0 h 10000"/>
                    <a:gd name="connsiteX1" fmla="*/ 3753 w 9921"/>
                    <a:gd name="connsiteY1" fmla="*/ 9738 h 10000"/>
                    <a:gd name="connsiteX2" fmla="*/ 2397 w 9921"/>
                    <a:gd name="connsiteY2" fmla="*/ 8913 h 10000"/>
                    <a:gd name="connsiteX3" fmla="*/ 1053 w 9921"/>
                    <a:gd name="connsiteY3" fmla="*/ 4550 h 10000"/>
                    <a:gd name="connsiteX4" fmla="*/ 0 w 9921"/>
                    <a:gd name="connsiteY4" fmla="*/ 6052 h 10000"/>
                    <a:gd name="connsiteX0" fmla="*/ 10035 w 10035"/>
                    <a:gd name="connsiteY0" fmla="*/ 0 h 27830"/>
                    <a:gd name="connsiteX1" fmla="*/ 3818 w 10035"/>
                    <a:gd name="connsiteY1" fmla="*/ 9738 h 27830"/>
                    <a:gd name="connsiteX2" fmla="*/ 2451 w 10035"/>
                    <a:gd name="connsiteY2" fmla="*/ 8913 h 27830"/>
                    <a:gd name="connsiteX3" fmla="*/ 1096 w 10035"/>
                    <a:gd name="connsiteY3" fmla="*/ 4550 h 27830"/>
                    <a:gd name="connsiteX4" fmla="*/ 0 w 10035"/>
                    <a:gd name="connsiteY4" fmla="*/ 26962 h 27830"/>
                    <a:gd name="connsiteX0" fmla="*/ 10035 w 10035"/>
                    <a:gd name="connsiteY0" fmla="*/ 0 h 26962"/>
                    <a:gd name="connsiteX1" fmla="*/ 3818 w 10035"/>
                    <a:gd name="connsiteY1" fmla="*/ 9738 h 26962"/>
                    <a:gd name="connsiteX2" fmla="*/ 2451 w 10035"/>
                    <a:gd name="connsiteY2" fmla="*/ 8913 h 26962"/>
                    <a:gd name="connsiteX3" fmla="*/ 1096 w 10035"/>
                    <a:gd name="connsiteY3" fmla="*/ 4550 h 26962"/>
                    <a:gd name="connsiteX4" fmla="*/ 0 w 10035"/>
                    <a:gd name="connsiteY4" fmla="*/ 26962 h 26962"/>
                    <a:gd name="connsiteX0" fmla="*/ 10035 w 10035"/>
                    <a:gd name="connsiteY0" fmla="*/ 0 h 26962"/>
                    <a:gd name="connsiteX1" fmla="*/ 3818 w 10035"/>
                    <a:gd name="connsiteY1" fmla="*/ 9738 h 26962"/>
                    <a:gd name="connsiteX2" fmla="*/ 2451 w 10035"/>
                    <a:gd name="connsiteY2" fmla="*/ 8913 h 26962"/>
                    <a:gd name="connsiteX3" fmla="*/ 1105 w 10035"/>
                    <a:gd name="connsiteY3" fmla="*/ 9196 h 26962"/>
                    <a:gd name="connsiteX4" fmla="*/ 0 w 10035"/>
                    <a:gd name="connsiteY4" fmla="*/ 26962 h 26962"/>
                    <a:gd name="connsiteX0" fmla="*/ 9982 w 9982"/>
                    <a:gd name="connsiteY0" fmla="*/ 0 h 24639"/>
                    <a:gd name="connsiteX1" fmla="*/ 3765 w 9982"/>
                    <a:gd name="connsiteY1" fmla="*/ 9738 h 24639"/>
                    <a:gd name="connsiteX2" fmla="*/ 2398 w 9982"/>
                    <a:gd name="connsiteY2" fmla="*/ 8913 h 24639"/>
                    <a:gd name="connsiteX3" fmla="*/ 1052 w 9982"/>
                    <a:gd name="connsiteY3" fmla="*/ 9196 h 24639"/>
                    <a:gd name="connsiteX4" fmla="*/ 0 w 9982"/>
                    <a:gd name="connsiteY4" fmla="*/ 24639 h 24639"/>
                    <a:gd name="connsiteX0" fmla="*/ 9956 w 9956"/>
                    <a:gd name="connsiteY0" fmla="*/ 0 h 14715"/>
                    <a:gd name="connsiteX1" fmla="*/ 3728 w 9956"/>
                    <a:gd name="connsiteY1" fmla="*/ 3952 h 14715"/>
                    <a:gd name="connsiteX2" fmla="*/ 2358 w 9956"/>
                    <a:gd name="connsiteY2" fmla="*/ 3617 h 14715"/>
                    <a:gd name="connsiteX3" fmla="*/ 1010 w 9956"/>
                    <a:gd name="connsiteY3" fmla="*/ 3732 h 14715"/>
                    <a:gd name="connsiteX4" fmla="*/ 0 w 9956"/>
                    <a:gd name="connsiteY4" fmla="*/ 14715 h 14715"/>
                    <a:gd name="connsiteX0" fmla="*/ 10000 w 10000"/>
                    <a:gd name="connsiteY0" fmla="*/ 0 h 10000"/>
                    <a:gd name="connsiteX1" fmla="*/ 3744 w 10000"/>
                    <a:gd name="connsiteY1" fmla="*/ 2686 h 10000"/>
                    <a:gd name="connsiteX2" fmla="*/ 2368 w 10000"/>
                    <a:gd name="connsiteY2" fmla="*/ 2458 h 10000"/>
                    <a:gd name="connsiteX3" fmla="*/ 1014 w 10000"/>
                    <a:gd name="connsiteY3" fmla="*/ 2536 h 10000"/>
                    <a:gd name="connsiteX4" fmla="*/ 0 w 10000"/>
                    <a:gd name="connsiteY4" fmla="*/ 10000 h 10000"/>
                    <a:gd name="connsiteX0" fmla="*/ 10000 w 10000"/>
                    <a:gd name="connsiteY0" fmla="*/ 0 h 10000"/>
                    <a:gd name="connsiteX1" fmla="*/ 3744 w 10000"/>
                    <a:gd name="connsiteY1" fmla="*/ 2686 h 10000"/>
                    <a:gd name="connsiteX2" fmla="*/ 2368 w 10000"/>
                    <a:gd name="connsiteY2" fmla="*/ 2458 h 10000"/>
                    <a:gd name="connsiteX3" fmla="*/ 1014 w 10000"/>
                    <a:gd name="connsiteY3" fmla="*/ 2536 h 10000"/>
                    <a:gd name="connsiteX4" fmla="*/ 0 w 10000"/>
                    <a:gd name="connsiteY4" fmla="*/ 10000 h 10000"/>
                    <a:gd name="connsiteX0" fmla="*/ 10027 w 10027"/>
                    <a:gd name="connsiteY0" fmla="*/ 2013 h 5605"/>
                    <a:gd name="connsiteX1" fmla="*/ 3771 w 10027"/>
                    <a:gd name="connsiteY1" fmla="*/ 4699 h 5605"/>
                    <a:gd name="connsiteX2" fmla="*/ 2395 w 10027"/>
                    <a:gd name="connsiteY2" fmla="*/ 4471 h 5605"/>
                    <a:gd name="connsiteX3" fmla="*/ 1041 w 10027"/>
                    <a:gd name="connsiteY3" fmla="*/ 4549 h 5605"/>
                    <a:gd name="connsiteX4" fmla="*/ 0 w 10027"/>
                    <a:gd name="connsiteY4" fmla="*/ 5605 h 5605"/>
                    <a:gd name="connsiteX0" fmla="*/ 10000 w 10000"/>
                    <a:gd name="connsiteY0" fmla="*/ 0 h 7335"/>
                    <a:gd name="connsiteX1" fmla="*/ 3761 w 10000"/>
                    <a:gd name="connsiteY1" fmla="*/ 4793 h 7335"/>
                    <a:gd name="connsiteX2" fmla="*/ 2389 w 10000"/>
                    <a:gd name="connsiteY2" fmla="*/ 4386 h 7335"/>
                    <a:gd name="connsiteX3" fmla="*/ 1038 w 10000"/>
                    <a:gd name="connsiteY3" fmla="*/ 4525 h 7335"/>
                    <a:gd name="connsiteX4" fmla="*/ 0 w 10000"/>
                    <a:gd name="connsiteY4" fmla="*/ 6409 h 7335"/>
                    <a:gd name="connsiteX0" fmla="*/ 10000 w 10000"/>
                    <a:gd name="connsiteY0" fmla="*/ 0 h 11029"/>
                    <a:gd name="connsiteX1" fmla="*/ 3761 w 10000"/>
                    <a:gd name="connsiteY1" fmla="*/ 6534 h 11029"/>
                    <a:gd name="connsiteX2" fmla="*/ 2389 w 10000"/>
                    <a:gd name="connsiteY2" fmla="*/ 5980 h 11029"/>
                    <a:gd name="connsiteX3" fmla="*/ 1029 w 10000"/>
                    <a:gd name="connsiteY3" fmla="*/ 10845 h 11029"/>
                    <a:gd name="connsiteX4" fmla="*/ 0 w 10000"/>
                    <a:gd name="connsiteY4" fmla="*/ 8738 h 11029"/>
                    <a:gd name="connsiteX0" fmla="*/ 9902 w 9902"/>
                    <a:gd name="connsiteY0" fmla="*/ 0 h 11029"/>
                    <a:gd name="connsiteX1" fmla="*/ 3663 w 9902"/>
                    <a:gd name="connsiteY1" fmla="*/ 6534 h 11029"/>
                    <a:gd name="connsiteX2" fmla="*/ 2291 w 9902"/>
                    <a:gd name="connsiteY2" fmla="*/ 5980 h 11029"/>
                    <a:gd name="connsiteX3" fmla="*/ 931 w 9902"/>
                    <a:gd name="connsiteY3" fmla="*/ 10845 h 11029"/>
                    <a:gd name="connsiteX4" fmla="*/ 0 w 9902"/>
                    <a:gd name="connsiteY4" fmla="*/ 8738 h 11029"/>
                    <a:gd name="connsiteX0" fmla="*/ 10000 w 10000"/>
                    <a:gd name="connsiteY0" fmla="*/ 0 h 10000"/>
                    <a:gd name="connsiteX1" fmla="*/ 3699 w 10000"/>
                    <a:gd name="connsiteY1" fmla="*/ 5924 h 10000"/>
                    <a:gd name="connsiteX2" fmla="*/ 2314 w 10000"/>
                    <a:gd name="connsiteY2" fmla="*/ 5422 h 10000"/>
                    <a:gd name="connsiteX3" fmla="*/ 940 w 10000"/>
                    <a:gd name="connsiteY3" fmla="*/ 9833 h 10000"/>
                    <a:gd name="connsiteX4" fmla="*/ 0 w 10000"/>
                    <a:gd name="connsiteY4" fmla="*/ 7923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0000" y="0"/>
                      </a:moveTo>
                      <a:cubicBezTo>
                        <a:pt x="7898" y="0"/>
                        <a:pt x="5796" y="3950"/>
                        <a:pt x="3699" y="5924"/>
                      </a:cubicBezTo>
                      <a:cubicBezTo>
                        <a:pt x="3244" y="6414"/>
                        <a:pt x="2741" y="5639"/>
                        <a:pt x="2314" y="5422"/>
                      </a:cubicBezTo>
                      <a:cubicBezTo>
                        <a:pt x="1832" y="7104"/>
                        <a:pt x="1337" y="10832"/>
                        <a:pt x="940" y="9833"/>
                      </a:cubicBezTo>
                      <a:cubicBezTo>
                        <a:pt x="544" y="8837"/>
                        <a:pt x="369" y="6119"/>
                        <a:pt x="0" y="7923"/>
                      </a:cubicBezTo>
                    </a:path>
                  </a:pathLst>
                </a:custGeom>
                <a:noFill/>
                <a:ln w="57150" cap="flat">
                  <a:solidFill>
                    <a:srgbClr val="C00000"/>
                  </a:solidFill>
                  <a:prstDash val="sysDot"/>
                  <a:miter lim="800000"/>
                  <a:headEnd type="arrow" w="lg" len="sm"/>
                  <a:tailEnd type="arrow" w="lg" len="sm"/>
                </a:ln>
                <a:effectLst>
                  <a:glow rad="25400">
                    <a:schemeClr val="tx1"/>
                  </a:glow>
                </a:effectLst>
                <a:extLst>
                  <a:ext uri="{909E8E84-426E-40DD-AFC4-6F175D3DCCD1}">
                    <a14:hiddenFill xmlns:a14="http://schemas.microsoft.com/office/drawing/2010/main">
                      <a:solidFill>
                        <a:srgbClr val="FFFFFF"/>
                      </a:solidFill>
                    </a14:hiddenFill>
                  </a:ext>
                </a:extLst>
              </p:spPr>
              <p:txBody>
                <a:bodyPr/>
                <a:lstStyle/>
                <a:p>
                  <a:pPr defTabSz="1305711" fontAlgn="auto">
                    <a:spcBef>
                      <a:spcPts val="0"/>
                    </a:spcBef>
                    <a:spcAft>
                      <a:spcPts val="0"/>
                    </a:spcAft>
                    <a:defRPr/>
                  </a:pPr>
                  <a:endParaRPr lang="en-US" sz="2600" kern="0">
                    <a:solidFill>
                      <a:prstClr val="black"/>
                    </a:solidFill>
                    <a:latin typeface="Calibri"/>
                  </a:endParaRPr>
                </a:p>
              </p:txBody>
            </p:sp>
            <p:sp>
              <p:nvSpPr>
                <p:cNvPr id="102" name="Freeform 12"/>
                <p:cNvSpPr>
                  <a:spLocks/>
                </p:cNvSpPr>
                <p:nvPr/>
              </p:nvSpPr>
              <p:spPr bwMode="auto">
                <a:xfrm>
                  <a:off x="687098" y="1448426"/>
                  <a:ext cx="2361824" cy="2648653"/>
                </a:xfrm>
                <a:custGeom>
                  <a:avLst/>
                  <a:gdLst>
                    <a:gd name="T0" fmla="*/ 0 w 1730"/>
                    <a:gd name="T1" fmla="*/ 0 h 3652"/>
                    <a:gd name="T2" fmla="*/ 233 w 1730"/>
                    <a:gd name="T3" fmla="*/ 242 h 3652"/>
                    <a:gd name="T4" fmla="*/ 352 w 1730"/>
                    <a:gd name="T5" fmla="*/ 358 h 3652"/>
                    <a:gd name="T6" fmla="*/ 521 w 1730"/>
                    <a:gd name="T7" fmla="*/ 426 h 3652"/>
                    <a:gd name="T8" fmla="*/ 696 w 1730"/>
                    <a:gd name="T9" fmla="*/ 504 h 3652"/>
                    <a:gd name="T10" fmla="*/ 849 w 1730"/>
                    <a:gd name="T11" fmla="*/ 588 h 3652"/>
                    <a:gd name="T12" fmla="*/ 1139 w 1730"/>
                    <a:gd name="T13" fmla="*/ 763 h 3652"/>
                    <a:gd name="T14" fmla="*/ 1253 w 1730"/>
                    <a:gd name="T15" fmla="*/ 897 h 3652"/>
                    <a:gd name="T16" fmla="*/ 1356 w 1730"/>
                    <a:gd name="T17" fmla="*/ 1072 h 3652"/>
                    <a:gd name="T18" fmla="*/ 1496 w 1730"/>
                    <a:gd name="T19" fmla="*/ 1180 h 3652"/>
                    <a:gd name="T20" fmla="*/ 1585 w 1730"/>
                    <a:gd name="T21" fmla="*/ 1326 h 3652"/>
                    <a:gd name="T22" fmla="*/ 1658 w 1730"/>
                    <a:gd name="T23" fmla="*/ 1496 h 3652"/>
                    <a:gd name="T24" fmla="*/ 1728 w 1730"/>
                    <a:gd name="T25" fmla="*/ 1656 h 3652"/>
                    <a:gd name="T26" fmla="*/ 1720 w 1730"/>
                    <a:gd name="T27" fmla="*/ 2003 h 3652"/>
                    <a:gd name="T28" fmla="*/ 1714 w 1730"/>
                    <a:gd name="T29" fmla="*/ 2418 h 3652"/>
                    <a:gd name="T30" fmla="*/ 1653 w 1730"/>
                    <a:gd name="T31" fmla="*/ 2841 h 3652"/>
                    <a:gd name="T32" fmla="*/ 1664 w 1730"/>
                    <a:gd name="T33" fmla="*/ 3652 h 3652"/>
                    <a:gd name="connsiteX0" fmla="*/ 0 w 9988"/>
                    <a:gd name="connsiteY0" fmla="*/ 0 h 10000"/>
                    <a:gd name="connsiteX1" fmla="*/ 541 w 9988"/>
                    <a:gd name="connsiteY1" fmla="*/ 220 h 10000"/>
                    <a:gd name="connsiteX2" fmla="*/ 1347 w 9988"/>
                    <a:gd name="connsiteY2" fmla="*/ 663 h 10000"/>
                    <a:gd name="connsiteX3" fmla="*/ 2035 w 9988"/>
                    <a:gd name="connsiteY3" fmla="*/ 980 h 10000"/>
                    <a:gd name="connsiteX4" fmla="*/ 3012 w 9988"/>
                    <a:gd name="connsiteY4" fmla="*/ 1166 h 10000"/>
                    <a:gd name="connsiteX5" fmla="*/ 4023 w 9988"/>
                    <a:gd name="connsiteY5" fmla="*/ 1380 h 10000"/>
                    <a:gd name="connsiteX6" fmla="*/ 4908 w 9988"/>
                    <a:gd name="connsiteY6" fmla="*/ 1610 h 10000"/>
                    <a:gd name="connsiteX7" fmla="*/ 6584 w 9988"/>
                    <a:gd name="connsiteY7" fmla="*/ 2089 h 10000"/>
                    <a:gd name="connsiteX8" fmla="*/ 7243 w 9988"/>
                    <a:gd name="connsiteY8" fmla="*/ 2456 h 10000"/>
                    <a:gd name="connsiteX9" fmla="*/ 7838 w 9988"/>
                    <a:gd name="connsiteY9" fmla="*/ 2935 h 10000"/>
                    <a:gd name="connsiteX10" fmla="*/ 8647 w 9988"/>
                    <a:gd name="connsiteY10" fmla="*/ 3231 h 10000"/>
                    <a:gd name="connsiteX11" fmla="*/ 9162 w 9988"/>
                    <a:gd name="connsiteY11" fmla="*/ 3631 h 10000"/>
                    <a:gd name="connsiteX12" fmla="*/ 9584 w 9988"/>
                    <a:gd name="connsiteY12" fmla="*/ 4096 h 10000"/>
                    <a:gd name="connsiteX13" fmla="*/ 9988 w 9988"/>
                    <a:gd name="connsiteY13" fmla="*/ 4535 h 10000"/>
                    <a:gd name="connsiteX14" fmla="*/ 9942 w 9988"/>
                    <a:gd name="connsiteY14" fmla="*/ 5485 h 10000"/>
                    <a:gd name="connsiteX15" fmla="*/ 9908 w 9988"/>
                    <a:gd name="connsiteY15" fmla="*/ 6621 h 10000"/>
                    <a:gd name="connsiteX16" fmla="*/ 9555 w 9988"/>
                    <a:gd name="connsiteY16" fmla="*/ 7779 h 10000"/>
                    <a:gd name="connsiteX17" fmla="*/ 9618 w 9988"/>
                    <a:gd name="connsiteY17" fmla="*/ 10000 h 10000"/>
                    <a:gd name="connsiteX0" fmla="*/ 0 w 10573"/>
                    <a:gd name="connsiteY0" fmla="*/ 0 h 11201"/>
                    <a:gd name="connsiteX1" fmla="*/ 1115 w 10573"/>
                    <a:gd name="connsiteY1" fmla="*/ 1421 h 11201"/>
                    <a:gd name="connsiteX2" fmla="*/ 1922 w 10573"/>
                    <a:gd name="connsiteY2" fmla="*/ 1864 h 11201"/>
                    <a:gd name="connsiteX3" fmla="*/ 2610 w 10573"/>
                    <a:gd name="connsiteY3" fmla="*/ 2181 h 11201"/>
                    <a:gd name="connsiteX4" fmla="*/ 3589 w 10573"/>
                    <a:gd name="connsiteY4" fmla="*/ 2367 h 11201"/>
                    <a:gd name="connsiteX5" fmla="*/ 4601 w 10573"/>
                    <a:gd name="connsiteY5" fmla="*/ 2581 h 11201"/>
                    <a:gd name="connsiteX6" fmla="*/ 5487 w 10573"/>
                    <a:gd name="connsiteY6" fmla="*/ 2811 h 11201"/>
                    <a:gd name="connsiteX7" fmla="*/ 7165 w 10573"/>
                    <a:gd name="connsiteY7" fmla="*/ 3290 h 11201"/>
                    <a:gd name="connsiteX8" fmla="*/ 7825 w 10573"/>
                    <a:gd name="connsiteY8" fmla="*/ 3657 h 11201"/>
                    <a:gd name="connsiteX9" fmla="*/ 8420 w 10573"/>
                    <a:gd name="connsiteY9" fmla="*/ 4136 h 11201"/>
                    <a:gd name="connsiteX10" fmla="*/ 9230 w 10573"/>
                    <a:gd name="connsiteY10" fmla="*/ 4432 h 11201"/>
                    <a:gd name="connsiteX11" fmla="*/ 9746 w 10573"/>
                    <a:gd name="connsiteY11" fmla="*/ 4832 h 11201"/>
                    <a:gd name="connsiteX12" fmla="*/ 10169 w 10573"/>
                    <a:gd name="connsiteY12" fmla="*/ 5297 h 11201"/>
                    <a:gd name="connsiteX13" fmla="*/ 10573 w 10573"/>
                    <a:gd name="connsiteY13" fmla="*/ 5736 h 11201"/>
                    <a:gd name="connsiteX14" fmla="*/ 10527 w 10573"/>
                    <a:gd name="connsiteY14" fmla="*/ 6686 h 11201"/>
                    <a:gd name="connsiteX15" fmla="*/ 10493 w 10573"/>
                    <a:gd name="connsiteY15" fmla="*/ 7822 h 11201"/>
                    <a:gd name="connsiteX16" fmla="*/ 10139 w 10573"/>
                    <a:gd name="connsiteY16" fmla="*/ 8980 h 11201"/>
                    <a:gd name="connsiteX17" fmla="*/ 10203 w 10573"/>
                    <a:gd name="connsiteY17" fmla="*/ 11201 h 11201"/>
                    <a:gd name="connsiteX0" fmla="*/ 0 w 10573"/>
                    <a:gd name="connsiteY0" fmla="*/ 0 h 11201"/>
                    <a:gd name="connsiteX1" fmla="*/ 105 w 10573"/>
                    <a:gd name="connsiteY1" fmla="*/ 813 h 11201"/>
                    <a:gd name="connsiteX2" fmla="*/ 1115 w 10573"/>
                    <a:gd name="connsiteY2" fmla="*/ 1421 h 11201"/>
                    <a:gd name="connsiteX3" fmla="*/ 1922 w 10573"/>
                    <a:gd name="connsiteY3" fmla="*/ 1864 h 11201"/>
                    <a:gd name="connsiteX4" fmla="*/ 2610 w 10573"/>
                    <a:gd name="connsiteY4" fmla="*/ 2181 h 11201"/>
                    <a:gd name="connsiteX5" fmla="*/ 3589 w 10573"/>
                    <a:gd name="connsiteY5" fmla="*/ 2367 h 11201"/>
                    <a:gd name="connsiteX6" fmla="*/ 4601 w 10573"/>
                    <a:gd name="connsiteY6" fmla="*/ 2581 h 11201"/>
                    <a:gd name="connsiteX7" fmla="*/ 5487 w 10573"/>
                    <a:gd name="connsiteY7" fmla="*/ 2811 h 11201"/>
                    <a:gd name="connsiteX8" fmla="*/ 7165 w 10573"/>
                    <a:gd name="connsiteY8" fmla="*/ 3290 h 11201"/>
                    <a:gd name="connsiteX9" fmla="*/ 7825 w 10573"/>
                    <a:gd name="connsiteY9" fmla="*/ 3657 h 11201"/>
                    <a:gd name="connsiteX10" fmla="*/ 8420 w 10573"/>
                    <a:gd name="connsiteY10" fmla="*/ 4136 h 11201"/>
                    <a:gd name="connsiteX11" fmla="*/ 9230 w 10573"/>
                    <a:gd name="connsiteY11" fmla="*/ 4432 h 11201"/>
                    <a:gd name="connsiteX12" fmla="*/ 9746 w 10573"/>
                    <a:gd name="connsiteY12" fmla="*/ 4832 h 11201"/>
                    <a:gd name="connsiteX13" fmla="*/ 10169 w 10573"/>
                    <a:gd name="connsiteY13" fmla="*/ 5297 h 11201"/>
                    <a:gd name="connsiteX14" fmla="*/ 10573 w 10573"/>
                    <a:gd name="connsiteY14" fmla="*/ 5736 h 11201"/>
                    <a:gd name="connsiteX15" fmla="*/ 10527 w 10573"/>
                    <a:gd name="connsiteY15" fmla="*/ 6686 h 11201"/>
                    <a:gd name="connsiteX16" fmla="*/ 10493 w 10573"/>
                    <a:gd name="connsiteY16" fmla="*/ 7822 h 11201"/>
                    <a:gd name="connsiteX17" fmla="*/ 10139 w 10573"/>
                    <a:gd name="connsiteY17" fmla="*/ 8980 h 11201"/>
                    <a:gd name="connsiteX18" fmla="*/ 10203 w 10573"/>
                    <a:gd name="connsiteY18" fmla="*/ 11201 h 11201"/>
                    <a:gd name="connsiteX0" fmla="*/ 9 w 10582"/>
                    <a:gd name="connsiteY0" fmla="*/ 0 h 11201"/>
                    <a:gd name="connsiteX1" fmla="*/ 87 w 10582"/>
                    <a:gd name="connsiteY1" fmla="*/ 490 h 11201"/>
                    <a:gd name="connsiteX2" fmla="*/ 1124 w 10582"/>
                    <a:gd name="connsiteY2" fmla="*/ 1421 h 11201"/>
                    <a:gd name="connsiteX3" fmla="*/ 1931 w 10582"/>
                    <a:gd name="connsiteY3" fmla="*/ 1864 h 11201"/>
                    <a:gd name="connsiteX4" fmla="*/ 2619 w 10582"/>
                    <a:gd name="connsiteY4" fmla="*/ 2181 h 11201"/>
                    <a:gd name="connsiteX5" fmla="*/ 3598 w 10582"/>
                    <a:gd name="connsiteY5" fmla="*/ 2367 h 11201"/>
                    <a:gd name="connsiteX6" fmla="*/ 4610 w 10582"/>
                    <a:gd name="connsiteY6" fmla="*/ 2581 h 11201"/>
                    <a:gd name="connsiteX7" fmla="*/ 5496 w 10582"/>
                    <a:gd name="connsiteY7" fmla="*/ 2811 h 11201"/>
                    <a:gd name="connsiteX8" fmla="*/ 7174 w 10582"/>
                    <a:gd name="connsiteY8" fmla="*/ 3290 h 11201"/>
                    <a:gd name="connsiteX9" fmla="*/ 7834 w 10582"/>
                    <a:gd name="connsiteY9" fmla="*/ 3657 h 11201"/>
                    <a:gd name="connsiteX10" fmla="*/ 8429 w 10582"/>
                    <a:gd name="connsiteY10" fmla="*/ 4136 h 11201"/>
                    <a:gd name="connsiteX11" fmla="*/ 9239 w 10582"/>
                    <a:gd name="connsiteY11" fmla="*/ 4432 h 11201"/>
                    <a:gd name="connsiteX12" fmla="*/ 9755 w 10582"/>
                    <a:gd name="connsiteY12" fmla="*/ 4832 h 11201"/>
                    <a:gd name="connsiteX13" fmla="*/ 10178 w 10582"/>
                    <a:gd name="connsiteY13" fmla="*/ 5297 h 11201"/>
                    <a:gd name="connsiteX14" fmla="*/ 10582 w 10582"/>
                    <a:gd name="connsiteY14" fmla="*/ 5736 h 11201"/>
                    <a:gd name="connsiteX15" fmla="*/ 10536 w 10582"/>
                    <a:gd name="connsiteY15" fmla="*/ 6686 h 11201"/>
                    <a:gd name="connsiteX16" fmla="*/ 10502 w 10582"/>
                    <a:gd name="connsiteY16" fmla="*/ 7822 h 11201"/>
                    <a:gd name="connsiteX17" fmla="*/ 10148 w 10582"/>
                    <a:gd name="connsiteY17" fmla="*/ 8980 h 11201"/>
                    <a:gd name="connsiteX18" fmla="*/ 10212 w 10582"/>
                    <a:gd name="connsiteY18" fmla="*/ 11201 h 11201"/>
                    <a:gd name="connsiteX0" fmla="*/ 9 w 10582"/>
                    <a:gd name="connsiteY0" fmla="*/ 0 h 11201"/>
                    <a:gd name="connsiteX1" fmla="*/ 87 w 10582"/>
                    <a:gd name="connsiteY1" fmla="*/ 490 h 11201"/>
                    <a:gd name="connsiteX2" fmla="*/ 523 w 10582"/>
                    <a:gd name="connsiteY2" fmla="*/ 1175 h 11201"/>
                    <a:gd name="connsiteX3" fmla="*/ 1124 w 10582"/>
                    <a:gd name="connsiteY3" fmla="*/ 1421 h 11201"/>
                    <a:gd name="connsiteX4" fmla="*/ 1931 w 10582"/>
                    <a:gd name="connsiteY4" fmla="*/ 1864 h 11201"/>
                    <a:gd name="connsiteX5" fmla="*/ 2619 w 10582"/>
                    <a:gd name="connsiteY5" fmla="*/ 2181 h 11201"/>
                    <a:gd name="connsiteX6" fmla="*/ 3598 w 10582"/>
                    <a:gd name="connsiteY6" fmla="*/ 2367 h 11201"/>
                    <a:gd name="connsiteX7" fmla="*/ 4610 w 10582"/>
                    <a:gd name="connsiteY7" fmla="*/ 2581 h 11201"/>
                    <a:gd name="connsiteX8" fmla="*/ 5496 w 10582"/>
                    <a:gd name="connsiteY8" fmla="*/ 2811 h 11201"/>
                    <a:gd name="connsiteX9" fmla="*/ 7174 w 10582"/>
                    <a:gd name="connsiteY9" fmla="*/ 3290 h 11201"/>
                    <a:gd name="connsiteX10" fmla="*/ 7834 w 10582"/>
                    <a:gd name="connsiteY10" fmla="*/ 3657 h 11201"/>
                    <a:gd name="connsiteX11" fmla="*/ 8429 w 10582"/>
                    <a:gd name="connsiteY11" fmla="*/ 4136 h 11201"/>
                    <a:gd name="connsiteX12" fmla="*/ 9239 w 10582"/>
                    <a:gd name="connsiteY12" fmla="*/ 4432 h 11201"/>
                    <a:gd name="connsiteX13" fmla="*/ 9755 w 10582"/>
                    <a:gd name="connsiteY13" fmla="*/ 4832 h 11201"/>
                    <a:gd name="connsiteX14" fmla="*/ 10178 w 10582"/>
                    <a:gd name="connsiteY14" fmla="*/ 5297 h 11201"/>
                    <a:gd name="connsiteX15" fmla="*/ 10582 w 10582"/>
                    <a:gd name="connsiteY15" fmla="*/ 5736 h 11201"/>
                    <a:gd name="connsiteX16" fmla="*/ 10536 w 10582"/>
                    <a:gd name="connsiteY16" fmla="*/ 6686 h 11201"/>
                    <a:gd name="connsiteX17" fmla="*/ 10502 w 10582"/>
                    <a:gd name="connsiteY17" fmla="*/ 7822 h 11201"/>
                    <a:gd name="connsiteX18" fmla="*/ 10148 w 10582"/>
                    <a:gd name="connsiteY18" fmla="*/ 8980 h 11201"/>
                    <a:gd name="connsiteX19" fmla="*/ 10212 w 10582"/>
                    <a:gd name="connsiteY19" fmla="*/ 11201 h 11201"/>
                    <a:gd name="connsiteX0" fmla="*/ 9 w 10582"/>
                    <a:gd name="connsiteY0" fmla="*/ 0 h 11201"/>
                    <a:gd name="connsiteX1" fmla="*/ 87 w 10582"/>
                    <a:gd name="connsiteY1" fmla="*/ 490 h 11201"/>
                    <a:gd name="connsiteX2" fmla="*/ 32 w 10582"/>
                    <a:gd name="connsiteY2" fmla="*/ 761 h 11201"/>
                    <a:gd name="connsiteX3" fmla="*/ 523 w 10582"/>
                    <a:gd name="connsiteY3" fmla="*/ 1175 h 11201"/>
                    <a:gd name="connsiteX4" fmla="*/ 1124 w 10582"/>
                    <a:gd name="connsiteY4" fmla="*/ 1421 h 11201"/>
                    <a:gd name="connsiteX5" fmla="*/ 1931 w 10582"/>
                    <a:gd name="connsiteY5" fmla="*/ 1864 h 11201"/>
                    <a:gd name="connsiteX6" fmla="*/ 2619 w 10582"/>
                    <a:gd name="connsiteY6" fmla="*/ 2181 h 11201"/>
                    <a:gd name="connsiteX7" fmla="*/ 3598 w 10582"/>
                    <a:gd name="connsiteY7" fmla="*/ 2367 h 11201"/>
                    <a:gd name="connsiteX8" fmla="*/ 4610 w 10582"/>
                    <a:gd name="connsiteY8" fmla="*/ 2581 h 11201"/>
                    <a:gd name="connsiteX9" fmla="*/ 5496 w 10582"/>
                    <a:gd name="connsiteY9" fmla="*/ 2811 h 11201"/>
                    <a:gd name="connsiteX10" fmla="*/ 7174 w 10582"/>
                    <a:gd name="connsiteY10" fmla="*/ 3290 h 11201"/>
                    <a:gd name="connsiteX11" fmla="*/ 7834 w 10582"/>
                    <a:gd name="connsiteY11" fmla="*/ 3657 h 11201"/>
                    <a:gd name="connsiteX12" fmla="*/ 8429 w 10582"/>
                    <a:gd name="connsiteY12" fmla="*/ 4136 h 11201"/>
                    <a:gd name="connsiteX13" fmla="*/ 9239 w 10582"/>
                    <a:gd name="connsiteY13" fmla="*/ 4432 h 11201"/>
                    <a:gd name="connsiteX14" fmla="*/ 9755 w 10582"/>
                    <a:gd name="connsiteY14" fmla="*/ 4832 h 11201"/>
                    <a:gd name="connsiteX15" fmla="*/ 10178 w 10582"/>
                    <a:gd name="connsiteY15" fmla="*/ 5297 h 11201"/>
                    <a:gd name="connsiteX16" fmla="*/ 10582 w 10582"/>
                    <a:gd name="connsiteY16" fmla="*/ 5736 h 11201"/>
                    <a:gd name="connsiteX17" fmla="*/ 10536 w 10582"/>
                    <a:gd name="connsiteY17" fmla="*/ 6686 h 11201"/>
                    <a:gd name="connsiteX18" fmla="*/ 10502 w 10582"/>
                    <a:gd name="connsiteY18" fmla="*/ 7822 h 11201"/>
                    <a:gd name="connsiteX19" fmla="*/ 10148 w 10582"/>
                    <a:gd name="connsiteY19" fmla="*/ 8980 h 11201"/>
                    <a:gd name="connsiteX20" fmla="*/ 10212 w 10582"/>
                    <a:gd name="connsiteY20" fmla="*/ 11201 h 11201"/>
                    <a:gd name="connsiteX0" fmla="*/ 9 w 10582"/>
                    <a:gd name="connsiteY0" fmla="*/ 0 h 11201"/>
                    <a:gd name="connsiteX1" fmla="*/ 87 w 10582"/>
                    <a:gd name="connsiteY1" fmla="*/ 490 h 11201"/>
                    <a:gd name="connsiteX2" fmla="*/ 32 w 10582"/>
                    <a:gd name="connsiteY2" fmla="*/ 761 h 11201"/>
                    <a:gd name="connsiteX3" fmla="*/ 359 w 10582"/>
                    <a:gd name="connsiteY3" fmla="*/ 981 h 11201"/>
                    <a:gd name="connsiteX4" fmla="*/ 1124 w 10582"/>
                    <a:gd name="connsiteY4" fmla="*/ 1421 h 11201"/>
                    <a:gd name="connsiteX5" fmla="*/ 1931 w 10582"/>
                    <a:gd name="connsiteY5" fmla="*/ 1864 h 11201"/>
                    <a:gd name="connsiteX6" fmla="*/ 2619 w 10582"/>
                    <a:gd name="connsiteY6" fmla="*/ 2181 h 11201"/>
                    <a:gd name="connsiteX7" fmla="*/ 3598 w 10582"/>
                    <a:gd name="connsiteY7" fmla="*/ 2367 h 11201"/>
                    <a:gd name="connsiteX8" fmla="*/ 4610 w 10582"/>
                    <a:gd name="connsiteY8" fmla="*/ 2581 h 11201"/>
                    <a:gd name="connsiteX9" fmla="*/ 5496 w 10582"/>
                    <a:gd name="connsiteY9" fmla="*/ 2811 h 11201"/>
                    <a:gd name="connsiteX10" fmla="*/ 7174 w 10582"/>
                    <a:gd name="connsiteY10" fmla="*/ 3290 h 11201"/>
                    <a:gd name="connsiteX11" fmla="*/ 7834 w 10582"/>
                    <a:gd name="connsiteY11" fmla="*/ 3657 h 11201"/>
                    <a:gd name="connsiteX12" fmla="*/ 8429 w 10582"/>
                    <a:gd name="connsiteY12" fmla="*/ 4136 h 11201"/>
                    <a:gd name="connsiteX13" fmla="*/ 9239 w 10582"/>
                    <a:gd name="connsiteY13" fmla="*/ 4432 h 11201"/>
                    <a:gd name="connsiteX14" fmla="*/ 9755 w 10582"/>
                    <a:gd name="connsiteY14" fmla="*/ 4832 h 11201"/>
                    <a:gd name="connsiteX15" fmla="*/ 10178 w 10582"/>
                    <a:gd name="connsiteY15" fmla="*/ 5297 h 11201"/>
                    <a:gd name="connsiteX16" fmla="*/ 10582 w 10582"/>
                    <a:gd name="connsiteY16" fmla="*/ 5736 h 11201"/>
                    <a:gd name="connsiteX17" fmla="*/ 10536 w 10582"/>
                    <a:gd name="connsiteY17" fmla="*/ 6686 h 11201"/>
                    <a:gd name="connsiteX18" fmla="*/ 10502 w 10582"/>
                    <a:gd name="connsiteY18" fmla="*/ 7822 h 11201"/>
                    <a:gd name="connsiteX19" fmla="*/ 10148 w 10582"/>
                    <a:gd name="connsiteY19" fmla="*/ 8980 h 11201"/>
                    <a:gd name="connsiteX20" fmla="*/ 10212 w 10582"/>
                    <a:gd name="connsiteY20" fmla="*/ 11201 h 11201"/>
                    <a:gd name="connsiteX0" fmla="*/ 9 w 10582"/>
                    <a:gd name="connsiteY0" fmla="*/ 0 h 11201"/>
                    <a:gd name="connsiteX1" fmla="*/ 87 w 10582"/>
                    <a:gd name="connsiteY1" fmla="*/ 490 h 11201"/>
                    <a:gd name="connsiteX2" fmla="*/ 32 w 10582"/>
                    <a:gd name="connsiteY2" fmla="*/ 761 h 11201"/>
                    <a:gd name="connsiteX3" fmla="*/ 359 w 10582"/>
                    <a:gd name="connsiteY3" fmla="*/ 981 h 11201"/>
                    <a:gd name="connsiteX4" fmla="*/ 1124 w 10582"/>
                    <a:gd name="connsiteY4" fmla="*/ 1421 h 11201"/>
                    <a:gd name="connsiteX5" fmla="*/ 1931 w 10582"/>
                    <a:gd name="connsiteY5" fmla="*/ 1864 h 11201"/>
                    <a:gd name="connsiteX6" fmla="*/ 2619 w 10582"/>
                    <a:gd name="connsiteY6" fmla="*/ 2181 h 11201"/>
                    <a:gd name="connsiteX7" fmla="*/ 3598 w 10582"/>
                    <a:gd name="connsiteY7" fmla="*/ 2367 h 11201"/>
                    <a:gd name="connsiteX8" fmla="*/ 4610 w 10582"/>
                    <a:gd name="connsiteY8" fmla="*/ 2581 h 11201"/>
                    <a:gd name="connsiteX9" fmla="*/ 5496 w 10582"/>
                    <a:gd name="connsiteY9" fmla="*/ 2811 h 11201"/>
                    <a:gd name="connsiteX10" fmla="*/ 7174 w 10582"/>
                    <a:gd name="connsiteY10" fmla="*/ 3290 h 11201"/>
                    <a:gd name="connsiteX11" fmla="*/ 7834 w 10582"/>
                    <a:gd name="connsiteY11" fmla="*/ 3657 h 11201"/>
                    <a:gd name="connsiteX12" fmla="*/ 8429 w 10582"/>
                    <a:gd name="connsiteY12" fmla="*/ 4136 h 11201"/>
                    <a:gd name="connsiteX13" fmla="*/ 9239 w 10582"/>
                    <a:gd name="connsiteY13" fmla="*/ 4432 h 11201"/>
                    <a:gd name="connsiteX14" fmla="*/ 9755 w 10582"/>
                    <a:gd name="connsiteY14" fmla="*/ 4832 h 11201"/>
                    <a:gd name="connsiteX15" fmla="*/ 10178 w 10582"/>
                    <a:gd name="connsiteY15" fmla="*/ 5297 h 11201"/>
                    <a:gd name="connsiteX16" fmla="*/ 10582 w 10582"/>
                    <a:gd name="connsiteY16" fmla="*/ 5736 h 11201"/>
                    <a:gd name="connsiteX17" fmla="*/ 10536 w 10582"/>
                    <a:gd name="connsiteY17" fmla="*/ 6686 h 11201"/>
                    <a:gd name="connsiteX18" fmla="*/ 10502 w 10582"/>
                    <a:gd name="connsiteY18" fmla="*/ 7822 h 11201"/>
                    <a:gd name="connsiteX19" fmla="*/ 10148 w 10582"/>
                    <a:gd name="connsiteY19" fmla="*/ 8980 h 11201"/>
                    <a:gd name="connsiteX20" fmla="*/ 10212 w 10582"/>
                    <a:gd name="connsiteY20" fmla="*/ 11201 h 11201"/>
                    <a:gd name="connsiteX0" fmla="*/ 9 w 10582"/>
                    <a:gd name="connsiteY0" fmla="*/ 0 h 11201"/>
                    <a:gd name="connsiteX1" fmla="*/ 87 w 10582"/>
                    <a:gd name="connsiteY1" fmla="*/ 490 h 11201"/>
                    <a:gd name="connsiteX2" fmla="*/ 32 w 10582"/>
                    <a:gd name="connsiteY2" fmla="*/ 761 h 11201"/>
                    <a:gd name="connsiteX3" fmla="*/ 359 w 10582"/>
                    <a:gd name="connsiteY3" fmla="*/ 981 h 11201"/>
                    <a:gd name="connsiteX4" fmla="*/ 1124 w 10582"/>
                    <a:gd name="connsiteY4" fmla="*/ 1421 h 11201"/>
                    <a:gd name="connsiteX5" fmla="*/ 1931 w 10582"/>
                    <a:gd name="connsiteY5" fmla="*/ 1864 h 11201"/>
                    <a:gd name="connsiteX6" fmla="*/ 2619 w 10582"/>
                    <a:gd name="connsiteY6" fmla="*/ 2181 h 11201"/>
                    <a:gd name="connsiteX7" fmla="*/ 3598 w 10582"/>
                    <a:gd name="connsiteY7" fmla="*/ 2367 h 11201"/>
                    <a:gd name="connsiteX8" fmla="*/ 4610 w 10582"/>
                    <a:gd name="connsiteY8" fmla="*/ 2581 h 11201"/>
                    <a:gd name="connsiteX9" fmla="*/ 5496 w 10582"/>
                    <a:gd name="connsiteY9" fmla="*/ 2811 h 11201"/>
                    <a:gd name="connsiteX10" fmla="*/ 7174 w 10582"/>
                    <a:gd name="connsiteY10" fmla="*/ 3290 h 11201"/>
                    <a:gd name="connsiteX11" fmla="*/ 7834 w 10582"/>
                    <a:gd name="connsiteY11" fmla="*/ 3657 h 11201"/>
                    <a:gd name="connsiteX12" fmla="*/ 8429 w 10582"/>
                    <a:gd name="connsiteY12" fmla="*/ 4136 h 11201"/>
                    <a:gd name="connsiteX13" fmla="*/ 9239 w 10582"/>
                    <a:gd name="connsiteY13" fmla="*/ 4432 h 11201"/>
                    <a:gd name="connsiteX14" fmla="*/ 9755 w 10582"/>
                    <a:gd name="connsiteY14" fmla="*/ 4832 h 11201"/>
                    <a:gd name="connsiteX15" fmla="*/ 10178 w 10582"/>
                    <a:gd name="connsiteY15" fmla="*/ 5297 h 11201"/>
                    <a:gd name="connsiteX16" fmla="*/ 10582 w 10582"/>
                    <a:gd name="connsiteY16" fmla="*/ 5736 h 11201"/>
                    <a:gd name="connsiteX17" fmla="*/ 10536 w 10582"/>
                    <a:gd name="connsiteY17" fmla="*/ 6686 h 11201"/>
                    <a:gd name="connsiteX18" fmla="*/ 10502 w 10582"/>
                    <a:gd name="connsiteY18" fmla="*/ 7822 h 11201"/>
                    <a:gd name="connsiteX19" fmla="*/ 10148 w 10582"/>
                    <a:gd name="connsiteY19" fmla="*/ 8980 h 11201"/>
                    <a:gd name="connsiteX20" fmla="*/ 10212 w 10582"/>
                    <a:gd name="connsiteY20" fmla="*/ 11201 h 11201"/>
                    <a:gd name="connsiteX0" fmla="*/ 9 w 10582"/>
                    <a:gd name="connsiteY0" fmla="*/ 0 h 11201"/>
                    <a:gd name="connsiteX1" fmla="*/ 87 w 10582"/>
                    <a:gd name="connsiteY1" fmla="*/ 490 h 11201"/>
                    <a:gd name="connsiteX2" fmla="*/ 32 w 10582"/>
                    <a:gd name="connsiteY2" fmla="*/ 761 h 11201"/>
                    <a:gd name="connsiteX3" fmla="*/ 359 w 10582"/>
                    <a:gd name="connsiteY3" fmla="*/ 981 h 11201"/>
                    <a:gd name="connsiteX4" fmla="*/ 1124 w 10582"/>
                    <a:gd name="connsiteY4" fmla="*/ 1421 h 11201"/>
                    <a:gd name="connsiteX5" fmla="*/ 1931 w 10582"/>
                    <a:gd name="connsiteY5" fmla="*/ 1864 h 11201"/>
                    <a:gd name="connsiteX6" fmla="*/ 2619 w 10582"/>
                    <a:gd name="connsiteY6" fmla="*/ 2181 h 11201"/>
                    <a:gd name="connsiteX7" fmla="*/ 3598 w 10582"/>
                    <a:gd name="connsiteY7" fmla="*/ 2367 h 11201"/>
                    <a:gd name="connsiteX8" fmla="*/ 4610 w 10582"/>
                    <a:gd name="connsiteY8" fmla="*/ 2581 h 11201"/>
                    <a:gd name="connsiteX9" fmla="*/ 5496 w 10582"/>
                    <a:gd name="connsiteY9" fmla="*/ 2811 h 11201"/>
                    <a:gd name="connsiteX10" fmla="*/ 7174 w 10582"/>
                    <a:gd name="connsiteY10" fmla="*/ 3290 h 11201"/>
                    <a:gd name="connsiteX11" fmla="*/ 7834 w 10582"/>
                    <a:gd name="connsiteY11" fmla="*/ 3657 h 11201"/>
                    <a:gd name="connsiteX12" fmla="*/ 8429 w 10582"/>
                    <a:gd name="connsiteY12" fmla="*/ 4136 h 11201"/>
                    <a:gd name="connsiteX13" fmla="*/ 9239 w 10582"/>
                    <a:gd name="connsiteY13" fmla="*/ 4432 h 11201"/>
                    <a:gd name="connsiteX14" fmla="*/ 9755 w 10582"/>
                    <a:gd name="connsiteY14" fmla="*/ 4832 h 11201"/>
                    <a:gd name="connsiteX15" fmla="*/ 10178 w 10582"/>
                    <a:gd name="connsiteY15" fmla="*/ 5297 h 11201"/>
                    <a:gd name="connsiteX16" fmla="*/ 10582 w 10582"/>
                    <a:gd name="connsiteY16" fmla="*/ 5736 h 11201"/>
                    <a:gd name="connsiteX17" fmla="*/ 10536 w 10582"/>
                    <a:gd name="connsiteY17" fmla="*/ 6686 h 11201"/>
                    <a:gd name="connsiteX18" fmla="*/ 10502 w 10582"/>
                    <a:gd name="connsiteY18" fmla="*/ 7822 h 11201"/>
                    <a:gd name="connsiteX19" fmla="*/ 10148 w 10582"/>
                    <a:gd name="connsiteY19" fmla="*/ 8980 h 11201"/>
                    <a:gd name="connsiteX20" fmla="*/ 10212 w 10582"/>
                    <a:gd name="connsiteY20" fmla="*/ 11201 h 11201"/>
                    <a:gd name="connsiteX0" fmla="*/ 9 w 10804"/>
                    <a:gd name="connsiteY0" fmla="*/ 0 h 11201"/>
                    <a:gd name="connsiteX1" fmla="*/ 87 w 10804"/>
                    <a:gd name="connsiteY1" fmla="*/ 490 h 11201"/>
                    <a:gd name="connsiteX2" fmla="*/ 32 w 10804"/>
                    <a:gd name="connsiteY2" fmla="*/ 761 h 11201"/>
                    <a:gd name="connsiteX3" fmla="*/ 359 w 10804"/>
                    <a:gd name="connsiteY3" fmla="*/ 981 h 11201"/>
                    <a:gd name="connsiteX4" fmla="*/ 1124 w 10804"/>
                    <a:gd name="connsiteY4" fmla="*/ 1421 h 11201"/>
                    <a:gd name="connsiteX5" fmla="*/ 1931 w 10804"/>
                    <a:gd name="connsiteY5" fmla="*/ 1864 h 11201"/>
                    <a:gd name="connsiteX6" fmla="*/ 2619 w 10804"/>
                    <a:gd name="connsiteY6" fmla="*/ 2181 h 11201"/>
                    <a:gd name="connsiteX7" fmla="*/ 3598 w 10804"/>
                    <a:gd name="connsiteY7" fmla="*/ 2367 h 11201"/>
                    <a:gd name="connsiteX8" fmla="*/ 4610 w 10804"/>
                    <a:gd name="connsiteY8" fmla="*/ 2581 h 11201"/>
                    <a:gd name="connsiteX9" fmla="*/ 5496 w 10804"/>
                    <a:gd name="connsiteY9" fmla="*/ 2811 h 11201"/>
                    <a:gd name="connsiteX10" fmla="*/ 7174 w 10804"/>
                    <a:gd name="connsiteY10" fmla="*/ 3290 h 11201"/>
                    <a:gd name="connsiteX11" fmla="*/ 7834 w 10804"/>
                    <a:gd name="connsiteY11" fmla="*/ 3657 h 11201"/>
                    <a:gd name="connsiteX12" fmla="*/ 8429 w 10804"/>
                    <a:gd name="connsiteY12" fmla="*/ 4136 h 11201"/>
                    <a:gd name="connsiteX13" fmla="*/ 9239 w 10804"/>
                    <a:gd name="connsiteY13" fmla="*/ 4432 h 11201"/>
                    <a:gd name="connsiteX14" fmla="*/ 9755 w 10804"/>
                    <a:gd name="connsiteY14" fmla="*/ 4832 h 11201"/>
                    <a:gd name="connsiteX15" fmla="*/ 10178 w 10804"/>
                    <a:gd name="connsiteY15" fmla="*/ 5297 h 11201"/>
                    <a:gd name="connsiteX16" fmla="*/ 10582 w 10804"/>
                    <a:gd name="connsiteY16" fmla="*/ 5736 h 11201"/>
                    <a:gd name="connsiteX17" fmla="*/ 10536 w 10804"/>
                    <a:gd name="connsiteY17" fmla="*/ 6686 h 11201"/>
                    <a:gd name="connsiteX18" fmla="*/ 10502 w 10804"/>
                    <a:gd name="connsiteY18" fmla="*/ 7822 h 11201"/>
                    <a:gd name="connsiteX19" fmla="*/ 10795 w 10804"/>
                    <a:gd name="connsiteY19" fmla="*/ 8923 h 11201"/>
                    <a:gd name="connsiteX20" fmla="*/ 10212 w 10804"/>
                    <a:gd name="connsiteY20" fmla="*/ 11201 h 11201"/>
                    <a:gd name="connsiteX0" fmla="*/ 9 w 10582"/>
                    <a:gd name="connsiteY0" fmla="*/ 0 h 11201"/>
                    <a:gd name="connsiteX1" fmla="*/ 87 w 10582"/>
                    <a:gd name="connsiteY1" fmla="*/ 490 h 11201"/>
                    <a:gd name="connsiteX2" fmla="*/ 32 w 10582"/>
                    <a:gd name="connsiteY2" fmla="*/ 761 h 11201"/>
                    <a:gd name="connsiteX3" fmla="*/ 359 w 10582"/>
                    <a:gd name="connsiteY3" fmla="*/ 981 h 11201"/>
                    <a:gd name="connsiteX4" fmla="*/ 1124 w 10582"/>
                    <a:gd name="connsiteY4" fmla="*/ 1421 h 11201"/>
                    <a:gd name="connsiteX5" fmla="*/ 1931 w 10582"/>
                    <a:gd name="connsiteY5" fmla="*/ 1864 h 11201"/>
                    <a:gd name="connsiteX6" fmla="*/ 2619 w 10582"/>
                    <a:gd name="connsiteY6" fmla="*/ 2181 h 11201"/>
                    <a:gd name="connsiteX7" fmla="*/ 3598 w 10582"/>
                    <a:gd name="connsiteY7" fmla="*/ 2367 h 11201"/>
                    <a:gd name="connsiteX8" fmla="*/ 4610 w 10582"/>
                    <a:gd name="connsiteY8" fmla="*/ 2581 h 11201"/>
                    <a:gd name="connsiteX9" fmla="*/ 5496 w 10582"/>
                    <a:gd name="connsiteY9" fmla="*/ 2811 h 11201"/>
                    <a:gd name="connsiteX10" fmla="*/ 7174 w 10582"/>
                    <a:gd name="connsiteY10" fmla="*/ 3290 h 11201"/>
                    <a:gd name="connsiteX11" fmla="*/ 7834 w 10582"/>
                    <a:gd name="connsiteY11" fmla="*/ 3657 h 11201"/>
                    <a:gd name="connsiteX12" fmla="*/ 8429 w 10582"/>
                    <a:gd name="connsiteY12" fmla="*/ 4136 h 11201"/>
                    <a:gd name="connsiteX13" fmla="*/ 9239 w 10582"/>
                    <a:gd name="connsiteY13" fmla="*/ 4432 h 11201"/>
                    <a:gd name="connsiteX14" fmla="*/ 9755 w 10582"/>
                    <a:gd name="connsiteY14" fmla="*/ 4832 h 11201"/>
                    <a:gd name="connsiteX15" fmla="*/ 10178 w 10582"/>
                    <a:gd name="connsiteY15" fmla="*/ 5297 h 11201"/>
                    <a:gd name="connsiteX16" fmla="*/ 10582 w 10582"/>
                    <a:gd name="connsiteY16" fmla="*/ 5736 h 11201"/>
                    <a:gd name="connsiteX17" fmla="*/ 10536 w 10582"/>
                    <a:gd name="connsiteY17" fmla="*/ 6686 h 11201"/>
                    <a:gd name="connsiteX18" fmla="*/ 10502 w 10582"/>
                    <a:gd name="connsiteY18" fmla="*/ 7822 h 11201"/>
                    <a:gd name="connsiteX19" fmla="*/ 10189 w 10582"/>
                    <a:gd name="connsiteY19" fmla="*/ 9000 h 11201"/>
                    <a:gd name="connsiteX20" fmla="*/ 10212 w 10582"/>
                    <a:gd name="connsiteY20" fmla="*/ 11201 h 11201"/>
                    <a:gd name="connsiteX0" fmla="*/ 9 w 10582"/>
                    <a:gd name="connsiteY0" fmla="*/ 0 h 11300"/>
                    <a:gd name="connsiteX1" fmla="*/ 87 w 10582"/>
                    <a:gd name="connsiteY1" fmla="*/ 490 h 11300"/>
                    <a:gd name="connsiteX2" fmla="*/ 32 w 10582"/>
                    <a:gd name="connsiteY2" fmla="*/ 761 h 11300"/>
                    <a:gd name="connsiteX3" fmla="*/ 359 w 10582"/>
                    <a:gd name="connsiteY3" fmla="*/ 981 h 11300"/>
                    <a:gd name="connsiteX4" fmla="*/ 1124 w 10582"/>
                    <a:gd name="connsiteY4" fmla="*/ 1421 h 11300"/>
                    <a:gd name="connsiteX5" fmla="*/ 1931 w 10582"/>
                    <a:gd name="connsiteY5" fmla="*/ 1864 h 11300"/>
                    <a:gd name="connsiteX6" fmla="*/ 2619 w 10582"/>
                    <a:gd name="connsiteY6" fmla="*/ 2181 h 11300"/>
                    <a:gd name="connsiteX7" fmla="*/ 3598 w 10582"/>
                    <a:gd name="connsiteY7" fmla="*/ 2367 h 11300"/>
                    <a:gd name="connsiteX8" fmla="*/ 4610 w 10582"/>
                    <a:gd name="connsiteY8" fmla="*/ 2581 h 11300"/>
                    <a:gd name="connsiteX9" fmla="*/ 5496 w 10582"/>
                    <a:gd name="connsiteY9" fmla="*/ 2811 h 11300"/>
                    <a:gd name="connsiteX10" fmla="*/ 7174 w 10582"/>
                    <a:gd name="connsiteY10" fmla="*/ 3290 h 11300"/>
                    <a:gd name="connsiteX11" fmla="*/ 7834 w 10582"/>
                    <a:gd name="connsiteY11" fmla="*/ 3657 h 11300"/>
                    <a:gd name="connsiteX12" fmla="*/ 8429 w 10582"/>
                    <a:gd name="connsiteY12" fmla="*/ 4136 h 11300"/>
                    <a:gd name="connsiteX13" fmla="*/ 9239 w 10582"/>
                    <a:gd name="connsiteY13" fmla="*/ 4432 h 11300"/>
                    <a:gd name="connsiteX14" fmla="*/ 9755 w 10582"/>
                    <a:gd name="connsiteY14" fmla="*/ 4832 h 11300"/>
                    <a:gd name="connsiteX15" fmla="*/ 10178 w 10582"/>
                    <a:gd name="connsiteY15" fmla="*/ 5297 h 11300"/>
                    <a:gd name="connsiteX16" fmla="*/ 10582 w 10582"/>
                    <a:gd name="connsiteY16" fmla="*/ 5736 h 11300"/>
                    <a:gd name="connsiteX17" fmla="*/ 10536 w 10582"/>
                    <a:gd name="connsiteY17" fmla="*/ 6686 h 11300"/>
                    <a:gd name="connsiteX18" fmla="*/ 10502 w 10582"/>
                    <a:gd name="connsiteY18" fmla="*/ 7822 h 11300"/>
                    <a:gd name="connsiteX19" fmla="*/ 10189 w 10582"/>
                    <a:gd name="connsiteY19" fmla="*/ 9000 h 11300"/>
                    <a:gd name="connsiteX20" fmla="*/ 10203 w 10582"/>
                    <a:gd name="connsiteY20" fmla="*/ 11116 h 11300"/>
                    <a:gd name="connsiteX21" fmla="*/ 10212 w 10582"/>
                    <a:gd name="connsiteY21" fmla="*/ 11201 h 11300"/>
                    <a:gd name="connsiteX0" fmla="*/ 9 w 10601"/>
                    <a:gd name="connsiteY0" fmla="*/ 0 h 11300"/>
                    <a:gd name="connsiteX1" fmla="*/ 87 w 10601"/>
                    <a:gd name="connsiteY1" fmla="*/ 490 h 11300"/>
                    <a:gd name="connsiteX2" fmla="*/ 32 w 10601"/>
                    <a:gd name="connsiteY2" fmla="*/ 761 h 11300"/>
                    <a:gd name="connsiteX3" fmla="*/ 359 w 10601"/>
                    <a:gd name="connsiteY3" fmla="*/ 981 h 11300"/>
                    <a:gd name="connsiteX4" fmla="*/ 1124 w 10601"/>
                    <a:gd name="connsiteY4" fmla="*/ 1421 h 11300"/>
                    <a:gd name="connsiteX5" fmla="*/ 1931 w 10601"/>
                    <a:gd name="connsiteY5" fmla="*/ 1864 h 11300"/>
                    <a:gd name="connsiteX6" fmla="*/ 2619 w 10601"/>
                    <a:gd name="connsiteY6" fmla="*/ 2181 h 11300"/>
                    <a:gd name="connsiteX7" fmla="*/ 3598 w 10601"/>
                    <a:gd name="connsiteY7" fmla="*/ 2367 h 11300"/>
                    <a:gd name="connsiteX8" fmla="*/ 4610 w 10601"/>
                    <a:gd name="connsiteY8" fmla="*/ 2581 h 11300"/>
                    <a:gd name="connsiteX9" fmla="*/ 5496 w 10601"/>
                    <a:gd name="connsiteY9" fmla="*/ 2811 h 11300"/>
                    <a:gd name="connsiteX10" fmla="*/ 7174 w 10601"/>
                    <a:gd name="connsiteY10" fmla="*/ 3290 h 11300"/>
                    <a:gd name="connsiteX11" fmla="*/ 7834 w 10601"/>
                    <a:gd name="connsiteY11" fmla="*/ 3657 h 11300"/>
                    <a:gd name="connsiteX12" fmla="*/ 8429 w 10601"/>
                    <a:gd name="connsiteY12" fmla="*/ 4136 h 11300"/>
                    <a:gd name="connsiteX13" fmla="*/ 9239 w 10601"/>
                    <a:gd name="connsiteY13" fmla="*/ 4432 h 11300"/>
                    <a:gd name="connsiteX14" fmla="*/ 9755 w 10601"/>
                    <a:gd name="connsiteY14" fmla="*/ 4832 h 11300"/>
                    <a:gd name="connsiteX15" fmla="*/ 10178 w 10601"/>
                    <a:gd name="connsiteY15" fmla="*/ 5297 h 11300"/>
                    <a:gd name="connsiteX16" fmla="*/ 10582 w 10601"/>
                    <a:gd name="connsiteY16" fmla="*/ 5736 h 11300"/>
                    <a:gd name="connsiteX17" fmla="*/ 10502 w 10601"/>
                    <a:gd name="connsiteY17" fmla="*/ 7822 h 11300"/>
                    <a:gd name="connsiteX18" fmla="*/ 10189 w 10601"/>
                    <a:gd name="connsiteY18" fmla="*/ 9000 h 11300"/>
                    <a:gd name="connsiteX19" fmla="*/ 10203 w 10601"/>
                    <a:gd name="connsiteY19" fmla="*/ 11116 h 11300"/>
                    <a:gd name="connsiteX20" fmla="*/ 10212 w 10601"/>
                    <a:gd name="connsiteY20" fmla="*/ 11201 h 11300"/>
                    <a:gd name="connsiteX0" fmla="*/ 9 w 10601"/>
                    <a:gd name="connsiteY0" fmla="*/ 0 h 11116"/>
                    <a:gd name="connsiteX1" fmla="*/ 87 w 10601"/>
                    <a:gd name="connsiteY1" fmla="*/ 490 h 11116"/>
                    <a:gd name="connsiteX2" fmla="*/ 32 w 10601"/>
                    <a:gd name="connsiteY2" fmla="*/ 761 h 11116"/>
                    <a:gd name="connsiteX3" fmla="*/ 359 w 10601"/>
                    <a:gd name="connsiteY3" fmla="*/ 981 h 11116"/>
                    <a:gd name="connsiteX4" fmla="*/ 1124 w 10601"/>
                    <a:gd name="connsiteY4" fmla="*/ 1421 h 11116"/>
                    <a:gd name="connsiteX5" fmla="*/ 1931 w 10601"/>
                    <a:gd name="connsiteY5" fmla="*/ 1864 h 11116"/>
                    <a:gd name="connsiteX6" fmla="*/ 2619 w 10601"/>
                    <a:gd name="connsiteY6" fmla="*/ 2181 h 11116"/>
                    <a:gd name="connsiteX7" fmla="*/ 3598 w 10601"/>
                    <a:gd name="connsiteY7" fmla="*/ 2367 h 11116"/>
                    <a:gd name="connsiteX8" fmla="*/ 4610 w 10601"/>
                    <a:gd name="connsiteY8" fmla="*/ 2581 h 11116"/>
                    <a:gd name="connsiteX9" fmla="*/ 5496 w 10601"/>
                    <a:gd name="connsiteY9" fmla="*/ 2811 h 11116"/>
                    <a:gd name="connsiteX10" fmla="*/ 7174 w 10601"/>
                    <a:gd name="connsiteY10" fmla="*/ 3290 h 11116"/>
                    <a:gd name="connsiteX11" fmla="*/ 7834 w 10601"/>
                    <a:gd name="connsiteY11" fmla="*/ 3657 h 11116"/>
                    <a:gd name="connsiteX12" fmla="*/ 8429 w 10601"/>
                    <a:gd name="connsiteY12" fmla="*/ 4136 h 11116"/>
                    <a:gd name="connsiteX13" fmla="*/ 9239 w 10601"/>
                    <a:gd name="connsiteY13" fmla="*/ 4432 h 11116"/>
                    <a:gd name="connsiteX14" fmla="*/ 9755 w 10601"/>
                    <a:gd name="connsiteY14" fmla="*/ 4832 h 11116"/>
                    <a:gd name="connsiteX15" fmla="*/ 10178 w 10601"/>
                    <a:gd name="connsiteY15" fmla="*/ 5297 h 11116"/>
                    <a:gd name="connsiteX16" fmla="*/ 10582 w 10601"/>
                    <a:gd name="connsiteY16" fmla="*/ 5736 h 11116"/>
                    <a:gd name="connsiteX17" fmla="*/ 10502 w 10601"/>
                    <a:gd name="connsiteY17" fmla="*/ 7822 h 11116"/>
                    <a:gd name="connsiteX18" fmla="*/ 10189 w 10601"/>
                    <a:gd name="connsiteY18" fmla="*/ 9000 h 11116"/>
                    <a:gd name="connsiteX19" fmla="*/ 10203 w 10601"/>
                    <a:gd name="connsiteY19" fmla="*/ 11116 h 11116"/>
                    <a:gd name="connsiteX0" fmla="*/ 9 w 10601"/>
                    <a:gd name="connsiteY0" fmla="*/ 0 h 9000"/>
                    <a:gd name="connsiteX1" fmla="*/ 87 w 10601"/>
                    <a:gd name="connsiteY1" fmla="*/ 490 h 9000"/>
                    <a:gd name="connsiteX2" fmla="*/ 32 w 10601"/>
                    <a:gd name="connsiteY2" fmla="*/ 761 h 9000"/>
                    <a:gd name="connsiteX3" fmla="*/ 359 w 10601"/>
                    <a:gd name="connsiteY3" fmla="*/ 981 h 9000"/>
                    <a:gd name="connsiteX4" fmla="*/ 1124 w 10601"/>
                    <a:gd name="connsiteY4" fmla="*/ 1421 h 9000"/>
                    <a:gd name="connsiteX5" fmla="*/ 1931 w 10601"/>
                    <a:gd name="connsiteY5" fmla="*/ 1864 h 9000"/>
                    <a:gd name="connsiteX6" fmla="*/ 2619 w 10601"/>
                    <a:gd name="connsiteY6" fmla="*/ 2181 h 9000"/>
                    <a:gd name="connsiteX7" fmla="*/ 3598 w 10601"/>
                    <a:gd name="connsiteY7" fmla="*/ 2367 h 9000"/>
                    <a:gd name="connsiteX8" fmla="*/ 4610 w 10601"/>
                    <a:gd name="connsiteY8" fmla="*/ 2581 h 9000"/>
                    <a:gd name="connsiteX9" fmla="*/ 5496 w 10601"/>
                    <a:gd name="connsiteY9" fmla="*/ 2811 h 9000"/>
                    <a:gd name="connsiteX10" fmla="*/ 7174 w 10601"/>
                    <a:gd name="connsiteY10" fmla="*/ 3290 h 9000"/>
                    <a:gd name="connsiteX11" fmla="*/ 7834 w 10601"/>
                    <a:gd name="connsiteY11" fmla="*/ 3657 h 9000"/>
                    <a:gd name="connsiteX12" fmla="*/ 8429 w 10601"/>
                    <a:gd name="connsiteY12" fmla="*/ 4136 h 9000"/>
                    <a:gd name="connsiteX13" fmla="*/ 9239 w 10601"/>
                    <a:gd name="connsiteY13" fmla="*/ 4432 h 9000"/>
                    <a:gd name="connsiteX14" fmla="*/ 9755 w 10601"/>
                    <a:gd name="connsiteY14" fmla="*/ 4832 h 9000"/>
                    <a:gd name="connsiteX15" fmla="*/ 10178 w 10601"/>
                    <a:gd name="connsiteY15" fmla="*/ 5297 h 9000"/>
                    <a:gd name="connsiteX16" fmla="*/ 10582 w 10601"/>
                    <a:gd name="connsiteY16" fmla="*/ 5736 h 9000"/>
                    <a:gd name="connsiteX17" fmla="*/ 10502 w 10601"/>
                    <a:gd name="connsiteY17" fmla="*/ 7822 h 9000"/>
                    <a:gd name="connsiteX18" fmla="*/ 10189 w 10601"/>
                    <a:gd name="connsiteY18" fmla="*/ 9000 h 9000"/>
                    <a:gd name="connsiteX0" fmla="*/ 8 w 10000"/>
                    <a:gd name="connsiteY0" fmla="*/ 0 h 8691"/>
                    <a:gd name="connsiteX1" fmla="*/ 82 w 10000"/>
                    <a:gd name="connsiteY1" fmla="*/ 544 h 8691"/>
                    <a:gd name="connsiteX2" fmla="*/ 30 w 10000"/>
                    <a:gd name="connsiteY2" fmla="*/ 846 h 8691"/>
                    <a:gd name="connsiteX3" fmla="*/ 339 w 10000"/>
                    <a:gd name="connsiteY3" fmla="*/ 1090 h 8691"/>
                    <a:gd name="connsiteX4" fmla="*/ 1060 w 10000"/>
                    <a:gd name="connsiteY4" fmla="*/ 1579 h 8691"/>
                    <a:gd name="connsiteX5" fmla="*/ 1822 w 10000"/>
                    <a:gd name="connsiteY5" fmla="*/ 2071 h 8691"/>
                    <a:gd name="connsiteX6" fmla="*/ 2471 w 10000"/>
                    <a:gd name="connsiteY6" fmla="*/ 2423 h 8691"/>
                    <a:gd name="connsiteX7" fmla="*/ 3394 w 10000"/>
                    <a:gd name="connsiteY7" fmla="*/ 2630 h 8691"/>
                    <a:gd name="connsiteX8" fmla="*/ 4349 w 10000"/>
                    <a:gd name="connsiteY8" fmla="*/ 2868 h 8691"/>
                    <a:gd name="connsiteX9" fmla="*/ 5184 w 10000"/>
                    <a:gd name="connsiteY9" fmla="*/ 3123 h 8691"/>
                    <a:gd name="connsiteX10" fmla="*/ 6767 w 10000"/>
                    <a:gd name="connsiteY10" fmla="*/ 3656 h 8691"/>
                    <a:gd name="connsiteX11" fmla="*/ 7390 w 10000"/>
                    <a:gd name="connsiteY11" fmla="*/ 4063 h 8691"/>
                    <a:gd name="connsiteX12" fmla="*/ 7951 w 10000"/>
                    <a:gd name="connsiteY12" fmla="*/ 4596 h 8691"/>
                    <a:gd name="connsiteX13" fmla="*/ 8715 w 10000"/>
                    <a:gd name="connsiteY13" fmla="*/ 4924 h 8691"/>
                    <a:gd name="connsiteX14" fmla="*/ 9202 w 10000"/>
                    <a:gd name="connsiteY14" fmla="*/ 5369 h 8691"/>
                    <a:gd name="connsiteX15" fmla="*/ 9601 w 10000"/>
                    <a:gd name="connsiteY15" fmla="*/ 5886 h 8691"/>
                    <a:gd name="connsiteX16" fmla="*/ 9982 w 10000"/>
                    <a:gd name="connsiteY16" fmla="*/ 6373 h 8691"/>
                    <a:gd name="connsiteX17" fmla="*/ 9907 w 10000"/>
                    <a:gd name="connsiteY17" fmla="*/ 8691 h 8691"/>
                    <a:gd name="connsiteX0" fmla="*/ 8 w 9982"/>
                    <a:gd name="connsiteY0" fmla="*/ 0 h 7333"/>
                    <a:gd name="connsiteX1" fmla="*/ 82 w 9982"/>
                    <a:gd name="connsiteY1" fmla="*/ 626 h 7333"/>
                    <a:gd name="connsiteX2" fmla="*/ 30 w 9982"/>
                    <a:gd name="connsiteY2" fmla="*/ 973 h 7333"/>
                    <a:gd name="connsiteX3" fmla="*/ 339 w 9982"/>
                    <a:gd name="connsiteY3" fmla="*/ 1254 h 7333"/>
                    <a:gd name="connsiteX4" fmla="*/ 1060 w 9982"/>
                    <a:gd name="connsiteY4" fmla="*/ 1817 h 7333"/>
                    <a:gd name="connsiteX5" fmla="*/ 1822 w 9982"/>
                    <a:gd name="connsiteY5" fmla="*/ 2383 h 7333"/>
                    <a:gd name="connsiteX6" fmla="*/ 2471 w 9982"/>
                    <a:gd name="connsiteY6" fmla="*/ 2788 h 7333"/>
                    <a:gd name="connsiteX7" fmla="*/ 3394 w 9982"/>
                    <a:gd name="connsiteY7" fmla="*/ 3026 h 7333"/>
                    <a:gd name="connsiteX8" fmla="*/ 4349 w 9982"/>
                    <a:gd name="connsiteY8" fmla="*/ 3300 h 7333"/>
                    <a:gd name="connsiteX9" fmla="*/ 5184 w 9982"/>
                    <a:gd name="connsiteY9" fmla="*/ 3593 h 7333"/>
                    <a:gd name="connsiteX10" fmla="*/ 6767 w 9982"/>
                    <a:gd name="connsiteY10" fmla="*/ 4207 h 7333"/>
                    <a:gd name="connsiteX11" fmla="*/ 7390 w 9982"/>
                    <a:gd name="connsiteY11" fmla="*/ 4675 h 7333"/>
                    <a:gd name="connsiteX12" fmla="*/ 7951 w 9982"/>
                    <a:gd name="connsiteY12" fmla="*/ 5288 h 7333"/>
                    <a:gd name="connsiteX13" fmla="*/ 8715 w 9982"/>
                    <a:gd name="connsiteY13" fmla="*/ 5666 h 7333"/>
                    <a:gd name="connsiteX14" fmla="*/ 9202 w 9982"/>
                    <a:gd name="connsiteY14" fmla="*/ 6178 h 7333"/>
                    <a:gd name="connsiteX15" fmla="*/ 9601 w 9982"/>
                    <a:gd name="connsiteY15" fmla="*/ 6773 h 7333"/>
                    <a:gd name="connsiteX16" fmla="*/ 9982 w 9982"/>
                    <a:gd name="connsiteY16" fmla="*/ 7333 h 7333"/>
                    <a:gd name="connsiteX0" fmla="*/ 8 w 10191"/>
                    <a:gd name="connsiteY0" fmla="*/ 0 h 10000"/>
                    <a:gd name="connsiteX1" fmla="*/ 82 w 10191"/>
                    <a:gd name="connsiteY1" fmla="*/ 854 h 10000"/>
                    <a:gd name="connsiteX2" fmla="*/ 30 w 10191"/>
                    <a:gd name="connsiteY2" fmla="*/ 1327 h 10000"/>
                    <a:gd name="connsiteX3" fmla="*/ 340 w 10191"/>
                    <a:gd name="connsiteY3" fmla="*/ 1710 h 10000"/>
                    <a:gd name="connsiteX4" fmla="*/ 1062 w 10191"/>
                    <a:gd name="connsiteY4" fmla="*/ 2478 h 10000"/>
                    <a:gd name="connsiteX5" fmla="*/ 1825 w 10191"/>
                    <a:gd name="connsiteY5" fmla="*/ 3250 h 10000"/>
                    <a:gd name="connsiteX6" fmla="*/ 2475 w 10191"/>
                    <a:gd name="connsiteY6" fmla="*/ 3802 h 10000"/>
                    <a:gd name="connsiteX7" fmla="*/ 3400 w 10191"/>
                    <a:gd name="connsiteY7" fmla="*/ 4127 h 10000"/>
                    <a:gd name="connsiteX8" fmla="*/ 4357 w 10191"/>
                    <a:gd name="connsiteY8" fmla="*/ 4500 h 10000"/>
                    <a:gd name="connsiteX9" fmla="*/ 5193 w 10191"/>
                    <a:gd name="connsiteY9" fmla="*/ 4900 h 10000"/>
                    <a:gd name="connsiteX10" fmla="*/ 6779 w 10191"/>
                    <a:gd name="connsiteY10" fmla="*/ 5737 h 10000"/>
                    <a:gd name="connsiteX11" fmla="*/ 7403 w 10191"/>
                    <a:gd name="connsiteY11" fmla="*/ 6375 h 10000"/>
                    <a:gd name="connsiteX12" fmla="*/ 7965 w 10191"/>
                    <a:gd name="connsiteY12" fmla="*/ 7211 h 10000"/>
                    <a:gd name="connsiteX13" fmla="*/ 8731 w 10191"/>
                    <a:gd name="connsiteY13" fmla="*/ 7727 h 10000"/>
                    <a:gd name="connsiteX14" fmla="*/ 9219 w 10191"/>
                    <a:gd name="connsiteY14" fmla="*/ 8425 h 10000"/>
                    <a:gd name="connsiteX15" fmla="*/ 9618 w 10191"/>
                    <a:gd name="connsiteY15" fmla="*/ 9236 h 10000"/>
                    <a:gd name="connsiteX16" fmla="*/ 10191 w 10191"/>
                    <a:gd name="connsiteY16" fmla="*/ 10000 h 10000"/>
                    <a:gd name="connsiteX0" fmla="*/ 8 w 9841"/>
                    <a:gd name="connsiteY0" fmla="*/ 0 h 9806"/>
                    <a:gd name="connsiteX1" fmla="*/ 82 w 9841"/>
                    <a:gd name="connsiteY1" fmla="*/ 854 h 9806"/>
                    <a:gd name="connsiteX2" fmla="*/ 30 w 9841"/>
                    <a:gd name="connsiteY2" fmla="*/ 1327 h 9806"/>
                    <a:gd name="connsiteX3" fmla="*/ 340 w 9841"/>
                    <a:gd name="connsiteY3" fmla="*/ 1710 h 9806"/>
                    <a:gd name="connsiteX4" fmla="*/ 1062 w 9841"/>
                    <a:gd name="connsiteY4" fmla="*/ 2478 h 9806"/>
                    <a:gd name="connsiteX5" fmla="*/ 1825 w 9841"/>
                    <a:gd name="connsiteY5" fmla="*/ 3250 h 9806"/>
                    <a:gd name="connsiteX6" fmla="*/ 2475 w 9841"/>
                    <a:gd name="connsiteY6" fmla="*/ 3802 h 9806"/>
                    <a:gd name="connsiteX7" fmla="*/ 3400 w 9841"/>
                    <a:gd name="connsiteY7" fmla="*/ 4127 h 9806"/>
                    <a:gd name="connsiteX8" fmla="*/ 4357 w 9841"/>
                    <a:gd name="connsiteY8" fmla="*/ 4500 h 9806"/>
                    <a:gd name="connsiteX9" fmla="*/ 5193 w 9841"/>
                    <a:gd name="connsiteY9" fmla="*/ 4900 h 9806"/>
                    <a:gd name="connsiteX10" fmla="*/ 6779 w 9841"/>
                    <a:gd name="connsiteY10" fmla="*/ 5737 h 9806"/>
                    <a:gd name="connsiteX11" fmla="*/ 7403 w 9841"/>
                    <a:gd name="connsiteY11" fmla="*/ 6375 h 9806"/>
                    <a:gd name="connsiteX12" fmla="*/ 7965 w 9841"/>
                    <a:gd name="connsiteY12" fmla="*/ 7211 h 9806"/>
                    <a:gd name="connsiteX13" fmla="*/ 8731 w 9841"/>
                    <a:gd name="connsiteY13" fmla="*/ 7727 h 9806"/>
                    <a:gd name="connsiteX14" fmla="*/ 9219 w 9841"/>
                    <a:gd name="connsiteY14" fmla="*/ 8425 h 9806"/>
                    <a:gd name="connsiteX15" fmla="*/ 9618 w 9841"/>
                    <a:gd name="connsiteY15" fmla="*/ 9236 h 9806"/>
                    <a:gd name="connsiteX16" fmla="*/ 9841 w 9841"/>
                    <a:gd name="connsiteY16" fmla="*/ 9806 h 9806"/>
                    <a:gd name="connsiteX0" fmla="*/ 8 w 10840"/>
                    <a:gd name="connsiteY0" fmla="*/ 0 h 10227"/>
                    <a:gd name="connsiteX1" fmla="*/ 83 w 10840"/>
                    <a:gd name="connsiteY1" fmla="*/ 871 h 10227"/>
                    <a:gd name="connsiteX2" fmla="*/ 30 w 10840"/>
                    <a:gd name="connsiteY2" fmla="*/ 1353 h 10227"/>
                    <a:gd name="connsiteX3" fmla="*/ 345 w 10840"/>
                    <a:gd name="connsiteY3" fmla="*/ 1744 h 10227"/>
                    <a:gd name="connsiteX4" fmla="*/ 1079 w 10840"/>
                    <a:gd name="connsiteY4" fmla="*/ 2527 h 10227"/>
                    <a:gd name="connsiteX5" fmla="*/ 1854 w 10840"/>
                    <a:gd name="connsiteY5" fmla="*/ 3314 h 10227"/>
                    <a:gd name="connsiteX6" fmla="*/ 2515 w 10840"/>
                    <a:gd name="connsiteY6" fmla="*/ 3877 h 10227"/>
                    <a:gd name="connsiteX7" fmla="*/ 3455 w 10840"/>
                    <a:gd name="connsiteY7" fmla="*/ 4209 h 10227"/>
                    <a:gd name="connsiteX8" fmla="*/ 4427 w 10840"/>
                    <a:gd name="connsiteY8" fmla="*/ 4589 h 10227"/>
                    <a:gd name="connsiteX9" fmla="*/ 5277 w 10840"/>
                    <a:gd name="connsiteY9" fmla="*/ 4997 h 10227"/>
                    <a:gd name="connsiteX10" fmla="*/ 6889 w 10840"/>
                    <a:gd name="connsiteY10" fmla="*/ 5850 h 10227"/>
                    <a:gd name="connsiteX11" fmla="*/ 7523 w 10840"/>
                    <a:gd name="connsiteY11" fmla="*/ 6501 h 10227"/>
                    <a:gd name="connsiteX12" fmla="*/ 8094 w 10840"/>
                    <a:gd name="connsiteY12" fmla="*/ 7354 h 10227"/>
                    <a:gd name="connsiteX13" fmla="*/ 8872 w 10840"/>
                    <a:gd name="connsiteY13" fmla="*/ 7880 h 10227"/>
                    <a:gd name="connsiteX14" fmla="*/ 9368 w 10840"/>
                    <a:gd name="connsiteY14" fmla="*/ 8592 h 10227"/>
                    <a:gd name="connsiteX15" fmla="*/ 9773 w 10840"/>
                    <a:gd name="connsiteY15" fmla="*/ 9419 h 10227"/>
                    <a:gd name="connsiteX16" fmla="*/ 10840 w 10840"/>
                    <a:gd name="connsiteY16" fmla="*/ 10227 h 10227"/>
                    <a:gd name="connsiteX0" fmla="*/ 8 w 9773"/>
                    <a:gd name="connsiteY0" fmla="*/ 0 h 9419"/>
                    <a:gd name="connsiteX1" fmla="*/ 83 w 9773"/>
                    <a:gd name="connsiteY1" fmla="*/ 871 h 9419"/>
                    <a:gd name="connsiteX2" fmla="*/ 30 w 9773"/>
                    <a:gd name="connsiteY2" fmla="*/ 1353 h 9419"/>
                    <a:gd name="connsiteX3" fmla="*/ 345 w 9773"/>
                    <a:gd name="connsiteY3" fmla="*/ 1744 h 9419"/>
                    <a:gd name="connsiteX4" fmla="*/ 1079 w 9773"/>
                    <a:gd name="connsiteY4" fmla="*/ 2527 h 9419"/>
                    <a:gd name="connsiteX5" fmla="*/ 1854 w 9773"/>
                    <a:gd name="connsiteY5" fmla="*/ 3314 h 9419"/>
                    <a:gd name="connsiteX6" fmla="*/ 2515 w 9773"/>
                    <a:gd name="connsiteY6" fmla="*/ 3877 h 9419"/>
                    <a:gd name="connsiteX7" fmla="*/ 3455 w 9773"/>
                    <a:gd name="connsiteY7" fmla="*/ 4209 h 9419"/>
                    <a:gd name="connsiteX8" fmla="*/ 4427 w 9773"/>
                    <a:gd name="connsiteY8" fmla="*/ 4589 h 9419"/>
                    <a:gd name="connsiteX9" fmla="*/ 5277 w 9773"/>
                    <a:gd name="connsiteY9" fmla="*/ 4997 h 9419"/>
                    <a:gd name="connsiteX10" fmla="*/ 6889 w 9773"/>
                    <a:gd name="connsiteY10" fmla="*/ 5850 h 9419"/>
                    <a:gd name="connsiteX11" fmla="*/ 7523 w 9773"/>
                    <a:gd name="connsiteY11" fmla="*/ 6501 h 9419"/>
                    <a:gd name="connsiteX12" fmla="*/ 8094 w 9773"/>
                    <a:gd name="connsiteY12" fmla="*/ 7354 h 9419"/>
                    <a:gd name="connsiteX13" fmla="*/ 8872 w 9773"/>
                    <a:gd name="connsiteY13" fmla="*/ 7880 h 9419"/>
                    <a:gd name="connsiteX14" fmla="*/ 9368 w 9773"/>
                    <a:gd name="connsiteY14" fmla="*/ 8592 h 9419"/>
                    <a:gd name="connsiteX15" fmla="*/ 9773 w 9773"/>
                    <a:gd name="connsiteY15" fmla="*/ 9419 h 9419"/>
                    <a:gd name="connsiteX0" fmla="*/ 8 w 10331"/>
                    <a:gd name="connsiteY0" fmla="*/ 0 h 10541"/>
                    <a:gd name="connsiteX1" fmla="*/ 85 w 10331"/>
                    <a:gd name="connsiteY1" fmla="*/ 925 h 10541"/>
                    <a:gd name="connsiteX2" fmla="*/ 31 w 10331"/>
                    <a:gd name="connsiteY2" fmla="*/ 1436 h 10541"/>
                    <a:gd name="connsiteX3" fmla="*/ 353 w 10331"/>
                    <a:gd name="connsiteY3" fmla="*/ 1852 h 10541"/>
                    <a:gd name="connsiteX4" fmla="*/ 1104 w 10331"/>
                    <a:gd name="connsiteY4" fmla="*/ 2683 h 10541"/>
                    <a:gd name="connsiteX5" fmla="*/ 1897 w 10331"/>
                    <a:gd name="connsiteY5" fmla="*/ 3518 h 10541"/>
                    <a:gd name="connsiteX6" fmla="*/ 2573 w 10331"/>
                    <a:gd name="connsiteY6" fmla="*/ 4116 h 10541"/>
                    <a:gd name="connsiteX7" fmla="*/ 3535 w 10331"/>
                    <a:gd name="connsiteY7" fmla="*/ 4469 h 10541"/>
                    <a:gd name="connsiteX8" fmla="*/ 4530 w 10331"/>
                    <a:gd name="connsiteY8" fmla="*/ 4872 h 10541"/>
                    <a:gd name="connsiteX9" fmla="*/ 5400 w 10331"/>
                    <a:gd name="connsiteY9" fmla="*/ 5305 h 10541"/>
                    <a:gd name="connsiteX10" fmla="*/ 7049 w 10331"/>
                    <a:gd name="connsiteY10" fmla="*/ 6211 h 10541"/>
                    <a:gd name="connsiteX11" fmla="*/ 7698 w 10331"/>
                    <a:gd name="connsiteY11" fmla="*/ 6902 h 10541"/>
                    <a:gd name="connsiteX12" fmla="*/ 8282 w 10331"/>
                    <a:gd name="connsiteY12" fmla="*/ 7808 h 10541"/>
                    <a:gd name="connsiteX13" fmla="*/ 9078 w 10331"/>
                    <a:gd name="connsiteY13" fmla="*/ 8366 h 10541"/>
                    <a:gd name="connsiteX14" fmla="*/ 9586 w 10331"/>
                    <a:gd name="connsiteY14" fmla="*/ 9122 h 10541"/>
                    <a:gd name="connsiteX15" fmla="*/ 10331 w 10331"/>
                    <a:gd name="connsiteY15" fmla="*/ 10541 h 10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31" h="10541">
                      <a:moveTo>
                        <a:pt x="8" y="0"/>
                      </a:moveTo>
                      <a:cubicBezTo>
                        <a:pt x="79" y="187"/>
                        <a:pt x="-97" y="477"/>
                        <a:pt x="85" y="925"/>
                      </a:cubicBezTo>
                      <a:cubicBezTo>
                        <a:pt x="116" y="1152"/>
                        <a:pt x="-41" y="1221"/>
                        <a:pt x="31" y="1436"/>
                      </a:cubicBezTo>
                      <a:cubicBezTo>
                        <a:pt x="103" y="1651"/>
                        <a:pt x="200" y="1633"/>
                        <a:pt x="353" y="1852"/>
                      </a:cubicBezTo>
                      <a:cubicBezTo>
                        <a:pt x="478" y="2192"/>
                        <a:pt x="879" y="2383"/>
                        <a:pt x="1104" y="2683"/>
                      </a:cubicBezTo>
                      <a:cubicBezTo>
                        <a:pt x="1330" y="2979"/>
                        <a:pt x="1653" y="3280"/>
                        <a:pt x="1897" y="3518"/>
                      </a:cubicBezTo>
                      <a:cubicBezTo>
                        <a:pt x="2124" y="3827"/>
                        <a:pt x="2198" y="3982"/>
                        <a:pt x="2573" y="4116"/>
                      </a:cubicBezTo>
                      <a:lnTo>
                        <a:pt x="3535" y="4469"/>
                      </a:lnTo>
                      <a:cubicBezTo>
                        <a:pt x="3853" y="4603"/>
                        <a:pt x="4228" y="4705"/>
                        <a:pt x="4530" y="4872"/>
                      </a:cubicBezTo>
                      <a:cubicBezTo>
                        <a:pt x="4864" y="5059"/>
                        <a:pt x="5008" y="5277"/>
                        <a:pt x="5400" y="5305"/>
                      </a:cubicBezTo>
                      <a:cubicBezTo>
                        <a:pt x="6083" y="5356"/>
                        <a:pt x="6593" y="5741"/>
                        <a:pt x="7049" y="6211"/>
                      </a:cubicBezTo>
                      <a:cubicBezTo>
                        <a:pt x="7260" y="6434"/>
                        <a:pt x="7532" y="6650"/>
                        <a:pt x="7698" y="6902"/>
                      </a:cubicBezTo>
                      <a:cubicBezTo>
                        <a:pt x="7886" y="7193"/>
                        <a:pt x="8044" y="7555"/>
                        <a:pt x="8282" y="7808"/>
                      </a:cubicBezTo>
                      <a:cubicBezTo>
                        <a:pt x="8500" y="8035"/>
                        <a:pt x="8857" y="8151"/>
                        <a:pt x="9078" y="8366"/>
                      </a:cubicBezTo>
                      <a:cubicBezTo>
                        <a:pt x="9283" y="8561"/>
                        <a:pt x="9471" y="8867"/>
                        <a:pt x="9586" y="9122"/>
                      </a:cubicBezTo>
                      <a:cubicBezTo>
                        <a:pt x="9722" y="9415"/>
                        <a:pt x="10178" y="10256"/>
                        <a:pt x="10331" y="10541"/>
                      </a:cubicBezTo>
                    </a:path>
                  </a:pathLst>
                </a:custGeom>
                <a:noFill/>
                <a:ln w="57150" cap="flat">
                  <a:solidFill>
                    <a:srgbClr val="C00000"/>
                  </a:solidFill>
                  <a:prstDash val="sysDot"/>
                  <a:miter lim="800000"/>
                  <a:headEnd type="arrow" w="lg" len="sm"/>
                  <a:tailEnd type="arrow" w="lg" len="sm"/>
                </a:ln>
                <a:effectLst>
                  <a:glow rad="25400">
                    <a:schemeClr val="tx1"/>
                  </a:glow>
                </a:effectLst>
                <a:extLst>
                  <a:ext uri="{909E8E84-426E-40DD-AFC4-6F175D3DCCD1}">
                    <a14:hiddenFill xmlns:a14="http://schemas.microsoft.com/office/drawing/2010/main">
                      <a:solidFill>
                        <a:srgbClr val="FFFFFF"/>
                      </a:solidFill>
                    </a14:hiddenFill>
                  </a:ext>
                </a:extLst>
              </p:spPr>
              <p:txBody>
                <a:bodyPr/>
                <a:lstStyle/>
                <a:p>
                  <a:pPr defTabSz="1305711" fontAlgn="auto">
                    <a:spcBef>
                      <a:spcPts val="0"/>
                    </a:spcBef>
                    <a:spcAft>
                      <a:spcPts val="0"/>
                    </a:spcAft>
                    <a:defRPr/>
                  </a:pPr>
                  <a:endParaRPr lang="en-US" sz="2600" kern="0">
                    <a:solidFill>
                      <a:prstClr val="black"/>
                    </a:solidFill>
                    <a:latin typeface="Calibri"/>
                  </a:endParaRPr>
                </a:p>
              </p:txBody>
            </p:sp>
            <p:sp>
              <p:nvSpPr>
                <p:cNvPr id="103" name="Freeform 14"/>
                <p:cNvSpPr>
                  <a:spLocks/>
                </p:cNvSpPr>
                <p:nvPr/>
              </p:nvSpPr>
              <p:spPr bwMode="auto">
                <a:xfrm>
                  <a:off x="296979" y="4005124"/>
                  <a:ext cx="6479692" cy="404360"/>
                </a:xfrm>
                <a:custGeom>
                  <a:avLst/>
                  <a:gdLst>
                    <a:gd name="T0" fmla="*/ 0 w 6000"/>
                    <a:gd name="T1" fmla="*/ 213 h 341"/>
                    <a:gd name="T2" fmla="*/ 153 w 6000"/>
                    <a:gd name="T3" fmla="*/ 202 h 341"/>
                    <a:gd name="T4" fmla="*/ 303 w 6000"/>
                    <a:gd name="T5" fmla="*/ 162 h 341"/>
                    <a:gd name="T6" fmla="*/ 723 w 6000"/>
                    <a:gd name="T7" fmla="*/ 173 h 341"/>
                    <a:gd name="T8" fmla="*/ 1418 w 6000"/>
                    <a:gd name="T9" fmla="*/ 157 h 341"/>
                    <a:gd name="T10" fmla="*/ 2138 w 6000"/>
                    <a:gd name="T11" fmla="*/ 154 h 341"/>
                    <a:gd name="T12" fmla="*/ 2626 w 6000"/>
                    <a:gd name="T13" fmla="*/ 150 h 341"/>
                    <a:gd name="T14" fmla="*/ 2710 w 6000"/>
                    <a:gd name="T15" fmla="*/ 145 h 341"/>
                    <a:gd name="T16" fmla="*/ 2868 w 6000"/>
                    <a:gd name="T17" fmla="*/ 63 h 341"/>
                    <a:gd name="T18" fmla="*/ 3021 w 6000"/>
                    <a:gd name="T19" fmla="*/ 13 h 341"/>
                    <a:gd name="T20" fmla="*/ 3208 w 6000"/>
                    <a:gd name="T21" fmla="*/ 8 h 341"/>
                    <a:gd name="T22" fmla="*/ 3577 w 6000"/>
                    <a:gd name="T23" fmla="*/ 19 h 341"/>
                    <a:gd name="T24" fmla="*/ 4278 w 6000"/>
                    <a:gd name="T25" fmla="*/ 90 h 341"/>
                    <a:gd name="T26" fmla="*/ 4609 w 6000"/>
                    <a:gd name="T27" fmla="*/ 268 h 341"/>
                    <a:gd name="T28" fmla="*/ 4982 w 6000"/>
                    <a:gd name="T29" fmla="*/ 307 h 341"/>
                    <a:gd name="T30" fmla="*/ 5335 w 6000"/>
                    <a:gd name="T31" fmla="*/ 303 h 341"/>
                    <a:gd name="T32" fmla="*/ 5648 w 6000"/>
                    <a:gd name="T33" fmla="*/ 255 h 341"/>
                    <a:gd name="T34" fmla="*/ 6000 w 6000"/>
                    <a:gd name="T35" fmla="*/ 229 h 341"/>
                    <a:gd name="connsiteX0" fmla="*/ 0 w 9413"/>
                    <a:gd name="connsiteY0" fmla="*/ 6144 h 9110"/>
                    <a:gd name="connsiteX1" fmla="*/ 255 w 9413"/>
                    <a:gd name="connsiteY1" fmla="*/ 5822 h 9110"/>
                    <a:gd name="connsiteX2" fmla="*/ 505 w 9413"/>
                    <a:gd name="connsiteY2" fmla="*/ 4649 h 9110"/>
                    <a:gd name="connsiteX3" fmla="*/ 1205 w 9413"/>
                    <a:gd name="connsiteY3" fmla="*/ 4971 h 9110"/>
                    <a:gd name="connsiteX4" fmla="*/ 2363 w 9413"/>
                    <a:gd name="connsiteY4" fmla="*/ 4502 h 9110"/>
                    <a:gd name="connsiteX5" fmla="*/ 3563 w 9413"/>
                    <a:gd name="connsiteY5" fmla="*/ 4414 h 9110"/>
                    <a:gd name="connsiteX6" fmla="*/ 4377 w 9413"/>
                    <a:gd name="connsiteY6" fmla="*/ 4297 h 9110"/>
                    <a:gd name="connsiteX7" fmla="*/ 4517 w 9413"/>
                    <a:gd name="connsiteY7" fmla="*/ 4150 h 9110"/>
                    <a:gd name="connsiteX8" fmla="*/ 4780 w 9413"/>
                    <a:gd name="connsiteY8" fmla="*/ 1746 h 9110"/>
                    <a:gd name="connsiteX9" fmla="*/ 5035 w 9413"/>
                    <a:gd name="connsiteY9" fmla="*/ 279 h 9110"/>
                    <a:gd name="connsiteX10" fmla="*/ 5347 w 9413"/>
                    <a:gd name="connsiteY10" fmla="*/ 133 h 9110"/>
                    <a:gd name="connsiteX11" fmla="*/ 5962 w 9413"/>
                    <a:gd name="connsiteY11" fmla="*/ 455 h 9110"/>
                    <a:gd name="connsiteX12" fmla="*/ 7130 w 9413"/>
                    <a:gd name="connsiteY12" fmla="*/ 2537 h 9110"/>
                    <a:gd name="connsiteX13" fmla="*/ 7682 w 9413"/>
                    <a:gd name="connsiteY13" fmla="*/ 7757 h 9110"/>
                    <a:gd name="connsiteX14" fmla="*/ 8303 w 9413"/>
                    <a:gd name="connsiteY14" fmla="*/ 8901 h 9110"/>
                    <a:gd name="connsiteX15" fmla="*/ 8892 w 9413"/>
                    <a:gd name="connsiteY15" fmla="*/ 8784 h 9110"/>
                    <a:gd name="connsiteX16" fmla="*/ 9413 w 9413"/>
                    <a:gd name="connsiteY16" fmla="*/ 7376 h 9110"/>
                    <a:gd name="connsiteX0" fmla="*/ 0 w 9447"/>
                    <a:gd name="connsiteY0" fmla="*/ 6744 h 10000"/>
                    <a:gd name="connsiteX1" fmla="*/ 271 w 9447"/>
                    <a:gd name="connsiteY1" fmla="*/ 6391 h 10000"/>
                    <a:gd name="connsiteX2" fmla="*/ 536 w 9447"/>
                    <a:gd name="connsiteY2" fmla="*/ 5103 h 10000"/>
                    <a:gd name="connsiteX3" fmla="*/ 1280 w 9447"/>
                    <a:gd name="connsiteY3" fmla="*/ 5457 h 10000"/>
                    <a:gd name="connsiteX4" fmla="*/ 2510 w 9447"/>
                    <a:gd name="connsiteY4" fmla="*/ 4942 h 10000"/>
                    <a:gd name="connsiteX5" fmla="*/ 3785 w 9447"/>
                    <a:gd name="connsiteY5" fmla="*/ 4845 h 10000"/>
                    <a:gd name="connsiteX6" fmla="*/ 4650 w 9447"/>
                    <a:gd name="connsiteY6" fmla="*/ 4717 h 10000"/>
                    <a:gd name="connsiteX7" fmla="*/ 4799 w 9447"/>
                    <a:gd name="connsiteY7" fmla="*/ 4555 h 10000"/>
                    <a:gd name="connsiteX8" fmla="*/ 5078 w 9447"/>
                    <a:gd name="connsiteY8" fmla="*/ 1917 h 10000"/>
                    <a:gd name="connsiteX9" fmla="*/ 5349 w 9447"/>
                    <a:gd name="connsiteY9" fmla="*/ 306 h 10000"/>
                    <a:gd name="connsiteX10" fmla="*/ 5680 w 9447"/>
                    <a:gd name="connsiteY10" fmla="*/ 146 h 10000"/>
                    <a:gd name="connsiteX11" fmla="*/ 6334 w 9447"/>
                    <a:gd name="connsiteY11" fmla="*/ 499 h 10000"/>
                    <a:gd name="connsiteX12" fmla="*/ 7575 w 9447"/>
                    <a:gd name="connsiteY12" fmla="*/ 2785 h 10000"/>
                    <a:gd name="connsiteX13" fmla="*/ 8161 w 9447"/>
                    <a:gd name="connsiteY13" fmla="*/ 8515 h 10000"/>
                    <a:gd name="connsiteX14" fmla="*/ 8821 w 9447"/>
                    <a:gd name="connsiteY14" fmla="*/ 9771 h 10000"/>
                    <a:gd name="connsiteX15" fmla="*/ 9447 w 9447"/>
                    <a:gd name="connsiteY15" fmla="*/ 9642 h 10000"/>
                    <a:gd name="connsiteX0" fmla="*/ 0 w 9337"/>
                    <a:gd name="connsiteY0" fmla="*/ 6744 h 10000"/>
                    <a:gd name="connsiteX1" fmla="*/ 287 w 9337"/>
                    <a:gd name="connsiteY1" fmla="*/ 6391 h 10000"/>
                    <a:gd name="connsiteX2" fmla="*/ 567 w 9337"/>
                    <a:gd name="connsiteY2" fmla="*/ 5103 h 10000"/>
                    <a:gd name="connsiteX3" fmla="*/ 1355 w 9337"/>
                    <a:gd name="connsiteY3" fmla="*/ 5457 h 10000"/>
                    <a:gd name="connsiteX4" fmla="*/ 2657 w 9337"/>
                    <a:gd name="connsiteY4" fmla="*/ 4942 h 10000"/>
                    <a:gd name="connsiteX5" fmla="*/ 4007 w 9337"/>
                    <a:gd name="connsiteY5" fmla="*/ 4845 h 10000"/>
                    <a:gd name="connsiteX6" fmla="*/ 4922 w 9337"/>
                    <a:gd name="connsiteY6" fmla="*/ 4717 h 10000"/>
                    <a:gd name="connsiteX7" fmla="*/ 5080 w 9337"/>
                    <a:gd name="connsiteY7" fmla="*/ 4555 h 10000"/>
                    <a:gd name="connsiteX8" fmla="*/ 5375 w 9337"/>
                    <a:gd name="connsiteY8" fmla="*/ 1917 h 10000"/>
                    <a:gd name="connsiteX9" fmla="*/ 5662 w 9337"/>
                    <a:gd name="connsiteY9" fmla="*/ 306 h 10000"/>
                    <a:gd name="connsiteX10" fmla="*/ 6012 w 9337"/>
                    <a:gd name="connsiteY10" fmla="*/ 146 h 10000"/>
                    <a:gd name="connsiteX11" fmla="*/ 6705 w 9337"/>
                    <a:gd name="connsiteY11" fmla="*/ 499 h 10000"/>
                    <a:gd name="connsiteX12" fmla="*/ 8018 w 9337"/>
                    <a:gd name="connsiteY12" fmla="*/ 2785 h 10000"/>
                    <a:gd name="connsiteX13" fmla="*/ 8639 w 9337"/>
                    <a:gd name="connsiteY13" fmla="*/ 8515 h 10000"/>
                    <a:gd name="connsiteX14" fmla="*/ 9337 w 9337"/>
                    <a:gd name="connsiteY14" fmla="*/ 977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337" h="10000">
                      <a:moveTo>
                        <a:pt x="0" y="6744"/>
                      </a:moveTo>
                      <a:cubicBezTo>
                        <a:pt x="97" y="6744"/>
                        <a:pt x="197" y="6970"/>
                        <a:pt x="287" y="6391"/>
                      </a:cubicBezTo>
                      <a:cubicBezTo>
                        <a:pt x="385" y="5746"/>
                        <a:pt x="464" y="5070"/>
                        <a:pt x="567" y="5103"/>
                      </a:cubicBezTo>
                      <a:cubicBezTo>
                        <a:pt x="830" y="5232"/>
                        <a:pt x="1093" y="5328"/>
                        <a:pt x="1355" y="5457"/>
                      </a:cubicBezTo>
                      <a:cubicBezTo>
                        <a:pt x="1786" y="5650"/>
                        <a:pt x="2224" y="4942"/>
                        <a:pt x="2657" y="4942"/>
                      </a:cubicBezTo>
                      <a:cubicBezTo>
                        <a:pt x="3107" y="4942"/>
                        <a:pt x="3557" y="4910"/>
                        <a:pt x="4007" y="4845"/>
                      </a:cubicBezTo>
                      <a:cubicBezTo>
                        <a:pt x="4312" y="4813"/>
                        <a:pt x="4616" y="4749"/>
                        <a:pt x="4922" y="4717"/>
                      </a:cubicBezTo>
                      <a:cubicBezTo>
                        <a:pt x="4974" y="4685"/>
                        <a:pt x="5027" y="4749"/>
                        <a:pt x="5080" y="4555"/>
                      </a:cubicBezTo>
                      <a:cubicBezTo>
                        <a:pt x="5218" y="4041"/>
                        <a:pt x="5254" y="2914"/>
                        <a:pt x="5375" y="1917"/>
                      </a:cubicBezTo>
                      <a:cubicBezTo>
                        <a:pt x="5479" y="1079"/>
                        <a:pt x="5550" y="306"/>
                        <a:pt x="5662" y="306"/>
                      </a:cubicBezTo>
                      <a:cubicBezTo>
                        <a:pt x="5781" y="306"/>
                        <a:pt x="5896" y="274"/>
                        <a:pt x="6012" y="146"/>
                      </a:cubicBezTo>
                      <a:cubicBezTo>
                        <a:pt x="6255" y="-112"/>
                        <a:pt x="6463" y="-47"/>
                        <a:pt x="6705" y="499"/>
                      </a:cubicBezTo>
                      <a:cubicBezTo>
                        <a:pt x="7143" y="1465"/>
                        <a:pt x="7594" y="339"/>
                        <a:pt x="8018" y="2785"/>
                      </a:cubicBezTo>
                      <a:cubicBezTo>
                        <a:pt x="8248" y="4105"/>
                        <a:pt x="8455" y="5683"/>
                        <a:pt x="8639" y="8515"/>
                      </a:cubicBezTo>
                      <a:cubicBezTo>
                        <a:pt x="8794" y="10865"/>
                        <a:pt x="9148" y="9706"/>
                        <a:pt x="9337" y="9771"/>
                      </a:cubicBezTo>
                    </a:path>
                  </a:pathLst>
                </a:custGeom>
                <a:noFill/>
                <a:ln w="57150" cap="flat">
                  <a:solidFill>
                    <a:srgbClr val="C00000"/>
                  </a:solidFill>
                  <a:prstDash val="sysDot"/>
                  <a:miter lim="800000"/>
                  <a:headEnd type="arrow" w="lg" len="sm"/>
                  <a:tailEnd type="arrow" w="lg" len="sm"/>
                </a:ln>
                <a:effectLst>
                  <a:glow rad="25400">
                    <a:schemeClr val="tx1"/>
                  </a:glow>
                </a:effectLst>
                <a:extLst>
                  <a:ext uri="{909E8E84-426E-40DD-AFC4-6F175D3DCCD1}">
                    <a14:hiddenFill xmlns:a14="http://schemas.microsoft.com/office/drawing/2010/main">
                      <a:solidFill>
                        <a:srgbClr val="FFFFFF"/>
                      </a:solidFill>
                    </a14:hiddenFill>
                  </a:ext>
                </a:extLst>
              </p:spPr>
              <p:txBody>
                <a:bodyPr/>
                <a:lstStyle/>
                <a:p>
                  <a:pPr defTabSz="1305711" fontAlgn="auto">
                    <a:spcBef>
                      <a:spcPts val="0"/>
                    </a:spcBef>
                    <a:spcAft>
                      <a:spcPts val="0"/>
                    </a:spcAft>
                    <a:defRPr/>
                  </a:pPr>
                  <a:endParaRPr lang="en-US" sz="2600" kern="0">
                    <a:solidFill>
                      <a:prstClr val="black"/>
                    </a:solidFill>
                    <a:latin typeface="Calibri"/>
                  </a:endParaRPr>
                </a:p>
              </p:txBody>
            </p:sp>
            <p:sp>
              <p:nvSpPr>
                <p:cNvPr id="104" name="Oval 103"/>
                <p:cNvSpPr/>
                <p:nvPr/>
              </p:nvSpPr>
              <p:spPr>
                <a:xfrm>
                  <a:off x="1215161" y="2408060"/>
                  <a:ext cx="151691" cy="151691"/>
                </a:xfrm>
                <a:prstGeom prst="ellipse">
                  <a:avLst/>
                </a:prstGeom>
                <a:solidFill>
                  <a:sysClr val="window" lastClr="FFFFFF"/>
                </a:solidFill>
                <a:ln w="57150" cap="flat" cmpd="sng" algn="ctr">
                  <a:solidFill>
                    <a:sysClr val="windowText" lastClr="000000">
                      <a:lumMod val="75000"/>
                      <a:lumOff val="25000"/>
                    </a:sysClr>
                  </a:solidFill>
                  <a:prstDash val="solid"/>
                </a:ln>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05" name="Oval 104"/>
                <p:cNvSpPr/>
                <p:nvPr/>
              </p:nvSpPr>
              <p:spPr>
                <a:xfrm>
                  <a:off x="1840193" y="2691980"/>
                  <a:ext cx="151691" cy="151691"/>
                </a:xfrm>
                <a:prstGeom prst="ellipse">
                  <a:avLst/>
                </a:prstGeom>
                <a:solidFill>
                  <a:sysClr val="window" lastClr="FFFFFF"/>
                </a:solidFill>
                <a:ln w="57150" cap="flat" cmpd="sng" algn="ctr">
                  <a:solidFill>
                    <a:sysClr val="windowText" lastClr="000000">
                      <a:lumMod val="75000"/>
                      <a:lumOff val="25000"/>
                    </a:sysClr>
                  </a:solidFill>
                  <a:prstDash val="solid"/>
                </a:ln>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06" name="Oval 105"/>
                <p:cNvSpPr/>
                <p:nvPr/>
              </p:nvSpPr>
              <p:spPr>
                <a:xfrm>
                  <a:off x="4608155" y="3935916"/>
                  <a:ext cx="151691" cy="151691"/>
                </a:xfrm>
                <a:prstGeom prst="ellipse">
                  <a:avLst/>
                </a:prstGeom>
                <a:solidFill>
                  <a:sysClr val="window" lastClr="FFFFFF"/>
                </a:solidFill>
                <a:ln w="57150" cap="flat" cmpd="sng" algn="ctr">
                  <a:solidFill>
                    <a:sysClr val="windowText" lastClr="000000">
                      <a:lumMod val="75000"/>
                      <a:lumOff val="25000"/>
                    </a:sysClr>
                  </a:solidFill>
                  <a:prstDash val="solid"/>
                </a:ln>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07" name="Oval 106"/>
                <p:cNvSpPr/>
                <p:nvPr/>
              </p:nvSpPr>
              <p:spPr>
                <a:xfrm>
                  <a:off x="3765587" y="4104430"/>
                  <a:ext cx="151691" cy="151691"/>
                </a:xfrm>
                <a:prstGeom prst="ellipse">
                  <a:avLst/>
                </a:prstGeom>
                <a:solidFill>
                  <a:sysClr val="window" lastClr="FFFFFF"/>
                </a:solidFill>
                <a:ln w="57150" cap="flat" cmpd="sng" algn="ctr">
                  <a:solidFill>
                    <a:sysClr val="windowText" lastClr="000000">
                      <a:lumMod val="75000"/>
                      <a:lumOff val="25000"/>
                    </a:sysClr>
                  </a:solidFill>
                  <a:prstDash val="solid"/>
                </a:ln>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08" name="Oval 107"/>
                <p:cNvSpPr/>
                <p:nvPr/>
              </p:nvSpPr>
              <p:spPr>
                <a:xfrm>
                  <a:off x="2417479" y="4130473"/>
                  <a:ext cx="151691" cy="151691"/>
                </a:xfrm>
                <a:prstGeom prst="ellipse">
                  <a:avLst/>
                </a:prstGeom>
                <a:solidFill>
                  <a:sysClr val="window" lastClr="FFFFFF"/>
                </a:solidFill>
                <a:ln w="57150" cap="flat" cmpd="sng" algn="ctr">
                  <a:solidFill>
                    <a:sysClr val="windowText" lastClr="000000">
                      <a:lumMod val="75000"/>
                      <a:lumOff val="25000"/>
                    </a:sysClr>
                  </a:solidFill>
                  <a:prstDash val="solid"/>
                </a:ln>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09" name="Oval 108"/>
                <p:cNvSpPr/>
                <p:nvPr/>
              </p:nvSpPr>
              <p:spPr>
                <a:xfrm>
                  <a:off x="1705127" y="4128941"/>
                  <a:ext cx="151691" cy="151691"/>
                </a:xfrm>
                <a:prstGeom prst="ellipse">
                  <a:avLst/>
                </a:prstGeom>
                <a:solidFill>
                  <a:sysClr val="window" lastClr="FFFFFF"/>
                </a:solidFill>
                <a:ln w="57150" cap="flat" cmpd="sng" algn="ctr">
                  <a:solidFill>
                    <a:sysClr val="windowText" lastClr="000000">
                      <a:lumMod val="75000"/>
                      <a:lumOff val="25000"/>
                    </a:sysClr>
                  </a:solidFill>
                  <a:prstDash val="solid"/>
                </a:ln>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10" name="Oval 109"/>
                <p:cNvSpPr/>
                <p:nvPr/>
              </p:nvSpPr>
              <p:spPr>
                <a:xfrm>
                  <a:off x="1054052" y="4142728"/>
                  <a:ext cx="151691" cy="151691"/>
                </a:xfrm>
                <a:prstGeom prst="ellipse">
                  <a:avLst/>
                </a:prstGeom>
                <a:solidFill>
                  <a:sysClr val="window" lastClr="FFFFFF"/>
                </a:solidFill>
                <a:ln w="57150" cap="flat" cmpd="sng" algn="ctr">
                  <a:solidFill>
                    <a:sysClr val="windowText" lastClr="000000">
                      <a:lumMod val="75000"/>
                      <a:lumOff val="25000"/>
                    </a:sysClr>
                  </a:solidFill>
                  <a:prstDash val="solid"/>
                </a:ln>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11" name="Oval 110"/>
                <p:cNvSpPr/>
                <p:nvPr/>
              </p:nvSpPr>
              <p:spPr>
                <a:xfrm>
                  <a:off x="602130" y="4127409"/>
                  <a:ext cx="151691" cy="151691"/>
                </a:xfrm>
                <a:prstGeom prst="ellipse">
                  <a:avLst/>
                </a:prstGeom>
                <a:solidFill>
                  <a:sysClr val="window" lastClr="FFFFFF"/>
                </a:solidFill>
                <a:ln w="57150" cap="flat" cmpd="sng" algn="ctr">
                  <a:solidFill>
                    <a:sysClr val="windowText" lastClr="000000">
                      <a:lumMod val="75000"/>
                      <a:lumOff val="25000"/>
                    </a:sysClr>
                  </a:solidFill>
                  <a:prstDash val="solid"/>
                </a:ln>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12" name="Oval 111"/>
                <p:cNvSpPr/>
                <p:nvPr/>
              </p:nvSpPr>
              <p:spPr>
                <a:xfrm>
                  <a:off x="4937522" y="3958895"/>
                  <a:ext cx="151691" cy="151691"/>
                </a:xfrm>
                <a:prstGeom prst="ellipse">
                  <a:avLst/>
                </a:prstGeom>
                <a:solidFill>
                  <a:sysClr val="window" lastClr="FFFFFF"/>
                </a:solidFill>
                <a:ln w="57150" cap="flat" cmpd="sng" algn="ctr">
                  <a:solidFill>
                    <a:sysClr val="windowText" lastClr="000000">
                      <a:lumMod val="75000"/>
                      <a:lumOff val="25000"/>
                    </a:sysClr>
                  </a:solidFill>
                  <a:prstDash val="solid"/>
                </a:ln>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13" name="Oval 112"/>
                <p:cNvSpPr/>
                <p:nvPr/>
              </p:nvSpPr>
              <p:spPr>
                <a:xfrm>
                  <a:off x="5461701" y="5659350"/>
                  <a:ext cx="151691" cy="151691"/>
                </a:xfrm>
                <a:prstGeom prst="ellipse">
                  <a:avLst/>
                </a:prstGeom>
                <a:solidFill>
                  <a:sysClr val="window" lastClr="FFFFFF"/>
                </a:solidFill>
                <a:ln w="57150" cap="flat" cmpd="sng" algn="ctr">
                  <a:solidFill>
                    <a:sysClr val="windowText" lastClr="000000">
                      <a:lumMod val="75000"/>
                      <a:lumOff val="25000"/>
                    </a:sysClr>
                  </a:solidFill>
                  <a:prstDash val="solid"/>
                </a:ln>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14" name="Oval 113"/>
                <p:cNvSpPr/>
                <p:nvPr/>
              </p:nvSpPr>
              <p:spPr>
                <a:xfrm>
                  <a:off x="810728" y="1993415"/>
                  <a:ext cx="151691" cy="151691"/>
                </a:xfrm>
                <a:prstGeom prst="ellipse">
                  <a:avLst/>
                </a:prstGeom>
                <a:solidFill>
                  <a:sysClr val="window" lastClr="FFFFFF"/>
                </a:solidFill>
                <a:ln w="57150" cap="flat" cmpd="sng" algn="ctr">
                  <a:solidFill>
                    <a:sysClr val="windowText" lastClr="000000">
                      <a:lumMod val="75000"/>
                      <a:lumOff val="25000"/>
                    </a:sysClr>
                  </a:solidFill>
                  <a:prstDash val="solid"/>
                </a:ln>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15" name="Rectangle 114"/>
                <p:cNvSpPr/>
                <p:nvPr/>
              </p:nvSpPr>
              <p:spPr bwMode="auto">
                <a:xfrm>
                  <a:off x="5138826" y="3482093"/>
                  <a:ext cx="426720" cy="246221"/>
                </a:xfrm>
                <a:prstGeom prst="rect">
                  <a:avLst/>
                </a:prstGeom>
              </p:spPr>
              <p:txBody>
                <a:bodyPr wrap="none">
                  <a:spAutoFit/>
                </a:bodyPr>
                <a:lstStyle/>
                <a:p>
                  <a:pPr defTabSz="1305711" fontAlgn="auto">
                    <a:spcBef>
                      <a:spcPts val="0"/>
                    </a:spcBef>
                    <a:spcAft>
                      <a:spcPts val="0"/>
                    </a:spcAft>
                    <a:defRPr/>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UCF</a:t>
                  </a:r>
                </a:p>
              </p:txBody>
            </p:sp>
            <p:sp>
              <p:nvSpPr>
                <p:cNvPr id="116" name="Rectangle 115"/>
                <p:cNvSpPr/>
                <p:nvPr/>
              </p:nvSpPr>
              <p:spPr bwMode="auto">
                <a:xfrm>
                  <a:off x="4587329" y="6129795"/>
                  <a:ext cx="742511" cy="400110"/>
                </a:xfrm>
                <a:prstGeom prst="rect">
                  <a:avLst/>
                </a:prstGeom>
              </p:spPr>
              <p:txBody>
                <a:bodyPr wrap="none">
                  <a:spAutoFit/>
                </a:bodyPr>
                <a:lstStyle/>
                <a:p>
                  <a:pPr defTabSz="1305711" fontAlgn="auto">
                    <a:spcBef>
                      <a:spcPts val="0"/>
                    </a:spcBef>
                    <a:spcAft>
                      <a:spcPts val="0"/>
                    </a:spcAft>
                    <a:defRPr/>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MEDICAL</a:t>
                  </a:r>
                </a:p>
                <a:p>
                  <a:pPr defTabSz="1305711" fontAlgn="auto">
                    <a:spcBef>
                      <a:spcPts val="0"/>
                    </a:spcBef>
                    <a:spcAft>
                      <a:spcPts val="0"/>
                    </a:spcAft>
                    <a:defRPr/>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CITY</a:t>
                  </a:r>
                </a:p>
              </p:txBody>
            </p:sp>
            <p:sp>
              <p:nvSpPr>
                <p:cNvPr id="117" name="Rectangle 116"/>
                <p:cNvSpPr/>
                <p:nvPr/>
              </p:nvSpPr>
              <p:spPr bwMode="auto">
                <a:xfrm>
                  <a:off x="3348874" y="4944604"/>
                  <a:ext cx="509130" cy="356256"/>
                </a:xfrm>
                <a:prstGeom prst="rect">
                  <a:avLst/>
                </a:prstGeom>
              </p:spPr>
              <p:txBody>
                <a:bodyPr wrap="none">
                  <a:spAutoFit/>
                </a:bodyPr>
                <a:lstStyle/>
                <a:p>
                  <a:pPr defTabSz="1305711" fontAlgn="auto">
                    <a:spcBef>
                      <a:spcPts val="0"/>
                    </a:spcBef>
                    <a:spcAft>
                      <a:spcPts val="0"/>
                    </a:spcAft>
                    <a:defRPr/>
                  </a:pPr>
                  <a:r>
                    <a:rPr lang="en-US" sz="1000" b="1" i="1" kern="0" dirty="0" smtClean="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Pine</a:t>
                  </a:r>
                </a:p>
                <a:p>
                  <a:pPr defTabSz="1305711" fontAlgn="auto">
                    <a:spcBef>
                      <a:spcPts val="0"/>
                    </a:spcBef>
                    <a:spcAft>
                      <a:spcPts val="0"/>
                    </a:spcAft>
                    <a:defRPr/>
                  </a:pPr>
                  <a:r>
                    <a:rPr lang="en-US" sz="1000" b="1" i="1" kern="0" dirty="0" smtClean="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Castle</a:t>
                  </a:r>
                  <a:endPar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endParaRPr>
                </a:p>
              </p:txBody>
            </p:sp>
            <p:sp>
              <p:nvSpPr>
                <p:cNvPr id="118" name="Rectangle 117"/>
                <p:cNvSpPr/>
                <p:nvPr/>
              </p:nvSpPr>
              <p:spPr bwMode="auto">
                <a:xfrm>
                  <a:off x="3419223" y="5968941"/>
                  <a:ext cx="774571" cy="400110"/>
                </a:xfrm>
                <a:prstGeom prst="rect">
                  <a:avLst/>
                </a:prstGeom>
              </p:spPr>
              <p:txBody>
                <a:bodyPr wrap="none">
                  <a:spAutoFit/>
                </a:bodyPr>
                <a:lstStyle/>
                <a:p>
                  <a:pPr defTabSz="1305711" fontAlgn="auto">
                    <a:spcBef>
                      <a:spcPts val="0"/>
                    </a:spcBef>
                    <a:spcAft>
                      <a:spcPts val="0"/>
                    </a:spcAft>
                    <a:defRPr/>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MEADOW</a:t>
                  </a:r>
                </a:p>
                <a:p>
                  <a:pPr defTabSz="1305711" fontAlgn="auto">
                    <a:spcBef>
                      <a:spcPts val="0"/>
                    </a:spcBef>
                    <a:spcAft>
                      <a:spcPts val="0"/>
                    </a:spcAft>
                    <a:defRPr/>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WOODS</a:t>
                  </a:r>
                </a:p>
              </p:txBody>
            </p:sp>
            <p:sp>
              <p:nvSpPr>
                <p:cNvPr id="119" name="Rectangle 118"/>
                <p:cNvSpPr/>
                <p:nvPr/>
              </p:nvSpPr>
              <p:spPr bwMode="auto">
                <a:xfrm>
                  <a:off x="3249434" y="4181678"/>
                  <a:ext cx="963725" cy="400110"/>
                </a:xfrm>
                <a:prstGeom prst="rect">
                  <a:avLst/>
                </a:prstGeom>
              </p:spPr>
              <p:txBody>
                <a:bodyPr wrap="none">
                  <a:spAutoFit/>
                </a:bodyPr>
                <a:lstStyle/>
                <a:p>
                  <a:pPr defTabSz="1305711" fontAlgn="auto">
                    <a:spcBef>
                      <a:spcPts val="0"/>
                    </a:spcBef>
                    <a:spcAft>
                      <a:spcPts val="0"/>
                    </a:spcAft>
                    <a:defRPr/>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DOWNTOWN</a:t>
                  </a:r>
                </a:p>
                <a:p>
                  <a:pPr defTabSz="1305711" fontAlgn="auto">
                    <a:spcBef>
                      <a:spcPts val="0"/>
                    </a:spcBef>
                    <a:spcAft>
                      <a:spcPts val="0"/>
                    </a:spcAft>
                    <a:defRPr/>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ORLANDO</a:t>
                  </a:r>
                </a:p>
              </p:txBody>
            </p:sp>
            <p:sp>
              <p:nvSpPr>
                <p:cNvPr id="120" name="Rectangle 119"/>
                <p:cNvSpPr/>
                <p:nvPr/>
              </p:nvSpPr>
              <p:spPr bwMode="auto">
                <a:xfrm>
                  <a:off x="5178402" y="4328491"/>
                  <a:ext cx="1322798" cy="246221"/>
                </a:xfrm>
                <a:prstGeom prst="rect">
                  <a:avLst/>
                </a:prstGeom>
              </p:spPr>
              <p:txBody>
                <a:bodyPr wrap="none">
                  <a:spAutoFit/>
                </a:bodyPr>
                <a:lstStyle/>
                <a:p>
                  <a:pPr defTabSz="1305711" fontAlgn="auto">
                    <a:spcBef>
                      <a:spcPts val="0"/>
                    </a:spcBef>
                    <a:spcAft>
                      <a:spcPts val="0"/>
                    </a:spcAft>
                    <a:defRPr/>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WATERFORD LAKES</a:t>
                  </a:r>
                </a:p>
              </p:txBody>
            </p:sp>
            <p:sp>
              <p:nvSpPr>
                <p:cNvPr id="121" name="Oval 120"/>
                <p:cNvSpPr/>
                <p:nvPr/>
              </p:nvSpPr>
              <p:spPr bwMode="auto">
                <a:xfrm>
                  <a:off x="2367657" y="3842336"/>
                  <a:ext cx="151669" cy="151701"/>
                </a:xfrm>
                <a:prstGeom prst="ellipse">
                  <a:avLst/>
                </a:prstGeom>
                <a:solidFill>
                  <a:srgbClr val="E5721B"/>
                </a:solidFill>
                <a:ln w="34925" cap="flat" cmpd="thickThin" algn="ctr">
                  <a:solidFill>
                    <a:sysClr val="window" lastClr="FFFFFF"/>
                  </a:solidFill>
                  <a:prstDash val="solid"/>
                </a:ln>
                <a:effectLst>
                  <a:glow rad="127000">
                    <a:sysClr val="windowText" lastClr="000000">
                      <a:alpha val="50000"/>
                    </a:sysClr>
                  </a:glow>
                </a:effectLst>
              </p:spPr>
              <p:txBody>
                <a:bodyPr lIns="91436" tIns="45719" rIns="91436" bIns="45719"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22" name="Oval 121"/>
                <p:cNvSpPr/>
                <p:nvPr/>
              </p:nvSpPr>
              <p:spPr bwMode="auto">
                <a:xfrm>
                  <a:off x="5499595" y="4693821"/>
                  <a:ext cx="151669" cy="151701"/>
                </a:xfrm>
                <a:prstGeom prst="ellipse">
                  <a:avLst/>
                </a:prstGeom>
                <a:solidFill>
                  <a:srgbClr val="E5721B"/>
                </a:solidFill>
                <a:ln w="34925" cap="flat" cmpd="thickThin" algn="ctr">
                  <a:solidFill>
                    <a:sysClr val="window" lastClr="FFFFFF"/>
                  </a:solidFill>
                  <a:prstDash val="solid"/>
                </a:ln>
                <a:effectLst>
                  <a:glow rad="127000">
                    <a:sysClr val="windowText" lastClr="000000">
                      <a:alpha val="50000"/>
                    </a:sysClr>
                  </a:glow>
                </a:effectLst>
              </p:spPr>
              <p:txBody>
                <a:bodyPr lIns="91436" tIns="45719" rIns="91436" bIns="45719"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23" name="Oval 122"/>
                <p:cNvSpPr/>
                <p:nvPr/>
              </p:nvSpPr>
              <p:spPr bwMode="auto">
                <a:xfrm>
                  <a:off x="712001" y="5044144"/>
                  <a:ext cx="151669" cy="151701"/>
                </a:xfrm>
                <a:prstGeom prst="ellipse">
                  <a:avLst/>
                </a:prstGeom>
                <a:solidFill>
                  <a:srgbClr val="E5721B"/>
                </a:solidFill>
                <a:ln w="34925" cap="flat" cmpd="thickThin" algn="ctr">
                  <a:solidFill>
                    <a:sysClr val="window" lastClr="FFFFFF"/>
                  </a:solidFill>
                  <a:prstDash val="solid"/>
                </a:ln>
                <a:effectLst>
                  <a:glow rad="127000">
                    <a:sysClr val="windowText" lastClr="000000">
                      <a:alpha val="50000"/>
                    </a:sysClr>
                  </a:glow>
                </a:effectLst>
              </p:spPr>
              <p:txBody>
                <a:bodyPr lIns="91436" tIns="45719" rIns="91436" bIns="45719"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24" name="Rectangle 123"/>
                <p:cNvSpPr/>
                <p:nvPr/>
              </p:nvSpPr>
              <p:spPr bwMode="auto">
                <a:xfrm>
                  <a:off x="883860" y="5097014"/>
                  <a:ext cx="1093569" cy="246221"/>
                </a:xfrm>
                <a:prstGeom prst="rect">
                  <a:avLst/>
                </a:prstGeom>
              </p:spPr>
              <p:txBody>
                <a:bodyPr wrap="none">
                  <a:spAutoFit/>
                </a:bodyPr>
                <a:lstStyle/>
                <a:p>
                  <a:pPr defTabSz="1305711" fontAlgn="auto">
                    <a:spcBef>
                      <a:spcPts val="0"/>
                    </a:spcBef>
                    <a:spcAft>
                      <a:spcPts val="0"/>
                    </a:spcAft>
                    <a:defRPr/>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HORIZON WEST</a:t>
                  </a:r>
                </a:p>
              </p:txBody>
            </p:sp>
            <p:sp>
              <p:nvSpPr>
                <p:cNvPr id="125" name="Oval 124"/>
                <p:cNvSpPr/>
                <p:nvPr/>
              </p:nvSpPr>
              <p:spPr bwMode="auto">
                <a:xfrm>
                  <a:off x="4926931" y="3533907"/>
                  <a:ext cx="151669" cy="151701"/>
                </a:xfrm>
                <a:prstGeom prst="ellipse">
                  <a:avLst/>
                </a:prstGeom>
                <a:solidFill>
                  <a:srgbClr val="E5721B"/>
                </a:solidFill>
                <a:ln w="34925" cap="flat" cmpd="thickThin" algn="ctr">
                  <a:solidFill>
                    <a:sysClr val="window" lastClr="FFFFFF"/>
                  </a:solidFill>
                  <a:prstDash val="solid"/>
                </a:ln>
                <a:effectLst>
                  <a:glow rad="127000">
                    <a:sysClr val="windowText" lastClr="000000">
                      <a:alpha val="50000"/>
                    </a:sysClr>
                  </a:glow>
                </a:effectLst>
              </p:spPr>
              <p:txBody>
                <a:bodyPr lIns="91436" tIns="45719" rIns="91436" bIns="45719"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26" name="Rectangle 125"/>
                <p:cNvSpPr/>
                <p:nvPr/>
              </p:nvSpPr>
              <p:spPr bwMode="auto">
                <a:xfrm>
                  <a:off x="5677559" y="4623388"/>
                  <a:ext cx="1077531" cy="246218"/>
                </a:xfrm>
                <a:prstGeom prst="rect">
                  <a:avLst/>
                </a:prstGeom>
              </p:spPr>
              <p:txBody>
                <a:bodyPr wrap="none" lIns="91436" tIns="45719" rIns="91436" bIns="45719">
                  <a:spAutoFit/>
                </a:bodyPr>
                <a:lstStyle/>
                <a:p>
                  <a:pPr defTabSz="1305711" fontAlgn="auto">
                    <a:spcBef>
                      <a:spcPts val="0"/>
                    </a:spcBef>
                    <a:spcAft>
                      <a:spcPts val="0"/>
                    </a:spcAft>
                    <a:defRPr/>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AVALON PARK</a:t>
                  </a:r>
                </a:p>
              </p:txBody>
            </p:sp>
            <p:sp>
              <p:nvSpPr>
                <p:cNvPr id="127" name="Oval 126"/>
                <p:cNvSpPr/>
                <p:nvPr/>
              </p:nvSpPr>
              <p:spPr bwMode="auto">
                <a:xfrm>
                  <a:off x="3905472" y="5358767"/>
                  <a:ext cx="308839" cy="308839"/>
                </a:xfrm>
                <a:prstGeom prst="ellipse">
                  <a:avLst/>
                </a:prstGeom>
                <a:solidFill>
                  <a:srgbClr val="C00000"/>
                </a:solidFill>
                <a:ln w="34925" cap="flat" cmpd="thickThin" algn="ctr">
                  <a:solidFill>
                    <a:sysClr val="window" lastClr="FFFFFF"/>
                  </a:solidFill>
                  <a:prstDash val="solid"/>
                </a:ln>
                <a:effectLst>
                  <a:glow rad="127000">
                    <a:sysClr val="windowText" lastClr="000000">
                      <a:alpha val="50000"/>
                    </a:sysClr>
                  </a:glow>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29" name="Oval 128"/>
                <p:cNvSpPr/>
                <p:nvPr/>
              </p:nvSpPr>
              <p:spPr bwMode="auto">
                <a:xfrm>
                  <a:off x="4395202" y="6257672"/>
                  <a:ext cx="220552" cy="220641"/>
                </a:xfrm>
                <a:prstGeom prst="ellipse">
                  <a:avLst/>
                </a:prstGeom>
                <a:solidFill>
                  <a:srgbClr val="C00000"/>
                </a:solidFill>
                <a:ln w="34925" cap="flat" cmpd="thickThin" algn="ctr">
                  <a:solidFill>
                    <a:sysClr val="window" lastClr="FFFFFF"/>
                  </a:solidFill>
                  <a:prstDash val="solid"/>
                </a:ln>
                <a:effectLst>
                  <a:glow rad="127000">
                    <a:sysClr val="windowText" lastClr="000000">
                      <a:alpha val="50000"/>
                    </a:sysClr>
                  </a:glow>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30" name="Oval 129"/>
                <p:cNvSpPr/>
                <p:nvPr/>
              </p:nvSpPr>
              <p:spPr bwMode="auto">
                <a:xfrm>
                  <a:off x="5396962" y="5403812"/>
                  <a:ext cx="151658" cy="151720"/>
                </a:xfrm>
                <a:prstGeom prst="ellipse">
                  <a:avLst/>
                </a:prstGeom>
                <a:solidFill>
                  <a:srgbClr val="E5721B"/>
                </a:solidFill>
                <a:ln w="34925" cap="flat" cmpd="thickThin" algn="ctr">
                  <a:solidFill>
                    <a:sysClr val="window" lastClr="FFFFFF"/>
                  </a:solidFill>
                  <a:prstDash val="solid"/>
                </a:ln>
                <a:effectLst>
                  <a:glow rad="127000">
                    <a:sysClr val="windowText" lastClr="000000">
                      <a:alpha val="50000"/>
                    </a:sysClr>
                  </a:glow>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32" name="Oval 131"/>
                <p:cNvSpPr/>
                <p:nvPr/>
              </p:nvSpPr>
              <p:spPr bwMode="auto">
                <a:xfrm>
                  <a:off x="5028335" y="4328018"/>
                  <a:ext cx="151658" cy="151720"/>
                </a:xfrm>
                <a:prstGeom prst="ellipse">
                  <a:avLst/>
                </a:prstGeom>
                <a:solidFill>
                  <a:srgbClr val="E5721B"/>
                </a:solidFill>
                <a:ln w="34925" cap="flat" cmpd="thickThin" algn="ctr">
                  <a:solidFill>
                    <a:sysClr val="window" lastClr="FFFFFF"/>
                  </a:solidFill>
                  <a:prstDash val="solid"/>
                </a:ln>
                <a:effectLst>
                  <a:glow rad="127000">
                    <a:sysClr val="windowText" lastClr="000000">
                      <a:alpha val="50000"/>
                    </a:sysClr>
                  </a:glow>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grpSp>
          <p:sp>
            <p:nvSpPr>
              <p:cNvPr id="97" name="Freeform 11"/>
              <p:cNvSpPr>
                <a:spLocks/>
              </p:cNvSpPr>
              <p:nvPr/>
            </p:nvSpPr>
            <p:spPr bwMode="auto">
              <a:xfrm>
                <a:off x="1863962" y="5398690"/>
                <a:ext cx="514308" cy="948936"/>
              </a:xfrm>
              <a:custGeom>
                <a:avLst/>
                <a:gdLst>
                  <a:gd name="T0" fmla="*/ 1228 w 1341"/>
                  <a:gd name="T1" fmla="*/ 0 h 3212"/>
                  <a:gd name="T2" fmla="*/ 1236 w 1341"/>
                  <a:gd name="T3" fmla="*/ 621 h 3212"/>
                  <a:gd name="T4" fmla="*/ 1260 w 1341"/>
                  <a:gd name="T5" fmla="*/ 863 h 3212"/>
                  <a:gd name="T6" fmla="*/ 1335 w 1341"/>
                  <a:gd name="T7" fmla="*/ 1036 h 3212"/>
                  <a:gd name="T8" fmla="*/ 1328 w 1341"/>
                  <a:gd name="T9" fmla="*/ 1133 h 3212"/>
                  <a:gd name="T10" fmla="*/ 1273 w 1341"/>
                  <a:gd name="T11" fmla="*/ 1220 h 3212"/>
                  <a:gd name="T12" fmla="*/ 1261 w 1341"/>
                  <a:gd name="T13" fmla="*/ 1411 h 3212"/>
                  <a:gd name="T14" fmla="*/ 1094 w 1341"/>
                  <a:gd name="T15" fmla="*/ 1637 h 3212"/>
                  <a:gd name="T16" fmla="*/ 741 w 1341"/>
                  <a:gd name="T17" fmla="*/ 1923 h 3212"/>
                  <a:gd name="T18" fmla="*/ 554 w 1341"/>
                  <a:gd name="T19" fmla="*/ 2095 h 3212"/>
                  <a:gd name="T20" fmla="*/ 541 w 1341"/>
                  <a:gd name="T21" fmla="*/ 2301 h 3212"/>
                  <a:gd name="T22" fmla="*/ 534 w 1341"/>
                  <a:gd name="T23" fmla="*/ 2527 h 3212"/>
                  <a:gd name="T24" fmla="*/ 377 w 1341"/>
                  <a:gd name="T25" fmla="*/ 2737 h 3212"/>
                  <a:gd name="T26" fmla="*/ 0 w 1341"/>
                  <a:gd name="T27" fmla="*/ 3212 h 3212"/>
                  <a:gd name="connsiteX0" fmla="*/ 9104 w 9960"/>
                  <a:gd name="connsiteY0" fmla="*/ 0 h 9097"/>
                  <a:gd name="connsiteX1" fmla="*/ 9217 w 9960"/>
                  <a:gd name="connsiteY1" fmla="*/ 1030 h 9097"/>
                  <a:gd name="connsiteX2" fmla="*/ 9396 w 9960"/>
                  <a:gd name="connsiteY2" fmla="*/ 1784 h 9097"/>
                  <a:gd name="connsiteX3" fmla="*/ 9955 w 9960"/>
                  <a:gd name="connsiteY3" fmla="*/ 2322 h 9097"/>
                  <a:gd name="connsiteX4" fmla="*/ 9903 w 9960"/>
                  <a:gd name="connsiteY4" fmla="*/ 2624 h 9097"/>
                  <a:gd name="connsiteX5" fmla="*/ 9493 w 9960"/>
                  <a:gd name="connsiteY5" fmla="*/ 2895 h 9097"/>
                  <a:gd name="connsiteX6" fmla="*/ 9403 w 9960"/>
                  <a:gd name="connsiteY6" fmla="*/ 3490 h 9097"/>
                  <a:gd name="connsiteX7" fmla="*/ 8158 w 9960"/>
                  <a:gd name="connsiteY7" fmla="*/ 4194 h 9097"/>
                  <a:gd name="connsiteX8" fmla="*/ 5526 w 9960"/>
                  <a:gd name="connsiteY8" fmla="*/ 5084 h 9097"/>
                  <a:gd name="connsiteX9" fmla="*/ 4131 w 9960"/>
                  <a:gd name="connsiteY9" fmla="*/ 5619 h 9097"/>
                  <a:gd name="connsiteX10" fmla="*/ 4034 w 9960"/>
                  <a:gd name="connsiteY10" fmla="*/ 6261 h 9097"/>
                  <a:gd name="connsiteX11" fmla="*/ 3982 w 9960"/>
                  <a:gd name="connsiteY11" fmla="*/ 6964 h 9097"/>
                  <a:gd name="connsiteX12" fmla="*/ 2811 w 9960"/>
                  <a:gd name="connsiteY12" fmla="*/ 7618 h 9097"/>
                  <a:gd name="connsiteX13" fmla="*/ 0 w 9960"/>
                  <a:gd name="connsiteY13" fmla="*/ 9097 h 9097"/>
                  <a:gd name="connsiteX0" fmla="*/ 9254 w 10000"/>
                  <a:gd name="connsiteY0" fmla="*/ 0 h 8868"/>
                  <a:gd name="connsiteX1" fmla="*/ 9434 w 10000"/>
                  <a:gd name="connsiteY1" fmla="*/ 829 h 8868"/>
                  <a:gd name="connsiteX2" fmla="*/ 9995 w 10000"/>
                  <a:gd name="connsiteY2" fmla="*/ 1420 h 8868"/>
                  <a:gd name="connsiteX3" fmla="*/ 9943 w 10000"/>
                  <a:gd name="connsiteY3" fmla="*/ 1752 h 8868"/>
                  <a:gd name="connsiteX4" fmla="*/ 9531 w 10000"/>
                  <a:gd name="connsiteY4" fmla="*/ 2050 h 8868"/>
                  <a:gd name="connsiteX5" fmla="*/ 9441 w 10000"/>
                  <a:gd name="connsiteY5" fmla="*/ 2704 h 8868"/>
                  <a:gd name="connsiteX6" fmla="*/ 8191 w 10000"/>
                  <a:gd name="connsiteY6" fmla="*/ 3478 h 8868"/>
                  <a:gd name="connsiteX7" fmla="*/ 5548 w 10000"/>
                  <a:gd name="connsiteY7" fmla="*/ 4457 h 8868"/>
                  <a:gd name="connsiteX8" fmla="*/ 4148 w 10000"/>
                  <a:gd name="connsiteY8" fmla="*/ 5045 h 8868"/>
                  <a:gd name="connsiteX9" fmla="*/ 4050 w 10000"/>
                  <a:gd name="connsiteY9" fmla="*/ 5750 h 8868"/>
                  <a:gd name="connsiteX10" fmla="*/ 3998 w 10000"/>
                  <a:gd name="connsiteY10" fmla="*/ 6523 h 8868"/>
                  <a:gd name="connsiteX11" fmla="*/ 2822 w 10000"/>
                  <a:gd name="connsiteY11" fmla="*/ 7242 h 8868"/>
                  <a:gd name="connsiteX12" fmla="*/ 0 w 10000"/>
                  <a:gd name="connsiteY12" fmla="*/ 8868 h 8868"/>
                  <a:gd name="connsiteX0" fmla="*/ 9434 w 10000"/>
                  <a:gd name="connsiteY0" fmla="*/ 0 h 9065"/>
                  <a:gd name="connsiteX1" fmla="*/ 9995 w 10000"/>
                  <a:gd name="connsiteY1" fmla="*/ 666 h 9065"/>
                  <a:gd name="connsiteX2" fmla="*/ 9943 w 10000"/>
                  <a:gd name="connsiteY2" fmla="*/ 1041 h 9065"/>
                  <a:gd name="connsiteX3" fmla="*/ 9531 w 10000"/>
                  <a:gd name="connsiteY3" fmla="*/ 1377 h 9065"/>
                  <a:gd name="connsiteX4" fmla="*/ 9441 w 10000"/>
                  <a:gd name="connsiteY4" fmla="*/ 2114 h 9065"/>
                  <a:gd name="connsiteX5" fmla="*/ 8191 w 10000"/>
                  <a:gd name="connsiteY5" fmla="*/ 2987 h 9065"/>
                  <a:gd name="connsiteX6" fmla="*/ 5548 w 10000"/>
                  <a:gd name="connsiteY6" fmla="*/ 4091 h 9065"/>
                  <a:gd name="connsiteX7" fmla="*/ 4148 w 10000"/>
                  <a:gd name="connsiteY7" fmla="*/ 4754 h 9065"/>
                  <a:gd name="connsiteX8" fmla="*/ 4050 w 10000"/>
                  <a:gd name="connsiteY8" fmla="*/ 5549 h 9065"/>
                  <a:gd name="connsiteX9" fmla="*/ 3998 w 10000"/>
                  <a:gd name="connsiteY9" fmla="*/ 6421 h 9065"/>
                  <a:gd name="connsiteX10" fmla="*/ 2822 w 10000"/>
                  <a:gd name="connsiteY10" fmla="*/ 7231 h 9065"/>
                  <a:gd name="connsiteX11" fmla="*/ 0 w 10000"/>
                  <a:gd name="connsiteY11" fmla="*/ 9065 h 9065"/>
                  <a:gd name="connsiteX0" fmla="*/ 9995 w 9995"/>
                  <a:gd name="connsiteY0" fmla="*/ 0 h 9265"/>
                  <a:gd name="connsiteX1" fmla="*/ 9943 w 9995"/>
                  <a:gd name="connsiteY1" fmla="*/ 413 h 9265"/>
                  <a:gd name="connsiteX2" fmla="*/ 9531 w 9995"/>
                  <a:gd name="connsiteY2" fmla="*/ 784 h 9265"/>
                  <a:gd name="connsiteX3" fmla="*/ 9441 w 9995"/>
                  <a:gd name="connsiteY3" fmla="*/ 1597 h 9265"/>
                  <a:gd name="connsiteX4" fmla="*/ 8191 w 9995"/>
                  <a:gd name="connsiteY4" fmla="*/ 2560 h 9265"/>
                  <a:gd name="connsiteX5" fmla="*/ 5548 w 9995"/>
                  <a:gd name="connsiteY5" fmla="*/ 3778 h 9265"/>
                  <a:gd name="connsiteX6" fmla="*/ 4148 w 9995"/>
                  <a:gd name="connsiteY6" fmla="*/ 4509 h 9265"/>
                  <a:gd name="connsiteX7" fmla="*/ 4050 w 9995"/>
                  <a:gd name="connsiteY7" fmla="*/ 5386 h 9265"/>
                  <a:gd name="connsiteX8" fmla="*/ 3998 w 9995"/>
                  <a:gd name="connsiteY8" fmla="*/ 6348 h 9265"/>
                  <a:gd name="connsiteX9" fmla="*/ 2822 w 9995"/>
                  <a:gd name="connsiteY9" fmla="*/ 7242 h 9265"/>
                  <a:gd name="connsiteX10" fmla="*/ 0 w 9995"/>
                  <a:gd name="connsiteY10" fmla="*/ 9265 h 9265"/>
                  <a:gd name="connsiteX0" fmla="*/ 9948 w 9948"/>
                  <a:gd name="connsiteY0" fmla="*/ 0 h 9554"/>
                  <a:gd name="connsiteX1" fmla="*/ 9536 w 9948"/>
                  <a:gd name="connsiteY1" fmla="*/ 400 h 9554"/>
                  <a:gd name="connsiteX2" fmla="*/ 9446 w 9948"/>
                  <a:gd name="connsiteY2" fmla="*/ 1278 h 9554"/>
                  <a:gd name="connsiteX3" fmla="*/ 8195 w 9948"/>
                  <a:gd name="connsiteY3" fmla="*/ 2317 h 9554"/>
                  <a:gd name="connsiteX4" fmla="*/ 5551 w 9948"/>
                  <a:gd name="connsiteY4" fmla="*/ 3632 h 9554"/>
                  <a:gd name="connsiteX5" fmla="*/ 4150 w 9948"/>
                  <a:gd name="connsiteY5" fmla="*/ 4421 h 9554"/>
                  <a:gd name="connsiteX6" fmla="*/ 4052 w 9948"/>
                  <a:gd name="connsiteY6" fmla="*/ 5367 h 9554"/>
                  <a:gd name="connsiteX7" fmla="*/ 4000 w 9948"/>
                  <a:gd name="connsiteY7" fmla="*/ 6406 h 9554"/>
                  <a:gd name="connsiteX8" fmla="*/ 2823 w 9948"/>
                  <a:gd name="connsiteY8" fmla="*/ 7371 h 9554"/>
                  <a:gd name="connsiteX9" fmla="*/ 0 w 9948"/>
                  <a:gd name="connsiteY9" fmla="*/ 9554 h 9554"/>
                  <a:gd name="connsiteX0" fmla="*/ 9586 w 9586"/>
                  <a:gd name="connsiteY0" fmla="*/ 0 h 9581"/>
                  <a:gd name="connsiteX1" fmla="*/ 9495 w 9586"/>
                  <a:gd name="connsiteY1" fmla="*/ 919 h 9581"/>
                  <a:gd name="connsiteX2" fmla="*/ 8238 w 9586"/>
                  <a:gd name="connsiteY2" fmla="*/ 2006 h 9581"/>
                  <a:gd name="connsiteX3" fmla="*/ 5580 w 9586"/>
                  <a:gd name="connsiteY3" fmla="*/ 3383 h 9581"/>
                  <a:gd name="connsiteX4" fmla="*/ 4172 w 9586"/>
                  <a:gd name="connsiteY4" fmla="*/ 4208 h 9581"/>
                  <a:gd name="connsiteX5" fmla="*/ 4073 w 9586"/>
                  <a:gd name="connsiteY5" fmla="*/ 5199 h 9581"/>
                  <a:gd name="connsiteX6" fmla="*/ 4021 w 9586"/>
                  <a:gd name="connsiteY6" fmla="*/ 6286 h 9581"/>
                  <a:gd name="connsiteX7" fmla="*/ 2838 w 9586"/>
                  <a:gd name="connsiteY7" fmla="*/ 7296 h 9581"/>
                  <a:gd name="connsiteX8" fmla="*/ 0 w 9586"/>
                  <a:gd name="connsiteY8" fmla="*/ 9581 h 9581"/>
                  <a:gd name="connsiteX0" fmla="*/ 9905 w 9905"/>
                  <a:gd name="connsiteY0" fmla="*/ 0 h 9041"/>
                  <a:gd name="connsiteX1" fmla="*/ 8594 w 9905"/>
                  <a:gd name="connsiteY1" fmla="*/ 1135 h 9041"/>
                  <a:gd name="connsiteX2" fmla="*/ 5821 w 9905"/>
                  <a:gd name="connsiteY2" fmla="*/ 2572 h 9041"/>
                  <a:gd name="connsiteX3" fmla="*/ 4352 w 9905"/>
                  <a:gd name="connsiteY3" fmla="*/ 3433 h 9041"/>
                  <a:gd name="connsiteX4" fmla="*/ 4249 w 9905"/>
                  <a:gd name="connsiteY4" fmla="*/ 4467 h 9041"/>
                  <a:gd name="connsiteX5" fmla="*/ 4195 w 9905"/>
                  <a:gd name="connsiteY5" fmla="*/ 5602 h 9041"/>
                  <a:gd name="connsiteX6" fmla="*/ 2961 w 9905"/>
                  <a:gd name="connsiteY6" fmla="*/ 6656 h 9041"/>
                  <a:gd name="connsiteX7" fmla="*/ 0 w 9905"/>
                  <a:gd name="connsiteY7" fmla="*/ 9041 h 9041"/>
                  <a:gd name="connsiteX0" fmla="*/ 8676 w 8676"/>
                  <a:gd name="connsiteY0" fmla="*/ 0 h 8745"/>
                  <a:gd name="connsiteX1" fmla="*/ 5877 w 8676"/>
                  <a:gd name="connsiteY1" fmla="*/ 1590 h 8745"/>
                  <a:gd name="connsiteX2" fmla="*/ 4394 w 8676"/>
                  <a:gd name="connsiteY2" fmla="*/ 2542 h 8745"/>
                  <a:gd name="connsiteX3" fmla="*/ 4290 w 8676"/>
                  <a:gd name="connsiteY3" fmla="*/ 3686 h 8745"/>
                  <a:gd name="connsiteX4" fmla="*/ 4235 w 8676"/>
                  <a:gd name="connsiteY4" fmla="*/ 4941 h 8745"/>
                  <a:gd name="connsiteX5" fmla="*/ 2989 w 8676"/>
                  <a:gd name="connsiteY5" fmla="*/ 6107 h 8745"/>
                  <a:gd name="connsiteX6" fmla="*/ 0 w 8676"/>
                  <a:gd name="connsiteY6" fmla="*/ 8745 h 8745"/>
                  <a:gd name="connsiteX0" fmla="*/ 6774 w 6774"/>
                  <a:gd name="connsiteY0" fmla="*/ 0 h 8182"/>
                  <a:gd name="connsiteX1" fmla="*/ 5065 w 6774"/>
                  <a:gd name="connsiteY1" fmla="*/ 1089 h 8182"/>
                  <a:gd name="connsiteX2" fmla="*/ 4945 w 6774"/>
                  <a:gd name="connsiteY2" fmla="*/ 2397 h 8182"/>
                  <a:gd name="connsiteX3" fmla="*/ 4881 w 6774"/>
                  <a:gd name="connsiteY3" fmla="*/ 3832 h 8182"/>
                  <a:gd name="connsiteX4" fmla="*/ 3445 w 6774"/>
                  <a:gd name="connsiteY4" fmla="*/ 5165 h 8182"/>
                  <a:gd name="connsiteX5" fmla="*/ 0 w 6774"/>
                  <a:gd name="connsiteY5" fmla="*/ 8182 h 8182"/>
                  <a:gd name="connsiteX0" fmla="*/ 7477 w 7477"/>
                  <a:gd name="connsiteY0" fmla="*/ 0 h 8669"/>
                  <a:gd name="connsiteX1" fmla="*/ 7300 w 7477"/>
                  <a:gd name="connsiteY1" fmla="*/ 1599 h 8669"/>
                  <a:gd name="connsiteX2" fmla="*/ 7205 w 7477"/>
                  <a:gd name="connsiteY2" fmla="*/ 3352 h 8669"/>
                  <a:gd name="connsiteX3" fmla="*/ 5086 w 7477"/>
                  <a:gd name="connsiteY3" fmla="*/ 4982 h 8669"/>
                  <a:gd name="connsiteX4" fmla="*/ 0 w 7477"/>
                  <a:gd name="connsiteY4" fmla="*/ 8669 h 8669"/>
                  <a:gd name="connsiteX0" fmla="*/ 9763 w 9856"/>
                  <a:gd name="connsiteY0" fmla="*/ 0 h 8155"/>
                  <a:gd name="connsiteX1" fmla="*/ 9636 w 9856"/>
                  <a:gd name="connsiteY1" fmla="*/ 2022 h 8155"/>
                  <a:gd name="connsiteX2" fmla="*/ 6802 w 9856"/>
                  <a:gd name="connsiteY2" fmla="*/ 3902 h 8155"/>
                  <a:gd name="connsiteX3" fmla="*/ 0 w 9856"/>
                  <a:gd name="connsiteY3" fmla="*/ 8155 h 8155"/>
                  <a:gd name="connsiteX0" fmla="*/ 10079 w 10087"/>
                  <a:gd name="connsiteY0" fmla="*/ 0 h 8499"/>
                  <a:gd name="connsiteX1" fmla="*/ 9777 w 10087"/>
                  <a:gd name="connsiteY1" fmla="*/ 978 h 8499"/>
                  <a:gd name="connsiteX2" fmla="*/ 6901 w 10087"/>
                  <a:gd name="connsiteY2" fmla="*/ 3284 h 8499"/>
                  <a:gd name="connsiteX3" fmla="*/ 0 w 10087"/>
                  <a:gd name="connsiteY3" fmla="*/ 8499 h 8499"/>
                  <a:gd name="connsiteX0" fmla="*/ 10163 w 10163"/>
                  <a:gd name="connsiteY0" fmla="*/ 0 h 13472"/>
                  <a:gd name="connsiteX1" fmla="*/ 9693 w 10163"/>
                  <a:gd name="connsiteY1" fmla="*/ 4623 h 13472"/>
                  <a:gd name="connsiteX2" fmla="*/ 6841 w 10163"/>
                  <a:gd name="connsiteY2" fmla="*/ 7336 h 13472"/>
                  <a:gd name="connsiteX3" fmla="*/ 0 w 10163"/>
                  <a:gd name="connsiteY3" fmla="*/ 13472 h 13472"/>
                  <a:gd name="connsiteX0" fmla="*/ 10163 w 10163"/>
                  <a:gd name="connsiteY0" fmla="*/ 0 h 13472"/>
                  <a:gd name="connsiteX1" fmla="*/ 10051 w 10163"/>
                  <a:gd name="connsiteY1" fmla="*/ 680 h 13472"/>
                  <a:gd name="connsiteX2" fmla="*/ 9693 w 10163"/>
                  <a:gd name="connsiteY2" fmla="*/ 4623 h 13472"/>
                  <a:gd name="connsiteX3" fmla="*/ 6841 w 10163"/>
                  <a:gd name="connsiteY3" fmla="*/ 7336 h 13472"/>
                  <a:gd name="connsiteX4" fmla="*/ 0 w 10163"/>
                  <a:gd name="connsiteY4" fmla="*/ 13472 h 13472"/>
                  <a:gd name="connsiteX0" fmla="*/ 11715 w 11715"/>
                  <a:gd name="connsiteY0" fmla="*/ 0 h 13548"/>
                  <a:gd name="connsiteX1" fmla="*/ 10051 w 11715"/>
                  <a:gd name="connsiteY1" fmla="*/ 756 h 13548"/>
                  <a:gd name="connsiteX2" fmla="*/ 9693 w 11715"/>
                  <a:gd name="connsiteY2" fmla="*/ 4699 h 13548"/>
                  <a:gd name="connsiteX3" fmla="*/ 6841 w 11715"/>
                  <a:gd name="connsiteY3" fmla="*/ 7412 h 13548"/>
                  <a:gd name="connsiteX4" fmla="*/ 0 w 11715"/>
                  <a:gd name="connsiteY4" fmla="*/ 13548 h 13548"/>
                  <a:gd name="connsiteX0" fmla="*/ 11715 w 11715"/>
                  <a:gd name="connsiteY0" fmla="*/ 0 h 13548"/>
                  <a:gd name="connsiteX1" fmla="*/ 9997 w 11715"/>
                  <a:gd name="connsiteY1" fmla="*/ 642 h 13548"/>
                  <a:gd name="connsiteX2" fmla="*/ 9693 w 11715"/>
                  <a:gd name="connsiteY2" fmla="*/ 4699 h 13548"/>
                  <a:gd name="connsiteX3" fmla="*/ 6841 w 11715"/>
                  <a:gd name="connsiteY3" fmla="*/ 7412 h 13548"/>
                  <a:gd name="connsiteX4" fmla="*/ 0 w 11715"/>
                  <a:gd name="connsiteY4" fmla="*/ 13548 h 13548"/>
                  <a:gd name="connsiteX0" fmla="*/ 11715 w 11715"/>
                  <a:gd name="connsiteY0" fmla="*/ 0 h 13548"/>
                  <a:gd name="connsiteX1" fmla="*/ 9997 w 11715"/>
                  <a:gd name="connsiteY1" fmla="*/ 642 h 13548"/>
                  <a:gd name="connsiteX2" fmla="*/ 9693 w 11715"/>
                  <a:gd name="connsiteY2" fmla="*/ 4699 h 13548"/>
                  <a:gd name="connsiteX3" fmla="*/ 6841 w 11715"/>
                  <a:gd name="connsiteY3" fmla="*/ 7412 h 13548"/>
                  <a:gd name="connsiteX4" fmla="*/ 0 w 11715"/>
                  <a:gd name="connsiteY4" fmla="*/ 13548 h 13548"/>
                  <a:gd name="connsiteX0" fmla="*/ 11715 w 11715"/>
                  <a:gd name="connsiteY0" fmla="*/ 0 h 13548"/>
                  <a:gd name="connsiteX1" fmla="*/ 9783 w 11715"/>
                  <a:gd name="connsiteY1" fmla="*/ 109 h 13548"/>
                  <a:gd name="connsiteX2" fmla="*/ 9693 w 11715"/>
                  <a:gd name="connsiteY2" fmla="*/ 4699 h 13548"/>
                  <a:gd name="connsiteX3" fmla="*/ 6841 w 11715"/>
                  <a:gd name="connsiteY3" fmla="*/ 7412 h 13548"/>
                  <a:gd name="connsiteX4" fmla="*/ 0 w 11715"/>
                  <a:gd name="connsiteY4" fmla="*/ 13548 h 13548"/>
                  <a:gd name="connsiteX0" fmla="*/ 11715 w 11715"/>
                  <a:gd name="connsiteY0" fmla="*/ 0 h 13548"/>
                  <a:gd name="connsiteX1" fmla="*/ 9783 w 11715"/>
                  <a:gd name="connsiteY1" fmla="*/ 109 h 13548"/>
                  <a:gd name="connsiteX2" fmla="*/ 9693 w 11715"/>
                  <a:gd name="connsiteY2" fmla="*/ 4699 h 13548"/>
                  <a:gd name="connsiteX3" fmla="*/ 6841 w 11715"/>
                  <a:gd name="connsiteY3" fmla="*/ 7412 h 13548"/>
                  <a:gd name="connsiteX4" fmla="*/ 0 w 11715"/>
                  <a:gd name="connsiteY4" fmla="*/ 13548 h 13548"/>
                  <a:gd name="connsiteX0" fmla="*/ 11715 w 11715"/>
                  <a:gd name="connsiteY0" fmla="*/ 0 h 13548"/>
                  <a:gd name="connsiteX1" fmla="*/ 10051 w 11715"/>
                  <a:gd name="connsiteY1" fmla="*/ 223 h 13548"/>
                  <a:gd name="connsiteX2" fmla="*/ 9693 w 11715"/>
                  <a:gd name="connsiteY2" fmla="*/ 4699 h 13548"/>
                  <a:gd name="connsiteX3" fmla="*/ 6841 w 11715"/>
                  <a:gd name="connsiteY3" fmla="*/ 7412 h 13548"/>
                  <a:gd name="connsiteX4" fmla="*/ 0 w 11715"/>
                  <a:gd name="connsiteY4" fmla="*/ 13548 h 13548"/>
                  <a:gd name="connsiteX0" fmla="*/ 11715 w 11715"/>
                  <a:gd name="connsiteY0" fmla="*/ 0 h 13548"/>
                  <a:gd name="connsiteX1" fmla="*/ 10051 w 11715"/>
                  <a:gd name="connsiteY1" fmla="*/ 223 h 13548"/>
                  <a:gd name="connsiteX2" fmla="*/ 9693 w 11715"/>
                  <a:gd name="connsiteY2" fmla="*/ 4699 h 13548"/>
                  <a:gd name="connsiteX3" fmla="*/ 6841 w 11715"/>
                  <a:gd name="connsiteY3" fmla="*/ 7412 h 13548"/>
                  <a:gd name="connsiteX4" fmla="*/ 0 w 11715"/>
                  <a:gd name="connsiteY4" fmla="*/ 13548 h 13548"/>
                  <a:gd name="connsiteX0" fmla="*/ 11715 w 11715"/>
                  <a:gd name="connsiteY0" fmla="*/ 0 h 13548"/>
                  <a:gd name="connsiteX1" fmla="*/ 10051 w 11715"/>
                  <a:gd name="connsiteY1" fmla="*/ 223 h 13548"/>
                  <a:gd name="connsiteX2" fmla="*/ 9693 w 11715"/>
                  <a:gd name="connsiteY2" fmla="*/ 4699 h 13548"/>
                  <a:gd name="connsiteX3" fmla="*/ 6841 w 11715"/>
                  <a:gd name="connsiteY3" fmla="*/ 7412 h 13548"/>
                  <a:gd name="connsiteX4" fmla="*/ 0 w 11715"/>
                  <a:gd name="connsiteY4" fmla="*/ 13548 h 13548"/>
                  <a:gd name="connsiteX0" fmla="*/ 11715 w 11715"/>
                  <a:gd name="connsiteY0" fmla="*/ 0 h 13434"/>
                  <a:gd name="connsiteX1" fmla="*/ 10051 w 11715"/>
                  <a:gd name="connsiteY1" fmla="*/ 109 h 13434"/>
                  <a:gd name="connsiteX2" fmla="*/ 9693 w 11715"/>
                  <a:gd name="connsiteY2" fmla="*/ 4585 h 13434"/>
                  <a:gd name="connsiteX3" fmla="*/ 6841 w 11715"/>
                  <a:gd name="connsiteY3" fmla="*/ 7298 h 13434"/>
                  <a:gd name="connsiteX4" fmla="*/ 0 w 11715"/>
                  <a:gd name="connsiteY4" fmla="*/ 13434 h 13434"/>
                  <a:gd name="connsiteX0" fmla="*/ 7188 w 7188"/>
                  <a:gd name="connsiteY0" fmla="*/ 0 h 9432"/>
                  <a:gd name="connsiteX1" fmla="*/ 5524 w 7188"/>
                  <a:gd name="connsiteY1" fmla="*/ 109 h 9432"/>
                  <a:gd name="connsiteX2" fmla="*/ 5166 w 7188"/>
                  <a:gd name="connsiteY2" fmla="*/ 4585 h 9432"/>
                  <a:gd name="connsiteX3" fmla="*/ 2314 w 7188"/>
                  <a:gd name="connsiteY3" fmla="*/ 7298 h 9432"/>
                  <a:gd name="connsiteX4" fmla="*/ 0 w 7188"/>
                  <a:gd name="connsiteY4" fmla="*/ 9432 h 9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 h="9432">
                    <a:moveTo>
                      <a:pt x="7188" y="0"/>
                    </a:moveTo>
                    <a:cubicBezTo>
                      <a:pt x="7169" y="113"/>
                      <a:pt x="6298" y="63"/>
                      <a:pt x="5524" y="109"/>
                    </a:cubicBezTo>
                    <a:cubicBezTo>
                      <a:pt x="5607" y="1031"/>
                      <a:pt x="5701" y="3476"/>
                      <a:pt x="5166" y="4585"/>
                    </a:cubicBezTo>
                    <a:cubicBezTo>
                      <a:pt x="4678" y="5582"/>
                      <a:pt x="3227" y="6497"/>
                      <a:pt x="2314" y="7298"/>
                    </a:cubicBezTo>
                    <a:cubicBezTo>
                      <a:pt x="34" y="9343"/>
                      <a:pt x="2280" y="7387"/>
                      <a:pt x="0" y="9432"/>
                    </a:cubicBezTo>
                  </a:path>
                </a:pathLst>
              </a:custGeom>
              <a:noFill/>
              <a:ln w="44450" cap="flat">
                <a:solidFill>
                  <a:srgbClr val="C00000"/>
                </a:solidFill>
                <a:prstDash val="sysDot"/>
                <a:miter lim="800000"/>
                <a:headEnd/>
                <a:tailEnd type="arrow" w="lg" len="sm"/>
              </a:ln>
              <a:effectLst>
                <a:glow rad="25400">
                  <a:schemeClr val="tx1">
                    <a:alpha val="40000"/>
                  </a:schemeClr>
                </a:glow>
              </a:effectLst>
              <a:extLst>
                <a:ext uri="{909E8E84-426E-40DD-AFC4-6F175D3DCCD1}">
                  <a14:hiddenFill xmlns:a14="http://schemas.microsoft.com/office/drawing/2010/main">
                    <a:solidFill>
                      <a:srgbClr val="FFFFFF"/>
                    </a:solidFill>
                  </a14:hiddenFill>
                </a:ext>
              </a:extLst>
            </p:spPr>
            <p:txBody>
              <a:bodyPr/>
              <a:lstStyle/>
              <a:p>
                <a:pPr defTabSz="1305711" fontAlgn="auto">
                  <a:spcBef>
                    <a:spcPts val="0"/>
                  </a:spcBef>
                  <a:spcAft>
                    <a:spcPts val="0"/>
                  </a:spcAft>
                  <a:defRPr/>
                </a:pPr>
                <a:endParaRPr lang="en-US" sz="2600" kern="0">
                  <a:solidFill>
                    <a:prstClr val="black"/>
                  </a:solidFill>
                  <a:latin typeface="Calibri"/>
                </a:endParaRPr>
              </a:p>
            </p:txBody>
          </p:sp>
          <p:sp>
            <p:nvSpPr>
              <p:cNvPr id="98" name="Freeform 97"/>
              <p:cNvSpPr/>
              <p:nvPr/>
            </p:nvSpPr>
            <p:spPr>
              <a:xfrm>
                <a:off x="2327618" y="5390494"/>
                <a:ext cx="1584681" cy="271919"/>
              </a:xfrm>
              <a:custGeom>
                <a:avLst/>
                <a:gdLst>
                  <a:gd name="connsiteX0" fmla="*/ 0 w 1517650"/>
                  <a:gd name="connsiteY0" fmla="*/ 9525 h 9525"/>
                  <a:gd name="connsiteX1" fmla="*/ 285750 w 1517650"/>
                  <a:gd name="connsiteY1" fmla="*/ 9525 h 9525"/>
                  <a:gd name="connsiteX2" fmla="*/ 1517650 w 1517650"/>
                  <a:gd name="connsiteY2" fmla="*/ 0 h 9525"/>
                  <a:gd name="connsiteX0" fmla="*/ 0 w 9153"/>
                  <a:gd name="connsiteY0" fmla="*/ 10000 h 10000"/>
                  <a:gd name="connsiteX1" fmla="*/ 1036 w 9153"/>
                  <a:gd name="connsiteY1" fmla="*/ 10000 h 10000"/>
                  <a:gd name="connsiteX2" fmla="*/ 9153 w 9153"/>
                  <a:gd name="connsiteY2" fmla="*/ 0 h 10000"/>
                  <a:gd name="connsiteX0" fmla="*/ 0 w 10000"/>
                  <a:gd name="connsiteY0" fmla="*/ 10000 h 10000"/>
                  <a:gd name="connsiteX1" fmla="*/ 686 w 10000"/>
                  <a:gd name="connsiteY1" fmla="*/ 5001 h 10000"/>
                  <a:gd name="connsiteX2" fmla="*/ 1132 w 10000"/>
                  <a:gd name="connsiteY2" fmla="*/ 10000 h 10000"/>
                  <a:gd name="connsiteX3" fmla="*/ 10000 w 10000"/>
                  <a:gd name="connsiteY3" fmla="*/ 0 h 10000"/>
                  <a:gd name="connsiteX0" fmla="*/ 0 w 10309"/>
                  <a:gd name="connsiteY0" fmla="*/ 240000 h 240000"/>
                  <a:gd name="connsiteX1" fmla="*/ 995 w 10309"/>
                  <a:gd name="connsiteY1" fmla="*/ 5001 h 240000"/>
                  <a:gd name="connsiteX2" fmla="*/ 1441 w 10309"/>
                  <a:gd name="connsiteY2" fmla="*/ 10000 h 240000"/>
                  <a:gd name="connsiteX3" fmla="*/ 10309 w 10309"/>
                  <a:gd name="connsiteY3" fmla="*/ 0 h 240000"/>
                  <a:gd name="connsiteX0" fmla="*/ 0 w 10309"/>
                  <a:gd name="connsiteY0" fmla="*/ 240000 h 240000"/>
                  <a:gd name="connsiteX1" fmla="*/ 206 w 10309"/>
                  <a:gd name="connsiteY1" fmla="*/ 10000 h 240000"/>
                  <a:gd name="connsiteX2" fmla="*/ 1441 w 10309"/>
                  <a:gd name="connsiteY2" fmla="*/ 10000 h 240000"/>
                  <a:gd name="connsiteX3" fmla="*/ 10309 w 10309"/>
                  <a:gd name="connsiteY3" fmla="*/ 0 h 240000"/>
                  <a:gd name="connsiteX0" fmla="*/ 0 w 10309"/>
                  <a:gd name="connsiteY0" fmla="*/ 240000 h 240000"/>
                  <a:gd name="connsiteX1" fmla="*/ 69 w 10309"/>
                  <a:gd name="connsiteY1" fmla="*/ 119999 h 240000"/>
                  <a:gd name="connsiteX2" fmla="*/ 206 w 10309"/>
                  <a:gd name="connsiteY2" fmla="*/ 10000 h 240000"/>
                  <a:gd name="connsiteX3" fmla="*/ 1441 w 10309"/>
                  <a:gd name="connsiteY3" fmla="*/ 10000 h 240000"/>
                  <a:gd name="connsiteX4" fmla="*/ 10309 w 10309"/>
                  <a:gd name="connsiteY4" fmla="*/ 0 h 240000"/>
                  <a:gd name="connsiteX0" fmla="*/ 347 w 10245"/>
                  <a:gd name="connsiteY0" fmla="*/ 300000 h 300000"/>
                  <a:gd name="connsiteX1" fmla="*/ 5 w 10245"/>
                  <a:gd name="connsiteY1" fmla="*/ 119999 h 300000"/>
                  <a:gd name="connsiteX2" fmla="*/ 142 w 10245"/>
                  <a:gd name="connsiteY2" fmla="*/ 10000 h 300000"/>
                  <a:gd name="connsiteX3" fmla="*/ 1377 w 10245"/>
                  <a:gd name="connsiteY3" fmla="*/ 10000 h 300000"/>
                  <a:gd name="connsiteX4" fmla="*/ 10245 w 10245"/>
                  <a:gd name="connsiteY4" fmla="*/ 0 h 300000"/>
                  <a:gd name="connsiteX0" fmla="*/ 347 w 10245"/>
                  <a:gd name="connsiteY0" fmla="*/ 300000 h 300000"/>
                  <a:gd name="connsiteX1" fmla="*/ 5 w 10245"/>
                  <a:gd name="connsiteY1" fmla="*/ 214999 h 300000"/>
                  <a:gd name="connsiteX2" fmla="*/ 142 w 10245"/>
                  <a:gd name="connsiteY2" fmla="*/ 10000 h 300000"/>
                  <a:gd name="connsiteX3" fmla="*/ 1377 w 10245"/>
                  <a:gd name="connsiteY3" fmla="*/ 10000 h 300000"/>
                  <a:gd name="connsiteX4" fmla="*/ 10245 w 10245"/>
                  <a:gd name="connsiteY4" fmla="*/ 0 h 300000"/>
                  <a:gd name="connsiteX0" fmla="*/ 587 w 10245"/>
                  <a:gd name="connsiteY0" fmla="*/ 294999 h 294999"/>
                  <a:gd name="connsiteX1" fmla="*/ 5 w 10245"/>
                  <a:gd name="connsiteY1" fmla="*/ 214999 h 294999"/>
                  <a:gd name="connsiteX2" fmla="*/ 142 w 10245"/>
                  <a:gd name="connsiteY2" fmla="*/ 10000 h 294999"/>
                  <a:gd name="connsiteX3" fmla="*/ 1377 w 10245"/>
                  <a:gd name="connsiteY3" fmla="*/ 10000 h 294999"/>
                  <a:gd name="connsiteX4" fmla="*/ 10245 w 10245"/>
                  <a:gd name="connsiteY4" fmla="*/ 0 h 294999"/>
                  <a:gd name="connsiteX0" fmla="*/ 609 w 10267"/>
                  <a:gd name="connsiteY0" fmla="*/ 294999 h 294999"/>
                  <a:gd name="connsiteX1" fmla="*/ 302 w 10267"/>
                  <a:gd name="connsiteY1" fmla="*/ 250000 h 294999"/>
                  <a:gd name="connsiteX2" fmla="*/ 27 w 10267"/>
                  <a:gd name="connsiteY2" fmla="*/ 214999 h 294999"/>
                  <a:gd name="connsiteX3" fmla="*/ 164 w 10267"/>
                  <a:gd name="connsiteY3" fmla="*/ 10000 h 294999"/>
                  <a:gd name="connsiteX4" fmla="*/ 1399 w 10267"/>
                  <a:gd name="connsiteY4" fmla="*/ 10000 h 294999"/>
                  <a:gd name="connsiteX5" fmla="*/ 10267 w 10267"/>
                  <a:gd name="connsiteY5" fmla="*/ 0 h 294999"/>
                  <a:gd name="connsiteX0" fmla="*/ 1398 w 10267"/>
                  <a:gd name="connsiteY0" fmla="*/ 299998 h 299998"/>
                  <a:gd name="connsiteX1" fmla="*/ 302 w 10267"/>
                  <a:gd name="connsiteY1" fmla="*/ 250000 h 299998"/>
                  <a:gd name="connsiteX2" fmla="*/ 27 w 10267"/>
                  <a:gd name="connsiteY2" fmla="*/ 214999 h 299998"/>
                  <a:gd name="connsiteX3" fmla="*/ 164 w 10267"/>
                  <a:gd name="connsiteY3" fmla="*/ 10000 h 299998"/>
                  <a:gd name="connsiteX4" fmla="*/ 1399 w 10267"/>
                  <a:gd name="connsiteY4" fmla="*/ 10000 h 299998"/>
                  <a:gd name="connsiteX5" fmla="*/ 10267 w 10267"/>
                  <a:gd name="connsiteY5" fmla="*/ 0 h 299998"/>
                  <a:gd name="connsiteX0" fmla="*/ 1398 w 10267"/>
                  <a:gd name="connsiteY0" fmla="*/ 299998 h 299998"/>
                  <a:gd name="connsiteX1" fmla="*/ 302 w 10267"/>
                  <a:gd name="connsiteY1" fmla="*/ 285000 h 299998"/>
                  <a:gd name="connsiteX2" fmla="*/ 27 w 10267"/>
                  <a:gd name="connsiteY2" fmla="*/ 214999 h 299998"/>
                  <a:gd name="connsiteX3" fmla="*/ 164 w 10267"/>
                  <a:gd name="connsiteY3" fmla="*/ 10000 h 299998"/>
                  <a:gd name="connsiteX4" fmla="*/ 1399 w 10267"/>
                  <a:gd name="connsiteY4" fmla="*/ 10000 h 299998"/>
                  <a:gd name="connsiteX5" fmla="*/ 10267 w 10267"/>
                  <a:gd name="connsiteY5" fmla="*/ 0 h 299998"/>
                  <a:gd name="connsiteX0" fmla="*/ 1398 w 10267"/>
                  <a:gd name="connsiteY0" fmla="*/ 299998 h 299998"/>
                  <a:gd name="connsiteX1" fmla="*/ 850 w 10267"/>
                  <a:gd name="connsiteY1" fmla="*/ 289999 h 299998"/>
                  <a:gd name="connsiteX2" fmla="*/ 302 w 10267"/>
                  <a:gd name="connsiteY2" fmla="*/ 285000 h 299998"/>
                  <a:gd name="connsiteX3" fmla="*/ 27 w 10267"/>
                  <a:gd name="connsiteY3" fmla="*/ 214999 h 299998"/>
                  <a:gd name="connsiteX4" fmla="*/ 164 w 10267"/>
                  <a:gd name="connsiteY4" fmla="*/ 10000 h 299998"/>
                  <a:gd name="connsiteX5" fmla="*/ 1399 w 10267"/>
                  <a:gd name="connsiteY5" fmla="*/ 10000 h 299998"/>
                  <a:gd name="connsiteX6" fmla="*/ 10267 w 10267"/>
                  <a:gd name="connsiteY6" fmla="*/ 0 h 299998"/>
                  <a:gd name="connsiteX0" fmla="*/ 1981 w 10267"/>
                  <a:gd name="connsiteY0" fmla="*/ 349998 h 349998"/>
                  <a:gd name="connsiteX1" fmla="*/ 850 w 10267"/>
                  <a:gd name="connsiteY1" fmla="*/ 289999 h 349998"/>
                  <a:gd name="connsiteX2" fmla="*/ 302 w 10267"/>
                  <a:gd name="connsiteY2" fmla="*/ 285000 h 349998"/>
                  <a:gd name="connsiteX3" fmla="*/ 27 w 10267"/>
                  <a:gd name="connsiteY3" fmla="*/ 214999 h 349998"/>
                  <a:gd name="connsiteX4" fmla="*/ 164 w 10267"/>
                  <a:gd name="connsiteY4" fmla="*/ 10000 h 349998"/>
                  <a:gd name="connsiteX5" fmla="*/ 1399 w 10267"/>
                  <a:gd name="connsiteY5" fmla="*/ 10000 h 349998"/>
                  <a:gd name="connsiteX6" fmla="*/ 10267 w 10267"/>
                  <a:gd name="connsiteY6" fmla="*/ 0 h 349998"/>
                  <a:gd name="connsiteX0" fmla="*/ 1981 w 10267"/>
                  <a:gd name="connsiteY0" fmla="*/ 349998 h 349998"/>
                  <a:gd name="connsiteX1" fmla="*/ 1364 w 10267"/>
                  <a:gd name="connsiteY1" fmla="*/ 309998 h 349998"/>
                  <a:gd name="connsiteX2" fmla="*/ 850 w 10267"/>
                  <a:gd name="connsiteY2" fmla="*/ 289999 h 349998"/>
                  <a:gd name="connsiteX3" fmla="*/ 302 w 10267"/>
                  <a:gd name="connsiteY3" fmla="*/ 285000 h 349998"/>
                  <a:gd name="connsiteX4" fmla="*/ 27 w 10267"/>
                  <a:gd name="connsiteY4" fmla="*/ 214999 h 349998"/>
                  <a:gd name="connsiteX5" fmla="*/ 164 w 10267"/>
                  <a:gd name="connsiteY5" fmla="*/ 10000 h 349998"/>
                  <a:gd name="connsiteX6" fmla="*/ 1399 w 10267"/>
                  <a:gd name="connsiteY6" fmla="*/ 10000 h 349998"/>
                  <a:gd name="connsiteX7" fmla="*/ 10267 w 10267"/>
                  <a:gd name="connsiteY7" fmla="*/ 0 h 349998"/>
                  <a:gd name="connsiteX0" fmla="*/ 1981 w 10267"/>
                  <a:gd name="connsiteY0" fmla="*/ 349998 h 349998"/>
                  <a:gd name="connsiteX1" fmla="*/ 1467 w 10267"/>
                  <a:gd name="connsiteY1" fmla="*/ 294999 h 349998"/>
                  <a:gd name="connsiteX2" fmla="*/ 850 w 10267"/>
                  <a:gd name="connsiteY2" fmla="*/ 289999 h 349998"/>
                  <a:gd name="connsiteX3" fmla="*/ 302 w 10267"/>
                  <a:gd name="connsiteY3" fmla="*/ 285000 h 349998"/>
                  <a:gd name="connsiteX4" fmla="*/ 27 w 10267"/>
                  <a:gd name="connsiteY4" fmla="*/ 214999 h 349998"/>
                  <a:gd name="connsiteX5" fmla="*/ 164 w 10267"/>
                  <a:gd name="connsiteY5" fmla="*/ 10000 h 349998"/>
                  <a:gd name="connsiteX6" fmla="*/ 1399 w 10267"/>
                  <a:gd name="connsiteY6" fmla="*/ 10000 h 349998"/>
                  <a:gd name="connsiteX7" fmla="*/ 10267 w 10267"/>
                  <a:gd name="connsiteY7" fmla="*/ 0 h 349998"/>
                  <a:gd name="connsiteX0" fmla="*/ 1981 w 10267"/>
                  <a:gd name="connsiteY0" fmla="*/ 349998 h 349998"/>
                  <a:gd name="connsiteX1" fmla="*/ 1467 w 10267"/>
                  <a:gd name="connsiteY1" fmla="*/ 294999 h 349998"/>
                  <a:gd name="connsiteX2" fmla="*/ 850 w 10267"/>
                  <a:gd name="connsiteY2" fmla="*/ 289999 h 349998"/>
                  <a:gd name="connsiteX3" fmla="*/ 302 w 10267"/>
                  <a:gd name="connsiteY3" fmla="*/ 285000 h 349998"/>
                  <a:gd name="connsiteX4" fmla="*/ 27 w 10267"/>
                  <a:gd name="connsiteY4" fmla="*/ 214999 h 349998"/>
                  <a:gd name="connsiteX5" fmla="*/ 27 w 10267"/>
                  <a:gd name="connsiteY5" fmla="*/ 99999 h 349998"/>
                  <a:gd name="connsiteX6" fmla="*/ 164 w 10267"/>
                  <a:gd name="connsiteY6" fmla="*/ 10000 h 349998"/>
                  <a:gd name="connsiteX7" fmla="*/ 1399 w 10267"/>
                  <a:gd name="connsiteY7" fmla="*/ 10000 h 349998"/>
                  <a:gd name="connsiteX8" fmla="*/ 10267 w 10267"/>
                  <a:gd name="connsiteY8" fmla="*/ 0 h 349998"/>
                  <a:gd name="connsiteX0" fmla="*/ 2061 w 10347"/>
                  <a:gd name="connsiteY0" fmla="*/ 349998 h 349998"/>
                  <a:gd name="connsiteX1" fmla="*/ 1547 w 10347"/>
                  <a:gd name="connsiteY1" fmla="*/ 294999 h 349998"/>
                  <a:gd name="connsiteX2" fmla="*/ 930 w 10347"/>
                  <a:gd name="connsiteY2" fmla="*/ 289999 h 349998"/>
                  <a:gd name="connsiteX3" fmla="*/ 382 w 10347"/>
                  <a:gd name="connsiteY3" fmla="*/ 285000 h 349998"/>
                  <a:gd name="connsiteX4" fmla="*/ 107 w 10347"/>
                  <a:gd name="connsiteY4" fmla="*/ 214999 h 349998"/>
                  <a:gd name="connsiteX5" fmla="*/ 4 w 10347"/>
                  <a:gd name="connsiteY5" fmla="*/ 99999 h 349998"/>
                  <a:gd name="connsiteX6" fmla="*/ 244 w 10347"/>
                  <a:gd name="connsiteY6" fmla="*/ 10000 h 349998"/>
                  <a:gd name="connsiteX7" fmla="*/ 1479 w 10347"/>
                  <a:gd name="connsiteY7" fmla="*/ 10000 h 349998"/>
                  <a:gd name="connsiteX8" fmla="*/ 10347 w 10347"/>
                  <a:gd name="connsiteY8" fmla="*/ 0 h 349998"/>
                  <a:gd name="connsiteX0" fmla="*/ 2061 w 14153"/>
                  <a:gd name="connsiteY0" fmla="*/ 354997 h 354997"/>
                  <a:gd name="connsiteX1" fmla="*/ 1547 w 14153"/>
                  <a:gd name="connsiteY1" fmla="*/ 299998 h 354997"/>
                  <a:gd name="connsiteX2" fmla="*/ 930 w 14153"/>
                  <a:gd name="connsiteY2" fmla="*/ 294998 h 354997"/>
                  <a:gd name="connsiteX3" fmla="*/ 382 w 14153"/>
                  <a:gd name="connsiteY3" fmla="*/ 289999 h 354997"/>
                  <a:gd name="connsiteX4" fmla="*/ 107 w 14153"/>
                  <a:gd name="connsiteY4" fmla="*/ 219998 h 354997"/>
                  <a:gd name="connsiteX5" fmla="*/ 4 w 14153"/>
                  <a:gd name="connsiteY5" fmla="*/ 104998 h 354997"/>
                  <a:gd name="connsiteX6" fmla="*/ 244 w 14153"/>
                  <a:gd name="connsiteY6" fmla="*/ 14999 h 354997"/>
                  <a:gd name="connsiteX7" fmla="*/ 1479 w 14153"/>
                  <a:gd name="connsiteY7" fmla="*/ 14999 h 354997"/>
                  <a:gd name="connsiteX8" fmla="*/ 14153 w 14153"/>
                  <a:gd name="connsiteY8" fmla="*/ 0 h 354997"/>
                  <a:gd name="connsiteX0" fmla="*/ 2061 w 14564"/>
                  <a:gd name="connsiteY0" fmla="*/ 349998 h 349998"/>
                  <a:gd name="connsiteX1" fmla="*/ 1547 w 14564"/>
                  <a:gd name="connsiteY1" fmla="*/ 294999 h 349998"/>
                  <a:gd name="connsiteX2" fmla="*/ 930 w 14564"/>
                  <a:gd name="connsiteY2" fmla="*/ 289999 h 349998"/>
                  <a:gd name="connsiteX3" fmla="*/ 382 w 14564"/>
                  <a:gd name="connsiteY3" fmla="*/ 285000 h 349998"/>
                  <a:gd name="connsiteX4" fmla="*/ 107 w 14564"/>
                  <a:gd name="connsiteY4" fmla="*/ 214999 h 349998"/>
                  <a:gd name="connsiteX5" fmla="*/ 4 w 14564"/>
                  <a:gd name="connsiteY5" fmla="*/ 99999 h 349998"/>
                  <a:gd name="connsiteX6" fmla="*/ 244 w 14564"/>
                  <a:gd name="connsiteY6" fmla="*/ 10000 h 349998"/>
                  <a:gd name="connsiteX7" fmla="*/ 1479 w 14564"/>
                  <a:gd name="connsiteY7" fmla="*/ 10000 h 349998"/>
                  <a:gd name="connsiteX8" fmla="*/ 14564 w 14564"/>
                  <a:gd name="connsiteY8" fmla="*/ 0 h 349998"/>
                  <a:gd name="connsiteX0" fmla="*/ 2061 w 14735"/>
                  <a:gd name="connsiteY0" fmla="*/ 354999 h 354999"/>
                  <a:gd name="connsiteX1" fmla="*/ 1547 w 14735"/>
                  <a:gd name="connsiteY1" fmla="*/ 300000 h 354999"/>
                  <a:gd name="connsiteX2" fmla="*/ 930 w 14735"/>
                  <a:gd name="connsiteY2" fmla="*/ 295000 h 354999"/>
                  <a:gd name="connsiteX3" fmla="*/ 382 w 14735"/>
                  <a:gd name="connsiteY3" fmla="*/ 290001 h 354999"/>
                  <a:gd name="connsiteX4" fmla="*/ 107 w 14735"/>
                  <a:gd name="connsiteY4" fmla="*/ 220000 h 354999"/>
                  <a:gd name="connsiteX5" fmla="*/ 4 w 14735"/>
                  <a:gd name="connsiteY5" fmla="*/ 105000 h 354999"/>
                  <a:gd name="connsiteX6" fmla="*/ 244 w 14735"/>
                  <a:gd name="connsiteY6" fmla="*/ 15001 h 354999"/>
                  <a:gd name="connsiteX7" fmla="*/ 1479 w 14735"/>
                  <a:gd name="connsiteY7" fmla="*/ 15001 h 354999"/>
                  <a:gd name="connsiteX8" fmla="*/ 14735 w 14735"/>
                  <a:gd name="connsiteY8" fmla="*/ 0 h 354999"/>
                  <a:gd name="connsiteX0" fmla="*/ 2061 w 14186"/>
                  <a:gd name="connsiteY0" fmla="*/ 354999 h 354999"/>
                  <a:gd name="connsiteX1" fmla="*/ 1547 w 14186"/>
                  <a:gd name="connsiteY1" fmla="*/ 300000 h 354999"/>
                  <a:gd name="connsiteX2" fmla="*/ 930 w 14186"/>
                  <a:gd name="connsiteY2" fmla="*/ 295000 h 354999"/>
                  <a:gd name="connsiteX3" fmla="*/ 382 w 14186"/>
                  <a:gd name="connsiteY3" fmla="*/ 290001 h 354999"/>
                  <a:gd name="connsiteX4" fmla="*/ 107 w 14186"/>
                  <a:gd name="connsiteY4" fmla="*/ 220000 h 354999"/>
                  <a:gd name="connsiteX5" fmla="*/ 4 w 14186"/>
                  <a:gd name="connsiteY5" fmla="*/ 105000 h 354999"/>
                  <a:gd name="connsiteX6" fmla="*/ 244 w 14186"/>
                  <a:gd name="connsiteY6" fmla="*/ 15001 h 354999"/>
                  <a:gd name="connsiteX7" fmla="*/ 1479 w 14186"/>
                  <a:gd name="connsiteY7" fmla="*/ 15001 h 354999"/>
                  <a:gd name="connsiteX8" fmla="*/ 14186 w 14186"/>
                  <a:gd name="connsiteY8" fmla="*/ 0 h 35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86" h="354999">
                    <a:moveTo>
                      <a:pt x="2061" y="354999"/>
                    </a:moveTo>
                    <a:cubicBezTo>
                      <a:pt x="1958" y="348332"/>
                      <a:pt x="1735" y="310000"/>
                      <a:pt x="1547" y="300000"/>
                    </a:cubicBezTo>
                    <a:cubicBezTo>
                      <a:pt x="1359" y="290000"/>
                      <a:pt x="1107" y="299166"/>
                      <a:pt x="930" y="295000"/>
                    </a:cubicBezTo>
                    <a:cubicBezTo>
                      <a:pt x="753" y="290834"/>
                      <a:pt x="519" y="302501"/>
                      <a:pt x="382" y="290001"/>
                    </a:cubicBezTo>
                    <a:cubicBezTo>
                      <a:pt x="245" y="277501"/>
                      <a:pt x="153" y="250833"/>
                      <a:pt x="107" y="220000"/>
                    </a:cubicBezTo>
                    <a:cubicBezTo>
                      <a:pt x="61" y="189167"/>
                      <a:pt x="-19" y="139166"/>
                      <a:pt x="4" y="105000"/>
                    </a:cubicBezTo>
                    <a:cubicBezTo>
                      <a:pt x="27" y="70834"/>
                      <a:pt x="15" y="30001"/>
                      <a:pt x="244" y="15001"/>
                    </a:cubicBezTo>
                    <a:cubicBezTo>
                      <a:pt x="393" y="16667"/>
                      <a:pt x="1330" y="13335"/>
                      <a:pt x="1479" y="15001"/>
                    </a:cubicBezTo>
                    <a:lnTo>
                      <a:pt x="14186" y="0"/>
                    </a:lnTo>
                  </a:path>
                </a:pathLst>
              </a:custGeom>
              <a:noFill/>
              <a:ln w="44450" cap="flat">
                <a:solidFill>
                  <a:srgbClr val="C00000"/>
                </a:solidFill>
                <a:prstDash val="sysDot"/>
                <a:miter lim="800000"/>
                <a:headEnd/>
                <a:tailEnd type="arrow" w="lg" len="sm"/>
              </a:ln>
              <a:effectLst>
                <a:glow rad="25400">
                  <a:schemeClr val="tx1">
                    <a:alpha val="40000"/>
                  </a:schemeClr>
                </a:glow>
              </a:effectLst>
              <a:extLst>
                <a:ext uri="{909E8E84-426E-40DD-AFC4-6F175D3DCCD1}">
                  <a14:hiddenFill xmlns:a14="http://schemas.microsoft.com/office/drawing/2010/main">
                    <a:solidFill>
                      <a:srgbClr val="FFFFFF"/>
                    </a:solidFill>
                  </a14:hiddenFill>
                </a:ext>
              </a:extLst>
            </p:spPr>
            <p:txBody>
              <a:bodyPr/>
              <a:lstStyle/>
              <a:p>
                <a:pPr defTabSz="1305711" fontAlgn="auto">
                  <a:spcBef>
                    <a:spcPts val="0"/>
                  </a:spcBef>
                  <a:spcAft>
                    <a:spcPts val="0"/>
                  </a:spcAft>
                  <a:defRPr/>
                </a:pPr>
                <a:endParaRPr lang="en-US" sz="2600" kern="0">
                  <a:solidFill>
                    <a:prstClr val="black"/>
                  </a:solidFill>
                  <a:latin typeface="Calibri"/>
                </a:endParaRPr>
              </a:p>
            </p:txBody>
          </p:sp>
        </p:grpSp>
        <p:sp>
          <p:nvSpPr>
            <p:cNvPr id="84" name="Oval 83"/>
            <p:cNvSpPr/>
            <p:nvPr/>
          </p:nvSpPr>
          <p:spPr bwMode="auto">
            <a:xfrm>
              <a:off x="2482710" y="5584649"/>
              <a:ext cx="151669" cy="151701"/>
            </a:xfrm>
            <a:prstGeom prst="ellipse">
              <a:avLst/>
            </a:prstGeom>
            <a:solidFill>
              <a:srgbClr val="E5721B"/>
            </a:solidFill>
            <a:ln w="34925" cap="flat" cmpd="thickThin" algn="ctr">
              <a:solidFill>
                <a:sysClr val="window" lastClr="FFFFFF"/>
              </a:solidFill>
              <a:prstDash val="solid"/>
            </a:ln>
            <a:effectLst>
              <a:glow rad="127000">
                <a:sysClr val="windowText" lastClr="000000">
                  <a:alpha val="50000"/>
                </a:sysClr>
              </a:glow>
            </a:effectLst>
          </p:spPr>
          <p:txBody>
            <a:bodyPr lIns="91436" tIns="45719" rIns="91436" bIns="45719"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95" name="Rectangle 94"/>
            <p:cNvSpPr/>
            <p:nvPr/>
          </p:nvSpPr>
          <p:spPr bwMode="auto">
            <a:xfrm>
              <a:off x="1765279" y="5485352"/>
              <a:ext cx="557321" cy="219234"/>
            </a:xfrm>
            <a:prstGeom prst="rect">
              <a:avLst/>
            </a:prstGeom>
          </p:spPr>
          <p:txBody>
            <a:bodyPr wrap="none">
              <a:spAutoFit/>
            </a:bodyPr>
            <a:lstStyle/>
            <a:p>
              <a:pPr defTabSz="1305711" fontAlgn="auto">
                <a:spcBef>
                  <a:spcPts val="0"/>
                </a:spcBef>
                <a:spcAft>
                  <a:spcPts val="0"/>
                </a:spcAft>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I-DRIVE</a:t>
              </a:r>
            </a:p>
          </p:txBody>
        </p:sp>
      </p:grpSp>
      <p:sp>
        <p:nvSpPr>
          <p:cNvPr id="135" name="Rectangle 134"/>
          <p:cNvSpPr/>
          <p:nvPr/>
        </p:nvSpPr>
        <p:spPr bwMode="auto">
          <a:xfrm>
            <a:off x="6722478" y="2929335"/>
            <a:ext cx="715260" cy="246221"/>
          </a:xfrm>
          <a:prstGeom prst="rect">
            <a:avLst/>
          </a:prstGeom>
        </p:spPr>
        <p:txBody>
          <a:bodyPr wrap="none">
            <a:spAutoFit/>
          </a:bodyPr>
          <a:lstStyle/>
          <a:p>
            <a:pPr defTabSz="1305711" fontAlgn="auto">
              <a:spcBef>
                <a:spcPts val="0"/>
              </a:spcBef>
              <a:spcAft>
                <a:spcPts val="0"/>
              </a:spcAft>
              <a:defRPr/>
            </a:pPr>
            <a:r>
              <a:rPr lang="en-US" sz="1000" b="1" i="1" kern="0" dirty="0" smtClean="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Pine Hills</a:t>
            </a:r>
            <a:endPar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endParaRPr>
          </a:p>
        </p:txBody>
      </p:sp>
      <p:sp>
        <p:nvSpPr>
          <p:cNvPr id="136" name="Freeform 135"/>
          <p:cNvSpPr/>
          <p:nvPr/>
        </p:nvSpPr>
        <p:spPr>
          <a:xfrm>
            <a:off x="2" y="-50779"/>
            <a:ext cx="14630399" cy="8737578"/>
          </a:xfrm>
          <a:custGeom>
            <a:avLst/>
            <a:gdLst>
              <a:gd name="connsiteX0" fmla="*/ 7676790 w 14630399"/>
              <a:gd name="connsiteY0" fmla="*/ 5611022 h 8737578"/>
              <a:gd name="connsiteX1" fmla="*/ 7678638 w 14630399"/>
              <a:gd name="connsiteY1" fmla="*/ 5611022 h 8737578"/>
              <a:gd name="connsiteX2" fmla="*/ 7680787 w 14630399"/>
              <a:gd name="connsiteY2" fmla="*/ 5611022 h 8737578"/>
              <a:gd name="connsiteX3" fmla="*/ 7684011 w 14630399"/>
              <a:gd name="connsiteY3" fmla="*/ 5611022 h 8737578"/>
              <a:gd name="connsiteX4" fmla="*/ 7686160 w 14630399"/>
              <a:gd name="connsiteY4" fmla="*/ 5611022 h 8737578"/>
              <a:gd name="connsiteX5" fmla="*/ 7688308 w 14630399"/>
              <a:gd name="connsiteY5" fmla="*/ 5611022 h 8737578"/>
              <a:gd name="connsiteX6" fmla="*/ 7691532 w 14630399"/>
              <a:gd name="connsiteY6" fmla="*/ 5611022 h 8737578"/>
              <a:gd name="connsiteX7" fmla="*/ 7693681 w 14630399"/>
              <a:gd name="connsiteY7" fmla="*/ 5611022 h 8737578"/>
              <a:gd name="connsiteX8" fmla="*/ 7695830 w 14630399"/>
              <a:gd name="connsiteY8" fmla="*/ 5611022 h 8737578"/>
              <a:gd name="connsiteX9" fmla="*/ 7695830 w 14630399"/>
              <a:gd name="connsiteY9" fmla="*/ 5611230 h 8737578"/>
              <a:gd name="connsiteX10" fmla="*/ 7694286 w 14630399"/>
              <a:gd name="connsiteY10" fmla="*/ 5611230 h 8737578"/>
              <a:gd name="connsiteX11" fmla="*/ 7692138 w 14630399"/>
              <a:gd name="connsiteY11" fmla="*/ 5611230 h 8737578"/>
              <a:gd name="connsiteX12" fmla="*/ 7688917 w 14630399"/>
              <a:gd name="connsiteY12" fmla="*/ 5611230 h 8737578"/>
              <a:gd name="connsiteX13" fmla="*/ 7686769 w 14630399"/>
              <a:gd name="connsiteY13" fmla="*/ 5611230 h 8737578"/>
              <a:gd name="connsiteX14" fmla="*/ 7684621 w 14630399"/>
              <a:gd name="connsiteY14" fmla="*/ 5611230 h 8737578"/>
              <a:gd name="connsiteX15" fmla="*/ 7681399 w 14630399"/>
              <a:gd name="connsiteY15" fmla="*/ 5611230 h 8737578"/>
              <a:gd name="connsiteX16" fmla="*/ 7679251 w 14630399"/>
              <a:gd name="connsiteY16" fmla="*/ 5611230 h 8737578"/>
              <a:gd name="connsiteX17" fmla="*/ 7677104 w 14630399"/>
              <a:gd name="connsiteY17" fmla="*/ 5611230 h 8737578"/>
              <a:gd name="connsiteX18" fmla="*/ 7660513 w 14630399"/>
              <a:gd name="connsiteY18" fmla="*/ 5605715 h 8737578"/>
              <a:gd name="connsiteX19" fmla="*/ 7673266 w 14630399"/>
              <a:gd name="connsiteY19" fmla="*/ 5608885 h 8737578"/>
              <a:gd name="connsiteX20" fmla="*/ 7673400 w 14630399"/>
              <a:gd name="connsiteY20" fmla="*/ 5608974 h 8737578"/>
              <a:gd name="connsiteX21" fmla="*/ 7660995 w 14630399"/>
              <a:gd name="connsiteY21" fmla="*/ 5605889 h 8737578"/>
              <a:gd name="connsiteX22" fmla="*/ 7643672 w 14630399"/>
              <a:gd name="connsiteY22" fmla="*/ 5601406 h 8737578"/>
              <a:gd name="connsiteX23" fmla="*/ 7648553 w 14630399"/>
              <a:gd name="connsiteY23" fmla="*/ 5601406 h 8737578"/>
              <a:gd name="connsiteX24" fmla="*/ 7649135 w 14630399"/>
              <a:gd name="connsiteY24" fmla="*/ 5601616 h 8737578"/>
              <a:gd name="connsiteX25" fmla="*/ 7643813 w 14630399"/>
              <a:gd name="connsiteY25" fmla="*/ 5601616 h 8737578"/>
              <a:gd name="connsiteX26" fmla="*/ 7630820 w 14630399"/>
              <a:gd name="connsiteY26" fmla="*/ 5596169 h 8737578"/>
              <a:gd name="connsiteX27" fmla="*/ 7641031 w 14630399"/>
              <a:gd name="connsiteY27" fmla="*/ 5598200 h 8737578"/>
              <a:gd name="connsiteX28" fmla="*/ 7641097 w 14630399"/>
              <a:gd name="connsiteY28" fmla="*/ 5598298 h 8737578"/>
              <a:gd name="connsiteX29" fmla="*/ 7630926 w 14630399"/>
              <a:gd name="connsiteY29" fmla="*/ 5596275 h 8737578"/>
              <a:gd name="connsiteX30" fmla="*/ 7623267 w 14630399"/>
              <a:gd name="connsiteY30" fmla="*/ 5593926 h 8737578"/>
              <a:gd name="connsiteX31" fmla="*/ 7624914 w 14630399"/>
              <a:gd name="connsiteY31" fmla="*/ 5593926 h 8737578"/>
              <a:gd name="connsiteX32" fmla="*/ 7628138 w 14630399"/>
              <a:gd name="connsiteY32" fmla="*/ 5593926 h 8737578"/>
              <a:gd name="connsiteX33" fmla="*/ 7628351 w 14630399"/>
              <a:gd name="connsiteY33" fmla="*/ 5594138 h 8737578"/>
              <a:gd name="connsiteX34" fmla="*/ 7625557 w 14630399"/>
              <a:gd name="connsiteY34" fmla="*/ 5594138 h 8737578"/>
              <a:gd name="connsiteX35" fmla="*/ 7623409 w 14630399"/>
              <a:gd name="connsiteY35" fmla="*/ 5594138 h 8737578"/>
              <a:gd name="connsiteX36" fmla="*/ 7608054 w 14630399"/>
              <a:gd name="connsiteY36" fmla="*/ 5590721 h 8737578"/>
              <a:gd name="connsiteX37" fmla="*/ 7613095 w 14630399"/>
              <a:gd name="connsiteY37" fmla="*/ 5590721 h 8737578"/>
              <a:gd name="connsiteX38" fmla="*/ 7617393 w 14630399"/>
              <a:gd name="connsiteY38" fmla="*/ 5590721 h 8737578"/>
              <a:gd name="connsiteX39" fmla="*/ 7620616 w 14630399"/>
              <a:gd name="connsiteY39" fmla="*/ 5590721 h 8737578"/>
              <a:gd name="connsiteX40" fmla="*/ 7620759 w 14630399"/>
              <a:gd name="connsiteY40" fmla="*/ 5590933 h 8737578"/>
              <a:gd name="connsiteX41" fmla="*/ 7618040 w 14630399"/>
              <a:gd name="connsiteY41" fmla="*/ 5590933 h 8737578"/>
              <a:gd name="connsiteX42" fmla="*/ 7613744 w 14630399"/>
              <a:gd name="connsiteY42" fmla="*/ 5590933 h 8737578"/>
              <a:gd name="connsiteX43" fmla="*/ 7608375 w 14630399"/>
              <a:gd name="connsiteY43" fmla="*/ 5590933 h 8737578"/>
              <a:gd name="connsiteX44" fmla="*/ 7577088 w 14630399"/>
              <a:gd name="connsiteY44" fmla="*/ 5586446 h 8737578"/>
              <a:gd name="connsiteX45" fmla="*/ 7579786 w 14630399"/>
              <a:gd name="connsiteY45" fmla="*/ 5586446 h 8737578"/>
              <a:gd name="connsiteX46" fmla="*/ 7581935 w 14630399"/>
              <a:gd name="connsiteY46" fmla="*/ 5586446 h 8737578"/>
              <a:gd name="connsiteX47" fmla="*/ 7589456 w 14630399"/>
              <a:gd name="connsiteY47" fmla="*/ 5588583 h 8737578"/>
              <a:gd name="connsiteX48" fmla="*/ 7594829 w 14630399"/>
              <a:gd name="connsiteY48" fmla="*/ 5588583 h 8737578"/>
              <a:gd name="connsiteX49" fmla="*/ 7600201 w 14630399"/>
              <a:gd name="connsiteY49" fmla="*/ 5588583 h 8737578"/>
              <a:gd name="connsiteX50" fmla="*/ 7604499 w 14630399"/>
              <a:gd name="connsiteY50" fmla="*/ 5588583 h 8737578"/>
              <a:gd name="connsiteX51" fmla="*/ 7604821 w 14630399"/>
              <a:gd name="connsiteY51" fmla="*/ 5588797 h 8737578"/>
              <a:gd name="connsiteX52" fmla="*/ 7600857 w 14630399"/>
              <a:gd name="connsiteY52" fmla="*/ 5588797 h 8737578"/>
              <a:gd name="connsiteX53" fmla="*/ 7595488 w 14630399"/>
              <a:gd name="connsiteY53" fmla="*/ 5588797 h 8737578"/>
              <a:gd name="connsiteX54" fmla="*/ 7590118 w 14630399"/>
              <a:gd name="connsiteY54" fmla="*/ 5588797 h 8737578"/>
              <a:gd name="connsiteX55" fmla="*/ 7582601 w 14630399"/>
              <a:gd name="connsiteY55" fmla="*/ 5586660 h 8737578"/>
              <a:gd name="connsiteX56" fmla="*/ 7580453 w 14630399"/>
              <a:gd name="connsiteY56" fmla="*/ 5586660 h 8737578"/>
              <a:gd name="connsiteX57" fmla="*/ 7577232 w 14630399"/>
              <a:gd name="connsiteY57" fmla="*/ 5586660 h 8737578"/>
              <a:gd name="connsiteX58" fmla="*/ 7567352 w 14630399"/>
              <a:gd name="connsiteY58" fmla="*/ 5583241 h 8737578"/>
              <a:gd name="connsiteX59" fmla="*/ 7569041 w 14630399"/>
              <a:gd name="connsiteY59" fmla="*/ 5583241 h 8737578"/>
              <a:gd name="connsiteX60" fmla="*/ 7574414 w 14630399"/>
              <a:gd name="connsiteY60" fmla="*/ 5583241 h 8737578"/>
              <a:gd name="connsiteX61" fmla="*/ 7574557 w 14630399"/>
              <a:gd name="connsiteY61" fmla="*/ 5583455 h 8737578"/>
              <a:gd name="connsiteX62" fmla="*/ 7569714 w 14630399"/>
              <a:gd name="connsiteY62" fmla="*/ 5583455 h 8737578"/>
              <a:gd name="connsiteX63" fmla="*/ 7567567 w 14630399"/>
              <a:gd name="connsiteY63" fmla="*/ 5583455 h 8737578"/>
              <a:gd name="connsiteX64" fmla="*/ 7557686 w 14630399"/>
              <a:gd name="connsiteY64" fmla="*/ 5581104 h 8737578"/>
              <a:gd name="connsiteX65" fmla="*/ 7559371 w 14630399"/>
              <a:gd name="connsiteY65" fmla="*/ 5581104 h 8737578"/>
              <a:gd name="connsiteX66" fmla="*/ 7561520 w 14630399"/>
              <a:gd name="connsiteY66" fmla="*/ 5581104 h 8737578"/>
              <a:gd name="connsiteX67" fmla="*/ 7564743 w 14630399"/>
              <a:gd name="connsiteY67" fmla="*/ 5581104 h 8737578"/>
              <a:gd name="connsiteX68" fmla="*/ 7564959 w 14630399"/>
              <a:gd name="connsiteY68" fmla="*/ 5581319 h 8737578"/>
              <a:gd name="connsiteX69" fmla="*/ 7562197 w 14630399"/>
              <a:gd name="connsiteY69" fmla="*/ 5581319 h 8737578"/>
              <a:gd name="connsiteX70" fmla="*/ 7560049 w 14630399"/>
              <a:gd name="connsiteY70" fmla="*/ 5581319 h 8737578"/>
              <a:gd name="connsiteX71" fmla="*/ 7557902 w 14630399"/>
              <a:gd name="connsiteY71" fmla="*/ 5581319 h 8737578"/>
              <a:gd name="connsiteX72" fmla="*/ 7549094 w 14630399"/>
              <a:gd name="connsiteY72" fmla="*/ 5577898 h 8737578"/>
              <a:gd name="connsiteX73" fmla="*/ 7553998 w 14630399"/>
              <a:gd name="connsiteY73" fmla="*/ 5577898 h 8737578"/>
              <a:gd name="connsiteX74" fmla="*/ 7554215 w 14630399"/>
              <a:gd name="connsiteY74" fmla="*/ 5578114 h 8737578"/>
              <a:gd name="connsiteX75" fmla="*/ 7549310 w 14630399"/>
              <a:gd name="connsiteY75" fmla="*/ 5578114 h 8737578"/>
              <a:gd name="connsiteX76" fmla="*/ 7541359 w 14630399"/>
              <a:gd name="connsiteY76" fmla="*/ 5575761 h 8737578"/>
              <a:gd name="connsiteX77" fmla="*/ 7546477 w 14630399"/>
              <a:gd name="connsiteY77" fmla="*/ 5575761 h 8737578"/>
              <a:gd name="connsiteX78" fmla="*/ 7546694 w 14630399"/>
              <a:gd name="connsiteY78" fmla="*/ 5575977 h 8737578"/>
              <a:gd name="connsiteX79" fmla="*/ 7541793 w 14630399"/>
              <a:gd name="connsiteY79" fmla="*/ 5575977 h 8737578"/>
              <a:gd name="connsiteX80" fmla="*/ 7529763 w 14630399"/>
              <a:gd name="connsiteY80" fmla="*/ 5573624 h 8737578"/>
              <a:gd name="connsiteX81" fmla="*/ 7531434 w 14630399"/>
              <a:gd name="connsiteY81" fmla="*/ 5573624 h 8737578"/>
              <a:gd name="connsiteX82" fmla="*/ 7533583 w 14630399"/>
              <a:gd name="connsiteY82" fmla="*/ 5573624 h 8737578"/>
              <a:gd name="connsiteX83" fmla="*/ 7536807 w 14630399"/>
              <a:gd name="connsiteY83" fmla="*/ 5573624 h 8737578"/>
              <a:gd name="connsiteX84" fmla="*/ 7537242 w 14630399"/>
              <a:gd name="connsiteY84" fmla="*/ 5573841 h 8737578"/>
              <a:gd name="connsiteX85" fmla="*/ 7534276 w 14630399"/>
              <a:gd name="connsiteY85" fmla="*/ 5573841 h 8737578"/>
              <a:gd name="connsiteX86" fmla="*/ 7532128 w 14630399"/>
              <a:gd name="connsiteY86" fmla="*/ 5573841 h 8737578"/>
              <a:gd name="connsiteX87" fmla="*/ 7529980 w 14630399"/>
              <a:gd name="connsiteY87" fmla="*/ 5573841 h 8737578"/>
              <a:gd name="connsiteX88" fmla="*/ 7466621 w 14630399"/>
              <a:gd name="connsiteY88" fmla="*/ 5570419 h 8737578"/>
              <a:gd name="connsiteX89" fmla="*/ 7485232 w 14630399"/>
              <a:gd name="connsiteY89" fmla="*/ 5570419 h 8737578"/>
              <a:gd name="connsiteX90" fmla="*/ 7505647 w 14630399"/>
              <a:gd name="connsiteY90" fmla="*/ 5570419 h 8737578"/>
              <a:gd name="connsiteX91" fmla="*/ 7508870 w 14630399"/>
              <a:gd name="connsiteY91" fmla="*/ 5570419 h 8737578"/>
              <a:gd name="connsiteX92" fmla="*/ 7513168 w 14630399"/>
              <a:gd name="connsiteY92" fmla="*/ 5570419 h 8737578"/>
              <a:gd name="connsiteX93" fmla="*/ 7516392 w 14630399"/>
              <a:gd name="connsiteY93" fmla="*/ 5570419 h 8737578"/>
              <a:gd name="connsiteX94" fmla="*/ 7518541 w 14630399"/>
              <a:gd name="connsiteY94" fmla="*/ 5570419 h 8737578"/>
              <a:gd name="connsiteX95" fmla="*/ 7520690 w 14630399"/>
              <a:gd name="connsiteY95" fmla="*/ 5570419 h 8737578"/>
              <a:gd name="connsiteX96" fmla="*/ 7526062 w 14630399"/>
              <a:gd name="connsiteY96" fmla="*/ 5570419 h 8737578"/>
              <a:gd name="connsiteX97" fmla="*/ 7526280 w 14630399"/>
              <a:gd name="connsiteY97" fmla="*/ 5570636 h 8737578"/>
              <a:gd name="connsiteX98" fmla="*/ 7521389 w 14630399"/>
              <a:gd name="connsiteY98" fmla="*/ 5570636 h 8737578"/>
              <a:gd name="connsiteX99" fmla="*/ 7519241 w 14630399"/>
              <a:gd name="connsiteY99" fmla="*/ 5570636 h 8737578"/>
              <a:gd name="connsiteX100" fmla="*/ 7517094 w 14630399"/>
              <a:gd name="connsiteY100" fmla="*/ 5570636 h 8737578"/>
              <a:gd name="connsiteX101" fmla="*/ 7513872 w 14630399"/>
              <a:gd name="connsiteY101" fmla="*/ 5570636 h 8737578"/>
              <a:gd name="connsiteX102" fmla="*/ 7509576 w 14630399"/>
              <a:gd name="connsiteY102" fmla="*/ 5570636 h 8737578"/>
              <a:gd name="connsiteX103" fmla="*/ 7506355 w 14630399"/>
              <a:gd name="connsiteY103" fmla="*/ 5570636 h 8737578"/>
              <a:gd name="connsiteX104" fmla="*/ 7485951 w 14630399"/>
              <a:gd name="connsiteY104" fmla="*/ 5570636 h 8737578"/>
              <a:gd name="connsiteX105" fmla="*/ 7466621 w 14630399"/>
              <a:gd name="connsiteY105" fmla="*/ 5570636 h 8737578"/>
              <a:gd name="connsiteX106" fmla="*/ 7476286 w 14630399"/>
              <a:gd name="connsiteY106" fmla="*/ 5436854 h 8737578"/>
              <a:gd name="connsiteX107" fmla="*/ 7477710 w 14630399"/>
              <a:gd name="connsiteY107" fmla="*/ 5436854 h 8737578"/>
              <a:gd name="connsiteX108" fmla="*/ 7477710 w 14630399"/>
              <a:gd name="connsiteY108" fmla="*/ 5437101 h 8737578"/>
              <a:gd name="connsiteX109" fmla="*/ 7476286 w 14630399"/>
              <a:gd name="connsiteY109" fmla="*/ 5437101 h 8737578"/>
              <a:gd name="connsiteX110" fmla="*/ 7473890 w 14630399"/>
              <a:gd name="connsiteY110" fmla="*/ 5434717 h 8737578"/>
              <a:gd name="connsiteX111" fmla="*/ 7475561 w 14630399"/>
              <a:gd name="connsiteY111" fmla="*/ 5434717 h 8737578"/>
              <a:gd name="connsiteX112" fmla="*/ 7475561 w 14630399"/>
              <a:gd name="connsiteY112" fmla="*/ 5434964 h 8737578"/>
              <a:gd name="connsiteX113" fmla="*/ 7474138 w 14630399"/>
              <a:gd name="connsiteY113" fmla="*/ 5434964 h 8737578"/>
              <a:gd name="connsiteX114" fmla="*/ 7425190 w 14630399"/>
              <a:gd name="connsiteY114" fmla="*/ 5429375 h 8737578"/>
              <a:gd name="connsiteX115" fmla="*/ 7437955 w 14630399"/>
              <a:gd name="connsiteY115" fmla="*/ 5429375 h 8737578"/>
              <a:gd name="connsiteX116" fmla="*/ 7447625 w 14630399"/>
              <a:gd name="connsiteY116" fmla="*/ 5431512 h 8737578"/>
              <a:gd name="connsiteX117" fmla="*/ 7455146 w 14630399"/>
              <a:gd name="connsiteY117" fmla="*/ 5431512 h 8737578"/>
              <a:gd name="connsiteX118" fmla="*/ 7457295 w 14630399"/>
              <a:gd name="connsiteY118" fmla="*/ 5431512 h 8737578"/>
              <a:gd name="connsiteX119" fmla="*/ 7460519 w 14630399"/>
              <a:gd name="connsiteY119" fmla="*/ 5431512 h 8737578"/>
              <a:gd name="connsiteX120" fmla="*/ 7462668 w 14630399"/>
              <a:gd name="connsiteY120" fmla="*/ 5431512 h 8737578"/>
              <a:gd name="connsiteX121" fmla="*/ 7465891 w 14630399"/>
              <a:gd name="connsiteY121" fmla="*/ 5431512 h 8737578"/>
              <a:gd name="connsiteX122" fmla="*/ 7468040 w 14630399"/>
              <a:gd name="connsiteY122" fmla="*/ 5431512 h 8737578"/>
              <a:gd name="connsiteX123" fmla="*/ 7470189 w 14630399"/>
              <a:gd name="connsiteY123" fmla="*/ 5431512 h 8737578"/>
              <a:gd name="connsiteX124" fmla="*/ 7470438 w 14630399"/>
              <a:gd name="connsiteY124" fmla="*/ 5431759 h 8737578"/>
              <a:gd name="connsiteX125" fmla="*/ 7468769 w 14630399"/>
              <a:gd name="connsiteY125" fmla="*/ 5431759 h 8737578"/>
              <a:gd name="connsiteX126" fmla="*/ 7466621 w 14630399"/>
              <a:gd name="connsiteY126" fmla="*/ 5431759 h 8737578"/>
              <a:gd name="connsiteX127" fmla="*/ 7463399 w 14630399"/>
              <a:gd name="connsiteY127" fmla="*/ 5431759 h 8737578"/>
              <a:gd name="connsiteX128" fmla="*/ 7461251 w 14630399"/>
              <a:gd name="connsiteY128" fmla="*/ 5431759 h 8737578"/>
              <a:gd name="connsiteX129" fmla="*/ 7458030 w 14630399"/>
              <a:gd name="connsiteY129" fmla="*/ 5431759 h 8737578"/>
              <a:gd name="connsiteX130" fmla="*/ 7455882 w 14630399"/>
              <a:gd name="connsiteY130" fmla="*/ 5431759 h 8737578"/>
              <a:gd name="connsiteX131" fmla="*/ 7448365 w 14630399"/>
              <a:gd name="connsiteY131" fmla="*/ 5431759 h 8737578"/>
              <a:gd name="connsiteX132" fmla="*/ 7438700 w 14630399"/>
              <a:gd name="connsiteY132" fmla="*/ 5429623 h 8737578"/>
              <a:gd name="connsiteX133" fmla="*/ 7425813 w 14630399"/>
              <a:gd name="connsiteY133" fmla="*/ 5429623 h 8737578"/>
              <a:gd name="connsiteX134" fmla="*/ 7410778 w 14630399"/>
              <a:gd name="connsiteY134" fmla="*/ 5427237 h 8737578"/>
              <a:gd name="connsiteX135" fmla="*/ 7414316 w 14630399"/>
              <a:gd name="connsiteY135" fmla="*/ 5427237 h 8737578"/>
              <a:gd name="connsiteX136" fmla="*/ 7419688 w 14630399"/>
              <a:gd name="connsiteY136" fmla="*/ 5427237 h 8737578"/>
              <a:gd name="connsiteX137" fmla="*/ 7420314 w 14630399"/>
              <a:gd name="connsiteY137" fmla="*/ 5427486 h 8737578"/>
              <a:gd name="connsiteX138" fmla="*/ 7415074 w 14630399"/>
              <a:gd name="connsiteY138" fmla="*/ 5427486 h 8737578"/>
              <a:gd name="connsiteX139" fmla="*/ 7410778 w 14630399"/>
              <a:gd name="connsiteY139" fmla="*/ 5427486 h 8737578"/>
              <a:gd name="connsiteX140" fmla="*/ 7323793 w 14630399"/>
              <a:gd name="connsiteY140" fmla="*/ 5038297 h 8737578"/>
              <a:gd name="connsiteX141" fmla="*/ 7346624 w 14630399"/>
              <a:gd name="connsiteY141" fmla="*/ 5038297 h 8737578"/>
              <a:gd name="connsiteX142" fmla="*/ 7346512 w 14630399"/>
              <a:gd name="connsiteY142" fmla="*/ 5038632 h 8737578"/>
              <a:gd name="connsiteX143" fmla="*/ 7323793 w 14630399"/>
              <a:gd name="connsiteY143" fmla="*/ 5038632 h 8737578"/>
              <a:gd name="connsiteX144" fmla="*/ 7319497 w 14630399"/>
              <a:gd name="connsiteY144" fmla="*/ 5017996 h 8737578"/>
              <a:gd name="connsiteX145" fmla="*/ 7320836 w 14630399"/>
              <a:gd name="connsiteY145" fmla="*/ 5017996 h 8737578"/>
              <a:gd name="connsiteX146" fmla="*/ 7322985 w 14630399"/>
              <a:gd name="connsiteY146" fmla="*/ 5017996 h 8737578"/>
              <a:gd name="connsiteX147" fmla="*/ 7322985 w 14630399"/>
              <a:gd name="connsiteY147" fmla="*/ 5018334 h 8737578"/>
              <a:gd name="connsiteX148" fmla="*/ 7321645 w 14630399"/>
              <a:gd name="connsiteY148" fmla="*/ 5018334 h 8737578"/>
              <a:gd name="connsiteX149" fmla="*/ 7319497 w 14630399"/>
              <a:gd name="connsiteY149" fmla="*/ 5018334 h 8737578"/>
              <a:gd name="connsiteX150" fmla="*/ 7347419 w 14630399"/>
              <a:gd name="connsiteY150" fmla="*/ 4936788 h 8737578"/>
              <a:gd name="connsiteX151" fmla="*/ 7348773 w 14630399"/>
              <a:gd name="connsiteY151" fmla="*/ 4936788 h 8737578"/>
              <a:gd name="connsiteX152" fmla="*/ 7348773 w 14630399"/>
              <a:gd name="connsiteY152" fmla="*/ 4937145 h 8737578"/>
              <a:gd name="connsiteX153" fmla="*/ 7347419 w 14630399"/>
              <a:gd name="connsiteY153" fmla="*/ 4937145 h 8737578"/>
              <a:gd name="connsiteX154" fmla="*/ 7336680 w 14630399"/>
              <a:gd name="connsiteY154" fmla="*/ 4932514 h 8737578"/>
              <a:gd name="connsiteX155" fmla="*/ 7338028 w 14630399"/>
              <a:gd name="connsiteY155" fmla="*/ 4932514 h 8737578"/>
              <a:gd name="connsiteX156" fmla="*/ 7343400 w 14630399"/>
              <a:gd name="connsiteY156" fmla="*/ 4934651 h 8737578"/>
              <a:gd name="connsiteX157" fmla="*/ 7346624 w 14630399"/>
              <a:gd name="connsiteY157" fmla="*/ 4934651 h 8737578"/>
              <a:gd name="connsiteX158" fmla="*/ 7346624 w 14630399"/>
              <a:gd name="connsiteY158" fmla="*/ 4935008 h 8737578"/>
              <a:gd name="connsiteX159" fmla="*/ 7344197 w 14630399"/>
              <a:gd name="connsiteY159" fmla="*/ 4935008 h 8737578"/>
              <a:gd name="connsiteX160" fmla="*/ 7338827 w 14630399"/>
              <a:gd name="connsiteY160" fmla="*/ 4932872 h 8737578"/>
              <a:gd name="connsiteX161" fmla="*/ 7336680 w 14630399"/>
              <a:gd name="connsiteY161" fmla="*/ 4932872 h 8737578"/>
              <a:gd name="connsiteX162" fmla="*/ 7359231 w 14630399"/>
              <a:gd name="connsiteY162" fmla="*/ 4886936 h 8737578"/>
              <a:gd name="connsiteX163" fmla="*/ 7364569 w 14630399"/>
              <a:gd name="connsiteY163" fmla="*/ 4894369 h 8737578"/>
              <a:gd name="connsiteX164" fmla="*/ 7363815 w 14630399"/>
              <a:gd name="connsiteY164" fmla="*/ 4894048 h 8737578"/>
              <a:gd name="connsiteX165" fmla="*/ 7358954 w 14630399"/>
              <a:gd name="connsiteY165" fmla="*/ 4887280 h 8737578"/>
              <a:gd name="connsiteX166" fmla="*/ 7405409 w 14630399"/>
              <a:gd name="connsiteY166" fmla="*/ 4510041 h 8737578"/>
              <a:gd name="connsiteX167" fmla="*/ 7405525 w 14630399"/>
              <a:gd name="connsiteY167" fmla="*/ 4510156 h 8737578"/>
              <a:gd name="connsiteX168" fmla="*/ 7405525 w 14630399"/>
              <a:gd name="connsiteY168" fmla="*/ 4511476 h 8737578"/>
              <a:gd name="connsiteX169" fmla="*/ 7405409 w 14630399"/>
              <a:gd name="connsiteY169" fmla="*/ 4510901 h 8737578"/>
              <a:gd name="connsiteX170" fmla="*/ 7402187 w 14630399"/>
              <a:gd name="connsiteY170" fmla="*/ 4504814 h 8737578"/>
              <a:gd name="connsiteX171" fmla="*/ 7402301 w 14630399"/>
              <a:gd name="connsiteY171" fmla="*/ 4504814 h 8737578"/>
              <a:gd name="connsiteX172" fmla="*/ 7402301 w 14630399"/>
              <a:gd name="connsiteY172" fmla="*/ 4505672 h 8737578"/>
              <a:gd name="connsiteX173" fmla="*/ 7402187 w 14630399"/>
              <a:gd name="connsiteY173" fmla="*/ 4505559 h 8737578"/>
              <a:gd name="connsiteX174" fmla="*/ 7400039 w 14630399"/>
              <a:gd name="connsiteY174" fmla="*/ 4502510 h 8737578"/>
              <a:gd name="connsiteX175" fmla="*/ 7400151 w 14630399"/>
              <a:gd name="connsiteY175" fmla="*/ 4502677 h 8737578"/>
              <a:gd name="connsiteX176" fmla="*/ 7400151 w 14630399"/>
              <a:gd name="connsiteY176" fmla="*/ 4503423 h 8737578"/>
              <a:gd name="connsiteX177" fmla="*/ 7400039 w 14630399"/>
              <a:gd name="connsiteY177" fmla="*/ 4503423 h 8737578"/>
              <a:gd name="connsiteX178" fmla="*/ 7397892 w 14630399"/>
              <a:gd name="connsiteY178" fmla="*/ 4497335 h 8737578"/>
              <a:gd name="connsiteX179" fmla="*/ 7398002 w 14630399"/>
              <a:gd name="connsiteY179" fmla="*/ 4497335 h 8737578"/>
              <a:gd name="connsiteX180" fmla="*/ 7398002 w 14630399"/>
              <a:gd name="connsiteY180" fmla="*/ 4498246 h 8737578"/>
              <a:gd name="connsiteX181" fmla="*/ 7397892 w 14630399"/>
              <a:gd name="connsiteY181" fmla="*/ 4498081 h 8737578"/>
              <a:gd name="connsiteX182" fmla="*/ 7791168 w 14630399"/>
              <a:gd name="connsiteY182" fmla="*/ 4464213 h 8737578"/>
              <a:gd name="connsiteX183" fmla="*/ 7791312 w 14630399"/>
              <a:gd name="connsiteY183" fmla="*/ 4464213 h 8737578"/>
              <a:gd name="connsiteX184" fmla="*/ 7793461 w 14630399"/>
              <a:gd name="connsiteY184" fmla="*/ 4477034 h 8737578"/>
              <a:gd name="connsiteX185" fmla="*/ 7793461 w 14630399"/>
              <a:gd name="connsiteY185" fmla="*/ 4484513 h 8737578"/>
              <a:gd name="connsiteX186" fmla="*/ 7793461 w 14630399"/>
              <a:gd name="connsiteY186" fmla="*/ 4497335 h 8737578"/>
              <a:gd name="connsiteX187" fmla="*/ 7793461 w 14630399"/>
              <a:gd name="connsiteY187" fmla="*/ 4502677 h 8737578"/>
              <a:gd name="connsiteX188" fmla="*/ 7793461 w 14630399"/>
              <a:gd name="connsiteY188" fmla="*/ 4510156 h 8737578"/>
              <a:gd name="connsiteX189" fmla="*/ 7793461 w 14630399"/>
              <a:gd name="connsiteY189" fmla="*/ 4514430 h 8737578"/>
              <a:gd name="connsiteX190" fmla="*/ 7793461 w 14630399"/>
              <a:gd name="connsiteY190" fmla="*/ 4522978 h 8737578"/>
              <a:gd name="connsiteX191" fmla="*/ 7793461 w 14630399"/>
              <a:gd name="connsiteY191" fmla="*/ 4530457 h 8737578"/>
              <a:gd name="connsiteX192" fmla="*/ 7793461 w 14630399"/>
              <a:gd name="connsiteY192" fmla="*/ 4537936 h 8737578"/>
              <a:gd name="connsiteX193" fmla="*/ 7793461 w 14630399"/>
              <a:gd name="connsiteY193" fmla="*/ 4542210 h 8737578"/>
              <a:gd name="connsiteX194" fmla="*/ 7793461 w 14630399"/>
              <a:gd name="connsiteY194" fmla="*/ 4558237 h 8737578"/>
              <a:gd name="connsiteX195" fmla="*/ 7793461 w 14630399"/>
              <a:gd name="connsiteY195" fmla="*/ 4562511 h 8737578"/>
              <a:gd name="connsiteX196" fmla="*/ 7793461 w 14630399"/>
              <a:gd name="connsiteY196" fmla="*/ 4580675 h 8737578"/>
              <a:gd name="connsiteX197" fmla="*/ 7793461 w 14630399"/>
              <a:gd name="connsiteY197" fmla="*/ 4582811 h 8737578"/>
              <a:gd name="connsiteX198" fmla="*/ 7793461 w 14630399"/>
              <a:gd name="connsiteY198" fmla="*/ 4590291 h 8737578"/>
              <a:gd name="connsiteX199" fmla="*/ 7793461 w 14630399"/>
              <a:gd name="connsiteY199" fmla="*/ 4595633 h 8737578"/>
              <a:gd name="connsiteX200" fmla="*/ 7793461 w 14630399"/>
              <a:gd name="connsiteY200" fmla="*/ 4597770 h 8737578"/>
              <a:gd name="connsiteX201" fmla="*/ 7793461 w 14630399"/>
              <a:gd name="connsiteY201" fmla="*/ 4603112 h 8737578"/>
              <a:gd name="connsiteX202" fmla="*/ 7793461 w 14630399"/>
              <a:gd name="connsiteY202" fmla="*/ 4610591 h 8737578"/>
              <a:gd name="connsiteX203" fmla="*/ 7793461 w 14630399"/>
              <a:gd name="connsiteY203" fmla="*/ 4613797 h 8737578"/>
              <a:gd name="connsiteX204" fmla="*/ 7793461 w 14630399"/>
              <a:gd name="connsiteY204" fmla="*/ 4615934 h 8737578"/>
              <a:gd name="connsiteX205" fmla="*/ 7793461 w 14630399"/>
              <a:gd name="connsiteY205" fmla="*/ 4618071 h 8737578"/>
              <a:gd name="connsiteX206" fmla="*/ 7793461 w 14630399"/>
              <a:gd name="connsiteY206" fmla="*/ 4625550 h 8737578"/>
              <a:gd name="connsiteX207" fmla="*/ 7793461 w 14630399"/>
              <a:gd name="connsiteY207" fmla="*/ 4628755 h 8737578"/>
              <a:gd name="connsiteX208" fmla="*/ 7793461 w 14630399"/>
              <a:gd name="connsiteY208" fmla="*/ 4634097 h 8737578"/>
              <a:gd name="connsiteX209" fmla="*/ 7793461 w 14630399"/>
              <a:gd name="connsiteY209" fmla="*/ 4636234 h 8737578"/>
              <a:gd name="connsiteX210" fmla="*/ 7793461 w 14630399"/>
              <a:gd name="connsiteY210" fmla="*/ 4641577 h 8737578"/>
              <a:gd name="connsiteX211" fmla="*/ 7793461 w 14630399"/>
              <a:gd name="connsiteY211" fmla="*/ 4643713 h 8737578"/>
              <a:gd name="connsiteX212" fmla="*/ 7793461 w 14630399"/>
              <a:gd name="connsiteY212" fmla="*/ 4649056 h 8737578"/>
              <a:gd name="connsiteX213" fmla="*/ 7793461 w 14630399"/>
              <a:gd name="connsiteY213" fmla="*/ 4656535 h 8737578"/>
              <a:gd name="connsiteX214" fmla="*/ 7793461 w 14630399"/>
              <a:gd name="connsiteY214" fmla="*/ 4658672 h 8737578"/>
              <a:gd name="connsiteX215" fmla="*/ 7793461 w 14630399"/>
              <a:gd name="connsiteY215" fmla="*/ 4661877 h 8737578"/>
              <a:gd name="connsiteX216" fmla="*/ 7793461 w 14630399"/>
              <a:gd name="connsiteY216" fmla="*/ 4664014 h 8737578"/>
              <a:gd name="connsiteX217" fmla="*/ 7793461 w 14630399"/>
              <a:gd name="connsiteY217" fmla="*/ 4669356 h 8737578"/>
              <a:gd name="connsiteX218" fmla="*/ 7793461 w 14630399"/>
              <a:gd name="connsiteY218" fmla="*/ 4673630 h 8737578"/>
              <a:gd name="connsiteX219" fmla="*/ 7793461 w 14630399"/>
              <a:gd name="connsiteY219" fmla="*/ 4678973 h 8737578"/>
              <a:gd name="connsiteX220" fmla="*/ 7793461 w 14630399"/>
              <a:gd name="connsiteY220" fmla="*/ 4681109 h 8737578"/>
              <a:gd name="connsiteX221" fmla="*/ 7793461 w 14630399"/>
              <a:gd name="connsiteY221" fmla="*/ 4686452 h 8737578"/>
              <a:gd name="connsiteX222" fmla="*/ 7793461 w 14630399"/>
              <a:gd name="connsiteY222" fmla="*/ 4693931 h 8737578"/>
              <a:gd name="connsiteX223" fmla="*/ 7793461 w 14630399"/>
              <a:gd name="connsiteY223" fmla="*/ 4699273 h 8737578"/>
              <a:gd name="connsiteX224" fmla="*/ 7793461 w 14630399"/>
              <a:gd name="connsiteY224" fmla="*/ 4704615 h 8737578"/>
              <a:gd name="connsiteX225" fmla="*/ 7793461 w 14630399"/>
              <a:gd name="connsiteY225" fmla="*/ 4708889 h 8737578"/>
              <a:gd name="connsiteX226" fmla="*/ 7793461 w 14630399"/>
              <a:gd name="connsiteY226" fmla="*/ 4714232 h 8737578"/>
              <a:gd name="connsiteX227" fmla="*/ 7793461 w 14630399"/>
              <a:gd name="connsiteY227" fmla="*/ 4716369 h 8737578"/>
              <a:gd name="connsiteX228" fmla="*/ 7793461 w 14630399"/>
              <a:gd name="connsiteY228" fmla="*/ 4719574 h 8737578"/>
              <a:gd name="connsiteX229" fmla="*/ 7793461 w 14630399"/>
              <a:gd name="connsiteY229" fmla="*/ 4727053 h 8737578"/>
              <a:gd name="connsiteX230" fmla="*/ 7793461 w 14630399"/>
              <a:gd name="connsiteY230" fmla="*/ 4729190 h 8737578"/>
              <a:gd name="connsiteX231" fmla="*/ 7793461 w 14630399"/>
              <a:gd name="connsiteY231" fmla="*/ 4736669 h 8737578"/>
              <a:gd name="connsiteX232" fmla="*/ 7793461 w 14630399"/>
              <a:gd name="connsiteY232" fmla="*/ 4742011 h 8737578"/>
              <a:gd name="connsiteX233" fmla="*/ 7793461 w 14630399"/>
              <a:gd name="connsiteY233" fmla="*/ 4747354 h 8737578"/>
              <a:gd name="connsiteX234" fmla="*/ 7793461 w 14630399"/>
              <a:gd name="connsiteY234" fmla="*/ 4749491 h 8737578"/>
              <a:gd name="connsiteX235" fmla="*/ 7793461 w 14630399"/>
              <a:gd name="connsiteY235" fmla="*/ 4752696 h 8737578"/>
              <a:gd name="connsiteX236" fmla="*/ 7793461 w 14630399"/>
              <a:gd name="connsiteY236" fmla="*/ 4754833 h 8737578"/>
              <a:gd name="connsiteX237" fmla="*/ 7793461 w 14630399"/>
              <a:gd name="connsiteY237" fmla="*/ 4756970 h 8737578"/>
              <a:gd name="connsiteX238" fmla="*/ 7793461 w 14630399"/>
              <a:gd name="connsiteY238" fmla="*/ 4760175 h 8737578"/>
              <a:gd name="connsiteX239" fmla="*/ 7793461 w 14630399"/>
              <a:gd name="connsiteY239" fmla="*/ 4762312 h 8737578"/>
              <a:gd name="connsiteX240" fmla="*/ 7793461 w 14630399"/>
              <a:gd name="connsiteY240" fmla="*/ 4767654 h 8737578"/>
              <a:gd name="connsiteX241" fmla="*/ 7793461 w 14630399"/>
              <a:gd name="connsiteY241" fmla="*/ 4771928 h 8737578"/>
              <a:gd name="connsiteX242" fmla="*/ 7793461 w 14630399"/>
              <a:gd name="connsiteY242" fmla="*/ 4775134 h 8737578"/>
              <a:gd name="connsiteX243" fmla="*/ 7793461 w 14630399"/>
              <a:gd name="connsiteY243" fmla="*/ 4777271 h 8737578"/>
              <a:gd name="connsiteX244" fmla="*/ 7793461 w 14630399"/>
              <a:gd name="connsiteY244" fmla="*/ 4784750 h 8737578"/>
              <a:gd name="connsiteX245" fmla="*/ 7793461 w 14630399"/>
              <a:gd name="connsiteY245" fmla="*/ 4790092 h 8737578"/>
              <a:gd name="connsiteX246" fmla="*/ 7793461 w 14630399"/>
              <a:gd name="connsiteY246" fmla="*/ 4795434 h 8737578"/>
              <a:gd name="connsiteX247" fmla="*/ 7793461 w 14630399"/>
              <a:gd name="connsiteY247" fmla="*/ 4799708 h 8737578"/>
              <a:gd name="connsiteX248" fmla="*/ 7793461 w 14630399"/>
              <a:gd name="connsiteY248" fmla="*/ 4805050 h 8737578"/>
              <a:gd name="connsiteX249" fmla="*/ 7793461 w 14630399"/>
              <a:gd name="connsiteY249" fmla="*/ 4808256 h 8737578"/>
              <a:gd name="connsiteX250" fmla="*/ 7793461 w 14630399"/>
              <a:gd name="connsiteY250" fmla="*/ 4810393 h 8737578"/>
              <a:gd name="connsiteX251" fmla="*/ 7793461 w 14630399"/>
              <a:gd name="connsiteY251" fmla="*/ 4812530 h 8737578"/>
              <a:gd name="connsiteX252" fmla="*/ 7793461 w 14630399"/>
              <a:gd name="connsiteY252" fmla="*/ 4815735 h 8737578"/>
              <a:gd name="connsiteX253" fmla="*/ 7793461 w 14630399"/>
              <a:gd name="connsiteY253" fmla="*/ 4820009 h 8737578"/>
              <a:gd name="connsiteX254" fmla="*/ 7793461 w 14630399"/>
              <a:gd name="connsiteY254" fmla="*/ 4825351 h 8737578"/>
              <a:gd name="connsiteX255" fmla="*/ 7793461 w 14630399"/>
              <a:gd name="connsiteY255" fmla="*/ 4832830 h 8737578"/>
              <a:gd name="connsiteX256" fmla="*/ 7791312 w 14630399"/>
              <a:gd name="connsiteY256" fmla="*/ 4836036 h 8737578"/>
              <a:gd name="connsiteX257" fmla="*/ 7791312 w 14630399"/>
              <a:gd name="connsiteY257" fmla="*/ 4840310 h 8737578"/>
              <a:gd name="connsiteX258" fmla="*/ 7791312 w 14630399"/>
              <a:gd name="connsiteY258" fmla="*/ 4845652 h 8737578"/>
              <a:gd name="connsiteX259" fmla="*/ 7791312 w 14630399"/>
              <a:gd name="connsiteY259" fmla="*/ 4847789 h 8737578"/>
              <a:gd name="connsiteX260" fmla="*/ 7791312 w 14630399"/>
              <a:gd name="connsiteY260" fmla="*/ 4850994 h 8737578"/>
              <a:gd name="connsiteX261" fmla="*/ 7789163 w 14630399"/>
              <a:gd name="connsiteY261" fmla="*/ 4855268 h 8737578"/>
              <a:gd name="connsiteX262" fmla="*/ 7789163 w 14630399"/>
              <a:gd name="connsiteY262" fmla="*/ 4863816 h 8737578"/>
              <a:gd name="connsiteX263" fmla="*/ 7789163 w 14630399"/>
              <a:gd name="connsiteY263" fmla="*/ 4868089 h 8737578"/>
              <a:gd name="connsiteX264" fmla="*/ 7785939 w 14630399"/>
              <a:gd name="connsiteY264" fmla="*/ 4873432 h 8737578"/>
              <a:gd name="connsiteX265" fmla="*/ 7785939 w 14630399"/>
              <a:gd name="connsiteY265" fmla="*/ 4875569 h 8737578"/>
              <a:gd name="connsiteX266" fmla="*/ 7785939 w 14630399"/>
              <a:gd name="connsiteY266" fmla="*/ 4878774 h 8737578"/>
              <a:gd name="connsiteX267" fmla="*/ 7785939 w 14630399"/>
              <a:gd name="connsiteY267" fmla="*/ 4880911 h 8737578"/>
              <a:gd name="connsiteX268" fmla="*/ 7783790 w 14630399"/>
              <a:gd name="connsiteY268" fmla="*/ 4886253 h 8737578"/>
              <a:gd name="connsiteX269" fmla="*/ 7783790 w 14630399"/>
              <a:gd name="connsiteY269" fmla="*/ 4893732 h 8737578"/>
              <a:gd name="connsiteX270" fmla="*/ 7780566 w 14630399"/>
              <a:gd name="connsiteY270" fmla="*/ 4899075 h 8737578"/>
              <a:gd name="connsiteX271" fmla="*/ 7778417 w 14630399"/>
              <a:gd name="connsiteY271" fmla="*/ 4903348 h 8737578"/>
              <a:gd name="connsiteX272" fmla="*/ 7778417 w 14630399"/>
              <a:gd name="connsiteY272" fmla="*/ 4908691 h 8737578"/>
              <a:gd name="connsiteX273" fmla="*/ 7776267 w 14630399"/>
              <a:gd name="connsiteY273" fmla="*/ 4914033 h 8737578"/>
              <a:gd name="connsiteX274" fmla="*/ 7776267 w 14630399"/>
              <a:gd name="connsiteY274" fmla="*/ 4916170 h 8737578"/>
              <a:gd name="connsiteX275" fmla="*/ 7776267 w 14630399"/>
              <a:gd name="connsiteY275" fmla="*/ 4921512 h 8737578"/>
              <a:gd name="connsiteX276" fmla="*/ 7773044 w 14630399"/>
              <a:gd name="connsiteY276" fmla="*/ 4928991 h 8737578"/>
              <a:gd name="connsiteX277" fmla="*/ 7770894 w 14630399"/>
              <a:gd name="connsiteY277" fmla="*/ 4936471 h 8737578"/>
              <a:gd name="connsiteX278" fmla="*/ 7770894 w 14630399"/>
              <a:gd name="connsiteY278" fmla="*/ 4941813 h 8737578"/>
              <a:gd name="connsiteX279" fmla="*/ 7768745 w 14630399"/>
              <a:gd name="connsiteY279" fmla="*/ 4946087 h 8737578"/>
              <a:gd name="connsiteX280" fmla="*/ 7765521 w 14630399"/>
              <a:gd name="connsiteY280" fmla="*/ 4951429 h 8737578"/>
              <a:gd name="connsiteX281" fmla="*/ 7765521 w 14630399"/>
              <a:gd name="connsiteY281" fmla="*/ 4956771 h 8737578"/>
              <a:gd name="connsiteX282" fmla="*/ 7765521 w 14630399"/>
              <a:gd name="connsiteY282" fmla="*/ 4958908 h 8737578"/>
              <a:gd name="connsiteX283" fmla="*/ 7763372 w 14630399"/>
              <a:gd name="connsiteY283" fmla="*/ 4966387 h 8737578"/>
              <a:gd name="connsiteX284" fmla="*/ 7763372 w 14630399"/>
              <a:gd name="connsiteY284" fmla="*/ 4971730 h 8737578"/>
              <a:gd name="connsiteX285" fmla="*/ 7763372 w 14630399"/>
              <a:gd name="connsiteY285" fmla="*/ 4973867 h 8737578"/>
              <a:gd name="connsiteX286" fmla="*/ 7763372 w 14630399"/>
              <a:gd name="connsiteY286" fmla="*/ 4979209 h 8737578"/>
              <a:gd name="connsiteX287" fmla="*/ 7761223 w 14630399"/>
              <a:gd name="connsiteY287" fmla="*/ 4986688 h 8737578"/>
              <a:gd name="connsiteX288" fmla="*/ 7757999 w 14630399"/>
              <a:gd name="connsiteY288" fmla="*/ 4994167 h 8737578"/>
              <a:gd name="connsiteX289" fmla="*/ 7757999 w 14630399"/>
              <a:gd name="connsiteY289" fmla="*/ 4999510 h 8737578"/>
              <a:gd name="connsiteX290" fmla="*/ 7755850 w 14630399"/>
              <a:gd name="connsiteY290" fmla="*/ 5004852 h 8737578"/>
              <a:gd name="connsiteX291" fmla="*/ 7752626 w 14630399"/>
              <a:gd name="connsiteY291" fmla="*/ 5012331 h 8737578"/>
              <a:gd name="connsiteX292" fmla="*/ 7752626 w 14630399"/>
              <a:gd name="connsiteY292" fmla="*/ 5014468 h 8737578"/>
              <a:gd name="connsiteX293" fmla="*/ 7750477 w 14630399"/>
              <a:gd name="connsiteY293" fmla="*/ 5019810 h 8737578"/>
              <a:gd name="connsiteX294" fmla="*/ 7750477 w 14630399"/>
              <a:gd name="connsiteY294" fmla="*/ 5021947 h 8737578"/>
              <a:gd name="connsiteX295" fmla="*/ 7748327 w 14630399"/>
              <a:gd name="connsiteY295" fmla="*/ 5027289 h 8737578"/>
              <a:gd name="connsiteX296" fmla="*/ 7748327 w 14630399"/>
              <a:gd name="connsiteY296" fmla="*/ 5029426 h 8737578"/>
              <a:gd name="connsiteX297" fmla="*/ 7745103 w 14630399"/>
              <a:gd name="connsiteY297" fmla="*/ 5034769 h 8737578"/>
              <a:gd name="connsiteX298" fmla="*/ 7745103 w 14630399"/>
              <a:gd name="connsiteY298" fmla="*/ 5042248 h 8737578"/>
              <a:gd name="connsiteX299" fmla="*/ 7743897 w 14630399"/>
              <a:gd name="connsiteY299" fmla="*/ 5045248 h 8737578"/>
              <a:gd name="connsiteX300" fmla="*/ 7742033 w 14630399"/>
              <a:gd name="connsiteY300" fmla="*/ 5045777 h 8737578"/>
              <a:gd name="connsiteX301" fmla="*/ 7744181 w 14630399"/>
              <a:gd name="connsiteY301" fmla="*/ 5040434 h 8737578"/>
              <a:gd name="connsiteX302" fmla="*/ 7744181 w 14630399"/>
              <a:gd name="connsiteY302" fmla="*/ 5032955 h 8737578"/>
              <a:gd name="connsiteX303" fmla="*/ 7747405 w 14630399"/>
              <a:gd name="connsiteY303" fmla="*/ 5027612 h 8737578"/>
              <a:gd name="connsiteX304" fmla="*/ 7747405 w 14630399"/>
              <a:gd name="connsiteY304" fmla="*/ 5025475 h 8737578"/>
              <a:gd name="connsiteX305" fmla="*/ 7749554 w 14630399"/>
              <a:gd name="connsiteY305" fmla="*/ 5020133 h 8737578"/>
              <a:gd name="connsiteX306" fmla="*/ 7749554 w 14630399"/>
              <a:gd name="connsiteY306" fmla="*/ 5017996 h 8737578"/>
              <a:gd name="connsiteX307" fmla="*/ 7751703 w 14630399"/>
              <a:gd name="connsiteY307" fmla="*/ 5012653 h 8737578"/>
              <a:gd name="connsiteX308" fmla="*/ 7751703 w 14630399"/>
              <a:gd name="connsiteY308" fmla="*/ 5010516 h 8737578"/>
              <a:gd name="connsiteX309" fmla="*/ 7754926 w 14630399"/>
              <a:gd name="connsiteY309" fmla="*/ 5003036 h 8737578"/>
              <a:gd name="connsiteX310" fmla="*/ 7757075 w 14630399"/>
              <a:gd name="connsiteY310" fmla="*/ 4997694 h 8737578"/>
              <a:gd name="connsiteX311" fmla="*/ 7757075 w 14630399"/>
              <a:gd name="connsiteY311" fmla="*/ 4992351 h 8737578"/>
              <a:gd name="connsiteX312" fmla="*/ 7760299 w 14630399"/>
              <a:gd name="connsiteY312" fmla="*/ 4984872 h 8737578"/>
              <a:gd name="connsiteX313" fmla="*/ 7762448 w 14630399"/>
              <a:gd name="connsiteY313" fmla="*/ 4977392 h 8737578"/>
              <a:gd name="connsiteX314" fmla="*/ 7762448 w 14630399"/>
              <a:gd name="connsiteY314" fmla="*/ 4972049 h 8737578"/>
              <a:gd name="connsiteX315" fmla="*/ 7762448 w 14630399"/>
              <a:gd name="connsiteY315" fmla="*/ 4969912 h 8737578"/>
              <a:gd name="connsiteX316" fmla="*/ 7762448 w 14630399"/>
              <a:gd name="connsiteY316" fmla="*/ 4964570 h 8737578"/>
              <a:gd name="connsiteX317" fmla="*/ 7764597 w 14630399"/>
              <a:gd name="connsiteY317" fmla="*/ 4957090 h 8737578"/>
              <a:gd name="connsiteX318" fmla="*/ 7764597 w 14630399"/>
              <a:gd name="connsiteY318" fmla="*/ 4954953 h 8737578"/>
              <a:gd name="connsiteX319" fmla="*/ 7764597 w 14630399"/>
              <a:gd name="connsiteY319" fmla="*/ 4949611 h 8737578"/>
              <a:gd name="connsiteX320" fmla="*/ 7767820 w 14630399"/>
              <a:gd name="connsiteY320" fmla="*/ 4944268 h 8737578"/>
              <a:gd name="connsiteX321" fmla="*/ 7769969 w 14630399"/>
              <a:gd name="connsiteY321" fmla="*/ 4939994 h 8737578"/>
              <a:gd name="connsiteX322" fmla="*/ 7769969 w 14630399"/>
              <a:gd name="connsiteY322" fmla="*/ 4934651 h 8737578"/>
              <a:gd name="connsiteX323" fmla="*/ 7772118 w 14630399"/>
              <a:gd name="connsiteY323" fmla="*/ 4927172 h 8737578"/>
              <a:gd name="connsiteX324" fmla="*/ 7775341 w 14630399"/>
              <a:gd name="connsiteY324" fmla="*/ 4919692 h 8737578"/>
              <a:gd name="connsiteX325" fmla="*/ 7775341 w 14630399"/>
              <a:gd name="connsiteY325" fmla="*/ 4914349 h 8737578"/>
              <a:gd name="connsiteX326" fmla="*/ 7775341 w 14630399"/>
              <a:gd name="connsiteY326" fmla="*/ 4912212 h 8737578"/>
              <a:gd name="connsiteX327" fmla="*/ 7777490 w 14630399"/>
              <a:gd name="connsiteY327" fmla="*/ 4906870 h 8737578"/>
              <a:gd name="connsiteX328" fmla="*/ 7777490 w 14630399"/>
              <a:gd name="connsiteY328" fmla="*/ 4901527 h 8737578"/>
              <a:gd name="connsiteX329" fmla="*/ 7779639 w 14630399"/>
              <a:gd name="connsiteY329" fmla="*/ 4897253 h 8737578"/>
              <a:gd name="connsiteX330" fmla="*/ 7782863 w 14630399"/>
              <a:gd name="connsiteY330" fmla="*/ 4891911 h 8737578"/>
              <a:gd name="connsiteX331" fmla="*/ 7782863 w 14630399"/>
              <a:gd name="connsiteY331" fmla="*/ 4884431 h 8737578"/>
              <a:gd name="connsiteX332" fmla="*/ 7785012 w 14630399"/>
              <a:gd name="connsiteY332" fmla="*/ 4879088 h 8737578"/>
              <a:gd name="connsiteX333" fmla="*/ 7785012 w 14630399"/>
              <a:gd name="connsiteY333" fmla="*/ 4876951 h 8737578"/>
              <a:gd name="connsiteX334" fmla="*/ 7785012 w 14630399"/>
              <a:gd name="connsiteY334" fmla="*/ 4873746 h 8737578"/>
              <a:gd name="connsiteX335" fmla="*/ 7785012 w 14630399"/>
              <a:gd name="connsiteY335" fmla="*/ 4871609 h 8737578"/>
              <a:gd name="connsiteX336" fmla="*/ 7788235 w 14630399"/>
              <a:gd name="connsiteY336" fmla="*/ 4866266 h 8737578"/>
              <a:gd name="connsiteX337" fmla="*/ 7788235 w 14630399"/>
              <a:gd name="connsiteY337" fmla="*/ 4861992 h 8737578"/>
              <a:gd name="connsiteX338" fmla="*/ 7788235 w 14630399"/>
              <a:gd name="connsiteY338" fmla="*/ 4853444 h 8737578"/>
              <a:gd name="connsiteX339" fmla="*/ 7790384 w 14630399"/>
              <a:gd name="connsiteY339" fmla="*/ 4849170 h 8737578"/>
              <a:gd name="connsiteX340" fmla="*/ 7790384 w 14630399"/>
              <a:gd name="connsiteY340" fmla="*/ 4845964 h 8737578"/>
              <a:gd name="connsiteX341" fmla="*/ 7790384 w 14630399"/>
              <a:gd name="connsiteY341" fmla="*/ 4843827 h 8737578"/>
              <a:gd name="connsiteX342" fmla="*/ 7790384 w 14630399"/>
              <a:gd name="connsiteY342" fmla="*/ 4838485 h 8737578"/>
              <a:gd name="connsiteX343" fmla="*/ 7790384 w 14630399"/>
              <a:gd name="connsiteY343" fmla="*/ 4834211 h 8737578"/>
              <a:gd name="connsiteX344" fmla="*/ 7792533 w 14630399"/>
              <a:gd name="connsiteY344" fmla="*/ 4831005 h 8737578"/>
              <a:gd name="connsiteX345" fmla="*/ 7792533 w 14630399"/>
              <a:gd name="connsiteY345" fmla="*/ 4823526 h 8737578"/>
              <a:gd name="connsiteX346" fmla="*/ 7792533 w 14630399"/>
              <a:gd name="connsiteY346" fmla="*/ 4818183 h 8737578"/>
              <a:gd name="connsiteX347" fmla="*/ 7792533 w 14630399"/>
              <a:gd name="connsiteY347" fmla="*/ 4813909 h 8737578"/>
              <a:gd name="connsiteX348" fmla="*/ 7792533 w 14630399"/>
              <a:gd name="connsiteY348" fmla="*/ 4810703 h 8737578"/>
              <a:gd name="connsiteX349" fmla="*/ 7792533 w 14630399"/>
              <a:gd name="connsiteY349" fmla="*/ 4808566 h 8737578"/>
              <a:gd name="connsiteX350" fmla="*/ 7792533 w 14630399"/>
              <a:gd name="connsiteY350" fmla="*/ 4806429 h 8737578"/>
              <a:gd name="connsiteX351" fmla="*/ 7792533 w 14630399"/>
              <a:gd name="connsiteY351" fmla="*/ 4803224 h 8737578"/>
              <a:gd name="connsiteX352" fmla="*/ 7792533 w 14630399"/>
              <a:gd name="connsiteY352" fmla="*/ 4797881 h 8737578"/>
              <a:gd name="connsiteX353" fmla="*/ 7792533 w 14630399"/>
              <a:gd name="connsiteY353" fmla="*/ 4793607 h 8737578"/>
              <a:gd name="connsiteX354" fmla="*/ 7792533 w 14630399"/>
              <a:gd name="connsiteY354" fmla="*/ 4788264 h 8737578"/>
              <a:gd name="connsiteX355" fmla="*/ 7792533 w 14630399"/>
              <a:gd name="connsiteY355" fmla="*/ 4782922 h 8737578"/>
              <a:gd name="connsiteX356" fmla="*/ 7792533 w 14630399"/>
              <a:gd name="connsiteY356" fmla="*/ 4775442 h 8737578"/>
              <a:gd name="connsiteX357" fmla="*/ 7792533 w 14630399"/>
              <a:gd name="connsiteY357" fmla="*/ 4773305 h 8737578"/>
              <a:gd name="connsiteX358" fmla="*/ 7792533 w 14630399"/>
              <a:gd name="connsiteY358" fmla="*/ 4770100 h 8737578"/>
              <a:gd name="connsiteX359" fmla="*/ 7792533 w 14630399"/>
              <a:gd name="connsiteY359" fmla="*/ 4765826 h 8737578"/>
              <a:gd name="connsiteX360" fmla="*/ 7792533 w 14630399"/>
              <a:gd name="connsiteY360" fmla="*/ 4760483 h 8737578"/>
              <a:gd name="connsiteX361" fmla="*/ 7792533 w 14630399"/>
              <a:gd name="connsiteY361" fmla="*/ 4758346 h 8737578"/>
              <a:gd name="connsiteX362" fmla="*/ 7792533 w 14630399"/>
              <a:gd name="connsiteY362" fmla="*/ 4755140 h 8737578"/>
              <a:gd name="connsiteX363" fmla="*/ 7792533 w 14630399"/>
              <a:gd name="connsiteY363" fmla="*/ 4753003 h 8737578"/>
              <a:gd name="connsiteX364" fmla="*/ 7792533 w 14630399"/>
              <a:gd name="connsiteY364" fmla="*/ 4751264 h 8737578"/>
              <a:gd name="connsiteX365" fmla="*/ 7793084 w 14630399"/>
              <a:gd name="connsiteY365" fmla="*/ 4751264 h 8737578"/>
              <a:gd name="connsiteX366" fmla="*/ 7793084 w 14630399"/>
              <a:gd name="connsiteY366" fmla="*/ 4748059 h 8737578"/>
              <a:gd name="connsiteX367" fmla="*/ 7793084 w 14630399"/>
              <a:gd name="connsiteY367" fmla="*/ 4745923 h 8737578"/>
              <a:gd name="connsiteX368" fmla="*/ 7793084 w 14630399"/>
              <a:gd name="connsiteY368" fmla="*/ 4740581 h 8737578"/>
              <a:gd name="connsiteX369" fmla="*/ 7793084 w 14630399"/>
              <a:gd name="connsiteY369" fmla="*/ 4735240 h 8737578"/>
              <a:gd name="connsiteX370" fmla="*/ 7793084 w 14630399"/>
              <a:gd name="connsiteY370" fmla="*/ 4727762 h 8737578"/>
              <a:gd name="connsiteX371" fmla="*/ 7793084 w 14630399"/>
              <a:gd name="connsiteY371" fmla="*/ 4725625 h 8737578"/>
              <a:gd name="connsiteX372" fmla="*/ 7793084 w 14630399"/>
              <a:gd name="connsiteY372" fmla="*/ 4718147 h 8737578"/>
              <a:gd name="connsiteX373" fmla="*/ 7793084 w 14630399"/>
              <a:gd name="connsiteY373" fmla="*/ 4714942 h 8737578"/>
              <a:gd name="connsiteX374" fmla="*/ 7793084 w 14630399"/>
              <a:gd name="connsiteY374" fmla="*/ 4712806 h 8737578"/>
              <a:gd name="connsiteX375" fmla="*/ 7793084 w 14630399"/>
              <a:gd name="connsiteY375" fmla="*/ 4707465 h 8737578"/>
              <a:gd name="connsiteX376" fmla="*/ 7793084 w 14630399"/>
              <a:gd name="connsiteY376" fmla="*/ 4703191 h 8737578"/>
              <a:gd name="connsiteX377" fmla="*/ 7793084 w 14630399"/>
              <a:gd name="connsiteY377" fmla="*/ 4697850 h 8737578"/>
              <a:gd name="connsiteX378" fmla="*/ 7793084 w 14630399"/>
              <a:gd name="connsiteY378" fmla="*/ 4692509 h 8737578"/>
              <a:gd name="connsiteX379" fmla="*/ 7793084 w 14630399"/>
              <a:gd name="connsiteY379" fmla="*/ 4685031 h 8737578"/>
              <a:gd name="connsiteX380" fmla="*/ 7793084 w 14630399"/>
              <a:gd name="connsiteY380" fmla="*/ 4679689 h 8737578"/>
              <a:gd name="connsiteX381" fmla="*/ 7793084 w 14630399"/>
              <a:gd name="connsiteY381" fmla="*/ 4677553 h 8737578"/>
              <a:gd name="connsiteX382" fmla="*/ 7793084 w 14630399"/>
              <a:gd name="connsiteY382" fmla="*/ 4672211 h 8737578"/>
              <a:gd name="connsiteX383" fmla="*/ 7793084 w 14630399"/>
              <a:gd name="connsiteY383" fmla="*/ 4667938 h 8737578"/>
              <a:gd name="connsiteX384" fmla="*/ 7793084 w 14630399"/>
              <a:gd name="connsiteY384" fmla="*/ 4662597 h 8737578"/>
              <a:gd name="connsiteX385" fmla="*/ 7793084 w 14630399"/>
              <a:gd name="connsiteY385" fmla="*/ 4660460 h 8737578"/>
              <a:gd name="connsiteX386" fmla="*/ 7793084 w 14630399"/>
              <a:gd name="connsiteY386" fmla="*/ 4657255 h 8737578"/>
              <a:gd name="connsiteX387" fmla="*/ 7793084 w 14630399"/>
              <a:gd name="connsiteY387" fmla="*/ 4655119 h 8737578"/>
              <a:gd name="connsiteX388" fmla="*/ 7793084 w 14630399"/>
              <a:gd name="connsiteY388" fmla="*/ 4647641 h 8737578"/>
              <a:gd name="connsiteX389" fmla="*/ 7793084 w 14630399"/>
              <a:gd name="connsiteY389" fmla="*/ 4642299 h 8737578"/>
              <a:gd name="connsiteX390" fmla="*/ 7793084 w 14630399"/>
              <a:gd name="connsiteY390" fmla="*/ 4640163 h 8737578"/>
              <a:gd name="connsiteX391" fmla="*/ 7793084 w 14630399"/>
              <a:gd name="connsiteY391" fmla="*/ 4634821 h 8737578"/>
              <a:gd name="connsiteX392" fmla="*/ 7793084 w 14630399"/>
              <a:gd name="connsiteY392" fmla="*/ 4632685 h 8737578"/>
              <a:gd name="connsiteX393" fmla="*/ 7793084 w 14630399"/>
              <a:gd name="connsiteY393" fmla="*/ 4627343 h 8737578"/>
              <a:gd name="connsiteX394" fmla="*/ 7793084 w 14630399"/>
              <a:gd name="connsiteY394" fmla="*/ 4624139 h 8737578"/>
              <a:gd name="connsiteX395" fmla="*/ 7793084 w 14630399"/>
              <a:gd name="connsiteY395" fmla="*/ 4616661 h 8737578"/>
              <a:gd name="connsiteX396" fmla="*/ 7793084 w 14630399"/>
              <a:gd name="connsiteY396" fmla="*/ 4614524 h 8737578"/>
              <a:gd name="connsiteX397" fmla="*/ 7793084 w 14630399"/>
              <a:gd name="connsiteY397" fmla="*/ 4612387 h 8737578"/>
              <a:gd name="connsiteX398" fmla="*/ 7793084 w 14630399"/>
              <a:gd name="connsiteY398" fmla="*/ 4609183 h 8737578"/>
              <a:gd name="connsiteX399" fmla="*/ 7793084 w 14630399"/>
              <a:gd name="connsiteY399" fmla="*/ 4601705 h 8737578"/>
              <a:gd name="connsiteX400" fmla="*/ 7793084 w 14630399"/>
              <a:gd name="connsiteY400" fmla="*/ 4596363 h 8737578"/>
              <a:gd name="connsiteX401" fmla="*/ 7793084 w 14630399"/>
              <a:gd name="connsiteY401" fmla="*/ 4594227 h 8737578"/>
              <a:gd name="connsiteX402" fmla="*/ 7793084 w 14630399"/>
              <a:gd name="connsiteY402" fmla="*/ 4588885 h 8737578"/>
              <a:gd name="connsiteX403" fmla="*/ 7793084 w 14630399"/>
              <a:gd name="connsiteY403" fmla="*/ 4581407 h 8737578"/>
              <a:gd name="connsiteX404" fmla="*/ 7793084 w 14630399"/>
              <a:gd name="connsiteY404" fmla="*/ 4579271 h 8737578"/>
              <a:gd name="connsiteX405" fmla="*/ 7793084 w 14630399"/>
              <a:gd name="connsiteY405" fmla="*/ 4561110 h 8737578"/>
              <a:gd name="connsiteX406" fmla="*/ 7793084 w 14630399"/>
              <a:gd name="connsiteY406" fmla="*/ 4556837 h 8737578"/>
              <a:gd name="connsiteX407" fmla="*/ 7793084 w 14630399"/>
              <a:gd name="connsiteY407" fmla="*/ 4540813 h 8737578"/>
              <a:gd name="connsiteX408" fmla="*/ 7793084 w 14630399"/>
              <a:gd name="connsiteY408" fmla="*/ 4536540 h 8737578"/>
              <a:gd name="connsiteX409" fmla="*/ 7793084 w 14630399"/>
              <a:gd name="connsiteY409" fmla="*/ 4529062 h 8737578"/>
              <a:gd name="connsiteX410" fmla="*/ 7793084 w 14630399"/>
              <a:gd name="connsiteY410" fmla="*/ 4521584 h 8737578"/>
              <a:gd name="connsiteX411" fmla="*/ 7793084 w 14630399"/>
              <a:gd name="connsiteY411" fmla="*/ 4513037 h 8737578"/>
              <a:gd name="connsiteX412" fmla="*/ 7793084 w 14630399"/>
              <a:gd name="connsiteY412" fmla="*/ 4508764 h 8737578"/>
              <a:gd name="connsiteX413" fmla="*/ 7793084 w 14630399"/>
              <a:gd name="connsiteY413" fmla="*/ 4501286 h 8737578"/>
              <a:gd name="connsiteX414" fmla="*/ 7793084 w 14630399"/>
              <a:gd name="connsiteY414" fmla="*/ 4495945 h 8737578"/>
              <a:gd name="connsiteX415" fmla="*/ 7793084 w 14630399"/>
              <a:gd name="connsiteY415" fmla="*/ 4483125 h 8737578"/>
              <a:gd name="connsiteX416" fmla="*/ 7793084 w 14630399"/>
              <a:gd name="connsiteY416" fmla="*/ 4475647 h 8737578"/>
              <a:gd name="connsiteX417" fmla="*/ 7336680 w 14630399"/>
              <a:gd name="connsiteY417" fmla="*/ 4456734 h 8737578"/>
              <a:gd name="connsiteX418" fmla="*/ 7336749 w 14630399"/>
              <a:gd name="connsiteY418" fmla="*/ 4456734 h 8737578"/>
              <a:gd name="connsiteX419" fmla="*/ 7336749 w 14630399"/>
              <a:gd name="connsiteY419" fmla="*/ 4458583 h 8737578"/>
              <a:gd name="connsiteX420" fmla="*/ 7336680 w 14630399"/>
              <a:gd name="connsiteY420" fmla="*/ 4458555 h 8737578"/>
              <a:gd name="connsiteX421" fmla="*/ 7154065 w 14630399"/>
              <a:gd name="connsiteY421" fmla="*/ 4456734 h 8737578"/>
              <a:gd name="connsiteX422" fmla="*/ 7154118 w 14630399"/>
              <a:gd name="connsiteY422" fmla="*/ 4456734 h 8737578"/>
              <a:gd name="connsiteX423" fmla="*/ 7154118 w 14630399"/>
              <a:gd name="connsiteY423" fmla="*/ 4458555 h 8737578"/>
              <a:gd name="connsiteX424" fmla="*/ 7154065 w 14630399"/>
              <a:gd name="connsiteY424" fmla="*/ 4458555 h 8737578"/>
              <a:gd name="connsiteX425" fmla="*/ 7163736 w 14630399"/>
              <a:gd name="connsiteY425" fmla="*/ 4451391 h 8737578"/>
              <a:gd name="connsiteX426" fmla="*/ 7163783 w 14630399"/>
              <a:gd name="connsiteY426" fmla="*/ 4451391 h 8737578"/>
              <a:gd name="connsiteX427" fmla="*/ 7163783 w 14630399"/>
              <a:gd name="connsiteY427" fmla="*/ 4453214 h 8737578"/>
              <a:gd name="connsiteX428" fmla="*/ 7163736 w 14630399"/>
              <a:gd name="connsiteY428" fmla="*/ 4453214 h 8737578"/>
              <a:gd name="connsiteX429" fmla="*/ 7286207 w 14630399"/>
              <a:gd name="connsiteY429" fmla="*/ 4426817 h 8737578"/>
              <a:gd name="connsiteX430" fmla="*/ 7286243 w 14630399"/>
              <a:gd name="connsiteY430" fmla="*/ 4426817 h 8737578"/>
              <a:gd name="connsiteX431" fmla="*/ 7286243 w 14630399"/>
              <a:gd name="connsiteY431" fmla="*/ 4427575 h 8737578"/>
              <a:gd name="connsiteX432" fmla="*/ 7286207 w 14630399"/>
              <a:gd name="connsiteY432" fmla="*/ 4427575 h 8737578"/>
              <a:gd name="connsiteX433" fmla="*/ 7215318 w 14630399"/>
              <a:gd name="connsiteY433" fmla="*/ 4423611 h 8737578"/>
              <a:gd name="connsiteX434" fmla="*/ 7215330 w 14630399"/>
              <a:gd name="connsiteY434" fmla="*/ 4423611 h 8737578"/>
              <a:gd name="connsiteX435" fmla="*/ 7215330 w 14630399"/>
              <a:gd name="connsiteY435" fmla="*/ 4425438 h 8737578"/>
              <a:gd name="connsiteX436" fmla="*/ 7215318 w 14630399"/>
              <a:gd name="connsiteY436" fmla="*/ 4425438 h 8737578"/>
              <a:gd name="connsiteX437" fmla="*/ 6496399 w 14630399"/>
              <a:gd name="connsiteY437" fmla="*/ 4102490 h 8737578"/>
              <a:gd name="connsiteX438" fmla="*/ 6496399 w 14630399"/>
              <a:gd name="connsiteY438" fmla="*/ 4103074 h 8737578"/>
              <a:gd name="connsiteX439" fmla="*/ 6494250 w 14630399"/>
              <a:gd name="connsiteY439" fmla="*/ 4106280 h 8737578"/>
              <a:gd name="connsiteX440" fmla="*/ 6492258 w 14630399"/>
              <a:gd name="connsiteY440" fmla="*/ 4107600 h 8737578"/>
              <a:gd name="connsiteX441" fmla="*/ 6491527 w 14630399"/>
              <a:gd name="connsiteY441" fmla="*/ 4107090 h 8737578"/>
              <a:gd name="connsiteX442" fmla="*/ 6494748 w 14630399"/>
              <a:gd name="connsiteY442" fmla="*/ 4104954 h 8737578"/>
              <a:gd name="connsiteX443" fmla="*/ 6496896 w 14630399"/>
              <a:gd name="connsiteY443" fmla="*/ 4099612 h 8737578"/>
              <a:gd name="connsiteX444" fmla="*/ 6499623 w 14630399"/>
              <a:gd name="connsiteY444" fmla="*/ 4099612 h 8737578"/>
              <a:gd name="connsiteX445" fmla="*/ 6499623 w 14630399"/>
              <a:gd name="connsiteY445" fmla="*/ 4100938 h 8737578"/>
              <a:gd name="connsiteX446" fmla="*/ 6496896 w 14630399"/>
              <a:gd name="connsiteY446" fmla="*/ 4100938 h 8737578"/>
              <a:gd name="connsiteX447" fmla="*/ 6509294 w 14630399"/>
              <a:gd name="connsiteY447" fmla="*/ 4083492 h 8737578"/>
              <a:gd name="connsiteX448" fmla="*/ 6509294 w 14630399"/>
              <a:gd name="connsiteY448" fmla="*/ 4083842 h 8737578"/>
              <a:gd name="connsiteX449" fmla="*/ 6507145 w 14630399"/>
              <a:gd name="connsiteY449" fmla="*/ 4088116 h 8737578"/>
              <a:gd name="connsiteX450" fmla="*/ 6503921 w 14630399"/>
              <a:gd name="connsiteY450" fmla="*/ 4091321 h 8737578"/>
              <a:gd name="connsiteX451" fmla="*/ 6500117 w 14630399"/>
              <a:gd name="connsiteY451" fmla="*/ 4095103 h 8737578"/>
              <a:gd name="connsiteX452" fmla="*/ 6500117 w 14630399"/>
              <a:gd name="connsiteY452" fmla="*/ 4094271 h 8737578"/>
              <a:gd name="connsiteX453" fmla="*/ 6504414 w 14630399"/>
              <a:gd name="connsiteY453" fmla="*/ 4089998 h 8737578"/>
              <a:gd name="connsiteX454" fmla="*/ 6507635 w 14630399"/>
              <a:gd name="connsiteY454" fmla="*/ 4086793 h 8737578"/>
              <a:gd name="connsiteX455" fmla="*/ 6511444 w 14630399"/>
              <a:gd name="connsiteY455" fmla="*/ 4077663 h 8737578"/>
              <a:gd name="connsiteX456" fmla="*/ 6511444 w 14630399"/>
              <a:gd name="connsiteY456" fmla="*/ 4078500 h 8737578"/>
              <a:gd name="connsiteX457" fmla="*/ 6509782 w 14630399"/>
              <a:gd name="connsiteY457" fmla="*/ 4080151 h 8737578"/>
              <a:gd name="connsiteX458" fmla="*/ 6509782 w 14630399"/>
              <a:gd name="connsiteY458" fmla="*/ 4079315 h 8737578"/>
              <a:gd name="connsiteX459" fmla="*/ 6514667 w 14630399"/>
              <a:gd name="connsiteY459" fmla="*/ 4072159 h 8737578"/>
              <a:gd name="connsiteX460" fmla="*/ 6514667 w 14630399"/>
              <a:gd name="connsiteY460" fmla="*/ 4073158 h 8737578"/>
              <a:gd name="connsiteX461" fmla="*/ 6511930 w 14630399"/>
              <a:gd name="connsiteY461" fmla="*/ 4074972 h 8737578"/>
              <a:gd name="connsiteX462" fmla="*/ 6511930 w 14630399"/>
              <a:gd name="connsiteY462" fmla="*/ 4073974 h 8737578"/>
              <a:gd name="connsiteX463" fmla="*/ 6519237 w 14630399"/>
              <a:gd name="connsiteY463" fmla="*/ 4055163 h 8737578"/>
              <a:gd name="connsiteX464" fmla="*/ 6518966 w 14630399"/>
              <a:gd name="connsiteY464" fmla="*/ 4056062 h 8737578"/>
              <a:gd name="connsiteX465" fmla="*/ 6517060 w 14630399"/>
              <a:gd name="connsiteY465" fmla="*/ 4059851 h 8737578"/>
              <a:gd name="connsiteX466" fmla="*/ 6517300 w 14630399"/>
              <a:gd name="connsiteY466" fmla="*/ 4059018 h 8737578"/>
              <a:gd name="connsiteX467" fmla="*/ 6535085 w 14630399"/>
              <a:gd name="connsiteY467" fmla="*/ 3997083 h 8737578"/>
              <a:gd name="connsiteX468" fmla="*/ 6535085 w 14630399"/>
              <a:gd name="connsiteY468" fmla="*/ 3997297 h 8737578"/>
              <a:gd name="connsiteX469" fmla="*/ 6532224 w 14630399"/>
              <a:gd name="connsiteY469" fmla="*/ 4003936 h 8737578"/>
              <a:gd name="connsiteX470" fmla="*/ 6532334 w 14630399"/>
              <a:gd name="connsiteY470" fmla="*/ 4003467 h 8737578"/>
              <a:gd name="connsiteX471" fmla="*/ 6535556 w 14630399"/>
              <a:gd name="connsiteY471" fmla="*/ 3990648 h 8737578"/>
              <a:gd name="connsiteX472" fmla="*/ 6537235 w 14630399"/>
              <a:gd name="connsiteY472" fmla="*/ 3990648 h 8737578"/>
              <a:gd name="connsiteX473" fmla="*/ 6537235 w 14630399"/>
              <a:gd name="connsiteY473" fmla="*/ 3991955 h 8737578"/>
              <a:gd name="connsiteX474" fmla="*/ 6535556 w 14630399"/>
              <a:gd name="connsiteY474" fmla="*/ 3991955 h 8737578"/>
              <a:gd name="connsiteX475" fmla="*/ 6544757 w 14630399"/>
              <a:gd name="connsiteY475" fmla="*/ 3972435 h 8737578"/>
              <a:gd name="connsiteX476" fmla="*/ 6544757 w 14630399"/>
              <a:gd name="connsiteY476" fmla="*/ 3972723 h 8737578"/>
              <a:gd name="connsiteX477" fmla="*/ 6539383 w 14630399"/>
              <a:gd name="connsiteY477" fmla="*/ 3984476 h 8737578"/>
              <a:gd name="connsiteX478" fmla="*/ 6537704 w 14630399"/>
              <a:gd name="connsiteY478" fmla="*/ 3986981 h 8737578"/>
              <a:gd name="connsiteX479" fmla="*/ 6537704 w 14630399"/>
              <a:gd name="connsiteY479" fmla="*/ 3986375 h 8737578"/>
              <a:gd name="connsiteX480" fmla="*/ 6539851 w 14630399"/>
              <a:gd name="connsiteY480" fmla="*/ 3983170 h 8737578"/>
              <a:gd name="connsiteX481" fmla="*/ 6550130 w 14630399"/>
              <a:gd name="connsiteY481" fmla="*/ 3963331 h 8737578"/>
              <a:gd name="connsiteX482" fmla="*/ 6550130 w 14630399"/>
              <a:gd name="connsiteY482" fmla="*/ 3964175 h 8737578"/>
              <a:gd name="connsiteX483" fmla="*/ 6546906 w 14630399"/>
              <a:gd name="connsiteY483" fmla="*/ 3967381 h 8737578"/>
              <a:gd name="connsiteX484" fmla="*/ 6545221 w 14630399"/>
              <a:gd name="connsiteY484" fmla="*/ 3967381 h 8737578"/>
              <a:gd name="connsiteX485" fmla="*/ 6545221 w 14630399"/>
              <a:gd name="connsiteY485" fmla="*/ 3966077 h 8737578"/>
              <a:gd name="connsiteX486" fmla="*/ 6547369 w 14630399"/>
              <a:gd name="connsiteY486" fmla="*/ 3966077 h 8737578"/>
              <a:gd name="connsiteX487" fmla="*/ 6555503 w 14630399"/>
              <a:gd name="connsiteY487" fmla="*/ 3958902 h 8737578"/>
              <a:gd name="connsiteX488" fmla="*/ 6555503 w 14630399"/>
              <a:gd name="connsiteY488" fmla="*/ 3959901 h 8737578"/>
              <a:gd name="connsiteX489" fmla="*/ 6552280 w 14630399"/>
              <a:gd name="connsiteY489" fmla="*/ 3962039 h 8737578"/>
              <a:gd name="connsiteX490" fmla="*/ 6550590 w 14630399"/>
              <a:gd name="connsiteY490" fmla="*/ 3962039 h 8737578"/>
              <a:gd name="connsiteX491" fmla="*/ 6550590 w 14630399"/>
              <a:gd name="connsiteY491" fmla="*/ 3960736 h 8737578"/>
              <a:gd name="connsiteX492" fmla="*/ 6552738 w 14630399"/>
              <a:gd name="connsiteY492" fmla="*/ 3960736 h 8737578"/>
              <a:gd name="connsiteX493" fmla="*/ 6580659 w 14630399"/>
              <a:gd name="connsiteY493" fmla="*/ 3936166 h 8737578"/>
              <a:gd name="connsiteX494" fmla="*/ 6583443 w 14630399"/>
              <a:gd name="connsiteY494" fmla="*/ 3936166 h 8737578"/>
              <a:gd name="connsiteX495" fmla="*/ 6583443 w 14630399"/>
              <a:gd name="connsiteY495" fmla="*/ 3937464 h 8737578"/>
              <a:gd name="connsiteX496" fmla="*/ 6580219 w 14630399"/>
              <a:gd name="connsiteY496" fmla="*/ 3937464 h 8737578"/>
              <a:gd name="connsiteX497" fmla="*/ 6578069 w 14630399"/>
              <a:gd name="connsiteY497" fmla="*/ 3939601 h 8737578"/>
              <a:gd name="connsiteX498" fmla="*/ 6570547 w 14630399"/>
              <a:gd name="connsiteY498" fmla="*/ 3944943 h 8737578"/>
              <a:gd name="connsiteX499" fmla="*/ 6557652 w 14630399"/>
              <a:gd name="connsiteY499" fmla="*/ 3954559 h 8737578"/>
              <a:gd name="connsiteX500" fmla="*/ 6555960 w 14630399"/>
              <a:gd name="connsiteY500" fmla="*/ 3956241 h 8737578"/>
              <a:gd name="connsiteX501" fmla="*/ 6555960 w 14630399"/>
              <a:gd name="connsiteY501" fmla="*/ 3955395 h 8737578"/>
              <a:gd name="connsiteX502" fmla="*/ 6558108 w 14630399"/>
              <a:gd name="connsiteY502" fmla="*/ 3953258 h 8737578"/>
              <a:gd name="connsiteX503" fmla="*/ 6570994 w 14630399"/>
              <a:gd name="connsiteY503" fmla="*/ 3943643 h 8737578"/>
              <a:gd name="connsiteX504" fmla="*/ 6578511 w 14630399"/>
              <a:gd name="connsiteY504" fmla="*/ 3938302 h 8737578"/>
              <a:gd name="connsiteX505" fmla="*/ 6583881 w 14630399"/>
              <a:gd name="connsiteY505" fmla="*/ 3932961 h 8737578"/>
              <a:gd name="connsiteX506" fmla="*/ 6585593 w 14630399"/>
              <a:gd name="connsiteY506" fmla="*/ 3932961 h 8737578"/>
              <a:gd name="connsiteX507" fmla="*/ 6585593 w 14630399"/>
              <a:gd name="connsiteY507" fmla="*/ 3934259 h 8737578"/>
              <a:gd name="connsiteX508" fmla="*/ 6583881 w 14630399"/>
              <a:gd name="connsiteY508" fmla="*/ 3934259 h 8737578"/>
              <a:gd name="connsiteX509" fmla="*/ 6598488 w 14630399"/>
              <a:gd name="connsiteY509" fmla="*/ 3918713 h 8737578"/>
              <a:gd name="connsiteX510" fmla="*/ 6598488 w 14630399"/>
              <a:gd name="connsiteY510" fmla="*/ 3919300 h 8737578"/>
              <a:gd name="connsiteX511" fmla="*/ 6595263 w 14630399"/>
              <a:gd name="connsiteY511" fmla="*/ 3924642 h 8737578"/>
              <a:gd name="connsiteX512" fmla="*/ 6593115 w 14630399"/>
              <a:gd name="connsiteY512" fmla="*/ 3926779 h 8737578"/>
              <a:gd name="connsiteX513" fmla="*/ 6590965 w 14630399"/>
              <a:gd name="connsiteY513" fmla="*/ 3928916 h 8737578"/>
              <a:gd name="connsiteX514" fmla="*/ 6587741 w 14630399"/>
              <a:gd name="connsiteY514" fmla="*/ 3932121 h 8737578"/>
              <a:gd name="connsiteX515" fmla="*/ 6586029 w 14630399"/>
              <a:gd name="connsiteY515" fmla="*/ 3932121 h 8737578"/>
              <a:gd name="connsiteX516" fmla="*/ 6586029 w 14630399"/>
              <a:gd name="connsiteY516" fmla="*/ 3930824 h 8737578"/>
              <a:gd name="connsiteX517" fmla="*/ 6588177 w 14630399"/>
              <a:gd name="connsiteY517" fmla="*/ 3930824 h 8737578"/>
              <a:gd name="connsiteX518" fmla="*/ 6591398 w 14630399"/>
              <a:gd name="connsiteY518" fmla="*/ 3927619 h 8737578"/>
              <a:gd name="connsiteX519" fmla="*/ 6593546 w 14630399"/>
              <a:gd name="connsiteY519" fmla="*/ 3925483 h 8737578"/>
              <a:gd name="connsiteX520" fmla="*/ 6595694 w 14630399"/>
              <a:gd name="connsiteY520" fmla="*/ 3923346 h 8737578"/>
              <a:gd name="connsiteX521" fmla="*/ 6600857 w 14630399"/>
              <a:gd name="connsiteY521" fmla="*/ 3912971 h 8737578"/>
              <a:gd name="connsiteX522" fmla="*/ 6600637 w 14630399"/>
              <a:gd name="connsiteY522" fmla="*/ 3913958 h 8737578"/>
              <a:gd name="connsiteX523" fmla="*/ 6598915 w 14630399"/>
              <a:gd name="connsiteY523" fmla="*/ 3916526 h 8737578"/>
              <a:gd name="connsiteX524" fmla="*/ 6598915 w 14630399"/>
              <a:gd name="connsiteY524" fmla="*/ 3915868 h 8737578"/>
              <a:gd name="connsiteX525" fmla="*/ 6603211 w 14630399"/>
              <a:gd name="connsiteY525" fmla="*/ 3903049 h 8737578"/>
              <a:gd name="connsiteX526" fmla="*/ 6606010 w 14630399"/>
              <a:gd name="connsiteY526" fmla="*/ 3903049 h 8737578"/>
              <a:gd name="connsiteX527" fmla="*/ 6606010 w 14630399"/>
              <a:gd name="connsiteY527" fmla="*/ 3904342 h 8737578"/>
              <a:gd name="connsiteX528" fmla="*/ 6602923 w 14630399"/>
              <a:gd name="connsiteY528" fmla="*/ 3904342 h 8737578"/>
              <a:gd name="connsiteX529" fmla="*/ 8119070 w 14630399"/>
              <a:gd name="connsiteY529" fmla="*/ 2535648 h 8737578"/>
              <a:gd name="connsiteX530" fmla="*/ 8067489 w 14630399"/>
              <a:gd name="connsiteY530" fmla="*/ 2538854 h 8737578"/>
              <a:gd name="connsiteX531" fmla="*/ 8019131 w 14630399"/>
              <a:gd name="connsiteY531" fmla="*/ 2538854 h 8737578"/>
              <a:gd name="connsiteX532" fmla="*/ 7971848 w 14630399"/>
              <a:gd name="connsiteY532" fmla="*/ 2538854 h 8737578"/>
              <a:gd name="connsiteX533" fmla="*/ 7923490 w 14630399"/>
              <a:gd name="connsiteY533" fmla="*/ 2538854 h 8737578"/>
              <a:gd name="connsiteX534" fmla="*/ 7910595 w 14630399"/>
              <a:gd name="connsiteY534" fmla="*/ 2538854 h 8737578"/>
              <a:gd name="connsiteX535" fmla="*/ 7875132 w 14630399"/>
              <a:gd name="connsiteY535" fmla="*/ 2538854 h 8737578"/>
              <a:gd name="connsiteX536" fmla="*/ 7826774 w 14630399"/>
              <a:gd name="connsiteY536" fmla="*/ 2538854 h 8737578"/>
              <a:gd name="connsiteX537" fmla="*/ 7778417 w 14630399"/>
              <a:gd name="connsiteY537" fmla="*/ 2538854 h 8737578"/>
              <a:gd name="connsiteX538" fmla="*/ 7776267 w 14630399"/>
              <a:gd name="connsiteY538" fmla="*/ 2538854 h 8737578"/>
              <a:gd name="connsiteX539" fmla="*/ 7730059 w 14630399"/>
              <a:gd name="connsiteY539" fmla="*/ 2538854 h 8737578"/>
              <a:gd name="connsiteX540" fmla="*/ 7681701 w 14630399"/>
              <a:gd name="connsiteY540" fmla="*/ 2540990 h 8737578"/>
              <a:gd name="connsiteX541" fmla="*/ 7653761 w 14630399"/>
              <a:gd name="connsiteY541" fmla="*/ 2540990 h 8737578"/>
              <a:gd name="connsiteX542" fmla="*/ 7636567 w 14630399"/>
              <a:gd name="connsiteY542" fmla="*/ 2540990 h 8737578"/>
              <a:gd name="connsiteX543" fmla="*/ 7586060 w 14630399"/>
              <a:gd name="connsiteY543" fmla="*/ 2540990 h 8737578"/>
              <a:gd name="connsiteX544" fmla="*/ 7537702 w 14630399"/>
              <a:gd name="connsiteY544" fmla="*/ 2538854 h 8737578"/>
              <a:gd name="connsiteX545" fmla="*/ 7489345 w 14630399"/>
              <a:gd name="connsiteY545" fmla="*/ 2538854 h 8737578"/>
              <a:gd name="connsiteX546" fmla="*/ 7440987 w 14630399"/>
              <a:gd name="connsiteY546" fmla="*/ 2538854 h 8737578"/>
              <a:gd name="connsiteX547" fmla="*/ 7394778 w 14630399"/>
              <a:gd name="connsiteY547" fmla="*/ 2538854 h 8737578"/>
              <a:gd name="connsiteX548" fmla="*/ 7344271 w 14630399"/>
              <a:gd name="connsiteY548" fmla="*/ 2538854 h 8737578"/>
              <a:gd name="connsiteX549" fmla="*/ 7299137 w 14630399"/>
              <a:gd name="connsiteY549" fmla="*/ 2538854 h 8737578"/>
              <a:gd name="connsiteX550" fmla="*/ 7271198 w 14630399"/>
              <a:gd name="connsiteY550" fmla="*/ 2538854 h 8737578"/>
              <a:gd name="connsiteX551" fmla="*/ 7250780 w 14630399"/>
              <a:gd name="connsiteY551" fmla="*/ 2540990 h 8737578"/>
              <a:gd name="connsiteX552" fmla="*/ 7247556 w 14630399"/>
              <a:gd name="connsiteY552" fmla="*/ 2540990 h 8737578"/>
              <a:gd name="connsiteX553" fmla="*/ 7245407 w 14630399"/>
              <a:gd name="connsiteY553" fmla="*/ 2540990 h 8737578"/>
              <a:gd name="connsiteX554" fmla="*/ 7243257 w 14630399"/>
              <a:gd name="connsiteY554" fmla="*/ 2540990 h 8737578"/>
              <a:gd name="connsiteX555" fmla="*/ 7240034 w 14630399"/>
              <a:gd name="connsiteY555" fmla="*/ 2543128 h 8737578"/>
              <a:gd name="connsiteX556" fmla="*/ 7237885 w 14630399"/>
              <a:gd name="connsiteY556" fmla="*/ 2546333 h 8737578"/>
              <a:gd name="connsiteX557" fmla="*/ 7235735 w 14630399"/>
              <a:gd name="connsiteY557" fmla="*/ 2546333 h 8737578"/>
              <a:gd name="connsiteX558" fmla="*/ 7232512 w 14630399"/>
              <a:gd name="connsiteY558" fmla="*/ 2548470 h 8737578"/>
              <a:gd name="connsiteX559" fmla="*/ 7230363 w 14630399"/>
              <a:gd name="connsiteY559" fmla="*/ 2551675 h 8737578"/>
              <a:gd name="connsiteX560" fmla="*/ 7227138 w 14630399"/>
              <a:gd name="connsiteY560" fmla="*/ 2553812 h 8737578"/>
              <a:gd name="connsiteX561" fmla="*/ 7224990 w 14630399"/>
              <a:gd name="connsiteY561" fmla="*/ 2555949 h 8737578"/>
              <a:gd name="connsiteX562" fmla="*/ 7222840 w 14630399"/>
              <a:gd name="connsiteY562" fmla="*/ 2559155 h 8737578"/>
              <a:gd name="connsiteX563" fmla="*/ 7217468 w 14630399"/>
              <a:gd name="connsiteY563" fmla="*/ 2566634 h 8737578"/>
              <a:gd name="connsiteX564" fmla="*/ 7215318 w 14630399"/>
              <a:gd name="connsiteY564" fmla="*/ 2570907 h 8737578"/>
              <a:gd name="connsiteX565" fmla="*/ 7212094 w 14630399"/>
              <a:gd name="connsiteY565" fmla="*/ 2576250 h 8737578"/>
              <a:gd name="connsiteX566" fmla="*/ 7209944 w 14630399"/>
              <a:gd name="connsiteY566" fmla="*/ 2579455 h 8737578"/>
              <a:gd name="connsiteX567" fmla="*/ 7207796 w 14630399"/>
              <a:gd name="connsiteY567" fmla="*/ 2583729 h 8737578"/>
              <a:gd name="connsiteX568" fmla="*/ 7202422 w 14630399"/>
              <a:gd name="connsiteY568" fmla="*/ 2589071 h 8737578"/>
              <a:gd name="connsiteX569" fmla="*/ 7200274 w 14630399"/>
              <a:gd name="connsiteY569" fmla="*/ 2591208 h 8737578"/>
              <a:gd name="connsiteX570" fmla="*/ 7197049 w 14630399"/>
              <a:gd name="connsiteY570" fmla="*/ 2594413 h 8737578"/>
              <a:gd name="connsiteX571" fmla="*/ 7194900 w 14630399"/>
              <a:gd name="connsiteY571" fmla="*/ 2596550 h 8737578"/>
              <a:gd name="connsiteX572" fmla="*/ 7191677 w 14630399"/>
              <a:gd name="connsiteY572" fmla="*/ 2598687 h 8737578"/>
              <a:gd name="connsiteX573" fmla="*/ 7189527 w 14630399"/>
              <a:gd name="connsiteY573" fmla="*/ 2601892 h 8737578"/>
              <a:gd name="connsiteX574" fmla="*/ 7187378 w 14630399"/>
              <a:gd name="connsiteY574" fmla="*/ 2601892 h 8737578"/>
              <a:gd name="connsiteX575" fmla="*/ 7184153 w 14630399"/>
              <a:gd name="connsiteY575" fmla="*/ 2601892 h 8737578"/>
              <a:gd name="connsiteX576" fmla="*/ 7182005 w 14630399"/>
              <a:gd name="connsiteY576" fmla="*/ 2604030 h 8737578"/>
              <a:gd name="connsiteX577" fmla="*/ 7179856 w 14630399"/>
              <a:gd name="connsiteY577" fmla="*/ 2604030 h 8737578"/>
              <a:gd name="connsiteX578" fmla="*/ 7179856 w 14630399"/>
              <a:gd name="connsiteY578" fmla="*/ 2607235 h 8737578"/>
              <a:gd name="connsiteX579" fmla="*/ 7176631 w 14630399"/>
              <a:gd name="connsiteY579" fmla="*/ 2609372 h 8737578"/>
              <a:gd name="connsiteX580" fmla="*/ 7174483 w 14630399"/>
              <a:gd name="connsiteY580" fmla="*/ 2609372 h 8737578"/>
              <a:gd name="connsiteX581" fmla="*/ 7172333 w 14630399"/>
              <a:gd name="connsiteY581" fmla="*/ 2611509 h 8737578"/>
              <a:gd name="connsiteX582" fmla="*/ 7169109 w 14630399"/>
              <a:gd name="connsiteY582" fmla="*/ 2611509 h 8737578"/>
              <a:gd name="connsiteX583" fmla="*/ 7166961 w 14630399"/>
              <a:gd name="connsiteY583" fmla="*/ 2614714 h 8737578"/>
              <a:gd name="connsiteX584" fmla="*/ 7163736 w 14630399"/>
              <a:gd name="connsiteY584" fmla="*/ 2614714 h 8737578"/>
              <a:gd name="connsiteX585" fmla="*/ 7161586 w 14630399"/>
              <a:gd name="connsiteY585" fmla="*/ 2614714 h 8737578"/>
              <a:gd name="connsiteX586" fmla="*/ 7156214 w 14630399"/>
              <a:gd name="connsiteY586" fmla="*/ 2616851 h 8737578"/>
              <a:gd name="connsiteX587" fmla="*/ 7154065 w 14630399"/>
              <a:gd name="connsiteY587" fmla="*/ 2616851 h 8737578"/>
              <a:gd name="connsiteX588" fmla="*/ 7151915 w 14630399"/>
              <a:gd name="connsiteY588" fmla="*/ 2618988 h 8737578"/>
              <a:gd name="connsiteX589" fmla="*/ 7148692 w 14630399"/>
              <a:gd name="connsiteY589" fmla="*/ 2618988 h 8737578"/>
              <a:gd name="connsiteX590" fmla="*/ 7141169 w 14630399"/>
              <a:gd name="connsiteY590" fmla="*/ 2618988 h 8737578"/>
              <a:gd name="connsiteX591" fmla="*/ 7133647 w 14630399"/>
              <a:gd name="connsiteY591" fmla="*/ 2622194 h 8737578"/>
              <a:gd name="connsiteX592" fmla="*/ 7128273 w 14630399"/>
              <a:gd name="connsiteY592" fmla="*/ 2622194 h 8737578"/>
              <a:gd name="connsiteX593" fmla="*/ 7120751 w 14630399"/>
              <a:gd name="connsiteY593" fmla="*/ 2622194 h 8737578"/>
              <a:gd name="connsiteX594" fmla="*/ 7113229 w 14630399"/>
              <a:gd name="connsiteY594" fmla="*/ 2622194 h 8737578"/>
              <a:gd name="connsiteX595" fmla="*/ 7105707 w 14630399"/>
              <a:gd name="connsiteY595" fmla="*/ 2624330 h 8737578"/>
              <a:gd name="connsiteX596" fmla="*/ 7098185 w 14630399"/>
              <a:gd name="connsiteY596" fmla="*/ 2624330 h 8737578"/>
              <a:gd name="connsiteX597" fmla="*/ 7092812 w 14630399"/>
              <a:gd name="connsiteY597" fmla="*/ 2624330 h 8737578"/>
              <a:gd name="connsiteX598" fmla="*/ 7085289 w 14630399"/>
              <a:gd name="connsiteY598" fmla="*/ 2624330 h 8737578"/>
              <a:gd name="connsiteX599" fmla="*/ 7079916 w 14630399"/>
              <a:gd name="connsiteY599" fmla="*/ 2624330 h 8737578"/>
              <a:gd name="connsiteX600" fmla="*/ 7077766 w 14630399"/>
              <a:gd name="connsiteY600" fmla="*/ 2624330 h 8737578"/>
              <a:gd name="connsiteX601" fmla="*/ 7072394 w 14630399"/>
              <a:gd name="connsiteY601" fmla="*/ 2624330 h 8737578"/>
              <a:gd name="connsiteX602" fmla="*/ 7070244 w 14630399"/>
              <a:gd name="connsiteY602" fmla="*/ 2624330 h 8737578"/>
              <a:gd name="connsiteX603" fmla="*/ 7064872 w 14630399"/>
              <a:gd name="connsiteY603" fmla="*/ 2624330 h 8737578"/>
              <a:gd name="connsiteX604" fmla="*/ 7062722 w 14630399"/>
              <a:gd name="connsiteY604" fmla="*/ 2624330 h 8737578"/>
              <a:gd name="connsiteX605" fmla="*/ 7057349 w 14630399"/>
              <a:gd name="connsiteY605" fmla="*/ 2622194 h 8737578"/>
              <a:gd name="connsiteX606" fmla="*/ 7053050 w 14630399"/>
              <a:gd name="connsiteY606" fmla="*/ 2622194 h 8737578"/>
              <a:gd name="connsiteX607" fmla="*/ 7049827 w 14630399"/>
              <a:gd name="connsiteY607" fmla="*/ 2622194 h 8737578"/>
              <a:gd name="connsiteX608" fmla="*/ 7047678 w 14630399"/>
              <a:gd name="connsiteY608" fmla="*/ 2622194 h 8737578"/>
              <a:gd name="connsiteX609" fmla="*/ 7042305 w 14630399"/>
              <a:gd name="connsiteY609" fmla="*/ 2618988 h 8737578"/>
              <a:gd name="connsiteX610" fmla="*/ 7036931 w 14630399"/>
              <a:gd name="connsiteY610" fmla="*/ 2618988 h 8737578"/>
              <a:gd name="connsiteX611" fmla="*/ 7032633 w 14630399"/>
              <a:gd name="connsiteY611" fmla="*/ 2618988 h 8737578"/>
              <a:gd name="connsiteX612" fmla="*/ 7029409 w 14630399"/>
              <a:gd name="connsiteY612" fmla="*/ 2616851 h 8737578"/>
              <a:gd name="connsiteX613" fmla="*/ 7025111 w 14630399"/>
              <a:gd name="connsiteY613" fmla="*/ 2616851 h 8737578"/>
              <a:gd name="connsiteX614" fmla="*/ 7019738 w 14630399"/>
              <a:gd name="connsiteY614" fmla="*/ 2616851 h 8737578"/>
              <a:gd name="connsiteX615" fmla="*/ 7014364 w 14630399"/>
              <a:gd name="connsiteY615" fmla="*/ 2616851 h 8737578"/>
              <a:gd name="connsiteX616" fmla="*/ 7012216 w 14630399"/>
              <a:gd name="connsiteY616" fmla="*/ 2614714 h 8737578"/>
              <a:gd name="connsiteX617" fmla="*/ 7006842 w 14630399"/>
              <a:gd name="connsiteY617" fmla="*/ 2614714 h 8737578"/>
              <a:gd name="connsiteX618" fmla="*/ 7001469 w 14630399"/>
              <a:gd name="connsiteY618" fmla="*/ 2614714 h 8737578"/>
              <a:gd name="connsiteX619" fmla="*/ 6997170 w 14630399"/>
              <a:gd name="connsiteY619" fmla="*/ 2614714 h 8737578"/>
              <a:gd name="connsiteX620" fmla="*/ 6991798 w 14630399"/>
              <a:gd name="connsiteY620" fmla="*/ 2614714 h 8737578"/>
              <a:gd name="connsiteX621" fmla="*/ 6984275 w 14630399"/>
              <a:gd name="connsiteY621" fmla="*/ 2614714 h 8737578"/>
              <a:gd name="connsiteX622" fmla="*/ 6971379 w 14630399"/>
              <a:gd name="connsiteY622" fmla="*/ 2614714 h 8737578"/>
              <a:gd name="connsiteX623" fmla="*/ 6966007 w 14630399"/>
              <a:gd name="connsiteY623" fmla="*/ 2614714 h 8737578"/>
              <a:gd name="connsiteX624" fmla="*/ 6956335 w 14630399"/>
              <a:gd name="connsiteY624" fmla="*/ 2614714 h 8737578"/>
              <a:gd name="connsiteX625" fmla="*/ 6945589 w 14630399"/>
              <a:gd name="connsiteY625" fmla="*/ 2614714 h 8737578"/>
              <a:gd name="connsiteX626" fmla="*/ 6932693 w 14630399"/>
              <a:gd name="connsiteY626" fmla="*/ 2614714 h 8737578"/>
              <a:gd name="connsiteX627" fmla="*/ 6920873 w 14630399"/>
              <a:gd name="connsiteY627" fmla="*/ 2614714 h 8737578"/>
              <a:gd name="connsiteX628" fmla="*/ 6885410 w 14630399"/>
              <a:gd name="connsiteY628" fmla="*/ 2614714 h 8737578"/>
              <a:gd name="connsiteX629" fmla="*/ 6867142 w 14630399"/>
              <a:gd name="connsiteY629" fmla="*/ 2614714 h 8737578"/>
              <a:gd name="connsiteX630" fmla="*/ 6867142 w 14630399"/>
              <a:gd name="connsiteY630" fmla="*/ 2618988 h 8737578"/>
              <a:gd name="connsiteX631" fmla="*/ 6864992 w 14630399"/>
              <a:gd name="connsiteY631" fmla="*/ 2624330 h 8737578"/>
              <a:gd name="connsiteX632" fmla="*/ 6864992 w 14630399"/>
              <a:gd name="connsiteY632" fmla="*/ 2626467 h 8737578"/>
              <a:gd name="connsiteX633" fmla="*/ 6864992 w 14630399"/>
              <a:gd name="connsiteY633" fmla="*/ 2631809 h 8737578"/>
              <a:gd name="connsiteX634" fmla="*/ 6864992 w 14630399"/>
              <a:gd name="connsiteY634" fmla="*/ 2639289 h 8737578"/>
              <a:gd name="connsiteX635" fmla="*/ 6864992 w 14630399"/>
              <a:gd name="connsiteY635" fmla="*/ 2642494 h 8737578"/>
              <a:gd name="connsiteX636" fmla="*/ 6864992 w 14630399"/>
              <a:gd name="connsiteY636" fmla="*/ 2652110 h 8737578"/>
              <a:gd name="connsiteX637" fmla="*/ 6864992 w 14630399"/>
              <a:gd name="connsiteY637" fmla="*/ 2659589 h 8737578"/>
              <a:gd name="connsiteX638" fmla="*/ 6864992 w 14630399"/>
              <a:gd name="connsiteY638" fmla="*/ 2664932 h 8737578"/>
              <a:gd name="connsiteX639" fmla="*/ 6864992 w 14630399"/>
              <a:gd name="connsiteY639" fmla="*/ 2667069 h 8737578"/>
              <a:gd name="connsiteX640" fmla="*/ 6864992 w 14630399"/>
              <a:gd name="connsiteY640" fmla="*/ 2685232 h 8737578"/>
              <a:gd name="connsiteX641" fmla="*/ 6864992 w 14630399"/>
              <a:gd name="connsiteY641" fmla="*/ 2692712 h 8737578"/>
              <a:gd name="connsiteX642" fmla="*/ 6867142 w 14630399"/>
              <a:gd name="connsiteY642" fmla="*/ 2702328 h 8737578"/>
              <a:gd name="connsiteX643" fmla="*/ 6867142 w 14630399"/>
              <a:gd name="connsiteY643" fmla="*/ 2709807 h 8737578"/>
              <a:gd name="connsiteX644" fmla="*/ 6867142 w 14630399"/>
              <a:gd name="connsiteY644" fmla="*/ 2720491 h 8737578"/>
              <a:gd name="connsiteX645" fmla="*/ 6867142 w 14630399"/>
              <a:gd name="connsiteY645" fmla="*/ 2725834 h 8737578"/>
              <a:gd name="connsiteX646" fmla="*/ 6867142 w 14630399"/>
              <a:gd name="connsiteY646" fmla="*/ 2733313 h 8737578"/>
              <a:gd name="connsiteX647" fmla="*/ 6867142 w 14630399"/>
              <a:gd name="connsiteY647" fmla="*/ 2742929 h 8737578"/>
              <a:gd name="connsiteX648" fmla="*/ 6867142 w 14630399"/>
              <a:gd name="connsiteY648" fmla="*/ 2763229 h 8737578"/>
              <a:gd name="connsiteX649" fmla="*/ 6867142 w 14630399"/>
              <a:gd name="connsiteY649" fmla="*/ 2768572 h 8737578"/>
              <a:gd name="connsiteX650" fmla="*/ 6867142 w 14630399"/>
              <a:gd name="connsiteY650" fmla="*/ 2778188 h 8737578"/>
              <a:gd name="connsiteX651" fmla="*/ 6867142 w 14630399"/>
              <a:gd name="connsiteY651" fmla="*/ 2785667 h 8737578"/>
              <a:gd name="connsiteX652" fmla="*/ 6867142 w 14630399"/>
              <a:gd name="connsiteY652" fmla="*/ 2796352 h 8737578"/>
              <a:gd name="connsiteX653" fmla="*/ 6867142 w 14630399"/>
              <a:gd name="connsiteY653" fmla="*/ 2805968 h 8737578"/>
              <a:gd name="connsiteX654" fmla="*/ 6867142 w 14630399"/>
              <a:gd name="connsiteY654" fmla="*/ 2813447 h 8737578"/>
              <a:gd name="connsiteX655" fmla="*/ 6867142 w 14630399"/>
              <a:gd name="connsiteY655" fmla="*/ 2824131 h 8737578"/>
              <a:gd name="connsiteX656" fmla="*/ 6867142 w 14630399"/>
              <a:gd name="connsiteY656" fmla="*/ 2833748 h 8737578"/>
              <a:gd name="connsiteX657" fmla="*/ 6867142 w 14630399"/>
              <a:gd name="connsiteY657" fmla="*/ 2841227 h 8737578"/>
              <a:gd name="connsiteX658" fmla="*/ 6867142 w 14630399"/>
              <a:gd name="connsiteY658" fmla="*/ 2844432 h 8737578"/>
              <a:gd name="connsiteX659" fmla="*/ 6867142 w 14630399"/>
              <a:gd name="connsiteY659" fmla="*/ 2848706 h 8737578"/>
              <a:gd name="connsiteX660" fmla="*/ 6867142 w 14630399"/>
              <a:gd name="connsiteY660" fmla="*/ 2859391 h 8737578"/>
              <a:gd name="connsiteX661" fmla="*/ 6867142 w 14630399"/>
              <a:gd name="connsiteY661" fmla="*/ 2869007 h 8737578"/>
              <a:gd name="connsiteX662" fmla="*/ 6867142 w 14630399"/>
              <a:gd name="connsiteY662" fmla="*/ 2876486 h 8737578"/>
              <a:gd name="connsiteX663" fmla="*/ 6867142 w 14630399"/>
              <a:gd name="connsiteY663" fmla="*/ 2881828 h 8737578"/>
              <a:gd name="connsiteX664" fmla="*/ 6867142 w 14630399"/>
              <a:gd name="connsiteY664" fmla="*/ 2883966 h 8737578"/>
              <a:gd name="connsiteX665" fmla="*/ 6864992 w 14630399"/>
              <a:gd name="connsiteY665" fmla="*/ 2883966 h 8737578"/>
              <a:gd name="connsiteX666" fmla="*/ 6824157 w 14630399"/>
              <a:gd name="connsiteY666" fmla="*/ 2883966 h 8737578"/>
              <a:gd name="connsiteX667" fmla="*/ 6818784 w 14630399"/>
              <a:gd name="connsiteY667" fmla="*/ 2883966 h 8737578"/>
              <a:gd name="connsiteX668" fmla="*/ 6796217 w 14630399"/>
              <a:gd name="connsiteY668" fmla="*/ 2881828 h 8737578"/>
              <a:gd name="connsiteX669" fmla="*/ 6788695 w 14630399"/>
              <a:gd name="connsiteY669" fmla="*/ 2881828 h 8737578"/>
              <a:gd name="connsiteX670" fmla="*/ 6781173 w 14630399"/>
              <a:gd name="connsiteY670" fmla="*/ 2879691 h 8737578"/>
              <a:gd name="connsiteX671" fmla="*/ 6777949 w 14630399"/>
              <a:gd name="connsiteY671" fmla="*/ 2879691 h 8737578"/>
              <a:gd name="connsiteX672" fmla="*/ 6775799 w 14630399"/>
              <a:gd name="connsiteY672" fmla="*/ 2879691 h 8737578"/>
              <a:gd name="connsiteX673" fmla="*/ 6773651 w 14630399"/>
              <a:gd name="connsiteY673" fmla="*/ 2879691 h 8737578"/>
              <a:gd name="connsiteX674" fmla="*/ 6766128 w 14630399"/>
              <a:gd name="connsiteY674" fmla="*/ 2881828 h 8737578"/>
              <a:gd name="connsiteX675" fmla="*/ 6762904 w 14630399"/>
              <a:gd name="connsiteY675" fmla="*/ 2881828 h 8737578"/>
              <a:gd name="connsiteX676" fmla="*/ 6760755 w 14630399"/>
              <a:gd name="connsiteY676" fmla="*/ 2881828 h 8737578"/>
              <a:gd name="connsiteX677" fmla="*/ 6747859 w 14630399"/>
              <a:gd name="connsiteY677" fmla="*/ 2881828 h 8737578"/>
              <a:gd name="connsiteX678" fmla="*/ 6740338 w 14630399"/>
              <a:gd name="connsiteY678" fmla="*/ 2883966 h 8737578"/>
              <a:gd name="connsiteX679" fmla="*/ 6738188 w 14630399"/>
              <a:gd name="connsiteY679" fmla="*/ 2883966 h 8737578"/>
              <a:gd name="connsiteX680" fmla="*/ 6722069 w 14630399"/>
              <a:gd name="connsiteY680" fmla="*/ 2883966 h 8737578"/>
              <a:gd name="connsiteX681" fmla="*/ 6719919 w 14630399"/>
              <a:gd name="connsiteY681" fmla="*/ 2887171 h 8737578"/>
              <a:gd name="connsiteX682" fmla="*/ 6717770 w 14630399"/>
              <a:gd name="connsiteY682" fmla="*/ 2887171 h 8737578"/>
              <a:gd name="connsiteX683" fmla="*/ 6714546 w 14630399"/>
              <a:gd name="connsiteY683" fmla="*/ 2887171 h 8737578"/>
              <a:gd name="connsiteX684" fmla="*/ 6710247 w 14630399"/>
              <a:gd name="connsiteY684" fmla="*/ 2887171 h 8737578"/>
              <a:gd name="connsiteX685" fmla="*/ 6707024 w 14630399"/>
              <a:gd name="connsiteY685" fmla="*/ 2887171 h 8737578"/>
              <a:gd name="connsiteX686" fmla="*/ 6704875 w 14630399"/>
              <a:gd name="connsiteY686" fmla="*/ 2889308 h 8737578"/>
              <a:gd name="connsiteX687" fmla="*/ 6702725 w 14630399"/>
              <a:gd name="connsiteY687" fmla="*/ 2889308 h 8737578"/>
              <a:gd name="connsiteX688" fmla="*/ 6699502 w 14630399"/>
              <a:gd name="connsiteY688" fmla="*/ 2889308 h 8737578"/>
              <a:gd name="connsiteX689" fmla="*/ 6699502 w 14630399"/>
              <a:gd name="connsiteY689" fmla="*/ 2891444 h 8737578"/>
              <a:gd name="connsiteX690" fmla="*/ 6697352 w 14630399"/>
              <a:gd name="connsiteY690" fmla="*/ 2891444 h 8737578"/>
              <a:gd name="connsiteX691" fmla="*/ 6697352 w 14630399"/>
              <a:gd name="connsiteY691" fmla="*/ 2894650 h 8737578"/>
              <a:gd name="connsiteX692" fmla="*/ 6691979 w 14630399"/>
              <a:gd name="connsiteY692" fmla="*/ 2896787 h 8737578"/>
              <a:gd name="connsiteX693" fmla="*/ 6691979 w 14630399"/>
              <a:gd name="connsiteY693" fmla="*/ 2899992 h 8737578"/>
              <a:gd name="connsiteX694" fmla="*/ 6689830 w 14630399"/>
              <a:gd name="connsiteY694" fmla="*/ 2899992 h 8737578"/>
              <a:gd name="connsiteX695" fmla="*/ 6686606 w 14630399"/>
              <a:gd name="connsiteY695" fmla="*/ 2899992 h 8737578"/>
              <a:gd name="connsiteX696" fmla="*/ 6686606 w 14630399"/>
              <a:gd name="connsiteY696" fmla="*/ 2902129 h 8737578"/>
              <a:gd name="connsiteX697" fmla="*/ 6684457 w 14630399"/>
              <a:gd name="connsiteY697" fmla="*/ 2902129 h 8737578"/>
              <a:gd name="connsiteX698" fmla="*/ 6682308 w 14630399"/>
              <a:gd name="connsiteY698" fmla="*/ 2902129 h 8737578"/>
              <a:gd name="connsiteX699" fmla="*/ 6679084 w 14630399"/>
              <a:gd name="connsiteY699" fmla="*/ 2902129 h 8737578"/>
              <a:gd name="connsiteX700" fmla="*/ 6671562 w 14630399"/>
              <a:gd name="connsiteY700" fmla="*/ 2902129 h 8737578"/>
              <a:gd name="connsiteX701" fmla="*/ 6669412 w 14630399"/>
              <a:gd name="connsiteY701" fmla="*/ 2902129 h 8737578"/>
              <a:gd name="connsiteX702" fmla="*/ 6664039 w 14630399"/>
              <a:gd name="connsiteY702" fmla="*/ 2902129 h 8737578"/>
              <a:gd name="connsiteX703" fmla="*/ 6658666 w 14630399"/>
              <a:gd name="connsiteY703" fmla="*/ 2902129 h 8737578"/>
              <a:gd name="connsiteX704" fmla="*/ 6656517 w 14630399"/>
              <a:gd name="connsiteY704" fmla="*/ 2902129 h 8737578"/>
              <a:gd name="connsiteX705" fmla="*/ 6656517 w 14630399"/>
              <a:gd name="connsiteY705" fmla="*/ 2917088 h 8737578"/>
              <a:gd name="connsiteX706" fmla="*/ 6658666 w 14630399"/>
              <a:gd name="connsiteY706" fmla="*/ 2917088 h 8737578"/>
              <a:gd name="connsiteX707" fmla="*/ 6661890 w 14630399"/>
              <a:gd name="connsiteY707" fmla="*/ 2917088 h 8737578"/>
              <a:gd name="connsiteX708" fmla="*/ 6664039 w 14630399"/>
              <a:gd name="connsiteY708" fmla="*/ 2917088 h 8737578"/>
              <a:gd name="connsiteX709" fmla="*/ 6666189 w 14630399"/>
              <a:gd name="connsiteY709" fmla="*/ 2917088 h 8737578"/>
              <a:gd name="connsiteX710" fmla="*/ 6669412 w 14630399"/>
              <a:gd name="connsiteY710" fmla="*/ 2917088 h 8737578"/>
              <a:gd name="connsiteX711" fmla="*/ 6669412 w 14630399"/>
              <a:gd name="connsiteY711" fmla="*/ 2927772 h 8737578"/>
              <a:gd name="connsiteX712" fmla="*/ 6671562 w 14630399"/>
              <a:gd name="connsiteY712" fmla="*/ 2927772 h 8737578"/>
              <a:gd name="connsiteX713" fmla="*/ 6674786 w 14630399"/>
              <a:gd name="connsiteY713" fmla="*/ 2927772 h 8737578"/>
              <a:gd name="connsiteX714" fmla="*/ 6674786 w 14630399"/>
              <a:gd name="connsiteY714" fmla="*/ 2937388 h 8737578"/>
              <a:gd name="connsiteX715" fmla="*/ 6671562 w 14630399"/>
              <a:gd name="connsiteY715" fmla="*/ 2952347 h 8737578"/>
              <a:gd name="connsiteX716" fmla="*/ 6671562 w 14630399"/>
              <a:gd name="connsiteY716" fmla="*/ 2957689 h 8737578"/>
              <a:gd name="connsiteX717" fmla="*/ 6671562 w 14630399"/>
              <a:gd name="connsiteY717" fmla="*/ 2959826 h 8737578"/>
              <a:gd name="connsiteX718" fmla="*/ 6671562 w 14630399"/>
              <a:gd name="connsiteY718" fmla="*/ 2965168 h 8737578"/>
              <a:gd name="connsiteX719" fmla="*/ 6671562 w 14630399"/>
              <a:gd name="connsiteY719" fmla="*/ 2967305 h 8737578"/>
              <a:gd name="connsiteX720" fmla="*/ 6671562 w 14630399"/>
              <a:gd name="connsiteY720" fmla="*/ 2970510 h 8737578"/>
              <a:gd name="connsiteX721" fmla="*/ 6671562 w 14630399"/>
              <a:gd name="connsiteY721" fmla="*/ 2974784 h 8737578"/>
              <a:gd name="connsiteX722" fmla="*/ 6671562 w 14630399"/>
              <a:gd name="connsiteY722" fmla="*/ 2987606 h 8737578"/>
              <a:gd name="connsiteX723" fmla="*/ 6671562 w 14630399"/>
              <a:gd name="connsiteY723" fmla="*/ 2990811 h 8737578"/>
              <a:gd name="connsiteX724" fmla="*/ 6671562 w 14630399"/>
              <a:gd name="connsiteY724" fmla="*/ 3022865 h 8737578"/>
              <a:gd name="connsiteX725" fmla="*/ 6671562 w 14630399"/>
              <a:gd name="connsiteY725" fmla="*/ 3026070 h 8737578"/>
              <a:gd name="connsiteX726" fmla="*/ 6679084 w 14630399"/>
              <a:gd name="connsiteY726" fmla="*/ 3026070 h 8737578"/>
              <a:gd name="connsiteX727" fmla="*/ 6691979 w 14630399"/>
              <a:gd name="connsiteY727" fmla="*/ 3026070 h 8737578"/>
              <a:gd name="connsiteX728" fmla="*/ 6699502 w 14630399"/>
              <a:gd name="connsiteY728" fmla="*/ 3026070 h 8737578"/>
              <a:gd name="connsiteX729" fmla="*/ 6707024 w 14630399"/>
              <a:gd name="connsiteY729" fmla="*/ 3026070 h 8737578"/>
              <a:gd name="connsiteX730" fmla="*/ 6707024 w 14630399"/>
              <a:gd name="connsiteY730" fmla="*/ 3030344 h 8737578"/>
              <a:gd name="connsiteX731" fmla="*/ 6707024 w 14630399"/>
              <a:gd name="connsiteY731" fmla="*/ 3035686 h 8737578"/>
              <a:gd name="connsiteX732" fmla="*/ 6707024 w 14630399"/>
              <a:gd name="connsiteY732" fmla="*/ 3037823 h 8737578"/>
              <a:gd name="connsiteX733" fmla="*/ 6707024 w 14630399"/>
              <a:gd name="connsiteY733" fmla="*/ 3046371 h 8737578"/>
              <a:gd name="connsiteX734" fmla="*/ 6707024 w 14630399"/>
              <a:gd name="connsiteY734" fmla="*/ 3048508 h 8737578"/>
              <a:gd name="connsiteX735" fmla="*/ 6707024 w 14630399"/>
              <a:gd name="connsiteY735" fmla="*/ 3050645 h 8737578"/>
              <a:gd name="connsiteX736" fmla="*/ 6707024 w 14630399"/>
              <a:gd name="connsiteY736" fmla="*/ 3058124 h 8737578"/>
              <a:gd name="connsiteX737" fmla="*/ 6702725 w 14630399"/>
              <a:gd name="connsiteY737" fmla="*/ 3058124 h 8737578"/>
              <a:gd name="connsiteX738" fmla="*/ 6694128 w 14630399"/>
              <a:gd name="connsiteY738" fmla="*/ 3058124 h 8737578"/>
              <a:gd name="connsiteX739" fmla="*/ 6686606 w 14630399"/>
              <a:gd name="connsiteY739" fmla="*/ 3058124 h 8737578"/>
              <a:gd name="connsiteX740" fmla="*/ 6684457 w 14630399"/>
              <a:gd name="connsiteY740" fmla="*/ 3065603 h 8737578"/>
              <a:gd name="connsiteX741" fmla="*/ 6684457 w 14630399"/>
              <a:gd name="connsiteY741" fmla="*/ 3070945 h 8737578"/>
              <a:gd name="connsiteX742" fmla="*/ 6684457 w 14630399"/>
              <a:gd name="connsiteY742" fmla="*/ 3074150 h 8737578"/>
              <a:gd name="connsiteX743" fmla="*/ 6684457 w 14630399"/>
              <a:gd name="connsiteY743" fmla="*/ 3076287 h 8737578"/>
              <a:gd name="connsiteX744" fmla="*/ 6684457 w 14630399"/>
              <a:gd name="connsiteY744" fmla="*/ 3081630 h 8737578"/>
              <a:gd name="connsiteX745" fmla="*/ 6682308 w 14630399"/>
              <a:gd name="connsiteY745" fmla="*/ 3083767 h 8737578"/>
              <a:gd name="connsiteX746" fmla="*/ 6686606 w 14630399"/>
              <a:gd name="connsiteY746" fmla="*/ 3083767 h 8737578"/>
              <a:gd name="connsiteX747" fmla="*/ 6689830 w 14630399"/>
              <a:gd name="connsiteY747" fmla="*/ 3083767 h 8737578"/>
              <a:gd name="connsiteX748" fmla="*/ 6689830 w 14630399"/>
              <a:gd name="connsiteY748" fmla="*/ 3085904 h 8737578"/>
              <a:gd name="connsiteX749" fmla="*/ 6689830 w 14630399"/>
              <a:gd name="connsiteY749" fmla="*/ 3091246 h 8737578"/>
              <a:gd name="connsiteX750" fmla="*/ 6689830 w 14630399"/>
              <a:gd name="connsiteY750" fmla="*/ 3096588 h 8737578"/>
              <a:gd name="connsiteX751" fmla="*/ 6689830 w 14630399"/>
              <a:gd name="connsiteY751" fmla="*/ 3098725 h 8737578"/>
              <a:gd name="connsiteX752" fmla="*/ 6689830 w 14630399"/>
              <a:gd name="connsiteY752" fmla="*/ 3101930 h 8737578"/>
              <a:gd name="connsiteX753" fmla="*/ 6689830 w 14630399"/>
              <a:gd name="connsiteY753" fmla="*/ 3104067 h 8737578"/>
              <a:gd name="connsiteX754" fmla="*/ 6689830 w 14630399"/>
              <a:gd name="connsiteY754" fmla="*/ 3106205 h 8737578"/>
              <a:gd name="connsiteX755" fmla="*/ 6689830 w 14630399"/>
              <a:gd name="connsiteY755" fmla="*/ 3109410 h 8737578"/>
              <a:gd name="connsiteX756" fmla="*/ 6689830 w 14630399"/>
              <a:gd name="connsiteY756" fmla="*/ 3111547 h 8737578"/>
              <a:gd name="connsiteX757" fmla="*/ 6689830 w 14630399"/>
              <a:gd name="connsiteY757" fmla="*/ 3113683 h 8737578"/>
              <a:gd name="connsiteX758" fmla="*/ 6689830 w 14630399"/>
              <a:gd name="connsiteY758" fmla="*/ 3116889 h 8737578"/>
              <a:gd name="connsiteX759" fmla="*/ 6684457 w 14630399"/>
              <a:gd name="connsiteY759" fmla="*/ 3116889 h 8737578"/>
              <a:gd name="connsiteX760" fmla="*/ 6676934 w 14630399"/>
              <a:gd name="connsiteY760" fmla="*/ 3116889 h 8737578"/>
              <a:gd name="connsiteX761" fmla="*/ 6671562 w 14630399"/>
              <a:gd name="connsiteY761" fmla="*/ 3116889 h 8737578"/>
              <a:gd name="connsiteX762" fmla="*/ 6671562 w 14630399"/>
              <a:gd name="connsiteY762" fmla="*/ 3119026 h 8737578"/>
              <a:gd name="connsiteX763" fmla="*/ 6669412 w 14630399"/>
              <a:gd name="connsiteY763" fmla="*/ 3124368 h 8737578"/>
              <a:gd name="connsiteX764" fmla="*/ 6671562 w 14630399"/>
              <a:gd name="connsiteY764" fmla="*/ 3124368 h 8737578"/>
              <a:gd name="connsiteX765" fmla="*/ 6674786 w 14630399"/>
              <a:gd name="connsiteY765" fmla="*/ 3124368 h 8737578"/>
              <a:gd name="connsiteX766" fmla="*/ 6674786 w 14630399"/>
              <a:gd name="connsiteY766" fmla="*/ 3126505 h 8737578"/>
              <a:gd name="connsiteX767" fmla="*/ 6676934 w 14630399"/>
              <a:gd name="connsiteY767" fmla="*/ 3126505 h 8737578"/>
              <a:gd name="connsiteX768" fmla="*/ 6676934 w 14630399"/>
              <a:gd name="connsiteY768" fmla="*/ 3129710 h 8737578"/>
              <a:gd name="connsiteX769" fmla="*/ 6679084 w 14630399"/>
              <a:gd name="connsiteY769" fmla="*/ 3129710 h 8737578"/>
              <a:gd name="connsiteX770" fmla="*/ 6679084 w 14630399"/>
              <a:gd name="connsiteY770" fmla="*/ 3131847 h 8737578"/>
              <a:gd name="connsiteX771" fmla="*/ 6679084 w 14630399"/>
              <a:gd name="connsiteY771" fmla="*/ 3139327 h 8737578"/>
              <a:gd name="connsiteX772" fmla="*/ 6679084 w 14630399"/>
              <a:gd name="connsiteY772" fmla="*/ 3141463 h 8737578"/>
              <a:gd name="connsiteX773" fmla="*/ 6679084 w 14630399"/>
              <a:gd name="connsiteY773" fmla="*/ 3144669 h 8737578"/>
              <a:gd name="connsiteX774" fmla="*/ 6679084 w 14630399"/>
              <a:gd name="connsiteY774" fmla="*/ 3148943 h 8737578"/>
              <a:gd name="connsiteX775" fmla="*/ 6676934 w 14630399"/>
              <a:gd name="connsiteY775" fmla="*/ 3148943 h 8737578"/>
              <a:gd name="connsiteX776" fmla="*/ 6674786 w 14630399"/>
              <a:gd name="connsiteY776" fmla="*/ 3152148 h 8737578"/>
              <a:gd name="connsiteX777" fmla="*/ 6674786 w 14630399"/>
              <a:gd name="connsiteY777" fmla="*/ 3161764 h 8737578"/>
              <a:gd name="connsiteX778" fmla="*/ 6674786 w 14630399"/>
              <a:gd name="connsiteY778" fmla="*/ 3167107 h 8737578"/>
              <a:gd name="connsiteX779" fmla="*/ 6671562 w 14630399"/>
              <a:gd name="connsiteY779" fmla="*/ 3167107 h 8737578"/>
              <a:gd name="connsiteX780" fmla="*/ 6671562 w 14630399"/>
              <a:gd name="connsiteY780" fmla="*/ 3179928 h 8737578"/>
              <a:gd name="connsiteX781" fmla="*/ 6671562 w 14630399"/>
              <a:gd name="connsiteY781" fmla="*/ 3187407 h 8737578"/>
              <a:gd name="connsiteX782" fmla="*/ 6671562 w 14630399"/>
              <a:gd name="connsiteY782" fmla="*/ 3192749 h 8737578"/>
              <a:gd name="connsiteX783" fmla="*/ 6671562 w 14630399"/>
              <a:gd name="connsiteY783" fmla="*/ 3197023 h 8737578"/>
              <a:gd name="connsiteX784" fmla="*/ 6671562 w 14630399"/>
              <a:gd name="connsiteY784" fmla="*/ 3204502 h 8737578"/>
              <a:gd name="connsiteX785" fmla="*/ 6671562 w 14630399"/>
              <a:gd name="connsiteY785" fmla="*/ 3207708 h 8737578"/>
              <a:gd name="connsiteX786" fmla="*/ 6671562 w 14630399"/>
              <a:gd name="connsiteY786" fmla="*/ 3215187 h 8737578"/>
              <a:gd name="connsiteX787" fmla="*/ 6671562 w 14630399"/>
              <a:gd name="connsiteY787" fmla="*/ 3217324 h 8737578"/>
              <a:gd name="connsiteX788" fmla="*/ 6671562 w 14630399"/>
              <a:gd name="connsiteY788" fmla="*/ 3220529 h 8737578"/>
              <a:gd name="connsiteX789" fmla="*/ 6671562 w 14630399"/>
              <a:gd name="connsiteY789" fmla="*/ 3224803 h 8737578"/>
              <a:gd name="connsiteX790" fmla="*/ 6671562 w 14630399"/>
              <a:gd name="connsiteY790" fmla="*/ 3228008 h 8737578"/>
              <a:gd name="connsiteX791" fmla="*/ 6671562 w 14630399"/>
              <a:gd name="connsiteY791" fmla="*/ 3232282 h 8737578"/>
              <a:gd name="connsiteX792" fmla="*/ 6671562 w 14630399"/>
              <a:gd name="connsiteY792" fmla="*/ 3235487 h 8737578"/>
              <a:gd name="connsiteX793" fmla="*/ 6671562 w 14630399"/>
              <a:gd name="connsiteY793" fmla="*/ 3237624 h 8737578"/>
              <a:gd name="connsiteX794" fmla="*/ 6671562 w 14630399"/>
              <a:gd name="connsiteY794" fmla="*/ 3239762 h 8737578"/>
              <a:gd name="connsiteX795" fmla="*/ 6671562 w 14630399"/>
              <a:gd name="connsiteY795" fmla="*/ 3242967 h 8737578"/>
              <a:gd name="connsiteX796" fmla="*/ 6671562 w 14630399"/>
              <a:gd name="connsiteY796" fmla="*/ 3245104 h 8737578"/>
              <a:gd name="connsiteX797" fmla="*/ 6671562 w 14630399"/>
              <a:gd name="connsiteY797" fmla="*/ 3248309 h 8737578"/>
              <a:gd name="connsiteX798" fmla="*/ 6671562 w 14630399"/>
              <a:gd name="connsiteY798" fmla="*/ 3250446 h 8737578"/>
              <a:gd name="connsiteX799" fmla="*/ 6671562 w 14630399"/>
              <a:gd name="connsiteY799" fmla="*/ 3255789 h 8737578"/>
              <a:gd name="connsiteX800" fmla="*/ 6671562 w 14630399"/>
              <a:gd name="connsiteY800" fmla="*/ 3257925 h 8737578"/>
              <a:gd name="connsiteX801" fmla="*/ 6671562 w 14630399"/>
              <a:gd name="connsiteY801" fmla="*/ 3260062 h 8737578"/>
              <a:gd name="connsiteX802" fmla="*/ 6671562 w 14630399"/>
              <a:gd name="connsiteY802" fmla="*/ 3263267 h 8737578"/>
              <a:gd name="connsiteX803" fmla="*/ 6671562 w 14630399"/>
              <a:gd name="connsiteY803" fmla="*/ 3265404 h 8737578"/>
              <a:gd name="connsiteX804" fmla="*/ 6671562 w 14630399"/>
              <a:gd name="connsiteY804" fmla="*/ 3272884 h 8737578"/>
              <a:gd name="connsiteX805" fmla="*/ 6671562 w 14630399"/>
              <a:gd name="connsiteY805" fmla="*/ 3287842 h 8737578"/>
              <a:gd name="connsiteX806" fmla="*/ 6671562 w 14630399"/>
              <a:gd name="connsiteY806" fmla="*/ 3313485 h 8737578"/>
              <a:gd name="connsiteX807" fmla="*/ 6626428 w 14630399"/>
              <a:gd name="connsiteY807" fmla="*/ 3313485 h 8737578"/>
              <a:gd name="connsiteX808" fmla="*/ 6623204 w 14630399"/>
              <a:gd name="connsiteY808" fmla="*/ 3313485 h 8737578"/>
              <a:gd name="connsiteX809" fmla="*/ 6623204 w 14630399"/>
              <a:gd name="connsiteY809" fmla="*/ 3333786 h 8737578"/>
              <a:gd name="connsiteX810" fmla="*/ 6623204 w 14630399"/>
              <a:gd name="connsiteY810" fmla="*/ 3339128 h 8737578"/>
              <a:gd name="connsiteX811" fmla="*/ 6623204 w 14630399"/>
              <a:gd name="connsiteY811" fmla="*/ 3343402 h 8737578"/>
              <a:gd name="connsiteX812" fmla="*/ 6623204 w 14630399"/>
              <a:gd name="connsiteY812" fmla="*/ 3348744 h 8737578"/>
              <a:gd name="connsiteX813" fmla="*/ 6623204 w 14630399"/>
              <a:gd name="connsiteY813" fmla="*/ 3354086 h 8737578"/>
              <a:gd name="connsiteX814" fmla="*/ 6623204 w 14630399"/>
              <a:gd name="connsiteY814" fmla="*/ 3361566 h 8737578"/>
              <a:gd name="connsiteX815" fmla="*/ 6626428 w 14630399"/>
              <a:gd name="connsiteY815" fmla="*/ 3361566 h 8737578"/>
              <a:gd name="connsiteX816" fmla="*/ 6630726 w 14630399"/>
              <a:gd name="connsiteY816" fmla="*/ 3361566 h 8737578"/>
              <a:gd name="connsiteX817" fmla="*/ 6636099 w 14630399"/>
              <a:gd name="connsiteY817" fmla="*/ 3361566 h 8737578"/>
              <a:gd name="connsiteX818" fmla="*/ 6638249 w 14630399"/>
              <a:gd name="connsiteY818" fmla="*/ 3361566 h 8737578"/>
              <a:gd name="connsiteX819" fmla="*/ 6641472 w 14630399"/>
              <a:gd name="connsiteY819" fmla="*/ 3361566 h 8737578"/>
              <a:gd name="connsiteX820" fmla="*/ 6658666 w 14630399"/>
              <a:gd name="connsiteY820" fmla="*/ 3361566 h 8737578"/>
              <a:gd name="connsiteX821" fmla="*/ 6674786 w 14630399"/>
              <a:gd name="connsiteY821" fmla="*/ 3361566 h 8737578"/>
              <a:gd name="connsiteX822" fmla="*/ 6679084 w 14630399"/>
              <a:gd name="connsiteY822" fmla="*/ 3361566 h 8737578"/>
              <a:gd name="connsiteX823" fmla="*/ 6689830 w 14630399"/>
              <a:gd name="connsiteY823" fmla="*/ 3361566 h 8737578"/>
              <a:gd name="connsiteX824" fmla="*/ 6691979 w 14630399"/>
              <a:gd name="connsiteY824" fmla="*/ 3361566 h 8737578"/>
              <a:gd name="connsiteX825" fmla="*/ 6691979 w 14630399"/>
              <a:gd name="connsiteY825" fmla="*/ 3374387 h 8737578"/>
              <a:gd name="connsiteX826" fmla="*/ 6691979 w 14630399"/>
              <a:gd name="connsiteY826" fmla="*/ 3389346 h 8737578"/>
              <a:gd name="connsiteX827" fmla="*/ 6691979 w 14630399"/>
              <a:gd name="connsiteY827" fmla="*/ 3394688 h 8737578"/>
              <a:gd name="connsiteX828" fmla="*/ 6691979 w 14630399"/>
              <a:gd name="connsiteY828" fmla="*/ 3404304 h 8737578"/>
              <a:gd name="connsiteX829" fmla="*/ 6691979 w 14630399"/>
              <a:gd name="connsiteY829" fmla="*/ 3409646 h 8737578"/>
              <a:gd name="connsiteX830" fmla="*/ 6691979 w 14630399"/>
              <a:gd name="connsiteY830" fmla="*/ 3413920 h 8737578"/>
              <a:gd name="connsiteX831" fmla="*/ 6691979 w 14630399"/>
              <a:gd name="connsiteY831" fmla="*/ 3424604 h 8737578"/>
              <a:gd name="connsiteX832" fmla="*/ 6691979 w 14630399"/>
              <a:gd name="connsiteY832" fmla="*/ 3426741 h 8737578"/>
              <a:gd name="connsiteX833" fmla="*/ 6691979 w 14630399"/>
              <a:gd name="connsiteY833" fmla="*/ 3447042 h 8737578"/>
              <a:gd name="connsiteX834" fmla="*/ 6691979 w 14630399"/>
              <a:gd name="connsiteY834" fmla="*/ 3454521 h 8737578"/>
              <a:gd name="connsiteX835" fmla="*/ 6691979 w 14630399"/>
              <a:gd name="connsiteY835" fmla="*/ 3457726 h 8737578"/>
              <a:gd name="connsiteX836" fmla="*/ 6691979 w 14630399"/>
              <a:gd name="connsiteY836" fmla="*/ 3465206 h 8737578"/>
              <a:gd name="connsiteX837" fmla="*/ 6691979 w 14630399"/>
              <a:gd name="connsiteY837" fmla="*/ 3469480 h 8737578"/>
              <a:gd name="connsiteX838" fmla="*/ 6689830 w 14630399"/>
              <a:gd name="connsiteY838" fmla="*/ 3472685 h 8737578"/>
              <a:gd name="connsiteX839" fmla="*/ 6689830 w 14630399"/>
              <a:gd name="connsiteY839" fmla="*/ 3480164 h 8737578"/>
              <a:gd name="connsiteX840" fmla="*/ 6686606 w 14630399"/>
              <a:gd name="connsiteY840" fmla="*/ 3485506 h 8737578"/>
              <a:gd name="connsiteX841" fmla="*/ 6684457 w 14630399"/>
              <a:gd name="connsiteY841" fmla="*/ 3492986 h 8737578"/>
              <a:gd name="connsiteX842" fmla="*/ 6684457 w 14630399"/>
              <a:gd name="connsiteY842" fmla="*/ 3495123 h 8737578"/>
              <a:gd name="connsiteX843" fmla="*/ 6684457 w 14630399"/>
              <a:gd name="connsiteY843" fmla="*/ 3497259 h 8737578"/>
              <a:gd name="connsiteX844" fmla="*/ 6682308 w 14630399"/>
              <a:gd name="connsiteY844" fmla="*/ 3497259 h 8737578"/>
              <a:gd name="connsiteX845" fmla="*/ 6682308 w 14630399"/>
              <a:gd name="connsiteY845" fmla="*/ 3502602 h 8737578"/>
              <a:gd name="connsiteX846" fmla="*/ 6682308 w 14630399"/>
              <a:gd name="connsiteY846" fmla="*/ 3505807 h 8737578"/>
              <a:gd name="connsiteX847" fmla="*/ 6682308 w 14630399"/>
              <a:gd name="connsiteY847" fmla="*/ 3507944 h 8737578"/>
              <a:gd name="connsiteX848" fmla="*/ 6679084 w 14630399"/>
              <a:gd name="connsiteY848" fmla="*/ 3513286 h 8737578"/>
              <a:gd name="connsiteX849" fmla="*/ 6679084 w 14630399"/>
              <a:gd name="connsiteY849" fmla="*/ 3522903 h 8737578"/>
              <a:gd name="connsiteX850" fmla="*/ 6676934 w 14630399"/>
              <a:gd name="connsiteY850" fmla="*/ 3530382 h 8737578"/>
              <a:gd name="connsiteX851" fmla="*/ 6676934 w 14630399"/>
              <a:gd name="connsiteY851" fmla="*/ 3533587 h 8737578"/>
              <a:gd name="connsiteX852" fmla="*/ 6676934 w 14630399"/>
              <a:gd name="connsiteY852" fmla="*/ 3537861 h 8737578"/>
              <a:gd name="connsiteX853" fmla="*/ 6676934 w 14630399"/>
              <a:gd name="connsiteY853" fmla="*/ 3570983 h 8737578"/>
              <a:gd name="connsiteX854" fmla="*/ 6676934 w 14630399"/>
              <a:gd name="connsiteY854" fmla="*/ 3573120 h 8737578"/>
              <a:gd name="connsiteX855" fmla="*/ 6679084 w 14630399"/>
              <a:gd name="connsiteY855" fmla="*/ 3576325 h 8737578"/>
              <a:gd name="connsiteX856" fmla="*/ 6679084 w 14630399"/>
              <a:gd name="connsiteY856" fmla="*/ 3578463 h 8737578"/>
              <a:gd name="connsiteX857" fmla="*/ 6679084 w 14630399"/>
              <a:gd name="connsiteY857" fmla="*/ 3583804 h 8737578"/>
              <a:gd name="connsiteX858" fmla="*/ 6679084 w 14630399"/>
              <a:gd name="connsiteY858" fmla="*/ 3585941 h 8737578"/>
              <a:gd name="connsiteX859" fmla="*/ 6682308 w 14630399"/>
              <a:gd name="connsiteY859" fmla="*/ 3588078 h 8737578"/>
              <a:gd name="connsiteX860" fmla="*/ 6682308 w 14630399"/>
              <a:gd name="connsiteY860" fmla="*/ 3593421 h 8737578"/>
              <a:gd name="connsiteX861" fmla="*/ 6684457 w 14630399"/>
              <a:gd name="connsiteY861" fmla="*/ 3596626 h 8737578"/>
              <a:gd name="connsiteX862" fmla="*/ 6684457 w 14630399"/>
              <a:gd name="connsiteY862" fmla="*/ 3598763 h 8737578"/>
              <a:gd name="connsiteX863" fmla="*/ 6684457 w 14630399"/>
              <a:gd name="connsiteY863" fmla="*/ 3600900 h 8737578"/>
              <a:gd name="connsiteX864" fmla="*/ 6684457 w 14630399"/>
              <a:gd name="connsiteY864" fmla="*/ 3604105 h 8737578"/>
              <a:gd name="connsiteX865" fmla="*/ 6684457 w 14630399"/>
              <a:gd name="connsiteY865" fmla="*/ 3606242 h 8737578"/>
              <a:gd name="connsiteX866" fmla="*/ 6686606 w 14630399"/>
              <a:gd name="connsiteY866" fmla="*/ 3611585 h 8737578"/>
              <a:gd name="connsiteX867" fmla="*/ 6689830 w 14630399"/>
              <a:gd name="connsiteY867" fmla="*/ 3613721 h 8737578"/>
              <a:gd name="connsiteX868" fmla="*/ 6694128 w 14630399"/>
              <a:gd name="connsiteY868" fmla="*/ 3619064 h 8737578"/>
              <a:gd name="connsiteX869" fmla="*/ 6697352 w 14630399"/>
              <a:gd name="connsiteY869" fmla="*/ 3626543 h 8737578"/>
              <a:gd name="connsiteX870" fmla="*/ 6699502 w 14630399"/>
              <a:gd name="connsiteY870" fmla="*/ 3628680 h 8737578"/>
              <a:gd name="connsiteX871" fmla="*/ 6699502 w 14630399"/>
              <a:gd name="connsiteY871" fmla="*/ 3634022 h 8737578"/>
              <a:gd name="connsiteX872" fmla="*/ 6702725 w 14630399"/>
              <a:gd name="connsiteY872" fmla="*/ 3648980 h 8737578"/>
              <a:gd name="connsiteX873" fmla="*/ 6704875 w 14630399"/>
              <a:gd name="connsiteY873" fmla="*/ 3648980 h 8737578"/>
              <a:gd name="connsiteX874" fmla="*/ 6704875 w 14630399"/>
              <a:gd name="connsiteY874" fmla="*/ 3652186 h 8737578"/>
              <a:gd name="connsiteX875" fmla="*/ 6707024 w 14630399"/>
              <a:gd name="connsiteY875" fmla="*/ 3656460 h 8737578"/>
              <a:gd name="connsiteX876" fmla="*/ 6707024 w 14630399"/>
              <a:gd name="connsiteY876" fmla="*/ 3661802 h 8737578"/>
              <a:gd name="connsiteX877" fmla="*/ 6704875 w 14630399"/>
              <a:gd name="connsiteY877" fmla="*/ 3661802 h 8737578"/>
              <a:gd name="connsiteX878" fmla="*/ 6704875 w 14630399"/>
              <a:gd name="connsiteY878" fmla="*/ 3663939 h 8737578"/>
              <a:gd name="connsiteX879" fmla="*/ 6702725 w 14630399"/>
              <a:gd name="connsiteY879" fmla="*/ 3663939 h 8737578"/>
              <a:gd name="connsiteX880" fmla="*/ 6699502 w 14630399"/>
              <a:gd name="connsiteY880" fmla="*/ 3669281 h 8737578"/>
              <a:gd name="connsiteX881" fmla="*/ 6689830 w 14630399"/>
              <a:gd name="connsiteY881" fmla="*/ 3682102 h 8737578"/>
              <a:gd name="connsiteX882" fmla="*/ 6689830 w 14630399"/>
              <a:gd name="connsiteY882" fmla="*/ 3684240 h 8737578"/>
              <a:gd name="connsiteX883" fmla="*/ 6689830 w 14630399"/>
              <a:gd name="connsiteY883" fmla="*/ 3689582 h 8737578"/>
              <a:gd name="connsiteX884" fmla="*/ 6689830 w 14630399"/>
              <a:gd name="connsiteY884" fmla="*/ 3694924 h 8737578"/>
              <a:gd name="connsiteX885" fmla="*/ 6702725 w 14630399"/>
              <a:gd name="connsiteY885" fmla="*/ 3697061 h 8737578"/>
              <a:gd name="connsiteX886" fmla="*/ 6699502 w 14630399"/>
              <a:gd name="connsiteY886" fmla="*/ 3697061 h 8737578"/>
              <a:gd name="connsiteX887" fmla="*/ 6689830 w 14630399"/>
              <a:gd name="connsiteY887" fmla="*/ 3697061 h 8737578"/>
              <a:gd name="connsiteX888" fmla="*/ 6682308 w 14630399"/>
              <a:gd name="connsiteY888" fmla="*/ 3697061 h 8737578"/>
              <a:gd name="connsiteX889" fmla="*/ 6674786 w 14630399"/>
              <a:gd name="connsiteY889" fmla="*/ 3697061 h 8737578"/>
              <a:gd name="connsiteX890" fmla="*/ 6669412 w 14630399"/>
              <a:gd name="connsiteY890" fmla="*/ 3697061 h 8737578"/>
              <a:gd name="connsiteX891" fmla="*/ 6666189 w 14630399"/>
              <a:gd name="connsiteY891" fmla="*/ 3697061 h 8737578"/>
              <a:gd name="connsiteX892" fmla="*/ 6658666 w 14630399"/>
              <a:gd name="connsiteY892" fmla="*/ 3697061 h 8737578"/>
              <a:gd name="connsiteX893" fmla="*/ 6651143 w 14630399"/>
              <a:gd name="connsiteY893" fmla="*/ 3697061 h 8737578"/>
              <a:gd name="connsiteX894" fmla="*/ 6643621 w 14630399"/>
              <a:gd name="connsiteY894" fmla="*/ 3697061 h 8737578"/>
              <a:gd name="connsiteX895" fmla="*/ 6636099 w 14630399"/>
              <a:gd name="connsiteY895" fmla="*/ 3697061 h 8737578"/>
              <a:gd name="connsiteX896" fmla="*/ 6633950 w 14630399"/>
              <a:gd name="connsiteY896" fmla="*/ 3697061 h 8737578"/>
              <a:gd name="connsiteX897" fmla="*/ 6626428 w 14630399"/>
              <a:gd name="connsiteY897" fmla="*/ 3697061 h 8737578"/>
              <a:gd name="connsiteX898" fmla="*/ 6618905 w 14630399"/>
              <a:gd name="connsiteY898" fmla="*/ 3697061 h 8737578"/>
              <a:gd name="connsiteX899" fmla="*/ 6610309 w 14630399"/>
              <a:gd name="connsiteY899" fmla="*/ 3697061 h 8737578"/>
              <a:gd name="connsiteX900" fmla="*/ 6606010 w 14630399"/>
              <a:gd name="connsiteY900" fmla="*/ 3699198 h 8737578"/>
              <a:gd name="connsiteX901" fmla="*/ 6598488 w 14630399"/>
              <a:gd name="connsiteY901" fmla="*/ 3699198 h 8737578"/>
              <a:gd name="connsiteX902" fmla="*/ 6590965 w 14630399"/>
              <a:gd name="connsiteY902" fmla="*/ 3699198 h 8737578"/>
              <a:gd name="connsiteX903" fmla="*/ 6585593 w 14630399"/>
              <a:gd name="connsiteY903" fmla="*/ 3699198 h 8737578"/>
              <a:gd name="connsiteX904" fmla="*/ 6572697 w 14630399"/>
              <a:gd name="connsiteY904" fmla="*/ 3699198 h 8737578"/>
              <a:gd name="connsiteX905" fmla="*/ 6565175 w 14630399"/>
              <a:gd name="connsiteY905" fmla="*/ 3699198 h 8737578"/>
              <a:gd name="connsiteX906" fmla="*/ 6559802 w 14630399"/>
              <a:gd name="connsiteY906" fmla="*/ 3699198 h 8737578"/>
              <a:gd name="connsiteX907" fmla="*/ 6550130 w 14630399"/>
              <a:gd name="connsiteY907" fmla="*/ 3699198 h 8737578"/>
              <a:gd name="connsiteX908" fmla="*/ 6544757 w 14630399"/>
              <a:gd name="connsiteY908" fmla="*/ 3699198 h 8737578"/>
              <a:gd name="connsiteX909" fmla="*/ 6535085 w 14630399"/>
              <a:gd name="connsiteY909" fmla="*/ 3699198 h 8737578"/>
              <a:gd name="connsiteX910" fmla="*/ 6527563 w 14630399"/>
              <a:gd name="connsiteY910" fmla="*/ 3699198 h 8737578"/>
              <a:gd name="connsiteX911" fmla="*/ 6529712 w 14630399"/>
              <a:gd name="connsiteY911" fmla="*/ 3702403 h 8737578"/>
              <a:gd name="connsiteX912" fmla="*/ 6529712 w 14630399"/>
              <a:gd name="connsiteY912" fmla="*/ 3709882 h 8737578"/>
              <a:gd name="connsiteX913" fmla="*/ 6529712 w 14630399"/>
              <a:gd name="connsiteY913" fmla="*/ 3717362 h 8737578"/>
              <a:gd name="connsiteX914" fmla="*/ 6529712 w 14630399"/>
              <a:gd name="connsiteY914" fmla="*/ 3724841 h 8737578"/>
              <a:gd name="connsiteX915" fmla="*/ 6529712 w 14630399"/>
              <a:gd name="connsiteY915" fmla="*/ 3732320 h 8737578"/>
              <a:gd name="connsiteX916" fmla="*/ 6529712 w 14630399"/>
              <a:gd name="connsiteY916" fmla="*/ 3737662 h 8737578"/>
              <a:gd name="connsiteX917" fmla="*/ 6529712 w 14630399"/>
              <a:gd name="connsiteY917" fmla="*/ 3747278 h 8737578"/>
              <a:gd name="connsiteX918" fmla="*/ 6529712 w 14630399"/>
              <a:gd name="connsiteY918" fmla="*/ 3750484 h 8737578"/>
              <a:gd name="connsiteX919" fmla="*/ 6529712 w 14630399"/>
              <a:gd name="connsiteY919" fmla="*/ 3762237 h 8737578"/>
              <a:gd name="connsiteX920" fmla="*/ 6529712 w 14630399"/>
              <a:gd name="connsiteY920" fmla="*/ 3772922 h 8737578"/>
              <a:gd name="connsiteX921" fmla="*/ 6529712 w 14630399"/>
              <a:gd name="connsiteY921" fmla="*/ 3775058 h 8737578"/>
              <a:gd name="connsiteX922" fmla="*/ 6527563 w 14630399"/>
              <a:gd name="connsiteY922" fmla="*/ 3775058 h 8737578"/>
              <a:gd name="connsiteX923" fmla="*/ 6524339 w 14630399"/>
              <a:gd name="connsiteY923" fmla="*/ 3775058 h 8737578"/>
              <a:gd name="connsiteX924" fmla="*/ 6522189 w 14630399"/>
              <a:gd name="connsiteY924" fmla="*/ 3778264 h 8737578"/>
              <a:gd name="connsiteX925" fmla="*/ 6518966 w 14630399"/>
              <a:gd name="connsiteY925" fmla="*/ 3778264 h 8737578"/>
              <a:gd name="connsiteX926" fmla="*/ 6516817 w 14630399"/>
              <a:gd name="connsiteY926" fmla="*/ 3778264 h 8737578"/>
              <a:gd name="connsiteX927" fmla="*/ 6514667 w 14630399"/>
              <a:gd name="connsiteY927" fmla="*/ 3778264 h 8737578"/>
              <a:gd name="connsiteX928" fmla="*/ 6509294 w 14630399"/>
              <a:gd name="connsiteY928" fmla="*/ 3778264 h 8737578"/>
              <a:gd name="connsiteX929" fmla="*/ 6507145 w 14630399"/>
              <a:gd name="connsiteY929" fmla="*/ 3780401 h 8737578"/>
              <a:gd name="connsiteX930" fmla="*/ 6503921 w 14630399"/>
              <a:gd name="connsiteY930" fmla="*/ 3780401 h 8737578"/>
              <a:gd name="connsiteX931" fmla="*/ 6501772 w 14630399"/>
              <a:gd name="connsiteY931" fmla="*/ 3780401 h 8737578"/>
              <a:gd name="connsiteX932" fmla="*/ 6496399 w 14630399"/>
              <a:gd name="connsiteY932" fmla="*/ 3780401 h 8737578"/>
              <a:gd name="connsiteX933" fmla="*/ 6494250 w 14630399"/>
              <a:gd name="connsiteY933" fmla="*/ 3780401 h 8737578"/>
              <a:gd name="connsiteX934" fmla="*/ 6488876 w 14630399"/>
              <a:gd name="connsiteY934" fmla="*/ 3782537 h 8737578"/>
              <a:gd name="connsiteX935" fmla="*/ 6483504 w 14630399"/>
              <a:gd name="connsiteY935" fmla="*/ 3782537 h 8737578"/>
              <a:gd name="connsiteX936" fmla="*/ 6481354 w 14630399"/>
              <a:gd name="connsiteY936" fmla="*/ 3782537 h 8737578"/>
              <a:gd name="connsiteX937" fmla="*/ 6475981 w 14630399"/>
              <a:gd name="connsiteY937" fmla="*/ 3785743 h 8737578"/>
              <a:gd name="connsiteX938" fmla="*/ 6471682 w 14630399"/>
              <a:gd name="connsiteY938" fmla="*/ 3785743 h 8737578"/>
              <a:gd name="connsiteX939" fmla="*/ 6466310 w 14630399"/>
              <a:gd name="connsiteY939" fmla="*/ 3787880 h 8737578"/>
              <a:gd name="connsiteX940" fmla="*/ 6458787 w 14630399"/>
              <a:gd name="connsiteY940" fmla="*/ 3787880 h 8737578"/>
              <a:gd name="connsiteX941" fmla="*/ 6453414 w 14630399"/>
              <a:gd name="connsiteY941" fmla="*/ 3787880 h 8737578"/>
              <a:gd name="connsiteX942" fmla="*/ 6448041 w 14630399"/>
              <a:gd name="connsiteY942" fmla="*/ 3790017 h 8737578"/>
              <a:gd name="connsiteX943" fmla="*/ 6443743 w 14630399"/>
              <a:gd name="connsiteY943" fmla="*/ 3790017 h 8737578"/>
              <a:gd name="connsiteX944" fmla="*/ 6438369 w 14630399"/>
              <a:gd name="connsiteY944" fmla="*/ 3790017 h 8737578"/>
              <a:gd name="connsiteX945" fmla="*/ 6436221 w 14630399"/>
              <a:gd name="connsiteY945" fmla="*/ 3793222 h 8737578"/>
              <a:gd name="connsiteX946" fmla="*/ 6430847 w 14630399"/>
              <a:gd name="connsiteY946" fmla="*/ 3793222 h 8737578"/>
              <a:gd name="connsiteX947" fmla="*/ 6427624 w 14630399"/>
              <a:gd name="connsiteY947" fmla="*/ 3793222 h 8737578"/>
              <a:gd name="connsiteX948" fmla="*/ 6423325 w 14630399"/>
              <a:gd name="connsiteY948" fmla="*/ 3795359 h 8737578"/>
              <a:gd name="connsiteX949" fmla="*/ 6420101 w 14630399"/>
              <a:gd name="connsiteY949" fmla="*/ 3795359 h 8737578"/>
              <a:gd name="connsiteX950" fmla="*/ 6417952 w 14630399"/>
              <a:gd name="connsiteY950" fmla="*/ 3795359 h 8737578"/>
              <a:gd name="connsiteX951" fmla="*/ 6412579 w 14630399"/>
              <a:gd name="connsiteY951" fmla="*/ 3798564 h 8737578"/>
              <a:gd name="connsiteX952" fmla="*/ 6410430 w 14630399"/>
              <a:gd name="connsiteY952" fmla="*/ 3798564 h 8737578"/>
              <a:gd name="connsiteX953" fmla="*/ 6408280 w 14630399"/>
              <a:gd name="connsiteY953" fmla="*/ 3800702 h 8737578"/>
              <a:gd name="connsiteX954" fmla="*/ 6405057 w 14630399"/>
              <a:gd name="connsiteY954" fmla="*/ 3800702 h 8737578"/>
              <a:gd name="connsiteX955" fmla="*/ 6402907 w 14630399"/>
              <a:gd name="connsiteY955" fmla="*/ 3802838 h 8737578"/>
              <a:gd name="connsiteX956" fmla="*/ 6399684 w 14630399"/>
              <a:gd name="connsiteY956" fmla="*/ 3802838 h 8737578"/>
              <a:gd name="connsiteX957" fmla="*/ 6395385 w 14630399"/>
              <a:gd name="connsiteY957" fmla="*/ 3806043 h 8737578"/>
              <a:gd name="connsiteX958" fmla="*/ 6392161 w 14630399"/>
              <a:gd name="connsiteY958" fmla="*/ 3806043 h 8737578"/>
              <a:gd name="connsiteX959" fmla="*/ 6391296 w 14630399"/>
              <a:gd name="connsiteY959" fmla="*/ 3806903 h 8737578"/>
              <a:gd name="connsiteX960" fmla="*/ 6390580 w 14630399"/>
              <a:gd name="connsiteY960" fmla="*/ 3806903 h 8737578"/>
              <a:gd name="connsiteX961" fmla="*/ 6388432 w 14630399"/>
              <a:gd name="connsiteY961" fmla="*/ 3806903 h 8737578"/>
              <a:gd name="connsiteX962" fmla="*/ 6383064 w 14630399"/>
              <a:gd name="connsiteY962" fmla="*/ 3809040 h 8737578"/>
              <a:gd name="connsiteX963" fmla="*/ 6380915 w 14630399"/>
              <a:gd name="connsiteY963" fmla="*/ 3809040 h 8737578"/>
              <a:gd name="connsiteX964" fmla="*/ 6377694 w 14630399"/>
              <a:gd name="connsiteY964" fmla="*/ 3809040 h 8737578"/>
              <a:gd name="connsiteX965" fmla="*/ 6375546 w 14630399"/>
              <a:gd name="connsiteY965" fmla="*/ 3812245 h 8737578"/>
              <a:gd name="connsiteX966" fmla="*/ 6372325 w 14630399"/>
              <a:gd name="connsiteY966" fmla="*/ 3812245 h 8737578"/>
              <a:gd name="connsiteX967" fmla="*/ 6370177 w 14630399"/>
              <a:gd name="connsiteY967" fmla="*/ 3814381 h 8737578"/>
              <a:gd name="connsiteX968" fmla="*/ 6368029 w 14630399"/>
              <a:gd name="connsiteY968" fmla="*/ 3816518 h 8737578"/>
              <a:gd name="connsiteX969" fmla="*/ 6364807 w 14630399"/>
              <a:gd name="connsiteY969" fmla="*/ 3816518 h 8737578"/>
              <a:gd name="connsiteX970" fmla="*/ 6362660 w 14630399"/>
              <a:gd name="connsiteY970" fmla="*/ 3819723 h 8737578"/>
              <a:gd name="connsiteX971" fmla="*/ 6362660 w 14630399"/>
              <a:gd name="connsiteY971" fmla="*/ 3821859 h 8737578"/>
              <a:gd name="connsiteX972" fmla="*/ 6360511 w 14630399"/>
              <a:gd name="connsiteY972" fmla="*/ 3821859 h 8737578"/>
              <a:gd name="connsiteX973" fmla="*/ 6357290 w 14630399"/>
              <a:gd name="connsiteY973" fmla="*/ 3825064 h 8737578"/>
              <a:gd name="connsiteX974" fmla="*/ 6355142 w 14630399"/>
              <a:gd name="connsiteY974" fmla="*/ 3827201 h 8737578"/>
              <a:gd name="connsiteX975" fmla="*/ 6352994 w 14630399"/>
              <a:gd name="connsiteY975" fmla="*/ 3827201 h 8737578"/>
              <a:gd name="connsiteX976" fmla="*/ 6349773 w 14630399"/>
              <a:gd name="connsiteY976" fmla="*/ 3829337 h 8737578"/>
              <a:gd name="connsiteX977" fmla="*/ 6347625 w 14630399"/>
              <a:gd name="connsiteY977" fmla="*/ 3832542 h 8737578"/>
              <a:gd name="connsiteX978" fmla="*/ 6344403 w 14630399"/>
              <a:gd name="connsiteY978" fmla="*/ 3834679 h 8737578"/>
              <a:gd name="connsiteX979" fmla="*/ 6342256 w 14630399"/>
              <a:gd name="connsiteY979" fmla="*/ 3836815 h 8737578"/>
              <a:gd name="connsiteX980" fmla="*/ 6340107 w 14630399"/>
              <a:gd name="connsiteY980" fmla="*/ 3840020 h 8737578"/>
              <a:gd name="connsiteX981" fmla="*/ 6336886 w 14630399"/>
              <a:gd name="connsiteY981" fmla="*/ 3840020 h 8737578"/>
              <a:gd name="connsiteX982" fmla="*/ 6334738 w 14630399"/>
              <a:gd name="connsiteY982" fmla="*/ 3842157 h 8737578"/>
              <a:gd name="connsiteX983" fmla="*/ 6332591 w 14630399"/>
              <a:gd name="connsiteY983" fmla="*/ 3844293 h 8737578"/>
              <a:gd name="connsiteX984" fmla="*/ 6329369 w 14630399"/>
              <a:gd name="connsiteY984" fmla="*/ 3847498 h 8737578"/>
              <a:gd name="connsiteX985" fmla="*/ 6327221 w 14630399"/>
              <a:gd name="connsiteY985" fmla="*/ 3849635 h 8737578"/>
              <a:gd name="connsiteX986" fmla="*/ 6325073 w 14630399"/>
              <a:gd name="connsiteY986" fmla="*/ 3852839 h 8737578"/>
              <a:gd name="connsiteX987" fmla="*/ 6321852 w 14630399"/>
              <a:gd name="connsiteY987" fmla="*/ 3854976 h 8737578"/>
              <a:gd name="connsiteX988" fmla="*/ 6319704 w 14630399"/>
              <a:gd name="connsiteY988" fmla="*/ 3854976 h 8737578"/>
              <a:gd name="connsiteX989" fmla="*/ 6319704 w 14630399"/>
              <a:gd name="connsiteY989" fmla="*/ 3857113 h 8737578"/>
              <a:gd name="connsiteX990" fmla="*/ 6316482 w 14630399"/>
              <a:gd name="connsiteY990" fmla="*/ 3860318 h 8737578"/>
              <a:gd name="connsiteX991" fmla="*/ 6314335 w 14630399"/>
              <a:gd name="connsiteY991" fmla="*/ 3860318 h 8737578"/>
              <a:gd name="connsiteX992" fmla="*/ 6314335 w 14630399"/>
              <a:gd name="connsiteY992" fmla="*/ 3862454 h 8737578"/>
              <a:gd name="connsiteX993" fmla="*/ 6312187 w 14630399"/>
              <a:gd name="connsiteY993" fmla="*/ 3864591 h 8737578"/>
              <a:gd name="connsiteX994" fmla="*/ 6308965 w 14630399"/>
              <a:gd name="connsiteY994" fmla="*/ 3864591 h 8737578"/>
              <a:gd name="connsiteX995" fmla="*/ 6306817 w 14630399"/>
              <a:gd name="connsiteY995" fmla="*/ 3867796 h 8737578"/>
              <a:gd name="connsiteX996" fmla="*/ 6304669 w 14630399"/>
              <a:gd name="connsiteY996" fmla="*/ 3869932 h 8737578"/>
              <a:gd name="connsiteX997" fmla="*/ 6301448 w 14630399"/>
              <a:gd name="connsiteY997" fmla="*/ 3872068 h 8737578"/>
              <a:gd name="connsiteX998" fmla="*/ 6299300 w 14630399"/>
              <a:gd name="connsiteY998" fmla="*/ 3875273 h 8737578"/>
              <a:gd name="connsiteX999" fmla="*/ 6299300 w 14630399"/>
              <a:gd name="connsiteY999" fmla="*/ 3877410 h 8737578"/>
              <a:gd name="connsiteX1000" fmla="*/ 6297152 w 14630399"/>
              <a:gd name="connsiteY1000" fmla="*/ 3877410 h 8737578"/>
              <a:gd name="connsiteX1001" fmla="*/ 6293930 w 14630399"/>
              <a:gd name="connsiteY1001" fmla="*/ 3880615 h 8737578"/>
              <a:gd name="connsiteX1002" fmla="*/ 6291783 w 14630399"/>
              <a:gd name="connsiteY1002" fmla="*/ 3882752 h 8737578"/>
              <a:gd name="connsiteX1003" fmla="*/ 6289634 w 14630399"/>
              <a:gd name="connsiteY1003" fmla="*/ 3884888 h 8737578"/>
              <a:gd name="connsiteX1004" fmla="*/ 6286413 w 14630399"/>
              <a:gd name="connsiteY1004" fmla="*/ 3888093 h 8737578"/>
              <a:gd name="connsiteX1005" fmla="*/ 6284266 w 14630399"/>
              <a:gd name="connsiteY1005" fmla="*/ 3890229 h 8737578"/>
              <a:gd name="connsiteX1006" fmla="*/ 6281043 w 14630399"/>
              <a:gd name="connsiteY1006" fmla="*/ 3892366 h 8737578"/>
              <a:gd name="connsiteX1007" fmla="*/ 6278896 w 14630399"/>
              <a:gd name="connsiteY1007" fmla="*/ 3895571 h 8737578"/>
              <a:gd name="connsiteX1008" fmla="*/ 6276748 w 14630399"/>
              <a:gd name="connsiteY1008" fmla="*/ 3897707 h 8737578"/>
              <a:gd name="connsiteX1009" fmla="*/ 6273526 w 14630399"/>
              <a:gd name="connsiteY1009" fmla="*/ 3899844 h 8737578"/>
              <a:gd name="connsiteX1010" fmla="*/ 6273526 w 14630399"/>
              <a:gd name="connsiteY1010" fmla="*/ 3903049 h 8737578"/>
              <a:gd name="connsiteX1011" fmla="*/ 6271379 w 14630399"/>
              <a:gd name="connsiteY1011" fmla="*/ 3903049 h 8737578"/>
              <a:gd name="connsiteX1012" fmla="*/ 6271379 w 14630399"/>
              <a:gd name="connsiteY1012" fmla="*/ 3905185 h 8737578"/>
              <a:gd name="connsiteX1013" fmla="*/ 6269230 w 14630399"/>
              <a:gd name="connsiteY1013" fmla="*/ 3905185 h 8737578"/>
              <a:gd name="connsiteX1014" fmla="*/ 6266009 w 14630399"/>
              <a:gd name="connsiteY1014" fmla="*/ 3908390 h 8737578"/>
              <a:gd name="connsiteX1015" fmla="*/ 6263862 w 14630399"/>
              <a:gd name="connsiteY1015" fmla="*/ 3908390 h 8737578"/>
              <a:gd name="connsiteX1016" fmla="*/ 6263862 w 14630399"/>
              <a:gd name="connsiteY1016" fmla="*/ 3910527 h 8737578"/>
              <a:gd name="connsiteX1017" fmla="*/ 6261714 w 14630399"/>
              <a:gd name="connsiteY1017" fmla="*/ 3910527 h 8737578"/>
              <a:gd name="connsiteX1018" fmla="*/ 6258492 w 14630399"/>
              <a:gd name="connsiteY1018" fmla="*/ 3912663 h 8737578"/>
              <a:gd name="connsiteX1019" fmla="*/ 6256344 w 14630399"/>
              <a:gd name="connsiteY1019" fmla="*/ 3912663 h 8737578"/>
              <a:gd name="connsiteX1020" fmla="*/ 6253122 w 14630399"/>
              <a:gd name="connsiteY1020" fmla="*/ 3915868 h 8737578"/>
              <a:gd name="connsiteX1021" fmla="*/ 6250975 w 14630399"/>
              <a:gd name="connsiteY1021" fmla="*/ 3915868 h 8737578"/>
              <a:gd name="connsiteX1022" fmla="*/ 6248827 w 14630399"/>
              <a:gd name="connsiteY1022" fmla="*/ 3915868 h 8737578"/>
              <a:gd name="connsiteX1023" fmla="*/ 6243457 w 14630399"/>
              <a:gd name="connsiteY1023" fmla="*/ 3915868 h 8737578"/>
              <a:gd name="connsiteX1024" fmla="*/ 6241310 w 14630399"/>
              <a:gd name="connsiteY1024" fmla="*/ 3915868 h 8737578"/>
              <a:gd name="connsiteX1025" fmla="*/ 6238088 w 14630399"/>
              <a:gd name="connsiteY1025" fmla="*/ 3912663 h 8737578"/>
              <a:gd name="connsiteX1026" fmla="*/ 6235940 w 14630399"/>
              <a:gd name="connsiteY1026" fmla="*/ 3912663 h 8737578"/>
              <a:gd name="connsiteX1027" fmla="*/ 6233793 w 14630399"/>
              <a:gd name="connsiteY1027" fmla="*/ 3912663 h 8737578"/>
              <a:gd name="connsiteX1028" fmla="*/ 6230571 w 14630399"/>
              <a:gd name="connsiteY1028" fmla="*/ 3910527 h 8737578"/>
              <a:gd name="connsiteX1029" fmla="*/ 6228423 w 14630399"/>
              <a:gd name="connsiteY1029" fmla="*/ 3910527 h 8737578"/>
              <a:gd name="connsiteX1030" fmla="*/ 6225201 w 14630399"/>
              <a:gd name="connsiteY1030" fmla="*/ 3908390 h 8737578"/>
              <a:gd name="connsiteX1031" fmla="*/ 6223053 w 14630399"/>
              <a:gd name="connsiteY1031" fmla="*/ 3905185 h 8737578"/>
              <a:gd name="connsiteX1032" fmla="*/ 6220906 w 14630399"/>
              <a:gd name="connsiteY1032" fmla="*/ 3903049 h 8737578"/>
              <a:gd name="connsiteX1033" fmla="*/ 6217684 w 14630399"/>
              <a:gd name="connsiteY1033" fmla="*/ 3899844 h 8737578"/>
              <a:gd name="connsiteX1034" fmla="*/ 6215536 w 14630399"/>
              <a:gd name="connsiteY1034" fmla="*/ 3899844 h 8737578"/>
              <a:gd name="connsiteX1035" fmla="*/ 6213389 w 14630399"/>
              <a:gd name="connsiteY1035" fmla="*/ 3897707 h 8737578"/>
              <a:gd name="connsiteX1036" fmla="*/ 6210166 w 14630399"/>
              <a:gd name="connsiteY1036" fmla="*/ 3895571 h 8737578"/>
              <a:gd name="connsiteX1037" fmla="*/ 6208019 w 14630399"/>
              <a:gd name="connsiteY1037" fmla="*/ 3892366 h 8737578"/>
              <a:gd name="connsiteX1038" fmla="*/ 6205871 w 14630399"/>
              <a:gd name="connsiteY1038" fmla="*/ 3890229 h 8737578"/>
              <a:gd name="connsiteX1039" fmla="*/ 6202649 w 14630399"/>
              <a:gd name="connsiteY1039" fmla="*/ 3888093 h 8737578"/>
              <a:gd name="connsiteX1040" fmla="*/ 6200502 w 14630399"/>
              <a:gd name="connsiteY1040" fmla="*/ 3882752 h 8737578"/>
              <a:gd name="connsiteX1041" fmla="*/ 6197280 w 14630399"/>
              <a:gd name="connsiteY1041" fmla="*/ 3880615 h 8737578"/>
              <a:gd name="connsiteX1042" fmla="*/ 6197280 w 14630399"/>
              <a:gd name="connsiteY1042" fmla="*/ 3877410 h 8737578"/>
              <a:gd name="connsiteX1043" fmla="*/ 6195132 w 14630399"/>
              <a:gd name="connsiteY1043" fmla="*/ 3875273 h 8737578"/>
              <a:gd name="connsiteX1044" fmla="*/ 6192985 w 14630399"/>
              <a:gd name="connsiteY1044" fmla="*/ 3872068 h 8737578"/>
              <a:gd name="connsiteX1045" fmla="*/ 6192985 w 14630399"/>
              <a:gd name="connsiteY1045" fmla="*/ 3869932 h 8737578"/>
              <a:gd name="connsiteX1046" fmla="*/ 6189762 w 14630399"/>
              <a:gd name="connsiteY1046" fmla="*/ 3869932 h 8737578"/>
              <a:gd name="connsiteX1047" fmla="*/ 6187615 w 14630399"/>
              <a:gd name="connsiteY1047" fmla="*/ 3867796 h 8737578"/>
              <a:gd name="connsiteX1048" fmla="*/ 6187615 w 14630399"/>
              <a:gd name="connsiteY1048" fmla="*/ 3864591 h 8737578"/>
              <a:gd name="connsiteX1049" fmla="*/ 6185467 w 14630399"/>
              <a:gd name="connsiteY1049" fmla="*/ 3862454 h 8737578"/>
              <a:gd name="connsiteX1050" fmla="*/ 6182245 w 14630399"/>
              <a:gd name="connsiteY1050" fmla="*/ 3860318 h 8737578"/>
              <a:gd name="connsiteX1051" fmla="*/ 6182245 w 14630399"/>
              <a:gd name="connsiteY1051" fmla="*/ 3857113 h 8737578"/>
              <a:gd name="connsiteX1052" fmla="*/ 6180098 w 14630399"/>
              <a:gd name="connsiteY1052" fmla="*/ 3854976 h 8737578"/>
              <a:gd name="connsiteX1053" fmla="*/ 6180098 w 14630399"/>
              <a:gd name="connsiteY1053" fmla="*/ 3849635 h 8737578"/>
              <a:gd name="connsiteX1054" fmla="*/ 6177950 w 14630399"/>
              <a:gd name="connsiteY1054" fmla="*/ 3844293 h 8737578"/>
              <a:gd name="connsiteX1055" fmla="*/ 6174728 w 14630399"/>
              <a:gd name="connsiteY1055" fmla="*/ 3842157 h 8737578"/>
              <a:gd name="connsiteX1056" fmla="*/ 6172580 w 14630399"/>
              <a:gd name="connsiteY1056" fmla="*/ 3840020 h 8737578"/>
              <a:gd name="connsiteX1057" fmla="*/ 6172580 w 14630399"/>
              <a:gd name="connsiteY1057" fmla="*/ 3836815 h 8737578"/>
              <a:gd name="connsiteX1058" fmla="*/ 6169358 w 14630399"/>
              <a:gd name="connsiteY1058" fmla="*/ 3834679 h 8737578"/>
              <a:gd name="connsiteX1059" fmla="*/ 6167211 w 14630399"/>
              <a:gd name="connsiteY1059" fmla="*/ 3832542 h 8737578"/>
              <a:gd name="connsiteX1060" fmla="*/ 6167211 w 14630399"/>
              <a:gd name="connsiteY1060" fmla="*/ 3829337 h 8737578"/>
              <a:gd name="connsiteX1061" fmla="*/ 6165063 w 14630399"/>
              <a:gd name="connsiteY1061" fmla="*/ 3829337 h 8737578"/>
              <a:gd name="connsiteX1062" fmla="*/ 6161841 w 14630399"/>
              <a:gd name="connsiteY1062" fmla="*/ 3825064 h 8737578"/>
              <a:gd name="connsiteX1063" fmla="*/ 6159693 w 14630399"/>
              <a:gd name="connsiteY1063" fmla="*/ 3821859 h 8737578"/>
              <a:gd name="connsiteX1064" fmla="*/ 6157546 w 14630399"/>
              <a:gd name="connsiteY1064" fmla="*/ 3819723 h 8737578"/>
              <a:gd name="connsiteX1065" fmla="*/ 6157546 w 14630399"/>
              <a:gd name="connsiteY1065" fmla="*/ 3816518 h 8737578"/>
              <a:gd name="connsiteX1066" fmla="*/ 6154324 w 14630399"/>
              <a:gd name="connsiteY1066" fmla="*/ 3814381 h 8737578"/>
              <a:gd name="connsiteX1067" fmla="*/ 6152176 w 14630399"/>
              <a:gd name="connsiteY1067" fmla="*/ 3812245 h 8737578"/>
              <a:gd name="connsiteX1068" fmla="*/ 6150029 w 14630399"/>
              <a:gd name="connsiteY1068" fmla="*/ 3809040 h 8737578"/>
              <a:gd name="connsiteX1069" fmla="*/ 6144659 w 14630399"/>
              <a:gd name="connsiteY1069" fmla="*/ 3809040 h 8737578"/>
              <a:gd name="connsiteX1070" fmla="*/ 6142512 w 14630399"/>
              <a:gd name="connsiteY1070" fmla="*/ 3806903 h 8737578"/>
              <a:gd name="connsiteX1071" fmla="*/ 6139289 w 14630399"/>
              <a:gd name="connsiteY1071" fmla="*/ 3804767 h 8737578"/>
              <a:gd name="connsiteX1072" fmla="*/ 6137142 w 14630399"/>
              <a:gd name="connsiteY1072" fmla="*/ 3801562 h 8737578"/>
              <a:gd name="connsiteX1073" fmla="*/ 6133920 w 14630399"/>
              <a:gd name="connsiteY1073" fmla="*/ 3799426 h 8737578"/>
              <a:gd name="connsiteX1074" fmla="*/ 6131772 w 14630399"/>
              <a:gd name="connsiteY1074" fmla="*/ 3799426 h 8737578"/>
              <a:gd name="connsiteX1075" fmla="*/ 6131772 w 14630399"/>
              <a:gd name="connsiteY1075" fmla="*/ 3797289 h 8737578"/>
              <a:gd name="connsiteX1076" fmla="*/ 6129625 w 14630399"/>
              <a:gd name="connsiteY1076" fmla="*/ 3797289 h 8737578"/>
              <a:gd name="connsiteX1077" fmla="*/ 6126403 w 14630399"/>
              <a:gd name="connsiteY1077" fmla="*/ 3794084 h 8737578"/>
              <a:gd name="connsiteX1078" fmla="*/ 6124255 w 14630399"/>
              <a:gd name="connsiteY1078" fmla="*/ 3791948 h 8737578"/>
              <a:gd name="connsiteX1079" fmla="*/ 6122108 w 14630399"/>
              <a:gd name="connsiteY1079" fmla="*/ 3791948 h 8737578"/>
              <a:gd name="connsiteX1080" fmla="*/ 6118885 w 14630399"/>
              <a:gd name="connsiteY1080" fmla="*/ 3788743 h 8737578"/>
              <a:gd name="connsiteX1081" fmla="*/ 6116738 w 14630399"/>
              <a:gd name="connsiteY1081" fmla="*/ 3786606 h 8737578"/>
              <a:gd name="connsiteX1082" fmla="*/ 6114590 w 14630399"/>
              <a:gd name="connsiteY1082" fmla="*/ 3784469 h 8737578"/>
              <a:gd name="connsiteX1083" fmla="*/ 6111368 w 14630399"/>
              <a:gd name="connsiteY1083" fmla="*/ 3784469 h 8737578"/>
              <a:gd name="connsiteX1084" fmla="*/ 6109221 w 14630399"/>
              <a:gd name="connsiteY1084" fmla="*/ 3781265 h 8737578"/>
              <a:gd name="connsiteX1085" fmla="*/ 6105999 w 14630399"/>
              <a:gd name="connsiteY1085" fmla="*/ 3781265 h 8737578"/>
              <a:gd name="connsiteX1086" fmla="*/ 6103851 w 14630399"/>
              <a:gd name="connsiteY1086" fmla="*/ 3779128 h 8737578"/>
              <a:gd name="connsiteX1087" fmla="*/ 6101703 w 14630399"/>
              <a:gd name="connsiteY1087" fmla="*/ 3779128 h 8737578"/>
              <a:gd name="connsiteX1088" fmla="*/ 6098481 w 14630399"/>
              <a:gd name="connsiteY1088" fmla="*/ 3776992 h 8737578"/>
              <a:gd name="connsiteX1089" fmla="*/ 6096334 w 14630399"/>
              <a:gd name="connsiteY1089" fmla="*/ 3776992 h 8737578"/>
              <a:gd name="connsiteX1090" fmla="*/ 6094186 w 14630399"/>
              <a:gd name="connsiteY1090" fmla="*/ 3776992 h 8737578"/>
              <a:gd name="connsiteX1091" fmla="*/ 6090964 w 14630399"/>
              <a:gd name="connsiteY1091" fmla="*/ 3773787 h 8737578"/>
              <a:gd name="connsiteX1092" fmla="*/ 6088816 w 14630399"/>
              <a:gd name="connsiteY1092" fmla="*/ 3773787 h 8737578"/>
              <a:gd name="connsiteX1093" fmla="*/ 6086669 w 14630399"/>
              <a:gd name="connsiteY1093" fmla="*/ 3773787 h 8737578"/>
              <a:gd name="connsiteX1094" fmla="*/ 6083447 w 14630399"/>
              <a:gd name="connsiteY1094" fmla="*/ 3771650 h 8737578"/>
              <a:gd name="connsiteX1095" fmla="*/ 6081299 w 14630399"/>
              <a:gd name="connsiteY1095" fmla="*/ 3771650 h 8737578"/>
              <a:gd name="connsiteX1096" fmla="*/ 6078077 w 14630399"/>
              <a:gd name="connsiteY1096" fmla="*/ 3771650 h 8737578"/>
              <a:gd name="connsiteX1097" fmla="*/ 6075930 w 14630399"/>
              <a:gd name="connsiteY1097" fmla="*/ 3769514 h 8737578"/>
              <a:gd name="connsiteX1098" fmla="*/ 6073782 w 14630399"/>
              <a:gd name="connsiteY1098" fmla="*/ 3769514 h 8737578"/>
              <a:gd name="connsiteX1099" fmla="*/ 6070560 w 14630399"/>
              <a:gd name="connsiteY1099" fmla="*/ 3769514 h 8737578"/>
              <a:gd name="connsiteX1100" fmla="*/ 6068412 w 14630399"/>
              <a:gd name="connsiteY1100" fmla="*/ 3769514 h 8737578"/>
              <a:gd name="connsiteX1101" fmla="*/ 6066265 w 14630399"/>
              <a:gd name="connsiteY1101" fmla="*/ 3766309 h 8737578"/>
              <a:gd name="connsiteX1102" fmla="*/ 6063043 w 14630399"/>
              <a:gd name="connsiteY1102" fmla="*/ 3766309 h 8737578"/>
              <a:gd name="connsiteX1103" fmla="*/ 6060895 w 14630399"/>
              <a:gd name="connsiteY1103" fmla="*/ 3766309 h 8737578"/>
              <a:gd name="connsiteX1104" fmla="*/ 6058748 w 14630399"/>
              <a:gd name="connsiteY1104" fmla="*/ 3766309 h 8737578"/>
              <a:gd name="connsiteX1105" fmla="*/ 6055526 w 14630399"/>
              <a:gd name="connsiteY1105" fmla="*/ 3766309 h 8737578"/>
              <a:gd name="connsiteX1106" fmla="*/ 6053378 w 14630399"/>
              <a:gd name="connsiteY1106" fmla="*/ 3766309 h 8737578"/>
              <a:gd name="connsiteX1107" fmla="*/ 6050156 w 14630399"/>
              <a:gd name="connsiteY1107" fmla="*/ 3764172 h 8737578"/>
              <a:gd name="connsiteX1108" fmla="*/ 6048008 w 14630399"/>
              <a:gd name="connsiteY1108" fmla="*/ 3764172 h 8737578"/>
              <a:gd name="connsiteX1109" fmla="*/ 6045861 w 14630399"/>
              <a:gd name="connsiteY1109" fmla="*/ 3764172 h 8737578"/>
              <a:gd name="connsiteX1110" fmla="*/ 6042639 w 14630399"/>
              <a:gd name="connsiteY1110" fmla="*/ 3764172 h 8737578"/>
              <a:gd name="connsiteX1111" fmla="*/ 6040491 w 14630399"/>
              <a:gd name="connsiteY1111" fmla="*/ 3764172 h 8737578"/>
              <a:gd name="connsiteX1112" fmla="*/ 6038343 w 14630399"/>
              <a:gd name="connsiteY1112" fmla="*/ 3764172 h 8737578"/>
              <a:gd name="connsiteX1113" fmla="*/ 6035122 w 14630399"/>
              <a:gd name="connsiteY1113" fmla="*/ 3764172 h 8737578"/>
              <a:gd name="connsiteX1114" fmla="*/ 6032974 w 14630399"/>
              <a:gd name="connsiteY1114" fmla="*/ 3764172 h 8737578"/>
              <a:gd name="connsiteX1115" fmla="*/ 6027605 w 14630399"/>
              <a:gd name="connsiteY1115" fmla="*/ 3764172 h 8737578"/>
              <a:gd name="connsiteX1116" fmla="*/ 6025457 w 14630399"/>
              <a:gd name="connsiteY1116" fmla="*/ 3764172 h 8737578"/>
              <a:gd name="connsiteX1117" fmla="*/ 6020087 w 14630399"/>
              <a:gd name="connsiteY1117" fmla="*/ 3764172 h 8737578"/>
              <a:gd name="connsiteX1118" fmla="*/ 6017939 w 14630399"/>
              <a:gd name="connsiteY1118" fmla="*/ 3764172 h 8737578"/>
              <a:gd name="connsiteX1119" fmla="*/ 6012570 w 14630399"/>
              <a:gd name="connsiteY1119" fmla="*/ 3764172 h 8737578"/>
              <a:gd name="connsiteX1120" fmla="*/ 6010422 w 14630399"/>
              <a:gd name="connsiteY1120" fmla="*/ 3764172 h 8737578"/>
              <a:gd name="connsiteX1121" fmla="*/ 6007201 w 14630399"/>
              <a:gd name="connsiteY1121" fmla="*/ 3764172 h 8737578"/>
              <a:gd name="connsiteX1122" fmla="*/ 6005053 w 14630399"/>
              <a:gd name="connsiteY1122" fmla="*/ 3764172 h 8737578"/>
              <a:gd name="connsiteX1123" fmla="*/ 5999683 w 14630399"/>
              <a:gd name="connsiteY1123" fmla="*/ 3764172 h 8737578"/>
              <a:gd name="connsiteX1124" fmla="*/ 5997536 w 14630399"/>
              <a:gd name="connsiteY1124" fmla="*/ 3764172 h 8737578"/>
              <a:gd name="connsiteX1125" fmla="*/ 5994314 w 14630399"/>
              <a:gd name="connsiteY1125" fmla="*/ 3764172 h 8737578"/>
              <a:gd name="connsiteX1126" fmla="*/ 5984649 w 14630399"/>
              <a:gd name="connsiteY1126" fmla="*/ 3764172 h 8737578"/>
              <a:gd name="connsiteX1127" fmla="*/ 5982501 w 14630399"/>
              <a:gd name="connsiteY1127" fmla="*/ 3764172 h 8737578"/>
              <a:gd name="connsiteX1128" fmla="*/ 5974984 w 14630399"/>
              <a:gd name="connsiteY1128" fmla="*/ 3764172 h 8737578"/>
              <a:gd name="connsiteX1129" fmla="*/ 5964245 w 14630399"/>
              <a:gd name="connsiteY1129" fmla="*/ 3764172 h 8737578"/>
              <a:gd name="connsiteX1130" fmla="*/ 5949210 w 14630399"/>
              <a:gd name="connsiteY1130" fmla="*/ 3764172 h 8737578"/>
              <a:gd name="connsiteX1131" fmla="*/ 5947063 w 14630399"/>
              <a:gd name="connsiteY1131" fmla="*/ 3764172 h 8737578"/>
              <a:gd name="connsiteX1132" fmla="*/ 5939545 w 14630399"/>
              <a:gd name="connsiteY1132" fmla="*/ 3764172 h 8737578"/>
              <a:gd name="connsiteX1133" fmla="*/ 5936324 w 14630399"/>
              <a:gd name="connsiteY1133" fmla="*/ 3764172 h 8737578"/>
              <a:gd name="connsiteX1134" fmla="*/ 5934176 w 14630399"/>
              <a:gd name="connsiteY1134" fmla="*/ 3764172 h 8737578"/>
              <a:gd name="connsiteX1135" fmla="*/ 5930954 w 14630399"/>
              <a:gd name="connsiteY1135" fmla="*/ 3764172 h 8737578"/>
              <a:gd name="connsiteX1136" fmla="*/ 5928806 w 14630399"/>
              <a:gd name="connsiteY1136" fmla="*/ 3764172 h 8737578"/>
              <a:gd name="connsiteX1137" fmla="*/ 5926659 w 14630399"/>
              <a:gd name="connsiteY1137" fmla="*/ 3764172 h 8737578"/>
              <a:gd name="connsiteX1138" fmla="*/ 5923438 w 14630399"/>
              <a:gd name="connsiteY1138" fmla="*/ 3764172 h 8737578"/>
              <a:gd name="connsiteX1139" fmla="*/ 5921289 w 14630399"/>
              <a:gd name="connsiteY1139" fmla="*/ 3764172 h 8737578"/>
              <a:gd name="connsiteX1140" fmla="*/ 5919141 w 14630399"/>
              <a:gd name="connsiteY1140" fmla="*/ 3764172 h 8737578"/>
              <a:gd name="connsiteX1141" fmla="*/ 5915920 w 14630399"/>
              <a:gd name="connsiteY1141" fmla="*/ 3764172 h 8737578"/>
              <a:gd name="connsiteX1142" fmla="*/ 5913772 w 14630399"/>
              <a:gd name="connsiteY1142" fmla="*/ 3764172 h 8737578"/>
              <a:gd name="connsiteX1143" fmla="*/ 5908402 w 14630399"/>
              <a:gd name="connsiteY1143" fmla="*/ 3764172 h 8737578"/>
              <a:gd name="connsiteX1144" fmla="*/ 5903034 w 14630399"/>
              <a:gd name="connsiteY1144" fmla="*/ 3764172 h 8737578"/>
              <a:gd name="connsiteX1145" fmla="*/ 5898737 w 14630399"/>
              <a:gd name="connsiteY1145" fmla="*/ 3764172 h 8737578"/>
              <a:gd name="connsiteX1146" fmla="*/ 5895516 w 14630399"/>
              <a:gd name="connsiteY1146" fmla="*/ 3764172 h 8737578"/>
              <a:gd name="connsiteX1147" fmla="*/ 5893368 w 14630399"/>
              <a:gd name="connsiteY1147" fmla="*/ 3764172 h 8737578"/>
              <a:gd name="connsiteX1148" fmla="*/ 5891220 w 14630399"/>
              <a:gd name="connsiteY1148" fmla="*/ 3764172 h 8737578"/>
              <a:gd name="connsiteX1149" fmla="*/ 5887998 w 14630399"/>
              <a:gd name="connsiteY1149" fmla="*/ 3764172 h 8737578"/>
              <a:gd name="connsiteX1150" fmla="*/ 5885851 w 14630399"/>
              <a:gd name="connsiteY1150" fmla="*/ 3764172 h 8737578"/>
              <a:gd name="connsiteX1151" fmla="*/ 5883703 w 14630399"/>
              <a:gd name="connsiteY1151" fmla="*/ 3764172 h 8737578"/>
              <a:gd name="connsiteX1152" fmla="*/ 5880481 w 14630399"/>
              <a:gd name="connsiteY1152" fmla="*/ 3764172 h 8737578"/>
              <a:gd name="connsiteX1153" fmla="*/ 5878333 w 14630399"/>
              <a:gd name="connsiteY1153" fmla="*/ 3764172 h 8737578"/>
              <a:gd name="connsiteX1154" fmla="*/ 5875112 w 14630399"/>
              <a:gd name="connsiteY1154" fmla="*/ 3764172 h 8737578"/>
              <a:gd name="connsiteX1155" fmla="*/ 5872965 w 14630399"/>
              <a:gd name="connsiteY1155" fmla="*/ 3764172 h 8737578"/>
              <a:gd name="connsiteX1156" fmla="*/ 5870816 w 14630399"/>
              <a:gd name="connsiteY1156" fmla="*/ 3764172 h 8737578"/>
              <a:gd name="connsiteX1157" fmla="*/ 5867594 w 14630399"/>
              <a:gd name="connsiteY1157" fmla="*/ 3766309 h 8737578"/>
              <a:gd name="connsiteX1158" fmla="*/ 5865447 w 14630399"/>
              <a:gd name="connsiteY1158" fmla="*/ 3766309 h 8737578"/>
              <a:gd name="connsiteX1159" fmla="*/ 5863299 w 14630399"/>
              <a:gd name="connsiteY1159" fmla="*/ 3766309 h 8737578"/>
              <a:gd name="connsiteX1160" fmla="*/ 5860078 w 14630399"/>
              <a:gd name="connsiteY1160" fmla="*/ 3766309 h 8737578"/>
              <a:gd name="connsiteX1161" fmla="*/ 5857929 w 14630399"/>
              <a:gd name="connsiteY1161" fmla="*/ 3766309 h 8737578"/>
              <a:gd name="connsiteX1162" fmla="*/ 5855782 w 14630399"/>
              <a:gd name="connsiteY1162" fmla="*/ 3766309 h 8737578"/>
              <a:gd name="connsiteX1163" fmla="*/ 5852561 w 14630399"/>
              <a:gd name="connsiteY1163" fmla="*/ 3766309 h 8737578"/>
              <a:gd name="connsiteX1164" fmla="*/ 5850412 w 14630399"/>
              <a:gd name="connsiteY1164" fmla="*/ 3766309 h 8737578"/>
              <a:gd name="connsiteX1165" fmla="*/ 5850412 w 14630399"/>
              <a:gd name="connsiteY1165" fmla="*/ 3769514 h 8737578"/>
              <a:gd name="connsiteX1166" fmla="*/ 5847191 w 14630399"/>
              <a:gd name="connsiteY1166" fmla="*/ 3769514 h 8737578"/>
              <a:gd name="connsiteX1167" fmla="*/ 5845043 w 14630399"/>
              <a:gd name="connsiteY1167" fmla="*/ 3769514 h 8737578"/>
              <a:gd name="connsiteX1168" fmla="*/ 5842895 w 14630399"/>
              <a:gd name="connsiteY1168" fmla="*/ 3769514 h 8737578"/>
              <a:gd name="connsiteX1169" fmla="*/ 5839674 w 14630399"/>
              <a:gd name="connsiteY1169" fmla="*/ 3769514 h 8737578"/>
              <a:gd name="connsiteX1170" fmla="*/ 5835378 w 14630399"/>
              <a:gd name="connsiteY1170" fmla="*/ 3771650 h 8737578"/>
              <a:gd name="connsiteX1171" fmla="*/ 5832157 w 14630399"/>
              <a:gd name="connsiteY1171" fmla="*/ 3771650 h 8737578"/>
              <a:gd name="connsiteX1172" fmla="*/ 5830008 w 14630399"/>
              <a:gd name="connsiteY1172" fmla="*/ 3771650 h 8737578"/>
              <a:gd name="connsiteX1173" fmla="*/ 5827860 w 14630399"/>
              <a:gd name="connsiteY1173" fmla="*/ 3771650 h 8737578"/>
              <a:gd name="connsiteX1174" fmla="*/ 5822491 w 14630399"/>
              <a:gd name="connsiteY1174" fmla="*/ 3773787 h 8737578"/>
              <a:gd name="connsiteX1175" fmla="*/ 5820343 w 14630399"/>
              <a:gd name="connsiteY1175" fmla="*/ 3773787 h 8737578"/>
              <a:gd name="connsiteX1176" fmla="*/ 5817122 w 14630399"/>
              <a:gd name="connsiteY1176" fmla="*/ 3773787 h 8737578"/>
              <a:gd name="connsiteX1177" fmla="*/ 5814974 w 14630399"/>
              <a:gd name="connsiteY1177" fmla="*/ 3776992 h 8737578"/>
              <a:gd name="connsiteX1178" fmla="*/ 5811753 w 14630399"/>
              <a:gd name="connsiteY1178" fmla="*/ 3776992 h 8737578"/>
              <a:gd name="connsiteX1179" fmla="*/ 5809604 w 14630399"/>
              <a:gd name="connsiteY1179" fmla="*/ 3776992 h 8737578"/>
              <a:gd name="connsiteX1180" fmla="*/ 5807457 w 14630399"/>
              <a:gd name="connsiteY1180" fmla="*/ 3776992 h 8737578"/>
              <a:gd name="connsiteX1181" fmla="*/ 5804235 w 14630399"/>
              <a:gd name="connsiteY1181" fmla="*/ 3779128 h 8737578"/>
              <a:gd name="connsiteX1182" fmla="*/ 5802088 w 14630399"/>
              <a:gd name="connsiteY1182" fmla="*/ 3779128 h 8737578"/>
              <a:gd name="connsiteX1183" fmla="*/ 5799939 w 14630399"/>
              <a:gd name="connsiteY1183" fmla="*/ 3779128 h 8737578"/>
              <a:gd name="connsiteX1184" fmla="*/ 5796718 w 14630399"/>
              <a:gd name="connsiteY1184" fmla="*/ 3779128 h 8737578"/>
              <a:gd name="connsiteX1185" fmla="*/ 5794570 w 14630399"/>
              <a:gd name="connsiteY1185" fmla="*/ 3779128 h 8737578"/>
              <a:gd name="connsiteX1186" fmla="*/ 5792422 w 14630399"/>
              <a:gd name="connsiteY1186" fmla="*/ 3781265 h 8737578"/>
              <a:gd name="connsiteX1187" fmla="*/ 5787053 w 14630399"/>
              <a:gd name="connsiteY1187" fmla="*/ 3781265 h 8737578"/>
              <a:gd name="connsiteX1188" fmla="*/ 5783831 w 14630399"/>
              <a:gd name="connsiteY1188" fmla="*/ 3781265 h 8737578"/>
              <a:gd name="connsiteX1189" fmla="*/ 5781684 w 14630399"/>
              <a:gd name="connsiteY1189" fmla="*/ 3781265 h 8737578"/>
              <a:gd name="connsiteX1190" fmla="*/ 5774166 w 14630399"/>
              <a:gd name="connsiteY1190" fmla="*/ 3781265 h 8737578"/>
              <a:gd name="connsiteX1191" fmla="*/ 5768797 w 14630399"/>
              <a:gd name="connsiteY1191" fmla="*/ 3781265 h 8737578"/>
              <a:gd name="connsiteX1192" fmla="*/ 5753762 w 14630399"/>
              <a:gd name="connsiteY1192" fmla="*/ 3781265 h 8737578"/>
              <a:gd name="connsiteX1193" fmla="*/ 5740876 w 14630399"/>
              <a:gd name="connsiteY1193" fmla="*/ 3781265 h 8737578"/>
              <a:gd name="connsiteX1194" fmla="*/ 5723693 w 14630399"/>
              <a:gd name="connsiteY1194" fmla="*/ 3781265 h 8737578"/>
              <a:gd name="connsiteX1195" fmla="*/ 5695772 w 14630399"/>
              <a:gd name="connsiteY1195" fmla="*/ 3781265 h 8737578"/>
              <a:gd name="connsiteX1196" fmla="*/ 5675368 w 14630399"/>
              <a:gd name="connsiteY1196" fmla="*/ 3781265 h 8737578"/>
              <a:gd name="connsiteX1197" fmla="*/ 5647447 w 14630399"/>
              <a:gd name="connsiteY1197" fmla="*/ 3781265 h 8737578"/>
              <a:gd name="connsiteX1198" fmla="*/ 5629190 w 14630399"/>
              <a:gd name="connsiteY1198" fmla="*/ 3781265 h 8737578"/>
              <a:gd name="connsiteX1199" fmla="*/ 5617378 w 14630399"/>
              <a:gd name="connsiteY1199" fmla="*/ 3781265 h 8737578"/>
              <a:gd name="connsiteX1200" fmla="*/ 5599122 w 14630399"/>
              <a:gd name="connsiteY1200" fmla="*/ 3781265 h 8737578"/>
              <a:gd name="connsiteX1201" fmla="*/ 5586235 w 14630399"/>
              <a:gd name="connsiteY1201" fmla="*/ 3781265 h 8737578"/>
              <a:gd name="connsiteX1202" fmla="*/ 5573348 w 14630399"/>
              <a:gd name="connsiteY1202" fmla="*/ 3781265 h 8737578"/>
              <a:gd name="connsiteX1203" fmla="*/ 5563683 w 14630399"/>
              <a:gd name="connsiteY1203" fmla="*/ 3781265 h 8737578"/>
              <a:gd name="connsiteX1204" fmla="*/ 5545427 w 14630399"/>
              <a:gd name="connsiteY1204" fmla="*/ 3781265 h 8737578"/>
              <a:gd name="connsiteX1205" fmla="*/ 5537909 w 14630399"/>
              <a:gd name="connsiteY1205" fmla="*/ 3781265 h 8737578"/>
              <a:gd name="connsiteX1206" fmla="*/ 5533614 w 14630399"/>
              <a:gd name="connsiteY1206" fmla="*/ 3781265 h 8737578"/>
              <a:gd name="connsiteX1207" fmla="*/ 5526097 w 14630399"/>
              <a:gd name="connsiteY1207" fmla="*/ 3781265 h 8737578"/>
              <a:gd name="connsiteX1208" fmla="*/ 5520727 w 14630399"/>
              <a:gd name="connsiteY1208" fmla="*/ 3781265 h 8737578"/>
              <a:gd name="connsiteX1209" fmla="*/ 5513210 w 14630399"/>
              <a:gd name="connsiteY1209" fmla="*/ 3781265 h 8737578"/>
              <a:gd name="connsiteX1210" fmla="*/ 5505693 w 14630399"/>
              <a:gd name="connsiteY1210" fmla="*/ 3781265 h 8737578"/>
              <a:gd name="connsiteX1211" fmla="*/ 5500323 w 14630399"/>
              <a:gd name="connsiteY1211" fmla="*/ 3781265 h 8737578"/>
              <a:gd name="connsiteX1212" fmla="*/ 5492806 w 14630399"/>
              <a:gd name="connsiteY1212" fmla="*/ 3781265 h 8737578"/>
              <a:gd name="connsiteX1213" fmla="*/ 5485289 w 14630399"/>
              <a:gd name="connsiteY1213" fmla="*/ 3781265 h 8737578"/>
              <a:gd name="connsiteX1214" fmla="*/ 5477772 w 14630399"/>
              <a:gd name="connsiteY1214" fmla="*/ 3781265 h 8737578"/>
              <a:gd name="connsiteX1215" fmla="*/ 5470254 w 14630399"/>
              <a:gd name="connsiteY1215" fmla="*/ 3781265 h 8737578"/>
              <a:gd name="connsiteX1216" fmla="*/ 5461663 w 14630399"/>
              <a:gd name="connsiteY1216" fmla="*/ 3781265 h 8737578"/>
              <a:gd name="connsiteX1217" fmla="*/ 5449850 w 14630399"/>
              <a:gd name="connsiteY1217" fmla="*/ 3781265 h 8737578"/>
              <a:gd name="connsiteX1218" fmla="*/ 5439111 w 14630399"/>
              <a:gd name="connsiteY1218" fmla="*/ 3781265 h 8737578"/>
              <a:gd name="connsiteX1219" fmla="*/ 5431594 w 14630399"/>
              <a:gd name="connsiteY1219" fmla="*/ 3781265 h 8737578"/>
              <a:gd name="connsiteX1220" fmla="*/ 5426225 w 14630399"/>
              <a:gd name="connsiteY1220" fmla="*/ 3781265 h 8737578"/>
              <a:gd name="connsiteX1221" fmla="*/ 5418707 w 14630399"/>
              <a:gd name="connsiteY1221" fmla="*/ 3781265 h 8737578"/>
              <a:gd name="connsiteX1222" fmla="*/ 5403673 w 14630399"/>
              <a:gd name="connsiteY1222" fmla="*/ 3781265 h 8737578"/>
              <a:gd name="connsiteX1223" fmla="*/ 5396156 w 14630399"/>
              <a:gd name="connsiteY1223" fmla="*/ 3781265 h 8737578"/>
              <a:gd name="connsiteX1224" fmla="*/ 5390786 w 14630399"/>
              <a:gd name="connsiteY1224" fmla="*/ 3781265 h 8737578"/>
              <a:gd name="connsiteX1225" fmla="*/ 5388638 w 14630399"/>
              <a:gd name="connsiteY1225" fmla="*/ 3781265 h 8737578"/>
              <a:gd name="connsiteX1226" fmla="*/ 5383269 w 14630399"/>
              <a:gd name="connsiteY1226" fmla="*/ 3781265 h 8737578"/>
              <a:gd name="connsiteX1227" fmla="*/ 5373604 w 14630399"/>
              <a:gd name="connsiteY1227" fmla="*/ 3781265 h 8737578"/>
              <a:gd name="connsiteX1228" fmla="*/ 5366087 w 14630399"/>
              <a:gd name="connsiteY1228" fmla="*/ 3781265 h 8737578"/>
              <a:gd name="connsiteX1229" fmla="*/ 5358569 w 14630399"/>
              <a:gd name="connsiteY1229" fmla="*/ 3781265 h 8737578"/>
              <a:gd name="connsiteX1230" fmla="*/ 5355348 w 14630399"/>
              <a:gd name="connsiteY1230" fmla="*/ 3781265 h 8737578"/>
              <a:gd name="connsiteX1231" fmla="*/ 5347830 w 14630399"/>
              <a:gd name="connsiteY1231" fmla="*/ 3781265 h 8737578"/>
              <a:gd name="connsiteX1232" fmla="*/ 5345683 w 14630399"/>
              <a:gd name="connsiteY1232" fmla="*/ 3781265 h 8737578"/>
              <a:gd name="connsiteX1233" fmla="*/ 5338165 w 14630399"/>
              <a:gd name="connsiteY1233" fmla="*/ 3781265 h 8737578"/>
              <a:gd name="connsiteX1234" fmla="*/ 5332796 w 14630399"/>
              <a:gd name="connsiteY1234" fmla="*/ 3781265 h 8737578"/>
              <a:gd name="connsiteX1235" fmla="*/ 5327426 w 14630399"/>
              <a:gd name="connsiteY1235" fmla="*/ 3781265 h 8737578"/>
              <a:gd name="connsiteX1236" fmla="*/ 5323131 w 14630399"/>
              <a:gd name="connsiteY1236" fmla="*/ 3781265 h 8737578"/>
              <a:gd name="connsiteX1237" fmla="*/ 5317761 w 14630399"/>
              <a:gd name="connsiteY1237" fmla="*/ 3781265 h 8737578"/>
              <a:gd name="connsiteX1238" fmla="*/ 5314540 w 14630399"/>
              <a:gd name="connsiteY1238" fmla="*/ 3781265 h 8737578"/>
              <a:gd name="connsiteX1239" fmla="*/ 5310244 w 14630399"/>
              <a:gd name="connsiteY1239" fmla="*/ 3781265 h 8737578"/>
              <a:gd name="connsiteX1240" fmla="*/ 5307023 w 14630399"/>
              <a:gd name="connsiteY1240" fmla="*/ 3781265 h 8737578"/>
              <a:gd name="connsiteX1241" fmla="*/ 5302727 w 14630399"/>
              <a:gd name="connsiteY1241" fmla="*/ 3781265 h 8737578"/>
              <a:gd name="connsiteX1242" fmla="*/ 5299505 w 14630399"/>
              <a:gd name="connsiteY1242" fmla="*/ 3781265 h 8737578"/>
              <a:gd name="connsiteX1243" fmla="*/ 5295210 w 14630399"/>
              <a:gd name="connsiteY1243" fmla="*/ 3781265 h 8737578"/>
              <a:gd name="connsiteX1244" fmla="*/ 5289840 w 14630399"/>
              <a:gd name="connsiteY1244" fmla="*/ 3781265 h 8737578"/>
              <a:gd name="connsiteX1245" fmla="*/ 5284471 w 14630399"/>
              <a:gd name="connsiteY1245" fmla="*/ 3781265 h 8737578"/>
              <a:gd name="connsiteX1246" fmla="*/ 5282323 w 14630399"/>
              <a:gd name="connsiteY1246" fmla="*/ 3781265 h 8737578"/>
              <a:gd name="connsiteX1247" fmla="*/ 5276954 w 14630399"/>
              <a:gd name="connsiteY1247" fmla="*/ 3781265 h 8737578"/>
              <a:gd name="connsiteX1248" fmla="*/ 5271585 w 14630399"/>
              <a:gd name="connsiteY1248" fmla="*/ 3781265 h 8737578"/>
              <a:gd name="connsiteX1249" fmla="*/ 5267288 w 14630399"/>
              <a:gd name="connsiteY1249" fmla="*/ 3781265 h 8737578"/>
              <a:gd name="connsiteX1250" fmla="*/ 5264067 w 14630399"/>
              <a:gd name="connsiteY1250" fmla="*/ 3779128 h 8737578"/>
              <a:gd name="connsiteX1251" fmla="*/ 5258698 w 14630399"/>
              <a:gd name="connsiteY1251" fmla="*/ 3779128 h 8737578"/>
              <a:gd name="connsiteX1252" fmla="*/ 5254402 w 14630399"/>
              <a:gd name="connsiteY1252" fmla="*/ 3779128 h 8737578"/>
              <a:gd name="connsiteX1253" fmla="*/ 5251181 w 14630399"/>
              <a:gd name="connsiteY1253" fmla="*/ 3779128 h 8737578"/>
              <a:gd name="connsiteX1254" fmla="*/ 5241515 w 14630399"/>
              <a:gd name="connsiteY1254" fmla="*/ 3776992 h 8737578"/>
              <a:gd name="connsiteX1255" fmla="*/ 5230777 w 14630399"/>
              <a:gd name="connsiteY1255" fmla="*/ 3776992 h 8737578"/>
              <a:gd name="connsiteX1256" fmla="*/ 5223259 w 14630399"/>
              <a:gd name="connsiteY1256" fmla="*/ 3773787 h 8737578"/>
              <a:gd name="connsiteX1257" fmla="*/ 5213594 w 14630399"/>
              <a:gd name="connsiteY1257" fmla="*/ 3771650 h 8737578"/>
              <a:gd name="connsiteX1258" fmla="*/ 5203929 w 14630399"/>
              <a:gd name="connsiteY1258" fmla="*/ 3771650 h 8737578"/>
              <a:gd name="connsiteX1259" fmla="*/ 5200708 w 14630399"/>
              <a:gd name="connsiteY1259" fmla="*/ 3769514 h 8737578"/>
              <a:gd name="connsiteX1260" fmla="*/ 5193190 w 14630399"/>
              <a:gd name="connsiteY1260" fmla="*/ 3766309 h 8737578"/>
              <a:gd name="connsiteX1261" fmla="*/ 5183525 w 14630399"/>
              <a:gd name="connsiteY1261" fmla="*/ 3764172 h 8737578"/>
              <a:gd name="connsiteX1262" fmla="*/ 5178155 w 14630399"/>
              <a:gd name="connsiteY1262" fmla="*/ 3760967 h 8737578"/>
              <a:gd name="connsiteX1263" fmla="*/ 5170639 w 14630399"/>
              <a:gd name="connsiteY1263" fmla="*/ 3760967 h 8737578"/>
              <a:gd name="connsiteX1264" fmla="*/ 5167417 w 14630399"/>
              <a:gd name="connsiteY1264" fmla="*/ 3758831 h 8737578"/>
              <a:gd name="connsiteX1265" fmla="*/ 5157751 w 14630399"/>
              <a:gd name="connsiteY1265" fmla="*/ 3756694 h 8737578"/>
              <a:gd name="connsiteX1266" fmla="*/ 5152383 w 14630399"/>
              <a:gd name="connsiteY1266" fmla="*/ 3753489 h 8737578"/>
              <a:gd name="connsiteX1267" fmla="*/ 5148086 w 14630399"/>
              <a:gd name="connsiteY1267" fmla="*/ 3751353 h 8737578"/>
              <a:gd name="connsiteX1268" fmla="*/ 5144865 w 14630399"/>
              <a:gd name="connsiteY1268" fmla="*/ 3751353 h 8737578"/>
              <a:gd name="connsiteX1269" fmla="*/ 5142717 w 14630399"/>
              <a:gd name="connsiteY1269" fmla="*/ 3749216 h 8737578"/>
              <a:gd name="connsiteX1270" fmla="*/ 5139496 w 14630399"/>
              <a:gd name="connsiteY1270" fmla="*/ 3749216 h 8737578"/>
              <a:gd name="connsiteX1271" fmla="*/ 5135200 w 14630399"/>
              <a:gd name="connsiteY1271" fmla="*/ 3749216 h 8737578"/>
              <a:gd name="connsiteX1272" fmla="*/ 5129831 w 14630399"/>
              <a:gd name="connsiteY1272" fmla="*/ 3746011 h 8737578"/>
              <a:gd name="connsiteX1273" fmla="*/ 5127682 w 14630399"/>
              <a:gd name="connsiteY1273" fmla="*/ 3746011 h 8737578"/>
              <a:gd name="connsiteX1274" fmla="*/ 5120165 w 14630399"/>
              <a:gd name="connsiteY1274" fmla="*/ 3743875 h 8737578"/>
              <a:gd name="connsiteX1275" fmla="*/ 5114796 w 14630399"/>
              <a:gd name="connsiteY1275" fmla="*/ 3743875 h 8737578"/>
              <a:gd name="connsiteX1276" fmla="*/ 5109427 w 14630399"/>
              <a:gd name="connsiteY1276" fmla="*/ 3741738 h 8737578"/>
              <a:gd name="connsiteX1277" fmla="*/ 5101910 w 14630399"/>
              <a:gd name="connsiteY1277" fmla="*/ 3741738 h 8737578"/>
              <a:gd name="connsiteX1278" fmla="*/ 5096540 w 14630399"/>
              <a:gd name="connsiteY1278" fmla="*/ 3741738 h 8737578"/>
              <a:gd name="connsiteX1279" fmla="*/ 5089023 w 14630399"/>
              <a:gd name="connsiteY1279" fmla="*/ 3738533 h 8737578"/>
              <a:gd name="connsiteX1280" fmla="*/ 5083653 w 14630399"/>
              <a:gd name="connsiteY1280" fmla="*/ 3738533 h 8737578"/>
              <a:gd name="connsiteX1281" fmla="*/ 5081506 w 14630399"/>
              <a:gd name="connsiteY1281" fmla="*/ 3738533 h 8737578"/>
              <a:gd name="connsiteX1282" fmla="*/ 5076136 w 14630399"/>
              <a:gd name="connsiteY1282" fmla="*/ 3738533 h 8737578"/>
              <a:gd name="connsiteX1283" fmla="*/ 5071841 w 14630399"/>
              <a:gd name="connsiteY1283" fmla="*/ 3738533 h 8737578"/>
              <a:gd name="connsiteX1284" fmla="*/ 5064323 w 14630399"/>
              <a:gd name="connsiteY1284" fmla="*/ 3738533 h 8737578"/>
              <a:gd name="connsiteX1285" fmla="*/ 5061101 w 14630399"/>
              <a:gd name="connsiteY1285" fmla="*/ 3738533 h 8737578"/>
              <a:gd name="connsiteX1286" fmla="*/ 5053584 w 14630399"/>
              <a:gd name="connsiteY1286" fmla="*/ 3738533 h 8737578"/>
              <a:gd name="connsiteX1287" fmla="*/ 5048214 w 14630399"/>
              <a:gd name="connsiteY1287" fmla="*/ 3738533 h 8737578"/>
              <a:gd name="connsiteX1288" fmla="*/ 5046067 w 14630399"/>
              <a:gd name="connsiteY1288" fmla="*/ 3738533 h 8737578"/>
              <a:gd name="connsiteX1289" fmla="*/ 5040697 w 14630399"/>
              <a:gd name="connsiteY1289" fmla="*/ 3738533 h 8737578"/>
              <a:gd name="connsiteX1290" fmla="*/ 5036402 w 14630399"/>
              <a:gd name="connsiteY1290" fmla="*/ 3738533 h 8737578"/>
              <a:gd name="connsiteX1291" fmla="*/ 5033180 w 14630399"/>
              <a:gd name="connsiteY1291" fmla="*/ 3738533 h 8737578"/>
              <a:gd name="connsiteX1292" fmla="*/ 5031033 w 14630399"/>
              <a:gd name="connsiteY1292" fmla="*/ 3738533 h 8737578"/>
              <a:gd name="connsiteX1293" fmla="*/ 5025663 w 14630399"/>
              <a:gd name="connsiteY1293" fmla="*/ 3738533 h 8737578"/>
              <a:gd name="connsiteX1294" fmla="*/ 5023515 w 14630399"/>
              <a:gd name="connsiteY1294" fmla="*/ 3738533 h 8737578"/>
              <a:gd name="connsiteX1295" fmla="*/ 5020293 w 14630399"/>
              <a:gd name="connsiteY1295" fmla="*/ 3738533 h 8737578"/>
              <a:gd name="connsiteX1296" fmla="*/ 5015998 w 14630399"/>
              <a:gd name="connsiteY1296" fmla="*/ 3738533 h 8737578"/>
              <a:gd name="connsiteX1297" fmla="*/ 5010628 w 14630399"/>
              <a:gd name="connsiteY1297" fmla="*/ 3738533 h 8737578"/>
              <a:gd name="connsiteX1298" fmla="*/ 5003111 w 14630399"/>
              <a:gd name="connsiteY1298" fmla="*/ 3738533 h 8737578"/>
              <a:gd name="connsiteX1299" fmla="*/ 4997742 w 14630399"/>
              <a:gd name="connsiteY1299" fmla="*/ 3738533 h 8737578"/>
              <a:gd name="connsiteX1300" fmla="*/ 4995594 w 14630399"/>
              <a:gd name="connsiteY1300" fmla="*/ 3738533 h 8737578"/>
              <a:gd name="connsiteX1301" fmla="*/ 4990224 w 14630399"/>
              <a:gd name="connsiteY1301" fmla="*/ 3736397 h 8737578"/>
              <a:gd name="connsiteX1302" fmla="*/ 4982707 w 14630399"/>
              <a:gd name="connsiteY1302" fmla="*/ 3736397 h 8737578"/>
              <a:gd name="connsiteX1303" fmla="*/ 4975190 w 14630399"/>
              <a:gd name="connsiteY1303" fmla="*/ 3734260 h 8737578"/>
              <a:gd name="connsiteX1304" fmla="*/ 4973042 w 14630399"/>
              <a:gd name="connsiteY1304" fmla="*/ 3734260 h 8737578"/>
              <a:gd name="connsiteX1305" fmla="*/ 4964451 w 14630399"/>
              <a:gd name="connsiteY1305" fmla="*/ 3731056 h 8737578"/>
              <a:gd name="connsiteX1306" fmla="*/ 4962303 w 14630399"/>
              <a:gd name="connsiteY1306" fmla="*/ 3728919 h 8737578"/>
              <a:gd name="connsiteX1307" fmla="*/ 4960156 w 14630399"/>
              <a:gd name="connsiteY1307" fmla="*/ 3728919 h 8737578"/>
              <a:gd name="connsiteX1308" fmla="*/ 4954786 w 14630399"/>
              <a:gd name="connsiteY1308" fmla="*/ 3725714 h 8737578"/>
              <a:gd name="connsiteX1309" fmla="*/ 4947269 w 14630399"/>
              <a:gd name="connsiteY1309" fmla="*/ 3723578 h 8737578"/>
              <a:gd name="connsiteX1310" fmla="*/ 4941899 w 14630399"/>
              <a:gd name="connsiteY1310" fmla="*/ 3721441 h 8737578"/>
              <a:gd name="connsiteX1311" fmla="*/ 4936530 w 14630399"/>
              <a:gd name="connsiteY1311" fmla="*/ 3718236 h 8737578"/>
              <a:gd name="connsiteX1312" fmla="*/ 4934382 w 14630399"/>
              <a:gd name="connsiteY1312" fmla="*/ 3718236 h 8737578"/>
              <a:gd name="connsiteX1313" fmla="*/ 4929012 w 14630399"/>
              <a:gd name="connsiteY1313" fmla="*/ 3716099 h 8737578"/>
              <a:gd name="connsiteX1314" fmla="*/ 4924717 w 14630399"/>
              <a:gd name="connsiteY1314" fmla="*/ 3716099 h 8737578"/>
              <a:gd name="connsiteX1315" fmla="*/ 4919347 w 14630399"/>
              <a:gd name="connsiteY1315" fmla="*/ 3713963 h 8737578"/>
              <a:gd name="connsiteX1316" fmla="*/ 4913978 w 14630399"/>
              <a:gd name="connsiteY1316" fmla="*/ 3710758 h 8737578"/>
              <a:gd name="connsiteX1317" fmla="*/ 4911830 w 14630399"/>
              <a:gd name="connsiteY1317" fmla="*/ 3710758 h 8737578"/>
              <a:gd name="connsiteX1318" fmla="*/ 4904313 w 14630399"/>
              <a:gd name="connsiteY1318" fmla="*/ 3708622 h 8737578"/>
              <a:gd name="connsiteX1319" fmla="*/ 4901091 w 14630399"/>
              <a:gd name="connsiteY1319" fmla="*/ 3706485 h 8737578"/>
              <a:gd name="connsiteX1320" fmla="*/ 4896796 w 14630399"/>
              <a:gd name="connsiteY1320" fmla="*/ 3703280 h 8737578"/>
              <a:gd name="connsiteX1321" fmla="*/ 4891426 w 14630399"/>
              <a:gd name="connsiteY1321" fmla="*/ 3703280 h 8737578"/>
              <a:gd name="connsiteX1322" fmla="*/ 4883909 w 14630399"/>
              <a:gd name="connsiteY1322" fmla="*/ 3701144 h 8737578"/>
              <a:gd name="connsiteX1323" fmla="*/ 4876392 w 14630399"/>
              <a:gd name="connsiteY1323" fmla="*/ 3697939 h 8737578"/>
              <a:gd name="connsiteX1324" fmla="*/ 4871022 w 14630399"/>
              <a:gd name="connsiteY1324" fmla="*/ 3695802 h 8737578"/>
              <a:gd name="connsiteX1325" fmla="*/ 4865653 w 14630399"/>
              <a:gd name="connsiteY1325" fmla="*/ 3693665 h 8737578"/>
              <a:gd name="connsiteX1326" fmla="*/ 4861357 w 14630399"/>
              <a:gd name="connsiteY1326" fmla="*/ 3693665 h 8737578"/>
              <a:gd name="connsiteX1327" fmla="*/ 4855988 w 14630399"/>
              <a:gd name="connsiteY1327" fmla="*/ 3690461 h 8737578"/>
              <a:gd name="connsiteX1328" fmla="*/ 4853840 w 14630399"/>
              <a:gd name="connsiteY1328" fmla="*/ 3690461 h 8737578"/>
              <a:gd name="connsiteX1329" fmla="*/ 4848470 w 14630399"/>
              <a:gd name="connsiteY1329" fmla="*/ 3688324 h 8737578"/>
              <a:gd name="connsiteX1330" fmla="*/ 4845249 w 14630399"/>
              <a:gd name="connsiteY1330" fmla="*/ 3688324 h 8737578"/>
              <a:gd name="connsiteX1331" fmla="*/ 4837731 w 14630399"/>
              <a:gd name="connsiteY1331" fmla="*/ 3688324 h 8737578"/>
              <a:gd name="connsiteX1332" fmla="*/ 4837731 w 14630399"/>
              <a:gd name="connsiteY1332" fmla="*/ 3686188 h 8737578"/>
              <a:gd name="connsiteX1333" fmla="*/ 4833436 w 14630399"/>
              <a:gd name="connsiteY1333" fmla="*/ 3686188 h 8737578"/>
              <a:gd name="connsiteX1334" fmla="*/ 4828066 w 14630399"/>
              <a:gd name="connsiteY1334" fmla="*/ 3682983 h 8737578"/>
              <a:gd name="connsiteX1335" fmla="*/ 4822697 w 14630399"/>
              <a:gd name="connsiteY1335" fmla="*/ 3682983 h 8737578"/>
              <a:gd name="connsiteX1336" fmla="*/ 4817327 w 14630399"/>
              <a:gd name="connsiteY1336" fmla="*/ 3680846 h 8737578"/>
              <a:gd name="connsiteX1337" fmla="*/ 4813032 w 14630399"/>
              <a:gd name="connsiteY1337" fmla="*/ 3680846 h 8737578"/>
              <a:gd name="connsiteX1338" fmla="*/ 4807662 w 14630399"/>
              <a:gd name="connsiteY1338" fmla="*/ 3678710 h 8737578"/>
              <a:gd name="connsiteX1339" fmla="*/ 4802293 w 14630399"/>
              <a:gd name="connsiteY1339" fmla="*/ 3678710 h 8737578"/>
              <a:gd name="connsiteX1340" fmla="*/ 4800145 w 14630399"/>
              <a:gd name="connsiteY1340" fmla="*/ 3675505 h 8737578"/>
              <a:gd name="connsiteX1341" fmla="*/ 4794776 w 14630399"/>
              <a:gd name="connsiteY1341" fmla="*/ 3675505 h 8737578"/>
              <a:gd name="connsiteX1342" fmla="*/ 4787258 w 14630399"/>
              <a:gd name="connsiteY1342" fmla="*/ 3675505 h 8737578"/>
              <a:gd name="connsiteX1343" fmla="*/ 4781889 w 14630399"/>
              <a:gd name="connsiteY1343" fmla="*/ 3673368 h 8737578"/>
              <a:gd name="connsiteX1344" fmla="*/ 4777593 w 14630399"/>
              <a:gd name="connsiteY1344" fmla="*/ 3673368 h 8737578"/>
              <a:gd name="connsiteX1345" fmla="*/ 4774372 w 14630399"/>
              <a:gd name="connsiteY1345" fmla="*/ 3673368 h 8737578"/>
              <a:gd name="connsiteX1346" fmla="*/ 4770076 w 14630399"/>
              <a:gd name="connsiteY1346" fmla="*/ 3673368 h 8737578"/>
              <a:gd name="connsiteX1347" fmla="*/ 4764707 w 14630399"/>
              <a:gd name="connsiteY1347" fmla="*/ 3673368 h 8737578"/>
              <a:gd name="connsiteX1348" fmla="*/ 4759337 w 14630399"/>
              <a:gd name="connsiteY1348" fmla="*/ 3673368 h 8737578"/>
              <a:gd name="connsiteX1349" fmla="*/ 4749672 w 14630399"/>
              <a:gd name="connsiteY1349" fmla="*/ 3673368 h 8737578"/>
              <a:gd name="connsiteX1350" fmla="*/ 4742155 w 14630399"/>
              <a:gd name="connsiteY1350" fmla="*/ 3673368 h 8737578"/>
              <a:gd name="connsiteX1351" fmla="*/ 4742155 w 14630399"/>
              <a:gd name="connsiteY1351" fmla="*/ 3678710 h 8737578"/>
              <a:gd name="connsiteX1352" fmla="*/ 4742155 w 14630399"/>
              <a:gd name="connsiteY1352" fmla="*/ 3716099 h 8737578"/>
              <a:gd name="connsiteX1353" fmla="*/ 4742155 w 14630399"/>
              <a:gd name="connsiteY1353" fmla="*/ 3734260 h 8737578"/>
              <a:gd name="connsiteX1354" fmla="*/ 4742155 w 14630399"/>
              <a:gd name="connsiteY1354" fmla="*/ 3738533 h 8737578"/>
              <a:gd name="connsiteX1355" fmla="*/ 4742155 w 14630399"/>
              <a:gd name="connsiteY1355" fmla="*/ 3753489 h 8737578"/>
              <a:gd name="connsiteX1356" fmla="*/ 4742155 w 14630399"/>
              <a:gd name="connsiteY1356" fmla="*/ 3760967 h 8737578"/>
              <a:gd name="connsiteX1357" fmla="*/ 4742155 w 14630399"/>
              <a:gd name="connsiteY1357" fmla="*/ 3764172 h 8737578"/>
              <a:gd name="connsiteX1358" fmla="*/ 4742155 w 14630399"/>
              <a:gd name="connsiteY1358" fmla="*/ 3804767 h 8737578"/>
              <a:gd name="connsiteX1359" fmla="*/ 4738933 w 14630399"/>
              <a:gd name="connsiteY1359" fmla="*/ 3852839 h 8737578"/>
              <a:gd name="connsiteX1360" fmla="*/ 4738933 w 14630399"/>
              <a:gd name="connsiteY1360" fmla="*/ 3897707 h 8737578"/>
              <a:gd name="connsiteX1361" fmla="*/ 4738933 w 14630399"/>
              <a:gd name="connsiteY1361" fmla="*/ 3945780 h 8737578"/>
              <a:gd name="connsiteX1362" fmla="*/ 4738933 w 14630399"/>
              <a:gd name="connsiteY1362" fmla="*/ 3993853 h 8737578"/>
              <a:gd name="connsiteX1363" fmla="*/ 4738933 w 14630399"/>
              <a:gd name="connsiteY1363" fmla="*/ 4041925 h 8737578"/>
              <a:gd name="connsiteX1364" fmla="*/ 4738933 w 14630399"/>
              <a:gd name="connsiteY1364" fmla="*/ 4089998 h 8737578"/>
              <a:gd name="connsiteX1365" fmla="*/ 4736785 w 14630399"/>
              <a:gd name="connsiteY1365" fmla="*/ 4137002 h 8737578"/>
              <a:gd name="connsiteX1366" fmla="*/ 4736785 w 14630399"/>
              <a:gd name="connsiteY1366" fmla="*/ 4185075 h 8737578"/>
              <a:gd name="connsiteX1367" fmla="*/ 4736785 w 14630399"/>
              <a:gd name="connsiteY1367" fmla="*/ 4233148 h 8737578"/>
              <a:gd name="connsiteX1368" fmla="*/ 4736785 w 14630399"/>
              <a:gd name="connsiteY1368" fmla="*/ 4284425 h 8737578"/>
              <a:gd name="connsiteX1369" fmla="*/ 4736785 w 14630399"/>
              <a:gd name="connsiteY1369" fmla="*/ 4329293 h 8737578"/>
              <a:gd name="connsiteX1370" fmla="*/ 4734638 w 14630399"/>
              <a:gd name="connsiteY1370" fmla="*/ 4475647 h 8737578"/>
              <a:gd name="connsiteX1371" fmla="*/ 4734638 w 14630399"/>
              <a:gd name="connsiteY1371" fmla="*/ 4523720 h 8737578"/>
              <a:gd name="connsiteX1372" fmla="*/ 4734638 w 14630399"/>
              <a:gd name="connsiteY1372" fmla="*/ 4571793 h 8737578"/>
              <a:gd name="connsiteX1373" fmla="*/ 4734638 w 14630399"/>
              <a:gd name="connsiteY1373" fmla="*/ 4619865 h 8737578"/>
              <a:gd name="connsiteX1374" fmla="*/ 4731416 w 14630399"/>
              <a:gd name="connsiteY1374" fmla="*/ 4667938 h 8737578"/>
              <a:gd name="connsiteX1375" fmla="*/ 4731416 w 14630399"/>
              <a:gd name="connsiteY1375" fmla="*/ 4714942 h 8737578"/>
              <a:gd name="connsiteX1376" fmla="*/ 4731416 w 14630399"/>
              <a:gd name="connsiteY1376" fmla="*/ 4763015 h 8737578"/>
              <a:gd name="connsiteX1377" fmla="*/ 4731416 w 14630399"/>
              <a:gd name="connsiteY1377" fmla="*/ 4811088 h 8737578"/>
              <a:gd name="connsiteX1378" fmla="*/ 4731416 w 14630399"/>
              <a:gd name="connsiteY1378" fmla="*/ 4859160 h 8737578"/>
              <a:gd name="connsiteX1379" fmla="*/ 4731416 w 14630399"/>
              <a:gd name="connsiteY1379" fmla="*/ 4907233 h 8737578"/>
              <a:gd name="connsiteX1380" fmla="*/ 4731416 w 14630399"/>
              <a:gd name="connsiteY1380" fmla="*/ 4957442 h 8737578"/>
              <a:gd name="connsiteX1381" fmla="*/ 4731416 w 14630399"/>
              <a:gd name="connsiteY1381" fmla="*/ 5005515 h 8737578"/>
              <a:gd name="connsiteX1382" fmla="*/ 4731416 w 14630399"/>
              <a:gd name="connsiteY1382" fmla="*/ 5053588 h 8737578"/>
              <a:gd name="connsiteX1383" fmla="*/ 4731416 w 14630399"/>
              <a:gd name="connsiteY1383" fmla="*/ 5099524 h 8737578"/>
              <a:gd name="connsiteX1384" fmla="*/ 4731416 w 14630399"/>
              <a:gd name="connsiteY1384" fmla="*/ 5146528 h 8737578"/>
              <a:gd name="connsiteX1385" fmla="*/ 4731416 w 14630399"/>
              <a:gd name="connsiteY1385" fmla="*/ 5197806 h 8737578"/>
              <a:gd name="connsiteX1386" fmla="*/ 4731416 w 14630399"/>
              <a:gd name="connsiteY1386" fmla="*/ 5245878 h 8737578"/>
              <a:gd name="connsiteX1387" fmla="*/ 4731416 w 14630399"/>
              <a:gd name="connsiteY1387" fmla="*/ 5292883 h 8737578"/>
              <a:gd name="connsiteX1388" fmla="*/ 4731416 w 14630399"/>
              <a:gd name="connsiteY1388" fmla="*/ 5340955 h 8737578"/>
              <a:gd name="connsiteX1389" fmla="*/ 4731416 w 14630399"/>
              <a:gd name="connsiteY1389" fmla="*/ 5389028 h 8737578"/>
              <a:gd name="connsiteX1390" fmla="*/ 4731416 w 14630399"/>
              <a:gd name="connsiteY1390" fmla="*/ 5440305 h 8737578"/>
              <a:gd name="connsiteX1391" fmla="*/ 4731416 w 14630399"/>
              <a:gd name="connsiteY1391" fmla="*/ 5485173 h 8737578"/>
              <a:gd name="connsiteX1392" fmla="*/ 4731416 w 14630399"/>
              <a:gd name="connsiteY1392" fmla="*/ 5533246 h 8737578"/>
              <a:gd name="connsiteX1393" fmla="*/ 4731416 w 14630399"/>
              <a:gd name="connsiteY1393" fmla="*/ 5581319 h 8737578"/>
              <a:gd name="connsiteX1394" fmla="*/ 4731416 w 14630399"/>
              <a:gd name="connsiteY1394" fmla="*/ 5629391 h 8737578"/>
              <a:gd name="connsiteX1395" fmla="*/ 4731416 w 14630399"/>
              <a:gd name="connsiteY1395" fmla="*/ 5679600 h 8737578"/>
              <a:gd name="connsiteX1396" fmla="*/ 4731416 w 14630399"/>
              <a:gd name="connsiteY1396" fmla="*/ 5727673 h 8737578"/>
              <a:gd name="connsiteX1397" fmla="*/ 4731416 w 14630399"/>
              <a:gd name="connsiteY1397" fmla="*/ 5775746 h 8737578"/>
              <a:gd name="connsiteX1398" fmla="*/ 4729268 w 14630399"/>
              <a:gd name="connsiteY1398" fmla="*/ 5823818 h 8737578"/>
              <a:gd name="connsiteX1399" fmla="*/ 4729268 w 14630399"/>
              <a:gd name="connsiteY1399" fmla="*/ 5868686 h 8737578"/>
              <a:gd name="connsiteX1400" fmla="*/ 4729268 w 14630399"/>
              <a:gd name="connsiteY1400" fmla="*/ 5918895 h 8737578"/>
              <a:gd name="connsiteX1401" fmla="*/ 4729268 w 14630399"/>
              <a:gd name="connsiteY1401" fmla="*/ 5966968 h 8737578"/>
              <a:gd name="connsiteX1402" fmla="*/ 4729268 w 14630399"/>
              <a:gd name="connsiteY1402" fmla="*/ 6015041 h 8737578"/>
              <a:gd name="connsiteX1403" fmla="*/ 4729268 w 14630399"/>
              <a:gd name="connsiteY1403" fmla="*/ 6063113 h 8737578"/>
              <a:gd name="connsiteX1404" fmla="*/ 4729268 w 14630399"/>
              <a:gd name="connsiteY1404" fmla="*/ 6111186 h 8737578"/>
              <a:gd name="connsiteX1405" fmla="*/ 4729268 w 14630399"/>
              <a:gd name="connsiteY1405" fmla="*/ 6159259 h 8737578"/>
              <a:gd name="connsiteX1406" fmla="*/ 4729268 w 14630399"/>
              <a:gd name="connsiteY1406" fmla="*/ 6207331 h 8737578"/>
              <a:gd name="connsiteX1407" fmla="*/ 4729268 w 14630399"/>
              <a:gd name="connsiteY1407" fmla="*/ 6255404 h 8737578"/>
              <a:gd name="connsiteX1408" fmla="*/ 4729268 w 14630399"/>
              <a:gd name="connsiteY1408" fmla="*/ 6302408 h 8737578"/>
              <a:gd name="connsiteX1409" fmla="*/ 4729268 w 14630399"/>
              <a:gd name="connsiteY1409" fmla="*/ 6348344 h 8737578"/>
              <a:gd name="connsiteX1410" fmla="*/ 4729268 w 14630399"/>
              <a:gd name="connsiteY1410" fmla="*/ 6398554 h 8737578"/>
              <a:gd name="connsiteX1411" fmla="*/ 4779741 w 14630399"/>
              <a:gd name="connsiteY1411" fmla="*/ 6398554 h 8737578"/>
              <a:gd name="connsiteX1412" fmla="*/ 4830214 w 14630399"/>
              <a:gd name="connsiteY1412" fmla="*/ 6398554 h 8737578"/>
              <a:gd name="connsiteX1413" fmla="*/ 4878539 w 14630399"/>
              <a:gd name="connsiteY1413" fmla="*/ 6398554 h 8737578"/>
              <a:gd name="connsiteX1414" fmla="*/ 4926865 w 14630399"/>
              <a:gd name="connsiteY1414" fmla="*/ 6398554 h 8737578"/>
              <a:gd name="connsiteX1415" fmla="*/ 4975190 w 14630399"/>
              <a:gd name="connsiteY1415" fmla="*/ 6398554 h 8737578"/>
              <a:gd name="connsiteX1416" fmla="*/ 5023515 w 14630399"/>
              <a:gd name="connsiteY1416" fmla="*/ 6398554 h 8737578"/>
              <a:gd name="connsiteX1417" fmla="*/ 5073988 w 14630399"/>
              <a:gd name="connsiteY1417" fmla="*/ 6398554 h 8737578"/>
              <a:gd name="connsiteX1418" fmla="*/ 5122314 w 14630399"/>
              <a:gd name="connsiteY1418" fmla="*/ 6398554 h 8737578"/>
              <a:gd name="connsiteX1419" fmla="*/ 5170639 w 14630399"/>
              <a:gd name="connsiteY1419" fmla="*/ 6398554 h 8737578"/>
              <a:gd name="connsiteX1420" fmla="*/ 5218963 w 14630399"/>
              <a:gd name="connsiteY1420" fmla="*/ 6398554 h 8737578"/>
              <a:gd name="connsiteX1421" fmla="*/ 5264067 w 14630399"/>
              <a:gd name="connsiteY1421" fmla="*/ 6398554 h 8737578"/>
              <a:gd name="connsiteX1422" fmla="*/ 5314540 w 14630399"/>
              <a:gd name="connsiteY1422" fmla="*/ 6398554 h 8737578"/>
              <a:gd name="connsiteX1423" fmla="*/ 5362865 w 14630399"/>
              <a:gd name="connsiteY1423" fmla="*/ 6398554 h 8737578"/>
              <a:gd name="connsiteX1424" fmla="*/ 5411190 w 14630399"/>
              <a:gd name="connsiteY1424" fmla="*/ 6398554 h 8737578"/>
              <a:gd name="connsiteX1425" fmla="*/ 5459515 w 14630399"/>
              <a:gd name="connsiteY1425" fmla="*/ 6398554 h 8737578"/>
              <a:gd name="connsiteX1426" fmla="*/ 5507840 w 14630399"/>
              <a:gd name="connsiteY1426" fmla="*/ 6398554 h 8737578"/>
              <a:gd name="connsiteX1427" fmla="*/ 5558313 w 14630399"/>
              <a:gd name="connsiteY1427" fmla="*/ 6398554 h 8737578"/>
              <a:gd name="connsiteX1428" fmla="*/ 5606639 w 14630399"/>
              <a:gd name="connsiteY1428" fmla="*/ 6398554 h 8737578"/>
              <a:gd name="connsiteX1429" fmla="*/ 5654964 w 14630399"/>
              <a:gd name="connsiteY1429" fmla="*/ 6398554 h 8737578"/>
              <a:gd name="connsiteX1430" fmla="*/ 5703290 w 14630399"/>
              <a:gd name="connsiteY1430" fmla="*/ 6398554 h 8737578"/>
              <a:gd name="connsiteX1431" fmla="*/ 5751615 w 14630399"/>
              <a:gd name="connsiteY1431" fmla="*/ 6398554 h 8737578"/>
              <a:gd name="connsiteX1432" fmla="*/ 5802088 w 14630399"/>
              <a:gd name="connsiteY1432" fmla="*/ 6398554 h 8737578"/>
              <a:gd name="connsiteX1433" fmla="*/ 5850412 w 14630399"/>
              <a:gd name="connsiteY1433" fmla="*/ 6398554 h 8737578"/>
              <a:gd name="connsiteX1434" fmla="*/ 5895516 w 14630399"/>
              <a:gd name="connsiteY1434" fmla="*/ 6398554 h 8737578"/>
              <a:gd name="connsiteX1435" fmla="*/ 5947063 w 14630399"/>
              <a:gd name="connsiteY1435" fmla="*/ 6398554 h 8737578"/>
              <a:gd name="connsiteX1436" fmla="*/ 5997536 w 14630399"/>
              <a:gd name="connsiteY1436" fmla="*/ 6398554 h 8737578"/>
              <a:gd name="connsiteX1437" fmla="*/ 6045861 w 14630399"/>
              <a:gd name="connsiteY1437" fmla="*/ 6398554 h 8737578"/>
              <a:gd name="connsiteX1438" fmla="*/ 6094186 w 14630399"/>
              <a:gd name="connsiteY1438" fmla="*/ 6398554 h 8737578"/>
              <a:gd name="connsiteX1439" fmla="*/ 6142512 w 14630399"/>
              <a:gd name="connsiteY1439" fmla="*/ 6398554 h 8737578"/>
              <a:gd name="connsiteX1440" fmla="*/ 6187615 w 14630399"/>
              <a:gd name="connsiteY1440" fmla="*/ 6398554 h 8737578"/>
              <a:gd name="connsiteX1441" fmla="*/ 6238088 w 14630399"/>
              <a:gd name="connsiteY1441" fmla="*/ 6401759 h 8737578"/>
              <a:gd name="connsiteX1442" fmla="*/ 6286413 w 14630399"/>
              <a:gd name="connsiteY1442" fmla="*/ 6401759 h 8737578"/>
              <a:gd name="connsiteX1443" fmla="*/ 6334738 w 14630399"/>
              <a:gd name="connsiteY1443" fmla="*/ 6401759 h 8737578"/>
              <a:gd name="connsiteX1444" fmla="*/ 6385211 w 14630399"/>
              <a:gd name="connsiteY1444" fmla="*/ 6401759 h 8737578"/>
              <a:gd name="connsiteX1445" fmla="*/ 6433537 w 14630399"/>
              <a:gd name="connsiteY1445" fmla="*/ 6401759 h 8737578"/>
              <a:gd name="connsiteX1446" fmla="*/ 6484010 w 14630399"/>
              <a:gd name="connsiteY1446" fmla="*/ 6401759 h 8737578"/>
              <a:gd name="connsiteX1447" fmla="*/ 6532334 w 14630399"/>
              <a:gd name="connsiteY1447" fmla="*/ 6401759 h 8737578"/>
              <a:gd name="connsiteX1448" fmla="*/ 6578511 w 14630399"/>
              <a:gd name="connsiteY1448" fmla="*/ 6403895 h 8737578"/>
              <a:gd name="connsiteX1449" fmla="*/ 6623615 w 14630399"/>
              <a:gd name="connsiteY1449" fmla="*/ 6403895 h 8737578"/>
              <a:gd name="connsiteX1450" fmla="*/ 6671940 w 14630399"/>
              <a:gd name="connsiteY1450" fmla="*/ 6403895 h 8737578"/>
              <a:gd name="connsiteX1451" fmla="*/ 6720265 w 14630399"/>
              <a:gd name="connsiteY1451" fmla="*/ 6403895 h 8737578"/>
              <a:gd name="connsiteX1452" fmla="*/ 6768591 w 14630399"/>
              <a:gd name="connsiteY1452" fmla="*/ 6403895 h 8737578"/>
              <a:gd name="connsiteX1453" fmla="*/ 6816916 w 14630399"/>
              <a:gd name="connsiteY1453" fmla="*/ 6403895 h 8737578"/>
              <a:gd name="connsiteX1454" fmla="*/ 6819064 w 14630399"/>
              <a:gd name="connsiteY1454" fmla="*/ 6403895 h 8737578"/>
              <a:gd name="connsiteX1455" fmla="*/ 6844838 w 14630399"/>
              <a:gd name="connsiteY1455" fmla="*/ 6403895 h 8737578"/>
              <a:gd name="connsiteX1456" fmla="*/ 6852355 w 14630399"/>
              <a:gd name="connsiteY1456" fmla="*/ 6403895 h 8737578"/>
              <a:gd name="connsiteX1457" fmla="*/ 6917862 w 14630399"/>
              <a:gd name="connsiteY1457" fmla="*/ 6403895 h 8737578"/>
              <a:gd name="connsiteX1458" fmla="*/ 6969408 w 14630399"/>
              <a:gd name="connsiteY1458" fmla="*/ 6403895 h 8737578"/>
              <a:gd name="connsiteX1459" fmla="*/ 7014513 w 14630399"/>
              <a:gd name="connsiteY1459" fmla="*/ 6403895 h 8737578"/>
              <a:gd name="connsiteX1460" fmla="*/ 7070354 w 14630399"/>
              <a:gd name="connsiteY1460" fmla="*/ 6403895 h 8737578"/>
              <a:gd name="connsiteX1461" fmla="*/ 7070354 w 14630399"/>
              <a:gd name="connsiteY1461" fmla="*/ 6401759 h 8737578"/>
              <a:gd name="connsiteX1462" fmla="*/ 7070354 w 14630399"/>
              <a:gd name="connsiteY1462" fmla="*/ 6396417 h 8737578"/>
              <a:gd name="connsiteX1463" fmla="*/ 7310906 w 14630399"/>
              <a:gd name="connsiteY1463" fmla="*/ 6398554 h 8737578"/>
              <a:gd name="connsiteX1464" fmla="*/ 7509576 w 14630399"/>
              <a:gd name="connsiteY1464" fmla="*/ 6396417 h 8737578"/>
              <a:gd name="connsiteX1465" fmla="*/ 7519241 w 14630399"/>
              <a:gd name="connsiteY1465" fmla="*/ 6396417 h 8737578"/>
              <a:gd name="connsiteX1466" fmla="*/ 7552532 w 14630399"/>
              <a:gd name="connsiteY1466" fmla="*/ 6396417 h 8737578"/>
              <a:gd name="connsiteX1467" fmla="*/ 7580453 w 14630399"/>
              <a:gd name="connsiteY1467" fmla="*/ 6396417 h 8737578"/>
              <a:gd name="connsiteX1468" fmla="*/ 7600857 w 14630399"/>
              <a:gd name="connsiteY1468" fmla="*/ 6396417 h 8737578"/>
              <a:gd name="connsiteX1469" fmla="*/ 7645961 w 14630399"/>
              <a:gd name="connsiteY1469" fmla="*/ 6396417 h 8737578"/>
              <a:gd name="connsiteX1470" fmla="*/ 7651330 w 14630399"/>
              <a:gd name="connsiteY1470" fmla="*/ 6396417 h 8737578"/>
              <a:gd name="connsiteX1471" fmla="*/ 7696434 w 14630399"/>
              <a:gd name="connsiteY1471" fmla="*/ 6396417 h 8737578"/>
              <a:gd name="connsiteX1472" fmla="*/ 7701803 w 14630399"/>
              <a:gd name="connsiteY1472" fmla="*/ 6396417 h 8737578"/>
              <a:gd name="connsiteX1473" fmla="*/ 7701803 w 14630399"/>
              <a:gd name="connsiteY1473" fmla="*/ 6396382 h 8737578"/>
              <a:gd name="connsiteX1474" fmla="*/ 7744181 w 14630399"/>
              <a:gd name="connsiteY1474" fmla="*/ 6396382 h 8737578"/>
              <a:gd name="connsiteX1475" fmla="*/ 7749554 w 14630399"/>
              <a:gd name="connsiteY1475" fmla="*/ 6396382 h 8737578"/>
              <a:gd name="connsiteX1476" fmla="*/ 7792533 w 14630399"/>
              <a:gd name="connsiteY1476" fmla="*/ 6396382 h 8737578"/>
              <a:gd name="connsiteX1477" fmla="*/ 7840885 w 14630399"/>
              <a:gd name="connsiteY1477" fmla="*/ 6396382 h 8737578"/>
              <a:gd name="connsiteX1478" fmla="*/ 7889236 w 14630399"/>
              <a:gd name="connsiteY1478" fmla="*/ 6396382 h 8737578"/>
              <a:gd name="connsiteX1479" fmla="*/ 7939737 w 14630399"/>
              <a:gd name="connsiteY1479" fmla="*/ 6396382 h 8737578"/>
              <a:gd name="connsiteX1480" fmla="*/ 7988089 w 14630399"/>
              <a:gd name="connsiteY1480" fmla="*/ 6396382 h 8737578"/>
              <a:gd name="connsiteX1481" fmla="*/ 8034291 w 14630399"/>
              <a:gd name="connsiteY1481" fmla="*/ 6398519 h 8737578"/>
              <a:gd name="connsiteX1482" fmla="*/ 8084792 w 14630399"/>
              <a:gd name="connsiteY1482" fmla="*/ 6398519 h 8737578"/>
              <a:gd name="connsiteX1483" fmla="*/ 8135292 w 14630399"/>
              <a:gd name="connsiteY1483" fmla="*/ 6398519 h 8737578"/>
              <a:gd name="connsiteX1484" fmla="*/ 8183644 w 14630399"/>
              <a:gd name="connsiteY1484" fmla="*/ 6398519 h 8737578"/>
              <a:gd name="connsiteX1485" fmla="*/ 8229847 w 14630399"/>
              <a:gd name="connsiteY1485" fmla="*/ 6398519 h 8737578"/>
              <a:gd name="connsiteX1486" fmla="*/ 8274975 w 14630399"/>
              <a:gd name="connsiteY1486" fmla="*/ 6398519 h 8737578"/>
              <a:gd name="connsiteX1487" fmla="*/ 8323326 w 14630399"/>
              <a:gd name="connsiteY1487" fmla="*/ 6398519 h 8737578"/>
              <a:gd name="connsiteX1488" fmla="*/ 8371678 w 14630399"/>
              <a:gd name="connsiteY1488" fmla="*/ 6398519 h 8737578"/>
              <a:gd name="connsiteX1489" fmla="*/ 8422178 w 14630399"/>
              <a:gd name="connsiteY1489" fmla="*/ 6398519 h 8737578"/>
              <a:gd name="connsiteX1490" fmla="*/ 8470530 w 14630399"/>
              <a:gd name="connsiteY1490" fmla="*/ 6398519 h 8737578"/>
              <a:gd name="connsiteX1491" fmla="*/ 8518882 w 14630399"/>
              <a:gd name="connsiteY1491" fmla="*/ 6398519 h 8737578"/>
              <a:gd name="connsiteX1492" fmla="*/ 8567233 w 14630399"/>
              <a:gd name="connsiteY1492" fmla="*/ 6398519 h 8737578"/>
              <a:gd name="connsiteX1493" fmla="*/ 8615585 w 14630399"/>
              <a:gd name="connsiteY1493" fmla="*/ 6398519 h 8737578"/>
              <a:gd name="connsiteX1494" fmla="*/ 8666085 w 14630399"/>
              <a:gd name="connsiteY1494" fmla="*/ 6398519 h 8737578"/>
              <a:gd name="connsiteX1495" fmla="*/ 8714437 w 14630399"/>
              <a:gd name="connsiteY1495" fmla="*/ 6398519 h 8737578"/>
              <a:gd name="connsiteX1496" fmla="*/ 8762789 w 14630399"/>
              <a:gd name="connsiteY1496" fmla="*/ 6398519 h 8737578"/>
              <a:gd name="connsiteX1497" fmla="*/ 8810066 w 14630399"/>
              <a:gd name="connsiteY1497" fmla="*/ 6398519 h 8737578"/>
              <a:gd name="connsiteX1498" fmla="*/ 8858417 w 14630399"/>
              <a:gd name="connsiteY1498" fmla="*/ 6398519 h 8737578"/>
              <a:gd name="connsiteX1499" fmla="*/ 8909993 w 14630399"/>
              <a:gd name="connsiteY1499" fmla="*/ 6398519 h 8737578"/>
              <a:gd name="connsiteX1500" fmla="*/ 8957270 w 14630399"/>
              <a:gd name="connsiteY1500" fmla="*/ 6398519 h 8737578"/>
              <a:gd name="connsiteX1501" fmla="*/ 9005621 w 14630399"/>
              <a:gd name="connsiteY1501" fmla="*/ 6398519 h 8737578"/>
              <a:gd name="connsiteX1502" fmla="*/ 9053973 w 14630399"/>
              <a:gd name="connsiteY1502" fmla="*/ 6398519 h 8737578"/>
              <a:gd name="connsiteX1503" fmla="*/ 9102325 w 14630399"/>
              <a:gd name="connsiteY1503" fmla="*/ 6398519 h 8737578"/>
              <a:gd name="connsiteX1504" fmla="*/ 9150676 w 14630399"/>
              <a:gd name="connsiteY1504" fmla="*/ 6398519 h 8737578"/>
              <a:gd name="connsiteX1505" fmla="*/ 9199028 w 14630399"/>
              <a:gd name="connsiteY1505" fmla="*/ 6398519 h 8737578"/>
              <a:gd name="connsiteX1506" fmla="*/ 9247379 w 14630399"/>
              <a:gd name="connsiteY1506" fmla="*/ 6398519 h 8737578"/>
              <a:gd name="connsiteX1507" fmla="*/ 9295731 w 14630399"/>
              <a:gd name="connsiteY1507" fmla="*/ 6398519 h 8737578"/>
              <a:gd name="connsiteX1508" fmla="*/ 9346231 w 14630399"/>
              <a:gd name="connsiteY1508" fmla="*/ 6398519 h 8737578"/>
              <a:gd name="connsiteX1509" fmla="*/ 9383838 w 14630399"/>
              <a:gd name="connsiteY1509" fmla="*/ 6398519 h 8737578"/>
              <a:gd name="connsiteX1510" fmla="*/ 9432190 w 14630399"/>
              <a:gd name="connsiteY1510" fmla="*/ 6398519 h 8737578"/>
              <a:gd name="connsiteX1511" fmla="*/ 9480541 w 14630399"/>
              <a:gd name="connsiteY1511" fmla="*/ 6398519 h 8737578"/>
              <a:gd name="connsiteX1512" fmla="*/ 9528893 w 14630399"/>
              <a:gd name="connsiteY1512" fmla="*/ 6398519 h 8737578"/>
              <a:gd name="connsiteX1513" fmla="*/ 9579394 w 14630399"/>
              <a:gd name="connsiteY1513" fmla="*/ 6398519 h 8737578"/>
              <a:gd name="connsiteX1514" fmla="*/ 9627745 w 14630399"/>
              <a:gd name="connsiteY1514" fmla="*/ 6398519 h 8737578"/>
              <a:gd name="connsiteX1515" fmla="*/ 9676097 w 14630399"/>
              <a:gd name="connsiteY1515" fmla="*/ 6398519 h 8737578"/>
              <a:gd name="connsiteX1516" fmla="*/ 9724449 w 14630399"/>
              <a:gd name="connsiteY1516" fmla="*/ 6398519 h 8737578"/>
              <a:gd name="connsiteX1517" fmla="*/ 9774949 w 14630399"/>
              <a:gd name="connsiteY1517" fmla="*/ 6398519 h 8737578"/>
              <a:gd name="connsiteX1518" fmla="*/ 9797513 w 14630399"/>
              <a:gd name="connsiteY1518" fmla="*/ 6398519 h 8737578"/>
              <a:gd name="connsiteX1519" fmla="*/ 9810407 w 14630399"/>
              <a:gd name="connsiteY1519" fmla="*/ 6398519 h 8737578"/>
              <a:gd name="connsiteX1520" fmla="*/ 9823301 w 14630399"/>
              <a:gd name="connsiteY1520" fmla="*/ 6398519 h 8737578"/>
              <a:gd name="connsiteX1521" fmla="*/ 9828673 w 14630399"/>
              <a:gd name="connsiteY1521" fmla="*/ 6398519 h 8737578"/>
              <a:gd name="connsiteX1522" fmla="*/ 9840493 w 14630399"/>
              <a:gd name="connsiteY1522" fmla="*/ 6398519 h 8737578"/>
              <a:gd name="connsiteX1523" fmla="*/ 9860908 w 14630399"/>
              <a:gd name="connsiteY1523" fmla="*/ 6398519 h 8737578"/>
              <a:gd name="connsiteX1524" fmla="*/ 9866280 w 14630399"/>
              <a:gd name="connsiteY1524" fmla="*/ 6398519 h 8737578"/>
              <a:gd name="connsiteX1525" fmla="*/ 9871653 w 14630399"/>
              <a:gd name="connsiteY1525" fmla="*/ 6398519 h 8737578"/>
              <a:gd name="connsiteX1526" fmla="*/ 9884546 w 14630399"/>
              <a:gd name="connsiteY1526" fmla="*/ 6398519 h 8737578"/>
              <a:gd name="connsiteX1527" fmla="*/ 9896365 w 14630399"/>
              <a:gd name="connsiteY1527" fmla="*/ 6398519 h 8737578"/>
              <a:gd name="connsiteX1528" fmla="*/ 9907110 w 14630399"/>
              <a:gd name="connsiteY1528" fmla="*/ 6398519 h 8737578"/>
              <a:gd name="connsiteX1529" fmla="*/ 9920004 w 14630399"/>
              <a:gd name="connsiteY1529" fmla="*/ 6398519 h 8737578"/>
              <a:gd name="connsiteX1530" fmla="*/ 9932898 w 14630399"/>
              <a:gd name="connsiteY1530" fmla="*/ 6398519 h 8737578"/>
              <a:gd name="connsiteX1531" fmla="*/ 9942568 w 14630399"/>
              <a:gd name="connsiteY1531" fmla="*/ 6398519 h 8737578"/>
              <a:gd name="connsiteX1532" fmla="*/ 9955462 w 14630399"/>
              <a:gd name="connsiteY1532" fmla="*/ 6398519 h 8737578"/>
              <a:gd name="connsiteX1533" fmla="*/ 9965132 w 14630399"/>
              <a:gd name="connsiteY1533" fmla="*/ 6398519 h 8737578"/>
              <a:gd name="connsiteX1534" fmla="*/ 10015633 w 14630399"/>
              <a:gd name="connsiteY1534" fmla="*/ 6398519 h 8737578"/>
              <a:gd name="connsiteX1535" fmla="*/ 10063985 w 14630399"/>
              <a:gd name="connsiteY1535" fmla="*/ 6398519 h 8737578"/>
              <a:gd name="connsiteX1536" fmla="*/ 10112336 w 14630399"/>
              <a:gd name="connsiteY1536" fmla="*/ 6398519 h 8737578"/>
              <a:gd name="connsiteX1537" fmla="*/ 10160688 w 14630399"/>
              <a:gd name="connsiteY1537" fmla="*/ 6398519 h 8737578"/>
              <a:gd name="connsiteX1538" fmla="*/ 10206890 w 14630399"/>
              <a:gd name="connsiteY1538" fmla="*/ 6398519 h 8737578"/>
              <a:gd name="connsiteX1539" fmla="*/ 10257391 w 14630399"/>
              <a:gd name="connsiteY1539" fmla="*/ 6398519 h 8737578"/>
              <a:gd name="connsiteX1540" fmla="*/ 10307891 w 14630399"/>
              <a:gd name="connsiteY1540" fmla="*/ 6396382 h 8737578"/>
              <a:gd name="connsiteX1541" fmla="*/ 10358392 w 14630399"/>
              <a:gd name="connsiteY1541" fmla="*/ 6396382 h 8737578"/>
              <a:gd name="connsiteX1542" fmla="*/ 10393850 w 14630399"/>
              <a:gd name="connsiteY1542" fmla="*/ 6396382 h 8737578"/>
              <a:gd name="connsiteX1543" fmla="*/ 10399222 w 14630399"/>
              <a:gd name="connsiteY1543" fmla="*/ 6396382 h 8737578"/>
              <a:gd name="connsiteX1544" fmla="*/ 10404595 w 14630399"/>
              <a:gd name="connsiteY1544" fmla="*/ 6396382 h 8737578"/>
              <a:gd name="connsiteX1545" fmla="*/ 10406744 w 14630399"/>
              <a:gd name="connsiteY1545" fmla="*/ 6396382 h 8737578"/>
              <a:gd name="connsiteX1546" fmla="*/ 10452946 w 14630399"/>
              <a:gd name="connsiteY1546" fmla="*/ 6396382 h 8737578"/>
              <a:gd name="connsiteX1547" fmla="*/ 10503447 w 14630399"/>
              <a:gd name="connsiteY1547" fmla="*/ 6396382 h 8737578"/>
              <a:gd name="connsiteX1548" fmla="*/ 10559320 w 14630399"/>
              <a:gd name="connsiteY1548" fmla="*/ 6396382 h 8737578"/>
              <a:gd name="connsiteX1549" fmla="*/ 10656023 w 14630399"/>
              <a:gd name="connsiteY1549" fmla="*/ 6396382 h 8737578"/>
              <a:gd name="connsiteX1550" fmla="*/ 10751652 w 14630399"/>
              <a:gd name="connsiteY1550" fmla="*/ 6396382 h 8737578"/>
              <a:gd name="connsiteX1551" fmla="*/ 10851579 w 14630399"/>
              <a:gd name="connsiteY1551" fmla="*/ 6398519 h 8737578"/>
              <a:gd name="connsiteX1552" fmla="*/ 10922494 w 14630399"/>
              <a:gd name="connsiteY1552" fmla="*/ 6398519 h 8737578"/>
              <a:gd name="connsiteX1553" fmla="*/ 10947207 w 14630399"/>
              <a:gd name="connsiteY1553" fmla="*/ 6398519 h 8737578"/>
              <a:gd name="connsiteX1554" fmla="*/ 10991261 w 14630399"/>
              <a:gd name="connsiteY1554" fmla="*/ 6398519 h 8737578"/>
              <a:gd name="connsiteX1555" fmla="*/ 10991261 w 14630399"/>
              <a:gd name="connsiteY1555" fmla="*/ 6370738 h 8737578"/>
              <a:gd name="connsiteX1556" fmla="*/ 10988037 w 14630399"/>
              <a:gd name="connsiteY1556" fmla="*/ 6363258 h 8737578"/>
              <a:gd name="connsiteX1557" fmla="*/ 10982665 w 14630399"/>
              <a:gd name="connsiteY1557" fmla="*/ 6348299 h 8737578"/>
              <a:gd name="connsiteX1558" fmla="*/ 10978367 w 14630399"/>
              <a:gd name="connsiteY1558" fmla="*/ 6335477 h 8737578"/>
              <a:gd name="connsiteX1559" fmla="*/ 10972995 w 14630399"/>
              <a:gd name="connsiteY1559" fmla="*/ 6310901 h 8737578"/>
              <a:gd name="connsiteX1560" fmla="*/ 10967623 w 14630399"/>
              <a:gd name="connsiteY1560" fmla="*/ 6272434 h 8737578"/>
              <a:gd name="connsiteX1561" fmla="*/ 10965473 w 14630399"/>
              <a:gd name="connsiteY1561" fmla="*/ 6227557 h 8737578"/>
              <a:gd name="connsiteX1562" fmla="*/ 10967623 w 14630399"/>
              <a:gd name="connsiteY1562" fmla="*/ 6191227 h 8737578"/>
              <a:gd name="connsiteX1563" fmla="*/ 10965473 w 14630399"/>
              <a:gd name="connsiteY1563" fmla="*/ 6155966 h 8737578"/>
              <a:gd name="connsiteX1564" fmla="*/ 10965473 w 14630399"/>
              <a:gd name="connsiteY1564" fmla="*/ 6128184 h 8737578"/>
              <a:gd name="connsiteX1565" fmla="*/ 10952580 w 14630399"/>
              <a:gd name="connsiteY1565" fmla="*/ 6070485 h 8737578"/>
              <a:gd name="connsiteX1566" fmla="*/ 10952580 w 14630399"/>
              <a:gd name="connsiteY1566" fmla="*/ 6068348 h 8737578"/>
              <a:gd name="connsiteX1567" fmla="*/ 10952580 w 14630399"/>
              <a:gd name="connsiteY1567" fmla="*/ 6065142 h 8737578"/>
              <a:gd name="connsiteX1568" fmla="*/ 10952580 w 14630399"/>
              <a:gd name="connsiteY1568" fmla="*/ 6063005 h 8737578"/>
              <a:gd name="connsiteX1569" fmla="*/ 10952580 w 14630399"/>
              <a:gd name="connsiteY1569" fmla="*/ 6060868 h 8737578"/>
              <a:gd name="connsiteX1570" fmla="*/ 10952580 w 14630399"/>
              <a:gd name="connsiteY1570" fmla="*/ 6057662 h 8737578"/>
              <a:gd name="connsiteX1571" fmla="*/ 10952580 w 14630399"/>
              <a:gd name="connsiteY1571" fmla="*/ 6055525 h 8737578"/>
              <a:gd name="connsiteX1572" fmla="*/ 10952580 w 14630399"/>
              <a:gd name="connsiteY1572" fmla="*/ 6053388 h 8737578"/>
              <a:gd name="connsiteX1573" fmla="*/ 10952580 w 14630399"/>
              <a:gd name="connsiteY1573" fmla="*/ 6050183 h 8737578"/>
              <a:gd name="connsiteX1574" fmla="*/ 10950431 w 14630399"/>
              <a:gd name="connsiteY1574" fmla="*/ 6050183 h 8737578"/>
              <a:gd name="connsiteX1575" fmla="*/ 10950431 w 14630399"/>
              <a:gd name="connsiteY1575" fmla="*/ 6048046 h 8737578"/>
              <a:gd name="connsiteX1576" fmla="*/ 10950431 w 14630399"/>
              <a:gd name="connsiteY1576" fmla="*/ 6044840 h 8737578"/>
              <a:gd name="connsiteX1577" fmla="*/ 10947207 w 14630399"/>
              <a:gd name="connsiteY1577" fmla="*/ 6044840 h 8737578"/>
              <a:gd name="connsiteX1578" fmla="*/ 10945059 w 14630399"/>
              <a:gd name="connsiteY1578" fmla="*/ 6044840 h 8737578"/>
              <a:gd name="connsiteX1579" fmla="*/ 10942909 w 14630399"/>
              <a:gd name="connsiteY1579" fmla="*/ 6042703 h 8737578"/>
              <a:gd name="connsiteX1580" fmla="*/ 10942909 w 14630399"/>
              <a:gd name="connsiteY1580" fmla="*/ 6040566 h 8737578"/>
              <a:gd name="connsiteX1581" fmla="*/ 10939686 w 14630399"/>
              <a:gd name="connsiteY1581" fmla="*/ 6040566 h 8737578"/>
              <a:gd name="connsiteX1582" fmla="*/ 10939686 w 14630399"/>
              <a:gd name="connsiteY1582" fmla="*/ 6037361 h 8737578"/>
              <a:gd name="connsiteX1583" fmla="*/ 10937537 w 14630399"/>
              <a:gd name="connsiteY1583" fmla="*/ 6035223 h 8737578"/>
              <a:gd name="connsiteX1584" fmla="*/ 10935388 w 14630399"/>
              <a:gd name="connsiteY1584" fmla="*/ 6033086 h 8737578"/>
              <a:gd name="connsiteX1585" fmla="*/ 10935388 w 14630399"/>
              <a:gd name="connsiteY1585" fmla="*/ 6029881 h 8737578"/>
              <a:gd name="connsiteX1586" fmla="*/ 10935388 w 14630399"/>
              <a:gd name="connsiteY1586" fmla="*/ 6027744 h 8737578"/>
              <a:gd name="connsiteX1587" fmla="*/ 10932165 w 14630399"/>
              <a:gd name="connsiteY1587" fmla="*/ 6027744 h 8737578"/>
              <a:gd name="connsiteX1588" fmla="*/ 10932165 w 14630399"/>
              <a:gd name="connsiteY1588" fmla="*/ 6025607 h 8737578"/>
              <a:gd name="connsiteX1589" fmla="*/ 10932165 w 14630399"/>
              <a:gd name="connsiteY1589" fmla="*/ 6022401 h 8737578"/>
              <a:gd name="connsiteX1590" fmla="*/ 10932165 w 14630399"/>
              <a:gd name="connsiteY1590" fmla="*/ 6020264 h 8737578"/>
              <a:gd name="connsiteX1591" fmla="*/ 10932165 w 14630399"/>
              <a:gd name="connsiteY1591" fmla="*/ 6017059 h 8737578"/>
              <a:gd name="connsiteX1592" fmla="*/ 10932165 w 14630399"/>
              <a:gd name="connsiteY1592" fmla="*/ 6014922 h 8737578"/>
              <a:gd name="connsiteX1593" fmla="*/ 10932165 w 14630399"/>
              <a:gd name="connsiteY1593" fmla="*/ 6012785 h 8737578"/>
              <a:gd name="connsiteX1594" fmla="*/ 10932165 w 14630399"/>
              <a:gd name="connsiteY1594" fmla="*/ 6009579 h 8737578"/>
              <a:gd name="connsiteX1595" fmla="*/ 10932165 w 14630399"/>
              <a:gd name="connsiteY1595" fmla="*/ 6007442 h 8737578"/>
              <a:gd name="connsiteX1596" fmla="*/ 10932165 w 14630399"/>
              <a:gd name="connsiteY1596" fmla="*/ 6005305 h 8737578"/>
              <a:gd name="connsiteX1597" fmla="*/ 10932165 w 14630399"/>
              <a:gd name="connsiteY1597" fmla="*/ 6002099 h 8737578"/>
              <a:gd name="connsiteX1598" fmla="*/ 10932165 w 14630399"/>
              <a:gd name="connsiteY1598" fmla="*/ 5999962 h 8737578"/>
              <a:gd name="connsiteX1599" fmla="*/ 10932165 w 14630399"/>
              <a:gd name="connsiteY1599" fmla="*/ 5997825 h 8737578"/>
              <a:gd name="connsiteX1600" fmla="*/ 10935388 w 14630399"/>
              <a:gd name="connsiteY1600" fmla="*/ 5997825 h 8737578"/>
              <a:gd name="connsiteX1601" fmla="*/ 10935388 w 14630399"/>
              <a:gd name="connsiteY1601" fmla="*/ 5994620 h 8737578"/>
              <a:gd name="connsiteX1602" fmla="*/ 10937537 w 14630399"/>
              <a:gd name="connsiteY1602" fmla="*/ 5994620 h 8737578"/>
              <a:gd name="connsiteX1603" fmla="*/ 10937537 w 14630399"/>
              <a:gd name="connsiteY1603" fmla="*/ 5992483 h 8737578"/>
              <a:gd name="connsiteX1604" fmla="*/ 10939686 w 14630399"/>
              <a:gd name="connsiteY1604" fmla="*/ 5992483 h 8737578"/>
              <a:gd name="connsiteX1605" fmla="*/ 10939686 w 14630399"/>
              <a:gd name="connsiteY1605" fmla="*/ 5990346 h 8737578"/>
              <a:gd name="connsiteX1606" fmla="*/ 10942909 w 14630399"/>
              <a:gd name="connsiteY1606" fmla="*/ 5990346 h 8737578"/>
              <a:gd name="connsiteX1607" fmla="*/ 10942909 w 14630399"/>
              <a:gd name="connsiteY1607" fmla="*/ 5987140 h 8737578"/>
              <a:gd name="connsiteX1608" fmla="*/ 10945059 w 14630399"/>
              <a:gd name="connsiteY1608" fmla="*/ 5987140 h 8737578"/>
              <a:gd name="connsiteX1609" fmla="*/ 10945059 w 14630399"/>
              <a:gd name="connsiteY1609" fmla="*/ 5985003 h 8737578"/>
              <a:gd name="connsiteX1610" fmla="*/ 10947207 w 14630399"/>
              <a:gd name="connsiteY1610" fmla="*/ 5985003 h 8737578"/>
              <a:gd name="connsiteX1611" fmla="*/ 10950431 w 14630399"/>
              <a:gd name="connsiteY1611" fmla="*/ 5981798 h 8737578"/>
              <a:gd name="connsiteX1612" fmla="*/ 10952580 w 14630399"/>
              <a:gd name="connsiteY1612" fmla="*/ 5979661 h 8737578"/>
              <a:gd name="connsiteX1613" fmla="*/ 10954729 w 14630399"/>
              <a:gd name="connsiteY1613" fmla="*/ 5977524 h 8737578"/>
              <a:gd name="connsiteX1614" fmla="*/ 10957952 w 14630399"/>
              <a:gd name="connsiteY1614" fmla="*/ 5977524 h 8737578"/>
              <a:gd name="connsiteX1615" fmla="*/ 10957952 w 14630399"/>
              <a:gd name="connsiteY1615" fmla="*/ 5974318 h 8737578"/>
              <a:gd name="connsiteX1616" fmla="*/ 10960101 w 14630399"/>
              <a:gd name="connsiteY1616" fmla="*/ 5974318 h 8737578"/>
              <a:gd name="connsiteX1617" fmla="*/ 10960101 w 14630399"/>
              <a:gd name="connsiteY1617" fmla="*/ 5972181 h 8737578"/>
              <a:gd name="connsiteX1618" fmla="*/ 10963325 w 14630399"/>
              <a:gd name="connsiteY1618" fmla="*/ 5972181 h 8737578"/>
              <a:gd name="connsiteX1619" fmla="*/ 10963325 w 14630399"/>
              <a:gd name="connsiteY1619" fmla="*/ 5970044 h 8737578"/>
              <a:gd name="connsiteX1620" fmla="*/ 10965473 w 14630399"/>
              <a:gd name="connsiteY1620" fmla="*/ 5970044 h 8737578"/>
              <a:gd name="connsiteX1621" fmla="*/ 10965473 w 14630399"/>
              <a:gd name="connsiteY1621" fmla="*/ 5966838 h 8737578"/>
              <a:gd name="connsiteX1622" fmla="*/ 10967623 w 14630399"/>
              <a:gd name="connsiteY1622" fmla="*/ 5966838 h 8737578"/>
              <a:gd name="connsiteX1623" fmla="*/ 10970846 w 14630399"/>
              <a:gd name="connsiteY1623" fmla="*/ 5964701 h 8737578"/>
              <a:gd name="connsiteX1624" fmla="*/ 10972995 w 14630399"/>
              <a:gd name="connsiteY1624" fmla="*/ 5964701 h 8737578"/>
              <a:gd name="connsiteX1625" fmla="*/ 10972995 w 14630399"/>
              <a:gd name="connsiteY1625" fmla="*/ 5962564 h 8737578"/>
              <a:gd name="connsiteX1626" fmla="*/ 10975144 w 14630399"/>
              <a:gd name="connsiteY1626" fmla="*/ 5962564 h 8737578"/>
              <a:gd name="connsiteX1627" fmla="*/ 10975144 w 14630399"/>
              <a:gd name="connsiteY1627" fmla="*/ 5959359 h 8737578"/>
              <a:gd name="connsiteX1628" fmla="*/ 10978367 w 14630399"/>
              <a:gd name="connsiteY1628" fmla="*/ 5959359 h 8737578"/>
              <a:gd name="connsiteX1629" fmla="*/ 10980516 w 14630399"/>
              <a:gd name="connsiteY1629" fmla="*/ 5959359 h 8737578"/>
              <a:gd name="connsiteX1630" fmla="*/ 10980516 w 14630399"/>
              <a:gd name="connsiteY1630" fmla="*/ 5957222 h 8737578"/>
              <a:gd name="connsiteX1631" fmla="*/ 10982665 w 14630399"/>
              <a:gd name="connsiteY1631" fmla="*/ 5957222 h 8737578"/>
              <a:gd name="connsiteX1632" fmla="*/ 10982665 w 14630399"/>
              <a:gd name="connsiteY1632" fmla="*/ 5954016 h 8737578"/>
              <a:gd name="connsiteX1633" fmla="*/ 10985889 w 14630399"/>
              <a:gd name="connsiteY1633" fmla="*/ 5954016 h 8737578"/>
              <a:gd name="connsiteX1634" fmla="*/ 10985889 w 14630399"/>
              <a:gd name="connsiteY1634" fmla="*/ 5951879 h 8737578"/>
              <a:gd name="connsiteX1635" fmla="*/ 10988037 w 14630399"/>
              <a:gd name="connsiteY1635" fmla="*/ 5951879 h 8737578"/>
              <a:gd name="connsiteX1636" fmla="*/ 10988037 w 14630399"/>
              <a:gd name="connsiteY1636" fmla="*/ 5949742 h 8737578"/>
              <a:gd name="connsiteX1637" fmla="*/ 10988037 w 14630399"/>
              <a:gd name="connsiteY1637" fmla="*/ 5946537 h 8737578"/>
              <a:gd name="connsiteX1638" fmla="*/ 10991261 w 14630399"/>
              <a:gd name="connsiteY1638" fmla="*/ 5946537 h 8737578"/>
              <a:gd name="connsiteX1639" fmla="*/ 10991261 w 14630399"/>
              <a:gd name="connsiteY1639" fmla="*/ 5944400 h 8737578"/>
              <a:gd name="connsiteX1640" fmla="*/ 10991261 w 14630399"/>
              <a:gd name="connsiteY1640" fmla="*/ 5942263 h 8737578"/>
              <a:gd name="connsiteX1641" fmla="*/ 10993410 w 14630399"/>
              <a:gd name="connsiteY1641" fmla="*/ 5942263 h 8737578"/>
              <a:gd name="connsiteX1642" fmla="*/ 10993410 w 14630399"/>
              <a:gd name="connsiteY1642" fmla="*/ 5939057 h 8737578"/>
              <a:gd name="connsiteX1643" fmla="*/ 10993410 w 14630399"/>
              <a:gd name="connsiteY1643" fmla="*/ 5936920 h 8737578"/>
              <a:gd name="connsiteX1644" fmla="*/ 10993410 w 14630399"/>
              <a:gd name="connsiteY1644" fmla="*/ 5934783 h 8737578"/>
              <a:gd name="connsiteX1645" fmla="*/ 10993410 w 14630399"/>
              <a:gd name="connsiteY1645" fmla="*/ 5931577 h 8737578"/>
              <a:gd name="connsiteX1646" fmla="*/ 10993410 w 14630399"/>
              <a:gd name="connsiteY1646" fmla="*/ 5929440 h 8737578"/>
              <a:gd name="connsiteX1647" fmla="*/ 10995559 w 14630399"/>
              <a:gd name="connsiteY1647" fmla="*/ 5926235 h 8737578"/>
              <a:gd name="connsiteX1648" fmla="*/ 10995559 w 14630399"/>
              <a:gd name="connsiteY1648" fmla="*/ 5924098 h 8737578"/>
              <a:gd name="connsiteX1649" fmla="*/ 10995559 w 14630399"/>
              <a:gd name="connsiteY1649" fmla="*/ 5921961 h 8737578"/>
              <a:gd name="connsiteX1650" fmla="*/ 10995559 w 14630399"/>
              <a:gd name="connsiteY1650" fmla="*/ 5918755 h 8737578"/>
              <a:gd name="connsiteX1651" fmla="*/ 10995559 w 14630399"/>
              <a:gd name="connsiteY1651" fmla="*/ 5916618 h 8737578"/>
              <a:gd name="connsiteX1652" fmla="*/ 10998783 w 14630399"/>
              <a:gd name="connsiteY1652" fmla="*/ 5916618 h 8737578"/>
              <a:gd name="connsiteX1653" fmla="*/ 10998783 w 14630399"/>
              <a:gd name="connsiteY1653" fmla="*/ 5914481 h 8737578"/>
              <a:gd name="connsiteX1654" fmla="*/ 10998783 w 14630399"/>
              <a:gd name="connsiteY1654" fmla="*/ 5911276 h 8737578"/>
              <a:gd name="connsiteX1655" fmla="*/ 10998783 w 14630399"/>
              <a:gd name="connsiteY1655" fmla="*/ 5909139 h 8737578"/>
              <a:gd name="connsiteX1656" fmla="*/ 10998783 w 14630399"/>
              <a:gd name="connsiteY1656" fmla="*/ 5907001 h 8737578"/>
              <a:gd name="connsiteX1657" fmla="*/ 10998783 w 14630399"/>
              <a:gd name="connsiteY1657" fmla="*/ 5903796 h 8737578"/>
              <a:gd name="connsiteX1658" fmla="*/ 10998783 w 14630399"/>
              <a:gd name="connsiteY1658" fmla="*/ 5901659 h 8737578"/>
              <a:gd name="connsiteX1659" fmla="*/ 10998783 w 14630399"/>
              <a:gd name="connsiteY1659" fmla="*/ 5898453 h 8737578"/>
              <a:gd name="connsiteX1660" fmla="*/ 10995559 w 14630399"/>
              <a:gd name="connsiteY1660" fmla="*/ 5898453 h 8737578"/>
              <a:gd name="connsiteX1661" fmla="*/ 10995559 w 14630399"/>
              <a:gd name="connsiteY1661" fmla="*/ 5896316 h 8737578"/>
              <a:gd name="connsiteX1662" fmla="*/ 10995559 w 14630399"/>
              <a:gd name="connsiteY1662" fmla="*/ 5894179 h 8737578"/>
              <a:gd name="connsiteX1663" fmla="*/ 10995559 w 14630399"/>
              <a:gd name="connsiteY1663" fmla="*/ 5890974 h 8737578"/>
              <a:gd name="connsiteX1664" fmla="*/ 10995559 w 14630399"/>
              <a:gd name="connsiteY1664" fmla="*/ 5888837 h 8737578"/>
              <a:gd name="connsiteX1665" fmla="*/ 10995559 w 14630399"/>
              <a:gd name="connsiteY1665" fmla="*/ 5886700 h 8737578"/>
              <a:gd name="connsiteX1666" fmla="*/ 10998783 w 14630399"/>
              <a:gd name="connsiteY1666" fmla="*/ 5886700 h 8737578"/>
              <a:gd name="connsiteX1667" fmla="*/ 10998783 w 14630399"/>
              <a:gd name="connsiteY1667" fmla="*/ 5883494 h 8737578"/>
              <a:gd name="connsiteX1668" fmla="*/ 10998783 w 14630399"/>
              <a:gd name="connsiteY1668" fmla="*/ 5881357 h 8737578"/>
              <a:gd name="connsiteX1669" fmla="*/ 10998783 w 14630399"/>
              <a:gd name="connsiteY1669" fmla="*/ 5879220 h 8737578"/>
              <a:gd name="connsiteX1670" fmla="*/ 10998783 w 14630399"/>
              <a:gd name="connsiteY1670" fmla="*/ 5876014 h 8737578"/>
              <a:gd name="connsiteX1671" fmla="*/ 11000931 w 14630399"/>
              <a:gd name="connsiteY1671" fmla="*/ 5876014 h 8737578"/>
              <a:gd name="connsiteX1672" fmla="*/ 11000931 w 14630399"/>
              <a:gd name="connsiteY1672" fmla="*/ 5873877 h 8737578"/>
              <a:gd name="connsiteX1673" fmla="*/ 11000931 w 14630399"/>
              <a:gd name="connsiteY1673" fmla="*/ 5870672 h 8737578"/>
              <a:gd name="connsiteX1674" fmla="*/ 11003080 w 14630399"/>
              <a:gd name="connsiteY1674" fmla="*/ 5870672 h 8737578"/>
              <a:gd name="connsiteX1675" fmla="*/ 11003080 w 14630399"/>
              <a:gd name="connsiteY1675" fmla="*/ 5868535 h 8737578"/>
              <a:gd name="connsiteX1676" fmla="*/ 11003080 w 14630399"/>
              <a:gd name="connsiteY1676" fmla="*/ 5866398 h 8737578"/>
              <a:gd name="connsiteX1677" fmla="*/ 11006304 w 14630399"/>
              <a:gd name="connsiteY1677" fmla="*/ 5866398 h 8737578"/>
              <a:gd name="connsiteX1678" fmla="*/ 11008453 w 14630399"/>
              <a:gd name="connsiteY1678" fmla="*/ 5866398 h 8737578"/>
              <a:gd name="connsiteX1679" fmla="*/ 11008453 w 14630399"/>
              <a:gd name="connsiteY1679" fmla="*/ 5863192 h 8737578"/>
              <a:gd name="connsiteX1680" fmla="*/ 11008453 w 14630399"/>
              <a:gd name="connsiteY1680" fmla="*/ 5861055 h 8737578"/>
              <a:gd name="connsiteX1681" fmla="*/ 11010602 w 14630399"/>
              <a:gd name="connsiteY1681" fmla="*/ 5861055 h 8737578"/>
              <a:gd name="connsiteX1682" fmla="*/ 11010602 w 14630399"/>
              <a:gd name="connsiteY1682" fmla="*/ 5858918 h 8737578"/>
              <a:gd name="connsiteX1683" fmla="*/ 11013825 w 14630399"/>
              <a:gd name="connsiteY1683" fmla="*/ 5858918 h 8737578"/>
              <a:gd name="connsiteX1684" fmla="*/ 11013825 w 14630399"/>
              <a:gd name="connsiteY1684" fmla="*/ 5855713 h 8737578"/>
              <a:gd name="connsiteX1685" fmla="*/ 11015974 w 14630399"/>
              <a:gd name="connsiteY1685" fmla="*/ 5855713 h 8737578"/>
              <a:gd name="connsiteX1686" fmla="*/ 11015974 w 14630399"/>
              <a:gd name="connsiteY1686" fmla="*/ 5853576 h 8737578"/>
              <a:gd name="connsiteX1687" fmla="*/ 11019197 w 14630399"/>
              <a:gd name="connsiteY1687" fmla="*/ 5853576 h 8737578"/>
              <a:gd name="connsiteX1688" fmla="*/ 11021347 w 14630399"/>
              <a:gd name="connsiteY1688" fmla="*/ 5853576 h 8737578"/>
              <a:gd name="connsiteX1689" fmla="*/ 11021347 w 14630399"/>
              <a:gd name="connsiteY1689" fmla="*/ 5851439 h 8737578"/>
              <a:gd name="connsiteX1690" fmla="*/ 11023495 w 14630399"/>
              <a:gd name="connsiteY1690" fmla="*/ 5851439 h 8737578"/>
              <a:gd name="connsiteX1691" fmla="*/ 11023495 w 14630399"/>
              <a:gd name="connsiteY1691" fmla="*/ 5848233 h 8737578"/>
              <a:gd name="connsiteX1692" fmla="*/ 11026719 w 14630399"/>
              <a:gd name="connsiteY1692" fmla="*/ 5848233 h 8737578"/>
              <a:gd name="connsiteX1693" fmla="*/ 11028868 w 14630399"/>
              <a:gd name="connsiteY1693" fmla="*/ 5848233 h 8737578"/>
              <a:gd name="connsiteX1694" fmla="*/ 11028868 w 14630399"/>
              <a:gd name="connsiteY1694" fmla="*/ 5846096 h 8737578"/>
              <a:gd name="connsiteX1695" fmla="*/ 11031017 w 14630399"/>
              <a:gd name="connsiteY1695" fmla="*/ 5846096 h 8737578"/>
              <a:gd name="connsiteX1696" fmla="*/ 11034240 w 14630399"/>
              <a:gd name="connsiteY1696" fmla="*/ 5846096 h 8737578"/>
              <a:gd name="connsiteX1697" fmla="*/ 11034240 w 14630399"/>
              <a:gd name="connsiteY1697" fmla="*/ 5842890 h 8737578"/>
              <a:gd name="connsiteX1698" fmla="*/ 11036389 w 14630399"/>
              <a:gd name="connsiteY1698" fmla="*/ 5842890 h 8737578"/>
              <a:gd name="connsiteX1699" fmla="*/ 11036389 w 14630399"/>
              <a:gd name="connsiteY1699" fmla="*/ 5840753 h 8737578"/>
              <a:gd name="connsiteX1700" fmla="*/ 11038538 w 14630399"/>
              <a:gd name="connsiteY1700" fmla="*/ 5840753 h 8737578"/>
              <a:gd name="connsiteX1701" fmla="*/ 11038538 w 14630399"/>
              <a:gd name="connsiteY1701" fmla="*/ 5838616 h 8737578"/>
              <a:gd name="connsiteX1702" fmla="*/ 11041761 w 14630399"/>
              <a:gd name="connsiteY1702" fmla="*/ 5838616 h 8737578"/>
              <a:gd name="connsiteX1703" fmla="*/ 11041761 w 14630399"/>
              <a:gd name="connsiteY1703" fmla="*/ 5835411 h 8737578"/>
              <a:gd name="connsiteX1704" fmla="*/ 11041761 w 14630399"/>
              <a:gd name="connsiteY1704" fmla="*/ 5833274 h 8737578"/>
              <a:gd name="connsiteX1705" fmla="*/ 11043911 w 14630399"/>
              <a:gd name="connsiteY1705" fmla="*/ 5833274 h 8737578"/>
              <a:gd name="connsiteX1706" fmla="*/ 11043911 w 14630399"/>
              <a:gd name="connsiteY1706" fmla="*/ 5831137 h 8737578"/>
              <a:gd name="connsiteX1707" fmla="*/ 11043911 w 14630399"/>
              <a:gd name="connsiteY1707" fmla="*/ 5827931 h 8737578"/>
              <a:gd name="connsiteX1708" fmla="*/ 11043911 w 14630399"/>
              <a:gd name="connsiteY1708" fmla="*/ 5825794 h 8737578"/>
              <a:gd name="connsiteX1709" fmla="*/ 11043911 w 14630399"/>
              <a:gd name="connsiteY1709" fmla="*/ 5816178 h 8737578"/>
              <a:gd name="connsiteX1710" fmla="*/ 11043911 w 14630399"/>
              <a:gd name="connsiteY1710" fmla="*/ 5810835 h 8737578"/>
              <a:gd name="connsiteX1711" fmla="*/ 11043911 w 14630399"/>
              <a:gd name="connsiteY1711" fmla="*/ 5798013 h 8737578"/>
              <a:gd name="connsiteX1712" fmla="*/ 11041761 w 14630399"/>
              <a:gd name="connsiteY1712" fmla="*/ 5790533 h 8737578"/>
              <a:gd name="connsiteX1713" fmla="*/ 11036389 w 14630399"/>
              <a:gd name="connsiteY1713" fmla="*/ 5775574 h 8737578"/>
              <a:gd name="connsiteX1714" fmla="*/ 11028868 w 14630399"/>
              <a:gd name="connsiteY1714" fmla="*/ 5768094 h 8737578"/>
              <a:gd name="connsiteX1715" fmla="*/ 11021347 w 14630399"/>
              <a:gd name="connsiteY1715" fmla="*/ 5760615 h 8737578"/>
              <a:gd name="connsiteX1716" fmla="*/ 11010602 w 14630399"/>
              <a:gd name="connsiteY1716" fmla="*/ 5747792 h 8737578"/>
              <a:gd name="connsiteX1717" fmla="*/ 11010602 w 14630399"/>
              <a:gd name="connsiteY1717" fmla="*/ 5744587 h 8737578"/>
              <a:gd name="connsiteX1718" fmla="*/ 11006304 w 14630399"/>
              <a:gd name="connsiteY1718" fmla="*/ 5742450 h 8737578"/>
              <a:gd name="connsiteX1719" fmla="*/ 11006304 w 14630399"/>
              <a:gd name="connsiteY1719" fmla="*/ 5737107 h 8737578"/>
              <a:gd name="connsiteX1720" fmla="*/ 11003080 w 14630399"/>
              <a:gd name="connsiteY1720" fmla="*/ 5732833 h 8737578"/>
              <a:gd name="connsiteX1721" fmla="*/ 11000931 w 14630399"/>
              <a:gd name="connsiteY1721" fmla="*/ 5724285 h 8737578"/>
              <a:gd name="connsiteX1722" fmla="*/ 10995559 w 14630399"/>
              <a:gd name="connsiteY1722" fmla="*/ 5709326 h 8737578"/>
              <a:gd name="connsiteX1723" fmla="*/ 10995559 w 14630399"/>
              <a:gd name="connsiteY1723" fmla="*/ 5705052 h 8737578"/>
              <a:gd name="connsiteX1724" fmla="*/ 10995559 w 14630399"/>
              <a:gd name="connsiteY1724" fmla="*/ 5696504 h 8737578"/>
              <a:gd name="connsiteX1725" fmla="*/ 10995559 w 14630399"/>
              <a:gd name="connsiteY1725" fmla="*/ 5689024 h 8737578"/>
              <a:gd name="connsiteX1726" fmla="*/ 10998783 w 14630399"/>
              <a:gd name="connsiteY1726" fmla="*/ 5681544 h 8737578"/>
              <a:gd name="connsiteX1727" fmla="*/ 11000931 w 14630399"/>
              <a:gd name="connsiteY1727" fmla="*/ 5668722 h 8737578"/>
              <a:gd name="connsiteX1728" fmla="*/ 11006304 w 14630399"/>
              <a:gd name="connsiteY1728" fmla="*/ 5653763 h 8737578"/>
              <a:gd name="connsiteX1729" fmla="*/ 11013825 w 14630399"/>
              <a:gd name="connsiteY1729" fmla="*/ 5638804 h 8737578"/>
              <a:gd name="connsiteX1730" fmla="*/ 11019197 w 14630399"/>
              <a:gd name="connsiteY1730" fmla="*/ 5629187 h 8737578"/>
              <a:gd name="connsiteX1731" fmla="*/ 11023495 w 14630399"/>
              <a:gd name="connsiteY1731" fmla="*/ 5623845 h 8737578"/>
              <a:gd name="connsiteX1732" fmla="*/ 11026719 w 14630399"/>
              <a:gd name="connsiteY1732" fmla="*/ 5618502 h 8737578"/>
              <a:gd name="connsiteX1733" fmla="*/ 11031017 w 14630399"/>
              <a:gd name="connsiteY1733" fmla="*/ 5614228 h 8737578"/>
              <a:gd name="connsiteX1734" fmla="*/ 11038538 w 14630399"/>
              <a:gd name="connsiteY1734" fmla="*/ 5605680 h 8737578"/>
              <a:gd name="connsiteX1735" fmla="*/ 11049283 w 14630399"/>
              <a:gd name="connsiteY1735" fmla="*/ 5598200 h 8737578"/>
              <a:gd name="connsiteX1736" fmla="*/ 11058953 w 14630399"/>
              <a:gd name="connsiteY1736" fmla="*/ 5586446 h 8737578"/>
              <a:gd name="connsiteX1737" fmla="*/ 11066475 w 14630399"/>
              <a:gd name="connsiteY1737" fmla="*/ 5577898 h 8737578"/>
              <a:gd name="connsiteX1738" fmla="*/ 11069698 w 14630399"/>
              <a:gd name="connsiteY1738" fmla="*/ 5573624 h 8737578"/>
              <a:gd name="connsiteX1739" fmla="*/ 11069698 w 14630399"/>
              <a:gd name="connsiteY1739" fmla="*/ 5568282 h 8737578"/>
              <a:gd name="connsiteX1740" fmla="*/ 11071847 w 14630399"/>
              <a:gd name="connsiteY1740" fmla="*/ 5562939 h 8737578"/>
              <a:gd name="connsiteX1741" fmla="*/ 11071847 w 14630399"/>
              <a:gd name="connsiteY1741" fmla="*/ 5553322 h 8737578"/>
              <a:gd name="connsiteX1742" fmla="*/ 11071847 w 14630399"/>
              <a:gd name="connsiteY1742" fmla="*/ 5538363 h 8737578"/>
              <a:gd name="connsiteX1743" fmla="*/ 11071847 w 14630399"/>
              <a:gd name="connsiteY1743" fmla="*/ 5530884 h 8737578"/>
              <a:gd name="connsiteX1744" fmla="*/ 11071847 w 14630399"/>
              <a:gd name="connsiteY1744" fmla="*/ 5522335 h 8737578"/>
              <a:gd name="connsiteX1745" fmla="*/ 11071847 w 14630399"/>
              <a:gd name="connsiteY1745" fmla="*/ 5514856 h 8737578"/>
              <a:gd name="connsiteX1746" fmla="*/ 11071847 w 14630399"/>
              <a:gd name="connsiteY1746" fmla="*/ 5494554 h 8737578"/>
              <a:gd name="connsiteX1747" fmla="*/ 11071847 w 14630399"/>
              <a:gd name="connsiteY1747" fmla="*/ 5487074 h 8737578"/>
              <a:gd name="connsiteX1748" fmla="*/ 11069698 w 14630399"/>
              <a:gd name="connsiteY1748" fmla="*/ 5479595 h 8737578"/>
              <a:gd name="connsiteX1749" fmla="*/ 11069698 w 14630399"/>
              <a:gd name="connsiteY1749" fmla="*/ 5462499 h 8737578"/>
              <a:gd name="connsiteX1750" fmla="*/ 11069698 w 14630399"/>
              <a:gd name="connsiteY1750" fmla="*/ 5449676 h 8737578"/>
              <a:gd name="connsiteX1751" fmla="*/ 11058953 w 14630399"/>
              <a:gd name="connsiteY1751" fmla="*/ 5424032 h 8737578"/>
              <a:gd name="connsiteX1752" fmla="*/ 11056804 w 14630399"/>
              <a:gd name="connsiteY1752" fmla="*/ 5424032 h 8737578"/>
              <a:gd name="connsiteX1753" fmla="*/ 11056804 w 14630399"/>
              <a:gd name="connsiteY1753" fmla="*/ 5421895 h 8737578"/>
              <a:gd name="connsiteX1754" fmla="*/ 11056804 w 14630399"/>
              <a:gd name="connsiteY1754" fmla="*/ 5419758 h 8737578"/>
              <a:gd name="connsiteX1755" fmla="*/ 11056804 w 14630399"/>
              <a:gd name="connsiteY1755" fmla="*/ 5416552 h 8737578"/>
              <a:gd name="connsiteX1756" fmla="*/ 11056804 w 14630399"/>
              <a:gd name="connsiteY1756" fmla="*/ 5414415 h 8737578"/>
              <a:gd name="connsiteX1757" fmla="*/ 11056804 w 14630399"/>
              <a:gd name="connsiteY1757" fmla="*/ 5412278 h 8737578"/>
              <a:gd name="connsiteX1758" fmla="*/ 11056804 w 14630399"/>
              <a:gd name="connsiteY1758" fmla="*/ 5409073 h 8737578"/>
              <a:gd name="connsiteX1759" fmla="*/ 11056804 w 14630399"/>
              <a:gd name="connsiteY1759" fmla="*/ 5406936 h 8737578"/>
              <a:gd name="connsiteX1760" fmla="*/ 11054655 w 14630399"/>
              <a:gd name="connsiteY1760" fmla="*/ 5403730 h 8737578"/>
              <a:gd name="connsiteX1761" fmla="*/ 11054655 w 14630399"/>
              <a:gd name="connsiteY1761" fmla="*/ 5401593 h 8737578"/>
              <a:gd name="connsiteX1762" fmla="*/ 11054655 w 14630399"/>
              <a:gd name="connsiteY1762" fmla="*/ 5399456 h 8737578"/>
              <a:gd name="connsiteX1763" fmla="*/ 11054655 w 14630399"/>
              <a:gd name="connsiteY1763" fmla="*/ 5396251 h 8737578"/>
              <a:gd name="connsiteX1764" fmla="*/ 11051432 w 14630399"/>
              <a:gd name="connsiteY1764" fmla="*/ 5394113 h 8737578"/>
              <a:gd name="connsiteX1765" fmla="*/ 11051432 w 14630399"/>
              <a:gd name="connsiteY1765" fmla="*/ 5386634 h 8737578"/>
              <a:gd name="connsiteX1766" fmla="*/ 11051432 w 14630399"/>
              <a:gd name="connsiteY1766" fmla="*/ 5384497 h 8737578"/>
              <a:gd name="connsiteX1767" fmla="*/ 11051432 w 14630399"/>
              <a:gd name="connsiteY1767" fmla="*/ 5381291 h 8737578"/>
              <a:gd name="connsiteX1768" fmla="*/ 11054655 w 14630399"/>
              <a:gd name="connsiteY1768" fmla="*/ 5381291 h 8737578"/>
              <a:gd name="connsiteX1769" fmla="*/ 11054655 w 14630399"/>
              <a:gd name="connsiteY1769" fmla="*/ 5379154 h 8737578"/>
              <a:gd name="connsiteX1770" fmla="*/ 11054655 w 14630399"/>
              <a:gd name="connsiteY1770" fmla="*/ 5375949 h 8737578"/>
              <a:gd name="connsiteX1771" fmla="*/ 11054655 w 14630399"/>
              <a:gd name="connsiteY1771" fmla="*/ 5373812 h 8737578"/>
              <a:gd name="connsiteX1772" fmla="*/ 11054655 w 14630399"/>
              <a:gd name="connsiteY1772" fmla="*/ 5368469 h 8737578"/>
              <a:gd name="connsiteX1773" fmla="*/ 11054655 w 14630399"/>
              <a:gd name="connsiteY1773" fmla="*/ 5366332 h 8737578"/>
              <a:gd name="connsiteX1774" fmla="*/ 11054655 w 14630399"/>
              <a:gd name="connsiteY1774" fmla="*/ 5364195 h 8737578"/>
              <a:gd name="connsiteX1775" fmla="*/ 11054655 w 14630399"/>
              <a:gd name="connsiteY1775" fmla="*/ 5360989 h 8737578"/>
              <a:gd name="connsiteX1776" fmla="*/ 11054655 w 14630399"/>
              <a:gd name="connsiteY1776" fmla="*/ 5358852 h 8737578"/>
              <a:gd name="connsiteX1777" fmla="*/ 11054655 w 14630399"/>
              <a:gd name="connsiteY1777" fmla="*/ 5356715 h 8737578"/>
              <a:gd name="connsiteX1778" fmla="*/ 11056804 w 14630399"/>
              <a:gd name="connsiteY1778" fmla="*/ 5353510 h 8737578"/>
              <a:gd name="connsiteX1779" fmla="*/ 11056804 w 14630399"/>
              <a:gd name="connsiteY1779" fmla="*/ 5351373 h 8737578"/>
              <a:gd name="connsiteX1780" fmla="*/ 11058953 w 14630399"/>
              <a:gd name="connsiteY1780" fmla="*/ 5351373 h 8737578"/>
              <a:gd name="connsiteX1781" fmla="*/ 11056804 w 14630399"/>
              <a:gd name="connsiteY1781" fmla="*/ 5348167 h 8737578"/>
              <a:gd name="connsiteX1782" fmla="*/ 11056804 w 14630399"/>
              <a:gd name="connsiteY1782" fmla="*/ 5346030 h 8737578"/>
              <a:gd name="connsiteX1783" fmla="*/ 11056804 w 14630399"/>
              <a:gd name="connsiteY1783" fmla="*/ 5343893 h 8737578"/>
              <a:gd name="connsiteX1784" fmla="*/ 11058953 w 14630399"/>
              <a:gd name="connsiteY1784" fmla="*/ 5340688 h 8737578"/>
              <a:gd name="connsiteX1785" fmla="*/ 11058953 w 14630399"/>
              <a:gd name="connsiteY1785" fmla="*/ 5338551 h 8737578"/>
              <a:gd name="connsiteX1786" fmla="*/ 11058953 w 14630399"/>
              <a:gd name="connsiteY1786" fmla="*/ 5336414 h 8737578"/>
              <a:gd name="connsiteX1787" fmla="*/ 11062177 w 14630399"/>
              <a:gd name="connsiteY1787" fmla="*/ 5333208 h 8737578"/>
              <a:gd name="connsiteX1788" fmla="*/ 11062177 w 14630399"/>
              <a:gd name="connsiteY1788" fmla="*/ 5331071 h 8737578"/>
              <a:gd name="connsiteX1789" fmla="*/ 11062177 w 14630399"/>
              <a:gd name="connsiteY1789" fmla="*/ 5328934 h 8737578"/>
              <a:gd name="connsiteX1790" fmla="*/ 11062177 w 14630399"/>
              <a:gd name="connsiteY1790" fmla="*/ 5323591 h 8737578"/>
              <a:gd name="connsiteX1791" fmla="*/ 11062177 w 14630399"/>
              <a:gd name="connsiteY1791" fmla="*/ 5320386 h 8737578"/>
              <a:gd name="connsiteX1792" fmla="*/ 11062177 w 14630399"/>
              <a:gd name="connsiteY1792" fmla="*/ 5318249 h 8737578"/>
              <a:gd name="connsiteX1793" fmla="*/ 11062177 w 14630399"/>
              <a:gd name="connsiteY1793" fmla="*/ 5316112 h 8737578"/>
              <a:gd name="connsiteX1794" fmla="*/ 11062177 w 14630399"/>
              <a:gd name="connsiteY1794" fmla="*/ 5312906 h 8737578"/>
              <a:gd name="connsiteX1795" fmla="*/ 11064326 w 14630399"/>
              <a:gd name="connsiteY1795" fmla="*/ 5312906 h 8737578"/>
              <a:gd name="connsiteX1796" fmla="*/ 11066475 w 14630399"/>
              <a:gd name="connsiteY1796" fmla="*/ 5308632 h 8737578"/>
              <a:gd name="connsiteX1797" fmla="*/ 11066475 w 14630399"/>
              <a:gd name="connsiteY1797" fmla="*/ 5305427 h 8737578"/>
              <a:gd name="connsiteX1798" fmla="*/ 11066475 w 14630399"/>
              <a:gd name="connsiteY1798" fmla="*/ 5303290 h 8737578"/>
              <a:gd name="connsiteX1799" fmla="*/ 11066475 w 14630399"/>
              <a:gd name="connsiteY1799" fmla="*/ 5301153 h 8737578"/>
              <a:gd name="connsiteX1800" fmla="*/ 11066475 w 14630399"/>
              <a:gd name="connsiteY1800" fmla="*/ 5297947 h 8737578"/>
              <a:gd name="connsiteX1801" fmla="*/ 11069698 w 14630399"/>
              <a:gd name="connsiteY1801" fmla="*/ 5292604 h 8737578"/>
              <a:gd name="connsiteX1802" fmla="*/ 11071847 w 14630399"/>
              <a:gd name="connsiteY1802" fmla="*/ 5292604 h 8737578"/>
              <a:gd name="connsiteX1803" fmla="*/ 11073996 w 14630399"/>
              <a:gd name="connsiteY1803" fmla="*/ 5290467 h 8737578"/>
              <a:gd name="connsiteX1804" fmla="*/ 11077219 w 14630399"/>
              <a:gd name="connsiteY1804" fmla="*/ 5285125 h 8737578"/>
              <a:gd name="connsiteX1805" fmla="*/ 11079369 w 14630399"/>
              <a:gd name="connsiteY1805" fmla="*/ 5277645 h 8737578"/>
              <a:gd name="connsiteX1806" fmla="*/ 11082592 w 14630399"/>
              <a:gd name="connsiteY1806" fmla="*/ 5275508 h 8737578"/>
              <a:gd name="connsiteX1807" fmla="*/ 11082592 w 14630399"/>
              <a:gd name="connsiteY1807" fmla="*/ 5273371 h 8737578"/>
              <a:gd name="connsiteX1808" fmla="*/ 11082592 w 14630399"/>
              <a:gd name="connsiteY1808" fmla="*/ 5270166 h 8737578"/>
              <a:gd name="connsiteX1809" fmla="*/ 11084741 w 14630399"/>
              <a:gd name="connsiteY1809" fmla="*/ 5268028 h 8737578"/>
              <a:gd name="connsiteX1810" fmla="*/ 11084741 w 14630399"/>
              <a:gd name="connsiteY1810" fmla="*/ 5264823 h 8737578"/>
              <a:gd name="connsiteX1811" fmla="*/ 11084741 w 14630399"/>
              <a:gd name="connsiteY1811" fmla="*/ 5262686 h 8737578"/>
              <a:gd name="connsiteX1812" fmla="*/ 11086890 w 14630399"/>
              <a:gd name="connsiteY1812" fmla="*/ 5262686 h 8737578"/>
              <a:gd name="connsiteX1813" fmla="*/ 11086890 w 14630399"/>
              <a:gd name="connsiteY1813" fmla="*/ 5260549 h 8737578"/>
              <a:gd name="connsiteX1814" fmla="*/ 11084741 w 14630399"/>
              <a:gd name="connsiteY1814" fmla="*/ 5260549 h 8737578"/>
              <a:gd name="connsiteX1815" fmla="*/ 11084741 w 14630399"/>
              <a:gd name="connsiteY1815" fmla="*/ 5257343 h 8737578"/>
              <a:gd name="connsiteX1816" fmla="*/ 11084741 w 14630399"/>
              <a:gd name="connsiteY1816" fmla="*/ 5255206 h 8737578"/>
              <a:gd name="connsiteX1817" fmla="*/ 11086890 w 14630399"/>
              <a:gd name="connsiteY1817" fmla="*/ 5249864 h 8737578"/>
              <a:gd name="connsiteX1818" fmla="*/ 11090113 w 14630399"/>
              <a:gd name="connsiteY1818" fmla="*/ 5247727 h 8737578"/>
              <a:gd name="connsiteX1819" fmla="*/ 11092262 w 14630399"/>
              <a:gd name="connsiteY1819" fmla="*/ 5245590 h 8737578"/>
              <a:gd name="connsiteX1820" fmla="*/ 11092262 w 14630399"/>
              <a:gd name="connsiteY1820" fmla="*/ 5242384 h 8737578"/>
              <a:gd name="connsiteX1821" fmla="*/ 11092262 w 14630399"/>
              <a:gd name="connsiteY1821" fmla="*/ 5238110 h 8737578"/>
              <a:gd name="connsiteX1822" fmla="*/ 11092262 w 14630399"/>
              <a:gd name="connsiteY1822" fmla="*/ 5234904 h 8737578"/>
              <a:gd name="connsiteX1823" fmla="*/ 11094411 w 14630399"/>
              <a:gd name="connsiteY1823" fmla="*/ 5232767 h 8737578"/>
              <a:gd name="connsiteX1824" fmla="*/ 11094411 w 14630399"/>
              <a:gd name="connsiteY1824" fmla="*/ 5229562 h 8737578"/>
              <a:gd name="connsiteX1825" fmla="*/ 11099783 w 14630399"/>
              <a:gd name="connsiteY1825" fmla="*/ 5225288 h 8737578"/>
              <a:gd name="connsiteX1826" fmla="*/ 11114826 w 14630399"/>
              <a:gd name="connsiteY1826" fmla="*/ 5204986 h 8737578"/>
              <a:gd name="connsiteX1827" fmla="*/ 11118050 w 14630399"/>
              <a:gd name="connsiteY1827" fmla="*/ 5201780 h 8737578"/>
              <a:gd name="connsiteX1828" fmla="*/ 11140614 w 14630399"/>
              <a:gd name="connsiteY1828" fmla="*/ 5194301 h 8737578"/>
              <a:gd name="connsiteX1829" fmla="*/ 11145986 w 14630399"/>
              <a:gd name="connsiteY1829" fmla="*/ 5190027 h 8737578"/>
              <a:gd name="connsiteX1830" fmla="*/ 11155657 w 14630399"/>
              <a:gd name="connsiteY1830" fmla="*/ 5179342 h 8737578"/>
              <a:gd name="connsiteX1831" fmla="*/ 11161029 w 14630399"/>
              <a:gd name="connsiteY1831" fmla="*/ 5169725 h 8737578"/>
              <a:gd name="connsiteX1832" fmla="*/ 11168550 w 14630399"/>
              <a:gd name="connsiteY1832" fmla="*/ 5154766 h 8737578"/>
              <a:gd name="connsiteX1833" fmla="*/ 11176072 w 14630399"/>
              <a:gd name="connsiteY1833" fmla="*/ 5090655 h 8737578"/>
              <a:gd name="connsiteX1834" fmla="*/ 11178221 w 14630399"/>
              <a:gd name="connsiteY1834" fmla="*/ 5078901 h 8737578"/>
              <a:gd name="connsiteX1835" fmla="*/ 11181444 w 14630399"/>
              <a:gd name="connsiteY1835" fmla="*/ 5078901 h 8737578"/>
              <a:gd name="connsiteX1836" fmla="*/ 11181444 w 14630399"/>
              <a:gd name="connsiteY1836" fmla="*/ 5075695 h 8737578"/>
              <a:gd name="connsiteX1837" fmla="*/ 11183593 w 14630399"/>
              <a:gd name="connsiteY1837" fmla="*/ 5073558 h 8737578"/>
              <a:gd name="connsiteX1838" fmla="*/ 11183593 w 14630399"/>
              <a:gd name="connsiteY1838" fmla="*/ 5071421 h 8737578"/>
              <a:gd name="connsiteX1839" fmla="*/ 11185742 w 14630399"/>
              <a:gd name="connsiteY1839" fmla="*/ 5071421 h 8737578"/>
              <a:gd name="connsiteX1840" fmla="*/ 11185742 w 14630399"/>
              <a:gd name="connsiteY1840" fmla="*/ 5068216 h 8737578"/>
              <a:gd name="connsiteX1841" fmla="*/ 11185742 w 14630399"/>
              <a:gd name="connsiteY1841" fmla="*/ 5066079 h 8737578"/>
              <a:gd name="connsiteX1842" fmla="*/ 11185742 w 14630399"/>
              <a:gd name="connsiteY1842" fmla="*/ 5060736 h 8737578"/>
              <a:gd name="connsiteX1843" fmla="*/ 11185742 w 14630399"/>
              <a:gd name="connsiteY1843" fmla="*/ 5058599 h 8737578"/>
              <a:gd name="connsiteX1844" fmla="*/ 11185742 w 14630399"/>
              <a:gd name="connsiteY1844" fmla="*/ 5055394 h 8737578"/>
              <a:gd name="connsiteX1845" fmla="*/ 11185742 w 14630399"/>
              <a:gd name="connsiteY1845" fmla="*/ 5053257 h 8737578"/>
              <a:gd name="connsiteX1846" fmla="*/ 11185742 w 14630399"/>
              <a:gd name="connsiteY1846" fmla="*/ 5051120 h 8737578"/>
              <a:gd name="connsiteX1847" fmla="*/ 11185742 w 14630399"/>
              <a:gd name="connsiteY1847" fmla="*/ 5047914 h 8737578"/>
              <a:gd name="connsiteX1848" fmla="*/ 11183593 w 14630399"/>
              <a:gd name="connsiteY1848" fmla="*/ 5047914 h 8737578"/>
              <a:gd name="connsiteX1849" fmla="*/ 11183593 w 14630399"/>
              <a:gd name="connsiteY1849" fmla="*/ 5043640 h 8737578"/>
              <a:gd name="connsiteX1850" fmla="*/ 11183593 w 14630399"/>
              <a:gd name="connsiteY1850" fmla="*/ 5040434 h 8737578"/>
              <a:gd name="connsiteX1851" fmla="*/ 11183593 w 14630399"/>
              <a:gd name="connsiteY1851" fmla="*/ 5038297 h 8737578"/>
              <a:gd name="connsiteX1852" fmla="*/ 11183593 w 14630399"/>
              <a:gd name="connsiteY1852" fmla="*/ 5036160 h 8737578"/>
              <a:gd name="connsiteX1853" fmla="*/ 11178221 w 14630399"/>
              <a:gd name="connsiteY1853" fmla="*/ 5036160 h 8737578"/>
              <a:gd name="connsiteX1854" fmla="*/ 11173923 w 14630399"/>
              <a:gd name="connsiteY1854" fmla="*/ 5036160 h 8737578"/>
              <a:gd name="connsiteX1855" fmla="*/ 11166401 w 14630399"/>
              <a:gd name="connsiteY1855" fmla="*/ 5036160 h 8737578"/>
              <a:gd name="connsiteX1856" fmla="*/ 11157805 w 14630399"/>
              <a:gd name="connsiteY1856" fmla="*/ 5036160 h 8737578"/>
              <a:gd name="connsiteX1857" fmla="*/ 11150284 w 14630399"/>
              <a:gd name="connsiteY1857" fmla="*/ 5036160 h 8737578"/>
              <a:gd name="connsiteX1858" fmla="*/ 11145986 w 14630399"/>
              <a:gd name="connsiteY1858" fmla="*/ 5036160 h 8737578"/>
              <a:gd name="connsiteX1859" fmla="*/ 11129869 w 14630399"/>
              <a:gd name="connsiteY1859" fmla="*/ 5036160 h 8737578"/>
              <a:gd name="connsiteX1860" fmla="*/ 11099783 w 14630399"/>
              <a:gd name="connsiteY1860" fmla="*/ 5036160 h 8737578"/>
              <a:gd name="connsiteX1861" fmla="*/ 11084741 w 14630399"/>
              <a:gd name="connsiteY1861" fmla="*/ 5036160 h 8737578"/>
              <a:gd name="connsiteX1862" fmla="*/ 11058953 w 14630399"/>
              <a:gd name="connsiteY1862" fmla="*/ 5036160 h 8737578"/>
              <a:gd name="connsiteX1863" fmla="*/ 11019197 w 14630399"/>
              <a:gd name="connsiteY1863" fmla="*/ 5036160 h 8737578"/>
              <a:gd name="connsiteX1864" fmla="*/ 11013825 w 14630399"/>
              <a:gd name="connsiteY1864" fmla="*/ 5036160 h 8737578"/>
              <a:gd name="connsiteX1865" fmla="*/ 11008453 w 14630399"/>
              <a:gd name="connsiteY1865" fmla="*/ 5036160 h 8737578"/>
              <a:gd name="connsiteX1866" fmla="*/ 10965473 w 14630399"/>
              <a:gd name="connsiteY1866" fmla="*/ 5036160 h 8737578"/>
              <a:gd name="connsiteX1867" fmla="*/ 10810748 w 14630399"/>
              <a:gd name="connsiteY1867" fmla="*/ 5032955 h 8737578"/>
              <a:gd name="connsiteX1868" fmla="*/ 10800003 w 14630399"/>
              <a:gd name="connsiteY1868" fmla="*/ 5032955 h 8737578"/>
              <a:gd name="connsiteX1869" fmla="*/ 10749503 w 14630399"/>
              <a:gd name="connsiteY1869" fmla="*/ 5032955 h 8737578"/>
              <a:gd name="connsiteX1870" fmla="*/ 10734460 w 14630399"/>
              <a:gd name="connsiteY1870" fmla="*/ 5032955 h 8737578"/>
              <a:gd name="connsiteX1871" fmla="*/ 10732311 w 14630399"/>
              <a:gd name="connsiteY1871" fmla="*/ 5032955 h 8737578"/>
              <a:gd name="connsiteX1872" fmla="*/ 10729088 w 14630399"/>
              <a:gd name="connsiteY1872" fmla="*/ 5032955 h 8737578"/>
              <a:gd name="connsiteX1873" fmla="*/ 10696853 w 14630399"/>
              <a:gd name="connsiteY1873" fmla="*/ 5032955 h 8737578"/>
              <a:gd name="connsiteX1874" fmla="*/ 10630236 w 14630399"/>
              <a:gd name="connsiteY1874" fmla="*/ 5030818 h 8737578"/>
              <a:gd name="connsiteX1875" fmla="*/ 10628087 w 14630399"/>
              <a:gd name="connsiteY1875" fmla="*/ 5030818 h 8737578"/>
              <a:gd name="connsiteX1876" fmla="*/ 10620565 w 14630399"/>
              <a:gd name="connsiteY1876" fmla="*/ 5030818 h 8737578"/>
              <a:gd name="connsiteX1877" fmla="*/ 10615193 w 14630399"/>
              <a:gd name="connsiteY1877" fmla="*/ 5027612 h 8737578"/>
              <a:gd name="connsiteX1878" fmla="*/ 10615193 w 14630399"/>
              <a:gd name="connsiteY1878" fmla="*/ 5030818 h 8737578"/>
              <a:gd name="connsiteX1879" fmla="*/ 10574363 w 14630399"/>
              <a:gd name="connsiteY1879" fmla="*/ 5030818 h 8737578"/>
              <a:gd name="connsiteX1880" fmla="*/ 10559320 w 14630399"/>
              <a:gd name="connsiteY1880" fmla="*/ 5030818 h 8737578"/>
              <a:gd name="connsiteX1881" fmla="*/ 10559320 w 14630399"/>
              <a:gd name="connsiteY1881" fmla="*/ 5023338 h 8737578"/>
              <a:gd name="connsiteX1882" fmla="*/ 10559320 w 14630399"/>
              <a:gd name="connsiteY1882" fmla="*/ 5017996 h 8737578"/>
              <a:gd name="connsiteX1883" fmla="*/ 10559320 w 14630399"/>
              <a:gd name="connsiteY1883" fmla="*/ 5010516 h 8737578"/>
              <a:gd name="connsiteX1884" fmla="*/ 10559320 w 14630399"/>
              <a:gd name="connsiteY1884" fmla="*/ 4997694 h 8737578"/>
              <a:gd name="connsiteX1885" fmla="*/ 10559320 w 14630399"/>
              <a:gd name="connsiteY1885" fmla="*/ 4980597 h 8737578"/>
              <a:gd name="connsiteX1886" fmla="*/ 10559320 w 14630399"/>
              <a:gd name="connsiteY1886" fmla="*/ 4964570 h 8737578"/>
              <a:gd name="connsiteX1887" fmla="*/ 10559320 w 14630399"/>
              <a:gd name="connsiteY1887" fmla="*/ 4947473 h 8737578"/>
              <a:gd name="connsiteX1888" fmla="*/ 10559320 w 14630399"/>
              <a:gd name="connsiteY1888" fmla="*/ 4921829 h 8737578"/>
              <a:gd name="connsiteX1889" fmla="*/ 10557171 w 14630399"/>
              <a:gd name="connsiteY1889" fmla="*/ 4897253 h 8737578"/>
              <a:gd name="connsiteX1890" fmla="*/ 10557171 w 14630399"/>
              <a:gd name="connsiteY1890" fmla="*/ 4879088 h 8737578"/>
              <a:gd name="connsiteX1891" fmla="*/ 10557171 w 14630399"/>
              <a:gd name="connsiteY1891" fmla="*/ 4861992 h 8737578"/>
              <a:gd name="connsiteX1892" fmla="*/ 10557171 w 14630399"/>
              <a:gd name="connsiteY1892" fmla="*/ 4843827 h 8737578"/>
              <a:gd name="connsiteX1893" fmla="*/ 10557171 w 14630399"/>
              <a:gd name="connsiteY1893" fmla="*/ 4836348 h 8737578"/>
              <a:gd name="connsiteX1894" fmla="*/ 10480883 w 14630399"/>
              <a:gd name="connsiteY1894" fmla="*/ 4836348 h 8737578"/>
              <a:gd name="connsiteX1895" fmla="*/ 10445425 w 14630399"/>
              <a:gd name="connsiteY1895" fmla="*/ 4836348 h 8737578"/>
              <a:gd name="connsiteX1896" fmla="*/ 10404595 w 14630399"/>
              <a:gd name="connsiteY1896" fmla="*/ 4836348 h 8737578"/>
              <a:gd name="connsiteX1897" fmla="*/ 10361615 w 14630399"/>
              <a:gd name="connsiteY1897" fmla="*/ 4836348 h 8737578"/>
              <a:gd name="connsiteX1898" fmla="*/ 10358392 w 14630399"/>
              <a:gd name="connsiteY1898" fmla="*/ 4836348 h 8737578"/>
              <a:gd name="connsiteX1899" fmla="*/ 10358392 w 14630399"/>
              <a:gd name="connsiteY1899" fmla="*/ 4849170 h 8737578"/>
              <a:gd name="connsiteX1900" fmla="*/ 10358392 w 14630399"/>
              <a:gd name="connsiteY1900" fmla="*/ 4871609 h 8737578"/>
              <a:gd name="connsiteX1901" fmla="*/ 10358392 w 14630399"/>
              <a:gd name="connsiteY1901" fmla="*/ 4894048 h 8737578"/>
              <a:gd name="connsiteX1902" fmla="*/ 10358392 w 14630399"/>
              <a:gd name="connsiteY1902" fmla="*/ 4927172 h 8737578"/>
              <a:gd name="connsiteX1903" fmla="*/ 10358392 w 14630399"/>
              <a:gd name="connsiteY1903" fmla="*/ 4960296 h 8737578"/>
              <a:gd name="connsiteX1904" fmla="*/ 10358392 w 14630399"/>
              <a:gd name="connsiteY1904" fmla="*/ 4995557 h 8737578"/>
              <a:gd name="connsiteX1905" fmla="*/ 10358392 w 14630399"/>
              <a:gd name="connsiteY1905" fmla="*/ 5025475 h 8737578"/>
              <a:gd name="connsiteX1906" fmla="*/ 10358392 w 14630399"/>
              <a:gd name="connsiteY1906" fmla="*/ 5030818 h 8737578"/>
              <a:gd name="connsiteX1907" fmla="*/ 10337977 w 14630399"/>
              <a:gd name="connsiteY1907" fmla="*/ 5030818 h 8737578"/>
              <a:gd name="connsiteX1908" fmla="*/ 10328307 w 14630399"/>
              <a:gd name="connsiteY1908" fmla="*/ 5030818 h 8737578"/>
              <a:gd name="connsiteX1909" fmla="*/ 10326158 w 14630399"/>
              <a:gd name="connsiteY1909" fmla="*/ 5030818 h 8737578"/>
              <a:gd name="connsiteX1910" fmla="*/ 10302519 w 14630399"/>
              <a:gd name="connsiteY1910" fmla="*/ 5030818 h 8737578"/>
              <a:gd name="connsiteX1911" fmla="*/ 10277806 w 14630399"/>
              <a:gd name="connsiteY1911" fmla="*/ 5030818 h 8737578"/>
              <a:gd name="connsiteX1912" fmla="*/ 10274583 w 14630399"/>
              <a:gd name="connsiteY1912" fmla="*/ 5030818 h 8737578"/>
              <a:gd name="connsiteX1913" fmla="*/ 10259540 w 14630399"/>
              <a:gd name="connsiteY1913" fmla="*/ 5030818 h 8737578"/>
              <a:gd name="connsiteX1914" fmla="*/ 10246646 w 14630399"/>
              <a:gd name="connsiteY1914" fmla="*/ 5030818 h 8737578"/>
              <a:gd name="connsiteX1915" fmla="*/ 10239125 w 14630399"/>
              <a:gd name="connsiteY1915" fmla="*/ 5030818 h 8737578"/>
              <a:gd name="connsiteX1916" fmla="*/ 10236976 w 14630399"/>
              <a:gd name="connsiteY1916" fmla="*/ 5030818 h 8737578"/>
              <a:gd name="connsiteX1917" fmla="*/ 10214412 w 14630399"/>
              <a:gd name="connsiteY1917" fmla="*/ 5032955 h 8737578"/>
              <a:gd name="connsiteX1918" fmla="*/ 10171433 w 14630399"/>
              <a:gd name="connsiteY1918" fmla="*/ 5032955 h 8737578"/>
              <a:gd name="connsiteX1919" fmla="*/ 10166060 w 14630399"/>
              <a:gd name="connsiteY1919" fmla="*/ 5032955 h 8737578"/>
              <a:gd name="connsiteX1920" fmla="*/ 10160688 w 14630399"/>
              <a:gd name="connsiteY1920" fmla="*/ 5032955 h 8737578"/>
              <a:gd name="connsiteX1921" fmla="*/ 10147794 w 14630399"/>
              <a:gd name="connsiteY1921" fmla="*/ 5032955 h 8737578"/>
              <a:gd name="connsiteX1922" fmla="*/ 10140273 w 14630399"/>
              <a:gd name="connsiteY1922" fmla="*/ 5032955 h 8737578"/>
              <a:gd name="connsiteX1923" fmla="*/ 10134900 w 14630399"/>
              <a:gd name="connsiteY1923" fmla="*/ 5032955 h 8737578"/>
              <a:gd name="connsiteX1924" fmla="*/ 10130602 w 14630399"/>
              <a:gd name="connsiteY1924" fmla="*/ 5032955 h 8737578"/>
              <a:gd name="connsiteX1925" fmla="*/ 10127379 w 14630399"/>
              <a:gd name="connsiteY1925" fmla="*/ 5032955 h 8737578"/>
              <a:gd name="connsiteX1926" fmla="*/ 10115559 w 14630399"/>
              <a:gd name="connsiteY1926" fmla="*/ 5032955 h 8737578"/>
              <a:gd name="connsiteX1927" fmla="*/ 10099442 w 14630399"/>
              <a:gd name="connsiteY1927" fmla="*/ 5032955 h 8737578"/>
              <a:gd name="connsiteX1928" fmla="*/ 10087623 w 14630399"/>
              <a:gd name="connsiteY1928" fmla="*/ 5032955 h 8737578"/>
              <a:gd name="connsiteX1929" fmla="*/ 10082251 w 14630399"/>
              <a:gd name="connsiteY1929" fmla="*/ 5032955 h 8737578"/>
              <a:gd name="connsiteX1930" fmla="*/ 10074729 w 14630399"/>
              <a:gd name="connsiteY1930" fmla="*/ 5032955 h 8737578"/>
              <a:gd name="connsiteX1931" fmla="*/ 10067208 w 14630399"/>
              <a:gd name="connsiteY1931" fmla="*/ 5032955 h 8737578"/>
              <a:gd name="connsiteX1932" fmla="*/ 10061835 w 14630399"/>
              <a:gd name="connsiteY1932" fmla="*/ 5032955 h 8737578"/>
              <a:gd name="connsiteX1933" fmla="*/ 10046793 w 14630399"/>
              <a:gd name="connsiteY1933" fmla="*/ 5032955 h 8737578"/>
              <a:gd name="connsiteX1934" fmla="*/ 10028527 w 14630399"/>
              <a:gd name="connsiteY1934" fmla="*/ 5032955 h 8737578"/>
              <a:gd name="connsiteX1935" fmla="*/ 10013484 w 14630399"/>
              <a:gd name="connsiteY1935" fmla="*/ 5032955 h 8737578"/>
              <a:gd name="connsiteX1936" fmla="*/ 10011335 w 14630399"/>
              <a:gd name="connsiteY1936" fmla="*/ 5032955 h 8737578"/>
              <a:gd name="connsiteX1937" fmla="*/ 10005963 w 14630399"/>
              <a:gd name="connsiteY1937" fmla="*/ 5032955 h 8737578"/>
              <a:gd name="connsiteX1938" fmla="*/ 9990920 w 14630399"/>
              <a:gd name="connsiteY1938" fmla="*/ 5032955 h 8737578"/>
              <a:gd name="connsiteX1939" fmla="*/ 9985547 w 14630399"/>
              <a:gd name="connsiteY1939" fmla="*/ 5032955 h 8737578"/>
              <a:gd name="connsiteX1940" fmla="*/ 9970505 w 14630399"/>
              <a:gd name="connsiteY1940" fmla="*/ 5032955 h 8737578"/>
              <a:gd name="connsiteX1941" fmla="*/ 9935047 w 14630399"/>
              <a:gd name="connsiteY1941" fmla="*/ 5032955 h 8737578"/>
              <a:gd name="connsiteX1942" fmla="*/ 9929675 w 14630399"/>
              <a:gd name="connsiteY1942" fmla="*/ 5032955 h 8737578"/>
              <a:gd name="connsiteX1943" fmla="*/ 9924302 w 14630399"/>
              <a:gd name="connsiteY1943" fmla="*/ 5032955 h 8737578"/>
              <a:gd name="connsiteX1944" fmla="*/ 9922153 w 14630399"/>
              <a:gd name="connsiteY1944" fmla="*/ 5032955 h 8737578"/>
              <a:gd name="connsiteX1945" fmla="*/ 9916781 w 14630399"/>
              <a:gd name="connsiteY1945" fmla="*/ 5032955 h 8737578"/>
              <a:gd name="connsiteX1946" fmla="*/ 9912483 w 14630399"/>
              <a:gd name="connsiteY1946" fmla="*/ 5032955 h 8737578"/>
              <a:gd name="connsiteX1947" fmla="*/ 9909259 w 14630399"/>
              <a:gd name="connsiteY1947" fmla="*/ 5032955 h 8737578"/>
              <a:gd name="connsiteX1948" fmla="*/ 9907110 w 14630399"/>
              <a:gd name="connsiteY1948" fmla="*/ 5032955 h 8737578"/>
              <a:gd name="connsiteX1949" fmla="*/ 9904961 w 14630399"/>
              <a:gd name="connsiteY1949" fmla="*/ 5032955 h 8737578"/>
              <a:gd name="connsiteX1950" fmla="*/ 9899589 w 14630399"/>
              <a:gd name="connsiteY1950" fmla="*/ 5032955 h 8737578"/>
              <a:gd name="connsiteX1951" fmla="*/ 9894217 w 14630399"/>
              <a:gd name="connsiteY1951" fmla="*/ 5032955 h 8737578"/>
              <a:gd name="connsiteX1952" fmla="*/ 9888844 w 14630399"/>
              <a:gd name="connsiteY1952" fmla="*/ 5032955 h 8737578"/>
              <a:gd name="connsiteX1953" fmla="*/ 9884546 w 14630399"/>
              <a:gd name="connsiteY1953" fmla="*/ 5032955 h 8737578"/>
              <a:gd name="connsiteX1954" fmla="*/ 9881323 w 14630399"/>
              <a:gd name="connsiteY1954" fmla="*/ 5032955 h 8737578"/>
              <a:gd name="connsiteX1955" fmla="*/ 9877025 w 14630399"/>
              <a:gd name="connsiteY1955" fmla="*/ 5032955 h 8737578"/>
              <a:gd name="connsiteX1956" fmla="*/ 9868429 w 14630399"/>
              <a:gd name="connsiteY1956" fmla="*/ 5030818 h 8737578"/>
              <a:gd name="connsiteX1957" fmla="*/ 9864131 w 14630399"/>
              <a:gd name="connsiteY1957" fmla="*/ 5030818 h 8737578"/>
              <a:gd name="connsiteX1958" fmla="*/ 9858759 w 14630399"/>
              <a:gd name="connsiteY1958" fmla="*/ 5030818 h 8737578"/>
              <a:gd name="connsiteX1959" fmla="*/ 9851237 w 14630399"/>
              <a:gd name="connsiteY1959" fmla="*/ 5030818 h 8737578"/>
              <a:gd name="connsiteX1960" fmla="*/ 9849088 w 14630399"/>
              <a:gd name="connsiteY1960" fmla="*/ 5030818 h 8737578"/>
              <a:gd name="connsiteX1961" fmla="*/ 9843716 w 14630399"/>
              <a:gd name="connsiteY1961" fmla="*/ 5027612 h 8737578"/>
              <a:gd name="connsiteX1962" fmla="*/ 9828673 w 14630399"/>
              <a:gd name="connsiteY1962" fmla="*/ 5027612 h 8737578"/>
              <a:gd name="connsiteX1963" fmla="*/ 9823301 w 14630399"/>
              <a:gd name="connsiteY1963" fmla="*/ 5027612 h 8737578"/>
              <a:gd name="connsiteX1964" fmla="*/ 9815779 w 14630399"/>
              <a:gd name="connsiteY1964" fmla="*/ 5027612 h 8737578"/>
              <a:gd name="connsiteX1965" fmla="*/ 9810407 w 14630399"/>
              <a:gd name="connsiteY1965" fmla="*/ 5027612 h 8737578"/>
              <a:gd name="connsiteX1966" fmla="*/ 9808258 w 14630399"/>
              <a:gd name="connsiteY1966" fmla="*/ 5027612 h 8737578"/>
              <a:gd name="connsiteX1967" fmla="*/ 9805035 w 14630399"/>
              <a:gd name="connsiteY1967" fmla="*/ 5027612 h 8737578"/>
              <a:gd name="connsiteX1968" fmla="*/ 9802886 w 14630399"/>
              <a:gd name="connsiteY1968" fmla="*/ 5025475 h 8737578"/>
              <a:gd name="connsiteX1969" fmla="*/ 9800737 w 14630399"/>
              <a:gd name="connsiteY1969" fmla="*/ 5025475 h 8737578"/>
              <a:gd name="connsiteX1970" fmla="*/ 9797513 w 14630399"/>
              <a:gd name="connsiteY1970" fmla="*/ 5025475 h 8737578"/>
              <a:gd name="connsiteX1971" fmla="*/ 9795364 w 14630399"/>
              <a:gd name="connsiteY1971" fmla="*/ 5025475 h 8737578"/>
              <a:gd name="connsiteX1972" fmla="*/ 9793215 w 14630399"/>
              <a:gd name="connsiteY1972" fmla="*/ 5025475 h 8737578"/>
              <a:gd name="connsiteX1973" fmla="*/ 9793215 w 14630399"/>
              <a:gd name="connsiteY1973" fmla="*/ 5023338 h 8737578"/>
              <a:gd name="connsiteX1974" fmla="*/ 9789992 w 14630399"/>
              <a:gd name="connsiteY1974" fmla="*/ 5023338 h 8737578"/>
              <a:gd name="connsiteX1975" fmla="*/ 9787843 w 14630399"/>
              <a:gd name="connsiteY1975" fmla="*/ 5023338 h 8737578"/>
              <a:gd name="connsiteX1976" fmla="*/ 9785694 w 14630399"/>
              <a:gd name="connsiteY1976" fmla="*/ 5020133 h 8737578"/>
              <a:gd name="connsiteX1977" fmla="*/ 9782471 w 14630399"/>
              <a:gd name="connsiteY1977" fmla="*/ 5020133 h 8737578"/>
              <a:gd name="connsiteX1978" fmla="*/ 9782471 w 14630399"/>
              <a:gd name="connsiteY1978" fmla="*/ 5017996 h 8737578"/>
              <a:gd name="connsiteX1979" fmla="*/ 9780321 w 14630399"/>
              <a:gd name="connsiteY1979" fmla="*/ 5017996 h 8737578"/>
              <a:gd name="connsiteX1980" fmla="*/ 9777098 w 14630399"/>
              <a:gd name="connsiteY1980" fmla="*/ 5017996 h 8737578"/>
              <a:gd name="connsiteX1981" fmla="*/ 9774949 w 14630399"/>
              <a:gd name="connsiteY1981" fmla="*/ 5015859 h 8737578"/>
              <a:gd name="connsiteX1982" fmla="*/ 9774949 w 14630399"/>
              <a:gd name="connsiteY1982" fmla="*/ 5012653 h 8737578"/>
              <a:gd name="connsiteX1983" fmla="*/ 9772800 w 14630399"/>
              <a:gd name="connsiteY1983" fmla="*/ 5010516 h 8737578"/>
              <a:gd name="connsiteX1984" fmla="*/ 9772800 w 14630399"/>
              <a:gd name="connsiteY1984" fmla="*/ 5008379 h 8737578"/>
              <a:gd name="connsiteX1985" fmla="*/ 9769577 w 14630399"/>
              <a:gd name="connsiteY1985" fmla="*/ 5008379 h 8737578"/>
              <a:gd name="connsiteX1986" fmla="*/ 9769577 w 14630399"/>
              <a:gd name="connsiteY1986" fmla="*/ 5005173 h 8737578"/>
              <a:gd name="connsiteX1987" fmla="*/ 9767428 w 14630399"/>
              <a:gd name="connsiteY1987" fmla="*/ 5003036 h 8737578"/>
              <a:gd name="connsiteX1988" fmla="*/ 9767428 w 14630399"/>
              <a:gd name="connsiteY1988" fmla="*/ 4999831 h 8737578"/>
              <a:gd name="connsiteX1989" fmla="*/ 9765279 w 14630399"/>
              <a:gd name="connsiteY1989" fmla="*/ 4997694 h 8737578"/>
              <a:gd name="connsiteX1990" fmla="*/ 9765279 w 14630399"/>
              <a:gd name="connsiteY1990" fmla="*/ 4995557 h 8737578"/>
              <a:gd name="connsiteX1991" fmla="*/ 9754534 w 14630399"/>
              <a:gd name="connsiteY1991" fmla="*/ 4975255 h 8737578"/>
              <a:gd name="connsiteX1992" fmla="*/ 9752385 w 14630399"/>
              <a:gd name="connsiteY1992" fmla="*/ 4969912 h 8737578"/>
              <a:gd name="connsiteX1993" fmla="*/ 9744864 w 14630399"/>
              <a:gd name="connsiteY1993" fmla="*/ 4957090 h 8737578"/>
              <a:gd name="connsiteX1994" fmla="*/ 9739491 w 14630399"/>
              <a:gd name="connsiteY1994" fmla="*/ 4947473 h 8737578"/>
              <a:gd name="connsiteX1995" fmla="*/ 9737343 w 14630399"/>
              <a:gd name="connsiteY1995" fmla="*/ 4939994 h 8737578"/>
              <a:gd name="connsiteX1996" fmla="*/ 9726597 w 14630399"/>
              <a:gd name="connsiteY1996" fmla="*/ 4919692 h 8737578"/>
              <a:gd name="connsiteX1997" fmla="*/ 9716927 w 14630399"/>
              <a:gd name="connsiteY1997" fmla="*/ 4901527 h 8737578"/>
              <a:gd name="connsiteX1998" fmla="*/ 9713704 w 14630399"/>
              <a:gd name="connsiteY1998" fmla="*/ 4897253 h 8737578"/>
              <a:gd name="connsiteX1999" fmla="*/ 9716927 w 14630399"/>
              <a:gd name="connsiteY1999" fmla="*/ 4894048 h 8737578"/>
              <a:gd name="connsiteX2000" fmla="*/ 9726597 w 14630399"/>
              <a:gd name="connsiteY2000" fmla="*/ 4894048 h 8737578"/>
              <a:gd name="connsiteX2001" fmla="*/ 9774949 w 14630399"/>
              <a:gd name="connsiteY2001" fmla="*/ 4891911 h 8737578"/>
              <a:gd name="connsiteX2002" fmla="*/ 9774949 w 14630399"/>
              <a:gd name="connsiteY2002" fmla="*/ 4886568 h 8737578"/>
              <a:gd name="connsiteX2003" fmla="*/ 9774949 w 14630399"/>
              <a:gd name="connsiteY2003" fmla="*/ 4836348 h 8737578"/>
              <a:gd name="connsiteX2004" fmla="*/ 9774949 w 14630399"/>
              <a:gd name="connsiteY2004" fmla="*/ 4788264 h 8737578"/>
              <a:gd name="connsiteX2005" fmla="*/ 9774949 w 14630399"/>
              <a:gd name="connsiteY2005" fmla="*/ 4740181 h 8737578"/>
              <a:gd name="connsiteX2006" fmla="*/ 9777098 w 14630399"/>
              <a:gd name="connsiteY2006" fmla="*/ 4644015 h 8737578"/>
              <a:gd name="connsiteX2007" fmla="*/ 9777098 w 14630399"/>
              <a:gd name="connsiteY2007" fmla="*/ 4632261 h 8737578"/>
              <a:gd name="connsiteX2008" fmla="*/ 9777098 w 14630399"/>
              <a:gd name="connsiteY2008" fmla="*/ 4616233 h 8737578"/>
              <a:gd name="connsiteX2009" fmla="*/ 9777098 w 14630399"/>
              <a:gd name="connsiteY2009" fmla="*/ 4595931 h 8737578"/>
              <a:gd name="connsiteX2010" fmla="*/ 9759907 w 14630399"/>
              <a:gd name="connsiteY2010" fmla="*/ 4595931 h 8737578"/>
              <a:gd name="connsiteX2011" fmla="*/ 9744864 w 14630399"/>
              <a:gd name="connsiteY2011" fmla="*/ 4595931 h 8737578"/>
              <a:gd name="connsiteX2012" fmla="*/ 9729821 w 14630399"/>
              <a:gd name="connsiteY2012" fmla="*/ 4595931 h 8737578"/>
              <a:gd name="connsiteX2013" fmla="*/ 9729821 w 14630399"/>
              <a:gd name="connsiteY2013" fmla="*/ 4586315 h 8737578"/>
              <a:gd name="connsiteX2014" fmla="*/ 9729821 w 14630399"/>
              <a:gd name="connsiteY2014" fmla="*/ 4571356 h 8737578"/>
              <a:gd name="connsiteX2015" fmla="*/ 9729821 w 14630399"/>
              <a:gd name="connsiteY2015" fmla="*/ 4548917 h 8737578"/>
              <a:gd name="connsiteX2016" fmla="*/ 9739491 w 14630399"/>
              <a:gd name="connsiteY2016" fmla="*/ 4548917 h 8737578"/>
              <a:gd name="connsiteX2017" fmla="*/ 9734119 w 14630399"/>
              <a:gd name="connsiteY2017" fmla="*/ 4536095 h 8737578"/>
              <a:gd name="connsiteX2018" fmla="*/ 9711555 w 14630399"/>
              <a:gd name="connsiteY2018" fmla="*/ 4530752 h 8737578"/>
              <a:gd name="connsiteX2019" fmla="*/ 9676097 w 14630399"/>
              <a:gd name="connsiteY2019" fmla="*/ 4530752 h 8737578"/>
              <a:gd name="connsiteX2020" fmla="*/ 9670725 w 14630399"/>
              <a:gd name="connsiteY2020" fmla="*/ 4530752 h 8737578"/>
              <a:gd name="connsiteX2021" fmla="*/ 9668576 w 14630399"/>
              <a:gd name="connsiteY2021" fmla="*/ 4530752 h 8737578"/>
              <a:gd name="connsiteX2022" fmla="*/ 9638490 w 14630399"/>
              <a:gd name="connsiteY2022" fmla="*/ 4530752 h 8737578"/>
              <a:gd name="connsiteX2023" fmla="*/ 9635267 w 14630399"/>
              <a:gd name="connsiteY2023" fmla="*/ 4530752 h 8737578"/>
              <a:gd name="connsiteX2024" fmla="*/ 9629894 w 14630399"/>
              <a:gd name="connsiteY2024" fmla="*/ 4530752 h 8737578"/>
              <a:gd name="connsiteX2025" fmla="*/ 9627745 w 14630399"/>
              <a:gd name="connsiteY2025" fmla="*/ 4530752 h 8737578"/>
              <a:gd name="connsiteX2026" fmla="*/ 9622373 w 14630399"/>
              <a:gd name="connsiteY2026" fmla="*/ 4530752 h 8737578"/>
              <a:gd name="connsiteX2027" fmla="*/ 9620224 w 14630399"/>
              <a:gd name="connsiteY2027" fmla="*/ 4530752 h 8737578"/>
              <a:gd name="connsiteX2028" fmla="*/ 9610554 w 14630399"/>
              <a:gd name="connsiteY2028" fmla="*/ 4530752 h 8737578"/>
              <a:gd name="connsiteX2029" fmla="*/ 9584766 w 14630399"/>
              <a:gd name="connsiteY2029" fmla="*/ 4525409 h 8737578"/>
              <a:gd name="connsiteX2030" fmla="*/ 9584766 w 14630399"/>
              <a:gd name="connsiteY2030" fmla="*/ 4502971 h 8737578"/>
              <a:gd name="connsiteX2031" fmla="*/ 9586915 w 14630399"/>
              <a:gd name="connsiteY2031" fmla="*/ 4502971 h 8737578"/>
              <a:gd name="connsiteX2032" fmla="*/ 9586915 w 14630399"/>
              <a:gd name="connsiteY2032" fmla="*/ 4500834 h 8737578"/>
              <a:gd name="connsiteX2033" fmla="*/ 9590139 w 14630399"/>
              <a:gd name="connsiteY2033" fmla="*/ 4495491 h 8737578"/>
              <a:gd name="connsiteX2034" fmla="*/ 9590139 w 14630399"/>
              <a:gd name="connsiteY2034" fmla="*/ 4488011 h 8737578"/>
              <a:gd name="connsiteX2035" fmla="*/ 9590139 w 14630399"/>
              <a:gd name="connsiteY2035" fmla="*/ 4485874 h 8737578"/>
              <a:gd name="connsiteX2036" fmla="*/ 9590139 w 14630399"/>
              <a:gd name="connsiteY2036" fmla="*/ 4480532 h 8737578"/>
              <a:gd name="connsiteX2037" fmla="*/ 9590139 w 14630399"/>
              <a:gd name="connsiteY2037" fmla="*/ 4477326 h 8737578"/>
              <a:gd name="connsiteX2038" fmla="*/ 9590139 w 14630399"/>
              <a:gd name="connsiteY2038" fmla="*/ 4475189 h 8737578"/>
              <a:gd name="connsiteX2039" fmla="*/ 9590139 w 14630399"/>
              <a:gd name="connsiteY2039" fmla="*/ 4473052 h 8737578"/>
              <a:gd name="connsiteX2040" fmla="*/ 9590139 w 14630399"/>
              <a:gd name="connsiteY2040" fmla="*/ 4467709 h 8737578"/>
              <a:gd name="connsiteX2041" fmla="*/ 9590139 w 14630399"/>
              <a:gd name="connsiteY2041" fmla="*/ 4462367 h 8737578"/>
              <a:gd name="connsiteX2042" fmla="*/ 9590139 w 14630399"/>
              <a:gd name="connsiteY2042" fmla="*/ 4460230 h 8737578"/>
              <a:gd name="connsiteX2043" fmla="*/ 9590139 w 14630399"/>
              <a:gd name="connsiteY2043" fmla="*/ 4452750 h 8737578"/>
              <a:gd name="connsiteX2044" fmla="*/ 9584766 w 14630399"/>
              <a:gd name="connsiteY2044" fmla="*/ 4452750 h 8737578"/>
              <a:gd name="connsiteX2045" fmla="*/ 9571873 w 14630399"/>
              <a:gd name="connsiteY2045" fmla="*/ 4452750 h 8737578"/>
              <a:gd name="connsiteX2046" fmla="*/ 9566500 w 14630399"/>
              <a:gd name="connsiteY2046" fmla="*/ 4452750 h 8737578"/>
              <a:gd name="connsiteX2047" fmla="*/ 9564351 w 14630399"/>
              <a:gd name="connsiteY2047" fmla="*/ 4452750 h 8737578"/>
              <a:gd name="connsiteX2048" fmla="*/ 9556830 w 14630399"/>
              <a:gd name="connsiteY2048" fmla="*/ 4452750 h 8737578"/>
              <a:gd name="connsiteX2049" fmla="*/ 9534265 w 14630399"/>
              <a:gd name="connsiteY2049" fmla="*/ 4452750 h 8737578"/>
              <a:gd name="connsiteX2050" fmla="*/ 9500957 w 14630399"/>
              <a:gd name="connsiteY2050" fmla="*/ 4452750 h 8737578"/>
              <a:gd name="connsiteX2051" fmla="*/ 9488063 w 14630399"/>
              <a:gd name="connsiteY2051" fmla="*/ 4452750 h 8737578"/>
              <a:gd name="connsiteX2052" fmla="*/ 9485914 w 14630399"/>
              <a:gd name="connsiteY2052" fmla="*/ 4452750 h 8737578"/>
              <a:gd name="connsiteX2053" fmla="*/ 9467648 w 14630399"/>
              <a:gd name="connsiteY2053" fmla="*/ 4452750 h 8737578"/>
              <a:gd name="connsiteX2054" fmla="*/ 9457977 w 14630399"/>
              <a:gd name="connsiteY2054" fmla="*/ 4452750 h 8737578"/>
              <a:gd name="connsiteX2055" fmla="*/ 9452605 w 14630399"/>
              <a:gd name="connsiteY2055" fmla="*/ 4452750 h 8737578"/>
              <a:gd name="connsiteX2056" fmla="*/ 9437562 w 14630399"/>
              <a:gd name="connsiteY2056" fmla="*/ 4452750 h 8737578"/>
              <a:gd name="connsiteX2057" fmla="*/ 9424669 w 14630399"/>
              <a:gd name="connsiteY2057" fmla="*/ 4452750 h 8737578"/>
              <a:gd name="connsiteX2058" fmla="*/ 9389211 w 14630399"/>
              <a:gd name="connsiteY2058" fmla="*/ 4452750 h 8737578"/>
              <a:gd name="connsiteX2059" fmla="*/ 9389211 w 14630399"/>
              <a:gd name="connsiteY2059" fmla="*/ 4500834 h 8737578"/>
              <a:gd name="connsiteX2060" fmla="*/ 9389211 w 14630399"/>
              <a:gd name="connsiteY2060" fmla="*/ 4505108 h 8737578"/>
              <a:gd name="connsiteX2061" fmla="*/ 9414998 w 14630399"/>
              <a:gd name="connsiteY2061" fmla="*/ 4505108 h 8737578"/>
              <a:gd name="connsiteX2062" fmla="*/ 9414998 w 14630399"/>
              <a:gd name="connsiteY2062" fmla="*/ 4548917 h 8737578"/>
              <a:gd name="connsiteX2063" fmla="*/ 9411775 w 14630399"/>
              <a:gd name="connsiteY2063" fmla="*/ 4548917 h 8737578"/>
              <a:gd name="connsiteX2064" fmla="*/ 9389211 w 14630399"/>
              <a:gd name="connsiteY2064" fmla="*/ 4548917 h 8737578"/>
              <a:gd name="connsiteX2065" fmla="*/ 9389211 w 14630399"/>
              <a:gd name="connsiteY2065" fmla="*/ 4647220 h 8737578"/>
              <a:gd name="connsiteX2066" fmla="*/ 9340859 w 14630399"/>
              <a:gd name="connsiteY2066" fmla="*/ 4647220 h 8737578"/>
              <a:gd name="connsiteX2067" fmla="*/ 9292507 w 14630399"/>
              <a:gd name="connsiteY2067" fmla="*/ 4647220 h 8737578"/>
              <a:gd name="connsiteX2068" fmla="*/ 9244156 w 14630399"/>
              <a:gd name="connsiteY2068" fmla="*/ 4647220 h 8737578"/>
              <a:gd name="connsiteX2069" fmla="*/ 9244156 w 14630399"/>
              <a:gd name="connsiteY2069" fmla="*/ 4695304 h 8737578"/>
              <a:gd name="connsiteX2070" fmla="*/ 9244156 w 14630399"/>
              <a:gd name="connsiteY2070" fmla="*/ 4742318 h 8737578"/>
              <a:gd name="connsiteX2071" fmla="*/ 9244156 w 14630399"/>
              <a:gd name="connsiteY2071" fmla="*/ 4790402 h 8737578"/>
              <a:gd name="connsiteX2072" fmla="*/ 9244156 w 14630399"/>
              <a:gd name="connsiteY2072" fmla="*/ 4825663 h 8737578"/>
              <a:gd name="connsiteX2073" fmla="*/ 9236635 w 14630399"/>
              <a:gd name="connsiteY2073" fmla="*/ 4825663 h 8737578"/>
              <a:gd name="connsiteX2074" fmla="*/ 9232337 w 14630399"/>
              <a:gd name="connsiteY2074" fmla="*/ 4825663 h 8737578"/>
              <a:gd name="connsiteX2075" fmla="*/ 9223741 w 14630399"/>
              <a:gd name="connsiteY2075" fmla="*/ 4825663 h 8737578"/>
              <a:gd name="connsiteX2076" fmla="*/ 9219443 w 14630399"/>
              <a:gd name="connsiteY2076" fmla="*/ 4825663 h 8737578"/>
              <a:gd name="connsiteX2077" fmla="*/ 9204400 w 14630399"/>
              <a:gd name="connsiteY2077" fmla="*/ 4825663 h 8737578"/>
              <a:gd name="connsiteX2078" fmla="*/ 9191506 w 14630399"/>
              <a:gd name="connsiteY2078" fmla="*/ 4808566 h 8737578"/>
              <a:gd name="connsiteX2079" fmla="*/ 9183985 w 14630399"/>
              <a:gd name="connsiteY2079" fmla="*/ 4795744 h 8737578"/>
              <a:gd name="connsiteX2080" fmla="*/ 9180761 w 14630399"/>
              <a:gd name="connsiteY2080" fmla="*/ 4793607 h 8737578"/>
              <a:gd name="connsiteX2081" fmla="*/ 9178613 w 14630399"/>
              <a:gd name="connsiteY2081" fmla="*/ 4788264 h 8737578"/>
              <a:gd name="connsiteX2082" fmla="*/ 9176464 w 14630399"/>
              <a:gd name="connsiteY2082" fmla="*/ 4782922 h 8737578"/>
              <a:gd name="connsiteX2083" fmla="*/ 9173240 w 14630399"/>
              <a:gd name="connsiteY2083" fmla="*/ 4778648 h 8737578"/>
              <a:gd name="connsiteX2084" fmla="*/ 9171091 w 14630399"/>
              <a:gd name="connsiteY2084" fmla="*/ 4775442 h 8737578"/>
              <a:gd name="connsiteX2085" fmla="*/ 9165719 w 14630399"/>
              <a:gd name="connsiteY2085" fmla="*/ 4770100 h 8737578"/>
              <a:gd name="connsiteX2086" fmla="*/ 9163570 w 14630399"/>
              <a:gd name="connsiteY2086" fmla="*/ 4762620 h 8737578"/>
              <a:gd name="connsiteX2087" fmla="*/ 9158197 w 14630399"/>
              <a:gd name="connsiteY2087" fmla="*/ 4755140 h 8737578"/>
              <a:gd name="connsiteX2088" fmla="*/ 9156049 w 14630399"/>
              <a:gd name="connsiteY2088" fmla="*/ 4750866 h 8737578"/>
              <a:gd name="connsiteX2089" fmla="*/ 9152825 w 14630399"/>
              <a:gd name="connsiteY2089" fmla="*/ 4747661 h 8737578"/>
              <a:gd name="connsiteX2090" fmla="*/ 9141006 w 14630399"/>
              <a:gd name="connsiteY2090" fmla="*/ 4734839 h 8737578"/>
              <a:gd name="connsiteX2091" fmla="*/ 9132410 w 14630399"/>
              <a:gd name="connsiteY2091" fmla="*/ 4725222 h 8737578"/>
              <a:gd name="connsiteX2092" fmla="*/ 9122740 w 14630399"/>
              <a:gd name="connsiteY2092" fmla="*/ 4717742 h 8737578"/>
              <a:gd name="connsiteX2093" fmla="*/ 9120591 w 14630399"/>
              <a:gd name="connsiteY2093" fmla="*/ 4714537 h 8737578"/>
              <a:gd name="connsiteX2094" fmla="*/ 9109846 w 14630399"/>
              <a:gd name="connsiteY2094" fmla="*/ 4707057 h 8737578"/>
              <a:gd name="connsiteX2095" fmla="*/ 9100175 w 14630399"/>
              <a:gd name="connsiteY2095" fmla="*/ 4695304 h 8737578"/>
              <a:gd name="connsiteX2096" fmla="*/ 9092654 w 14630399"/>
              <a:gd name="connsiteY2096" fmla="*/ 4687824 h 8737578"/>
              <a:gd name="connsiteX2097" fmla="*/ 9089431 w 14630399"/>
              <a:gd name="connsiteY2097" fmla="*/ 4684618 h 8737578"/>
              <a:gd name="connsiteX2098" fmla="*/ 9081909 w 14630399"/>
              <a:gd name="connsiteY2098" fmla="*/ 4679276 h 8737578"/>
              <a:gd name="connsiteX2099" fmla="*/ 9074388 w 14630399"/>
              <a:gd name="connsiteY2099" fmla="*/ 4671796 h 8737578"/>
              <a:gd name="connsiteX2100" fmla="*/ 9074388 w 14630399"/>
              <a:gd name="connsiteY2100" fmla="*/ 4669659 h 8737578"/>
              <a:gd name="connsiteX2101" fmla="*/ 9072239 w 14630399"/>
              <a:gd name="connsiteY2101" fmla="*/ 4669659 h 8737578"/>
              <a:gd name="connsiteX2102" fmla="*/ 9069016 w 14630399"/>
              <a:gd name="connsiteY2102" fmla="*/ 4664317 h 8737578"/>
              <a:gd name="connsiteX2103" fmla="*/ 9064718 w 14630399"/>
              <a:gd name="connsiteY2103" fmla="*/ 4662180 h 8737578"/>
              <a:gd name="connsiteX2104" fmla="*/ 9061494 w 14630399"/>
              <a:gd name="connsiteY2104" fmla="*/ 4660042 h 8737578"/>
              <a:gd name="connsiteX2105" fmla="*/ 9061494 w 14630399"/>
              <a:gd name="connsiteY2105" fmla="*/ 4656837 h 8737578"/>
              <a:gd name="connsiteX2106" fmla="*/ 9059345 w 14630399"/>
              <a:gd name="connsiteY2106" fmla="*/ 4656837 h 8737578"/>
              <a:gd name="connsiteX2107" fmla="*/ 9057196 w 14630399"/>
              <a:gd name="connsiteY2107" fmla="*/ 4656837 h 8737578"/>
              <a:gd name="connsiteX2108" fmla="*/ 9053973 w 14630399"/>
              <a:gd name="connsiteY2108" fmla="*/ 4656837 h 8737578"/>
              <a:gd name="connsiteX2109" fmla="*/ 9053973 w 14630399"/>
              <a:gd name="connsiteY2109" fmla="*/ 4654700 h 8737578"/>
              <a:gd name="connsiteX2110" fmla="*/ 9051824 w 14630399"/>
              <a:gd name="connsiteY2110" fmla="*/ 4654700 h 8737578"/>
              <a:gd name="connsiteX2111" fmla="*/ 9051824 w 14630399"/>
              <a:gd name="connsiteY2111" fmla="*/ 4651494 h 8737578"/>
              <a:gd name="connsiteX2112" fmla="*/ 9048601 w 14630399"/>
              <a:gd name="connsiteY2112" fmla="*/ 4651494 h 8737578"/>
              <a:gd name="connsiteX2113" fmla="*/ 9046451 w 14630399"/>
              <a:gd name="connsiteY2113" fmla="*/ 4651494 h 8737578"/>
              <a:gd name="connsiteX2114" fmla="*/ 9044303 w 14630399"/>
              <a:gd name="connsiteY2114" fmla="*/ 4649357 h 8737578"/>
              <a:gd name="connsiteX2115" fmla="*/ 9041079 w 14630399"/>
              <a:gd name="connsiteY2115" fmla="*/ 4649357 h 8737578"/>
              <a:gd name="connsiteX2116" fmla="*/ 9038930 w 14630399"/>
              <a:gd name="connsiteY2116" fmla="*/ 4649357 h 8737578"/>
              <a:gd name="connsiteX2117" fmla="*/ 9038930 w 14630399"/>
              <a:gd name="connsiteY2117" fmla="*/ 4647220 h 8737578"/>
              <a:gd name="connsiteX2118" fmla="*/ 9036781 w 14630399"/>
              <a:gd name="connsiteY2118" fmla="*/ 4647220 h 8737578"/>
              <a:gd name="connsiteX2119" fmla="*/ 9033558 w 14630399"/>
              <a:gd name="connsiteY2119" fmla="*/ 4647220 h 8737578"/>
              <a:gd name="connsiteX2120" fmla="*/ 9021739 w 14630399"/>
              <a:gd name="connsiteY2120" fmla="*/ 4647220 h 8737578"/>
              <a:gd name="connsiteX2121" fmla="*/ 9016366 w 14630399"/>
              <a:gd name="connsiteY2121" fmla="*/ 4647220 h 8737578"/>
              <a:gd name="connsiteX2122" fmla="*/ 9008845 w 14630399"/>
              <a:gd name="connsiteY2122" fmla="*/ 4647220 h 8737578"/>
              <a:gd name="connsiteX2123" fmla="*/ 9003472 w 14630399"/>
              <a:gd name="connsiteY2123" fmla="*/ 4647220 h 8737578"/>
              <a:gd name="connsiteX2124" fmla="*/ 8980908 w 14630399"/>
              <a:gd name="connsiteY2124" fmla="*/ 4647220 h 8737578"/>
              <a:gd name="connsiteX2125" fmla="*/ 8955121 w 14630399"/>
              <a:gd name="connsiteY2125" fmla="*/ 4647220 h 8737578"/>
              <a:gd name="connsiteX2126" fmla="*/ 8934705 w 14630399"/>
              <a:gd name="connsiteY2126" fmla="*/ 4647220 h 8737578"/>
              <a:gd name="connsiteX2127" fmla="*/ 8932557 w 14630399"/>
              <a:gd name="connsiteY2127" fmla="*/ 4647220 h 8737578"/>
              <a:gd name="connsiteX2128" fmla="*/ 8925035 w 14630399"/>
              <a:gd name="connsiteY2128" fmla="*/ 4647220 h 8737578"/>
              <a:gd name="connsiteX2129" fmla="*/ 8919663 w 14630399"/>
              <a:gd name="connsiteY2129" fmla="*/ 4647220 h 8737578"/>
              <a:gd name="connsiteX2130" fmla="*/ 8914290 w 14630399"/>
              <a:gd name="connsiteY2130" fmla="*/ 4647220 h 8737578"/>
              <a:gd name="connsiteX2131" fmla="*/ 8906769 w 14630399"/>
              <a:gd name="connsiteY2131" fmla="*/ 4647220 h 8737578"/>
              <a:gd name="connsiteX2132" fmla="*/ 8901397 w 14630399"/>
              <a:gd name="connsiteY2132" fmla="*/ 4647220 h 8737578"/>
              <a:gd name="connsiteX2133" fmla="*/ 8899248 w 14630399"/>
              <a:gd name="connsiteY2133" fmla="*/ 4647220 h 8737578"/>
              <a:gd name="connsiteX2134" fmla="*/ 8891726 w 14630399"/>
              <a:gd name="connsiteY2134" fmla="*/ 4647220 h 8737578"/>
              <a:gd name="connsiteX2135" fmla="*/ 8882056 w 14630399"/>
              <a:gd name="connsiteY2135" fmla="*/ 4647220 h 8737578"/>
              <a:gd name="connsiteX2136" fmla="*/ 8863790 w 14630399"/>
              <a:gd name="connsiteY2136" fmla="*/ 4647220 h 8737578"/>
              <a:gd name="connsiteX2137" fmla="*/ 8861641 w 14630399"/>
              <a:gd name="connsiteY2137" fmla="*/ 4647220 h 8737578"/>
              <a:gd name="connsiteX2138" fmla="*/ 8848747 w 14630399"/>
              <a:gd name="connsiteY2138" fmla="*/ 4647220 h 8737578"/>
              <a:gd name="connsiteX2139" fmla="*/ 8830481 w 14630399"/>
              <a:gd name="connsiteY2139" fmla="*/ 4647220 h 8737578"/>
              <a:gd name="connsiteX2140" fmla="*/ 8820811 w 14630399"/>
              <a:gd name="connsiteY2140" fmla="*/ 4647220 h 8737578"/>
              <a:gd name="connsiteX2141" fmla="*/ 8818662 w 14630399"/>
              <a:gd name="connsiteY2141" fmla="*/ 4647220 h 8737578"/>
              <a:gd name="connsiteX2142" fmla="*/ 8813289 w 14630399"/>
              <a:gd name="connsiteY2142" fmla="*/ 4647220 h 8737578"/>
              <a:gd name="connsiteX2143" fmla="*/ 8808974 w 14630399"/>
              <a:gd name="connsiteY2143" fmla="*/ 4647220 h 8737578"/>
              <a:gd name="connsiteX2144" fmla="*/ 8808974 w 14630399"/>
              <a:gd name="connsiteY2144" fmla="*/ 4645850 h 8737578"/>
              <a:gd name="connsiteX2145" fmla="*/ 8808974 w 14630399"/>
              <a:gd name="connsiteY2145" fmla="*/ 4641577 h 8737578"/>
              <a:gd name="connsiteX2146" fmla="*/ 8808974 w 14630399"/>
              <a:gd name="connsiteY2146" fmla="*/ 4634097 h 8737578"/>
              <a:gd name="connsiteX2147" fmla="*/ 8808974 w 14630399"/>
              <a:gd name="connsiteY2147" fmla="*/ 4628755 h 8737578"/>
              <a:gd name="connsiteX2148" fmla="*/ 8808974 w 14630399"/>
              <a:gd name="connsiteY2148" fmla="*/ 4618071 h 8737578"/>
              <a:gd name="connsiteX2149" fmla="*/ 8808974 w 14630399"/>
              <a:gd name="connsiteY2149" fmla="*/ 4608454 h 8737578"/>
              <a:gd name="connsiteX2150" fmla="*/ 8808974 w 14630399"/>
              <a:gd name="connsiteY2150" fmla="*/ 4597770 h 8737578"/>
              <a:gd name="connsiteX2151" fmla="*/ 8808974 w 14630399"/>
              <a:gd name="connsiteY2151" fmla="*/ 4593496 h 8737578"/>
              <a:gd name="connsiteX2152" fmla="*/ 8808974 w 14630399"/>
              <a:gd name="connsiteY2152" fmla="*/ 4590291 h 8737578"/>
              <a:gd name="connsiteX2153" fmla="*/ 8808974 w 14630399"/>
              <a:gd name="connsiteY2153" fmla="*/ 4588154 h 8737578"/>
              <a:gd name="connsiteX2154" fmla="*/ 8808974 w 14630399"/>
              <a:gd name="connsiteY2154" fmla="*/ 4586017 h 8737578"/>
              <a:gd name="connsiteX2155" fmla="*/ 8808974 w 14630399"/>
              <a:gd name="connsiteY2155" fmla="*/ 4569990 h 8737578"/>
              <a:gd name="connsiteX2156" fmla="*/ 8808974 w 14630399"/>
              <a:gd name="connsiteY2156" fmla="*/ 4562511 h 8737578"/>
              <a:gd name="connsiteX2157" fmla="*/ 8808974 w 14630399"/>
              <a:gd name="connsiteY2157" fmla="*/ 4560374 h 8737578"/>
              <a:gd name="connsiteX2158" fmla="*/ 8808974 w 14630399"/>
              <a:gd name="connsiteY2158" fmla="*/ 4558237 h 8737578"/>
              <a:gd name="connsiteX2159" fmla="*/ 8808974 w 14630399"/>
              <a:gd name="connsiteY2159" fmla="*/ 4555032 h 8737578"/>
              <a:gd name="connsiteX2160" fmla="*/ 8808974 w 14630399"/>
              <a:gd name="connsiteY2160" fmla="*/ 4550758 h 8737578"/>
              <a:gd name="connsiteX2161" fmla="*/ 8808974 w 14630399"/>
              <a:gd name="connsiteY2161" fmla="*/ 4540073 h 8737578"/>
              <a:gd name="connsiteX2162" fmla="*/ 8808974 w 14630399"/>
              <a:gd name="connsiteY2162" fmla="*/ 4530457 h 8737578"/>
              <a:gd name="connsiteX2163" fmla="*/ 8808974 w 14630399"/>
              <a:gd name="connsiteY2163" fmla="*/ 4519773 h 8737578"/>
              <a:gd name="connsiteX2164" fmla="*/ 8808974 w 14630399"/>
              <a:gd name="connsiteY2164" fmla="*/ 4506951 h 8737578"/>
              <a:gd name="connsiteX2165" fmla="*/ 8808974 w 14630399"/>
              <a:gd name="connsiteY2165" fmla="*/ 4489856 h 8737578"/>
              <a:gd name="connsiteX2166" fmla="*/ 8808974 w 14630399"/>
              <a:gd name="connsiteY2166" fmla="*/ 4487719 h 8737578"/>
              <a:gd name="connsiteX2167" fmla="*/ 8808974 w 14630399"/>
              <a:gd name="connsiteY2167" fmla="*/ 4482377 h 8737578"/>
              <a:gd name="connsiteX2168" fmla="*/ 8808974 w 14630399"/>
              <a:gd name="connsiteY2168" fmla="*/ 4479171 h 8737578"/>
              <a:gd name="connsiteX2169" fmla="*/ 8808974 w 14630399"/>
              <a:gd name="connsiteY2169" fmla="*/ 4471692 h 8737578"/>
              <a:gd name="connsiteX2170" fmla="*/ 8808974 w 14630399"/>
              <a:gd name="connsiteY2170" fmla="*/ 4462076 h 8737578"/>
              <a:gd name="connsiteX2171" fmla="*/ 8808974 w 14630399"/>
              <a:gd name="connsiteY2171" fmla="*/ 4454597 h 8737578"/>
              <a:gd name="connsiteX2172" fmla="*/ 8808974 w 14630399"/>
              <a:gd name="connsiteY2172" fmla="*/ 4441775 h 8737578"/>
              <a:gd name="connsiteX2173" fmla="*/ 8808974 w 14630399"/>
              <a:gd name="connsiteY2173" fmla="*/ 4428954 h 8737578"/>
              <a:gd name="connsiteX2174" fmla="*/ 8808974 w 14630399"/>
              <a:gd name="connsiteY2174" fmla="*/ 4419338 h 8737578"/>
              <a:gd name="connsiteX2175" fmla="*/ 8808974 w 14630399"/>
              <a:gd name="connsiteY2175" fmla="*/ 4408653 h 8737578"/>
              <a:gd name="connsiteX2176" fmla="*/ 8808974 w 14630399"/>
              <a:gd name="connsiteY2176" fmla="*/ 4395832 h 8737578"/>
              <a:gd name="connsiteX2177" fmla="*/ 8808974 w 14630399"/>
              <a:gd name="connsiteY2177" fmla="*/ 4393695 h 8737578"/>
              <a:gd name="connsiteX2178" fmla="*/ 8808974 w 14630399"/>
              <a:gd name="connsiteY2178" fmla="*/ 4386215 h 8737578"/>
              <a:gd name="connsiteX2179" fmla="*/ 8808974 w 14630399"/>
              <a:gd name="connsiteY2179" fmla="*/ 4384078 h 8737578"/>
              <a:gd name="connsiteX2180" fmla="*/ 8808974 w 14630399"/>
              <a:gd name="connsiteY2180" fmla="*/ 4380873 h 8737578"/>
              <a:gd name="connsiteX2181" fmla="*/ 8808974 w 14630399"/>
              <a:gd name="connsiteY2181" fmla="*/ 4378736 h 8737578"/>
              <a:gd name="connsiteX2182" fmla="*/ 8808974 w 14630399"/>
              <a:gd name="connsiteY2182" fmla="*/ 4363778 h 8737578"/>
              <a:gd name="connsiteX2183" fmla="*/ 8808974 w 14630399"/>
              <a:gd name="connsiteY2183" fmla="*/ 4360572 h 8737578"/>
              <a:gd name="connsiteX2184" fmla="*/ 8808974 w 14630399"/>
              <a:gd name="connsiteY2184" fmla="*/ 4358436 h 8737578"/>
              <a:gd name="connsiteX2185" fmla="*/ 8808974 w 14630399"/>
              <a:gd name="connsiteY2185" fmla="*/ 4356299 h 8737578"/>
              <a:gd name="connsiteX2186" fmla="*/ 8808974 w 14630399"/>
              <a:gd name="connsiteY2186" fmla="*/ 4350956 h 8737578"/>
              <a:gd name="connsiteX2187" fmla="*/ 8808974 w 14630399"/>
              <a:gd name="connsiteY2187" fmla="*/ 4343477 h 8737578"/>
              <a:gd name="connsiteX2188" fmla="*/ 8808974 w 14630399"/>
              <a:gd name="connsiteY2188" fmla="*/ 4340272 h 8737578"/>
              <a:gd name="connsiteX2189" fmla="*/ 8808974 w 14630399"/>
              <a:gd name="connsiteY2189" fmla="*/ 4335998 h 8737578"/>
              <a:gd name="connsiteX2190" fmla="*/ 8808974 w 14630399"/>
              <a:gd name="connsiteY2190" fmla="*/ 4332793 h 8737578"/>
              <a:gd name="connsiteX2191" fmla="*/ 8808974 w 14630399"/>
              <a:gd name="connsiteY2191" fmla="*/ 4323176 h 8737578"/>
              <a:gd name="connsiteX2192" fmla="*/ 8808974 w 14630399"/>
              <a:gd name="connsiteY2192" fmla="*/ 4317834 h 8737578"/>
              <a:gd name="connsiteX2193" fmla="*/ 8808974 w 14630399"/>
              <a:gd name="connsiteY2193" fmla="*/ 4315697 h 8737578"/>
              <a:gd name="connsiteX2194" fmla="*/ 8808974 w 14630399"/>
              <a:gd name="connsiteY2194" fmla="*/ 4313560 h 8737578"/>
              <a:gd name="connsiteX2195" fmla="*/ 8808974 w 14630399"/>
              <a:gd name="connsiteY2195" fmla="*/ 4300739 h 8737578"/>
              <a:gd name="connsiteX2196" fmla="*/ 8808974 w 14630399"/>
              <a:gd name="connsiteY2196" fmla="*/ 4295397 h 8737578"/>
              <a:gd name="connsiteX2197" fmla="*/ 8808974 w 14630399"/>
              <a:gd name="connsiteY2197" fmla="*/ 4293260 h 8737578"/>
              <a:gd name="connsiteX2198" fmla="*/ 8808974 w 14630399"/>
              <a:gd name="connsiteY2198" fmla="*/ 4282575 h 8737578"/>
              <a:gd name="connsiteX2199" fmla="*/ 8808974 w 14630399"/>
              <a:gd name="connsiteY2199" fmla="*/ 4272959 h 8737578"/>
              <a:gd name="connsiteX2200" fmla="*/ 8808974 w 14630399"/>
              <a:gd name="connsiteY2200" fmla="*/ 4269754 h 8737578"/>
              <a:gd name="connsiteX2201" fmla="*/ 8808974 w 14630399"/>
              <a:gd name="connsiteY2201" fmla="*/ 4265480 h 8737578"/>
              <a:gd name="connsiteX2202" fmla="*/ 8808974 w 14630399"/>
              <a:gd name="connsiteY2202" fmla="*/ 4262274 h 8737578"/>
              <a:gd name="connsiteX2203" fmla="*/ 8808974 w 14630399"/>
              <a:gd name="connsiteY2203" fmla="*/ 4241974 h 8737578"/>
              <a:gd name="connsiteX2204" fmla="*/ 8808974 w 14630399"/>
              <a:gd name="connsiteY2204" fmla="*/ 4234495 h 8737578"/>
              <a:gd name="connsiteX2205" fmla="*/ 8808974 w 14630399"/>
              <a:gd name="connsiteY2205" fmla="*/ 4230221 h 8737578"/>
              <a:gd name="connsiteX2206" fmla="*/ 8808974 w 14630399"/>
              <a:gd name="connsiteY2206" fmla="*/ 4227015 h 8737578"/>
              <a:gd name="connsiteX2207" fmla="*/ 8808974 w 14630399"/>
              <a:gd name="connsiteY2207" fmla="*/ 4224879 h 8737578"/>
              <a:gd name="connsiteX2208" fmla="*/ 8806825 w 14630399"/>
              <a:gd name="connsiteY2208" fmla="*/ 4204578 h 8737578"/>
              <a:gd name="connsiteX2209" fmla="*/ 8806825 w 14630399"/>
              <a:gd name="connsiteY2209" fmla="*/ 4202441 h 8737578"/>
              <a:gd name="connsiteX2210" fmla="*/ 8806825 w 14630399"/>
              <a:gd name="connsiteY2210" fmla="*/ 4199236 h 8737578"/>
              <a:gd name="connsiteX2211" fmla="*/ 8806825 w 14630399"/>
              <a:gd name="connsiteY2211" fmla="*/ 4197099 h 8737578"/>
              <a:gd name="connsiteX2212" fmla="*/ 8806825 w 14630399"/>
              <a:gd name="connsiteY2212" fmla="*/ 4186414 h 8737578"/>
              <a:gd name="connsiteX2213" fmla="*/ 8808974 w 14630399"/>
              <a:gd name="connsiteY2213" fmla="*/ 4176798 h 8737578"/>
              <a:gd name="connsiteX2214" fmla="*/ 8808974 w 14630399"/>
              <a:gd name="connsiteY2214" fmla="*/ 4174661 h 8737578"/>
              <a:gd name="connsiteX2215" fmla="*/ 8808974 w 14630399"/>
              <a:gd name="connsiteY2215" fmla="*/ 4169319 h 8737578"/>
              <a:gd name="connsiteX2216" fmla="*/ 8808974 w 14630399"/>
              <a:gd name="connsiteY2216" fmla="*/ 4166113 h 8737578"/>
              <a:gd name="connsiteX2217" fmla="*/ 8806825 w 14630399"/>
              <a:gd name="connsiteY2217" fmla="*/ 4146881 h 8737578"/>
              <a:gd name="connsiteX2218" fmla="*/ 8806825 w 14630399"/>
              <a:gd name="connsiteY2218" fmla="*/ 4141539 h 8737578"/>
              <a:gd name="connsiteX2219" fmla="*/ 8806825 w 14630399"/>
              <a:gd name="connsiteY2219" fmla="*/ 4138334 h 8737578"/>
              <a:gd name="connsiteX2220" fmla="*/ 8806825 w 14630399"/>
              <a:gd name="connsiteY2220" fmla="*/ 4136197 h 8737578"/>
              <a:gd name="connsiteX2221" fmla="*/ 8806825 w 14630399"/>
              <a:gd name="connsiteY2221" fmla="*/ 4130854 h 8737578"/>
              <a:gd name="connsiteX2222" fmla="*/ 8806825 w 14630399"/>
              <a:gd name="connsiteY2222" fmla="*/ 4128718 h 8737578"/>
              <a:gd name="connsiteX2223" fmla="*/ 8806825 w 14630399"/>
              <a:gd name="connsiteY2223" fmla="*/ 4083842 h 8737578"/>
              <a:gd name="connsiteX2224" fmla="*/ 8806825 w 14630399"/>
              <a:gd name="connsiteY2224" fmla="*/ 4080637 h 8737578"/>
              <a:gd name="connsiteX2225" fmla="*/ 8808974 w 14630399"/>
              <a:gd name="connsiteY2225" fmla="*/ 4080637 h 8737578"/>
              <a:gd name="connsiteX2226" fmla="*/ 8808974 w 14630399"/>
              <a:gd name="connsiteY2226" fmla="*/ 4083842 h 8737578"/>
              <a:gd name="connsiteX2227" fmla="*/ 8821869 w 14630399"/>
              <a:gd name="connsiteY2227" fmla="*/ 4088116 h 8737578"/>
              <a:gd name="connsiteX2228" fmla="*/ 8831541 w 14630399"/>
              <a:gd name="connsiteY2228" fmla="*/ 4091321 h 8737578"/>
              <a:gd name="connsiteX2229" fmla="*/ 8834765 w 14630399"/>
              <a:gd name="connsiteY2229" fmla="*/ 4093458 h 8737578"/>
              <a:gd name="connsiteX2230" fmla="*/ 8836914 w 14630399"/>
              <a:gd name="connsiteY2230" fmla="*/ 4093458 h 8737578"/>
              <a:gd name="connsiteX2231" fmla="*/ 8842287 w 14630399"/>
              <a:gd name="connsiteY2231" fmla="*/ 4095595 h 8737578"/>
              <a:gd name="connsiteX2232" fmla="*/ 8844437 w 14630399"/>
              <a:gd name="connsiteY2232" fmla="*/ 4098801 h 8737578"/>
              <a:gd name="connsiteX2233" fmla="*/ 8851959 w 14630399"/>
              <a:gd name="connsiteY2233" fmla="*/ 4100938 h 8737578"/>
              <a:gd name="connsiteX2234" fmla="*/ 8859481 w 14630399"/>
              <a:gd name="connsiteY2234" fmla="*/ 4103074 h 8737578"/>
              <a:gd name="connsiteX2235" fmla="*/ 8864854 w 14630399"/>
              <a:gd name="connsiteY2235" fmla="*/ 4106280 h 8737578"/>
              <a:gd name="connsiteX2236" fmla="*/ 8870227 w 14630399"/>
              <a:gd name="connsiteY2236" fmla="*/ 4108417 h 8737578"/>
              <a:gd name="connsiteX2237" fmla="*/ 8892794 w 14630399"/>
              <a:gd name="connsiteY2237" fmla="*/ 4115896 h 8737578"/>
              <a:gd name="connsiteX2238" fmla="*/ 8905690 w 14630399"/>
              <a:gd name="connsiteY2238" fmla="*/ 4121238 h 8737578"/>
              <a:gd name="connsiteX2239" fmla="*/ 8907839 w 14630399"/>
              <a:gd name="connsiteY2239" fmla="*/ 4121238 h 8737578"/>
              <a:gd name="connsiteX2240" fmla="*/ 8918585 w 14630399"/>
              <a:gd name="connsiteY2240" fmla="*/ 4126581 h 8737578"/>
              <a:gd name="connsiteX2241" fmla="*/ 8920734 w 14630399"/>
              <a:gd name="connsiteY2241" fmla="*/ 4128718 h 8737578"/>
              <a:gd name="connsiteX2242" fmla="*/ 8922883 w 14630399"/>
              <a:gd name="connsiteY2242" fmla="*/ 4128718 h 8737578"/>
              <a:gd name="connsiteX2243" fmla="*/ 8930406 w 14630399"/>
              <a:gd name="connsiteY2243" fmla="*/ 4130854 h 8737578"/>
              <a:gd name="connsiteX2244" fmla="*/ 8930406 w 14630399"/>
              <a:gd name="connsiteY2244" fmla="*/ 4134060 h 8737578"/>
              <a:gd name="connsiteX2245" fmla="*/ 8935779 w 14630399"/>
              <a:gd name="connsiteY2245" fmla="*/ 4134060 h 8737578"/>
              <a:gd name="connsiteX2246" fmla="*/ 8943301 w 14630399"/>
              <a:gd name="connsiteY2246" fmla="*/ 4138334 h 8737578"/>
              <a:gd name="connsiteX2247" fmla="*/ 8946525 w 14630399"/>
              <a:gd name="connsiteY2247" fmla="*/ 4138334 h 8737578"/>
              <a:gd name="connsiteX2248" fmla="*/ 8954047 w 14630399"/>
              <a:gd name="connsiteY2248" fmla="*/ 4141539 h 8737578"/>
              <a:gd name="connsiteX2249" fmla="*/ 8954047 w 14630399"/>
              <a:gd name="connsiteY2249" fmla="*/ 4143676 h 8737578"/>
              <a:gd name="connsiteX2250" fmla="*/ 8969092 w 14630399"/>
              <a:gd name="connsiteY2250" fmla="*/ 4149018 h 8737578"/>
              <a:gd name="connsiteX2251" fmla="*/ 8971241 w 14630399"/>
              <a:gd name="connsiteY2251" fmla="*/ 4149018 h 8737578"/>
              <a:gd name="connsiteX2252" fmla="*/ 8971241 w 14630399"/>
              <a:gd name="connsiteY2252" fmla="*/ 4151155 h 8737578"/>
              <a:gd name="connsiteX2253" fmla="*/ 8978764 w 14630399"/>
              <a:gd name="connsiteY2253" fmla="*/ 4154360 h 8737578"/>
              <a:gd name="connsiteX2254" fmla="*/ 8984137 w 14630399"/>
              <a:gd name="connsiteY2254" fmla="*/ 4156498 h 8737578"/>
              <a:gd name="connsiteX2255" fmla="*/ 8999181 w 14630399"/>
              <a:gd name="connsiteY2255" fmla="*/ 4163977 h 8737578"/>
              <a:gd name="connsiteX2256" fmla="*/ 9002405 w 14630399"/>
              <a:gd name="connsiteY2256" fmla="*/ 4163977 h 8737578"/>
              <a:gd name="connsiteX2257" fmla="*/ 9006704 w 14630399"/>
              <a:gd name="connsiteY2257" fmla="*/ 4166113 h 8737578"/>
              <a:gd name="connsiteX2258" fmla="*/ 9009927 w 14630399"/>
              <a:gd name="connsiteY2258" fmla="*/ 4166113 h 8737578"/>
              <a:gd name="connsiteX2259" fmla="*/ 9014226 w 14630399"/>
              <a:gd name="connsiteY2259" fmla="*/ 4169319 h 8737578"/>
              <a:gd name="connsiteX2260" fmla="*/ 9024972 w 14630399"/>
              <a:gd name="connsiteY2260" fmla="*/ 4174661 h 8737578"/>
              <a:gd name="connsiteX2261" fmla="*/ 9030345 w 14630399"/>
              <a:gd name="connsiteY2261" fmla="*/ 4174661 h 8737578"/>
              <a:gd name="connsiteX2262" fmla="*/ 9034644 w 14630399"/>
              <a:gd name="connsiteY2262" fmla="*/ 4176798 h 8737578"/>
              <a:gd name="connsiteX2263" fmla="*/ 9040017 w 14630399"/>
              <a:gd name="connsiteY2263" fmla="*/ 4176798 h 8737578"/>
              <a:gd name="connsiteX2264" fmla="*/ 9042166 w 14630399"/>
              <a:gd name="connsiteY2264" fmla="*/ 4178935 h 8737578"/>
              <a:gd name="connsiteX2265" fmla="*/ 9047539 w 14630399"/>
              <a:gd name="connsiteY2265" fmla="*/ 4184278 h 8737578"/>
              <a:gd name="connsiteX2266" fmla="*/ 9049689 w 14630399"/>
              <a:gd name="connsiteY2266" fmla="*/ 4184278 h 8737578"/>
              <a:gd name="connsiteX2267" fmla="*/ 9049689 w 14630399"/>
              <a:gd name="connsiteY2267" fmla="*/ 4182140 h 8737578"/>
              <a:gd name="connsiteX2268" fmla="*/ 9049689 w 14630399"/>
              <a:gd name="connsiteY2268" fmla="*/ 4178935 h 8737578"/>
              <a:gd name="connsiteX2269" fmla="*/ 9049689 w 14630399"/>
              <a:gd name="connsiteY2269" fmla="*/ 4176798 h 8737578"/>
              <a:gd name="connsiteX2270" fmla="*/ 9049689 w 14630399"/>
              <a:gd name="connsiteY2270" fmla="*/ 4174661 h 8737578"/>
              <a:gd name="connsiteX2271" fmla="*/ 9049689 w 14630399"/>
              <a:gd name="connsiteY2271" fmla="*/ 4171456 h 8737578"/>
              <a:gd name="connsiteX2272" fmla="*/ 9049689 w 14630399"/>
              <a:gd name="connsiteY2272" fmla="*/ 4169319 h 8737578"/>
              <a:gd name="connsiteX2273" fmla="*/ 9049689 w 14630399"/>
              <a:gd name="connsiteY2273" fmla="*/ 4166113 h 8737578"/>
              <a:gd name="connsiteX2274" fmla="*/ 9049689 w 14630399"/>
              <a:gd name="connsiteY2274" fmla="*/ 4163977 h 8737578"/>
              <a:gd name="connsiteX2275" fmla="*/ 9049689 w 14630399"/>
              <a:gd name="connsiteY2275" fmla="*/ 4161840 h 8737578"/>
              <a:gd name="connsiteX2276" fmla="*/ 9052912 w 14630399"/>
              <a:gd name="connsiteY2276" fmla="*/ 4158634 h 8737578"/>
              <a:gd name="connsiteX2277" fmla="*/ 9052912 w 14630399"/>
              <a:gd name="connsiteY2277" fmla="*/ 4156498 h 8737578"/>
              <a:gd name="connsiteX2278" fmla="*/ 9052912 w 14630399"/>
              <a:gd name="connsiteY2278" fmla="*/ 4154360 h 8737578"/>
              <a:gd name="connsiteX2279" fmla="*/ 9055061 w 14630399"/>
              <a:gd name="connsiteY2279" fmla="*/ 4151155 h 8737578"/>
              <a:gd name="connsiteX2280" fmla="*/ 9055061 w 14630399"/>
              <a:gd name="connsiteY2280" fmla="*/ 4149018 h 8737578"/>
              <a:gd name="connsiteX2281" fmla="*/ 9055061 w 14630399"/>
              <a:gd name="connsiteY2281" fmla="*/ 4146881 h 8737578"/>
              <a:gd name="connsiteX2282" fmla="*/ 9058285 w 14630399"/>
              <a:gd name="connsiteY2282" fmla="*/ 4146881 h 8737578"/>
              <a:gd name="connsiteX2283" fmla="*/ 9058285 w 14630399"/>
              <a:gd name="connsiteY2283" fmla="*/ 4143676 h 8737578"/>
              <a:gd name="connsiteX2284" fmla="*/ 9060435 w 14630399"/>
              <a:gd name="connsiteY2284" fmla="*/ 4141539 h 8737578"/>
              <a:gd name="connsiteX2285" fmla="*/ 9060435 w 14630399"/>
              <a:gd name="connsiteY2285" fmla="*/ 4138334 h 8737578"/>
              <a:gd name="connsiteX2286" fmla="*/ 9062584 w 14630399"/>
              <a:gd name="connsiteY2286" fmla="*/ 4138334 h 8737578"/>
              <a:gd name="connsiteX2287" fmla="*/ 9062584 w 14630399"/>
              <a:gd name="connsiteY2287" fmla="*/ 4136197 h 8737578"/>
              <a:gd name="connsiteX2288" fmla="*/ 9065808 w 14630399"/>
              <a:gd name="connsiteY2288" fmla="*/ 4134060 h 8737578"/>
              <a:gd name="connsiteX2289" fmla="*/ 9065808 w 14630399"/>
              <a:gd name="connsiteY2289" fmla="*/ 4130854 h 8737578"/>
              <a:gd name="connsiteX2290" fmla="*/ 9067957 w 14630399"/>
              <a:gd name="connsiteY2290" fmla="*/ 4130854 h 8737578"/>
              <a:gd name="connsiteX2291" fmla="*/ 9067957 w 14630399"/>
              <a:gd name="connsiteY2291" fmla="*/ 4128718 h 8737578"/>
              <a:gd name="connsiteX2292" fmla="*/ 9070106 w 14630399"/>
              <a:gd name="connsiteY2292" fmla="*/ 4128718 h 8737578"/>
              <a:gd name="connsiteX2293" fmla="*/ 9070106 w 14630399"/>
              <a:gd name="connsiteY2293" fmla="*/ 4126581 h 8737578"/>
              <a:gd name="connsiteX2294" fmla="*/ 9073330 w 14630399"/>
              <a:gd name="connsiteY2294" fmla="*/ 4126581 h 8737578"/>
              <a:gd name="connsiteX2295" fmla="*/ 9073330 w 14630399"/>
              <a:gd name="connsiteY2295" fmla="*/ 4123375 h 8737578"/>
              <a:gd name="connsiteX2296" fmla="*/ 9077629 w 14630399"/>
              <a:gd name="connsiteY2296" fmla="*/ 4121238 h 8737578"/>
              <a:gd name="connsiteX2297" fmla="*/ 9083001 w 14630399"/>
              <a:gd name="connsiteY2297" fmla="*/ 4115896 h 8737578"/>
              <a:gd name="connsiteX2298" fmla="*/ 9086225 w 14630399"/>
              <a:gd name="connsiteY2298" fmla="*/ 4113759 h 8737578"/>
              <a:gd name="connsiteX2299" fmla="*/ 9088375 w 14630399"/>
              <a:gd name="connsiteY2299" fmla="*/ 4113759 h 8737578"/>
              <a:gd name="connsiteX2300" fmla="*/ 9090524 w 14630399"/>
              <a:gd name="connsiteY2300" fmla="*/ 4113759 h 8737578"/>
              <a:gd name="connsiteX2301" fmla="*/ 9090524 w 14630399"/>
              <a:gd name="connsiteY2301" fmla="*/ 4111623 h 8737578"/>
              <a:gd name="connsiteX2302" fmla="*/ 9093748 w 14630399"/>
              <a:gd name="connsiteY2302" fmla="*/ 4111623 h 8737578"/>
              <a:gd name="connsiteX2303" fmla="*/ 9093748 w 14630399"/>
              <a:gd name="connsiteY2303" fmla="*/ 4108417 h 8737578"/>
              <a:gd name="connsiteX2304" fmla="*/ 9095897 w 14630399"/>
              <a:gd name="connsiteY2304" fmla="*/ 4106280 h 8737578"/>
              <a:gd name="connsiteX2305" fmla="*/ 9095897 w 14630399"/>
              <a:gd name="connsiteY2305" fmla="*/ 4103074 h 8737578"/>
              <a:gd name="connsiteX2306" fmla="*/ 9098046 w 14630399"/>
              <a:gd name="connsiteY2306" fmla="*/ 4103074 h 8737578"/>
              <a:gd name="connsiteX2307" fmla="*/ 9098046 w 14630399"/>
              <a:gd name="connsiteY2307" fmla="*/ 4100938 h 8737578"/>
              <a:gd name="connsiteX2308" fmla="*/ 9098046 w 14630399"/>
              <a:gd name="connsiteY2308" fmla="*/ 4098801 h 8737578"/>
              <a:gd name="connsiteX2309" fmla="*/ 9098046 w 14630399"/>
              <a:gd name="connsiteY2309" fmla="*/ 4095595 h 8737578"/>
              <a:gd name="connsiteX2310" fmla="*/ 9101270 w 14630399"/>
              <a:gd name="connsiteY2310" fmla="*/ 4095595 h 8737578"/>
              <a:gd name="connsiteX2311" fmla="*/ 9101270 w 14630399"/>
              <a:gd name="connsiteY2311" fmla="*/ 4093458 h 8737578"/>
              <a:gd name="connsiteX2312" fmla="*/ 9101270 w 14630399"/>
              <a:gd name="connsiteY2312" fmla="*/ 4091321 h 8737578"/>
              <a:gd name="connsiteX2313" fmla="*/ 9101270 w 14630399"/>
              <a:gd name="connsiteY2313" fmla="*/ 4088116 h 8737578"/>
              <a:gd name="connsiteX2314" fmla="*/ 9101270 w 14630399"/>
              <a:gd name="connsiteY2314" fmla="*/ 4085979 h 8737578"/>
              <a:gd name="connsiteX2315" fmla="*/ 9101270 w 14630399"/>
              <a:gd name="connsiteY2315" fmla="*/ 4083842 h 8737578"/>
              <a:gd name="connsiteX2316" fmla="*/ 9101270 w 14630399"/>
              <a:gd name="connsiteY2316" fmla="*/ 4080637 h 8737578"/>
              <a:gd name="connsiteX2317" fmla="*/ 9101270 w 14630399"/>
              <a:gd name="connsiteY2317" fmla="*/ 4075295 h 8737578"/>
              <a:gd name="connsiteX2318" fmla="*/ 9101270 w 14630399"/>
              <a:gd name="connsiteY2318" fmla="*/ 4067815 h 8737578"/>
              <a:gd name="connsiteX2319" fmla="*/ 9101270 w 14630399"/>
              <a:gd name="connsiteY2319" fmla="*/ 4065678 h 8737578"/>
              <a:gd name="connsiteX2320" fmla="*/ 9101270 w 14630399"/>
              <a:gd name="connsiteY2320" fmla="*/ 4063542 h 8737578"/>
              <a:gd name="connsiteX2321" fmla="*/ 9101270 w 14630399"/>
              <a:gd name="connsiteY2321" fmla="*/ 4052857 h 8737578"/>
              <a:gd name="connsiteX2322" fmla="*/ 9101270 w 14630399"/>
              <a:gd name="connsiteY2322" fmla="*/ 4043241 h 8737578"/>
              <a:gd name="connsiteX2323" fmla="*/ 9101270 w 14630399"/>
              <a:gd name="connsiteY2323" fmla="*/ 4040036 h 8737578"/>
              <a:gd name="connsiteX2324" fmla="*/ 9101270 w 14630399"/>
              <a:gd name="connsiteY2324" fmla="*/ 4035762 h 8737578"/>
              <a:gd name="connsiteX2325" fmla="*/ 9101270 w 14630399"/>
              <a:gd name="connsiteY2325" fmla="*/ 4032556 h 8737578"/>
              <a:gd name="connsiteX2326" fmla="*/ 9101270 w 14630399"/>
              <a:gd name="connsiteY2326" fmla="*/ 4030419 h 8737578"/>
              <a:gd name="connsiteX2327" fmla="*/ 9101270 w 14630399"/>
              <a:gd name="connsiteY2327" fmla="*/ 4017598 h 8737578"/>
              <a:gd name="connsiteX2328" fmla="*/ 9101270 w 14630399"/>
              <a:gd name="connsiteY2328" fmla="*/ 4015461 h 8737578"/>
              <a:gd name="connsiteX2329" fmla="*/ 9101270 w 14630399"/>
              <a:gd name="connsiteY2329" fmla="*/ 4010119 h 8737578"/>
              <a:gd name="connsiteX2330" fmla="*/ 9101270 w 14630399"/>
              <a:gd name="connsiteY2330" fmla="*/ 4004776 h 8737578"/>
              <a:gd name="connsiteX2331" fmla="*/ 9101270 w 14630399"/>
              <a:gd name="connsiteY2331" fmla="*/ 3997297 h 8737578"/>
              <a:gd name="connsiteX2332" fmla="*/ 9101270 w 14630399"/>
              <a:gd name="connsiteY2332" fmla="*/ 3995161 h 8737578"/>
              <a:gd name="connsiteX2333" fmla="*/ 9101270 w 14630399"/>
              <a:gd name="connsiteY2333" fmla="*/ 3987681 h 8737578"/>
              <a:gd name="connsiteX2334" fmla="*/ 9101270 w 14630399"/>
              <a:gd name="connsiteY2334" fmla="*/ 3984476 h 8737578"/>
              <a:gd name="connsiteX2335" fmla="*/ 9098046 w 14630399"/>
              <a:gd name="connsiteY2335" fmla="*/ 3980202 h 8737578"/>
              <a:gd name="connsiteX2336" fmla="*/ 9098046 w 14630399"/>
              <a:gd name="connsiteY2336" fmla="*/ 3974860 h 8737578"/>
              <a:gd name="connsiteX2337" fmla="*/ 9098046 w 14630399"/>
              <a:gd name="connsiteY2337" fmla="*/ 3972723 h 8737578"/>
              <a:gd name="connsiteX2338" fmla="*/ 9098046 w 14630399"/>
              <a:gd name="connsiteY2338" fmla="*/ 3969517 h 8737578"/>
              <a:gd name="connsiteX2339" fmla="*/ 9098046 w 14630399"/>
              <a:gd name="connsiteY2339" fmla="*/ 3967381 h 8737578"/>
              <a:gd name="connsiteX2340" fmla="*/ 9098046 w 14630399"/>
              <a:gd name="connsiteY2340" fmla="*/ 3962039 h 8737578"/>
              <a:gd name="connsiteX2341" fmla="*/ 9098046 w 14630399"/>
              <a:gd name="connsiteY2341" fmla="*/ 3952422 h 8737578"/>
              <a:gd name="connsiteX2342" fmla="*/ 9098046 w 14630399"/>
              <a:gd name="connsiteY2342" fmla="*/ 3947080 h 8737578"/>
              <a:gd name="connsiteX2343" fmla="*/ 9098046 w 14630399"/>
              <a:gd name="connsiteY2343" fmla="*/ 3944943 h 8737578"/>
              <a:gd name="connsiteX2344" fmla="*/ 9098046 w 14630399"/>
              <a:gd name="connsiteY2344" fmla="*/ 3937464 h 8737578"/>
              <a:gd name="connsiteX2345" fmla="*/ 9098046 w 14630399"/>
              <a:gd name="connsiteY2345" fmla="*/ 3934259 h 8737578"/>
              <a:gd name="connsiteX2346" fmla="*/ 9098046 w 14630399"/>
              <a:gd name="connsiteY2346" fmla="*/ 3932121 h 8737578"/>
              <a:gd name="connsiteX2347" fmla="*/ 9098046 w 14630399"/>
              <a:gd name="connsiteY2347" fmla="*/ 3928916 h 8737578"/>
              <a:gd name="connsiteX2348" fmla="*/ 9098046 w 14630399"/>
              <a:gd name="connsiteY2348" fmla="*/ 3926779 h 8737578"/>
              <a:gd name="connsiteX2349" fmla="*/ 9098046 w 14630399"/>
              <a:gd name="connsiteY2349" fmla="*/ 3919300 h 8737578"/>
              <a:gd name="connsiteX2350" fmla="*/ 9098046 w 14630399"/>
              <a:gd name="connsiteY2350" fmla="*/ 3913958 h 8737578"/>
              <a:gd name="connsiteX2351" fmla="*/ 9098046 w 14630399"/>
              <a:gd name="connsiteY2351" fmla="*/ 3911821 h 8737578"/>
              <a:gd name="connsiteX2352" fmla="*/ 9098046 w 14630399"/>
              <a:gd name="connsiteY2352" fmla="*/ 3906479 h 8737578"/>
              <a:gd name="connsiteX2353" fmla="*/ 9098046 w 14630399"/>
              <a:gd name="connsiteY2353" fmla="*/ 3904342 h 8737578"/>
              <a:gd name="connsiteX2354" fmla="*/ 9098046 w 14630399"/>
              <a:gd name="connsiteY2354" fmla="*/ 3901136 h 8737578"/>
              <a:gd name="connsiteX2355" fmla="*/ 9098046 w 14630399"/>
              <a:gd name="connsiteY2355" fmla="*/ 3896862 h 8737578"/>
              <a:gd name="connsiteX2356" fmla="*/ 9098046 w 14630399"/>
              <a:gd name="connsiteY2356" fmla="*/ 3889383 h 8737578"/>
              <a:gd name="connsiteX2357" fmla="*/ 9098046 w 14630399"/>
              <a:gd name="connsiteY2357" fmla="*/ 3878699 h 8737578"/>
              <a:gd name="connsiteX2358" fmla="*/ 9098046 w 14630399"/>
              <a:gd name="connsiteY2358" fmla="*/ 3876562 h 8737578"/>
              <a:gd name="connsiteX2359" fmla="*/ 9098046 w 14630399"/>
              <a:gd name="connsiteY2359" fmla="*/ 3873356 h 8737578"/>
              <a:gd name="connsiteX2360" fmla="*/ 9098046 w 14630399"/>
              <a:gd name="connsiteY2360" fmla="*/ 3828481 h 8737578"/>
              <a:gd name="connsiteX2361" fmla="*/ 9098046 w 14630399"/>
              <a:gd name="connsiteY2361" fmla="*/ 3821002 h 8737578"/>
              <a:gd name="connsiteX2362" fmla="*/ 9098046 w 14630399"/>
              <a:gd name="connsiteY2362" fmla="*/ 3810317 h 8737578"/>
              <a:gd name="connsiteX2363" fmla="*/ 9098046 w 14630399"/>
              <a:gd name="connsiteY2363" fmla="*/ 3795359 h 8737578"/>
              <a:gd name="connsiteX2364" fmla="*/ 9098046 w 14630399"/>
              <a:gd name="connsiteY2364" fmla="*/ 3793222 h 8737578"/>
              <a:gd name="connsiteX2365" fmla="*/ 9098046 w 14630399"/>
              <a:gd name="connsiteY2365" fmla="*/ 3780401 h 8737578"/>
              <a:gd name="connsiteX2366" fmla="*/ 9098046 w 14630399"/>
              <a:gd name="connsiteY2366" fmla="*/ 3767579 h 8737578"/>
              <a:gd name="connsiteX2367" fmla="*/ 9098046 w 14630399"/>
              <a:gd name="connsiteY2367" fmla="*/ 3760100 h 8737578"/>
              <a:gd name="connsiteX2368" fmla="*/ 9098046 w 14630399"/>
              <a:gd name="connsiteY2368" fmla="*/ 3754758 h 8737578"/>
              <a:gd name="connsiteX2369" fmla="*/ 9098046 w 14630399"/>
              <a:gd name="connsiteY2369" fmla="*/ 3743005 h 8737578"/>
              <a:gd name="connsiteX2370" fmla="*/ 9098046 w 14630399"/>
              <a:gd name="connsiteY2370" fmla="*/ 3730183 h 8737578"/>
              <a:gd name="connsiteX2371" fmla="*/ 9098046 w 14630399"/>
              <a:gd name="connsiteY2371" fmla="*/ 3715225 h 8737578"/>
              <a:gd name="connsiteX2372" fmla="*/ 9098046 w 14630399"/>
              <a:gd name="connsiteY2372" fmla="*/ 3702403 h 8737578"/>
              <a:gd name="connsiteX2373" fmla="*/ 9098046 w 14630399"/>
              <a:gd name="connsiteY2373" fmla="*/ 3697061 h 8737578"/>
              <a:gd name="connsiteX2374" fmla="*/ 9098046 w 14630399"/>
              <a:gd name="connsiteY2374" fmla="*/ 3691719 h 8737578"/>
              <a:gd name="connsiteX2375" fmla="*/ 9095897 w 14630399"/>
              <a:gd name="connsiteY2375" fmla="*/ 3684240 h 8737578"/>
              <a:gd name="connsiteX2376" fmla="*/ 9095897 w 14630399"/>
              <a:gd name="connsiteY2376" fmla="*/ 3682102 h 8737578"/>
              <a:gd name="connsiteX2377" fmla="*/ 9095897 w 14630399"/>
              <a:gd name="connsiteY2377" fmla="*/ 3676760 h 8737578"/>
              <a:gd name="connsiteX2378" fmla="*/ 9095897 w 14630399"/>
              <a:gd name="connsiteY2378" fmla="*/ 3671418 h 8737578"/>
              <a:gd name="connsiteX2379" fmla="*/ 9095897 w 14630399"/>
              <a:gd name="connsiteY2379" fmla="*/ 3661802 h 8737578"/>
              <a:gd name="connsiteX2380" fmla="*/ 9095897 w 14630399"/>
              <a:gd name="connsiteY2380" fmla="*/ 3656460 h 8737578"/>
              <a:gd name="connsiteX2381" fmla="*/ 9095897 w 14630399"/>
              <a:gd name="connsiteY2381" fmla="*/ 3648980 h 8737578"/>
              <a:gd name="connsiteX2382" fmla="*/ 9095897 w 14630399"/>
              <a:gd name="connsiteY2382" fmla="*/ 3636159 h 8737578"/>
              <a:gd name="connsiteX2383" fmla="*/ 9095897 w 14630399"/>
              <a:gd name="connsiteY2383" fmla="*/ 3628680 h 8737578"/>
              <a:gd name="connsiteX2384" fmla="*/ 9095897 w 14630399"/>
              <a:gd name="connsiteY2384" fmla="*/ 3615858 h 8737578"/>
              <a:gd name="connsiteX2385" fmla="*/ 9095897 w 14630399"/>
              <a:gd name="connsiteY2385" fmla="*/ 3613721 h 8737578"/>
              <a:gd name="connsiteX2386" fmla="*/ 9095897 w 14630399"/>
              <a:gd name="connsiteY2386" fmla="*/ 3606242 h 8737578"/>
              <a:gd name="connsiteX2387" fmla="*/ 9095897 w 14630399"/>
              <a:gd name="connsiteY2387" fmla="*/ 3593421 h 8737578"/>
              <a:gd name="connsiteX2388" fmla="*/ 9095897 w 14630399"/>
              <a:gd name="connsiteY2388" fmla="*/ 3585941 h 8737578"/>
              <a:gd name="connsiteX2389" fmla="*/ 9095897 w 14630399"/>
              <a:gd name="connsiteY2389" fmla="*/ 3533587 h 8737578"/>
              <a:gd name="connsiteX2390" fmla="*/ 9095897 w 14630399"/>
              <a:gd name="connsiteY2390" fmla="*/ 3515423 h 8737578"/>
              <a:gd name="connsiteX2391" fmla="*/ 9095897 w 14630399"/>
              <a:gd name="connsiteY2391" fmla="*/ 3510081 h 8737578"/>
              <a:gd name="connsiteX2392" fmla="*/ 9095897 w 14630399"/>
              <a:gd name="connsiteY2392" fmla="*/ 3507944 h 8737578"/>
              <a:gd name="connsiteX2393" fmla="*/ 9095897 w 14630399"/>
              <a:gd name="connsiteY2393" fmla="*/ 3505807 h 8737578"/>
              <a:gd name="connsiteX2394" fmla="*/ 9095897 w 14630399"/>
              <a:gd name="connsiteY2394" fmla="*/ 3502602 h 8737578"/>
              <a:gd name="connsiteX2395" fmla="*/ 9095897 w 14630399"/>
              <a:gd name="connsiteY2395" fmla="*/ 3492986 h 8737578"/>
              <a:gd name="connsiteX2396" fmla="*/ 9090524 w 14630399"/>
              <a:gd name="connsiteY2396" fmla="*/ 3492986 h 8737578"/>
              <a:gd name="connsiteX2397" fmla="*/ 9086225 w 14630399"/>
              <a:gd name="connsiteY2397" fmla="*/ 3492986 h 8737578"/>
              <a:gd name="connsiteX2398" fmla="*/ 9080852 w 14630399"/>
              <a:gd name="connsiteY2398" fmla="*/ 3492986 h 8737578"/>
              <a:gd name="connsiteX2399" fmla="*/ 9080852 w 14630399"/>
              <a:gd name="connsiteY2399" fmla="*/ 3495123 h 8737578"/>
              <a:gd name="connsiteX2400" fmla="*/ 9077629 w 14630399"/>
              <a:gd name="connsiteY2400" fmla="*/ 3497259 h 8737578"/>
              <a:gd name="connsiteX2401" fmla="*/ 9075479 w 14630399"/>
              <a:gd name="connsiteY2401" fmla="*/ 3497259 h 8737578"/>
              <a:gd name="connsiteX2402" fmla="*/ 9073330 w 14630399"/>
              <a:gd name="connsiteY2402" fmla="*/ 3497259 h 8737578"/>
              <a:gd name="connsiteX2403" fmla="*/ 9070106 w 14630399"/>
              <a:gd name="connsiteY2403" fmla="*/ 3500465 h 8737578"/>
              <a:gd name="connsiteX2404" fmla="*/ 9065808 w 14630399"/>
              <a:gd name="connsiteY2404" fmla="*/ 3502602 h 8737578"/>
              <a:gd name="connsiteX2405" fmla="*/ 9060435 w 14630399"/>
              <a:gd name="connsiteY2405" fmla="*/ 3505807 h 8737578"/>
              <a:gd name="connsiteX2406" fmla="*/ 9055061 w 14630399"/>
              <a:gd name="connsiteY2406" fmla="*/ 3505807 h 8737578"/>
              <a:gd name="connsiteX2407" fmla="*/ 9049689 w 14630399"/>
              <a:gd name="connsiteY2407" fmla="*/ 3507944 h 8737578"/>
              <a:gd name="connsiteX2408" fmla="*/ 9045390 w 14630399"/>
              <a:gd name="connsiteY2408" fmla="*/ 3507944 h 8737578"/>
              <a:gd name="connsiteX2409" fmla="*/ 9037867 w 14630399"/>
              <a:gd name="connsiteY2409" fmla="*/ 3513286 h 8737578"/>
              <a:gd name="connsiteX2410" fmla="*/ 9024972 w 14630399"/>
              <a:gd name="connsiteY2410" fmla="*/ 3517560 h 8737578"/>
              <a:gd name="connsiteX2411" fmla="*/ 9022823 w 14630399"/>
              <a:gd name="connsiteY2411" fmla="*/ 3517560 h 8737578"/>
              <a:gd name="connsiteX2412" fmla="*/ 9012077 w 14630399"/>
              <a:gd name="connsiteY2412" fmla="*/ 3522903 h 8737578"/>
              <a:gd name="connsiteX2413" fmla="*/ 8997032 w 14630399"/>
              <a:gd name="connsiteY2413" fmla="*/ 3528245 h 8737578"/>
              <a:gd name="connsiteX2414" fmla="*/ 8984137 w 14630399"/>
              <a:gd name="connsiteY2414" fmla="*/ 3533587 h 8737578"/>
              <a:gd name="connsiteX2415" fmla="*/ 8984137 w 14630399"/>
              <a:gd name="connsiteY2415" fmla="*/ 3535724 h 8737578"/>
              <a:gd name="connsiteX2416" fmla="*/ 8976615 w 14630399"/>
              <a:gd name="connsiteY2416" fmla="*/ 3537861 h 8737578"/>
              <a:gd name="connsiteX2417" fmla="*/ 8969092 w 14630399"/>
              <a:gd name="connsiteY2417" fmla="*/ 3541066 h 8737578"/>
              <a:gd name="connsiteX2418" fmla="*/ 8966943 w 14630399"/>
              <a:gd name="connsiteY2418" fmla="*/ 3543203 h 8737578"/>
              <a:gd name="connsiteX2419" fmla="*/ 8963719 w 14630399"/>
              <a:gd name="connsiteY2419" fmla="*/ 3543203 h 8737578"/>
              <a:gd name="connsiteX2420" fmla="*/ 8958346 w 14630399"/>
              <a:gd name="connsiteY2420" fmla="*/ 3545340 h 8737578"/>
              <a:gd name="connsiteX2421" fmla="*/ 8950823 w 14630399"/>
              <a:gd name="connsiteY2421" fmla="*/ 3548545 h 8737578"/>
              <a:gd name="connsiteX2422" fmla="*/ 8943301 w 14630399"/>
              <a:gd name="connsiteY2422" fmla="*/ 3552819 h 8737578"/>
              <a:gd name="connsiteX2423" fmla="*/ 8935779 w 14630399"/>
              <a:gd name="connsiteY2423" fmla="*/ 3556025 h 8737578"/>
              <a:gd name="connsiteX2424" fmla="*/ 8933630 w 14630399"/>
              <a:gd name="connsiteY2424" fmla="*/ 3556025 h 8737578"/>
              <a:gd name="connsiteX2425" fmla="*/ 8926107 w 14630399"/>
              <a:gd name="connsiteY2425" fmla="*/ 3558162 h 8737578"/>
              <a:gd name="connsiteX2426" fmla="*/ 8922883 w 14630399"/>
              <a:gd name="connsiteY2426" fmla="*/ 3561367 h 8737578"/>
              <a:gd name="connsiteX2427" fmla="*/ 8920734 w 14630399"/>
              <a:gd name="connsiteY2427" fmla="*/ 3561367 h 8737578"/>
              <a:gd name="connsiteX2428" fmla="*/ 8918585 w 14630399"/>
              <a:gd name="connsiteY2428" fmla="*/ 3563504 h 8737578"/>
              <a:gd name="connsiteX2429" fmla="*/ 8915361 w 14630399"/>
              <a:gd name="connsiteY2429" fmla="*/ 3565641 h 8737578"/>
              <a:gd name="connsiteX2430" fmla="*/ 8913212 w 14630399"/>
              <a:gd name="connsiteY2430" fmla="*/ 3565641 h 8737578"/>
              <a:gd name="connsiteX2431" fmla="*/ 8911063 w 14630399"/>
              <a:gd name="connsiteY2431" fmla="*/ 3565641 h 8737578"/>
              <a:gd name="connsiteX2432" fmla="*/ 8911063 w 14630399"/>
              <a:gd name="connsiteY2432" fmla="*/ 3568846 h 8737578"/>
              <a:gd name="connsiteX2433" fmla="*/ 8907839 w 14630399"/>
              <a:gd name="connsiteY2433" fmla="*/ 3568846 h 8737578"/>
              <a:gd name="connsiteX2434" fmla="*/ 8905690 w 14630399"/>
              <a:gd name="connsiteY2434" fmla="*/ 3568846 h 8737578"/>
              <a:gd name="connsiteX2435" fmla="*/ 8902466 w 14630399"/>
              <a:gd name="connsiteY2435" fmla="*/ 3568846 h 8737578"/>
              <a:gd name="connsiteX2436" fmla="*/ 8900317 w 14630399"/>
              <a:gd name="connsiteY2436" fmla="*/ 3568846 h 8737578"/>
              <a:gd name="connsiteX2437" fmla="*/ 8898167 w 14630399"/>
              <a:gd name="connsiteY2437" fmla="*/ 3568846 h 8737578"/>
              <a:gd name="connsiteX2438" fmla="*/ 8894943 w 14630399"/>
              <a:gd name="connsiteY2438" fmla="*/ 3568846 h 8737578"/>
              <a:gd name="connsiteX2439" fmla="*/ 8885272 w 14630399"/>
              <a:gd name="connsiteY2439" fmla="*/ 3570983 h 8737578"/>
              <a:gd name="connsiteX2440" fmla="*/ 8877750 w 14630399"/>
              <a:gd name="connsiteY2440" fmla="*/ 3570983 h 8737578"/>
              <a:gd name="connsiteX2441" fmla="*/ 8875601 w 14630399"/>
              <a:gd name="connsiteY2441" fmla="*/ 3570983 h 8737578"/>
              <a:gd name="connsiteX2442" fmla="*/ 8867003 w 14630399"/>
              <a:gd name="connsiteY2442" fmla="*/ 3570983 h 8737578"/>
              <a:gd name="connsiteX2443" fmla="*/ 8862705 w 14630399"/>
              <a:gd name="connsiteY2443" fmla="*/ 3570983 h 8737578"/>
              <a:gd name="connsiteX2444" fmla="*/ 8859481 w 14630399"/>
              <a:gd name="connsiteY2444" fmla="*/ 3570983 h 8737578"/>
              <a:gd name="connsiteX2445" fmla="*/ 8855183 w 14630399"/>
              <a:gd name="connsiteY2445" fmla="*/ 3573120 h 8737578"/>
              <a:gd name="connsiteX2446" fmla="*/ 8847661 w 14630399"/>
              <a:gd name="connsiteY2446" fmla="*/ 3573120 h 8737578"/>
              <a:gd name="connsiteX2447" fmla="*/ 8839063 w 14630399"/>
              <a:gd name="connsiteY2447" fmla="*/ 3573120 h 8737578"/>
              <a:gd name="connsiteX2448" fmla="*/ 8831541 w 14630399"/>
              <a:gd name="connsiteY2448" fmla="*/ 3576325 h 8737578"/>
              <a:gd name="connsiteX2449" fmla="*/ 8829392 w 14630399"/>
              <a:gd name="connsiteY2449" fmla="*/ 3576325 h 8737578"/>
              <a:gd name="connsiteX2450" fmla="*/ 8821869 w 14630399"/>
              <a:gd name="connsiteY2450" fmla="*/ 3576325 h 8737578"/>
              <a:gd name="connsiteX2451" fmla="*/ 8816497 w 14630399"/>
              <a:gd name="connsiteY2451" fmla="*/ 3576325 h 8737578"/>
              <a:gd name="connsiteX2452" fmla="*/ 8808974 w 14630399"/>
              <a:gd name="connsiteY2452" fmla="*/ 3578463 h 8737578"/>
              <a:gd name="connsiteX2453" fmla="*/ 8806825 w 14630399"/>
              <a:gd name="connsiteY2453" fmla="*/ 3578463 h 8737578"/>
              <a:gd name="connsiteX2454" fmla="*/ 8803601 w 14630399"/>
              <a:gd name="connsiteY2454" fmla="*/ 3578463 h 8737578"/>
              <a:gd name="connsiteX2455" fmla="*/ 8803601 w 14630399"/>
              <a:gd name="connsiteY2455" fmla="*/ 3576325 h 8737578"/>
              <a:gd name="connsiteX2456" fmla="*/ 8803601 w 14630399"/>
              <a:gd name="connsiteY2456" fmla="*/ 3570983 h 8737578"/>
              <a:gd name="connsiteX2457" fmla="*/ 8803601 w 14630399"/>
              <a:gd name="connsiteY2457" fmla="*/ 3565641 h 8737578"/>
              <a:gd name="connsiteX2458" fmla="*/ 8803601 w 14630399"/>
              <a:gd name="connsiteY2458" fmla="*/ 3556025 h 8737578"/>
              <a:gd name="connsiteX2459" fmla="*/ 8803601 w 14630399"/>
              <a:gd name="connsiteY2459" fmla="*/ 3541066 h 8737578"/>
              <a:gd name="connsiteX2460" fmla="*/ 8803601 w 14630399"/>
              <a:gd name="connsiteY2460" fmla="*/ 3535724 h 8737578"/>
              <a:gd name="connsiteX2461" fmla="*/ 8801452 w 14630399"/>
              <a:gd name="connsiteY2461" fmla="*/ 3530382 h 8737578"/>
              <a:gd name="connsiteX2462" fmla="*/ 8801452 w 14630399"/>
              <a:gd name="connsiteY2462" fmla="*/ 3525039 h 8737578"/>
              <a:gd name="connsiteX2463" fmla="*/ 8801452 w 14630399"/>
              <a:gd name="connsiteY2463" fmla="*/ 3513286 h 8737578"/>
              <a:gd name="connsiteX2464" fmla="*/ 8801452 w 14630399"/>
              <a:gd name="connsiteY2464" fmla="*/ 3507944 h 8737578"/>
              <a:gd name="connsiteX2465" fmla="*/ 8801452 w 14630399"/>
              <a:gd name="connsiteY2465" fmla="*/ 3489781 h 8737578"/>
              <a:gd name="connsiteX2466" fmla="*/ 8801452 w 14630399"/>
              <a:gd name="connsiteY2466" fmla="*/ 3482301 h 8737578"/>
              <a:gd name="connsiteX2467" fmla="*/ 8801452 w 14630399"/>
              <a:gd name="connsiteY2467" fmla="*/ 3472685 h 8737578"/>
              <a:gd name="connsiteX2468" fmla="*/ 8801452 w 14630399"/>
              <a:gd name="connsiteY2468" fmla="*/ 3467343 h 8737578"/>
              <a:gd name="connsiteX2469" fmla="*/ 8801452 w 14630399"/>
              <a:gd name="connsiteY2469" fmla="*/ 3462001 h 8737578"/>
              <a:gd name="connsiteX2470" fmla="*/ 8801452 w 14630399"/>
              <a:gd name="connsiteY2470" fmla="*/ 3459863 h 8737578"/>
              <a:gd name="connsiteX2471" fmla="*/ 8801452 w 14630399"/>
              <a:gd name="connsiteY2471" fmla="*/ 3454521 h 8737578"/>
              <a:gd name="connsiteX2472" fmla="*/ 8801452 w 14630399"/>
              <a:gd name="connsiteY2472" fmla="*/ 3452384 h 8737578"/>
              <a:gd name="connsiteX2473" fmla="*/ 8801452 w 14630399"/>
              <a:gd name="connsiteY2473" fmla="*/ 3447042 h 8737578"/>
              <a:gd name="connsiteX2474" fmla="*/ 8801452 w 14630399"/>
              <a:gd name="connsiteY2474" fmla="*/ 3441700 h 8737578"/>
              <a:gd name="connsiteX2475" fmla="*/ 8801452 w 14630399"/>
              <a:gd name="connsiteY2475" fmla="*/ 3439563 h 8737578"/>
              <a:gd name="connsiteX2476" fmla="*/ 8801452 w 14630399"/>
              <a:gd name="connsiteY2476" fmla="*/ 3437426 h 8737578"/>
              <a:gd name="connsiteX2477" fmla="*/ 8801452 w 14630399"/>
              <a:gd name="connsiteY2477" fmla="*/ 3434221 h 8737578"/>
              <a:gd name="connsiteX2478" fmla="*/ 8801452 w 14630399"/>
              <a:gd name="connsiteY2478" fmla="*/ 3429947 h 8737578"/>
              <a:gd name="connsiteX2479" fmla="*/ 8801452 w 14630399"/>
              <a:gd name="connsiteY2479" fmla="*/ 3424604 h 8737578"/>
              <a:gd name="connsiteX2480" fmla="*/ 8801452 w 14630399"/>
              <a:gd name="connsiteY2480" fmla="*/ 3422468 h 8737578"/>
              <a:gd name="connsiteX2481" fmla="*/ 8801452 w 14630399"/>
              <a:gd name="connsiteY2481" fmla="*/ 3419262 h 8737578"/>
              <a:gd name="connsiteX2482" fmla="*/ 8801452 w 14630399"/>
              <a:gd name="connsiteY2482" fmla="*/ 3417126 h 8737578"/>
              <a:gd name="connsiteX2483" fmla="*/ 8801452 w 14630399"/>
              <a:gd name="connsiteY2483" fmla="*/ 3413920 h 8737578"/>
              <a:gd name="connsiteX2484" fmla="*/ 8801452 w 14630399"/>
              <a:gd name="connsiteY2484" fmla="*/ 3411783 h 8737578"/>
              <a:gd name="connsiteX2485" fmla="*/ 8803601 w 14630399"/>
              <a:gd name="connsiteY2485" fmla="*/ 3409646 h 8737578"/>
              <a:gd name="connsiteX2486" fmla="*/ 8803601 w 14630399"/>
              <a:gd name="connsiteY2486" fmla="*/ 3406441 h 8737578"/>
              <a:gd name="connsiteX2487" fmla="*/ 8803601 w 14630399"/>
              <a:gd name="connsiteY2487" fmla="*/ 3404304 h 8737578"/>
              <a:gd name="connsiteX2488" fmla="*/ 8803601 w 14630399"/>
              <a:gd name="connsiteY2488" fmla="*/ 3398961 h 8737578"/>
              <a:gd name="connsiteX2489" fmla="*/ 8806825 w 14630399"/>
              <a:gd name="connsiteY2489" fmla="*/ 3394688 h 8737578"/>
              <a:gd name="connsiteX2490" fmla="*/ 8808974 w 14630399"/>
              <a:gd name="connsiteY2490" fmla="*/ 3386140 h 8737578"/>
              <a:gd name="connsiteX2491" fmla="*/ 8814347 w 14630399"/>
              <a:gd name="connsiteY2491" fmla="*/ 3376524 h 8737578"/>
              <a:gd name="connsiteX2492" fmla="*/ 8814347 w 14630399"/>
              <a:gd name="connsiteY2492" fmla="*/ 3374387 h 8737578"/>
              <a:gd name="connsiteX2493" fmla="*/ 8816497 w 14630399"/>
              <a:gd name="connsiteY2493" fmla="*/ 3369045 h 8737578"/>
              <a:gd name="connsiteX2494" fmla="*/ 8819720 w 14630399"/>
              <a:gd name="connsiteY2494" fmla="*/ 3363702 h 8737578"/>
              <a:gd name="connsiteX2495" fmla="*/ 8821869 w 14630399"/>
              <a:gd name="connsiteY2495" fmla="*/ 3361566 h 8737578"/>
              <a:gd name="connsiteX2496" fmla="*/ 8824019 w 14630399"/>
              <a:gd name="connsiteY2496" fmla="*/ 3356223 h 8737578"/>
              <a:gd name="connsiteX2497" fmla="*/ 8827243 w 14630399"/>
              <a:gd name="connsiteY2497" fmla="*/ 3350881 h 8737578"/>
              <a:gd name="connsiteX2498" fmla="*/ 8827243 w 14630399"/>
              <a:gd name="connsiteY2498" fmla="*/ 3348744 h 8737578"/>
              <a:gd name="connsiteX2499" fmla="*/ 8829392 w 14630399"/>
              <a:gd name="connsiteY2499" fmla="*/ 3343402 h 8737578"/>
              <a:gd name="connsiteX2500" fmla="*/ 8831541 w 14630399"/>
              <a:gd name="connsiteY2500" fmla="*/ 3339128 h 8737578"/>
              <a:gd name="connsiteX2501" fmla="*/ 8834765 w 14630399"/>
              <a:gd name="connsiteY2501" fmla="*/ 3333786 h 8737578"/>
              <a:gd name="connsiteX2502" fmla="*/ 8836914 w 14630399"/>
              <a:gd name="connsiteY2502" fmla="*/ 3328444 h 8737578"/>
              <a:gd name="connsiteX2503" fmla="*/ 8839063 w 14630399"/>
              <a:gd name="connsiteY2503" fmla="*/ 3326306 h 8737578"/>
              <a:gd name="connsiteX2504" fmla="*/ 8839063 w 14630399"/>
              <a:gd name="connsiteY2504" fmla="*/ 3323101 h 8737578"/>
              <a:gd name="connsiteX2505" fmla="*/ 8842287 w 14630399"/>
              <a:gd name="connsiteY2505" fmla="*/ 3323101 h 8737578"/>
              <a:gd name="connsiteX2506" fmla="*/ 8842287 w 14630399"/>
              <a:gd name="connsiteY2506" fmla="*/ 3320964 h 8737578"/>
              <a:gd name="connsiteX2507" fmla="*/ 8844437 w 14630399"/>
              <a:gd name="connsiteY2507" fmla="*/ 3315622 h 8737578"/>
              <a:gd name="connsiteX2508" fmla="*/ 8844437 w 14630399"/>
              <a:gd name="connsiteY2508" fmla="*/ 3313485 h 8737578"/>
              <a:gd name="connsiteX2509" fmla="*/ 8847661 w 14630399"/>
              <a:gd name="connsiteY2509" fmla="*/ 3311348 h 8737578"/>
              <a:gd name="connsiteX2510" fmla="*/ 8847661 w 14630399"/>
              <a:gd name="connsiteY2510" fmla="*/ 3306006 h 8737578"/>
              <a:gd name="connsiteX2511" fmla="*/ 8849809 w 14630399"/>
              <a:gd name="connsiteY2511" fmla="*/ 3300664 h 8737578"/>
              <a:gd name="connsiteX2512" fmla="*/ 8849809 w 14630399"/>
              <a:gd name="connsiteY2512" fmla="*/ 3295321 h 8737578"/>
              <a:gd name="connsiteX2513" fmla="*/ 8851959 w 14630399"/>
              <a:gd name="connsiteY2513" fmla="*/ 3291047 h 8737578"/>
              <a:gd name="connsiteX2514" fmla="*/ 8851959 w 14630399"/>
              <a:gd name="connsiteY2514" fmla="*/ 3287842 h 8737578"/>
              <a:gd name="connsiteX2515" fmla="*/ 8851959 w 14630399"/>
              <a:gd name="connsiteY2515" fmla="*/ 3285705 h 8737578"/>
              <a:gd name="connsiteX2516" fmla="*/ 8851959 w 14630399"/>
              <a:gd name="connsiteY2516" fmla="*/ 3283568 h 8737578"/>
              <a:gd name="connsiteX2517" fmla="*/ 8851959 w 14630399"/>
              <a:gd name="connsiteY2517" fmla="*/ 3280363 h 8737578"/>
              <a:gd name="connsiteX2518" fmla="*/ 8851959 w 14630399"/>
              <a:gd name="connsiteY2518" fmla="*/ 3278226 h 8737578"/>
              <a:gd name="connsiteX2519" fmla="*/ 8851959 w 14630399"/>
              <a:gd name="connsiteY2519" fmla="*/ 3272884 h 8737578"/>
              <a:gd name="connsiteX2520" fmla="*/ 8851959 w 14630399"/>
              <a:gd name="connsiteY2520" fmla="*/ 3270747 h 8737578"/>
              <a:gd name="connsiteX2521" fmla="*/ 8851959 w 14630399"/>
              <a:gd name="connsiteY2521" fmla="*/ 3265404 h 8737578"/>
              <a:gd name="connsiteX2522" fmla="*/ 8851959 w 14630399"/>
              <a:gd name="connsiteY2522" fmla="*/ 3263267 h 8737578"/>
              <a:gd name="connsiteX2523" fmla="*/ 8851959 w 14630399"/>
              <a:gd name="connsiteY2523" fmla="*/ 3260062 h 8737578"/>
              <a:gd name="connsiteX2524" fmla="*/ 8851959 w 14630399"/>
              <a:gd name="connsiteY2524" fmla="*/ 3255789 h 8737578"/>
              <a:gd name="connsiteX2525" fmla="*/ 8851959 w 14630399"/>
              <a:gd name="connsiteY2525" fmla="*/ 3252583 h 8737578"/>
              <a:gd name="connsiteX2526" fmla="*/ 8851959 w 14630399"/>
              <a:gd name="connsiteY2526" fmla="*/ 3250446 h 8737578"/>
              <a:gd name="connsiteX2527" fmla="*/ 8851959 w 14630399"/>
              <a:gd name="connsiteY2527" fmla="*/ 3248309 h 8737578"/>
              <a:gd name="connsiteX2528" fmla="*/ 8851959 w 14630399"/>
              <a:gd name="connsiteY2528" fmla="*/ 3245104 h 8737578"/>
              <a:gd name="connsiteX2529" fmla="*/ 8851959 w 14630399"/>
              <a:gd name="connsiteY2529" fmla="*/ 3228008 h 8737578"/>
              <a:gd name="connsiteX2530" fmla="*/ 8851959 w 14630399"/>
              <a:gd name="connsiteY2530" fmla="*/ 3222666 h 8737578"/>
              <a:gd name="connsiteX2531" fmla="*/ 8849809 w 14630399"/>
              <a:gd name="connsiteY2531" fmla="*/ 3215187 h 8737578"/>
              <a:gd name="connsiteX2532" fmla="*/ 8849809 w 14630399"/>
              <a:gd name="connsiteY2532" fmla="*/ 3207708 h 8737578"/>
              <a:gd name="connsiteX2533" fmla="*/ 8849809 w 14630399"/>
              <a:gd name="connsiteY2533" fmla="*/ 3204502 h 8737578"/>
              <a:gd name="connsiteX2534" fmla="*/ 8849809 w 14630399"/>
              <a:gd name="connsiteY2534" fmla="*/ 3179928 h 8737578"/>
              <a:gd name="connsiteX2535" fmla="*/ 8849809 w 14630399"/>
              <a:gd name="connsiteY2535" fmla="*/ 3174586 h 8737578"/>
              <a:gd name="connsiteX2536" fmla="*/ 8849809 w 14630399"/>
              <a:gd name="connsiteY2536" fmla="*/ 3161764 h 8737578"/>
              <a:gd name="connsiteX2537" fmla="*/ 8849809 w 14630399"/>
              <a:gd name="connsiteY2537" fmla="*/ 3157490 h 8737578"/>
              <a:gd name="connsiteX2538" fmla="*/ 8849809 w 14630399"/>
              <a:gd name="connsiteY2538" fmla="*/ 3146806 h 8737578"/>
              <a:gd name="connsiteX2539" fmla="*/ 8849809 w 14630399"/>
              <a:gd name="connsiteY2539" fmla="*/ 3144669 h 8737578"/>
              <a:gd name="connsiteX2540" fmla="*/ 8849809 w 14630399"/>
              <a:gd name="connsiteY2540" fmla="*/ 3133984 h 8737578"/>
              <a:gd name="connsiteX2541" fmla="*/ 8849809 w 14630399"/>
              <a:gd name="connsiteY2541" fmla="*/ 3124368 h 8737578"/>
              <a:gd name="connsiteX2542" fmla="*/ 8847661 w 14630399"/>
              <a:gd name="connsiteY2542" fmla="*/ 3116889 h 8737578"/>
              <a:gd name="connsiteX2543" fmla="*/ 8847661 w 14630399"/>
              <a:gd name="connsiteY2543" fmla="*/ 3111547 h 8737578"/>
              <a:gd name="connsiteX2544" fmla="*/ 8847661 w 14630399"/>
              <a:gd name="connsiteY2544" fmla="*/ 3109410 h 8737578"/>
              <a:gd name="connsiteX2545" fmla="*/ 8847661 w 14630399"/>
              <a:gd name="connsiteY2545" fmla="*/ 3106205 h 8737578"/>
              <a:gd name="connsiteX2546" fmla="*/ 8847661 w 14630399"/>
              <a:gd name="connsiteY2546" fmla="*/ 3093383 h 8737578"/>
              <a:gd name="connsiteX2547" fmla="*/ 8847661 w 14630399"/>
              <a:gd name="connsiteY2547" fmla="*/ 3085904 h 8737578"/>
              <a:gd name="connsiteX2548" fmla="*/ 8847661 w 14630399"/>
              <a:gd name="connsiteY2548" fmla="*/ 3083767 h 8737578"/>
              <a:gd name="connsiteX2549" fmla="*/ 8847661 w 14630399"/>
              <a:gd name="connsiteY2549" fmla="*/ 3070945 h 8737578"/>
              <a:gd name="connsiteX2550" fmla="*/ 8847661 w 14630399"/>
              <a:gd name="connsiteY2550" fmla="*/ 3068808 h 8737578"/>
              <a:gd name="connsiteX2551" fmla="*/ 8847661 w 14630399"/>
              <a:gd name="connsiteY2551" fmla="*/ 3065603 h 8737578"/>
              <a:gd name="connsiteX2552" fmla="*/ 8847661 w 14630399"/>
              <a:gd name="connsiteY2552" fmla="*/ 3061329 h 8737578"/>
              <a:gd name="connsiteX2553" fmla="*/ 8847661 w 14630399"/>
              <a:gd name="connsiteY2553" fmla="*/ 3055987 h 8737578"/>
              <a:gd name="connsiteX2554" fmla="*/ 8847661 w 14630399"/>
              <a:gd name="connsiteY2554" fmla="*/ 3053850 h 8737578"/>
              <a:gd name="connsiteX2555" fmla="*/ 8847661 w 14630399"/>
              <a:gd name="connsiteY2555" fmla="*/ 3050645 h 8737578"/>
              <a:gd name="connsiteX2556" fmla="*/ 8847661 w 14630399"/>
              <a:gd name="connsiteY2556" fmla="*/ 3043165 h 8737578"/>
              <a:gd name="connsiteX2557" fmla="*/ 8847661 w 14630399"/>
              <a:gd name="connsiteY2557" fmla="*/ 3041028 h 8737578"/>
              <a:gd name="connsiteX2558" fmla="*/ 8847661 w 14630399"/>
              <a:gd name="connsiteY2558" fmla="*/ 3037823 h 8737578"/>
              <a:gd name="connsiteX2559" fmla="*/ 8847661 w 14630399"/>
              <a:gd name="connsiteY2559" fmla="*/ 3035686 h 8737578"/>
              <a:gd name="connsiteX2560" fmla="*/ 8847661 w 14630399"/>
              <a:gd name="connsiteY2560" fmla="*/ 3026070 h 8737578"/>
              <a:gd name="connsiteX2561" fmla="*/ 8847661 w 14630399"/>
              <a:gd name="connsiteY2561" fmla="*/ 3018591 h 8737578"/>
              <a:gd name="connsiteX2562" fmla="*/ 8847661 w 14630399"/>
              <a:gd name="connsiteY2562" fmla="*/ 3013248 h 8737578"/>
              <a:gd name="connsiteX2563" fmla="*/ 8847661 w 14630399"/>
              <a:gd name="connsiteY2563" fmla="*/ 3010043 h 8737578"/>
              <a:gd name="connsiteX2564" fmla="*/ 8847661 w 14630399"/>
              <a:gd name="connsiteY2564" fmla="*/ 3007906 h 8737578"/>
              <a:gd name="connsiteX2565" fmla="*/ 8847661 w 14630399"/>
              <a:gd name="connsiteY2565" fmla="*/ 3002564 h 8737578"/>
              <a:gd name="connsiteX2566" fmla="*/ 8847661 w 14630399"/>
              <a:gd name="connsiteY2566" fmla="*/ 2995085 h 8737578"/>
              <a:gd name="connsiteX2567" fmla="*/ 8847661 w 14630399"/>
              <a:gd name="connsiteY2567" fmla="*/ 2990811 h 8737578"/>
              <a:gd name="connsiteX2568" fmla="*/ 8844437 w 14630399"/>
              <a:gd name="connsiteY2568" fmla="*/ 2983332 h 8737578"/>
              <a:gd name="connsiteX2569" fmla="*/ 8844437 w 14630399"/>
              <a:gd name="connsiteY2569" fmla="*/ 2977989 h 8737578"/>
              <a:gd name="connsiteX2570" fmla="*/ 8844437 w 14630399"/>
              <a:gd name="connsiteY2570" fmla="*/ 2972647 h 8737578"/>
              <a:gd name="connsiteX2571" fmla="*/ 8844437 w 14630399"/>
              <a:gd name="connsiteY2571" fmla="*/ 2970510 h 8737578"/>
              <a:gd name="connsiteX2572" fmla="*/ 8844437 w 14630399"/>
              <a:gd name="connsiteY2572" fmla="*/ 2967305 h 8737578"/>
              <a:gd name="connsiteX2573" fmla="*/ 8842287 w 14630399"/>
              <a:gd name="connsiteY2573" fmla="*/ 2965168 h 8737578"/>
              <a:gd name="connsiteX2574" fmla="*/ 8842287 w 14630399"/>
              <a:gd name="connsiteY2574" fmla="*/ 2963031 h 8737578"/>
              <a:gd name="connsiteX2575" fmla="*/ 8839063 w 14630399"/>
              <a:gd name="connsiteY2575" fmla="*/ 2957689 h 8737578"/>
              <a:gd name="connsiteX2576" fmla="*/ 8836914 w 14630399"/>
              <a:gd name="connsiteY2576" fmla="*/ 2947004 h 8737578"/>
              <a:gd name="connsiteX2577" fmla="*/ 8834765 w 14630399"/>
              <a:gd name="connsiteY2577" fmla="*/ 2944868 h 8737578"/>
              <a:gd name="connsiteX2578" fmla="*/ 8831541 w 14630399"/>
              <a:gd name="connsiteY2578" fmla="*/ 2939525 h 8737578"/>
              <a:gd name="connsiteX2579" fmla="*/ 8829392 w 14630399"/>
              <a:gd name="connsiteY2579" fmla="*/ 2932046 h 8737578"/>
              <a:gd name="connsiteX2580" fmla="*/ 8829392 w 14630399"/>
              <a:gd name="connsiteY2580" fmla="*/ 2929909 h 8737578"/>
              <a:gd name="connsiteX2581" fmla="*/ 8796079 w 14630399"/>
              <a:gd name="connsiteY2581" fmla="*/ 2929909 h 8737578"/>
              <a:gd name="connsiteX2582" fmla="*/ 8763840 w 14630399"/>
              <a:gd name="connsiteY2582" fmla="*/ 2929909 h 8737578"/>
              <a:gd name="connsiteX2583" fmla="*/ 8745572 w 14630399"/>
              <a:gd name="connsiteY2583" fmla="*/ 2929909 h 8737578"/>
              <a:gd name="connsiteX2584" fmla="*/ 8700438 w 14630399"/>
              <a:gd name="connsiteY2584" fmla="*/ 2932046 h 8737578"/>
              <a:gd name="connsiteX2585" fmla="*/ 8652080 w 14630399"/>
              <a:gd name="connsiteY2585" fmla="*/ 2932046 h 8737578"/>
              <a:gd name="connsiteX2586" fmla="*/ 8608021 w 14630399"/>
              <a:gd name="connsiteY2586" fmla="*/ 2932046 h 8737578"/>
              <a:gd name="connsiteX2587" fmla="*/ 8605871 w 14630399"/>
              <a:gd name="connsiteY2587" fmla="*/ 2883966 h 8737578"/>
              <a:gd name="connsiteX2588" fmla="*/ 8605871 w 14630399"/>
              <a:gd name="connsiteY2588" fmla="*/ 2835885 h 8737578"/>
              <a:gd name="connsiteX2589" fmla="*/ 8605871 w 14630399"/>
              <a:gd name="connsiteY2589" fmla="*/ 2788873 h 8737578"/>
              <a:gd name="connsiteX2590" fmla="*/ 8605871 w 14630399"/>
              <a:gd name="connsiteY2590" fmla="*/ 2748271 h 8737578"/>
              <a:gd name="connsiteX2591" fmla="*/ 8603722 w 14630399"/>
              <a:gd name="connsiteY2591" fmla="*/ 2715149 h 8737578"/>
              <a:gd name="connsiteX2592" fmla="*/ 8603722 w 14630399"/>
              <a:gd name="connsiteY2592" fmla="*/ 2692712 h 8737578"/>
              <a:gd name="connsiteX2593" fmla="*/ 8603722 w 14630399"/>
              <a:gd name="connsiteY2593" fmla="*/ 2659589 h 8737578"/>
              <a:gd name="connsiteX2594" fmla="*/ 8603722 w 14630399"/>
              <a:gd name="connsiteY2594" fmla="*/ 2646768 h 8737578"/>
              <a:gd name="connsiteX2595" fmla="*/ 8603722 w 14630399"/>
              <a:gd name="connsiteY2595" fmla="*/ 2644631 h 8737578"/>
              <a:gd name="connsiteX2596" fmla="*/ 8600499 w 14630399"/>
              <a:gd name="connsiteY2596" fmla="*/ 2596550 h 8737578"/>
              <a:gd name="connsiteX2597" fmla="*/ 8600499 w 14630399"/>
              <a:gd name="connsiteY2597" fmla="*/ 2546333 h 8737578"/>
              <a:gd name="connsiteX2598" fmla="*/ 8568260 w 14630399"/>
              <a:gd name="connsiteY2598" fmla="*/ 2546333 h 8737578"/>
              <a:gd name="connsiteX2599" fmla="*/ 8553215 w 14630399"/>
              <a:gd name="connsiteY2599" fmla="*/ 2546333 h 8737578"/>
              <a:gd name="connsiteX2600" fmla="*/ 8501634 w 14630399"/>
              <a:gd name="connsiteY2600" fmla="*/ 2548470 h 8737578"/>
              <a:gd name="connsiteX2601" fmla="*/ 8453276 w 14630399"/>
              <a:gd name="connsiteY2601" fmla="*/ 2548470 h 8737578"/>
              <a:gd name="connsiteX2602" fmla="*/ 8408142 w 14630399"/>
              <a:gd name="connsiteY2602" fmla="*/ 2548470 h 8737578"/>
              <a:gd name="connsiteX2603" fmla="*/ 8359784 w 14630399"/>
              <a:gd name="connsiteY2603" fmla="*/ 2548470 h 8737578"/>
              <a:gd name="connsiteX2604" fmla="*/ 8311427 w 14630399"/>
              <a:gd name="connsiteY2604" fmla="*/ 2548470 h 8737578"/>
              <a:gd name="connsiteX2605" fmla="*/ 8285636 w 14630399"/>
              <a:gd name="connsiteY2605" fmla="*/ 2548470 h 8737578"/>
              <a:gd name="connsiteX2606" fmla="*/ 8260920 w 14630399"/>
              <a:gd name="connsiteY2606" fmla="*/ 2548470 h 8737578"/>
              <a:gd name="connsiteX2607" fmla="*/ 8258770 w 14630399"/>
              <a:gd name="connsiteY2607" fmla="*/ 2548470 h 8737578"/>
              <a:gd name="connsiteX2608" fmla="*/ 8250173 w 14630399"/>
              <a:gd name="connsiteY2608" fmla="*/ 2548470 h 8737578"/>
              <a:gd name="connsiteX2609" fmla="*/ 8245875 w 14630399"/>
              <a:gd name="connsiteY2609" fmla="*/ 2548470 h 8737578"/>
              <a:gd name="connsiteX2610" fmla="*/ 8242651 w 14630399"/>
              <a:gd name="connsiteY2610" fmla="*/ 2548470 h 8737578"/>
              <a:gd name="connsiteX2611" fmla="*/ 8240502 w 14630399"/>
              <a:gd name="connsiteY2611" fmla="*/ 2548470 h 8737578"/>
              <a:gd name="connsiteX2612" fmla="*/ 8214711 w 14630399"/>
              <a:gd name="connsiteY2612" fmla="*/ 2548470 h 8737578"/>
              <a:gd name="connsiteX2613" fmla="*/ 8212562 w 14630399"/>
              <a:gd name="connsiteY2613" fmla="*/ 2548470 h 8737578"/>
              <a:gd name="connsiteX2614" fmla="*/ 8210413 w 14630399"/>
              <a:gd name="connsiteY2614" fmla="*/ 2535648 h 8737578"/>
              <a:gd name="connsiteX2615" fmla="*/ 8166353 w 14630399"/>
              <a:gd name="connsiteY2615" fmla="*/ 2535648 h 8737578"/>
              <a:gd name="connsiteX2616" fmla="*/ 8164204 w 14630399"/>
              <a:gd name="connsiteY2616" fmla="*/ 2535648 h 8737578"/>
              <a:gd name="connsiteX2617" fmla="*/ 8134115 w 14630399"/>
              <a:gd name="connsiteY2617" fmla="*/ 2535648 h 8737578"/>
              <a:gd name="connsiteX2618" fmla="*/ 0 w 14630399"/>
              <a:gd name="connsiteY2618" fmla="*/ 0 h 8737578"/>
              <a:gd name="connsiteX2619" fmla="*/ 14630399 w 14630399"/>
              <a:gd name="connsiteY2619" fmla="*/ 0 h 8737578"/>
              <a:gd name="connsiteX2620" fmla="*/ 14630399 w 14630399"/>
              <a:gd name="connsiteY2620" fmla="*/ 8737578 h 8737578"/>
              <a:gd name="connsiteX2621" fmla="*/ 0 w 14630399"/>
              <a:gd name="connsiteY2621" fmla="*/ 8737578 h 8737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Lst>
            <a:rect l="l" t="t" r="r" b="b"/>
            <a:pathLst>
              <a:path w="14630399" h="8737578">
                <a:moveTo>
                  <a:pt x="7676790" y="5611022"/>
                </a:moveTo>
                <a:lnTo>
                  <a:pt x="7678638" y="5611022"/>
                </a:lnTo>
                <a:lnTo>
                  <a:pt x="7680787" y="5611022"/>
                </a:lnTo>
                <a:lnTo>
                  <a:pt x="7684011" y="5611022"/>
                </a:lnTo>
                <a:lnTo>
                  <a:pt x="7686160" y="5611022"/>
                </a:lnTo>
                <a:lnTo>
                  <a:pt x="7688308" y="5611022"/>
                </a:lnTo>
                <a:lnTo>
                  <a:pt x="7691532" y="5611022"/>
                </a:lnTo>
                <a:lnTo>
                  <a:pt x="7693681" y="5611022"/>
                </a:lnTo>
                <a:lnTo>
                  <a:pt x="7695830" y="5611022"/>
                </a:lnTo>
                <a:lnTo>
                  <a:pt x="7695830" y="5611230"/>
                </a:lnTo>
                <a:lnTo>
                  <a:pt x="7694286" y="5611230"/>
                </a:lnTo>
                <a:lnTo>
                  <a:pt x="7692138" y="5611230"/>
                </a:lnTo>
                <a:lnTo>
                  <a:pt x="7688917" y="5611230"/>
                </a:lnTo>
                <a:lnTo>
                  <a:pt x="7686769" y="5611230"/>
                </a:lnTo>
                <a:lnTo>
                  <a:pt x="7684621" y="5611230"/>
                </a:lnTo>
                <a:lnTo>
                  <a:pt x="7681399" y="5611230"/>
                </a:lnTo>
                <a:lnTo>
                  <a:pt x="7679251" y="5611230"/>
                </a:lnTo>
                <a:lnTo>
                  <a:pt x="7677104" y="5611230"/>
                </a:lnTo>
                <a:close/>
                <a:moveTo>
                  <a:pt x="7660513" y="5605715"/>
                </a:moveTo>
                <a:lnTo>
                  <a:pt x="7673266" y="5608885"/>
                </a:lnTo>
                <a:lnTo>
                  <a:pt x="7673400" y="5608974"/>
                </a:lnTo>
                <a:lnTo>
                  <a:pt x="7660995" y="5605889"/>
                </a:lnTo>
                <a:close/>
                <a:moveTo>
                  <a:pt x="7643672" y="5601406"/>
                </a:moveTo>
                <a:lnTo>
                  <a:pt x="7648553" y="5601406"/>
                </a:lnTo>
                <a:lnTo>
                  <a:pt x="7649135" y="5601616"/>
                </a:lnTo>
                <a:lnTo>
                  <a:pt x="7643813" y="5601616"/>
                </a:lnTo>
                <a:close/>
                <a:moveTo>
                  <a:pt x="7630820" y="5596169"/>
                </a:moveTo>
                <a:lnTo>
                  <a:pt x="7641031" y="5598200"/>
                </a:lnTo>
                <a:lnTo>
                  <a:pt x="7641097" y="5598298"/>
                </a:lnTo>
                <a:lnTo>
                  <a:pt x="7630926" y="5596275"/>
                </a:lnTo>
                <a:close/>
                <a:moveTo>
                  <a:pt x="7623267" y="5593926"/>
                </a:moveTo>
                <a:lnTo>
                  <a:pt x="7624914" y="5593926"/>
                </a:lnTo>
                <a:lnTo>
                  <a:pt x="7628138" y="5593926"/>
                </a:lnTo>
                <a:lnTo>
                  <a:pt x="7628351" y="5594138"/>
                </a:lnTo>
                <a:lnTo>
                  <a:pt x="7625557" y="5594138"/>
                </a:lnTo>
                <a:lnTo>
                  <a:pt x="7623409" y="5594138"/>
                </a:lnTo>
                <a:close/>
                <a:moveTo>
                  <a:pt x="7608054" y="5590721"/>
                </a:moveTo>
                <a:lnTo>
                  <a:pt x="7613095" y="5590721"/>
                </a:lnTo>
                <a:lnTo>
                  <a:pt x="7617393" y="5590721"/>
                </a:lnTo>
                <a:lnTo>
                  <a:pt x="7620616" y="5590721"/>
                </a:lnTo>
                <a:lnTo>
                  <a:pt x="7620759" y="5590933"/>
                </a:lnTo>
                <a:lnTo>
                  <a:pt x="7618040" y="5590933"/>
                </a:lnTo>
                <a:lnTo>
                  <a:pt x="7613744" y="5590933"/>
                </a:lnTo>
                <a:lnTo>
                  <a:pt x="7608375" y="5590933"/>
                </a:lnTo>
                <a:close/>
                <a:moveTo>
                  <a:pt x="7577088" y="5586446"/>
                </a:moveTo>
                <a:lnTo>
                  <a:pt x="7579786" y="5586446"/>
                </a:lnTo>
                <a:lnTo>
                  <a:pt x="7581935" y="5586446"/>
                </a:lnTo>
                <a:lnTo>
                  <a:pt x="7589456" y="5588583"/>
                </a:lnTo>
                <a:lnTo>
                  <a:pt x="7594829" y="5588583"/>
                </a:lnTo>
                <a:lnTo>
                  <a:pt x="7600201" y="5588583"/>
                </a:lnTo>
                <a:lnTo>
                  <a:pt x="7604499" y="5588583"/>
                </a:lnTo>
                <a:lnTo>
                  <a:pt x="7604821" y="5588797"/>
                </a:lnTo>
                <a:lnTo>
                  <a:pt x="7600857" y="5588797"/>
                </a:lnTo>
                <a:lnTo>
                  <a:pt x="7595488" y="5588797"/>
                </a:lnTo>
                <a:lnTo>
                  <a:pt x="7590118" y="5588797"/>
                </a:lnTo>
                <a:lnTo>
                  <a:pt x="7582601" y="5586660"/>
                </a:lnTo>
                <a:lnTo>
                  <a:pt x="7580453" y="5586660"/>
                </a:lnTo>
                <a:lnTo>
                  <a:pt x="7577232" y="5586660"/>
                </a:lnTo>
                <a:close/>
                <a:moveTo>
                  <a:pt x="7567352" y="5583241"/>
                </a:moveTo>
                <a:lnTo>
                  <a:pt x="7569041" y="5583241"/>
                </a:lnTo>
                <a:lnTo>
                  <a:pt x="7574414" y="5583241"/>
                </a:lnTo>
                <a:lnTo>
                  <a:pt x="7574557" y="5583455"/>
                </a:lnTo>
                <a:lnTo>
                  <a:pt x="7569714" y="5583455"/>
                </a:lnTo>
                <a:lnTo>
                  <a:pt x="7567567" y="5583455"/>
                </a:lnTo>
                <a:close/>
                <a:moveTo>
                  <a:pt x="7557686" y="5581104"/>
                </a:moveTo>
                <a:lnTo>
                  <a:pt x="7559371" y="5581104"/>
                </a:lnTo>
                <a:lnTo>
                  <a:pt x="7561520" y="5581104"/>
                </a:lnTo>
                <a:lnTo>
                  <a:pt x="7564743" y="5581104"/>
                </a:lnTo>
                <a:lnTo>
                  <a:pt x="7564959" y="5581319"/>
                </a:lnTo>
                <a:lnTo>
                  <a:pt x="7562197" y="5581319"/>
                </a:lnTo>
                <a:lnTo>
                  <a:pt x="7560049" y="5581319"/>
                </a:lnTo>
                <a:lnTo>
                  <a:pt x="7557902" y="5581319"/>
                </a:lnTo>
                <a:close/>
                <a:moveTo>
                  <a:pt x="7549094" y="5577898"/>
                </a:moveTo>
                <a:lnTo>
                  <a:pt x="7553998" y="5577898"/>
                </a:lnTo>
                <a:lnTo>
                  <a:pt x="7554215" y="5578114"/>
                </a:lnTo>
                <a:lnTo>
                  <a:pt x="7549310" y="5578114"/>
                </a:lnTo>
                <a:close/>
                <a:moveTo>
                  <a:pt x="7541359" y="5575761"/>
                </a:moveTo>
                <a:lnTo>
                  <a:pt x="7546477" y="5575761"/>
                </a:lnTo>
                <a:lnTo>
                  <a:pt x="7546694" y="5575977"/>
                </a:lnTo>
                <a:lnTo>
                  <a:pt x="7541793" y="5575977"/>
                </a:lnTo>
                <a:close/>
                <a:moveTo>
                  <a:pt x="7529763" y="5573624"/>
                </a:moveTo>
                <a:lnTo>
                  <a:pt x="7531434" y="5573624"/>
                </a:lnTo>
                <a:lnTo>
                  <a:pt x="7533583" y="5573624"/>
                </a:lnTo>
                <a:lnTo>
                  <a:pt x="7536807" y="5573624"/>
                </a:lnTo>
                <a:lnTo>
                  <a:pt x="7537242" y="5573841"/>
                </a:lnTo>
                <a:lnTo>
                  <a:pt x="7534276" y="5573841"/>
                </a:lnTo>
                <a:lnTo>
                  <a:pt x="7532128" y="5573841"/>
                </a:lnTo>
                <a:lnTo>
                  <a:pt x="7529980" y="5573841"/>
                </a:lnTo>
                <a:close/>
                <a:moveTo>
                  <a:pt x="7466621" y="5570419"/>
                </a:moveTo>
                <a:lnTo>
                  <a:pt x="7485232" y="5570419"/>
                </a:lnTo>
                <a:lnTo>
                  <a:pt x="7505647" y="5570419"/>
                </a:lnTo>
                <a:lnTo>
                  <a:pt x="7508870" y="5570419"/>
                </a:lnTo>
                <a:lnTo>
                  <a:pt x="7513168" y="5570419"/>
                </a:lnTo>
                <a:lnTo>
                  <a:pt x="7516392" y="5570419"/>
                </a:lnTo>
                <a:lnTo>
                  <a:pt x="7518541" y="5570419"/>
                </a:lnTo>
                <a:lnTo>
                  <a:pt x="7520690" y="5570419"/>
                </a:lnTo>
                <a:lnTo>
                  <a:pt x="7526062" y="5570419"/>
                </a:lnTo>
                <a:lnTo>
                  <a:pt x="7526280" y="5570636"/>
                </a:lnTo>
                <a:lnTo>
                  <a:pt x="7521389" y="5570636"/>
                </a:lnTo>
                <a:lnTo>
                  <a:pt x="7519241" y="5570636"/>
                </a:lnTo>
                <a:lnTo>
                  <a:pt x="7517094" y="5570636"/>
                </a:lnTo>
                <a:lnTo>
                  <a:pt x="7513872" y="5570636"/>
                </a:lnTo>
                <a:lnTo>
                  <a:pt x="7509576" y="5570636"/>
                </a:lnTo>
                <a:lnTo>
                  <a:pt x="7506355" y="5570636"/>
                </a:lnTo>
                <a:lnTo>
                  <a:pt x="7485951" y="5570636"/>
                </a:lnTo>
                <a:lnTo>
                  <a:pt x="7466621" y="5570636"/>
                </a:lnTo>
                <a:close/>
                <a:moveTo>
                  <a:pt x="7476286" y="5436854"/>
                </a:moveTo>
                <a:lnTo>
                  <a:pt x="7477710" y="5436854"/>
                </a:lnTo>
                <a:lnTo>
                  <a:pt x="7477710" y="5437101"/>
                </a:lnTo>
                <a:lnTo>
                  <a:pt x="7476286" y="5437101"/>
                </a:lnTo>
                <a:close/>
                <a:moveTo>
                  <a:pt x="7473890" y="5434717"/>
                </a:moveTo>
                <a:lnTo>
                  <a:pt x="7475561" y="5434717"/>
                </a:lnTo>
                <a:lnTo>
                  <a:pt x="7475561" y="5434964"/>
                </a:lnTo>
                <a:lnTo>
                  <a:pt x="7474138" y="5434964"/>
                </a:lnTo>
                <a:close/>
                <a:moveTo>
                  <a:pt x="7425190" y="5429375"/>
                </a:moveTo>
                <a:lnTo>
                  <a:pt x="7437955" y="5429375"/>
                </a:lnTo>
                <a:lnTo>
                  <a:pt x="7447625" y="5431512"/>
                </a:lnTo>
                <a:lnTo>
                  <a:pt x="7455146" y="5431512"/>
                </a:lnTo>
                <a:lnTo>
                  <a:pt x="7457295" y="5431512"/>
                </a:lnTo>
                <a:lnTo>
                  <a:pt x="7460519" y="5431512"/>
                </a:lnTo>
                <a:lnTo>
                  <a:pt x="7462668" y="5431512"/>
                </a:lnTo>
                <a:lnTo>
                  <a:pt x="7465891" y="5431512"/>
                </a:lnTo>
                <a:lnTo>
                  <a:pt x="7468040" y="5431512"/>
                </a:lnTo>
                <a:lnTo>
                  <a:pt x="7470189" y="5431512"/>
                </a:lnTo>
                <a:lnTo>
                  <a:pt x="7470438" y="5431759"/>
                </a:lnTo>
                <a:lnTo>
                  <a:pt x="7468769" y="5431759"/>
                </a:lnTo>
                <a:lnTo>
                  <a:pt x="7466621" y="5431759"/>
                </a:lnTo>
                <a:lnTo>
                  <a:pt x="7463399" y="5431759"/>
                </a:lnTo>
                <a:lnTo>
                  <a:pt x="7461251" y="5431759"/>
                </a:lnTo>
                <a:lnTo>
                  <a:pt x="7458030" y="5431759"/>
                </a:lnTo>
                <a:lnTo>
                  <a:pt x="7455882" y="5431759"/>
                </a:lnTo>
                <a:lnTo>
                  <a:pt x="7448365" y="5431759"/>
                </a:lnTo>
                <a:lnTo>
                  <a:pt x="7438700" y="5429623"/>
                </a:lnTo>
                <a:lnTo>
                  <a:pt x="7425813" y="5429623"/>
                </a:lnTo>
                <a:close/>
                <a:moveTo>
                  <a:pt x="7410778" y="5427237"/>
                </a:moveTo>
                <a:lnTo>
                  <a:pt x="7414316" y="5427237"/>
                </a:lnTo>
                <a:lnTo>
                  <a:pt x="7419688" y="5427237"/>
                </a:lnTo>
                <a:lnTo>
                  <a:pt x="7420314" y="5427486"/>
                </a:lnTo>
                <a:lnTo>
                  <a:pt x="7415074" y="5427486"/>
                </a:lnTo>
                <a:lnTo>
                  <a:pt x="7410778" y="5427486"/>
                </a:lnTo>
                <a:close/>
                <a:moveTo>
                  <a:pt x="7323793" y="5038297"/>
                </a:moveTo>
                <a:lnTo>
                  <a:pt x="7346624" y="5038297"/>
                </a:lnTo>
                <a:lnTo>
                  <a:pt x="7346512" y="5038632"/>
                </a:lnTo>
                <a:lnTo>
                  <a:pt x="7323793" y="5038632"/>
                </a:lnTo>
                <a:close/>
                <a:moveTo>
                  <a:pt x="7319497" y="5017996"/>
                </a:moveTo>
                <a:lnTo>
                  <a:pt x="7320836" y="5017996"/>
                </a:lnTo>
                <a:lnTo>
                  <a:pt x="7322985" y="5017996"/>
                </a:lnTo>
                <a:lnTo>
                  <a:pt x="7322985" y="5018334"/>
                </a:lnTo>
                <a:lnTo>
                  <a:pt x="7321645" y="5018334"/>
                </a:lnTo>
                <a:lnTo>
                  <a:pt x="7319497" y="5018334"/>
                </a:lnTo>
                <a:close/>
                <a:moveTo>
                  <a:pt x="7347419" y="4936788"/>
                </a:moveTo>
                <a:lnTo>
                  <a:pt x="7348773" y="4936788"/>
                </a:lnTo>
                <a:lnTo>
                  <a:pt x="7348773" y="4937145"/>
                </a:lnTo>
                <a:lnTo>
                  <a:pt x="7347419" y="4937145"/>
                </a:lnTo>
                <a:close/>
                <a:moveTo>
                  <a:pt x="7336680" y="4932514"/>
                </a:moveTo>
                <a:lnTo>
                  <a:pt x="7338028" y="4932514"/>
                </a:lnTo>
                <a:lnTo>
                  <a:pt x="7343400" y="4934651"/>
                </a:lnTo>
                <a:lnTo>
                  <a:pt x="7346624" y="4934651"/>
                </a:lnTo>
                <a:lnTo>
                  <a:pt x="7346624" y="4935008"/>
                </a:lnTo>
                <a:lnTo>
                  <a:pt x="7344197" y="4935008"/>
                </a:lnTo>
                <a:lnTo>
                  <a:pt x="7338827" y="4932872"/>
                </a:lnTo>
                <a:lnTo>
                  <a:pt x="7336680" y="4932872"/>
                </a:lnTo>
                <a:close/>
                <a:moveTo>
                  <a:pt x="7359231" y="4886936"/>
                </a:moveTo>
                <a:lnTo>
                  <a:pt x="7364569" y="4894369"/>
                </a:lnTo>
                <a:lnTo>
                  <a:pt x="7363815" y="4894048"/>
                </a:lnTo>
                <a:lnTo>
                  <a:pt x="7358954" y="4887280"/>
                </a:lnTo>
                <a:close/>
                <a:moveTo>
                  <a:pt x="7405409" y="4510041"/>
                </a:moveTo>
                <a:lnTo>
                  <a:pt x="7405525" y="4510156"/>
                </a:lnTo>
                <a:lnTo>
                  <a:pt x="7405525" y="4511476"/>
                </a:lnTo>
                <a:lnTo>
                  <a:pt x="7405409" y="4510901"/>
                </a:lnTo>
                <a:close/>
                <a:moveTo>
                  <a:pt x="7402187" y="4504814"/>
                </a:moveTo>
                <a:lnTo>
                  <a:pt x="7402301" y="4504814"/>
                </a:lnTo>
                <a:lnTo>
                  <a:pt x="7402301" y="4505672"/>
                </a:lnTo>
                <a:lnTo>
                  <a:pt x="7402187" y="4505559"/>
                </a:lnTo>
                <a:close/>
                <a:moveTo>
                  <a:pt x="7400039" y="4502510"/>
                </a:moveTo>
                <a:lnTo>
                  <a:pt x="7400151" y="4502677"/>
                </a:lnTo>
                <a:lnTo>
                  <a:pt x="7400151" y="4503423"/>
                </a:lnTo>
                <a:lnTo>
                  <a:pt x="7400039" y="4503423"/>
                </a:lnTo>
                <a:close/>
                <a:moveTo>
                  <a:pt x="7397892" y="4497335"/>
                </a:moveTo>
                <a:lnTo>
                  <a:pt x="7398002" y="4497335"/>
                </a:lnTo>
                <a:lnTo>
                  <a:pt x="7398002" y="4498246"/>
                </a:lnTo>
                <a:lnTo>
                  <a:pt x="7397892" y="4498081"/>
                </a:lnTo>
                <a:close/>
                <a:moveTo>
                  <a:pt x="7791168" y="4464213"/>
                </a:moveTo>
                <a:lnTo>
                  <a:pt x="7791312" y="4464213"/>
                </a:lnTo>
                <a:lnTo>
                  <a:pt x="7793461" y="4477034"/>
                </a:lnTo>
                <a:lnTo>
                  <a:pt x="7793461" y="4484513"/>
                </a:lnTo>
                <a:lnTo>
                  <a:pt x="7793461" y="4497335"/>
                </a:lnTo>
                <a:lnTo>
                  <a:pt x="7793461" y="4502677"/>
                </a:lnTo>
                <a:lnTo>
                  <a:pt x="7793461" y="4510156"/>
                </a:lnTo>
                <a:lnTo>
                  <a:pt x="7793461" y="4514430"/>
                </a:lnTo>
                <a:lnTo>
                  <a:pt x="7793461" y="4522978"/>
                </a:lnTo>
                <a:lnTo>
                  <a:pt x="7793461" y="4530457"/>
                </a:lnTo>
                <a:lnTo>
                  <a:pt x="7793461" y="4537936"/>
                </a:lnTo>
                <a:lnTo>
                  <a:pt x="7793461" y="4542210"/>
                </a:lnTo>
                <a:lnTo>
                  <a:pt x="7793461" y="4558237"/>
                </a:lnTo>
                <a:lnTo>
                  <a:pt x="7793461" y="4562511"/>
                </a:lnTo>
                <a:lnTo>
                  <a:pt x="7793461" y="4580675"/>
                </a:lnTo>
                <a:lnTo>
                  <a:pt x="7793461" y="4582811"/>
                </a:lnTo>
                <a:lnTo>
                  <a:pt x="7793461" y="4590291"/>
                </a:lnTo>
                <a:lnTo>
                  <a:pt x="7793461" y="4595633"/>
                </a:lnTo>
                <a:lnTo>
                  <a:pt x="7793461" y="4597770"/>
                </a:lnTo>
                <a:lnTo>
                  <a:pt x="7793461" y="4603112"/>
                </a:lnTo>
                <a:lnTo>
                  <a:pt x="7793461" y="4610591"/>
                </a:lnTo>
                <a:lnTo>
                  <a:pt x="7793461" y="4613797"/>
                </a:lnTo>
                <a:lnTo>
                  <a:pt x="7793461" y="4615934"/>
                </a:lnTo>
                <a:lnTo>
                  <a:pt x="7793461" y="4618071"/>
                </a:lnTo>
                <a:lnTo>
                  <a:pt x="7793461" y="4625550"/>
                </a:lnTo>
                <a:lnTo>
                  <a:pt x="7793461" y="4628755"/>
                </a:lnTo>
                <a:lnTo>
                  <a:pt x="7793461" y="4634097"/>
                </a:lnTo>
                <a:lnTo>
                  <a:pt x="7793461" y="4636234"/>
                </a:lnTo>
                <a:lnTo>
                  <a:pt x="7793461" y="4641577"/>
                </a:lnTo>
                <a:lnTo>
                  <a:pt x="7793461" y="4643713"/>
                </a:lnTo>
                <a:lnTo>
                  <a:pt x="7793461" y="4649056"/>
                </a:lnTo>
                <a:lnTo>
                  <a:pt x="7793461" y="4656535"/>
                </a:lnTo>
                <a:lnTo>
                  <a:pt x="7793461" y="4658672"/>
                </a:lnTo>
                <a:lnTo>
                  <a:pt x="7793461" y="4661877"/>
                </a:lnTo>
                <a:lnTo>
                  <a:pt x="7793461" y="4664014"/>
                </a:lnTo>
                <a:lnTo>
                  <a:pt x="7793461" y="4669356"/>
                </a:lnTo>
                <a:lnTo>
                  <a:pt x="7793461" y="4673630"/>
                </a:lnTo>
                <a:lnTo>
                  <a:pt x="7793461" y="4678973"/>
                </a:lnTo>
                <a:lnTo>
                  <a:pt x="7793461" y="4681109"/>
                </a:lnTo>
                <a:lnTo>
                  <a:pt x="7793461" y="4686452"/>
                </a:lnTo>
                <a:lnTo>
                  <a:pt x="7793461" y="4693931"/>
                </a:lnTo>
                <a:lnTo>
                  <a:pt x="7793461" y="4699273"/>
                </a:lnTo>
                <a:lnTo>
                  <a:pt x="7793461" y="4704615"/>
                </a:lnTo>
                <a:lnTo>
                  <a:pt x="7793461" y="4708889"/>
                </a:lnTo>
                <a:lnTo>
                  <a:pt x="7793461" y="4714232"/>
                </a:lnTo>
                <a:lnTo>
                  <a:pt x="7793461" y="4716369"/>
                </a:lnTo>
                <a:lnTo>
                  <a:pt x="7793461" y="4719574"/>
                </a:lnTo>
                <a:lnTo>
                  <a:pt x="7793461" y="4727053"/>
                </a:lnTo>
                <a:lnTo>
                  <a:pt x="7793461" y="4729190"/>
                </a:lnTo>
                <a:lnTo>
                  <a:pt x="7793461" y="4736669"/>
                </a:lnTo>
                <a:lnTo>
                  <a:pt x="7793461" y="4742011"/>
                </a:lnTo>
                <a:lnTo>
                  <a:pt x="7793461" y="4747354"/>
                </a:lnTo>
                <a:lnTo>
                  <a:pt x="7793461" y="4749491"/>
                </a:lnTo>
                <a:lnTo>
                  <a:pt x="7793461" y="4752696"/>
                </a:lnTo>
                <a:lnTo>
                  <a:pt x="7793461" y="4754833"/>
                </a:lnTo>
                <a:lnTo>
                  <a:pt x="7793461" y="4756970"/>
                </a:lnTo>
                <a:lnTo>
                  <a:pt x="7793461" y="4760175"/>
                </a:lnTo>
                <a:lnTo>
                  <a:pt x="7793461" y="4762312"/>
                </a:lnTo>
                <a:lnTo>
                  <a:pt x="7793461" y="4767654"/>
                </a:lnTo>
                <a:lnTo>
                  <a:pt x="7793461" y="4771928"/>
                </a:lnTo>
                <a:lnTo>
                  <a:pt x="7793461" y="4775134"/>
                </a:lnTo>
                <a:lnTo>
                  <a:pt x="7793461" y="4777271"/>
                </a:lnTo>
                <a:lnTo>
                  <a:pt x="7793461" y="4784750"/>
                </a:lnTo>
                <a:lnTo>
                  <a:pt x="7793461" y="4790092"/>
                </a:lnTo>
                <a:lnTo>
                  <a:pt x="7793461" y="4795434"/>
                </a:lnTo>
                <a:lnTo>
                  <a:pt x="7793461" y="4799708"/>
                </a:lnTo>
                <a:lnTo>
                  <a:pt x="7793461" y="4805050"/>
                </a:lnTo>
                <a:lnTo>
                  <a:pt x="7793461" y="4808256"/>
                </a:lnTo>
                <a:lnTo>
                  <a:pt x="7793461" y="4810393"/>
                </a:lnTo>
                <a:lnTo>
                  <a:pt x="7793461" y="4812530"/>
                </a:lnTo>
                <a:lnTo>
                  <a:pt x="7793461" y="4815735"/>
                </a:lnTo>
                <a:lnTo>
                  <a:pt x="7793461" y="4820009"/>
                </a:lnTo>
                <a:lnTo>
                  <a:pt x="7793461" y="4825351"/>
                </a:lnTo>
                <a:lnTo>
                  <a:pt x="7793461" y="4832830"/>
                </a:lnTo>
                <a:lnTo>
                  <a:pt x="7791312" y="4836036"/>
                </a:lnTo>
                <a:lnTo>
                  <a:pt x="7791312" y="4840310"/>
                </a:lnTo>
                <a:lnTo>
                  <a:pt x="7791312" y="4845652"/>
                </a:lnTo>
                <a:lnTo>
                  <a:pt x="7791312" y="4847789"/>
                </a:lnTo>
                <a:lnTo>
                  <a:pt x="7791312" y="4850994"/>
                </a:lnTo>
                <a:lnTo>
                  <a:pt x="7789163" y="4855268"/>
                </a:lnTo>
                <a:lnTo>
                  <a:pt x="7789163" y="4863816"/>
                </a:lnTo>
                <a:lnTo>
                  <a:pt x="7789163" y="4868089"/>
                </a:lnTo>
                <a:lnTo>
                  <a:pt x="7785939" y="4873432"/>
                </a:lnTo>
                <a:lnTo>
                  <a:pt x="7785939" y="4875569"/>
                </a:lnTo>
                <a:lnTo>
                  <a:pt x="7785939" y="4878774"/>
                </a:lnTo>
                <a:lnTo>
                  <a:pt x="7785939" y="4880911"/>
                </a:lnTo>
                <a:lnTo>
                  <a:pt x="7783790" y="4886253"/>
                </a:lnTo>
                <a:lnTo>
                  <a:pt x="7783790" y="4893732"/>
                </a:lnTo>
                <a:lnTo>
                  <a:pt x="7780566" y="4899075"/>
                </a:lnTo>
                <a:lnTo>
                  <a:pt x="7778417" y="4903348"/>
                </a:lnTo>
                <a:lnTo>
                  <a:pt x="7778417" y="4908691"/>
                </a:lnTo>
                <a:lnTo>
                  <a:pt x="7776267" y="4914033"/>
                </a:lnTo>
                <a:lnTo>
                  <a:pt x="7776267" y="4916170"/>
                </a:lnTo>
                <a:lnTo>
                  <a:pt x="7776267" y="4921512"/>
                </a:lnTo>
                <a:lnTo>
                  <a:pt x="7773044" y="4928991"/>
                </a:lnTo>
                <a:lnTo>
                  <a:pt x="7770894" y="4936471"/>
                </a:lnTo>
                <a:lnTo>
                  <a:pt x="7770894" y="4941813"/>
                </a:lnTo>
                <a:lnTo>
                  <a:pt x="7768745" y="4946087"/>
                </a:lnTo>
                <a:lnTo>
                  <a:pt x="7765521" y="4951429"/>
                </a:lnTo>
                <a:lnTo>
                  <a:pt x="7765521" y="4956771"/>
                </a:lnTo>
                <a:lnTo>
                  <a:pt x="7765521" y="4958908"/>
                </a:lnTo>
                <a:lnTo>
                  <a:pt x="7763372" y="4966387"/>
                </a:lnTo>
                <a:lnTo>
                  <a:pt x="7763372" y="4971730"/>
                </a:lnTo>
                <a:lnTo>
                  <a:pt x="7763372" y="4973867"/>
                </a:lnTo>
                <a:lnTo>
                  <a:pt x="7763372" y="4979209"/>
                </a:lnTo>
                <a:lnTo>
                  <a:pt x="7761223" y="4986688"/>
                </a:lnTo>
                <a:lnTo>
                  <a:pt x="7757999" y="4994167"/>
                </a:lnTo>
                <a:lnTo>
                  <a:pt x="7757999" y="4999510"/>
                </a:lnTo>
                <a:lnTo>
                  <a:pt x="7755850" y="5004852"/>
                </a:lnTo>
                <a:lnTo>
                  <a:pt x="7752626" y="5012331"/>
                </a:lnTo>
                <a:lnTo>
                  <a:pt x="7752626" y="5014468"/>
                </a:lnTo>
                <a:lnTo>
                  <a:pt x="7750477" y="5019810"/>
                </a:lnTo>
                <a:lnTo>
                  <a:pt x="7750477" y="5021947"/>
                </a:lnTo>
                <a:lnTo>
                  <a:pt x="7748327" y="5027289"/>
                </a:lnTo>
                <a:lnTo>
                  <a:pt x="7748327" y="5029426"/>
                </a:lnTo>
                <a:lnTo>
                  <a:pt x="7745103" y="5034769"/>
                </a:lnTo>
                <a:lnTo>
                  <a:pt x="7745103" y="5042248"/>
                </a:lnTo>
                <a:lnTo>
                  <a:pt x="7743897" y="5045248"/>
                </a:lnTo>
                <a:lnTo>
                  <a:pt x="7742033" y="5045777"/>
                </a:lnTo>
                <a:lnTo>
                  <a:pt x="7744181" y="5040434"/>
                </a:lnTo>
                <a:lnTo>
                  <a:pt x="7744181" y="5032955"/>
                </a:lnTo>
                <a:lnTo>
                  <a:pt x="7747405" y="5027612"/>
                </a:lnTo>
                <a:lnTo>
                  <a:pt x="7747405" y="5025475"/>
                </a:lnTo>
                <a:lnTo>
                  <a:pt x="7749554" y="5020133"/>
                </a:lnTo>
                <a:lnTo>
                  <a:pt x="7749554" y="5017996"/>
                </a:lnTo>
                <a:lnTo>
                  <a:pt x="7751703" y="5012653"/>
                </a:lnTo>
                <a:lnTo>
                  <a:pt x="7751703" y="5010516"/>
                </a:lnTo>
                <a:lnTo>
                  <a:pt x="7754926" y="5003036"/>
                </a:lnTo>
                <a:lnTo>
                  <a:pt x="7757075" y="4997694"/>
                </a:lnTo>
                <a:lnTo>
                  <a:pt x="7757075" y="4992351"/>
                </a:lnTo>
                <a:lnTo>
                  <a:pt x="7760299" y="4984872"/>
                </a:lnTo>
                <a:lnTo>
                  <a:pt x="7762448" y="4977392"/>
                </a:lnTo>
                <a:lnTo>
                  <a:pt x="7762448" y="4972049"/>
                </a:lnTo>
                <a:lnTo>
                  <a:pt x="7762448" y="4969912"/>
                </a:lnTo>
                <a:lnTo>
                  <a:pt x="7762448" y="4964570"/>
                </a:lnTo>
                <a:lnTo>
                  <a:pt x="7764597" y="4957090"/>
                </a:lnTo>
                <a:lnTo>
                  <a:pt x="7764597" y="4954953"/>
                </a:lnTo>
                <a:lnTo>
                  <a:pt x="7764597" y="4949611"/>
                </a:lnTo>
                <a:lnTo>
                  <a:pt x="7767820" y="4944268"/>
                </a:lnTo>
                <a:lnTo>
                  <a:pt x="7769969" y="4939994"/>
                </a:lnTo>
                <a:lnTo>
                  <a:pt x="7769969" y="4934651"/>
                </a:lnTo>
                <a:lnTo>
                  <a:pt x="7772118" y="4927172"/>
                </a:lnTo>
                <a:lnTo>
                  <a:pt x="7775341" y="4919692"/>
                </a:lnTo>
                <a:lnTo>
                  <a:pt x="7775341" y="4914349"/>
                </a:lnTo>
                <a:lnTo>
                  <a:pt x="7775341" y="4912212"/>
                </a:lnTo>
                <a:lnTo>
                  <a:pt x="7777490" y="4906870"/>
                </a:lnTo>
                <a:lnTo>
                  <a:pt x="7777490" y="4901527"/>
                </a:lnTo>
                <a:lnTo>
                  <a:pt x="7779639" y="4897253"/>
                </a:lnTo>
                <a:lnTo>
                  <a:pt x="7782863" y="4891911"/>
                </a:lnTo>
                <a:lnTo>
                  <a:pt x="7782863" y="4884431"/>
                </a:lnTo>
                <a:lnTo>
                  <a:pt x="7785012" y="4879088"/>
                </a:lnTo>
                <a:lnTo>
                  <a:pt x="7785012" y="4876951"/>
                </a:lnTo>
                <a:lnTo>
                  <a:pt x="7785012" y="4873746"/>
                </a:lnTo>
                <a:lnTo>
                  <a:pt x="7785012" y="4871609"/>
                </a:lnTo>
                <a:lnTo>
                  <a:pt x="7788235" y="4866266"/>
                </a:lnTo>
                <a:lnTo>
                  <a:pt x="7788235" y="4861992"/>
                </a:lnTo>
                <a:lnTo>
                  <a:pt x="7788235" y="4853444"/>
                </a:lnTo>
                <a:lnTo>
                  <a:pt x="7790384" y="4849170"/>
                </a:lnTo>
                <a:lnTo>
                  <a:pt x="7790384" y="4845964"/>
                </a:lnTo>
                <a:lnTo>
                  <a:pt x="7790384" y="4843827"/>
                </a:lnTo>
                <a:lnTo>
                  <a:pt x="7790384" y="4838485"/>
                </a:lnTo>
                <a:lnTo>
                  <a:pt x="7790384" y="4834211"/>
                </a:lnTo>
                <a:lnTo>
                  <a:pt x="7792533" y="4831005"/>
                </a:lnTo>
                <a:lnTo>
                  <a:pt x="7792533" y="4823526"/>
                </a:lnTo>
                <a:lnTo>
                  <a:pt x="7792533" y="4818183"/>
                </a:lnTo>
                <a:lnTo>
                  <a:pt x="7792533" y="4813909"/>
                </a:lnTo>
                <a:lnTo>
                  <a:pt x="7792533" y="4810703"/>
                </a:lnTo>
                <a:lnTo>
                  <a:pt x="7792533" y="4808566"/>
                </a:lnTo>
                <a:lnTo>
                  <a:pt x="7792533" y="4806429"/>
                </a:lnTo>
                <a:lnTo>
                  <a:pt x="7792533" y="4803224"/>
                </a:lnTo>
                <a:lnTo>
                  <a:pt x="7792533" y="4797881"/>
                </a:lnTo>
                <a:lnTo>
                  <a:pt x="7792533" y="4793607"/>
                </a:lnTo>
                <a:lnTo>
                  <a:pt x="7792533" y="4788264"/>
                </a:lnTo>
                <a:lnTo>
                  <a:pt x="7792533" y="4782922"/>
                </a:lnTo>
                <a:lnTo>
                  <a:pt x="7792533" y="4775442"/>
                </a:lnTo>
                <a:lnTo>
                  <a:pt x="7792533" y="4773305"/>
                </a:lnTo>
                <a:lnTo>
                  <a:pt x="7792533" y="4770100"/>
                </a:lnTo>
                <a:lnTo>
                  <a:pt x="7792533" y="4765826"/>
                </a:lnTo>
                <a:lnTo>
                  <a:pt x="7792533" y="4760483"/>
                </a:lnTo>
                <a:lnTo>
                  <a:pt x="7792533" y="4758346"/>
                </a:lnTo>
                <a:lnTo>
                  <a:pt x="7792533" y="4755140"/>
                </a:lnTo>
                <a:lnTo>
                  <a:pt x="7792533" y="4753003"/>
                </a:lnTo>
                <a:lnTo>
                  <a:pt x="7792533" y="4751264"/>
                </a:lnTo>
                <a:lnTo>
                  <a:pt x="7793084" y="4751264"/>
                </a:lnTo>
                <a:lnTo>
                  <a:pt x="7793084" y="4748059"/>
                </a:lnTo>
                <a:lnTo>
                  <a:pt x="7793084" y="4745923"/>
                </a:lnTo>
                <a:lnTo>
                  <a:pt x="7793084" y="4740581"/>
                </a:lnTo>
                <a:lnTo>
                  <a:pt x="7793084" y="4735240"/>
                </a:lnTo>
                <a:lnTo>
                  <a:pt x="7793084" y="4727762"/>
                </a:lnTo>
                <a:lnTo>
                  <a:pt x="7793084" y="4725625"/>
                </a:lnTo>
                <a:lnTo>
                  <a:pt x="7793084" y="4718147"/>
                </a:lnTo>
                <a:lnTo>
                  <a:pt x="7793084" y="4714942"/>
                </a:lnTo>
                <a:lnTo>
                  <a:pt x="7793084" y="4712806"/>
                </a:lnTo>
                <a:lnTo>
                  <a:pt x="7793084" y="4707465"/>
                </a:lnTo>
                <a:lnTo>
                  <a:pt x="7793084" y="4703191"/>
                </a:lnTo>
                <a:lnTo>
                  <a:pt x="7793084" y="4697850"/>
                </a:lnTo>
                <a:lnTo>
                  <a:pt x="7793084" y="4692509"/>
                </a:lnTo>
                <a:lnTo>
                  <a:pt x="7793084" y="4685031"/>
                </a:lnTo>
                <a:lnTo>
                  <a:pt x="7793084" y="4679689"/>
                </a:lnTo>
                <a:lnTo>
                  <a:pt x="7793084" y="4677553"/>
                </a:lnTo>
                <a:lnTo>
                  <a:pt x="7793084" y="4672211"/>
                </a:lnTo>
                <a:lnTo>
                  <a:pt x="7793084" y="4667938"/>
                </a:lnTo>
                <a:lnTo>
                  <a:pt x="7793084" y="4662597"/>
                </a:lnTo>
                <a:lnTo>
                  <a:pt x="7793084" y="4660460"/>
                </a:lnTo>
                <a:lnTo>
                  <a:pt x="7793084" y="4657255"/>
                </a:lnTo>
                <a:lnTo>
                  <a:pt x="7793084" y="4655119"/>
                </a:lnTo>
                <a:lnTo>
                  <a:pt x="7793084" y="4647641"/>
                </a:lnTo>
                <a:lnTo>
                  <a:pt x="7793084" y="4642299"/>
                </a:lnTo>
                <a:lnTo>
                  <a:pt x="7793084" y="4640163"/>
                </a:lnTo>
                <a:lnTo>
                  <a:pt x="7793084" y="4634821"/>
                </a:lnTo>
                <a:lnTo>
                  <a:pt x="7793084" y="4632685"/>
                </a:lnTo>
                <a:lnTo>
                  <a:pt x="7793084" y="4627343"/>
                </a:lnTo>
                <a:lnTo>
                  <a:pt x="7793084" y="4624139"/>
                </a:lnTo>
                <a:lnTo>
                  <a:pt x="7793084" y="4616661"/>
                </a:lnTo>
                <a:lnTo>
                  <a:pt x="7793084" y="4614524"/>
                </a:lnTo>
                <a:lnTo>
                  <a:pt x="7793084" y="4612387"/>
                </a:lnTo>
                <a:lnTo>
                  <a:pt x="7793084" y="4609183"/>
                </a:lnTo>
                <a:lnTo>
                  <a:pt x="7793084" y="4601705"/>
                </a:lnTo>
                <a:lnTo>
                  <a:pt x="7793084" y="4596363"/>
                </a:lnTo>
                <a:lnTo>
                  <a:pt x="7793084" y="4594227"/>
                </a:lnTo>
                <a:lnTo>
                  <a:pt x="7793084" y="4588885"/>
                </a:lnTo>
                <a:lnTo>
                  <a:pt x="7793084" y="4581407"/>
                </a:lnTo>
                <a:lnTo>
                  <a:pt x="7793084" y="4579271"/>
                </a:lnTo>
                <a:lnTo>
                  <a:pt x="7793084" y="4561110"/>
                </a:lnTo>
                <a:lnTo>
                  <a:pt x="7793084" y="4556837"/>
                </a:lnTo>
                <a:lnTo>
                  <a:pt x="7793084" y="4540813"/>
                </a:lnTo>
                <a:lnTo>
                  <a:pt x="7793084" y="4536540"/>
                </a:lnTo>
                <a:lnTo>
                  <a:pt x="7793084" y="4529062"/>
                </a:lnTo>
                <a:lnTo>
                  <a:pt x="7793084" y="4521584"/>
                </a:lnTo>
                <a:lnTo>
                  <a:pt x="7793084" y="4513037"/>
                </a:lnTo>
                <a:lnTo>
                  <a:pt x="7793084" y="4508764"/>
                </a:lnTo>
                <a:lnTo>
                  <a:pt x="7793084" y="4501286"/>
                </a:lnTo>
                <a:lnTo>
                  <a:pt x="7793084" y="4495945"/>
                </a:lnTo>
                <a:lnTo>
                  <a:pt x="7793084" y="4483125"/>
                </a:lnTo>
                <a:lnTo>
                  <a:pt x="7793084" y="4475647"/>
                </a:lnTo>
                <a:close/>
                <a:moveTo>
                  <a:pt x="7336680" y="4456734"/>
                </a:moveTo>
                <a:lnTo>
                  <a:pt x="7336749" y="4456734"/>
                </a:lnTo>
                <a:lnTo>
                  <a:pt x="7336749" y="4458583"/>
                </a:lnTo>
                <a:lnTo>
                  <a:pt x="7336680" y="4458555"/>
                </a:lnTo>
                <a:close/>
                <a:moveTo>
                  <a:pt x="7154065" y="4456734"/>
                </a:moveTo>
                <a:lnTo>
                  <a:pt x="7154118" y="4456734"/>
                </a:lnTo>
                <a:lnTo>
                  <a:pt x="7154118" y="4458555"/>
                </a:lnTo>
                <a:lnTo>
                  <a:pt x="7154065" y="4458555"/>
                </a:lnTo>
                <a:close/>
                <a:moveTo>
                  <a:pt x="7163736" y="4451391"/>
                </a:moveTo>
                <a:lnTo>
                  <a:pt x="7163783" y="4451391"/>
                </a:lnTo>
                <a:lnTo>
                  <a:pt x="7163783" y="4453214"/>
                </a:lnTo>
                <a:lnTo>
                  <a:pt x="7163736" y="4453214"/>
                </a:lnTo>
                <a:close/>
                <a:moveTo>
                  <a:pt x="7286207" y="4426817"/>
                </a:moveTo>
                <a:lnTo>
                  <a:pt x="7286243" y="4426817"/>
                </a:lnTo>
                <a:lnTo>
                  <a:pt x="7286243" y="4427575"/>
                </a:lnTo>
                <a:lnTo>
                  <a:pt x="7286207" y="4427575"/>
                </a:lnTo>
                <a:close/>
                <a:moveTo>
                  <a:pt x="7215318" y="4423611"/>
                </a:moveTo>
                <a:lnTo>
                  <a:pt x="7215330" y="4423611"/>
                </a:lnTo>
                <a:lnTo>
                  <a:pt x="7215330" y="4425438"/>
                </a:lnTo>
                <a:lnTo>
                  <a:pt x="7215318" y="4425438"/>
                </a:lnTo>
                <a:close/>
                <a:moveTo>
                  <a:pt x="6496399" y="4102490"/>
                </a:moveTo>
                <a:lnTo>
                  <a:pt x="6496399" y="4103074"/>
                </a:lnTo>
                <a:lnTo>
                  <a:pt x="6494250" y="4106280"/>
                </a:lnTo>
                <a:lnTo>
                  <a:pt x="6492258" y="4107600"/>
                </a:lnTo>
                <a:lnTo>
                  <a:pt x="6491527" y="4107090"/>
                </a:lnTo>
                <a:lnTo>
                  <a:pt x="6494748" y="4104954"/>
                </a:lnTo>
                <a:close/>
                <a:moveTo>
                  <a:pt x="6496896" y="4099612"/>
                </a:moveTo>
                <a:lnTo>
                  <a:pt x="6499623" y="4099612"/>
                </a:lnTo>
                <a:lnTo>
                  <a:pt x="6499623" y="4100938"/>
                </a:lnTo>
                <a:lnTo>
                  <a:pt x="6496896" y="4100938"/>
                </a:lnTo>
                <a:close/>
                <a:moveTo>
                  <a:pt x="6509294" y="4083492"/>
                </a:moveTo>
                <a:lnTo>
                  <a:pt x="6509294" y="4083842"/>
                </a:lnTo>
                <a:lnTo>
                  <a:pt x="6507145" y="4088116"/>
                </a:lnTo>
                <a:lnTo>
                  <a:pt x="6503921" y="4091321"/>
                </a:lnTo>
                <a:lnTo>
                  <a:pt x="6500117" y="4095103"/>
                </a:lnTo>
                <a:lnTo>
                  <a:pt x="6500117" y="4094271"/>
                </a:lnTo>
                <a:lnTo>
                  <a:pt x="6504414" y="4089998"/>
                </a:lnTo>
                <a:lnTo>
                  <a:pt x="6507635" y="4086793"/>
                </a:lnTo>
                <a:close/>
                <a:moveTo>
                  <a:pt x="6511444" y="4077663"/>
                </a:moveTo>
                <a:lnTo>
                  <a:pt x="6511444" y="4078500"/>
                </a:lnTo>
                <a:lnTo>
                  <a:pt x="6509782" y="4080151"/>
                </a:lnTo>
                <a:lnTo>
                  <a:pt x="6509782" y="4079315"/>
                </a:lnTo>
                <a:close/>
                <a:moveTo>
                  <a:pt x="6514667" y="4072159"/>
                </a:moveTo>
                <a:lnTo>
                  <a:pt x="6514667" y="4073158"/>
                </a:lnTo>
                <a:lnTo>
                  <a:pt x="6511930" y="4074972"/>
                </a:lnTo>
                <a:lnTo>
                  <a:pt x="6511930" y="4073974"/>
                </a:lnTo>
                <a:close/>
                <a:moveTo>
                  <a:pt x="6519237" y="4055163"/>
                </a:moveTo>
                <a:lnTo>
                  <a:pt x="6518966" y="4056062"/>
                </a:lnTo>
                <a:lnTo>
                  <a:pt x="6517060" y="4059851"/>
                </a:lnTo>
                <a:lnTo>
                  <a:pt x="6517300" y="4059018"/>
                </a:lnTo>
                <a:close/>
                <a:moveTo>
                  <a:pt x="6535085" y="3997083"/>
                </a:moveTo>
                <a:lnTo>
                  <a:pt x="6535085" y="3997297"/>
                </a:lnTo>
                <a:lnTo>
                  <a:pt x="6532224" y="4003936"/>
                </a:lnTo>
                <a:lnTo>
                  <a:pt x="6532334" y="4003467"/>
                </a:lnTo>
                <a:close/>
                <a:moveTo>
                  <a:pt x="6535556" y="3990648"/>
                </a:moveTo>
                <a:lnTo>
                  <a:pt x="6537235" y="3990648"/>
                </a:lnTo>
                <a:lnTo>
                  <a:pt x="6537235" y="3991955"/>
                </a:lnTo>
                <a:lnTo>
                  <a:pt x="6535556" y="3991955"/>
                </a:lnTo>
                <a:close/>
                <a:moveTo>
                  <a:pt x="6544757" y="3972435"/>
                </a:moveTo>
                <a:lnTo>
                  <a:pt x="6544757" y="3972723"/>
                </a:lnTo>
                <a:lnTo>
                  <a:pt x="6539383" y="3984476"/>
                </a:lnTo>
                <a:lnTo>
                  <a:pt x="6537704" y="3986981"/>
                </a:lnTo>
                <a:lnTo>
                  <a:pt x="6537704" y="3986375"/>
                </a:lnTo>
                <a:lnTo>
                  <a:pt x="6539851" y="3983170"/>
                </a:lnTo>
                <a:close/>
                <a:moveTo>
                  <a:pt x="6550130" y="3963331"/>
                </a:moveTo>
                <a:lnTo>
                  <a:pt x="6550130" y="3964175"/>
                </a:lnTo>
                <a:lnTo>
                  <a:pt x="6546906" y="3967381"/>
                </a:lnTo>
                <a:lnTo>
                  <a:pt x="6545221" y="3967381"/>
                </a:lnTo>
                <a:lnTo>
                  <a:pt x="6545221" y="3966077"/>
                </a:lnTo>
                <a:lnTo>
                  <a:pt x="6547369" y="3966077"/>
                </a:lnTo>
                <a:close/>
                <a:moveTo>
                  <a:pt x="6555503" y="3958902"/>
                </a:moveTo>
                <a:lnTo>
                  <a:pt x="6555503" y="3959901"/>
                </a:lnTo>
                <a:lnTo>
                  <a:pt x="6552280" y="3962039"/>
                </a:lnTo>
                <a:lnTo>
                  <a:pt x="6550590" y="3962039"/>
                </a:lnTo>
                <a:lnTo>
                  <a:pt x="6550590" y="3960736"/>
                </a:lnTo>
                <a:lnTo>
                  <a:pt x="6552738" y="3960736"/>
                </a:lnTo>
                <a:close/>
                <a:moveTo>
                  <a:pt x="6580659" y="3936166"/>
                </a:moveTo>
                <a:lnTo>
                  <a:pt x="6583443" y="3936166"/>
                </a:lnTo>
                <a:lnTo>
                  <a:pt x="6583443" y="3937464"/>
                </a:lnTo>
                <a:lnTo>
                  <a:pt x="6580219" y="3937464"/>
                </a:lnTo>
                <a:lnTo>
                  <a:pt x="6578069" y="3939601"/>
                </a:lnTo>
                <a:lnTo>
                  <a:pt x="6570547" y="3944943"/>
                </a:lnTo>
                <a:lnTo>
                  <a:pt x="6557652" y="3954559"/>
                </a:lnTo>
                <a:lnTo>
                  <a:pt x="6555960" y="3956241"/>
                </a:lnTo>
                <a:lnTo>
                  <a:pt x="6555960" y="3955395"/>
                </a:lnTo>
                <a:lnTo>
                  <a:pt x="6558108" y="3953258"/>
                </a:lnTo>
                <a:lnTo>
                  <a:pt x="6570994" y="3943643"/>
                </a:lnTo>
                <a:lnTo>
                  <a:pt x="6578511" y="3938302"/>
                </a:lnTo>
                <a:close/>
                <a:moveTo>
                  <a:pt x="6583881" y="3932961"/>
                </a:moveTo>
                <a:lnTo>
                  <a:pt x="6585593" y="3932961"/>
                </a:lnTo>
                <a:lnTo>
                  <a:pt x="6585593" y="3934259"/>
                </a:lnTo>
                <a:lnTo>
                  <a:pt x="6583881" y="3934259"/>
                </a:lnTo>
                <a:close/>
                <a:moveTo>
                  <a:pt x="6598488" y="3918713"/>
                </a:moveTo>
                <a:lnTo>
                  <a:pt x="6598488" y="3919300"/>
                </a:lnTo>
                <a:lnTo>
                  <a:pt x="6595263" y="3924642"/>
                </a:lnTo>
                <a:lnTo>
                  <a:pt x="6593115" y="3926779"/>
                </a:lnTo>
                <a:lnTo>
                  <a:pt x="6590965" y="3928916"/>
                </a:lnTo>
                <a:lnTo>
                  <a:pt x="6587741" y="3932121"/>
                </a:lnTo>
                <a:lnTo>
                  <a:pt x="6586029" y="3932121"/>
                </a:lnTo>
                <a:lnTo>
                  <a:pt x="6586029" y="3930824"/>
                </a:lnTo>
                <a:lnTo>
                  <a:pt x="6588177" y="3930824"/>
                </a:lnTo>
                <a:lnTo>
                  <a:pt x="6591398" y="3927619"/>
                </a:lnTo>
                <a:lnTo>
                  <a:pt x="6593546" y="3925483"/>
                </a:lnTo>
                <a:lnTo>
                  <a:pt x="6595694" y="3923346"/>
                </a:lnTo>
                <a:close/>
                <a:moveTo>
                  <a:pt x="6600857" y="3912971"/>
                </a:moveTo>
                <a:lnTo>
                  <a:pt x="6600637" y="3913958"/>
                </a:lnTo>
                <a:lnTo>
                  <a:pt x="6598915" y="3916526"/>
                </a:lnTo>
                <a:lnTo>
                  <a:pt x="6598915" y="3915868"/>
                </a:lnTo>
                <a:close/>
                <a:moveTo>
                  <a:pt x="6603211" y="3903049"/>
                </a:moveTo>
                <a:lnTo>
                  <a:pt x="6606010" y="3903049"/>
                </a:lnTo>
                <a:lnTo>
                  <a:pt x="6606010" y="3904342"/>
                </a:lnTo>
                <a:lnTo>
                  <a:pt x="6602923" y="3904342"/>
                </a:lnTo>
                <a:close/>
                <a:moveTo>
                  <a:pt x="8119070" y="2535648"/>
                </a:moveTo>
                <a:lnTo>
                  <a:pt x="8067489" y="2538854"/>
                </a:lnTo>
                <a:lnTo>
                  <a:pt x="8019131" y="2538854"/>
                </a:lnTo>
                <a:lnTo>
                  <a:pt x="7971848" y="2538854"/>
                </a:lnTo>
                <a:lnTo>
                  <a:pt x="7923490" y="2538854"/>
                </a:lnTo>
                <a:lnTo>
                  <a:pt x="7910595" y="2538854"/>
                </a:lnTo>
                <a:lnTo>
                  <a:pt x="7875132" y="2538854"/>
                </a:lnTo>
                <a:lnTo>
                  <a:pt x="7826774" y="2538854"/>
                </a:lnTo>
                <a:lnTo>
                  <a:pt x="7778417" y="2538854"/>
                </a:lnTo>
                <a:lnTo>
                  <a:pt x="7776267" y="2538854"/>
                </a:lnTo>
                <a:lnTo>
                  <a:pt x="7730059" y="2538854"/>
                </a:lnTo>
                <a:lnTo>
                  <a:pt x="7681701" y="2540990"/>
                </a:lnTo>
                <a:lnTo>
                  <a:pt x="7653761" y="2540990"/>
                </a:lnTo>
                <a:lnTo>
                  <a:pt x="7636567" y="2540990"/>
                </a:lnTo>
                <a:lnTo>
                  <a:pt x="7586060" y="2540990"/>
                </a:lnTo>
                <a:lnTo>
                  <a:pt x="7537702" y="2538854"/>
                </a:lnTo>
                <a:lnTo>
                  <a:pt x="7489345" y="2538854"/>
                </a:lnTo>
                <a:lnTo>
                  <a:pt x="7440987" y="2538854"/>
                </a:lnTo>
                <a:lnTo>
                  <a:pt x="7394778" y="2538854"/>
                </a:lnTo>
                <a:lnTo>
                  <a:pt x="7344271" y="2538854"/>
                </a:lnTo>
                <a:lnTo>
                  <a:pt x="7299137" y="2538854"/>
                </a:lnTo>
                <a:lnTo>
                  <a:pt x="7271198" y="2538854"/>
                </a:lnTo>
                <a:lnTo>
                  <a:pt x="7250780" y="2540990"/>
                </a:lnTo>
                <a:lnTo>
                  <a:pt x="7247556" y="2540990"/>
                </a:lnTo>
                <a:lnTo>
                  <a:pt x="7245407" y="2540990"/>
                </a:lnTo>
                <a:lnTo>
                  <a:pt x="7243257" y="2540990"/>
                </a:lnTo>
                <a:lnTo>
                  <a:pt x="7240034" y="2543128"/>
                </a:lnTo>
                <a:lnTo>
                  <a:pt x="7237885" y="2546333"/>
                </a:lnTo>
                <a:lnTo>
                  <a:pt x="7235735" y="2546333"/>
                </a:lnTo>
                <a:lnTo>
                  <a:pt x="7232512" y="2548470"/>
                </a:lnTo>
                <a:lnTo>
                  <a:pt x="7230363" y="2551675"/>
                </a:lnTo>
                <a:lnTo>
                  <a:pt x="7227138" y="2553812"/>
                </a:lnTo>
                <a:lnTo>
                  <a:pt x="7224990" y="2555949"/>
                </a:lnTo>
                <a:lnTo>
                  <a:pt x="7222840" y="2559155"/>
                </a:lnTo>
                <a:lnTo>
                  <a:pt x="7217468" y="2566634"/>
                </a:lnTo>
                <a:lnTo>
                  <a:pt x="7215318" y="2570907"/>
                </a:lnTo>
                <a:lnTo>
                  <a:pt x="7212094" y="2576250"/>
                </a:lnTo>
                <a:lnTo>
                  <a:pt x="7209944" y="2579455"/>
                </a:lnTo>
                <a:lnTo>
                  <a:pt x="7207796" y="2583729"/>
                </a:lnTo>
                <a:lnTo>
                  <a:pt x="7202422" y="2589071"/>
                </a:lnTo>
                <a:lnTo>
                  <a:pt x="7200274" y="2591208"/>
                </a:lnTo>
                <a:lnTo>
                  <a:pt x="7197049" y="2594413"/>
                </a:lnTo>
                <a:lnTo>
                  <a:pt x="7194900" y="2596550"/>
                </a:lnTo>
                <a:lnTo>
                  <a:pt x="7191677" y="2598687"/>
                </a:lnTo>
                <a:lnTo>
                  <a:pt x="7189527" y="2601892"/>
                </a:lnTo>
                <a:lnTo>
                  <a:pt x="7187378" y="2601892"/>
                </a:lnTo>
                <a:lnTo>
                  <a:pt x="7184153" y="2601892"/>
                </a:lnTo>
                <a:lnTo>
                  <a:pt x="7182005" y="2604030"/>
                </a:lnTo>
                <a:lnTo>
                  <a:pt x="7179856" y="2604030"/>
                </a:lnTo>
                <a:lnTo>
                  <a:pt x="7179856" y="2607235"/>
                </a:lnTo>
                <a:lnTo>
                  <a:pt x="7176631" y="2609372"/>
                </a:lnTo>
                <a:lnTo>
                  <a:pt x="7174483" y="2609372"/>
                </a:lnTo>
                <a:lnTo>
                  <a:pt x="7172333" y="2611509"/>
                </a:lnTo>
                <a:lnTo>
                  <a:pt x="7169109" y="2611509"/>
                </a:lnTo>
                <a:lnTo>
                  <a:pt x="7166961" y="2614714"/>
                </a:lnTo>
                <a:lnTo>
                  <a:pt x="7163736" y="2614714"/>
                </a:lnTo>
                <a:lnTo>
                  <a:pt x="7161586" y="2614714"/>
                </a:lnTo>
                <a:lnTo>
                  <a:pt x="7156214" y="2616851"/>
                </a:lnTo>
                <a:lnTo>
                  <a:pt x="7154065" y="2616851"/>
                </a:lnTo>
                <a:lnTo>
                  <a:pt x="7151915" y="2618988"/>
                </a:lnTo>
                <a:lnTo>
                  <a:pt x="7148692" y="2618988"/>
                </a:lnTo>
                <a:lnTo>
                  <a:pt x="7141169" y="2618988"/>
                </a:lnTo>
                <a:lnTo>
                  <a:pt x="7133647" y="2622194"/>
                </a:lnTo>
                <a:lnTo>
                  <a:pt x="7128273" y="2622194"/>
                </a:lnTo>
                <a:lnTo>
                  <a:pt x="7120751" y="2622194"/>
                </a:lnTo>
                <a:lnTo>
                  <a:pt x="7113229" y="2622194"/>
                </a:lnTo>
                <a:lnTo>
                  <a:pt x="7105707" y="2624330"/>
                </a:lnTo>
                <a:lnTo>
                  <a:pt x="7098185" y="2624330"/>
                </a:lnTo>
                <a:lnTo>
                  <a:pt x="7092812" y="2624330"/>
                </a:lnTo>
                <a:lnTo>
                  <a:pt x="7085289" y="2624330"/>
                </a:lnTo>
                <a:lnTo>
                  <a:pt x="7079916" y="2624330"/>
                </a:lnTo>
                <a:lnTo>
                  <a:pt x="7077766" y="2624330"/>
                </a:lnTo>
                <a:lnTo>
                  <a:pt x="7072394" y="2624330"/>
                </a:lnTo>
                <a:lnTo>
                  <a:pt x="7070244" y="2624330"/>
                </a:lnTo>
                <a:lnTo>
                  <a:pt x="7064872" y="2624330"/>
                </a:lnTo>
                <a:lnTo>
                  <a:pt x="7062722" y="2624330"/>
                </a:lnTo>
                <a:lnTo>
                  <a:pt x="7057349" y="2622194"/>
                </a:lnTo>
                <a:lnTo>
                  <a:pt x="7053050" y="2622194"/>
                </a:lnTo>
                <a:lnTo>
                  <a:pt x="7049827" y="2622194"/>
                </a:lnTo>
                <a:lnTo>
                  <a:pt x="7047678" y="2622194"/>
                </a:lnTo>
                <a:lnTo>
                  <a:pt x="7042305" y="2618988"/>
                </a:lnTo>
                <a:lnTo>
                  <a:pt x="7036931" y="2618988"/>
                </a:lnTo>
                <a:lnTo>
                  <a:pt x="7032633" y="2618988"/>
                </a:lnTo>
                <a:lnTo>
                  <a:pt x="7029409" y="2616851"/>
                </a:lnTo>
                <a:lnTo>
                  <a:pt x="7025111" y="2616851"/>
                </a:lnTo>
                <a:lnTo>
                  <a:pt x="7019738" y="2616851"/>
                </a:lnTo>
                <a:lnTo>
                  <a:pt x="7014364" y="2616851"/>
                </a:lnTo>
                <a:lnTo>
                  <a:pt x="7012216" y="2614714"/>
                </a:lnTo>
                <a:lnTo>
                  <a:pt x="7006842" y="2614714"/>
                </a:lnTo>
                <a:lnTo>
                  <a:pt x="7001469" y="2614714"/>
                </a:lnTo>
                <a:lnTo>
                  <a:pt x="6997170" y="2614714"/>
                </a:lnTo>
                <a:lnTo>
                  <a:pt x="6991798" y="2614714"/>
                </a:lnTo>
                <a:lnTo>
                  <a:pt x="6984275" y="2614714"/>
                </a:lnTo>
                <a:lnTo>
                  <a:pt x="6971379" y="2614714"/>
                </a:lnTo>
                <a:lnTo>
                  <a:pt x="6966007" y="2614714"/>
                </a:lnTo>
                <a:lnTo>
                  <a:pt x="6956335" y="2614714"/>
                </a:lnTo>
                <a:lnTo>
                  <a:pt x="6945589" y="2614714"/>
                </a:lnTo>
                <a:lnTo>
                  <a:pt x="6932693" y="2614714"/>
                </a:lnTo>
                <a:lnTo>
                  <a:pt x="6920873" y="2614714"/>
                </a:lnTo>
                <a:lnTo>
                  <a:pt x="6885410" y="2614714"/>
                </a:lnTo>
                <a:lnTo>
                  <a:pt x="6867142" y="2614714"/>
                </a:lnTo>
                <a:lnTo>
                  <a:pt x="6867142" y="2618988"/>
                </a:lnTo>
                <a:lnTo>
                  <a:pt x="6864992" y="2624330"/>
                </a:lnTo>
                <a:lnTo>
                  <a:pt x="6864992" y="2626467"/>
                </a:lnTo>
                <a:lnTo>
                  <a:pt x="6864992" y="2631809"/>
                </a:lnTo>
                <a:lnTo>
                  <a:pt x="6864992" y="2639289"/>
                </a:lnTo>
                <a:lnTo>
                  <a:pt x="6864992" y="2642494"/>
                </a:lnTo>
                <a:lnTo>
                  <a:pt x="6864992" y="2652110"/>
                </a:lnTo>
                <a:lnTo>
                  <a:pt x="6864992" y="2659589"/>
                </a:lnTo>
                <a:lnTo>
                  <a:pt x="6864992" y="2664932"/>
                </a:lnTo>
                <a:lnTo>
                  <a:pt x="6864992" y="2667069"/>
                </a:lnTo>
                <a:lnTo>
                  <a:pt x="6864992" y="2685232"/>
                </a:lnTo>
                <a:lnTo>
                  <a:pt x="6864992" y="2692712"/>
                </a:lnTo>
                <a:lnTo>
                  <a:pt x="6867142" y="2702328"/>
                </a:lnTo>
                <a:lnTo>
                  <a:pt x="6867142" y="2709807"/>
                </a:lnTo>
                <a:lnTo>
                  <a:pt x="6867142" y="2720491"/>
                </a:lnTo>
                <a:lnTo>
                  <a:pt x="6867142" y="2725834"/>
                </a:lnTo>
                <a:lnTo>
                  <a:pt x="6867142" y="2733313"/>
                </a:lnTo>
                <a:lnTo>
                  <a:pt x="6867142" y="2742929"/>
                </a:lnTo>
                <a:lnTo>
                  <a:pt x="6867142" y="2763229"/>
                </a:lnTo>
                <a:lnTo>
                  <a:pt x="6867142" y="2768572"/>
                </a:lnTo>
                <a:lnTo>
                  <a:pt x="6867142" y="2778188"/>
                </a:lnTo>
                <a:lnTo>
                  <a:pt x="6867142" y="2785667"/>
                </a:lnTo>
                <a:lnTo>
                  <a:pt x="6867142" y="2796352"/>
                </a:lnTo>
                <a:lnTo>
                  <a:pt x="6867142" y="2805968"/>
                </a:lnTo>
                <a:lnTo>
                  <a:pt x="6867142" y="2813447"/>
                </a:lnTo>
                <a:lnTo>
                  <a:pt x="6867142" y="2824131"/>
                </a:lnTo>
                <a:lnTo>
                  <a:pt x="6867142" y="2833748"/>
                </a:lnTo>
                <a:lnTo>
                  <a:pt x="6867142" y="2841227"/>
                </a:lnTo>
                <a:lnTo>
                  <a:pt x="6867142" y="2844432"/>
                </a:lnTo>
                <a:lnTo>
                  <a:pt x="6867142" y="2848706"/>
                </a:lnTo>
                <a:lnTo>
                  <a:pt x="6867142" y="2859391"/>
                </a:lnTo>
                <a:lnTo>
                  <a:pt x="6867142" y="2869007"/>
                </a:lnTo>
                <a:lnTo>
                  <a:pt x="6867142" y="2876486"/>
                </a:lnTo>
                <a:lnTo>
                  <a:pt x="6867142" y="2881828"/>
                </a:lnTo>
                <a:lnTo>
                  <a:pt x="6867142" y="2883966"/>
                </a:lnTo>
                <a:lnTo>
                  <a:pt x="6864992" y="2883966"/>
                </a:lnTo>
                <a:lnTo>
                  <a:pt x="6824157" y="2883966"/>
                </a:lnTo>
                <a:lnTo>
                  <a:pt x="6818784" y="2883966"/>
                </a:lnTo>
                <a:lnTo>
                  <a:pt x="6796217" y="2881828"/>
                </a:lnTo>
                <a:lnTo>
                  <a:pt x="6788695" y="2881828"/>
                </a:lnTo>
                <a:lnTo>
                  <a:pt x="6781173" y="2879691"/>
                </a:lnTo>
                <a:lnTo>
                  <a:pt x="6777949" y="2879691"/>
                </a:lnTo>
                <a:lnTo>
                  <a:pt x="6775799" y="2879691"/>
                </a:lnTo>
                <a:lnTo>
                  <a:pt x="6773651" y="2879691"/>
                </a:lnTo>
                <a:lnTo>
                  <a:pt x="6766128" y="2881828"/>
                </a:lnTo>
                <a:lnTo>
                  <a:pt x="6762904" y="2881828"/>
                </a:lnTo>
                <a:lnTo>
                  <a:pt x="6760755" y="2881828"/>
                </a:lnTo>
                <a:lnTo>
                  <a:pt x="6747859" y="2881828"/>
                </a:lnTo>
                <a:lnTo>
                  <a:pt x="6740338" y="2883966"/>
                </a:lnTo>
                <a:lnTo>
                  <a:pt x="6738188" y="2883966"/>
                </a:lnTo>
                <a:lnTo>
                  <a:pt x="6722069" y="2883966"/>
                </a:lnTo>
                <a:lnTo>
                  <a:pt x="6719919" y="2887171"/>
                </a:lnTo>
                <a:lnTo>
                  <a:pt x="6717770" y="2887171"/>
                </a:lnTo>
                <a:lnTo>
                  <a:pt x="6714546" y="2887171"/>
                </a:lnTo>
                <a:lnTo>
                  <a:pt x="6710247" y="2887171"/>
                </a:lnTo>
                <a:lnTo>
                  <a:pt x="6707024" y="2887171"/>
                </a:lnTo>
                <a:lnTo>
                  <a:pt x="6704875" y="2889308"/>
                </a:lnTo>
                <a:lnTo>
                  <a:pt x="6702725" y="2889308"/>
                </a:lnTo>
                <a:lnTo>
                  <a:pt x="6699502" y="2889308"/>
                </a:lnTo>
                <a:lnTo>
                  <a:pt x="6699502" y="2891444"/>
                </a:lnTo>
                <a:lnTo>
                  <a:pt x="6697352" y="2891444"/>
                </a:lnTo>
                <a:lnTo>
                  <a:pt x="6697352" y="2894650"/>
                </a:lnTo>
                <a:lnTo>
                  <a:pt x="6691979" y="2896787"/>
                </a:lnTo>
                <a:lnTo>
                  <a:pt x="6691979" y="2899992"/>
                </a:lnTo>
                <a:lnTo>
                  <a:pt x="6689830" y="2899992"/>
                </a:lnTo>
                <a:lnTo>
                  <a:pt x="6686606" y="2899992"/>
                </a:lnTo>
                <a:lnTo>
                  <a:pt x="6686606" y="2902129"/>
                </a:lnTo>
                <a:lnTo>
                  <a:pt x="6684457" y="2902129"/>
                </a:lnTo>
                <a:lnTo>
                  <a:pt x="6682308" y="2902129"/>
                </a:lnTo>
                <a:lnTo>
                  <a:pt x="6679084" y="2902129"/>
                </a:lnTo>
                <a:lnTo>
                  <a:pt x="6671562" y="2902129"/>
                </a:lnTo>
                <a:lnTo>
                  <a:pt x="6669412" y="2902129"/>
                </a:lnTo>
                <a:lnTo>
                  <a:pt x="6664039" y="2902129"/>
                </a:lnTo>
                <a:lnTo>
                  <a:pt x="6658666" y="2902129"/>
                </a:lnTo>
                <a:lnTo>
                  <a:pt x="6656517" y="2902129"/>
                </a:lnTo>
                <a:lnTo>
                  <a:pt x="6656517" y="2917088"/>
                </a:lnTo>
                <a:lnTo>
                  <a:pt x="6658666" y="2917088"/>
                </a:lnTo>
                <a:lnTo>
                  <a:pt x="6661890" y="2917088"/>
                </a:lnTo>
                <a:lnTo>
                  <a:pt x="6664039" y="2917088"/>
                </a:lnTo>
                <a:lnTo>
                  <a:pt x="6666189" y="2917088"/>
                </a:lnTo>
                <a:lnTo>
                  <a:pt x="6669412" y="2917088"/>
                </a:lnTo>
                <a:lnTo>
                  <a:pt x="6669412" y="2927772"/>
                </a:lnTo>
                <a:lnTo>
                  <a:pt x="6671562" y="2927772"/>
                </a:lnTo>
                <a:lnTo>
                  <a:pt x="6674786" y="2927772"/>
                </a:lnTo>
                <a:lnTo>
                  <a:pt x="6674786" y="2937388"/>
                </a:lnTo>
                <a:lnTo>
                  <a:pt x="6671562" y="2952347"/>
                </a:lnTo>
                <a:lnTo>
                  <a:pt x="6671562" y="2957689"/>
                </a:lnTo>
                <a:lnTo>
                  <a:pt x="6671562" y="2959826"/>
                </a:lnTo>
                <a:lnTo>
                  <a:pt x="6671562" y="2965168"/>
                </a:lnTo>
                <a:lnTo>
                  <a:pt x="6671562" y="2967305"/>
                </a:lnTo>
                <a:lnTo>
                  <a:pt x="6671562" y="2970510"/>
                </a:lnTo>
                <a:lnTo>
                  <a:pt x="6671562" y="2974784"/>
                </a:lnTo>
                <a:lnTo>
                  <a:pt x="6671562" y="2987606"/>
                </a:lnTo>
                <a:lnTo>
                  <a:pt x="6671562" y="2990811"/>
                </a:lnTo>
                <a:lnTo>
                  <a:pt x="6671562" y="3022865"/>
                </a:lnTo>
                <a:lnTo>
                  <a:pt x="6671562" y="3026070"/>
                </a:lnTo>
                <a:lnTo>
                  <a:pt x="6679084" y="3026070"/>
                </a:lnTo>
                <a:lnTo>
                  <a:pt x="6691979" y="3026070"/>
                </a:lnTo>
                <a:lnTo>
                  <a:pt x="6699502" y="3026070"/>
                </a:lnTo>
                <a:lnTo>
                  <a:pt x="6707024" y="3026070"/>
                </a:lnTo>
                <a:lnTo>
                  <a:pt x="6707024" y="3030344"/>
                </a:lnTo>
                <a:lnTo>
                  <a:pt x="6707024" y="3035686"/>
                </a:lnTo>
                <a:lnTo>
                  <a:pt x="6707024" y="3037823"/>
                </a:lnTo>
                <a:lnTo>
                  <a:pt x="6707024" y="3046371"/>
                </a:lnTo>
                <a:lnTo>
                  <a:pt x="6707024" y="3048508"/>
                </a:lnTo>
                <a:lnTo>
                  <a:pt x="6707024" y="3050645"/>
                </a:lnTo>
                <a:lnTo>
                  <a:pt x="6707024" y="3058124"/>
                </a:lnTo>
                <a:lnTo>
                  <a:pt x="6702725" y="3058124"/>
                </a:lnTo>
                <a:lnTo>
                  <a:pt x="6694128" y="3058124"/>
                </a:lnTo>
                <a:lnTo>
                  <a:pt x="6686606" y="3058124"/>
                </a:lnTo>
                <a:lnTo>
                  <a:pt x="6684457" y="3065603"/>
                </a:lnTo>
                <a:lnTo>
                  <a:pt x="6684457" y="3070945"/>
                </a:lnTo>
                <a:lnTo>
                  <a:pt x="6684457" y="3074150"/>
                </a:lnTo>
                <a:lnTo>
                  <a:pt x="6684457" y="3076287"/>
                </a:lnTo>
                <a:lnTo>
                  <a:pt x="6684457" y="3081630"/>
                </a:lnTo>
                <a:lnTo>
                  <a:pt x="6682308" y="3083767"/>
                </a:lnTo>
                <a:lnTo>
                  <a:pt x="6686606" y="3083767"/>
                </a:lnTo>
                <a:lnTo>
                  <a:pt x="6689830" y="3083767"/>
                </a:lnTo>
                <a:lnTo>
                  <a:pt x="6689830" y="3085904"/>
                </a:lnTo>
                <a:lnTo>
                  <a:pt x="6689830" y="3091246"/>
                </a:lnTo>
                <a:lnTo>
                  <a:pt x="6689830" y="3096588"/>
                </a:lnTo>
                <a:lnTo>
                  <a:pt x="6689830" y="3098725"/>
                </a:lnTo>
                <a:lnTo>
                  <a:pt x="6689830" y="3101930"/>
                </a:lnTo>
                <a:lnTo>
                  <a:pt x="6689830" y="3104067"/>
                </a:lnTo>
                <a:lnTo>
                  <a:pt x="6689830" y="3106205"/>
                </a:lnTo>
                <a:lnTo>
                  <a:pt x="6689830" y="3109410"/>
                </a:lnTo>
                <a:lnTo>
                  <a:pt x="6689830" y="3111547"/>
                </a:lnTo>
                <a:lnTo>
                  <a:pt x="6689830" y="3113683"/>
                </a:lnTo>
                <a:lnTo>
                  <a:pt x="6689830" y="3116889"/>
                </a:lnTo>
                <a:lnTo>
                  <a:pt x="6684457" y="3116889"/>
                </a:lnTo>
                <a:lnTo>
                  <a:pt x="6676934" y="3116889"/>
                </a:lnTo>
                <a:lnTo>
                  <a:pt x="6671562" y="3116889"/>
                </a:lnTo>
                <a:lnTo>
                  <a:pt x="6671562" y="3119026"/>
                </a:lnTo>
                <a:lnTo>
                  <a:pt x="6669412" y="3124368"/>
                </a:lnTo>
                <a:lnTo>
                  <a:pt x="6671562" y="3124368"/>
                </a:lnTo>
                <a:lnTo>
                  <a:pt x="6674786" y="3124368"/>
                </a:lnTo>
                <a:lnTo>
                  <a:pt x="6674786" y="3126505"/>
                </a:lnTo>
                <a:lnTo>
                  <a:pt x="6676934" y="3126505"/>
                </a:lnTo>
                <a:lnTo>
                  <a:pt x="6676934" y="3129710"/>
                </a:lnTo>
                <a:lnTo>
                  <a:pt x="6679084" y="3129710"/>
                </a:lnTo>
                <a:lnTo>
                  <a:pt x="6679084" y="3131847"/>
                </a:lnTo>
                <a:lnTo>
                  <a:pt x="6679084" y="3139327"/>
                </a:lnTo>
                <a:lnTo>
                  <a:pt x="6679084" y="3141463"/>
                </a:lnTo>
                <a:lnTo>
                  <a:pt x="6679084" y="3144669"/>
                </a:lnTo>
                <a:lnTo>
                  <a:pt x="6679084" y="3148943"/>
                </a:lnTo>
                <a:lnTo>
                  <a:pt x="6676934" y="3148943"/>
                </a:lnTo>
                <a:lnTo>
                  <a:pt x="6674786" y="3152148"/>
                </a:lnTo>
                <a:lnTo>
                  <a:pt x="6674786" y="3161764"/>
                </a:lnTo>
                <a:lnTo>
                  <a:pt x="6674786" y="3167107"/>
                </a:lnTo>
                <a:lnTo>
                  <a:pt x="6671562" y="3167107"/>
                </a:lnTo>
                <a:lnTo>
                  <a:pt x="6671562" y="3179928"/>
                </a:lnTo>
                <a:lnTo>
                  <a:pt x="6671562" y="3187407"/>
                </a:lnTo>
                <a:lnTo>
                  <a:pt x="6671562" y="3192749"/>
                </a:lnTo>
                <a:lnTo>
                  <a:pt x="6671562" y="3197023"/>
                </a:lnTo>
                <a:lnTo>
                  <a:pt x="6671562" y="3204502"/>
                </a:lnTo>
                <a:lnTo>
                  <a:pt x="6671562" y="3207708"/>
                </a:lnTo>
                <a:lnTo>
                  <a:pt x="6671562" y="3215187"/>
                </a:lnTo>
                <a:lnTo>
                  <a:pt x="6671562" y="3217324"/>
                </a:lnTo>
                <a:lnTo>
                  <a:pt x="6671562" y="3220529"/>
                </a:lnTo>
                <a:lnTo>
                  <a:pt x="6671562" y="3224803"/>
                </a:lnTo>
                <a:lnTo>
                  <a:pt x="6671562" y="3228008"/>
                </a:lnTo>
                <a:lnTo>
                  <a:pt x="6671562" y="3232282"/>
                </a:lnTo>
                <a:lnTo>
                  <a:pt x="6671562" y="3235487"/>
                </a:lnTo>
                <a:lnTo>
                  <a:pt x="6671562" y="3237624"/>
                </a:lnTo>
                <a:lnTo>
                  <a:pt x="6671562" y="3239762"/>
                </a:lnTo>
                <a:lnTo>
                  <a:pt x="6671562" y="3242967"/>
                </a:lnTo>
                <a:lnTo>
                  <a:pt x="6671562" y="3245104"/>
                </a:lnTo>
                <a:lnTo>
                  <a:pt x="6671562" y="3248309"/>
                </a:lnTo>
                <a:lnTo>
                  <a:pt x="6671562" y="3250446"/>
                </a:lnTo>
                <a:lnTo>
                  <a:pt x="6671562" y="3255789"/>
                </a:lnTo>
                <a:lnTo>
                  <a:pt x="6671562" y="3257925"/>
                </a:lnTo>
                <a:lnTo>
                  <a:pt x="6671562" y="3260062"/>
                </a:lnTo>
                <a:lnTo>
                  <a:pt x="6671562" y="3263267"/>
                </a:lnTo>
                <a:lnTo>
                  <a:pt x="6671562" y="3265404"/>
                </a:lnTo>
                <a:lnTo>
                  <a:pt x="6671562" y="3272884"/>
                </a:lnTo>
                <a:lnTo>
                  <a:pt x="6671562" y="3287842"/>
                </a:lnTo>
                <a:lnTo>
                  <a:pt x="6671562" y="3313485"/>
                </a:lnTo>
                <a:lnTo>
                  <a:pt x="6626428" y="3313485"/>
                </a:lnTo>
                <a:lnTo>
                  <a:pt x="6623204" y="3313485"/>
                </a:lnTo>
                <a:lnTo>
                  <a:pt x="6623204" y="3333786"/>
                </a:lnTo>
                <a:lnTo>
                  <a:pt x="6623204" y="3339128"/>
                </a:lnTo>
                <a:lnTo>
                  <a:pt x="6623204" y="3343402"/>
                </a:lnTo>
                <a:lnTo>
                  <a:pt x="6623204" y="3348744"/>
                </a:lnTo>
                <a:lnTo>
                  <a:pt x="6623204" y="3354086"/>
                </a:lnTo>
                <a:lnTo>
                  <a:pt x="6623204" y="3361566"/>
                </a:lnTo>
                <a:lnTo>
                  <a:pt x="6626428" y="3361566"/>
                </a:lnTo>
                <a:lnTo>
                  <a:pt x="6630726" y="3361566"/>
                </a:lnTo>
                <a:lnTo>
                  <a:pt x="6636099" y="3361566"/>
                </a:lnTo>
                <a:lnTo>
                  <a:pt x="6638249" y="3361566"/>
                </a:lnTo>
                <a:lnTo>
                  <a:pt x="6641472" y="3361566"/>
                </a:lnTo>
                <a:lnTo>
                  <a:pt x="6658666" y="3361566"/>
                </a:lnTo>
                <a:lnTo>
                  <a:pt x="6674786" y="3361566"/>
                </a:lnTo>
                <a:lnTo>
                  <a:pt x="6679084" y="3361566"/>
                </a:lnTo>
                <a:lnTo>
                  <a:pt x="6689830" y="3361566"/>
                </a:lnTo>
                <a:lnTo>
                  <a:pt x="6691979" y="3361566"/>
                </a:lnTo>
                <a:lnTo>
                  <a:pt x="6691979" y="3374387"/>
                </a:lnTo>
                <a:lnTo>
                  <a:pt x="6691979" y="3389346"/>
                </a:lnTo>
                <a:lnTo>
                  <a:pt x="6691979" y="3394688"/>
                </a:lnTo>
                <a:lnTo>
                  <a:pt x="6691979" y="3404304"/>
                </a:lnTo>
                <a:lnTo>
                  <a:pt x="6691979" y="3409646"/>
                </a:lnTo>
                <a:lnTo>
                  <a:pt x="6691979" y="3413920"/>
                </a:lnTo>
                <a:lnTo>
                  <a:pt x="6691979" y="3424604"/>
                </a:lnTo>
                <a:lnTo>
                  <a:pt x="6691979" y="3426741"/>
                </a:lnTo>
                <a:lnTo>
                  <a:pt x="6691979" y="3447042"/>
                </a:lnTo>
                <a:lnTo>
                  <a:pt x="6691979" y="3454521"/>
                </a:lnTo>
                <a:lnTo>
                  <a:pt x="6691979" y="3457726"/>
                </a:lnTo>
                <a:lnTo>
                  <a:pt x="6691979" y="3465206"/>
                </a:lnTo>
                <a:lnTo>
                  <a:pt x="6691979" y="3469480"/>
                </a:lnTo>
                <a:lnTo>
                  <a:pt x="6689830" y="3472685"/>
                </a:lnTo>
                <a:lnTo>
                  <a:pt x="6689830" y="3480164"/>
                </a:lnTo>
                <a:lnTo>
                  <a:pt x="6686606" y="3485506"/>
                </a:lnTo>
                <a:lnTo>
                  <a:pt x="6684457" y="3492986"/>
                </a:lnTo>
                <a:lnTo>
                  <a:pt x="6684457" y="3495123"/>
                </a:lnTo>
                <a:lnTo>
                  <a:pt x="6684457" y="3497259"/>
                </a:lnTo>
                <a:lnTo>
                  <a:pt x="6682308" y="3497259"/>
                </a:lnTo>
                <a:lnTo>
                  <a:pt x="6682308" y="3502602"/>
                </a:lnTo>
                <a:lnTo>
                  <a:pt x="6682308" y="3505807"/>
                </a:lnTo>
                <a:lnTo>
                  <a:pt x="6682308" y="3507944"/>
                </a:lnTo>
                <a:lnTo>
                  <a:pt x="6679084" y="3513286"/>
                </a:lnTo>
                <a:lnTo>
                  <a:pt x="6679084" y="3522903"/>
                </a:lnTo>
                <a:lnTo>
                  <a:pt x="6676934" y="3530382"/>
                </a:lnTo>
                <a:lnTo>
                  <a:pt x="6676934" y="3533587"/>
                </a:lnTo>
                <a:lnTo>
                  <a:pt x="6676934" y="3537861"/>
                </a:lnTo>
                <a:lnTo>
                  <a:pt x="6676934" y="3570983"/>
                </a:lnTo>
                <a:lnTo>
                  <a:pt x="6676934" y="3573120"/>
                </a:lnTo>
                <a:lnTo>
                  <a:pt x="6679084" y="3576325"/>
                </a:lnTo>
                <a:lnTo>
                  <a:pt x="6679084" y="3578463"/>
                </a:lnTo>
                <a:lnTo>
                  <a:pt x="6679084" y="3583804"/>
                </a:lnTo>
                <a:lnTo>
                  <a:pt x="6679084" y="3585941"/>
                </a:lnTo>
                <a:lnTo>
                  <a:pt x="6682308" y="3588078"/>
                </a:lnTo>
                <a:lnTo>
                  <a:pt x="6682308" y="3593421"/>
                </a:lnTo>
                <a:lnTo>
                  <a:pt x="6684457" y="3596626"/>
                </a:lnTo>
                <a:lnTo>
                  <a:pt x="6684457" y="3598763"/>
                </a:lnTo>
                <a:lnTo>
                  <a:pt x="6684457" y="3600900"/>
                </a:lnTo>
                <a:lnTo>
                  <a:pt x="6684457" y="3604105"/>
                </a:lnTo>
                <a:lnTo>
                  <a:pt x="6684457" y="3606242"/>
                </a:lnTo>
                <a:lnTo>
                  <a:pt x="6686606" y="3611585"/>
                </a:lnTo>
                <a:lnTo>
                  <a:pt x="6689830" y="3613721"/>
                </a:lnTo>
                <a:lnTo>
                  <a:pt x="6694128" y="3619064"/>
                </a:lnTo>
                <a:lnTo>
                  <a:pt x="6697352" y="3626543"/>
                </a:lnTo>
                <a:lnTo>
                  <a:pt x="6699502" y="3628680"/>
                </a:lnTo>
                <a:lnTo>
                  <a:pt x="6699502" y="3634022"/>
                </a:lnTo>
                <a:lnTo>
                  <a:pt x="6702725" y="3648980"/>
                </a:lnTo>
                <a:lnTo>
                  <a:pt x="6704875" y="3648980"/>
                </a:lnTo>
                <a:lnTo>
                  <a:pt x="6704875" y="3652186"/>
                </a:lnTo>
                <a:lnTo>
                  <a:pt x="6707024" y="3656460"/>
                </a:lnTo>
                <a:lnTo>
                  <a:pt x="6707024" y="3661802"/>
                </a:lnTo>
                <a:lnTo>
                  <a:pt x="6704875" y="3661802"/>
                </a:lnTo>
                <a:lnTo>
                  <a:pt x="6704875" y="3663939"/>
                </a:lnTo>
                <a:lnTo>
                  <a:pt x="6702725" y="3663939"/>
                </a:lnTo>
                <a:lnTo>
                  <a:pt x="6699502" y="3669281"/>
                </a:lnTo>
                <a:lnTo>
                  <a:pt x="6689830" y="3682102"/>
                </a:lnTo>
                <a:lnTo>
                  <a:pt x="6689830" y="3684240"/>
                </a:lnTo>
                <a:lnTo>
                  <a:pt x="6689830" y="3689582"/>
                </a:lnTo>
                <a:lnTo>
                  <a:pt x="6689830" y="3694924"/>
                </a:lnTo>
                <a:lnTo>
                  <a:pt x="6702725" y="3697061"/>
                </a:lnTo>
                <a:lnTo>
                  <a:pt x="6699502" y="3697061"/>
                </a:lnTo>
                <a:lnTo>
                  <a:pt x="6689830" y="3697061"/>
                </a:lnTo>
                <a:lnTo>
                  <a:pt x="6682308" y="3697061"/>
                </a:lnTo>
                <a:lnTo>
                  <a:pt x="6674786" y="3697061"/>
                </a:lnTo>
                <a:lnTo>
                  <a:pt x="6669412" y="3697061"/>
                </a:lnTo>
                <a:lnTo>
                  <a:pt x="6666189" y="3697061"/>
                </a:lnTo>
                <a:lnTo>
                  <a:pt x="6658666" y="3697061"/>
                </a:lnTo>
                <a:lnTo>
                  <a:pt x="6651143" y="3697061"/>
                </a:lnTo>
                <a:lnTo>
                  <a:pt x="6643621" y="3697061"/>
                </a:lnTo>
                <a:lnTo>
                  <a:pt x="6636099" y="3697061"/>
                </a:lnTo>
                <a:lnTo>
                  <a:pt x="6633950" y="3697061"/>
                </a:lnTo>
                <a:lnTo>
                  <a:pt x="6626428" y="3697061"/>
                </a:lnTo>
                <a:lnTo>
                  <a:pt x="6618905" y="3697061"/>
                </a:lnTo>
                <a:lnTo>
                  <a:pt x="6610309" y="3697061"/>
                </a:lnTo>
                <a:lnTo>
                  <a:pt x="6606010" y="3699198"/>
                </a:lnTo>
                <a:lnTo>
                  <a:pt x="6598488" y="3699198"/>
                </a:lnTo>
                <a:lnTo>
                  <a:pt x="6590965" y="3699198"/>
                </a:lnTo>
                <a:lnTo>
                  <a:pt x="6585593" y="3699198"/>
                </a:lnTo>
                <a:lnTo>
                  <a:pt x="6572697" y="3699198"/>
                </a:lnTo>
                <a:lnTo>
                  <a:pt x="6565175" y="3699198"/>
                </a:lnTo>
                <a:lnTo>
                  <a:pt x="6559802" y="3699198"/>
                </a:lnTo>
                <a:lnTo>
                  <a:pt x="6550130" y="3699198"/>
                </a:lnTo>
                <a:lnTo>
                  <a:pt x="6544757" y="3699198"/>
                </a:lnTo>
                <a:lnTo>
                  <a:pt x="6535085" y="3699198"/>
                </a:lnTo>
                <a:lnTo>
                  <a:pt x="6527563" y="3699198"/>
                </a:lnTo>
                <a:lnTo>
                  <a:pt x="6529712" y="3702403"/>
                </a:lnTo>
                <a:lnTo>
                  <a:pt x="6529712" y="3709882"/>
                </a:lnTo>
                <a:lnTo>
                  <a:pt x="6529712" y="3717362"/>
                </a:lnTo>
                <a:lnTo>
                  <a:pt x="6529712" y="3724841"/>
                </a:lnTo>
                <a:lnTo>
                  <a:pt x="6529712" y="3732320"/>
                </a:lnTo>
                <a:lnTo>
                  <a:pt x="6529712" y="3737662"/>
                </a:lnTo>
                <a:lnTo>
                  <a:pt x="6529712" y="3747278"/>
                </a:lnTo>
                <a:lnTo>
                  <a:pt x="6529712" y="3750484"/>
                </a:lnTo>
                <a:lnTo>
                  <a:pt x="6529712" y="3762237"/>
                </a:lnTo>
                <a:lnTo>
                  <a:pt x="6529712" y="3772922"/>
                </a:lnTo>
                <a:lnTo>
                  <a:pt x="6529712" y="3775058"/>
                </a:lnTo>
                <a:lnTo>
                  <a:pt x="6527563" y="3775058"/>
                </a:lnTo>
                <a:lnTo>
                  <a:pt x="6524339" y="3775058"/>
                </a:lnTo>
                <a:lnTo>
                  <a:pt x="6522189" y="3778264"/>
                </a:lnTo>
                <a:lnTo>
                  <a:pt x="6518966" y="3778264"/>
                </a:lnTo>
                <a:lnTo>
                  <a:pt x="6516817" y="3778264"/>
                </a:lnTo>
                <a:lnTo>
                  <a:pt x="6514667" y="3778264"/>
                </a:lnTo>
                <a:lnTo>
                  <a:pt x="6509294" y="3778264"/>
                </a:lnTo>
                <a:lnTo>
                  <a:pt x="6507145" y="3780401"/>
                </a:lnTo>
                <a:lnTo>
                  <a:pt x="6503921" y="3780401"/>
                </a:lnTo>
                <a:lnTo>
                  <a:pt x="6501772" y="3780401"/>
                </a:lnTo>
                <a:lnTo>
                  <a:pt x="6496399" y="3780401"/>
                </a:lnTo>
                <a:lnTo>
                  <a:pt x="6494250" y="3780401"/>
                </a:lnTo>
                <a:lnTo>
                  <a:pt x="6488876" y="3782537"/>
                </a:lnTo>
                <a:lnTo>
                  <a:pt x="6483504" y="3782537"/>
                </a:lnTo>
                <a:lnTo>
                  <a:pt x="6481354" y="3782537"/>
                </a:lnTo>
                <a:lnTo>
                  <a:pt x="6475981" y="3785743"/>
                </a:lnTo>
                <a:lnTo>
                  <a:pt x="6471682" y="3785743"/>
                </a:lnTo>
                <a:lnTo>
                  <a:pt x="6466310" y="3787880"/>
                </a:lnTo>
                <a:lnTo>
                  <a:pt x="6458787" y="3787880"/>
                </a:lnTo>
                <a:lnTo>
                  <a:pt x="6453414" y="3787880"/>
                </a:lnTo>
                <a:lnTo>
                  <a:pt x="6448041" y="3790017"/>
                </a:lnTo>
                <a:lnTo>
                  <a:pt x="6443743" y="3790017"/>
                </a:lnTo>
                <a:lnTo>
                  <a:pt x="6438369" y="3790017"/>
                </a:lnTo>
                <a:lnTo>
                  <a:pt x="6436221" y="3793222"/>
                </a:lnTo>
                <a:lnTo>
                  <a:pt x="6430847" y="3793222"/>
                </a:lnTo>
                <a:lnTo>
                  <a:pt x="6427624" y="3793222"/>
                </a:lnTo>
                <a:lnTo>
                  <a:pt x="6423325" y="3795359"/>
                </a:lnTo>
                <a:lnTo>
                  <a:pt x="6420101" y="3795359"/>
                </a:lnTo>
                <a:lnTo>
                  <a:pt x="6417952" y="3795359"/>
                </a:lnTo>
                <a:lnTo>
                  <a:pt x="6412579" y="3798564"/>
                </a:lnTo>
                <a:lnTo>
                  <a:pt x="6410430" y="3798564"/>
                </a:lnTo>
                <a:lnTo>
                  <a:pt x="6408280" y="3800702"/>
                </a:lnTo>
                <a:lnTo>
                  <a:pt x="6405057" y="3800702"/>
                </a:lnTo>
                <a:lnTo>
                  <a:pt x="6402907" y="3802838"/>
                </a:lnTo>
                <a:lnTo>
                  <a:pt x="6399684" y="3802838"/>
                </a:lnTo>
                <a:lnTo>
                  <a:pt x="6395385" y="3806043"/>
                </a:lnTo>
                <a:lnTo>
                  <a:pt x="6392161" y="3806043"/>
                </a:lnTo>
                <a:lnTo>
                  <a:pt x="6391296" y="3806903"/>
                </a:lnTo>
                <a:lnTo>
                  <a:pt x="6390580" y="3806903"/>
                </a:lnTo>
                <a:lnTo>
                  <a:pt x="6388432" y="3806903"/>
                </a:lnTo>
                <a:lnTo>
                  <a:pt x="6383064" y="3809040"/>
                </a:lnTo>
                <a:lnTo>
                  <a:pt x="6380915" y="3809040"/>
                </a:lnTo>
                <a:lnTo>
                  <a:pt x="6377694" y="3809040"/>
                </a:lnTo>
                <a:lnTo>
                  <a:pt x="6375546" y="3812245"/>
                </a:lnTo>
                <a:lnTo>
                  <a:pt x="6372325" y="3812245"/>
                </a:lnTo>
                <a:lnTo>
                  <a:pt x="6370177" y="3814381"/>
                </a:lnTo>
                <a:lnTo>
                  <a:pt x="6368029" y="3816518"/>
                </a:lnTo>
                <a:lnTo>
                  <a:pt x="6364807" y="3816518"/>
                </a:lnTo>
                <a:lnTo>
                  <a:pt x="6362660" y="3819723"/>
                </a:lnTo>
                <a:lnTo>
                  <a:pt x="6362660" y="3821859"/>
                </a:lnTo>
                <a:lnTo>
                  <a:pt x="6360511" y="3821859"/>
                </a:lnTo>
                <a:lnTo>
                  <a:pt x="6357290" y="3825064"/>
                </a:lnTo>
                <a:lnTo>
                  <a:pt x="6355142" y="3827201"/>
                </a:lnTo>
                <a:lnTo>
                  <a:pt x="6352994" y="3827201"/>
                </a:lnTo>
                <a:lnTo>
                  <a:pt x="6349773" y="3829337"/>
                </a:lnTo>
                <a:lnTo>
                  <a:pt x="6347625" y="3832542"/>
                </a:lnTo>
                <a:lnTo>
                  <a:pt x="6344403" y="3834679"/>
                </a:lnTo>
                <a:lnTo>
                  <a:pt x="6342256" y="3836815"/>
                </a:lnTo>
                <a:lnTo>
                  <a:pt x="6340107" y="3840020"/>
                </a:lnTo>
                <a:lnTo>
                  <a:pt x="6336886" y="3840020"/>
                </a:lnTo>
                <a:lnTo>
                  <a:pt x="6334738" y="3842157"/>
                </a:lnTo>
                <a:lnTo>
                  <a:pt x="6332591" y="3844293"/>
                </a:lnTo>
                <a:lnTo>
                  <a:pt x="6329369" y="3847498"/>
                </a:lnTo>
                <a:lnTo>
                  <a:pt x="6327221" y="3849635"/>
                </a:lnTo>
                <a:lnTo>
                  <a:pt x="6325073" y="3852839"/>
                </a:lnTo>
                <a:lnTo>
                  <a:pt x="6321852" y="3854976"/>
                </a:lnTo>
                <a:lnTo>
                  <a:pt x="6319704" y="3854976"/>
                </a:lnTo>
                <a:lnTo>
                  <a:pt x="6319704" y="3857113"/>
                </a:lnTo>
                <a:lnTo>
                  <a:pt x="6316482" y="3860318"/>
                </a:lnTo>
                <a:lnTo>
                  <a:pt x="6314335" y="3860318"/>
                </a:lnTo>
                <a:lnTo>
                  <a:pt x="6314335" y="3862454"/>
                </a:lnTo>
                <a:lnTo>
                  <a:pt x="6312187" y="3864591"/>
                </a:lnTo>
                <a:lnTo>
                  <a:pt x="6308965" y="3864591"/>
                </a:lnTo>
                <a:lnTo>
                  <a:pt x="6306817" y="3867796"/>
                </a:lnTo>
                <a:lnTo>
                  <a:pt x="6304669" y="3869932"/>
                </a:lnTo>
                <a:lnTo>
                  <a:pt x="6301448" y="3872068"/>
                </a:lnTo>
                <a:lnTo>
                  <a:pt x="6299300" y="3875273"/>
                </a:lnTo>
                <a:lnTo>
                  <a:pt x="6299300" y="3877410"/>
                </a:lnTo>
                <a:lnTo>
                  <a:pt x="6297152" y="3877410"/>
                </a:lnTo>
                <a:lnTo>
                  <a:pt x="6293930" y="3880615"/>
                </a:lnTo>
                <a:lnTo>
                  <a:pt x="6291783" y="3882752"/>
                </a:lnTo>
                <a:lnTo>
                  <a:pt x="6289634" y="3884888"/>
                </a:lnTo>
                <a:lnTo>
                  <a:pt x="6286413" y="3888093"/>
                </a:lnTo>
                <a:lnTo>
                  <a:pt x="6284266" y="3890229"/>
                </a:lnTo>
                <a:lnTo>
                  <a:pt x="6281043" y="3892366"/>
                </a:lnTo>
                <a:lnTo>
                  <a:pt x="6278896" y="3895571"/>
                </a:lnTo>
                <a:lnTo>
                  <a:pt x="6276748" y="3897707"/>
                </a:lnTo>
                <a:lnTo>
                  <a:pt x="6273526" y="3899844"/>
                </a:lnTo>
                <a:lnTo>
                  <a:pt x="6273526" y="3903049"/>
                </a:lnTo>
                <a:lnTo>
                  <a:pt x="6271379" y="3903049"/>
                </a:lnTo>
                <a:lnTo>
                  <a:pt x="6271379" y="3905185"/>
                </a:lnTo>
                <a:lnTo>
                  <a:pt x="6269230" y="3905185"/>
                </a:lnTo>
                <a:lnTo>
                  <a:pt x="6266009" y="3908390"/>
                </a:lnTo>
                <a:lnTo>
                  <a:pt x="6263862" y="3908390"/>
                </a:lnTo>
                <a:lnTo>
                  <a:pt x="6263862" y="3910527"/>
                </a:lnTo>
                <a:lnTo>
                  <a:pt x="6261714" y="3910527"/>
                </a:lnTo>
                <a:lnTo>
                  <a:pt x="6258492" y="3912663"/>
                </a:lnTo>
                <a:lnTo>
                  <a:pt x="6256344" y="3912663"/>
                </a:lnTo>
                <a:lnTo>
                  <a:pt x="6253122" y="3915868"/>
                </a:lnTo>
                <a:lnTo>
                  <a:pt x="6250975" y="3915868"/>
                </a:lnTo>
                <a:lnTo>
                  <a:pt x="6248827" y="3915868"/>
                </a:lnTo>
                <a:lnTo>
                  <a:pt x="6243457" y="3915868"/>
                </a:lnTo>
                <a:lnTo>
                  <a:pt x="6241310" y="3915868"/>
                </a:lnTo>
                <a:lnTo>
                  <a:pt x="6238088" y="3912663"/>
                </a:lnTo>
                <a:lnTo>
                  <a:pt x="6235940" y="3912663"/>
                </a:lnTo>
                <a:lnTo>
                  <a:pt x="6233793" y="3912663"/>
                </a:lnTo>
                <a:lnTo>
                  <a:pt x="6230571" y="3910527"/>
                </a:lnTo>
                <a:lnTo>
                  <a:pt x="6228423" y="3910527"/>
                </a:lnTo>
                <a:lnTo>
                  <a:pt x="6225201" y="3908390"/>
                </a:lnTo>
                <a:lnTo>
                  <a:pt x="6223053" y="3905185"/>
                </a:lnTo>
                <a:lnTo>
                  <a:pt x="6220906" y="3903049"/>
                </a:lnTo>
                <a:lnTo>
                  <a:pt x="6217684" y="3899844"/>
                </a:lnTo>
                <a:lnTo>
                  <a:pt x="6215536" y="3899844"/>
                </a:lnTo>
                <a:lnTo>
                  <a:pt x="6213389" y="3897707"/>
                </a:lnTo>
                <a:lnTo>
                  <a:pt x="6210166" y="3895571"/>
                </a:lnTo>
                <a:lnTo>
                  <a:pt x="6208019" y="3892366"/>
                </a:lnTo>
                <a:lnTo>
                  <a:pt x="6205871" y="3890229"/>
                </a:lnTo>
                <a:lnTo>
                  <a:pt x="6202649" y="3888093"/>
                </a:lnTo>
                <a:lnTo>
                  <a:pt x="6200502" y="3882752"/>
                </a:lnTo>
                <a:lnTo>
                  <a:pt x="6197280" y="3880615"/>
                </a:lnTo>
                <a:lnTo>
                  <a:pt x="6197280" y="3877410"/>
                </a:lnTo>
                <a:lnTo>
                  <a:pt x="6195132" y="3875273"/>
                </a:lnTo>
                <a:lnTo>
                  <a:pt x="6192985" y="3872068"/>
                </a:lnTo>
                <a:lnTo>
                  <a:pt x="6192985" y="3869932"/>
                </a:lnTo>
                <a:lnTo>
                  <a:pt x="6189762" y="3869932"/>
                </a:lnTo>
                <a:lnTo>
                  <a:pt x="6187615" y="3867796"/>
                </a:lnTo>
                <a:lnTo>
                  <a:pt x="6187615" y="3864591"/>
                </a:lnTo>
                <a:lnTo>
                  <a:pt x="6185467" y="3862454"/>
                </a:lnTo>
                <a:lnTo>
                  <a:pt x="6182245" y="3860318"/>
                </a:lnTo>
                <a:lnTo>
                  <a:pt x="6182245" y="3857113"/>
                </a:lnTo>
                <a:lnTo>
                  <a:pt x="6180098" y="3854976"/>
                </a:lnTo>
                <a:lnTo>
                  <a:pt x="6180098" y="3849635"/>
                </a:lnTo>
                <a:lnTo>
                  <a:pt x="6177950" y="3844293"/>
                </a:lnTo>
                <a:lnTo>
                  <a:pt x="6174728" y="3842157"/>
                </a:lnTo>
                <a:lnTo>
                  <a:pt x="6172580" y="3840020"/>
                </a:lnTo>
                <a:lnTo>
                  <a:pt x="6172580" y="3836815"/>
                </a:lnTo>
                <a:lnTo>
                  <a:pt x="6169358" y="3834679"/>
                </a:lnTo>
                <a:lnTo>
                  <a:pt x="6167211" y="3832542"/>
                </a:lnTo>
                <a:lnTo>
                  <a:pt x="6167211" y="3829337"/>
                </a:lnTo>
                <a:lnTo>
                  <a:pt x="6165063" y="3829337"/>
                </a:lnTo>
                <a:lnTo>
                  <a:pt x="6161841" y="3825064"/>
                </a:lnTo>
                <a:lnTo>
                  <a:pt x="6159693" y="3821859"/>
                </a:lnTo>
                <a:lnTo>
                  <a:pt x="6157546" y="3819723"/>
                </a:lnTo>
                <a:lnTo>
                  <a:pt x="6157546" y="3816518"/>
                </a:lnTo>
                <a:lnTo>
                  <a:pt x="6154324" y="3814381"/>
                </a:lnTo>
                <a:lnTo>
                  <a:pt x="6152176" y="3812245"/>
                </a:lnTo>
                <a:lnTo>
                  <a:pt x="6150029" y="3809040"/>
                </a:lnTo>
                <a:lnTo>
                  <a:pt x="6144659" y="3809040"/>
                </a:lnTo>
                <a:lnTo>
                  <a:pt x="6142512" y="3806903"/>
                </a:lnTo>
                <a:lnTo>
                  <a:pt x="6139289" y="3804767"/>
                </a:lnTo>
                <a:lnTo>
                  <a:pt x="6137142" y="3801562"/>
                </a:lnTo>
                <a:lnTo>
                  <a:pt x="6133920" y="3799426"/>
                </a:lnTo>
                <a:lnTo>
                  <a:pt x="6131772" y="3799426"/>
                </a:lnTo>
                <a:lnTo>
                  <a:pt x="6131772" y="3797289"/>
                </a:lnTo>
                <a:lnTo>
                  <a:pt x="6129625" y="3797289"/>
                </a:lnTo>
                <a:lnTo>
                  <a:pt x="6126403" y="3794084"/>
                </a:lnTo>
                <a:lnTo>
                  <a:pt x="6124255" y="3791948"/>
                </a:lnTo>
                <a:lnTo>
                  <a:pt x="6122108" y="3791948"/>
                </a:lnTo>
                <a:lnTo>
                  <a:pt x="6118885" y="3788743"/>
                </a:lnTo>
                <a:lnTo>
                  <a:pt x="6116738" y="3786606"/>
                </a:lnTo>
                <a:lnTo>
                  <a:pt x="6114590" y="3784469"/>
                </a:lnTo>
                <a:lnTo>
                  <a:pt x="6111368" y="3784469"/>
                </a:lnTo>
                <a:lnTo>
                  <a:pt x="6109221" y="3781265"/>
                </a:lnTo>
                <a:lnTo>
                  <a:pt x="6105999" y="3781265"/>
                </a:lnTo>
                <a:lnTo>
                  <a:pt x="6103851" y="3779128"/>
                </a:lnTo>
                <a:lnTo>
                  <a:pt x="6101703" y="3779128"/>
                </a:lnTo>
                <a:lnTo>
                  <a:pt x="6098481" y="3776992"/>
                </a:lnTo>
                <a:lnTo>
                  <a:pt x="6096334" y="3776992"/>
                </a:lnTo>
                <a:lnTo>
                  <a:pt x="6094186" y="3776992"/>
                </a:lnTo>
                <a:lnTo>
                  <a:pt x="6090964" y="3773787"/>
                </a:lnTo>
                <a:lnTo>
                  <a:pt x="6088816" y="3773787"/>
                </a:lnTo>
                <a:lnTo>
                  <a:pt x="6086669" y="3773787"/>
                </a:lnTo>
                <a:lnTo>
                  <a:pt x="6083447" y="3771650"/>
                </a:lnTo>
                <a:lnTo>
                  <a:pt x="6081299" y="3771650"/>
                </a:lnTo>
                <a:lnTo>
                  <a:pt x="6078077" y="3771650"/>
                </a:lnTo>
                <a:lnTo>
                  <a:pt x="6075930" y="3769514"/>
                </a:lnTo>
                <a:lnTo>
                  <a:pt x="6073782" y="3769514"/>
                </a:lnTo>
                <a:lnTo>
                  <a:pt x="6070560" y="3769514"/>
                </a:lnTo>
                <a:lnTo>
                  <a:pt x="6068412" y="3769514"/>
                </a:lnTo>
                <a:lnTo>
                  <a:pt x="6066265" y="3766309"/>
                </a:lnTo>
                <a:lnTo>
                  <a:pt x="6063043" y="3766309"/>
                </a:lnTo>
                <a:lnTo>
                  <a:pt x="6060895" y="3766309"/>
                </a:lnTo>
                <a:lnTo>
                  <a:pt x="6058748" y="3766309"/>
                </a:lnTo>
                <a:lnTo>
                  <a:pt x="6055526" y="3766309"/>
                </a:lnTo>
                <a:lnTo>
                  <a:pt x="6053378" y="3766309"/>
                </a:lnTo>
                <a:lnTo>
                  <a:pt x="6050156" y="3764172"/>
                </a:lnTo>
                <a:lnTo>
                  <a:pt x="6048008" y="3764172"/>
                </a:lnTo>
                <a:lnTo>
                  <a:pt x="6045861" y="3764172"/>
                </a:lnTo>
                <a:lnTo>
                  <a:pt x="6042639" y="3764172"/>
                </a:lnTo>
                <a:lnTo>
                  <a:pt x="6040491" y="3764172"/>
                </a:lnTo>
                <a:lnTo>
                  <a:pt x="6038343" y="3764172"/>
                </a:lnTo>
                <a:lnTo>
                  <a:pt x="6035122" y="3764172"/>
                </a:lnTo>
                <a:lnTo>
                  <a:pt x="6032974" y="3764172"/>
                </a:lnTo>
                <a:lnTo>
                  <a:pt x="6027605" y="3764172"/>
                </a:lnTo>
                <a:lnTo>
                  <a:pt x="6025457" y="3764172"/>
                </a:lnTo>
                <a:lnTo>
                  <a:pt x="6020087" y="3764172"/>
                </a:lnTo>
                <a:lnTo>
                  <a:pt x="6017939" y="3764172"/>
                </a:lnTo>
                <a:lnTo>
                  <a:pt x="6012570" y="3764172"/>
                </a:lnTo>
                <a:lnTo>
                  <a:pt x="6010422" y="3764172"/>
                </a:lnTo>
                <a:lnTo>
                  <a:pt x="6007201" y="3764172"/>
                </a:lnTo>
                <a:lnTo>
                  <a:pt x="6005053" y="3764172"/>
                </a:lnTo>
                <a:lnTo>
                  <a:pt x="5999683" y="3764172"/>
                </a:lnTo>
                <a:lnTo>
                  <a:pt x="5997536" y="3764172"/>
                </a:lnTo>
                <a:lnTo>
                  <a:pt x="5994314" y="3764172"/>
                </a:lnTo>
                <a:lnTo>
                  <a:pt x="5984649" y="3764172"/>
                </a:lnTo>
                <a:lnTo>
                  <a:pt x="5982501" y="3764172"/>
                </a:lnTo>
                <a:lnTo>
                  <a:pt x="5974984" y="3764172"/>
                </a:lnTo>
                <a:lnTo>
                  <a:pt x="5964245" y="3764172"/>
                </a:lnTo>
                <a:lnTo>
                  <a:pt x="5949210" y="3764172"/>
                </a:lnTo>
                <a:lnTo>
                  <a:pt x="5947063" y="3764172"/>
                </a:lnTo>
                <a:lnTo>
                  <a:pt x="5939545" y="3764172"/>
                </a:lnTo>
                <a:lnTo>
                  <a:pt x="5936324" y="3764172"/>
                </a:lnTo>
                <a:lnTo>
                  <a:pt x="5934176" y="3764172"/>
                </a:lnTo>
                <a:lnTo>
                  <a:pt x="5930954" y="3764172"/>
                </a:lnTo>
                <a:lnTo>
                  <a:pt x="5928806" y="3764172"/>
                </a:lnTo>
                <a:lnTo>
                  <a:pt x="5926659" y="3764172"/>
                </a:lnTo>
                <a:lnTo>
                  <a:pt x="5923438" y="3764172"/>
                </a:lnTo>
                <a:lnTo>
                  <a:pt x="5921289" y="3764172"/>
                </a:lnTo>
                <a:lnTo>
                  <a:pt x="5919141" y="3764172"/>
                </a:lnTo>
                <a:lnTo>
                  <a:pt x="5915920" y="3764172"/>
                </a:lnTo>
                <a:lnTo>
                  <a:pt x="5913772" y="3764172"/>
                </a:lnTo>
                <a:lnTo>
                  <a:pt x="5908402" y="3764172"/>
                </a:lnTo>
                <a:lnTo>
                  <a:pt x="5903034" y="3764172"/>
                </a:lnTo>
                <a:lnTo>
                  <a:pt x="5898737" y="3764172"/>
                </a:lnTo>
                <a:lnTo>
                  <a:pt x="5895516" y="3764172"/>
                </a:lnTo>
                <a:lnTo>
                  <a:pt x="5893368" y="3764172"/>
                </a:lnTo>
                <a:lnTo>
                  <a:pt x="5891220" y="3764172"/>
                </a:lnTo>
                <a:lnTo>
                  <a:pt x="5887998" y="3764172"/>
                </a:lnTo>
                <a:lnTo>
                  <a:pt x="5885851" y="3764172"/>
                </a:lnTo>
                <a:lnTo>
                  <a:pt x="5883703" y="3764172"/>
                </a:lnTo>
                <a:lnTo>
                  <a:pt x="5880481" y="3764172"/>
                </a:lnTo>
                <a:lnTo>
                  <a:pt x="5878333" y="3764172"/>
                </a:lnTo>
                <a:lnTo>
                  <a:pt x="5875112" y="3764172"/>
                </a:lnTo>
                <a:lnTo>
                  <a:pt x="5872965" y="3764172"/>
                </a:lnTo>
                <a:lnTo>
                  <a:pt x="5870816" y="3764172"/>
                </a:lnTo>
                <a:lnTo>
                  <a:pt x="5867594" y="3766309"/>
                </a:lnTo>
                <a:lnTo>
                  <a:pt x="5865447" y="3766309"/>
                </a:lnTo>
                <a:lnTo>
                  <a:pt x="5863299" y="3766309"/>
                </a:lnTo>
                <a:lnTo>
                  <a:pt x="5860078" y="3766309"/>
                </a:lnTo>
                <a:lnTo>
                  <a:pt x="5857929" y="3766309"/>
                </a:lnTo>
                <a:lnTo>
                  <a:pt x="5855782" y="3766309"/>
                </a:lnTo>
                <a:lnTo>
                  <a:pt x="5852561" y="3766309"/>
                </a:lnTo>
                <a:lnTo>
                  <a:pt x="5850412" y="3766309"/>
                </a:lnTo>
                <a:lnTo>
                  <a:pt x="5850412" y="3769514"/>
                </a:lnTo>
                <a:lnTo>
                  <a:pt x="5847191" y="3769514"/>
                </a:lnTo>
                <a:lnTo>
                  <a:pt x="5845043" y="3769514"/>
                </a:lnTo>
                <a:lnTo>
                  <a:pt x="5842895" y="3769514"/>
                </a:lnTo>
                <a:lnTo>
                  <a:pt x="5839674" y="3769514"/>
                </a:lnTo>
                <a:lnTo>
                  <a:pt x="5835378" y="3771650"/>
                </a:lnTo>
                <a:lnTo>
                  <a:pt x="5832157" y="3771650"/>
                </a:lnTo>
                <a:lnTo>
                  <a:pt x="5830008" y="3771650"/>
                </a:lnTo>
                <a:lnTo>
                  <a:pt x="5827860" y="3771650"/>
                </a:lnTo>
                <a:lnTo>
                  <a:pt x="5822491" y="3773787"/>
                </a:lnTo>
                <a:lnTo>
                  <a:pt x="5820343" y="3773787"/>
                </a:lnTo>
                <a:lnTo>
                  <a:pt x="5817122" y="3773787"/>
                </a:lnTo>
                <a:lnTo>
                  <a:pt x="5814974" y="3776992"/>
                </a:lnTo>
                <a:lnTo>
                  <a:pt x="5811753" y="3776992"/>
                </a:lnTo>
                <a:lnTo>
                  <a:pt x="5809604" y="3776992"/>
                </a:lnTo>
                <a:lnTo>
                  <a:pt x="5807457" y="3776992"/>
                </a:lnTo>
                <a:lnTo>
                  <a:pt x="5804235" y="3779128"/>
                </a:lnTo>
                <a:lnTo>
                  <a:pt x="5802088" y="3779128"/>
                </a:lnTo>
                <a:lnTo>
                  <a:pt x="5799939" y="3779128"/>
                </a:lnTo>
                <a:lnTo>
                  <a:pt x="5796718" y="3779128"/>
                </a:lnTo>
                <a:lnTo>
                  <a:pt x="5794570" y="3779128"/>
                </a:lnTo>
                <a:lnTo>
                  <a:pt x="5792422" y="3781265"/>
                </a:lnTo>
                <a:lnTo>
                  <a:pt x="5787053" y="3781265"/>
                </a:lnTo>
                <a:lnTo>
                  <a:pt x="5783831" y="3781265"/>
                </a:lnTo>
                <a:lnTo>
                  <a:pt x="5781684" y="3781265"/>
                </a:lnTo>
                <a:lnTo>
                  <a:pt x="5774166" y="3781265"/>
                </a:lnTo>
                <a:lnTo>
                  <a:pt x="5768797" y="3781265"/>
                </a:lnTo>
                <a:lnTo>
                  <a:pt x="5753762" y="3781265"/>
                </a:lnTo>
                <a:lnTo>
                  <a:pt x="5740876" y="3781265"/>
                </a:lnTo>
                <a:lnTo>
                  <a:pt x="5723693" y="3781265"/>
                </a:lnTo>
                <a:lnTo>
                  <a:pt x="5695772" y="3781265"/>
                </a:lnTo>
                <a:lnTo>
                  <a:pt x="5675368" y="3781265"/>
                </a:lnTo>
                <a:lnTo>
                  <a:pt x="5647447" y="3781265"/>
                </a:lnTo>
                <a:lnTo>
                  <a:pt x="5629190" y="3781265"/>
                </a:lnTo>
                <a:lnTo>
                  <a:pt x="5617378" y="3781265"/>
                </a:lnTo>
                <a:lnTo>
                  <a:pt x="5599122" y="3781265"/>
                </a:lnTo>
                <a:lnTo>
                  <a:pt x="5586235" y="3781265"/>
                </a:lnTo>
                <a:lnTo>
                  <a:pt x="5573348" y="3781265"/>
                </a:lnTo>
                <a:lnTo>
                  <a:pt x="5563683" y="3781265"/>
                </a:lnTo>
                <a:lnTo>
                  <a:pt x="5545427" y="3781265"/>
                </a:lnTo>
                <a:lnTo>
                  <a:pt x="5537909" y="3781265"/>
                </a:lnTo>
                <a:lnTo>
                  <a:pt x="5533614" y="3781265"/>
                </a:lnTo>
                <a:lnTo>
                  <a:pt x="5526097" y="3781265"/>
                </a:lnTo>
                <a:lnTo>
                  <a:pt x="5520727" y="3781265"/>
                </a:lnTo>
                <a:lnTo>
                  <a:pt x="5513210" y="3781265"/>
                </a:lnTo>
                <a:lnTo>
                  <a:pt x="5505693" y="3781265"/>
                </a:lnTo>
                <a:lnTo>
                  <a:pt x="5500323" y="3781265"/>
                </a:lnTo>
                <a:lnTo>
                  <a:pt x="5492806" y="3781265"/>
                </a:lnTo>
                <a:lnTo>
                  <a:pt x="5485289" y="3781265"/>
                </a:lnTo>
                <a:lnTo>
                  <a:pt x="5477772" y="3781265"/>
                </a:lnTo>
                <a:lnTo>
                  <a:pt x="5470254" y="3781265"/>
                </a:lnTo>
                <a:lnTo>
                  <a:pt x="5461663" y="3781265"/>
                </a:lnTo>
                <a:lnTo>
                  <a:pt x="5449850" y="3781265"/>
                </a:lnTo>
                <a:lnTo>
                  <a:pt x="5439111" y="3781265"/>
                </a:lnTo>
                <a:lnTo>
                  <a:pt x="5431594" y="3781265"/>
                </a:lnTo>
                <a:lnTo>
                  <a:pt x="5426225" y="3781265"/>
                </a:lnTo>
                <a:lnTo>
                  <a:pt x="5418707" y="3781265"/>
                </a:lnTo>
                <a:lnTo>
                  <a:pt x="5403673" y="3781265"/>
                </a:lnTo>
                <a:lnTo>
                  <a:pt x="5396156" y="3781265"/>
                </a:lnTo>
                <a:lnTo>
                  <a:pt x="5390786" y="3781265"/>
                </a:lnTo>
                <a:lnTo>
                  <a:pt x="5388638" y="3781265"/>
                </a:lnTo>
                <a:lnTo>
                  <a:pt x="5383269" y="3781265"/>
                </a:lnTo>
                <a:lnTo>
                  <a:pt x="5373604" y="3781265"/>
                </a:lnTo>
                <a:lnTo>
                  <a:pt x="5366087" y="3781265"/>
                </a:lnTo>
                <a:lnTo>
                  <a:pt x="5358569" y="3781265"/>
                </a:lnTo>
                <a:lnTo>
                  <a:pt x="5355348" y="3781265"/>
                </a:lnTo>
                <a:lnTo>
                  <a:pt x="5347830" y="3781265"/>
                </a:lnTo>
                <a:lnTo>
                  <a:pt x="5345683" y="3781265"/>
                </a:lnTo>
                <a:lnTo>
                  <a:pt x="5338165" y="3781265"/>
                </a:lnTo>
                <a:lnTo>
                  <a:pt x="5332796" y="3781265"/>
                </a:lnTo>
                <a:lnTo>
                  <a:pt x="5327426" y="3781265"/>
                </a:lnTo>
                <a:lnTo>
                  <a:pt x="5323131" y="3781265"/>
                </a:lnTo>
                <a:lnTo>
                  <a:pt x="5317761" y="3781265"/>
                </a:lnTo>
                <a:lnTo>
                  <a:pt x="5314540" y="3781265"/>
                </a:lnTo>
                <a:lnTo>
                  <a:pt x="5310244" y="3781265"/>
                </a:lnTo>
                <a:lnTo>
                  <a:pt x="5307023" y="3781265"/>
                </a:lnTo>
                <a:lnTo>
                  <a:pt x="5302727" y="3781265"/>
                </a:lnTo>
                <a:lnTo>
                  <a:pt x="5299505" y="3781265"/>
                </a:lnTo>
                <a:lnTo>
                  <a:pt x="5295210" y="3781265"/>
                </a:lnTo>
                <a:lnTo>
                  <a:pt x="5289840" y="3781265"/>
                </a:lnTo>
                <a:lnTo>
                  <a:pt x="5284471" y="3781265"/>
                </a:lnTo>
                <a:lnTo>
                  <a:pt x="5282323" y="3781265"/>
                </a:lnTo>
                <a:lnTo>
                  <a:pt x="5276954" y="3781265"/>
                </a:lnTo>
                <a:lnTo>
                  <a:pt x="5271585" y="3781265"/>
                </a:lnTo>
                <a:lnTo>
                  <a:pt x="5267288" y="3781265"/>
                </a:lnTo>
                <a:lnTo>
                  <a:pt x="5264067" y="3779128"/>
                </a:lnTo>
                <a:lnTo>
                  <a:pt x="5258698" y="3779128"/>
                </a:lnTo>
                <a:lnTo>
                  <a:pt x="5254402" y="3779128"/>
                </a:lnTo>
                <a:lnTo>
                  <a:pt x="5251181" y="3779128"/>
                </a:lnTo>
                <a:lnTo>
                  <a:pt x="5241515" y="3776992"/>
                </a:lnTo>
                <a:lnTo>
                  <a:pt x="5230777" y="3776992"/>
                </a:lnTo>
                <a:lnTo>
                  <a:pt x="5223259" y="3773787"/>
                </a:lnTo>
                <a:lnTo>
                  <a:pt x="5213594" y="3771650"/>
                </a:lnTo>
                <a:lnTo>
                  <a:pt x="5203929" y="3771650"/>
                </a:lnTo>
                <a:lnTo>
                  <a:pt x="5200708" y="3769514"/>
                </a:lnTo>
                <a:lnTo>
                  <a:pt x="5193190" y="3766309"/>
                </a:lnTo>
                <a:lnTo>
                  <a:pt x="5183525" y="3764172"/>
                </a:lnTo>
                <a:lnTo>
                  <a:pt x="5178155" y="3760967"/>
                </a:lnTo>
                <a:lnTo>
                  <a:pt x="5170639" y="3760967"/>
                </a:lnTo>
                <a:lnTo>
                  <a:pt x="5167417" y="3758831"/>
                </a:lnTo>
                <a:lnTo>
                  <a:pt x="5157751" y="3756694"/>
                </a:lnTo>
                <a:lnTo>
                  <a:pt x="5152383" y="3753489"/>
                </a:lnTo>
                <a:lnTo>
                  <a:pt x="5148086" y="3751353"/>
                </a:lnTo>
                <a:lnTo>
                  <a:pt x="5144865" y="3751353"/>
                </a:lnTo>
                <a:lnTo>
                  <a:pt x="5142717" y="3749216"/>
                </a:lnTo>
                <a:lnTo>
                  <a:pt x="5139496" y="3749216"/>
                </a:lnTo>
                <a:lnTo>
                  <a:pt x="5135200" y="3749216"/>
                </a:lnTo>
                <a:lnTo>
                  <a:pt x="5129831" y="3746011"/>
                </a:lnTo>
                <a:lnTo>
                  <a:pt x="5127682" y="3746011"/>
                </a:lnTo>
                <a:lnTo>
                  <a:pt x="5120165" y="3743875"/>
                </a:lnTo>
                <a:lnTo>
                  <a:pt x="5114796" y="3743875"/>
                </a:lnTo>
                <a:lnTo>
                  <a:pt x="5109427" y="3741738"/>
                </a:lnTo>
                <a:lnTo>
                  <a:pt x="5101910" y="3741738"/>
                </a:lnTo>
                <a:lnTo>
                  <a:pt x="5096540" y="3741738"/>
                </a:lnTo>
                <a:lnTo>
                  <a:pt x="5089023" y="3738533"/>
                </a:lnTo>
                <a:lnTo>
                  <a:pt x="5083653" y="3738533"/>
                </a:lnTo>
                <a:lnTo>
                  <a:pt x="5081506" y="3738533"/>
                </a:lnTo>
                <a:lnTo>
                  <a:pt x="5076136" y="3738533"/>
                </a:lnTo>
                <a:lnTo>
                  <a:pt x="5071841" y="3738533"/>
                </a:lnTo>
                <a:lnTo>
                  <a:pt x="5064323" y="3738533"/>
                </a:lnTo>
                <a:lnTo>
                  <a:pt x="5061101" y="3738533"/>
                </a:lnTo>
                <a:lnTo>
                  <a:pt x="5053584" y="3738533"/>
                </a:lnTo>
                <a:lnTo>
                  <a:pt x="5048214" y="3738533"/>
                </a:lnTo>
                <a:lnTo>
                  <a:pt x="5046067" y="3738533"/>
                </a:lnTo>
                <a:lnTo>
                  <a:pt x="5040697" y="3738533"/>
                </a:lnTo>
                <a:lnTo>
                  <a:pt x="5036402" y="3738533"/>
                </a:lnTo>
                <a:lnTo>
                  <a:pt x="5033180" y="3738533"/>
                </a:lnTo>
                <a:lnTo>
                  <a:pt x="5031033" y="3738533"/>
                </a:lnTo>
                <a:lnTo>
                  <a:pt x="5025663" y="3738533"/>
                </a:lnTo>
                <a:lnTo>
                  <a:pt x="5023515" y="3738533"/>
                </a:lnTo>
                <a:lnTo>
                  <a:pt x="5020293" y="3738533"/>
                </a:lnTo>
                <a:lnTo>
                  <a:pt x="5015998" y="3738533"/>
                </a:lnTo>
                <a:lnTo>
                  <a:pt x="5010628" y="3738533"/>
                </a:lnTo>
                <a:lnTo>
                  <a:pt x="5003111" y="3738533"/>
                </a:lnTo>
                <a:lnTo>
                  <a:pt x="4997742" y="3738533"/>
                </a:lnTo>
                <a:lnTo>
                  <a:pt x="4995594" y="3738533"/>
                </a:lnTo>
                <a:lnTo>
                  <a:pt x="4990224" y="3736397"/>
                </a:lnTo>
                <a:lnTo>
                  <a:pt x="4982707" y="3736397"/>
                </a:lnTo>
                <a:lnTo>
                  <a:pt x="4975190" y="3734260"/>
                </a:lnTo>
                <a:lnTo>
                  <a:pt x="4973042" y="3734260"/>
                </a:lnTo>
                <a:lnTo>
                  <a:pt x="4964451" y="3731056"/>
                </a:lnTo>
                <a:lnTo>
                  <a:pt x="4962303" y="3728919"/>
                </a:lnTo>
                <a:lnTo>
                  <a:pt x="4960156" y="3728919"/>
                </a:lnTo>
                <a:lnTo>
                  <a:pt x="4954786" y="3725714"/>
                </a:lnTo>
                <a:lnTo>
                  <a:pt x="4947269" y="3723578"/>
                </a:lnTo>
                <a:lnTo>
                  <a:pt x="4941899" y="3721441"/>
                </a:lnTo>
                <a:lnTo>
                  <a:pt x="4936530" y="3718236"/>
                </a:lnTo>
                <a:lnTo>
                  <a:pt x="4934382" y="3718236"/>
                </a:lnTo>
                <a:lnTo>
                  <a:pt x="4929012" y="3716099"/>
                </a:lnTo>
                <a:lnTo>
                  <a:pt x="4924717" y="3716099"/>
                </a:lnTo>
                <a:lnTo>
                  <a:pt x="4919347" y="3713963"/>
                </a:lnTo>
                <a:lnTo>
                  <a:pt x="4913978" y="3710758"/>
                </a:lnTo>
                <a:lnTo>
                  <a:pt x="4911830" y="3710758"/>
                </a:lnTo>
                <a:lnTo>
                  <a:pt x="4904313" y="3708622"/>
                </a:lnTo>
                <a:lnTo>
                  <a:pt x="4901091" y="3706485"/>
                </a:lnTo>
                <a:lnTo>
                  <a:pt x="4896796" y="3703280"/>
                </a:lnTo>
                <a:lnTo>
                  <a:pt x="4891426" y="3703280"/>
                </a:lnTo>
                <a:lnTo>
                  <a:pt x="4883909" y="3701144"/>
                </a:lnTo>
                <a:lnTo>
                  <a:pt x="4876392" y="3697939"/>
                </a:lnTo>
                <a:lnTo>
                  <a:pt x="4871022" y="3695802"/>
                </a:lnTo>
                <a:lnTo>
                  <a:pt x="4865653" y="3693665"/>
                </a:lnTo>
                <a:lnTo>
                  <a:pt x="4861357" y="3693665"/>
                </a:lnTo>
                <a:lnTo>
                  <a:pt x="4855988" y="3690461"/>
                </a:lnTo>
                <a:lnTo>
                  <a:pt x="4853840" y="3690461"/>
                </a:lnTo>
                <a:lnTo>
                  <a:pt x="4848470" y="3688324"/>
                </a:lnTo>
                <a:lnTo>
                  <a:pt x="4845249" y="3688324"/>
                </a:lnTo>
                <a:lnTo>
                  <a:pt x="4837731" y="3688324"/>
                </a:lnTo>
                <a:lnTo>
                  <a:pt x="4837731" y="3686188"/>
                </a:lnTo>
                <a:lnTo>
                  <a:pt x="4833436" y="3686188"/>
                </a:lnTo>
                <a:lnTo>
                  <a:pt x="4828066" y="3682983"/>
                </a:lnTo>
                <a:lnTo>
                  <a:pt x="4822697" y="3682983"/>
                </a:lnTo>
                <a:lnTo>
                  <a:pt x="4817327" y="3680846"/>
                </a:lnTo>
                <a:lnTo>
                  <a:pt x="4813032" y="3680846"/>
                </a:lnTo>
                <a:lnTo>
                  <a:pt x="4807662" y="3678710"/>
                </a:lnTo>
                <a:lnTo>
                  <a:pt x="4802293" y="3678710"/>
                </a:lnTo>
                <a:lnTo>
                  <a:pt x="4800145" y="3675505"/>
                </a:lnTo>
                <a:lnTo>
                  <a:pt x="4794776" y="3675505"/>
                </a:lnTo>
                <a:lnTo>
                  <a:pt x="4787258" y="3675505"/>
                </a:lnTo>
                <a:lnTo>
                  <a:pt x="4781889" y="3673368"/>
                </a:lnTo>
                <a:lnTo>
                  <a:pt x="4777593" y="3673368"/>
                </a:lnTo>
                <a:lnTo>
                  <a:pt x="4774372" y="3673368"/>
                </a:lnTo>
                <a:lnTo>
                  <a:pt x="4770076" y="3673368"/>
                </a:lnTo>
                <a:lnTo>
                  <a:pt x="4764707" y="3673368"/>
                </a:lnTo>
                <a:lnTo>
                  <a:pt x="4759337" y="3673368"/>
                </a:lnTo>
                <a:lnTo>
                  <a:pt x="4749672" y="3673368"/>
                </a:lnTo>
                <a:lnTo>
                  <a:pt x="4742155" y="3673368"/>
                </a:lnTo>
                <a:lnTo>
                  <a:pt x="4742155" y="3678710"/>
                </a:lnTo>
                <a:lnTo>
                  <a:pt x="4742155" y="3716099"/>
                </a:lnTo>
                <a:lnTo>
                  <a:pt x="4742155" y="3734260"/>
                </a:lnTo>
                <a:lnTo>
                  <a:pt x="4742155" y="3738533"/>
                </a:lnTo>
                <a:lnTo>
                  <a:pt x="4742155" y="3753489"/>
                </a:lnTo>
                <a:lnTo>
                  <a:pt x="4742155" y="3760967"/>
                </a:lnTo>
                <a:lnTo>
                  <a:pt x="4742155" y="3764172"/>
                </a:lnTo>
                <a:lnTo>
                  <a:pt x="4742155" y="3804767"/>
                </a:lnTo>
                <a:lnTo>
                  <a:pt x="4738933" y="3852839"/>
                </a:lnTo>
                <a:lnTo>
                  <a:pt x="4738933" y="3897707"/>
                </a:lnTo>
                <a:lnTo>
                  <a:pt x="4738933" y="3945780"/>
                </a:lnTo>
                <a:lnTo>
                  <a:pt x="4738933" y="3993853"/>
                </a:lnTo>
                <a:lnTo>
                  <a:pt x="4738933" y="4041925"/>
                </a:lnTo>
                <a:lnTo>
                  <a:pt x="4738933" y="4089998"/>
                </a:lnTo>
                <a:lnTo>
                  <a:pt x="4736785" y="4137002"/>
                </a:lnTo>
                <a:lnTo>
                  <a:pt x="4736785" y="4185075"/>
                </a:lnTo>
                <a:lnTo>
                  <a:pt x="4736785" y="4233148"/>
                </a:lnTo>
                <a:lnTo>
                  <a:pt x="4736785" y="4284425"/>
                </a:lnTo>
                <a:lnTo>
                  <a:pt x="4736785" y="4329293"/>
                </a:lnTo>
                <a:lnTo>
                  <a:pt x="4734638" y="4475647"/>
                </a:lnTo>
                <a:lnTo>
                  <a:pt x="4734638" y="4523720"/>
                </a:lnTo>
                <a:lnTo>
                  <a:pt x="4734638" y="4571793"/>
                </a:lnTo>
                <a:lnTo>
                  <a:pt x="4734638" y="4619865"/>
                </a:lnTo>
                <a:lnTo>
                  <a:pt x="4731416" y="4667938"/>
                </a:lnTo>
                <a:lnTo>
                  <a:pt x="4731416" y="4714942"/>
                </a:lnTo>
                <a:lnTo>
                  <a:pt x="4731416" y="4763015"/>
                </a:lnTo>
                <a:lnTo>
                  <a:pt x="4731416" y="4811088"/>
                </a:lnTo>
                <a:lnTo>
                  <a:pt x="4731416" y="4859160"/>
                </a:lnTo>
                <a:lnTo>
                  <a:pt x="4731416" y="4907233"/>
                </a:lnTo>
                <a:lnTo>
                  <a:pt x="4731416" y="4957442"/>
                </a:lnTo>
                <a:lnTo>
                  <a:pt x="4731416" y="5005515"/>
                </a:lnTo>
                <a:lnTo>
                  <a:pt x="4731416" y="5053588"/>
                </a:lnTo>
                <a:lnTo>
                  <a:pt x="4731416" y="5099524"/>
                </a:lnTo>
                <a:lnTo>
                  <a:pt x="4731416" y="5146528"/>
                </a:lnTo>
                <a:lnTo>
                  <a:pt x="4731416" y="5197806"/>
                </a:lnTo>
                <a:lnTo>
                  <a:pt x="4731416" y="5245878"/>
                </a:lnTo>
                <a:lnTo>
                  <a:pt x="4731416" y="5292883"/>
                </a:lnTo>
                <a:lnTo>
                  <a:pt x="4731416" y="5340955"/>
                </a:lnTo>
                <a:lnTo>
                  <a:pt x="4731416" y="5389028"/>
                </a:lnTo>
                <a:lnTo>
                  <a:pt x="4731416" y="5440305"/>
                </a:lnTo>
                <a:lnTo>
                  <a:pt x="4731416" y="5485173"/>
                </a:lnTo>
                <a:lnTo>
                  <a:pt x="4731416" y="5533246"/>
                </a:lnTo>
                <a:lnTo>
                  <a:pt x="4731416" y="5581319"/>
                </a:lnTo>
                <a:lnTo>
                  <a:pt x="4731416" y="5629391"/>
                </a:lnTo>
                <a:lnTo>
                  <a:pt x="4731416" y="5679600"/>
                </a:lnTo>
                <a:lnTo>
                  <a:pt x="4731416" y="5727673"/>
                </a:lnTo>
                <a:lnTo>
                  <a:pt x="4731416" y="5775746"/>
                </a:lnTo>
                <a:lnTo>
                  <a:pt x="4729268" y="5823818"/>
                </a:lnTo>
                <a:lnTo>
                  <a:pt x="4729268" y="5868686"/>
                </a:lnTo>
                <a:lnTo>
                  <a:pt x="4729268" y="5918895"/>
                </a:lnTo>
                <a:lnTo>
                  <a:pt x="4729268" y="5966968"/>
                </a:lnTo>
                <a:lnTo>
                  <a:pt x="4729268" y="6015041"/>
                </a:lnTo>
                <a:lnTo>
                  <a:pt x="4729268" y="6063113"/>
                </a:lnTo>
                <a:lnTo>
                  <a:pt x="4729268" y="6111186"/>
                </a:lnTo>
                <a:lnTo>
                  <a:pt x="4729268" y="6159259"/>
                </a:lnTo>
                <a:lnTo>
                  <a:pt x="4729268" y="6207331"/>
                </a:lnTo>
                <a:lnTo>
                  <a:pt x="4729268" y="6255404"/>
                </a:lnTo>
                <a:lnTo>
                  <a:pt x="4729268" y="6302408"/>
                </a:lnTo>
                <a:lnTo>
                  <a:pt x="4729268" y="6348344"/>
                </a:lnTo>
                <a:lnTo>
                  <a:pt x="4729268" y="6398554"/>
                </a:lnTo>
                <a:lnTo>
                  <a:pt x="4779741" y="6398554"/>
                </a:lnTo>
                <a:lnTo>
                  <a:pt x="4830214" y="6398554"/>
                </a:lnTo>
                <a:lnTo>
                  <a:pt x="4878539" y="6398554"/>
                </a:lnTo>
                <a:lnTo>
                  <a:pt x="4926865" y="6398554"/>
                </a:lnTo>
                <a:lnTo>
                  <a:pt x="4975190" y="6398554"/>
                </a:lnTo>
                <a:lnTo>
                  <a:pt x="5023515" y="6398554"/>
                </a:lnTo>
                <a:lnTo>
                  <a:pt x="5073988" y="6398554"/>
                </a:lnTo>
                <a:lnTo>
                  <a:pt x="5122314" y="6398554"/>
                </a:lnTo>
                <a:lnTo>
                  <a:pt x="5170639" y="6398554"/>
                </a:lnTo>
                <a:lnTo>
                  <a:pt x="5218963" y="6398554"/>
                </a:lnTo>
                <a:lnTo>
                  <a:pt x="5264067" y="6398554"/>
                </a:lnTo>
                <a:lnTo>
                  <a:pt x="5314540" y="6398554"/>
                </a:lnTo>
                <a:lnTo>
                  <a:pt x="5362865" y="6398554"/>
                </a:lnTo>
                <a:lnTo>
                  <a:pt x="5411190" y="6398554"/>
                </a:lnTo>
                <a:lnTo>
                  <a:pt x="5459515" y="6398554"/>
                </a:lnTo>
                <a:lnTo>
                  <a:pt x="5507840" y="6398554"/>
                </a:lnTo>
                <a:lnTo>
                  <a:pt x="5558313" y="6398554"/>
                </a:lnTo>
                <a:lnTo>
                  <a:pt x="5606639" y="6398554"/>
                </a:lnTo>
                <a:lnTo>
                  <a:pt x="5654964" y="6398554"/>
                </a:lnTo>
                <a:lnTo>
                  <a:pt x="5703290" y="6398554"/>
                </a:lnTo>
                <a:lnTo>
                  <a:pt x="5751615" y="6398554"/>
                </a:lnTo>
                <a:lnTo>
                  <a:pt x="5802088" y="6398554"/>
                </a:lnTo>
                <a:lnTo>
                  <a:pt x="5850412" y="6398554"/>
                </a:lnTo>
                <a:lnTo>
                  <a:pt x="5895516" y="6398554"/>
                </a:lnTo>
                <a:lnTo>
                  <a:pt x="5947063" y="6398554"/>
                </a:lnTo>
                <a:lnTo>
                  <a:pt x="5997536" y="6398554"/>
                </a:lnTo>
                <a:lnTo>
                  <a:pt x="6045861" y="6398554"/>
                </a:lnTo>
                <a:lnTo>
                  <a:pt x="6094186" y="6398554"/>
                </a:lnTo>
                <a:lnTo>
                  <a:pt x="6142512" y="6398554"/>
                </a:lnTo>
                <a:lnTo>
                  <a:pt x="6187615" y="6398554"/>
                </a:lnTo>
                <a:lnTo>
                  <a:pt x="6238088" y="6401759"/>
                </a:lnTo>
                <a:lnTo>
                  <a:pt x="6286413" y="6401759"/>
                </a:lnTo>
                <a:lnTo>
                  <a:pt x="6334738" y="6401759"/>
                </a:lnTo>
                <a:lnTo>
                  <a:pt x="6385211" y="6401759"/>
                </a:lnTo>
                <a:lnTo>
                  <a:pt x="6433537" y="6401759"/>
                </a:lnTo>
                <a:lnTo>
                  <a:pt x="6484010" y="6401759"/>
                </a:lnTo>
                <a:lnTo>
                  <a:pt x="6532334" y="6401759"/>
                </a:lnTo>
                <a:lnTo>
                  <a:pt x="6578511" y="6403895"/>
                </a:lnTo>
                <a:lnTo>
                  <a:pt x="6623615" y="6403895"/>
                </a:lnTo>
                <a:lnTo>
                  <a:pt x="6671940" y="6403895"/>
                </a:lnTo>
                <a:lnTo>
                  <a:pt x="6720265" y="6403895"/>
                </a:lnTo>
                <a:lnTo>
                  <a:pt x="6768591" y="6403895"/>
                </a:lnTo>
                <a:lnTo>
                  <a:pt x="6816916" y="6403895"/>
                </a:lnTo>
                <a:lnTo>
                  <a:pt x="6819064" y="6403895"/>
                </a:lnTo>
                <a:lnTo>
                  <a:pt x="6844838" y="6403895"/>
                </a:lnTo>
                <a:lnTo>
                  <a:pt x="6852355" y="6403895"/>
                </a:lnTo>
                <a:lnTo>
                  <a:pt x="6917862" y="6403895"/>
                </a:lnTo>
                <a:lnTo>
                  <a:pt x="6969408" y="6403895"/>
                </a:lnTo>
                <a:lnTo>
                  <a:pt x="7014513" y="6403895"/>
                </a:lnTo>
                <a:lnTo>
                  <a:pt x="7070354" y="6403895"/>
                </a:lnTo>
                <a:lnTo>
                  <a:pt x="7070354" y="6401759"/>
                </a:lnTo>
                <a:lnTo>
                  <a:pt x="7070354" y="6396417"/>
                </a:lnTo>
                <a:lnTo>
                  <a:pt x="7310906" y="6398554"/>
                </a:lnTo>
                <a:lnTo>
                  <a:pt x="7509576" y="6396417"/>
                </a:lnTo>
                <a:lnTo>
                  <a:pt x="7519241" y="6396417"/>
                </a:lnTo>
                <a:lnTo>
                  <a:pt x="7552532" y="6396417"/>
                </a:lnTo>
                <a:lnTo>
                  <a:pt x="7580453" y="6396417"/>
                </a:lnTo>
                <a:lnTo>
                  <a:pt x="7600857" y="6396417"/>
                </a:lnTo>
                <a:lnTo>
                  <a:pt x="7645961" y="6396417"/>
                </a:lnTo>
                <a:lnTo>
                  <a:pt x="7651330" y="6396417"/>
                </a:lnTo>
                <a:lnTo>
                  <a:pt x="7696434" y="6396417"/>
                </a:lnTo>
                <a:lnTo>
                  <a:pt x="7701803" y="6396417"/>
                </a:lnTo>
                <a:lnTo>
                  <a:pt x="7701803" y="6396382"/>
                </a:lnTo>
                <a:lnTo>
                  <a:pt x="7744181" y="6396382"/>
                </a:lnTo>
                <a:lnTo>
                  <a:pt x="7749554" y="6396382"/>
                </a:lnTo>
                <a:lnTo>
                  <a:pt x="7792533" y="6396382"/>
                </a:lnTo>
                <a:lnTo>
                  <a:pt x="7840885" y="6396382"/>
                </a:lnTo>
                <a:lnTo>
                  <a:pt x="7889236" y="6396382"/>
                </a:lnTo>
                <a:lnTo>
                  <a:pt x="7939737" y="6396382"/>
                </a:lnTo>
                <a:lnTo>
                  <a:pt x="7988089" y="6396382"/>
                </a:lnTo>
                <a:lnTo>
                  <a:pt x="8034291" y="6398519"/>
                </a:lnTo>
                <a:lnTo>
                  <a:pt x="8084792" y="6398519"/>
                </a:lnTo>
                <a:lnTo>
                  <a:pt x="8135292" y="6398519"/>
                </a:lnTo>
                <a:lnTo>
                  <a:pt x="8183644" y="6398519"/>
                </a:lnTo>
                <a:lnTo>
                  <a:pt x="8229847" y="6398519"/>
                </a:lnTo>
                <a:lnTo>
                  <a:pt x="8274975" y="6398519"/>
                </a:lnTo>
                <a:lnTo>
                  <a:pt x="8323326" y="6398519"/>
                </a:lnTo>
                <a:lnTo>
                  <a:pt x="8371678" y="6398519"/>
                </a:lnTo>
                <a:lnTo>
                  <a:pt x="8422178" y="6398519"/>
                </a:lnTo>
                <a:lnTo>
                  <a:pt x="8470530" y="6398519"/>
                </a:lnTo>
                <a:lnTo>
                  <a:pt x="8518882" y="6398519"/>
                </a:lnTo>
                <a:lnTo>
                  <a:pt x="8567233" y="6398519"/>
                </a:lnTo>
                <a:lnTo>
                  <a:pt x="8615585" y="6398519"/>
                </a:lnTo>
                <a:lnTo>
                  <a:pt x="8666085" y="6398519"/>
                </a:lnTo>
                <a:lnTo>
                  <a:pt x="8714437" y="6398519"/>
                </a:lnTo>
                <a:lnTo>
                  <a:pt x="8762789" y="6398519"/>
                </a:lnTo>
                <a:lnTo>
                  <a:pt x="8810066" y="6398519"/>
                </a:lnTo>
                <a:lnTo>
                  <a:pt x="8858417" y="6398519"/>
                </a:lnTo>
                <a:lnTo>
                  <a:pt x="8909993" y="6398519"/>
                </a:lnTo>
                <a:lnTo>
                  <a:pt x="8957270" y="6398519"/>
                </a:lnTo>
                <a:lnTo>
                  <a:pt x="9005621" y="6398519"/>
                </a:lnTo>
                <a:lnTo>
                  <a:pt x="9053973" y="6398519"/>
                </a:lnTo>
                <a:lnTo>
                  <a:pt x="9102325" y="6398519"/>
                </a:lnTo>
                <a:lnTo>
                  <a:pt x="9150676" y="6398519"/>
                </a:lnTo>
                <a:lnTo>
                  <a:pt x="9199028" y="6398519"/>
                </a:lnTo>
                <a:lnTo>
                  <a:pt x="9247379" y="6398519"/>
                </a:lnTo>
                <a:lnTo>
                  <a:pt x="9295731" y="6398519"/>
                </a:lnTo>
                <a:lnTo>
                  <a:pt x="9346231" y="6398519"/>
                </a:lnTo>
                <a:lnTo>
                  <a:pt x="9383838" y="6398519"/>
                </a:lnTo>
                <a:lnTo>
                  <a:pt x="9432190" y="6398519"/>
                </a:lnTo>
                <a:lnTo>
                  <a:pt x="9480541" y="6398519"/>
                </a:lnTo>
                <a:lnTo>
                  <a:pt x="9528893" y="6398519"/>
                </a:lnTo>
                <a:lnTo>
                  <a:pt x="9579394" y="6398519"/>
                </a:lnTo>
                <a:lnTo>
                  <a:pt x="9627745" y="6398519"/>
                </a:lnTo>
                <a:lnTo>
                  <a:pt x="9676097" y="6398519"/>
                </a:lnTo>
                <a:lnTo>
                  <a:pt x="9724449" y="6398519"/>
                </a:lnTo>
                <a:lnTo>
                  <a:pt x="9774949" y="6398519"/>
                </a:lnTo>
                <a:lnTo>
                  <a:pt x="9797513" y="6398519"/>
                </a:lnTo>
                <a:lnTo>
                  <a:pt x="9810407" y="6398519"/>
                </a:lnTo>
                <a:lnTo>
                  <a:pt x="9823301" y="6398519"/>
                </a:lnTo>
                <a:lnTo>
                  <a:pt x="9828673" y="6398519"/>
                </a:lnTo>
                <a:lnTo>
                  <a:pt x="9840493" y="6398519"/>
                </a:lnTo>
                <a:lnTo>
                  <a:pt x="9860908" y="6398519"/>
                </a:lnTo>
                <a:lnTo>
                  <a:pt x="9866280" y="6398519"/>
                </a:lnTo>
                <a:lnTo>
                  <a:pt x="9871653" y="6398519"/>
                </a:lnTo>
                <a:lnTo>
                  <a:pt x="9884546" y="6398519"/>
                </a:lnTo>
                <a:lnTo>
                  <a:pt x="9896365" y="6398519"/>
                </a:lnTo>
                <a:lnTo>
                  <a:pt x="9907110" y="6398519"/>
                </a:lnTo>
                <a:lnTo>
                  <a:pt x="9920004" y="6398519"/>
                </a:lnTo>
                <a:lnTo>
                  <a:pt x="9932898" y="6398519"/>
                </a:lnTo>
                <a:lnTo>
                  <a:pt x="9942568" y="6398519"/>
                </a:lnTo>
                <a:lnTo>
                  <a:pt x="9955462" y="6398519"/>
                </a:lnTo>
                <a:lnTo>
                  <a:pt x="9965132" y="6398519"/>
                </a:lnTo>
                <a:lnTo>
                  <a:pt x="10015633" y="6398519"/>
                </a:lnTo>
                <a:lnTo>
                  <a:pt x="10063985" y="6398519"/>
                </a:lnTo>
                <a:lnTo>
                  <a:pt x="10112336" y="6398519"/>
                </a:lnTo>
                <a:lnTo>
                  <a:pt x="10160688" y="6398519"/>
                </a:lnTo>
                <a:lnTo>
                  <a:pt x="10206890" y="6398519"/>
                </a:lnTo>
                <a:lnTo>
                  <a:pt x="10257391" y="6398519"/>
                </a:lnTo>
                <a:lnTo>
                  <a:pt x="10307891" y="6396382"/>
                </a:lnTo>
                <a:lnTo>
                  <a:pt x="10358392" y="6396382"/>
                </a:lnTo>
                <a:lnTo>
                  <a:pt x="10393850" y="6396382"/>
                </a:lnTo>
                <a:lnTo>
                  <a:pt x="10399222" y="6396382"/>
                </a:lnTo>
                <a:lnTo>
                  <a:pt x="10404595" y="6396382"/>
                </a:lnTo>
                <a:lnTo>
                  <a:pt x="10406744" y="6396382"/>
                </a:lnTo>
                <a:lnTo>
                  <a:pt x="10452946" y="6396382"/>
                </a:lnTo>
                <a:lnTo>
                  <a:pt x="10503447" y="6396382"/>
                </a:lnTo>
                <a:lnTo>
                  <a:pt x="10559320" y="6396382"/>
                </a:lnTo>
                <a:lnTo>
                  <a:pt x="10656023" y="6396382"/>
                </a:lnTo>
                <a:lnTo>
                  <a:pt x="10751652" y="6396382"/>
                </a:lnTo>
                <a:lnTo>
                  <a:pt x="10851579" y="6398519"/>
                </a:lnTo>
                <a:lnTo>
                  <a:pt x="10922494" y="6398519"/>
                </a:lnTo>
                <a:lnTo>
                  <a:pt x="10947207" y="6398519"/>
                </a:lnTo>
                <a:lnTo>
                  <a:pt x="10991261" y="6398519"/>
                </a:lnTo>
                <a:lnTo>
                  <a:pt x="10991261" y="6370738"/>
                </a:lnTo>
                <a:lnTo>
                  <a:pt x="10988037" y="6363258"/>
                </a:lnTo>
                <a:lnTo>
                  <a:pt x="10982665" y="6348299"/>
                </a:lnTo>
                <a:lnTo>
                  <a:pt x="10978367" y="6335477"/>
                </a:lnTo>
                <a:lnTo>
                  <a:pt x="10972995" y="6310901"/>
                </a:lnTo>
                <a:lnTo>
                  <a:pt x="10967623" y="6272434"/>
                </a:lnTo>
                <a:lnTo>
                  <a:pt x="10965473" y="6227557"/>
                </a:lnTo>
                <a:lnTo>
                  <a:pt x="10967623" y="6191227"/>
                </a:lnTo>
                <a:lnTo>
                  <a:pt x="10965473" y="6155966"/>
                </a:lnTo>
                <a:lnTo>
                  <a:pt x="10965473" y="6128184"/>
                </a:lnTo>
                <a:lnTo>
                  <a:pt x="10952580" y="6070485"/>
                </a:lnTo>
                <a:lnTo>
                  <a:pt x="10952580" y="6068348"/>
                </a:lnTo>
                <a:lnTo>
                  <a:pt x="10952580" y="6065142"/>
                </a:lnTo>
                <a:lnTo>
                  <a:pt x="10952580" y="6063005"/>
                </a:lnTo>
                <a:lnTo>
                  <a:pt x="10952580" y="6060868"/>
                </a:lnTo>
                <a:lnTo>
                  <a:pt x="10952580" y="6057662"/>
                </a:lnTo>
                <a:lnTo>
                  <a:pt x="10952580" y="6055525"/>
                </a:lnTo>
                <a:lnTo>
                  <a:pt x="10952580" y="6053388"/>
                </a:lnTo>
                <a:lnTo>
                  <a:pt x="10952580" y="6050183"/>
                </a:lnTo>
                <a:lnTo>
                  <a:pt x="10950431" y="6050183"/>
                </a:lnTo>
                <a:lnTo>
                  <a:pt x="10950431" y="6048046"/>
                </a:lnTo>
                <a:lnTo>
                  <a:pt x="10950431" y="6044840"/>
                </a:lnTo>
                <a:lnTo>
                  <a:pt x="10947207" y="6044840"/>
                </a:lnTo>
                <a:lnTo>
                  <a:pt x="10945059" y="6044840"/>
                </a:lnTo>
                <a:lnTo>
                  <a:pt x="10942909" y="6042703"/>
                </a:lnTo>
                <a:lnTo>
                  <a:pt x="10942909" y="6040566"/>
                </a:lnTo>
                <a:lnTo>
                  <a:pt x="10939686" y="6040566"/>
                </a:lnTo>
                <a:lnTo>
                  <a:pt x="10939686" y="6037361"/>
                </a:lnTo>
                <a:lnTo>
                  <a:pt x="10937537" y="6035223"/>
                </a:lnTo>
                <a:lnTo>
                  <a:pt x="10935388" y="6033086"/>
                </a:lnTo>
                <a:lnTo>
                  <a:pt x="10935388" y="6029881"/>
                </a:lnTo>
                <a:lnTo>
                  <a:pt x="10935388" y="6027744"/>
                </a:lnTo>
                <a:lnTo>
                  <a:pt x="10932165" y="6027744"/>
                </a:lnTo>
                <a:lnTo>
                  <a:pt x="10932165" y="6025607"/>
                </a:lnTo>
                <a:lnTo>
                  <a:pt x="10932165" y="6022401"/>
                </a:lnTo>
                <a:lnTo>
                  <a:pt x="10932165" y="6020264"/>
                </a:lnTo>
                <a:lnTo>
                  <a:pt x="10932165" y="6017059"/>
                </a:lnTo>
                <a:lnTo>
                  <a:pt x="10932165" y="6014922"/>
                </a:lnTo>
                <a:lnTo>
                  <a:pt x="10932165" y="6012785"/>
                </a:lnTo>
                <a:lnTo>
                  <a:pt x="10932165" y="6009579"/>
                </a:lnTo>
                <a:lnTo>
                  <a:pt x="10932165" y="6007442"/>
                </a:lnTo>
                <a:lnTo>
                  <a:pt x="10932165" y="6005305"/>
                </a:lnTo>
                <a:lnTo>
                  <a:pt x="10932165" y="6002099"/>
                </a:lnTo>
                <a:lnTo>
                  <a:pt x="10932165" y="5999962"/>
                </a:lnTo>
                <a:lnTo>
                  <a:pt x="10932165" y="5997825"/>
                </a:lnTo>
                <a:lnTo>
                  <a:pt x="10935388" y="5997825"/>
                </a:lnTo>
                <a:lnTo>
                  <a:pt x="10935388" y="5994620"/>
                </a:lnTo>
                <a:lnTo>
                  <a:pt x="10937537" y="5994620"/>
                </a:lnTo>
                <a:lnTo>
                  <a:pt x="10937537" y="5992483"/>
                </a:lnTo>
                <a:lnTo>
                  <a:pt x="10939686" y="5992483"/>
                </a:lnTo>
                <a:lnTo>
                  <a:pt x="10939686" y="5990346"/>
                </a:lnTo>
                <a:lnTo>
                  <a:pt x="10942909" y="5990346"/>
                </a:lnTo>
                <a:lnTo>
                  <a:pt x="10942909" y="5987140"/>
                </a:lnTo>
                <a:lnTo>
                  <a:pt x="10945059" y="5987140"/>
                </a:lnTo>
                <a:lnTo>
                  <a:pt x="10945059" y="5985003"/>
                </a:lnTo>
                <a:lnTo>
                  <a:pt x="10947207" y="5985003"/>
                </a:lnTo>
                <a:lnTo>
                  <a:pt x="10950431" y="5981798"/>
                </a:lnTo>
                <a:lnTo>
                  <a:pt x="10952580" y="5979661"/>
                </a:lnTo>
                <a:lnTo>
                  <a:pt x="10954729" y="5977524"/>
                </a:lnTo>
                <a:lnTo>
                  <a:pt x="10957952" y="5977524"/>
                </a:lnTo>
                <a:lnTo>
                  <a:pt x="10957952" y="5974318"/>
                </a:lnTo>
                <a:lnTo>
                  <a:pt x="10960101" y="5974318"/>
                </a:lnTo>
                <a:lnTo>
                  <a:pt x="10960101" y="5972181"/>
                </a:lnTo>
                <a:lnTo>
                  <a:pt x="10963325" y="5972181"/>
                </a:lnTo>
                <a:lnTo>
                  <a:pt x="10963325" y="5970044"/>
                </a:lnTo>
                <a:lnTo>
                  <a:pt x="10965473" y="5970044"/>
                </a:lnTo>
                <a:lnTo>
                  <a:pt x="10965473" y="5966838"/>
                </a:lnTo>
                <a:lnTo>
                  <a:pt x="10967623" y="5966838"/>
                </a:lnTo>
                <a:lnTo>
                  <a:pt x="10970846" y="5964701"/>
                </a:lnTo>
                <a:lnTo>
                  <a:pt x="10972995" y="5964701"/>
                </a:lnTo>
                <a:lnTo>
                  <a:pt x="10972995" y="5962564"/>
                </a:lnTo>
                <a:lnTo>
                  <a:pt x="10975144" y="5962564"/>
                </a:lnTo>
                <a:lnTo>
                  <a:pt x="10975144" y="5959359"/>
                </a:lnTo>
                <a:lnTo>
                  <a:pt x="10978367" y="5959359"/>
                </a:lnTo>
                <a:lnTo>
                  <a:pt x="10980516" y="5959359"/>
                </a:lnTo>
                <a:lnTo>
                  <a:pt x="10980516" y="5957222"/>
                </a:lnTo>
                <a:lnTo>
                  <a:pt x="10982665" y="5957222"/>
                </a:lnTo>
                <a:lnTo>
                  <a:pt x="10982665" y="5954016"/>
                </a:lnTo>
                <a:lnTo>
                  <a:pt x="10985889" y="5954016"/>
                </a:lnTo>
                <a:lnTo>
                  <a:pt x="10985889" y="5951879"/>
                </a:lnTo>
                <a:lnTo>
                  <a:pt x="10988037" y="5951879"/>
                </a:lnTo>
                <a:lnTo>
                  <a:pt x="10988037" y="5949742"/>
                </a:lnTo>
                <a:lnTo>
                  <a:pt x="10988037" y="5946537"/>
                </a:lnTo>
                <a:lnTo>
                  <a:pt x="10991261" y="5946537"/>
                </a:lnTo>
                <a:lnTo>
                  <a:pt x="10991261" y="5944400"/>
                </a:lnTo>
                <a:lnTo>
                  <a:pt x="10991261" y="5942263"/>
                </a:lnTo>
                <a:lnTo>
                  <a:pt x="10993410" y="5942263"/>
                </a:lnTo>
                <a:lnTo>
                  <a:pt x="10993410" y="5939057"/>
                </a:lnTo>
                <a:lnTo>
                  <a:pt x="10993410" y="5936920"/>
                </a:lnTo>
                <a:lnTo>
                  <a:pt x="10993410" y="5934783"/>
                </a:lnTo>
                <a:lnTo>
                  <a:pt x="10993410" y="5931577"/>
                </a:lnTo>
                <a:lnTo>
                  <a:pt x="10993410" y="5929440"/>
                </a:lnTo>
                <a:lnTo>
                  <a:pt x="10995559" y="5926235"/>
                </a:lnTo>
                <a:lnTo>
                  <a:pt x="10995559" y="5924098"/>
                </a:lnTo>
                <a:lnTo>
                  <a:pt x="10995559" y="5921961"/>
                </a:lnTo>
                <a:lnTo>
                  <a:pt x="10995559" y="5918755"/>
                </a:lnTo>
                <a:lnTo>
                  <a:pt x="10995559" y="5916618"/>
                </a:lnTo>
                <a:lnTo>
                  <a:pt x="10998783" y="5916618"/>
                </a:lnTo>
                <a:lnTo>
                  <a:pt x="10998783" y="5914481"/>
                </a:lnTo>
                <a:lnTo>
                  <a:pt x="10998783" y="5911276"/>
                </a:lnTo>
                <a:lnTo>
                  <a:pt x="10998783" y="5909139"/>
                </a:lnTo>
                <a:lnTo>
                  <a:pt x="10998783" y="5907001"/>
                </a:lnTo>
                <a:lnTo>
                  <a:pt x="10998783" y="5903796"/>
                </a:lnTo>
                <a:lnTo>
                  <a:pt x="10998783" y="5901659"/>
                </a:lnTo>
                <a:lnTo>
                  <a:pt x="10998783" y="5898453"/>
                </a:lnTo>
                <a:lnTo>
                  <a:pt x="10995559" y="5898453"/>
                </a:lnTo>
                <a:lnTo>
                  <a:pt x="10995559" y="5896316"/>
                </a:lnTo>
                <a:lnTo>
                  <a:pt x="10995559" y="5894179"/>
                </a:lnTo>
                <a:lnTo>
                  <a:pt x="10995559" y="5890974"/>
                </a:lnTo>
                <a:lnTo>
                  <a:pt x="10995559" y="5888837"/>
                </a:lnTo>
                <a:lnTo>
                  <a:pt x="10995559" y="5886700"/>
                </a:lnTo>
                <a:lnTo>
                  <a:pt x="10998783" y="5886700"/>
                </a:lnTo>
                <a:lnTo>
                  <a:pt x="10998783" y="5883494"/>
                </a:lnTo>
                <a:lnTo>
                  <a:pt x="10998783" y="5881357"/>
                </a:lnTo>
                <a:lnTo>
                  <a:pt x="10998783" y="5879220"/>
                </a:lnTo>
                <a:lnTo>
                  <a:pt x="10998783" y="5876014"/>
                </a:lnTo>
                <a:lnTo>
                  <a:pt x="11000931" y="5876014"/>
                </a:lnTo>
                <a:lnTo>
                  <a:pt x="11000931" y="5873877"/>
                </a:lnTo>
                <a:lnTo>
                  <a:pt x="11000931" y="5870672"/>
                </a:lnTo>
                <a:lnTo>
                  <a:pt x="11003080" y="5870672"/>
                </a:lnTo>
                <a:lnTo>
                  <a:pt x="11003080" y="5868535"/>
                </a:lnTo>
                <a:lnTo>
                  <a:pt x="11003080" y="5866398"/>
                </a:lnTo>
                <a:lnTo>
                  <a:pt x="11006304" y="5866398"/>
                </a:lnTo>
                <a:lnTo>
                  <a:pt x="11008453" y="5866398"/>
                </a:lnTo>
                <a:lnTo>
                  <a:pt x="11008453" y="5863192"/>
                </a:lnTo>
                <a:lnTo>
                  <a:pt x="11008453" y="5861055"/>
                </a:lnTo>
                <a:lnTo>
                  <a:pt x="11010602" y="5861055"/>
                </a:lnTo>
                <a:lnTo>
                  <a:pt x="11010602" y="5858918"/>
                </a:lnTo>
                <a:lnTo>
                  <a:pt x="11013825" y="5858918"/>
                </a:lnTo>
                <a:lnTo>
                  <a:pt x="11013825" y="5855713"/>
                </a:lnTo>
                <a:lnTo>
                  <a:pt x="11015974" y="5855713"/>
                </a:lnTo>
                <a:lnTo>
                  <a:pt x="11015974" y="5853576"/>
                </a:lnTo>
                <a:lnTo>
                  <a:pt x="11019197" y="5853576"/>
                </a:lnTo>
                <a:lnTo>
                  <a:pt x="11021347" y="5853576"/>
                </a:lnTo>
                <a:lnTo>
                  <a:pt x="11021347" y="5851439"/>
                </a:lnTo>
                <a:lnTo>
                  <a:pt x="11023495" y="5851439"/>
                </a:lnTo>
                <a:lnTo>
                  <a:pt x="11023495" y="5848233"/>
                </a:lnTo>
                <a:lnTo>
                  <a:pt x="11026719" y="5848233"/>
                </a:lnTo>
                <a:lnTo>
                  <a:pt x="11028868" y="5848233"/>
                </a:lnTo>
                <a:lnTo>
                  <a:pt x="11028868" y="5846096"/>
                </a:lnTo>
                <a:lnTo>
                  <a:pt x="11031017" y="5846096"/>
                </a:lnTo>
                <a:lnTo>
                  <a:pt x="11034240" y="5846096"/>
                </a:lnTo>
                <a:lnTo>
                  <a:pt x="11034240" y="5842890"/>
                </a:lnTo>
                <a:lnTo>
                  <a:pt x="11036389" y="5842890"/>
                </a:lnTo>
                <a:lnTo>
                  <a:pt x="11036389" y="5840753"/>
                </a:lnTo>
                <a:lnTo>
                  <a:pt x="11038538" y="5840753"/>
                </a:lnTo>
                <a:lnTo>
                  <a:pt x="11038538" y="5838616"/>
                </a:lnTo>
                <a:lnTo>
                  <a:pt x="11041761" y="5838616"/>
                </a:lnTo>
                <a:lnTo>
                  <a:pt x="11041761" y="5835411"/>
                </a:lnTo>
                <a:lnTo>
                  <a:pt x="11041761" y="5833274"/>
                </a:lnTo>
                <a:lnTo>
                  <a:pt x="11043911" y="5833274"/>
                </a:lnTo>
                <a:lnTo>
                  <a:pt x="11043911" y="5831137"/>
                </a:lnTo>
                <a:lnTo>
                  <a:pt x="11043911" y="5827931"/>
                </a:lnTo>
                <a:lnTo>
                  <a:pt x="11043911" y="5825794"/>
                </a:lnTo>
                <a:lnTo>
                  <a:pt x="11043911" y="5816178"/>
                </a:lnTo>
                <a:lnTo>
                  <a:pt x="11043911" y="5810835"/>
                </a:lnTo>
                <a:lnTo>
                  <a:pt x="11043911" y="5798013"/>
                </a:lnTo>
                <a:lnTo>
                  <a:pt x="11041761" y="5790533"/>
                </a:lnTo>
                <a:lnTo>
                  <a:pt x="11036389" y="5775574"/>
                </a:lnTo>
                <a:lnTo>
                  <a:pt x="11028868" y="5768094"/>
                </a:lnTo>
                <a:lnTo>
                  <a:pt x="11021347" y="5760615"/>
                </a:lnTo>
                <a:lnTo>
                  <a:pt x="11010602" y="5747792"/>
                </a:lnTo>
                <a:lnTo>
                  <a:pt x="11010602" y="5744587"/>
                </a:lnTo>
                <a:lnTo>
                  <a:pt x="11006304" y="5742450"/>
                </a:lnTo>
                <a:lnTo>
                  <a:pt x="11006304" y="5737107"/>
                </a:lnTo>
                <a:lnTo>
                  <a:pt x="11003080" y="5732833"/>
                </a:lnTo>
                <a:lnTo>
                  <a:pt x="11000931" y="5724285"/>
                </a:lnTo>
                <a:lnTo>
                  <a:pt x="10995559" y="5709326"/>
                </a:lnTo>
                <a:lnTo>
                  <a:pt x="10995559" y="5705052"/>
                </a:lnTo>
                <a:lnTo>
                  <a:pt x="10995559" y="5696504"/>
                </a:lnTo>
                <a:lnTo>
                  <a:pt x="10995559" y="5689024"/>
                </a:lnTo>
                <a:lnTo>
                  <a:pt x="10998783" y="5681544"/>
                </a:lnTo>
                <a:lnTo>
                  <a:pt x="11000931" y="5668722"/>
                </a:lnTo>
                <a:lnTo>
                  <a:pt x="11006304" y="5653763"/>
                </a:lnTo>
                <a:lnTo>
                  <a:pt x="11013825" y="5638804"/>
                </a:lnTo>
                <a:lnTo>
                  <a:pt x="11019197" y="5629187"/>
                </a:lnTo>
                <a:lnTo>
                  <a:pt x="11023495" y="5623845"/>
                </a:lnTo>
                <a:lnTo>
                  <a:pt x="11026719" y="5618502"/>
                </a:lnTo>
                <a:lnTo>
                  <a:pt x="11031017" y="5614228"/>
                </a:lnTo>
                <a:lnTo>
                  <a:pt x="11038538" y="5605680"/>
                </a:lnTo>
                <a:lnTo>
                  <a:pt x="11049283" y="5598200"/>
                </a:lnTo>
                <a:lnTo>
                  <a:pt x="11058953" y="5586446"/>
                </a:lnTo>
                <a:lnTo>
                  <a:pt x="11066475" y="5577898"/>
                </a:lnTo>
                <a:lnTo>
                  <a:pt x="11069698" y="5573624"/>
                </a:lnTo>
                <a:lnTo>
                  <a:pt x="11069698" y="5568282"/>
                </a:lnTo>
                <a:lnTo>
                  <a:pt x="11071847" y="5562939"/>
                </a:lnTo>
                <a:lnTo>
                  <a:pt x="11071847" y="5553322"/>
                </a:lnTo>
                <a:lnTo>
                  <a:pt x="11071847" y="5538363"/>
                </a:lnTo>
                <a:lnTo>
                  <a:pt x="11071847" y="5530884"/>
                </a:lnTo>
                <a:lnTo>
                  <a:pt x="11071847" y="5522335"/>
                </a:lnTo>
                <a:lnTo>
                  <a:pt x="11071847" y="5514856"/>
                </a:lnTo>
                <a:lnTo>
                  <a:pt x="11071847" y="5494554"/>
                </a:lnTo>
                <a:lnTo>
                  <a:pt x="11071847" y="5487074"/>
                </a:lnTo>
                <a:lnTo>
                  <a:pt x="11069698" y="5479595"/>
                </a:lnTo>
                <a:lnTo>
                  <a:pt x="11069698" y="5462499"/>
                </a:lnTo>
                <a:lnTo>
                  <a:pt x="11069698" y="5449676"/>
                </a:lnTo>
                <a:lnTo>
                  <a:pt x="11058953" y="5424032"/>
                </a:lnTo>
                <a:lnTo>
                  <a:pt x="11056804" y="5424032"/>
                </a:lnTo>
                <a:lnTo>
                  <a:pt x="11056804" y="5421895"/>
                </a:lnTo>
                <a:lnTo>
                  <a:pt x="11056804" y="5419758"/>
                </a:lnTo>
                <a:lnTo>
                  <a:pt x="11056804" y="5416552"/>
                </a:lnTo>
                <a:lnTo>
                  <a:pt x="11056804" y="5414415"/>
                </a:lnTo>
                <a:lnTo>
                  <a:pt x="11056804" y="5412278"/>
                </a:lnTo>
                <a:lnTo>
                  <a:pt x="11056804" y="5409073"/>
                </a:lnTo>
                <a:lnTo>
                  <a:pt x="11056804" y="5406936"/>
                </a:lnTo>
                <a:lnTo>
                  <a:pt x="11054655" y="5403730"/>
                </a:lnTo>
                <a:lnTo>
                  <a:pt x="11054655" y="5401593"/>
                </a:lnTo>
                <a:lnTo>
                  <a:pt x="11054655" y="5399456"/>
                </a:lnTo>
                <a:lnTo>
                  <a:pt x="11054655" y="5396251"/>
                </a:lnTo>
                <a:lnTo>
                  <a:pt x="11051432" y="5394113"/>
                </a:lnTo>
                <a:lnTo>
                  <a:pt x="11051432" y="5386634"/>
                </a:lnTo>
                <a:lnTo>
                  <a:pt x="11051432" y="5384497"/>
                </a:lnTo>
                <a:lnTo>
                  <a:pt x="11051432" y="5381291"/>
                </a:lnTo>
                <a:lnTo>
                  <a:pt x="11054655" y="5381291"/>
                </a:lnTo>
                <a:lnTo>
                  <a:pt x="11054655" y="5379154"/>
                </a:lnTo>
                <a:lnTo>
                  <a:pt x="11054655" y="5375949"/>
                </a:lnTo>
                <a:lnTo>
                  <a:pt x="11054655" y="5373812"/>
                </a:lnTo>
                <a:lnTo>
                  <a:pt x="11054655" y="5368469"/>
                </a:lnTo>
                <a:lnTo>
                  <a:pt x="11054655" y="5366332"/>
                </a:lnTo>
                <a:lnTo>
                  <a:pt x="11054655" y="5364195"/>
                </a:lnTo>
                <a:lnTo>
                  <a:pt x="11054655" y="5360989"/>
                </a:lnTo>
                <a:lnTo>
                  <a:pt x="11054655" y="5358852"/>
                </a:lnTo>
                <a:lnTo>
                  <a:pt x="11054655" y="5356715"/>
                </a:lnTo>
                <a:lnTo>
                  <a:pt x="11056804" y="5353510"/>
                </a:lnTo>
                <a:lnTo>
                  <a:pt x="11056804" y="5351373"/>
                </a:lnTo>
                <a:lnTo>
                  <a:pt x="11058953" y="5351373"/>
                </a:lnTo>
                <a:lnTo>
                  <a:pt x="11056804" y="5348167"/>
                </a:lnTo>
                <a:lnTo>
                  <a:pt x="11056804" y="5346030"/>
                </a:lnTo>
                <a:lnTo>
                  <a:pt x="11056804" y="5343893"/>
                </a:lnTo>
                <a:lnTo>
                  <a:pt x="11058953" y="5340688"/>
                </a:lnTo>
                <a:lnTo>
                  <a:pt x="11058953" y="5338551"/>
                </a:lnTo>
                <a:lnTo>
                  <a:pt x="11058953" y="5336414"/>
                </a:lnTo>
                <a:lnTo>
                  <a:pt x="11062177" y="5333208"/>
                </a:lnTo>
                <a:lnTo>
                  <a:pt x="11062177" y="5331071"/>
                </a:lnTo>
                <a:lnTo>
                  <a:pt x="11062177" y="5328934"/>
                </a:lnTo>
                <a:lnTo>
                  <a:pt x="11062177" y="5323591"/>
                </a:lnTo>
                <a:lnTo>
                  <a:pt x="11062177" y="5320386"/>
                </a:lnTo>
                <a:lnTo>
                  <a:pt x="11062177" y="5318249"/>
                </a:lnTo>
                <a:lnTo>
                  <a:pt x="11062177" y="5316112"/>
                </a:lnTo>
                <a:lnTo>
                  <a:pt x="11062177" y="5312906"/>
                </a:lnTo>
                <a:lnTo>
                  <a:pt x="11064326" y="5312906"/>
                </a:lnTo>
                <a:lnTo>
                  <a:pt x="11066475" y="5308632"/>
                </a:lnTo>
                <a:lnTo>
                  <a:pt x="11066475" y="5305427"/>
                </a:lnTo>
                <a:lnTo>
                  <a:pt x="11066475" y="5303290"/>
                </a:lnTo>
                <a:lnTo>
                  <a:pt x="11066475" y="5301153"/>
                </a:lnTo>
                <a:lnTo>
                  <a:pt x="11066475" y="5297947"/>
                </a:lnTo>
                <a:lnTo>
                  <a:pt x="11069698" y="5292604"/>
                </a:lnTo>
                <a:lnTo>
                  <a:pt x="11071847" y="5292604"/>
                </a:lnTo>
                <a:lnTo>
                  <a:pt x="11073996" y="5290467"/>
                </a:lnTo>
                <a:lnTo>
                  <a:pt x="11077219" y="5285125"/>
                </a:lnTo>
                <a:lnTo>
                  <a:pt x="11079369" y="5277645"/>
                </a:lnTo>
                <a:lnTo>
                  <a:pt x="11082592" y="5275508"/>
                </a:lnTo>
                <a:lnTo>
                  <a:pt x="11082592" y="5273371"/>
                </a:lnTo>
                <a:lnTo>
                  <a:pt x="11082592" y="5270166"/>
                </a:lnTo>
                <a:lnTo>
                  <a:pt x="11084741" y="5268028"/>
                </a:lnTo>
                <a:lnTo>
                  <a:pt x="11084741" y="5264823"/>
                </a:lnTo>
                <a:lnTo>
                  <a:pt x="11084741" y="5262686"/>
                </a:lnTo>
                <a:lnTo>
                  <a:pt x="11086890" y="5262686"/>
                </a:lnTo>
                <a:lnTo>
                  <a:pt x="11086890" y="5260549"/>
                </a:lnTo>
                <a:lnTo>
                  <a:pt x="11084741" y="5260549"/>
                </a:lnTo>
                <a:lnTo>
                  <a:pt x="11084741" y="5257343"/>
                </a:lnTo>
                <a:lnTo>
                  <a:pt x="11084741" y="5255206"/>
                </a:lnTo>
                <a:lnTo>
                  <a:pt x="11086890" y="5249864"/>
                </a:lnTo>
                <a:lnTo>
                  <a:pt x="11090113" y="5247727"/>
                </a:lnTo>
                <a:lnTo>
                  <a:pt x="11092262" y="5245590"/>
                </a:lnTo>
                <a:lnTo>
                  <a:pt x="11092262" y="5242384"/>
                </a:lnTo>
                <a:lnTo>
                  <a:pt x="11092262" y="5238110"/>
                </a:lnTo>
                <a:lnTo>
                  <a:pt x="11092262" y="5234904"/>
                </a:lnTo>
                <a:lnTo>
                  <a:pt x="11094411" y="5232767"/>
                </a:lnTo>
                <a:lnTo>
                  <a:pt x="11094411" y="5229562"/>
                </a:lnTo>
                <a:lnTo>
                  <a:pt x="11099783" y="5225288"/>
                </a:lnTo>
                <a:lnTo>
                  <a:pt x="11114826" y="5204986"/>
                </a:lnTo>
                <a:lnTo>
                  <a:pt x="11118050" y="5201780"/>
                </a:lnTo>
                <a:lnTo>
                  <a:pt x="11140614" y="5194301"/>
                </a:lnTo>
                <a:lnTo>
                  <a:pt x="11145986" y="5190027"/>
                </a:lnTo>
                <a:lnTo>
                  <a:pt x="11155657" y="5179342"/>
                </a:lnTo>
                <a:lnTo>
                  <a:pt x="11161029" y="5169725"/>
                </a:lnTo>
                <a:lnTo>
                  <a:pt x="11168550" y="5154766"/>
                </a:lnTo>
                <a:lnTo>
                  <a:pt x="11176072" y="5090655"/>
                </a:lnTo>
                <a:lnTo>
                  <a:pt x="11178221" y="5078901"/>
                </a:lnTo>
                <a:lnTo>
                  <a:pt x="11181444" y="5078901"/>
                </a:lnTo>
                <a:lnTo>
                  <a:pt x="11181444" y="5075695"/>
                </a:lnTo>
                <a:lnTo>
                  <a:pt x="11183593" y="5073558"/>
                </a:lnTo>
                <a:lnTo>
                  <a:pt x="11183593" y="5071421"/>
                </a:lnTo>
                <a:lnTo>
                  <a:pt x="11185742" y="5071421"/>
                </a:lnTo>
                <a:lnTo>
                  <a:pt x="11185742" y="5068216"/>
                </a:lnTo>
                <a:lnTo>
                  <a:pt x="11185742" y="5066079"/>
                </a:lnTo>
                <a:lnTo>
                  <a:pt x="11185742" y="5060736"/>
                </a:lnTo>
                <a:lnTo>
                  <a:pt x="11185742" y="5058599"/>
                </a:lnTo>
                <a:lnTo>
                  <a:pt x="11185742" y="5055394"/>
                </a:lnTo>
                <a:lnTo>
                  <a:pt x="11185742" y="5053257"/>
                </a:lnTo>
                <a:lnTo>
                  <a:pt x="11185742" y="5051120"/>
                </a:lnTo>
                <a:lnTo>
                  <a:pt x="11185742" y="5047914"/>
                </a:lnTo>
                <a:lnTo>
                  <a:pt x="11183593" y="5047914"/>
                </a:lnTo>
                <a:lnTo>
                  <a:pt x="11183593" y="5043640"/>
                </a:lnTo>
                <a:lnTo>
                  <a:pt x="11183593" y="5040434"/>
                </a:lnTo>
                <a:lnTo>
                  <a:pt x="11183593" y="5038297"/>
                </a:lnTo>
                <a:lnTo>
                  <a:pt x="11183593" y="5036160"/>
                </a:lnTo>
                <a:lnTo>
                  <a:pt x="11178221" y="5036160"/>
                </a:lnTo>
                <a:lnTo>
                  <a:pt x="11173923" y="5036160"/>
                </a:lnTo>
                <a:lnTo>
                  <a:pt x="11166401" y="5036160"/>
                </a:lnTo>
                <a:lnTo>
                  <a:pt x="11157805" y="5036160"/>
                </a:lnTo>
                <a:lnTo>
                  <a:pt x="11150284" y="5036160"/>
                </a:lnTo>
                <a:lnTo>
                  <a:pt x="11145986" y="5036160"/>
                </a:lnTo>
                <a:lnTo>
                  <a:pt x="11129869" y="5036160"/>
                </a:lnTo>
                <a:lnTo>
                  <a:pt x="11099783" y="5036160"/>
                </a:lnTo>
                <a:lnTo>
                  <a:pt x="11084741" y="5036160"/>
                </a:lnTo>
                <a:lnTo>
                  <a:pt x="11058953" y="5036160"/>
                </a:lnTo>
                <a:lnTo>
                  <a:pt x="11019197" y="5036160"/>
                </a:lnTo>
                <a:lnTo>
                  <a:pt x="11013825" y="5036160"/>
                </a:lnTo>
                <a:lnTo>
                  <a:pt x="11008453" y="5036160"/>
                </a:lnTo>
                <a:lnTo>
                  <a:pt x="10965473" y="5036160"/>
                </a:lnTo>
                <a:lnTo>
                  <a:pt x="10810748" y="5032955"/>
                </a:lnTo>
                <a:lnTo>
                  <a:pt x="10800003" y="5032955"/>
                </a:lnTo>
                <a:lnTo>
                  <a:pt x="10749503" y="5032955"/>
                </a:lnTo>
                <a:lnTo>
                  <a:pt x="10734460" y="5032955"/>
                </a:lnTo>
                <a:lnTo>
                  <a:pt x="10732311" y="5032955"/>
                </a:lnTo>
                <a:lnTo>
                  <a:pt x="10729088" y="5032955"/>
                </a:lnTo>
                <a:lnTo>
                  <a:pt x="10696853" y="5032955"/>
                </a:lnTo>
                <a:lnTo>
                  <a:pt x="10630236" y="5030818"/>
                </a:lnTo>
                <a:lnTo>
                  <a:pt x="10628087" y="5030818"/>
                </a:lnTo>
                <a:lnTo>
                  <a:pt x="10620565" y="5030818"/>
                </a:lnTo>
                <a:lnTo>
                  <a:pt x="10615193" y="5027612"/>
                </a:lnTo>
                <a:lnTo>
                  <a:pt x="10615193" y="5030818"/>
                </a:lnTo>
                <a:lnTo>
                  <a:pt x="10574363" y="5030818"/>
                </a:lnTo>
                <a:lnTo>
                  <a:pt x="10559320" y="5030818"/>
                </a:lnTo>
                <a:lnTo>
                  <a:pt x="10559320" y="5023338"/>
                </a:lnTo>
                <a:lnTo>
                  <a:pt x="10559320" y="5017996"/>
                </a:lnTo>
                <a:lnTo>
                  <a:pt x="10559320" y="5010516"/>
                </a:lnTo>
                <a:lnTo>
                  <a:pt x="10559320" y="4997694"/>
                </a:lnTo>
                <a:lnTo>
                  <a:pt x="10559320" y="4980597"/>
                </a:lnTo>
                <a:lnTo>
                  <a:pt x="10559320" y="4964570"/>
                </a:lnTo>
                <a:lnTo>
                  <a:pt x="10559320" y="4947473"/>
                </a:lnTo>
                <a:lnTo>
                  <a:pt x="10559320" y="4921829"/>
                </a:lnTo>
                <a:lnTo>
                  <a:pt x="10557171" y="4897253"/>
                </a:lnTo>
                <a:lnTo>
                  <a:pt x="10557171" y="4879088"/>
                </a:lnTo>
                <a:lnTo>
                  <a:pt x="10557171" y="4861992"/>
                </a:lnTo>
                <a:lnTo>
                  <a:pt x="10557171" y="4843827"/>
                </a:lnTo>
                <a:lnTo>
                  <a:pt x="10557171" y="4836348"/>
                </a:lnTo>
                <a:lnTo>
                  <a:pt x="10480883" y="4836348"/>
                </a:lnTo>
                <a:lnTo>
                  <a:pt x="10445425" y="4836348"/>
                </a:lnTo>
                <a:lnTo>
                  <a:pt x="10404595" y="4836348"/>
                </a:lnTo>
                <a:lnTo>
                  <a:pt x="10361615" y="4836348"/>
                </a:lnTo>
                <a:lnTo>
                  <a:pt x="10358392" y="4836348"/>
                </a:lnTo>
                <a:lnTo>
                  <a:pt x="10358392" y="4849170"/>
                </a:lnTo>
                <a:lnTo>
                  <a:pt x="10358392" y="4871609"/>
                </a:lnTo>
                <a:lnTo>
                  <a:pt x="10358392" y="4894048"/>
                </a:lnTo>
                <a:lnTo>
                  <a:pt x="10358392" y="4927172"/>
                </a:lnTo>
                <a:lnTo>
                  <a:pt x="10358392" y="4960296"/>
                </a:lnTo>
                <a:lnTo>
                  <a:pt x="10358392" y="4995557"/>
                </a:lnTo>
                <a:lnTo>
                  <a:pt x="10358392" y="5025475"/>
                </a:lnTo>
                <a:lnTo>
                  <a:pt x="10358392" y="5030818"/>
                </a:lnTo>
                <a:lnTo>
                  <a:pt x="10337977" y="5030818"/>
                </a:lnTo>
                <a:lnTo>
                  <a:pt x="10328307" y="5030818"/>
                </a:lnTo>
                <a:lnTo>
                  <a:pt x="10326158" y="5030818"/>
                </a:lnTo>
                <a:lnTo>
                  <a:pt x="10302519" y="5030818"/>
                </a:lnTo>
                <a:lnTo>
                  <a:pt x="10277806" y="5030818"/>
                </a:lnTo>
                <a:lnTo>
                  <a:pt x="10274583" y="5030818"/>
                </a:lnTo>
                <a:lnTo>
                  <a:pt x="10259540" y="5030818"/>
                </a:lnTo>
                <a:lnTo>
                  <a:pt x="10246646" y="5030818"/>
                </a:lnTo>
                <a:lnTo>
                  <a:pt x="10239125" y="5030818"/>
                </a:lnTo>
                <a:lnTo>
                  <a:pt x="10236976" y="5030818"/>
                </a:lnTo>
                <a:lnTo>
                  <a:pt x="10214412" y="5032955"/>
                </a:lnTo>
                <a:lnTo>
                  <a:pt x="10171433" y="5032955"/>
                </a:lnTo>
                <a:lnTo>
                  <a:pt x="10166060" y="5032955"/>
                </a:lnTo>
                <a:lnTo>
                  <a:pt x="10160688" y="5032955"/>
                </a:lnTo>
                <a:lnTo>
                  <a:pt x="10147794" y="5032955"/>
                </a:lnTo>
                <a:lnTo>
                  <a:pt x="10140273" y="5032955"/>
                </a:lnTo>
                <a:lnTo>
                  <a:pt x="10134900" y="5032955"/>
                </a:lnTo>
                <a:lnTo>
                  <a:pt x="10130602" y="5032955"/>
                </a:lnTo>
                <a:lnTo>
                  <a:pt x="10127379" y="5032955"/>
                </a:lnTo>
                <a:lnTo>
                  <a:pt x="10115559" y="5032955"/>
                </a:lnTo>
                <a:lnTo>
                  <a:pt x="10099442" y="5032955"/>
                </a:lnTo>
                <a:lnTo>
                  <a:pt x="10087623" y="5032955"/>
                </a:lnTo>
                <a:lnTo>
                  <a:pt x="10082251" y="5032955"/>
                </a:lnTo>
                <a:lnTo>
                  <a:pt x="10074729" y="5032955"/>
                </a:lnTo>
                <a:lnTo>
                  <a:pt x="10067208" y="5032955"/>
                </a:lnTo>
                <a:lnTo>
                  <a:pt x="10061835" y="5032955"/>
                </a:lnTo>
                <a:lnTo>
                  <a:pt x="10046793" y="5032955"/>
                </a:lnTo>
                <a:lnTo>
                  <a:pt x="10028527" y="5032955"/>
                </a:lnTo>
                <a:lnTo>
                  <a:pt x="10013484" y="5032955"/>
                </a:lnTo>
                <a:lnTo>
                  <a:pt x="10011335" y="5032955"/>
                </a:lnTo>
                <a:lnTo>
                  <a:pt x="10005963" y="5032955"/>
                </a:lnTo>
                <a:lnTo>
                  <a:pt x="9990920" y="5032955"/>
                </a:lnTo>
                <a:lnTo>
                  <a:pt x="9985547" y="5032955"/>
                </a:lnTo>
                <a:lnTo>
                  <a:pt x="9970505" y="5032955"/>
                </a:lnTo>
                <a:lnTo>
                  <a:pt x="9935047" y="5032955"/>
                </a:lnTo>
                <a:lnTo>
                  <a:pt x="9929675" y="5032955"/>
                </a:lnTo>
                <a:lnTo>
                  <a:pt x="9924302" y="5032955"/>
                </a:lnTo>
                <a:lnTo>
                  <a:pt x="9922153" y="5032955"/>
                </a:lnTo>
                <a:lnTo>
                  <a:pt x="9916781" y="5032955"/>
                </a:lnTo>
                <a:lnTo>
                  <a:pt x="9912483" y="5032955"/>
                </a:lnTo>
                <a:lnTo>
                  <a:pt x="9909259" y="5032955"/>
                </a:lnTo>
                <a:lnTo>
                  <a:pt x="9907110" y="5032955"/>
                </a:lnTo>
                <a:lnTo>
                  <a:pt x="9904961" y="5032955"/>
                </a:lnTo>
                <a:lnTo>
                  <a:pt x="9899589" y="5032955"/>
                </a:lnTo>
                <a:lnTo>
                  <a:pt x="9894217" y="5032955"/>
                </a:lnTo>
                <a:lnTo>
                  <a:pt x="9888844" y="5032955"/>
                </a:lnTo>
                <a:lnTo>
                  <a:pt x="9884546" y="5032955"/>
                </a:lnTo>
                <a:lnTo>
                  <a:pt x="9881323" y="5032955"/>
                </a:lnTo>
                <a:lnTo>
                  <a:pt x="9877025" y="5032955"/>
                </a:lnTo>
                <a:lnTo>
                  <a:pt x="9868429" y="5030818"/>
                </a:lnTo>
                <a:lnTo>
                  <a:pt x="9864131" y="5030818"/>
                </a:lnTo>
                <a:lnTo>
                  <a:pt x="9858759" y="5030818"/>
                </a:lnTo>
                <a:lnTo>
                  <a:pt x="9851237" y="5030818"/>
                </a:lnTo>
                <a:lnTo>
                  <a:pt x="9849088" y="5030818"/>
                </a:lnTo>
                <a:lnTo>
                  <a:pt x="9843716" y="5027612"/>
                </a:lnTo>
                <a:lnTo>
                  <a:pt x="9828673" y="5027612"/>
                </a:lnTo>
                <a:lnTo>
                  <a:pt x="9823301" y="5027612"/>
                </a:lnTo>
                <a:lnTo>
                  <a:pt x="9815779" y="5027612"/>
                </a:lnTo>
                <a:lnTo>
                  <a:pt x="9810407" y="5027612"/>
                </a:lnTo>
                <a:lnTo>
                  <a:pt x="9808258" y="5027612"/>
                </a:lnTo>
                <a:lnTo>
                  <a:pt x="9805035" y="5027612"/>
                </a:lnTo>
                <a:lnTo>
                  <a:pt x="9802886" y="5025475"/>
                </a:lnTo>
                <a:lnTo>
                  <a:pt x="9800737" y="5025475"/>
                </a:lnTo>
                <a:lnTo>
                  <a:pt x="9797513" y="5025475"/>
                </a:lnTo>
                <a:lnTo>
                  <a:pt x="9795364" y="5025475"/>
                </a:lnTo>
                <a:lnTo>
                  <a:pt x="9793215" y="5025475"/>
                </a:lnTo>
                <a:lnTo>
                  <a:pt x="9793215" y="5023338"/>
                </a:lnTo>
                <a:lnTo>
                  <a:pt x="9789992" y="5023338"/>
                </a:lnTo>
                <a:lnTo>
                  <a:pt x="9787843" y="5023338"/>
                </a:lnTo>
                <a:lnTo>
                  <a:pt x="9785694" y="5020133"/>
                </a:lnTo>
                <a:lnTo>
                  <a:pt x="9782471" y="5020133"/>
                </a:lnTo>
                <a:lnTo>
                  <a:pt x="9782471" y="5017996"/>
                </a:lnTo>
                <a:lnTo>
                  <a:pt x="9780321" y="5017996"/>
                </a:lnTo>
                <a:lnTo>
                  <a:pt x="9777098" y="5017996"/>
                </a:lnTo>
                <a:lnTo>
                  <a:pt x="9774949" y="5015859"/>
                </a:lnTo>
                <a:lnTo>
                  <a:pt x="9774949" y="5012653"/>
                </a:lnTo>
                <a:lnTo>
                  <a:pt x="9772800" y="5010516"/>
                </a:lnTo>
                <a:lnTo>
                  <a:pt x="9772800" y="5008379"/>
                </a:lnTo>
                <a:lnTo>
                  <a:pt x="9769577" y="5008379"/>
                </a:lnTo>
                <a:lnTo>
                  <a:pt x="9769577" y="5005173"/>
                </a:lnTo>
                <a:lnTo>
                  <a:pt x="9767428" y="5003036"/>
                </a:lnTo>
                <a:lnTo>
                  <a:pt x="9767428" y="4999831"/>
                </a:lnTo>
                <a:lnTo>
                  <a:pt x="9765279" y="4997694"/>
                </a:lnTo>
                <a:lnTo>
                  <a:pt x="9765279" y="4995557"/>
                </a:lnTo>
                <a:lnTo>
                  <a:pt x="9754534" y="4975255"/>
                </a:lnTo>
                <a:lnTo>
                  <a:pt x="9752385" y="4969912"/>
                </a:lnTo>
                <a:lnTo>
                  <a:pt x="9744864" y="4957090"/>
                </a:lnTo>
                <a:lnTo>
                  <a:pt x="9739491" y="4947473"/>
                </a:lnTo>
                <a:lnTo>
                  <a:pt x="9737343" y="4939994"/>
                </a:lnTo>
                <a:lnTo>
                  <a:pt x="9726597" y="4919692"/>
                </a:lnTo>
                <a:lnTo>
                  <a:pt x="9716927" y="4901527"/>
                </a:lnTo>
                <a:lnTo>
                  <a:pt x="9713704" y="4897253"/>
                </a:lnTo>
                <a:lnTo>
                  <a:pt x="9716927" y="4894048"/>
                </a:lnTo>
                <a:lnTo>
                  <a:pt x="9726597" y="4894048"/>
                </a:lnTo>
                <a:lnTo>
                  <a:pt x="9774949" y="4891911"/>
                </a:lnTo>
                <a:lnTo>
                  <a:pt x="9774949" y="4886568"/>
                </a:lnTo>
                <a:lnTo>
                  <a:pt x="9774949" y="4836348"/>
                </a:lnTo>
                <a:lnTo>
                  <a:pt x="9774949" y="4788264"/>
                </a:lnTo>
                <a:lnTo>
                  <a:pt x="9774949" y="4740181"/>
                </a:lnTo>
                <a:lnTo>
                  <a:pt x="9777098" y="4644015"/>
                </a:lnTo>
                <a:lnTo>
                  <a:pt x="9777098" y="4632261"/>
                </a:lnTo>
                <a:lnTo>
                  <a:pt x="9777098" y="4616233"/>
                </a:lnTo>
                <a:lnTo>
                  <a:pt x="9777098" y="4595931"/>
                </a:lnTo>
                <a:lnTo>
                  <a:pt x="9759907" y="4595931"/>
                </a:lnTo>
                <a:lnTo>
                  <a:pt x="9744864" y="4595931"/>
                </a:lnTo>
                <a:lnTo>
                  <a:pt x="9729821" y="4595931"/>
                </a:lnTo>
                <a:lnTo>
                  <a:pt x="9729821" y="4586315"/>
                </a:lnTo>
                <a:lnTo>
                  <a:pt x="9729821" y="4571356"/>
                </a:lnTo>
                <a:lnTo>
                  <a:pt x="9729821" y="4548917"/>
                </a:lnTo>
                <a:lnTo>
                  <a:pt x="9739491" y="4548917"/>
                </a:lnTo>
                <a:lnTo>
                  <a:pt x="9734119" y="4536095"/>
                </a:lnTo>
                <a:lnTo>
                  <a:pt x="9711555" y="4530752"/>
                </a:lnTo>
                <a:lnTo>
                  <a:pt x="9676097" y="4530752"/>
                </a:lnTo>
                <a:lnTo>
                  <a:pt x="9670725" y="4530752"/>
                </a:lnTo>
                <a:lnTo>
                  <a:pt x="9668576" y="4530752"/>
                </a:lnTo>
                <a:lnTo>
                  <a:pt x="9638490" y="4530752"/>
                </a:lnTo>
                <a:lnTo>
                  <a:pt x="9635267" y="4530752"/>
                </a:lnTo>
                <a:lnTo>
                  <a:pt x="9629894" y="4530752"/>
                </a:lnTo>
                <a:lnTo>
                  <a:pt x="9627745" y="4530752"/>
                </a:lnTo>
                <a:lnTo>
                  <a:pt x="9622373" y="4530752"/>
                </a:lnTo>
                <a:lnTo>
                  <a:pt x="9620224" y="4530752"/>
                </a:lnTo>
                <a:lnTo>
                  <a:pt x="9610554" y="4530752"/>
                </a:lnTo>
                <a:lnTo>
                  <a:pt x="9584766" y="4525409"/>
                </a:lnTo>
                <a:lnTo>
                  <a:pt x="9584766" y="4502971"/>
                </a:lnTo>
                <a:lnTo>
                  <a:pt x="9586915" y="4502971"/>
                </a:lnTo>
                <a:lnTo>
                  <a:pt x="9586915" y="4500834"/>
                </a:lnTo>
                <a:lnTo>
                  <a:pt x="9590139" y="4495491"/>
                </a:lnTo>
                <a:lnTo>
                  <a:pt x="9590139" y="4488011"/>
                </a:lnTo>
                <a:lnTo>
                  <a:pt x="9590139" y="4485874"/>
                </a:lnTo>
                <a:lnTo>
                  <a:pt x="9590139" y="4480532"/>
                </a:lnTo>
                <a:lnTo>
                  <a:pt x="9590139" y="4477326"/>
                </a:lnTo>
                <a:lnTo>
                  <a:pt x="9590139" y="4475189"/>
                </a:lnTo>
                <a:lnTo>
                  <a:pt x="9590139" y="4473052"/>
                </a:lnTo>
                <a:lnTo>
                  <a:pt x="9590139" y="4467709"/>
                </a:lnTo>
                <a:lnTo>
                  <a:pt x="9590139" y="4462367"/>
                </a:lnTo>
                <a:lnTo>
                  <a:pt x="9590139" y="4460230"/>
                </a:lnTo>
                <a:lnTo>
                  <a:pt x="9590139" y="4452750"/>
                </a:lnTo>
                <a:lnTo>
                  <a:pt x="9584766" y="4452750"/>
                </a:lnTo>
                <a:lnTo>
                  <a:pt x="9571873" y="4452750"/>
                </a:lnTo>
                <a:lnTo>
                  <a:pt x="9566500" y="4452750"/>
                </a:lnTo>
                <a:lnTo>
                  <a:pt x="9564351" y="4452750"/>
                </a:lnTo>
                <a:lnTo>
                  <a:pt x="9556830" y="4452750"/>
                </a:lnTo>
                <a:lnTo>
                  <a:pt x="9534265" y="4452750"/>
                </a:lnTo>
                <a:lnTo>
                  <a:pt x="9500957" y="4452750"/>
                </a:lnTo>
                <a:lnTo>
                  <a:pt x="9488063" y="4452750"/>
                </a:lnTo>
                <a:lnTo>
                  <a:pt x="9485914" y="4452750"/>
                </a:lnTo>
                <a:lnTo>
                  <a:pt x="9467648" y="4452750"/>
                </a:lnTo>
                <a:lnTo>
                  <a:pt x="9457977" y="4452750"/>
                </a:lnTo>
                <a:lnTo>
                  <a:pt x="9452605" y="4452750"/>
                </a:lnTo>
                <a:lnTo>
                  <a:pt x="9437562" y="4452750"/>
                </a:lnTo>
                <a:lnTo>
                  <a:pt x="9424669" y="4452750"/>
                </a:lnTo>
                <a:lnTo>
                  <a:pt x="9389211" y="4452750"/>
                </a:lnTo>
                <a:lnTo>
                  <a:pt x="9389211" y="4500834"/>
                </a:lnTo>
                <a:lnTo>
                  <a:pt x="9389211" y="4505108"/>
                </a:lnTo>
                <a:lnTo>
                  <a:pt x="9414998" y="4505108"/>
                </a:lnTo>
                <a:lnTo>
                  <a:pt x="9414998" y="4548917"/>
                </a:lnTo>
                <a:lnTo>
                  <a:pt x="9411775" y="4548917"/>
                </a:lnTo>
                <a:lnTo>
                  <a:pt x="9389211" y="4548917"/>
                </a:lnTo>
                <a:lnTo>
                  <a:pt x="9389211" y="4647220"/>
                </a:lnTo>
                <a:lnTo>
                  <a:pt x="9340859" y="4647220"/>
                </a:lnTo>
                <a:lnTo>
                  <a:pt x="9292507" y="4647220"/>
                </a:lnTo>
                <a:lnTo>
                  <a:pt x="9244156" y="4647220"/>
                </a:lnTo>
                <a:lnTo>
                  <a:pt x="9244156" y="4695304"/>
                </a:lnTo>
                <a:lnTo>
                  <a:pt x="9244156" y="4742318"/>
                </a:lnTo>
                <a:lnTo>
                  <a:pt x="9244156" y="4790402"/>
                </a:lnTo>
                <a:lnTo>
                  <a:pt x="9244156" y="4825663"/>
                </a:lnTo>
                <a:lnTo>
                  <a:pt x="9236635" y="4825663"/>
                </a:lnTo>
                <a:lnTo>
                  <a:pt x="9232337" y="4825663"/>
                </a:lnTo>
                <a:lnTo>
                  <a:pt x="9223741" y="4825663"/>
                </a:lnTo>
                <a:lnTo>
                  <a:pt x="9219443" y="4825663"/>
                </a:lnTo>
                <a:lnTo>
                  <a:pt x="9204400" y="4825663"/>
                </a:lnTo>
                <a:lnTo>
                  <a:pt x="9191506" y="4808566"/>
                </a:lnTo>
                <a:lnTo>
                  <a:pt x="9183985" y="4795744"/>
                </a:lnTo>
                <a:lnTo>
                  <a:pt x="9180761" y="4793607"/>
                </a:lnTo>
                <a:lnTo>
                  <a:pt x="9178613" y="4788264"/>
                </a:lnTo>
                <a:lnTo>
                  <a:pt x="9176464" y="4782922"/>
                </a:lnTo>
                <a:lnTo>
                  <a:pt x="9173240" y="4778648"/>
                </a:lnTo>
                <a:lnTo>
                  <a:pt x="9171091" y="4775442"/>
                </a:lnTo>
                <a:lnTo>
                  <a:pt x="9165719" y="4770100"/>
                </a:lnTo>
                <a:lnTo>
                  <a:pt x="9163570" y="4762620"/>
                </a:lnTo>
                <a:lnTo>
                  <a:pt x="9158197" y="4755140"/>
                </a:lnTo>
                <a:lnTo>
                  <a:pt x="9156049" y="4750866"/>
                </a:lnTo>
                <a:lnTo>
                  <a:pt x="9152825" y="4747661"/>
                </a:lnTo>
                <a:lnTo>
                  <a:pt x="9141006" y="4734839"/>
                </a:lnTo>
                <a:lnTo>
                  <a:pt x="9132410" y="4725222"/>
                </a:lnTo>
                <a:lnTo>
                  <a:pt x="9122740" y="4717742"/>
                </a:lnTo>
                <a:lnTo>
                  <a:pt x="9120591" y="4714537"/>
                </a:lnTo>
                <a:lnTo>
                  <a:pt x="9109846" y="4707057"/>
                </a:lnTo>
                <a:lnTo>
                  <a:pt x="9100175" y="4695304"/>
                </a:lnTo>
                <a:lnTo>
                  <a:pt x="9092654" y="4687824"/>
                </a:lnTo>
                <a:lnTo>
                  <a:pt x="9089431" y="4684618"/>
                </a:lnTo>
                <a:lnTo>
                  <a:pt x="9081909" y="4679276"/>
                </a:lnTo>
                <a:lnTo>
                  <a:pt x="9074388" y="4671796"/>
                </a:lnTo>
                <a:lnTo>
                  <a:pt x="9074388" y="4669659"/>
                </a:lnTo>
                <a:lnTo>
                  <a:pt x="9072239" y="4669659"/>
                </a:lnTo>
                <a:lnTo>
                  <a:pt x="9069016" y="4664317"/>
                </a:lnTo>
                <a:lnTo>
                  <a:pt x="9064718" y="4662180"/>
                </a:lnTo>
                <a:lnTo>
                  <a:pt x="9061494" y="4660042"/>
                </a:lnTo>
                <a:lnTo>
                  <a:pt x="9061494" y="4656837"/>
                </a:lnTo>
                <a:lnTo>
                  <a:pt x="9059345" y="4656837"/>
                </a:lnTo>
                <a:lnTo>
                  <a:pt x="9057196" y="4656837"/>
                </a:lnTo>
                <a:lnTo>
                  <a:pt x="9053973" y="4656837"/>
                </a:lnTo>
                <a:lnTo>
                  <a:pt x="9053973" y="4654700"/>
                </a:lnTo>
                <a:lnTo>
                  <a:pt x="9051824" y="4654700"/>
                </a:lnTo>
                <a:lnTo>
                  <a:pt x="9051824" y="4651494"/>
                </a:lnTo>
                <a:lnTo>
                  <a:pt x="9048601" y="4651494"/>
                </a:lnTo>
                <a:lnTo>
                  <a:pt x="9046451" y="4651494"/>
                </a:lnTo>
                <a:lnTo>
                  <a:pt x="9044303" y="4649357"/>
                </a:lnTo>
                <a:lnTo>
                  <a:pt x="9041079" y="4649357"/>
                </a:lnTo>
                <a:lnTo>
                  <a:pt x="9038930" y="4649357"/>
                </a:lnTo>
                <a:lnTo>
                  <a:pt x="9038930" y="4647220"/>
                </a:lnTo>
                <a:lnTo>
                  <a:pt x="9036781" y="4647220"/>
                </a:lnTo>
                <a:lnTo>
                  <a:pt x="9033558" y="4647220"/>
                </a:lnTo>
                <a:lnTo>
                  <a:pt x="9021739" y="4647220"/>
                </a:lnTo>
                <a:lnTo>
                  <a:pt x="9016366" y="4647220"/>
                </a:lnTo>
                <a:lnTo>
                  <a:pt x="9008845" y="4647220"/>
                </a:lnTo>
                <a:lnTo>
                  <a:pt x="9003472" y="4647220"/>
                </a:lnTo>
                <a:lnTo>
                  <a:pt x="8980908" y="4647220"/>
                </a:lnTo>
                <a:lnTo>
                  <a:pt x="8955121" y="4647220"/>
                </a:lnTo>
                <a:lnTo>
                  <a:pt x="8934705" y="4647220"/>
                </a:lnTo>
                <a:lnTo>
                  <a:pt x="8932557" y="4647220"/>
                </a:lnTo>
                <a:lnTo>
                  <a:pt x="8925035" y="4647220"/>
                </a:lnTo>
                <a:lnTo>
                  <a:pt x="8919663" y="4647220"/>
                </a:lnTo>
                <a:lnTo>
                  <a:pt x="8914290" y="4647220"/>
                </a:lnTo>
                <a:lnTo>
                  <a:pt x="8906769" y="4647220"/>
                </a:lnTo>
                <a:lnTo>
                  <a:pt x="8901397" y="4647220"/>
                </a:lnTo>
                <a:lnTo>
                  <a:pt x="8899248" y="4647220"/>
                </a:lnTo>
                <a:lnTo>
                  <a:pt x="8891726" y="4647220"/>
                </a:lnTo>
                <a:lnTo>
                  <a:pt x="8882056" y="4647220"/>
                </a:lnTo>
                <a:lnTo>
                  <a:pt x="8863790" y="4647220"/>
                </a:lnTo>
                <a:lnTo>
                  <a:pt x="8861641" y="4647220"/>
                </a:lnTo>
                <a:lnTo>
                  <a:pt x="8848747" y="4647220"/>
                </a:lnTo>
                <a:lnTo>
                  <a:pt x="8830481" y="4647220"/>
                </a:lnTo>
                <a:lnTo>
                  <a:pt x="8820811" y="4647220"/>
                </a:lnTo>
                <a:lnTo>
                  <a:pt x="8818662" y="4647220"/>
                </a:lnTo>
                <a:lnTo>
                  <a:pt x="8813289" y="4647220"/>
                </a:lnTo>
                <a:lnTo>
                  <a:pt x="8808974" y="4647220"/>
                </a:lnTo>
                <a:lnTo>
                  <a:pt x="8808974" y="4645850"/>
                </a:lnTo>
                <a:lnTo>
                  <a:pt x="8808974" y="4641577"/>
                </a:lnTo>
                <a:lnTo>
                  <a:pt x="8808974" y="4634097"/>
                </a:lnTo>
                <a:lnTo>
                  <a:pt x="8808974" y="4628755"/>
                </a:lnTo>
                <a:lnTo>
                  <a:pt x="8808974" y="4618071"/>
                </a:lnTo>
                <a:lnTo>
                  <a:pt x="8808974" y="4608454"/>
                </a:lnTo>
                <a:lnTo>
                  <a:pt x="8808974" y="4597770"/>
                </a:lnTo>
                <a:lnTo>
                  <a:pt x="8808974" y="4593496"/>
                </a:lnTo>
                <a:lnTo>
                  <a:pt x="8808974" y="4590291"/>
                </a:lnTo>
                <a:lnTo>
                  <a:pt x="8808974" y="4588154"/>
                </a:lnTo>
                <a:lnTo>
                  <a:pt x="8808974" y="4586017"/>
                </a:lnTo>
                <a:lnTo>
                  <a:pt x="8808974" y="4569990"/>
                </a:lnTo>
                <a:lnTo>
                  <a:pt x="8808974" y="4562511"/>
                </a:lnTo>
                <a:lnTo>
                  <a:pt x="8808974" y="4560374"/>
                </a:lnTo>
                <a:lnTo>
                  <a:pt x="8808974" y="4558237"/>
                </a:lnTo>
                <a:lnTo>
                  <a:pt x="8808974" y="4555032"/>
                </a:lnTo>
                <a:lnTo>
                  <a:pt x="8808974" y="4550758"/>
                </a:lnTo>
                <a:lnTo>
                  <a:pt x="8808974" y="4540073"/>
                </a:lnTo>
                <a:lnTo>
                  <a:pt x="8808974" y="4530457"/>
                </a:lnTo>
                <a:lnTo>
                  <a:pt x="8808974" y="4519773"/>
                </a:lnTo>
                <a:lnTo>
                  <a:pt x="8808974" y="4506951"/>
                </a:lnTo>
                <a:lnTo>
                  <a:pt x="8808974" y="4489856"/>
                </a:lnTo>
                <a:lnTo>
                  <a:pt x="8808974" y="4487719"/>
                </a:lnTo>
                <a:lnTo>
                  <a:pt x="8808974" y="4482377"/>
                </a:lnTo>
                <a:lnTo>
                  <a:pt x="8808974" y="4479171"/>
                </a:lnTo>
                <a:lnTo>
                  <a:pt x="8808974" y="4471692"/>
                </a:lnTo>
                <a:lnTo>
                  <a:pt x="8808974" y="4462076"/>
                </a:lnTo>
                <a:lnTo>
                  <a:pt x="8808974" y="4454597"/>
                </a:lnTo>
                <a:lnTo>
                  <a:pt x="8808974" y="4441775"/>
                </a:lnTo>
                <a:lnTo>
                  <a:pt x="8808974" y="4428954"/>
                </a:lnTo>
                <a:lnTo>
                  <a:pt x="8808974" y="4419338"/>
                </a:lnTo>
                <a:lnTo>
                  <a:pt x="8808974" y="4408653"/>
                </a:lnTo>
                <a:lnTo>
                  <a:pt x="8808974" y="4395832"/>
                </a:lnTo>
                <a:lnTo>
                  <a:pt x="8808974" y="4393695"/>
                </a:lnTo>
                <a:lnTo>
                  <a:pt x="8808974" y="4386215"/>
                </a:lnTo>
                <a:lnTo>
                  <a:pt x="8808974" y="4384078"/>
                </a:lnTo>
                <a:lnTo>
                  <a:pt x="8808974" y="4380873"/>
                </a:lnTo>
                <a:lnTo>
                  <a:pt x="8808974" y="4378736"/>
                </a:lnTo>
                <a:lnTo>
                  <a:pt x="8808974" y="4363778"/>
                </a:lnTo>
                <a:lnTo>
                  <a:pt x="8808974" y="4360572"/>
                </a:lnTo>
                <a:lnTo>
                  <a:pt x="8808974" y="4358436"/>
                </a:lnTo>
                <a:lnTo>
                  <a:pt x="8808974" y="4356299"/>
                </a:lnTo>
                <a:lnTo>
                  <a:pt x="8808974" y="4350956"/>
                </a:lnTo>
                <a:lnTo>
                  <a:pt x="8808974" y="4343477"/>
                </a:lnTo>
                <a:lnTo>
                  <a:pt x="8808974" y="4340272"/>
                </a:lnTo>
                <a:lnTo>
                  <a:pt x="8808974" y="4335998"/>
                </a:lnTo>
                <a:lnTo>
                  <a:pt x="8808974" y="4332793"/>
                </a:lnTo>
                <a:lnTo>
                  <a:pt x="8808974" y="4323176"/>
                </a:lnTo>
                <a:lnTo>
                  <a:pt x="8808974" y="4317834"/>
                </a:lnTo>
                <a:lnTo>
                  <a:pt x="8808974" y="4315697"/>
                </a:lnTo>
                <a:lnTo>
                  <a:pt x="8808974" y="4313560"/>
                </a:lnTo>
                <a:lnTo>
                  <a:pt x="8808974" y="4300739"/>
                </a:lnTo>
                <a:lnTo>
                  <a:pt x="8808974" y="4295397"/>
                </a:lnTo>
                <a:lnTo>
                  <a:pt x="8808974" y="4293260"/>
                </a:lnTo>
                <a:lnTo>
                  <a:pt x="8808974" y="4282575"/>
                </a:lnTo>
                <a:lnTo>
                  <a:pt x="8808974" y="4272959"/>
                </a:lnTo>
                <a:lnTo>
                  <a:pt x="8808974" y="4269754"/>
                </a:lnTo>
                <a:lnTo>
                  <a:pt x="8808974" y="4265480"/>
                </a:lnTo>
                <a:lnTo>
                  <a:pt x="8808974" y="4262274"/>
                </a:lnTo>
                <a:lnTo>
                  <a:pt x="8808974" y="4241974"/>
                </a:lnTo>
                <a:lnTo>
                  <a:pt x="8808974" y="4234495"/>
                </a:lnTo>
                <a:lnTo>
                  <a:pt x="8808974" y="4230221"/>
                </a:lnTo>
                <a:lnTo>
                  <a:pt x="8808974" y="4227015"/>
                </a:lnTo>
                <a:lnTo>
                  <a:pt x="8808974" y="4224879"/>
                </a:lnTo>
                <a:lnTo>
                  <a:pt x="8806825" y="4204578"/>
                </a:lnTo>
                <a:lnTo>
                  <a:pt x="8806825" y="4202441"/>
                </a:lnTo>
                <a:lnTo>
                  <a:pt x="8806825" y="4199236"/>
                </a:lnTo>
                <a:lnTo>
                  <a:pt x="8806825" y="4197099"/>
                </a:lnTo>
                <a:lnTo>
                  <a:pt x="8806825" y="4186414"/>
                </a:lnTo>
                <a:lnTo>
                  <a:pt x="8808974" y="4176798"/>
                </a:lnTo>
                <a:lnTo>
                  <a:pt x="8808974" y="4174661"/>
                </a:lnTo>
                <a:lnTo>
                  <a:pt x="8808974" y="4169319"/>
                </a:lnTo>
                <a:lnTo>
                  <a:pt x="8808974" y="4166113"/>
                </a:lnTo>
                <a:lnTo>
                  <a:pt x="8806825" y="4146881"/>
                </a:lnTo>
                <a:lnTo>
                  <a:pt x="8806825" y="4141539"/>
                </a:lnTo>
                <a:lnTo>
                  <a:pt x="8806825" y="4138334"/>
                </a:lnTo>
                <a:lnTo>
                  <a:pt x="8806825" y="4136197"/>
                </a:lnTo>
                <a:lnTo>
                  <a:pt x="8806825" y="4130854"/>
                </a:lnTo>
                <a:lnTo>
                  <a:pt x="8806825" y="4128718"/>
                </a:lnTo>
                <a:lnTo>
                  <a:pt x="8806825" y="4083842"/>
                </a:lnTo>
                <a:lnTo>
                  <a:pt x="8806825" y="4080637"/>
                </a:lnTo>
                <a:lnTo>
                  <a:pt x="8808974" y="4080637"/>
                </a:lnTo>
                <a:lnTo>
                  <a:pt x="8808974" y="4083842"/>
                </a:lnTo>
                <a:lnTo>
                  <a:pt x="8821869" y="4088116"/>
                </a:lnTo>
                <a:lnTo>
                  <a:pt x="8831541" y="4091321"/>
                </a:lnTo>
                <a:lnTo>
                  <a:pt x="8834765" y="4093458"/>
                </a:lnTo>
                <a:lnTo>
                  <a:pt x="8836914" y="4093458"/>
                </a:lnTo>
                <a:lnTo>
                  <a:pt x="8842287" y="4095595"/>
                </a:lnTo>
                <a:lnTo>
                  <a:pt x="8844437" y="4098801"/>
                </a:lnTo>
                <a:lnTo>
                  <a:pt x="8851959" y="4100938"/>
                </a:lnTo>
                <a:lnTo>
                  <a:pt x="8859481" y="4103074"/>
                </a:lnTo>
                <a:lnTo>
                  <a:pt x="8864854" y="4106280"/>
                </a:lnTo>
                <a:lnTo>
                  <a:pt x="8870227" y="4108417"/>
                </a:lnTo>
                <a:lnTo>
                  <a:pt x="8892794" y="4115896"/>
                </a:lnTo>
                <a:lnTo>
                  <a:pt x="8905690" y="4121238"/>
                </a:lnTo>
                <a:lnTo>
                  <a:pt x="8907839" y="4121238"/>
                </a:lnTo>
                <a:lnTo>
                  <a:pt x="8918585" y="4126581"/>
                </a:lnTo>
                <a:lnTo>
                  <a:pt x="8920734" y="4128718"/>
                </a:lnTo>
                <a:lnTo>
                  <a:pt x="8922883" y="4128718"/>
                </a:lnTo>
                <a:lnTo>
                  <a:pt x="8930406" y="4130854"/>
                </a:lnTo>
                <a:lnTo>
                  <a:pt x="8930406" y="4134060"/>
                </a:lnTo>
                <a:lnTo>
                  <a:pt x="8935779" y="4134060"/>
                </a:lnTo>
                <a:lnTo>
                  <a:pt x="8943301" y="4138334"/>
                </a:lnTo>
                <a:lnTo>
                  <a:pt x="8946525" y="4138334"/>
                </a:lnTo>
                <a:lnTo>
                  <a:pt x="8954047" y="4141539"/>
                </a:lnTo>
                <a:lnTo>
                  <a:pt x="8954047" y="4143676"/>
                </a:lnTo>
                <a:lnTo>
                  <a:pt x="8969092" y="4149018"/>
                </a:lnTo>
                <a:lnTo>
                  <a:pt x="8971241" y="4149018"/>
                </a:lnTo>
                <a:lnTo>
                  <a:pt x="8971241" y="4151155"/>
                </a:lnTo>
                <a:lnTo>
                  <a:pt x="8978764" y="4154360"/>
                </a:lnTo>
                <a:lnTo>
                  <a:pt x="8984137" y="4156498"/>
                </a:lnTo>
                <a:lnTo>
                  <a:pt x="8999181" y="4163977"/>
                </a:lnTo>
                <a:lnTo>
                  <a:pt x="9002405" y="4163977"/>
                </a:lnTo>
                <a:lnTo>
                  <a:pt x="9006704" y="4166113"/>
                </a:lnTo>
                <a:lnTo>
                  <a:pt x="9009927" y="4166113"/>
                </a:lnTo>
                <a:lnTo>
                  <a:pt x="9014226" y="4169319"/>
                </a:lnTo>
                <a:lnTo>
                  <a:pt x="9024972" y="4174661"/>
                </a:lnTo>
                <a:lnTo>
                  <a:pt x="9030345" y="4174661"/>
                </a:lnTo>
                <a:lnTo>
                  <a:pt x="9034644" y="4176798"/>
                </a:lnTo>
                <a:lnTo>
                  <a:pt x="9040017" y="4176798"/>
                </a:lnTo>
                <a:lnTo>
                  <a:pt x="9042166" y="4178935"/>
                </a:lnTo>
                <a:lnTo>
                  <a:pt x="9047539" y="4184278"/>
                </a:lnTo>
                <a:lnTo>
                  <a:pt x="9049689" y="4184278"/>
                </a:lnTo>
                <a:lnTo>
                  <a:pt x="9049689" y="4182140"/>
                </a:lnTo>
                <a:lnTo>
                  <a:pt x="9049689" y="4178935"/>
                </a:lnTo>
                <a:lnTo>
                  <a:pt x="9049689" y="4176798"/>
                </a:lnTo>
                <a:lnTo>
                  <a:pt x="9049689" y="4174661"/>
                </a:lnTo>
                <a:lnTo>
                  <a:pt x="9049689" y="4171456"/>
                </a:lnTo>
                <a:lnTo>
                  <a:pt x="9049689" y="4169319"/>
                </a:lnTo>
                <a:lnTo>
                  <a:pt x="9049689" y="4166113"/>
                </a:lnTo>
                <a:lnTo>
                  <a:pt x="9049689" y="4163977"/>
                </a:lnTo>
                <a:lnTo>
                  <a:pt x="9049689" y="4161840"/>
                </a:lnTo>
                <a:lnTo>
                  <a:pt x="9052912" y="4158634"/>
                </a:lnTo>
                <a:lnTo>
                  <a:pt x="9052912" y="4156498"/>
                </a:lnTo>
                <a:lnTo>
                  <a:pt x="9052912" y="4154360"/>
                </a:lnTo>
                <a:lnTo>
                  <a:pt x="9055061" y="4151155"/>
                </a:lnTo>
                <a:lnTo>
                  <a:pt x="9055061" y="4149018"/>
                </a:lnTo>
                <a:lnTo>
                  <a:pt x="9055061" y="4146881"/>
                </a:lnTo>
                <a:lnTo>
                  <a:pt x="9058285" y="4146881"/>
                </a:lnTo>
                <a:lnTo>
                  <a:pt x="9058285" y="4143676"/>
                </a:lnTo>
                <a:lnTo>
                  <a:pt x="9060435" y="4141539"/>
                </a:lnTo>
                <a:lnTo>
                  <a:pt x="9060435" y="4138334"/>
                </a:lnTo>
                <a:lnTo>
                  <a:pt x="9062584" y="4138334"/>
                </a:lnTo>
                <a:lnTo>
                  <a:pt x="9062584" y="4136197"/>
                </a:lnTo>
                <a:lnTo>
                  <a:pt x="9065808" y="4134060"/>
                </a:lnTo>
                <a:lnTo>
                  <a:pt x="9065808" y="4130854"/>
                </a:lnTo>
                <a:lnTo>
                  <a:pt x="9067957" y="4130854"/>
                </a:lnTo>
                <a:lnTo>
                  <a:pt x="9067957" y="4128718"/>
                </a:lnTo>
                <a:lnTo>
                  <a:pt x="9070106" y="4128718"/>
                </a:lnTo>
                <a:lnTo>
                  <a:pt x="9070106" y="4126581"/>
                </a:lnTo>
                <a:lnTo>
                  <a:pt x="9073330" y="4126581"/>
                </a:lnTo>
                <a:lnTo>
                  <a:pt x="9073330" y="4123375"/>
                </a:lnTo>
                <a:lnTo>
                  <a:pt x="9077629" y="4121238"/>
                </a:lnTo>
                <a:lnTo>
                  <a:pt x="9083001" y="4115896"/>
                </a:lnTo>
                <a:lnTo>
                  <a:pt x="9086225" y="4113759"/>
                </a:lnTo>
                <a:lnTo>
                  <a:pt x="9088375" y="4113759"/>
                </a:lnTo>
                <a:lnTo>
                  <a:pt x="9090524" y="4113759"/>
                </a:lnTo>
                <a:lnTo>
                  <a:pt x="9090524" y="4111623"/>
                </a:lnTo>
                <a:lnTo>
                  <a:pt x="9093748" y="4111623"/>
                </a:lnTo>
                <a:lnTo>
                  <a:pt x="9093748" y="4108417"/>
                </a:lnTo>
                <a:lnTo>
                  <a:pt x="9095897" y="4106280"/>
                </a:lnTo>
                <a:lnTo>
                  <a:pt x="9095897" y="4103074"/>
                </a:lnTo>
                <a:lnTo>
                  <a:pt x="9098046" y="4103074"/>
                </a:lnTo>
                <a:lnTo>
                  <a:pt x="9098046" y="4100938"/>
                </a:lnTo>
                <a:lnTo>
                  <a:pt x="9098046" y="4098801"/>
                </a:lnTo>
                <a:lnTo>
                  <a:pt x="9098046" y="4095595"/>
                </a:lnTo>
                <a:lnTo>
                  <a:pt x="9101270" y="4095595"/>
                </a:lnTo>
                <a:lnTo>
                  <a:pt x="9101270" y="4093458"/>
                </a:lnTo>
                <a:lnTo>
                  <a:pt x="9101270" y="4091321"/>
                </a:lnTo>
                <a:lnTo>
                  <a:pt x="9101270" y="4088116"/>
                </a:lnTo>
                <a:lnTo>
                  <a:pt x="9101270" y="4085979"/>
                </a:lnTo>
                <a:lnTo>
                  <a:pt x="9101270" y="4083842"/>
                </a:lnTo>
                <a:lnTo>
                  <a:pt x="9101270" y="4080637"/>
                </a:lnTo>
                <a:lnTo>
                  <a:pt x="9101270" y="4075295"/>
                </a:lnTo>
                <a:lnTo>
                  <a:pt x="9101270" y="4067815"/>
                </a:lnTo>
                <a:lnTo>
                  <a:pt x="9101270" y="4065678"/>
                </a:lnTo>
                <a:lnTo>
                  <a:pt x="9101270" y="4063542"/>
                </a:lnTo>
                <a:lnTo>
                  <a:pt x="9101270" y="4052857"/>
                </a:lnTo>
                <a:lnTo>
                  <a:pt x="9101270" y="4043241"/>
                </a:lnTo>
                <a:lnTo>
                  <a:pt x="9101270" y="4040036"/>
                </a:lnTo>
                <a:lnTo>
                  <a:pt x="9101270" y="4035762"/>
                </a:lnTo>
                <a:lnTo>
                  <a:pt x="9101270" y="4032556"/>
                </a:lnTo>
                <a:lnTo>
                  <a:pt x="9101270" y="4030419"/>
                </a:lnTo>
                <a:lnTo>
                  <a:pt x="9101270" y="4017598"/>
                </a:lnTo>
                <a:lnTo>
                  <a:pt x="9101270" y="4015461"/>
                </a:lnTo>
                <a:lnTo>
                  <a:pt x="9101270" y="4010119"/>
                </a:lnTo>
                <a:lnTo>
                  <a:pt x="9101270" y="4004776"/>
                </a:lnTo>
                <a:lnTo>
                  <a:pt x="9101270" y="3997297"/>
                </a:lnTo>
                <a:lnTo>
                  <a:pt x="9101270" y="3995161"/>
                </a:lnTo>
                <a:lnTo>
                  <a:pt x="9101270" y="3987681"/>
                </a:lnTo>
                <a:lnTo>
                  <a:pt x="9101270" y="3984476"/>
                </a:lnTo>
                <a:lnTo>
                  <a:pt x="9098046" y="3980202"/>
                </a:lnTo>
                <a:lnTo>
                  <a:pt x="9098046" y="3974860"/>
                </a:lnTo>
                <a:lnTo>
                  <a:pt x="9098046" y="3972723"/>
                </a:lnTo>
                <a:lnTo>
                  <a:pt x="9098046" y="3969517"/>
                </a:lnTo>
                <a:lnTo>
                  <a:pt x="9098046" y="3967381"/>
                </a:lnTo>
                <a:lnTo>
                  <a:pt x="9098046" y="3962039"/>
                </a:lnTo>
                <a:lnTo>
                  <a:pt x="9098046" y="3952422"/>
                </a:lnTo>
                <a:lnTo>
                  <a:pt x="9098046" y="3947080"/>
                </a:lnTo>
                <a:lnTo>
                  <a:pt x="9098046" y="3944943"/>
                </a:lnTo>
                <a:lnTo>
                  <a:pt x="9098046" y="3937464"/>
                </a:lnTo>
                <a:lnTo>
                  <a:pt x="9098046" y="3934259"/>
                </a:lnTo>
                <a:lnTo>
                  <a:pt x="9098046" y="3932121"/>
                </a:lnTo>
                <a:lnTo>
                  <a:pt x="9098046" y="3928916"/>
                </a:lnTo>
                <a:lnTo>
                  <a:pt x="9098046" y="3926779"/>
                </a:lnTo>
                <a:lnTo>
                  <a:pt x="9098046" y="3919300"/>
                </a:lnTo>
                <a:lnTo>
                  <a:pt x="9098046" y="3913958"/>
                </a:lnTo>
                <a:lnTo>
                  <a:pt x="9098046" y="3911821"/>
                </a:lnTo>
                <a:lnTo>
                  <a:pt x="9098046" y="3906479"/>
                </a:lnTo>
                <a:lnTo>
                  <a:pt x="9098046" y="3904342"/>
                </a:lnTo>
                <a:lnTo>
                  <a:pt x="9098046" y="3901136"/>
                </a:lnTo>
                <a:lnTo>
                  <a:pt x="9098046" y="3896862"/>
                </a:lnTo>
                <a:lnTo>
                  <a:pt x="9098046" y="3889383"/>
                </a:lnTo>
                <a:lnTo>
                  <a:pt x="9098046" y="3878699"/>
                </a:lnTo>
                <a:lnTo>
                  <a:pt x="9098046" y="3876562"/>
                </a:lnTo>
                <a:lnTo>
                  <a:pt x="9098046" y="3873356"/>
                </a:lnTo>
                <a:lnTo>
                  <a:pt x="9098046" y="3828481"/>
                </a:lnTo>
                <a:lnTo>
                  <a:pt x="9098046" y="3821002"/>
                </a:lnTo>
                <a:lnTo>
                  <a:pt x="9098046" y="3810317"/>
                </a:lnTo>
                <a:lnTo>
                  <a:pt x="9098046" y="3795359"/>
                </a:lnTo>
                <a:lnTo>
                  <a:pt x="9098046" y="3793222"/>
                </a:lnTo>
                <a:lnTo>
                  <a:pt x="9098046" y="3780401"/>
                </a:lnTo>
                <a:lnTo>
                  <a:pt x="9098046" y="3767579"/>
                </a:lnTo>
                <a:lnTo>
                  <a:pt x="9098046" y="3760100"/>
                </a:lnTo>
                <a:lnTo>
                  <a:pt x="9098046" y="3754758"/>
                </a:lnTo>
                <a:lnTo>
                  <a:pt x="9098046" y="3743005"/>
                </a:lnTo>
                <a:lnTo>
                  <a:pt x="9098046" y="3730183"/>
                </a:lnTo>
                <a:lnTo>
                  <a:pt x="9098046" y="3715225"/>
                </a:lnTo>
                <a:lnTo>
                  <a:pt x="9098046" y="3702403"/>
                </a:lnTo>
                <a:lnTo>
                  <a:pt x="9098046" y="3697061"/>
                </a:lnTo>
                <a:lnTo>
                  <a:pt x="9098046" y="3691719"/>
                </a:lnTo>
                <a:lnTo>
                  <a:pt x="9095897" y="3684240"/>
                </a:lnTo>
                <a:lnTo>
                  <a:pt x="9095897" y="3682102"/>
                </a:lnTo>
                <a:lnTo>
                  <a:pt x="9095897" y="3676760"/>
                </a:lnTo>
                <a:lnTo>
                  <a:pt x="9095897" y="3671418"/>
                </a:lnTo>
                <a:lnTo>
                  <a:pt x="9095897" y="3661802"/>
                </a:lnTo>
                <a:lnTo>
                  <a:pt x="9095897" y="3656460"/>
                </a:lnTo>
                <a:lnTo>
                  <a:pt x="9095897" y="3648980"/>
                </a:lnTo>
                <a:lnTo>
                  <a:pt x="9095897" y="3636159"/>
                </a:lnTo>
                <a:lnTo>
                  <a:pt x="9095897" y="3628680"/>
                </a:lnTo>
                <a:lnTo>
                  <a:pt x="9095897" y="3615858"/>
                </a:lnTo>
                <a:lnTo>
                  <a:pt x="9095897" y="3613721"/>
                </a:lnTo>
                <a:lnTo>
                  <a:pt x="9095897" y="3606242"/>
                </a:lnTo>
                <a:lnTo>
                  <a:pt x="9095897" y="3593421"/>
                </a:lnTo>
                <a:lnTo>
                  <a:pt x="9095897" y="3585941"/>
                </a:lnTo>
                <a:lnTo>
                  <a:pt x="9095897" y="3533587"/>
                </a:lnTo>
                <a:lnTo>
                  <a:pt x="9095897" y="3515423"/>
                </a:lnTo>
                <a:lnTo>
                  <a:pt x="9095897" y="3510081"/>
                </a:lnTo>
                <a:lnTo>
                  <a:pt x="9095897" y="3507944"/>
                </a:lnTo>
                <a:lnTo>
                  <a:pt x="9095897" y="3505807"/>
                </a:lnTo>
                <a:lnTo>
                  <a:pt x="9095897" y="3502602"/>
                </a:lnTo>
                <a:lnTo>
                  <a:pt x="9095897" y="3492986"/>
                </a:lnTo>
                <a:lnTo>
                  <a:pt x="9090524" y="3492986"/>
                </a:lnTo>
                <a:lnTo>
                  <a:pt x="9086225" y="3492986"/>
                </a:lnTo>
                <a:lnTo>
                  <a:pt x="9080852" y="3492986"/>
                </a:lnTo>
                <a:lnTo>
                  <a:pt x="9080852" y="3495123"/>
                </a:lnTo>
                <a:lnTo>
                  <a:pt x="9077629" y="3497259"/>
                </a:lnTo>
                <a:lnTo>
                  <a:pt x="9075479" y="3497259"/>
                </a:lnTo>
                <a:lnTo>
                  <a:pt x="9073330" y="3497259"/>
                </a:lnTo>
                <a:lnTo>
                  <a:pt x="9070106" y="3500465"/>
                </a:lnTo>
                <a:lnTo>
                  <a:pt x="9065808" y="3502602"/>
                </a:lnTo>
                <a:lnTo>
                  <a:pt x="9060435" y="3505807"/>
                </a:lnTo>
                <a:lnTo>
                  <a:pt x="9055061" y="3505807"/>
                </a:lnTo>
                <a:lnTo>
                  <a:pt x="9049689" y="3507944"/>
                </a:lnTo>
                <a:lnTo>
                  <a:pt x="9045390" y="3507944"/>
                </a:lnTo>
                <a:lnTo>
                  <a:pt x="9037867" y="3513286"/>
                </a:lnTo>
                <a:lnTo>
                  <a:pt x="9024972" y="3517560"/>
                </a:lnTo>
                <a:lnTo>
                  <a:pt x="9022823" y="3517560"/>
                </a:lnTo>
                <a:lnTo>
                  <a:pt x="9012077" y="3522903"/>
                </a:lnTo>
                <a:lnTo>
                  <a:pt x="8997032" y="3528245"/>
                </a:lnTo>
                <a:lnTo>
                  <a:pt x="8984137" y="3533587"/>
                </a:lnTo>
                <a:lnTo>
                  <a:pt x="8984137" y="3535724"/>
                </a:lnTo>
                <a:lnTo>
                  <a:pt x="8976615" y="3537861"/>
                </a:lnTo>
                <a:lnTo>
                  <a:pt x="8969092" y="3541066"/>
                </a:lnTo>
                <a:lnTo>
                  <a:pt x="8966943" y="3543203"/>
                </a:lnTo>
                <a:lnTo>
                  <a:pt x="8963719" y="3543203"/>
                </a:lnTo>
                <a:lnTo>
                  <a:pt x="8958346" y="3545340"/>
                </a:lnTo>
                <a:lnTo>
                  <a:pt x="8950823" y="3548545"/>
                </a:lnTo>
                <a:lnTo>
                  <a:pt x="8943301" y="3552819"/>
                </a:lnTo>
                <a:lnTo>
                  <a:pt x="8935779" y="3556025"/>
                </a:lnTo>
                <a:lnTo>
                  <a:pt x="8933630" y="3556025"/>
                </a:lnTo>
                <a:lnTo>
                  <a:pt x="8926107" y="3558162"/>
                </a:lnTo>
                <a:lnTo>
                  <a:pt x="8922883" y="3561367"/>
                </a:lnTo>
                <a:lnTo>
                  <a:pt x="8920734" y="3561367"/>
                </a:lnTo>
                <a:lnTo>
                  <a:pt x="8918585" y="3563504"/>
                </a:lnTo>
                <a:lnTo>
                  <a:pt x="8915361" y="3565641"/>
                </a:lnTo>
                <a:lnTo>
                  <a:pt x="8913212" y="3565641"/>
                </a:lnTo>
                <a:lnTo>
                  <a:pt x="8911063" y="3565641"/>
                </a:lnTo>
                <a:lnTo>
                  <a:pt x="8911063" y="3568846"/>
                </a:lnTo>
                <a:lnTo>
                  <a:pt x="8907839" y="3568846"/>
                </a:lnTo>
                <a:lnTo>
                  <a:pt x="8905690" y="3568846"/>
                </a:lnTo>
                <a:lnTo>
                  <a:pt x="8902466" y="3568846"/>
                </a:lnTo>
                <a:lnTo>
                  <a:pt x="8900317" y="3568846"/>
                </a:lnTo>
                <a:lnTo>
                  <a:pt x="8898167" y="3568846"/>
                </a:lnTo>
                <a:lnTo>
                  <a:pt x="8894943" y="3568846"/>
                </a:lnTo>
                <a:lnTo>
                  <a:pt x="8885272" y="3570983"/>
                </a:lnTo>
                <a:lnTo>
                  <a:pt x="8877750" y="3570983"/>
                </a:lnTo>
                <a:lnTo>
                  <a:pt x="8875601" y="3570983"/>
                </a:lnTo>
                <a:lnTo>
                  <a:pt x="8867003" y="3570983"/>
                </a:lnTo>
                <a:lnTo>
                  <a:pt x="8862705" y="3570983"/>
                </a:lnTo>
                <a:lnTo>
                  <a:pt x="8859481" y="3570983"/>
                </a:lnTo>
                <a:lnTo>
                  <a:pt x="8855183" y="3573120"/>
                </a:lnTo>
                <a:lnTo>
                  <a:pt x="8847661" y="3573120"/>
                </a:lnTo>
                <a:lnTo>
                  <a:pt x="8839063" y="3573120"/>
                </a:lnTo>
                <a:lnTo>
                  <a:pt x="8831541" y="3576325"/>
                </a:lnTo>
                <a:lnTo>
                  <a:pt x="8829392" y="3576325"/>
                </a:lnTo>
                <a:lnTo>
                  <a:pt x="8821869" y="3576325"/>
                </a:lnTo>
                <a:lnTo>
                  <a:pt x="8816497" y="3576325"/>
                </a:lnTo>
                <a:lnTo>
                  <a:pt x="8808974" y="3578463"/>
                </a:lnTo>
                <a:lnTo>
                  <a:pt x="8806825" y="3578463"/>
                </a:lnTo>
                <a:lnTo>
                  <a:pt x="8803601" y="3578463"/>
                </a:lnTo>
                <a:lnTo>
                  <a:pt x="8803601" y="3576325"/>
                </a:lnTo>
                <a:lnTo>
                  <a:pt x="8803601" y="3570983"/>
                </a:lnTo>
                <a:lnTo>
                  <a:pt x="8803601" y="3565641"/>
                </a:lnTo>
                <a:lnTo>
                  <a:pt x="8803601" y="3556025"/>
                </a:lnTo>
                <a:lnTo>
                  <a:pt x="8803601" y="3541066"/>
                </a:lnTo>
                <a:lnTo>
                  <a:pt x="8803601" y="3535724"/>
                </a:lnTo>
                <a:lnTo>
                  <a:pt x="8801452" y="3530382"/>
                </a:lnTo>
                <a:lnTo>
                  <a:pt x="8801452" y="3525039"/>
                </a:lnTo>
                <a:lnTo>
                  <a:pt x="8801452" y="3513286"/>
                </a:lnTo>
                <a:lnTo>
                  <a:pt x="8801452" y="3507944"/>
                </a:lnTo>
                <a:lnTo>
                  <a:pt x="8801452" y="3489781"/>
                </a:lnTo>
                <a:lnTo>
                  <a:pt x="8801452" y="3482301"/>
                </a:lnTo>
                <a:lnTo>
                  <a:pt x="8801452" y="3472685"/>
                </a:lnTo>
                <a:lnTo>
                  <a:pt x="8801452" y="3467343"/>
                </a:lnTo>
                <a:lnTo>
                  <a:pt x="8801452" y="3462001"/>
                </a:lnTo>
                <a:lnTo>
                  <a:pt x="8801452" y="3459863"/>
                </a:lnTo>
                <a:lnTo>
                  <a:pt x="8801452" y="3454521"/>
                </a:lnTo>
                <a:lnTo>
                  <a:pt x="8801452" y="3452384"/>
                </a:lnTo>
                <a:lnTo>
                  <a:pt x="8801452" y="3447042"/>
                </a:lnTo>
                <a:lnTo>
                  <a:pt x="8801452" y="3441700"/>
                </a:lnTo>
                <a:lnTo>
                  <a:pt x="8801452" y="3439563"/>
                </a:lnTo>
                <a:lnTo>
                  <a:pt x="8801452" y="3437426"/>
                </a:lnTo>
                <a:lnTo>
                  <a:pt x="8801452" y="3434221"/>
                </a:lnTo>
                <a:lnTo>
                  <a:pt x="8801452" y="3429947"/>
                </a:lnTo>
                <a:lnTo>
                  <a:pt x="8801452" y="3424604"/>
                </a:lnTo>
                <a:lnTo>
                  <a:pt x="8801452" y="3422468"/>
                </a:lnTo>
                <a:lnTo>
                  <a:pt x="8801452" y="3419262"/>
                </a:lnTo>
                <a:lnTo>
                  <a:pt x="8801452" y="3417126"/>
                </a:lnTo>
                <a:lnTo>
                  <a:pt x="8801452" y="3413920"/>
                </a:lnTo>
                <a:lnTo>
                  <a:pt x="8801452" y="3411783"/>
                </a:lnTo>
                <a:lnTo>
                  <a:pt x="8803601" y="3409646"/>
                </a:lnTo>
                <a:lnTo>
                  <a:pt x="8803601" y="3406441"/>
                </a:lnTo>
                <a:lnTo>
                  <a:pt x="8803601" y="3404304"/>
                </a:lnTo>
                <a:lnTo>
                  <a:pt x="8803601" y="3398961"/>
                </a:lnTo>
                <a:lnTo>
                  <a:pt x="8806825" y="3394688"/>
                </a:lnTo>
                <a:lnTo>
                  <a:pt x="8808974" y="3386140"/>
                </a:lnTo>
                <a:lnTo>
                  <a:pt x="8814347" y="3376524"/>
                </a:lnTo>
                <a:lnTo>
                  <a:pt x="8814347" y="3374387"/>
                </a:lnTo>
                <a:lnTo>
                  <a:pt x="8816497" y="3369045"/>
                </a:lnTo>
                <a:lnTo>
                  <a:pt x="8819720" y="3363702"/>
                </a:lnTo>
                <a:lnTo>
                  <a:pt x="8821869" y="3361566"/>
                </a:lnTo>
                <a:lnTo>
                  <a:pt x="8824019" y="3356223"/>
                </a:lnTo>
                <a:lnTo>
                  <a:pt x="8827243" y="3350881"/>
                </a:lnTo>
                <a:lnTo>
                  <a:pt x="8827243" y="3348744"/>
                </a:lnTo>
                <a:lnTo>
                  <a:pt x="8829392" y="3343402"/>
                </a:lnTo>
                <a:lnTo>
                  <a:pt x="8831541" y="3339128"/>
                </a:lnTo>
                <a:lnTo>
                  <a:pt x="8834765" y="3333786"/>
                </a:lnTo>
                <a:lnTo>
                  <a:pt x="8836914" y="3328444"/>
                </a:lnTo>
                <a:lnTo>
                  <a:pt x="8839063" y="3326306"/>
                </a:lnTo>
                <a:lnTo>
                  <a:pt x="8839063" y="3323101"/>
                </a:lnTo>
                <a:lnTo>
                  <a:pt x="8842287" y="3323101"/>
                </a:lnTo>
                <a:lnTo>
                  <a:pt x="8842287" y="3320964"/>
                </a:lnTo>
                <a:lnTo>
                  <a:pt x="8844437" y="3315622"/>
                </a:lnTo>
                <a:lnTo>
                  <a:pt x="8844437" y="3313485"/>
                </a:lnTo>
                <a:lnTo>
                  <a:pt x="8847661" y="3311348"/>
                </a:lnTo>
                <a:lnTo>
                  <a:pt x="8847661" y="3306006"/>
                </a:lnTo>
                <a:lnTo>
                  <a:pt x="8849809" y="3300664"/>
                </a:lnTo>
                <a:lnTo>
                  <a:pt x="8849809" y="3295321"/>
                </a:lnTo>
                <a:lnTo>
                  <a:pt x="8851959" y="3291047"/>
                </a:lnTo>
                <a:lnTo>
                  <a:pt x="8851959" y="3287842"/>
                </a:lnTo>
                <a:lnTo>
                  <a:pt x="8851959" y="3285705"/>
                </a:lnTo>
                <a:lnTo>
                  <a:pt x="8851959" y="3283568"/>
                </a:lnTo>
                <a:lnTo>
                  <a:pt x="8851959" y="3280363"/>
                </a:lnTo>
                <a:lnTo>
                  <a:pt x="8851959" y="3278226"/>
                </a:lnTo>
                <a:lnTo>
                  <a:pt x="8851959" y="3272884"/>
                </a:lnTo>
                <a:lnTo>
                  <a:pt x="8851959" y="3270747"/>
                </a:lnTo>
                <a:lnTo>
                  <a:pt x="8851959" y="3265404"/>
                </a:lnTo>
                <a:lnTo>
                  <a:pt x="8851959" y="3263267"/>
                </a:lnTo>
                <a:lnTo>
                  <a:pt x="8851959" y="3260062"/>
                </a:lnTo>
                <a:lnTo>
                  <a:pt x="8851959" y="3255789"/>
                </a:lnTo>
                <a:lnTo>
                  <a:pt x="8851959" y="3252583"/>
                </a:lnTo>
                <a:lnTo>
                  <a:pt x="8851959" y="3250446"/>
                </a:lnTo>
                <a:lnTo>
                  <a:pt x="8851959" y="3248309"/>
                </a:lnTo>
                <a:lnTo>
                  <a:pt x="8851959" y="3245104"/>
                </a:lnTo>
                <a:lnTo>
                  <a:pt x="8851959" y="3228008"/>
                </a:lnTo>
                <a:lnTo>
                  <a:pt x="8851959" y="3222666"/>
                </a:lnTo>
                <a:lnTo>
                  <a:pt x="8849809" y="3215187"/>
                </a:lnTo>
                <a:lnTo>
                  <a:pt x="8849809" y="3207708"/>
                </a:lnTo>
                <a:lnTo>
                  <a:pt x="8849809" y="3204502"/>
                </a:lnTo>
                <a:lnTo>
                  <a:pt x="8849809" y="3179928"/>
                </a:lnTo>
                <a:lnTo>
                  <a:pt x="8849809" y="3174586"/>
                </a:lnTo>
                <a:lnTo>
                  <a:pt x="8849809" y="3161764"/>
                </a:lnTo>
                <a:lnTo>
                  <a:pt x="8849809" y="3157490"/>
                </a:lnTo>
                <a:lnTo>
                  <a:pt x="8849809" y="3146806"/>
                </a:lnTo>
                <a:lnTo>
                  <a:pt x="8849809" y="3144669"/>
                </a:lnTo>
                <a:lnTo>
                  <a:pt x="8849809" y="3133984"/>
                </a:lnTo>
                <a:lnTo>
                  <a:pt x="8849809" y="3124368"/>
                </a:lnTo>
                <a:lnTo>
                  <a:pt x="8847661" y="3116889"/>
                </a:lnTo>
                <a:lnTo>
                  <a:pt x="8847661" y="3111547"/>
                </a:lnTo>
                <a:lnTo>
                  <a:pt x="8847661" y="3109410"/>
                </a:lnTo>
                <a:lnTo>
                  <a:pt x="8847661" y="3106205"/>
                </a:lnTo>
                <a:lnTo>
                  <a:pt x="8847661" y="3093383"/>
                </a:lnTo>
                <a:lnTo>
                  <a:pt x="8847661" y="3085904"/>
                </a:lnTo>
                <a:lnTo>
                  <a:pt x="8847661" y="3083767"/>
                </a:lnTo>
                <a:lnTo>
                  <a:pt x="8847661" y="3070945"/>
                </a:lnTo>
                <a:lnTo>
                  <a:pt x="8847661" y="3068808"/>
                </a:lnTo>
                <a:lnTo>
                  <a:pt x="8847661" y="3065603"/>
                </a:lnTo>
                <a:lnTo>
                  <a:pt x="8847661" y="3061329"/>
                </a:lnTo>
                <a:lnTo>
                  <a:pt x="8847661" y="3055987"/>
                </a:lnTo>
                <a:lnTo>
                  <a:pt x="8847661" y="3053850"/>
                </a:lnTo>
                <a:lnTo>
                  <a:pt x="8847661" y="3050645"/>
                </a:lnTo>
                <a:lnTo>
                  <a:pt x="8847661" y="3043165"/>
                </a:lnTo>
                <a:lnTo>
                  <a:pt x="8847661" y="3041028"/>
                </a:lnTo>
                <a:lnTo>
                  <a:pt x="8847661" y="3037823"/>
                </a:lnTo>
                <a:lnTo>
                  <a:pt x="8847661" y="3035686"/>
                </a:lnTo>
                <a:lnTo>
                  <a:pt x="8847661" y="3026070"/>
                </a:lnTo>
                <a:lnTo>
                  <a:pt x="8847661" y="3018591"/>
                </a:lnTo>
                <a:lnTo>
                  <a:pt x="8847661" y="3013248"/>
                </a:lnTo>
                <a:lnTo>
                  <a:pt x="8847661" y="3010043"/>
                </a:lnTo>
                <a:lnTo>
                  <a:pt x="8847661" y="3007906"/>
                </a:lnTo>
                <a:lnTo>
                  <a:pt x="8847661" y="3002564"/>
                </a:lnTo>
                <a:lnTo>
                  <a:pt x="8847661" y="2995085"/>
                </a:lnTo>
                <a:lnTo>
                  <a:pt x="8847661" y="2990811"/>
                </a:lnTo>
                <a:lnTo>
                  <a:pt x="8844437" y="2983332"/>
                </a:lnTo>
                <a:lnTo>
                  <a:pt x="8844437" y="2977989"/>
                </a:lnTo>
                <a:lnTo>
                  <a:pt x="8844437" y="2972647"/>
                </a:lnTo>
                <a:lnTo>
                  <a:pt x="8844437" y="2970510"/>
                </a:lnTo>
                <a:lnTo>
                  <a:pt x="8844437" y="2967305"/>
                </a:lnTo>
                <a:lnTo>
                  <a:pt x="8842287" y="2965168"/>
                </a:lnTo>
                <a:lnTo>
                  <a:pt x="8842287" y="2963031"/>
                </a:lnTo>
                <a:lnTo>
                  <a:pt x="8839063" y="2957689"/>
                </a:lnTo>
                <a:lnTo>
                  <a:pt x="8836914" y="2947004"/>
                </a:lnTo>
                <a:lnTo>
                  <a:pt x="8834765" y="2944868"/>
                </a:lnTo>
                <a:lnTo>
                  <a:pt x="8831541" y="2939525"/>
                </a:lnTo>
                <a:lnTo>
                  <a:pt x="8829392" y="2932046"/>
                </a:lnTo>
                <a:lnTo>
                  <a:pt x="8829392" y="2929909"/>
                </a:lnTo>
                <a:lnTo>
                  <a:pt x="8796079" y="2929909"/>
                </a:lnTo>
                <a:lnTo>
                  <a:pt x="8763840" y="2929909"/>
                </a:lnTo>
                <a:lnTo>
                  <a:pt x="8745572" y="2929909"/>
                </a:lnTo>
                <a:lnTo>
                  <a:pt x="8700438" y="2932046"/>
                </a:lnTo>
                <a:lnTo>
                  <a:pt x="8652080" y="2932046"/>
                </a:lnTo>
                <a:lnTo>
                  <a:pt x="8608021" y="2932046"/>
                </a:lnTo>
                <a:lnTo>
                  <a:pt x="8605871" y="2883966"/>
                </a:lnTo>
                <a:lnTo>
                  <a:pt x="8605871" y="2835885"/>
                </a:lnTo>
                <a:lnTo>
                  <a:pt x="8605871" y="2788873"/>
                </a:lnTo>
                <a:lnTo>
                  <a:pt x="8605871" y="2748271"/>
                </a:lnTo>
                <a:lnTo>
                  <a:pt x="8603722" y="2715149"/>
                </a:lnTo>
                <a:lnTo>
                  <a:pt x="8603722" y="2692712"/>
                </a:lnTo>
                <a:lnTo>
                  <a:pt x="8603722" y="2659589"/>
                </a:lnTo>
                <a:lnTo>
                  <a:pt x="8603722" y="2646768"/>
                </a:lnTo>
                <a:lnTo>
                  <a:pt x="8603722" y="2644631"/>
                </a:lnTo>
                <a:lnTo>
                  <a:pt x="8600499" y="2596550"/>
                </a:lnTo>
                <a:lnTo>
                  <a:pt x="8600499" y="2546333"/>
                </a:lnTo>
                <a:lnTo>
                  <a:pt x="8568260" y="2546333"/>
                </a:lnTo>
                <a:lnTo>
                  <a:pt x="8553215" y="2546333"/>
                </a:lnTo>
                <a:lnTo>
                  <a:pt x="8501634" y="2548470"/>
                </a:lnTo>
                <a:lnTo>
                  <a:pt x="8453276" y="2548470"/>
                </a:lnTo>
                <a:lnTo>
                  <a:pt x="8408142" y="2548470"/>
                </a:lnTo>
                <a:lnTo>
                  <a:pt x="8359784" y="2548470"/>
                </a:lnTo>
                <a:lnTo>
                  <a:pt x="8311427" y="2548470"/>
                </a:lnTo>
                <a:lnTo>
                  <a:pt x="8285636" y="2548470"/>
                </a:lnTo>
                <a:lnTo>
                  <a:pt x="8260920" y="2548470"/>
                </a:lnTo>
                <a:lnTo>
                  <a:pt x="8258770" y="2548470"/>
                </a:lnTo>
                <a:lnTo>
                  <a:pt x="8250173" y="2548470"/>
                </a:lnTo>
                <a:lnTo>
                  <a:pt x="8245875" y="2548470"/>
                </a:lnTo>
                <a:lnTo>
                  <a:pt x="8242651" y="2548470"/>
                </a:lnTo>
                <a:lnTo>
                  <a:pt x="8240502" y="2548470"/>
                </a:lnTo>
                <a:lnTo>
                  <a:pt x="8214711" y="2548470"/>
                </a:lnTo>
                <a:lnTo>
                  <a:pt x="8212562" y="2548470"/>
                </a:lnTo>
                <a:lnTo>
                  <a:pt x="8210413" y="2535648"/>
                </a:lnTo>
                <a:lnTo>
                  <a:pt x="8166353" y="2535648"/>
                </a:lnTo>
                <a:lnTo>
                  <a:pt x="8164204" y="2535648"/>
                </a:lnTo>
                <a:lnTo>
                  <a:pt x="8134115" y="2535648"/>
                </a:lnTo>
                <a:close/>
                <a:moveTo>
                  <a:pt x="0" y="0"/>
                </a:moveTo>
                <a:lnTo>
                  <a:pt x="14630399" y="0"/>
                </a:lnTo>
                <a:lnTo>
                  <a:pt x="14630399" y="8737578"/>
                </a:lnTo>
                <a:lnTo>
                  <a:pt x="0" y="8737578"/>
                </a:lnTo>
                <a:close/>
              </a:path>
            </a:pathLst>
          </a:custGeom>
          <a:gradFill flip="none" rotWithShape="1">
            <a:gsLst>
              <a:gs pos="100000">
                <a:schemeClr val="tx1">
                  <a:alpha val="85000"/>
                </a:schemeClr>
              </a:gs>
              <a:gs pos="100000">
                <a:schemeClr val="tx1">
                  <a:alpha val="0"/>
                </a:schemeClr>
              </a:gs>
            </a:gsLst>
            <a:lin ang="5400000" scaled="1"/>
            <a:tileRect/>
          </a:gra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en-US">
              <a:solidFill>
                <a:prstClr val="white"/>
              </a:solidFill>
            </a:endParaRPr>
          </a:p>
        </p:txBody>
      </p:sp>
      <p:grpSp>
        <p:nvGrpSpPr>
          <p:cNvPr id="45" name="Group 44"/>
          <p:cNvGrpSpPr/>
          <p:nvPr/>
        </p:nvGrpSpPr>
        <p:grpSpPr>
          <a:xfrm>
            <a:off x="9969309" y="6758465"/>
            <a:ext cx="4538662" cy="1138237"/>
            <a:chOff x="3827463" y="1338263"/>
            <a:chExt cx="4538662" cy="1138237"/>
          </a:xfrm>
        </p:grpSpPr>
        <p:sp>
          <p:nvSpPr>
            <p:cNvPr id="46" name="Rectangle 45"/>
            <p:cNvSpPr/>
            <p:nvPr/>
          </p:nvSpPr>
          <p:spPr>
            <a:xfrm>
              <a:off x="3832225" y="1338263"/>
              <a:ext cx="4533900" cy="1138237"/>
            </a:xfrm>
            <a:prstGeom prst="rect">
              <a:avLst/>
            </a:prstGeom>
            <a:solidFill>
              <a:schemeClr val="bg1"/>
            </a:solidFill>
            <a:ln>
              <a:solidFill>
                <a:srgbClr val="FFEB4B"/>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47" name="TextBox 46"/>
            <p:cNvSpPr txBox="1"/>
            <p:nvPr/>
          </p:nvSpPr>
          <p:spPr>
            <a:xfrm>
              <a:off x="3827463" y="1389063"/>
              <a:ext cx="3395662" cy="584200"/>
            </a:xfrm>
            <a:prstGeom prst="rect">
              <a:avLst/>
            </a:prstGeom>
            <a:noFill/>
            <a:effectLst>
              <a:outerShdw blurRad="50800" dist="38100" dir="2700000" algn="tl" rotWithShape="0">
                <a:prstClr val="black">
                  <a:alpha val="40000"/>
                </a:prstClr>
              </a:outerShdw>
            </a:effectLst>
          </p:spPr>
          <p:txBody>
            <a:bodyPr wrap="none">
              <a:spAutoFit/>
            </a:bodyPr>
            <a:lstStyle/>
            <a:p>
              <a:pPr>
                <a:defRPr/>
              </a:pPr>
              <a:r>
                <a:rPr lang="en-US" sz="2000" dirty="0">
                  <a:solidFill>
                    <a:prstClr val="black"/>
                  </a:solidFill>
                  <a:latin typeface="Bookman Old Style" panose="02050604050505020204" pitchFamily="18" charset="0"/>
                </a:rPr>
                <a:t>EMPLOYMENT CENTERS</a:t>
              </a:r>
            </a:p>
            <a:p>
              <a:pPr>
                <a:defRPr/>
              </a:pPr>
              <a:r>
                <a:rPr lang="en-US" sz="1200" dirty="0">
                  <a:solidFill>
                    <a:prstClr val="black"/>
                  </a:solidFill>
                  <a:latin typeface="Bookman Old Style" panose="02050604050505020204" pitchFamily="18" charset="0"/>
                </a:rPr>
                <a:t>&amp; TRANSIT CORRIDORS</a:t>
              </a:r>
            </a:p>
          </p:txBody>
        </p:sp>
        <p:sp>
          <p:nvSpPr>
            <p:cNvPr id="48" name="Freeform 47"/>
            <p:cNvSpPr/>
            <p:nvPr/>
          </p:nvSpPr>
          <p:spPr>
            <a:xfrm flipV="1">
              <a:off x="3984244" y="2133559"/>
              <a:ext cx="3227759" cy="1904"/>
            </a:xfrm>
            <a:custGeom>
              <a:avLst/>
              <a:gdLst>
                <a:gd name="connsiteX0" fmla="*/ 0 w 4067175"/>
                <a:gd name="connsiteY0" fmla="*/ 28575 h 28575"/>
                <a:gd name="connsiteX1" fmla="*/ 4067175 w 4067175"/>
                <a:gd name="connsiteY1" fmla="*/ 0 h 28575"/>
                <a:gd name="connsiteX0" fmla="*/ 0 w 4067175"/>
                <a:gd name="connsiteY0" fmla="*/ 16669 h 16669"/>
                <a:gd name="connsiteX1" fmla="*/ 4067175 w 4067175"/>
                <a:gd name="connsiteY1" fmla="*/ 0 h 16669"/>
                <a:gd name="connsiteX0" fmla="*/ 0 w 4079213"/>
                <a:gd name="connsiteY0" fmla="*/ 4763 h 4763"/>
                <a:gd name="connsiteX1" fmla="*/ 4079213 w 4079213"/>
                <a:gd name="connsiteY1" fmla="*/ 0 h 4763"/>
                <a:gd name="connsiteX0" fmla="*/ 0 w 10000"/>
                <a:gd name="connsiteY0" fmla="*/ 0 h 2498"/>
                <a:gd name="connsiteX1" fmla="*/ 10000 w 10000"/>
                <a:gd name="connsiteY1" fmla="*/ 2498 h 2498"/>
              </a:gdLst>
              <a:ahLst/>
              <a:cxnLst>
                <a:cxn ang="0">
                  <a:pos x="connsiteX0" y="connsiteY0"/>
                </a:cxn>
                <a:cxn ang="0">
                  <a:pos x="connsiteX1" y="connsiteY1"/>
                </a:cxn>
              </a:cxnLst>
              <a:rect l="l" t="t" r="r" b="b"/>
              <a:pathLst>
                <a:path w="10000" h="2498">
                  <a:moveTo>
                    <a:pt x="0" y="0"/>
                  </a:moveTo>
                  <a:lnTo>
                    <a:pt x="10000" y="2498"/>
                  </a:lnTo>
                </a:path>
              </a:pathLst>
            </a:custGeom>
            <a:noFill/>
            <a:ln w="57150" cap="flat">
              <a:solidFill>
                <a:srgbClr val="C00000"/>
              </a:solidFill>
              <a:prstDash val="sysDot"/>
              <a:miter lim="800000"/>
              <a:headEnd type="none" w="lg" len="sm"/>
              <a:tailEnd type="arrow" w="lg" len="sm"/>
            </a:ln>
            <a:effectLst>
              <a:glow rad="25400">
                <a:schemeClr val="tx1"/>
              </a:glow>
            </a:effectLst>
            <a:extLst>
              <a:ext uri="{909E8E84-426E-40DD-AFC4-6F175D3DCCD1}">
                <a14:hiddenFill xmlns:a14="http://schemas.microsoft.com/office/drawing/2010/main">
                  <a:solidFill>
                    <a:srgbClr val="FFFFFF"/>
                  </a:solidFill>
                </a14:hiddenFill>
              </a:ext>
            </a:extLst>
          </p:spPr>
          <p:txBody>
            <a:bodyPr/>
            <a:lstStyle/>
            <a:p>
              <a:pPr defTabSz="1305711" fontAlgn="auto">
                <a:spcBef>
                  <a:spcPts val="0"/>
                </a:spcBef>
                <a:spcAft>
                  <a:spcPts val="0"/>
                </a:spcAft>
                <a:defRPr/>
              </a:pPr>
              <a:endParaRPr lang="en-US" sz="2600" kern="0">
                <a:solidFill>
                  <a:prstClr val="black"/>
                </a:solidFill>
                <a:latin typeface="Calibri"/>
              </a:endParaRPr>
            </a:p>
          </p:txBody>
        </p:sp>
        <p:sp>
          <p:nvSpPr>
            <p:cNvPr id="49" name="Oval 48"/>
            <p:cNvSpPr/>
            <p:nvPr/>
          </p:nvSpPr>
          <p:spPr bwMode="auto">
            <a:xfrm>
              <a:off x="7277322" y="1954959"/>
              <a:ext cx="308839" cy="308839"/>
            </a:xfrm>
            <a:prstGeom prst="ellipse">
              <a:avLst/>
            </a:prstGeom>
            <a:solidFill>
              <a:srgbClr val="C00000"/>
            </a:solidFill>
            <a:ln w="34925" cap="flat" cmpd="thickThin" algn="ctr">
              <a:solidFill>
                <a:sysClr val="window" lastClr="FFFFFF"/>
              </a:solidFill>
              <a:prstDash val="solid"/>
            </a:ln>
            <a:effectLst>
              <a:glow rad="127000">
                <a:sysClr val="windowText" lastClr="000000">
                  <a:alpha val="50000"/>
                </a:sysClr>
              </a:glow>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grpSp>
      <p:sp>
        <p:nvSpPr>
          <p:cNvPr id="137" name="Freeform 7"/>
          <p:cNvSpPr>
            <a:spLocks/>
          </p:cNvSpPr>
          <p:nvPr/>
        </p:nvSpPr>
        <p:spPr bwMode="auto">
          <a:xfrm>
            <a:off x="7818706" y="2268771"/>
            <a:ext cx="454124" cy="4233999"/>
          </a:xfrm>
          <a:custGeom>
            <a:avLst/>
            <a:gdLst>
              <a:gd name="T0" fmla="*/ 348 w 357"/>
              <a:gd name="T1" fmla="*/ 0 h 3236"/>
              <a:gd name="T2" fmla="*/ 316 w 357"/>
              <a:gd name="T3" fmla="*/ 188 h 3236"/>
              <a:gd name="T4" fmla="*/ 286 w 357"/>
              <a:gd name="T5" fmla="*/ 404 h 3236"/>
              <a:gd name="T6" fmla="*/ 212 w 357"/>
              <a:gd name="T7" fmla="*/ 576 h 3236"/>
              <a:gd name="T8" fmla="*/ 292 w 357"/>
              <a:gd name="T9" fmla="*/ 774 h 3236"/>
              <a:gd name="T10" fmla="*/ 253 w 357"/>
              <a:gd name="T11" fmla="*/ 910 h 3236"/>
              <a:gd name="T12" fmla="*/ 170 w 357"/>
              <a:gd name="T13" fmla="*/ 1048 h 3236"/>
              <a:gd name="T14" fmla="*/ 102 w 357"/>
              <a:gd name="T15" fmla="*/ 1187 h 3236"/>
              <a:gd name="T16" fmla="*/ 95 w 357"/>
              <a:gd name="T17" fmla="*/ 1348 h 3236"/>
              <a:gd name="T18" fmla="*/ 99 w 357"/>
              <a:gd name="T19" fmla="*/ 1589 h 3236"/>
              <a:gd name="T20" fmla="*/ 168 w 357"/>
              <a:gd name="T21" fmla="*/ 1877 h 3236"/>
              <a:gd name="T22" fmla="*/ 167 w 357"/>
              <a:gd name="T23" fmla="*/ 2358 h 3236"/>
              <a:gd name="T24" fmla="*/ 154 w 357"/>
              <a:gd name="T25" fmla="*/ 2850 h 3236"/>
              <a:gd name="T26" fmla="*/ 79 w 357"/>
              <a:gd name="T27" fmla="*/ 2990 h 3236"/>
              <a:gd name="T28" fmla="*/ 0 w 357"/>
              <a:gd name="T29" fmla="*/ 3236 h 3236"/>
              <a:gd name="connsiteX0" fmla="*/ 8852 w 8910"/>
              <a:gd name="connsiteY0" fmla="*/ 0 h 9419"/>
              <a:gd name="connsiteX1" fmla="*/ 8011 w 8910"/>
              <a:gd name="connsiteY1" fmla="*/ 667 h 9419"/>
              <a:gd name="connsiteX2" fmla="*/ 5938 w 8910"/>
              <a:gd name="connsiteY2" fmla="*/ 1199 h 9419"/>
              <a:gd name="connsiteX3" fmla="*/ 8179 w 8910"/>
              <a:gd name="connsiteY3" fmla="*/ 1811 h 9419"/>
              <a:gd name="connsiteX4" fmla="*/ 7087 w 8910"/>
              <a:gd name="connsiteY4" fmla="*/ 2231 h 9419"/>
              <a:gd name="connsiteX5" fmla="*/ 4762 w 8910"/>
              <a:gd name="connsiteY5" fmla="*/ 2658 h 9419"/>
              <a:gd name="connsiteX6" fmla="*/ 2857 w 8910"/>
              <a:gd name="connsiteY6" fmla="*/ 3087 h 9419"/>
              <a:gd name="connsiteX7" fmla="*/ 2661 w 8910"/>
              <a:gd name="connsiteY7" fmla="*/ 3585 h 9419"/>
              <a:gd name="connsiteX8" fmla="*/ 2773 w 8910"/>
              <a:gd name="connsiteY8" fmla="*/ 4329 h 9419"/>
              <a:gd name="connsiteX9" fmla="*/ 4706 w 8910"/>
              <a:gd name="connsiteY9" fmla="*/ 5219 h 9419"/>
              <a:gd name="connsiteX10" fmla="*/ 4678 w 8910"/>
              <a:gd name="connsiteY10" fmla="*/ 6706 h 9419"/>
              <a:gd name="connsiteX11" fmla="*/ 4314 w 8910"/>
              <a:gd name="connsiteY11" fmla="*/ 8226 h 9419"/>
              <a:gd name="connsiteX12" fmla="*/ 2213 w 8910"/>
              <a:gd name="connsiteY12" fmla="*/ 8659 h 9419"/>
              <a:gd name="connsiteX13" fmla="*/ 0 w 8910"/>
              <a:gd name="connsiteY13" fmla="*/ 9419 h 9419"/>
              <a:gd name="connsiteX0" fmla="*/ 9268 w 10001"/>
              <a:gd name="connsiteY0" fmla="*/ 0 h 9745"/>
              <a:gd name="connsiteX1" fmla="*/ 8991 w 10001"/>
              <a:gd name="connsiteY1" fmla="*/ 453 h 9745"/>
              <a:gd name="connsiteX2" fmla="*/ 6664 w 10001"/>
              <a:gd name="connsiteY2" fmla="*/ 1018 h 9745"/>
              <a:gd name="connsiteX3" fmla="*/ 9180 w 10001"/>
              <a:gd name="connsiteY3" fmla="*/ 1668 h 9745"/>
              <a:gd name="connsiteX4" fmla="*/ 7954 w 10001"/>
              <a:gd name="connsiteY4" fmla="*/ 2114 h 9745"/>
              <a:gd name="connsiteX5" fmla="*/ 5345 w 10001"/>
              <a:gd name="connsiteY5" fmla="*/ 2567 h 9745"/>
              <a:gd name="connsiteX6" fmla="*/ 3207 w 10001"/>
              <a:gd name="connsiteY6" fmla="*/ 3022 h 9745"/>
              <a:gd name="connsiteX7" fmla="*/ 2987 w 10001"/>
              <a:gd name="connsiteY7" fmla="*/ 3551 h 9745"/>
              <a:gd name="connsiteX8" fmla="*/ 3112 w 10001"/>
              <a:gd name="connsiteY8" fmla="*/ 4341 h 9745"/>
              <a:gd name="connsiteX9" fmla="*/ 5282 w 10001"/>
              <a:gd name="connsiteY9" fmla="*/ 5286 h 9745"/>
              <a:gd name="connsiteX10" fmla="*/ 5250 w 10001"/>
              <a:gd name="connsiteY10" fmla="*/ 6865 h 9745"/>
              <a:gd name="connsiteX11" fmla="*/ 4842 w 10001"/>
              <a:gd name="connsiteY11" fmla="*/ 8478 h 9745"/>
              <a:gd name="connsiteX12" fmla="*/ 2484 w 10001"/>
              <a:gd name="connsiteY12" fmla="*/ 8938 h 9745"/>
              <a:gd name="connsiteX13" fmla="*/ 0 w 10001"/>
              <a:gd name="connsiteY13" fmla="*/ 9745 h 9745"/>
              <a:gd name="connsiteX0" fmla="*/ 9267 w 10000"/>
              <a:gd name="connsiteY0" fmla="*/ 0 h 10000"/>
              <a:gd name="connsiteX1" fmla="*/ 8990 w 10000"/>
              <a:gd name="connsiteY1" fmla="*/ 465 h 10000"/>
              <a:gd name="connsiteX2" fmla="*/ 6663 w 10000"/>
              <a:gd name="connsiteY2" fmla="*/ 1045 h 10000"/>
              <a:gd name="connsiteX3" fmla="*/ 9179 w 10000"/>
              <a:gd name="connsiteY3" fmla="*/ 1712 h 10000"/>
              <a:gd name="connsiteX4" fmla="*/ 7953 w 10000"/>
              <a:gd name="connsiteY4" fmla="*/ 2169 h 10000"/>
              <a:gd name="connsiteX5" fmla="*/ 5344 w 10000"/>
              <a:gd name="connsiteY5" fmla="*/ 2634 h 10000"/>
              <a:gd name="connsiteX6" fmla="*/ 3207 w 10000"/>
              <a:gd name="connsiteY6" fmla="*/ 3101 h 10000"/>
              <a:gd name="connsiteX7" fmla="*/ 2987 w 10000"/>
              <a:gd name="connsiteY7" fmla="*/ 3644 h 10000"/>
              <a:gd name="connsiteX8" fmla="*/ 3112 w 10000"/>
              <a:gd name="connsiteY8" fmla="*/ 4455 h 10000"/>
              <a:gd name="connsiteX9" fmla="*/ 5281 w 10000"/>
              <a:gd name="connsiteY9" fmla="*/ 5424 h 10000"/>
              <a:gd name="connsiteX10" fmla="*/ 5249 w 10000"/>
              <a:gd name="connsiteY10" fmla="*/ 7045 h 10000"/>
              <a:gd name="connsiteX11" fmla="*/ 4842 w 10000"/>
              <a:gd name="connsiteY11" fmla="*/ 8700 h 10000"/>
              <a:gd name="connsiteX12" fmla="*/ 2484 w 10000"/>
              <a:gd name="connsiteY12" fmla="*/ 9172 h 10000"/>
              <a:gd name="connsiteX13" fmla="*/ 0 w 10000"/>
              <a:gd name="connsiteY13"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0">
                <a:moveTo>
                  <a:pt x="9267" y="0"/>
                </a:moveTo>
                <a:cubicBezTo>
                  <a:pt x="9263" y="441"/>
                  <a:pt x="8801" y="207"/>
                  <a:pt x="8990" y="465"/>
                </a:cubicBezTo>
                <a:cubicBezTo>
                  <a:pt x="9116" y="664"/>
                  <a:pt x="7136" y="853"/>
                  <a:pt x="6663" y="1045"/>
                </a:cubicBezTo>
                <a:cubicBezTo>
                  <a:pt x="5878" y="1350"/>
                  <a:pt x="7293" y="1502"/>
                  <a:pt x="9179" y="1712"/>
                </a:cubicBezTo>
                <a:cubicBezTo>
                  <a:pt x="10971" y="1913"/>
                  <a:pt x="9493" y="1998"/>
                  <a:pt x="7953" y="2169"/>
                </a:cubicBezTo>
                <a:cubicBezTo>
                  <a:pt x="6349" y="2341"/>
                  <a:pt x="5501" y="2375"/>
                  <a:pt x="5344" y="2634"/>
                </a:cubicBezTo>
                <a:cubicBezTo>
                  <a:pt x="5155" y="2883"/>
                  <a:pt x="5061" y="2950"/>
                  <a:pt x="3207" y="3101"/>
                </a:cubicBezTo>
                <a:cubicBezTo>
                  <a:pt x="2609" y="3148"/>
                  <a:pt x="3018" y="3583"/>
                  <a:pt x="2987" y="3644"/>
                </a:cubicBezTo>
                <a:cubicBezTo>
                  <a:pt x="2924" y="3926"/>
                  <a:pt x="2515" y="4175"/>
                  <a:pt x="3112" y="4455"/>
                </a:cubicBezTo>
                <a:lnTo>
                  <a:pt x="5281" y="5424"/>
                </a:lnTo>
                <a:cubicBezTo>
                  <a:pt x="6475" y="5973"/>
                  <a:pt x="6663" y="6499"/>
                  <a:pt x="5249" y="7045"/>
                </a:cubicBezTo>
                <a:cubicBezTo>
                  <a:pt x="3804" y="7600"/>
                  <a:pt x="4622" y="8134"/>
                  <a:pt x="4842" y="8700"/>
                </a:cubicBezTo>
                <a:cubicBezTo>
                  <a:pt x="4936" y="8906"/>
                  <a:pt x="3709" y="9030"/>
                  <a:pt x="2484" y="9172"/>
                </a:cubicBezTo>
                <a:cubicBezTo>
                  <a:pt x="471" y="9411"/>
                  <a:pt x="283" y="9694"/>
                  <a:pt x="0" y="10000"/>
                </a:cubicBezTo>
              </a:path>
            </a:pathLst>
          </a:custGeom>
          <a:noFill/>
          <a:ln w="57150" cap="flat">
            <a:solidFill>
              <a:srgbClr val="FFC000"/>
            </a:solidFill>
            <a:prstDash val="solid"/>
            <a:miter lim="800000"/>
            <a:headEnd type="arrow" w="lg" len="sm"/>
            <a:tailEnd type="arrow" w="lg" len="sm"/>
          </a:ln>
          <a:effectLst>
            <a:glow rad="50800">
              <a:sysClr val="windowText" lastClr="000000">
                <a:alpha val="48000"/>
              </a:sysClr>
            </a:glow>
          </a:effectLst>
          <a:extLst>
            <a:ext uri="{909E8E84-426E-40DD-AFC4-6F175D3DCCD1}">
              <a14:hiddenFill xmlns:a14="http://schemas.microsoft.com/office/drawing/2010/main">
                <a:solidFill>
                  <a:srgbClr val="FFFFFF"/>
                </a:solidFill>
              </a14:hiddenFill>
            </a:ext>
          </a:extLst>
        </p:spPr>
        <p:txBody>
          <a:bodyPr/>
          <a:lstStyle/>
          <a:p>
            <a:pPr marL="0" marR="0" lvl="0" indent="0" defTabSz="130571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39" name="Oval 138"/>
          <p:cNvSpPr/>
          <p:nvPr/>
        </p:nvSpPr>
        <p:spPr bwMode="auto">
          <a:xfrm>
            <a:off x="7669527" y="3583789"/>
            <a:ext cx="349864" cy="347577"/>
          </a:xfrm>
          <a:prstGeom prst="ellipse">
            <a:avLst/>
          </a:prstGeom>
          <a:solidFill>
            <a:srgbClr val="C00000"/>
          </a:solidFill>
          <a:ln w="34925" cap="flat" cmpd="thickThin" algn="ctr">
            <a:solidFill>
              <a:sysClr val="window" lastClr="FFFFFF"/>
            </a:solidFill>
            <a:prstDash val="solid"/>
          </a:ln>
          <a:effectLst>
            <a:glow rad="127000">
              <a:sysClr val="windowText" lastClr="000000">
                <a:alpha val="50000"/>
              </a:sysClr>
            </a:glow>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40" name="Oval 139"/>
          <p:cNvSpPr/>
          <p:nvPr/>
        </p:nvSpPr>
        <p:spPr bwMode="auto">
          <a:xfrm>
            <a:off x="7996874" y="4881349"/>
            <a:ext cx="171517" cy="170396"/>
          </a:xfrm>
          <a:prstGeom prst="ellipse">
            <a:avLst/>
          </a:prstGeom>
          <a:solidFill>
            <a:srgbClr val="E5721B"/>
          </a:solidFill>
          <a:ln w="34925" cap="flat" cmpd="thickThin" algn="ctr">
            <a:solidFill>
              <a:sysClr val="window" lastClr="FFFFFF"/>
            </a:solidFill>
            <a:prstDash val="solid"/>
          </a:ln>
          <a:effectLst>
            <a:glow rad="127000">
              <a:sysClr val="windowText" lastClr="000000">
                <a:alpha val="50000"/>
              </a:sysClr>
            </a:glow>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41" name="Oval 140"/>
          <p:cNvSpPr/>
          <p:nvPr/>
        </p:nvSpPr>
        <p:spPr bwMode="auto">
          <a:xfrm>
            <a:off x="7955302" y="5789874"/>
            <a:ext cx="171517" cy="170396"/>
          </a:xfrm>
          <a:prstGeom prst="ellipse">
            <a:avLst/>
          </a:prstGeom>
          <a:solidFill>
            <a:srgbClr val="E5721B"/>
          </a:solidFill>
          <a:ln w="34925" cap="flat" cmpd="thickThin" algn="ctr">
            <a:solidFill>
              <a:sysClr val="window" lastClr="FFFFFF"/>
            </a:solidFill>
            <a:prstDash val="solid"/>
          </a:ln>
          <a:effectLst>
            <a:glow rad="127000">
              <a:sysClr val="windowText" lastClr="000000">
                <a:alpha val="50000"/>
              </a:sysClr>
            </a:glow>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87"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28" tIns="54864" rIns="109728" bIns="54864" numCol="1" anchor="t" anchorCtr="0" compatLnSpc="1">
            <a:prstTxWarp prst="textNoShape">
              <a:avLst/>
            </a:prstTxWarp>
            <a:noAutofit/>
          </a:bodyPr>
          <a:lstStyle>
            <a:defPPr>
              <a:defRPr lang="en-US"/>
            </a:defPPr>
            <a:lvl1pPr defTabSz="914400" eaLnBrk="0" hangingPunct="0">
              <a:defRPr sz="4800" i="0">
                <a:solidFill>
                  <a:srgbClr val="FFCC00"/>
                </a:solidFill>
                <a:effectLst>
                  <a:glow rad="50800">
                    <a:srgbClr val="000000">
                      <a:alpha val="20000"/>
                    </a:srgbClr>
                  </a:glow>
                  <a:outerShdw blurRad="38100" dist="38100" dir="2700000" algn="tl">
                    <a:srgbClr val="000000">
                      <a:alpha val="43137"/>
                    </a:srgbClr>
                  </a:outerShdw>
                </a:effectLst>
                <a:latin typeface="Franklin Gothic Demi"/>
                <a:ea typeface="+mj-ea"/>
                <a:cs typeface="+mj-cs"/>
              </a:defRPr>
            </a:lvl1pPr>
            <a:lvl2pPr eaLnBrk="0" hangingPunct="0">
              <a:defRPr sz="5300">
                <a:solidFill>
                  <a:srgbClr val="FFC000"/>
                </a:solidFill>
                <a:latin typeface="Franklin Gothic Demi" pitchFamily="34" charset="0"/>
              </a:defRPr>
            </a:lvl2pPr>
            <a:lvl3pPr eaLnBrk="0" hangingPunct="0">
              <a:defRPr sz="5300">
                <a:solidFill>
                  <a:srgbClr val="FFC000"/>
                </a:solidFill>
                <a:latin typeface="Franklin Gothic Demi" pitchFamily="34" charset="0"/>
              </a:defRPr>
            </a:lvl3pPr>
            <a:lvl4pPr eaLnBrk="0" hangingPunct="0">
              <a:defRPr sz="5300">
                <a:solidFill>
                  <a:srgbClr val="FFC000"/>
                </a:solidFill>
                <a:latin typeface="Franklin Gothic Demi" pitchFamily="34" charset="0"/>
              </a:defRPr>
            </a:lvl4pPr>
            <a:lvl5pPr eaLnBrk="0" hangingPunct="0">
              <a:defRPr sz="5300">
                <a:solidFill>
                  <a:srgbClr val="FFC000"/>
                </a:solidFill>
                <a:latin typeface="Franklin Gothic Demi" pitchFamily="34" charset="0"/>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a:defRPr/>
            </a:pPr>
            <a:r>
              <a:rPr lang="en-US" dirty="0"/>
              <a:t>Market Areas</a:t>
            </a:r>
          </a:p>
          <a:p>
            <a:pPr>
              <a:defRPr/>
            </a:pPr>
            <a:r>
              <a:rPr lang="en-US" sz="2800" dirty="0" smtClean="0">
                <a:solidFill>
                  <a:sysClr val="window" lastClr="FFFFFF"/>
                </a:solidFill>
                <a:effectLst>
                  <a:glow rad="254000">
                    <a:sysClr val="windowText" lastClr="000000">
                      <a:alpha val="40000"/>
                    </a:sysClr>
                  </a:glow>
                </a:effectLst>
              </a:rPr>
              <a:t>Transit Corridors</a:t>
            </a:r>
            <a:endParaRPr lang="en-US" sz="2800" dirty="0">
              <a:solidFill>
                <a:sysClr val="window" lastClr="FFFFFF"/>
              </a:solidFill>
              <a:effectLst>
                <a:glow rad="254000">
                  <a:sysClr val="windowText" lastClr="000000">
                    <a:alpha val="40000"/>
                  </a:sysClr>
                </a:glow>
              </a:effectLst>
            </a:endParaRPr>
          </a:p>
        </p:txBody>
      </p:sp>
    </p:spTree>
    <p:extLst>
      <p:ext uri="{BB962C8B-B14F-4D97-AF65-F5344CB8AC3E}">
        <p14:creationId xmlns:p14="http://schemas.microsoft.com/office/powerpoint/2010/main" val="2563773011"/>
      </p:ext>
    </p:extLst>
  </p:cSld>
  <p:clrMapOvr>
    <a:masterClrMapping/>
  </p:clrMapOvr>
  <p:transition spd="med">
    <p:fade/>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1"/>
            <a:ext cx="14630400" cy="8686800"/>
          </a:xfrm>
          <a:prstGeom prst="rect">
            <a:avLst/>
          </a:prstGeom>
        </p:spPr>
      </p:pic>
      <p:sp>
        <p:nvSpPr>
          <p:cNvPr id="6" name="Rectangle 5"/>
          <p:cNvSpPr/>
          <p:nvPr/>
        </p:nvSpPr>
        <p:spPr>
          <a:xfrm>
            <a:off x="0" y="0"/>
            <a:ext cx="5760738" cy="8229600"/>
          </a:xfrm>
          <a:prstGeom prst="rect">
            <a:avLst/>
          </a:prstGeom>
          <a:gradFill flip="none" rotWithShape="0">
            <a:gsLst>
              <a:gs pos="0">
                <a:schemeClr val="tx1">
                  <a:alpha val="80000"/>
                </a:schemeClr>
              </a:gs>
              <a:gs pos="100000">
                <a:schemeClr val="tx1">
                  <a:alpha val="0"/>
                  <a:lumMod val="0"/>
                </a:schemeClr>
              </a:gs>
            </a:gsLst>
            <a:lin ang="0" scaled="1"/>
            <a:tileRect/>
          </a:gradFill>
          <a:ln w="38100" cap="rnd">
            <a:noFill/>
            <a:prstDash val="sysDot"/>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7" name="Content Placeholder 2"/>
          <p:cNvSpPr txBox="1">
            <a:spLocks/>
          </p:cNvSpPr>
          <p:nvPr/>
        </p:nvSpPr>
        <p:spPr bwMode="auto">
          <a:xfrm>
            <a:off x="4576631" y="454817"/>
            <a:ext cx="9660451" cy="60200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7" tIns="45704" rIns="91407" bIns="45704" numCol="1" anchor="t" anchorCtr="0" compatLnSpc="1">
            <a:prstTxWarp prst="textNoShape">
              <a:avLst/>
            </a:prstTxWarp>
            <a:noAutofit/>
          </a:bodyPr>
          <a:lstStyle>
            <a:lvl1pPr marL="227013" indent="-227013" algn="l" rtl="0" eaLnBrk="0" fontAlgn="base" hangingPunct="0">
              <a:spcBef>
                <a:spcPts val="600"/>
              </a:spcBef>
              <a:spcAft>
                <a:spcPct val="0"/>
              </a:spcAft>
              <a:buClr>
                <a:schemeClr val="bg1"/>
              </a:buClr>
              <a:buFont typeface="Wingdings" pitchFamily="2" charset="2"/>
              <a:buChar char="§"/>
              <a:defRPr sz="3200" b="1" kern="1200">
                <a:solidFill>
                  <a:schemeClr val="bg1"/>
                </a:solidFill>
                <a:latin typeface="+mj-lt"/>
                <a:ea typeface="Verdana" pitchFamily="34" charset="0"/>
                <a:cs typeface="Verdana" pitchFamily="34" charset="0"/>
              </a:defRPr>
            </a:lvl1pPr>
            <a:lvl2pPr marL="455613" indent="-227013" algn="l" rtl="0" eaLnBrk="0" fontAlgn="base" hangingPunct="0">
              <a:spcBef>
                <a:spcPts val="600"/>
              </a:spcBef>
              <a:spcAft>
                <a:spcPct val="0"/>
              </a:spcAft>
              <a:buClr>
                <a:schemeClr val="bg1"/>
              </a:buClr>
              <a:buFont typeface="Arial" charset="0"/>
              <a:buChar char="–"/>
              <a:defRPr sz="2800" b="1" kern="1200">
                <a:solidFill>
                  <a:schemeClr val="bg1"/>
                </a:solidFill>
                <a:latin typeface="+mj-lt"/>
                <a:ea typeface="Verdana" pitchFamily="34" charset="0"/>
                <a:cs typeface="Verdana" pitchFamily="34" charset="0"/>
              </a:defRPr>
            </a:lvl2pPr>
            <a:lvl3pPr marL="684213" indent="-227013" algn="l" rtl="0" eaLnBrk="0" fontAlgn="base" hangingPunct="0">
              <a:spcBef>
                <a:spcPts val="600"/>
              </a:spcBef>
              <a:spcAft>
                <a:spcPct val="0"/>
              </a:spcAft>
              <a:buClr>
                <a:schemeClr val="bg1"/>
              </a:buClr>
              <a:buFont typeface="Arial" charset="0"/>
              <a:buChar char="•"/>
              <a:defRPr sz="2400" b="1" kern="1200">
                <a:solidFill>
                  <a:schemeClr val="bg1"/>
                </a:solidFill>
                <a:latin typeface="+mj-lt"/>
                <a:ea typeface="Verdana" pitchFamily="34" charset="0"/>
                <a:cs typeface="Verdana" pitchFamily="34" charset="0"/>
              </a:defRPr>
            </a:lvl3pPr>
            <a:lvl4pPr marL="912813" indent="-227013" algn="l" rtl="0" eaLnBrk="0" fontAlgn="base" hangingPunct="0">
              <a:spcBef>
                <a:spcPts val="600"/>
              </a:spcBef>
              <a:spcAft>
                <a:spcPct val="0"/>
              </a:spcAft>
              <a:buClr>
                <a:schemeClr val="bg1"/>
              </a:buClr>
              <a:buFont typeface="Arial" charset="0"/>
              <a:buChar char="–"/>
              <a:defRPr sz="2000" b="1" kern="1200">
                <a:solidFill>
                  <a:schemeClr val="bg1"/>
                </a:solidFill>
                <a:latin typeface="+mj-lt"/>
                <a:ea typeface="Verdana" pitchFamily="34" charset="0"/>
                <a:cs typeface="Verdana" pitchFamily="34" charset="0"/>
              </a:defRPr>
            </a:lvl4pPr>
            <a:lvl5pPr marL="1141413" indent="-227013" algn="l" rtl="0" eaLnBrk="0" fontAlgn="base" hangingPunct="0">
              <a:spcBef>
                <a:spcPts val="600"/>
              </a:spcBef>
              <a:spcAft>
                <a:spcPct val="0"/>
              </a:spcAft>
              <a:buClr>
                <a:schemeClr val="bg1"/>
              </a:buClr>
              <a:buFont typeface="Arial" charset="0"/>
              <a:buChar char="»"/>
              <a:defRPr sz="2000" b="1" kern="1200">
                <a:solidFill>
                  <a:schemeClr val="bg1"/>
                </a:solidFill>
                <a:latin typeface="+mj-lt"/>
                <a:ea typeface="Verdana" pitchFamily="34" charset="0"/>
                <a:cs typeface="Verdana" pitchFamily="34" charset="0"/>
              </a:defRPr>
            </a:lvl5pPr>
            <a:lvl6pPr marL="2513718" indent="-228519" algn="l" defTabSz="914081"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759" indent="-228519" algn="l" defTabSz="914081"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800" indent="-228519" algn="l" defTabSz="914081"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840" indent="-228519" algn="l" defTabSz="91408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228519" marR="0" lvl="0" indent="-228519" algn="l" defTabSz="914400" rtl="0" eaLnBrk="1" fontAlgn="base" latinLnBrk="0" hangingPunct="1">
              <a:lnSpc>
                <a:spcPct val="100000"/>
              </a:lnSpc>
              <a:spcBef>
                <a:spcPts val="600"/>
              </a:spcBef>
              <a:spcAft>
                <a:spcPct val="0"/>
              </a:spcAft>
              <a:buClr>
                <a:sysClr val="window" lastClr="FFFFFF"/>
              </a:buClr>
              <a:buSzTx/>
              <a:buFont typeface="Wingdings" pitchFamily="2" charset="2"/>
              <a:buChar char="§"/>
              <a:tabLst/>
              <a:defRPr/>
            </a:pPr>
            <a:endParaRPr kumimoji="0" lang="en-US" sz="3200" b="1" i="0" u="none" strike="noStrike" kern="1200" cap="none" spc="0" normalizeH="0" baseline="0" noProof="0" smtClean="0">
              <a:ln>
                <a:noFill/>
              </a:ln>
              <a:solidFill>
                <a:sysClr val="window" lastClr="FFFFFF"/>
              </a:solidFill>
              <a:effectLst/>
              <a:uLnTx/>
              <a:uFillTx/>
              <a:latin typeface="Calibri"/>
              <a:ea typeface="Verdana" pitchFamily="34" charset="0"/>
              <a:cs typeface="Verdana" pitchFamily="34" charset="0"/>
            </a:endParaRPr>
          </a:p>
          <a:p>
            <a:pPr marL="0" marR="0" lvl="0" indent="0" algn="l" defTabSz="914400" rtl="0" eaLnBrk="1" fontAlgn="base" latinLnBrk="0" hangingPunct="1">
              <a:lnSpc>
                <a:spcPct val="100000"/>
              </a:lnSpc>
              <a:spcBef>
                <a:spcPts val="600"/>
              </a:spcBef>
              <a:spcAft>
                <a:spcPct val="0"/>
              </a:spcAft>
              <a:buClr>
                <a:sysClr val="window" lastClr="FFFFFF"/>
              </a:buClr>
              <a:buSzTx/>
              <a:buFont typeface="Wingdings" pitchFamily="2" charset="2"/>
              <a:buNone/>
              <a:tabLst/>
              <a:defRPr/>
            </a:pPr>
            <a:endParaRPr kumimoji="0" lang="en-US" sz="3200" b="1" i="0" u="none" strike="noStrike" kern="1200" cap="none" spc="0" normalizeH="0" baseline="0" noProof="0" dirty="0">
              <a:ln>
                <a:noFill/>
              </a:ln>
              <a:solidFill>
                <a:sysClr val="window" lastClr="FFFFFF"/>
              </a:solidFill>
              <a:effectLst/>
              <a:uLnTx/>
              <a:uFillTx/>
              <a:latin typeface="Calibri"/>
              <a:ea typeface="Verdana" pitchFamily="34" charset="0"/>
              <a:cs typeface="Verdana" pitchFamily="34" charset="0"/>
            </a:endParaRPr>
          </a:p>
        </p:txBody>
      </p:sp>
      <p:grpSp>
        <p:nvGrpSpPr>
          <p:cNvPr id="60" name="Group 252"/>
          <p:cNvGrpSpPr>
            <a:grpSpLocks/>
          </p:cNvGrpSpPr>
          <p:nvPr/>
        </p:nvGrpSpPr>
        <p:grpSpPr bwMode="auto">
          <a:xfrm>
            <a:off x="4721819" y="559729"/>
            <a:ext cx="9240905" cy="5805213"/>
            <a:chOff x="495300" y="1397000"/>
            <a:chExt cx="10160000" cy="6400800"/>
          </a:xfrm>
        </p:grpSpPr>
        <p:grpSp>
          <p:nvGrpSpPr>
            <p:cNvPr id="61" name="Group 110"/>
            <p:cNvGrpSpPr>
              <a:grpSpLocks/>
            </p:cNvGrpSpPr>
            <p:nvPr/>
          </p:nvGrpSpPr>
          <p:grpSpPr bwMode="auto">
            <a:xfrm>
              <a:off x="495300" y="1397000"/>
              <a:ext cx="10160000" cy="6400800"/>
              <a:chOff x="495300" y="1397000"/>
              <a:chExt cx="10172700" cy="6400800"/>
            </a:xfrm>
          </p:grpSpPr>
          <p:grpSp>
            <p:nvGrpSpPr>
              <p:cNvPr id="69" name="Group 111"/>
              <p:cNvGrpSpPr>
                <a:grpSpLocks/>
              </p:cNvGrpSpPr>
              <p:nvPr/>
            </p:nvGrpSpPr>
            <p:grpSpPr bwMode="auto">
              <a:xfrm>
                <a:off x="495300" y="1418341"/>
                <a:ext cx="10172700" cy="6379459"/>
                <a:chOff x="808614" y="8850160"/>
                <a:chExt cx="10172700" cy="6379459"/>
              </a:xfrm>
            </p:grpSpPr>
            <p:sp>
              <p:nvSpPr>
                <p:cNvPr id="78" name="Freeform 7"/>
                <p:cNvSpPr>
                  <a:spLocks/>
                </p:cNvSpPr>
                <p:nvPr/>
              </p:nvSpPr>
              <p:spPr bwMode="auto">
                <a:xfrm>
                  <a:off x="808823" y="12213912"/>
                  <a:ext cx="3372752" cy="3010666"/>
                </a:xfrm>
                <a:custGeom>
                  <a:avLst/>
                  <a:gdLst>
                    <a:gd name="T0" fmla="*/ 907 w 2853"/>
                    <a:gd name="T1" fmla="*/ 2551 h 2556"/>
                    <a:gd name="T2" fmla="*/ 0 w 2853"/>
                    <a:gd name="T3" fmla="*/ 2504 h 2556"/>
                    <a:gd name="T4" fmla="*/ 2 w 2853"/>
                    <a:gd name="T5" fmla="*/ 1561 h 2556"/>
                    <a:gd name="T6" fmla="*/ 7 w 2853"/>
                    <a:gd name="T7" fmla="*/ 524 h 2556"/>
                    <a:gd name="T8" fmla="*/ 38 w 2853"/>
                    <a:gd name="T9" fmla="*/ 0 h 2556"/>
                    <a:gd name="T10" fmla="*/ 123 w 2853"/>
                    <a:gd name="T11" fmla="*/ 19 h 2556"/>
                    <a:gd name="T12" fmla="*/ 219 w 2853"/>
                    <a:gd name="T13" fmla="*/ 54 h 2556"/>
                    <a:gd name="T14" fmla="*/ 312 w 2853"/>
                    <a:gd name="T15" fmla="*/ 61 h 2556"/>
                    <a:gd name="T16" fmla="*/ 411 w 2853"/>
                    <a:gd name="T17" fmla="*/ 82 h 2556"/>
                    <a:gd name="T18" fmla="*/ 531 w 2853"/>
                    <a:gd name="T19" fmla="*/ 101 h 2556"/>
                    <a:gd name="T20" fmla="*/ 642 w 2853"/>
                    <a:gd name="T21" fmla="*/ 101 h 2556"/>
                    <a:gd name="T22" fmla="*/ 810 w 2853"/>
                    <a:gd name="T23" fmla="*/ 101 h 2556"/>
                    <a:gd name="T24" fmla="*/ 1006 w 2853"/>
                    <a:gd name="T25" fmla="*/ 97 h 2556"/>
                    <a:gd name="T26" fmla="*/ 1056 w 2853"/>
                    <a:gd name="T27" fmla="*/ 87 h 2556"/>
                    <a:gd name="T28" fmla="*/ 1110 w 2853"/>
                    <a:gd name="T29" fmla="*/ 85 h 2556"/>
                    <a:gd name="T30" fmla="*/ 1195 w 2853"/>
                    <a:gd name="T31" fmla="*/ 85 h 2556"/>
                    <a:gd name="T32" fmla="*/ 1249 w 2853"/>
                    <a:gd name="T33" fmla="*/ 90 h 2556"/>
                    <a:gd name="T34" fmla="*/ 1297 w 2853"/>
                    <a:gd name="T35" fmla="*/ 111 h 2556"/>
                    <a:gd name="T36" fmla="*/ 1341 w 2853"/>
                    <a:gd name="T37" fmla="*/ 151 h 2556"/>
                    <a:gd name="T38" fmla="*/ 1377 w 2853"/>
                    <a:gd name="T39" fmla="*/ 205 h 2556"/>
                    <a:gd name="T40" fmla="*/ 1427 w 2853"/>
                    <a:gd name="T41" fmla="*/ 222 h 2556"/>
                    <a:gd name="T42" fmla="*/ 1467 w 2853"/>
                    <a:gd name="T43" fmla="*/ 184 h 2556"/>
                    <a:gd name="T44" fmla="*/ 1509 w 2853"/>
                    <a:gd name="T45" fmla="*/ 146 h 2556"/>
                    <a:gd name="T46" fmla="*/ 1561 w 2853"/>
                    <a:gd name="T47" fmla="*/ 127 h 2556"/>
                    <a:gd name="T48" fmla="*/ 1660 w 2853"/>
                    <a:gd name="T49" fmla="*/ 139 h 2556"/>
                    <a:gd name="T50" fmla="*/ 1748 w 2853"/>
                    <a:gd name="T51" fmla="*/ 158 h 2556"/>
                    <a:gd name="T52" fmla="*/ 1731 w 2853"/>
                    <a:gd name="T53" fmla="*/ 241 h 2556"/>
                    <a:gd name="T54" fmla="*/ 1684 w 2853"/>
                    <a:gd name="T55" fmla="*/ 297 h 2556"/>
                    <a:gd name="T56" fmla="*/ 1646 w 2853"/>
                    <a:gd name="T57" fmla="*/ 401 h 2556"/>
                    <a:gd name="T58" fmla="*/ 1958 w 2853"/>
                    <a:gd name="T59" fmla="*/ 671 h 2556"/>
                    <a:gd name="T60" fmla="*/ 2114 w 2853"/>
                    <a:gd name="T61" fmla="*/ 746 h 2556"/>
                    <a:gd name="T62" fmla="*/ 2223 w 2853"/>
                    <a:gd name="T63" fmla="*/ 742 h 2556"/>
                    <a:gd name="T64" fmla="*/ 2279 w 2853"/>
                    <a:gd name="T65" fmla="*/ 720 h 2556"/>
                    <a:gd name="T66" fmla="*/ 2326 w 2853"/>
                    <a:gd name="T67" fmla="*/ 701 h 2556"/>
                    <a:gd name="T68" fmla="*/ 2388 w 2853"/>
                    <a:gd name="T69" fmla="*/ 709 h 2556"/>
                    <a:gd name="T70" fmla="*/ 2459 w 2853"/>
                    <a:gd name="T71" fmla="*/ 753 h 2556"/>
                    <a:gd name="T72" fmla="*/ 2508 w 2853"/>
                    <a:gd name="T73" fmla="*/ 772 h 2556"/>
                    <a:gd name="T74" fmla="*/ 2541 w 2853"/>
                    <a:gd name="T75" fmla="*/ 742 h 2556"/>
                    <a:gd name="T76" fmla="*/ 2825 w 2853"/>
                    <a:gd name="T77" fmla="*/ 739 h 2556"/>
                    <a:gd name="T78" fmla="*/ 2853 w 2853"/>
                    <a:gd name="T79" fmla="*/ 876 h 2556"/>
                    <a:gd name="T80" fmla="*/ 2853 w 2853"/>
                    <a:gd name="T81" fmla="*/ 954 h 2556"/>
                    <a:gd name="T82" fmla="*/ 2818 w 2853"/>
                    <a:gd name="T83" fmla="*/ 1009 h 2556"/>
                    <a:gd name="T84" fmla="*/ 2714 w 2853"/>
                    <a:gd name="T85" fmla="*/ 1011 h 2556"/>
                    <a:gd name="T86" fmla="*/ 2626 w 2853"/>
                    <a:gd name="T87" fmla="*/ 1013 h 2556"/>
                    <a:gd name="T88" fmla="*/ 2617 w 2853"/>
                    <a:gd name="T89" fmla="*/ 1094 h 2556"/>
                    <a:gd name="T90" fmla="*/ 2463 w 2853"/>
                    <a:gd name="T91" fmla="*/ 1141 h 2556"/>
                    <a:gd name="T92" fmla="*/ 2428 w 2853"/>
                    <a:gd name="T93" fmla="*/ 1179 h 2556"/>
                    <a:gd name="T94" fmla="*/ 2428 w 2853"/>
                    <a:gd name="T95" fmla="*/ 1226 h 2556"/>
                    <a:gd name="T96" fmla="*/ 2433 w 2853"/>
                    <a:gd name="T97" fmla="*/ 1327 h 2556"/>
                    <a:gd name="T98" fmla="*/ 2501 w 2853"/>
                    <a:gd name="T99" fmla="*/ 1625 h 2556"/>
                    <a:gd name="T100" fmla="*/ 2563 w 2853"/>
                    <a:gd name="T101" fmla="*/ 1656 h 2556"/>
                    <a:gd name="T102" fmla="*/ 2556 w 2853"/>
                    <a:gd name="T103" fmla="*/ 1762 h 2556"/>
                    <a:gd name="T104" fmla="*/ 2626 w 2853"/>
                    <a:gd name="T105" fmla="*/ 1783 h 2556"/>
                    <a:gd name="T106" fmla="*/ 2695 w 2853"/>
                    <a:gd name="T107" fmla="*/ 1798 h 2556"/>
                    <a:gd name="T108" fmla="*/ 2763 w 2853"/>
                    <a:gd name="T109" fmla="*/ 1868 h 2556"/>
                    <a:gd name="T110" fmla="*/ 2766 w 2853"/>
                    <a:gd name="T111" fmla="*/ 1942 h 2556"/>
                    <a:gd name="T112" fmla="*/ 2763 w 2853"/>
                    <a:gd name="T113" fmla="*/ 2065 h 2556"/>
                    <a:gd name="T114" fmla="*/ 2766 w 2853"/>
                    <a:gd name="T115" fmla="*/ 2204 h 2556"/>
                    <a:gd name="T116" fmla="*/ 2766 w 2853"/>
                    <a:gd name="T117" fmla="*/ 2343 h 2556"/>
                    <a:gd name="T118" fmla="*/ 2763 w 2853"/>
                    <a:gd name="T119" fmla="*/ 2549 h 2556"/>
                    <a:gd name="T120" fmla="*/ 1809 w 2853"/>
                    <a:gd name="T121" fmla="*/ 2556 h 2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3" h="2556">
                      <a:moveTo>
                        <a:pt x="1809" y="2556"/>
                      </a:moveTo>
                      <a:lnTo>
                        <a:pt x="1764" y="2556"/>
                      </a:lnTo>
                      <a:lnTo>
                        <a:pt x="1722" y="2556"/>
                      </a:lnTo>
                      <a:lnTo>
                        <a:pt x="1679" y="2554"/>
                      </a:lnTo>
                      <a:lnTo>
                        <a:pt x="1634" y="2554"/>
                      </a:lnTo>
                      <a:lnTo>
                        <a:pt x="1587" y="2554"/>
                      </a:lnTo>
                      <a:lnTo>
                        <a:pt x="1542" y="2554"/>
                      </a:lnTo>
                      <a:lnTo>
                        <a:pt x="1495" y="2554"/>
                      </a:lnTo>
                      <a:lnTo>
                        <a:pt x="1450" y="2554"/>
                      </a:lnTo>
                      <a:lnTo>
                        <a:pt x="1405" y="2554"/>
                      </a:lnTo>
                      <a:lnTo>
                        <a:pt x="1358" y="2551"/>
                      </a:lnTo>
                      <a:lnTo>
                        <a:pt x="1316" y="2551"/>
                      </a:lnTo>
                      <a:lnTo>
                        <a:pt x="1271" y="2551"/>
                      </a:lnTo>
                      <a:lnTo>
                        <a:pt x="1226" y="2551"/>
                      </a:lnTo>
                      <a:lnTo>
                        <a:pt x="1181" y="2551"/>
                      </a:lnTo>
                      <a:lnTo>
                        <a:pt x="1134" y="2551"/>
                      </a:lnTo>
                      <a:lnTo>
                        <a:pt x="1086" y="2551"/>
                      </a:lnTo>
                      <a:lnTo>
                        <a:pt x="1044" y="2551"/>
                      </a:lnTo>
                      <a:lnTo>
                        <a:pt x="999" y="2551"/>
                      </a:lnTo>
                      <a:lnTo>
                        <a:pt x="952" y="2551"/>
                      </a:lnTo>
                      <a:lnTo>
                        <a:pt x="907" y="2551"/>
                      </a:lnTo>
                      <a:lnTo>
                        <a:pt x="862" y="2551"/>
                      </a:lnTo>
                      <a:lnTo>
                        <a:pt x="817" y="2551"/>
                      </a:lnTo>
                      <a:lnTo>
                        <a:pt x="772" y="2551"/>
                      </a:lnTo>
                      <a:lnTo>
                        <a:pt x="725" y="2551"/>
                      </a:lnTo>
                      <a:lnTo>
                        <a:pt x="680" y="2551"/>
                      </a:lnTo>
                      <a:lnTo>
                        <a:pt x="635" y="2551"/>
                      </a:lnTo>
                      <a:lnTo>
                        <a:pt x="590" y="2551"/>
                      </a:lnTo>
                      <a:lnTo>
                        <a:pt x="545" y="2551"/>
                      </a:lnTo>
                      <a:lnTo>
                        <a:pt x="498" y="2551"/>
                      </a:lnTo>
                      <a:lnTo>
                        <a:pt x="456" y="2551"/>
                      </a:lnTo>
                      <a:lnTo>
                        <a:pt x="411" y="2551"/>
                      </a:lnTo>
                      <a:lnTo>
                        <a:pt x="366" y="2551"/>
                      </a:lnTo>
                      <a:lnTo>
                        <a:pt x="321" y="2551"/>
                      </a:lnTo>
                      <a:lnTo>
                        <a:pt x="274" y="2551"/>
                      </a:lnTo>
                      <a:lnTo>
                        <a:pt x="229" y="2551"/>
                      </a:lnTo>
                      <a:lnTo>
                        <a:pt x="184" y="2551"/>
                      </a:lnTo>
                      <a:lnTo>
                        <a:pt x="139" y="2551"/>
                      </a:lnTo>
                      <a:lnTo>
                        <a:pt x="94" y="2551"/>
                      </a:lnTo>
                      <a:lnTo>
                        <a:pt x="47" y="2551"/>
                      </a:lnTo>
                      <a:lnTo>
                        <a:pt x="0" y="2551"/>
                      </a:lnTo>
                      <a:lnTo>
                        <a:pt x="0" y="2504"/>
                      </a:lnTo>
                      <a:lnTo>
                        <a:pt x="0" y="2461"/>
                      </a:lnTo>
                      <a:lnTo>
                        <a:pt x="0" y="2417"/>
                      </a:lnTo>
                      <a:lnTo>
                        <a:pt x="0" y="2372"/>
                      </a:lnTo>
                      <a:lnTo>
                        <a:pt x="0" y="2327"/>
                      </a:lnTo>
                      <a:lnTo>
                        <a:pt x="0" y="2282"/>
                      </a:lnTo>
                      <a:lnTo>
                        <a:pt x="0" y="2237"/>
                      </a:lnTo>
                      <a:lnTo>
                        <a:pt x="0" y="2192"/>
                      </a:lnTo>
                      <a:lnTo>
                        <a:pt x="0" y="2147"/>
                      </a:lnTo>
                      <a:lnTo>
                        <a:pt x="0" y="2102"/>
                      </a:lnTo>
                      <a:lnTo>
                        <a:pt x="0" y="2055"/>
                      </a:lnTo>
                      <a:lnTo>
                        <a:pt x="0" y="2013"/>
                      </a:lnTo>
                      <a:lnTo>
                        <a:pt x="2" y="1968"/>
                      </a:lnTo>
                      <a:lnTo>
                        <a:pt x="2" y="1923"/>
                      </a:lnTo>
                      <a:lnTo>
                        <a:pt x="2" y="1878"/>
                      </a:lnTo>
                      <a:lnTo>
                        <a:pt x="2" y="1831"/>
                      </a:lnTo>
                      <a:lnTo>
                        <a:pt x="2" y="1786"/>
                      </a:lnTo>
                      <a:lnTo>
                        <a:pt x="2" y="1741"/>
                      </a:lnTo>
                      <a:lnTo>
                        <a:pt x="2" y="1696"/>
                      </a:lnTo>
                      <a:lnTo>
                        <a:pt x="2" y="1654"/>
                      </a:lnTo>
                      <a:lnTo>
                        <a:pt x="2" y="1606"/>
                      </a:lnTo>
                      <a:lnTo>
                        <a:pt x="2" y="1561"/>
                      </a:lnTo>
                      <a:lnTo>
                        <a:pt x="2" y="1516"/>
                      </a:lnTo>
                      <a:lnTo>
                        <a:pt x="2" y="1472"/>
                      </a:lnTo>
                      <a:lnTo>
                        <a:pt x="2" y="1427"/>
                      </a:lnTo>
                      <a:lnTo>
                        <a:pt x="2" y="1379"/>
                      </a:lnTo>
                      <a:lnTo>
                        <a:pt x="2" y="1335"/>
                      </a:lnTo>
                      <a:lnTo>
                        <a:pt x="2" y="1292"/>
                      </a:lnTo>
                      <a:lnTo>
                        <a:pt x="2" y="1247"/>
                      </a:lnTo>
                      <a:lnTo>
                        <a:pt x="2" y="1202"/>
                      </a:lnTo>
                      <a:lnTo>
                        <a:pt x="2" y="1155"/>
                      </a:lnTo>
                      <a:lnTo>
                        <a:pt x="2" y="1110"/>
                      </a:lnTo>
                      <a:lnTo>
                        <a:pt x="2" y="1065"/>
                      </a:lnTo>
                      <a:lnTo>
                        <a:pt x="2" y="1020"/>
                      </a:lnTo>
                      <a:lnTo>
                        <a:pt x="2" y="975"/>
                      </a:lnTo>
                      <a:lnTo>
                        <a:pt x="2" y="931"/>
                      </a:lnTo>
                      <a:lnTo>
                        <a:pt x="5" y="886"/>
                      </a:lnTo>
                      <a:lnTo>
                        <a:pt x="5" y="841"/>
                      </a:lnTo>
                      <a:lnTo>
                        <a:pt x="5" y="796"/>
                      </a:lnTo>
                      <a:lnTo>
                        <a:pt x="5" y="751"/>
                      </a:lnTo>
                      <a:lnTo>
                        <a:pt x="7" y="614"/>
                      </a:lnTo>
                      <a:lnTo>
                        <a:pt x="7" y="572"/>
                      </a:lnTo>
                      <a:lnTo>
                        <a:pt x="7" y="524"/>
                      </a:lnTo>
                      <a:lnTo>
                        <a:pt x="7" y="479"/>
                      </a:lnTo>
                      <a:lnTo>
                        <a:pt x="7" y="434"/>
                      </a:lnTo>
                      <a:lnTo>
                        <a:pt x="9" y="390"/>
                      </a:lnTo>
                      <a:lnTo>
                        <a:pt x="9" y="345"/>
                      </a:lnTo>
                      <a:lnTo>
                        <a:pt x="9" y="300"/>
                      </a:lnTo>
                      <a:lnTo>
                        <a:pt x="9" y="255"/>
                      </a:lnTo>
                      <a:lnTo>
                        <a:pt x="9" y="210"/>
                      </a:lnTo>
                      <a:lnTo>
                        <a:pt x="9" y="168"/>
                      </a:lnTo>
                      <a:lnTo>
                        <a:pt x="12" y="123"/>
                      </a:lnTo>
                      <a:lnTo>
                        <a:pt x="12" y="85"/>
                      </a:lnTo>
                      <a:lnTo>
                        <a:pt x="12" y="82"/>
                      </a:lnTo>
                      <a:lnTo>
                        <a:pt x="12" y="75"/>
                      </a:lnTo>
                      <a:lnTo>
                        <a:pt x="12" y="61"/>
                      </a:lnTo>
                      <a:lnTo>
                        <a:pt x="12" y="57"/>
                      </a:lnTo>
                      <a:lnTo>
                        <a:pt x="12" y="40"/>
                      </a:lnTo>
                      <a:lnTo>
                        <a:pt x="12" y="5"/>
                      </a:lnTo>
                      <a:lnTo>
                        <a:pt x="12" y="0"/>
                      </a:lnTo>
                      <a:lnTo>
                        <a:pt x="19" y="0"/>
                      </a:lnTo>
                      <a:lnTo>
                        <a:pt x="28" y="0"/>
                      </a:lnTo>
                      <a:lnTo>
                        <a:pt x="33" y="0"/>
                      </a:lnTo>
                      <a:lnTo>
                        <a:pt x="38" y="0"/>
                      </a:lnTo>
                      <a:lnTo>
                        <a:pt x="42" y="0"/>
                      </a:lnTo>
                      <a:lnTo>
                        <a:pt x="45" y="0"/>
                      </a:lnTo>
                      <a:lnTo>
                        <a:pt x="45" y="0"/>
                      </a:lnTo>
                      <a:lnTo>
                        <a:pt x="49" y="0"/>
                      </a:lnTo>
                      <a:lnTo>
                        <a:pt x="54" y="2"/>
                      </a:lnTo>
                      <a:lnTo>
                        <a:pt x="61" y="2"/>
                      </a:lnTo>
                      <a:lnTo>
                        <a:pt x="66" y="2"/>
                      </a:lnTo>
                      <a:lnTo>
                        <a:pt x="68" y="5"/>
                      </a:lnTo>
                      <a:lnTo>
                        <a:pt x="73" y="5"/>
                      </a:lnTo>
                      <a:lnTo>
                        <a:pt x="78" y="7"/>
                      </a:lnTo>
                      <a:lnTo>
                        <a:pt x="82" y="7"/>
                      </a:lnTo>
                      <a:lnTo>
                        <a:pt x="87" y="9"/>
                      </a:lnTo>
                      <a:lnTo>
                        <a:pt x="92" y="9"/>
                      </a:lnTo>
                      <a:lnTo>
                        <a:pt x="97" y="12"/>
                      </a:lnTo>
                      <a:lnTo>
                        <a:pt x="101" y="12"/>
                      </a:lnTo>
                      <a:lnTo>
                        <a:pt x="101" y="14"/>
                      </a:lnTo>
                      <a:lnTo>
                        <a:pt x="108" y="14"/>
                      </a:lnTo>
                      <a:lnTo>
                        <a:pt x="111" y="14"/>
                      </a:lnTo>
                      <a:lnTo>
                        <a:pt x="116" y="16"/>
                      </a:lnTo>
                      <a:lnTo>
                        <a:pt x="118" y="16"/>
                      </a:lnTo>
                      <a:lnTo>
                        <a:pt x="123" y="19"/>
                      </a:lnTo>
                      <a:lnTo>
                        <a:pt x="127" y="19"/>
                      </a:lnTo>
                      <a:lnTo>
                        <a:pt x="132" y="21"/>
                      </a:lnTo>
                      <a:lnTo>
                        <a:pt x="137" y="23"/>
                      </a:lnTo>
                      <a:lnTo>
                        <a:pt x="144" y="26"/>
                      </a:lnTo>
                      <a:lnTo>
                        <a:pt x="151" y="28"/>
                      </a:lnTo>
                      <a:lnTo>
                        <a:pt x="156" y="28"/>
                      </a:lnTo>
                      <a:lnTo>
                        <a:pt x="160" y="31"/>
                      </a:lnTo>
                      <a:lnTo>
                        <a:pt x="163" y="33"/>
                      </a:lnTo>
                      <a:lnTo>
                        <a:pt x="170" y="35"/>
                      </a:lnTo>
                      <a:lnTo>
                        <a:pt x="172" y="35"/>
                      </a:lnTo>
                      <a:lnTo>
                        <a:pt x="177" y="38"/>
                      </a:lnTo>
                      <a:lnTo>
                        <a:pt x="182" y="40"/>
                      </a:lnTo>
                      <a:lnTo>
                        <a:pt x="186" y="40"/>
                      </a:lnTo>
                      <a:lnTo>
                        <a:pt x="191" y="42"/>
                      </a:lnTo>
                      <a:lnTo>
                        <a:pt x="193" y="42"/>
                      </a:lnTo>
                      <a:lnTo>
                        <a:pt x="198" y="45"/>
                      </a:lnTo>
                      <a:lnTo>
                        <a:pt x="203" y="47"/>
                      </a:lnTo>
                      <a:lnTo>
                        <a:pt x="210" y="49"/>
                      </a:lnTo>
                      <a:lnTo>
                        <a:pt x="215" y="52"/>
                      </a:lnTo>
                      <a:lnTo>
                        <a:pt x="217" y="52"/>
                      </a:lnTo>
                      <a:lnTo>
                        <a:pt x="219" y="54"/>
                      </a:lnTo>
                      <a:lnTo>
                        <a:pt x="227" y="57"/>
                      </a:lnTo>
                      <a:lnTo>
                        <a:pt x="229" y="57"/>
                      </a:lnTo>
                      <a:lnTo>
                        <a:pt x="236" y="59"/>
                      </a:lnTo>
                      <a:lnTo>
                        <a:pt x="243" y="59"/>
                      </a:lnTo>
                      <a:lnTo>
                        <a:pt x="248" y="61"/>
                      </a:lnTo>
                      <a:lnTo>
                        <a:pt x="250" y="61"/>
                      </a:lnTo>
                      <a:lnTo>
                        <a:pt x="255" y="61"/>
                      </a:lnTo>
                      <a:lnTo>
                        <a:pt x="262" y="61"/>
                      </a:lnTo>
                      <a:lnTo>
                        <a:pt x="267" y="61"/>
                      </a:lnTo>
                      <a:lnTo>
                        <a:pt x="271" y="61"/>
                      </a:lnTo>
                      <a:lnTo>
                        <a:pt x="274" y="61"/>
                      </a:lnTo>
                      <a:lnTo>
                        <a:pt x="276" y="61"/>
                      </a:lnTo>
                      <a:lnTo>
                        <a:pt x="281" y="61"/>
                      </a:lnTo>
                      <a:lnTo>
                        <a:pt x="283" y="61"/>
                      </a:lnTo>
                      <a:lnTo>
                        <a:pt x="286" y="61"/>
                      </a:lnTo>
                      <a:lnTo>
                        <a:pt x="290" y="61"/>
                      </a:lnTo>
                      <a:lnTo>
                        <a:pt x="295" y="61"/>
                      </a:lnTo>
                      <a:lnTo>
                        <a:pt x="297" y="61"/>
                      </a:lnTo>
                      <a:lnTo>
                        <a:pt x="302" y="61"/>
                      </a:lnTo>
                      <a:lnTo>
                        <a:pt x="309" y="61"/>
                      </a:lnTo>
                      <a:lnTo>
                        <a:pt x="312" y="61"/>
                      </a:lnTo>
                      <a:lnTo>
                        <a:pt x="319" y="61"/>
                      </a:lnTo>
                      <a:lnTo>
                        <a:pt x="323" y="61"/>
                      </a:lnTo>
                      <a:lnTo>
                        <a:pt x="328" y="61"/>
                      </a:lnTo>
                      <a:lnTo>
                        <a:pt x="330" y="61"/>
                      </a:lnTo>
                      <a:lnTo>
                        <a:pt x="335" y="61"/>
                      </a:lnTo>
                      <a:lnTo>
                        <a:pt x="342" y="64"/>
                      </a:lnTo>
                      <a:lnTo>
                        <a:pt x="347" y="64"/>
                      </a:lnTo>
                      <a:lnTo>
                        <a:pt x="354" y="64"/>
                      </a:lnTo>
                      <a:lnTo>
                        <a:pt x="359" y="66"/>
                      </a:lnTo>
                      <a:lnTo>
                        <a:pt x="364" y="66"/>
                      </a:lnTo>
                      <a:lnTo>
                        <a:pt x="371" y="68"/>
                      </a:lnTo>
                      <a:lnTo>
                        <a:pt x="373" y="68"/>
                      </a:lnTo>
                      <a:lnTo>
                        <a:pt x="378" y="71"/>
                      </a:lnTo>
                      <a:lnTo>
                        <a:pt x="382" y="71"/>
                      </a:lnTo>
                      <a:lnTo>
                        <a:pt x="385" y="71"/>
                      </a:lnTo>
                      <a:lnTo>
                        <a:pt x="387" y="73"/>
                      </a:lnTo>
                      <a:lnTo>
                        <a:pt x="390" y="73"/>
                      </a:lnTo>
                      <a:lnTo>
                        <a:pt x="394" y="75"/>
                      </a:lnTo>
                      <a:lnTo>
                        <a:pt x="399" y="78"/>
                      </a:lnTo>
                      <a:lnTo>
                        <a:pt x="408" y="80"/>
                      </a:lnTo>
                      <a:lnTo>
                        <a:pt x="411" y="82"/>
                      </a:lnTo>
                      <a:lnTo>
                        <a:pt x="418" y="82"/>
                      </a:lnTo>
                      <a:lnTo>
                        <a:pt x="423" y="85"/>
                      </a:lnTo>
                      <a:lnTo>
                        <a:pt x="432" y="87"/>
                      </a:lnTo>
                      <a:lnTo>
                        <a:pt x="439" y="90"/>
                      </a:lnTo>
                      <a:lnTo>
                        <a:pt x="442" y="92"/>
                      </a:lnTo>
                      <a:lnTo>
                        <a:pt x="451" y="92"/>
                      </a:lnTo>
                      <a:lnTo>
                        <a:pt x="460" y="94"/>
                      </a:lnTo>
                      <a:lnTo>
                        <a:pt x="467" y="97"/>
                      </a:lnTo>
                      <a:lnTo>
                        <a:pt x="477" y="97"/>
                      </a:lnTo>
                      <a:lnTo>
                        <a:pt x="486" y="99"/>
                      </a:lnTo>
                      <a:lnTo>
                        <a:pt x="489" y="99"/>
                      </a:lnTo>
                      <a:lnTo>
                        <a:pt x="493" y="99"/>
                      </a:lnTo>
                      <a:lnTo>
                        <a:pt x="498" y="99"/>
                      </a:lnTo>
                      <a:lnTo>
                        <a:pt x="501" y="101"/>
                      </a:lnTo>
                      <a:lnTo>
                        <a:pt x="505" y="101"/>
                      </a:lnTo>
                      <a:lnTo>
                        <a:pt x="510" y="101"/>
                      </a:lnTo>
                      <a:lnTo>
                        <a:pt x="515" y="101"/>
                      </a:lnTo>
                      <a:lnTo>
                        <a:pt x="517" y="101"/>
                      </a:lnTo>
                      <a:lnTo>
                        <a:pt x="522" y="101"/>
                      </a:lnTo>
                      <a:lnTo>
                        <a:pt x="527" y="101"/>
                      </a:lnTo>
                      <a:lnTo>
                        <a:pt x="531" y="101"/>
                      </a:lnTo>
                      <a:lnTo>
                        <a:pt x="534" y="101"/>
                      </a:lnTo>
                      <a:lnTo>
                        <a:pt x="538" y="101"/>
                      </a:lnTo>
                      <a:lnTo>
                        <a:pt x="541" y="101"/>
                      </a:lnTo>
                      <a:lnTo>
                        <a:pt x="545" y="101"/>
                      </a:lnTo>
                      <a:lnTo>
                        <a:pt x="548" y="101"/>
                      </a:lnTo>
                      <a:lnTo>
                        <a:pt x="553" y="101"/>
                      </a:lnTo>
                      <a:lnTo>
                        <a:pt x="557" y="101"/>
                      </a:lnTo>
                      <a:lnTo>
                        <a:pt x="562" y="101"/>
                      </a:lnTo>
                      <a:lnTo>
                        <a:pt x="567" y="101"/>
                      </a:lnTo>
                      <a:lnTo>
                        <a:pt x="574" y="101"/>
                      </a:lnTo>
                      <a:lnTo>
                        <a:pt x="576" y="101"/>
                      </a:lnTo>
                      <a:lnTo>
                        <a:pt x="583" y="101"/>
                      </a:lnTo>
                      <a:lnTo>
                        <a:pt x="586" y="101"/>
                      </a:lnTo>
                      <a:lnTo>
                        <a:pt x="593" y="101"/>
                      </a:lnTo>
                      <a:lnTo>
                        <a:pt x="600" y="101"/>
                      </a:lnTo>
                      <a:lnTo>
                        <a:pt x="609" y="101"/>
                      </a:lnTo>
                      <a:lnTo>
                        <a:pt x="614" y="101"/>
                      </a:lnTo>
                      <a:lnTo>
                        <a:pt x="616" y="101"/>
                      </a:lnTo>
                      <a:lnTo>
                        <a:pt x="621" y="101"/>
                      </a:lnTo>
                      <a:lnTo>
                        <a:pt x="628" y="101"/>
                      </a:lnTo>
                      <a:lnTo>
                        <a:pt x="642" y="101"/>
                      </a:lnTo>
                      <a:lnTo>
                        <a:pt x="649" y="101"/>
                      </a:lnTo>
                      <a:lnTo>
                        <a:pt x="654" y="101"/>
                      </a:lnTo>
                      <a:lnTo>
                        <a:pt x="661" y="101"/>
                      </a:lnTo>
                      <a:lnTo>
                        <a:pt x="671" y="101"/>
                      </a:lnTo>
                      <a:lnTo>
                        <a:pt x="682" y="101"/>
                      </a:lnTo>
                      <a:lnTo>
                        <a:pt x="690" y="101"/>
                      </a:lnTo>
                      <a:lnTo>
                        <a:pt x="697" y="101"/>
                      </a:lnTo>
                      <a:lnTo>
                        <a:pt x="704" y="101"/>
                      </a:lnTo>
                      <a:lnTo>
                        <a:pt x="711" y="101"/>
                      </a:lnTo>
                      <a:lnTo>
                        <a:pt x="718" y="101"/>
                      </a:lnTo>
                      <a:lnTo>
                        <a:pt x="723" y="101"/>
                      </a:lnTo>
                      <a:lnTo>
                        <a:pt x="730" y="101"/>
                      </a:lnTo>
                      <a:lnTo>
                        <a:pt x="737" y="101"/>
                      </a:lnTo>
                      <a:lnTo>
                        <a:pt x="742" y="101"/>
                      </a:lnTo>
                      <a:lnTo>
                        <a:pt x="749" y="101"/>
                      </a:lnTo>
                      <a:lnTo>
                        <a:pt x="753" y="101"/>
                      </a:lnTo>
                      <a:lnTo>
                        <a:pt x="760" y="101"/>
                      </a:lnTo>
                      <a:lnTo>
                        <a:pt x="777" y="101"/>
                      </a:lnTo>
                      <a:lnTo>
                        <a:pt x="786" y="101"/>
                      </a:lnTo>
                      <a:lnTo>
                        <a:pt x="798" y="101"/>
                      </a:lnTo>
                      <a:lnTo>
                        <a:pt x="810" y="101"/>
                      </a:lnTo>
                      <a:lnTo>
                        <a:pt x="827" y="101"/>
                      </a:lnTo>
                      <a:lnTo>
                        <a:pt x="838" y="101"/>
                      </a:lnTo>
                      <a:lnTo>
                        <a:pt x="855" y="101"/>
                      </a:lnTo>
                      <a:lnTo>
                        <a:pt x="881" y="101"/>
                      </a:lnTo>
                      <a:lnTo>
                        <a:pt x="900" y="101"/>
                      </a:lnTo>
                      <a:lnTo>
                        <a:pt x="926" y="101"/>
                      </a:lnTo>
                      <a:lnTo>
                        <a:pt x="942" y="101"/>
                      </a:lnTo>
                      <a:lnTo>
                        <a:pt x="954" y="101"/>
                      </a:lnTo>
                      <a:lnTo>
                        <a:pt x="968" y="101"/>
                      </a:lnTo>
                      <a:lnTo>
                        <a:pt x="973" y="101"/>
                      </a:lnTo>
                      <a:lnTo>
                        <a:pt x="980" y="101"/>
                      </a:lnTo>
                      <a:lnTo>
                        <a:pt x="982" y="101"/>
                      </a:lnTo>
                      <a:lnTo>
                        <a:pt x="985" y="101"/>
                      </a:lnTo>
                      <a:lnTo>
                        <a:pt x="990" y="101"/>
                      </a:lnTo>
                      <a:lnTo>
                        <a:pt x="992" y="99"/>
                      </a:lnTo>
                      <a:lnTo>
                        <a:pt x="994" y="99"/>
                      </a:lnTo>
                      <a:lnTo>
                        <a:pt x="997" y="99"/>
                      </a:lnTo>
                      <a:lnTo>
                        <a:pt x="999" y="99"/>
                      </a:lnTo>
                      <a:lnTo>
                        <a:pt x="1001" y="99"/>
                      </a:lnTo>
                      <a:lnTo>
                        <a:pt x="1004" y="97"/>
                      </a:lnTo>
                      <a:lnTo>
                        <a:pt x="1006" y="97"/>
                      </a:lnTo>
                      <a:lnTo>
                        <a:pt x="1008" y="97"/>
                      </a:lnTo>
                      <a:lnTo>
                        <a:pt x="1008" y="97"/>
                      </a:lnTo>
                      <a:lnTo>
                        <a:pt x="1011" y="97"/>
                      </a:lnTo>
                      <a:lnTo>
                        <a:pt x="1013" y="94"/>
                      </a:lnTo>
                      <a:lnTo>
                        <a:pt x="1016" y="94"/>
                      </a:lnTo>
                      <a:lnTo>
                        <a:pt x="1018" y="94"/>
                      </a:lnTo>
                      <a:lnTo>
                        <a:pt x="1023" y="92"/>
                      </a:lnTo>
                      <a:lnTo>
                        <a:pt x="1025" y="92"/>
                      </a:lnTo>
                      <a:lnTo>
                        <a:pt x="1027" y="92"/>
                      </a:lnTo>
                      <a:lnTo>
                        <a:pt x="1030" y="92"/>
                      </a:lnTo>
                      <a:lnTo>
                        <a:pt x="1034" y="90"/>
                      </a:lnTo>
                      <a:lnTo>
                        <a:pt x="1037" y="90"/>
                      </a:lnTo>
                      <a:lnTo>
                        <a:pt x="1039" y="90"/>
                      </a:lnTo>
                      <a:lnTo>
                        <a:pt x="1041" y="90"/>
                      </a:lnTo>
                      <a:lnTo>
                        <a:pt x="1044" y="90"/>
                      </a:lnTo>
                      <a:lnTo>
                        <a:pt x="1044" y="87"/>
                      </a:lnTo>
                      <a:lnTo>
                        <a:pt x="1046" y="87"/>
                      </a:lnTo>
                      <a:lnTo>
                        <a:pt x="1049" y="87"/>
                      </a:lnTo>
                      <a:lnTo>
                        <a:pt x="1051" y="87"/>
                      </a:lnTo>
                      <a:lnTo>
                        <a:pt x="1053" y="87"/>
                      </a:lnTo>
                      <a:lnTo>
                        <a:pt x="1056" y="87"/>
                      </a:lnTo>
                      <a:lnTo>
                        <a:pt x="1058" y="87"/>
                      </a:lnTo>
                      <a:lnTo>
                        <a:pt x="1060" y="87"/>
                      </a:lnTo>
                      <a:lnTo>
                        <a:pt x="1063" y="85"/>
                      </a:lnTo>
                      <a:lnTo>
                        <a:pt x="1065" y="85"/>
                      </a:lnTo>
                      <a:lnTo>
                        <a:pt x="1065" y="85"/>
                      </a:lnTo>
                      <a:lnTo>
                        <a:pt x="1067" y="85"/>
                      </a:lnTo>
                      <a:lnTo>
                        <a:pt x="1070" y="85"/>
                      </a:lnTo>
                      <a:lnTo>
                        <a:pt x="1072" y="85"/>
                      </a:lnTo>
                      <a:lnTo>
                        <a:pt x="1075" y="85"/>
                      </a:lnTo>
                      <a:lnTo>
                        <a:pt x="1077" y="85"/>
                      </a:lnTo>
                      <a:lnTo>
                        <a:pt x="1079" y="85"/>
                      </a:lnTo>
                      <a:lnTo>
                        <a:pt x="1082" y="85"/>
                      </a:lnTo>
                      <a:lnTo>
                        <a:pt x="1084" y="85"/>
                      </a:lnTo>
                      <a:lnTo>
                        <a:pt x="1086" y="85"/>
                      </a:lnTo>
                      <a:lnTo>
                        <a:pt x="1089" y="85"/>
                      </a:lnTo>
                      <a:lnTo>
                        <a:pt x="1093" y="85"/>
                      </a:lnTo>
                      <a:lnTo>
                        <a:pt x="1098" y="85"/>
                      </a:lnTo>
                      <a:lnTo>
                        <a:pt x="1103" y="85"/>
                      </a:lnTo>
                      <a:lnTo>
                        <a:pt x="1105" y="85"/>
                      </a:lnTo>
                      <a:lnTo>
                        <a:pt x="1108" y="85"/>
                      </a:lnTo>
                      <a:lnTo>
                        <a:pt x="1110" y="85"/>
                      </a:lnTo>
                      <a:lnTo>
                        <a:pt x="1112" y="85"/>
                      </a:lnTo>
                      <a:lnTo>
                        <a:pt x="1115" y="85"/>
                      </a:lnTo>
                      <a:lnTo>
                        <a:pt x="1117" y="85"/>
                      </a:lnTo>
                      <a:lnTo>
                        <a:pt x="1119" y="85"/>
                      </a:lnTo>
                      <a:lnTo>
                        <a:pt x="1122" y="85"/>
                      </a:lnTo>
                      <a:lnTo>
                        <a:pt x="1122" y="85"/>
                      </a:lnTo>
                      <a:lnTo>
                        <a:pt x="1124" y="85"/>
                      </a:lnTo>
                      <a:lnTo>
                        <a:pt x="1127" y="85"/>
                      </a:lnTo>
                      <a:lnTo>
                        <a:pt x="1134" y="85"/>
                      </a:lnTo>
                      <a:lnTo>
                        <a:pt x="1136" y="85"/>
                      </a:lnTo>
                      <a:lnTo>
                        <a:pt x="1150" y="85"/>
                      </a:lnTo>
                      <a:lnTo>
                        <a:pt x="1160" y="85"/>
                      </a:lnTo>
                      <a:lnTo>
                        <a:pt x="1167" y="85"/>
                      </a:lnTo>
                      <a:lnTo>
                        <a:pt x="1169" y="85"/>
                      </a:lnTo>
                      <a:lnTo>
                        <a:pt x="1178" y="85"/>
                      </a:lnTo>
                      <a:lnTo>
                        <a:pt x="1181" y="85"/>
                      </a:lnTo>
                      <a:lnTo>
                        <a:pt x="1183" y="85"/>
                      </a:lnTo>
                      <a:lnTo>
                        <a:pt x="1188" y="85"/>
                      </a:lnTo>
                      <a:lnTo>
                        <a:pt x="1190" y="85"/>
                      </a:lnTo>
                      <a:lnTo>
                        <a:pt x="1193" y="85"/>
                      </a:lnTo>
                      <a:lnTo>
                        <a:pt x="1195" y="85"/>
                      </a:lnTo>
                      <a:lnTo>
                        <a:pt x="1200" y="85"/>
                      </a:lnTo>
                      <a:lnTo>
                        <a:pt x="1202" y="85"/>
                      </a:lnTo>
                      <a:lnTo>
                        <a:pt x="1207" y="85"/>
                      </a:lnTo>
                      <a:lnTo>
                        <a:pt x="1209" y="85"/>
                      </a:lnTo>
                      <a:lnTo>
                        <a:pt x="1214" y="85"/>
                      </a:lnTo>
                      <a:lnTo>
                        <a:pt x="1216" y="85"/>
                      </a:lnTo>
                      <a:lnTo>
                        <a:pt x="1219" y="85"/>
                      </a:lnTo>
                      <a:lnTo>
                        <a:pt x="1221" y="85"/>
                      </a:lnTo>
                      <a:lnTo>
                        <a:pt x="1223" y="85"/>
                      </a:lnTo>
                      <a:lnTo>
                        <a:pt x="1226" y="85"/>
                      </a:lnTo>
                      <a:lnTo>
                        <a:pt x="1228" y="85"/>
                      </a:lnTo>
                      <a:lnTo>
                        <a:pt x="1230" y="85"/>
                      </a:lnTo>
                      <a:lnTo>
                        <a:pt x="1233" y="87"/>
                      </a:lnTo>
                      <a:lnTo>
                        <a:pt x="1235" y="87"/>
                      </a:lnTo>
                      <a:lnTo>
                        <a:pt x="1235" y="87"/>
                      </a:lnTo>
                      <a:lnTo>
                        <a:pt x="1238" y="87"/>
                      </a:lnTo>
                      <a:lnTo>
                        <a:pt x="1240" y="87"/>
                      </a:lnTo>
                      <a:lnTo>
                        <a:pt x="1242" y="87"/>
                      </a:lnTo>
                      <a:lnTo>
                        <a:pt x="1245" y="87"/>
                      </a:lnTo>
                      <a:lnTo>
                        <a:pt x="1247" y="90"/>
                      </a:lnTo>
                      <a:lnTo>
                        <a:pt x="1249" y="90"/>
                      </a:lnTo>
                      <a:lnTo>
                        <a:pt x="1252" y="90"/>
                      </a:lnTo>
                      <a:lnTo>
                        <a:pt x="1254" y="90"/>
                      </a:lnTo>
                      <a:lnTo>
                        <a:pt x="1256" y="92"/>
                      </a:lnTo>
                      <a:lnTo>
                        <a:pt x="1259" y="92"/>
                      </a:lnTo>
                      <a:lnTo>
                        <a:pt x="1261" y="92"/>
                      </a:lnTo>
                      <a:lnTo>
                        <a:pt x="1264" y="94"/>
                      </a:lnTo>
                      <a:lnTo>
                        <a:pt x="1266" y="94"/>
                      </a:lnTo>
                      <a:lnTo>
                        <a:pt x="1268" y="94"/>
                      </a:lnTo>
                      <a:lnTo>
                        <a:pt x="1271" y="97"/>
                      </a:lnTo>
                      <a:lnTo>
                        <a:pt x="1273" y="97"/>
                      </a:lnTo>
                      <a:lnTo>
                        <a:pt x="1275" y="97"/>
                      </a:lnTo>
                      <a:lnTo>
                        <a:pt x="1278" y="99"/>
                      </a:lnTo>
                      <a:lnTo>
                        <a:pt x="1280" y="99"/>
                      </a:lnTo>
                      <a:lnTo>
                        <a:pt x="1282" y="101"/>
                      </a:lnTo>
                      <a:lnTo>
                        <a:pt x="1285" y="101"/>
                      </a:lnTo>
                      <a:lnTo>
                        <a:pt x="1287" y="104"/>
                      </a:lnTo>
                      <a:lnTo>
                        <a:pt x="1290" y="104"/>
                      </a:lnTo>
                      <a:lnTo>
                        <a:pt x="1292" y="106"/>
                      </a:lnTo>
                      <a:lnTo>
                        <a:pt x="1292" y="106"/>
                      </a:lnTo>
                      <a:lnTo>
                        <a:pt x="1294" y="108"/>
                      </a:lnTo>
                      <a:lnTo>
                        <a:pt x="1297" y="111"/>
                      </a:lnTo>
                      <a:lnTo>
                        <a:pt x="1299" y="111"/>
                      </a:lnTo>
                      <a:lnTo>
                        <a:pt x="1301" y="113"/>
                      </a:lnTo>
                      <a:lnTo>
                        <a:pt x="1304" y="116"/>
                      </a:lnTo>
                      <a:lnTo>
                        <a:pt x="1306" y="116"/>
                      </a:lnTo>
                      <a:lnTo>
                        <a:pt x="1306" y="118"/>
                      </a:lnTo>
                      <a:lnTo>
                        <a:pt x="1308" y="118"/>
                      </a:lnTo>
                      <a:lnTo>
                        <a:pt x="1311" y="120"/>
                      </a:lnTo>
                      <a:lnTo>
                        <a:pt x="1313" y="123"/>
                      </a:lnTo>
                      <a:lnTo>
                        <a:pt x="1316" y="125"/>
                      </a:lnTo>
                      <a:lnTo>
                        <a:pt x="1318" y="127"/>
                      </a:lnTo>
                      <a:lnTo>
                        <a:pt x="1323" y="127"/>
                      </a:lnTo>
                      <a:lnTo>
                        <a:pt x="1325" y="130"/>
                      </a:lnTo>
                      <a:lnTo>
                        <a:pt x="1327" y="132"/>
                      </a:lnTo>
                      <a:lnTo>
                        <a:pt x="1330" y="134"/>
                      </a:lnTo>
                      <a:lnTo>
                        <a:pt x="1330" y="137"/>
                      </a:lnTo>
                      <a:lnTo>
                        <a:pt x="1332" y="139"/>
                      </a:lnTo>
                      <a:lnTo>
                        <a:pt x="1334" y="142"/>
                      </a:lnTo>
                      <a:lnTo>
                        <a:pt x="1337" y="146"/>
                      </a:lnTo>
                      <a:lnTo>
                        <a:pt x="1339" y="146"/>
                      </a:lnTo>
                      <a:lnTo>
                        <a:pt x="1339" y="149"/>
                      </a:lnTo>
                      <a:lnTo>
                        <a:pt x="1341" y="151"/>
                      </a:lnTo>
                      <a:lnTo>
                        <a:pt x="1344" y="153"/>
                      </a:lnTo>
                      <a:lnTo>
                        <a:pt x="1344" y="156"/>
                      </a:lnTo>
                      <a:lnTo>
                        <a:pt x="1346" y="158"/>
                      </a:lnTo>
                      <a:lnTo>
                        <a:pt x="1349" y="160"/>
                      </a:lnTo>
                      <a:lnTo>
                        <a:pt x="1351" y="165"/>
                      </a:lnTo>
                      <a:lnTo>
                        <a:pt x="1351" y="170"/>
                      </a:lnTo>
                      <a:lnTo>
                        <a:pt x="1353" y="172"/>
                      </a:lnTo>
                      <a:lnTo>
                        <a:pt x="1353" y="175"/>
                      </a:lnTo>
                      <a:lnTo>
                        <a:pt x="1356" y="177"/>
                      </a:lnTo>
                      <a:lnTo>
                        <a:pt x="1358" y="179"/>
                      </a:lnTo>
                      <a:lnTo>
                        <a:pt x="1358" y="182"/>
                      </a:lnTo>
                      <a:lnTo>
                        <a:pt x="1360" y="184"/>
                      </a:lnTo>
                      <a:lnTo>
                        <a:pt x="1363" y="184"/>
                      </a:lnTo>
                      <a:lnTo>
                        <a:pt x="1363" y="186"/>
                      </a:lnTo>
                      <a:lnTo>
                        <a:pt x="1365" y="189"/>
                      </a:lnTo>
                      <a:lnTo>
                        <a:pt x="1367" y="191"/>
                      </a:lnTo>
                      <a:lnTo>
                        <a:pt x="1367" y="194"/>
                      </a:lnTo>
                      <a:lnTo>
                        <a:pt x="1370" y="196"/>
                      </a:lnTo>
                      <a:lnTo>
                        <a:pt x="1372" y="201"/>
                      </a:lnTo>
                      <a:lnTo>
                        <a:pt x="1375" y="203"/>
                      </a:lnTo>
                      <a:lnTo>
                        <a:pt x="1377" y="205"/>
                      </a:lnTo>
                      <a:lnTo>
                        <a:pt x="1379" y="208"/>
                      </a:lnTo>
                      <a:lnTo>
                        <a:pt x="1382" y="210"/>
                      </a:lnTo>
                      <a:lnTo>
                        <a:pt x="1384" y="212"/>
                      </a:lnTo>
                      <a:lnTo>
                        <a:pt x="1386" y="212"/>
                      </a:lnTo>
                      <a:lnTo>
                        <a:pt x="1389" y="215"/>
                      </a:lnTo>
                      <a:lnTo>
                        <a:pt x="1391" y="217"/>
                      </a:lnTo>
                      <a:lnTo>
                        <a:pt x="1393" y="220"/>
                      </a:lnTo>
                      <a:lnTo>
                        <a:pt x="1396" y="222"/>
                      </a:lnTo>
                      <a:lnTo>
                        <a:pt x="1398" y="222"/>
                      </a:lnTo>
                      <a:lnTo>
                        <a:pt x="1401" y="224"/>
                      </a:lnTo>
                      <a:lnTo>
                        <a:pt x="1403" y="224"/>
                      </a:lnTo>
                      <a:lnTo>
                        <a:pt x="1405" y="224"/>
                      </a:lnTo>
                      <a:lnTo>
                        <a:pt x="1408" y="227"/>
                      </a:lnTo>
                      <a:lnTo>
                        <a:pt x="1408" y="227"/>
                      </a:lnTo>
                      <a:lnTo>
                        <a:pt x="1410" y="227"/>
                      </a:lnTo>
                      <a:lnTo>
                        <a:pt x="1415" y="227"/>
                      </a:lnTo>
                      <a:lnTo>
                        <a:pt x="1417" y="227"/>
                      </a:lnTo>
                      <a:lnTo>
                        <a:pt x="1419" y="227"/>
                      </a:lnTo>
                      <a:lnTo>
                        <a:pt x="1422" y="224"/>
                      </a:lnTo>
                      <a:lnTo>
                        <a:pt x="1424" y="224"/>
                      </a:lnTo>
                      <a:lnTo>
                        <a:pt x="1427" y="222"/>
                      </a:lnTo>
                      <a:lnTo>
                        <a:pt x="1429" y="222"/>
                      </a:lnTo>
                      <a:lnTo>
                        <a:pt x="1429" y="220"/>
                      </a:lnTo>
                      <a:lnTo>
                        <a:pt x="1431" y="220"/>
                      </a:lnTo>
                      <a:lnTo>
                        <a:pt x="1434" y="217"/>
                      </a:lnTo>
                      <a:lnTo>
                        <a:pt x="1436" y="217"/>
                      </a:lnTo>
                      <a:lnTo>
                        <a:pt x="1436" y="215"/>
                      </a:lnTo>
                      <a:lnTo>
                        <a:pt x="1438" y="215"/>
                      </a:lnTo>
                      <a:lnTo>
                        <a:pt x="1438" y="212"/>
                      </a:lnTo>
                      <a:lnTo>
                        <a:pt x="1441" y="210"/>
                      </a:lnTo>
                      <a:lnTo>
                        <a:pt x="1443" y="208"/>
                      </a:lnTo>
                      <a:lnTo>
                        <a:pt x="1445" y="205"/>
                      </a:lnTo>
                      <a:lnTo>
                        <a:pt x="1448" y="203"/>
                      </a:lnTo>
                      <a:lnTo>
                        <a:pt x="1450" y="201"/>
                      </a:lnTo>
                      <a:lnTo>
                        <a:pt x="1453" y="198"/>
                      </a:lnTo>
                      <a:lnTo>
                        <a:pt x="1455" y="196"/>
                      </a:lnTo>
                      <a:lnTo>
                        <a:pt x="1457" y="194"/>
                      </a:lnTo>
                      <a:lnTo>
                        <a:pt x="1460" y="191"/>
                      </a:lnTo>
                      <a:lnTo>
                        <a:pt x="1462" y="191"/>
                      </a:lnTo>
                      <a:lnTo>
                        <a:pt x="1462" y="189"/>
                      </a:lnTo>
                      <a:lnTo>
                        <a:pt x="1464" y="186"/>
                      </a:lnTo>
                      <a:lnTo>
                        <a:pt x="1467" y="184"/>
                      </a:lnTo>
                      <a:lnTo>
                        <a:pt x="1467" y="184"/>
                      </a:lnTo>
                      <a:lnTo>
                        <a:pt x="1469" y="182"/>
                      </a:lnTo>
                      <a:lnTo>
                        <a:pt x="1471" y="179"/>
                      </a:lnTo>
                      <a:lnTo>
                        <a:pt x="1474" y="179"/>
                      </a:lnTo>
                      <a:lnTo>
                        <a:pt x="1476" y="177"/>
                      </a:lnTo>
                      <a:lnTo>
                        <a:pt x="1476" y="175"/>
                      </a:lnTo>
                      <a:lnTo>
                        <a:pt x="1478" y="175"/>
                      </a:lnTo>
                      <a:lnTo>
                        <a:pt x="1481" y="172"/>
                      </a:lnTo>
                      <a:lnTo>
                        <a:pt x="1481" y="170"/>
                      </a:lnTo>
                      <a:lnTo>
                        <a:pt x="1483" y="170"/>
                      </a:lnTo>
                      <a:lnTo>
                        <a:pt x="1486" y="168"/>
                      </a:lnTo>
                      <a:lnTo>
                        <a:pt x="1488" y="165"/>
                      </a:lnTo>
                      <a:lnTo>
                        <a:pt x="1490" y="163"/>
                      </a:lnTo>
                      <a:lnTo>
                        <a:pt x="1493" y="160"/>
                      </a:lnTo>
                      <a:lnTo>
                        <a:pt x="1495" y="158"/>
                      </a:lnTo>
                      <a:lnTo>
                        <a:pt x="1497" y="156"/>
                      </a:lnTo>
                      <a:lnTo>
                        <a:pt x="1500" y="156"/>
                      </a:lnTo>
                      <a:lnTo>
                        <a:pt x="1502" y="153"/>
                      </a:lnTo>
                      <a:lnTo>
                        <a:pt x="1504" y="151"/>
                      </a:lnTo>
                      <a:lnTo>
                        <a:pt x="1507" y="149"/>
                      </a:lnTo>
                      <a:lnTo>
                        <a:pt x="1509" y="146"/>
                      </a:lnTo>
                      <a:lnTo>
                        <a:pt x="1512" y="144"/>
                      </a:lnTo>
                      <a:lnTo>
                        <a:pt x="1514" y="144"/>
                      </a:lnTo>
                      <a:lnTo>
                        <a:pt x="1516" y="142"/>
                      </a:lnTo>
                      <a:lnTo>
                        <a:pt x="1519" y="139"/>
                      </a:lnTo>
                      <a:lnTo>
                        <a:pt x="1521" y="139"/>
                      </a:lnTo>
                      <a:lnTo>
                        <a:pt x="1521" y="137"/>
                      </a:lnTo>
                      <a:lnTo>
                        <a:pt x="1523" y="134"/>
                      </a:lnTo>
                      <a:lnTo>
                        <a:pt x="1526" y="134"/>
                      </a:lnTo>
                      <a:lnTo>
                        <a:pt x="1528" y="132"/>
                      </a:lnTo>
                      <a:lnTo>
                        <a:pt x="1530" y="130"/>
                      </a:lnTo>
                      <a:lnTo>
                        <a:pt x="1533" y="130"/>
                      </a:lnTo>
                      <a:lnTo>
                        <a:pt x="1535" y="127"/>
                      </a:lnTo>
                      <a:lnTo>
                        <a:pt x="1538" y="127"/>
                      </a:lnTo>
                      <a:lnTo>
                        <a:pt x="1540" y="127"/>
                      </a:lnTo>
                      <a:lnTo>
                        <a:pt x="1545" y="125"/>
                      </a:lnTo>
                      <a:lnTo>
                        <a:pt x="1547" y="125"/>
                      </a:lnTo>
                      <a:lnTo>
                        <a:pt x="1549" y="125"/>
                      </a:lnTo>
                      <a:lnTo>
                        <a:pt x="1552" y="127"/>
                      </a:lnTo>
                      <a:lnTo>
                        <a:pt x="1554" y="127"/>
                      </a:lnTo>
                      <a:lnTo>
                        <a:pt x="1556" y="127"/>
                      </a:lnTo>
                      <a:lnTo>
                        <a:pt x="1561" y="127"/>
                      </a:lnTo>
                      <a:lnTo>
                        <a:pt x="1564" y="127"/>
                      </a:lnTo>
                      <a:lnTo>
                        <a:pt x="1571" y="130"/>
                      </a:lnTo>
                      <a:lnTo>
                        <a:pt x="1575" y="130"/>
                      </a:lnTo>
                      <a:lnTo>
                        <a:pt x="1578" y="130"/>
                      </a:lnTo>
                      <a:lnTo>
                        <a:pt x="1580" y="132"/>
                      </a:lnTo>
                      <a:lnTo>
                        <a:pt x="1582" y="132"/>
                      </a:lnTo>
                      <a:lnTo>
                        <a:pt x="1587" y="132"/>
                      </a:lnTo>
                      <a:lnTo>
                        <a:pt x="1594" y="134"/>
                      </a:lnTo>
                      <a:lnTo>
                        <a:pt x="1599" y="134"/>
                      </a:lnTo>
                      <a:lnTo>
                        <a:pt x="1601" y="134"/>
                      </a:lnTo>
                      <a:lnTo>
                        <a:pt x="1608" y="134"/>
                      </a:lnTo>
                      <a:lnTo>
                        <a:pt x="1623" y="137"/>
                      </a:lnTo>
                      <a:lnTo>
                        <a:pt x="1625" y="137"/>
                      </a:lnTo>
                      <a:lnTo>
                        <a:pt x="1627" y="137"/>
                      </a:lnTo>
                      <a:lnTo>
                        <a:pt x="1630" y="137"/>
                      </a:lnTo>
                      <a:lnTo>
                        <a:pt x="1632" y="137"/>
                      </a:lnTo>
                      <a:lnTo>
                        <a:pt x="1634" y="137"/>
                      </a:lnTo>
                      <a:lnTo>
                        <a:pt x="1644" y="137"/>
                      </a:lnTo>
                      <a:lnTo>
                        <a:pt x="1651" y="137"/>
                      </a:lnTo>
                      <a:lnTo>
                        <a:pt x="1653" y="137"/>
                      </a:lnTo>
                      <a:lnTo>
                        <a:pt x="1660" y="139"/>
                      </a:lnTo>
                      <a:lnTo>
                        <a:pt x="1672" y="139"/>
                      </a:lnTo>
                      <a:lnTo>
                        <a:pt x="1677" y="139"/>
                      </a:lnTo>
                      <a:lnTo>
                        <a:pt x="1679" y="139"/>
                      </a:lnTo>
                      <a:lnTo>
                        <a:pt x="1682" y="139"/>
                      </a:lnTo>
                      <a:lnTo>
                        <a:pt x="1689" y="142"/>
                      </a:lnTo>
                      <a:lnTo>
                        <a:pt x="1691" y="142"/>
                      </a:lnTo>
                      <a:lnTo>
                        <a:pt x="1693" y="144"/>
                      </a:lnTo>
                      <a:lnTo>
                        <a:pt x="1698" y="144"/>
                      </a:lnTo>
                      <a:lnTo>
                        <a:pt x="1701" y="146"/>
                      </a:lnTo>
                      <a:lnTo>
                        <a:pt x="1705" y="149"/>
                      </a:lnTo>
                      <a:lnTo>
                        <a:pt x="1712" y="151"/>
                      </a:lnTo>
                      <a:lnTo>
                        <a:pt x="1722" y="153"/>
                      </a:lnTo>
                      <a:lnTo>
                        <a:pt x="1722" y="156"/>
                      </a:lnTo>
                      <a:lnTo>
                        <a:pt x="1724" y="156"/>
                      </a:lnTo>
                      <a:lnTo>
                        <a:pt x="1727" y="156"/>
                      </a:lnTo>
                      <a:lnTo>
                        <a:pt x="1727" y="158"/>
                      </a:lnTo>
                      <a:lnTo>
                        <a:pt x="1729" y="158"/>
                      </a:lnTo>
                      <a:lnTo>
                        <a:pt x="1731" y="158"/>
                      </a:lnTo>
                      <a:lnTo>
                        <a:pt x="1734" y="158"/>
                      </a:lnTo>
                      <a:lnTo>
                        <a:pt x="1736" y="158"/>
                      </a:lnTo>
                      <a:lnTo>
                        <a:pt x="1748" y="158"/>
                      </a:lnTo>
                      <a:lnTo>
                        <a:pt x="1748" y="168"/>
                      </a:lnTo>
                      <a:lnTo>
                        <a:pt x="1748" y="172"/>
                      </a:lnTo>
                      <a:lnTo>
                        <a:pt x="1748" y="179"/>
                      </a:lnTo>
                      <a:lnTo>
                        <a:pt x="1748" y="184"/>
                      </a:lnTo>
                      <a:lnTo>
                        <a:pt x="1748" y="194"/>
                      </a:lnTo>
                      <a:lnTo>
                        <a:pt x="1748" y="196"/>
                      </a:lnTo>
                      <a:lnTo>
                        <a:pt x="1748" y="198"/>
                      </a:lnTo>
                      <a:lnTo>
                        <a:pt x="1748" y="203"/>
                      </a:lnTo>
                      <a:lnTo>
                        <a:pt x="1748" y="205"/>
                      </a:lnTo>
                      <a:lnTo>
                        <a:pt x="1748" y="208"/>
                      </a:lnTo>
                      <a:lnTo>
                        <a:pt x="1748" y="210"/>
                      </a:lnTo>
                      <a:lnTo>
                        <a:pt x="1748" y="215"/>
                      </a:lnTo>
                      <a:lnTo>
                        <a:pt x="1745" y="215"/>
                      </a:lnTo>
                      <a:lnTo>
                        <a:pt x="1743" y="224"/>
                      </a:lnTo>
                      <a:lnTo>
                        <a:pt x="1741" y="227"/>
                      </a:lnTo>
                      <a:lnTo>
                        <a:pt x="1741" y="229"/>
                      </a:lnTo>
                      <a:lnTo>
                        <a:pt x="1738" y="234"/>
                      </a:lnTo>
                      <a:lnTo>
                        <a:pt x="1736" y="236"/>
                      </a:lnTo>
                      <a:lnTo>
                        <a:pt x="1734" y="238"/>
                      </a:lnTo>
                      <a:lnTo>
                        <a:pt x="1731" y="241"/>
                      </a:lnTo>
                      <a:lnTo>
                        <a:pt x="1731" y="241"/>
                      </a:lnTo>
                      <a:lnTo>
                        <a:pt x="1729" y="241"/>
                      </a:lnTo>
                      <a:lnTo>
                        <a:pt x="1729" y="243"/>
                      </a:lnTo>
                      <a:lnTo>
                        <a:pt x="1727" y="243"/>
                      </a:lnTo>
                      <a:lnTo>
                        <a:pt x="1727" y="246"/>
                      </a:lnTo>
                      <a:lnTo>
                        <a:pt x="1724" y="246"/>
                      </a:lnTo>
                      <a:lnTo>
                        <a:pt x="1722" y="248"/>
                      </a:lnTo>
                      <a:lnTo>
                        <a:pt x="1715" y="253"/>
                      </a:lnTo>
                      <a:lnTo>
                        <a:pt x="1703" y="262"/>
                      </a:lnTo>
                      <a:lnTo>
                        <a:pt x="1701" y="264"/>
                      </a:lnTo>
                      <a:lnTo>
                        <a:pt x="1701" y="267"/>
                      </a:lnTo>
                      <a:lnTo>
                        <a:pt x="1698" y="269"/>
                      </a:lnTo>
                      <a:lnTo>
                        <a:pt x="1696" y="269"/>
                      </a:lnTo>
                      <a:lnTo>
                        <a:pt x="1696" y="271"/>
                      </a:lnTo>
                      <a:lnTo>
                        <a:pt x="1693" y="274"/>
                      </a:lnTo>
                      <a:lnTo>
                        <a:pt x="1691" y="274"/>
                      </a:lnTo>
                      <a:lnTo>
                        <a:pt x="1691" y="276"/>
                      </a:lnTo>
                      <a:lnTo>
                        <a:pt x="1691" y="279"/>
                      </a:lnTo>
                      <a:lnTo>
                        <a:pt x="1686" y="290"/>
                      </a:lnTo>
                      <a:lnTo>
                        <a:pt x="1684" y="293"/>
                      </a:lnTo>
                      <a:lnTo>
                        <a:pt x="1684" y="295"/>
                      </a:lnTo>
                      <a:lnTo>
                        <a:pt x="1684" y="297"/>
                      </a:lnTo>
                      <a:lnTo>
                        <a:pt x="1682" y="297"/>
                      </a:lnTo>
                      <a:lnTo>
                        <a:pt x="1682" y="300"/>
                      </a:lnTo>
                      <a:lnTo>
                        <a:pt x="1682" y="302"/>
                      </a:lnTo>
                      <a:lnTo>
                        <a:pt x="1679" y="309"/>
                      </a:lnTo>
                      <a:lnTo>
                        <a:pt x="1675" y="326"/>
                      </a:lnTo>
                      <a:lnTo>
                        <a:pt x="1670" y="347"/>
                      </a:lnTo>
                      <a:lnTo>
                        <a:pt x="1667" y="357"/>
                      </a:lnTo>
                      <a:lnTo>
                        <a:pt x="1665" y="361"/>
                      </a:lnTo>
                      <a:lnTo>
                        <a:pt x="1663" y="368"/>
                      </a:lnTo>
                      <a:lnTo>
                        <a:pt x="1663" y="373"/>
                      </a:lnTo>
                      <a:lnTo>
                        <a:pt x="1660" y="375"/>
                      </a:lnTo>
                      <a:lnTo>
                        <a:pt x="1660" y="378"/>
                      </a:lnTo>
                      <a:lnTo>
                        <a:pt x="1658" y="380"/>
                      </a:lnTo>
                      <a:lnTo>
                        <a:pt x="1658" y="383"/>
                      </a:lnTo>
                      <a:lnTo>
                        <a:pt x="1656" y="387"/>
                      </a:lnTo>
                      <a:lnTo>
                        <a:pt x="1653" y="390"/>
                      </a:lnTo>
                      <a:lnTo>
                        <a:pt x="1649" y="394"/>
                      </a:lnTo>
                      <a:lnTo>
                        <a:pt x="1649" y="397"/>
                      </a:lnTo>
                      <a:lnTo>
                        <a:pt x="1649" y="399"/>
                      </a:lnTo>
                      <a:lnTo>
                        <a:pt x="1646" y="399"/>
                      </a:lnTo>
                      <a:lnTo>
                        <a:pt x="1646" y="401"/>
                      </a:lnTo>
                      <a:lnTo>
                        <a:pt x="1644" y="404"/>
                      </a:lnTo>
                      <a:lnTo>
                        <a:pt x="1641" y="406"/>
                      </a:lnTo>
                      <a:lnTo>
                        <a:pt x="1651" y="413"/>
                      </a:lnTo>
                      <a:lnTo>
                        <a:pt x="1658" y="418"/>
                      </a:lnTo>
                      <a:lnTo>
                        <a:pt x="1809" y="550"/>
                      </a:lnTo>
                      <a:lnTo>
                        <a:pt x="1812" y="553"/>
                      </a:lnTo>
                      <a:lnTo>
                        <a:pt x="1826" y="564"/>
                      </a:lnTo>
                      <a:lnTo>
                        <a:pt x="1859" y="588"/>
                      </a:lnTo>
                      <a:lnTo>
                        <a:pt x="1866" y="598"/>
                      </a:lnTo>
                      <a:lnTo>
                        <a:pt x="1868" y="600"/>
                      </a:lnTo>
                      <a:lnTo>
                        <a:pt x="1871" y="602"/>
                      </a:lnTo>
                      <a:lnTo>
                        <a:pt x="1904" y="631"/>
                      </a:lnTo>
                      <a:lnTo>
                        <a:pt x="1915" y="638"/>
                      </a:lnTo>
                      <a:lnTo>
                        <a:pt x="1920" y="645"/>
                      </a:lnTo>
                      <a:lnTo>
                        <a:pt x="1923" y="647"/>
                      </a:lnTo>
                      <a:lnTo>
                        <a:pt x="1927" y="649"/>
                      </a:lnTo>
                      <a:lnTo>
                        <a:pt x="1939" y="659"/>
                      </a:lnTo>
                      <a:lnTo>
                        <a:pt x="1941" y="661"/>
                      </a:lnTo>
                      <a:lnTo>
                        <a:pt x="1949" y="666"/>
                      </a:lnTo>
                      <a:lnTo>
                        <a:pt x="1951" y="666"/>
                      </a:lnTo>
                      <a:lnTo>
                        <a:pt x="1958" y="671"/>
                      </a:lnTo>
                      <a:lnTo>
                        <a:pt x="1963" y="673"/>
                      </a:lnTo>
                      <a:lnTo>
                        <a:pt x="1967" y="675"/>
                      </a:lnTo>
                      <a:lnTo>
                        <a:pt x="1972" y="680"/>
                      </a:lnTo>
                      <a:lnTo>
                        <a:pt x="1975" y="680"/>
                      </a:lnTo>
                      <a:lnTo>
                        <a:pt x="1979" y="683"/>
                      </a:lnTo>
                      <a:lnTo>
                        <a:pt x="1982" y="685"/>
                      </a:lnTo>
                      <a:lnTo>
                        <a:pt x="1984" y="685"/>
                      </a:lnTo>
                      <a:lnTo>
                        <a:pt x="2005" y="694"/>
                      </a:lnTo>
                      <a:lnTo>
                        <a:pt x="2017" y="697"/>
                      </a:lnTo>
                      <a:lnTo>
                        <a:pt x="2029" y="701"/>
                      </a:lnTo>
                      <a:lnTo>
                        <a:pt x="2074" y="723"/>
                      </a:lnTo>
                      <a:lnTo>
                        <a:pt x="2081" y="725"/>
                      </a:lnTo>
                      <a:lnTo>
                        <a:pt x="2081" y="727"/>
                      </a:lnTo>
                      <a:lnTo>
                        <a:pt x="2086" y="727"/>
                      </a:lnTo>
                      <a:lnTo>
                        <a:pt x="2088" y="732"/>
                      </a:lnTo>
                      <a:lnTo>
                        <a:pt x="2093" y="735"/>
                      </a:lnTo>
                      <a:lnTo>
                        <a:pt x="2095" y="737"/>
                      </a:lnTo>
                      <a:lnTo>
                        <a:pt x="2100" y="739"/>
                      </a:lnTo>
                      <a:lnTo>
                        <a:pt x="2104" y="742"/>
                      </a:lnTo>
                      <a:lnTo>
                        <a:pt x="2109" y="746"/>
                      </a:lnTo>
                      <a:lnTo>
                        <a:pt x="2114" y="746"/>
                      </a:lnTo>
                      <a:lnTo>
                        <a:pt x="2123" y="744"/>
                      </a:lnTo>
                      <a:lnTo>
                        <a:pt x="2133" y="744"/>
                      </a:lnTo>
                      <a:lnTo>
                        <a:pt x="2135" y="744"/>
                      </a:lnTo>
                      <a:lnTo>
                        <a:pt x="2140" y="744"/>
                      </a:lnTo>
                      <a:lnTo>
                        <a:pt x="2142" y="744"/>
                      </a:lnTo>
                      <a:lnTo>
                        <a:pt x="2149" y="744"/>
                      </a:lnTo>
                      <a:lnTo>
                        <a:pt x="2152" y="744"/>
                      </a:lnTo>
                      <a:lnTo>
                        <a:pt x="2159" y="744"/>
                      </a:lnTo>
                      <a:lnTo>
                        <a:pt x="2164" y="744"/>
                      </a:lnTo>
                      <a:lnTo>
                        <a:pt x="2171" y="744"/>
                      </a:lnTo>
                      <a:lnTo>
                        <a:pt x="2173" y="742"/>
                      </a:lnTo>
                      <a:lnTo>
                        <a:pt x="2180" y="742"/>
                      </a:lnTo>
                      <a:lnTo>
                        <a:pt x="2185" y="742"/>
                      </a:lnTo>
                      <a:lnTo>
                        <a:pt x="2187" y="742"/>
                      </a:lnTo>
                      <a:lnTo>
                        <a:pt x="2194" y="742"/>
                      </a:lnTo>
                      <a:lnTo>
                        <a:pt x="2199" y="742"/>
                      </a:lnTo>
                      <a:lnTo>
                        <a:pt x="2201" y="742"/>
                      </a:lnTo>
                      <a:lnTo>
                        <a:pt x="2206" y="742"/>
                      </a:lnTo>
                      <a:lnTo>
                        <a:pt x="2213" y="742"/>
                      </a:lnTo>
                      <a:lnTo>
                        <a:pt x="2218" y="742"/>
                      </a:lnTo>
                      <a:lnTo>
                        <a:pt x="2223" y="742"/>
                      </a:lnTo>
                      <a:lnTo>
                        <a:pt x="2225" y="739"/>
                      </a:lnTo>
                      <a:lnTo>
                        <a:pt x="2232" y="739"/>
                      </a:lnTo>
                      <a:lnTo>
                        <a:pt x="2234" y="739"/>
                      </a:lnTo>
                      <a:lnTo>
                        <a:pt x="2237" y="739"/>
                      </a:lnTo>
                      <a:lnTo>
                        <a:pt x="2241" y="739"/>
                      </a:lnTo>
                      <a:lnTo>
                        <a:pt x="2244" y="737"/>
                      </a:lnTo>
                      <a:lnTo>
                        <a:pt x="2249" y="737"/>
                      </a:lnTo>
                      <a:lnTo>
                        <a:pt x="2251" y="737"/>
                      </a:lnTo>
                      <a:lnTo>
                        <a:pt x="2253" y="735"/>
                      </a:lnTo>
                      <a:lnTo>
                        <a:pt x="2256" y="735"/>
                      </a:lnTo>
                      <a:lnTo>
                        <a:pt x="2258" y="735"/>
                      </a:lnTo>
                      <a:lnTo>
                        <a:pt x="2258" y="732"/>
                      </a:lnTo>
                      <a:lnTo>
                        <a:pt x="2260" y="732"/>
                      </a:lnTo>
                      <a:lnTo>
                        <a:pt x="2263" y="732"/>
                      </a:lnTo>
                      <a:lnTo>
                        <a:pt x="2265" y="730"/>
                      </a:lnTo>
                      <a:lnTo>
                        <a:pt x="2267" y="730"/>
                      </a:lnTo>
                      <a:lnTo>
                        <a:pt x="2267" y="727"/>
                      </a:lnTo>
                      <a:lnTo>
                        <a:pt x="2270" y="727"/>
                      </a:lnTo>
                      <a:lnTo>
                        <a:pt x="2272" y="725"/>
                      </a:lnTo>
                      <a:lnTo>
                        <a:pt x="2277" y="723"/>
                      </a:lnTo>
                      <a:lnTo>
                        <a:pt x="2279" y="720"/>
                      </a:lnTo>
                      <a:lnTo>
                        <a:pt x="2284" y="718"/>
                      </a:lnTo>
                      <a:lnTo>
                        <a:pt x="2286" y="716"/>
                      </a:lnTo>
                      <a:lnTo>
                        <a:pt x="2289" y="716"/>
                      </a:lnTo>
                      <a:lnTo>
                        <a:pt x="2291" y="713"/>
                      </a:lnTo>
                      <a:lnTo>
                        <a:pt x="2293" y="713"/>
                      </a:lnTo>
                      <a:lnTo>
                        <a:pt x="2296" y="711"/>
                      </a:lnTo>
                      <a:lnTo>
                        <a:pt x="2298" y="711"/>
                      </a:lnTo>
                      <a:lnTo>
                        <a:pt x="2301" y="709"/>
                      </a:lnTo>
                      <a:lnTo>
                        <a:pt x="2303" y="709"/>
                      </a:lnTo>
                      <a:lnTo>
                        <a:pt x="2305" y="706"/>
                      </a:lnTo>
                      <a:lnTo>
                        <a:pt x="2308" y="706"/>
                      </a:lnTo>
                      <a:lnTo>
                        <a:pt x="2310" y="704"/>
                      </a:lnTo>
                      <a:lnTo>
                        <a:pt x="2312" y="704"/>
                      </a:lnTo>
                      <a:lnTo>
                        <a:pt x="2315" y="704"/>
                      </a:lnTo>
                      <a:lnTo>
                        <a:pt x="2315" y="704"/>
                      </a:lnTo>
                      <a:lnTo>
                        <a:pt x="2315" y="701"/>
                      </a:lnTo>
                      <a:lnTo>
                        <a:pt x="2317" y="701"/>
                      </a:lnTo>
                      <a:lnTo>
                        <a:pt x="2319" y="701"/>
                      </a:lnTo>
                      <a:lnTo>
                        <a:pt x="2322" y="701"/>
                      </a:lnTo>
                      <a:lnTo>
                        <a:pt x="2324" y="701"/>
                      </a:lnTo>
                      <a:lnTo>
                        <a:pt x="2326" y="701"/>
                      </a:lnTo>
                      <a:lnTo>
                        <a:pt x="2329" y="701"/>
                      </a:lnTo>
                      <a:lnTo>
                        <a:pt x="2331" y="701"/>
                      </a:lnTo>
                      <a:lnTo>
                        <a:pt x="2334" y="701"/>
                      </a:lnTo>
                      <a:lnTo>
                        <a:pt x="2336" y="701"/>
                      </a:lnTo>
                      <a:lnTo>
                        <a:pt x="2341" y="701"/>
                      </a:lnTo>
                      <a:lnTo>
                        <a:pt x="2343" y="701"/>
                      </a:lnTo>
                      <a:lnTo>
                        <a:pt x="2348" y="701"/>
                      </a:lnTo>
                      <a:lnTo>
                        <a:pt x="2355" y="701"/>
                      </a:lnTo>
                      <a:lnTo>
                        <a:pt x="2364" y="701"/>
                      </a:lnTo>
                      <a:lnTo>
                        <a:pt x="2367" y="701"/>
                      </a:lnTo>
                      <a:lnTo>
                        <a:pt x="2369" y="701"/>
                      </a:lnTo>
                      <a:lnTo>
                        <a:pt x="2371" y="704"/>
                      </a:lnTo>
                      <a:lnTo>
                        <a:pt x="2371" y="704"/>
                      </a:lnTo>
                      <a:lnTo>
                        <a:pt x="2374" y="704"/>
                      </a:lnTo>
                      <a:lnTo>
                        <a:pt x="2376" y="704"/>
                      </a:lnTo>
                      <a:lnTo>
                        <a:pt x="2378" y="704"/>
                      </a:lnTo>
                      <a:lnTo>
                        <a:pt x="2381" y="704"/>
                      </a:lnTo>
                      <a:lnTo>
                        <a:pt x="2381" y="706"/>
                      </a:lnTo>
                      <a:lnTo>
                        <a:pt x="2383" y="706"/>
                      </a:lnTo>
                      <a:lnTo>
                        <a:pt x="2386" y="706"/>
                      </a:lnTo>
                      <a:lnTo>
                        <a:pt x="2388" y="709"/>
                      </a:lnTo>
                      <a:lnTo>
                        <a:pt x="2390" y="709"/>
                      </a:lnTo>
                      <a:lnTo>
                        <a:pt x="2393" y="709"/>
                      </a:lnTo>
                      <a:lnTo>
                        <a:pt x="2395" y="711"/>
                      </a:lnTo>
                      <a:lnTo>
                        <a:pt x="2397" y="713"/>
                      </a:lnTo>
                      <a:lnTo>
                        <a:pt x="2402" y="716"/>
                      </a:lnTo>
                      <a:lnTo>
                        <a:pt x="2407" y="718"/>
                      </a:lnTo>
                      <a:lnTo>
                        <a:pt x="2409" y="720"/>
                      </a:lnTo>
                      <a:lnTo>
                        <a:pt x="2412" y="720"/>
                      </a:lnTo>
                      <a:lnTo>
                        <a:pt x="2414" y="723"/>
                      </a:lnTo>
                      <a:lnTo>
                        <a:pt x="2419" y="725"/>
                      </a:lnTo>
                      <a:lnTo>
                        <a:pt x="2423" y="727"/>
                      </a:lnTo>
                      <a:lnTo>
                        <a:pt x="2426" y="732"/>
                      </a:lnTo>
                      <a:lnTo>
                        <a:pt x="2428" y="732"/>
                      </a:lnTo>
                      <a:lnTo>
                        <a:pt x="2428" y="732"/>
                      </a:lnTo>
                      <a:lnTo>
                        <a:pt x="2428" y="735"/>
                      </a:lnTo>
                      <a:lnTo>
                        <a:pt x="2433" y="737"/>
                      </a:lnTo>
                      <a:lnTo>
                        <a:pt x="2438" y="742"/>
                      </a:lnTo>
                      <a:lnTo>
                        <a:pt x="2445" y="746"/>
                      </a:lnTo>
                      <a:lnTo>
                        <a:pt x="2449" y="749"/>
                      </a:lnTo>
                      <a:lnTo>
                        <a:pt x="2454" y="751"/>
                      </a:lnTo>
                      <a:lnTo>
                        <a:pt x="2459" y="753"/>
                      </a:lnTo>
                      <a:lnTo>
                        <a:pt x="2468" y="758"/>
                      </a:lnTo>
                      <a:lnTo>
                        <a:pt x="2478" y="765"/>
                      </a:lnTo>
                      <a:lnTo>
                        <a:pt x="2480" y="768"/>
                      </a:lnTo>
                      <a:lnTo>
                        <a:pt x="2482" y="770"/>
                      </a:lnTo>
                      <a:lnTo>
                        <a:pt x="2485" y="770"/>
                      </a:lnTo>
                      <a:lnTo>
                        <a:pt x="2485" y="772"/>
                      </a:lnTo>
                      <a:lnTo>
                        <a:pt x="2487" y="775"/>
                      </a:lnTo>
                      <a:lnTo>
                        <a:pt x="2487" y="777"/>
                      </a:lnTo>
                      <a:lnTo>
                        <a:pt x="2489" y="777"/>
                      </a:lnTo>
                      <a:lnTo>
                        <a:pt x="2489" y="779"/>
                      </a:lnTo>
                      <a:lnTo>
                        <a:pt x="2492" y="782"/>
                      </a:lnTo>
                      <a:lnTo>
                        <a:pt x="2492" y="784"/>
                      </a:lnTo>
                      <a:lnTo>
                        <a:pt x="2494" y="794"/>
                      </a:lnTo>
                      <a:lnTo>
                        <a:pt x="2504" y="786"/>
                      </a:lnTo>
                      <a:lnTo>
                        <a:pt x="2506" y="784"/>
                      </a:lnTo>
                      <a:lnTo>
                        <a:pt x="2506" y="782"/>
                      </a:lnTo>
                      <a:lnTo>
                        <a:pt x="2506" y="779"/>
                      </a:lnTo>
                      <a:lnTo>
                        <a:pt x="2508" y="779"/>
                      </a:lnTo>
                      <a:lnTo>
                        <a:pt x="2508" y="777"/>
                      </a:lnTo>
                      <a:lnTo>
                        <a:pt x="2508" y="775"/>
                      </a:lnTo>
                      <a:lnTo>
                        <a:pt x="2508" y="772"/>
                      </a:lnTo>
                      <a:lnTo>
                        <a:pt x="2508" y="770"/>
                      </a:lnTo>
                      <a:lnTo>
                        <a:pt x="2508" y="768"/>
                      </a:lnTo>
                      <a:lnTo>
                        <a:pt x="2508" y="765"/>
                      </a:lnTo>
                      <a:lnTo>
                        <a:pt x="2508" y="763"/>
                      </a:lnTo>
                      <a:lnTo>
                        <a:pt x="2511" y="761"/>
                      </a:lnTo>
                      <a:lnTo>
                        <a:pt x="2511" y="758"/>
                      </a:lnTo>
                      <a:lnTo>
                        <a:pt x="2511" y="756"/>
                      </a:lnTo>
                      <a:lnTo>
                        <a:pt x="2513" y="753"/>
                      </a:lnTo>
                      <a:lnTo>
                        <a:pt x="2513" y="751"/>
                      </a:lnTo>
                      <a:lnTo>
                        <a:pt x="2515" y="751"/>
                      </a:lnTo>
                      <a:lnTo>
                        <a:pt x="2515" y="751"/>
                      </a:lnTo>
                      <a:lnTo>
                        <a:pt x="2518" y="749"/>
                      </a:lnTo>
                      <a:lnTo>
                        <a:pt x="2520" y="746"/>
                      </a:lnTo>
                      <a:lnTo>
                        <a:pt x="2525" y="744"/>
                      </a:lnTo>
                      <a:lnTo>
                        <a:pt x="2527" y="744"/>
                      </a:lnTo>
                      <a:lnTo>
                        <a:pt x="2527" y="742"/>
                      </a:lnTo>
                      <a:lnTo>
                        <a:pt x="2530" y="742"/>
                      </a:lnTo>
                      <a:lnTo>
                        <a:pt x="2532" y="742"/>
                      </a:lnTo>
                      <a:lnTo>
                        <a:pt x="2534" y="742"/>
                      </a:lnTo>
                      <a:lnTo>
                        <a:pt x="2537" y="742"/>
                      </a:lnTo>
                      <a:lnTo>
                        <a:pt x="2541" y="742"/>
                      </a:lnTo>
                      <a:lnTo>
                        <a:pt x="2546" y="742"/>
                      </a:lnTo>
                      <a:lnTo>
                        <a:pt x="2551" y="742"/>
                      </a:lnTo>
                      <a:lnTo>
                        <a:pt x="2560" y="742"/>
                      </a:lnTo>
                      <a:lnTo>
                        <a:pt x="2572" y="742"/>
                      </a:lnTo>
                      <a:lnTo>
                        <a:pt x="2582" y="742"/>
                      </a:lnTo>
                      <a:lnTo>
                        <a:pt x="2589" y="742"/>
                      </a:lnTo>
                      <a:lnTo>
                        <a:pt x="2596" y="739"/>
                      </a:lnTo>
                      <a:lnTo>
                        <a:pt x="2608" y="739"/>
                      </a:lnTo>
                      <a:lnTo>
                        <a:pt x="2617" y="739"/>
                      </a:lnTo>
                      <a:lnTo>
                        <a:pt x="2624" y="739"/>
                      </a:lnTo>
                      <a:lnTo>
                        <a:pt x="2626" y="739"/>
                      </a:lnTo>
                      <a:lnTo>
                        <a:pt x="2716" y="739"/>
                      </a:lnTo>
                      <a:lnTo>
                        <a:pt x="2740" y="739"/>
                      </a:lnTo>
                      <a:lnTo>
                        <a:pt x="2745" y="739"/>
                      </a:lnTo>
                      <a:lnTo>
                        <a:pt x="2756" y="739"/>
                      </a:lnTo>
                      <a:lnTo>
                        <a:pt x="2763" y="739"/>
                      </a:lnTo>
                      <a:lnTo>
                        <a:pt x="2806" y="739"/>
                      </a:lnTo>
                      <a:lnTo>
                        <a:pt x="2808" y="739"/>
                      </a:lnTo>
                      <a:lnTo>
                        <a:pt x="2811" y="739"/>
                      </a:lnTo>
                      <a:lnTo>
                        <a:pt x="2815" y="739"/>
                      </a:lnTo>
                      <a:lnTo>
                        <a:pt x="2825" y="739"/>
                      </a:lnTo>
                      <a:lnTo>
                        <a:pt x="2851" y="739"/>
                      </a:lnTo>
                      <a:lnTo>
                        <a:pt x="2853" y="751"/>
                      </a:lnTo>
                      <a:lnTo>
                        <a:pt x="2853" y="758"/>
                      </a:lnTo>
                      <a:lnTo>
                        <a:pt x="2853" y="770"/>
                      </a:lnTo>
                      <a:lnTo>
                        <a:pt x="2853" y="775"/>
                      </a:lnTo>
                      <a:lnTo>
                        <a:pt x="2853" y="782"/>
                      </a:lnTo>
                      <a:lnTo>
                        <a:pt x="2853" y="786"/>
                      </a:lnTo>
                      <a:lnTo>
                        <a:pt x="2853" y="794"/>
                      </a:lnTo>
                      <a:lnTo>
                        <a:pt x="2853" y="801"/>
                      </a:lnTo>
                      <a:lnTo>
                        <a:pt x="2853" y="808"/>
                      </a:lnTo>
                      <a:lnTo>
                        <a:pt x="2853" y="812"/>
                      </a:lnTo>
                      <a:lnTo>
                        <a:pt x="2853" y="827"/>
                      </a:lnTo>
                      <a:lnTo>
                        <a:pt x="2853" y="831"/>
                      </a:lnTo>
                      <a:lnTo>
                        <a:pt x="2853" y="848"/>
                      </a:lnTo>
                      <a:lnTo>
                        <a:pt x="2853" y="850"/>
                      </a:lnTo>
                      <a:lnTo>
                        <a:pt x="2853" y="857"/>
                      </a:lnTo>
                      <a:lnTo>
                        <a:pt x="2853" y="862"/>
                      </a:lnTo>
                      <a:lnTo>
                        <a:pt x="2853" y="864"/>
                      </a:lnTo>
                      <a:lnTo>
                        <a:pt x="2853" y="864"/>
                      </a:lnTo>
                      <a:lnTo>
                        <a:pt x="2853" y="869"/>
                      </a:lnTo>
                      <a:lnTo>
                        <a:pt x="2853" y="876"/>
                      </a:lnTo>
                      <a:lnTo>
                        <a:pt x="2853" y="879"/>
                      </a:lnTo>
                      <a:lnTo>
                        <a:pt x="2853" y="881"/>
                      </a:lnTo>
                      <a:lnTo>
                        <a:pt x="2853" y="883"/>
                      </a:lnTo>
                      <a:lnTo>
                        <a:pt x="2853" y="890"/>
                      </a:lnTo>
                      <a:lnTo>
                        <a:pt x="2853" y="893"/>
                      </a:lnTo>
                      <a:lnTo>
                        <a:pt x="2853" y="898"/>
                      </a:lnTo>
                      <a:lnTo>
                        <a:pt x="2853" y="900"/>
                      </a:lnTo>
                      <a:lnTo>
                        <a:pt x="2853" y="905"/>
                      </a:lnTo>
                      <a:lnTo>
                        <a:pt x="2853" y="907"/>
                      </a:lnTo>
                      <a:lnTo>
                        <a:pt x="2853" y="912"/>
                      </a:lnTo>
                      <a:lnTo>
                        <a:pt x="2853" y="919"/>
                      </a:lnTo>
                      <a:lnTo>
                        <a:pt x="2853" y="921"/>
                      </a:lnTo>
                      <a:lnTo>
                        <a:pt x="2853" y="921"/>
                      </a:lnTo>
                      <a:lnTo>
                        <a:pt x="2853" y="924"/>
                      </a:lnTo>
                      <a:lnTo>
                        <a:pt x="2853" y="926"/>
                      </a:lnTo>
                      <a:lnTo>
                        <a:pt x="2853" y="931"/>
                      </a:lnTo>
                      <a:lnTo>
                        <a:pt x="2853" y="935"/>
                      </a:lnTo>
                      <a:lnTo>
                        <a:pt x="2853" y="940"/>
                      </a:lnTo>
                      <a:lnTo>
                        <a:pt x="2853" y="942"/>
                      </a:lnTo>
                      <a:lnTo>
                        <a:pt x="2853" y="947"/>
                      </a:lnTo>
                      <a:lnTo>
                        <a:pt x="2853" y="954"/>
                      </a:lnTo>
                      <a:lnTo>
                        <a:pt x="2853" y="959"/>
                      </a:lnTo>
                      <a:lnTo>
                        <a:pt x="2853" y="964"/>
                      </a:lnTo>
                      <a:lnTo>
                        <a:pt x="2853" y="968"/>
                      </a:lnTo>
                      <a:lnTo>
                        <a:pt x="2853" y="973"/>
                      </a:lnTo>
                      <a:lnTo>
                        <a:pt x="2853" y="975"/>
                      </a:lnTo>
                      <a:lnTo>
                        <a:pt x="2853" y="978"/>
                      </a:lnTo>
                      <a:lnTo>
                        <a:pt x="2853" y="985"/>
                      </a:lnTo>
                      <a:lnTo>
                        <a:pt x="2853" y="987"/>
                      </a:lnTo>
                      <a:lnTo>
                        <a:pt x="2853" y="994"/>
                      </a:lnTo>
                      <a:lnTo>
                        <a:pt x="2853" y="999"/>
                      </a:lnTo>
                      <a:lnTo>
                        <a:pt x="2853" y="1004"/>
                      </a:lnTo>
                      <a:lnTo>
                        <a:pt x="2853" y="1006"/>
                      </a:lnTo>
                      <a:lnTo>
                        <a:pt x="2853" y="1009"/>
                      </a:lnTo>
                      <a:lnTo>
                        <a:pt x="2851" y="1009"/>
                      </a:lnTo>
                      <a:lnTo>
                        <a:pt x="2846" y="1009"/>
                      </a:lnTo>
                      <a:lnTo>
                        <a:pt x="2841" y="1009"/>
                      </a:lnTo>
                      <a:lnTo>
                        <a:pt x="2839" y="1009"/>
                      </a:lnTo>
                      <a:lnTo>
                        <a:pt x="2834" y="1009"/>
                      </a:lnTo>
                      <a:lnTo>
                        <a:pt x="2827" y="1009"/>
                      </a:lnTo>
                      <a:lnTo>
                        <a:pt x="2825" y="1009"/>
                      </a:lnTo>
                      <a:lnTo>
                        <a:pt x="2818" y="1009"/>
                      </a:lnTo>
                      <a:lnTo>
                        <a:pt x="2813" y="1009"/>
                      </a:lnTo>
                      <a:lnTo>
                        <a:pt x="2811" y="1009"/>
                      </a:lnTo>
                      <a:lnTo>
                        <a:pt x="2808" y="1009"/>
                      </a:lnTo>
                      <a:lnTo>
                        <a:pt x="2806" y="1009"/>
                      </a:lnTo>
                      <a:lnTo>
                        <a:pt x="2799" y="1009"/>
                      </a:lnTo>
                      <a:lnTo>
                        <a:pt x="2794" y="1009"/>
                      </a:lnTo>
                      <a:lnTo>
                        <a:pt x="2787" y="1009"/>
                      </a:lnTo>
                      <a:lnTo>
                        <a:pt x="2782" y="1009"/>
                      </a:lnTo>
                      <a:lnTo>
                        <a:pt x="2778" y="1009"/>
                      </a:lnTo>
                      <a:lnTo>
                        <a:pt x="2771" y="1009"/>
                      </a:lnTo>
                      <a:lnTo>
                        <a:pt x="2768" y="1009"/>
                      </a:lnTo>
                      <a:lnTo>
                        <a:pt x="2763" y="1009"/>
                      </a:lnTo>
                      <a:lnTo>
                        <a:pt x="2756" y="1009"/>
                      </a:lnTo>
                      <a:lnTo>
                        <a:pt x="2747" y="1009"/>
                      </a:lnTo>
                      <a:lnTo>
                        <a:pt x="2740" y="1009"/>
                      </a:lnTo>
                      <a:lnTo>
                        <a:pt x="2735" y="1009"/>
                      </a:lnTo>
                      <a:lnTo>
                        <a:pt x="2730" y="1009"/>
                      </a:lnTo>
                      <a:lnTo>
                        <a:pt x="2723" y="1011"/>
                      </a:lnTo>
                      <a:lnTo>
                        <a:pt x="2719" y="1011"/>
                      </a:lnTo>
                      <a:lnTo>
                        <a:pt x="2716" y="1011"/>
                      </a:lnTo>
                      <a:lnTo>
                        <a:pt x="2714" y="1011"/>
                      </a:lnTo>
                      <a:lnTo>
                        <a:pt x="2712" y="1011"/>
                      </a:lnTo>
                      <a:lnTo>
                        <a:pt x="2712" y="1011"/>
                      </a:lnTo>
                      <a:lnTo>
                        <a:pt x="2707" y="1011"/>
                      </a:lnTo>
                      <a:lnTo>
                        <a:pt x="2697" y="1011"/>
                      </a:lnTo>
                      <a:lnTo>
                        <a:pt x="2683" y="1011"/>
                      </a:lnTo>
                      <a:lnTo>
                        <a:pt x="2671" y="1011"/>
                      </a:lnTo>
                      <a:lnTo>
                        <a:pt x="2664" y="1011"/>
                      </a:lnTo>
                      <a:lnTo>
                        <a:pt x="2662" y="1011"/>
                      </a:lnTo>
                      <a:lnTo>
                        <a:pt x="2655" y="1011"/>
                      </a:lnTo>
                      <a:lnTo>
                        <a:pt x="2655" y="1011"/>
                      </a:lnTo>
                      <a:lnTo>
                        <a:pt x="2652" y="1011"/>
                      </a:lnTo>
                      <a:lnTo>
                        <a:pt x="2650" y="1011"/>
                      </a:lnTo>
                      <a:lnTo>
                        <a:pt x="2645" y="1011"/>
                      </a:lnTo>
                      <a:lnTo>
                        <a:pt x="2643" y="1011"/>
                      </a:lnTo>
                      <a:lnTo>
                        <a:pt x="2641" y="1011"/>
                      </a:lnTo>
                      <a:lnTo>
                        <a:pt x="2636" y="1011"/>
                      </a:lnTo>
                      <a:lnTo>
                        <a:pt x="2634" y="1011"/>
                      </a:lnTo>
                      <a:lnTo>
                        <a:pt x="2631" y="1011"/>
                      </a:lnTo>
                      <a:lnTo>
                        <a:pt x="2629" y="1011"/>
                      </a:lnTo>
                      <a:lnTo>
                        <a:pt x="2626" y="1011"/>
                      </a:lnTo>
                      <a:lnTo>
                        <a:pt x="2626" y="1013"/>
                      </a:lnTo>
                      <a:lnTo>
                        <a:pt x="2626" y="1016"/>
                      </a:lnTo>
                      <a:lnTo>
                        <a:pt x="2626" y="1025"/>
                      </a:lnTo>
                      <a:lnTo>
                        <a:pt x="2626" y="1030"/>
                      </a:lnTo>
                      <a:lnTo>
                        <a:pt x="2626" y="1032"/>
                      </a:lnTo>
                      <a:lnTo>
                        <a:pt x="2626" y="1037"/>
                      </a:lnTo>
                      <a:lnTo>
                        <a:pt x="2626" y="1042"/>
                      </a:lnTo>
                      <a:lnTo>
                        <a:pt x="2626" y="1049"/>
                      </a:lnTo>
                      <a:lnTo>
                        <a:pt x="2626" y="1061"/>
                      </a:lnTo>
                      <a:lnTo>
                        <a:pt x="2626" y="1065"/>
                      </a:lnTo>
                      <a:lnTo>
                        <a:pt x="2626" y="1068"/>
                      </a:lnTo>
                      <a:lnTo>
                        <a:pt x="2624" y="1070"/>
                      </a:lnTo>
                      <a:lnTo>
                        <a:pt x="2624" y="1075"/>
                      </a:lnTo>
                      <a:lnTo>
                        <a:pt x="2624" y="1077"/>
                      </a:lnTo>
                      <a:lnTo>
                        <a:pt x="2622" y="1079"/>
                      </a:lnTo>
                      <a:lnTo>
                        <a:pt x="2622" y="1082"/>
                      </a:lnTo>
                      <a:lnTo>
                        <a:pt x="2622" y="1084"/>
                      </a:lnTo>
                      <a:lnTo>
                        <a:pt x="2622" y="1087"/>
                      </a:lnTo>
                      <a:lnTo>
                        <a:pt x="2619" y="1089"/>
                      </a:lnTo>
                      <a:lnTo>
                        <a:pt x="2619" y="1089"/>
                      </a:lnTo>
                      <a:lnTo>
                        <a:pt x="2619" y="1091"/>
                      </a:lnTo>
                      <a:lnTo>
                        <a:pt x="2617" y="1094"/>
                      </a:lnTo>
                      <a:lnTo>
                        <a:pt x="2617" y="1096"/>
                      </a:lnTo>
                      <a:lnTo>
                        <a:pt x="2615" y="1098"/>
                      </a:lnTo>
                      <a:lnTo>
                        <a:pt x="2615" y="1101"/>
                      </a:lnTo>
                      <a:lnTo>
                        <a:pt x="2598" y="1101"/>
                      </a:lnTo>
                      <a:lnTo>
                        <a:pt x="2579" y="1101"/>
                      </a:lnTo>
                      <a:lnTo>
                        <a:pt x="2558" y="1101"/>
                      </a:lnTo>
                      <a:lnTo>
                        <a:pt x="2556" y="1101"/>
                      </a:lnTo>
                      <a:lnTo>
                        <a:pt x="2506" y="1101"/>
                      </a:lnTo>
                      <a:lnTo>
                        <a:pt x="2485" y="1098"/>
                      </a:lnTo>
                      <a:lnTo>
                        <a:pt x="2485" y="1103"/>
                      </a:lnTo>
                      <a:lnTo>
                        <a:pt x="2485" y="1108"/>
                      </a:lnTo>
                      <a:lnTo>
                        <a:pt x="2485" y="1113"/>
                      </a:lnTo>
                      <a:lnTo>
                        <a:pt x="2485" y="1115"/>
                      </a:lnTo>
                      <a:lnTo>
                        <a:pt x="2480" y="1120"/>
                      </a:lnTo>
                      <a:lnTo>
                        <a:pt x="2478" y="1122"/>
                      </a:lnTo>
                      <a:lnTo>
                        <a:pt x="2475" y="1127"/>
                      </a:lnTo>
                      <a:lnTo>
                        <a:pt x="2473" y="1131"/>
                      </a:lnTo>
                      <a:lnTo>
                        <a:pt x="2473" y="1134"/>
                      </a:lnTo>
                      <a:lnTo>
                        <a:pt x="2471" y="1138"/>
                      </a:lnTo>
                      <a:lnTo>
                        <a:pt x="2466" y="1138"/>
                      </a:lnTo>
                      <a:lnTo>
                        <a:pt x="2463" y="1141"/>
                      </a:lnTo>
                      <a:lnTo>
                        <a:pt x="2466" y="1146"/>
                      </a:lnTo>
                      <a:lnTo>
                        <a:pt x="2461" y="1146"/>
                      </a:lnTo>
                      <a:lnTo>
                        <a:pt x="2454" y="1143"/>
                      </a:lnTo>
                      <a:lnTo>
                        <a:pt x="2449" y="1136"/>
                      </a:lnTo>
                      <a:lnTo>
                        <a:pt x="2445" y="1141"/>
                      </a:lnTo>
                      <a:lnTo>
                        <a:pt x="2445" y="1143"/>
                      </a:lnTo>
                      <a:lnTo>
                        <a:pt x="2440" y="1146"/>
                      </a:lnTo>
                      <a:lnTo>
                        <a:pt x="2435" y="1150"/>
                      </a:lnTo>
                      <a:lnTo>
                        <a:pt x="2435" y="1157"/>
                      </a:lnTo>
                      <a:lnTo>
                        <a:pt x="2433" y="1157"/>
                      </a:lnTo>
                      <a:lnTo>
                        <a:pt x="2433" y="1160"/>
                      </a:lnTo>
                      <a:lnTo>
                        <a:pt x="2430" y="1160"/>
                      </a:lnTo>
                      <a:lnTo>
                        <a:pt x="2430" y="1162"/>
                      </a:lnTo>
                      <a:lnTo>
                        <a:pt x="2428" y="1162"/>
                      </a:lnTo>
                      <a:lnTo>
                        <a:pt x="2428" y="1164"/>
                      </a:lnTo>
                      <a:lnTo>
                        <a:pt x="2428" y="1167"/>
                      </a:lnTo>
                      <a:lnTo>
                        <a:pt x="2428" y="1169"/>
                      </a:lnTo>
                      <a:lnTo>
                        <a:pt x="2428" y="1172"/>
                      </a:lnTo>
                      <a:lnTo>
                        <a:pt x="2428" y="1174"/>
                      </a:lnTo>
                      <a:lnTo>
                        <a:pt x="2428" y="1176"/>
                      </a:lnTo>
                      <a:lnTo>
                        <a:pt x="2428" y="1179"/>
                      </a:lnTo>
                      <a:lnTo>
                        <a:pt x="2430" y="1179"/>
                      </a:lnTo>
                      <a:lnTo>
                        <a:pt x="2435" y="1181"/>
                      </a:lnTo>
                      <a:lnTo>
                        <a:pt x="2438" y="1181"/>
                      </a:lnTo>
                      <a:lnTo>
                        <a:pt x="2438" y="1183"/>
                      </a:lnTo>
                      <a:lnTo>
                        <a:pt x="2440" y="1183"/>
                      </a:lnTo>
                      <a:lnTo>
                        <a:pt x="2440" y="1186"/>
                      </a:lnTo>
                      <a:lnTo>
                        <a:pt x="2440" y="1188"/>
                      </a:lnTo>
                      <a:lnTo>
                        <a:pt x="2440" y="1190"/>
                      </a:lnTo>
                      <a:lnTo>
                        <a:pt x="2438" y="1190"/>
                      </a:lnTo>
                      <a:lnTo>
                        <a:pt x="2438" y="1193"/>
                      </a:lnTo>
                      <a:lnTo>
                        <a:pt x="2433" y="1198"/>
                      </a:lnTo>
                      <a:lnTo>
                        <a:pt x="2433" y="1200"/>
                      </a:lnTo>
                      <a:lnTo>
                        <a:pt x="2433" y="1202"/>
                      </a:lnTo>
                      <a:lnTo>
                        <a:pt x="2433" y="1202"/>
                      </a:lnTo>
                      <a:lnTo>
                        <a:pt x="2435" y="1205"/>
                      </a:lnTo>
                      <a:lnTo>
                        <a:pt x="2435" y="1207"/>
                      </a:lnTo>
                      <a:lnTo>
                        <a:pt x="2435" y="1209"/>
                      </a:lnTo>
                      <a:lnTo>
                        <a:pt x="2435" y="1212"/>
                      </a:lnTo>
                      <a:lnTo>
                        <a:pt x="2435" y="1214"/>
                      </a:lnTo>
                      <a:lnTo>
                        <a:pt x="2428" y="1224"/>
                      </a:lnTo>
                      <a:lnTo>
                        <a:pt x="2428" y="1226"/>
                      </a:lnTo>
                      <a:lnTo>
                        <a:pt x="2426" y="1226"/>
                      </a:lnTo>
                      <a:lnTo>
                        <a:pt x="2426" y="1228"/>
                      </a:lnTo>
                      <a:lnTo>
                        <a:pt x="2426" y="1231"/>
                      </a:lnTo>
                      <a:lnTo>
                        <a:pt x="2423" y="1238"/>
                      </a:lnTo>
                      <a:lnTo>
                        <a:pt x="2423" y="1240"/>
                      </a:lnTo>
                      <a:lnTo>
                        <a:pt x="2421" y="1240"/>
                      </a:lnTo>
                      <a:lnTo>
                        <a:pt x="2412" y="1242"/>
                      </a:lnTo>
                      <a:lnTo>
                        <a:pt x="2412" y="1245"/>
                      </a:lnTo>
                      <a:lnTo>
                        <a:pt x="2412" y="1254"/>
                      </a:lnTo>
                      <a:lnTo>
                        <a:pt x="2412" y="1257"/>
                      </a:lnTo>
                      <a:lnTo>
                        <a:pt x="2412" y="1259"/>
                      </a:lnTo>
                      <a:lnTo>
                        <a:pt x="2414" y="1259"/>
                      </a:lnTo>
                      <a:lnTo>
                        <a:pt x="2414" y="1259"/>
                      </a:lnTo>
                      <a:lnTo>
                        <a:pt x="2416" y="1259"/>
                      </a:lnTo>
                      <a:lnTo>
                        <a:pt x="2416" y="1261"/>
                      </a:lnTo>
                      <a:lnTo>
                        <a:pt x="2416" y="1264"/>
                      </a:lnTo>
                      <a:lnTo>
                        <a:pt x="2416" y="1266"/>
                      </a:lnTo>
                      <a:lnTo>
                        <a:pt x="2416" y="1278"/>
                      </a:lnTo>
                      <a:lnTo>
                        <a:pt x="2438" y="1278"/>
                      </a:lnTo>
                      <a:lnTo>
                        <a:pt x="2435" y="1287"/>
                      </a:lnTo>
                      <a:lnTo>
                        <a:pt x="2433" y="1327"/>
                      </a:lnTo>
                      <a:lnTo>
                        <a:pt x="2428" y="1351"/>
                      </a:lnTo>
                      <a:lnTo>
                        <a:pt x="2428" y="1356"/>
                      </a:lnTo>
                      <a:lnTo>
                        <a:pt x="2428" y="1361"/>
                      </a:lnTo>
                      <a:lnTo>
                        <a:pt x="2426" y="1372"/>
                      </a:lnTo>
                      <a:lnTo>
                        <a:pt x="2438" y="1391"/>
                      </a:lnTo>
                      <a:lnTo>
                        <a:pt x="2459" y="1424"/>
                      </a:lnTo>
                      <a:lnTo>
                        <a:pt x="2463" y="1441"/>
                      </a:lnTo>
                      <a:lnTo>
                        <a:pt x="2471" y="1450"/>
                      </a:lnTo>
                      <a:lnTo>
                        <a:pt x="2473" y="1455"/>
                      </a:lnTo>
                      <a:lnTo>
                        <a:pt x="2492" y="1486"/>
                      </a:lnTo>
                      <a:lnTo>
                        <a:pt x="2501" y="1512"/>
                      </a:lnTo>
                      <a:lnTo>
                        <a:pt x="2501" y="1514"/>
                      </a:lnTo>
                      <a:lnTo>
                        <a:pt x="2506" y="1524"/>
                      </a:lnTo>
                      <a:lnTo>
                        <a:pt x="2494" y="1550"/>
                      </a:lnTo>
                      <a:lnTo>
                        <a:pt x="2499" y="1571"/>
                      </a:lnTo>
                      <a:lnTo>
                        <a:pt x="2499" y="1590"/>
                      </a:lnTo>
                      <a:lnTo>
                        <a:pt x="2499" y="1594"/>
                      </a:lnTo>
                      <a:lnTo>
                        <a:pt x="2499" y="1599"/>
                      </a:lnTo>
                      <a:lnTo>
                        <a:pt x="2501" y="1606"/>
                      </a:lnTo>
                      <a:lnTo>
                        <a:pt x="2501" y="1616"/>
                      </a:lnTo>
                      <a:lnTo>
                        <a:pt x="2501" y="1625"/>
                      </a:lnTo>
                      <a:lnTo>
                        <a:pt x="2497" y="1637"/>
                      </a:lnTo>
                      <a:lnTo>
                        <a:pt x="2497" y="1642"/>
                      </a:lnTo>
                      <a:lnTo>
                        <a:pt x="2501" y="1642"/>
                      </a:lnTo>
                      <a:lnTo>
                        <a:pt x="2506" y="1642"/>
                      </a:lnTo>
                      <a:lnTo>
                        <a:pt x="2511" y="1644"/>
                      </a:lnTo>
                      <a:lnTo>
                        <a:pt x="2523" y="1644"/>
                      </a:lnTo>
                      <a:lnTo>
                        <a:pt x="2532" y="1646"/>
                      </a:lnTo>
                      <a:lnTo>
                        <a:pt x="2539" y="1646"/>
                      </a:lnTo>
                      <a:lnTo>
                        <a:pt x="2541" y="1646"/>
                      </a:lnTo>
                      <a:lnTo>
                        <a:pt x="2541" y="1646"/>
                      </a:lnTo>
                      <a:lnTo>
                        <a:pt x="2544" y="1646"/>
                      </a:lnTo>
                      <a:lnTo>
                        <a:pt x="2546" y="1646"/>
                      </a:lnTo>
                      <a:lnTo>
                        <a:pt x="2549" y="1646"/>
                      </a:lnTo>
                      <a:lnTo>
                        <a:pt x="2551" y="1646"/>
                      </a:lnTo>
                      <a:lnTo>
                        <a:pt x="2553" y="1646"/>
                      </a:lnTo>
                      <a:lnTo>
                        <a:pt x="2556" y="1649"/>
                      </a:lnTo>
                      <a:lnTo>
                        <a:pt x="2558" y="1649"/>
                      </a:lnTo>
                      <a:lnTo>
                        <a:pt x="2558" y="1651"/>
                      </a:lnTo>
                      <a:lnTo>
                        <a:pt x="2560" y="1651"/>
                      </a:lnTo>
                      <a:lnTo>
                        <a:pt x="2560" y="1654"/>
                      </a:lnTo>
                      <a:lnTo>
                        <a:pt x="2563" y="1656"/>
                      </a:lnTo>
                      <a:lnTo>
                        <a:pt x="2563" y="1656"/>
                      </a:lnTo>
                      <a:lnTo>
                        <a:pt x="2565" y="1665"/>
                      </a:lnTo>
                      <a:lnTo>
                        <a:pt x="2565" y="1689"/>
                      </a:lnTo>
                      <a:lnTo>
                        <a:pt x="2565" y="1694"/>
                      </a:lnTo>
                      <a:lnTo>
                        <a:pt x="2565" y="1703"/>
                      </a:lnTo>
                      <a:lnTo>
                        <a:pt x="2565" y="1715"/>
                      </a:lnTo>
                      <a:lnTo>
                        <a:pt x="2565" y="1717"/>
                      </a:lnTo>
                      <a:lnTo>
                        <a:pt x="2565" y="1720"/>
                      </a:lnTo>
                      <a:lnTo>
                        <a:pt x="2565" y="1722"/>
                      </a:lnTo>
                      <a:lnTo>
                        <a:pt x="2565" y="1724"/>
                      </a:lnTo>
                      <a:lnTo>
                        <a:pt x="2565" y="1727"/>
                      </a:lnTo>
                      <a:lnTo>
                        <a:pt x="2565" y="1731"/>
                      </a:lnTo>
                      <a:lnTo>
                        <a:pt x="2563" y="1734"/>
                      </a:lnTo>
                      <a:lnTo>
                        <a:pt x="2563" y="1739"/>
                      </a:lnTo>
                      <a:lnTo>
                        <a:pt x="2563" y="1741"/>
                      </a:lnTo>
                      <a:lnTo>
                        <a:pt x="2560" y="1746"/>
                      </a:lnTo>
                      <a:lnTo>
                        <a:pt x="2560" y="1750"/>
                      </a:lnTo>
                      <a:lnTo>
                        <a:pt x="2558" y="1753"/>
                      </a:lnTo>
                      <a:lnTo>
                        <a:pt x="2558" y="1757"/>
                      </a:lnTo>
                      <a:lnTo>
                        <a:pt x="2556" y="1760"/>
                      </a:lnTo>
                      <a:lnTo>
                        <a:pt x="2556" y="1762"/>
                      </a:lnTo>
                      <a:lnTo>
                        <a:pt x="2553" y="1767"/>
                      </a:lnTo>
                      <a:lnTo>
                        <a:pt x="2551" y="1769"/>
                      </a:lnTo>
                      <a:lnTo>
                        <a:pt x="2551" y="1769"/>
                      </a:lnTo>
                      <a:lnTo>
                        <a:pt x="2549" y="1774"/>
                      </a:lnTo>
                      <a:lnTo>
                        <a:pt x="2549" y="1776"/>
                      </a:lnTo>
                      <a:lnTo>
                        <a:pt x="2567" y="1776"/>
                      </a:lnTo>
                      <a:lnTo>
                        <a:pt x="2586" y="1776"/>
                      </a:lnTo>
                      <a:lnTo>
                        <a:pt x="2589" y="1776"/>
                      </a:lnTo>
                      <a:lnTo>
                        <a:pt x="2593" y="1776"/>
                      </a:lnTo>
                      <a:lnTo>
                        <a:pt x="2596" y="1776"/>
                      </a:lnTo>
                      <a:lnTo>
                        <a:pt x="2598" y="1776"/>
                      </a:lnTo>
                      <a:lnTo>
                        <a:pt x="2598" y="1776"/>
                      </a:lnTo>
                      <a:lnTo>
                        <a:pt x="2600" y="1776"/>
                      </a:lnTo>
                      <a:lnTo>
                        <a:pt x="2605" y="1776"/>
                      </a:lnTo>
                      <a:lnTo>
                        <a:pt x="2608" y="1779"/>
                      </a:lnTo>
                      <a:lnTo>
                        <a:pt x="2610" y="1779"/>
                      </a:lnTo>
                      <a:lnTo>
                        <a:pt x="2612" y="1779"/>
                      </a:lnTo>
                      <a:lnTo>
                        <a:pt x="2615" y="1779"/>
                      </a:lnTo>
                      <a:lnTo>
                        <a:pt x="2619" y="1781"/>
                      </a:lnTo>
                      <a:lnTo>
                        <a:pt x="2624" y="1781"/>
                      </a:lnTo>
                      <a:lnTo>
                        <a:pt x="2626" y="1783"/>
                      </a:lnTo>
                      <a:lnTo>
                        <a:pt x="2631" y="1783"/>
                      </a:lnTo>
                      <a:lnTo>
                        <a:pt x="2634" y="1786"/>
                      </a:lnTo>
                      <a:lnTo>
                        <a:pt x="2636" y="1786"/>
                      </a:lnTo>
                      <a:lnTo>
                        <a:pt x="2638" y="1786"/>
                      </a:lnTo>
                      <a:lnTo>
                        <a:pt x="2641" y="1786"/>
                      </a:lnTo>
                      <a:lnTo>
                        <a:pt x="2643" y="1788"/>
                      </a:lnTo>
                      <a:lnTo>
                        <a:pt x="2645" y="1788"/>
                      </a:lnTo>
                      <a:lnTo>
                        <a:pt x="2650" y="1788"/>
                      </a:lnTo>
                      <a:lnTo>
                        <a:pt x="2652" y="1791"/>
                      </a:lnTo>
                      <a:lnTo>
                        <a:pt x="2655" y="1791"/>
                      </a:lnTo>
                      <a:lnTo>
                        <a:pt x="2655" y="1791"/>
                      </a:lnTo>
                      <a:lnTo>
                        <a:pt x="2657" y="1791"/>
                      </a:lnTo>
                      <a:lnTo>
                        <a:pt x="2664" y="1793"/>
                      </a:lnTo>
                      <a:lnTo>
                        <a:pt x="2669" y="1793"/>
                      </a:lnTo>
                      <a:lnTo>
                        <a:pt x="2674" y="1793"/>
                      </a:lnTo>
                      <a:lnTo>
                        <a:pt x="2678" y="1793"/>
                      </a:lnTo>
                      <a:lnTo>
                        <a:pt x="2681" y="1795"/>
                      </a:lnTo>
                      <a:lnTo>
                        <a:pt x="2686" y="1795"/>
                      </a:lnTo>
                      <a:lnTo>
                        <a:pt x="2690" y="1795"/>
                      </a:lnTo>
                      <a:lnTo>
                        <a:pt x="2693" y="1795"/>
                      </a:lnTo>
                      <a:lnTo>
                        <a:pt x="2695" y="1798"/>
                      </a:lnTo>
                      <a:lnTo>
                        <a:pt x="2697" y="1798"/>
                      </a:lnTo>
                      <a:lnTo>
                        <a:pt x="2700" y="1798"/>
                      </a:lnTo>
                      <a:lnTo>
                        <a:pt x="2702" y="1800"/>
                      </a:lnTo>
                      <a:lnTo>
                        <a:pt x="2712" y="1802"/>
                      </a:lnTo>
                      <a:lnTo>
                        <a:pt x="2714" y="1805"/>
                      </a:lnTo>
                      <a:lnTo>
                        <a:pt x="2719" y="1805"/>
                      </a:lnTo>
                      <a:lnTo>
                        <a:pt x="2730" y="1809"/>
                      </a:lnTo>
                      <a:lnTo>
                        <a:pt x="2742" y="1812"/>
                      </a:lnTo>
                      <a:lnTo>
                        <a:pt x="2745" y="1814"/>
                      </a:lnTo>
                      <a:lnTo>
                        <a:pt x="2747" y="1814"/>
                      </a:lnTo>
                      <a:lnTo>
                        <a:pt x="2749" y="1814"/>
                      </a:lnTo>
                      <a:lnTo>
                        <a:pt x="2752" y="1814"/>
                      </a:lnTo>
                      <a:lnTo>
                        <a:pt x="2754" y="1814"/>
                      </a:lnTo>
                      <a:lnTo>
                        <a:pt x="2756" y="1814"/>
                      </a:lnTo>
                      <a:lnTo>
                        <a:pt x="2759" y="1814"/>
                      </a:lnTo>
                      <a:lnTo>
                        <a:pt x="2761" y="1814"/>
                      </a:lnTo>
                      <a:lnTo>
                        <a:pt x="2763" y="1814"/>
                      </a:lnTo>
                      <a:lnTo>
                        <a:pt x="2763" y="1826"/>
                      </a:lnTo>
                      <a:lnTo>
                        <a:pt x="2763" y="1840"/>
                      </a:lnTo>
                      <a:lnTo>
                        <a:pt x="2763" y="1857"/>
                      </a:lnTo>
                      <a:lnTo>
                        <a:pt x="2763" y="1868"/>
                      </a:lnTo>
                      <a:lnTo>
                        <a:pt x="2763" y="1871"/>
                      </a:lnTo>
                      <a:lnTo>
                        <a:pt x="2763" y="1873"/>
                      </a:lnTo>
                      <a:lnTo>
                        <a:pt x="2763" y="1876"/>
                      </a:lnTo>
                      <a:lnTo>
                        <a:pt x="2763" y="1880"/>
                      </a:lnTo>
                      <a:lnTo>
                        <a:pt x="2763" y="1885"/>
                      </a:lnTo>
                      <a:lnTo>
                        <a:pt x="2763" y="1890"/>
                      </a:lnTo>
                      <a:lnTo>
                        <a:pt x="2763" y="1897"/>
                      </a:lnTo>
                      <a:lnTo>
                        <a:pt x="2763" y="1902"/>
                      </a:lnTo>
                      <a:lnTo>
                        <a:pt x="2763" y="1906"/>
                      </a:lnTo>
                      <a:lnTo>
                        <a:pt x="2763" y="1911"/>
                      </a:lnTo>
                      <a:lnTo>
                        <a:pt x="2763" y="1913"/>
                      </a:lnTo>
                      <a:lnTo>
                        <a:pt x="2766" y="1918"/>
                      </a:lnTo>
                      <a:lnTo>
                        <a:pt x="2766" y="1920"/>
                      </a:lnTo>
                      <a:lnTo>
                        <a:pt x="2766" y="1923"/>
                      </a:lnTo>
                      <a:lnTo>
                        <a:pt x="2766" y="1925"/>
                      </a:lnTo>
                      <a:lnTo>
                        <a:pt x="2766" y="1928"/>
                      </a:lnTo>
                      <a:lnTo>
                        <a:pt x="2766" y="1932"/>
                      </a:lnTo>
                      <a:lnTo>
                        <a:pt x="2766" y="1935"/>
                      </a:lnTo>
                      <a:lnTo>
                        <a:pt x="2766" y="1937"/>
                      </a:lnTo>
                      <a:lnTo>
                        <a:pt x="2766" y="1939"/>
                      </a:lnTo>
                      <a:lnTo>
                        <a:pt x="2766" y="1942"/>
                      </a:lnTo>
                      <a:lnTo>
                        <a:pt x="2766" y="1949"/>
                      </a:lnTo>
                      <a:lnTo>
                        <a:pt x="2766" y="1956"/>
                      </a:lnTo>
                      <a:lnTo>
                        <a:pt x="2766" y="1961"/>
                      </a:lnTo>
                      <a:lnTo>
                        <a:pt x="2766" y="1968"/>
                      </a:lnTo>
                      <a:lnTo>
                        <a:pt x="2766" y="1970"/>
                      </a:lnTo>
                      <a:lnTo>
                        <a:pt x="2766" y="1972"/>
                      </a:lnTo>
                      <a:lnTo>
                        <a:pt x="2766" y="1977"/>
                      </a:lnTo>
                      <a:lnTo>
                        <a:pt x="2766" y="1982"/>
                      </a:lnTo>
                      <a:lnTo>
                        <a:pt x="2766" y="1989"/>
                      </a:lnTo>
                      <a:lnTo>
                        <a:pt x="2766" y="1996"/>
                      </a:lnTo>
                      <a:lnTo>
                        <a:pt x="2766" y="1998"/>
                      </a:lnTo>
                      <a:lnTo>
                        <a:pt x="2766" y="2001"/>
                      </a:lnTo>
                      <a:lnTo>
                        <a:pt x="2766" y="2003"/>
                      </a:lnTo>
                      <a:lnTo>
                        <a:pt x="2766" y="2010"/>
                      </a:lnTo>
                      <a:lnTo>
                        <a:pt x="2766" y="2015"/>
                      </a:lnTo>
                      <a:lnTo>
                        <a:pt x="2766" y="2020"/>
                      </a:lnTo>
                      <a:lnTo>
                        <a:pt x="2766" y="2036"/>
                      </a:lnTo>
                      <a:lnTo>
                        <a:pt x="2766" y="2048"/>
                      </a:lnTo>
                      <a:lnTo>
                        <a:pt x="2763" y="2057"/>
                      </a:lnTo>
                      <a:lnTo>
                        <a:pt x="2763" y="2062"/>
                      </a:lnTo>
                      <a:lnTo>
                        <a:pt x="2763" y="2065"/>
                      </a:lnTo>
                      <a:lnTo>
                        <a:pt x="2763" y="2069"/>
                      </a:lnTo>
                      <a:lnTo>
                        <a:pt x="2763" y="2072"/>
                      </a:lnTo>
                      <a:lnTo>
                        <a:pt x="2766" y="2076"/>
                      </a:lnTo>
                      <a:lnTo>
                        <a:pt x="2766" y="2083"/>
                      </a:lnTo>
                      <a:lnTo>
                        <a:pt x="2763" y="2088"/>
                      </a:lnTo>
                      <a:lnTo>
                        <a:pt x="2763" y="2095"/>
                      </a:lnTo>
                      <a:lnTo>
                        <a:pt x="2763" y="2102"/>
                      </a:lnTo>
                      <a:lnTo>
                        <a:pt x="2763" y="2109"/>
                      </a:lnTo>
                      <a:lnTo>
                        <a:pt x="2763" y="2112"/>
                      </a:lnTo>
                      <a:lnTo>
                        <a:pt x="2763" y="2114"/>
                      </a:lnTo>
                      <a:lnTo>
                        <a:pt x="2763" y="2121"/>
                      </a:lnTo>
                      <a:lnTo>
                        <a:pt x="2766" y="2131"/>
                      </a:lnTo>
                      <a:lnTo>
                        <a:pt x="2766" y="2135"/>
                      </a:lnTo>
                      <a:lnTo>
                        <a:pt x="2766" y="2143"/>
                      </a:lnTo>
                      <a:lnTo>
                        <a:pt x="2766" y="2166"/>
                      </a:lnTo>
                      <a:lnTo>
                        <a:pt x="2766" y="2169"/>
                      </a:lnTo>
                      <a:lnTo>
                        <a:pt x="2766" y="2180"/>
                      </a:lnTo>
                      <a:lnTo>
                        <a:pt x="2766" y="2185"/>
                      </a:lnTo>
                      <a:lnTo>
                        <a:pt x="2766" y="2190"/>
                      </a:lnTo>
                      <a:lnTo>
                        <a:pt x="2766" y="2197"/>
                      </a:lnTo>
                      <a:lnTo>
                        <a:pt x="2766" y="2204"/>
                      </a:lnTo>
                      <a:lnTo>
                        <a:pt x="2766" y="2209"/>
                      </a:lnTo>
                      <a:lnTo>
                        <a:pt x="2766" y="2211"/>
                      </a:lnTo>
                      <a:lnTo>
                        <a:pt x="2763" y="2213"/>
                      </a:lnTo>
                      <a:lnTo>
                        <a:pt x="2766" y="2237"/>
                      </a:lnTo>
                      <a:lnTo>
                        <a:pt x="2766" y="2239"/>
                      </a:lnTo>
                      <a:lnTo>
                        <a:pt x="2766" y="2244"/>
                      </a:lnTo>
                      <a:lnTo>
                        <a:pt x="2766" y="2246"/>
                      </a:lnTo>
                      <a:lnTo>
                        <a:pt x="2766" y="2258"/>
                      </a:lnTo>
                      <a:lnTo>
                        <a:pt x="2766" y="2261"/>
                      </a:lnTo>
                      <a:lnTo>
                        <a:pt x="2763" y="2263"/>
                      </a:lnTo>
                      <a:lnTo>
                        <a:pt x="2763" y="2265"/>
                      </a:lnTo>
                      <a:lnTo>
                        <a:pt x="2766" y="2301"/>
                      </a:lnTo>
                      <a:lnTo>
                        <a:pt x="2766" y="2303"/>
                      </a:lnTo>
                      <a:lnTo>
                        <a:pt x="2766" y="2306"/>
                      </a:lnTo>
                      <a:lnTo>
                        <a:pt x="2766" y="2308"/>
                      </a:lnTo>
                      <a:lnTo>
                        <a:pt x="2766" y="2313"/>
                      </a:lnTo>
                      <a:lnTo>
                        <a:pt x="2766" y="2322"/>
                      </a:lnTo>
                      <a:lnTo>
                        <a:pt x="2766" y="2327"/>
                      </a:lnTo>
                      <a:lnTo>
                        <a:pt x="2766" y="2334"/>
                      </a:lnTo>
                      <a:lnTo>
                        <a:pt x="2766" y="2339"/>
                      </a:lnTo>
                      <a:lnTo>
                        <a:pt x="2766" y="2343"/>
                      </a:lnTo>
                      <a:lnTo>
                        <a:pt x="2766" y="2348"/>
                      </a:lnTo>
                      <a:lnTo>
                        <a:pt x="2766" y="2353"/>
                      </a:lnTo>
                      <a:lnTo>
                        <a:pt x="2766" y="2374"/>
                      </a:lnTo>
                      <a:lnTo>
                        <a:pt x="2766" y="2376"/>
                      </a:lnTo>
                      <a:lnTo>
                        <a:pt x="2763" y="2431"/>
                      </a:lnTo>
                      <a:lnTo>
                        <a:pt x="2763" y="2443"/>
                      </a:lnTo>
                      <a:lnTo>
                        <a:pt x="2763" y="2454"/>
                      </a:lnTo>
                      <a:lnTo>
                        <a:pt x="2763" y="2464"/>
                      </a:lnTo>
                      <a:lnTo>
                        <a:pt x="2763" y="2471"/>
                      </a:lnTo>
                      <a:lnTo>
                        <a:pt x="2763" y="2476"/>
                      </a:lnTo>
                      <a:lnTo>
                        <a:pt x="2766" y="2485"/>
                      </a:lnTo>
                      <a:lnTo>
                        <a:pt x="2766" y="2497"/>
                      </a:lnTo>
                      <a:lnTo>
                        <a:pt x="2766" y="2504"/>
                      </a:lnTo>
                      <a:lnTo>
                        <a:pt x="2766" y="2506"/>
                      </a:lnTo>
                      <a:lnTo>
                        <a:pt x="2766" y="2518"/>
                      </a:lnTo>
                      <a:lnTo>
                        <a:pt x="2766" y="2525"/>
                      </a:lnTo>
                      <a:lnTo>
                        <a:pt x="2766" y="2535"/>
                      </a:lnTo>
                      <a:lnTo>
                        <a:pt x="2768" y="2542"/>
                      </a:lnTo>
                      <a:lnTo>
                        <a:pt x="2768" y="2546"/>
                      </a:lnTo>
                      <a:lnTo>
                        <a:pt x="2768" y="2549"/>
                      </a:lnTo>
                      <a:lnTo>
                        <a:pt x="2763" y="2549"/>
                      </a:lnTo>
                      <a:lnTo>
                        <a:pt x="2721" y="2549"/>
                      </a:lnTo>
                      <a:lnTo>
                        <a:pt x="2716" y="2549"/>
                      </a:lnTo>
                      <a:lnTo>
                        <a:pt x="2674" y="2549"/>
                      </a:lnTo>
                      <a:lnTo>
                        <a:pt x="2655" y="2549"/>
                      </a:lnTo>
                      <a:lnTo>
                        <a:pt x="2629" y="2549"/>
                      </a:lnTo>
                      <a:lnTo>
                        <a:pt x="2598" y="2549"/>
                      </a:lnTo>
                      <a:lnTo>
                        <a:pt x="2589" y="2549"/>
                      </a:lnTo>
                      <a:lnTo>
                        <a:pt x="2404" y="2551"/>
                      </a:lnTo>
                      <a:lnTo>
                        <a:pt x="2180" y="2549"/>
                      </a:lnTo>
                      <a:lnTo>
                        <a:pt x="2180" y="2554"/>
                      </a:lnTo>
                      <a:lnTo>
                        <a:pt x="2180" y="2556"/>
                      </a:lnTo>
                      <a:lnTo>
                        <a:pt x="2128" y="2556"/>
                      </a:lnTo>
                      <a:lnTo>
                        <a:pt x="2086" y="2556"/>
                      </a:lnTo>
                      <a:lnTo>
                        <a:pt x="2038" y="2556"/>
                      </a:lnTo>
                      <a:lnTo>
                        <a:pt x="1977" y="2556"/>
                      </a:lnTo>
                      <a:lnTo>
                        <a:pt x="1970" y="2556"/>
                      </a:lnTo>
                      <a:lnTo>
                        <a:pt x="1946" y="2556"/>
                      </a:lnTo>
                      <a:lnTo>
                        <a:pt x="1944" y="2556"/>
                      </a:lnTo>
                      <a:lnTo>
                        <a:pt x="1899" y="2556"/>
                      </a:lnTo>
                      <a:lnTo>
                        <a:pt x="1854" y="2556"/>
                      </a:lnTo>
                      <a:lnTo>
                        <a:pt x="1809" y="2556"/>
                      </a:lnTo>
                      <a:close/>
                    </a:path>
                  </a:pathLst>
                </a:custGeom>
                <a:solidFill>
                  <a:srgbClr val="1F497D">
                    <a:lumMod val="20000"/>
                    <a:lumOff val="80000"/>
                    <a:alpha val="62000"/>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sp>
              <p:nvSpPr>
                <p:cNvPr id="79" name="Freeform 10"/>
                <p:cNvSpPr>
                  <a:spLocks/>
                </p:cNvSpPr>
                <p:nvPr/>
              </p:nvSpPr>
              <p:spPr bwMode="auto">
                <a:xfrm>
                  <a:off x="5291318" y="11374322"/>
                  <a:ext cx="2330264" cy="2338995"/>
                </a:xfrm>
                <a:custGeom>
                  <a:avLst/>
                  <a:gdLst>
                    <a:gd name="T0" fmla="*/ 33 w 1970"/>
                    <a:gd name="T1" fmla="*/ 33 h 1987"/>
                    <a:gd name="T2" fmla="*/ 588 w 1970"/>
                    <a:gd name="T3" fmla="*/ 7 h 1987"/>
                    <a:gd name="T4" fmla="*/ 1358 w 1970"/>
                    <a:gd name="T5" fmla="*/ 3 h 1987"/>
                    <a:gd name="T6" fmla="*/ 1639 w 1970"/>
                    <a:gd name="T7" fmla="*/ 185 h 1987"/>
                    <a:gd name="T8" fmla="*/ 1531 w 1970"/>
                    <a:gd name="T9" fmla="*/ 352 h 1987"/>
                    <a:gd name="T10" fmla="*/ 1661 w 1970"/>
                    <a:gd name="T11" fmla="*/ 527 h 1987"/>
                    <a:gd name="T12" fmla="*/ 1611 w 1970"/>
                    <a:gd name="T13" fmla="*/ 586 h 1987"/>
                    <a:gd name="T14" fmla="*/ 1635 w 1970"/>
                    <a:gd name="T15" fmla="*/ 622 h 1987"/>
                    <a:gd name="T16" fmla="*/ 1670 w 1970"/>
                    <a:gd name="T17" fmla="*/ 671 h 1987"/>
                    <a:gd name="T18" fmla="*/ 1691 w 1970"/>
                    <a:gd name="T19" fmla="*/ 716 h 1987"/>
                    <a:gd name="T20" fmla="*/ 1679 w 1970"/>
                    <a:gd name="T21" fmla="*/ 763 h 1987"/>
                    <a:gd name="T22" fmla="*/ 1812 w 1970"/>
                    <a:gd name="T23" fmla="*/ 822 h 1987"/>
                    <a:gd name="T24" fmla="*/ 1814 w 1970"/>
                    <a:gd name="T25" fmla="*/ 884 h 1987"/>
                    <a:gd name="T26" fmla="*/ 1904 w 1970"/>
                    <a:gd name="T27" fmla="*/ 912 h 1987"/>
                    <a:gd name="T28" fmla="*/ 1904 w 1970"/>
                    <a:gd name="T29" fmla="*/ 990 h 1987"/>
                    <a:gd name="T30" fmla="*/ 1904 w 1970"/>
                    <a:gd name="T31" fmla="*/ 1033 h 1987"/>
                    <a:gd name="T32" fmla="*/ 1920 w 1970"/>
                    <a:gd name="T33" fmla="*/ 1078 h 1987"/>
                    <a:gd name="T34" fmla="*/ 1930 w 1970"/>
                    <a:gd name="T35" fmla="*/ 1167 h 1987"/>
                    <a:gd name="T36" fmla="*/ 1920 w 1970"/>
                    <a:gd name="T37" fmla="*/ 1423 h 1987"/>
                    <a:gd name="T38" fmla="*/ 1814 w 1970"/>
                    <a:gd name="T39" fmla="*/ 1621 h 1987"/>
                    <a:gd name="T40" fmla="*/ 1689 w 1970"/>
                    <a:gd name="T41" fmla="*/ 1985 h 1987"/>
                    <a:gd name="T42" fmla="*/ 1531 w 1970"/>
                    <a:gd name="T43" fmla="*/ 1803 h 1987"/>
                    <a:gd name="T44" fmla="*/ 1361 w 1970"/>
                    <a:gd name="T45" fmla="*/ 1985 h 1987"/>
                    <a:gd name="T46" fmla="*/ 1129 w 1970"/>
                    <a:gd name="T47" fmla="*/ 1987 h 1987"/>
                    <a:gd name="T48" fmla="*/ 945 w 1970"/>
                    <a:gd name="T49" fmla="*/ 1982 h 1987"/>
                    <a:gd name="T50" fmla="*/ 907 w 1970"/>
                    <a:gd name="T51" fmla="*/ 1971 h 1987"/>
                    <a:gd name="T52" fmla="*/ 850 w 1970"/>
                    <a:gd name="T53" fmla="*/ 1860 h 1987"/>
                    <a:gd name="T54" fmla="*/ 874 w 1970"/>
                    <a:gd name="T55" fmla="*/ 1534 h 1987"/>
                    <a:gd name="T56" fmla="*/ 735 w 1970"/>
                    <a:gd name="T57" fmla="*/ 1484 h 1987"/>
                    <a:gd name="T58" fmla="*/ 683 w 1970"/>
                    <a:gd name="T59" fmla="*/ 1444 h 1987"/>
                    <a:gd name="T60" fmla="*/ 503 w 1970"/>
                    <a:gd name="T61" fmla="*/ 1626 h 1987"/>
                    <a:gd name="T62" fmla="*/ 347 w 1970"/>
                    <a:gd name="T63" fmla="*/ 1749 h 1987"/>
                    <a:gd name="T64" fmla="*/ 255 w 1970"/>
                    <a:gd name="T65" fmla="*/ 1647 h 1987"/>
                    <a:gd name="T66" fmla="*/ 224 w 1970"/>
                    <a:gd name="T67" fmla="*/ 1628 h 1987"/>
                    <a:gd name="T68" fmla="*/ 99 w 1970"/>
                    <a:gd name="T69" fmla="*/ 1626 h 1987"/>
                    <a:gd name="T70" fmla="*/ 7 w 1970"/>
                    <a:gd name="T71" fmla="*/ 1597 h 1987"/>
                    <a:gd name="T72" fmla="*/ 7 w 1970"/>
                    <a:gd name="T73" fmla="*/ 1477 h 1987"/>
                    <a:gd name="T74" fmla="*/ 7 w 1970"/>
                    <a:gd name="T75" fmla="*/ 1359 h 1987"/>
                    <a:gd name="T76" fmla="*/ 7 w 1970"/>
                    <a:gd name="T77" fmla="*/ 1293 h 1987"/>
                    <a:gd name="T78" fmla="*/ 7 w 1970"/>
                    <a:gd name="T79" fmla="*/ 1182 h 1987"/>
                    <a:gd name="T80" fmla="*/ 38 w 1970"/>
                    <a:gd name="T81" fmla="*/ 1108 h 1987"/>
                    <a:gd name="T82" fmla="*/ 142 w 1970"/>
                    <a:gd name="T83" fmla="*/ 1151 h 1987"/>
                    <a:gd name="T84" fmla="*/ 229 w 1970"/>
                    <a:gd name="T85" fmla="*/ 1191 h 1987"/>
                    <a:gd name="T86" fmla="*/ 236 w 1970"/>
                    <a:gd name="T87" fmla="*/ 1156 h 1987"/>
                    <a:gd name="T88" fmla="*/ 265 w 1970"/>
                    <a:gd name="T89" fmla="*/ 1125 h 1987"/>
                    <a:gd name="T90" fmla="*/ 279 w 1970"/>
                    <a:gd name="T91" fmla="*/ 1099 h 1987"/>
                    <a:gd name="T92" fmla="*/ 279 w 1970"/>
                    <a:gd name="T93" fmla="*/ 1023 h 1987"/>
                    <a:gd name="T94" fmla="*/ 276 w 1970"/>
                    <a:gd name="T95" fmla="*/ 952 h 1987"/>
                    <a:gd name="T96" fmla="*/ 276 w 1970"/>
                    <a:gd name="T97" fmla="*/ 825 h 1987"/>
                    <a:gd name="T98" fmla="*/ 274 w 1970"/>
                    <a:gd name="T99" fmla="*/ 690 h 1987"/>
                    <a:gd name="T100" fmla="*/ 260 w 1970"/>
                    <a:gd name="T101" fmla="*/ 544 h 1987"/>
                    <a:gd name="T102" fmla="*/ 170 w 1970"/>
                    <a:gd name="T103" fmla="*/ 584 h 1987"/>
                    <a:gd name="T104" fmla="*/ 102 w 1970"/>
                    <a:gd name="T105" fmla="*/ 615 h 1987"/>
                    <a:gd name="T106" fmla="*/ 26 w 1970"/>
                    <a:gd name="T107" fmla="*/ 622 h 1987"/>
                    <a:gd name="T108" fmla="*/ 0 w 1970"/>
                    <a:gd name="T109" fmla="*/ 534 h 1987"/>
                    <a:gd name="T110" fmla="*/ 0 w 1970"/>
                    <a:gd name="T111" fmla="*/ 473 h 1987"/>
                    <a:gd name="T112" fmla="*/ 26 w 1970"/>
                    <a:gd name="T113" fmla="*/ 404 h 1987"/>
                    <a:gd name="T114" fmla="*/ 47 w 1970"/>
                    <a:gd name="T115" fmla="*/ 348 h 1987"/>
                    <a:gd name="T116" fmla="*/ 45 w 1970"/>
                    <a:gd name="T117" fmla="*/ 274 h 1987"/>
                    <a:gd name="T118" fmla="*/ 43 w 1970"/>
                    <a:gd name="T119" fmla="*/ 147 h 1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70" h="1987">
                      <a:moveTo>
                        <a:pt x="43" y="107"/>
                      </a:moveTo>
                      <a:lnTo>
                        <a:pt x="43" y="100"/>
                      </a:lnTo>
                      <a:lnTo>
                        <a:pt x="43" y="95"/>
                      </a:lnTo>
                      <a:lnTo>
                        <a:pt x="43" y="92"/>
                      </a:lnTo>
                      <a:lnTo>
                        <a:pt x="43" y="90"/>
                      </a:lnTo>
                      <a:lnTo>
                        <a:pt x="43" y="85"/>
                      </a:lnTo>
                      <a:lnTo>
                        <a:pt x="43" y="78"/>
                      </a:lnTo>
                      <a:lnTo>
                        <a:pt x="43" y="74"/>
                      </a:lnTo>
                      <a:lnTo>
                        <a:pt x="40" y="67"/>
                      </a:lnTo>
                      <a:lnTo>
                        <a:pt x="40" y="62"/>
                      </a:lnTo>
                      <a:lnTo>
                        <a:pt x="40" y="57"/>
                      </a:lnTo>
                      <a:lnTo>
                        <a:pt x="40" y="55"/>
                      </a:lnTo>
                      <a:lnTo>
                        <a:pt x="40" y="52"/>
                      </a:lnTo>
                      <a:lnTo>
                        <a:pt x="38" y="50"/>
                      </a:lnTo>
                      <a:lnTo>
                        <a:pt x="38" y="48"/>
                      </a:lnTo>
                      <a:lnTo>
                        <a:pt x="35" y="43"/>
                      </a:lnTo>
                      <a:lnTo>
                        <a:pt x="33" y="33"/>
                      </a:lnTo>
                      <a:lnTo>
                        <a:pt x="31" y="31"/>
                      </a:lnTo>
                      <a:lnTo>
                        <a:pt x="28" y="26"/>
                      </a:lnTo>
                      <a:lnTo>
                        <a:pt x="26" y="19"/>
                      </a:lnTo>
                      <a:lnTo>
                        <a:pt x="26" y="17"/>
                      </a:lnTo>
                      <a:lnTo>
                        <a:pt x="40" y="17"/>
                      </a:lnTo>
                      <a:lnTo>
                        <a:pt x="85" y="17"/>
                      </a:lnTo>
                      <a:lnTo>
                        <a:pt x="130" y="15"/>
                      </a:lnTo>
                      <a:lnTo>
                        <a:pt x="175" y="15"/>
                      </a:lnTo>
                      <a:lnTo>
                        <a:pt x="222" y="15"/>
                      </a:lnTo>
                      <a:lnTo>
                        <a:pt x="267" y="12"/>
                      </a:lnTo>
                      <a:lnTo>
                        <a:pt x="312" y="12"/>
                      </a:lnTo>
                      <a:lnTo>
                        <a:pt x="357" y="12"/>
                      </a:lnTo>
                      <a:lnTo>
                        <a:pt x="402" y="10"/>
                      </a:lnTo>
                      <a:lnTo>
                        <a:pt x="449" y="10"/>
                      </a:lnTo>
                      <a:lnTo>
                        <a:pt x="494" y="10"/>
                      </a:lnTo>
                      <a:lnTo>
                        <a:pt x="539" y="7"/>
                      </a:lnTo>
                      <a:lnTo>
                        <a:pt x="588" y="7"/>
                      </a:lnTo>
                      <a:lnTo>
                        <a:pt x="633" y="7"/>
                      </a:lnTo>
                      <a:lnTo>
                        <a:pt x="678" y="7"/>
                      </a:lnTo>
                      <a:lnTo>
                        <a:pt x="728" y="7"/>
                      </a:lnTo>
                      <a:lnTo>
                        <a:pt x="770" y="7"/>
                      </a:lnTo>
                      <a:lnTo>
                        <a:pt x="815" y="7"/>
                      </a:lnTo>
                      <a:lnTo>
                        <a:pt x="860" y="5"/>
                      </a:lnTo>
                      <a:lnTo>
                        <a:pt x="907" y="5"/>
                      </a:lnTo>
                      <a:lnTo>
                        <a:pt x="952" y="5"/>
                      </a:lnTo>
                      <a:lnTo>
                        <a:pt x="997" y="5"/>
                      </a:lnTo>
                      <a:lnTo>
                        <a:pt x="1042" y="5"/>
                      </a:lnTo>
                      <a:lnTo>
                        <a:pt x="1084" y="5"/>
                      </a:lnTo>
                      <a:lnTo>
                        <a:pt x="1131" y="5"/>
                      </a:lnTo>
                      <a:lnTo>
                        <a:pt x="1176" y="5"/>
                      </a:lnTo>
                      <a:lnTo>
                        <a:pt x="1221" y="5"/>
                      </a:lnTo>
                      <a:lnTo>
                        <a:pt x="1266" y="3"/>
                      </a:lnTo>
                      <a:lnTo>
                        <a:pt x="1311" y="3"/>
                      </a:lnTo>
                      <a:lnTo>
                        <a:pt x="1358" y="3"/>
                      </a:lnTo>
                      <a:lnTo>
                        <a:pt x="1401" y="3"/>
                      </a:lnTo>
                      <a:lnTo>
                        <a:pt x="1446" y="3"/>
                      </a:lnTo>
                      <a:lnTo>
                        <a:pt x="1491" y="3"/>
                      </a:lnTo>
                      <a:lnTo>
                        <a:pt x="1535" y="3"/>
                      </a:lnTo>
                      <a:lnTo>
                        <a:pt x="1583" y="3"/>
                      </a:lnTo>
                      <a:lnTo>
                        <a:pt x="1628" y="0"/>
                      </a:lnTo>
                      <a:lnTo>
                        <a:pt x="1644" y="0"/>
                      </a:lnTo>
                      <a:lnTo>
                        <a:pt x="1642" y="33"/>
                      </a:lnTo>
                      <a:lnTo>
                        <a:pt x="1642" y="36"/>
                      </a:lnTo>
                      <a:lnTo>
                        <a:pt x="1635" y="62"/>
                      </a:lnTo>
                      <a:lnTo>
                        <a:pt x="1630" y="78"/>
                      </a:lnTo>
                      <a:lnTo>
                        <a:pt x="1628" y="100"/>
                      </a:lnTo>
                      <a:lnTo>
                        <a:pt x="1628" y="118"/>
                      </a:lnTo>
                      <a:lnTo>
                        <a:pt x="1630" y="137"/>
                      </a:lnTo>
                      <a:lnTo>
                        <a:pt x="1635" y="156"/>
                      </a:lnTo>
                      <a:lnTo>
                        <a:pt x="1637" y="168"/>
                      </a:lnTo>
                      <a:lnTo>
                        <a:pt x="1639" y="185"/>
                      </a:lnTo>
                      <a:lnTo>
                        <a:pt x="1637" y="196"/>
                      </a:lnTo>
                      <a:lnTo>
                        <a:pt x="1632" y="204"/>
                      </a:lnTo>
                      <a:lnTo>
                        <a:pt x="1630" y="208"/>
                      </a:lnTo>
                      <a:lnTo>
                        <a:pt x="1620" y="220"/>
                      </a:lnTo>
                      <a:lnTo>
                        <a:pt x="1602" y="232"/>
                      </a:lnTo>
                      <a:lnTo>
                        <a:pt x="1585" y="244"/>
                      </a:lnTo>
                      <a:lnTo>
                        <a:pt x="1580" y="248"/>
                      </a:lnTo>
                      <a:lnTo>
                        <a:pt x="1571" y="256"/>
                      </a:lnTo>
                      <a:lnTo>
                        <a:pt x="1557" y="267"/>
                      </a:lnTo>
                      <a:lnTo>
                        <a:pt x="1542" y="277"/>
                      </a:lnTo>
                      <a:lnTo>
                        <a:pt x="1540" y="277"/>
                      </a:lnTo>
                      <a:lnTo>
                        <a:pt x="1538" y="279"/>
                      </a:lnTo>
                      <a:lnTo>
                        <a:pt x="1531" y="286"/>
                      </a:lnTo>
                      <a:lnTo>
                        <a:pt x="1531" y="289"/>
                      </a:lnTo>
                      <a:lnTo>
                        <a:pt x="1531" y="293"/>
                      </a:lnTo>
                      <a:lnTo>
                        <a:pt x="1531" y="345"/>
                      </a:lnTo>
                      <a:lnTo>
                        <a:pt x="1531" y="352"/>
                      </a:lnTo>
                      <a:lnTo>
                        <a:pt x="1533" y="359"/>
                      </a:lnTo>
                      <a:lnTo>
                        <a:pt x="1540" y="367"/>
                      </a:lnTo>
                      <a:lnTo>
                        <a:pt x="1542" y="369"/>
                      </a:lnTo>
                      <a:lnTo>
                        <a:pt x="1573" y="400"/>
                      </a:lnTo>
                      <a:lnTo>
                        <a:pt x="1571" y="411"/>
                      </a:lnTo>
                      <a:lnTo>
                        <a:pt x="1568" y="414"/>
                      </a:lnTo>
                      <a:lnTo>
                        <a:pt x="1576" y="416"/>
                      </a:lnTo>
                      <a:lnTo>
                        <a:pt x="1587" y="435"/>
                      </a:lnTo>
                      <a:lnTo>
                        <a:pt x="1592" y="444"/>
                      </a:lnTo>
                      <a:lnTo>
                        <a:pt x="1592" y="447"/>
                      </a:lnTo>
                      <a:lnTo>
                        <a:pt x="1635" y="480"/>
                      </a:lnTo>
                      <a:lnTo>
                        <a:pt x="1642" y="487"/>
                      </a:lnTo>
                      <a:lnTo>
                        <a:pt x="1644" y="487"/>
                      </a:lnTo>
                      <a:lnTo>
                        <a:pt x="1644" y="489"/>
                      </a:lnTo>
                      <a:lnTo>
                        <a:pt x="1649" y="501"/>
                      </a:lnTo>
                      <a:lnTo>
                        <a:pt x="1665" y="522"/>
                      </a:lnTo>
                      <a:lnTo>
                        <a:pt x="1661" y="527"/>
                      </a:lnTo>
                      <a:lnTo>
                        <a:pt x="1661" y="530"/>
                      </a:lnTo>
                      <a:lnTo>
                        <a:pt x="1661" y="534"/>
                      </a:lnTo>
                      <a:lnTo>
                        <a:pt x="1661" y="537"/>
                      </a:lnTo>
                      <a:lnTo>
                        <a:pt x="1656" y="537"/>
                      </a:lnTo>
                      <a:lnTo>
                        <a:pt x="1653" y="537"/>
                      </a:lnTo>
                      <a:lnTo>
                        <a:pt x="1653" y="544"/>
                      </a:lnTo>
                      <a:lnTo>
                        <a:pt x="1653" y="556"/>
                      </a:lnTo>
                      <a:lnTo>
                        <a:pt x="1653" y="577"/>
                      </a:lnTo>
                      <a:lnTo>
                        <a:pt x="1649" y="577"/>
                      </a:lnTo>
                      <a:lnTo>
                        <a:pt x="1639" y="577"/>
                      </a:lnTo>
                      <a:lnTo>
                        <a:pt x="1637" y="577"/>
                      </a:lnTo>
                      <a:lnTo>
                        <a:pt x="1632" y="577"/>
                      </a:lnTo>
                      <a:lnTo>
                        <a:pt x="1630" y="577"/>
                      </a:lnTo>
                      <a:lnTo>
                        <a:pt x="1611" y="577"/>
                      </a:lnTo>
                      <a:lnTo>
                        <a:pt x="1609" y="577"/>
                      </a:lnTo>
                      <a:lnTo>
                        <a:pt x="1609" y="582"/>
                      </a:lnTo>
                      <a:lnTo>
                        <a:pt x="1611" y="586"/>
                      </a:lnTo>
                      <a:lnTo>
                        <a:pt x="1613" y="589"/>
                      </a:lnTo>
                      <a:lnTo>
                        <a:pt x="1616" y="589"/>
                      </a:lnTo>
                      <a:lnTo>
                        <a:pt x="1620" y="591"/>
                      </a:lnTo>
                      <a:lnTo>
                        <a:pt x="1623" y="591"/>
                      </a:lnTo>
                      <a:lnTo>
                        <a:pt x="1625" y="593"/>
                      </a:lnTo>
                      <a:lnTo>
                        <a:pt x="1628" y="593"/>
                      </a:lnTo>
                      <a:lnTo>
                        <a:pt x="1632" y="596"/>
                      </a:lnTo>
                      <a:lnTo>
                        <a:pt x="1632" y="598"/>
                      </a:lnTo>
                      <a:lnTo>
                        <a:pt x="1632" y="605"/>
                      </a:lnTo>
                      <a:lnTo>
                        <a:pt x="1632" y="608"/>
                      </a:lnTo>
                      <a:lnTo>
                        <a:pt x="1635" y="610"/>
                      </a:lnTo>
                      <a:lnTo>
                        <a:pt x="1635" y="612"/>
                      </a:lnTo>
                      <a:lnTo>
                        <a:pt x="1635" y="615"/>
                      </a:lnTo>
                      <a:lnTo>
                        <a:pt x="1635" y="615"/>
                      </a:lnTo>
                      <a:lnTo>
                        <a:pt x="1635" y="617"/>
                      </a:lnTo>
                      <a:lnTo>
                        <a:pt x="1635" y="619"/>
                      </a:lnTo>
                      <a:lnTo>
                        <a:pt x="1635" y="622"/>
                      </a:lnTo>
                      <a:lnTo>
                        <a:pt x="1635" y="624"/>
                      </a:lnTo>
                      <a:lnTo>
                        <a:pt x="1635" y="626"/>
                      </a:lnTo>
                      <a:lnTo>
                        <a:pt x="1635" y="629"/>
                      </a:lnTo>
                      <a:lnTo>
                        <a:pt x="1635" y="631"/>
                      </a:lnTo>
                      <a:lnTo>
                        <a:pt x="1635" y="633"/>
                      </a:lnTo>
                      <a:lnTo>
                        <a:pt x="1635" y="652"/>
                      </a:lnTo>
                      <a:lnTo>
                        <a:pt x="1635" y="664"/>
                      </a:lnTo>
                      <a:lnTo>
                        <a:pt x="1635" y="671"/>
                      </a:lnTo>
                      <a:lnTo>
                        <a:pt x="1635" y="671"/>
                      </a:lnTo>
                      <a:lnTo>
                        <a:pt x="1637" y="671"/>
                      </a:lnTo>
                      <a:lnTo>
                        <a:pt x="1642" y="671"/>
                      </a:lnTo>
                      <a:lnTo>
                        <a:pt x="1646" y="671"/>
                      </a:lnTo>
                      <a:lnTo>
                        <a:pt x="1653" y="671"/>
                      </a:lnTo>
                      <a:lnTo>
                        <a:pt x="1663" y="671"/>
                      </a:lnTo>
                      <a:lnTo>
                        <a:pt x="1665" y="671"/>
                      </a:lnTo>
                      <a:lnTo>
                        <a:pt x="1668" y="671"/>
                      </a:lnTo>
                      <a:lnTo>
                        <a:pt x="1670" y="671"/>
                      </a:lnTo>
                      <a:lnTo>
                        <a:pt x="1672" y="671"/>
                      </a:lnTo>
                      <a:lnTo>
                        <a:pt x="1675" y="671"/>
                      </a:lnTo>
                      <a:lnTo>
                        <a:pt x="1677" y="671"/>
                      </a:lnTo>
                      <a:lnTo>
                        <a:pt x="1677" y="690"/>
                      </a:lnTo>
                      <a:lnTo>
                        <a:pt x="1679" y="690"/>
                      </a:lnTo>
                      <a:lnTo>
                        <a:pt x="1679" y="695"/>
                      </a:lnTo>
                      <a:lnTo>
                        <a:pt x="1679" y="700"/>
                      </a:lnTo>
                      <a:lnTo>
                        <a:pt x="1679" y="707"/>
                      </a:lnTo>
                      <a:lnTo>
                        <a:pt x="1679" y="709"/>
                      </a:lnTo>
                      <a:lnTo>
                        <a:pt x="1679" y="711"/>
                      </a:lnTo>
                      <a:lnTo>
                        <a:pt x="1679" y="714"/>
                      </a:lnTo>
                      <a:lnTo>
                        <a:pt x="1679" y="716"/>
                      </a:lnTo>
                      <a:lnTo>
                        <a:pt x="1682" y="716"/>
                      </a:lnTo>
                      <a:lnTo>
                        <a:pt x="1684" y="716"/>
                      </a:lnTo>
                      <a:lnTo>
                        <a:pt x="1687" y="716"/>
                      </a:lnTo>
                      <a:lnTo>
                        <a:pt x="1689" y="716"/>
                      </a:lnTo>
                      <a:lnTo>
                        <a:pt x="1691" y="716"/>
                      </a:lnTo>
                      <a:lnTo>
                        <a:pt x="1694" y="716"/>
                      </a:lnTo>
                      <a:lnTo>
                        <a:pt x="1696" y="716"/>
                      </a:lnTo>
                      <a:lnTo>
                        <a:pt x="1698" y="716"/>
                      </a:lnTo>
                      <a:lnTo>
                        <a:pt x="1701" y="716"/>
                      </a:lnTo>
                      <a:lnTo>
                        <a:pt x="1701" y="716"/>
                      </a:lnTo>
                      <a:lnTo>
                        <a:pt x="1705" y="716"/>
                      </a:lnTo>
                      <a:lnTo>
                        <a:pt x="1708" y="716"/>
                      </a:lnTo>
                      <a:lnTo>
                        <a:pt x="1717" y="716"/>
                      </a:lnTo>
                      <a:lnTo>
                        <a:pt x="1722" y="716"/>
                      </a:lnTo>
                      <a:lnTo>
                        <a:pt x="1722" y="723"/>
                      </a:lnTo>
                      <a:lnTo>
                        <a:pt x="1722" y="728"/>
                      </a:lnTo>
                      <a:lnTo>
                        <a:pt x="1722" y="728"/>
                      </a:lnTo>
                      <a:lnTo>
                        <a:pt x="1722" y="747"/>
                      </a:lnTo>
                      <a:lnTo>
                        <a:pt x="1715" y="747"/>
                      </a:lnTo>
                      <a:lnTo>
                        <a:pt x="1679" y="747"/>
                      </a:lnTo>
                      <a:lnTo>
                        <a:pt x="1679" y="761"/>
                      </a:lnTo>
                      <a:lnTo>
                        <a:pt x="1679" y="763"/>
                      </a:lnTo>
                      <a:lnTo>
                        <a:pt x="1715" y="761"/>
                      </a:lnTo>
                      <a:lnTo>
                        <a:pt x="1722" y="761"/>
                      </a:lnTo>
                      <a:lnTo>
                        <a:pt x="1722" y="780"/>
                      </a:lnTo>
                      <a:lnTo>
                        <a:pt x="1722" y="785"/>
                      </a:lnTo>
                      <a:lnTo>
                        <a:pt x="1722" y="792"/>
                      </a:lnTo>
                      <a:lnTo>
                        <a:pt x="1722" y="806"/>
                      </a:lnTo>
                      <a:lnTo>
                        <a:pt x="1722" y="808"/>
                      </a:lnTo>
                      <a:lnTo>
                        <a:pt x="1729" y="808"/>
                      </a:lnTo>
                      <a:lnTo>
                        <a:pt x="1731" y="808"/>
                      </a:lnTo>
                      <a:lnTo>
                        <a:pt x="1734" y="808"/>
                      </a:lnTo>
                      <a:lnTo>
                        <a:pt x="1741" y="808"/>
                      </a:lnTo>
                      <a:lnTo>
                        <a:pt x="1743" y="808"/>
                      </a:lnTo>
                      <a:lnTo>
                        <a:pt x="1746" y="808"/>
                      </a:lnTo>
                      <a:lnTo>
                        <a:pt x="1767" y="808"/>
                      </a:lnTo>
                      <a:lnTo>
                        <a:pt x="1812" y="806"/>
                      </a:lnTo>
                      <a:lnTo>
                        <a:pt x="1812" y="808"/>
                      </a:lnTo>
                      <a:lnTo>
                        <a:pt x="1812" y="822"/>
                      </a:lnTo>
                      <a:lnTo>
                        <a:pt x="1812" y="825"/>
                      </a:lnTo>
                      <a:lnTo>
                        <a:pt x="1812" y="827"/>
                      </a:lnTo>
                      <a:lnTo>
                        <a:pt x="1812" y="830"/>
                      </a:lnTo>
                      <a:lnTo>
                        <a:pt x="1812" y="832"/>
                      </a:lnTo>
                      <a:lnTo>
                        <a:pt x="1812" y="834"/>
                      </a:lnTo>
                      <a:lnTo>
                        <a:pt x="1812" y="837"/>
                      </a:lnTo>
                      <a:lnTo>
                        <a:pt x="1812" y="839"/>
                      </a:lnTo>
                      <a:lnTo>
                        <a:pt x="1812" y="841"/>
                      </a:lnTo>
                      <a:lnTo>
                        <a:pt x="1812" y="844"/>
                      </a:lnTo>
                      <a:lnTo>
                        <a:pt x="1814" y="846"/>
                      </a:lnTo>
                      <a:lnTo>
                        <a:pt x="1814" y="848"/>
                      </a:lnTo>
                      <a:lnTo>
                        <a:pt x="1814" y="851"/>
                      </a:lnTo>
                      <a:lnTo>
                        <a:pt x="1814" y="867"/>
                      </a:lnTo>
                      <a:lnTo>
                        <a:pt x="1814" y="874"/>
                      </a:lnTo>
                      <a:lnTo>
                        <a:pt x="1814" y="877"/>
                      </a:lnTo>
                      <a:lnTo>
                        <a:pt x="1814" y="882"/>
                      </a:lnTo>
                      <a:lnTo>
                        <a:pt x="1814" y="884"/>
                      </a:lnTo>
                      <a:lnTo>
                        <a:pt x="1814" y="898"/>
                      </a:lnTo>
                      <a:lnTo>
                        <a:pt x="1821" y="898"/>
                      </a:lnTo>
                      <a:lnTo>
                        <a:pt x="1847" y="898"/>
                      </a:lnTo>
                      <a:lnTo>
                        <a:pt x="1854" y="898"/>
                      </a:lnTo>
                      <a:lnTo>
                        <a:pt x="1859" y="898"/>
                      </a:lnTo>
                      <a:lnTo>
                        <a:pt x="1866" y="898"/>
                      </a:lnTo>
                      <a:lnTo>
                        <a:pt x="1871" y="898"/>
                      </a:lnTo>
                      <a:lnTo>
                        <a:pt x="1876" y="898"/>
                      </a:lnTo>
                      <a:lnTo>
                        <a:pt x="1880" y="898"/>
                      </a:lnTo>
                      <a:lnTo>
                        <a:pt x="1887" y="898"/>
                      </a:lnTo>
                      <a:lnTo>
                        <a:pt x="1892" y="898"/>
                      </a:lnTo>
                      <a:lnTo>
                        <a:pt x="1897" y="898"/>
                      </a:lnTo>
                      <a:lnTo>
                        <a:pt x="1904" y="898"/>
                      </a:lnTo>
                      <a:lnTo>
                        <a:pt x="1904" y="903"/>
                      </a:lnTo>
                      <a:lnTo>
                        <a:pt x="1904" y="908"/>
                      </a:lnTo>
                      <a:lnTo>
                        <a:pt x="1904" y="910"/>
                      </a:lnTo>
                      <a:lnTo>
                        <a:pt x="1904" y="912"/>
                      </a:lnTo>
                      <a:lnTo>
                        <a:pt x="1904" y="915"/>
                      </a:lnTo>
                      <a:lnTo>
                        <a:pt x="1904" y="922"/>
                      </a:lnTo>
                      <a:lnTo>
                        <a:pt x="1904" y="924"/>
                      </a:lnTo>
                      <a:lnTo>
                        <a:pt x="1904" y="926"/>
                      </a:lnTo>
                      <a:lnTo>
                        <a:pt x="1904" y="936"/>
                      </a:lnTo>
                      <a:lnTo>
                        <a:pt x="1904" y="938"/>
                      </a:lnTo>
                      <a:lnTo>
                        <a:pt x="1904" y="943"/>
                      </a:lnTo>
                      <a:lnTo>
                        <a:pt x="1904" y="950"/>
                      </a:lnTo>
                      <a:lnTo>
                        <a:pt x="1904" y="955"/>
                      </a:lnTo>
                      <a:lnTo>
                        <a:pt x="1904" y="962"/>
                      </a:lnTo>
                      <a:lnTo>
                        <a:pt x="1904" y="969"/>
                      </a:lnTo>
                      <a:lnTo>
                        <a:pt x="1904" y="974"/>
                      </a:lnTo>
                      <a:lnTo>
                        <a:pt x="1904" y="976"/>
                      </a:lnTo>
                      <a:lnTo>
                        <a:pt x="1904" y="981"/>
                      </a:lnTo>
                      <a:lnTo>
                        <a:pt x="1904" y="983"/>
                      </a:lnTo>
                      <a:lnTo>
                        <a:pt x="1904" y="988"/>
                      </a:lnTo>
                      <a:lnTo>
                        <a:pt x="1904" y="990"/>
                      </a:lnTo>
                      <a:lnTo>
                        <a:pt x="1904" y="993"/>
                      </a:lnTo>
                      <a:lnTo>
                        <a:pt x="1904" y="995"/>
                      </a:lnTo>
                      <a:lnTo>
                        <a:pt x="1904" y="997"/>
                      </a:lnTo>
                      <a:lnTo>
                        <a:pt x="1904" y="1000"/>
                      </a:lnTo>
                      <a:lnTo>
                        <a:pt x="1904" y="1002"/>
                      </a:lnTo>
                      <a:lnTo>
                        <a:pt x="1904" y="1004"/>
                      </a:lnTo>
                      <a:lnTo>
                        <a:pt x="1904" y="1007"/>
                      </a:lnTo>
                      <a:lnTo>
                        <a:pt x="1904" y="1009"/>
                      </a:lnTo>
                      <a:lnTo>
                        <a:pt x="1904" y="1011"/>
                      </a:lnTo>
                      <a:lnTo>
                        <a:pt x="1904" y="1011"/>
                      </a:lnTo>
                      <a:lnTo>
                        <a:pt x="1904" y="1014"/>
                      </a:lnTo>
                      <a:lnTo>
                        <a:pt x="1904" y="1016"/>
                      </a:lnTo>
                      <a:lnTo>
                        <a:pt x="1904" y="1019"/>
                      </a:lnTo>
                      <a:lnTo>
                        <a:pt x="1904" y="1021"/>
                      </a:lnTo>
                      <a:lnTo>
                        <a:pt x="1904" y="1023"/>
                      </a:lnTo>
                      <a:lnTo>
                        <a:pt x="1904" y="1028"/>
                      </a:lnTo>
                      <a:lnTo>
                        <a:pt x="1904" y="1033"/>
                      </a:lnTo>
                      <a:lnTo>
                        <a:pt x="1904" y="1042"/>
                      </a:lnTo>
                      <a:lnTo>
                        <a:pt x="1904" y="1049"/>
                      </a:lnTo>
                      <a:lnTo>
                        <a:pt x="1904" y="1052"/>
                      </a:lnTo>
                      <a:lnTo>
                        <a:pt x="1904" y="1054"/>
                      </a:lnTo>
                      <a:lnTo>
                        <a:pt x="1904" y="1059"/>
                      </a:lnTo>
                      <a:lnTo>
                        <a:pt x="1904" y="1061"/>
                      </a:lnTo>
                      <a:lnTo>
                        <a:pt x="1904" y="1063"/>
                      </a:lnTo>
                      <a:lnTo>
                        <a:pt x="1904" y="1068"/>
                      </a:lnTo>
                      <a:lnTo>
                        <a:pt x="1904" y="1073"/>
                      </a:lnTo>
                      <a:lnTo>
                        <a:pt x="1904" y="1075"/>
                      </a:lnTo>
                      <a:lnTo>
                        <a:pt x="1904" y="1078"/>
                      </a:lnTo>
                      <a:lnTo>
                        <a:pt x="1906" y="1078"/>
                      </a:lnTo>
                      <a:lnTo>
                        <a:pt x="1909" y="1078"/>
                      </a:lnTo>
                      <a:lnTo>
                        <a:pt x="1913" y="1078"/>
                      </a:lnTo>
                      <a:lnTo>
                        <a:pt x="1916" y="1078"/>
                      </a:lnTo>
                      <a:lnTo>
                        <a:pt x="1918" y="1078"/>
                      </a:lnTo>
                      <a:lnTo>
                        <a:pt x="1920" y="1078"/>
                      </a:lnTo>
                      <a:lnTo>
                        <a:pt x="1923" y="1078"/>
                      </a:lnTo>
                      <a:lnTo>
                        <a:pt x="1925" y="1078"/>
                      </a:lnTo>
                      <a:lnTo>
                        <a:pt x="1928" y="1078"/>
                      </a:lnTo>
                      <a:lnTo>
                        <a:pt x="1928" y="1078"/>
                      </a:lnTo>
                      <a:lnTo>
                        <a:pt x="1930" y="1078"/>
                      </a:lnTo>
                      <a:lnTo>
                        <a:pt x="1932" y="1078"/>
                      </a:lnTo>
                      <a:lnTo>
                        <a:pt x="1935" y="1078"/>
                      </a:lnTo>
                      <a:lnTo>
                        <a:pt x="1937" y="1078"/>
                      </a:lnTo>
                      <a:lnTo>
                        <a:pt x="1942" y="1078"/>
                      </a:lnTo>
                      <a:lnTo>
                        <a:pt x="1944" y="1078"/>
                      </a:lnTo>
                      <a:lnTo>
                        <a:pt x="1970" y="1078"/>
                      </a:lnTo>
                      <a:lnTo>
                        <a:pt x="1970" y="1094"/>
                      </a:lnTo>
                      <a:lnTo>
                        <a:pt x="1970" y="1104"/>
                      </a:lnTo>
                      <a:lnTo>
                        <a:pt x="1970" y="1108"/>
                      </a:lnTo>
                      <a:lnTo>
                        <a:pt x="1958" y="1125"/>
                      </a:lnTo>
                      <a:lnTo>
                        <a:pt x="1944" y="1146"/>
                      </a:lnTo>
                      <a:lnTo>
                        <a:pt x="1930" y="1167"/>
                      </a:lnTo>
                      <a:lnTo>
                        <a:pt x="1928" y="1172"/>
                      </a:lnTo>
                      <a:lnTo>
                        <a:pt x="1923" y="1179"/>
                      </a:lnTo>
                      <a:lnTo>
                        <a:pt x="1916" y="1184"/>
                      </a:lnTo>
                      <a:lnTo>
                        <a:pt x="1887" y="1212"/>
                      </a:lnTo>
                      <a:lnTo>
                        <a:pt x="1887" y="1219"/>
                      </a:lnTo>
                      <a:lnTo>
                        <a:pt x="1885" y="1236"/>
                      </a:lnTo>
                      <a:lnTo>
                        <a:pt x="1878" y="1300"/>
                      </a:lnTo>
                      <a:lnTo>
                        <a:pt x="1878" y="1302"/>
                      </a:lnTo>
                      <a:lnTo>
                        <a:pt x="1880" y="1309"/>
                      </a:lnTo>
                      <a:lnTo>
                        <a:pt x="1883" y="1309"/>
                      </a:lnTo>
                      <a:lnTo>
                        <a:pt x="1902" y="1342"/>
                      </a:lnTo>
                      <a:lnTo>
                        <a:pt x="1906" y="1349"/>
                      </a:lnTo>
                      <a:lnTo>
                        <a:pt x="1906" y="1352"/>
                      </a:lnTo>
                      <a:lnTo>
                        <a:pt x="1906" y="1352"/>
                      </a:lnTo>
                      <a:lnTo>
                        <a:pt x="1916" y="1404"/>
                      </a:lnTo>
                      <a:lnTo>
                        <a:pt x="1918" y="1418"/>
                      </a:lnTo>
                      <a:lnTo>
                        <a:pt x="1920" y="1423"/>
                      </a:lnTo>
                      <a:lnTo>
                        <a:pt x="1930" y="1432"/>
                      </a:lnTo>
                      <a:lnTo>
                        <a:pt x="1928" y="1432"/>
                      </a:lnTo>
                      <a:lnTo>
                        <a:pt x="1909" y="1432"/>
                      </a:lnTo>
                      <a:lnTo>
                        <a:pt x="1873" y="1432"/>
                      </a:lnTo>
                      <a:lnTo>
                        <a:pt x="1833" y="1432"/>
                      </a:lnTo>
                      <a:lnTo>
                        <a:pt x="1833" y="1427"/>
                      </a:lnTo>
                      <a:lnTo>
                        <a:pt x="1833" y="1423"/>
                      </a:lnTo>
                      <a:lnTo>
                        <a:pt x="1831" y="1423"/>
                      </a:lnTo>
                      <a:lnTo>
                        <a:pt x="1828" y="1423"/>
                      </a:lnTo>
                      <a:lnTo>
                        <a:pt x="1819" y="1434"/>
                      </a:lnTo>
                      <a:lnTo>
                        <a:pt x="1814" y="1441"/>
                      </a:lnTo>
                      <a:lnTo>
                        <a:pt x="1814" y="1446"/>
                      </a:lnTo>
                      <a:lnTo>
                        <a:pt x="1814" y="1453"/>
                      </a:lnTo>
                      <a:lnTo>
                        <a:pt x="1814" y="1465"/>
                      </a:lnTo>
                      <a:lnTo>
                        <a:pt x="1816" y="1493"/>
                      </a:lnTo>
                      <a:lnTo>
                        <a:pt x="1816" y="1529"/>
                      </a:lnTo>
                      <a:lnTo>
                        <a:pt x="1814" y="1621"/>
                      </a:lnTo>
                      <a:lnTo>
                        <a:pt x="1814" y="1645"/>
                      </a:lnTo>
                      <a:lnTo>
                        <a:pt x="1814" y="1803"/>
                      </a:lnTo>
                      <a:lnTo>
                        <a:pt x="1814" y="1848"/>
                      </a:lnTo>
                      <a:lnTo>
                        <a:pt x="1814" y="1857"/>
                      </a:lnTo>
                      <a:lnTo>
                        <a:pt x="1814" y="1893"/>
                      </a:lnTo>
                      <a:lnTo>
                        <a:pt x="1814" y="1973"/>
                      </a:lnTo>
                      <a:lnTo>
                        <a:pt x="1814" y="1975"/>
                      </a:lnTo>
                      <a:lnTo>
                        <a:pt x="1814" y="1980"/>
                      </a:lnTo>
                      <a:lnTo>
                        <a:pt x="1814" y="1987"/>
                      </a:lnTo>
                      <a:lnTo>
                        <a:pt x="1800" y="1987"/>
                      </a:lnTo>
                      <a:lnTo>
                        <a:pt x="1795" y="1987"/>
                      </a:lnTo>
                      <a:lnTo>
                        <a:pt x="1765" y="1987"/>
                      </a:lnTo>
                      <a:lnTo>
                        <a:pt x="1703" y="1985"/>
                      </a:lnTo>
                      <a:lnTo>
                        <a:pt x="1701" y="1985"/>
                      </a:lnTo>
                      <a:lnTo>
                        <a:pt x="1694" y="1985"/>
                      </a:lnTo>
                      <a:lnTo>
                        <a:pt x="1689" y="1982"/>
                      </a:lnTo>
                      <a:lnTo>
                        <a:pt x="1689" y="1985"/>
                      </a:lnTo>
                      <a:lnTo>
                        <a:pt x="1651" y="1985"/>
                      </a:lnTo>
                      <a:lnTo>
                        <a:pt x="1637" y="1985"/>
                      </a:lnTo>
                      <a:lnTo>
                        <a:pt x="1637" y="1978"/>
                      </a:lnTo>
                      <a:lnTo>
                        <a:pt x="1637" y="1973"/>
                      </a:lnTo>
                      <a:lnTo>
                        <a:pt x="1637" y="1966"/>
                      </a:lnTo>
                      <a:lnTo>
                        <a:pt x="1637" y="1954"/>
                      </a:lnTo>
                      <a:lnTo>
                        <a:pt x="1637" y="1938"/>
                      </a:lnTo>
                      <a:lnTo>
                        <a:pt x="1637" y="1923"/>
                      </a:lnTo>
                      <a:lnTo>
                        <a:pt x="1637" y="1907"/>
                      </a:lnTo>
                      <a:lnTo>
                        <a:pt x="1637" y="1883"/>
                      </a:lnTo>
                      <a:lnTo>
                        <a:pt x="1635" y="1860"/>
                      </a:lnTo>
                      <a:lnTo>
                        <a:pt x="1635" y="1843"/>
                      </a:lnTo>
                      <a:lnTo>
                        <a:pt x="1635" y="1827"/>
                      </a:lnTo>
                      <a:lnTo>
                        <a:pt x="1635" y="1810"/>
                      </a:lnTo>
                      <a:lnTo>
                        <a:pt x="1635" y="1803"/>
                      </a:lnTo>
                      <a:lnTo>
                        <a:pt x="1564" y="1803"/>
                      </a:lnTo>
                      <a:lnTo>
                        <a:pt x="1531" y="1803"/>
                      </a:lnTo>
                      <a:lnTo>
                        <a:pt x="1493" y="1803"/>
                      </a:lnTo>
                      <a:lnTo>
                        <a:pt x="1453" y="1803"/>
                      </a:lnTo>
                      <a:lnTo>
                        <a:pt x="1450" y="1803"/>
                      </a:lnTo>
                      <a:lnTo>
                        <a:pt x="1450" y="1815"/>
                      </a:lnTo>
                      <a:lnTo>
                        <a:pt x="1450" y="1836"/>
                      </a:lnTo>
                      <a:lnTo>
                        <a:pt x="1450" y="1857"/>
                      </a:lnTo>
                      <a:lnTo>
                        <a:pt x="1450" y="1888"/>
                      </a:lnTo>
                      <a:lnTo>
                        <a:pt x="1450" y="1919"/>
                      </a:lnTo>
                      <a:lnTo>
                        <a:pt x="1450" y="1952"/>
                      </a:lnTo>
                      <a:lnTo>
                        <a:pt x="1450" y="1980"/>
                      </a:lnTo>
                      <a:lnTo>
                        <a:pt x="1450" y="1985"/>
                      </a:lnTo>
                      <a:lnTo>
                        <a:pt x="1441" y="1985"/>
                      </a:lnTo>
                      <a:lnTo>
                        <a:pt x="1420" y="1985"/>
                      </a:lnTo>
                      <a:lnTo>
                        <a:pt x="1398" y="1985"/>
                      </a:lnTo>
                      <a:lnTo>
                        <a:pt x="1375" y="1985"/>
                      </a:lnTo>
                      <a:lnTo>
                        <a:pt x="1365" y="1985"/>
                      </a:lnTo>
                      <a:lnTo>
                        <a:pt x="1361" y="1985"/>
                      </a:lnTo>
                      <a:lnTo>
                        <a:pt x="1354" y="1985"/>
                      </a:lnTo>
                      <a:lnTo>
                        <a:pt x="1337" y="1985"/>
                      </a:lnTo>
                      <a:lnTo>
                        <a:pt x="1316" y="1987"/>
                      </a:lnTo>
                      <a:lnTo>
                        <a:pt x="1271" y="1987"/>
                      </a:lnTo>
                      <a:lnTo>
                        <a:pt x="1266" y="1987"/>
                      </a:lnTo>
                      <a:lnTo>
                        <a:pt x="1254" y="1987"/>
                      </a:lnTo>
                      <a:lnTo>
                        <a:pt x="1247" y="1987"/>
                      </a:lnTo>
                      <a:lnTo>
                        <a:pt x="1238" y="1987"/>
                      </a:lnTo>
                      <a:lnTo>
                        <a:pt x="1235" y="1987"/>
                      </a:lnTo>
                      <a:lnTo>
                        <a:pt x="1224" y="1987"/>
                      </a:lnTo>
                      <a:lnTo>
                        <a:pt x="1209" y="1987"/>
                      </a:lnTo>
                      <a:lnTo>
                        <a:pt x="1195" y="1987"/>
                      </a:lnTo>
                      <a:lnTo>
                        <a:pt x="1181" y="1987"/>
                      </a:lnTo>
                      <a:lnTo>
                        <a:pt x="1174" y="1987"/>
                      </a:lnTo>
                      <a:lnTo>
                        <a:pt x="1160" y="1987"/>
                      </a:lnTo>
                      <a:lnTo>
                        <a:pt x="1143" y="1987"/>
                      </a:lnTo>
                      <a:lnTo>
                        <a:pt x="1129" y="1987"/>
                      </a:lnTo>
                      <a:lnTo>
                        <a:pt x="1122" y="1987"/>
                      </a:lnTo>
                      <a:lnTo>
                        <a:pt x="1105" y="1987"/>
                      </a:lnTo>
                      <a:lnTo>
                        <a:pt x="1089" y="1987"/>
                      </a:lnTo>
                      <a:lnTo>
                        <a:pt x="1049" y="1987"/>
                      </a:lnTo>
                      <a:lnTo>
                        <a:pt x="1039" y="1987"/>
                      </a:lnTo>
                      <a:lnTo>
                        <a:pt x="1011" y="1987"/>
                      </a:lnTo>
                      <a:lnTo>
                        <a:pt x="1006" y="1987"/>
                      </a:lnTo>
                      <a:lnTo>
                        <a:pt x="1002" y="1987"/>
                      </a:lnTo>
                      <a:lnTo>
                        <a:pt x="994" y="1985"/>
                      </a:lnTo>
                      <a:lnTo>
                        <a:pt x="990" y="1985"/>
                      </a:lnTo>
                      <a:lnTo>
                        <a:pt x="985" y="1985"/>
                      </a:lnTo>
                      <a:lnTo>
                        <a:pt x="978" y="1985"/>
                      </a:lnTo>
                      <a:lnTo>
                        <a:pt x="976" y="1985"/>
                      </a:lnTo>
                      <a:lnTo>
                        <a:pt x="971" y="1982"/>
                      </a:lnTo>
                      <a:lnTo>
                        <a:pt x="957" y="1982"/>
                      </a:lnTo>
                      <a:lnTo>
                        <a:pt x="952" y="1982"/>
                      </a:lnTo>
                      <a:lnTo>
                        <a:pt x="945" y="1982"/>
                      </a:lnTo>
                      <a:lnTo>
                        <a:pt x="940" y="1982"/>
                      </a:lnTo>
                      <a:lnTo>
                        <a:pt x="938" y="1982"/>
                      </a:lnTo>
                      <a:lnTo>
                        <a:pt x="935" y="1982"/>
                      </a:lnTo>
                      <a:lnTo>
                        <a:pt x="933" y="1980"/>
                      </a:lnTo>
                      <a:lnTo>
                        <a:pt x="931" y="1980"/>
                      </a:lnTo>
                      <a:lnTo>
                        <a:pt x="928" y="1980"/>
                      </a:lnTo>
                      <a:lnTo>
                        <a:pt x="926" y="1980"/>
                      </a:lnTo>
                      <a:lnTo>
                        <a:pt x="924" y="1980"/>
                      </a:lnTo>
                      <a:lnTo>
                        <a:pt x="924" y="1978"/>
                      </a:lnTo>
                      <a:lnTo>
                        <a:pt x="921" y="1978"/>
                      </a:lnTo>
                      <a:lnTo>
                        <a:pt x="919" y="1978"/>
                      </a:lnTo>
                      <a:lnTo>
                        <a:pt x="917" y="1975"/>
                      </a:lnTo>
                      <a:lnTo>
                        <a:pt x="914" y="1975"/>
                      </a:lnTo>
                      <a:lnTo>
                        <a:pt x="914" y="1973"/>
                      </a:lnTo>
                      <a:lnTo>
                        <a:pt x="912" y="1973"/>
                      </a:lnTo>
                      <a:lnTo>
                        <a:pt x="909" y="1973"/>
                      </a:lnTo>
                      <a:lnTo>
                        <a:pt x="907" y="1971"/>
                      </a:lnTo>
                      <a:lnTo>
                        <a:pt x="907" y="1968"/>
                      </a:lnTo>
                      <a:lnTo>
                        <a:pt x="905" y="1966"/>
                      </a:lnTo>
                      <a:lnTo>
                        <a:pt x="905" y="1964"/>
                      </a:lnTo>
                      <a:lnTo>
                        <a:pt x="902" y="1964"/>
                      </a:lnTo>
                      <a:lnTo>
                        <a:pt x="902" y="1961"/>
                      </a:lnTo>
                      <a:lnTo>
                        <a:pt x="900" y="1959"/>
                      </a:lnTo>
                      <a:lnTo>
                        <a:pt x="900" y="1956"/>
                      </a:lnTo>
                      <a:lnTo>
                        <a:pt x="898" y="1954"/>
                      </a:lnTo>
                      <a:lnTo>
                        <a:pt x="898" y="1952"/>
                      </a:lnTo>
                      <a:lnTo>
                        <a:pt x="888" y="1933"/>
                      </a:lnTo>
                      <a:lnTo>
                        <a:pt x="886" y="1928"/>
                      </a:lnTo>
                      <a:lnTo>
                        <a:pt x="879" y="1916"/>
                      </a:lnTo>
                      <a:lnTo>
                        <a:pt x="874" y="1907"/>
                      </a:lnTo>
                      <a:lnTo>
                        <a:pt x="872" y="1900"/>
                      </a:lnTo>
                      <a:lnTo>
                        <a:pt x="853" y="1864"/>
                      </a:lnTo>
                      <a:lnTo>
                        <a:pt x="850" y="1860"/>
                      </a:lnTo>
                      <a:lnTo>
                        <a:pt x="850" y="1860"/>
                      </a:lnTo>
                      <a:lnTo>
                        <a:pt x="853" y="1857"/>
                      </a:lnTo>
                      <a:lnTo>
                        <a:pt x="907" y="1855"/>
                      </a:lnTo>
                      <a:lnTo>
                        <a:pt x="907" y="1850"/>
                      </a:lnTo>
                      <a:lnTo>
                        <a:pt x="907" y="1803"/>
                      </a:lnTo>
                      <a:lnTo>
                        <a:pt x="907" y="1758"/>
                      </a:lnTo>
                      <a:lnTo>
                        <a:pt x="907" y="1713"/>
                      </a:lnTo>
                      <a:lnTo>
                        <a:pt x="909" y="1623"/>
                      </a:lnTo>
                      <a:lnTo>
                        <a:pt x="909" y="1612"/>
                      </a:lnTo>
                      <a:lnTo>
                        <a:pt x="909" y="1597"/>
                      </a:lnTo>
                      <a:lnTo>
                        <a:pt x="909" y="1578"/>
                      </a:lnTo>
                      <a:lnTo>
                        <a:pt x="893" y="1578"/>
                      </a:lnTo>
                      <a:lnTo>
                        <a:pt x="879" y="1578"/>
                      </a:lnTo>
                      <a:lnTo>
                        <a:pt x="865" y="1578"/>
                      </a:lnTo>
                      <a:lnTo>
                        <a:pt x="865" y="1569"/>
                      </a:lnTo>
                      <a:lnTo>
                        <a:pt x="865" y="1555"/>
                      </a:lnTo>
                      <a:lnTo>
                        <a:pt x="865" y="1534"/>
                      </a:lnTo>
                      <a:lnTo>
                        <a:pt x="874" y="1534"/>
                      </a:lnTo>
                      <a:lnTo>
                        <a:pt x="869" y="1522"/>
                      </a:lnTo>
                      <a:lnTo>
                        <a:pt x="848" y="1517"/>
                      </a:lnTo>
                      <a:lnTo>
                        <a:pt x="815" y="1517"/>
                      </a:lnTo>
                      <a:lnTo>
                        <a:pt x="810" y="1517"/>
                      </a:lnTo>
                      <a:lnTo>
                        <a:pt x="808" y="1517"/>
                      </a:lnTo>
                      <a:lnTo>
                        <a:pt x="780" y="1517"/>
                      </a:lnTo>
                      <a:lnTo>
                        <a:pt x="777" y="1517"/>
                      </a:lnTo>
                      <a:lnTo>
                        <a:pt x="772" y="1517"/>
                      </a:lnTo>
                      <a:lnTo>
                        <a:pt x="770" y="1517"/>
                      </a:lnTo>
                      <a:lnTo>
                        <a:pt x="765" y="1517"/>
                      </a:lnTo>
                      <a:lnTo>
                        <a:pt x="763" y="1517"/>
                      </a:lnTo>
                      <a:lnTo>
                        <a:pt x="754" y="1517"/>
                      </a:lnTo>
                      <a:lnTo>
                        <a:pt x="730" y="1512"/>
                      </a:lnTo>
                      <a:lnTo>
                        <a:pt x="730" y="1491"/>
                      </a:lnTo>
                      <a:lnTo>
                        <a:pt x="732" y="1491"/>
                      </a:lnTo>
                      <a:lnTo>
                        <a:pt x="732" y="1489"/>
                      </a:lnTo>
                      <a:lnTo>
                        <a:pt x="735" y="1484"/>
                      </a:lnTo>
                      <a:lnTo>
                        <a:pt x="735" y="1477"/>
                      </a:lnTo>
                      <a:lnTo>
                        <a:pt x="735" y="1475"/>
                      </a:lnTo>
                      <a:lnTo>
                        <a:pt x="735" y="1470"/>
                      </a:lnTo>
                      <a:lnTo>
                        <a:pt x="735" y="1467"/>
                      </a:lnTo>
                      <a:lnTo>
                        <a:pt x="735" y="1465"/>
                      </a:lnTo>
                      <a:lnTo>
                        <a:pt x="735" y="1465"/>
                      </a:lnTo>
                      <a:lnTo>
                        <a:pt x="735" y="1463"/>
                      </a:lnTo>
                      <a:lnTo>
                        <a:pt x="735" y="1458"/>
                      </a:lnTo>
                      <a:lnTo>
                        <a:pt x="735" y="1453"/>
                      </a:lnTo>
                      <a:lnTo>
                        <a:pt x="735" y="1451"/>
                      </a:lnTo>
                      <a:lnTo>
                        <a:pt x="735" y="1444"/>
                      </a:lnTo>
                      <a:lnTo>
                        <a:pt x="730" y="1444"/>
                      </a:lnTo>
                      <a:lnTo>
                        <a:pt x="718" y="1444"/>
                      </a:lnTo>
                      <a:lnTo>
                        <a:pt x="713" y="1444"/>
                      </a:lnTo>
                      <a:lnTo>
                        <a:pt x="711" y="1444"/>
                      </a:lnTo>
                      <a:lnTo>
                        <a:pt x="704" y="1444"/>
                      </a:lnTo>
                      <a:lnTo>
                        <a:pt x="683" y="1444"/>
                      </a:lnTo>
                      <a:lnTo>
                        <a:pt x="652" y="1444"/>
                      </a:lnTo>
                      <a:lnTo>
                        <a:pt x="640" y="1444"/>
                      </a:lnTo>
                      <a:lnTo>
                        <a:pt x="638" y="1444"/>
                      </a:lnTo>
                      <a:lnTo>
                        <a:pt x="621" y="1444"/>
                      </a:lnTo>
                      <a:lnTo>
                        <a:pt x="612" y="1444"/>
                      </a:lnTo>
                      <a:lnTo>
                        <a:pt x="607" y="1444"/>
                      </a:lnTo>
                      <a:lnTo>
                        <a:pt x="593" y="1444"/>
                      </a:lnTo>
                      <a:lnTo>
                        <a:pt x="581" y="1444"/>
                      </a:lnTo>
                      <a:lnTo>
                        <a:pt x="548" y="1444"/>
                      </a:lnTo>
                      <a:lnTo>
                        <a:pt x="548" y="1489"/>
                      </a:lnTo>
                      <a:lnTo>
                        <a:pt x="548" y="1493"/>
                      </a:lnTo>
                      <a:lnTo>
                        <a:pt x="572" y="1493"/>
                      </a:lnTo>
                      <a:lnTo>
                        <a:pt x="572" y="1534"/>
                      </a:lnTo>
                      <a:lnTo>
                        <a:pt x="569" y="1534"/>
                      </a:lnTo>
                      <a:lnTo>
                        <a:pt x="548" y="1534"/>
                      </a:lnTo>
                      <a:lnTo>
                        <a:pt x="548" y="1626"/>
                      </a:lnTo>
                      <a:lnTo>
                        <a:pt x="503" y="1626"/>
                      </a:lnTo>
                      <a:lnTo>
                        <a:pt x="458" y="1626"/>
                      </a:lnTo>
                      <a:lnTo>
                        <a:pt x="413" y="1626"/>
                      </a:lnTo>
                      <a:lnTo>
                        <a:pt x="413" y="1671"/>
                      </a:lnTo>
                      <a:lnTo>
                        <a:pt x="413" y="1715"/>
                      </a:lnTo>
                      <a:lnTo>
                        <a:pt x="413" y="1760"/>
                      </a:lnTo>
                      <a:lnTo>
                        <a:pt x="413" y="1793"/>
                      </a:lnTo>
                      <a:lnTo>
                        <a:pt x="406" y="1793"/>
                      </a:lnTo>
                      <a:lnTo>
                        <a:pt x="402" y="1793"/>
                      </a:lnTo>
                      <a:lnTo>
                        <a:pt x="394" y="1793"/>
                      </a:lnTo>
                      <a:lnTo>
                        <a:pt x="390" y="1793"/>
                      </a:lnTo>
                      <a:lnTo>
                        <a:pt x="376" y="1793"/>
                      </a:lnTo>
                      <a:lnTo>
                        <a:pt x="364" y="1777"/>
                      </a:lnTo>
                      <a:lnTo>
                        <a:pt x="357" y="1765"/>
                      </a:lnTo>
                      <a:lnTo>
                        <a:pt x="354" y="1763"/>
                      </a:lnTo>
                      <a:lnTo>
                        <a:pt x="352" y="1758"/>
                      </a:lnTo>
                      <a:lnTo>
                        <a:pt x="350" y="1753"/>
                      </a:lnTo>
                      <a:lnTo>
                        <a:pt x="347" y="1749"/>
                      </a:lnTo>
                      <a:lnTo>
                        <a:pt x="345" y="1746"/>
                      </a:lnTo>
                      <a:lnTo>
                        <a:pt x="340" y="1741"/>
                      </a:lnTo>
                      <a:lnTo>
                        <a:pt x="338" y="1734"/>
                      </a:lnTo>
                      <a:lnTo>
                        <a:pt x="333" y="1727"/>
                      </a:lnTo>
                      <a:lnTo>
                        <a:pt x="331" y="1723"/>
                      </a:lnTo>
                      <a:lnTo>
                        <a:pt x="328" y="1720"/>
                      </a:lnTo>
                      <a:lnTo>
                        <a:pt x="317" y="1708"/>
                      </a:lnTo>
                      <a:lnTo>
                        <a:pt x="309" y="1699"/>
                      </a:lnTo>
                      <a:lnTo>
                        <a:pt x="300" y="1692"/>
                      </a:lnTo>
                      <a:lnTo>
                        <a:pt x="298" y="1689"/>
                      </a:lnTo>
                      <a:lnTo>
                        <a:pt x="288" y="1682"/>
                      </a:lnTo>
                      <a:lnTo>
                        <a:pt x="279" y="1671"/>
                      </a:lnTo>
                      <a:lnTo>
                        <a:pt x="272" y="1664"/>
                      </a:lnTo>
                      <a:lnTo>
                        <a:pt x="269" y="1661"/>
                      </a:lnTo>
                      <a:lnTo>
                        <a:pt x="262" y="1656"/>
                      </a:lnTo>
                      <a:lnTo>
                        <a:pt x="255" y="1649"/>
                      </a:lnTo>
                      <a:lnTo>
                        <a:pt x="255" y="1647"/>
                      </a:lnTo>
                      <a:lnTo>
                        <a:pt x="253" y="1647"/>
                      </a:lnTo>
                      <a:lnTo>
                        <a:pt x="250" y="1642"/>
                      </a:lnTo>
                      <a:lnTo>
                        <a:pt x="246" y="1640"/>
                      </a:lnTo>
                      <a:lnTo>
                        <a:pt x="243" y="1638"/>
                      </a:lnTo>
                      <a:lnTo>
                        <a:pt x="243" y="1635"/>
                      </a:lnTo>
                      <a:lnTo>
                        <a:pt x="241" y="1635"/>
                      </a:lnTo>
                      <a:lnTo>
                        <a:pt x="241" y="1635"/>
                      </a:lnTo>
                      <a:lnTo>
                        <a:pt x="239" y="1635"/>
                      </a:lnTo>
                      <a:lnTo>
                        <a:pt x="236" y="1635"/>
                      </a:lnTo>
                      <a:lnTo>
                        <a:pt x="236" y="1633"/>
                      </a:lnTo>
                      <a:lnTo>
                        <a:pt x="234" y="1633"/>
                      </a:lnTo>
                      <a:lnTo>
                        <a:pt x="234" y="1630"/>
                      </a:lnTo>
                      <a:lnTo>
                        <a:pt x="231" y="1630"/>
                      </a:lnTo>
                      <a:lnTo>
                        <a:pt x="229" y="1630"/>
                      </a:lnTo>
                      <a:lnTo>
                        <a:pt x="227" y="1628"/>
                      </a:lnTo>
                      <a:lnTo>
                        <a:pt x="224" y="1628"/>
                      </a:lnTo>
                      <a:lnTo>
                        <a:pt x="224" y="1628"/>
                      </a:lnTo>
                      <a:lnTo>
                        <a:pt x="222" y="1628"/>
                      </a:lnTo>
                      <a:lnTo>
                        <a:pt x="222" y="1626"/>
                      </a:lnTo>
                      <a:lnTo>
                        <a:pt x="220" y="1626"/>
                      </a:lnTo>
                      <a:lnTo>
                        <a:pt x="217" y="1626"/>
                      </a:lnTo>
                      <a:lnTo>
                        <a:pt x="206" y="1626"/>
                      </a:lnTo>
                      <a:lnTo>
                        <a:pt x="201" y="1626"/>
                      </a:lnTo>
                      <a:lnTo>
                        <a:pt x="194" y="1626"/>
                      </a:lnTo>
                      <a:lnTo>
                        <a:pt x="189" y="1626"/>
                      </a:lnTo>
                      <a:lnTo>
                        <a:pt x="168" y="1626"/>
                      </a:lnTo>
                      <a:lnTo>
                        <a:pt x="144" y="1626"/>
                      </a:lnTo>
                      <a:lnTo>
                        <a:pt x="125" y="1626"/>
                      </a:lnTo>
                      <a:lnTo>
                        <a:pt x="123" y="1626"/>
                      </a:lnTo>
                      <a:lnTo>
                        <a:pt x="116" y="1626"/>
                      </a:lnTo>
                      <a:lnTo>
                        <a:pt x="111" y="1626"/>
                      </a:lnTo>
                      <a:lnTo>
                        <a:pt x="111" y="1626"/>
                      </a:lnTo>
                      <a:lnTo>
                        <a:pt x="106" y="1626"/>
                      </a:lnTo>
                      <a:lnTo>
                        <a:pt x="99" y="1626"/>
                      </a:lnTo>
                      <a:lnTo>
                        <a:pt x="94" y="1626"/>
                      </a:lnTo>
                      <a:lnTo>
                        <a:pt x="92" y="1626"/>
                      </a:lnTo>
                      <a:lnTo>
                        <a:pt x="85" y="1626"/>
                      </a:lnTo>
                      <a:lnTo>
                        <a:pt x="76" y="1626"/>
                      </a:lnTo>
                      <a:lnTo>
                        <a:pt x="59" y="1626"/>
                      </a:lnTo>
                      <a:lnTo>
                        <a:pt x="57" y="1626"/>
                      </a:lnTo>
                      <a:lnTo>
                        <a:pt x="45" y="1626"/>
                      </a:lnTo>
                      <a:lnTo>
                        <a:pt x="28" y="1626"/>
                      </a:lnTo>
                      <a:lnTo>
                        <a:pt x="19" y="1626"/>
                      </a:lnTo>
                      <a:lnTo>
                        <a:pt x="17" y="1626"/>
                      </a:lnTo>
                      <a:lnTo>
                        <a:pt x="12" y="1626"/>
                      </a:lnTo>
                      <a:lnTo>
                        <a:pt x="7" y="1626"/>
                      </a:lnTo>
                      <a:lnTo>
                        <a:pt x="7" y="1623"/>
                      </a:lnTo>
                      <a:lnTo>
                        <a:pt x="7" y="1619"/>
                      </a:lnTo>
                      <a:lnTo>
                        <a:pt x="7" y="1612"/>
                      </a:lnTo>
                      <a:lnTo>
                        <a:pt x="7" y="1607"/>
                      </a:lnTo>
                      <a:lnTo>
                        <a:pt x="7" y="1597"/>
                      </a:lnTo>
                      <a:lnTo>
                        <a:pt x="7" y="1588"/>
                      </a:lnTo>
                      <a:lnTo>
                        <a:pt x="7" y="1578"/>
                      </a:lnTo>
                      <a:lnTo>
                        <a:pt x="7" y="1574"/>
                      </a:lnTo>
                      <a:lnTo>
                        <a:pt x="7" y="1571"/>
                      </a:lnTo>
                      <a:lnTo>
                        <a:pt x="7" y="1569"/>
                      </a:lnTo>
                      <a:lnTo>
                        <a:pt x="7" y="1567"/>
                      </a:lnTo>
                      <a:lnTo>
                        <a:pt x="7" y="1552"/>
                      </a:lnTo>
                      <a:lnTo>
                        <a:pt x="7" y="1545"/>
                      </a:lnTo>
                      <a:lnTo>
                        <a:pt x="7" y="1543"/>
                      </a:lnTo>
                      <a:lnTo>
                        <a:pt x="7" y="1541"/>
                      </a:lnTo>
                      <a:lnTo>
                        <a:pt x="7" y="1538"/>
                      </a:lnTo>
                      <a:lnTo>
                        <a:pt x="7" y="1534"/>
                      </a:lnTo>
                      <a:lnTo>
                        <a:pt x="7" y="1524"/>
                      </a:lnTo>
                      <a:lnTo>
                        <a:pt x="7" y="1515"/>
                      </a:lnTo>
                      <a:lnTo>
                        <a:pt x="7" y="1505"/>
                      </a:lnTo>
                      <a:lnTo>
                        <a:pt x="7" y="1493"/>
                      </a:lnTo>
                      <a:lnTo>
                        <a:pt x="7" y="1477"/>
                      </a:lnTo>
                      <a:lnTo>
                        <a:pt x="7" y="1475"/>
                      </a:lnTo>
                      <a:lnTo>
                        <a:pt x="7" y="1470"/>
                      </a:lnTo>
                      <a:lnTo>
                        <a:pt x="7" y="1467"/>
                      </a:lnTo>
                      <a:lnTo>
                        <a:pt x="7" y="1460"/>
                      </a:lnTo>
                      <a:lnTo>
                        <a:pt x="7" y="1451"/>
                      </a:lnTo>
                      <a:lnTo>
                        <a:pt x="7" y="1444"/>
                      </a:lnTo>
                      <a:lnTo>
                        <a:pt x="7" y="1432"/>
                      </a:lnTo>
                      <a:lnTo>
                        <a:pt x="7" y="1420"/>
                      </a:lnTo>
                      <a:lnTo>
                        <a:pt x="7" y="1411"/>
                      </a:lnTo>
                      <a:lnTo>
                        <a:pt x="7" y="1401"/>
                      </a:lnTo>
                      <a:lnTo>
                        <a:pt x="7" y="1389"/>
                      </a:lnTo>
                      <a:lnTo>
                        <a:pt x="7" y="1387"/>
                      </a:lnTo>
                      <a:lnTo>
                        <a:pt x="7" y="1380"/>
                      </a:lnTo>
                      <a:lnTo>
                        <a:pt x="7" y="1378"/>
                      </a:lnTo>
                      <a:lnTo>
                        <a:pt x="7" y="1375"/>
                      </a:lnTo>
                      <a:lnTo>
                        <a:pt x="7" y="1373"/>
                      </a:lnTo>
                      <a:lnTo>
                        <a:pt x="7" y="1359"/>
                      </a:lnTo>
                      <a:lnTo>
                        <a:pt x="7" y="1356"/>
                      </a:lnTo>
                      <a:lnTo>
                        <a:pt x="7" y="1354"/>
                      </a:lnTo>
                      <a:lnTo>
                        <a:pt x="7" y="1352"/>
                      </a:lnTo>
                      <a:lnTo>
                        <a:pt x="7" y="1352"/>
                      </a:lnTo>
                      <a:lnTo>
                        <a:pt x="7" y="1347"/>
                      </a:lnTo>
                      <a:lnTo>
                        <a:pt x="7" y="1340"/>
                      </a:lnTo>
                      <a:lnTo>
                        <a:pt x="7" y="1337"/>
                      </a:lnTo>
                      <a:lnTo>
                        <a:pt x="7" y="1333"/>
                      </a:lnTo>
                      <a:lnTo>
                        <a:pt x="7" y="1330"/>
                      </a:lnTo>
                      <a:lnTo>
                        <a:pt x="7" y="1321"/>
                      </a:lnTo>
                      <a:lnTo>
                        <a:pt x="7" y="1316"/>
                      </a:lnTo>
                      <a:lnTo>
                        <a:pt x="7" y="1314"/>
                      </a:lnTo>
                      <a:lnTo>
                        <a:pt x="7" y="1312"/>
                      </a:lnTo>
                      <a:lnTo>
                        <a:pt x="7" y="1300"/>
                      </a:lnTo>
                      <a:lnTo>
                        <a:pt x="7" y="1295"/>
                      </a:lnTo>
                      <a:lnTo>
                        <a:pt x="7" y="1295"/>
                      </a:lnTo>
                      <a:lnTo>
                        <a:pt x="7" y="1293"/>
                      </a:lnTo>
                      <a:lnTo>
                        <a:pt x="7" y="1283"/>
                      </a:lnTo>
                      <a:lnTo>
                        <a:pt x="7" y="1274"/>
                      </a:lnTo>
                      <a:lnTo>
                        <a:pt x="7" y="1271"/>
                      </a:lnTo>
                      <a:lnTo>
                        <a:pt x="7" y="1267"/>
                      </a:lnTo>
                      <a:lnTo>
                        <a:pt x="7" y="1264"/>
                      </a:lnTo>
                      <a:lnTo>
                        <a:pt x="7" y="1245"/>
                      </a:lnTo>
                      <a:lnTo>
                        <a:pt x="7" y="1238"/>
                      </a:lnTo>
                      <a:lnTo>
                        <a:pt x="7" y="1234"/>
                      </a:lnTo>
                      <a:lnTo>
                        <a:pt x="7" y="1231"/>
                      </a:lnTo>
                      <a:lnTo>
                        <a:pt x="7" y="1229"/>
                      </a:lnTo>
                      <a:lnTo>
                        <a:pt x="5" y="1210"/>
                      </a:lnTo>
                      <a:lnTo>
                        <a:pt x="5" y="1208"/>
                      </a:lnTo>
                      <a:lnTo>
                        <a:pt x="5" y="1205"/>
                      </a:lnTo>
                      <a:lnTo>
                        <a:pt x="5" y="1203"/>
                      </a:lnTo>
                      <a:lnTo>
                        <a:pt x="5" y="1193"/>
                      </a:lnTo>
                      <a:lnTo>
                        <a:pt x="7" y="1184"/>
                      </a:lnTo>
                      <a:lnTo>
                        <a:pt x="7" y="1182"/>
                      </a:lnTo>
                      <a:lnTo>
                        <a:pt x="7" y="1177"/>
                      </a:lnTo>
                      <a:lnTo>
                        <a:pt x="7" y="1174"/>
                      </a:lnTo>
                      <a:lnTo>
                        <a:pt x="5" y="1156"/>
                      </a:lnTo>
                      <a:lnTo>
                        <a:pt x="5" y="1151"/>
                      </a:lnTo>
                      <a:lnTo>
                        <a:pt x="5" y="1148"/>
                      </a:lnTo>
                      <a:lnTo>
                        <a:pt x="5" y="1146"/>
                      </a:lnTo>
                      <a:lnTo>
                        <a:pt x="5" y="1141"/>
                      </a:lnTo>
                      <a:lnTo>
                        <a:pt x="5" y="1139"/>
                      </a:lnTo>
                      <a:lnTo>
                        <a:pt x="5" y="1097"/>
                      </a:lnTo>
                      <a:lnTo>
                        <a:pt x="5" y="1094"/>
                      </a:lnTo>
                      <a:lnTo>
                        <a:pt x="7" y="1094"/>
                      </a:lnTo>
                      <a:lnTo>
                        <a:pt x="7" y="1097"/>
                      </a:lnTo>
                      <a:lnTo>
                        <a:pt x="19" y="1101"/>
                      </a:lnTo>
                      <a:lnTo>
                        <a:pt x="28" y="1104"/>
                      </a:lnTo>
                      <a:lnTo>
                        <a:pt x="31" y="1106"/>
                      </a:lnTo>
                      <a:lnTo>
                        <a:pt x="33" y="1106"/>
                      </a:lnTo>
                      <a:lnTo>
                        <a:pt x="38" y="1108"/>
                      </a:lnTo>
                      <a:lnTo>
                        <a:pt x="40" y="1111"/>
                      </a:lnTo>
                      <a:lnTo>
                        <a:pt x="47" y="1113"/>
                      </a:lnTo>
                      <a:lnTo>
                        <a:pt x="54" y="1115"/>
                      </a:lnTo>
                      <a:lnTo>
                        <a:pt x="59" y="1118"/>
                      </a:lnTo>
                      <a:lnTo>
                        <a:pt x="64" y="1120"/>
                      </a:lnTo>
                      <a:lnTo>
                        <a:pt x="85" y="1127"/>
                      </a:lnTo>
                      <a:lnTo>
                        <a:pt x="97" y="1132"/>
                      </a:lnTo>
                      <a:lnTo>
                        <a:pt x="99" y="1132"/>
                      </a:lnTo>
                      <a:lnTo>
                        <a:pt x="109" y="1137"/>
                      </a:lnTo>
                      <a:lnTo>
                        <a:pt x="111" y="1139"/>
                      </a:lnTo>
                      <a:lnTo>
                        <a:pt x="113" y="1139"/>
                      </a:lnTo>
                      <a:lnTo>
                        <a:pt x="120" y="1141"/>
                      </a:lnTo>
                      <a:lnTo>
                        <a:pt x="120" y="1144"/>
                      </a:lnTo>
                      <a:lnTo>
                        <a:pt x="125" y="1144"/>
                      </a:lnTo>
                      <a:lnTo>
                        <a:pt x="132" y="1148"/>
                      </a:lnTo>
                      <a:lnTo>
                        <a:pt x="135" y="1148"/>
                      </a:lnTo>
                      <a:lnTo>
                        <a:pt x="142" y="1151"/>
                      </a:lnTo>
                      <a:lnTo>
                        <a:pt x="142" y="1153"/>
                      </a:lnTo>
                      <a:lnTo>
                        <a:pt x="156" y="1158"/>
                      </a:lnTo>
                      <a:lnTo>
                        <a:pt x="158" y="1158"/>
                      </a:lnTo>
                      <a:lnTo>
                        <a:pt x="158" y="1160"/>
                      </a:lnTo>
                      <a:lnTo>
                        <a:pt x="165" y="1163"/>
                      </a:lnTo>
                      <a:lnTo>
                        <a:pt x="170" y="1165"/>
                      </a:lnTo>
                      <a:lnTo>
                        <a:pt x="184" y="1172"/>
                      </a:lnTo>
                      <a:lnTo>
                        <a:pt x="187" y="1172"/>
                      </a:lnTo>
                      <a:lnTo>
                        <a:pt x="191" y="1174"/>
                      </a:lnTo>
                      <a:lnTo>
                        <a:pt x="194" y="1174"/>
                      </a:lnTo>
                      <a:lnTo>
                        <a:pt x="198" y="1177"/>
                      </a:lnTo>
                      <a:lnTo>
                        <a:pt x="208" y="1182"/>
                      </a:lnTo>
                      <a:lnTo>
                        <a:pt x="213" y="1182"/>
                      </a:lnTo>
                      <a:lnTo>
                        <a:pt x="217" y="1184"/>
                      </a:lnTo>
                      <a:lnTo>
                        <a:pt x="222" y="1184"/>
                      </a:lnTo>
                      <a:lnTo>
                        <a:pt x="224" y="1186"/>
                      </a:lnTo>
                      <a:lnTo>
                        <a:pt x="229" y="1191"/>
                      </a:lnTo>
                      <a:lnTo>
                        <a:pt x="231" y="1191"/>
                      </a:lnTo>
                      <a:lnTo>
                        <a:pt x="231" y="1189"/>
                      </a:lnTo>
                      <a:lnTo>
                        <a:pt x="231" y="1186"/>
                      </a:lnTo>
                      <a:lnTo>
                        <a:pt x="231" y="1184"/>
                      </a:lnTo>
                      <a:lnTo>
                        <a:pt x="231" y="1182"/>
                      </a:lnTo>
                      <a:lnTo>
                        <a:pt x="231" y="1182"/>
                      </a:lnTo>
                      <a:lnTo>
                        <a:pt x="231" y="1179"/>
                      </a:lnTo>
                      <a:lnTo>
                        <a:pt x="231" y="1177"/>
                      </a:lnTo>
                      <a:lnTo>
                        <a:pt x="231" y="1174"/>
                      </a:lnTo>
                      <a:lnTo>
                        <a:pt x="231" y="1172"/>
                      </a:lnTo>
                      <a:lnTo>
                        <a:pt x="231" y="1170"/>
                      </a:lnTo>
                      <a:lnTo>
                        <a:pt x="234" y="1167"/>
                      </a:lnTo>
                      <a:lnTo>
                        <a:pt x="234" y="1165"/>
                      </a:lnTo>
                      <a:lnTo>
                        <a:pt x="234" y="1163"/>
                      </a:lnTo>
                      <a:lnTo>
                        <a:pt x="236" y="1160"/>
                      </a:lnTo>
                      <a:lnTo>
                        <a:pt x="236" y="1158"/>
                      </a:lnTo>
                      <a:lnTo>
                        <a:pt x="236" y="1156"/>
                      </a:lnTo>
                      <a:lnTo>
                        <a:pt x="239" y="1156"/>
                      </a:lnTo>
                      <a:lnTo>
                        <a:pt x="239" y="1153"/>
                      </a:lnTo>
                      <a:lnTo>
                        <a:pt x="241" y="1151"/>
                      </a:lnTo>
                      <a:lnTo>
                        <a:pt x="241" y="1148"/>
                      </a:lnTo>
                      <a:lnTo>
                        <a:pt x="243" y="1148"/>
                      </a:lnTo>
                      <a:lnTo>
                        <a:pt x="243" y="1146"/>
                      </a:lnTo>
                      <a:lnTo>
                        <a:pt x="246" y="1144"/>
                      </a:lnTo>
                      <a:lnTo>
                        <a:pt x="246" y="1141"/>
                      </a:lnTo>
                      <a:lnTo>
                        <a:pt x="248" y="1141"/>
                      </a:lnTo>
                      <a:lnTo>
                        <a:pt x="248" y="1139"/>
                      </a:lnTo>
                      <a:lnTo>
                        <a:pt x="250" y="1139"/>
                      </a:lnTo>
                      <a:lnTo>
                        <a:pt x="250" y="1137"/>
                      </a:lnTo>
                      <a:lnTo>
                        <a:pt x="253" y="1137"/>
                      </a:lnTo>
                      <a:lnTo>
                        <a:pt x="253" y="1134"/>
                      </a:lnTo>
                      <a:lnTo>
                        <a:pt x="257" y="1132"/>
                      </a:lnTo>
                      <a:lnTo>
                        <a:pt x="262" y="1127"/>
                      </a:lnTo>
                      <a:lnTo>
                        <a:pt x="265" y="1125"/>
                      </a:lnTo>
                      <a:lnTo>
                        <a:pt x="267" y="1125"/>
                      </a:lnTo>
                      <a:lnTo>
                        <a:pt x="267" y="1125"/>
                      </a:lnTo>
                      <a:lnTo>
                        <a:pt x="269" y="1125"/>
                      </a:lnTo>
                      <a:lnTo>
                        <a:pt x="269" y="1123"/>
                      </a:lnTo>
                      <a:lnTo>
                        <a:pt x="272" y="1123"/>
                      </a:lnTo>
                      <a:lnTo>
                        <a:pt x="272" y="1120"/>
                      </a:lnTo>
                      <a:lnTo>
                        <a:pt x="274" y="1118"/>
                      </a:lnTo>
                      <a:lnTo>
                        <a:pt x="274" y="1115"/>
                      </a:lnTo>
                      <a:lnTo>
                        <a:pt x="276" y="1115"/>
                      </a:lnTo>
                      <a:lnTo>
                        <a:pt x="276" y="1113"/>
                      </a:lnTo>
                      <a:lnTo>
                        <a:pt x="276" y="1111"/>
                      </a:lnTo>
                      <a:lnTo>
                        <a:pt x="276" y="1108"/>
                      </a:lnTo>
                      <a:lnTo>
                        <a:pt x="279" y="1108"/>
                      </a:lnTo>
                      <a:lnTo>
                        <a:pt x="279" y="1106"/>
                      </a:lnTo>
                      <a:lnTo>
                        <a:pt x="279" y="1104"/>
                      </a:lnTo>
                      <a:lnTo>
                        <a:pt x="279" y="1101"/>
                      </a:lnTo>
                      <a:lnTo>
                        <a:pt x="279" y="1099"/>
                      </a:lnTo>
                      <a:lnTo>
                        <a:pt x="279" y="1097"/>
                      </a:lnTo>
                      <a:lnTo>
                        <a:pt x="279" y="1094"/>
                      </a:lnTo>
                      <a:lnTo>
                        <a:pt x="279" y="1089"/>
                      </a:lnTo>
                      <a:lnTo>
                        <a:pt x="279" y="1082"/>
                      </a:lnTo>
                      <a:lnTo>
                        <a:pt x="279" y="1080"/>
                      </a:lnTo>
                      <a:lnTo>
                        <a:pt x="279" y="1078"/>
                      </a:lnTo>
                      <a:lnTo>
                        <a:pt x="279" y="1068"/>
                      </a:lnTo>
                      <a:lnTo>
                        <a:pt x="279" y="1068"/>
                      </a:lnTo>
                      <a:lnTo>
                        <a:pt x="279" y="1059"/>
                      </a:lnTo>
                      <a:lnTo>
                        <a:pt x="279" y="1056"/>
                      </a:lnTo>
                      <a:lnTo>
                        <a:pt x="279" y="1052"/>
                      </a:lnTo>
                      <a:lnTo>
                        <a:pt x="279" y="1049"/>
                      </a:lnTo>
                      <a:lnTo>
                        <a:pt x="279" y="1047"/>
                      </a:lnTo>
                      <a:lnTo>
                        <a:pt x="279" y="1035"/>
                      </a:lnTo>
                      <a:lnTo>
                        <a:pt x="279" y="1033"/>
                      </a:lnTo>
                      <a:lnTo>
                        <a:pt x="279" y="1028"/>
                      </a:lnTo>
                      <a:lnTo>
                        <a:pt x="279" y="1023"/>
                      </a:lnTo>
                      <a:lnTo>
                        <a:pt x="279" y="1016"/>
                      </a:lnTo>
                      <a:lnTo>
                        <a:pt x="279" y="1014"/>
                      </a:lnTo>
                      <a:lnTo>
                        <a:pt x="279" y="1007"/>
                      </a:lnTo>
                      <a:lnTo>
                        <a:pt x="279" y="1004"/>
                      </a:lnTo>
                      <a:lnTo>
                        <a:pt x="276" y="1000"/>
                      </a:lnTo>
                      <a:lnTo>
                        <a:pt x="276" y="995"/>
                      </a:lnTo>
                      <a:lnTo>
                        <a:pt x="276" y="993"/>
                      </a:lnTo>
                      <a:lnTo>
                        <a:pt x="276" y="990"/>
                      </a:lnTo>
                      <a:lnTo>
                        <a:pt x="276" y="988"/>
                      </a:lnTo>
                      <a:lnTo>
                        <a:pt x="276" y="983"/>
                      </a:lnTo>
                      <a:lnTo>
                        <a:pt x="276" y="974"/>
                      </a:lnTo>
                      <a:lnTo>
                        <a:pt x="276" y="969"/>
                      </a:lnTo>
                      <a:lnTo>
                        <a:pt x="276" y="967"/>
                      </a:lnTo>
                      <a:lnTo>
                        <a:pt x="276" y="960"/>
                      </a:lnTo>
                      <a:lnTo>
                        <a:pt x="276" y="957"/>
                      </a:lnTo>
                      <a:lnTo>
                        <a:pt x="276" y="955"/>
                      </a:lnTo>
                      <a:lnTo>
                        <a:pt x="276" y="952"/>
                      </a:lnTo>
                      <a:lnTo>
                        <a:pt x="276" y="950"/>
                      </a:lnTo>
                      <a:lnTo>
                        <a:pt x="276" y="943"/>
                      </a:lnTo>
                      <a:lnTo>
                        <a:pt x="276" y="938"/>
                      </a:lnTo>
                      <a:lnTo>
                        <a:pt x="276" y="936"/>
                      </a:lnTo>
                      <a:lnTo>
                        <a:pt x="276" y="931"/>
                      </a:lnTo>
                      <a:lnTo>
                        <a:pt x="276" y="929"/>
                      </a:lnTo>
                      <a:lnTo>
                        <a:pt x="276" y="926"/>
                      </a:lnTo>
                      <a:lnTo>
                        <a:pt x="276" y="922"/>
                      </a:lnTo>
                      <a:lnTo>
                        <a:pt x="276" y="915"/>
                      </a:lnTo>
                      <a:lnTo>
                        <a:pt x="276" y="905"/>
                      </a:lnTo>
                      <a:lnTo>
                        <a:pt x="276" y="903"/>
                      </a:lnTo>
                      <a:lnTo>
                        <a:pt x="276" y="900"/>
                      </a:lnTo>
                      <a:lnTo>
                        <a:pt x="276" y="858"/>
                      </a:lnTo>
                      <a:lnTo>
                        <a:pt x="276" y="851"/>
                      </a:lnTo>
                      <a:lnTo>
                        <a:pt x="276" y="841"/>
                      </a:lnTo>
                      <a:lnTo>
                        <a:pt x="276" y="827"/>
                      </a:lnTo>
                      <a:lnTo>
                        <a:pt x="276" y="825"/>
                      </a:lnTo>
                      <a:lnTo>
                        <a:pt x="276" y="813"/>
                      </a:lnTo>
                      <a:lnTo>
                        <a:pt x="276" y="801"/>
                      </a:lnTo>
                      <a:lnTo>
                        <a:pt x="276" y="794"/>
                      </a:lnTo>
                      <a:lnTo>
                        <a:pt x="276" y="789"/>
                      </a:lnTo>
                      <a:lnTo>
                        <a:pt x="276" y="778"/>
                      </a:lnTo>
                      <a:lnTo>
                        <a:pt x="276" y="766"/>
                      </a:lnTo>
                      <a:lnTo>
                        <a:pt x="276" y="752"/>
                      </a:lnTo>
                      <a:lnTo>
                        <a:pt x="276" y="740"/>
                      </a:lnTo>
                      <a:lnTo>
                        <a:pt x="276" y="735"/>
                      </a:lnTo>
                      <a:lnTo>
                        <a:pt x="276" y="730"/>
                      </a:lnTo>
                      <a:lnTo>
                        <a:pt x="274" y="723"/>
                      </a:lnTo>
                      <a:lnTo>
                        <a:pt x="274" y="721"/>
                      </a:lnTo>
                      <a:lnTo>
                        <a:pt x="274" y="716"/>
                      </a:lnTo>
                      <a:lnTo>
                        <a:pt x="274" y="711"/>
                      </a:lnTo>
                      <a:lnTo>
                        <a:pt x="274" y="702"/>
                      </a:lnTo>
                      <a:lnTo>
                        <a:pt x="274" y="697"/>
                      </a:lnTo>
                      <a:lnTo>
                        <a:pt x="274" y="690"/>
                      </a:lnTo>
                      <a:lnTo>
                        <a:pt x="274" y="678"/>
                      </a:lnTo>
                      <a:lnTo>
                        <a:pt x="274" y="671"/>
                      </a:lnTo>
                      <a:lnTo>
                        <a:pt x="274" y="659"/>
                      </a:lnTo>
                      <a:lnTo>
                        <a:pt x="274" y="657"/>
                      </a:lnTo>
                      <a:lnTo>
                        <a:pt x="274" y="650"/>
                      </a:lnTo>
                      <a:lnTo>
                        <a:pt x="274" y="638"/>
                      </a:lnTo>
                      <a:lnTo>
                        <a:pt x="274" y="631"/>
                      </a:lnTo>
                      <a:lnTo>
                        <a:pt x="274" y="582"/>
                      </a:lnTo>
                      <a:lnTo>
                        <a:pt x="274" y="565"/>
                      </a:lnTo>
                      <a:lnTo>
                        <a:pt x="274" y="560"/>
                      </a:lnTo>
                      <a:lnTo>
                        <a:pt x="274" y="558"/>
                      </a:lnTo>
                      <a:lnTo>
                        <a:pt x="274" y="556"/>
                      </a:lnTo>
                      <a:lnTo>
                        <a:pt x="274" y="553"/>
                      </a:lnTo>
                      <a:lnTo>
                        <a:pt x="274" y="544"/>
                      </a:lnTo>
                      <a:lnTo>
                        <a:pt x="269" y="544"/>
                      </a:lnTo>
                      <a:lnTo>
                        <a:pt x="265" y="544"/>
                      </a:lnTo>
                      <a:lnTo>
                        <a:pt x="260" y="544"/>
                      </a:lnTo>
                      <a:lnTo>
                        <a:pt x="260" y="546"/>
                      </a:lnTo>
                      <a:lnTo>
                        <a:pt x="257" y="548"/>
                      </a:lnTo>
                      <a:lnTo>
                        <a:pt x="255" y="548"/>
                      </a:lnTo>
                      <a:lnTo>
                        <a:pt x="253" y="548"/>
                      </a:lnTo>
                      <a:lnTo>
                        <a:pt x="250" y="551"/>
                      </a:lnTo>
                      <a:lnTo>
                        <a:pt x="246" y="553"/>
                      </a:lnTo>
                      <a:lnTo>
                        <a:pt x="241" y="556"/>
                      </a:lnTo>
                      <a:lnTo>
                        <a:pt x="236" y="556"/>
                      </a:lnTo>
                      <a:lnTo>
                        <a:pt x="231" y="558"/>
                      </a:lnTo>
                      <a:lnTo>
                        <a:pt x="227" y="558"/>
                      </a:lnTo>
                      <a:lnTo>
                        <a:pt x="220" y="563"/>
                      </a:lnTo>
                      <a:lnTo>
                        <a:pt x="208" y="567"/>
                      </a:lnTo>
                      <a:lnTo>
                        <a:pt x="206" y="567"/>
                      </a:lnTo>
                      <a:lnTo>
                        <a:pt x="196" y="572"/>
                      </a:lnTo>
                      <a:lnTo>
                        <a:pt x="182" y="577"/>
                      </a:lnTo>
                      <a:lnTo>
                        <a:pt x="170" y="582"/>
                      </a:lnTo>
                      <a:lnTo>
                        <a:pt x="170" y="584"/>
                      </a:lnTo>
                      <a:lnTo>
                        <a:pt x="163" y="586"/>
                      </a:lnTo>
                      <a:lnTo>
                        <a:pt x="156" y="589"/>
                      </a:lnTo>
                      <a:lnTo>
                        <a:pt x="154" y="591"/>
                      </a:lnTo>
                      <a:lnTo>
                        <a:pt x="151" y="591"/>
                      </a:lnTo>
                      <a:lnTo>
                        <a:pt x="146" y="593"/>
                      </a:lnTo>
                      <a:lnTo>
                        <a:pt x="139" y="596"/>
                      </a:lnTo>
                      <a:lnTo>
                        <a:pt x="132" y="600"/>
                      </a:lnTo>
                      <a:lnTo>
                        <a:pt x="125" y="603"/>
                      </a:lnTo>
                      <a:lnTo>
                        <a:pt x="123" y="603"/>
                      </a:lnTo>
                      <a:lnTo>
                        <a:pt x="116" y="605"/>
                      </a:lnTo>
                      <a:lnTo>
                        <a:pt x="113" y="608"/>
                      </a:lnTo>
                      <a:lnTo>
                        <a:pt x="111" y="608"/>
                      </a:lnTo>
                      <a:lnTo>
                        <a:pt x="109" y="610"/>
                      </a:lnTo>
                      <a:lnTo>
                        <a:pt x="106" y="612"/>
                      </a:lnTo>
                      <a:lnTo>
                        <a:pt x="104" y="612"/>
                      </a:lnTo>
                      <a:lnTo>
                        <a:pt x="102" y="612"/>
                      </a:lnTo>
                      <a:lnTo>
                        <a:pt x="102" y="615"/>
                      </a:lnTo>
                      <a:lnTo>
                        <a:pt x="99" y="615"/>
                      </a:lnTo>
                      <a:lnTo>
                        <a:pt x="97" y="615"/>
                      </a:lnTo>
                      <a:lnTo>
                        <a:pt x="94" y="615"/>
                      </a:lnTo>
                      <a:lnTo>
                        <a:pt x="92" y="615"/>
                      </a:lnTo>
                      <a:lnTo>
                        <a:pt x="90" y="615"/>
                      </a:lnTo>
                      <a:lnTo>
                        <a:pt x="87" y="615"/>
                      </a:lnTo>
                      <a:lnTo>
                        <a:pt x="78" y="617"/>
                      </a:lnTo>
                      <a:lnTo>
                        <a:pt x="71" y="617"/>
                      </a:lnTo>
                      <a:lnTo>
                        <a:pt x="69" y="617"/>
                      </a:lnTo>
                      <a:lnTo>
                        <a:pt x="61" y="617"/>
                      </a:lnTo>
                      <a:lnTo>
                        <a:pt x="57" y="617"/>
                      </a:lnTo>
                      <a:lnTo>
                        <a:pt x="54" y="617"/>
                      </a:lnTo>
                      <a:lnTo>
                        <a:pt x="50" y="619"/>
                      </a:lnTo>
                      <a:lnTo>
                        <a:pt x="43" y="619"/>
                      </a:lnTo>
                      <a:lnTo>
                        <a:pt x="35" y="619"/>
                      </a:lnTo>
                      <a:lnTo>
                        <a:pt x="28" y="622"/>
                      </a:lnTo>
                      <a:lnTo>
                        <a:pt x="26" y="622"/>
                      </a:lnTo>
                      <a:lnTo>
                        <a:pt x="19" y="622"/>
                      </a:lnTo>
                      <a:lnTo>
                        <a:pt x="14" y="622"/>
                      </a:lnTo>
                      <a:lnTo>
                        <a:pt x="7" y="624"/>
                      </a:lnTo>
                      <a:lnTo>
                        <a:pt x="5" y="624"/>
                      </a:lnTo>
                      <a:lnTo>
                        <a:pt x="2" y="624"/>
                      </a:lnTo>
                      <a:lnTo>
                        <a:pt x="2" y="622"/>
                      </a:lnTo>
                      <a:lnTo>
                        <a:pt x="2" y="617"/>
                      </a:lnTo>
                      <a:lnTo>
                        <a:pt x="2" y="612"/>
                      </a:lnTo>
                      <a:lnTo>
                        <a:pt x="2" y="603"/>
                      </a:lnTo>
                      <a:lnTo>
                        <a:pt x="2" y="589"/>
                      </a:lnTo>
                      <a:lnTo>
                        <a:pt x="2" y="584"/>
                      </a:lnTo>
                      <a:lnTo>
                        <a:pt x="0" y="579"/>
                      </a:lnTo>
                      <a:lnTo>
                        <a:pt x="0" y="574"/>
                      </a:lnTo>
                      <a:lnTo>
                        <a:pt x="0" y="563"/>
                      </a:lnTo>
                      <a:lnTo>
                        <a:pt x="0" y="558"/>
                      </a:lnTo>
                      <a:lnTo>
                        <a:pt x="0" y="541"/>
                      </a:lnTo>
                      <a:lnTo>
                        <a:pt x="0" y="534"/>
                      </a:lnTo>
                      <a:lnTo>
                        <a:pt x="0" y="525"/>
                      </a:lnTo>
                      <a:lnTo>
                        <a:pt x="0" y="520"/>
                      </a:lnTo>
                      <a:lnTo>
                        <a:pt x="0" y="515"/>
                      </a:lnTo>
                      <a:lnTo>
                        <a:pt x="0" y="513"/>
                      </a:lnTo>
                      <a:lnTo>
                        <a:pt x="0" y="508"/>
                      </a:lnTo>
                      <a:lnTo>
                        <a:pt x="0" y="506"/>
                      </a:lnTo>
                      <a:lnTo>
                        <a:pt x="0" y="501"/>
                      </a:lnTo>
                      <a:lnTo>
                        <a:pt x="0" y="501"/>
                      </a:lnTo>
                      <a:lnTo>
                        <a:pt x="0" y="496"/>
                      </a:lnTo>
                      <a:lnTo>
                        <a:pt x="0" y="494"/>
                      </a:lnTo>
                      <a:lnTo>
                        <a:pt x="0" y="492"/>
                      </a:lnTo>
                      <a:lnTo>
                        <a:pt x="0" y="489"/>
                      </a:lnTo>
                      <a:lnTo>
                        <a:pt x="0" y="485"/>
                      </a:lnTo>
                      <a:lnTo>
                        <a:pt x="0" y="480"/>
                      </a:lnTo>
                      <a:lnTo>
                        <a:pt x="0" y="478"/>
                      </a:lnTo>
                      <a:lnTo>
                        <a:pt x="0" y="475"/>
                      </a:lnTo>
                      <a:lnTo>
                        <a:pt x="0" y="473"/>
                      </a:lnTo>
                      <a:lnTo>
                        <a:pt x="0" y="470"/>
                      </a:lnTo>
                      <a:lnTo>
                        <a:pt x="0" y="468"/>
                      </a:lnTo>
                      <a:lnTo>
                        <a:pt x="2" y="466"/>
                      </a:lnTo>
                      <a:lnTo>
                        <a:pt x="2" y="463"/>
                      </a:lnTo>
                      <a:lnTo>
                        <a:pt x="2" y="461"/>
                      </a:lnTo>
                      <a:lnTo>
                        <a:pt x="2" y="456"/>
                      </a:lnTo>
                      <a:lnTo>
                        <a:pt x="5" y="452"/>
                      </a:lnTo>
                      <a:lnTo>
                        <a:pt x="7" y="444"/>
                      </a:lnTo>
                      <a:lnTo>
                        <a:pt x="12" y="435"/>
                      </a:lnTo>
                      <a:lnTo>
                        <a:pt x="12" y="433"/>
                      </a:lnTo>
                      <a:lnTo>
                        <a:pt x="14" y="428"/>
                      </a:lnTo>
                      <a:lnTo>
                        <a:pt x="17" y="423"/>
                      </a:lnTo>
                      <a:lnTo>
                        <a:pt x="19" y="421"/>
                      </a:lnTo>
                      <a:lnTo>
                        <a:pt x="21" y="416"/>
                      </a:lnTo>
                      <a:lnTo>
                        <a:pt x="24" y="411"/>
                      </a:lnTo>
                      <a:lnTo>
                        <a:pt x="24" y="409"/>
                      </a:lnTo>
                      <a:lnTo>
                        <a:pt x="26" y="404"/>
                      </a:lnTo>
                      <a:lnTo>
                        <a:pt x="28" y="400"/>
                      </a:lnTo>
                      <a:lnTo>
                        <a:pt x="31" y="395"/>
                      </a:lnTo>
                      <a:lnTo>
                        <a:pt x="33" y="390"/>
                      </a:lnTo>
                      <a:lnTo>
                        <a:pt x="35" y="388"/>
                      </a:lnTo>
                      <a:lnTo>
                        <a:pt x="35" y="385"/>
                      </a:lnTo>
                      <a:lnTo>
                        <a:pt x="38" y="385"/>
                      </a:lnTo>
                      <a:lnTo>
                        <a:pt x="38" y="383"/>
                      </a:lnTo>
                      <a:lnTo>
                        <a:pt x="40" y="378"/>
                      </a:lnTo>
                      <a:lnTo>
                        <a:pt x="40" y="376"/>
                      </a:lnTo>
                      <a:lnTo>
                        <a:pt x="43" y="374"/>
                      </a:lnTo>
                      <a:lnTo>
                        <a:pt x="43" y="369"/>
                      </a:lnTo>
                      <a:lnTo>
                        <a:pt x="45" y="364"/>
                      </a:lnTo>
                      <a:lnTo>
                        <a:pt x="45" y="359"/>
                      </a:lnTo>
                      <a:lnTo>
                        <a:pt x="47" y="355"/>
                      </a:lnTo>
                      <a:lnTo>
                        <a:pt x="47" y="352"/>
                      </a:lnTo>
                      <a:lnTo>
                        <a:pt x="47" y="350"/>
                      </a:lnTo>
                      <a:lnTo>
                        <a:pt x="47" y="348"/>
                      </a:lnTo>
                      <a:lnTo>
                        <a:pt x="47" y="345"/>
                      </a:lnTo>
                      <a:lnTo>
                        <a:pt x="47" y="343"/>
                      </a:lnTo>
                      <a:lnTo>
                        <a:pt x="47" y="338"/>
                      </a:lnTo>
                      <a:lnTo>
                        <a:pt x="47" y="336"/>
                      </a:lnTo>
                      <a:lnTo>
                        <a:pt x="47" y="331"/>
                      </a:lnTo>
                      <a:lnTo>
                        <a:pt x="47" y="329"/>
                      </a:lnTo>
                      <a:lnTo>
                        <a:pt x="47" y="326"/>
                      </a:lnTo>
                      <a:lnTo>
                        <a:pt x="47" y="322"/>
                      </a:lnTo>
                      <a:lnTo>
                        <a:pt x="47" y="319"/>
                      </a:lnTo>
                      <a:lnTo>
                        <a:pt x="47" y="317"/>
                      </a:lnTo>
                      <a:lnTo>
                        <a:pt x="47" y="315"/>
                      </a:lnTo>
                      <a:lnTo>
                        <a:pt x="47" y="312"/>
                      </a:lnTo>
                      <a:lnTo>
                        <a:pt x="47" y="296"/>
                      </a:lnTo>
                      <a:lnTo>
                        <a:pt x="47" y="291"/>
                      </a:lnTo>
                      <a:lnTo>
                        <a:pt x="45" y="284"/>
                      </a:lnTo>
                      <a:lnTo>
                        <a:pt x="45" y="277"/>
                      </a:lnTo>
                      <a:lnTo>
                        <a:pt x="45" y="274"/>
                      </a:lnTo>
                      <a:lnTo>
                        <a:pt x="45" y="251"/>
                      </a:lnTo>
                      <a:lnTo>
                        <a:pt x="45" y="246"/>
                      </a:lnTo>
                      <a:lnTo>
                        <a:pt x="45" y="234"/>
                      </a:lnTo>
                      <a:lnTo>
                        <a:pt x="45" y="230"/>
                      </a:lnTo>
                      <a:lnTo>
                        <a:pt x="45" y="220"/>
                      </a:lnTo>
                      <a:lnTo>
                        <a:pt x="45" y="218"/>
                      </a:lnTo>
                      <a:lnTo>
                        <a:pt x="45" y="208"/>
                      </a:lnTo>
                      <a:lnTo>
                        <a:pt x="45" y="199"/>
                      </a:lnTo>
                      <a:lnTo>
                        <a:pt x="43" y="192"/>
                      </a:lnTo>
                      <a:lnTo>
                        <a:pt x="43" y="187"/>
                      </a:lnTo>
                      <a:lnTo>
                        <a:pt x="43" y="185"/>
                      </a:lnTo>
                      <a:lnTo>
                        <a:pt x="43" y="182"/>
                      </a:lnTo>
                      <a:lnTo>
                        <a:pt x="43" y="170"/>
                      </a:lnTo>
                      <a:lnTo>
                        <a:pt x="43" y="163"/>
                      </a:lnTo>
                      <a:lnTo>
                        <a:pt x="43" y="161"/>
                      </a:lnTo>
                      <a:lnTo>
                        <a:pt x="43" y="149"/>
                      </a:lnTo>
                      <a:lnTo>
                        <a:pt x="43" y="147"/>
                      </a:lnTo>
                      <a:lnTo>
                        <a:pt x="43" y="144"/>
                      </a:lnTo>
                      <a:lnTo>
                        <a:pt x="43" y="140"/>
                      </a:lnTo>
                      <a:lnTo>
                        <a:pt x="43" y="135"/>
                      </a:lnTo>
                      <a:lnTo>
                        <a:pt x="43" y="133"/>
                      </a:lnTo>
                      <a:lnTo>
                        <a:pt x="43" y="130"/>
                      </a:lnTo>
                      <a:lnTo>
                        <a:pt x="43" y="123"/>
                      </a:lnTo>
                      <a:lnTo>
                        <a:pt x="43" y="121"/>
                      </a:lnTo>
                      <a:lnTo>
                        <a:pt x="43" y="118"/>
                      </a:lnTo>
                      <a:lnTo>
                        <a:pt x="43" y="116"/>
                      </a:lnTo>
                      <a:lnTo>
                        <a:pt x="43" y="107"/>
                      </a:lnTo>
                      <a:close/>
                    </a:path>
                  </a:pathLst>
                </a:custGeom>
                <a:solidFill>
                  <a:srgbClr val="920000">
                    <a:alpha val="62000"/>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sp>
              <p:nvSpPr>
                <p:cNvPr id="80" name="Freeform 13"/>
                <p:cNvSpPr>
                  <a:spLocks/>
                </p:cNvSpPr>
                <p:nvPr/>
              </p:nvSpPr>
              <p:spPr bwMode="auto">
                <a:xfrm>
                  <a:off x="2634659" y="10959467"/>
                  <a:ext cx="2987011" cy="2769655"/>
                </a:xfrm>
                <a:custGeom>
                  <a:avLst/>
                  <a:gdLst>
                    <a:gd name="T0" fmla="*/ 2289 w 2525"/>
                    <a:gd name="T1" fmla="*/ 430 h 2351"/>
                    <a:gd name="T2" fmla="*/ 2291 w 2525"/>
                    <a:gd name="T3" fmla="*/ 551 h 2351"/>
                    <a:gd name="T4" fmla="*/ 2293 w 2525"/>
                    <a:gd name="T5" fmla="*/ 700 h 2351"/>
                    <a:gd name="T6" fmla="*/ 2258 w 2525"/>
                    <a:gd name="T7" fmla="*/ 787 h 2351"/>
                    <a:gd name="T8" fmla="*/ 2246 w 2525"/>
                    <a:gd name="T9" fmla="*/ 877 h 2351"/>
                    <a:gd name="T10" fmla="*/ 2307 w 2525"/>
                    <a:gd name="T11" fmla="*/ 969 h 2351"/>
                    <a:gd name="T12" fmla="*/ 2402 w 2525"/>
                    <a:gd name="T13" fmla="*/ 941 h 2351"/>
                    <a:gd name="T14" fmla="*/ 2520 w 2525"/>
                    <a:gd name="T15" fmla="*/ 910 h 2351"/>
                    <a:gd name="T16" fmla="*/ 2522 w 2525"/>
                    <a:gd name="T17" fmla="*/ 1146 h 2351"/>
                    <a:gd name="T18" fmla="*/ 2522 w 2525"/>
                    <a:gd name="T19" fmla="*/ 1321 h 2351"/>
                    <a:gd name="T20" fmla="*/ 2525 w 2525"/>
                    <a:gd name="T21" fmla="*/ 1434 h 2351"/>
                    <a:gd name="T22" fmla="*/ 2499 w 2525"/>
                    <a:gd name="T23" fmla="*/ 1489 h 2351"/>
                    <a:gd name="T24" fmla="*/ 2477 w 2525"/>
                    <a:gd name="T25" fmla="*/ 1534 h 2351"/>
                    <a:gd name="T26" fmla="*/ 2371 w 2525"/>
                    <a:gd name="T27" fmla="*/ 1496 h 2351"/>
                    <a:gd name="T28" fmla="*/ 2251 w 2525"/>
                    <a:gd name="T29" fmla="*/ 1498 h 2351"/>
                    <a:gd name="T30" fmla="*/ 2253 w 2525"/>
                    <a:gd name="T31" fmla="*/ 1647 h 2351"/>
                    <a:gd name="T32" fmla="*/ 2253 w 2525"/>
                    <a:gd name="T33" fmla="*/ 1784 h 2351"/>
                    <a:gd name="T34" fmla="*/ 2253 w 2525"/>
                    <a:gd name="T35" fmla="*/ 1959 h 2351"/>
                    <a:gd name="T36" fmla="*/ 2163 w 2525"/>
                    <a:gd name="T37" fmla="*/ 1978 h 2351"/>
                    <a:gd name="T38" fmla="*/ 2029 w 2525"/>
                    <a:gd name="T39" fmla="*/ 2037 h 2351"/>
                    <a:gd name="T40" fmla="*/ 2015 w 2525"/>
                    <a:gd name="T41" fmla="*/ 2304 h 2351"/>
                    <a:gd name="T42" fmla="*/ 1967 w 2525"/>
                    <a:gd name="T43" fmla="*/ 2337 h 2351"/>
                    <a:gd name="T44" fmla="*/ 1823 w 2525"/>
                    <a:gd name="T45" fmla="*/ 2337 h 2351"/>
                    <a:gd name="T46" fmla="*/ 1715 w 2525"/>
                    <a:gd name="T47" fmla="*/ 2342 h 2351"/>
                    <a:gd name="T48" fmla="*/ 1627 w 2525"/>
                    <a:gd name="T49" fmla="*/ 2342 h 2351"/>
                    <a:gd name="T50" fmla="*/ 1445 w 2525"/>
                    <a:gd name="T51" fmla="*/ 2342 h 2351"/>
                    <a:gd name="T52" fmla="*/ 1315 w 2525"/>
                    <a:gd name="T53" fmla="*/ 2346 h 2351"/>
                    <a:gd name="T54" fmla="*/ 1275 w 2525"/>
                    <a:gd name="T55" fmla="*/ 2306 h 2351"/>
                    <a:gd name="T56" fmla="*/ 1301 w 2525"/>
                    <a:gd name="T57" fmla="*/ 2188 h 2351"/>
                    <a:gd name="T58" fmla="*/ 1308 w 2525"/>
                    <a:gd name="T59" fmla="*/ 2089 h 2351"/>
                    <a:gd name="T60" fmla="*/ 1308 w 2525"/>
                    <a:gd name="T61" fmla="*/ 1990 h 2351"/>
                    <a:gd name="T62" fmla="*/ 1308 w 2525"/>
                    <a:gd name="T63" fmla="*/ 1874 h 2351"/>
                    <a:gd name="T64" fmla="*/ 1044 w 2525"/>
                    <a:gd name="T65" fmla="*/ 1808 h 2351"/>
                    <a:gd name="T66" fmla="*/ 963 w 2525"/>
                    <a:gd name="T67" fmla="*/ 1834 h 2351"/>
                    <a:gd name="T68" fmla="*/ 904 w 2525"/>
                    <a:gd name="T69" fmla="*/ 1815 h 2351"/>
                    <a:gd name="T70" fmla="*/ 831 w 2525"/>
                    <a:gd name="T71" fmla="*/ 1770 h 2351"/>
                    <a:gd name="T72" fmla="*/ 763 w 2525"/>
                    <a:gd name="T73" fmla="*/ 1772 h 2351"/>
                    <a:gd name="T74" fmla="*/ 704 w 2525"/>
                    <a:gd name="T75" fmla="*/ 1803 h 2351"/>
                    <a:gd name="T76" fmla="*/ 590 w 2525"/>
                    <a:gd name="T77" fmla="*/ 1810 h 2351"/>
                    <a:gd name="T78" fmla="*/ 406 w 2525"/>
                    <a:gd name="T79" fmla="*/ 1732 h 2351"/>
                    <a:gd name="T80" fmla="*/ 108 w 2525"/>
                    <a:gd name="T81" fmla="*/ 1456 h 2351"/>
                    <a:gd name="T82" fmla="*/ 151 w 2525"/>
                    <a:gd name="T83" fmla="*/ 1335 h 2351"/>
                    <a:gd name="T84" fmla="*/ 203 w 2525"/>
                    <a:gd name="T85" fmla="*/ 1269 h 2351"/>
                    <a:gd name="T86" fmla="*/ 137 w 2525"/>
                    <a:gd name="T87" fmla="*/ 1205 h 2351"/>
                    <a:gd name="T88" fmla="*/ 16 w 2525"/>
                    <a:gd name="T89" fmla="*/ 1193 h 2351"/>
                    <a:gd name="T90" fmla="*/ 61 w 2525"/>
                    <a:gd name="T91" fmla="*/ 1172 h 2351"/>
                    <a:gd name="T92" fmla="*/ 132 w 2525"/>
                    <a:gd name="T93" fmla="*/ 1125 h 2351"/>
                    <a:gd name="T94" fmla="*/ 259 w 2525"/>
                    <a:gd name="T95" fmla="*/ 1087 h 2351"/>
                    <a:gd name="T96" fmla="*/ 281 w 2525"/>
                    <a:gd name="T97" fmla="*/ 1009 h 2351"/>
                    <a:gd name="T98" fmla="*/ 276 w 2525"/>
                    <a:gd name="T99" fmla="*/ 898 h 2351"/>
                    <a:gd name="T100" fmla="*/ 231 w 2525"/>
                    <a:gd name="T101" fmla="*/ 773 h 2351"/>
                    <a:gd name="T102" fmla="*/ 264 w 2525"/>
                    <a:gd name="T103" fmla="*/ 655 h 2351"/>
                    <a:gd name="T104" fmla="*/ 269 w 2525"/>
                    <a:gd name="T105" fmla="*/ 553 h 2351"/>
                    <a:gd name="T106" fmla="*/ 276 w 2525"/>
                    <a:gd name="T107" fmla="*/ 504 h 2351"/>
                    <a:gd name="T108" fmla="*/ 264 w 2525"/>
                    <a:gd name="T109" fmla="*/ 397 h 2351"/>
                    <a:gd name="T110" fmla="*/ 283 w 2525"/>
                    <a:gd name="T111" fmla="*/ 341 h 2351"/>
                    <a:gd name="T112" fmla="*/ 380 w 2525"/>
                    <a:gd name="T113" fmla="*/ 324 h 2351"/>
                    <a:gd name="T114" fmla="*/ 446 w 2525"/>
                    <a:gd name="T115" fmla="*/ 163 h 2351"/>
                    <a:gd name="T116" fmla="*/ 571 w 2525"/>
                    <a:gd name="T117" fmla="*/ 74 h 2351"/>
                    <a:gd name="T118" fmla="*/ 682 w 2525"/>
                    <a:gd name="T119" fmla="*/ 81 h 2351"/>
                    <a:gd name="T120" fmla="*/ 756 w 2525"/>
                    <a:gd name="T121" fmla="*/ 52 h 2351"/>
                    <a:gd name="T122" fmla="*/ 1070 w 2525"/>
                    <a:gd name="T123" fmla="*/ 3 h 2351"/>
                    <a:gd name="T124" fmla="*/ 1733 w 2525"/>
                    <a:gd name="T125" fmla="*/ 12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25" h="2351">
                      <a:moveTo>
                        <a:pt x="2064" y="199"/>
                      </a:moveTo>
                      <a:lnTo>
                        <a:pt x="2064" y="237"/>
                      </a:lnTo>
                      <a:lnTo>
                        <a:pt x="2064" y="281"/>
                      </a:lnTo>
                      <a:lnTo>
                        <a:pt x="2064" y="326"/>
                      </a:lnTo>
                      <a:lnTo>
                        <a:pt x="2066" y="371"/>
                      </a:lnTo>
                      <a:lnTo>
                        <a:pt x="2107" y="371"/>
                      </a:lnTo>
                      <a:lnTo>
                        <a:pt x="2152" y="371"/>
                      </a:lnTo>
                      <a:lnTo>
                        <a:pt x="2194" y="369"/>
                      </a:lnTo>
                      <a:lnTo>
                        <a:pt x="2211" y="369"/>
                      </a:lnTo>
                      <a:lnTo>
                        <a:pt x="2241" y="369"/>
                      </a:lnTo>
                      <a:lnTo>
                        <a:pt x="2272" y="369"/>
                      </a:lnTo>
                      <a:lnTo>
                        <a:pt x="2272" y="371"/>
                      </a:lnTo>
                      <a:lnTo>
                        <a:pt x="2274" y="378"/>
                      </a:lnTo>
                      <a:lnTo>
                        <a:pt x="2277" y="383"/>
                      </a:lnTo>
                      <a:lnTo>
                        <a:pt x="2279" y="385"/>
                      </a:lnTo>
                      <a:lnTo>
                        <a:pt x="2281" y="395"/>
                      </a:lnTo>
                      <a:lnTo>
                        <a:pt x="2284" y="400"/>
                      </a:lnTo>
                      <a:lnTo>
                        <a:pt x="2284" y="402"/>
                      </a:lnTo>
                      <a:lnTo>
                        <a:pt x="2286" y="404"/>
                      </a:lnTo>
                      <a:lnTo>
                        <a:pt x="2286" y="407"/>
                      </a:lnTo>
                      <a:lnTo>
                        <a:pt x="2286" y="409"/>
                      </a:lnTo>
                      <a:lnTo>
                        <a:pt x="2286" y="414"/>
                      </a:lnTo>
                      <a:lnTo>
                        <a:pt x="2286" y="419"/>
                      </a:lnTo>
                      <a:lnTo>
                        <a:pt x="2289" y="426"/>
                      </a:lnTo>
                      <a:lnTo>
                        <a:pt x="2289" y="430"/>
                      </a:lnTo>
                      <a:lnTo>
                        <a:pt x="2289" y="437"/>
                      </a:lnTo>
                      <a:lnTo>
                        <a:pt x="2289" y="442"/>
                      </a:lnTo>
                      <a:lnTo>
                        <a:pt x="2289" y="444"/>
                      </a:lnTo>
                      <a:lnTo>
                        <a:pt x="2289" y="447"/>
                      </a:lnTo>
                      <a:lnTo>
                        <a:pt x="2289" y="452"/>
                      </a:lnTo>
                      <a:lnTo>
                        <a:pt x="2289" y="459"/>
                      </a:lnTo>
                      <a:lnTo>
                        <a:pt x="2289" y="468"/>
                      </a:lnTo>
                      <a:lnTo>
                        <a:pt x="2289" y="470"/>
                      </a:lnTo>
                      <a:lnTo>
                        <a:pt x="2289" y="473"/>
                      </a:lnTo>
                      <a:lnTo>
                        <a:pt x="2289" y="475"/>
                      </a:lnTo>
                      <a:lnTo>
                        <a:pt x="2289" y="482"/>
                      </a:lnTo>
                      <a:lnTo>
                        <a:pt x="2289" y="485"/>
                      </a:lnTo>
                      <a:lnTo>
                        <a:pt x="2289" y="487"/>
                      </a:lnTo>
                      <a:lnTo>
                        <a:pt x="2289" y="492"/>
                      </a:lnTo>
                      <a:lnTo>
                        <a:pt x="2289" y="496"/>
                      </a:lnTo>
                      <a:lnTo>
                        <a:pt x="2289" y="499"/>
                      </a:lnTo>
                      <a:lnTo>
                        <a:pt x="2289" y="501"/>
                      </a:lnTo>
                      <a:lnTo>
                        <a:pt x="2289" y="513"/>
                      </a:lnTo>
                      <a:lnTo>
                        <a:pt x="2289" y="515"/>
                      </a:lnTo>
                      <a:lnTo>
                        <a:pt x="2289" y="522"/>
                      </a:lnTo>
                      <a:lnTo>
                        <a:pt x="2289" y="534"/>
                      </a:lnTo>
                      <a:lnTo>
                        <a:pt x="2289" y="537"/>
                      </a:lnTo>
                      <a:lnTo>
                        <a:pt x="2289" y="539"/>
                      </a:lnTo>
                      <a:lnTo>
                        <a:pt x="2289" y="544"/>
                      </a:lnTo>
                      <a:lnTo>
                        <a:pt x="2291" y="551"/>
                      </a:lnTo>
                      <a:lnTo>
                        <a:pt x="2291" y="560"/>
                      </a:lnTo>
                      <a:lnTo>
                        <a:pt x="2291" y="570"/>
                      </a:lnTo>
                      <a:lnTo>
                        <a:pt x="2291" y="572"/>
                      </a:lnTo>
                      <a:lnTo>
                        <a:pt x="2291" y="582"/>
                      </a:lnTo>
                      <a:lnTo>
                        <a:pt x="2291" y="586"/>
                      </a:lnTo>
                      <a:lnTo>
                        <a:pt x="2291" y="598"/>
                      </a:lnTo>
                      <a:lnTo>
                        <a:pt x="2291" y="603"/>
                      </a:lnTo>
                      <a:lnTo>
                        <a:pt x="2291" y="626"/>
                      </a:lnTo>
                      <a:lnTo>
                        <a:pt x="2291" y="629"/>
                      </a:lnTo>
                      <a:lnTo>
                        <a:pt x="2291" y="636"/>
                      </a:lnTo>
                      <a:lnTo>
                        <a:pt x="2293" y="643"/>
                      </a:lnTo>
                      <a:lnTo>
                        <a:pt x="2293" y="648"/>
                      </a:lnTo>
                      <a:lnTo>
                        <a:pt x="2293" y="664"/>
                      </a:lnTo>
                      <a:lnTo>
                        <a:pt x="2293" y="667"/>
                      </a:lnTo>
                      <a:lnTo>
                        <a:pt x="2293" y="669"/>
                      </a:lnTo>
                      <a:lnTo>
                        <a:pt x="2293" y="671"/>
                      </a:lnTo>
                      <a:lnTo>
                        <a:pt x="2293" y="674"/>
                      </a:lnTo>
                      <a:lnTo>
                        <a:pt x="2293" y="678"/>
                      </a:lnTo>
                      <a:lnTo>
                        <a:pt x="2293" y="681"/>
                      </a:lnTo>
                      <a:lnTo>
                        <a:pt x="2293" y="683"/>
                      </a:lnTo>
                      <a:lnTo>
                        <a:pt x="2293" y="688"/>
                      </a:lnTo>
                      <a:lnTo>
                        <a:pt x="2293" y="690"/>
                      </a:lnTo>
                      <a:lnTo>
                        <a:pt x="2293" y="695"/>
                      </a:lnTo>
                      <a:lnTo>
                        <a:pt x="2293" y="697"/>
                      </a:lnTo>
                      <a:lnTo>
                        <a:pt x="2293" y="700"/>
                      </a:lnTo>
                      <a:lnTo>
                        <a:pt x="2293" y="702"/>
                      </a:lnTo>
                      <a:lnTo>
                        <a:pt x="2293" y="704"/>
                      </a:lnTo>
                      <a:lnTo>
                        <a:pt x="2293" y="707"/>
                      </a:lnTo>
                      <a:lnTo>
                        <a:pt x="2291" y="711"/>
                      </a:lnTo>
                      <a:lnTo>
                        <a:pt x="2291" y="716"/>
                      </a:lnTo>
                      <a:lnTo>
                        <a:pt x="2289" y="721"/>
                      </a:lnTo>
                      <a:lnTo>
                        <a:pt x="2289" y="726"/>
                      </a:lnTo>
                      <a:lnTo>
                        <a:pt x="2286" y="728"/>
                      </a:lnTo>
                      <a:lnTo>
                        <a:pt x="2286" y="730"/>
                      </a:lnTo>
                      <a:lnTo>
                        <a:pt x="2284" y="735"/>
                      </a:lnTo>
                      <a:lnTo>
                        <a:pt x="2284" y="737"/>
                      </a:lnTo>
                      <a:lnTo>
                        <a:pt x="2281" y="737"/>
                      </a:lnTo>
                      <a:lnTo>
                        <a:pt x="2281" y="740"/>
                      </a:lnTo>
                      <a:lnTo>
                        <a:pt x="2279" y="742"/>
                      </a:lnTo>
                      <a:lnTo>
                        <a:pt x="2277" y="747"/>
                      </a:lnTo>
                      <a:lnTo>
                        <a:pt x="2274" y="752"/>
                      </a:lnTo>
                      <a:lnTo>
                        <a:pt x="2272" y="756"/>
                      </a:lnTo>
                      <a:lnTo>
                        <a:pt x="2270" y="761"/>
                      </a:lnTo>
                      <a:lnTo>
                        <a:pt x="2270" y="763"/>
                      </a:lnTo>
                      <a:lnTo>
                        <a:pt x="2267" y="768"/>
                      </a:lnTo>
                      <a:lnTo>
                        <a:pt x="2265" y="773"/>
                      </a:lnTo>
                      <a:lnTo>
                        <a:pt x="2263" y="775"/>
                      </a:lnTo>
                      <a:lnTo>
                        <a:pt x="2260" y="780"/>
                      </a:lnTo>
                      <a:lnTo>
                        <a:pt x="2258" y="785"/>
                      </a:lnTo>
                      <a:lnTo>
                        <a:pt x="2258" y="787"/>
                      </a:lnTo>
                      <a:lnTo>
                        <a:pt x="2253" y="796"/>
                      </a:lnTo>
                      <a:lnTo>
                        <a:pt x="2251" y="804"/>
                      </a:lnTo>
                      <a:lnTo>
                        <a:pt x="2248" y="808"/>
                      </a:lnTo>
                      <a:lnTo>
                        <a:pt x="2248" y="813"/>
                      </a:lnTo>
                      <a:lnTo>
                        <a:pt x="2248" y="815"/>
                      </a:lnTo>
                      <a:lnTo>
                        <a:pt x="2248" y="818"/>
                      </a:lnTo>
                      <a:lnTo>
                        <a:pt x="2246" y="820"/>
                      </a:lnTo>
                      <a:lnTo>
                        <a:pt x="2246" y="822"/>
                      </a:lnTo>
                      <a:lnTo>
                        <a:pt x="2246" y="825"/>
                      </a:lnTo>
                      <a:lnTo>
                        <a:pt x="2246" y="827"/>
                      </a:lnTo>
                      <a:lnTo>
                        <a:pt x="2246" y="830"/>
                      </a:lnTo>
                      <a:lnTo>
                        <a:pt x="2246" y="832"/>
                      </a:lnTo>
                      <a:lnTo>
                        <a:pt x="2246" y="837"/>
                      </a:lnTo>
                      <a:lnTo>
                        <a:pt x="2246" y="841"/>
                      </a:lnTo>
                      <a:lnTo>
                        <a:pt x="2246" y="844"/>
                      </a:lnTo>
                      <a:lnTo>
                        <a:pt x="2246" y="846"/>
                      </a:lnTo>
                      <a:lnTo>
                        <a:pt x="2246" y="848"/>
                      </a:lnTo>
                      <a:lnTo>
                        <a:pt x="2246" y="853"/>
                      </a:lnTo>
                      <a:lnTo>
                        <a:pt x="2246" y="853"/>
                      </a:lnTo>
                      <a:lnTo>
                        <a:pt x="2246" y="858"/>
                      </a:lnTo>
                      <a:lnTo>
                        <a:pt x="2246" y="860"/>
                      </a:lnTo>
                      <a:lnTo>
                        <a:pt x="2246" y="865"/>
                      </a:lnTo>
                      <a:lnTo>
                        <a:pt x="2246" y="867"/>
                      </a:lnTo>
                      <a:lnTo>
                        <a:pt x="2246" y="872"/>
                      </a:lnTo>
                      <a:lnTo>
                        <a:pt x="2246" y="877"/>
                      </a:lnTo>
                      <a:lnTo>
                        <a:pt x="2246" y="886"/>
                      </a:lnTo>
                      <a:lnTo>
                        <a:pt x="2246" y="893"/>
                      </a:lnTo>
                      <a:lnTo>
                        <a:pt x="2246" y="910"/>
                      </a:lnTo>
                      <a:lnTo>
                        <a:pt x="2246" y="915"/>
                      </a:lnTo>
                      <a:lnTo>
                        <a:pt x="2246" y="926"/>
                      </a:lnTo>
                      <a:lnTo>
                        <a:pt x="2246" y="931"/>
                      </a:lnTo>
                      <a:lnTo>
                        <a:pt x="2248" y="936"/>
                      </a:lnTo>
                      <a:lnTo>
                        <a:pt x="2248" y="941"/>
                      </a:lnTo>
                      <a:lnTo>
                        <a:pt x="2248" y="955"/>
                      </a:lnTo>
                      <a:lnTo>
                        <a:pt x="2248" y="964"/>
                      </a:lnTo>
                      <a:lnTo>
                        <a:pt x="2248" y="969"/>
                      </a:lnTo>
                      <a:lnTo>
                        <a:pt x="2248" y="974"/>
                      </a:lnTo>
                      <a:lnTo>
                        <a:pt x="2248" y="976"/>
                      </a:lnTo>
                      <a:lnTo>
                        <a:pt x="2251" y="976"/>
                      </a:lnTo>
                      <a:lnTo>
                        <a:pt x="2253" y="976"/>
                      </a:lnTo>
                      <a:lnTo>
                        <a:pt x="2260" y="974"/>
                      </a:lnTo>
                      <a:lnTo>
                        <a:pt x="2265" y="974"/>
                      </a:lnTo>
                      <a:lnTo>
                        <a:pt x="2272" y="974"/>
                      </a:lnTo>
                      <a:lnTo>
                        <a:pt x="2274" y="974"/>
                      </a:lnTo>
                      <a:lnTo>
                        <a:pt x="2281" y="971"/>
                      </a:lnTo>
                      <a:lnTo>
                        <a:pt x="2289" y="971"/>
                      </a:lnTo>
                      <a:lnTo>
                        <a:pt x="2296" y="971"/>
                      </a:lnTo>
                      <a:lnTo>
                        <a:pt x="2300" y="969"/>
                      </a:lnTo>
                      <a:lnTo>
                        <a:pt x="2303" y="969"/>
                      </a:lnTo>
                      <a:lnTo>
                        <a:pt x="2307" y="969"/>
                      </a:lnTo>
                      <a:lnTo>
                        <a:pt x="2315" y="969"/>
                      </a:lnTo>
                      <a:lnTo>
                        <a:pt x="2317" y="969"/>
                      </a:lnTo>
                      <a:lnTo>
                        <a:pt x="2324" y="969"/>
                      </a:lnTo>
                      <a:lnTo>
                        <a:pt x="2333" y="967"/>
                      </a:lnTo>
                      <a:lnTo>
                        <a:pt x="2336" y="967"/>
                      </a:lnTo>
                      <a:lnTo>
                        <a:pt x="2338" y="967"/>
                      </a:lnTo>
                      <a:lnTo>
                        <a:pt x="2340" y="967"/>
                      </a:lnTo>
                      <a:lnTo>
                        <a:pt x="2343" y="967"/>
                      </a:lnTo>
                      <a:lnTo>
                        <a:pt x="2345" y="967"/>
                      </a:lnTo>
                      <a:lnTo>
                        <a:pt x="2348" y="967"/>
                      </a:lnTo>
                      <a:lnTo>
                        <a:pt x="2348" y="964"/>
                      </a:lnTo>
                      <a:lnTo>
                        <a:pt x="2350" y="964"/>
                      </a:lnTo>
                      <a:lnTo>
                        <a:pt x="2352" y="964"/>
                      </a:lnTo>
                      <a:lnTo>
                        <a:pt x="2355" y="962"/>
                      </a:lnTo>
                      <a:lnTo>
                        <a:pt x="2357" y="960"/>
                      </a:lnTo>
                      <a:lnTo>
                        <a:pt x="2359" y="960"/>
                      </a:lnTo>
                      <a:lnTo>
                        <a:pt x="2362" y="957"/>
                      </a:lnTo>
                      <a:lnTo>
                        <a:pt x="2369" y="955"/>
                      </a:lnTo>
                      <a:lnTo>
                        <a:pt x="2371" y="955"/>
                      </a:lnTo>
                      <a:lnTo>
                        <a:pt x="2378" y="952"/>
                      </a:lnTo>
                      <a:lnTo>
                        <a:pt x="2385" y="948"/>
                      </a:lnTo>
                      <a:lnTo>
                        <a:pt x="2392" y="945"/>
                      </a:lnTo>
                      <a:lnTo>
                        <a:pt x="2397" y="943"/>
                      </a:lnTo>
                      <a:lnTo>
                        <a:pt x="2400" y="943"/>
                      </a:lnTo>
                      <a:lnTo>
                        <a:pt x="2402" y="941"/>
                      </a:lnTo>
                      <a:lnTo>
                        <a:pt x="2409" y="938"/>
                      </a:lnTo>
                      <a:lnTo>
                        <a:pt x="2416" y="936"/>
                      </a:lnTo>
                      <a:lnTo>
                        <a:pt x="2416" y="934"/>
                      </a:lnTo>
                      <a:lnTo>
                        <a:pt x="2428" y="929"/>
                      </a:lnTo>
                      <a:lnTo>
                        <a:pt x="2442" y="924"/>
                      </a:lnTo>
                      <a:lnTo>
                        <a:pt x="2452" y="919"/>
                      </a:lnTo>
                      <a:lnTo>
                        <a:pt x="2454" y="919"/>
                      </a:lnTo>
                      <a:lnTo>
                        <a:pt x="2466" y="915"/>
                      </a:lnTo>
                      <a:lnTo>
                        <a:pt x="2473" y="910"/>
                      </a:lnTo>
                      <a:lnTo>
                        <a:pt x="2477" y="910"/>
                      </a:lnTo>
                      <a:lnTo>
                        <a:pt x="2482" y="908"/>
                      </a:lnTo>
                      <a:lnTo>
                        <a:pt x="2487" y="908"/>
                      </a:lnTo>
                      <a:lnTo>
                        <a:pt x="2492" y="905"/>
                      </a:lnTo>
                      <a:lnTo>
                        <a:pt x="2496" y="903"/>
                      </a:lnTo>
                      <a:lnTo>
                        <a:pt x="2499" y="900"/>
                      </a:lnTo>
                      <a:lnTo>
                        <a:pt x="2501" y="900"/>
                      </a:lnTo>
                      <a:lnTo>
                        <a:pt x="2503" y="900"/>
                      </a:lnTo>
                      <a:lnTo>
                        <a:pt x="2506" y="898"/>
                      </a:lnTo>
                      <a:lnTo>
                        <a:pt x="2506" y="896"/>
                      </a:lnTo>
                      <a:lnTo>
                        <a:pt x="2511" y="896"/>
                      </a:lnTo>
                      <a:lnTo>
                        <a:pt x="2515" y="896"/>
                      </a:lnTo>
                      <a:lnTo>
                        <a:pt x="2520" y="896"/>
                      </a:lnTo>
                      <a:lnTo>
                        <a:pt x="2520" y="905"/>
                      </a:lnTo>
                      <a:lnTo>
                        <a:pt x="2520" y="908"/>
                      </a:lnTo>
                      <a:lnTo>
                        <a:pt x="2520" y="910"/>
                      </a:lnTo>
                      <a:lnTo>
                        <a:pt x="2520" y="912"/>
                      </a:lnTo>
                      <a:lnTo>
                        <a:pt x="2520" y="917"/>
                      </a:lnTo>
                      <a:lnTo>
                        <a:pt x="2520" y="934"/>
                      </a:lnTo>
                      <a:lnTo>
                        <a:pt x="2520" y="983"/>
                      </a:lnTo>
                      <a:lnTo>
                        <a:pt x="2520" y="990"/>
                      </a:lnTo>
                      <a:lnTo>
                        <a:pt x="2520" y="1002"/>
                      </a:lnTo>
                      <a:lnTo>
                        <a:pt x="2520" y="1009"/>
                      </a:lnTo>
                      <a:lnTo>
                        <a:pt x="2520" y="1011"/>
                      </a:lnTo>
                      <a:lnTo>
                        <a:pt x="2520" y="1023"/>
                      </a:lnTo>
                      <a:lnTo>
                        <a:pt x="2520" y="1030"/>
                      </a:lnTo>
                      <a:lnTo>
                        <a:pt x="2520" y="1042"/>
                      </a:lnTo>
                      <a:lnTo>
                        <a:pt x="2520" y="1049"/>
                      </a:lnTo>
                      <a:lnTo>
                        <a:pt x="2520" y="1054"/>
                      </a:lnTo>
                      <a:lnTo>
                        <a:pt x="2520" y="1063"/>
                      </a:lnTo>
                      <a:lnTo>
                        <a:pt x="2520" y="1068"/>
                      </a:lnTo>
                      <a:lnTo>
                        <a:pt x="2520" y="1073"/>
                      </a:lnTo>
                      <a:lnTo>
                        <a:pt x="2520" y="1075"/>
                      </a:lnTo>
                      <a:lnTo>
                        <a:pt x="2522" y="1082"/>
                      </a:lnTo>
                      <a:lnTo>
                        <a:pt x="2522" y="1087"/>
                      </a:lnTo>
                      <a:lnTo>
                        <a:pt x="2522" y="1092"/>
                      </a:lnTo>
                      <a:lnTo>
                        <a:pt x="2522" y="1104"/>
                      </a:lnTo>
                      <a:lnTo>
                        <a:pt x="2522" y="1118"/>
                      </a:lnTo>
                      <a:lnTo>
                        <a:pt x="2522" y="1130"/>
                      </a:lnTo>
                      <a:lnTo>
                        <a:pt x="2522" y="1141"/>
                      </a:lnTo>
                      <a:lnTo>
                        <a:pt x="2522" y="1146"/>
                      </a:lnTo>
                      <a:lnTo>
                        <a:pt x="2522" y="1153"/>
                      </a:lnTo>
                      <a:lnTo>
                        <a:pt x="2522" y="1165"/>
                      </a:lnTo>
                      <a:lnTo>
                        <a:pt x="2522" y="1177"/>
                      </a:lnTo>
                      <a:lnTo>
                        <a:pt x="2522" y="1179"/>
                      </a:lnTo>
                      <a:lnTo>
                        <a:pt x="2522" y="1193"/>
                      </a:lnTo>
                      <a:lnTo>
                        <a:pt x="2522" y="1203"/>
                      </a:lnTo>
                      <a:lnTo>
                        <a:pt x="2522" y="1210"/>
                      </a:lnTo>
                      <a:lnTo>
                        <a:pt x="2522" y="1252"/>
                      </a:lnTo>
                      <a:lnTo>
                        <a:pt x="2522" y="1255"/>
                      </a:lnTo>
                      <a:lnTo>
                        <a:pt x="2522" y="1257"/>
                      </a:lnTo>
                      <a:lnTo>
                        <a:pt x="2522" y="1267"/>
                      </a:lnTo>
                      <a:lnTo>
                        <a:pt x="2522" y="1274"/>
                      </a:lnTo>
                      <a:lnTo>
                        <a:pt x="2522" y="1278"/>
                      </a:lnTo>
                      <a:lnTo>
                        <a:pt x="2522" y="1281"/>
                      </a:lnTo>
                      <a:lnTo>
                        <a:pt x="2522" y="1283"/>
                      </a:lnTo>
                      <a:lnTo>
                        <a:pt x="2522" y="1288"/>
                      </a:lnTo>
                      <a:lnTo>
                        <a:pt x="2522" y="1290"/>
                      </a:lnTo>
                      <a:lnTo>
                        <a:pt x="2522" y="1295"/>
                      </a:lnTo>
                      <a:lnTo>
                        <a:pt x="2522" y="1302"/>
                      </a:lnTo>
                      <a:lnTo>
                        <a:pt x="2522" y="1304"/>
                      </a:lnTo>
                      <a:lnTo>
                        <a:pt x="2522" y="1307"/>
                      </a:lnTo>
                      <a:lnTo>
                        <a:pt x="2522" y="1309"/>
                      </a:lnTo>
                      <a:lnTo>
                        <a:pt x="2522" y="1312"/>
                      </a:lnTo>
                      <a:lnTo>
                        <a:pt x="2522" y="1319"/>
                      </a:lnTo>
                      <a:lnTo>
                        <a:pt x="2522" y="1321"/>
                      </a:lnTo>
                      <a:lnTo>
                        <a:pt x="2522" y="1326"/>
                      </a:lnTo>
                      <a:lnTo>
                        <a:pt x="2522" y="1335"/>
                      </a:lnTo>
                      <a:lnTo>
                        <a:pt x="2522" y="1340"/>
                      </a:lnTo>
                      <a:lnTo>
                        <a:pt x="2522" y="1342"/>
                      </a:lnTo>
                      <a:lnTo>
                        <a:pt x="2522" y="1345"/>
                      </a:lnTo>
                      <a:lnTo>
                        <a:pt x="2522" y="1347"/>
                      </a:lnTo>
                      <a:lnTo>
                        <a:pt x="2522" y="1352"/>
                      </a:lnTo>
                      <a:lnTo>
                        <a:pt x="2525" y="1356"/>
                      </a:lnTo>
                      <a:lnTo>
                        <a:pt x="2525" y="1359"/>
                      </a:lnTo>
                      <a:lnTo>
                        <a:pt x="2525" y="1366"/>
                      </a:lnTo>
                      <a:lnTo>
                        <a:pt x="2525" y="1368"/>
                      </a:lnTo>
                      <a:lnTo>
                        <a:pt x="2525" y="1375"/>
                      </a:lnTo>
                      <a:lnTo>
                        <a:pt x="2525" y="1380"/>
                      </a:lnTo>
                      <a:lnTo>
                        <a:pt x="2525" y="1385"/>
                      </a:lnTo>
                      <a:lnTo>
                        <a:pt x="2525" y="1387"/>
                      </a:lnTo>
                      <a:lnTo>
                        <a:pt x="2525" y="1399"/>
                      </a:lnTo>
                      <a:lnTo>
                        <a:pt x="2525" y="1401"/>
                      </a:lnTo>
                      <a:lnTo>
                        <a:pt x="2525" y="1404"/>
                      </a:lnTo>
                      <a:lnTo>
                        <a:pt x="2525" y="1408"/>
                      </a:lnTo>
                      <a:lnTo>
                        <a:pt x="2525" y="1411"/>
                      </a:lnTo>
                      <a:lnTo>
                        <a:pt x="2525" y="1420"/>
                      </a:lnTo>
                      <a:lnTo>
                        <a:pt x="2525" y="1420"/>
                      </a:lnTo>
                      <a:lnTo>
                        <a:pt x="2525" y="1430"/>
                      </a:lnTo>
                      <a:lnTo>
                        <a:pt x="2525" y="1432"/>
                      </a:lnTo>
                      <a:lnTo>
                        <a:pt x="2525" y="1434"/>
                      </a:lnTo>
                      <a:lnTo>
                        <a:pt x="2525" y="1441"/>
                      </a:lnTo>
                      <a:lnTo>
                        <a:pt x="2525" y="1446"/>
                      </a:lnTo>
                      <a:lnTo>
                        <a:pt x="2525" y="1449"/>
                      </a:lnTo>
                      <a:lnTo>
                        <a:pt x="2525" y="1451"/>
                      </a:lnTo>
                      <a:lnTo>
                        <a:pt x="2525" y="1453"/>
                      </a:lnTo>
                      <a:lnTo>
                        <a:pt x="2525" y="1456"/>
                      </a:lnTo>
                      <a:lnTo>
                        <a:pt x="2525" y="1458"/>
                      </a:lnTo>
                      <a:lnTo>
                        <a:pt x="2525" y="1460"/>
                      </a:lnTo>
                      <a:lnTo>
                        <a:pt x="2522" y="1460"/>
                      </a:lnTo>
                      <a:lnTo>
                        <a:pt x="2522" y="1463"/>
                      </a:lnTo>
                      <a:lnTo>
                        <a:pt x="2522" y="1465"/>
                      </a:lnTo>
                      <a:lnTo>
                        <a:pt x="2522" y="1467"/>
                      </a:lnTo>
                      <a:lnTo>
                        <a:pt x="2520" y="1467"/>
                      </a:lnTo>
                      <a:lnTo>
                        <a:pt x="2520" y="1470"/>
                      </a:lnTo>
                      <a:lnTo>
                        <a:pt x="2518" y="1472"/>
                      </a:lnTo>
                      <a:lnTo>
                        <a:pt x="2518" y="1475"/>
                      </a:lnTo>
                      <a:lnTo>
                        <a:pt x="2515" y="1475"/>
                      </a:lnTo>
                      <a:lnTo>
                        <a:pt x="2515" y="1477"/>
                      </a:lnTo>
                      <a:lnTo>
                        <a:pt x="2513" y="1477"/>
                      </a:lnTo>
                      <a:lnTo>
                        <a:pt x="2513" y="1477"/>
                      </a:lnTo>
                      <a:lnTo>
                        <a:pt x="2511" y="1477"/>
                      </a:lnTo>
                      <a:lnTo>
                        <a:pt x="2508" y="1479"/>
                      </a:lnTo>
                      <a:lnTo>
                        <a:pt x="2503" y="1484"/>
                      </a:lnTo>
                      <a:lnTo>
                        <a:pt x="2499" y="1486"/>
                      </a:lnTo>
                      <a:lnTo>
                        <a:pt x="2499" y="1489"/>
                      </a:lnTo>
                      <a:lnTo>
                        <a:pt x="2496" y="1489"/>
                      </a:lnTo>
                      <a:lnTo>
                        <a:pt x="2496" y="1491"/>
                      </a:lnTo>
                      <a:lnTo>
                        <a:pt x="2494" y="1491"/>
                      </a:lnTo>
                      <a:lnTo>
                        <a:pt x="2494" y="1493"/>
                      </a:lnTo>
                      <a:lnTo>
                        <a:pt x="2492" y="1493"/>
                      </a:lnTo>
                      <a:lnTo>
                        <a:pt x="2492" y="1496"/>
                      </a:lnTo>
                      <a:lnTo>
                        <a:pt x="2489" y="1498"/>
                      </a:lnTo>
                      <a:lnTo>
                        <a:pt x="2489" y="1500"/>
                      </a:lnTo>
                      <a:lnTo>
                        <a:pt x="2487" y="1500"/>
                      </a:lnTo>
                      <a:lnTo>
                        <a:pt x="2487" y="1503"/>
                      </a:lnTo>
                      <a:lnTo>
                        <a:pt x="2485" y="1505"/>
                      </a:lnTo>
                      <a:lnTo>
                        <a:pt x="2485" y="1508"/>
                      </a:lnTo>
                      <a:lnTo>
                        <a:pt x="2482" y="1508"/>
                      </a:lnTo>
                      <a:lnTo>
                        <a:pt x="2482" y="1510"/>
                      </a:lnTo>
                      <a:lnTo>
                        <a:pt x="2482" y="1512"/>
                      </a:lnTo>
                      <a:lnTo>
                        <a:pt x="2480" y="1515"/>
                      </a:lnTo>
                      <a:lnTo>
                        <a:pt x="2480" y="1517"/>
                      </a:lnTo>
                      <a:lnTo>
                        <a:pt x="2480" y="1519"/>
                      </a:lnTo>
                      <a:lnTo>
                        <a:pt x="2477" y="1522"/>
                      </a:lnTo>
                      <a:lnTo>
                        <a:pt x="2477" y="1524"/>
                      </a:lnTo>
                      <a:lnTo>
                        <a:pt x="2477" y="1526"/>
                      </a:lnTo>
                      <a:lnTo>
                        <a:pt x="2477" y="1529"/>
                      </a:lnTo>
                      <a:lnTo>
                        <a:pt x="2477" y="1531"/>
                      </a:lnTo>
                      <a:lnTo>
                        <a:pt x="2477" y="1534"/>
                      </a:lnTo>
                      <a:lnTo>
                        <a:pt x="2477" y="1534"/>
                      </a:lnTo>
                      <a:lnTo>
                        <a:pt x="2477" y="1536"/>
                      </a:lnTo>
                      <a:lnTo>
                        <a:pt x="2477" y="1538"/>
                      </a:lnTo>
                      <a:lnTo>
                        <a:pt x="2477" y="1541"/>
                      </a:lnTo>
                      <a:lnTo>
                        <a:pt x="2477" y="1543"/>
                      </a:lnTo>
                      <a:lnTo>
                        <a:pt x="2475" y="1543"/>
                      </a:lnTo>
                      <a:lnTo>
                        <a:pt x="2470" y="1538"/>
                      </a:lnTo>
                      <a:lnTo>
                        <a:pt x="2468" y="1536"/>
                      </a:lnTo>
                      <a:lnTo>
                        <a:pt x="2463" y="1536"/>
                      </a:lnTo>
                      <a:lnTo>
                        <a:pt x="2459" y="1534"/>
                      </a:lnTo>
                      <a:lnTo>
                        <a:pt x="2454" y="1534"/>
                      </a:lnTo>
                      <a:lnTo>
                        <a:pt x="2444" y="1529"/>
                      </a:lnTo>
                      <a:lnTo>
                        <a:pt x="2440" y="1526"/>
                      </a:lnTo>
                      <a:lnTo>
                        <a:pt x="2437" y="1526"/>
                      </a:lnTo>
                      <a:lnTo>
                        <a:pt x="2433" y="1524"/>
                      </a:lnTo>
                      <a:lnTo>
                        <a:pt x="2430" y="1524"/>
                      </a:lnTo>
                      <a:lnTo>
                        <a:pt x="2416" y="1517"/>
                      </a:lnTo>
                      <a:lnTo>
                        <a:pt x="2411" y="1515"/>
                      </a:lnTo>
                      <a:lnTo>
                        <a:pt x="2404" y="1512"/>
                      </a:lnTo>
                      <a:lnTo>
                        <a:pt x="2404" y="1510"/>
                      </a:lnTo>
                      <a:lnTo>
                        <a:pt x="2402" y="1510"/>
                      </a:lnTo>
                      <a:lnTo>
                        <a:pt x="2388" y="1505"/>
                      </a:lnTo>
                      <a:lnTo>
                        <a:pt x="2388" y="1503"/>
                      </a:lnTo>
                      <a:lnTo>
                        <a:pt x="2381" y="1500"/>
                      </a:lnTo>
                      <a:lnTo>
                        <a:pt x="2378" y="1500"/>
                      </a:lnTo>
                      <a:lnTo>
                        <a:pt x="2371" y="1496"/>
                      </a:lnTo>
                      <a:lnTo>
                        <a:pt x="2366" y="1496"/>
                      </a:lnTo>
                      <a:lnTo>
                        <a:pt x="2366" y="1493"/>
                      </a:lnTo>
                      <a:lnTo>
                        <a:pt x="2359" y="1491"/>
                      </a:lnTo>
                      <a:lnTo>
                        <a:pt x="2357" y="1491"/>
                      </a:lnTo>
                      <a:lnTo>
                        <a:pt x="2355" y="1489"/>
                      </a:lnTo>
                      <a:lnTo>
                        <a:pt x="2345" y="1484"/>
                      </a:lnTo>
                      <a:lnTo>
                        <a:pt x="2343" y="1484"/>
                      </a:lnTo>
                      <a:lnTo>
                        <a:pt x="2331" y="1479"/>
                      </a:lnTo>
                      <a:lnTo>
                        <a:pt x="2310" y="1472"/>
                      </a:lnTo>
                      <a:lnTo>
                        <a:pt x="2305" y="1470"/>
                      </a:lnTo>
                      <a:lnTo>
                        <a:pt x="2300" y="1467"/>
                      </a:lnTo>
                      <a:lnTo>
                        <a:pt x="2293" y="1465"/>
                      </a:lnTo>
                      <a:lnTo>
                        <a:pt x="2286" y="1463"/>
                      </a:lnTo>
                      <a:lnTo>
                        <a:pt x="2284" y="1460"/>
                      </a:lnTo>
                      <a:lnTo>
                        <a:pt x="2279" y="1458"/>
                      </a:lnTo>
                      <a:lnTo>
                        <a:pt x="2277" y="1458"/>
                      </a:lnTo>
                      <a:lnTo>
                        <a:pt x="2274" y="1456"/>
                      </a:lnTo>
                      <a:lnTo>
                        <a:pt x="2265" y="1453"/>
                      </a:lnTo>
                      <a:lnTo>
                        <a:pt x="2253" y="1449"/>
                      </a:lnTo>
                      <a:lnTo>
                        <a:pt x="2253" y="1446"/>
                      </a:lnTo>
                      <a:lnTo>
                        <a:pt x="2251" y="1446"/>
                      </a:lnTo>
                      <a:lnTo>
                        <a:pt x="2251" y="1449"/>
                      </a:lnTo>
                      <a:lnTo>
                        <a:pt x="2251" y="1491"/>
                      </a:lnTo>
                      <a:lnTo>
                        <a:pt x="2251" y="1493"/>
                      </a:lnTo>
                      <a:lnTo>
                        <a:pt x="2251" y="1498"/>
                      </a:lnTo>
                      <a:lnTo>
                        <a:pt x="2251" y="1500"/>
                      </a:lnTo>
                      <a:lnTo>
                        <a:pt x="2251" y="1503"/>
                      </a:lnTo>
                      <a:lnTo>
                        <a:pt x="2251" y="1508"/>
                      </a:lnTo>
                      <a:lnTo>
                        <a:pt x="2253" y="1526"/>
                      </a:lnTo>
                      <a:lnTo>
                        <a:pt x="2253" y="1529"/>
                      </a:lnTo>
                      <a:lnTo>
                        <a:pt x="2253" y="1534"/>
                      </a:lnTo>
                      <a:lnTo>
                        <a:pt x="2253" y="1536"/>
                      </a:lnTo>
                      <a:lnTo>
                        <a:pt x="2251" y="1545"/>
                      </a:lnTo>
                      <a:lnTo>
                        <a:pt x="2251" y="1555"/>
                      </a:lnTo>
                      <a:lnTo>
                        <a:pt x="2251" y="1557"/>
                      </a:lnTo>
                      <a:lnTo>
                        <a:pt x="2251" y="1560"/>
                      </a:lnTo>
                      <a:lnTo>
                        <a:pt x="2251" y="1562"/>
                      </a:lnTo>
                      <a:lnTo>
                        <a:pt x="2253" y="1581"/>
                      </a:lnTo>
                      <a:lnTo>
                        <a:pt x="2253" y="1583"/>
                      </a:lnTo>
                      <a:lnTo>
                        <a:pt x="2253" y="1586"/>
                      </a:lnTo>
                      <a:lnTo>
                        <a:pt x="2253" y="1590"/>
                      </a:lnTo>
                      <a:lnTo>
                        <a:pt x="2253" y="1597"/>
                      </a:lnTo>
                      <a:lnTo>
                        <a:pt x="2253" y="1616"/>
                      </a:lnTo>
                      <a:lnTo>
                        <a:pt x="2253" y="1619"/>
                      </a:lnTo>
                      <a:lnTo>
                        <a:pt x="2253" y="1623"/>
                      </a:lnTo>
                      <a:lnTo>
                        <a:pt x="2253" y="1626"/>
                      </a:lnTo>
                      <a:lnTo>
                        <a:pt x="2253" y="1635"/>
                      </a:lnTo>
                      <a:lnTo>
                        <a:pt x="2253" y="1645"/>
                      </a:lnTo>
                      <a:lnTo>
                        <a:pt x="2253" y="1647"/>
                      </a:lnTo>
                      <a:lnTo>
                        <a:pt x="2253" y="1647"/>
                      </a:lnTo>
                      <a:lnTo>
                        <a:pt x="2253" y="1652"/>
                      </a:lnTo>
                      <a:lnTo>
                        <a:pt x="2253" y="1664"/>
                      </a:lnTo>
                      <a:lnTo>
                        <a:pt x="2253" y="1666"/>
                      </a:lnTo>
                      <a:lnTo>
                        <a:pt x="2253" y="1668"/>
                      </a:lnTo>
                      <a:lnTo>
                        <a:pt x="2253" y="1673"/>
                      </a:lnTo>
                      <a:lnTo>
                        <a:pt x="2253" y="1682"/>
                      </a:lnTo>
                      <a:lnTo>
                        <a:pt x="2253" y="1685"/>
                      </a:lnTo>
                      <a:lnTo>
                        <a:pt x="2253" y="1689"/>
                      </a:lnTo>
                      <a:lnTo>
                        <a:pt x="2253" y="1692"/>
                      </a:lnTo>
                      <a:lnTo>
                        <a:pt x="2253" y="1699"/>
                      </a:lnTo>
                      <a:lnTo>
                        <a:pt x="2253" y="1704"/>
                      </a:lnTo>
                      <a:lnTo>
                        <a:pt x="2253" y="1704"/>
                      </a:lnTo>
                      <a:lnTo>
                        <a:pt x="2253" y="1706"/>
                      </a:lnTo>
                      <a:lnTo>
                        <a:pt x="2253" y="1708"/>
                      </a:lnTo>
                      <a:lnTo>
                        <a:pt x="2253" y="1711"/>
                      </a:lnTo>
                      <a:lnTo>
                        <a:pt x="2253" y="1725"/>
                      </a:lnTo>
                      <a:lnTo>
                        <a:pt x="2253" y="1727"/>
                      </a:lnTo>
                      <a:lnTo>
                        <a:pt x="2253" y="1730"/>
                      </a:lnTo>
                      <a:lnTo>
                        <a:pt x="2253" y="1732"/>
                      </a:lnTo>
                      <a:lnTo>
                        <a:pt x="2253" y="1739"/>
                      </a:lnTo>
                      <a:lnTo>
                        <a:pt x="2253" y="1741"/>
                      </a:lnTo>
                      <a:lnTo>
                        <a:pt x="2253" y="1753"/>
                      </a:lnTo>
                      <a:lnTo>
                        <a:pt x="2253" y="1763"/>
                      </a:lnTo>
                      <a:lnTo>
                        <a:pt x="2253" y="1772"/>
                      </a:lnTo>
                      <a:lnTo>
                        <a:pt x="2253" y="1784"/>
                      </a:lnTo>
                      <a:lnTo>
                        <a:pt x="2253" y="1796"/>
                      </a:lnTo>
                      <a:lnTo>
                        <a:pt x="2253" y="1803"/>
                      </a:lnTo>
                      <a:lnTo>
                        <a:pt x="2253" y="1812"/>
                      </a:lnTo>
                      <a:lnTo>
                        <a:pt x="2253" y="1819"/>
                      </a:lnTo>
                      <a:lnTo>
                        <a:pt x="2253" y="1822"/>
                      </a:lnTo>
                      <a:lnTo>
                        <a:pt x="2253" y="1827"/>
                      </a:lnTo>
                      <a:lnTo>
                        <a:pt x="2253" y="1829"/>
                      </a:lnTo>
                      <a:lnTo>
                        <a:pt x="2253" y="1845"/>
                      </a:lnTo>
                      <a:lnTo>
                        <a:pt x="2253" y="1857"/>
                      </a:lnTo>
                      <a:lnTo>
                        <a:pt x="2253" y="1867"/>
                      </a:lnTo>
                      <a:lnTo>
                        <a:pt x="2253" y="1876"/>
                      </a:lnTo>
                      <a:lnTo>
                        <a:pt x="2253" y="1886"/>
                      </a:lnTo>
                      <a:lnTo>
                        <a:pt x="2253" y="1890"/>
                      </a:lnTo>
                      <a:lnTo>
                        <a:pt x="2253" y="1893"/>
                      </a:lnTo>
                      <a:lnTo>
                        <a:pt x="2253" y="1895"/>
                      </a:lnTo>
                      <a:lnTo>
                        <a:pt x="2253" y="1897"/>
                      </a:lnTo>
                      <a:lnTo>
                        <a:pt x="2253" y="1904"/>
                      </a:lnTo>
                      <a:lnTo>
                        <a:pt x="2253" y="1919"/>
                      </a:lnTo>
                      <a:lnTo>
                        <a:pt x="2253" y="1921"/>
                      </a:lnTo>
                      <a:lnTo>
                        <a:pt x="2253" y="1923"/>
                      </a:lnTo>
                      <a:lnTo>
                        <a:pt x="2253" y="1926"/>
                      </a:lnTo>
                      <a:lnTo>
                        <a:pt x="2253" y="1930"/>
                      </a:lnTo>
                      <a:lnTo>
                        <a:pt x="2253" y="1940"/>
                      </a:lnTo>
                      <a:lnTo>
                        <a:pt x="2253" y="1949"/>
                      </a:lnTo>
                      <a:lnTo>
                        <a:pt x="2253" y="1959"/>
                      </a:lnTo>
                      <a:lnTo>
                        <a:pt x="2253" y="1964"/>
                      </a:lnTo>
                      <a:lnTo>
                        <a:pt x="2253" y="1971"/>
                      </a:lnTo>
                      <a:lnTo>
                        <a:pt x="2253" y="1975"/>
                      </a:lnTo>
                      <a:lnTo>
                        <a:pt x="2253" y="1978"/>
                      </a:lnTo>
                      <a:lnTo>
                        <a:pt x="2251" y="1978"/>
                      </a:lnTo>
                      <a:lnTo>
                        <a:pt x="2246" y="1978"/>
                      </a:lnTo>
                      <a:lnTo>
                        <a:pt x="2244" y="1978"/>
                      </a:lnTo>
                      <a:lnTo>
                        <a:pt x="2244" y="1978"/>
                      </a:lnTo>
                      <a:lnTo>
                        <a:pt x="2239" y="1978"/>
                      </a:lnTo>
                      <a:lnTo>
                        <a:pt x="2237" y="1978"/>
                      </a:lnTo>
                      <a:lnTo>
                        <a:pt x="2232" y="1978"/>
                      </a:lnTo>
                      <a:lnTo>
                        <a:pt x="2227" y="1978"/>
                      </a:lnTo>
                      <a:lnTo>
                        <a:pt x="2225" y="1978"/>
                      </a:lnTo>
                      <a:lnTo>
                        <a:pt x="2218" y="1978"/>
                      </a:lnTo>
                      <a:lnTo>
                        <a:pt x="2211" y="1978"/>
                      </a:lnTo>
                      <a:lnTo>
                        <a:pt x="2208" y="1978"/>
                      </a:lnTo>
                      <a:lnTo>
                        <a:pt x="2203" y="1978"/>
                      </a:lnTo>
                      <a:lnTo>
                        <a:pt x="2194" y="1978"/>
                      </a:lnTo>
                      <a:lnTo>
                        <a:pt x="2192" y="1978"/>
                      </a:lnTo>
                      <a:lnTo>
                        <a:pt x="2189" y="1978"/>
                      </a:lnTo>
                      <a:lnTo>
                        <a:pt x="2182" y="1978"/>
                      </a:lnTo>
                      <a:lnTo>
                        <a:pt x="2175" y="1978"/>
                      </a:lnTo>
                      <a:lnTo>
                        <a:pt x="2173" y="1978"/>
                      </a:lnTo>
                      <a:lnTo>
                        <a:pt x="2166" y="1978"/>
                      </a:lnTo>
                      <a:lnTo>
                        <a:pt x="2163" y="1978"/>
                      </a:lnTo>
                      <a:lnTo>
                        <a:pt x="2144" y="1978"/>
                      </a:lnTo>
                      <a:lnTo>
                        <a:pt x="2135" y="1978"/>
                      </a:lnTo>
                      <a:lnTo>
                        <a:pt x="2130" y="1978"/>
                      </a:lnTo>
                      <a:lnTo>
                        <a:pt x="2128" y="1978"/>
                      </a:lnTo>
                      <a:lnTo>
                        <a:pt x="2126" y="1978"/>
                      </a:lnTo>
                      <a:lnTo>
                        <a:pt x="2118" y="1978"/>
                      </a:lnTo>
                      <a:lnTo>
                        <a:pt x="2114" y="1978"/>
                      </a:lnTo>
                      <a:lnTo>
                        <a:pt x="2107" y="1978"/>
                      </a:lnTo>
                      <a:lnTo>
                        <a:pt x="2104" y="1978"/>
                      </a:lnTo>
                      <a:lnTo>
                        <a:pt x="2102" y="1978"/>
                      </a:lnTo>
                      <a:lnTo>
                        <a:pt x="2095" y="1978"/>
                      </a:lnTo>
                      <a:lnTo>
                        <a:pt x="2083" y="1980"/>
                      </a:lnTo>
                      <a:lnTo>
                        <a:pt x="2074" y="1978"/>
                      </a:lnTo>
                      <a:lnTo>
                        <a:pt x="2059" y="1978"/>
                      </a:lnTo>
                      <a:lnTo>
                        <a:pt x="2029" y="1980"/>
                      </a:lnTo>
                      <a:lnTo>
                        <a:pt x="2029" y="1982"/>
                      </a:lnTo>
                      <a:lnTo>
                        <a:pt x="2029" y="1987"/>
                      </a:lnTo>
                      <a:lnTo>
                        <a:pt x="2029" y="1992"/>
                      </a:lnTo>
                      <a:lnTo>
                        <a:pt x="2029" y="1997"/>
                      </a:lnTo>
                      <a:lnTo>
                        <a:pt x="2029" y="2001"/>
                      </a:lnTo>
                      <a:lnTo>
                        <a:pt x="2029" y="2006"/>
                      </a:lnTo>
                      <a:lnTo>
                        <a:pt x="2029" y="2013"/>
                      </a:lnTo>
                      <a:lnTo>
                        <a:pt x="2029" y="2020"/>
                      </a:lnTo>
                      <a:lnTo>
                        <a:pt x="2029" y="2030"/>
                      </a:lnTo>
                      <a:lnTo>
                        <a:pt x="2029" y="2037"/>
                      </a:lnTo>
                      <a:lnTo>
                        <a:pt x="2029" y="2041"/>
                      </a:lnTo>
                      <a:lnTo>
                        <a:pt x="2029" y="2056"/>
                      </a:lnTo>
                      <a:lnTo>
                        <a:pt x="2029" y="2063"/>
                      </a:lnTo>
                      <a:lnTo>
                        <a:pt x="2029" y="2098"/>
                      </a:lnTo>
                      <a:lnTo>
                        <a:pt x="2029" y="2136"/>
                      </a:lnTo>
                      <a:lnTo>
                        <a:pt x="2029" y="2167"/>
                      </a:lnTo>
                      <a:lnTo>
                        <a:pt x="2029" y="2176"/>
                      </a:lnTo>
                      <a:lnTo>
                        <a:pt x="2029" y="2204"/>
                      </a:lnTo>
                      <a:lnTo>
                        <a:pt x="2029" y="2226"/>
                      </a:lnTo>
                      <a:lnTo>
                        <a:pt x="2029" y="2238"/>
                      </a:lnTo>
                      <a:lnTo>
                        <a:pt x="2029" y="2249"/>
                      </a:lnTo>
                      <a:lnTo>
                        <a:pt x="2029" y="2252"/>
                      </a:lnTo>
                      <a:lnTo>
                        <a:pt x="2029" y="2261"/>
                      </a:lnTo>
                      <a:lnTo>
                        <a:pt x="2029" y="2271"/>
                      </a:lnTo>
                      <a:lnTo>
                        <a:pt x="2029" y="2273"/>
                      </a:lnTo>
                      <a:lnTo>
                        <a:pt x="2029" y="2275"/>
                      </a:lnTo>
                      <a:lnTo>
                        <a:pt x="2029" y="2278"/>
                      </a:lnTo>
                      <a:lnTo>
                        <a:pt x="2026" y="2280"/>
                      </a:lnTo>
                      <a:lnTo>
                        <a:pt x="2026" y="2282"/>
                      </a:lnTo>
                      <a:lnTo>
                        <a:pt x="2026" y="2285"/>
                      </a:lnTo>
                      <a:lnTo>
                        <a:pt x="2024" y="2285"/>
                      </a:lnTo>
                      <a:lnTo>
                        <a:pt x="2024" y="2287"/>
                      </a:lnTo>
                      <a:lnTo>
                        <a:pt x="2022" y="2290"/>
                      </a:lnTo>
                      <a:lnTo>
                        <a:pt x="2017" y="2297"/>
                      </a:lnTo>
                      <a:lnTo>
                        <a:pt x="2015" y="2304"/>
                      </a:lnTo>
                      <a:lnTo>
                        <a:pt x="2012" y="2308"/>
                      </a:lnTo>
                      <a:lnTo>
                        <a:pt x="2010" y="2308"/>
                      </a:lnTo>
                      <a:lnTo>
                        <a:pt x="2010" y="2311"/>
                      </a:lnTo>
                      <a:lnTo>
                        <a:pt x="2007" y="2311"/>
                      </a:lnTo>
                      <a:lnTo>
                        <a:pt x="2007" y="2313"/>
                      </a:lnTo>
                      <a:lnTo>
                        <a:pt x="2005" y="2316"/>
                      </a:lnTo>
                      <a:lnTo>
                        <a:pt x="2005" y="2318"/>
                      </a:lnTo>
                      <a:lnTo>
                        <a:pt x="2003" y="2318"/>
                      </a:lnTo>
                      <a:lnTo>
                        <a:pt x="2003" y="2320"/>
                      </a:lnTo>
                      <a:lnTo>
                        <a:pt x="2003" y="2323"/>
                      </a:lnTo>
                      <a:lnTo>
                        <a:pt x="2000" y="2323"/>
                      </a:lnTo>
                      <a:lnTo>
                        <a:pt x="2000" y="2325"/>
                      </a:lnTo>
                      <a:lnTo>
                        <a:pt x="2000" y="2325"/>
                      </a:lnTo>
                      <a:lnTo>
                        <a:pt x="2000" y="2327"/>
                      </a:lnTo>
                      <a:lnTo>
                        <a:pt x="1998" y="2330"/>
                      </a:lnTo>
                      <a:lnTo>
                        <a:pt x="1998" y="2332"/>
                      </a:lnTo>
                      <a:lnTo>
                        <a:pt x="1998" y="2334"/>
                      </a:lnTo>
                      <a:lnTo>
                        <a:pt x="1993" y="2334"/>
                      </a:lnTo>
                      <a:lnTo>
                        <a:pt x="1989" y="2334"/>
                      </a:lnTo>
                      <a:lnTo>
                        <a:pt x="1984" y="2334"/>
                      </a:lnTo>
                      <a:lnTo>
                        <a:pt x="1979" y="2334"/>
                      </a:lnTo>
                      <a:lnTo>
                        <a:pt x="1977" y="2337"/>
                      </a:lnTo>
                      <a:lnTo>
                        <a:pt x="1974" y="2337"/>
                      </a:lnTo>
                      <a:lnTo>
                        <a:pt x="1972" y="2337"/>
                      </a:lnTo>
                      <a:lnTo>
                        <a:pt x="1967" y="2337"/>
                      </a:lnTo>
                      <a:lnTo>
                        <a:pt x="1963" y="2337"/>
                      </a:lnTo>
                      <a:lnTo>
                        <a:pt x="1960" y="2337"/>
                      </a:lnTo>
                      <a:lnTo>
                        <a:pt x="1953" y="2339"/>
                      </a:lnTo>
                      <a:lnTo>
                        <a:pt x="1948" y="2339"/>
                      </a:lnTo>
                      <a:lnTo>
                        <a:pt x="1946" y="2339"/>
                      </a:lnTo>
                      <a:lnTo>
                        <a:pt x="1939" y="2339"/>
                      </a:lnTo>
                      <a:lnTo>
                        <a:pt x="1934" y="2339"/>
                      </a:lnTo>
                      <a:lnTo>
                        <a:pt x="1932" y="2339"/>
                      </a:lnTo>
                      <a:lnTo>
                        <a:pt x="1929" y="2339"/>
                      </a:lnTo>
                      <a:lnTo>
                        <a:pt x="1918" y="2339"/>
                      </a:lnTo>
                      <a:lnTo>
                        <a:pt x="1908" y="2339"/>
                      </a:lnTo>
                      <a:lnTo>
                        <a:pt x="1901" y="2339"/>
                      </a:lnTo>
                      <a:lnTo>
                        <a:pt x="1894" y="2339"/>
                      </a:lnTo>
                      <a:lnTo>
                        <a:pt x="1889" y="2339"/>
                      </a:lnTo>
                      <a:lnTo>
                        <a:pt x="1875" y="2339"/>
                      </a:lnTo>
                      <a:lnTo>
                        <a:pt x="1873" y="2339"/>
                      </a:lnTo>
                      <a:lnTo>
                        <a:pt x="1870" y="2339"/>
                      </a:lnTo>
                      <a:lnTo>
                        <a:pt x="1861" y="2339"/>
                      </a:lnTo>
                      <a:lnTo>
                        <a:pt x="1847" y="2337"/>
                      </a:lnTo>
                      <a:lnTo>
                        <a:pt x="1840" y="2337"/>
                      </a:lnTo>
                      <a:lnTo>
                        <a:pt x="1837" y="2337"/>
                      </a:lnTo>
                      <a:lnTo>
                        <a:pt x="1833" y="2337"/>
                      </a:lnTo>
                      <a:lnTo>
                        <a:pt x="1828" y="2337"/>
                      </a:lnTo>
                      <a:lnTo>
                        <a:pt x="1826" y="2337"/>
                      </a:lnTo>
                      <a:lnTo>
                        <a:pt x="1823" y="2337"/>
                      </a:lnTo>
                      <a:lnTo>
                        <a:pt x="1821" y="2337"/>
                      </a:lnTo>
                      <a:lnTo>
                        <a:pt x="1816" y="2337"/>
                      </a:lnTo>
                      <a:lnTo>
                        <a:pt x="1814" y="2337"/>
                      </a:lnTo>
                      <a:lnTo>
                        <a:pt x="1809" y="2337"/>
                      </a:lnTo>
                      <a:lnTo>
                        <a:pt x="1807" y="2337"/>
                      </a:lnTo>
                      <a:lnTo>
                        <a:pt x="1802" y="2339"/>
                      </a:lnTo>
                      <a:lnTo>
                        <a:pt x="1800" y="2339"/>
                      </a:lnTo>
                      <a:lnTo>
                        <a:pt x="1795" y="2339"/>
                      </a:lnTo>
                      <a:lnTo>
                        <a:pt x="1790" y="2339"/>
                      </a:lnTo>
                      <a:lnTo>
                        <a:pt x="1788" y="2339"/>
                      </a:lnTo>
                      <a:lnTo>
                        <a:pt x="1783" y="2339"/>
                      </a:lnTo>
                      <a:lnTo>
                        <a:pt x="1781" y="2339"/>
                      </a:lnTo>
                      <a:lnTo>
                        <a:pt x="1778" y="2339"/>
                      </a:lnTo>
                      <a:lnTo>
                        <a:pt x="1776" y="2342"/>
                      </a:lnTo>
                      <a:lnTo>
                        <a:pt x="1769" y="2342"/>
                      </a:lnTo>
                      <a:lnTo>
                        <a:pt x="1762" y="2342"/>
                      </a:lnTo>
                      <a:lnTo>
                        <a:pt x="1755" y="2342"/>
                      </a:lnTo>
                      <a:lnTo>
                        <a:pt x="1748" y="2342"/>
                      </a:lnTo>
                      <a:lnTo>
                        <a:pt x="1743" y="2342"/>
                      </a:lnTo>
                      <a:lnTo>
                        <a:pt x="1741" y="2342"/>
                      </a:lnTo>
                      <a:lnTo>
                        <a:pt x="1736" y="2342"/>
                      </a:lnTo>
                      <a:lnTo>
                        <a:pt x="1731" y="2342"/>
                      </a:lnTo>
                      <a:lnTo>
                        <a:pt x="1726" y="2342"/>
                      </a:lnTo>
                      <a:lnTo>
                        <a:pt x="1719" y="2342"/>
                      </a:lnTo>
                      <a:lnTo>
                        <a:pt x="1715" y="2342"/>
                      </a:lnTo>
                      <a:lnTo>
                        <a:pt x="1712" y="2342"/>
                      </a:lnTo>
                      <a:lnTo>
                        <a:pt x="1705" y="2342"/>
                      </a:lnTo>
                      <a:lnTo>
                        <a:pt x="1698" y="2342"/>
                      </a:lnTo>
                      <a:lnTo>
                        <a:pt x="1691" y="2342"/>
                      </a:lnTo>
                      <a:lnTo>
                        <a:pt x="1689" y="2342"/>
                      </a:lnTo>
                      <a:lnTo>
                        <a:pt x="1684" y="2342"/>
                      </a:lnTo>
                      <a:lnTo>
                        <a:pt x="1681" y="2342"/>
                      </a:lnTo>
                      <a:lnTo>
                        <a:pt x="1679" y="2342"/>
                      </a:lnTo>
                      <a:lnTo>
                        <a:pt x="1677" y="2342"/>
                      </a:lnTo>
                      <a:lnTo>
                        <a:pt x="1677" y="2342"/>
                      </a:lnTo>
                      <a:lnTo>
                        <a:pt x="1674" y="2342"/>
                      </a:lnTo>
                      <a:lnTo>
                        <a:pt x="1670" y="2342"/>
                      </a:lnTo>
                      <a:lnTo>
                        <a:pt x="1667" y="2342"/>
                      </a:lnTo>
                      <a:lnTo>
                        <a:pt x="1663" y="2342"/>
                      </a:lnTo>
                      <a:lnTo>
                        <a:pt x="1660" y="2342"/>
                      </a:lnTo>
                      <a:lnTo>
                        <a:pt x="1655" y="2342"/>
                      </a:lnTo>
                      <a:lnTo>
                        <a:pt x="1651" y="2342"/>
                      </a:lnTo>
                      <a:lnTo>
                        <a:pt x="1648" y="2342"/>
                      </a:lnTo>
                      <a:lnTo>
                        <a:pt x="1644" y="2342"/>
                      </a:lnTo>
                      <a:lnTo>
                        <a:pt x="1641" y="2342"/>
                      </a:lnTo>
                      <a:lnTo>
                        <a:pt x="1637" y="2342"/>
                      </a:lnTo>
                      <a:lnTo>
                        <a:pt x="1634" y="2342"/>
                      </a:lnTo>
                      <a:lnTo>
                        <a:pt x="1632" y="2342"/>
                      </a:lnTo>
                      <a:lnTo>
                        <a:pt x="1629" y="2342"/>
                      </a:lnTo>
                      <a:lnTo>
                        <a:pt x="1627" y="2342"/>
                      </a:lnTo>
                      <a:lnTo>
                        <a:pt x="1622" y="2342"/>
                      </a:lnTo>
                      <a:lnTo>
                        <a:pt x="1615" y="2342"/>
                      </a:lnTo>
                      <a:lnTo>
                        <a:pt x="1606" y="2342"/>
                      </a:lnTo>
                      <a:lnTo>
                        <a:pt x="1601" y="2342"/>
                      </a:lnTo>
                      <a:lnTo>
                        <a:pt x="1596" y="2342"/>
                      </a:lnTo>
                      <a:lnTo>
                        <a:pt x="1585" y="2342"/>
                      </a:lnTo>
                      <a:lnTo>
                        <a:pt x="1575" y="2342"/>
                      </a:lnTo>
                      <a:lnTo>
                        <a:pt x="1566" y="2342"/>
                      </a:lnTo>
                      <a:lnTo>
                        <a:pt x="1563" y="2342"/>
                      </a:lnTo>
                      <a:lnTo>
                        <a:pt x="1556" y="2342"/>
                      </a:lnTo>
                      <a:lnTo>
                        <a:pt x="1547" y="2342"/>
                      </a:lnTo>
                      <a:lnTo>
                        <a:pt x="1537" y="2342"/>
                      </a:lnTo>
                      <a:lnTo>
                        <a:pt x="1535" y="2342"/>
                      </a:lnTo>
                      <a:lnTo>
                        <a:pt x="1533" y="2342"/>
                      </a:lnTo>
                      <a:lnTo>
                        <a:pt x="1528" y="2342"/>
                      </a:lnTo>
                      <a:lnTo>
                        <a:pt x="1518" y="2342"/>
                      </a:lnTo>
                      <a:lnTo>
                        <a:pt x="1507" y="2342"/>
                      </a:lnTo>
                      <a:lnTo>
                        <a:pt x="1497" y="2342"/>
                      </a:lnTo>
                      <a:lnTo>
                        <a:pt x="1490" y="2342"/>
                      </a:lnTo>
                      <a:lnTo>
                        <a:pt x="1488" y="2342"/>
                      </a:lnTo>
                      <a:lnTo>
                        <a:pt x="1481" y="2342"/>
                      </a:lnTo>
                      <a:lnTo>
                        <a:pt x="1459" y="2342"/>
                      </a:lnTo>
                      <a:lnTo>
                        <a:pt x="1452" y="2342"/>
                      </a:lnTo>
                      <a:lnTo>
                        <a:pt x="1450" y="2342"/>
                      </a:lnTo>
                      <a:lnTo>
                        <a:pt x="1445" y="2342"/>
                      </a:lnTo>
                      <a:lnTo>
                        <a:pt x="1443" y="2342"/>
                      </a:lnTo>
                      <a:lnTo>
                        <a:pt x="1431" y="2342"/>
                      </a:lnTo>
                      <a:lnTo>
                        <a:pt x="1422" y="2342"/>
                      </a:lnTo>
                      <a:lnTo>
                        <a:pt x="1410" y="2344"/>
                      </a:lnTo>
                      <a:lnTo>
                        <a:pt x="1407" y="2344"/>
                      </a:lnTo>
                      <a:lnTo>
                        <a:pt x="1400" y="2344"/>
                      </a:lnTo>
                      <a:lnTo>
                        <a:pt x="1398" y="2344"/>
                      </a:lnTo>
                      <a:lnTo>
                        <a:pt x="1396" y="2344"/>
                      </a:lnTo>
                      <a:lnTo>
                        <a:pt x="1391" y="2344"/>
                      </a:lnTo>
                      <a:lnTo>
                        <a:pt x="1386" y="2344"/>
                      </a:lnTo>
                      <a:lnTo>
                        <a:pt x="1384" y="2344"/>
                      </a:lnTo>
                      <a:lnTo>
                        <a:pt x="1379" y="2344"/>
                      </a:lnTo>
                      <a:lnTo>
                        <a:pt x="1374" y="2344"/>
                      </a:lnTo>
                      <a:lnTo>
                        <a:pt x="1372" y="2344"/>
                      </a:lnTo>
                      <a:lnTo>
                        <a:pt x="1365" y="2344"/>
                      </a:lnTo>
                      <a:lnTo>
                        <a:pt x="1360" y="2344"/>
                      </a:lnTo>
                      <a:lnTo>
                        <a:pt x="1355" y="2344"/>
                      </a:lnTo>
                      <a:lnTo>
                        <a:pt x="1351" y="2344"/>
                      </a:lnTo>
                      <a:lnTo>
                        <a:pt x="1344" y="2344"/>
                      </a:lnTo>
                      <a:lnTo>
                        <a:pt x="1337" y="2344"/>
                      </a:lnTo>
                      <a:lnTo>
                        <a:pt x="1337" y="2344"/>
                      </a:lnTo>
                      <a:lnTo>
                        <a:pt x="1332" y="2344"/>
                      </a:lnTo>
                      <a:lnTo>
                        <a:pt x="1325" y="2344"/>
                      </a:lnTo>
                      <a:lnTo>
                        <a:pt x="1320" y="2344"/>
                      </a:lnTo>
                      <a:lnTo>
                        <a:pt x="1315" y="2346"/>
                      </a:lnTo>
                      <a:lnTo>
                        <a:pt x="1311" y="2346"/>
                      </a:lnTo>
                      <a:lnTo>
                        <a:pt x="1308" y="2346"/>
                      </a:lnTo>
                      <a:lnTo>
                        <a:pt x="1304" y="2346"/>
                      </a:lnTo>
                      <a:lnTo>
                        <a:pt x="1299" y="2346"/>
                      </a:lnTo>
                      <a:lnTo>
                        <a:pt x="1294" y="2346"/>
                      </a:lnTo>
                      <a:lnTo>
                        <a:pt x="1289" y="2349"/>
                      </a:lnTo>
                      <a:lnTo>
                        <a:pt x="1287" y="2349"/>
                      </a:lnTo>
                      <a:lnTo>
                        <a:pt x="1285" y="2349"/>
                      </a:lnTo>
                      <a:lnTo>
                        <a:pt x="1282" y="2349"/>
                      </a:lnTo>
                      <a:lnTo>
                        <a:pt x="1280" y="2349"/>
                      </a:lnTo>
                      <a:lnTo>
                        <a:pt x="1278" y="2349"/>
                      </a:lnTo>
                      <a:lnTo>
                        <a:pt x="1270" y="2349"/>
                      </a:lnTo>
                      <a:lnTo>
                        <a:pt x="1268" y="2349"/>
                      </a:lnTo>
                      <a:lnTo>
                        <a:pt x="1261" y="2351"/>
                      </a:lnTo>
                      <a:lnTo>
                        <a:pt x="1263" y="2346"/>
                      </a:lnTo>
                      <a:lnTo>
                        <a:pt x="1263" y="2339"/>
                      </a:lnTo>
                      <a:lnTo>
                        <a:pt x="1266" y="2334"/>
                      </a:lnTo>
                      <a:lnTo>
                        <a:pt x="1266" y="2332"/>
                      </a:lnTo>
                      <a:lnTo>
                        <a:pt x="1268" y="2327"/>
                      </a:lnTo>
                      <a:lnTo>
                        <a:pt x="1268" y="2325"/>
                      </a:lnTo>
                      <a:lnTo>
                        <a:pt x="1268" y="2325"/>
                      </a:lnTo>
                      <a:lnTo>
                        <a:pt x="1270" y="2320"/>
                      </a:lnTo>
                      <a:lnTo>
                        <a:pt x="1270" y="2318"/>
                      </a:lnTo>
                      <a:lnTo>
                        <a:pt x="1273" y="2311"/>
                      </a:lnTo>
                      <a:lnTo>
                        <a:pt x="1275" y="2306"/>
                      </a:lnTo>
                      <a:lnTo>
                        <a:pt x="1275" y="2301"/>
                      </a:lnTo>
                      <a:lnTo>
                        <a:pt x="1278" y="2294"/>
                      </a:lnTo>
                      <a:lnTo>
                        <a:pt x="1280" y="2287"/>
                      </a:lnTo>
                      <a:lnTo>
                        <a:pt x="1280" y="2282"/>
                      </a:lnTo>
                      <a:lnTo>
                        <a:pt x="1280" y="2280"/>
                      </a:lnTo>
                      <a:lnTo>
                        <a:pt x="1280" y="2275"/>
                      </a:lnTo>
                      <a:lnTo>
                        <a:pt x="1282" y="2268"/>
                      </a:lnTo>
                      <a:lnTo>
                        <a:pt x="1282" y="2266"/>
                      </a:lnTo>
                      <a:lnTo>
                        <a:pt x="1282" y="2261"/>
                      </a:lnTo>
                      <a:lnTo>
                        <a:pt x="1285" y="2256"/>
                      </a:lnTo>
                      <a:lnTo>
                        <a:pt x="1287" y="2252"/>
                      </a:lnTo>
                      <a:lnTo>
                        <a:pt x="1287" y="2247"/>
                      </a:lnTo>
                      <a:lnTo>
                        <a:pt x="1289" y="2240"/>
                      </a:lnTo>
                      <a:lnTo>
                        <a:pt x="1292" y="2233"/>
                      </a:lnTo>
                      <a:lnTo>
                        <a:pt x="1292" y="2228"/>
                      </a:lnTo>
                      <a:lnTo>
                        <a:pt x="1292" y="2226"/>
                      </a:lnTo>
                      <a:lnTo>
                        <a:pt x="1294" y="2221"/>
                      </a:lnTo>
                      <a:lnTo>
                        <a:pt x="1294" y="2216"/>
                      </a:lnTo>
                      <a:lnTo>
                        <a:pt x="1296" y="2212"/>
                      </a:lnTo>
                      <a:lnTo>
                        <a:pt x="1299" y="2207"/>
                      </a:lnTo>
                      <a:lnTo>
                        <a:pt x="1299" y="2200"/>
                      </a:lnTo>
                      <a:lnTo>
                        <a:pt x="1301" y="2195"/>
                      </a:lnTo>
                      <a:lnTo>
                        <a:pt x="1301" y="2193"/>
                      </a:lnTo>
                      <a:lnTo>
                        <a:pt x="1301" y="2190"/>
                      </a:lnTo>
                      <a:lnTo>
                        <a:pt x="1301" y="2188"/>
                      </a:lnTo>
                      <a:lnTo>
                        <a:pt x="1304" y="2183"/>
                      </a:lnTo>
                      <a:lnTo>
                        <a:pt x="1304" y="2179"/>
                      </a:lnTo>
                      <a:lnTo>
                        <a:pt x="1304" y="2171"/>
                      </a:lnTo>
                      <a:lnTo>
                        <a:pt x="1306" y="2167"/>
                      </a:lnTo>
                      <a:lnTo>
                        <a:pt x="1306" y="2164"/>
                      </a:lnTo>
                      <a:lnTo>
                        <a:pt x="1306" y="2162"/>
                      </a:lnTo>
                      <a:lnTo>
                        <a:pt x="1306" y="2157"/>
                      </a:lnTo>
                      <a:lnTo>
                        <a:pt x="1306" y="2153"/>
                      </a:lnTo>
                      <a:lnTo>
                        <a:pt x="1308" y="2150"/>
                      </a:lnTo>
                      <a:lnTo>
                        <a:pt x="1308" y="2143"/>
                      </a:lnTo>
                      <a:lnTo>
                        <a:pt x="1308" y="2138"/>
                      </a:lnTo>
                      <a:lnTo>
                        <a:pt x="1308" y="2134"/>
                      </a:lnTo>
                      <a:lnTo>
                        <a:pt x="1308" y="2131"/>
                      </a:lnTo>
                      <a:lnTo>
                        <a:pt x="1308" y="2129"/>
                      </a:lnTo>
                      <a:lnTo>
                        <a:pt x="1308" y="2127"/>
                      </a:lnTo>
                      <a:lnTo>
                        <a:pt x="1308" y="2124"/>
                      </a:lnTo>
                      <a:lnTo>
                        <a:pt x="1308" y="2119"/>
                      </a:lnTo>
                      <a:lnTo>
                        <a:pt x="1308" y="2115"/>
                      </a:lnTo>
                      <a:lnTo>
                        <a:pt x="1308" y="2110"/>
                      </a:lnTo>
                      <a:lnTo>
                        <a:pt x="1308" y="2105"/>
                      </a:lnTo>
                      <a:lnTo>
                        <a:pt x="1308" y="2098"/>
                      </a:lnTo>
                      <a:lnTo>
                        <a:pt x="1308" y="2098"/>
                      </a:lnTo>
                      <a:lnTo>
                        <a:pt x="1308" y="2096"/>
                      </a:lnTo>
                      <a:lnTo>
                        <a:pt x="1308" y="2093"/>
                      </a:lnTo>
                      <a:lnTo>
                        <a:pt x="1308" y="2089"/>
                      </a:lnTo>
                      <a:lnTo>
                        <a:pt x="1308" y="2084"/>
                      </a:lnTo>
                      <a:lnTo>
                        <a:pt x="1308" y="2082"/>
                      </a:lnTo>
                      <a:lnTo>
                        <a:pt x="1308" y="2079"/>
                      </a:lnTo>
                      <a:lnTo>
                        <a:pt x="1308" y="2077"/>
                      </a:lnTo>
                      <a:lnTo>
                        <a:pt x="1308" y="2075"/>
                      </a:lnTo>
                      <a:lnTo>
                        <a:pt x="1308" y="2072"/>
                      </a:lnTo>
                      <a:lnTo>
                        <a:pt x="1308" y="2070"/>
                      </a:lnTo>
                      <a:lnTo>
                        <a:pt x="1308" y="2065"/>
                      </a:lnTo>
                      <a:lnTo>
                        <a:pt x="1308" y="2060"/>
                      </a:lnTo>
                      <a:lnTo>
                        <a:pt x="1308" y="2053"/>
                      </a:lnTo>
                      <a:lnTo>
                        <a:pt x="1308" y="2051"/>
                      </a:lnTo>
                      <a:lnTo>
                        <a:pt x="1308" y="2044"/>
                      </a:lnTo>
                      <a:lnTo>
                        <a:pt x="1308" y="2041"/>
                      </a:lnTo>
                      <a:lnTo>
                        <a:pt x="1308" y="2039"/>
                      </a:lnTo>
                      <a:lnTo>
                        <a:pt x="1308" y="2034"/>
                      </a:lnTo>
                      <a:lnTo>
                        <a:pt x="1308" y="2030"/>
                      </a:lnTo>
                      <a:lnTo>
                        <a:pt x="1308" y="2025"/>
                      </a:lnTo>
                      <a:lnTo>
                        <a:pt x="1308" y="2020"/>
                      </a:lnTo>
                      <a:lnTo>
                        <a:pt x="1308" y="2013"/>
                      </a:lnTo>
                      <a:lnTo>
                        <a:pt x="1308" y="2008"/>
                      </a:lnTo>
                      <a:lnTo>
                        <a:pt x="1308" y="2006"/>
                      </a:lnTo>
                      <a:lnTo>
                        <a:pt x="1308" y="2001"/>
                      </a:lnTo>
                      <a:lnTo>
                        <a:pt x="1308" y="1997"/>
                      </a:lnTo>
                      <a:lnTo>
                        <a:pt x="1308" y="1992"/>
                      </a:lnTo>
                      <a:lnTo>
                        <a:pt x="1308" y="1990"/>
                      </a:lnTo>
                      <a:lnTo>
                        <a:pt x="1308" y="1987"/>
                      </a:lnTo>
                      <a:lnTo>
                        <a:pt x="1308" y="1987"/>
                      </a:lnTo>
                      <a:lnTo>
                        <a:pt x="1308" y="1985"/>
                      </a:lnTo>
                      <a:lnTo>
                        <a:pt x="1308" y="1978"/>
                      </a:lnTo>
                      <a:lnTo>
                        <a:pt x="1308" y="1973"/>
                      </a:lnTo>
                      <a:lnTo>
                        <a:pt x="1308" y="1971"/>
                      </a:lnTo>
                      <a:lnTo>
                        <a:pt x="1308" y="1966"/>
                      </a:lnTo>
                      <a:lnTo>
                        <a:pt x="1308" y="1964"/>
                      </a:lnTo>
                      <a:lnTo>
                        <a:pt x="1308" y="1959"/>
                      </a:lnTo>
                      <a:lnTo>
                        <a:pt x="1308" y="1956"/>
                      </a:lnTo>
                      <a:lnTo>
                        <a:pt x="1308" y="1949"/>
                      </a:lnTo>
                      <a:lnTo>
                        <a:pt x="1308" y="1947"/>
                      </a:lnTo>
                      <a:lnTo>
                        <a:pt x="1308" y="1945"/>
                      </a:lnTo>
                      <a:lnTo>
                        <a:pt x="1308" y="1942"/>
                      </a:lnTo>
                      <a:lnTo>
                        <a:pt x="1308" y="1935"/>
                      </a:lnTo>
                      <a:lnTo>
                        <a:pt x="1308" y="1930"/>
                      </a:lnTo>
                      <a:lnTo>
                        <a:pt x="1308" y="1930"/>
                      </a:lnTo>
                      <a:lnTo>
                        <a:pt x="1308" y="1928"/>
                      </a:lnTo>
                      <a:lnTo>
                        <a:pt x="1308" y="1923"/>
                      </a:lnTo>
                      <a:lnTo>
                        <a:pt x="1308" y="1916"/>
                      </a:lnTo>
                      <a:lnTo>
                        <a:pt x="1308" y="1914"/>
                      </a:lnTo>
                      <a:lnTo>
                        <a:pt x="1308" y="1897"/>
                      </a:lnTo>
                      <a:lnTo>
                        <a:pt x="1308" y="1893"/>
                      </a:lnTo>
                      <a:lnTo>
                        <a:pt x="1308" y="1878"/>
                      </a:lnTo>
                      <a:lnTo>
                        <a:pt x="1308" y="1874"/>
                      </a:lnTo>
                      <a:lnTo>
                        <a:pt x="1308" y="1867"/>
                      </a:lnTo>
                      <a:lnTo>
                        <a:pt x="1308" y="1860"/>
                      </a:lnTo>
                      <a:lnTo>
                        <a:pt x="1308" y="1852"/>
                      </a:lnTo>
                      <a:lnTo>
                        <a:pt x="1308" y="1848"/>
                      </a:lnTo>
                      <a:lnTo>
                        <a:pt x="1308" y="1841"/>
                      </a:lnTo>
                      <a:lnTo>
                        <a:pt x="1308" y="1836"/>
                      </a:lnTo>
                      <a:lnTo>
                        <a:pt x="1308" y="1824"/>
                      </a:lnTo>
                      <a:lnTo>
                        <a:pt x="1308" y="1817"/>
                      </a:lnTo>
                      <a:lnTo>
                        <a:pt x="1306" y="1805"/>
                      </a:lnTo>
                      <a:lnTo>
                        <a:pt x="1280" y="1805"/>
                      </a:lnTo>
                      <a:lnTo>
                        <a:pt x="1270" y="1805"/>
                      </a:lnTo>
                      <a:lnTo>
                        <a:pt x="1266" y="1805"/>
                      </a:lnTo>
                      <a:lnTo>
                        <a:pt x="1263" y="1805"/>
                      </a:lnTo>
                      <a:lnTo>
                        <a:pt x="1261" y="1805"/>
                      </a:lnTo>
                      <a:lnTo>
                        <a:pt x="1218" y="1805"/>
                      </a:lnTo>
                      <a:lnTo>
                        <a:pt x="1211" y="1805"/>
                      </a:lnTo>
                      <a:lnTo>
                        <a:pt x="1200" y="1805"/>
                      </a:lnTo>
                      <a:lnTo>
                        <a:pt x="1195" y="1805"/>
                      </a:lnTo>
                      <a:lnTo>
                        <a:pt x="1171" y="1805"/>
                      </a:lnTo>
                      <a:lnTo>
                        <a:pt x="1081" y="1805"/>
                      </a:lnTo>
                      <a:lnTo>
                        <a:pt x="1079" y="1805"/>
                      </a:lnTo>
                      <a:lnTo>
                        <a:pt x="1072" y="1805"/>
                      </a:lnTo>
                      <a:lnTo>
                        <a:pt x="1063" y="1805"/>
                      </a:lnTo>
                      <a:lnTo>
                        <a:pt x="1051" y="1805"/>
                      </a:lnTo>
                      <a:lnTo>
                        <a:pt x="1044" y="1808"/>
                      </a:lnTo>
                      <a:lnTo>
                        <a:pt x="1037" y="1808"/>
                      </a:lnTo>
                      <a:lnTo>
                        <a:pt x="1027" y="1808"/>
                      </a:lnTo>
                      <a:lnTo>
                        <a:pt x="1015" y="1808"/>
                      </a:lnTo>
                      <a:lnTo>
                        <a:pt x="1006" y="1808"/>
                      </a:lnTo>
                      <a:lnTo>
                        <a:pt x="1001" y="1808"/>
                      </a:lnTo>
                      <a:lnTo>
                        <a:pt x="996" y="1808"/>
                      </a:lnTo>
                      <a:lnTo>
                        <a:pt x="992" y="1808"/>
                      </a:lnTo>
                      <a:lnTo>
                        <a:pt x="989" y="1808"/>
                      </a:lnTo>
                      <a:lnTo>
                        <a:pt x="987" y="1808"/>
                      </a:lnTo>
                      <a:lnTo>
                        <a:pt x="985" y="1808"/>
                      </a:lnTo>
                      <a:lnTo>
                        <a:pt x="982" y="1808"/>
                      </a:lnTo>
                      <a:lnTo>
                        <a:pt x="982" y="1810"/>
                      </a:lnTo>
                      <a:lnTo>
                        <a:pt x="980" y="1810"/>
                      </a:lnTo>
                      <a:lnTo>
                        <a:pt x="975" y="1812"/>
                      </a:lnTo>
                      <a:lnTo>
                        <a:pt x="973" y="1815"/>
                      </a:lnTo>
                      <a:lnTo>
                        <a:pt x="970" y="1817"/>
                      </a:lnTo>
                      <a:lnTo>
                        <a:pt x="970" y="1817"/>
                      </a:lnTo>
                      <a:lnTo>
                        <a:pt x="968" y="1817"/>
                      </a:lnTo>
                      <a:lnTo>
                        <a:pt x="968" y="1819"/>
                      </a:lnTo>
                      <a:lnTo>
                        <a:pt x="966" y="1822"/>
                      </a:lnTo>
                      <a:lnTo>
                        <a:pt x="966" y="1824"/>
                      </a:lnTo>
                      <a:lnTo>
                        <a:pt x="966" y="1827"/>
                      </a:lnTo>
                      <a:lnTo>
                        <a:pt x="963" y="1829"/>
                      </a:lnTo>
                      <a:lnTo>
                        <a:pt x="963" y="1831"/>
                      </a:lnTo>
                      <a:lnTo>
                        <a:pt x="963" y="1834"/>
                      </a:lnTo>
                      <a:lnTo>
                        <a:pt x="963" y="1836"/>
                      </a:lnTo>
                      <a:lnTo>
                        <a:pt x="963" y="1838"/>
                      </a:lnTo>
                      <a:lnTo>
                        <a:pt x="963" y="1841"/>
                      </a:lnTo>
                      <a:lnTo>
                        <a:pt x="963" y="1843"/>
                      </a:lnTo>
                      <a:lnTo>
                        <a:pt x="963" y="1845"/>
                      </a:lnTo>
                      <a:lnTo>
                        <a:pt x="961" y="1845"/>
                      </a:lnTo>
                      <a:lnTo>
                        <a:pt x="961" y="1848"/>
                      </a:lnTo>
                      <a:lnTo>
                        <a:pt x="961" y="1850"/>
                      </a:lnTo>
                      <a:lnTo>
                        <a:pt x="959" y="1852"/>
                      </a:lnTo>
                      <a:lnTo>
                        <a:pt x="949" y="1860"/>
                      </a:lnTo>
                      <a:lnTo>
                        <a:pt x="947" y="1850"/>
                      </a:lnTo>
                      <a:lnTo>
                        <a:pt x="947" y="1848"/>
                      </a:lnTo>
                      <a:lnTo>
                        <a:pt x="944" y="1845"/>
                      </a:lnTo>
                      <a:lnTo>
                        <a:pt x="944" y="1843"/>
                      </a:lnTo>
                      <a:lnTo>
                        <a:pt x="942" y="1843"/>
                      </a:lnTo>
                      <a:lnTo>
                        <a:pt x="942" y="1841"/>
                      </a:lnTo>
                      <a:lnTo>
                        <a:pt x="940" y="1838"/>
                      </a:lnTo>
                      <a:lnTo>
                        <a:pt x="940" y="1836"/>
                      </a:lnTo>
                      <a:lnTo>
                        <a:pt x="937" y="1836"/>
                      </a:lnTo>
                      <a:lnTo>
                        <a:pt x="935" y="1834"/>
                      </a:lnTo>
                      <a:lnTo>
                        <a:pt x="933" y="1831"/>
                      </a:lnTo>
                      <a:lnTo>
                        <a:pt x="923" y="1824"/>
                      </a:lnTo>
                      <a:lnTo>
                        <a:pt x="914" y="1819"/>
                      </a:lnTo>
                      <a:lnTo>
                        <a:pt x="909" y="1817"/>
                      </a:lnTo>
                      <a:lnTo>
                        <a:pt x="904" y="1815"/>
                      </a:lnTo>
                      <a:lnTo>
                        <a:pt x="900" y="1812"/>
                      </a:lnTo>
                      <a:lnTo>
                        <a:pt x="893" y="1808"/>
                      </a:lnTo>
                      <a:lnTo>
                        <a:pt x="888" y="1803"/>
                      </a:lnTo>
                      <a:lnTo>
                        <a:pt x="883" y="1801"/>
                      </a:lnTo>
                      <a:lnTo>
                        <a:pt x="883" y="1798"/>
                      </a:lnTo>
                      <a:lnTo>
                        <a:pt x="883" y="1798"/>
                      </a:lnTo>
                      <a:lnTo>
                        <a:pt x="881" y="1798"/>
                      </a:lnTo>
                      <a:lnTo>
                        <a:pt x="878" y="1793"/>
                      </a:lnTo>
                      <a:lnTo>
                        <a:pt x="874" y="1791"/>
                      </a:lnTo>
                      <a:lnTo>
                        <a:pt x="869" y="1789"/>
                      </a:lnTo>
                      <a:lnTo>
                        <a:pt x="867" y="1786"/>
                      </a:lnTo>
                      <a:lnTo>
                        <a:pt x="864" y="1786"/>
                      </a:lnTo>
                      <a:lnTo>
                        <a:pt x="862" y="1784"/>
                      </a:lnTo>
                      <a:lnTo>
                        <a:pt x="857" y="1782"/>
                      </a:lnTo>
                      <a:lnTo>
                        <a:pt x="852" y="1779"/>
                      </a:lnTo>
                      <a:lnTo>
                        <a:pt x="850" y="1777"/>
                      </a:lnTo>
                      <a:lnTo>
                        <a:pt x="848" y="1775"/>
                      </a:lnTo>
                      <a:lnTo>
                        <a:pt x="845" y="1775"/>
                      </a:lnTo>
                      <a:lnTo>
                        <a:pt x="843" y="1775"/>
                      </a:lnTo>
                      <a:lnTo>
                        <a:pt x="841" y="1772"/>
                      </a:lnTo>
                      <a:lnTo>
                        <a:pt x="838" y="1772"/>
                      </a:lnTo>
                      <a:lnTo>
                        <a:pt x="836" y="1772"/>
                      </a:lnTo>
                      <a:lnTo>
                        <a:pt x="836" y="1770"/>
                      </a:lnTo>
                      <a:lnTo>
                        <a:pt x="833" y="1770"/>
                      </a:lnTo>
                      <a:lnTo>
                        <a:pt x="831" y="1770"/>
                      </a:lnTo>
                      <a:lnTo>
                        <a:pt x="829" y="1770"/>
                      </a:lnTo>
                      <a:lnTo>
                        <a:pt x="826" y="1770"/>
                      </a:lnTo>
                      <a:lnTo>
                        <a:pt x="826" y="1770"/>
                      </a:lnTo>
                      <a:lnTo>
                        <a:pt x="824" y="1767"/>
                      </a:lnTo>
                      <a:lnTo>
                        <a:pt x="822" y="1767"/>
                      </a:lnTo>
                      <a:lnTo>
                        <a:pt x="819" y="1767"/>
                      </a:lnTo>
                      <a:lnTo>
                        <a:pt x="810" y="1767"/>
                      </a:lnTo>
                      <a:lnTo>
                        <a:pt x="803" y="1767"/>
                      </a:lnTo>
                      <a:lnTo>
                        <a:pt x="798" y="1767"/>
                      </a:lnTo>
                      <a:lnTo>
                        <a:pt x="796" y="1767"/>
                      </a:lnTo>
                      <a:lnTo>
                        <a:pt x="791" y="1767"/>
                      </a:lnTo>
                      <a:lnTo>
                        <a:pt x="789" y="1767"/>
                      </a:lnTo>
                      <a:lnTo>
                        <a:pt x="786" y="1767"/>
                      </a:lnTo>
                      <a:lnTo>
                        <a:pt x="784" y="1767"/>
                      </a:lnTo>
                      <a:lnTo>
                        <a:pt x="781" y="1767"/>
                      </a:lnTo>
                      <a:lnTo>
                        <a:pt x="779" y="1767"/>
                      </a:lnTo>
                      <a:lnTo>
                        <a:pt x="777" y="1767"/>
                      </a:lnTo>
                      <a:lnTo>
                        <a:pt x="774" y="1767"/>
                      </a:lnTo>
                      <a:lnTo>
                        <a:pt x="772" y="1767"/>
                      </a:lnTo>
                      <a:lnTo>
                        <a:pt x="770" y="1767"/>
                      </a:lnTo>
                      <a:lnTo>
                        <a:pt x="770" y="1770"/>
                      </a:lnTo>
                      <a:lnTo>
                        <a:pt x="770" y="1770"/>
                      </a:lnTo>
                      <a:lnTo>
                        <a:pt x="767" y="1770"/>
                      </a:lnTo>
                      <a:lnTo>
                        <a:pt x="765" y="1770"/>
                      </a:lnTo>
                      <a:lnTo>
                        <a:pt x="763" y="1772"/>
                      </a:lnTo>
                      <a:lnTo>
                        <a:pt x="760" y="1772"/>
                      </a:lnTo>
                      <a:lnTo>
                        <a:pt x="758" y="1775"/>
                      </a:lnTo>
                      <a:lnTo>
                        <a:pt x="756" y="1775"/>
                      </a:lnTo>
                      <a:lnTo>
                        <a:pt x="753" y="1777"/>
                      </a:lnTo>
                      <a:lnTo>
                        <a:pt x="751" y="1777"/>
                      </a:lnTo>
                      <a:lnTo>
                        <a:pt x="748" y="1779"/>
                      </a:lnTo>
                      <a:lnTo>
                        <a:pt x="746" y="1779"/>
                      </a:lnTo>
                      <a:lnTo>
                        <a:pt x="744" y="1782"/>
                      </a:lnTo>
                      <a:lnTo>
                        <a:pt x="741" y="1782"/>
                      </a:lnTo>
                      <a:lnTo>
                        <a:pt x="739" y="1784"/>
                      </a:lnTo>
                      <a:lnTo>
                        <a:pt x="734" y="1786"/>
                      </a:lnTo>
                      <a:lnTo>
                        <a:pt x="732" y="1789"/>
                      </a:lnTo>
                      <a:lnTo>
                        <a:pt x="727" y="1791"/>
                      </a:lnTo>
                      <a:lnTo>
                        <a:pt x="725" y="1793"/>
                      </a:lnTo>
                      <a:lnTo>
                        <a:pt x="722" y="1793"/>
                      </a:lnTo>
                      <a:lnTo>
                        <a:pt x="722" y="1796"/>
                      </a:lnTo>
                      <a:lnTo>
                        <a:pt x="720" y="1796"/>
                      </a:lnTo>
                      <a:lnTo>
                        <a:pt x="718" y="1798"/>
                      </a:lnTo>
                      <a:lnTo>
                        <a:pt x="715" y="1798"/>
                      </a:lnTo>
                      <a:lnTo>
                        <a:pt x="713" y="1798"/>
                      </a:lnTo>
                      <a:lnTo>
                        <a:pt x="713" y="1801"/>
                      </a:lnTo>
                      <a:lnTo>
                        <a:pt x="711" y="1801"/>
                      </a:lnTo>
                      <a:lnTo>
                        <a:pt x="708" y="1801"/>
                      </a:lnTo>
                      <a:lnTo>
                        <a:pt x="706" y="1803"/>
                      </a:lnTo>
                      <a:lnTo>
                        <a:pt x="704" y="1803"/>
                      </a:lnTo>
                      <a:lnTo>
                        <a:pt x="699" y="1803"/>
                      </a:lnTo>
                      <a:lnTo>
                        <a:pt x="696" y="1805"/>
                      </a:lnTo>
                      <a:lnTo>
                        <a:pt x="692" y="1805"/>
                      </a:lnTo>
                      <a:lnTo>
                        <a:pt x="689" y="1805"/>
                      </a:lnTo>
                      <a:lnTo>
                        <a:pt x="687" y="1805"/>
                      </a:lnTo>
                      <a:lnTo>
                        <a:pt x="680" y="1805"/>
                      </a:lnTo>
                      <a:lnTo>
                        <a:pt x="678" y="1808"/>
                      </a:lnTo>
                      <a:lnTo>
                        <a:pt x="673" y="1808"/>
                      </a:lnTo>
                      <a:lnTo>
                        <a:pt x="668" y="1808"/>
                      </a:lnTo>
                      <a:lnTo>
                        <a:pt x="661" y="1808"/>
                      </a:lnTo>
                      <a:lnTo>
                        <a:pt x="656" y="1808"/>
                      </a:lnTo>
                      <a:lnTo>
                        <a:pt x="654" y="1808"/>
                      </a:lnTo>
                      <a:lnTo>
                        <a:pt x="649" y="1808"/>
                      </a:lnTo>
                      <a:lnTo>
                        <a:pt x="642" y="1808"/>
                      </a:lnTo>
                      <a:lnTo>
                        <a:pt x="640" y="1808"/>
                      </a:lnTo>
                      <a:lnTo>
                        <a:pt x="635" y="1808"/>
                      </a:lnTo>
                      <a:lnTo>
                        <a:pt x="628" y="1808"/>
                      </a:lnTo>
                      <a:lnTo>
                        <a:pt x="626" y="1810"/>
                      </a:lnTo>
                      <a:lnTo>
                        <a:pt x="619" y="1810"/>
                      </a:lnTo>
                      <a:lnTo>
                        <a:pt x="614" y="1810"/>
                      </a:lnTo>
                      <a:lnTo>
                        <a:pt x="607" y="1810"/>
                      </a:lnTo>
                      <a:lnTo>
                        <a:pt x="604" y="1810"/>
                      </a:lnTo>
                      <a:lnTo>
                        <a:pt x="597" y="1810"/>
                      </a:lnTo>
                      <a:lnTo>
                        <a:pt x="595" y="1810"/>
                      </a:lnTo>
                      <a:lnTo>
                        <a:pt x="590" y="1810"/>
                      </a:lnTo>
                      <a:lnTo>
                        <a:pt x="588" y="1810"/>
                      </a:lnTo>
                      <a:lnTo>
                        <a:pt x="578" y="1810"/>
                      </a:lnTo>
                      <a:lnTo>
                        <a:pt x="569" y="1812"/>
                      </a:lnTo>
                      <a:lnTo>
                        <a:pt x="564" y="1812"/>
                      </a:lnTo>
                      <a:lnTo>
                        <a:pt x="559" y="1808"/>
                      </a:lnTo>
                      <a:lnTo>
                        <a:pt x="555" y="1805"/>
                      </a:lnTo>
                      <a:lnTo>
                        <a:pt x="550" y="1803"/>
                      </a:lnTo>
                      <a:lnTo>
                        <a:pt x="548" y="1801"/>
                      </a:lnTo>
                      <a:lnTo>
                        <a:pt x="543" y="1798"/>
                      </a:lnTo>
                      <a:lnTo>
                        <a:pt x="541" y="1793"/>
                      </a:lnTo>
                      <a:lnTo>
                        <a:pt x="536" y="1793"/>
                      </a:lnTo>
                      <a:lnTo>
                        <a:pt x="536" y="1791"/>
                      </a:lnTo>
                      <a:lnTo>
                        <a:pt x="529" y="1789"/>
                      </a:lnTo>
                      <a:lnTo>
                        <a:pt x="484" y="1767"/>
                      </a:lnTo>
                      <a:lnTo>
                        <a:pt x="472" y="1763"/>
                      </a:lnTo>
                      <a:lnTo>
                        <a:pt x="460" y="1760"/>
                      </a:lnTo>
                      <a:lnTo>
                        <a:pt x="439" y="1751"/>
                      </a:lnTo>
                      <a:lnTo>
                        <a:pt x="437" y="1751"/>
                      </a:lnTo>
                      <a:lnTo>
                        <a:pt x="434" y="1749"/>
                      </a:lnTo>
                      <a:lnTo>
                        <a:pt x="430" y="1746"/>
                      </a:lnTo>
                      <a:lnTo>
                        <a:pt x="427" y="1746"/>
                      </a:lnTo>
                      <a:lnTo>
                        <a:pt x="422" y="1741"/>
                      </a:lnTo>
                      <a:lnTo>
                        <a:pt x="418" y="1739"/>
                      </a:lnTo>
                      <a:lnTo>
                        <a:pt x="413" y="1737"/>
                      </a:lnTo>
                      <a:lnTo>
                        <a:pt x="406" y="1732"/>
                      </a:lnTo>
                      <a:lnTo>
                        <a:pt x="404" y="1732"/>
                      </a:lnTo>
                      <a:lnTo>
                        <a:pt x="396" y="1727"/>
                      </a:lnTo>
                      <a:lnTo>
                        <a:pt x="394" y="1725"/>
                      </a:lnTo>
                      <a:lnTo>
                        <a:pt x="382" y="1715"/>
                      </a:lnTo>
                      <a:lnTo>
                        <a:pt x="378" y="1713"/>
                      </a:lnTo>
                      <a:lnTo>
                        <a:pt x="375" y="1711"/>
                      </a:lnTo>
                      <a:lnTo>
                        <a:pt x="370" y="1704"/>
                      </a:lnTo>
                      <a:lnTo>
                        <a:pt x="359" y="1697"/>
                      </a:lnTo>
                      <a:lnTo>
                        <a:pt x="326" y="1668"/>
                      </a:lnTo>
                      <a:lnTo>
                        <a:pt x="323" y="1666"/>
                      </a:lnTo>
                      <a:lnTo>
                        <a:pt x="321" y="1664"/>
                      </a:lnTo>
                      <a:lnTo>
                        <a:pt x="314" y="1654"/>
                      </a:lnTo>
                      <a:lnTo>
                        <a:pt x="281" y="1630"/>
                      </a:lnTo>
                      <a:lnTo>
                        <a:pt x="267" y="1619"/>
                      </a:lnTo>
                      <a:lnTo>
                        <a:pt x="264" y="1616"/>
                      </a:lnTo>
                      <a:lnTo>
                        <a:pt x="113" y="1484"/>
                      </a:lnTo>
                      <a:lnTo>
                        <a:pt x="106" y="1479"/>
                      </a:lnTo>
                      <a:lnTo>
                        <a:pt x="96" y="1472"/>
                      </a:lnTo>
                      <a:lnTo>
                        <a:pt x="99" y="1470"/>
                      </a:lnTo>
                      <a:lnTo>
                        <a:pt x="101" y="1467"/>
                      </a:lnTo>
                      <a:lnTo>
                        <a:pt x="101" y="1465"/>
                      </a:lnTo>
                      <a:lnTo>
                        <a:pt x="104" y="1465"/>
                      </a:lnTo>
                      <a:lnTo>
                        <a:pt x="104" y="1463"/>
                      </a:lnTo>
                      <a:lnTo>
                        <a:pt x="104" y="1460"/>
                      </a:lnTo>
                      <a:lnTo>
                        <a:pt x="108" y="1456"/>
                      </a:lnTo>
                      <a:lnTo>
                        <a:pt x="111" y="1453"/>
                      </a:lnTo>
                      <a:lnTo>
                        <a:pt x="113" y="1449"/>
                      </a:lnTo>
                      <a:lnTo>
                        <a:pt x="113" y="1446"/>
                      </a:lnTo>
                      <a:lnTo>
                        <a:pt x="115" y="1444"/>
                      </a:lnTo>
                      <a:lnTo>
                        <a:pt x="115" y="1441"/>
                      </a:lnTo>
                      <a:lnTo>
                        <a:pt x="118" y="1439"/>
                      </a:lnTo>
                      <a:lnTo>
                        <a:pt x="118" y="1434"/>
                      </a:lnTo>
                      <a:lnTo>
                        <a:pt x="120" y="1427"/>
                      </a:lnTo>
                      <a:lnTo>
                        <a:pt x="122" y="1423"/>
                      </a:lnTo>
                      <a:lnTo>
                        <a:pt x="125" y="1413"/>
                      </a:lnTo>
                      <a:lnTo>
                        <a:pt x="130" y="1392"/>
                      </a:lnTo>
                      <a:lnTo>
                        <a:pt x="134" y="1375"/>
                      </a:lnTo>
                      <a:lnTo>
                        <a:pt x="137" y="1368"/>
                      </a:lnTo>
                      <a:lnTo>
                        <a:pt x="137" y="1366"/>
                      </a:lnTo>
                      <a:lnTo>
                        <a:pt x="137" y="1363"/>
                      </a:lnTo>
                      <a:lnTo>
                        <a:pt x="139" y="1363"/>
                      </a:lnTo>
                      <a:lnTo>
                        <a:pt x="139" y="1361"/>
                      </a:lnTo>
                      <a:lnTo>
                        <a:pt x="139" y="1359"/>
                      </a:lnTo>
                      <a:lnTo>
                        <a:pt x="141" y="1356"/>
                      </a:lnTo>
                      <a:lnTo>
                        <a:pt x="146" y="1345"/>
                      </a:lnTo>
                      <a:lnTo>
                        <a:pt x="146" y="1342"/>
                      </a:lnTo>
                      <a:lnTo>
                        <a:pt x="146" y="1340"/>
                      </a:lnTo>
                      <a:lnTo>
                        <a:pt x="148" y="1340"/>
                      </a:lnTo>
                      <a:lnTo>
                        <a:pt x="151" y="1337"/>
                      </a:lnTo>
                      <a:lnTo>
                        <a:pt x="151" y="1335"/>
                      </a:lnTo>
                      <a:lnTo>
                        <a:pt x="153" y="1335"/>
                      </a:lnTo>
                      <a:lnTo>
                        <a:pt x="156" y="1333"/>
                      </a:lnTo>
                      <a:lnTo>
                        <a:pt x="156" y="1330"/>
                      </a:lnTo>
                      <a:lnTo>
                        <a:pt x="158" y="1328"/>
                      </a:lnTo>
                      <a:lnTo>
                        <a:pt x="170" y="1319"/>
                      </a:lnTo>
                      <a:lnTo>
                        <a:pt x="177" y="1314"/>
                      </a:lnTo>
                      <a:lnTo>
                        <a:pt x="179" y="1312"/>
                      </a:lnTo>
                      <a:lnTo>
                        <a:pt x="182" y="1312"/>
                      </a:lnTo>
                      <a:lnTo>
                        <a:pt x="182" y="1309"/>
                      </a:lnTo>
                      <a:lnTo>
                        <a:pt x="184" y="1309"/>
                      </a:lnTo>
                      <a:lnTo>
                        <a:pt x="184" y="1307"/>
                      </a:lnTo>
                      <a:lnTo>
                        <a:pt x="186" y="1307"/>
                      </a:lnTo>
                      <a:lnTo>
                        <a:pt x="186" y="1307"/>
                      </a:lnTo>
                      <a:lnTo>
                        <a:pt x="189" y="1304"/>
                      </a:lnTo>
                      <a:lnTo>
                        <a:pt x="191" y="1302"/>
                      </a:lnTo>
                      <a:lnTo>
                        <a:pt x="193" y="1300"/>
                      </a:lnTo>
                      <a:lnTo>
                        <a:pt x="196" y="1295"/>
                      </a:lnTo>
                      <a:lnTo>
                        <a:pt x="196" y="1293"/>
                      </a:lnTo>
                      <a:lnTo>
                        <a:pt x="198" y="1290"/>
                      </a:lnTo>
                      <a:lnTo>
                        <a:pt x="200" y="1281"/>
                      </a:lnTo>
                      <a:lnTo>
                        <a:pt x="203" y="1281"/>
                      </a:lnTo>
                      <a:lnTo>
                        <a:pt x="203" y="1276"/>
                      </a:lnTo>
                      <a:lnTo>
                        <a:pt x="203" y="1274"/>
                      </a:lnTo>
                      <a:lnTo>
                        <a:pt x="203" y="1271"/>
                      </a:lnTo>
                      <a:lnTo>
                        <a:pt x="203" y="1269"/>
                      </a:lnTo>
                      <a:lnTo>
                        <a:pt x="203" y="1264"/>
                      </a:lnTo>
                      <a:lnTo>
                        <a:pt x="203" y="1262"/>
                      </a:lnTo>
                      <a:lnTo>
                        <a:pt x="203" y="1260"/>
                      </a:lnTo>
                      <a:lnTo>
                        <a:pt x="203" y="1250"/>
                      </a:lnTo>
                      <a:lnTo>
                        <a:pt x="203" y="1245"/>
                      </a:lnTo>
                      <a:lnTo>
                        <a:pt x="203" y="1238"/>
                      </a:lnTo>
                      <a:lnTo>
                        <a:pt x="203" y="1234"/>
                      </a:lnTo>
                      <a:lnTo>
                        <a:pt x="203" y="1224"/>
                      </a:lnTo>
                      <a:lnTo>
                        <a:pt x="191" y="1224"/>
                      </a:lnTo>
                      <a:lnTo>
                        <a:pt x="189" y="1224"/>
                      </a:lnTo>
                      <a:lnTo>
                        <a:pt x="186" y="1224"/>
                      </a:lnTo>
                      <a:lnTo>
                        <a:pt x="184" y="1224"/>
                      </a:lnTo>
                      <a:lnTo>
                        <a:pt x="182" y="1224"/>
                      </a:lnTo>
                      <a:lnTo>
                        <a:pt x="182" y="1222"/>
                      </a:lnTo>
                      <a:lnTo>
                        <a:pt x="179" y="1222"/>
                      </a:lnTo>
                      <a:lnTo>
                        <a:pt x="177" y="1222"/>
                      </a:lnTo>
                      <a:lnTo>
                        <a:pt x="177" y="1219"/>
                      </a:lnTo>
                      <a:lnTo>
                        <a:pt x="167" y="1217"/>
                      </a:lnTo>
                      <a:lnTo>
                        <a:pt x="160" y="1215"/>
                      </a:lnTo>
                      <a:lnTo>
                        <a:pt x="156" y="1212"/>
                      </a:lnTo>
                      <a:lnTo>
                        <a:pt x="153" y="1210"/>
                      </a:lnTo>
                      <a:lnTo>
                        <a:pt x="148" y="1210"/>
                      </a:lnTo>
                      <a:lnTo>
                        <a:pt x="146" y="1208"/>
                      </a:lnTo>
                      <a:lnTo>
                        <a:pt x="144" y="1208"/>
                      </a:lnTo>
                      <a:lnTo>
                        <a:pt x="137" y="1205"/>
                      </a:lnTo>
                      <a:lnTo>
                        <a:pt x="134" y="1205"/>
                      </a:lnTo>
                      <a:lnTo>
                        <a:pt x="132" y="1205"/>
                      </a:lnTo>
                      <a:lnTo>
                        <a:pt x="127" y="1205"/>
                      </a:lnTo>
                      <a:lnTo>
                        <a:pt x="115" y="1205"/>
                      </a:lnTo>
                      <a:lnTo>
                        <a:pt x="108" y="1203"/>
                      </a:lnTo>
                      <a:lnTo>
                        <a:pt x="106" y="1203"/>
                      </a:lnTo>
                      <a:lnTo>
                        <a:pt x="99" y="1203"/>
                      </a:lnTo>
                      <a:lnTo>
                        <a:pt x="89" y="1203"/>
                      </a:lnTo>
                      <a:lnTo>
                        <a:pt x="87" y="1203"/>
                      </a:lnTo>
                      <a:lnTo>
                        <a:pt x="85" y="1203"/>
                      </a:lnTo>
                      <a:lnTo>
                        <a:pt x="82" y="1203"/>
                      </a:lnTo>
                      <a:lnTo>
                        <a:pt x="80" y="1203"/>
                      </a:lnTo>
                      <a:lnTo>
                        <a:pt x="78" y="1203"/>
                      </a:lnTo>
                      <a:lnTo>
                        <a:pt x="63" y="1200"/>
                      </a:lnTo>
                      <a:lnTo>
                        <a:pt x="56" y="1200"/>
                      </a:lnTo>
                      <a:lnTo>
                        <a:pt x="54" y="1200"/>
                      </a:lnTo>
                      <a:lnTo>
                        <a:pt x="49" y="1200"/>
                      </a:lnTo>
                      <a:lnTo>
                        <a:pt x="42" y="1198"/>
                      </a:lnTo>
                      <a:lnTo>
                        <a:pt x="37" y="1198"/>
                      </a:lnTo>
                      <a:lnTo>
                        <a:pt x="35" y="1198"/>
                      </a:lnTo>
                      <a:lnTo>
                        <a:pt x="33" y="1196"/>
                      </a:lnTo>
                      <a:lnTo>
                        <a:pt x="30" y="1196"/>
                      </a:lnTo>
                      <a:lnTo>
                        <a:pt x="26" y="1196"/>
                      </a:lnTo>
                      <a:lnTo>
                        <a:pt x="19" y="1193"/>
                      </a:lnTo>
                      <a:lnTo>
                        <a:pt x="16" y="1193"/>
                      </a:lnTo>
                      <a:lnTo>
                        <a:pt x="11" y="1193"/>
                      </a:lnTo>
                      <a:lnTo>
                        <a:pt x="9" y="1193"/>
                      </a:lnTo>
                      <a:lnTo>
                        <a:pt x="7" y="1193"/>
                      </a:lnTo>
                      <a:lnTo>
                        <a:pt x="4" y="1191"/>
                      </a:lnTo>
                      <a:lnTo>
                        <a:pt x="2" y="1191"/>
                      </a:lnTo>
                      <a:lnTo>
                        <a:pt x="0" y="1191"/>
                      </a:lnTo>
                      <a:lnTo>
                        <a:pt x="2" y="1191"/>
                      </a:lnTo>
                      <a:lnTo>
                        <a:pt x="4" y="1189"/>
                      </a:lnTo>
                      <a:lnTo>
                        <a:pt x="7" y="1189"/>
                      </a:lnTo>
                      <a:lnTo>
                        <a:pt x="11" y="1186"/>
                      </a:lnTo>
                      <a:lnTo>
                        <a:pt x="14" y="1186"/>
                      </a:lnTo>
                      <a:lnTo>
                        <a:pt x="16" y="1184"/>
                      </a:lnTo>
                      <a:lnTo>
                        <a:pt x="19" y="1184"/>
                      </a:lnTo>
                      <a:lnTo>
                        <a:pt x="21" y="1182"/>
                      </a:lnTo>
                      <a:lnTo>
                        <a:pt x="23" y="1182"/>
                      </a:lnTo>
                      <a:lnTo>
                        <a:pt x="28" y="1179"/>
                      </a:lnTo>
                      <a:lnTo>
                        <a:pt x="30" y="1179"/>
                      </a:lnTo>
                      <a:lnTo>
                        <a:pt x="33" y="1179"/>
                      </a:lnTo>
                      <a:lnTo>
                        <a:pt x="37" y="1177"/>
                      </a:lnTo>
                      <a:lnTo>
                        <a:pt x="40" y="1177"/>
                      </a:lnTo>
                      <a:lnTo>
                        <a:pt x="45" y="1177"/>
                      </a:lnTo>
                      <a:lnTo>
                        <a:pt x="47" y="1174"/>
                      </a:lnTo>
                      <a:lnTo>
                        <a:pt x="52" y="1174"/>
                      </a:lnTo>
                      <a:lnTo>
                        <a:pt x="56" y="1174"/>
                      </a:lnTo>
                      <a:lnTo>
                        <a:pt x="61" y="1172"/>
                      </a:lnTo>
                      <a:lnTo>
                        <a:pt x="66" y="1172"/>
                      </a:lnTo>
                      <a:lnTo>
                        <a:pt x="73" y="1172"/>
                      </a:lnTo>
                      <a:lnTo>
                        <a:pt x="78" y="1170"/>
                      </a:lnTo>
                      <a:lnTo>
                        <a:pt x="82" y="1170"/>
                      </a:lnTo>
                      <a:lnTo>
                        <a:pt x="87" y="1167"/>
                      </a:lnTo>
                      <a:lnTo>
                        <a:pt x="89" y="1167"/>
                      </a:lnTo>
                      <a:lnTo>
                        <a:pt x="94" y="1167"/>
                      </a:lnTo>
                      <a:lnTo>
                        <a:pt x="99" y="1165"/>
                      </a:lnTo>
                      <a:lnTo>
                        <a:pt x="101" y="1165"/>
                      </a:lnTo>
                      <a:lnTo>
                        <a:pt x="106" y="1165"/>
                      </a:lnTo>
                      <a:lnTo>
                        <a:pt x="108" y="1165"/>
                      </a:lnTo>
                      <a:lnTo>
                        <a:pt x="111" y="1165"/>
                      </a:lnTo>
                      <a:lnTo>
                        <a:pt x="113" y="1163"/>
                      </a:lnTo>
                      <a:lnTo>
                        <a:pt x="118" y="1163"/>
                      </a:lnTo>
                      <a:lnTo>
                        <a:pt x="120" y="1163"/>
                      </a:lnTo>
                      <a:lnTo>
                        <a:pt x="122" y="1163"/>
                      </a:lnTo>
                      <a:lnTo>
                        <a:pt x="125" y="1163"/>
                      </a:lnTo>
                      <a:lnTo>
                        <a:pt x="127" y="1160"/>
                      </a:lnTo>
                      <a:lnTo>
                        <a:pt x="130" y="1160"/>
                      </a:lnTo>
                      <a:lnTo>
                        <a:pt x="132" y="1160"/>
                      </a:lnTo>
                      <a:lnTo>
                        <a:pt x="132" y="1158"/>
                      </a:lnTo>
                      <a:lnTo>
                        <a:pt x="132" y="1148"/>
                      </a:lnTo>
                      <a:lnTo>
                        <a:pt x="132" y="1137"/>
                      </a:lnTo>
                      <a:lnTo>
                        <a:pt x="132" y="1134"/>
                      </a:lnTo>
                      <a:lnTo>
                        <a:pt x="132" y="1125"/>
                      </a:lnTo>
                      <a:lnTo>
                        <a:pt x="132" y="1120"/>
                      </a:lnTo>
                      <a:lnTo>
                        <a:pt x="132" y="1113"/>
                      </a:lnTo>
                      <a:lnTo>
                        <a:pt x="132" y="1106"/>
                      </a:lnTo>
                      <a:lnTo>
                        <a:pt x="132" y="1099"/>
                      </a:lnTo>
                      <a:lnTo>
                        <a:pt x="132" y="1092"/>
                      </a:lnTo>
                      <a:lnTo>
                        <a:pt x="130" y="1089"/>
                      </a:lnTo>
                      <a:lnTo>
                        <a:pt x="137" y="1089"/>
                      </a:lnTo>
                      <a:lnTo>
                        <a:pt x="146" y="1089"/>
                      </a:lnTo>
                      <a:lnTo>
                        <a:pt x="151" y="1089"/>
                      </a:lnTo>
                      <a:lnTo>
                        <a:pt x="160" y="1089"/>
                      </a:lnTo>
                      <a:lnTo>
                        <a:pt x="165" y="1089"/>
                      </a:lnTo>
                      <a:lnTo>
                        <a:pt x="172" y="1089"/>
                      </a:lnTo>
                      <a:lnTo>
                        <a:pt x="184" y="1089"/>
                      </a:lnTo>
                      <a:lnTo>
                        <a:pt x="189" y="1089"/>
                      </a:lnTo>
                      <a:lnTo>
                        <a:pt x="196" y="1089"/>
                      </a:lnTo>
                      <a:lnTo>
                        <a:pt x="203" y="1089"/>
                      </a:lnTo>
                      <a:lnTo>
                        <a:pt x="207" y="1087"/>
                      </a:lnTo>
                      <a:lnTo>
                        <a:pt x="215" y="1087"/>
                      </a:lnTo>
                      <a:lnTo>
                        <a:pt x="222" y="1087"/>
                      </a:lnTo>
                      <a:lnTo>
                        <a:pt x="229" y="1087"/>
                      </a:lnTo>
                      <a:lnTo>
                        <a:pt x="231" y="1087"/>
                      </a:lnTo>
                      <a:lnTo>
                        <a:pt x="238" y="1087"/>
                      </a:lnTo>
                      <a:lnTo>
                        <a:pt x="245" y="1087"/>
                      </a:lnTo>
                      <a:lnTo>
                        <a:pt x="252" y="1087"/>
                      </a:lnTo>
                      <a:lnTo>
                        <a:pt x="259" y="1087"/>
                      </a:lnTo>
                      <a:lnTo>
                        <a:pt x="262" y="1087"/>
                      </a:lnTo>
                      <a:lnTo>
                        <a:pt x="267" y="1087"/>
                      </a:lnTo>
                      <a:lnTo>
                        <a:pt x="274" y="1087"/>
                      </a:lnTo>
                      <a:lnTo>
                        <a:pt x="281" y="1087"/>
                      </a:lnTo>
                      <a:lnTo>
                        <a:pt x="290" y="1087"/>
                      </a:lnTo>
                      <a:lnTo>
                        <a:pt x="297" y="1087"/>
                      </a:lnTo>
                      <a:lnTo>
                        <a:pt x="293" y="1087"/>
                      </a:lnTo>
                      <a:lnTo>
                        <a:pt x="281" y="1085"/>
                      </a:lnTo>
                      <a:lnTo>
                        <a:pt x="281" y="1080"/>
                      </a:lnTo>
                      <a:lnTo>
                        <a:pt x="281" y="1075"/>
                      </a:lnTo>
                      <a:lnTo>
                        <a:pt x="281" y="1073"/>
                      </a:lnTo>
                      <a:lnTo>
                        <a:pt x="290" y="1061"/>
                      </a:lnTo>
                      <a:lnTo>
                        <a:pt x="293" y="1056"/>
                      </a:lnTo>
                      <a:lnTo>
                        <a:pt x="295" y="1056"/>
                      </a:lnTo>
                      <a:lnTo>
                        <a:pt x="295" y="1054"/>
                      </a:lnTo>
                      <a:lnTo>
                        <a:pt x="297" y="1054"/>
                      </a:lnTo>
                      <a:lnTo>
                        <a:pt x="297" y="1049"/>
                      </a:lnTo>
                      <a:lnTo>
                        <a:pt x="295" y="1045"/>
                      </a:lnTo>
                      <a:lnTo>
                        <a:pt x="295" y="1042"/>
                      </a:lnTo>
                      <a:lnTo>
                        <a:pt x="293" y="1042"/>
                      </a:lnTo>
                      <a:lnTo>
                        <a:pt x="290" y="1028"/>
                      </a:lnTo>
                      <a:lnTo>
                        <a:pt x="290" y="1023"/>
                      </a:lnTo>
                      <a:lnTo>
                        <a:pt x="288" y="1021"/>
                      </a:lnTo>
                      <a:lnTo>
                        <a:pt x="285" y="1014"/>
                      </a:lnTo>
                      <a:lnTo>
                        <a:pt x="281" y="1009"/>
                      </a:lnTo>
                      <a:lnTo>
                        <a:pt x="278" y="1007"/>
                      </a:lnTo>
                      <a:lnTo>
                        <a:pt x="276" y="1002"/>
                      </a:lnTo>
                      <a:lnTo>
                        <a:pt x="276" y="1000"/>
                      </a:lnTo>
                      <a:lnTo>
                        <a:pt x="276" y="997"/>
                      </a:lnTo>
                      <a:lnTo>
                        <a:pt x="276" y="995"/>
                      </a:lnTo>
                      <a:lnTo>
                        <a:pt x="276" y="993"/>
                      </a:lnTo>
                      <a:lnTo>
                        <a:pt x="274" y="990"/>
                      </a:lnTo>
                      <a:lnTo>
                        <a:pt x="274" y="985"/>
                      </a:lnTo>
                      <a:lnTo>
                        <a:pt x="271" y="983"/>
                      </a:lnTo>
                      <a:lnTo>
                        <a:pt x="271" y="981"/>
                      </a:lnTo>
                      <a:lnTo>
                        <a:pt x="271" y="976"/>
                      </a:lnTo>
                      <a:lnTo>
                        <a:pt x="271" y="974"/>
                      </a:lnTo>
                      <a:lnTo>
                        <a:pt x="269" y="971"/>
                      </a:lnTo>
                      <a:lnTo>
                        <a:pt x="269" y="969"/>
                      </a:lnTo>
                      <a:lnTo>
                        <a:pt x="269" y="938"/>
                      </a:lnTo>
                      <a:lnTo>
                        <a:pt x="269" y="934"/>
                      </a:lnTo>
                      <a:lnTo>
                        <a:pt x="269" y="931"/>
                      </a:lnTo>
                      <a:lnTo>
                        <a:pt x="271" y="924"/>
                      </a:lnTo>
                      <a:lnTo>
                        <a:pt x="271" y="915"/>
                      </a:lnTo>
                      <a:lnTo>
                        <a:pt x="274" y="910"/>
                      </a:lnTo>
                      <a:lnTo>
                        <a:pt x="274" y="908"/>
                      </a:lnTo>
                      <a:lnTo>
                        <a:pt x="274" y="905"/>
                      </a:lnTo>
                      <a:lnTo>
                        <a:pt x="274" y="900"/>
                      </a:lnTo>
                      <a:lnTo>
                        <a:pt x="276" y="900"/>
                      </a:lnTo>
                      <a:lnTo>
                        <a:pt x="276" y="898"/>
                      </a:lnTo>
                      <a:lnTo>
                        <a:pt x="276" y="896"/>
                      </a:lnTo>
                      <a:lnTo>
                        <a:pt x="278" y="889"/>
                      </a:lnTo>
                      <a:lnTo>
                        <a:pt x="281" y="884"/>
                      </a:lnTo>
                      <a:lnTo>
                        <a:pt x="281" y="877"/>
                      </a:lnTo>
                      <a:lnTo>
                        <a:pt x="283" y="874"/>
                      </a:lnTo>
                      <a:lnTo>
                        <a:pt x="283" y="870"/>
                      </a:lnTo>
                      <a:lnTo>
                        <a:pt x="283" y="863"/>
                      </a:lnTo>
                      <a:lnTo>
                        <a:pt x="283" y="860"/>
                      </a:lnTo>
                      <a:lnTo>
                        <a:pt x="283" y="853"/>
                      </a:lnTo>
                      <a:lnTo>
                        <a:pt x="283" y="834"/>
                      </a:lnTo>
                      <a:lnTo>
                        <a:pt x="283" y="832"/>
                      </a:lnTo>
                      <a:lnTo>
                        <a:pt x="283" y="822"/>
                      </a:lnTo>
                      <a:lnTo>
                        <a:pt x="283" y="818"/>
                      </a:lnTo>
                      <a:lnTo>
                        <a:pt x="283" y="813"/>
                      </a:lnTo>
                      <a:lnTo>
                        <a:pt x="283" y="804"/>
                      </a:lnTo>
                      <a:lnTo>
                        <a:pt x="283" y="799"/>
                      </a:lnTo>
                      <a:lnTo>
                        <a:pt x="283" y="785"/>
                      </a:lnTo>
                      <a:lnTo>
                        <a:pt x="283" y="773"/>
                      </a:lnTo>
                      <a:lnTo>
                        <a:pt x="281" y="773"/>
                      </a:lnTo>
                      <a:lnTo>
                        <a:pt x="271" y="773"/>
                      </a:lnTo>
                      <a:lnTo>
                        <a:pt x="267" y="773"/>
                      </a:lnTo>
                      <a:lnTo>
                        <a:pt x="252" y="773"/>
                      </a:lnTo>
                      <a:lnTo>
                        <a:pt x="236" y="773"/>
                      </a:lnTo>
                      <a:lnTo>
                        <a:pt x="233" y="773"/>
                      </a:lnTo>
                      <a:lnTo>
                        <a:pt x="231" y="773"/>
                      </a:lnTo>
                      <a:lnTo>
                        <a:pt x="226" y="773"/>
                      </a:lnTo>
                      <a:lnTo>
                        <a:pt x="222" y="773"/>
                      </a:lnTo>
                      <a:lnTo>
                        <a:pt x="219" y="773"/>
                      </a:lnTo>
                      <a:lnTo>
                        <a:pt x="219" y="766"/>
                      </a:lnTo>
                      <a:lnTo>
                        <a:pt x="219" y="761"/>
                      </a:lnTo>
                      <a:lnTo>
                        <a:pt x="219" y="756"/>
                      </a:lnTo>
                      <a:lnTo>
                        <a:pt x="219" y="752"/>
                      </a:lnTo>
                      <a:lnTo>
                        <a:pt x="219" y="747"/>
                      </a:lnTo>
                      <a:lnTo>
                        <a:pt x="219" y="728"/>
                      </a:lnTo>
                      <a:lnTo>
                        <a:pt x="222" y="728"/>
                      </a:lnTo>
                      <a:lnTo>
                        <a:pt x="264" y="728"/>
                      </a:lnTo>
                      <a:lnTo>
                        <a:pt x="264" y="704"/>
                      </a:lnTo>
                      <a:lnTo>
                        <a:pt x="264" y="690"/>
                      </a:lnTo>
                      <a:lnTo>
                        <a:pt x="264" y="683"/>
                      </a:lnTo>
                      <a:lnTo>
                        <a:pt x="264" y="681"/>
                      </a:lnTo>
                      <a:lnTo>
                        <a:pt x="264" y="678"/>
                      </a:lnTo>
                      <a:lnTo>
                        <a:pt x="264" y="676"/>
                      </a:lnTo>
                      <a:lnTo>
                        <a:pt x="264" y="674"/>
                      </a:lnTo>
                      <a:lnTo>
                        <a:pt x="264" y="669"/>
                      </a:lnTo>
                      <a:lnTo>
                        <a:pt x="264" y="667"/>
                      </a:lnTo>
                      <a:lnTo>
                        <a:pt x="264" y="664"/>
                      </a:lnTo>
                      <a:lnTo>
                        <a:pt x="264" y="662"/>
                      </a:lnTo>
                      <a:lnTo>
                        <a:pt x="264" y="659"/>
                      </a:lnTo>
                      <a:lnTo>
                        <a:pt x="264" y="657"/>
                      </a:lnTo>
                      <a:lnTo>
                        <a:pt x="264" y="655"/>
                      </a:lnTo>
                      <a:lnTo>
                        <a:pt x="264" y="652"/>
                      </a:lnTo>
                      <a:lnTo>
                        <a:pt x="264" y="648"/>
                      </a:lnTo>
                      <a:lnTo>
                        <a:pt x="264" y="645"/>
                      </a:lnTo>
                      <a:lnTo>
                        <a:pt x="264" y="641"/>
                      </a:lnTo>
                      <a:lnTo>
                        <a:pt x="264" y="638"/>
                      </a:lnTo>
                      <a:lnTo>
                        <a:pt x="264" y="636"/>
                      </a:lnTo>
                      <a:lnTo>
                        <a:pt x="264" y="629"/>
                      </a:lnTo>
                      <a:lnTo>
                        <a:pt x="264" y="626"/>
                      </a:lnTo>
                      <a:lnTo>
                        <a:pt x="264" y="619"/>
                      </a:lnTo>
                      <a:lnTo>
                        <a:pt x="264" y="615"/>
                      </a:lnTo>
                      <a:lnTo>
                        <a:pt x="264" y="610"/>
                      </a:lnTo>
                      <a:lnTo>
                        <a:pt x="264" y="603"/>
                      </a:lnTo>
                      <a:lnTo>
                        <a:pt x="264" y="591"/>
                      </a:lnTo>
                      <a:lnTo>
                        <a:pt x="267" y="591"/>
                      </a:lnTo>
                      <a:lnTo>
                        <a:pt x="267" y="586"/>
                      </a:lnTo>
                      <a:lnTo>
                        <a:pt x="267" y="577"/>
                      </a:lnTo>
                      <a:lnTo>
                        <a:pt x="269" y="574"/>
                      </a:lnTo>
                      <a:lnTo>
                        <a:pt x="271" y="574"/>
                      </a:lnTo>
                      <a:lnTo>
                        <a:pt x="271" y="570"/>
                      </a:lnTo>
                      <a:lnTo>
                        <a:pt x="271" y="567"/>
                      </a:lnTo>
                      <a:lnTo>
                        <a:pt x="271" y="565"/>
                      </a:lnTo>
                      <a:lnTo>
                        <a:pt x="271" y="558"/>
                      </a:lnTo>
                      <a:lnTo>
                        <a:pt x="271" y="556"/>
                      </a:lnTo>
                      <a:lnTo>
                        <a:pt x="269" y="556"/>
                      </a:lnTo>
                      <a:lnTo>
                        <a:pt x="269" y="553"/>
                      </a:lnTo>
                      <a:lnTo>
                        <a:pt x="267" y="553"/>
                      </a:lnTo>
                      <a:lnTo>
                        <a:pt x="267" y="551"/>
                      </a:lnTo>
                      <a:lnTo>
                        <a:pt x="264" y="551"/>
                      </a:lnTo>
                      <a:lnTo>
                        <a:pt x="262" y="551"/>
                      </a:lnTo>
                      <a:lnTo>
                        <a:pt x="264" y="546"/>
                      </a:lnTo>
                      <a:lnTo>
                        <a:pt x="264" y="544"/>
                      </a:lnTo>
                      <a:lnTo>
                        <a:pt x="269" y="544"/>
                      </a:lnTo>
                      <a:lnTo>
                        <a:pt x="276" y="544"/>
                      </a:lnTo>
                      <a:lnTo>
                        <a:pt x="281" y="544"/>
                      </a:lnTo>
                      <a:lnTo>
                        <a:pt x="281" y="541"/>
                      </a:lnTo>
                      <a:lnTo>
                        <a:pt x="281" y="539"/>
                      </a:lnTo>
                      <a:lnTo>
                        <a:pt x="281" y="537"/>
                      </a:lnTo>
                      <a:lnTo>
                        <a:pt x="281" y="534"/>
                      </a:lnTo>
                      <a:lnTo>
                        <a:pt x="281" y="532"/>
                      </a:lnTo>
                      <a:lnTo>
                        <a:pt x="281" y="530"/>
                      </a:lnTo>
                      <a:lnTo>
                        <a:pt x="281" y="527"/>
                      </a:lnTo>
                      <a:lnTo>
                        <a:pt x="281" y="525"/>
                      </a:lnTo>
                      <a:lnTo>
                        <a:pt x="281" y="520"/>
                      </a:lnTo>
                      <a:lnTo>
                        <a:pt x="281" y="515"/>
                      </a:lnTo>
                      <a:lnTo>
                        <a:pt x="281" y="513"/>
                      </a:lnTo>
                      <a:lnTo>
                        <a:pt x="278" y="513"/>
                      </a:lnTo>
                      <a:lnTo>
                        <a:pt x="274" y="513"/>
                      </a:lnTo>
                      <a:lnTo>
                        <a:pt x="276" y="511"/>
                      </a:lnTo>
                      <a:lnTo>
                        <a:pt x="276" y="506"/>
                      </a:lnTo>
                      <a:lnTo>
                        <a:pt x="276" y="504"/>
                      </a:lnTo>
                      <a:lnTo>
                        <a:pt x="276" y="501"/>
                      </a:lnTo>
                      <a:lnTo>
                        <a:pt x="276" y="496"/>
                      </a:lnTo>
                      <a:lnTo>
                        <a:pt x="278" y="489"/>
                      </a:lnTo>
                      <a:lnTo>
                        <a:pt x="285" y="489"/>
                      </a:lnTo>
                      <a:lnTo>
                        <a:pt x="293" y="489"/>
                      </a:lnTo>
                      <a:lnTo>
                        <a:pt x="297" y="489"/>
                      </a:lnTo>
                      <a:lnTo>
                        <a:pt x="297" y="482"/>
                      </a:lnTo>
                      <a:lnTo>
                        <a:pt x="297" y="480"/>
                      </a:lnTo>
                      <a:lnTo>
                        <a:pt x="297" y="478"/>
                      </a:lnTo>
                      <a:lnTo>
                        <a:pt x="297" y="470"/>
                      </a:lnTo>
                      <a:lnTo>
                        <a:pt x="297" y="468"/>
                      </a:lnTo>
                      <a:lnTo>
                        <a:pt x="297" y="463"/>
                      </a:lnTo>
                      <a:lnTo>
                        <a:pt x="297" y="459"/>
                      </a:lnTo>
                      <a:lnTo>
                        <a:pt x="290" y="459"/>
                      </a:lnTo>
                      <a:lnTo>
                        <a:pt x="283" y="459"/>
                      </a:lnTo>
                      <a:lnTo>
                        <a:pt x="271" y="459"/>
                      </a:lnTo>
                      <a:lnTo>
                        <a:pt x="264" y="459"/>
                      </a:lnTo>
                      <a:lnTo>
                        <a:pt x="264" y="456"/>
                      </a:lnTo>
                      <a:lnTo>
                        <a:pt x="264" y="426"/>
                      </a:lnTo>
                      <a:lnTo>
                        <a:pt x="264" y="423"/>
                      </a:lnTo>
                      <a:lnTo>
                        <a:pt x="264" y="411"/>
                      </a:lnTo>
                      <a:lnTo>
                        <a:pt x="264" y="407"/>
                      </a:lnTo>
                      <a:lnTo>
                        <a:pt x="264" y="404"/>
                      </a:lnTo>
                      <a:lnTo>
                        <a:pt x="264" y="402"/>
                      </a:lnTo>
                      <a:lnTo>
                        <a:pt x="264" y="397"/>
                      </a:lnTo>
                      <a:lnTo>
                        <a:pt x="264" y="395"/>
                      </a:lnTo>
                      <a:lnTo>
                        <a:pt x="264" y="390"/>
                      </a:lnTo>
                      <a:lnTo>
                        <a:pt x="267" y="376"/>
                      </a:lnTo>
                      <a:lnTo>
                        <a:pt x="267" y="367"/>
                      </a:lnTo>
                      <a:lnTo>
                        <a:pt x="264" y="367"/>
                      </a:lnTo>
                      <a:lnTo>
                        <a:pt x="262" y="367"/>
                      </a:lnTo>
                      <a:lnTo>
                        <a:pt x="262" y="357"/>
                      </a:lnTo>
                      <a:lnTo>
                        <a:pt x="259" y="357"/>
                      </a:lnTo>
                      <a:lnTo>
                        <a:pt x="259" y="357"/>
                      </a:lnTo>
                      <a:lnTo>
                        <a:pt x="257" y="357"/>
                      </a:lnTo>
                      <a:lnTo>
                        <a:pt x="255" y="357"/>
                      </a:lnTo>
                      <a:lnTo>
                        <a:pt x="252" y="357"/>
                      </a:lnTo>
                      <a:lnTo>
                        <a:pt x="250" y="357"/>
                      </a:lnTo>
                      <a:lnTo>
                        <a:pt x="250" y="343"/>
                      </a:lnTo>
                      <a:lnTo>
                        <a:pt x="252" y="343"/>
                      </a:lnTo>
                      <a:lnTo>
                        <a:pt x="257" y="343"/>
                      </a:lnTo>
                      <a:lnTo>
                        <a:pt x="262" y="343"/>
                      </a:lnTo>
                      <a:lnTo>
                        <a:pt x="264" y="343"/>
                      </a:lnTo>
                      <a:lnTo>
                        <a:pt x="271" y="343"/>
                      </a:lnTo>
                      <a:lnTo>
                        <a:pt x="274" y="343"/>
                      </a:lnTo>
                      <a:lnTo>
                        <a:pt x="276" y="343"/>
                      </a:lnTo>
                      <a:lnTo>
                        <a:pt x="278" y="343"/>
                      </a:lnTo>
                      <a:lnTo>
                        <a:pt x="278" y="341"/>
                      </a:lnTo>
                      <a:lnTo>
                        <a:pt x="281" y="341"/>
                      </a:lnTo>
                      <a:lnTo>
                        <a:pt x="283" y="341"/>
                      </a:lnTo>
                      <a:lnTo>
                        <a:pt x="283" y="338"/>
                      </a:lnTo>
                      <a:lnTo>
                        <a:pt x="288" y="336"/>
                      </a:lnTo>
                      <a:lnTo>
                        <a:pt x="288" y="333"/>
                      </a:lnTo>
                      <a:lnTo>
                        <a:pt x="290" y="333"/>
                      </a:lnTo>
                      <a:lnTo>
                        <a:pt x="290" y="331"/>
                      </a:lnTo>
                      <a:lnTo>
                        <a:pt x="293" y="331"/>
                      </a:lnTo>
                      <a:lnTo>
                        <a:pt x="295" y="331"/>
                      </a:lnTo>
                      <a:lnTo>
                        <a:pt x="297" y="329"/>
                      </a:lnTo>
                      <a:lnTo>
                        <a:pt x="300" y="329"/>
                      </a:lnTo>
                      <a:lnTo>
                        <a:pt x="304" y="329"/>
                      </a:lnTo>
                      <a:lnTo>
                        <a:pt x="307" y="329"/>
                      </a:lnTo>
                      <a:lnTo>
                        <a:pt x="309" y="329"/>
                      </a:lnTo>
                      <a:lnTo>
                        <a:pt x="311" y="326"/>
                      </a:lnTo>
                      <a:lnTo>
                        <a:pt x="326" y="326"/>
                      </a:lnTo>
                      <a:lnTo>
                        <a:pt x="328" y="326"/>
                      </a:lnTo>
                      <a:lnTo>
                        <a:pt x="335" y="324"/>
                      </a:lnTo>
                      <a:lnTo>
                        <a:pt x="347" y="324"/>
                      </a:lnTo>
                      <a:lnTo>
                        <a:pt x="349" y="324"/>
                      </a:lnTo>
                      <a:lnTo>
                        <a:pt x="352" y="324"/>
                      </a:lnTo>
                      <a:lnTo>
                        <a:pt x="359" y="322"/>
                      </a:lnTo>
                      <a:lnTo>
                        <a:pt x="361" y="322"/>
                      </a:lnTo>
                      <a:lnTo>
                        <a:pt x="363" y="322"/>
                      </a:lnTo>
                      <a:lnTo>
                        <a:pt x="366" y="322"/>
                      </a:lnTo>
                      <a:lnTo>
                        <a:pt x="373" y="324"/>
                      </a:lnTo>
                      <a:lnTo>
                        <a:pt x="380" y="324"/>
                      </a:lnTo>
                      <a:lnTo>
                        <a:pt x="401" y="326"/>
                      </a:lnTo>
                      <a:lnTo>
                        <a:pt x="406" y="326"/>
                      </a:lnTo>
                      <a:lnTo>
                        <a:pt x="444" y="326"/>
                      </a:lnTo>
                      <a:lnTo>
                        <a:pt x="446" y="326"/>
                      </a:lnTo>
                      <a:lnTo>
                        <a:pt x="446" y="324"/>
                      </a:lnTo>
                      <a:lnTo>
                        <a:pt x="446" y="319"/>
                      </a:lnTo>
                      <a:lnTo>
                        <a:pt x="446" y="312"/>
                      </a:lnTo>
                      <a:lnTo>
                        <a:pt x="446" y="303"/>
                      </a:lnTo>
                      <a:lnTo>
                        <a:pt x="446" y="289"/>
                      </a:lnTo>
                      <a:lnTo>
                        <a:pt x="446" y="293"/>
                      </a:lnTo>
                      <a:lnTo>
                        <a:pt x="446" y="286"/>
                      </a:lnTo>
                      <a:lnTo>
                        <a:pt x="446" y="279"/>
                      </a:lnTo>
                      <a:lnTo>
                        <a:pt x="446" y="270"/>
                      </a:lnTo>
                      <a:lnTo>
                        <a:pt x="446" y="260"/>
                      </a:lnTo>
                      <a:lnTo>
                        <a:pt x="446" y="253"/>
                      </a:lnTo>
                      <a:lnTo>
                        <a:pt x="446" y="244"/>
                      </a:lnTo>
                      <a:lnTo>
                        <a:pt x="446" y="234"/>
                      </a:lnTo>
                      <a:lnTo>
                        <a:pt x="446" y="227"/>
                      </a:lnTo>
                      <a:lnTo>
                        <a:pt x="446" y="218"/>
                      </a:lnTo>
                      <a:lnTo>
                        <a:pt x="446" y="213"/>
                      </a:lnTo>
                      <a:lnTo>
                        <a:pt x="446" y="194"/>
                      </a:lnTo>
                      <a:lnTo>
                        <a:pt x="446" y="185"/>
                      </a:lnTo>
                      <a:lnTo>
                        <a:pt x="446" y="178"/>
                      </a:lnTo>
                      <a:lnTo>
                        <a:pt x="446" y="173"/>
                      </a:lnTo>
                      <a:lnTo>
                        <a:pt x="446" y="163"/>
                      </a:lnTo>
                      <a:lnTo>
                        <a:pt x="446" y="156"/>
                      </a:lnTo>
                      <a:lnTo>
                        <a:pt x="444" y="147"/>
                      </a:lnTo>
                      <a:lnTo>
                        <a:pt x="444" y="140"/>
                      </a:lnTo>
                      <a:lnTo>
                        <a:pt x="444" y="123"/>
                      </a:lnTo>
                      <a:lnTo>
                        <a:pt x="444" y="121"/>
                      </a:lnTo>
                      <a:lnTo>
                        <a:pt x="444" y="116"/>
                      </a:lnTo>
                      <a:lnTo>
                        <a:pt x="444" y="109"/>
                      </a:lnTo>
                      <a:lnTo>
                        <a:pt x="444" y="100"/>
                      </a:lnTo>
                      <a:lnTo>
                        <a:pt x="444" y="97"/>
                      </a:lnTo>
                      <a:lnTo>
                        <a:pt x="444" y="90"/>
                      </a:lnTo>
                      <a:lnTo>
                        <a:pt x="444" y="85"/>
                      </a:lnTo>
                      <a:lnTo>
                        <a:pt x="444" y="83"/>
                      </a:lnTo>
                      <a:lnTo>
                        <a:pt x="446" y="78"/>
                      </a:lnTo>
                      <a:lnTo>
                        <a:pt x="446" y="74"/>
                      </a:lnTo>
                      <a:lnTo>
                        <a:pt x="463" y="74"/>
                      </a:lnTo>
                      <a:lnTo>
                        <a:pt x="496" y="74"/>
                      </a:lnTo>
                      <a:lnTo>
                        <a:pt x="507" y="74"/>
                      </a:lnTo>
                      <a:lnTo>
                        <a:pt x="519" y="74"/>
                      </a:lnTo>
                      <a:lnTo>
                        <a:pt x="529" y="74"/>
                      </a:lnTo>
                      <a:lnTo>
                        <a:pt x="538" y="74"/>
                      </a:lnTo>
                      <a:lnTo>
                        <a:pt x="543" y="74"/>
                      </a:lnTo>
                      <a:lnTo>
                        <a:pt x="555" y="74"/>
                      </a:lnTo>
                      <a:lnTo>
                        <a:pt x="562" y="74"/>
                      </a:lnTo>
                      <a:lnTo>
                        <a:pt x="567" y="74"/>
                      </a:lnTo>
                      <a:lnTo>
                        <a:pt x="571" y="74"/>
                      </a:lnTo>
                      <a:lnTo>
                        <a:pt x="576" y="74"/>
                      </a:lnTo>
                      <a:lnTo>
                        <a:pt x="581" y="74"/>
                      </a:lnTo>
                      <a:lnTo>
                        <a:pt x="583" y="76"/>
                      </a:lnTo>
                      <a:lnTo>
                        <a:pt x="588" y="76"/>
                      </a:lnTo>
                      <a:lnTo>
                        <a:pt x="593" y="76"/>
                      </a:lnTo>
                      <a:lnTo>
                        <a:pt x="597" y="76"/>
                      </a:lnTo>
                      <a:lnTo>
                        <a:pt x="600" y="78"/>
                      </a:lnTo>
                      <a:lnTo>
                        <a:pt x="604" y="78"/>
                      </a:lnTo>
                      <a:lnTo>
                        <a:pt x="609" y="78"/>
                      </a:lnTo>
                      <a:lnTo>
                        <a:pt x="614" y="81"/>
                      </a:lnTo>
                      <a:lnTo>
                        <a:pt x="616" y="81"/>
                      </a:lnTo>
                      <a:lnTo>
                        <a:pt x="619" y="81"/>
                      </a:lnTo>
                      <a:lnTo>
                        <a:pt x="623" y="81"/>
                      </a:lnTo>
                      <a:lnTo>
                        <a:pt x="628" y="83"/>
                      </a:lnTo>
                      <a:lnTo>
                        <a:pt x="630" y="83"/>
                      </a:lnTo>
                      <a:lnTo>
                        <a:pt x="635" y="83"/>
                      </a:lnTo>
                      <a:lnTo>
                        <a:pt x="637" y="83"/>
                      </a:lnTo>
                      <a:lnTo>
                        <a:pt x="642" y="83"/>
                      </a:lnTo>
                      <a:lnTo>
                        <a:pt x="644" y="83"/>
                      </a:lnTo>
                      <a:lnTo>
                        <a:pt x="649" y="83"/>
                      </a:lnTo>
                      <a:lnTo>
                        <a:pt x="656" y="83"/>
                      </a:lnTo>
                      <a:lnTo>
                        <a:pt x="661" y="83"/>
                      </a:lnTo>
                      <a:lnTo>
                        <a:pt x="668" y="83"/>
                      </a:lnTo>
                      <a:lnTo>
                        <a:pt x="675" y="81"/>
                      </a:lnTo>
                      <a:lnTo>
                        <a:pt x="682" y="81"/>
                      </a:lnTo>
                      <a:lnTo>
                        <a:pt x="689" y="81"/>
                      </a:lnTo>
                      <a:lnTo>
                        <a:pt x="694" y="81"/>
                      </a:lnTo>
                      <a:lnTo>
                        <a:pt x="701" y="78"/>
                      </a:lnTo>
                      <a:lnTo>
                        <a:pt x="708" y="78"/>
                      </a:lnTo>
                      <a:lnTo>
                        <a:pt x="711" y="78"/>
                      </a:lnTo>
                      <a:lnTo>
                        <a:pt x="713" y="76"/>
                      </a:lnTo>
                      <a:lnTo>
                        <a:pt x="713" y="76"/>
                      </a:lnTo>
                      <a:lnTo>
                        <a:pt x="715" y="76"/>
                      </a:lnTo>
                      <a:lnTo>
                        <a:pt x="720" y="74"/>
                      </a:lnTo>
                      <a:lnTo>
                        <a:pt x="722" y="74"/>
                      </a:lnTo>
                      <a:lnTo>
                        <a:pt x="725" y="74"/>
                      </a:lnTo>
                      <a:lnTo>
                        <a:pt x="727" y="71"/>
                      </a:lnTo>
                      <a:lnTo>
                        <a:pt x="730" y="71"/>
                      </a:lnTo>
                      <a:lnTo>
                        <a:pt x="732" y="69"/>
                      </a:lnTo>
                      <a:lnTo>
                        <a:pt x="734" y="69"/>
                      </a:lnTo>
                      <a:lnTo>
                        <a:pt x="737" y="67"/>
                      </a:lnTo>
                      <a:lnTo>
                        <a:pt x="737" y="64"/>
                      </a:lnTo>
                      <a:lnTo>
                        <a:pt x="739" y="64"/>
                      </a:lnTo>
                      <a:lnTo>
                        <a:pt x="741" y="62"/>
                      </a:lnTo>
                      <a:lnTo>
                        <a:pt x="744" y="62"/>
                      </a:lnTo>
                      <a:lnTo>
                        <a:pt x="746" y="62"/>
                      </a:lnTo>
                      <a:lnTo>
                        <a:pt x="748" y="59"/>
                      </a:lnTo>
                      <a:lnTo>
                        <a:pt x="751" y="57"/>
                      </a:lnTo>
                      <a:lnTo>
                        <a:pt x="753" y="55"/>
                      </a:lnTo>
                      <a:lnTo>
                        <a:pt x="756" y="52"/>
                      </a:lnTo>
                      <a:lnTo>
                        <a:pt x="758" y="50"/>
                      </a:lnTo>
                      <a:lnTo>
                        <a:pt x="763" y="45"/>
                      </a:lnTo>
                      <a:lnTo>
                        <a:pt x="765" y="41"/>
                      </a:lnTo>
                      <a:lnTo>
                        <a:pt x="767" y="38"/>
                      </a:lnTo>
                      <a:lnTo>
                        <a:pt x="770" y="33"/>
                      </a:lnTo>
                      <a:lnTo>
                        <a:pt x="772" y="29"/>
                      </a:lnTo>
                      <a:lnTo>
                        <a:pt x="777" y="22"/>
                      </a:lnTo>
                      <a:lnTo>
                        <a:pt x="779" y="19"/>
                      </a:lnTo>
                      <a:lnTo>
                        <a:pt x="781" y="17"/>
                      </a:lnTo>
                      <a:lnTo>
                        <a:pt x="784" y="15"/>
                      </a:lnTo>
                      <a:lnTo>
                        <a:pt x="786" y="12"/>
                      </a:lnTo>
                      <a:lnTo>
                        <a:pt x="789" y="10"/>
                      </a:lnTo>
                      <a:lnTo>
                        <a:pt x="791" y="10"/>
                      </a:lnTo>
                      <a:lnTo>
                        <a:pt x="793" y="7"/>
                      </a:lnTo>
                      <a:lnTo>
                        <a:pt x="796" y="5"/>
                      </a:lnTo>
                      <a:lnTo>
                        <a:pt x="798" y="5"/>
                      </a:lnTo>
                      <a:lnTo>
                        <a:pt x="800" y="5"/>
                      </a:lnTo>
                      <a:lnTo>
                        <a:pt x="803" y="5"/>
                      </a:lnTo>
                      <a:lnTo>
                        <a:pt x="822" y="3"/>
                      </a:lnTo>
                      <a:lnTo>
                        <a:pt x="848" y="3"/>
                      </a:lnTo>
                      <a:lnTo>
                        <a:pt x="890" y="3"/>
                      </a:lnTo>
                      <a:lnTo>
                        <a:pt x="937" y="3"/>
                      </a:lnTo>
                      <a:lnTo>
                        <a:pt x="980" y="3"/>
                      </a:lnTo>
                      <a:lnTo>
                        <a:pt x="1025" y="3"/>
                      </a:lnTo>
                      <a:lnTo>
                        <a:pt x="1070" y="3"/>
                      </a:lnTo>
                      <a:lnTo>
                        <a:pt x="1115" y="5"/>
                      </a:lnTo>
                      <a:lnTo>
                        <a:pt x="1162" y="5"/>
                      </a:lnTo>
                      <a:lnTo>
                        <a:pt x="1178" y="5"/>
                      </a:lnTo>
                      <a:lnTo>
                        <a:pt x="1204" y="5"/>
                      </a:lnTo>
                      <a:lnTo>
                        <a:pt x="1249" y="3"/>
                      </a:lnTo>
                      <a:lnTo>
                        <a:pt x="1292" y="3"/>
                      </a:lnTo>
                      <a:lnTo>
                        <a:pt x="1294" y="3"/>
                      </a:lnTo>
                      <a:lnTo>
                        <a:pt x="1339" y="3"/>
                      </a:lnTo>
                      <a:lnTo>
                        <a:pt x="1384" y="3"/>
                      </a:lnTo>
                      <a:lnTo>
                        <a:pt x="1417" y="3"/>
                      </a:lnTo>
                      <a:lnTo>
                        <a:pt x="1429" y="3"/>
                      </a:lnTo>
                      <a:lnTo>
                        <a:pt x="1474" y="3"/>
                      </a:lnTo>
                      <a:lnTo>
                        <a:pt x="1518" y="3"/>
                      </a:lnTo>
                      <a:lnTo>
                        <a:pt x="1563" y="3"/>
                      </a:lnTo>
                      <a:lnTo>
                        <a:pt x="1611" y="0"/>
                      </a:lnTo>
                      <a:lnTo>
                        <a:pt x="1625" y="0"/>
                      </a:lnTo>
                      <a:lnTo>
                        <a:pt x="1653" y="0"/>
                      </a:lnTo>
                      <a:lnTo>
                        <a:pt x="1655" y="0"/>
                      </a:lnTo>
                      <a:lnTo>
                        <a:pt x="1696" y="0"/>
                      </a:lnTo>
                      <a:lnTo>
                        <a:pt x="1698" y="12"/>
                      </a:lnTo>
                      <a:lnTo>
                        <a:pt x="1700" y="12"/>
                      </a:lnTo>
                      <a:lnTo>
                        <a:pt x="1724" y="12"/>
                      </a:lnTo>
                      <a:lnTo>
                        <a:pt x="1726" y="12"/>
                      </a:lnTo>
                      <a:lnTo>
                        <a:pt x="1729" y="12"/>
                      </a:lnTo>
                      <a:lnTo>
                        <a:pt x="1733" y="12"/>
                      </a:lnTo>
                      <a:lnTo>
                        <a:pt x="1733" y="12"/>
                      </a:lnTo>
                      <a:lnTo>
                        <a:pt x="1741" y="12"/>
                      </a:lnTo>
                      <a:lnTo>
                        <a:pt x="1743" y="12"/>
                      </a:lnTo>
                      <a:lnTo>
                        <a:pt x="1766" y="12"/>
                      </a:lnTo>
                      <a:lnTo>
                        <a:pt x="1790" y="12"/>
                      </a:lnTo>
                      <a:lnTo>
                        <a:pt x="1835" y="12"/>
                      </a:lnTo>
                      <a:lnTo>
                        <a:pt x="1880" y="12"/>
                      </a:lnTo>
                      <a:lnTo>
                        <a:pt x="1922" y="12"/>
                      </a:lnTo>
                      <a:lnTo>
                        <a:pt x="1967" y="12"/>
                      </a:lnTo>
                      <a:lnTo>
                        <a:pt x="2015" y="10"/>
                      </a:lnTo>
                      <a:lnTo>
                        <a:pt x="2029" y="10"/>
                      </a:lnTo>
                      <a:lnTo>
                        <a:pt x="2059" y="10"/>
                      </a:lnTo>
                      <a:lnTo>
                        <a:pt x="2059" y="57"/>
                      </a:lnTo>
                      <a:lnTo>
                        <a:pt x="2062" y="102"/>
                      </a:lnTo>
                      <a:lnTo>
                        <a:pt x="2062" y="104"/>
                      </a:lnTo>
                      <a:lnTo>
                        <a:pt x="2062" y="116"/>
                      </a:lnTo>
                      <a:lnTo>
                        <a:pt x="2062" y="147"/>
                      </a:lnTo>
                      <a:lnTo>
                        <a:pt x="2062" y="168"/>
                      </a:lnTo>
                      <a:lnTo>
                        <a:pt x="2064" y="199"/>
                      </a:lnTo>
                      <a:close/>
                    </a:path>
                  </a:pathLst>
                </a:custGeom>
                <a:solidFill>
                  <a:srgbClr val="FFFF00">
                    <a:alpha val="62000"/>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sp>
              <p:nvSpPr>
                <p:cNvPr id="81" name="Freeform 16"/>
                <p:cNvSpPr>
                  <a:spLocks/>
                </p:cNvSpPr>
                <p:nvPr/>
              </p:nvSpPr>
              <p:spPr bwMode="auto">
                <a:xfrm>
                  <a:off x="816736" y="8849630"/>
                  <a:ext cx="3153176" cy="3652705"/>
                </a:xfrm>
                <a:custGeom>
                  <a:avLst/>
                  <a:gdLst>
                    <a:gd name="T0" fmla="*/ 2627 w 2667"/>
                    <a:gd name="T1" fmla="*/ 12 h 3102"/>
                    <a:gd name="T2" fmla="*/ 2657 w 2667"/>
                    <a:gd name="T3" fmla="*/ 80 h 3102"/>
                    <a:gd name="T4" fmla="*/ 2660 w 2667"/>
                    <a:gd name="T5" fmla="*/ 146 h 3102"/>
                    <a:gd name="T6" fmla="*/ 2648 w 2667"/>
                    <a:gd name="T7" fmla="*/ 201 h 3102"/>
                    <a:gd name="T8" fmla="*/ 2655 w 2667"/>
                    <a:gd name="T9" fmla="*/ 281 h 3102"/>
                    <a:gd name="T10" fmla="*/ 2645 w 2667"/>
                    <a:gd name="T11" fmla="*/ 352 h 3102"/>
                    <a:gd name="T12" fmla="*/ 2631 w 2667"/>
                    <a:gd name="T13" fmla="*/ 420 h 3102"/>
                    <a:gd name="T14" fmla="*/ 2615 w 2667"/>
                    <a:gd name="T15" fmla="*/ 489 h 3102"/>
                    <a:gd name="T16" fmla="*/ 2596 w 2667"/>
                    <a:gd name="T17" fmla="*/ 555 h 3102"/>
                    <a:gd name="T18" fmla="*/ 2553 w 2667"/>
                    <a:gd name="T19" fmla="*/ 640 h 3102"/>
                    <a:gd name="T20" fmla="*/ 2511 w 2667"/>
                    <a:gd name="T21" fmla="*/ 694 h 3102"/>
                    <a:gd name="T22" fmla="*/ 2485 w 2667"/>
                    <a:gd name="T23" fmla="*/ 744 h 3102"/>
                    <a:gd name="T24" fmla="*/ 2435 w 2667"/>
                    <a:gd name="T25" fmla="*/ 796 h 3102"/>
                    <a:gd name="T26" fmla="*/ 2402 w 2667"/>
                    <a:gd name="T27" fmla="*/ 853 h 3102"/>
                    <a:gd name="T28" fmla="*/ 2338 w 2667"/>
                    <a:gd name="T29" fmla="*/ 900 h 3102"/>
                    <a:gd name="T30" fmla="*/ 2282 w 2667"/>
                    <a:gd name="T31" fmla="*/ 886 h 3102"/>
                    <a:gd name="T32" fmla="*/ 2213 w 2667"/>
                    <a:gd name="T33" fmla="*/ 893 h 3102"/>
                    <a:gd name="T34" fmla="*/ 2168 w 2667"/>
                    <a:gd name="T35" fmla="*/ 1179 h 3102"/>
                    <a:gd name="T36" fmla="*/ 2334 w 2667"/>
                    <a:gd name="T37" fmla="*/ 1814 h 3102"/>
                    <a:gd name="T38" fmla="*/ 2263 w 2667"/>
                    <a:gd name="T39" fmla="*/ 1883 h 3102"/>
                    <a:gd name="T40" fmla="*/ 2138 w 2667"/>
                    <a:gd name="T41" fmla="*/ 1887 h 3102"/>
                    <a:gd name="T42" fmla="*/ 1982 w 2667"/>
                    <a:gd name="T43" fmla="*/ 1949 h 3102"/>
                    <a:gd name="T44" fmla="*/ 1911 w 2667"/>
                    <a:gd name="T45" fmla="*/ 2133 h 3102"/>
                    <a:gd name="T46" fmla="*/ 1812 w 2667"/>
                    <a:gd name="T47" fmla="*/ 2152 h 3102"/>
                    <a:gd name="T48" fmla="*/ 1809 w 2667"/>
                    <a:gd name="T49" fmla="*/ 2268 h 3102"/>
                    <a:gd name="T50" fmla="*/ 1819 w 2667"/>
                    <a:gd name="T51" fmla="*/ 2346 h 3102"/>
                    <a:gd name="T52" fmla="*/ 1802 w 2667"/>
                    <a:gd name="T53" fmla="*/ 2435 h 3102"/>
                    <a:gd name="T54" fmla="*/ 1764 w 2667"/>
                    <a:gd name="T55" fmla="*/ 2582 h 3102"/>
                    <a:gd name="T56" fmla="*/ 1812 w 2667"/>
                    <a:gd name="T57" fmla="*/ 2714 h 3102"/>
                    <a:gd name="T58" fmla="*/ 1833 w 2667"/>
                    <a:gd name="T59" fmla="*/ 2854 h 3102"/>
                    <a:gd name="T60" fmla="*/ 1727 w 2667"/>
                    <a:gd name="T61" fmla="*/ 2898 h 3102"/>
                    <a:gd name="T62" fmla="*/ 1644 w 2667"/>
                    <a:gd name="T63" fmla="*/ 2974 h 3102"/>
                    <a:gd name="T64" fmla="*/ 1538 w 2667"/>
                    <a:gd name="T65" fmla="*/ 3000 h 3102"/>
                    <a:gd name="T66" fmla="*/ 1471 w 2667"/>
                    <a:gd name="T67" fmla="*/ 3050 h 3102"/>
                    <a:gd name="T68" fmla="*/ 1417 w 2667"/>
                    <a:gd name="T69" fmla="*/ 3099 h 3102"/>
                    <a:gd name="T70" fmla="*/ 1353 w 2667"/>
                    <a:gd name="T71" fmla="*/ 3059 h 3102"/>
                    <a:gd name="T72" fmla="*/ 1299 w 2667"/>
                    <a:gd name="T73" fmla="*/ 2991 h 3102"/>
                    <a:gd name="T74" fmla="*/ 1233 w 2667"/>
                    <a:gd name="T75" fmla="*/ 2962 h 3102"/>
                    <a:gd name="T76" fmla="*/ 1127 w 2667"/>
                    <a:gd name="T77" fmla="*/ 2960 h 3102"/>
                    <a:gd name="T78" fmla="*/ 1051 w 2667"/>
                    <a:gd name="T79" fmla="*/ 2962 h 3102"/>
                    <a:gd name="T80" fmla="*/ 983 w 2667"/>
                    <a:gd name="T81" fmla="*/ 2976 h 3102"/>
                    <a:gd name="T82" fmla="*/ 675 w 2667"/>
                    <a:gd name="T83" fmla="*/ 2976 h 3102"/>
                    <a:gd name="T84" fmla="*/ 510 w 2667"/>
                    <a:gd name="T85" fmla="*/ 2976 h 3102"/>
                    <a:gd name="T86" fmla="*/ 357 w 2667"/>
                    <a:gd name="T87" fmla="*/ 2941 h 3102"/>
                    <a:gd name="T88" fmla="*/ 222 w 2667"/>
                    <a:gd name="T89" fmla="*/ 2932 h 3102"/>
                    <a:gd name="T90" fmla="*/ 94 w 2667"/>
                    <a:gd name="T91" fmla="*/ 2887 h 3102"/>
                    <a:gd name="T92" fmla="*/ 7 w 2667"/>
                    <a:gd name="T93" fmla="*/ 2667 h 3102"/>
                    <a:gd name="T94" fmla="*/ 57 w 2667"/>
                    <a:gd name="T95" fmla="*/ 2648 h 3102"/>
                    <a:gd name="T96" fmla="*/ 68 w 2667"/>
                    <a:gd name="T97" fmla="*/ 2598 h 3102"/>
                    <a:gd name="T98" fmla="*/ 66 w 2667"/>
                    <a:gd name="T99" fmla="*/ 2539 h 3102"/>
                    <a:gd name="T100" fmla="*/ 99 w 2667"/>
                    <a:gd name="T101" fmla="*/ 2506 h 3102"/>
                    <a:gd name="T102" fmla="*/ 94 w 2667"/>
                    <a:gd name="T103" fmla="*/ 2464 h 3102"/>
                    <a:gd name="T104" fmla="*/ 61 w 2667"/>
                    <a:gd name="T105" fmla="*/ 2428 h 3102"/>
                    <a:gd name="T106" fmla="*/ 24 w 2667"/>
                    <a:gd name="T107" fmla="*/ 2398 h 3102"/>
                    <a:gd name="T108" fmla="*/ 0 w 2667"/>
                    <a:gd name="T109" fmla="*/ 1077 h 3102"/>
                    <a:gd name="T110" fmla="*/ 14 w 2667"/>
                    <a:gd name="T111" fmla="*/ 222 h 3102"/>
                    <a:gd name="T112" fmla="*/ 52 w 2667"/>
                    <a:gd name="T113" fmla="*/ 222 h 3102"/>
                    <a:gd name="T114" fmla="*/ 87 w 2667"/>
                    <a:gd name="T115" fmla="*/ 243 h 3102"/>
                    <a:gd name="T116" fmla="*/ 130 w 2667"/>
                    <a:gd name="T117" fmla="*/ 208 h 3102"/>
                    <a:gd name="T118" fmla="*/ 151 w 2667"/>
                    <a:gd name="T119" fmla="*/ 149 h 3102"/>
                    <a:gd name="T120" fmla="*/ 151 w 2667"/>
                    <a:gd name="T121" fmla="*/ 97 h 3102"/>
                    <a:gd name="T122" fmla="*/ 139 w 2667"/>
                    <a:gd name="T123" fmla="*/ 42 h 3102"/>
                    <a:gd name="T124" fmla="*/ 366 w 2667"/>
                    <a:gd name="T125" fmla="*/ 0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7" h="3102">
                      <a:moveTo>
                        <a:pt x="945" y="2"/>
                      </a:moveTo>
                      <a:lnTo>
                        <a:pt x="992" y="2"/>
                      </a:lnTo>
                      <a:lnTo>
                        <a:pt x="1082" y="2"/>
                      </a:lnTo>
                      <a:lnTo>
                        <a:pt x="1124" y="2"/>
                      </a:lnTo>
                      <a:lnTo>
                        <a:pt x="1171" y="2"/>
                      </a:lnTo>
                      <a:lnTo>
                        <a:pt x="1216" y="2"/>
                      </a:lnTo>
                      <a:lnTo>
                        <a:pt x="1261" y="2"/>
                      </a:lnTo>
                      <a:lnTo>
                        <a:pt x="1306" y="2"/>
                      </a:lnTo>
                      <a:lnTo>
                        <a:pt x="1351" y="2"/>
                      </a:lnTo>
                      <a:lnTo>
                        <a:pt x="1398" y="2"/>
                      </a:lnTo>
                      <a:lnTo>
                        <a:pt x="1436" y="2"/>
                      </a:lnTo>
                      <a:lnTo>
                        <a:pt x="1443" y="2"/>
                      </a:lnTo>
                      <a:lnTo>
                        <a:pt x="1488" y="2"/>
                      </a:lnTo>
                      <a:lnTo>
                        <a:pt x="1533" y="2"/>
                      </a:lnTo>
                      <a:lnTo>
                        <a:pt x="1547" y="2"/>
                      </a:lnTo>
                      <a:lnTo>
                        <a:pt x="1578" y="4"/>
                      </a:lnTo>
                      <a:lnTo>
                        <a:pt x="1623" y="4"/>
                      </a:lnTo>
                      <a:lnTo>
                        <a:pt x="1712" y="4"/>
                      </a:lnTo>
                      <a:lnTo>
                        <a:pt x="1802" y="4"/>
                      </a:lnTo>
                      <a:lnTo>
                        <a:pt x="1892" y="4"/>
                      </a:lnTo>
                      <a:lnTo>
                        <a:pt x="1979" y="4"/>
                      </a:lnTo>
                      <a:lnTo>
                        <a:pt x="2067" y="7"/>
                      </a:lnTo>
                      <a:lnTo>
                        <a:pt x="2154" y="9"/>
                      </a:lnTo>
                      <a:lnTo>
                        <a:pt x="2180" y="9"/>
                      </a:lnTo>
                      <a:lnTo>
                        <a:pt x="2263" y="9"/>
                      </a:lnTo>
                      <a:lnTo>
                        <a:pt x="2355" y="9"/>
                      </a:lnTo>
                      <a:lnTo>
                        <a:pt x="2445" y="12"/>
                      </a:lnTo>
                      <a:lnTo>
                        <a:pt x="2534" y="12"/>
                      </a:lnTo>
                      <a:lnTo>
                        <a:pt x="2627" y="12"/>
                      </a:lnTo>
                      <a:lnTo>
                        <a:pt x="2664" y="12"/>
                      </a:lnTo>
                      <a:lnTo>
                        <a:pt x="2667" y="16"/>
                      </a:lnTo>
                      <a:lnTo>
                        <a:pt x="2667" y="19"/>
                      </a:lnTo>
                      <a:lnTo>
                        <a:pt x="2667" y="21"/>
                      </a:lnTo>
                      <a:lnTo>
                        <a:pt x="2664" y="21"/>
                      </a:lnTo>
                      <a:lnTo>
                        <a:pt x="2662" y="21"/>
                      </a:lnTo>
                      <a:lnTo>
                        <a:pt x="2657" y="23"/>
                      </a:lnTo>
                      <a:lnTo>
                        <a:pt x="2657" y="26"/>
                      </a:lnTo>
                      <a:lnTo>
                        <a:pt x="2657" y="28"/>
                      </a:lnTo>
                      <a:lnTo>
                        <a:pt x="2657" y="30"/>
                      </a:lnTo>
                      <a:lnTo>
                        <a:pt x="2655" y="30"/>
                      </a:lnTo>
                      <a:lnTo>
                        <a:pt x="2655" y="35"/>
                      </a:lnTo>
                      <a:lnTo>
                        <a:pt x="2655" y="38"/>
                      </a:lnTo>
                      <a:lnTo>
                        <a:pt x="2655" y="40"/>
                      </a:lnTo>
                      <a:lnTo>
                        <a:pt x="2655" y="45"/>
                      </a:lnTo>
                      <a:lnTo>
                        <a:pt x="2655" y="47"/>
                      </a:lnTo>
                      <a:lnTo>
                        <a:pt x="2653" y="49"/>
                      </a:lnTo>
                      <a:lnTo>
                        <a:pt x="2653" y="52"/>
                      </a:lnTo>
                      <a:lnTo>
                        <a:pt x="2653" y="54"/>
                      </a:lnTo>
                      <a:lnTo>
                        <a:pt x="2653" y="56"/>
                      </a:lnTo>
                      <a:lnTo>
                        <a:pt x="2653" y="59"/>
                      </a:lnTo>
                      <a:lnTo>
                        <a:pt x="2653" y="61"/>
                      </a:lnTo>
                      <a:lnTo>
                        <a:pt x="2653" y="68"/>
                      </a:lnTo>
                      <a:lnTo>
                        <a:pt x="2653" y="71"/>
                      </a:lnTo>
                      <a:lnTo>
                        <a:pt x="2653" y="73"/>
                      </a:lnTo>
                      <a:lnTo>
                        <a:pt x="2655" y="73"/>
                      </a:lnTo>
                      <a:lnTo>
                        <a:pt x="2655" y="75"/>
                      </a:lnTo>
                      <a:lnTo>
                        <a:pt x="2657" y="78"/>
                      </a:lnTo>
                      <a:lnTo>
                        <a:pt x="2657" y="80"/>
                      </a:lnTo>
                      <a:lnTo>
                        <a:pt x="2657" y="82"/>
                      </a:lnTo>
                      <a:lnTo>
                        <a:pt x="2657" y="85"/>
                      </a:lnTo>
                      <a:lnTo>
                        <a:pt x="2657" y="87"/>
                      </a:lnTo>
                      <a:lnTo>
                        <a:pt x="2655" y="90"/>
                      </a:lnTo>
                      <a:lnTo>
                        <a:pt x="2655" y="92"/>
                      </a:lnTo>
                      <a:lnTo>
                        <a:pt x="2655" y="94"/>
                      </a:lnTo>
                      <a:lnTo>
                        <a:pt x="2655" y="99"/>
                      </a:lnTo>
                      <a:lnTo>
                        <a:pt x="2655" y="101"/>
                      </a:lnTo>
                      <a:lnTo>
                        <a:pt x="2655" y="104"/>
                      </a:lnTo>
                      <a:lnTo>
                        <a:pt x="2657" y="104"/>
                      </a:lnTo>
                      <a:lnTo>
                        <a:pt x="2657" y="106"/>
                      </a:lnTo>
                      <a:lnTo>
                        <a:pt x="2660" y="106"/>
                      </a:lnTo>
                      <a:lnTo>
                        <a:pt x="2660" y="108"/>
                      </a:lnTo>
                      <a:lnTo>
                        <a:pt x="2660" y="111"/>
                      </a:lnTo>
                      <a:lnTo>
                        <a:pt x="2660" y="113"/>
                      </a:lnTo>
                      <a:lnTo>
                        <a:pt x="2662" y="116"/>
                      </a:lnTo>
                      <a:lnTo>
                        <a:pt x="2662" y="116"/>
                      </a:lnTo>
                      <a:lnTo>
                        <a:pt x="2662" y="118"/>
                      </a:lnTo>
                      <a:lnTo>
                        <a:pt x="2662" y="120"/>
                      </a:lnTo>
                      <a:lnTo>
                        <a:pt x="2662" y="123"/>
                      </a:lnTo>
                      <a:lnTo>
                        <a:pt x="2662" y="125"/>
                      </a:lnTo>
                      <a:lnTo>
                        <a:pt x="2660" y="127"/>
                      </a:lnTo>
                      <a:lnTo>
                        <a:pt x="2660" y="132"/>
                      </a:lnTo>
                      <a:lnTo>
                        <a:pt x="2660" y="134"/>
                      </a:lnTo>
                      <a:lnTo>
                        <a:pt x="2660" y="137"/>
                      </a:lnTo>
                      <a:lnTo>
                        <a:pt x="2660" y="139"/>
                      </a:lnTo>
                      <a:lnTo>
                        <a:pt x="2660" y="141"/>
                      </a:lnTo>
                      <a:lnTo>
                        <a:pt x="2660" y="144"/>
                      </a:lnTo>
                      <a:lnTo>
                        <a:pt x="2660" y="146"/>
                      </a:lnTo>
                      <a:lnTo>
                        <a:pt x="2660" y="149"/>
                      </a:lnTo>
                      <a:lnTo>
                        <a:pt x="2660" y="151"/>
                      </a:lnTo>
                      <a:lnTo>
                        <a:pt x="2657" y="151"/>
                      </a:lnTo>
                      <a:lnTo>
                        <a:pt x="2657" y="153"/>
                      </a:lnTo>
                      <a:lnTo>
                        <a:pt x="2655" y="156"/>
                      </a:lnTo>
                      <a:lnTo>
                        <a:pt x="2653" y="156"/>
                      </a:lnTo>
                      <a:lnTo>
                        <a:pt x="2653" y="158"/>
                      </a:lnTo>
                      <a:lnTo>
                        <a:pt x="2650" y="158"/>
                      </a:lnTo>
                      <a:lnTo>
                        <a:pt x="2650" y="160"/>
                      </a:lnTo>
                      <a:lnTo>
                        <a:pt x="2648" y="160"/>
                      </a:lnTo>
                      <a:lnTo>
                        <a:pt x="2648" y="165"/>
                      </a:lnTo>
                      <a:lnTo>
                        <a:pt x="2650" y="167"/>
                      </a:lnTo>
                      <a:lnTo>
                        <a:pt x="2650" y="170"/>
                      </a:lnTo>
                      <a:lnTo>
                        <a:pt x="2653" y="170"/>
                      </a:lnTo>
                      <a:lnTo>
                        <a:pt x="2653" y="172"/>
                      </a:lnTo>
                      <a:lnTo>
                        <a:pt x="2653" y="172"/>
                      </a:lnTo>
                      <a:lnTo>
                        <a:pt x="2653" y="175"/>
                      </a:lnTo>
                      <a:lnTo>
                        <a:pt x="2650" y="175"/>
                      </a:lnTo>
                      <a:lnTo>
                        <a:pt x="2650" y="177"/>
                      </a:lnTo>
                      <a:lnTo>
                        <a:pt x="2650" y="179"/>
                      </a:lnTo>
                      <a:lnTo>
                        <a:pt x="2648" y="182"/>
                      </a:lnTo>
                      <a:lnTo>
                        <a:pt x="2648" y="184"/>
                      </a:lnTo>
                      <a:lnTo>
                        <a:pt x="2650" y="186"/>
                      </a:lnTo>
                      <a:lnTo>
                        <a:pt x="2650" y="189"/>
                      </a:lnTo>
                      <a:lnTo>
                        <a:pt x="2650" y="191"/>
                      </a:lnTo>
                      <a:lnTo>
                        <a:pt x="2648" y="191"/>
                      </a:lnTo>
                      <a:lnTo>
                        <a:pt x="2648" y="196"/>
                      </a:lnTo>
                      <a:lnTo>
                        <a:pt x="2648" y="198"/>
                      </a:lnTo>
                      <a:lnTo>
                        <a:pt x="2648" y="201"/>
                      </a:lnTo>
                      <a:lnTo>
                        <a:pt x="2648" y="203"/>
                      </a:lnTo>
                      <a:lnTo>
                        <a:pt x="2645" y="203"/>
                      </a:lnTo>
                      <a:lnTo>
                        <a:pt x="2645" y="205"/>
                      </a:lnTo>
                      <a:lnTo>
                        <a:pt x="2645" y="210"/>
                      </a:lnTo>
                      <a:lnTo>
                        <a:pt x="2645" y="212"/>
                      </a:lnTo>
                      <a:lnTo>
                        <a:pt x="2645" y="215"/>
                      </a:lnTo>
                      <a:lnTo>
                        <a:pt x="2645" y="217"/>
                      </a:lnTo>
                      <a:lnTo>
                        <a:pt x="2645" y="219"/>
                      </a:lnTo>
                      <a:lnTo>
                        <a:pt x="2648" y="222"/>
                      </a:lnTo>
                      <a:lnTo>
                        <a:pt x="2648" y="224"/>
                      </a:lnTo>
                      <a:lnTo>
                        <a:pt x="2648" y="229"/>
                      </a:lnTo>
                      <a:lnTo>
                        <a:pt x="2648" y="229"/>
                      </a:lnTo>
                      <a:lnTo>
                        <a:pt x="2648" y="234"/>
                      </a:lnTo>
                      <a:lnTo>
                        <a:pt x="2648" y="236"/>
                      </a:lnTo>
                      <a:lnTo>
                        <a:pt x="2648" y="238"/>
                      </a:lnTo>
                      <a:lnTo>
                        <a:pt x="2648" y="241"/>
                      </a:lnTo>
                      <a:lnTo>
                        <a:pt x="2650" y="245"/>
                      </a:lnTo>
                      <a:lnTo>
                        <a:pt x="2650" y="248"/>
                      </a:lnTo>
                      <a:lnTo>
                        <a:pt x="2650" y="250"/>
                      </a:lnTo>
                      <a:lnTo>
                        <a:pt x="2650" y="253"/>
                      </a:lnTo>
                      <a:lnTo>
                        <a:pt x="2650" y="255"/>
                      </a:lnTo>
                      <a:lnTo>
                        <a:pt x="2650" y="257"/>
                      </a:lnTo>
                      <a:lnTo>
                        <a:pt x="2650" y="260"/>
                      </a:lnTo>
                      <a:lnTo>
                        <a:pt x="2650" y="262"/>
                      </a:lnTo>
                      <a:lnTo>
                        <a:pt x="2648" y="269"/>
                      </a:lnTo>
                      <a:lnTo>
                        <a:pt x="2648" y="271"/>
                      </a:lnTo>
                      <a:lnTo>
                        <a:pt x="2648" y="274"/>
                      </a:lnTo>
                      <a:lnTo>
                        <a:pt x="2650" y="276"/>
                      </a:lnTo>
                      <a:lnTo>
                        <a:pt x="2655" y="281"/>
                      </a:lnTo>
                      <a:lnTo>
                        <a:pt x="2655" y="283"/>
                      </a:lnTo>
                      <a:lnTo>
                        <a:pt x="2655" y="286"/>
                      </a:lnTo>
                      <a:lnTo>
                        <a:pt x="2655" y="286"/>
                      </a:lnTo>
                      <a:lnTo>
                        <a:pt x="2655" y="288"/>
                      </a:lnTo>
                      <a:lnTo>
                        <a:pt x="2655" y="293"/>
                      </a:lnTo>
                      <a:lnTo>
                        <a:pt x="2653" y="297"/>
                      </a:lnTo>
                      <a:lnTo>
                        <a:pt x="2653" y="300"/>
                      </a:lnTo>
                      <a:lnTo>
                        <a:pt x="2653" y="302"/>
                      </a:lnTo>
                      <a:lnTo>
                        <a:pt x="2653" y="305"/>
                      </a:lnTo>
                      <a:lnTo>
                        <a:pt x="2653" y="307"/>
                      </a:lnTo>
                      <a:lnTo>
                        <a:pt x="2653" y="312"/>
                      </a:lnTo>
                      <a:lnTo>
                        <a:pt x="2653" y="316"/>
                      </a:lnTo>
                      <a:lnTo>
                        <a:pt x="2650" y="319"/>
                      </a:lnTo>
                      <a:lnTo>
                        <a:pt x="2650" y="321"/>
                      </a:lnTo>
                      <a:lnTo>
                        <a:pt x="2650" y="326"/>
                      </a:lnTo>
                      <a:lnTo>
                        <a:pt x="2650" y="328"/>
                      </a:lnTo>
                      <a:lnTo>
                        <a:pt x="2650" y="330"/>
                      </a:lnTo>
                      <a:lnTo>
                        <a:pt x="2650" y="333"/>
                      </a:lnTo>
                      <a:lnTo>
                        <a:pt x="2650" y="335"/>
                      </a:lnTo>
                      <a:lnTo>
                        <a:pt x="2648" y="335"/>
                      </a:lnTo>
                      <a:lnTo>
                        <a:pt x="2648" y="338"/>
                      </a:lnTo>
                      <a:lnTo>
                        <a:pt x="2648" y="340"/>
                      </a:lnTo>
                      <a:lnTo>
                        <a:pt x="2648" y="340"/>
                      </a:lnTo>
                      <a:lnTo>
                        <a:pt x="2648" y="342"/>
                      </a:lnTo>
                      <a:lnTo>
                        <a:pt x="2648" y="342"/>
                      </a:lnTo>
                      <a:lnTo>
                        <a:pt x="2645" y="345"/>
                      </a:lnTo>
                      <a:lnTo>
                        <a:pt x="2645" y="347"/>
                      </a:lnTo>
                      <a:lnTo>
                        <a:pt x="2645" y="349"/>
                      </a:lnTo>
                      <a:lnTo>
                        <a:pt x="2645" y="352"/>
                      </a:lnTo>
                      <a:lnTo>
                        <a:pt x="2645" y="354"/>
                      </a:lnTo>
                      <a:lnTo>
                        <a:pt x="2645" y="356"/>
                      </a:lnTo>
                      <a:lnTo>
                        <a:pt x="2643" y="364"/>
                      </a:lnTo>
                      <a:lnTo>
                        <a:pt x="2643" y="368"/>
                      </a:lnTo>
                      <a:lnTo>
                        <a:pt x="2643" y="371"/>
                      </a:lnTo>
                      <a:lnTo>
                        <a:pt x="2641" y="371"/>
                      </a:lnTo>
                      <a:lnTo>
                        <a:pt x="2643" y="373"/>
                      </a:lnTo>
                      <a:lnTo>
                        <a:pt x="2643" y="378"/>
                      </a:lnTo>
                      <a:lnTo>
                        <a:pt x="2643" y="380"/>
                      </a:lnTo>
                      <a:lnTo>
                        <a:pt x="2643" y="382"/>
                      </a:lnTo>
                      <a:lnTo>
                        <a:pt x="2643" y="385"/>
                      </a:lnTo>
                      <a:lnTo>
                        <a:pt x="2643" y="387"/>
                      </a:lnTo>
                      <a:lnTo>
                        <a:pt x="2643" y="390"/>
                      </a:lnTo>
                      <a:lnTo>
                        <a:pt x="2641" y="390"/>
                      </a:lnTo>
                      <a:lnTo>
                        <a:pt x="2641" y="392"/>
                      </a:lnTo>
                      <a:lnTo>
                        <a:pt x="2638" y="392"/>
                      </a:lnTo>
                      <a:lnTo>
                        <a:pt x="2636" y="392"/>
                      </a:lnTo>
                      <a:lnTo>
                        <a:pt x="2634" y="392"/>
                      </a:lnTo>
                      <a:lnTo>
                        <a:pt x="2634" y="394"/>
                      </a:lnTo>
                      <a:lnTo>
                        <a:pt x="2634" y="397"/>
                      </a:lnTo>
                      <a:lnTo>
                        <a:pt x="2634" y="399"/>
                      </a:lnTo>
                      <a:lnTo>
                        <a:pt x="2634" y="399"/>
                      </a:lnTo>
                      <a:lnTo>
                        <a:pt x="2634" y="401"/>
                      </a:lnTo>
                      <a:lnTo>
                        <a:pt x="2634" y="404"/>
                      </a:lnTo>
                      <a:lnTo>
                        <a:pt x="2631" y="406"/>
                      </a:lnTo>
                      <a:lnTo>
                        <a:pt x="2631" y="408"/>
                      </a:lnTo>
                      <a:lnTo>
                        <a:pt x="2631" y="411"/>
                      </a:lnTo>
                      <a:lnTo>
                        <a:pt x="2631" y="418"/>
                      </a:lnTo>
                      <a:lnTo>
                        <a:pt x="2631" y="420"/>
                      </a:lnTo>
                      <a:lnTo>
                        <a:pt x="2631" y="423"/>
                      </a:lnTo>
                      <a:lnTo>
                        <a:pt x="2629" y="427"/>
                      </a:lnTo>
                      <a:lnTo>
                        <a:pt x="2629" y="430"/>
                      </a:lnTo>
                      <a:lnTo>
                        <a:pt x="2627" y="430"/>
                      </a:lnTo>
                      <a:lnTo>
                        <a:pt x="2627" y="432"/>
                      </a:lnTo>
                      <a:lnTo>
                        <a:pt x="2627" y="434"/>
                      </a:lnTo>
                      <a:lnTo>
                        <a:pt x="2627" y="437"/>
                      </a:lnTo>
                      <a:lnTo>
                        <a:pt x="2624" y="442"/>
                      </a:lnTo>
                      <a:lnTo>
                        <a:pt x="2624" y="444"/>
                      </a:lnTo>
                      <a:lnTo>
                        <a:pt x="2624" y="446"/>
                      </a:lnTo>
                      <a:lnTo>
                        <a:pt x="2624" y="449"/>
                      </a:lnTo>
                      <a:lnTo>
                        <a:pt x="2624" y="451"/>
                      </a:lnTo>
                      <a:lnTo>
                        <a:pt x="2622" y="451"/>
                      </a:lnTo>
                      <a:lnTo>
                        <a:pt x="2622" y="453"/>
                      </a:lnTo>
                      <a:lnTo>
                        <a:pt x="2622" y="456"/>
                      </a:lnTo>
                      <a:lnTo>
                        <a:pt x="2622" y="456"/>
                      </a:lnTo>
                      <a:lnTo>
                        <a:pt x="2619" y="458"/>
                      </a:lnTo>
                      <a:lnTo>
                        <a:pt x="2619" y="460"/>
                      </a:lnTo>
                      <a:lnTo>
                        <a:pt x="2622" y="465"/>
                      </a:lnTo>
                      <a:lnTo>
                        <a:pt x="2619" y="465"/>
                      </a:lnTo>
                      <a:lnTo>
                        <a:pt x="2619" y="468"/>
                      </a:lnTo>
                      <a:lnTo>
                        <a:pt x="2617" y="470"/>
                      </a:lnTo>
                      <a:lnTo>
                        <a:pt x="2615" y="472"/>
                      </a:lnTo>
                      <a:lnTo>
                        <a:pt x="2615" y="475"/>
                      </a:lnTo>
                      <a:lnTo>
                        <a:pt x="2615" y="477"/>
                      </a:lnTo>
                      <a:lnTo>
                        <a:pt x="2615" y="479"/>
                      </a:lnTo>
                      <a:lnTo>
                        <a:pt x="2615" y="482"/>
                      </a:lnTo>
                      <a:lnTo>
                        <a:pt x="2615" y="484"/>
                      </a:lnTo>
                      <a:lnTo>
                        <a:pt x="2615" y="489"/>
                      </a:lnTo>
                      <a:lnTo>
                        <a:pt x="2615" y="491"/>
                      </a:lnTo>
                      <a:lnTo>
                        <a:pt x="2615" y="493"/>
                      </a:lnTo>
                      <a:lnTo>
                        <a:pt x="2615" y="496"/>
                      </a:lnTo>
                      <a:lnTo>
                        <a:pt x="2612" y="498"/>
                      </a:lnTo>
                      <a:lnTo>
                        <a:pt x="2612" y="501"/>
                      </a:lnTo>
                      <a:lnTo>
                        <a:pt x="2612" y="503"/>
                      </a:lnTo>
                      <a:lnTo>
                        <a:pt x="2612" y="505"/>
                      </a:lnTo>
                      <a:lnTo>
                        <a:pt x="2612" y="508"/>
                      </a:lnTo>
                      <a:lnTo>
                        <a:pt x="2612" y="512"/>
                      </a:lnTo>
                      <a:lnTo>
                        <a:pt x="2610" y="512"/>
                      </a:lnTo>
                      <a:lnTo>
                        <a:pt x="2610" y="515"/>
                      </a:lnTo>
                      <a:lnTo>
                        <a:pt x="2608" y="515"/>
                      </a:lnTo>
                      <a:lnTo>
                        <a:pt x="2608" y="517"/>
                      </a:lnTo>
                      <a:lnTo>
                        <a:pt x="2605" y="517"/>
                      </a:lnTo>
                      <a:lnTo>
                        <a:pt x="2605" y="519"/>
                      </a:lnTo>
                      <a:lnTo>
                        <a:pt x="2605" y="524"/>
                      </a:lnTo>
                      <a:lnTo>
                        <a:pt x="2605" y="527"/>
                      </a:lnTo>
                      <a:lnTo>
                        <a:pt x="2605" y="529"/>
                      </a:lnTo>
                      <a:lnTo>
                        <a:pt x="2603" y="529"/>
                      </a:lnTo>
                      <a:lnTo>
                        <a:pt x="2603" y="531"/>
                      </a:lnTo>
                      <a:lnTo>
                        <a:pt x="2603" y="534"/>
                      </a:lnTo>
                      <a:lnTo>
                        <a:pt x="2603" y="536"/>
                      </a:lnTo>
                      <a:lnTo>
                        <a:pt x="2603" y="538"/>
                      </a:lnTo>
                      <a:lnTo>
                        <a:pt x="2603" y="541"/>
                      </a:lnTo>
                      <a:lnTo>
                        <a:pt x="2603" y="543"/>
                      </a:lnTo>
                      <a:lnTo>
                        <a:pt x="2603" y="545"/>
                      </a:lnTo>
                      <a:lnTo>
                        <a:pt x="2601" y="548"/>
                      </a:lnTo>
                      <a:lnTo>
                        <a:pt x="2598" y="553"/>
                      </a:lnTo>
                      <a:lnTo>
                        <a:pt x="2596" y="555"/>
                      </a:lnTo>
                      <a:lnTo>
                        <a:pt x="2596" y="560"/>
                      </a:lnTo>
                      <a:lnTo>
                        <a:pt x="2593" y="562"/>
                      </a:lnTo>
                      <a:lnTo>
                        <a:pt x="2591" y="567"/>
                      </a:lnTo>
                      <a:lnTo>
                        <a:pt x="2591" y="569"/>
                      </a:lnTo>
                      <a:lnTo>
                        <a:pt x="2591" y="569"/>
                      </a:lnTo>
                      <a:lnTo>
                        <a:pt x="2586" y="576"/>
                      </a:lnTo>
                      <a:lnTo>
                        <a:pt x="2584" y="579"/>
                      </a:lnTo>
                      <a:lnTo>
                        <a:pt x="2582" y="583"/>
                      </a:lnTo>
                      <a:lnTo>
                        <a:pt x="2582" y="586"/>
                      </a:lnTo>
                      <a:lnTo>
                        <a:pt x="2582" y="590"/>
                      </a:lnTo>
                      <a:lnTo>
                        <a:pt x="2579" y="597"/>
                      </a:lnTo>
                      <a:lnTo>
                        <a:pt x="2579" y="600"/>
                      </a:lnTo>
                      <a:lnTo>
                        <a:pt x="2577" y="605"/>
                      </a:lnTo>
                      <a:lnTo>
                        <a:pt x="2577" y="607"/>
                      </a:lnTo>
                      <a:lnTo>
                        <a:pt x="2575" y="612"/>
                      </a:lnTo>
                      <a:lnTo>
                        <a:pt x="2575" y="614"/>
                      </a:lnTo>
                      <a:lnTo>
                        <a:pt x="2572" y="614"/>
                      </a:lnTo>
                      <a:lnTo>
                        <a:pt x="2570" y="621"/>
                      </a:lnTo>
                      <a:lnTo>
                        <a:pt x="2568" y="623"/>
                      </a:lnTo>
                      <a:lnTo>
                        <a:pt x="2568" y="626"/>
                      </a:lnTo>
                      <a:lnTo>
                        <a:pt x="2565" y="626"/>
                      </a:lnTo>
                      <a:lnTo>
                        <a:pt x="2565" y="628"/>
                      </a:lnTo>
                      <a:lnTo>
                        <a:pt x="2563" y="631"/>
                      </a:lnTo>
                      <a:lnTo>
                        <a:pt x="2563" y="633"/>
                      </a:lnTo>
                      <a:lnTo>
                        <a:pt x="2560" y="633"/>
                      </a:lnTo>
                      <a:lnTo>
                        <a:pt x="2560" y="635"/>
                      </a:lnTo>
                      <a:lnTo>
                        <a:pt x="2558" y="638"/>
                      </a:lnTo>
                      <a:lnTo>
                        <a:pt x="2556" y="640"/>
                      </a:lnTo>
                      <a:lnTo>
                        <a:pt x="2553" y="640"/>
                      </a:lnTo>
                      <a:lnTo>
                        <a:pt x="2553" y="642"/>
                      </a:lnTo>
                      <a:lnTo>
                        <a:pt x="2551" y="642"/>
                      </a:lnTo>
                      <a:lnTo>
                        <a:pt x="2549" y="645"/>
                      </a:lnTo>
                      <a:lnTo>
                        <a:pt x="2549" y="647"/>
                      </a:lnTo>
                      <a:lnTo>
                        <a:pt x="2546" y="649"/>
                      </a:lnTo>
                      <a:lnTo>
                        <a:pt x="2544" y="652"/>
                      </a:lnTo>
                      <a:lnTo>
                        <a:pt x="2539" y="657"/>
                      </a:lnTo>
                      <a:lnTo>
                        <a:pt x="2537" y="659"/>
                      </a:lnTo>
                      <a:lnTo>
                        <a:pt x="2534" y="661"/>
                      </a:lnTo>
                      <a:lnTo>
                        <a:pt x="2534" y="664"/>
                      </a:lnTo>
                      <a:lnTo>
                        <a:pt x="2534" y="666"/>
                      </a:lnTo>
                      <a:lnTo>
                        <a:pt x="2532" y="666"/>
                      </a:lnTo>
                      <a:lnTo>
                        <a:pt x="2532" y="668"/>
                      </a:lnTo>
                      <a:lnTo>
                        <a:pt x="2530" y="668"/>
                      </a:lnTo>
                      <a:lnTo>
                        <a:pt x="2530" y="671"/>
                      </a:lnTo>
                      <a:lnTo>
                        <a:pt x="2527" y="671"/>
                      </a:lnTo>
                      <a:lnTo>
                        <a:pt x="2527" y="673"/>
                      </a:lnTo>
                      <a:lnTo>
                        <a:pt x="2527" y="675"/>
                      </a:lnTo>
                      <a:lnTo>
                        <a:pt x="2525" y="675"/>
                      </a:lnTo>
                      <a:lnTo>
                        <a:pt x="2525" y="678"/>
                      </a:lnTo>
                      <a:lnTo>
                        <a:pt x="2523" y="678"/>
                      </a:lnTo>
                      <a:lnTo>
                        <a:pt x="2523" y="680"/>
                      </a:lnTo>
                      <a:lnTo>
                        <a:pt x="2520" y="682"/>
                      </a:lnTo>
                      <a:lnTo>
                        <a:pt x="2520" y="682"/>
                      </a:lnTo>
                      <a:lnTo>
                        <a:pt x="2520" y="685"/>
                      </a:lnTo>
                      <a:lnTo>
                        <a:pt x="2518" y="685"/>
                      </a:lnTo>
                      <a:lnTo>
                        <a:pt x="2518" y="687"/>
                      </a:lnTo>
                      <a:lnTo>
                        <a:pt x="2513" y="692"/>
                      </a:lnTo>
                      <a:lnTo>
                        <a:pt x="2511" y="694"/>
                      </a:lnTo>
                      <a:lnTo>
                        <a:pt x="2508" y="697"/>
                      </a:lnTo>
                      <a:lnTo>
                        <a:pt x="2506" y="697"/>
                      </a:lnTo>
                      <a:lnTo>
                        <a:pt x="2506" y="699"/>
                      </a:lnTo>
                      <a:lnTo>
                        <a:pt x="2506" y="701"/>
                      </a:lnTo>
                      <a:lnTo>
                        <a:pt x="2504" y="701"/>
                      </a:lnTo>
                      <a:lnTo>
                        <a:pt x="2504" y="704"/>
                      </a:lnTo>
                      <a:lnTo>
                        <a:pt x="2501" y="704"/>
                      </a:lnTo>
                      <a:lnTo>
                        <a:pt x="2501" y="706"/>
                      </a:lnTo>
                      <a:lnTo>
                        <a:pt x="2499" y="708"/>
                      </a:lnTo>
                      <a:lnTo>
                        <a:pt x="2497" y="711"/>
                      </a:lnTo>
                      <a:lnTo>
                        <a:pt x="2494" y="713"/>
                      </a:lnTo>
                      <a:lnTo>
                        <a:pt x="2492" y="716"/>
                      </a:lnTo>
                      <a:lnTo>
                        <a:pt x="2492" y="718"/>
                      </a:lnTo>
                      <a:lnTo>
                        <a:pt x="2492" y="720"/>
                      </a:lnTo>
                      <a:lnTo>
                        <a:pt x="2492" y="723"/>
                      </a:lnTo>
                      <a:lnTo>
                        <a:pt x="2492" y="725"/>
                      </a:lnTo>
                      <a:lnTo>
                        <a:pt x="2492" y="727"/>
                      </a:lnTo>
                      <a:lnTo>
                        <a:pt x="2492" y="730"/>
                      </a:lnTo>
                      <a:lnTo>
                        <a:pt x="2490" y="730"/>
                      </a:lnTo>
                      <a:lnTo>
                        <a:pt x="2492" y="732"/>
                      </a:lnTo>
                      <a:lnTo>
                        <a:pt x="2492" y="734"/>
                      </a:lnTo>
                      <a:lnTo>
                        <a:pt x="2492" y="737"/>
                      </a:lnTo>
                      <a:lnTo>
                        <a:pt x="2492" y="739"/>
                      </a:lnTo>
                      <a:lnTo>
                        <a:pt x="2494" y="739"/>
                      </a:lnTo>
                      <a:lnTo>
                        <a:pt x="2492" y="739"/>
                      </a:lnTo>
                      <a:lnTo>
                        <a:pt x="2490" y="739"/>
                      </a:lnTo>
                      <a:lnTo>
                        <a:pt x="2487" y="742"/>
                      </a:lnTo>
                      <a:lnTo>
                        <a:pt x="2487" y="744"/>
                      </a:lnTo>
                      <a:lnTo>
                        <a:pt x="2485" y="744"/>
                      </a:lnTo>
                      <a:lnTo>
                        <a:pt x="2485" y="746"/>
                      </a:lnTo>
                      <a:lnTo>
                        <a:pt x="2482" y="746"/>
                      </a:lnTo>
                      <a:lnTo>
                        <a:pt x="2482" y="749"/>
                      </a:lnTo>
                      <a:lnTo>
                        <a:pt x="2482" y="751"/>
                      </a:lnTo>
                      <a:lnTo>
                        <a:pt x="2480" y="751"/>
                      </a:lnTo>
                      <a:lnTo>
                        <a:pt x="2480" y="753"/>
                      </a:lnTo>
                      <a:lnTo>
                        <a:pt x="2478" y="753"/>
                      </a:lnTo>
                      <a:lnTo>
                        <a:pt x="2478" y="753"/>
                      </a:lnTo>
                      <a:lnTo>
                        <a:pt x="2475" y="753"/>
                      </a:lnTo>
                      <a:lnTo>
                        <a:pt x="2475" y="756"/>
                      </a:lnTo>
                      <a:lnTo>
                        <a:pt x="2473" y="756"/>
                      </a:lnTo>
                      <a:lnTo>
                        <a:pt x="2473" y="758"/>
                      </a:lnTo>
                      <a:lnTo>
                        <a:pt x="2471" y="760"/>
                      </a:lnTo>
                      <a:lnTo>
                        <a:pt x="2468" y="763"/>
                      </a:lnTo>
                      <a:lnTo>
                        <a:pt x="2468" y="765"/>
                      </a:lnTo>
                      <a:lnTo>
                        <a:pt x="2464" y="768"/>
                      </a:lnTo>
                      <a:lnTo>
                        <a:pt x="2464" y="770"/>
                      </a:lnTo>
                      <a:lnTo>
                        <a:pt x="2461" y="770"/>
                      </a:lnTo>
                      <a:lnTo>
                        <a:pt x="2461" y="772"/>
                      </a:lnTo>
                      <a:lnTo>
                        <a:pt x="2456" y="779"/>
                      </a:lnTo>
                      <a:lnTo>
                        <a:pt x="2454" y="782"/>
                      </a:lnTo>
                      <a:lnTo>
                        <a:pt x="2454" y="784"/>
                      </a:lnTo>
                      <a:lnTo>
                        <a:pt x="2452" y="784"/>
                      </a:lnTo>
                      <a:lnTo>
                        <a:pt x="2452" y="786"/>
                      </a:lnTo>
                      <a:lnTo>
                        <a:pt x="2449" y="786"/>
                      </a:lnTo>
                      <a:lnTo>
                        <a:pt x="2447" y="789"/>
                      </a:lnTo>
                      <a:lnTo>
                        <a:pt x="2445" y="791"/>
                      </a:lnTo>
                      <a:lnTo>
                        <a:pt x="2440" y="796"/>
                      </a:lnTo>
                      <a:lnTo>
                        <a:pt x="2435" y="796"/>
                      </a:lnTo>
                      <a:lnTo>
                        <a:pt x="2433" y="798"/>
                      </a:lnTo>
                      <a:lnTo>
                        <a:pt x="2431" y="801"/>
                      </a:lnTo>
                      <a:lnTo>
                        <a:pt x="2428" y="801"/>
                      </a:lnTo>
                      <a:lnTo>
                        <a:pt x="2423" y="805"/>
                      </a:lnTo>
                      <a:lnTo>
                        <a:pt x="2421" y="805"/>
                      </a:lnTo>
                      <a:lnTo>
                        <a:pt x="2421" y="808"/>
                      </a:lnTo>
                      <a:lnTo>
                        <a:pt x="2421" y="808"/>
                      </a:lnTo>
                      <a:lnTo>
                        <a:pt x="2421" y="810"/>
                      </a:lnTo>
                      <a:lnTo>
                        <a:pt x="2421" y="812"/>
                      </a:lnTo>
                      <a:lnTo>
                        <a:pt x="2421" y="815"/>
                      </a:lnTo>
                      <a:lnTo>
                        <a:pt x="2419" y="817"/>
                      </a:lnTo>
                      <a:lnTo>
                        <a:pt x="2419" y="820"/>
                      </a:lnTo>
                      <a:lnTo>
                        <a:pt x="2416" y="820"/>
                      </a:lnTo>
                      <a:lnTo>
                        <a:pt x="2414" y="822"/>
                      </a:lnTo>
                      <a:lnTo>
                        <a:pt x="2409" y="827"/>
                      </a:lnTo>
                      <a:lnTo>
                        <a:pt x="2409" y="829"/>
                      </a:lnTo>
                      <a:lnTo>
                        <a:pt x="2409" y="831"/>
                      </a:lnTo>
                      <a:lnTo>
                        <a:pt x="2409" y="834"/>
                      </a:lnTo>
                      <a:lnTo>
                        <a:pt x="2409" y="836"/>
                      </a:lnTo>
                      <a:lnTo>
                        <a:pt x="2409" y="838"/>
                      </a:lnTo>
                      <a:lnTo>
                        <a:pt x="2407" y="841"/>
                      </a:lnTo>
                      <a:lnTo>
                        <a:pt x="2407" y="843"/>
                      </a:lnTo>
                      <a:lnTo>
                        <a:pt x="2405" y="843"/>
                      </a:lnTo>
                      <a:lnTo>
                        <a:pt x="2405" y="845"/>
                      </a:lnTo>
                      <a:lnTo>
                        <a:pt x="2405" y="848"/>
                      </a:lnTo>
                      <a:lnTo>
                        <a:pt x="2405" y="850"/>
                      </a:lnTo>
                      <a:lnTo>
                        <a:pt x="2405" y="853"/>
                      </a:lnTo>
                      <a:lnTo>
                        <a:pt x="2402" y="853"/>
                      </a:lnTo>
                      <a:lnTo>
                        <a:pt x="2402" y="853"/>
                      </a:lnTo>
                      <a:lnTo>
                        <a:pt x="2402" y="855"/>
                      </a:lnTo>
                      <a:lnTo>
                        <a:pt x="2400" y="855"/>
                      </a:lnTo>
                      <a:lnTo>
                        <a:pt x="2400" y="857"/>
                      </a:lnTo>
                      <a:lnTo>
                        <a:pt x="2397" y="857"/>
                      </a:lnTo>
                      <a:lnTo>
                        <a:pt x="2397" y="860"/>
                      </a:lnTo>
                      <a:lnTo>
                        <a:pt x="2395" y="860"/>
                      </a:lnTo>
                      <a:lnTo>
                        <a:pt x="2393" y="860"/>
                      </a:lnTo>
                      <a:lnTo>
                        <a:pt x="2390" y="862"/>
                      </a:lnTo>
                      <a:lnTo>
                        <a:pt x="2386" y="864"/>
                      </a:lnTo>
                      <a:lnTo>
                        <a:pt x="2383" y="867"/>
                      </a:lnTo>
                      <a:lnTo>
                        <a:pt x="2381" y="869"/>
                      </a:lnTo>
                      <a:lnTo>
                        <a:pt x="2379" y="871"/>
                      </a:lnTo>
                      <a:lnTo>
                        <a:pt x="2379" y="874"/>
                      </a:lnTo>
                      <a:lnTo>
                        <a:pt x="2374" y="876"/>
                      </a:lnTo>
                      <a:lnTo>
                        <a:pt x="2371" y="879"/>
                      </a:lnTo>
                      <a:lnTo>
                        <a:pt x="2369" y="881"/>
                      </a:lnTo>
                      <a:lnTo>
                        <a:pt x="2367" y="883"/>
                      </a:lnTo>
                      <a:lnTo>
                        <a:pt x="2364" y="886"/>
                      </a:lnTo>
                      <a:lnTo>
                        <a:pt x="2362" y="888"/>
                      </a:lnTo>
                      <a:lnTo>
                        <a:pt x="2360" y="888"/>
                      </a:lnTo>
                      <a:lnTo>
                        <a:pt x="2355" y="888"/>
                      </a:lnTo>
                      <a:lnTo>
                        <a:pt x="2353" y="890"/>
                      </a:lnTo>
                      <a:lnTo>
                        <a:pt x="2348" y="890"/>
                      </a:lnTo>
                      <a:lnTo>
                        <a:pt x="2345" y="893"/>
                      </a:lnTo>
                      <a:lnTo>
                        <a:pt x="2343" y="895"/>
                      </a:lnTo>
                      <a:lnTo>
                        <a:pt x="2341" y="895"/>
                      </a:lnTo>
                      <a:lnTo>
                        <a:pt x="2341" y="897"/>
                      </a:lnTo>
                      <a:lnTo>
                        <a:pt x="2338" y="897"/>
                      </a:lnTo>
                      <a:lnTo>
                        <a:pt x="2338" y="900"/>
                      </a:lnTo>
                      <a:lnTo>
                        <a:pt x="2336" y="900"/>
                      </a:lnTo>
                      <a:lnTo>
                        <a:pt x="2334" y="900"/>
                      </a:lnTo>
                      <a:lnTo>
                        <a:pt x="2331" y="900"/>
                      </a:lnTo>
                      <a:lnTo>
                        <a:pt x="2329" y="900"/>
                      </a:lnTo>
                      <a:lnTo>
                        <a:pt x="2327" y="900"/>
                      </a:lnTo>
                      <a:lnTo>
                        <a:pt x="2324" y="900"/>
                      </a:lnTo>
                      <a:lnTo>
                        <a:pt x="2324" y="902"/>
                      </a:lnTo>
                      <a:lnTo>
                        <a:pt x="2322" y="902"/>
                      </a:lnTo>
                      <a:lnTo>
                        <a:pt x="2319" y="902"/>
                      </a:lnTo>
                      <a:lnTo>
                        <a:pt x="2317" y="902"/>
                      </a:lnTo>
                      <a:lnTo>
                        <a:pt x="2315" y="902"/>
                      </a:lnTo>
                      <a:lnTo>
                        <a:pt x="2312" y="902"/>
                      </a:lnTo>
                      <a:lnTo>
                        <a:pt x="2312" y="900"/>
                      </a:lnTo>
                      <a:lnTo>
                        <a:pt x="2310" y="897"/>
                      </a:lnTo>
                      <a:lnTo>
                        <a:pt x="2310" y="895"/>
                      </a:lnTo>
                      <a:lnTo>
                        <a:pt x="2308" y="893"/>
                      </a:lnTo>
                      <a:lnTo>
                        <a:pt x="2308" y="890"/>
                      </a:lnTo>
                      <a:lnTo>
                        <a:pt x="2308" y="888"/>
                      </a:lnTo>
                      <a:lnTo>
                        <a:pt x="2305" y="886"/>
                      </a:lnTo>
                      <a:lnTo>
                        <a:pt x="2303" y="883"/>
                      </a:lnTo>
                      <a:lnTo>
                        <a:pt x="2303" y="881"/>
                      </a:lnTo>
                      <a:lnTo>
                        <a:pt x="2301" y="881"/>
                      </a:lnTo>
                      <a:lnTo>
                        <a:pt x="2296" y="881"/>
                      </a:lnTo>
                      <a:lnTo>
                        <a:pt x="2294" y="881"/>
                      </a:lnTo>
                      <a:lnTo>
                        <a:pt x="2291" y="881"/>
                      </a:lnTo>
                      <a:lnTo>
                        <a:pt x="2289" y="881"/>
                      </a:lnTo>
                      <a:lnTo>
                        <a:pt x="2286" y="881"/>
                      </a:lnTo>
                      <a:lnTo>
                        <a:pt x="2284" y="883"/>
                      </a:lnTo>
                      <a:lnTo>
                        <a:pt x="2282" y="886"/>
                      </a:lnTo>
                      <a:lnTo>
                        <a:pt x="2279" y="886"/>
                      </a:lnTo>
                      <a:lnTo>
                        <a:pt x="2277" y="888"/>
                      </a:lnTo>
                      <a:lnTo>
                        <a:pt x="2275" y="888"/>
                      </a:lnTo>
                      <a:lnTo>
                        <a:pt x="2275" y="890"/>
                      </a:lnTo>
                      <a:lnTo>
                        <a:pt x="2272" y="890"/>
                      </a:lnTo>
                      <a:lnTo>
                        <a:pt x="2270" y="893"/>
                      </a:lnTo>
                      <a:lnTo>
                        <a:pt x="2268" y="893"/>
                      </a:lnTo>
                      <a:lnTo>
                        <a:pt x="2265" y="893"/>
                      </a:lnTo>
                      <a:lnTo>
                        <a:pt x="2263" y="893"/>
                      </a:lnTo>
                      <a:lnTo>
                        <a:pt x="2260" y="893"/>
                      </a:lnTo>
                      <a:lnTo>
                        <a:pt x="2258" y="893"/>
                      </a:lnTo>
                      <a:lnTo>
                        <a:pt x="2256" y="893"/>
                      </a:lnTo>
                      <a:lnTo>
                        <a:pt x="2251" y="893"/>
                      </a:lnTo>
                      <a:lnTo>
                        <a:pt x="2251" y="893"/>
                      </a:lnTo>
                      <a:lnTo>
                        <a:pt x="2249" y="893"/>
                      </a:lnTo>
                      <a:lnTo>
                        <a:pt x="2246" y="893"/>
                      </a:lnTo>
                      <a:lnTo>
                        <a:pt x="2244" y="893"/>
                      </a:lnTo>
                      <a:lnTo>
                        <a:pt x="2242" y="893"/>
                      </a:lnTo>
                      <a:lnTo>
                        <a:pt x="2239" y="893"/>
                      </a:lnTo>
                      <a:lnTo>
                        <a:pt x="2237" y="893"/>
                      </a:lnTo>
                      <a:lnTo>
                        <a:pt x="2232" y="895"/>
                      </a:lnTo>
                      <a:lnTo>
                        <a:pt x="2230" y="893"/>
                      </a:lnTo>
                      <a:lnTo>
                        <a:pt x="2227" y="893"/>
                      </a:lnTo>
                      <a:lnTo>
                        <a:pt x="2223" y="893"/>
                      </a:lnTo>
                      <a:lnTo>
                        <a:pt x="2220" y="890"/>
                      </a:lnTo>
                      <a:lnTo>
                        <a:pt x="2220" y="893"/>
                      </a:lnTo>
                      <a:lnTo>
                        <a:pt x="2218" y="893"/>
                      </a:lnTo>
                      <a:lnTo>
                        <a:pt x="2216" y="893"/>
                      </a:lnTo>
                      <a:lnTo>
                        <a:pt x="2213" y="893"/>
                      </a:lnTo>
                      <a:lnTo>
                        <a:pt x="2211" y="893"/>
                      </a:lnTo>
                      <a:lnTo>
                        <a:pt x="2211" y="895"/>
                      </a:lnTo>
                      <a:lnTo>
                        <a:pt x="2208" y="895"/>
                      </a:lnTo>
                      <a:lnTo>
                        <a:pt x="2206" y="895"/>
                      </a:lnTo>
                      <a:lnTo>
                        <a:pt x="2201" y="895"/>
                      </a:lnTo>
                      <a:lnTo>
                        <a:pt x="2199" y="895"/>
                      </a:lnTo>
                      <a:lnTo>
                        <a:pt x="2197" y="895"/>
                      </a:lnTo>
                      <a:lnTo>
                        <a:pt x="2194" y="895"/>
                      </a:lnTo>
                      <a:lnTo>
                        <a:pt x="2194" y="893"/>
                      </a:lnTo>
                      <a:lnTo>
                        <a:pt x="2192" y="893"/>
                      </a:lnTo>
                      <a:lnTo>
                        <a:pt x="2190" y="893"/>
                      </a:lnTo>
                      <a:lnTo>
                        <a:pt x="2187" y="893"/>
                      </a:lnTo>
                      <a:lnTo>
                        <a:pt x="2187" y="895"/>
                      </a:lnTo>
                      <a:lnTo>
                        <a:pt x="2185" y="895"/>
                      </a:lnTo>
                      <a:lnTo>
                        <a:pt x="2182" y="895"/>
                      </a:lnTo>
                      <a:lnTo>
                        <a:pt x="2182" y="897"/>
                      </a:lnTo>
                      <a:lnTo>
                        <a:pt x="2180" y="900"/>
                      </a:lnTo>
                      <a:lnTo>
                        <a:pt x="2180" y="902"/>
                      </a:lnTo>
                      <a:lnTo>
                        <a:pt x="2178" y="905"/>
                      </a:lnTo>
                      <a:lnTo>
                        <a:pt x="2175" y="907"/>
                      </a:lnTo>
                      <a:lnTo>
                        <a:pt x="2173" y="909"/>
                      </a:lnTo>
                      <a:lnTo>
                        <a:pt x="2171" y="909"/>
                      </a:lnTo>
                      <a:lnTo>
                        <a:pt x="2171" y="954"/>
                      </a:lnTo>
                      <a:lnTo>
                        <a:pt x="2171" y="999"/>
                      </a:lnTo>
                      <a:lnTo>
                        <a:pt x="2171" y="1042"/>
                      </a:lnTo>
                      <a:lnTo>
                        <a:pt x="2171" y="1086"/>
                      </a:lnTo>
                      <a:lnTo>
                        <a:pt x="2171" y="1098"/>
                      </a:lnTo>
                      <a:lnTo>
                        <a:pt x="2171" y="1134"/>
                      </a:lnTo>
                      <a:lnTo>
                        <a:pt x="2168" y="1179"/>
                      </a:lnTo>
                      <a:lnTo>
                        <a:pt x="2168" y="1223"/>
                      </a:lnTo>
                      <a:lnTo>
                        <a:pt x="2168" y="1268"/>
                      </a:lnTo>
                      <a:lnTo>
                        <a:pt x="2168" y="1313"/>
                      </a:lnTo>
                      <a:lnTo>
                        <a:pt x="2168" y="1361"/>
                      </a:lnTo>
                      <a:lnTo>
                        <a:pt x="2168" y="1405"/>
                      </a:lnTo>
                      <a:lnTo>
                        <a:pt x="2168" y="1410"/>
                      </a:lnTo>
                      <a:lnTo>
                        <a:pt x="2168" y="1450"/>
                      </a:lnTo>
                      <a:lnTo>
                        <a:pt x="2168" y="1490"/>
                      </a:lnTo>
                      <a:lnTo>
                        <a:pt x="2166" y="1500"/>
                      </a:lnTo>
                      <a:lnTo>
                        <a:pt x="2166" y="1507"/>
                      </a:lnTo>
                      <a:lnTo>
                        <a:pt x="2166" y="1531"/>
                      </a:lnTo>
                      <a:lnTo>
                        <a:pt x="2166" y="1533"/>
                      </a:lnTo>
                      <a:lnTo>
                        <a:pt x="2166" y="1535"/>
                      </a:lnTo>
                      <a:lnTo>
                        <a:pt x="2166" y="1538"/>
                      </a:lnTo>
                      <a:lnTo>
                        <a:pt x="2166" y="1583"/>
                      </a:lnTo>
                      <a:lnTo>
                        <a:pt x="2166" y="1630"/>
                      </a:lnTo>
                      <a:lnTo>
                        <a:pt x="2166" y="1675"/>
                      </a:lnTo>
                      <a:lnTo>
                        <a:pt x="2166" y="1717"/>
                      </a:lnTo>
                      <a:lnTo>
                        <a:pt x="2166" y="1762"/>
                      </a:lnTo>
                      <a:lnTo>
                        <a:pt x="2166" y="1809"/>
                      </a:lnTo>
                      <a:lnTo>
                        <a:pt x="2208" y="1809"/>
                      </a:lnTo>
                      <a:lnTo>
                        <a:pt x="2253" y="1809"/>
                      </a:lnTo>
                      <a:lnTo>
                        <a:pt x="2298" y="1809"/>
                      </a:lnTo>
                      <a:lnTo>
                        <a:pt x="2341" y="1812"/>
                      </a:lnTo>
                      <a:lnTo>
                        <a:pt x="2360" y="1812"/>
                      </a:lnTo>
                      <a:lnTo>
                        <a:pt x="2341" y="1814"/>
                      </a:lnTo>
                      <a:lnTo>
                        <a:pt x="2338" y="1814"/>
                      </a:lnTo>
                      <a:lnTo>
                        <a:pt x="2336" y="1814"/>
                      </a:lnTo>
                      <a:lnTo>
                        <a:pt x="2334" y="1814"/>
                      </a:lnTo>
                      <a:lnTo>
                        <a:pt x="2331" y="1816"/>
                      </a:lnTo>
                      <a:lnTo>
                        <a:pt x="2329" y="1819"/>
                      </a:lnTo>
                      <a:lnTo>
                        <a:pt x="2327" y="1819"/>
                      </a:lnTo>
                      <a:lnTo>
                        <a:pt x="2324" y="1821"/>
                      </a:lnTo>
                      <a:lnTo>
                        <a:pt x="2322" y="1824"/>
                      </a:lnTo>
                      <a:lnTo>
                        <a:pt x="2319" y="1826"/>
                      </a:lnTo>
                      <a:lnTo>
                        <a:pt x="2317" y="1828"/>
                      </a:lnTo>
                      <a:lnTo>
                        <a:pt x="2315" y="1831"/>
                      </a:lnTo>
                      <a:lnTo>
                        <a:pt x="2310" y="1838"/>
                      </a:lnTo>
                      <a:lnTo>
                        <a:pt x="2308" y="1842"/>
                      </a:lnTo>
                      <a:lnTo>
                        <a:pt x="2305" y="1847"/>
                      </a:lnTo>
                      <a:lnTo>
                        <a:pt x="2303" y="1850"/>
                      </a:lnTo>
                      <a:lnTo>
                        <a:pt x="2301" y="1854"/>
                      </a:lnTo>
                      <a:lnTo>
                        <a:pt x="2296" y="1859"/>
                      </a:lnTo>
                      <a:lnTo>
                        <a:pt x="2294" y="1861"/>
                      </a:lnTo>
                      <a:lnTo>
                        <a:pt x="2291" y="1864"/>
                      </a:lnTo>
                      <a:lnTo>
                        <a:pt x="2289" y="1866"/>
                      </a:lnTo>
                      <a:lnTo>
                        <a:pt x="2286" y="1868"/>
                      </a:lnTo>
                      <a:lnTo>
                        <a:pt x="2284" y="1871"/>
                      </a:lnTo>
                      <a:lnTo>
                        <a:pt x="2282" y="1871"/>
                      </a:lnTo>
                      <a:lnTo>
                        <a:pt x="2279" y="1871"/>
                      </a:lnTo>
                      <a:lnTo>
                        <a:pt x="2277" y="1873"/>
                      </a:lnTo>
                      <a:lnTo>
                        <a:pt x="2275" y="1873"/>
                      </a:lnTo>
                      <a:lnTo>
                        <a:pt x="2275" y="1876"/>
                      </a:lnTo>
                      <a:lnTo>
                        <a:pt x="2272" y="1878"/>
                      </a:lnTo>
                      <a:lnTo>
                        <a:pt x="2270" y="1878"/>
                      </a:lnTo>
                      <a:lnTo>
                        <a:pt x="2268" y="1880"/>
                      </a:lnTo>
                      <a:lnTo>
                        <a:pt x="2265" y="1880"/>
                      </a:lnTo>
                      <a:lnTo>
                        <a:pt x="2263" y="1883"/>
                      </a:lnTo>
                      <a:lnTo>
                        <a:pt x="2260" y="1883"/>
                      </a:lnTo>
                      <a:lnTo>
                        <a:pt x="2258" y="1883"/>
                      </a:lnTo>
                      <a:lnTo>
                        <a:pt x="2253" y="1885"/>
                      </a:lnTo>
                      <a:lnTo>
                        <a:pt x="2251" y="1885"/>
                      </a:lnTo>
                      <a:lnTo>
                        <a:pt x="2251" y="1885"/>
                      </a:lnTo>
                      <a:lnTo>
                        <a:pt x="2249" y="1887"/>
                      </a:lnTo>
                      <a:lnTo>
                        <a:pt x="2246" y="1887"/>
                      </a:lnTo>
                      <a:lnTo>
                        <a:pt x="2239" y="1887"/>
                      </a:lnTo>
                      <a:lnTo>
                        <a:pt x="2232" y="1890"/>
                      </a:lnTo>
                      <a:lnTo>
                        <a:pt x="2227" y="1890"/>
                      </a:lnTo>
                      <a:lnTo>
                        <a:pt x="2220" y="1890"/>
                      </a:lnTo>
                      <a:lnTo>
                        <a:pt x="2213" y="1890"/>
                      </a:lnTo>
                      <a:lnTo>
                        <a:pt x="2206" y="1892"/>
                      </a:lnTo>
                      <a:lnTo>
                        <a:pt x="2199" y="1892"/>
                      </a:lnTo>
                      <a:lnTo>
                        <a:pt x="2194" y="1892"/>
                      </a:lnTo>
                      <a:lnTo>
                        <a:pt x="2187" y="1892"/>
                      </a:lnTo>
                      <a:lnTo>
                        <a:pt x="2182" y="1892"/>
                      </a:lnTo>
                      <a:lnTo>
                        <a:pt x="2180" y="1892"/>
                      </a:lnTo>
                      <a:lnTo>
                        <a:pt x="2175" y="1892"/>
                      </a:lnTo>
                      <a:lnTo>
                        <a:pt x="2173" y="1892"/>
                      </a:lnTo>
                      <a:lnTo>
                        <a:pt x="2168" y="1892"/>
                      </a:lnTo>
                      <a:lnTo>
                        <a:pt x="2166" y="1892"/>
                      </a:lnTo>
                      <a:lnTo>
                        <a:pt x="2161" y="1890"/>
                      </a:lnTo>
                      <a:lnTo>
                        <a:pt x="2157" y="1890"/>
                      </a:lnTo>
                      <a:lnTo>
                        <a:pt x="2154" y="1890"/>
                      </a:lnTo>
                      <a:lnTo>
                        <a:pt x="2152" y="1890"/>
                      </a:lnTo>
                      <a:lnTo>
                        <a:pt x="2147" y="1887"/>
                      </a:lnTo>
                      <a:lnTo>
                        <a:pt x="2142" y="1887"/>
                      </a:lnTo>
                      <a:lnTo>
                        <a:pt x="2138" y="1887"/>
                      </a:lnTo>
                      <a:lnTo>
                        <a:pt x="2135" y="1885"/>
                      </a:lnTo>
                      <a:lnTo>
                        <a:pt x="2131" y="1885"/>
                      </a:lnTo>
                      <a:lnTo>
                        <a:pt x="2126" y="1885"/>
                      </a:lnTo>
                      <a:lnTo>
                        <a:pt x="2121" y="1885"/>
                      </a:lnTo>
                      <a:lnTo>
                        <a:pt x="2119" y="1883"/>
                      </a:lnTo>
                      <a:lnTo>
                        <a:pt x="2114" y="1883"/>
                      </a:lnTo>
                      <a:lnTo>
                        <a:pt x="2109" y="1883"/>
                      </a:lnTo>
                      <a:lnTo>
                        <a:pt x="2105" y="1883"/>
                      </a:lnTo>
                      <a:lnTo>
                        <a:pt x="2100" y="1883"/>
                      </a:lnTo>
                      <a:lnTo>
                        <a:pt x="2093" y="1883"/>
                      </a:lnTo>
                      <a:lnTo>
                        <a:pt x="2081" y="1883"/>
                      </a:lnTo>
                      <a:lnTo>
                        <a:pt x="2076" y="1883"/>
                      </a:lnTo>
                      <a:lnTo>
                        <a:pt x="2067" y="1883"/>
                      </a:lnTo>
                      <a:lnTo>
                        <a:pt x="2057" y="1883"/>
                      </a:lnTo>
                      <a:lnTo>
                        <a:pt x="2045" y="1883"/>
                      </a:lnTo>
                      <a:lnTo>
                        <a:pt x="2034" y="1883"/>
                      </a:lnTo>
                      <a:lnTo>
                        <a:pt x="2001" y="1883"/>
                      </a:lnTo>
                      <a:lnTo>
                        <a:pt x="1984" y="1883"/>
                      </a:lnTo>
                      <a:lnTo>
                        <a:pt x="1984" y="1887"/>
                      </a:lnTo>
                      <a:lnTo>
                        <a:pt x="1982" y="1892"/>
                      </a:lnTo>
                      <a:lnTo>
                        <a:pt x="1982" y="1894"/>
                      </a:lnTo>
                      <a:lnTo>
                        <a:pt x="1982" y="1899"/>
                      </a:lnTo>
                      <a:lnTo>
                        <a:pt x="1982" y="1906"/>
                      </a:lnTo>
                      <a:lnTo>
                        <a:pt x="1982" y="1909"/>
                      </a:lnTo>
                      <a:lnTo>
                        <a:pt x="1982" y="1918"/>
                      </a:lnTo>
                      <a:lnTo>
                        <a:pt x="1982" y="1925"/>
                      </a:lnTo>
                      <a:lnTo>
                        <a:pt x="1982" y="1930"/>
                      </a:lnTo>
                      <a:lnTo>
                        <a:pt x="1982" y="1932"/>
                      </a:lnTo>
                      <a:lnTo>
                        <a:pt x="1982" y="1949"/>
                      </a:lnTo>
                      <a:lnTo>
                        <a:pt x="1982" y="1956"/>
                      </a:lnTo>
                      <a:lnTo>
                        <a:pt x="1984" y="1965"/>
                      </a:lnTo>
                      <a:lnTo>
                        <a:pt x="1984" y="1972"/>
                      </a:lnTo>
                      <a:lnTo>
                        <a:pt x="1984" y="1982"/>
                      </a:lnTo>
                      <a:lnTo>
                        <a:pt x="1984" y="1987"/>
                      </a:lnTo>
                      <a:lnTo>
                        <a:pt x="1984" y="1994"/>
                      </a:lnTo>
                      <a:lnTo>
                        <a:pt x="1984" y="2003"/>
                      </a:lnTo>
                      <a:lnTo>
                        <a:pt x="1984" y="2022"/>
                      </a:lnTo>
                      <a:lnTo>
                        <a:pt x="1984" y="2027"/>
                      </a:lnTo>
                      <a:lnTo>
                        <a:pt x="1984" y="2036"/>
                      </a:lnTo>
                      <a:lnTo>
                        <a:pt x="1984" y="2043"/>
                      </a:lnTo>
                      <a:lnTo>
                        <a:pt x="1984" y="2053"/>
                      </a:lnTo>
                      <a:lnTo>
                        <a:pt x="1984" y="2062"/>
                      </a:lnTo>
                      <a:lnTo>
                        <a:pt x="1984" y="2069"/>
                      </a:lnTo>
                      <a:lnTo>
                        <a:pt x="1984" y="2079"/>
                      </a:lnTo>
                      <a:lnTo>
                        <a:pt x="1984" y="2088"/>
                      </a:lnTo>
                      <a:lnTo>
                        <a:pt x="1984" y="2095"/>
                      </a:lnTo>
                      <a:lnTo>
                        <a:pt x="1984" y="2102"/>
                      </a:lnTo>
                      <a:lnTo>
                        <a:pt x="1984" y="2098"/>
                      </a:lnTo>
                      <a:lnTo>
                        <a:pt x="1984" y="2112"/>
                      </a:lnTo>
                      <a:lnTo>
                        <a:pt x="1984" y="2121"/>
                      </a:lnTo>
                      <a:lnTo>
                        <a:pt x="1984" y="2128"/>
                      </a:lnTo>
                      <a:lnTo>
                        <a:pt x="1984" y="2133"/>
                      </a:lnTo>
                      <a:lnTo>
                        <a:pt x="1984" y="2135"/>
                      </a:lnTo>
                      <a:lnTo>
                        <a:pt x="1982" y="2135"/>
                      </a:lnTo>
                      <a:lnTo>
                        <a:pt x="1944" y="2135"/>
                      </a:lnTo>
                      <a:lnTo>
                        <a:pt x="1939" y="2135"/>
                      </a:lnTo>
                      <a:lnTo>
                        <a:pt x="1918" y="2133"/>
                      </a:lnTo>
                      <a:lnTo>
                        <a:pt x="1911" y="2133"/>
                      </a:lnTo>
                      <a:lnTo>
                        <a:pt x="1904" y="2131"/>
                      </a:lnTo>
                      <a:lnTo>
                        <a:pt x="1901" y="2131"/>
                      </a:lnTo>
                      <a:lnTo>
                        <a:pt x="1899" y="2131"/>
                      </a:lnTo>
                      <a:lnTo>
                        <a:pt x="1897" y="2131"/>
                      </a:lnTo>
                      <a:lnTo>
                        <a:pt x="1890" y="2133"/>
                      </a:lnTo>
                      <a:lnTo>
                        <a:pt x="1887" y="2133"/>
                      </a:lnTo>
                      <a:lnTo>
                        <a:pt x="1885" y="2133"/>
                      </a:lnTo>
                      <a:lnTo>
                        <a:pt x="1873" y="2133"/>
                      </a:lnTo>
                      <a:lnTo>
                        <a:pt x="1866" y="2135"/>
                      </a:lnTo>
                      <a:lnTo>
                        <a:pt x="1864" y="2135"/>
                      </a:lnTo>
                      <a:lnTo>
                        <a:pt x="1849" y="2135"/>
                      </a:lnTo>
                      <a:lnTo>
                        <a:pt x="1847" y="2138"/>
                      </a:lnTo>
                      <a:lnTo>
                        <a:pt x="1845" y="2138"/>
                      </a:lnTo>
                      <a:lnTo>
                        <a:pt x="1842" y="2138"/>
                      </a:lnTo>
                      <a:lnTo>
                        <a:pt x="1838" y="2138"/>
                      </a:lnTo>
                      <a:lnTo>
                        <a:pt x="1835" y="2138"/>
                      </a:lnTo>
                      <a:lnTo>
                        <a:pt x="1833" y="2140"/>
                      </a:lnTo>
                      <a:lnTo>
                        <a:pt x="1831" y="2140"/>
                      </a:lnTo>
                      <a:lnTo>
                        <a:pt x="1828" y="2140"/>
                      </a:lnTo>
                      <a:lnTo>
                        <a:pt x="1828" y="2142"/>
                      </a:lnTo>
                      <a:lnTo>
                        <a:pt x="1826" y="2142"/>
                      </a:lnTo>
                      <a:lnTo>
                        <a:pt x="1826" y="2145"/>
                      </a:lnTo>
                      <a:lnTo>
                        <a:pt x="1821" y="2147"/>
                      </a:lnTo>
                      <a:lnTo>
                        <a:pt x="1821" y="2150"/>
                      </a:lnTo>
                      <a:lnTo>
                        <a:pt x="1819" y="2150"/>
                      </a:lnTo>
                      <a:lnTo>
                        <a:pt x="1816" y="2150"/>
                      </a:lnTo>
                      <a:lnTo>
                        <a:pt x="1816" y="2152"/>
                      </a:lnTo>
                      <a:lnTo>
                        <a:pt x="1814" y="2152"/>
                      </a:lnTo>
                      <a:lnTo>
                        <a:pt x="1812" y="2152"/>
                      </a:lnTo>
                      <a:lnTo>
                        <a:pt x="1809" y="2152"/>
                      </a:lnTo>
                      <a:lnTo>
                        <a:pt x="1802" y="2152"/>
                      </a:lnTo>
                      <a:lnTo>
                        <a:pt x="1800" y="2152"/>
                      </a:lnTo>
                      <a:lnTo>
                        <a:pt x="1795" y="2152"/>
                      </a:lnTo>
                      <a:lnTo>
                        <a:pt x="1790" y="2152"/>
                      </a:lnTo>
                      <a:lnTo>
                        <a:pt x="1788" y="2152"/>
                      </a:lnTo>
                      <a:lnTo>
                        <a:pt x="1788" y="2166"/>
                      </a:lnTo>
                      <a:lnTo>
                        <a:pt x="1790" y="2166"/>
                      </a:lnTo>
                      <a:lnTo>
                        <a:pt x="1793" y="2166"/>
                      </a:lnTo>
                      <a:lnTo>
                        <a:pt x="1795" y="2166"/>
                      </a:lnTo>
                      <a:lnTo>
                        <a:pt x="1797" y="2166"/>
                      </a:lnTo>
                      <a:lnTo>
                        <a:pt x="1797" y="2166"/>
                      </a:lnTo>
                      <a:lnTo>
                        <a:pt x="1800" y="2166"/>
                      </a:lnTo>
                      <a:lnTo>
                        <a:pt x="1800" y="2176"/>
                      </a:lnTo>
                      <a:lnTo>
                        <a:pt x="1802" y="2176"/>
                      </a:lnTo>
                      <a:lnTo>
                        <a:pt x="1805" y="2176"/>
                      </a:lnTo>
                      <a:lnTo>
                        <a:pt x="1805" y="2185"/>
                      </a:lnTo>
                      <a:lnTo>
                        <a:pt x="1802" y="2199"/>
                      </a:lnTo>
                      <a:lnTo>
                        <a:pt x="1802" y="2204"/>
                      </a:lnTo>
                      <a:lnTo>
                        <a:pt x="1802" y="2206"/>
                      </a:lnTo>
                      <a:lnTo>
                        <a:pt x="1802" y="2211"/>
                      </a:lnTo>
                      <a:lnTo>
                        <a:pt x="1802" y="2213"/>
                      </a:lnTo>
                      <a:lnTo>
                        <a:pt x="1802" y="2216"/>
                      </a:lnTo>
                      <a:lnTo>
                        <a:pt x="1802" y="2220"/>
                      </a:lnTo>
                      <a:lnTo>
                        <a:pt x="1802" y="2232"/>
                      </a:lnTo>
                      <a:lnTo>
                        <a:pt x="1802" y="2235"/>
                      </a:lnTo>
                      <a:lnTo>
                        <a:pt x="1802" y="2265"/>
                      </a:lnTo>
                      <a:lnTo>
                        <a:pt x="1802" y="2268"/>
                      </a:lnTo>
                      <a:lnTo>
                        <a:pt x="1809" y="2268"/>
                      </a:lnTo>
                      <a:lnTo>
                        <a:pt x="1821" y="2268"/>
                      </a:lnTo>
                      <a:lnTo>
                        <a:pt x="1828" y="2268"/>
                      </a:lnTo>
                      <a:lnTo>
                        <a:pt x="1835" y="2268"/>
                      </a:lnTo>
                      <a:lnTo>
                        <a:pt x="1835" y="2272"/>
                      </a:lnTo>
                      <a:lnTo>
                        <a:pt x="1835" y="2277"/>
                      </a:lnTo>
                      <a:lnTo>
                        <a:pt x="1835" y="2279"/>
                      </a:lnTo>
                      <a:lnTo>
                        <a:pt x="1835" y="2287"/>
                      </a:lnTo>
                      <a:lnTo>
                        <a:pt x="1835" y="2289"/>
                      </a:lnTo>
                      <a:lnTo>
                        <a:pt x="1835" y="2291"/>
                      </a:lnTo>
                      <a:lnTo>
                        <a:pt x="1835" y="2298"/>
                      </a:lnTo>
                      <a:lnTo>
                        <a:pt x="1831" y="2298"/>
                      </a:lnTo>
                      <a:lnTo>
                        <a:pt x="1823" y="2298"/>
                      </a:lnTo>
                      <a:lnTo>
                        <a:pt x="1816" y="2298"/>
                      </a:lnTo>
                      <a:lnTo>
                        <a:pt x="1814" y="2305"/>
                      </a:lnTo>
                      <a:lnTo>
                        <a:pt x="1814" y="2310"/>
                      </a:lnTo>
                      <a:lnTo>
                        <a:pt x="1814" y="2313"/>
                      </a:lnTo>
                      <a:lnTo>
                        <a:pt x="1814" y="2315"/>
                      </a:lnTo>
                      <a:lnTo>
                        <a:pt x="1814" y="2320"/>
                      </a:lnTo>
                      <a:lnTo>
                        <a:pt x="1812" y="2322"/>
                      </a:lnTo>
                      <a:lnTo>
                        <a:pt x="1816" y="2322"/>
                      </a:lnTo>
                      <a:lnTo>
                        <a:pt x="1819" y="2322"/>
                      </a:lnTo>
                      <a:lnTo>
                        <a:pt x="1819" y="2324"/>
                      </a:lnTo>
                      <a:lnTo>
                        <a:pt x="1819" y="2329"/>
                      </a:lnTo>
                      <a:lnTo>
                        <a:pt x="1819" y="2334"/>
                      </a:lnTo>
                      <a:lnTo>
                        <a:pt x="1819" y="2336"/>
                      </a:lnTo>
                      <a:lnTo>
                        <a:pt x="1819" y="2339"/>
                      </a:lnTo>
                      <a:lnTo>
                        <a:pt x="1819" y="2341"/>
                      </a:lnTo>
                      <a:lnTo>
                        <a:pt x="1819" y="2343"/>
                      </a:lnTo>
                      <a:lnTo>
                        <a:pt x="1819" y="2346"/>
                      </a:lnTo>
                      <a:lnTo>
                        <a:pt x="1819" y="2348"/>
                      </a:lnTo>
                      <a:lnTo>
                        <a:pt x="1819" y="2350"/>
                      </a:lnTo>
                      <a:lnTo>
                        <a:pt x="1819" y="2353"/>
                      </a:lnTo>
                      <a:lnTo>
                        <a:pt x="1814" y="2353"/>
                      </a:lnTo>
                      <a:lnTo>
                        <a:pt x="1807" y="2353"/>
                      </a:lnTo>
                      <a:lnTo>
                        <a:pt x="1802" y="2353"/>
                      </a:lnTo>
                      <a:lnTo>
                        <a:pt x="1802" y="2355"/>
                      </a:lnTo>
                      <a:lnTo>
                        <a:pt x="1800" y="2360"/>
                      </a:lnTo>
                      <a:lnTo>
                        <a:pt x="1802" y="2360"/>
                      </a:lnTo>
                      <a:lnTo>
                        <a:pt x="1805" y="2360"/>
                      </a:lnTo>
                      <a:lnTo>
                        <a:pt x="1805" y="2362"/>
                      </a:lnTo>
                      <a:lnTo>
                        <a:pt x="1807" y="2362"/>
                      </a:lnTo>
                      <a:lnTo>
                        <a:pt x="1807" y="2365"/>
                      </a:lnTo>
                      <a:lnTo>
                        <a:pt x="1809" y="2365"/>
                      </a:lnTo>
                      <a:lnTo>
                        <a:pt x="1809" y="2367"/>
                      </a:lnTo>
                      <a:lnTo>
                        <a:pt x="1809" y="2374"/>
                      </a:lnTo>
                      <a:lnTo>
                        <a:pt x="1809" y="2376"/>
                      </a:lnTo>
                      <a:lnTo>
                        <a:pt x="1809" y="2379"/>
                      </a:lnTo>
                      <a:lnTo>
                        <a:pt x="1809" y="2383"/>
                      </a:lnTo>
                      <a:lnTo>
                        <a:pt x="1807" y="2383"/>
                      </a:lnTo>
                      <a:lnTo>
                        <a:pt x="1805" y="2386"/>
                      </a:lnTo>
                      <a:lnTo>
                        <a:pt x="1805" y="2395"/>
                      </a:lnTo>
                      <a:lnTo>
                        <a:pt x="1805" y="2400"/>
                      </a:lnTo>
                      <a:lnTo>
                        <a:pt x="1802" y="2400"/>
                      </a:lnTo>
                      <a:lnTo>
                        <a:pt x="1802" y="2412"/>
                      </a:lnTo>
                      <a:lnTo>
                        <a:pt x="1802" y="2419"/>
                      </a:lnTo>
                      <a:lnTo>
                        <a:pt x="1802" y="2424"/>
                      </a:lnTo>
                      <a:lnTo>
                        <a:pt x="1802" y="2428"/>
                      </a:lnTo>
                      <a:lnTo>
                        <a:pt x="1802" y="2435"/>
                      </a:lnTo>
                      <a:lnTo>
                        <a:pt x="1802" y="2438"/>
                      </a:lnTo>
                      <a:lnTo>
                        <a:pt x="1802" y="2454"/>
                      </a:lnTo>
                      <a:lnTo>
                        <a:pt x="1802" y="2457"/>
                      </a:lnTo>
                      <a:lnTo>
                        <a:pt x="1802" y="2461"/>
                      </a:lnTo>
                      <a:lnTo>
                        <a:pt x="1802" y="2464"/>
                      </a:lnTo>
                      <a:lnTo>
                        <a:pt x="1802" y="2466"/>
                      </a:lnTo>
                      <a:lnTo>
                        <a:pt x="1802" y="2468"/>
                      </a:lnTo>
                      <a:lnTo>
                        <a:pt x="1802" y="2471"/>
                      </a:lnTo>
                      <a:lnTo>
                        <a:pt x="1802" y="2473"/>
                      </a:lnTo>
                      <a:lnTo>
                        <a:pt x="1802" y="2476"/>
                      </a:lnTo>
                      <a:lnTo>
                        <a:pt x="1802" y="2478"/>
                      </a:lnTo>
                      <a:lnTo>
                        <a:pt x="1802" y="2483"/>
                      </a:lnTo>
                      <a:lnTo>
                        <a:pt x="1802" y="2485"/>
                      </a:lnTo>
                      <a:lnTo>
                        <a:pt x="1802" y="2487"/>
                      </a:lnTo>
                      <a:lnTo>
                        <a:pt x="1802" y="2490"/>
                      </a:lnTo>
                      <a:lnTo>
                        <a:pt x="1802" y="2492"/>
                      </a:lnTo>
                      <a:lnTo>
                        <a:pt x="1802" y="2499"/>
                      </a:lnTo>
                      <a:lnTo>
                        <a:pt x="1802" y="2513"/>
                      </a:lnTo>
                      <a:lnTo>
                        <a:pt x="1802" y="2537"/>
                      </a:lnTo>
                      <a:lnTo>
                        <a:pt x="1760" y="2537"/>
                      </a:lnTo>
                      <a:lnTo>
                        <a:pt x="1757" y="2537"/>
                      </a:lnTo>
                      <a:lnTo>
                        <a:pt x="1757" y="2556"/>
                      </a:lnTo>
                      <a:lnTo>
                        <a:pt x="1757" y="2561"/>
                      </a:lnTo>
                      <a:lnTo>
                        <a:pt x="1757" y="2565"/>
                      </a:lnTo>
                      <a:lnTo>
                        <a:pt x="1757" y="2570"/>
                      </a:lnTo>
                      <a:lnTo>
                        <a:pt x="1757" y="2575"/>
                      </a:lnTo>
                      <a:lnTo>
                        <a:pt x="1757" y="2582"/>
                      </a:lnTo>
                      <a:lnTo>
                        <a:pt x="1760" y="2582"/>
                      </a:lnTo>
                      <a:lnTo>
                        <a:pt x="1764" y="2582"/>
                      </a:lnTo>
                      <a:lnTo>
                        <a:pt x="1769" y="2582"/>
                      </a:lnTo>
                      <a:lnTo>
                        <a:pt x="1771" y="2582"/>
                      </a:lnTo>
                      <a:lnTo>
                        <a:pt x="1774" y="2582"/>
                      </a:lnTo>
                      <a:lnTo>
                        <a:pt x="1790" y="2582"/>
                      </a:lnTo>
                      <a:lnTo>
                        <a:pt x="1805" y="2582"/>
                      </a:lnTo>
                      <a:lnTo>
                        <a:pt x="1809" y="2582"/>
                      </a:lnTo>
                      <a:lnTo>
                        <a:pt x="1819" y="2582"/>
                      </a:lnTo>
                      <a:lnTo>
                        <a:pt x="1821" y="2582"/>
                      </a:lnTo>
                      <a:lnTo>
                        <a:pt x="1821" y="2594"/>
                      </a:lnTo>
                      <a:lnTo>
                        <a:pt x="1821" y="2608"/>
                      </a:lnTo>
                      <a:lnTo>
                        <a:pt x="1821" y="2613"/>
                      </a:lnTo>
                      <a:lnTo>
                        <a:pt x="1821" y="2622"/>
                      </a:lnTo>
                      <a:lnTo>
                        <a:pt x="1821" y="2627"/>
                      </a:lnTo>
                      <a:lnTo>
                        <a:pt x="1821" y="2631"/>
                      </a:lnTo>
                      <a:lnTo>
                        <a:pt x="1821" y="2641"/>
                      </a:lnTo>
                      <a:lnTo>
                        <a:pt x="1821" y="2643"/>
                      </a:lnTo>
                      <a:lnTo>
                        <a:pt x="1821" y="2662"/>
                      </a:lnTo>
                      <a:lnTo>
                        <a:pt x="1821" y="2669"/>
                      </a:lnTo>
                      <a:lnTo>
                        <a:pt x="1821" y="2672"/>
                      </a:lnTo>
                      <a:lnTo>
                        <a:pt x="1821" y="2679"/>
                      </a:lnTo>
                      <a:lnTo>
                        <a:pt x="1821" y="2683"/>
                      </a:lnTo>
                      <a:lnTo>
                        <a:pt x="1819" y="2686"/>
                      </a:lnTo>
                      <a:lnTo>
                        <a:pt x="1819" y="2693"/>
                      </a:lnTo>
                      <a:lnTo>
                        <a:pt x="1816" y="2698"/>
                      </a:lnTo>
                      <a:lnTo>
                        <a:pt x="1814" y="2705"/>
                      </a:lnTo>
                      <a:lnTo>
                        <a:pt x="1814" y="2707"/>
                      </a:lnTo>
                      <a:lnTo>
                        <a:pt x="1814" y="2709"/>
                      </a:lnTo>
                      <a:lnTo>
                        <a:pt x="1812" y="2709"/>
                      </a:lnTo>
                      <a:lnTo>
                        <a:pt x="1812" y="2714"/>
                      </a:lnTo>
                      <a:lnTo>
                        <a:pt x="1812" y="2717"/>
                      </a:lnTo>
                      <a:lnTo>
                        <a:pt x="1812" y="2719"/>
                      </a:lnTo>
                      <a:lnTo>
                        <a:pt x="1809" y="2724"/>
                      </a:lnTo>
                      <a:lnTo>
                        <a:pt x="1809" y="2733"/>
                      </a:lnTo>
                      <a:lnTo>
                        <a:pt x="1807" y="2740"/>
                      </a:lnTo>
                      <a:lnTo>
                        <a:pt x="1807" y="2743"/>
                      </a:lnTo>
                      <a:lnTo>
                        <a:pt x="1807" y="2747"/>
                      </a:lnTo>
                      <a:lnTo>
                        <a:pt x="1807" y="2778"/>
                      </a:lnTo>
                      <a:lnTo>
                        <a:pt x="1807" y="2780"/>
                      </a:lnTo>
                      <a:lnTo>
                        <a:pt x="1809" y="2783"/>
                      </a:lnTo>
                      <a:lnTo>
                        <a:pt x="1809" y="2785"/>
                      </a:lnTo>
                      <a:lnTo>
                        <a:pt x="1809" y="2790"/>
                      </a:lnTo>
                      <a:lnTo>
                        <a:pt x="1809" y="2792"/>
                      </a:lnTo>
                      <a:lnTo>
                        <a:pt x="1812" y="2794"/>
                      </a:lnTo>
                      <a:lnTo>
                        <a:pt x="1812" y="2799"/>
                      </a:lnTo>
                      <a:lnTo>
                        <a:pt x="1814" y="2802"/>
                      </a:lnTo>
                      <a:lnTo>
                        <a:pt x="1814" y="2804"/>
                      </a:lnTo>
                      <a:lnTo>
                        <a:pt x="1814" y="2806"/>
                      </a:lnTo>
                      <a:lnTo>
                        <a:pt x="1814" y="2809"/>
                      </a:lnTo>
                      <a:lnTo>
                        <a:pt x="1814" y="2811"/>
                      </a:lnTo>
                      <a:lnTo>
                        <a:pt x="1816" y="2816"/>
                      </a:lnTo>
                      <a:lnTo>
                        <a:pt x="1819" y="2818"/>
                      </a:lnTo>
                      <a:lnTo>
                        <a:pt x="1823" y="2823"/>
                      </a:lnTo>
                      <a:lnTo>
                        <a:pt x="1826" y="2830"/>
                      </a:lnTo>
                      <a:lnTo>
                        <a:pt x="1828" y="2832"/>
                      </a:lnTo>
                      <a:lnTo>
                        <a:pt x="1828" y="2837"/>
                      </a:lnTo>
                      <a:lnTo>
                        <a:pt x="1831" y="2851"/>
                      </a:lnTo>
                      <a:lnTo>
                        <a:pt x="1833" y="2851"/>
                      </a:lnTo>
                      <a:lnTo>
                        <a:pt x="1833" y="2854"/>
                      </a:lnTo>
                      <a:lnTo>
                        <a:pt x="1835" y="2858"/>
                      </a:lnTo>
                      <a:lnTo>
                        <a:pt x="1835" y="2863"/>
                      </a:lnTo>
                      <a:lnTo>
                        <a:pt x="1833" y="2863"/>
                      </a:lnTo>
                      <a:lnTo>
                        <a:pt x="1833" y="2865"/>
                      </a:lnTo>
                      <a:lnTo>
                        <a:pt x="1831" y="2865"/>
                      </a:lnTo>
                      <a:lnTo>
                        <a:pt x="1828" y="2870"/>
                      </a:lnTo>
                      <a:lnTo>
                        <a:pt x="1819" y="2882"/>
                      </a:lnTo>
                      <a:lnTo>
                        <a:pt x="1819" y="2884"/>
                      </a:lnTo>
                      <a:lnTo>
                        <a:pt x="1819" y="2889"/>
                      </a:lnTo>
                      <a:lnTo>
                        <a:pt x="1819" y="2894"/>
                      </a:lnTo>
                      <a:lnTo>
                        <a:pt x="1831" y="2896"/>
                      </a:lnTo>
                      <a:lnTo>
                        <a:pt x="1835" y="2896"/>
                      </a:lnTo>
                      <a:lnTo>
                        <a:pt x="1828" y="2896"/>
                      </a:lnTo>
                      <a:lnTo>
                        <a:pt x="1819" y="2896"/>
                      </a:lnTo>
                      <a:lnTo>
                        <a:pt x="1812" y="2896"/>
                      </a:lnTo>
                      <a:lnTo>
                        <a:pt x="1805" y="2896"/>
                      </a:lnTo>
                      <a:lnTo>
                        <a:pt x="1800" y="2896"/>
                      </a:lnTo>
                      <a:lnTo>
                        <a:pt x="1797" y="2896"/>
                      </a:lnTo>
                      <a:lnTo>
                        <a:pt x="1790" y="2896"/>
                      </a:lnTo>
                      <a:lnTo>
                        <a:pt x="1783" y="2896"/>
                      </a:lnTo>
                      <a:lnTo>
                        <a:pt x="1776" y="2896"/>
                      </a:lnTo>
                      <a:lnTo>
                        <a:pt x="1769" y="2896"/>
                      </a:lnTo>
                      <a:lnTo>
                        <a:pt x="1767" y="2896"/>
                      </a:lnTo>
                      <a:lnTo>
                        <a:pt x="1760" y="2896"/>
                      </a:lnTo>
                      <a:lnTo>
                        <a:pt x="1753" y="2896"/>
                      </a:lnTo>
                      <a:lnTo>
                        <a:pt x="1745" y="2896"/>
                      </a:lnTo>
                      <a:lnTo>
                        <a:pt x="1741" y="2898"/>
                      </a:lnTo>
                      <a:lnTo>
                        <a:pt x="1734" y="2898"/>
                      </a:lnTo>
                      <a:lnTo>
                        <a:pt x="1727" y="2898"/>
                      </a:lnTo>
                      <a:lnTo>
                        <a:pt x="1722" y="2898"/>
                      </a:lnTo>
                      <a:lnTo>
                        <a:pt x="1710" y="2898"/>
                      </a:lnTo>
                      <a:lnTo>
                        <a:pt x="1703" y="2898"/>
                      </a:lnTo>
                      <a:lnTo>
                        <a:pt x="1698" y="2898"/>
                      </a:lnTo>
                      <a:lnTo>
                        <a:pt x="1689" y="2898"/>
                      </a:lnTo>
                      <a:lnTo>
                        <a:pt x="1684" y="2898"/>
                      </a:lnTo>
                      <a:lnTo>
                        <a:pt x="1675" y="2898"/>
                      </a:lnTo>
                      <a:lnTo>
                        <a:pt x="1668" y="2898"/>
                      </a:lnTo>
                      <a:lnTo>
                        <a:pt x="1670" y="2901"/>
                      </a:lnTo>
                      <a:lnTo>
                        <a:pt x="1670" y="2908"/>
                      </a:lnTo>
                      <a:lnTo>
                        <a:pt x="1670" y="2915"/>
                      </a:lnTo>
                      <a:lnTo>
                        <a:pt x="1670" y="2922"/>
                      </a:lnTo>
                      <a:lnTo>
                        <a:pt x="1670" y="2929"/>
                      </a:lnTo>
                      <a:lnTo>
                        <a:pt x="1670" y="2934"/>
                      </a:lnTo>
                      <a:lnTo>
                        <a:pt x="1670" y="2943"/>
                      </a:lnTo>
                      <a:lnTo>
                        <a:pt x="1670" y="2946"/>
                      </a:lnTo>
                      <a:lnTo>
                        <a:pt x="1670" y="2957"/>
                      </a:lnTo>
                      <a:lnTo>
                        <a:pt x="1670" y="2967"/>
                      </a:lnTo>
                      <a:lnTo>
                        <a:pt x="1670" y="2969"/>
                      </a:lnTo>
                      <a:lnTo>
                        <a:pt x="1668" y="2969"/>
                      </a:lnTo>
                      <a:lnTo>
                        <a:pt x="1665" y="2969"/>
                      </a:lnTo>
                      <a:lnTo>
                        <a:pt x="1663" y="2972"/>
                      </a:lnTo>
                      <a:lnTo>
                        <a:pt x="1660" y="2972"/>
                      </a:lnTo>
                      <a:lnTo>
                        <a:pt x="1658" y="2972"/>
                      </a:lnTo>
                      <a:lnTo>
                        <a:pt x="1656" y="2972"/>
                      </a:lnTo>
                      <a:lnTo>
                        <a:pt x="1651" y="2972"/>
                      </a:lnTo>
                      <a:lnTo>
                        <a:pt x="1649" y="2974"/>
                      </a:lnTo>
                      <a:lnTo>
                        <a:pt x="1646" y="2974"/>
                      </a:lnTo>
                      <a:lnTo>
                        <a:pt x="1644" y="2974"/>
                      </a:lnTo>
                      <a:lnTo>
                        <a:pt x="1639" y="2974"/>
                      </a:lnTo>
                      <a:lnTo>
                        <a:pt x="1637" y="2974"/>
                      </a:lnTo>
                      <a:lnTo>
                        <a:pt x="1632" y="2976"/>
                      </a:lnTo>
                      <a:lnTo>
                        <a:pt x="1627" y="2976"/>
                      </a:lnTo>
                      <a:lnTo>
                        <a:pt x="1625" y="2976"/>
                      </a:lnTo>
                      <a:lnTo>
                        <a:pt x="1620" y="2979"/>
                      </a:lnTo>
                      <a:lnTo>
                        <a:pt x="1616" y="2979"/>
                      </a:lnTo>
                      <a:lnTo>
                        <a:pt x="1611" y="2981"/>
                      </a:lnTo>
                      <a:lnTo>
                        <a:pt x="1604" y="2981"/>
                      </a:lnTo>
                      <a:lnTo>
                        <a:pt x="1599" y="2981"/>
                      </a:lnTo>
                      <a:lnTo>
                        <a:pt x="1594" y="2983"/>
                      </a:lnTo>
                      <a:lnTo>
                        <a:pt x="1590" y="2983"/>
                      </a:lnTo>
                      <a:lnTo>
                        <a:pt x="1585" y="2983"/>
                      </a:lnTo>
                      <a:lnTo>
                        <a:pt x="1583" y="2986"/>
                      </a:lnTo>
                      <a:lnTo>
                        <a:pt x="1578" y="2986"/>
                      </a:lnTo>
                      <a:lnTo>
                        <a:pt x="1575" y="2986"/>
                      </a:lnTo>
                      <a:lnTo>
                        <a:pt x="1571" y="2988"/>
                      </a:lnTo>
                      <a:lnTo>
                        <a:pt x="1568" y="2988"/>
                      </a:lnTo>
                      <a:lnTo>
                        <a:pt x="1566" y="2988"/>
                      </a:lnTo>
                      <a:lnTo>
                        <a:pt x="1561" y="2991"/>
                      </a:lnTo>
                      <a:lnTo>
                        <a:pt x="1559" y="2991"/>
                      </a:lnTo>
                      <a:lnTo>
                        <a:pt x="1557" y="2993"/>
                      </a:lnTo>
                      <a:lnTo>
                        <a:pt x="1554" y="2993"/>
                      </a:lnTo>
                      <a:lnTo>
                        <a:pt x="1552" y="2995"/>
                      </a:lnTo>
                      <a:lnTo>
                        <a:pt x="1549" y="2995"/>
                      </a:lnTo>
                      <a:lnTo>
                        <a:pt x="1545" y="2998"/>
                      </a:lnTo>
                      <a:lnTo>
                        <a:pt x="1542" y="2998"/>
                      </a:lnTo>
                      <a:lnTo>
                        <a:pt x="1540" y="3000"/>
                      </a:lnTo>
                      <a:lnTo>
                        <a:pt x="1538" y="3000"/>
                      </a:lnTo>
                      <a:lnTo>
                        <a:pt x="1533" y="3002"/>
                      </a:lnTo>
                      <a:lnTo>
                        <a:pt x="1531" y="3002"/>
                      </a:lnTo>
                      <a:lnTo>
                        <a:pt x="1528" y="3002"/>
                      </a:lnTo>
                      <a:lnTo>
                        <a:pt x="1526" y="3005"/>
                      </a:lnTo>
                      <a:lnTo>
                        <a:pt x="1523" y="3005"/>
                      </a:lnTo>
                      <a:lnTo>
                        <a:pt x="1521" y="3007"/>
                      </a:lnTo>
                      <a:lnTo>
                        <a:pt x="1519" y="3009"/>
                      </a:lnTo>
                      <a:lnTo>
                        <a:pt x="1516" y="3009"/>
                      </a:lnTo>
                      <a:lnTo>
                        <a:pt x="1514" y="3012"/>
                      </a:lnTo>
                      <a:lnTo>
                        <a:pt x="1514" y="3014"/>
                      </a:lnTo>
                      <a:lnTo>
                        <a:pt x="1512" y="3014"/>
                      </a:lnTo>
                      <a:lnTo>
                        <a:pt x="1509" y="3017"/>
                      </a:lnTo>
                      <a:lnTo>
                        <a:pt x="1507" y="3019"/>
                      </a:lnTo>
                      <a:lnTo>
                        <a:pt x="1505" y="3019"/>
                      </a:lnTo>
                      <a:lnTo>
                        <a:pt x="1502" y="3021"/>
                      </a:lnTo>
                      <a:lnTo>
                        <a:pt x="1500" y="3024"/>
                      </a:lnTo>
                      <a:lnTo>
                        <a:pt x="1497" y="3026"/>
                      </a:lnTo>
                      <a:lnTo>
                        <a:pt x="1495" y="3028"/>
                      </a:lnTo>
                      <a:lnTo>
                        <a:pt x="1493" y="3031"/>
                      </a:lnTo>
                      <a:lnTo>
                        <a:pt x="1490" y="3031"/>
                      </a:lnTo>
                      <a:lnTo>
                        <a:pt x="1488" y="3033"/>
                      </a:lnTo>
                      <a:lnTo>
                        <a:pt x="1486" y="3035"/>
                      </a:lnTo>
                      <a:lnTo>
                        <a:pt x="1483" y="3038"/>
                      </a:lnTo>
                      <a:lnTo>
                        <a:pt x="1481" y="3040"/>
                      </a:lnTo>
                      <a:lnTo>
                        <a:pt x="1479" y="3043"/>
                      </a:lnTo>
                      <a:lnTo>
                        <a:pt x="1476" y="3045"/>
                      </a:lnTo>
                      <a:lnTo>
                        <a:pt x="1474" y="3045"/>
                      </a:lnTo>
                      <a:lnTo>
                        <a:pt x="1474" y="3047"/>
                      </a:lnTo>
                      <a:lnTo>
                        <a:pt x="1471" y="3050"/>
                      </a:lnTo>
                      <a:lnTo>
                        <a:pt x="1469" y="3050"/>
                      </a:lnTo>
                      <a:lnTo>
                        <a:pt x="1469" y="3052"/>
                      </a:lnTo>
                      <a:lnTo>
                        <a:pt x="1467" y="3054"/>
                      </a:lnTo>
                      <a:lnTo>
                        <a:pt x="1464" y="3054"/>
                      </a:lnTo>
                      <a:lnTo>
                        <a:pt x="1462" y="3057"/>
                      </a:lnTo>
                      <a:lnTo>
                        <a:pt x="1460" y="3059"/>
                      </a:lnTo>
                      <a:lnTo>
                        <a:pt x="1460" y="3059"/>
                      </a:lnTo>
                      <a:lnTo>
                        <a:pt x="1457" y="3061"/>
                      </a:lnTo>
                      <a:lnTo>
                        <a:pt x="1455" y="3064"/>
                      </a:lnTo>
                      <a:lnTo>
                        <a:pt x="1455" y="3066"/>
                      </a:lnTo>
                      <a:lnTo>
                        <a:pt x="1453" y="3066"/>
                      </a:lnTo>
                      <a:lnTo>
                        <a:pt x="1450" y="3069"/>
                      </a:lnTo>
                      <a:lnTo>
                        <a:pt x="1448" y="3071"/>
                      </a:lnTo>
                      <a:lnTo>
                        <a:pt x="1446" y="3073"/>
                      </a:lnTo>
                      <a:lnTo>
                        <a:pt x="1443" y="3076"/>
                      </a:lnTo>
                      <a:lnTo>
                        <a:pt x="1441" y="3078"/>
                      </a:lnTo>
                      <a:lnTo>
                        <a:pt x="1438" y="3080"/>
                      </a:lnTo>
                      <a:lnTo>
                        <a:pt x="1436" y="3083"/>
                      </a:lnTo>
                      <a:lnTo>
                        <a:pt x="1434" y="3085"/>
                      </a:lnTo>
                      <a:lnTo>
                        <a:pt x="1431" y="3087"/>
                      </a:lnTo>
                      <a:lnTo>
                        <a:pt x="1431" y="3090"/>
                      </a:lnTo>
                      <a:lnTo>
                        <a:pt x="1429" y="3090"/>
                      </a:lnTo>
                      <a:lnTo>
                        <a:pt x="1429" y="3092"/>
                      </a:lnTo>
                      <a:lnTo>
                        <a:pt x="1427" y="3092"/>
                      </a:lnTo>
                      <a:lnTo>
                        <a:pt x="1424" y="3095"/>
                      </a:lnTo>
                      <a:lnTo>
                        <a:pt x="1422" y="3095"/>
                      </a:lnTo>
                      <a:lnTo>
                        <a:pt x="1422" y="3097"/>
                      </a:lnTo>
                      <a:lnTo>
                        <a:pt x="1420" y="3097"/>
                      </a:lnTo>
                      <a:lnTo>
                        <a:pt x="1417" y="3099"/>
                      </a:lnTo>
                      <a:lnTo>
                        <a:pt x="1415" y="3099"/>
                      </a:lnTo>
                      <a:lnTo>
                        <a:pt x="1412" y="3102"/>
                      </a:lnTo>
                      <a:lnTo>
                        <a:pt x="1410" y="3102"/>
                      </a:lnTo>
                      <a:lnTo>
                        <a:pt x="1408" y="3102"/>
                      </a:lnTo>
                      <a:lnTo>
                        <a:pt x="1403" y="3102"/>
                      </a:lnTo>
                      <a:lnTo>
                        <a:pt x="1401" y="3102"/>
                      </a:lnTo>
                      <a:lnTo>
                        <a:pt x="1401" y="3102"/>
                      </a:lnTo>
                      <a:lnTo>
                        <a:pt x="1398" y="3099"/>
                      </a:lnTo>
                      <a:lnTo>
                        <a:pt x="1396" y="3099"/>
                      </a:lnTo>
                      <a:lnTo>
                        <a:pt x="1394" y="3099"/>
                      </a:lnTo>
                      <a:lnTo>
                        <a:pt x="1391" y="3097"/>
                      </a:lnTo>
                      <a:lnTo>
                        <a:pt x="1389" y="3097"/>
                      </a:lnTo>
                      <a:lnTo>
                        <a:pt x="1386" y="3095"/>
                      </a:lnTo>
                      <a:lnTo>
                        <a:pt x="1384" y="3092"/>
                      </a:lnTo>
                      <a:lnTo>
                        <a:pt x="1382" y="3090"/>
                      </a:lnTo>
                      <a:lnTo>
                        <a:pt x="1379" y="3087"/>
                      </a:lnTo>
                      <a:lnTo>
                        <a:pt x="1377" y="3087"/>
                      </a:lnTo>
                      <a:lnTo>
                        <a:pt x="1375" y="3085"/>
                      </a:lnTo>
                      <a:lnTo>
                        <a:pt x="1372" y="3083"/>
                      </a:lnTo>
                      <a:lnTo>
                        <a:pt x="1370" y="3080"/>
                      </a:lnTo>
                      <a:lnTo>
                        <a:pt x="1368" y="3078"/>
                      </a:lnTo>
                      <a:lnTo>
                        <a:pt x="1365" y="3076"/>
                      </a:lnTo>
                      <a:lnTo>
                        <a:pt x="1363" y="3071"/>
                      </a:lnTo>
                      <a:lnTo>
                        <a:pt x="1360" y="3069"/>
                      </a:lnTo>
                      <a:lnTo>
                        <a:pt x="1360" y="3066"/>
                      </a:lnTo>
                      <a:lnTo>
                        <a:pt x="1358" y="3064"/>
                      </a:lnTo>
                      <a:lnTo>
                        <a:pt x="1356" y="3061"/>
                      </a:lnTo>
                      <a:lnTo>
                        <a:pt x="1356" y="3059"/>
                      </a:lnTo>
                      <a:lnTo>
                        <a:pt x="1353" y="3059"/>
                      </a:lnTo>
                      <a:lnTo>
                        <a:pt x="1351" y="3057"/>
                      </a:lnTo>
                      <a:lnTo>
                        <a:pt x="1351" y="3054"/>
                      </a:lnTo>
                      <a:lnTo>
                        <a:pt x="1349" y="3052"/>
                      </a:lnTo>
                      <a:lnTo>
                        <a:pt x="1346" y="3050"/>
                      </a:lnTo>
                      <a:lnTo>
                        <a:pt x="1346" y="3047"/>
                      </a:lnTo>
                      <a:lnTo>
                        <a:pt x="1344" y="3045"/>
                      </a:lnTo>
                      <a:lnTo>
                        <a:pt x="1344" y="3040"/>
                      </a:lnTo>
                      <a:lnTo>
                        <a:pt x="1342" y="3035"/>
                      </a:lnTo>
                      <a:lnTo>
                        <a:pt x="1339" y="3033"/>
                      </a:lnTo>
                      <a:lnTo>
                        <a:pt x="1337" y="3031"/>
                      </a:lnTo>
                      <a:lnTo>
                        <a:pt x="1337" y="3028"/>
                      </a:lnTo>
                      <a:lnTo>
                        <a:pt x="1334" y="3026"/>
                      </a:lnTo>
                      <a:lnTo>
                        <a:pt x="1332" y="3024"/>
                      </a:lnTo>
                      <a:lnTo>
                        <a:pt x="1332" y="3021"/>
                      </a:lnTo>
                      <a:lnTo>
                        <a:pt x="1330" y="3021"/>
                      </a:lnTo>
                      <a:lnTo>
                        <a:pt x="1327" y="3017"/>
                      </a:lnTo>
                      <a:lnTo>
                        <a:pt x="1325" y="3014"/>
                      </a:lnTo>
                      <a:lnTo>
                        <a:pt x="1323" y="3012"/>
                      </a:lnTo>
                      <a:lnTo>
                        <a:pt x="1323" y="3009"/>
                      </a:lnTo>
                      <a:lnTo>
                        <a:pt x="1320" y="3007"/>
                      </a:lnTo>
                      <a:lnTo>
                        <a:pt x="1318" y="3005"/>
                      </a:lnTo>
                      <a:lnTo>
                        <a:pt x="1316" y="3002"/>
                      </a:lnTo>
                      <a:lnTo>
                        <a:pt x="1311" y="3002"/>
                      </a:lnTo>
                      <a:lnTo>
                        <a:pt x="1309" y="3000"/>
                      </a:lnTo>
                      <a:lnTo>
                        <a:pt x="1306" y="2998"/>
                      </a:lnTo>
                      <a:lnTo>
                        <a:pt x="1304" y="2995"/>
                      </a:lnTo>
                      <a:lnTo>
                        <a:pt x="1301" y="2993"/>
                      </a:lnTo>
                      <a:lnTo>
                        <a:pt x="1299" y="2993"/>
                      </a:lnTo>
                      <a:lnTo>
                        <a:pt x="1299" y="2991"/>
                      </a:lnTo>
                      <a:lnTo>
                        <a:pt x="1297" y="2991"/>
                      </a:lnTo>
                      <a:lnTo>
                        <a:pt x="1294" y="2988"/>
                      </a:lnTo>
                      <a:lnTo>
                        <a:pt x="1292" y="2986"/>
                      </a:lnTo>
                      <a:lnTo>
                        <a:pt x="1290" y="2986"/>
                      </a:lnTo>
                      <a:lnTo>
                        <a:pt x="1287" y="2983"/>
                      </a:lnTo>
                      <a:lnTo>
                        <a:pt x="1285" y="2981"/>
                      </a:lnTo>
                      <a:lnTo>
                        <a:pt x="1285" y="2981"/>
                      </a:lnTo>
                      <a:lnTo>
                        <a:pt x="1283" y="2979"/>
                      </a:lnTo>
                      <a:lnTo>
                        <a:pt x="1280" y="2979"/>
                      </a:lnTo>
                      <a:lnTo>
                        <a:pt x="1278" y="2976"/>
                      </a:lnTo>
                      <a:lnTo>
                        <a:pt x="1275" y="2976"/>
                      </a:lnTo>
                      <a:lnTo>
                        <a:pt x="1273" y="2974"/>
                      </a:lnTo>
                      <a:lnTo>
                        <a:pt x="1271" y="2974"/>
                      </a:lnTo>
                      <a:lnTo>
                        <a:pt x="1268" y="2972"/>
                      </a:lnTo>
                      <a:lnTo>
                        <a:pt x="1266" y="2972"/>
                      </a:lnTo>
                      <a:lnTo>
                        <a:pt x="1264" y="2972"/>
                      </a:lnTo>
                      <a:lnTo>
                        <a:pt x="1261" y="2969"/>
                      </a:lnTo>
                      <a:lnTo>
                        <a:pt x="1259" y="2969"/>
                      </a:lnTo>
                      <a:lnTo>
                        <a:pt x="1257" y="2969"/>
                      </a:lnTo>
                      <a:lnTo>
                        <a:pt x="1254" y="2967"/>
                      </a:lnTo>
                      <a:lnTo>
                        <a:pt x="1252" y="2967"/>
                      </a:lnTo>
                      <a:lnTo>
                        <a:pt x="1249" y="2967"/>
                      </a:lnTo>
                      <a:lnTo>
                        <a:pt x="1247" y="2965"/>
                      </a:lnTo>
                      <a:lnTo>
                        <a:pt x="1245" y="2965"/>
                      </a:lnTo>
                      <a:lnTo>
                        <a:pt x="1242" y="2965"/>
                      </a:lnTo>
                      <a:lnTo>
                        <a:pt x="1240" y="2965"/>
                      </a:lnTo>
                      <a:lnTo>
                        <a:pt x="1238" y="2962"/>
                      </a:lnTo>
                      <a:lnTo>
                        <a:pt x="1235" y="2962"/>
                      </a:lnTo>
                      <a:lnTo>
                        <a:pt x="1233" y="2962"/>
                      </a:lnTo>
                      <a:lnTo>
                        <a:pt x="1231" y="2962"/>
                      </a:lnTo>
                      <a:lnTo>
                        <a:pt x="1228" y="2962"/>
                      </a:lnTo>
                      <a:lnTo>
                        <a:pt x="1228" y="2962"/>
                      </a:lnTo>
                      <a:lnTo>
                        <a:pt x="1226" y="2962"/>
                      </a:lnTo>
                      <a:lnTo>
                        <a:pt x="1223" y="2960"/>
                      </a:lnTo>
                      <a:lnTo>
                        <a:pt x="1221" y="2960"/>
                      </a:lnTo>
                      <a:lnTo>
                        <a:pt x="1219" y="2960"/>
                      </a:lnTo>
                      <a:lnTo>
                        <a:pt x="1216" y="2960"/>
                      </a:lnTo>
                      <a:lnTo>
                        <a:pt x="1214" y="2960"/>
                      </a:lnTo>
                      <a:lnTo>
                        <a:pt x="1212" y="2960"/>
                      </a:lnTo>
                      <a:lnTo>
                        <a:pt x="1209" y="2960"/>
                      </a:lnTo>
                      <a:lnTo>
                        <a:pt x="1207" y="2960"/>
                      </a:lnTo>
                      <a:lnTo>
                        <a:pt x="1202" y="2960"/>
                      </a:lnTo>
                      <a:lnTo>
                        <a:pt x="1200" y="2960"/>
                      </a:lnTo>
                      <a:lnTo>
                        <a:pt x="1195" y="2960"/>
                      </a:lnTo>
                      <a:lnTo>
                        <a:pt x="1193" y="2960"/>
                      </a:lnTo>
                      <a:lnTo>
                        <a:pt x="1188" y="2960"/>
                      </a:lnTo>
                      <a:lnTo>
                        <a:pt x="1186" y="2960"/>
                      </a:lnTo>
                      <a:lnTo>
                        <a:pt x="1183" y="2960"/>
                      </a:lnTo>
                      <a:lnTo>
                        <a:pt x="1181" y="2960"/>
                      </a:lnTo>
                      <a:lnTo>
                        <a:pt x="1176" y="2960"/>
                      </a:lnTo>
                      <a:lnTo>
                        <a:pt x="1174" y="2960"/>
                      </a:lnTo>
                      <a:lnTo>
                        <a:pt x="1171" y="2960"/>
                      </a:lnTo>
                      <a:lnTo>
                        <a:pt x="1162" y="2960"/>
                      </a:lnTo>
                      <a:lnTo>
                        <a:pt x="1160" y="2960"/>
                      </a:lnTo>
                      <a:lnTo>
                        <a:pt x="1153" y="2960"/>
                      </a:lnTo>
                      <a:lnTo>
                        <a:pt x="1143" y="2960"/>
                      </a:lnTo>
                      <a:lnTo>
                        <a:pt x="1129" y="2960"/>
                      </a:lnTo>
                      <a:lnTo>
                        <a:pt x="1127" y="2960"/>
                      </a:lnTo>
                      <a:lnTo>
                        <a:pt x="1120" y="2960"/>
                      </a:lnTo>
                      <a:lnTo>
                        <a:pt x="1117" y="2960"/>
                      </a:lnTo>
                      <a:lnTo>
                        <a:pt x="1115" y="2960"/>
                      </a:lnTo>
                      <a:lnTo>
                        <a:pt x="1115" y="2960"/>
                      </a:lnTo>
                      <a:lnTo>
                        <a:pt x="1112" y="2960"/>
                      </a:lnTo>
                      <a:lnTo>
                        <a:pt x="1110" y="2960"/>
                      </a:lnTo>
                      <a:lnTo>
                        <a:pt x="1108" y="2960"/>
                      </a:lnTo>
                      <a:lnTo>
                        <a:pt x="1105" y="2960"/>
                      </a:lnTo>
                      <a:lnTo>
                        <a:pt x="1103" y="2960"/>
                      </a:lnTo>
                      <a:lnTo>
                        <a:pt x="1101" y="2960"/>
                      </a:lnTo>
                      <a:lnTo>
                        <a:pt x="1098" y="2960"/>
                      </a:lnTo>
                      <a:lnTo>
                        <a:pt x="1096" y="2960"/>
                      </a:lnTo>
                      <a:lnTo>
                        <a:pt x="1091" y="2960"/>
                      </a:lnTo>
                      <a:lnTo>
                        <a:pt x="1086" y="2960"/>
                      </a:lnTo>
                      <a:lnTo>
                        <a:pt x="1082" y="2960"/>
                      </a:lnTo>
                      <a:lnTo>
                        <a:pt x="1079" y="2960"/>
                      </a:lnTo>
                      <a:lnTo>
                        <a:pt x="1077" y="2960"/>
                      </a:lnTo>
                      <a:lnTo>
                        <a:pt x="1075" y="2960"/>
                      </a:lnTo>
                      <a:lnTo>
                        <a:pt x="1072" y="2960"/>
                      </a:lnTo>
                      <a:lnTo>
                        <a:pt x="1070" y="2960"/>
                      </a:lnTo>
                      <a:lnTo>
                        <a:pt x="1068" y="2960"/>
                      </a:lnTo>
                      <a:lnTo>
                        <a:pt x="1065" y="2960"/>
                      </a:lnTo>
                      <a:lnTo>
                        <a:pt x="1063" y="2960"/>
                      </a:lnTo>
                      <a:lnTo>
                        <a:pt x="1060" y="2960"/>
                      </a:lnTo>
                      <a:lnTo>
                        <a:pt x="1058" y="2960"/>
                      </a:lnTo>
                      <a:lnTo>
                        <a:pt x="1058" y="2960"/>
                      </a:lnTo>
                      <a:lnTo>
                        <a:pt x="1056" y="2960"/>
                      </a:lnTo>
                      <a:lnTo>
                        <a:pt x="1053" y="2962"/>
                      </a:lnTo>
                      <a:lnTo>
                        <a:pt x="1051" y="2962"/>
                      </a:lnTo>
                      <a:lnTo>
                        <a:pt x="1049" y="2962"/>
                      </a:lnTo>
                      <a:lnTo>
                        <a:pt x="1046" y="2962"/>
                      </a:lnTo>
                      <a:lnTo>
                        <a:pt x="1044" y="2962"/>
                      </a:lnTo>
                      <a:lnTo>
                        <a:pt x="1042" y="2962"/>
                      </a:lnTo>
                      <a:lnTo>
                        <a:pt x="1039" y="2962"/>
                      </a:lnTo>
                      <a:lnTo>
                        <a:pt x="1037" y="2962"/>
                      </a:lnTo>
                      <a:lnTo>
                        <a:pt x="1037" y="2965"/>
                      </a:lnTo>
                      <a:lnTo>
                        <a:pt x="1034" y="2965"/>
                      </a:lnTo>
                      <a:lnTo>
                        <a:pt x="1032" y="2965"/>
                      </a:lnTo>
                      <a:lnTo>
                        <a:pt x="1030" y="2965"/>
                      </a:lnTo>
                      <a:lnTo>
                        <a:pt x="1027" y="2965"/>
                      </a:lnTo>
                      <a:lnTo>
                        <a:pt x="1023" y="2967"/>
                      </a:lnTo>
                      <a:lnTo>
                        <a:pt x="1020" y="2967"/>
                      </a:lnTo>
                      <a:lnTo>
                        <a:pt x="1018" y="2967"/>
                      </a:lnTo>
                      <a:lnTo>
                        <a:pt x="1016" y="2967"/>
                      </a:lnTo>
                      <a:lnTo>
                        <a:pt x="1011" y="2969"/>
                      </a:lnTo>
                      <a:lnTo>
                        <a:pt x="1009" y="2969"/>
                      </a:lnTo>
                      <a:lnTo>
                        <a:pt x="1006" y="2969"/>
                      </a:lnTo>
                      <a:lnTo>
                        <a:pt x="1004" y="2972"/>
                      </a:lnTo>
                      <a:lnTo>
                        <a:pt x="1001" y="2972"/>
                      </a:lnTo>
                      <a:lnTo>
                        <a:pt x="1001" y="2972"/>
                      </a:lnTo>
                      <a:lnTo>
                        <a:pt x="999" y="2972"/>
                      </a:lnTo>
                      <a:lnTo>
                        <a:pt x="997" y="2972"/>
                      </a:lnTo>
                      <a:lnTo>
                        <a:pt x="994" y="2974"/>
                      </a:lnTo>
                      <a:lnTo>
                        <a:pt x="992" y="2974"/>
                      </a:lnTo>
                      <a:lnTo>
                        <a:pt x="990" y="2974"/>
                      </a:lnTo>
                      <a:lnTo>
                        <a:pt x="987" y="2974"/>
                      </a:lnTo>
                      <a:lnTo>
                        <a:pt x="985" y="2974"/>
                      </a:lnTo>
                      <a:lnTo>
                        <a:pt x="983" y="2976"/>
                      </a:lnTo>
                      <a:lnTo>
                        <a:pt x="978" y="2976"/>
                      </a:lnTo>
                      <a:lnTo>
                        <a:pt x="975" y="2976"/>
                      </a:lnTo>
                      <a:lnTo>
                        <a:pt x="973" y="2976"/>
                      </a:lnTo>
                      <a:lnTo>
                        <a:pt x="966" y="2976"/>
                      </a:lnTo>
                      <a:lnTo>
                        <a:pt x="961" y="2976"/>
                      </a:lnTo>
                      <a:lnTo>
                        <a:pt x="947" y="2976"/>
                      </a:lnTo>
                      <a:lnTo>
                        <a:pt x="935" y="2976"/>
                      </a:lnTo>
                      <a:lnTo>
                        <a:pt x="919" y="2976"/>
                      </a:lnTo>
                      <a:lnTo>
                        <a:pt x="893" y="2976"/>
                      </a:lnTo>
                      <a:lnTo>
                        <a:pt x="874" y="2976"/>
                      </a:lnTo>
                      <a:lnTo>
                        <a:pt x="848" y="2976"/>
                      </a:lnTo>
                      <a:lnTo>
                        <a:pt x="831" y="2976"/>
                      </a:lnTo>
                      <a:lnTo>
                        <a:pt x="803" y="2976"/>
                      </a:lnTo>
                      <a:lnTo>
                        <a:pt x="791" y="2976"/>
                      </a:lnTo>
                      <a:lnTo>
                        <a:pt x="779" y="2976"/>
                      </a:lnTo>
                      <a:lnTo>
                        <a:pt x="770" y="2976"/>
                      </a:lnTo>
                      <a:lnTo>
                        <a:pt x="753" y="2976"/>
                      </a:lnTo>
                      <a:lnTo>
                        <a:pt x="746" y="2976"/>
                      </a:lnTo>
                      <a:lnTo>
                        <a:pt x="742" y="2976"/>
                      </a:lnTo>
                      <a:lnTo>
                        <a:pt x="735" y="2976"/>
                      </a:lnTo>
                      <a:lnTo>
                        <a:pt x="730" y="2976"/>
                      </a:lnTo>
                      <a:lnTo>
                        <a:pt x="723" y="2976"/>
                      </a:lnTo>
                      <a:lnTo>
                        <a:pt x="716" y="2976"/>
                      </a:lnTo>
                      <a:lnTo>
                        <a:pt x="711" y="2976"/>
                      </a:lnTo>
                      <a:lnTo>
                        <a:pt x="704" y="2976"/>
                      </a:lnTo>
                      <a:lnTo>
                        <a:pt x="697" y="2976"/>
                      </a:lnTo>
                      <a:lnTo>
                        <a:pt x="690" y="2976"/>
                      </a:lnTo>
                      <a:lnTo>
                        <a:pt x="683" y="2976"/>
                      </a:lnTo>
                      <a:lnTo>
                        <a:pt x="675" y="2976"/>
                      </a:lnTo>
                      <a:lnTo>
                        <a:pt x="664" y="2976"/>
                      </a:lnTo>
                      <a:lnTo>
                        <a:pt x="654" y="2976"/>
                      </a:lnTo>
                      <a:lnTo>
                        <a:pt x="647" y="2976"/>
                      </a:lnTo>
                      <a:lnTo>
                        <a:pt x="642" y="2976"/>
                      </a:lnTo>
                      <a:lnTo>
                        <a:pt x="635" y="2976"/>
                      </a:lnTo>
                      <a:lnTo>
                        <a:pt x="621" y="2976"/>
                      </a:lnTo>
                      <a:lnTo>
                        <a:pt x="614" y="2976"/>
                      </a:lnTo>
                      <a:lnTo>
                        <a:pt x="609" y="2976"/>
                      </a:lnTo>
                      <a:lnTo>
                        <a:pt x="607" y="2976"/>
                      </a:lnTo>
                      <a:lnTo>
                        <a:pt x="602" y="2976"/>
                      </a:lnTo>
                      <a:lnTo>
                        <a:pt x="593" y="2976"/>
                      </a:lnTo>
                      <a:lnTo>
                        <a:pt x="586" y="2976"/>
                      </a:lnTo>
                      <a:lnTo>
                        <a:pt x="579" y="2976"/>
                      </a:lnTo>
                      <a:lnTo>
                        <a:pt x="576" y="2976"/>
                      </a:lnTo>
                      <a:lnTo>
                        <a:pt x="569" y="2976"/>
                      </a:lnTo>
                      <a:lnTo>
                        <a:pt x="567" y="2976"/>
                      </a:lnTo>
                      <a:lnTo>
                        <a:pt x="560" y="2976"/>
                      </a:lnTo>
                      <a:lnTo>
                        <a:pt x="555" y="2976"/>
                      </a:lnTo>
                      <a:lnTo>
                        <a:pt x="550" y="2976"/>
                      </a:lnTo>
                      <a:lnTo>
                        <a:pt x="546" y="2976"/>
                      </a:lnTo>
                      <a:lnTo>
                        <a:pt x="541" y="2976"/>
                      </a:lnTo>
                      <a:lnTo>
                        <a:pt x="538" y="2976"/>
                      </a:lnTo>
                      <a:lnTo>
                        <a:pt x="534" y="2976"/>
                      </a:lnTo>
                      <a:lnTo>
                        <a:pt x="531" y="2976"/>
                      </a:lnTo>
                      <a:lnTo>
                        <a:pt x="527" y="2976"/>
                      </a:lnTo>
                      <a:lnTo>
                        <a:pt x="524" y="2976"/>
                      </a:lnTo>
                      <a:lnTo>
                        <a:pt x="520" y="2976"/>
                      </a:lnTo>
                      <a:lnTo>
                        <a:pt x="515" y="2976"/>
                      </a:lnTo>
                      <a:lnTo>
                        <a:pt x="510" y="2976"/>
                      </a:lnTo>
                      <a:lnTo>
                        <a:pt x="508" y="2976"/>
                      </a:lnTo>
                      <a:lnTo>
                        <a:pt x="503" y="2976"/>
                      </a:lnTo>
                      <a:lnTo>
                        <a:pt x="498" y="2976"/>
                      </a:lnTo>
                      <a:lnTo>
                        <a:pt x="494" y="2976"/>
                      </a:lnTo>
                      <a:lnTo>
                        <a:pt x="491" y="2974"/>
                      </a:lnTo>
                      <a:lnTo>
                        <a:pt x="486" y="2974"/>
                      </a:lnTo>
                      <a:lnTo>
                        <a:pt x="482" y="2974"/>
                      </a:lnTo>
                      <a:lnTo>
                        <a:pt x="479" y="2974"/>
                      </a:lnTo>
                      <a:lnTo>
                        <a:pt x="470" y="2972"/>
                      </a:lnTo>
                      <a:lnTo>
                        <a:pt x="460" y="2972"/>
                      </a:lnTo>
                      <a:lnTo>
                        <a:pt x="453" y="2969"/>
                      </a:lnTo>
                      <a:lnTo>
                        <a:pt x="444" y="2967"/>
                      </a:lnTo>
                      <a:lnTo>
                        <a:pt x="435" y="2967"/>
                      </a:lnTo>
                      <a:lnTo>
                        <a:pt x="432" y="2965"/>
                      </a:lnTo>
                      <a:lnTo>
                        <a:pt x="425" y="2962"/>
                      </a:lnTo>
                      <a:lnTo>
                        <a:pt x="416" y="2960"/>
                      </a:lnTo>
                      <a:lnTo>
                        <a:pt x="411" y="2957"/>
                      </a:lnTo>
                      <a:lnTo>
                        <a:pt x="404" y="2957"/>
                      </a:lnTo>
                      <a:lnTo>
                        <a:pt x="401" y="2955"/>
                      </a:lnTo>
                      <a:lnTo>
                        <a:pt x="392" y="2953"/>
                      </a:lnTo>
                      <a:lnTo>
                        <a:pt x="387" y="2950"/>
                      </a:lnTo>
                      <a:lnTo>
                        <a:pt x="383" y="2948"/>
                      </a:lnTo>
                      <a:lnTo>
                        <a:pt x="380" y="2948"/>
                      </a:lnTo>
                      <a:lnTo>
                        <a:pt x="378" y="2946"/>
                      </a:lnTo>
                      <a:lnTo>
                        <a:pt x="375" y="2946"/>
                      </a:lnTo>
                      <a:lnTo>
                        <a:pt x="371" y="2946"/>
                      </a:lnTo>
                      <a:lnTo>
                        <a:pt x="366" y="2943"/>
                      </a:lnTo>
                      <a:lnTo>
                        <a:pt x="364" y="2943"/>
                      </a:lnTo>
                      <a:lnTo>
                        <a:pt x="357" y="2941"/>
                      </a:lnTo>
                      <a:lnTo>
                        <a:pt x="352" y="2941"/>
                      </a:lnTo>
                      <a:lnTo>
                        <a:pt x="347" y="2939"/>
                      </a:lnTo>
                      <a:lnTo>
                        <a:pt x="340" y="2939"/>
                      </a:lnTo>
                      <a:lnTo>
                        <a:pt x="335" y="2939"/>
                      </a:lnTo>
                      <a:lnTo>
                        <a:pt x="328" y="2936"/>
                      </a:lnTo>
                      <a:lnTo>
                        <a:pt x="323" y="2936"/>
                      </a:lnTo>
                      <a:lnTo>
                        <a:pt x="321" y="2936"/>
                      </a:lnTo>
                      <a:lnTo>
                        <a:pt x="316" y="2936"/>
                      </a:lnTo>
                      <a:lnTo>
                        <a:pt x="312" y="2936"/>
                      </a:lnTo>
                      <a:lnTo>
                        <a:pt x="305" y="2936"/>
                      </a:lnTo>
                      <a:lnTo>
                        <a:pt x="302" y="2936"/>
                      </a:lnTo>
                      <a:lnTo>
                        <a:pt x="295" y="2936"/>
                      </a:lnTo>
                      <a:lnTo>
                        <a:pt x="290" y="2936"/>
                      </a:lnTo>
                      <a:lnTo>
                        <a:pt x="288" y="2936"/>
                      </a:lnTo>
                      <a:lnTo>
                        <a:pt x="283" y="2936"/>
                      </a:lnTo>
                      <a:lnTo>
                        <a:pt x="279" y="2936"/>
                      </a:lnTo>
                      <a:lnTo>
                        <a:pt x="276" y="2936"/>
                      </a:lnTo>
                      <a:lnTo>
                        <a:pt x="274" y="2936"/>
                      </a:lnTo>
                      <a:lnTo>
                        <a:pt x="269" y="2936"/>
                      </a:lnTo>
                      <a:lnTo>
                        <a:pt x="267" y="2936"/>
                      </a:lnTo>
                      <a:lnTo>
                        <a:pt x="264" y="2936"/>
                      </a:lnTo>
                      <a:lnTo>
                        <a:pt x="260" y="2936"/>
                      </a:lnTo>
                      <a:lnTo>
                        <a:pt x="255" y="2936"/>
                      </a:lnTo>
                      <a:lnTo>
                        <a:pt x="248" y="2936"/>
                      </a:lnTo>
                      <a:lnTo>
                        <a:pt x="243" y="2936"/>
                      </a:lnTo>
                      <a:lnTo>
                        <a:pt x="241" y="2936"/>
                      </a:lnTo>
                      <a:lnTo>
                        <a:pt x="236" y="2934"/>
                      </a:lnTo>
                      <a:lnTo>
                        <a:pt x="229" y="2934"/>
                      </a:lnTo>
                      <a:lnTo>
                        <a:pt x="222" y="2932"/>
                      </a:lnTo>
                      <a:lnTo>
                        <a:pt x="220" y="2932"/>
                      </a:lnTo>
                      <a:lnTo>
                        <a:pt x="212" y="2929"/>
                      </a:lnTo>
                      <a:lnTo>
                        <a:pt x="210" y="2927"/>
                      </a:lnTo>
                      <a:lnTo>
                        <a:pt x="208" y="2927"/>
                      </a:lnTo>
                      <a:lnTo>
                        <a:pt x="203" y="2924"/>
                      </a:lnTo>
                      <a:lnTo>
                        <a:pt x="196" y="2922"/>
                      </a:lnTo>
                      <a:lnTo>
                        <a:pt x="191" y="2920"/>
                      </a:lnTo>
                      <a:lnTo>
                        <a:pt x="186" y="2917"/>
                      </a:lnTo>
                      <a:lnTo>
                        <a:pt x="184" y="2917"/>
                      </a:lnTo>
                      <a:lnTo>
                        <a:pt x="179" y="2915"/>
                      </a:lnTo>
                      <a:lnTo>
                        <a:pt x="175" y="2915"/>
                      </a:lnTo>
                      <a:lnTo>
                        <a:pt x="170" y="2913"/>
                      </a:lnTo>
                      <a:lnTo>
                        <a:pt x="165" y="2910"/>
                      </a:lnTo>
                      <a:lnTo>
                        <a:pt x="163" y="2910"/>
                      </a:lnTo>
                      <a:lnTo>
                        <a:pt x="156" y="2908"/>
                      </a:lnTo>
                      <a:lnTo>
                        <a:pt x="153" y="2906"/>
                      </a:lnTo>
                      <a:lnTo>
                        <a:pt x="149" y="2903"/>
                      </a:lnTo>
                      <a:lnTo>
                        <a:pt x="144" y="2903"/>
                      </a:lnTo>
                      <a:lnTo>
                        <a:pt x="137" y="2901"/>
                      </a:lnTo>
                      <a:lnTo>
                        <a:pt x="130" y="2898"/>
                      </a:lnTo>
                      <a:lnTo>
                        <a:pt x="125" y="2896"/>
                      </a:lnTo>
                      <a:lnTo>
                        <a:pt x="120" y="2894"/>
                      </a:lnTo>
                      <a:lnTo>
                        <a:pt x="116" y="2894"/>
                      </a:lnTo>
                      <a:lnTo>
                        <a:pt x="111" y="2891"/>
                      </a:lnTo>
                      <a:lnTo>
                        <a:pt x="109" y="2891"/>
                      </a:lnTo>
                      <a:lnTo>
                        <a:pt x="104" y="2889"/>
                      </a:lnTo>
                      <a:lnTo>
                        <a:pt x="101" y="2889"/>
                      </a:lnTo>
                      <a:lnTo>
                        <a:pt x="94" y="2889"/>
                      </a:lnTo>
                      <a:lnTo>
                        <a:pt x="94" y="2887"/>
                      </a:lnTo>
                      <a:lnTo>
                        <a:pt x="90" y="2887"/>
                      </a:lnTo>
                      <a:lnTo>
                        <a:pt x="85" y="2884"/>
                      </a:lnTo>
                      <a:lnTo>
                        <a:pt x="80" y="2884"/>
                      </a:lnTo>
                      <a:lnTo>
                        <a:pt x="75" y="2882"/>
                      </a:lnTo>
                      <a:lnTo>
                        <a:pt x="71" y="2882"/>
                      </a:lnTo>
                      <a:lnTo>
                        <a:pt x="66" y="2880"/>
                      </a:lnTo>
                      <a:lnTo>
                        <a:pt x="61" y="2880"/>
                      </a:lnTo>
                      <a:lnTo>
                        <a:pt x="59" y="2877"/>
                      </a:lnTo>
                      <a:lnTo>
                        <a:pt x="54" y="2877"/>
                      </a:lnTo>
                      <a:lnTo>
                        <a:pt x="47" y="2877"/>
                      </a:lnTo>
                      <a:lnTo>
                        <a:pt x="42" y="2875"/>
                      </a:lnTo>
                      <a:lnTo>
                        <a:pt x="38" y="2875"/>
                      </a:lnTo>
                      <a:lnTo>
                        <a:pt x="38" y="2875"/>
                      </a:lnTo>
                      <a:lnTo>
                        <a:pt x="35" y="2875"/>
                      </a:lnTo>
                      <a:lnTo>
                        <a:pt x="31" y="2875"/>
                      </a:lnTo>
                      <a:lnTo>
                        <a:pt x="26" y="2875"/>
                      </a:lnTo>
                      <a:lnTo>
                        <a:pt x="21" y="2875"/>
                      </a:lnTo>
                      <a:lnTo>
                        <a:pt x="12" y="2875"/>
                      </a:lnTo>
                      <a:lnTo>
                        <a:pt x="5" y="2875"/>
                      </a:lnTo>
                      <a:lnTo>
                        <a:pt x="5" y="2880"/>
                      </a:lnTo>
                      <a:lnTo>
                        <a:pt x="5" y="2875"/>
                      </a:lnTo>
                      <a:lnTo>
                        <a:pt x="5" y="2863"/>
                      </a:lnTo>
                      <a:lnTo>
                        <a:pt x="5" y="2828"/>
                      </a:lnTo>
                      <a:lnTo>
                        <a:pt x="5" y="2797"/>
                      </a:lnTo>
                      <a:lnTo>
                        <a:pt x="7" y="2735"/>
                      </a:lnTo>
                      <a:lnTo>
                        <a:pt x="7" y="2709"/>
                      </a:lnTo>
                      <a:lnTo>
                        <a:pt x="7" y="2672"/>
                      </a:lnTo>
                      <a:lnTo>
                        <a:pt x="7" y="2669"/>
                      </a:lnTo>
                      <a:lnTo>
                        <a:pt x="7" y="2667"/>
                      </a:lnTo>
                      <a:lnTo>
                        <a:pt x="9" y="2667"/>
                      </a:lnTo>
                      <a:lnTo>
                        <a:pt x="12" y="2667"/>
                      </a:lnTo>
                      <a:lnTo>
                        <a:pt x="14" y="2667"/>
                      </a:lnTo>
                      <a:lnTo>
                        <a:pt x="16" y="2665"/>
                      </a:lnTo>
                      <a:lnTo>
                        <a:pt x="19" y="2662"/>
                      </a:lnTo>
                      <a:lnTo>
                        <a:pt x="21" y="2662"/>
                      </a:lnTo>
                      <a:lnTo>
                        <a:pt x="21" y="2662"/>
                      </a:lnTo>
                      <a:lnTo>
                        <a:pt x="24" y="2662"/>
                      </a:lnTo>
                      <a:lnTo>
                        <a:pt x="26" y="2662"/>
                      </a:lnTo>
                      <a:lnTo>
                        <a:pt x="28" y="2662"/>
                      </a:lnTo>
                      <a:lnTo>
                        <a:pt x="31" y="2662"/>
                      </a:lnTo>
                      <a:lnTo>
                        <a:pt x="31" y="2660"/>
                      </a:lnTo>
                      <a:lnTo>
                        <a:pt x="33" y="2660"/>
                      </a:lnTo>
                      <a:lnTo>
                        <a:pt x="35" y="2660"/>
                      </a:lnTo>
                      <a:lnTo>
                        <a:pt x="38" y="2660"/>
                      </a:lnTo>
                      <a:lnTo>
                        <a:pt x="38" y="2660"/>
                      </a:lnTo>
                      <a:lnTo>
                        <a:pt x="38" y="2657"/>
                      </a:lnTo>
                      <a:lnTo>
                        <a:pt x="40" y="2657"/>
                      </a:lnTo>
                      <a:lnTo>
                        <a:pt x="42" y="2657"/>
                      </a:lnTo>
                      <a:lnTo>
                        <a:pt x="45" y="2657"/>
                      </a:lnTo>
                      <a:lnTo>
                        <a:pt x="47" y="2657"/>
                      </a:lnTo>
                      <a:lnTo>
                        <a:pt x="49" y="2657"/>
                      </a:lnTo>
                      <a:lnTo>
                        <a:pt x="52" y="2657"/>
                      </a:lnTo>
                      <a:lnTo>
                        <a:pt x="54" y="2657"/>
                      </a:lnTo>
                      <a:lnTo>
                        <a:pt x="57" y="2657"/>
                      </a:lnTo>
                      <a:lnTo>
                        <a:pt x="57" y="2655"/>
                      </a:lnTo>
                      <a:lnTo>
                        <a:pt x="57" y="2653"/>
                      </a:lnTo>
                      <a:lnTo>
                        <a:pt x="57" y="2650"/>
                      </a:lnTo>
                      <a:lnTo>
                        <a:pt x="57" y="2648"/>
                      </a:lnTo>
                      <a:lnTo>
                        <a:pt x="57" y="2646"/>
                      </a:lnTo>
                      <a:lnTo>
                        <a:pt x="57" y="2643"/>
                      </a:lnTo>
                      <a:lnTo>
                        <a:pt x="57" y="2641"/>
                      </a:lnTo>
                      <a:lnTo>
                        <a:pt x="59" y="2641"/>
                      </a:lnTo>
                      <a:lnTo>
                        <a:pt x="59" y="2639"/>
                      </a:lnTo>
                      <a:lnTo>
                        <a:pt x="59" y="2636"/>
                      </a:lnTo>
                      <a:lnTo>
                        <a:pt x="59" y="2634"/>
                      </a:lnTo>
                      <a:lnTo>
                        <a:pt x="59" y="2631"/>
                      </a:lnTo>
                      <a:lnTo>
                        <a:pt x="59" y="2629"/>
                      </a:lnTo>
                      <a:lnTo>
                        <a:pt x="61" y="2629"/>
                      </a:lnTo>
                      <a:lnTo>
                        <a:pt x="61" y="2627"/>
                      </a:lnTo>
                      <a:lnTo>
                        <a:pt x="61" y="2624"/>
                      </a:lnTo>
                      <a:lnTo>
                        <a:pt x="64" y="2624"/>
                      </a:lnTo>
                      <a:lnTo>
                        <a:pt x="64" y="2622"/>
                      </a:lnTo>
                      <a:lnTo>
                        <a:pt x="64" y="2620"/>
                      </a:lnTo>
                      <a:lnTo>
                        <a:pt x="64" y="2617"/>
                      </a:lnTo>
                      <a:lnTo>
                        <a:pt x="66" y="2617"/>
                      </a:lnTo>
                      <a:lnTo>
                        <a:pt x="66" y="2615"/>
                      </a:lnTo>
                      <a:lnTo>
                        <a:pt x="68" y="2615"/>
                      </a:lnTo>
                      <a:lnTo>
                        <a:pt x="68" y="2613"/>
                      </a:lnTo>
                      <a:lnTo>
                        <a:pt x="68" y="2610"/>
                      </a:lnTo>
                      <a:lnTo>
                        <a:pt x="71" y="2610"/>
                      </a:lnTo>
                      <a:lnTo>
                        <a:pt x="71" y="2608"/>
                      </a:lnTo>
                      <a:lnTo>
                        <a:pt x="71" y="2605"/>
                      </a:lnTo>
                      <a:lnTo>
                        <a:pt x="71" y="2605"/>
                      </a:lnTo>
                      <a:lnTo>
                        <a:pt x="71" y="2603"/>
                      </a:lnTo>
                      <a:lnTo>
                        <a:pt x="71" y="2601"/>
                      </a:lnTo>
                      <a:lnTo>
                        <a:pt x="71" y="2598"/>
                      </a:lnTo>
                      <a:lnTo>
                        <a:pt x="68" y="2598"/>
                      </a:lnTo>
                      <a:lnTo>
                        <a:pt x="68" y="2596"/>
                      </a:lnTo>
                      <a:lnTo>
                        <a:pt x="68" y="2594"/>
                      </a:lnTo>
                      <a:lnTo>
                        <a:pt x="68" y="2591"/>
                      </a:lnTo>
                      <a:lnTo>
                        <a:pt x="68" y="2589"/>
                      </a:lnTo>
                      <a:lnTo>
                        <a:pt x="68" y="2587"/>
                      </a:lnTo>
                      <a:lnTo>
                        <a:pt x="66" y="2587"/>
                      </a:lnTo>
                      <a:lnTo>
                        <a:pt x="66" y="2584"/>
                      </a:lnTo>
                      <a:lnTo>
                        <a:pt x="66" y="2582"/>
                      </a:lnTo>
                      <a:lnTo>
                        <a:pt x="66" y="2580"/>
                      </a:lnTo>
                      <a:lnTo>
                        <a:pt x="64" y="2580"/>
                      </a:lnTo>
                      <a:lnTo>
                        <a:pt x="64" y="2577"/>
                      </a:lnTo>
                      <a:lnTo>
                        <a:pt x="64" y="2575"/>
                      </a:lnTo>
                      <a:lnTo>
                        <a:pt x="64" y="2572"/>
                      </a:lnTo>
                      <a:lnTo>
                        <a:pt x="64" y="2570"/>
                      </a:lnTo>
                      <a:lnTo>
                        <a:pt x="64" y="2568"/>
                      </a:lnTo>
                      <a:lnTo>
                        <a:pt x="64" y="2565"/>
                      </a:lnTo>
                      <a:lnTo>
                        <a:pt x="64" y="2563"/>
                      </a:lnTo>
                      <a:lnTo>
                        <a:pt x="64" y="2561"/>
                      </a:lnTo>
                      <a:lnTo>
                        <a:pt x="64" y="2558"/>
                      </a:lnTo>
                      <a:lnTo>
                        <a:pt x="64" y="2556"/>
                      </a:lnTo>
                      <a:lnTo>
                        <a:pt x="64" y="2554"/>
                      </a:lnTo>
                      <a:lnTo>
                        <a:pt x="64" y="2551"/>
                      </a:lnTo>
                      <a:lnTo>
                        <a:pt x="64" y="2549"/>
                      </a:lnTo>
                      <a:lnTo>
                        <a:pt x="66" y="2549"/>
                      </a:lnTo>
                      <a:lnTo>
                        <a:pt x="66" y="2549"/>
                      </a:lnTo>
                      <a:lnTo>
                        <a:pt x="66" y="2546"/>
                      </a:lnTo>
                      <a:lnTo>
                        <a:pt x="66" y="2544"/>
                      </a:lnTo>
                      <a:lnTo>
                        <a:pt x="66" y="2542"/>
                      </a:lnTo>
                      <a:lnTo>
                        <a:pt x="66" y="2539"/>
                      </a:lnTo>
                      <a:lnTo>
                        <a:pt x="66" y="2537"/>
                      </a:lnTo>
                      <a:lnTo>
                        <a:pt x="66" y="2535"/>
                      </a:lnTo>
                      <a:lnTo>
                        <a:pt x="68" y="2535"/>
                      </a:lnTo>
                      <a:lnTo>
                        <a:pt x="68" y="2532"/>
                      </a:lnTo>
                      <a:lnTo>
                        <a:pt x="68" y="2530"/>
                      </a:lnTo>
                      <a:lnTo>
                        <a:pt x="71" y="2530"/>
                      </a:lnTo>
                      <a:lnTo>
                        <a:pt x="71" y="2528"/>
                      </a:lnTo>
                      <a:lnTo>
                        <a:pt x="73" y="2528"/>
                      </a:lnTo>
                      <a:lnTo>
                        <a:pt x="73" y="2525"/>
                      </a:lnTo>
                      <a:lnTo>
                        <a:pt x="73" y="2523"/>
                      </a:lnTo>
                      <a:lnTo>
                        <a:pt x="75" y="2523"/>
                      </a:lnTo>
                      <a:lnTo>
                        <a:pt x="75" y="2520"/>
                      </a:lnTo>
                      <a:lnTo>
                        <a:pt x="78" y="2520"/>
                      </a:lnTo>
                      <a:lnTo>
                        <a:pt x="78" y="2518"/>
                      </a:lnTo>
                      <a:lnTo>
                        <a:pt x="80" y="2518"/>
                      </a:lnTo>
                      <a:lnTo>
                        <a:pt x="80" y="2516"/>
                      </a:lnTo>
                      <a:lnTo>
                        <a:pt x="83" y="2516"/>
                      </a:lnTo>
                      <a:lnTo>
                        <a:pt x="85" y="2516"/>
                      </a:lnTo>
                      <a:lnTo>
                        <a:pt x="87" y="2516"/>
                      </a:lnTo>
                      <a:lnTo>
                        <a:pt x="87" y="2513"/>
                      </a:lnTo>
                      <a:lnTo>
                        <a:pt x="90" y="2513"/>
                      </a:lnTo>
                      <a:lnTo>
                        <a:pt x="92" y="2513"/>
                      </a:lnTo>
                      <a:lnTo>
                        <a:pt x="94" y="2513"/>
                      </a:lnTo>
                      <a:lnTo>
                        <a:pt x="94" y="2511"/>
                      </a:lnTo>
                      <a:lnTo>
                        <a:pt x="94" y="2511"/>
                      </a:lnTo>
                      <a:lnTo>
                        <a:pt x="94" y="2509"/>
                      </a:lnTo>
                      <a:lnTo>
                        <a:pt x="97" y="2509"/>
                      </a:lnTo>
                      <a:lnTo>
                        <a:pt x="97" y="2506"/>
                      </a:lnTo>
                      <a:lnTo>
                        <a:pt x="99" y="2506"/>
                      </a:lnTo>
                      <a:lnTo>
                        <a:pt x="99" y="2504"/>
                      </a:lnTo>
                      <a:lnTo>
                        <a:pt x="101" y="2502"/>
                      </a:lnTo>
                      <a:lnTo>
                        <a:pt x="104" y="2502"/>
                      </a:lnTo>
                      <a:lnTo>
                        <a:pt x="104" y="2499"/>
                      </a:lnTo>
                      <a:lnTo>
                        <a:pt x="104" y="2497"/>
                      </a:lnTo>
                      <a:lnTo>
                        <a:pt x="101" y="2497"/>
                      </a:lnTo>
                      <a:lnTo>
                        <a:pt x="104" y="2497"/>
                      </a:lnTo>
                      <a:lnTo>
                        <a:pt x="104" y="2494"/>
                      </a:lnTo>
                      <a:lnTo>
                        <a:pt x="104" y="2494"/>
                      </a:lnTo>
                      <a:lnTo>
                        <a:pt x="104" y="2492"/>
                      </a:lnTo>
                      <a:lnTo>
                        <a:pt x="106" y="2492"/>
                      </a:lnTo>
                      <a:lnTo>
                        <a:pt x="106" y="2490"/>
                      </a:lnTo>
                      <a:lnTo>
                        <a:pt x="106" y="2487"/>
                      </a:lnTo>
                      <a:lnTo>
                        <a:pt x="106" y="2485"/>
                      </a:lnTo>
                      <a:lnTo>
                        <a:pt x="106" y="2483"/>
                      </a:lnTo>
                      <a:lnTo>
                        <a:pt x="104" y="2483"/>
                      </a:lnTo>
                      <a:lnTo>
                        <a:pt x="104" y="2480"/>
                      </a:lnTo>
                      <a:lnTo>
                        <a:pt x="104" y="2478"/>
                      </a:lnTo>
                      <a:lnTo>
                        <a:pt x="104" y="2476"/>
                      </a:lnTo>
                      <a:lnTo>
                        <a:pt x="101" y="2476"/>
                      </a:lnTo>
                      <a:lnTo>
                        <a:pt x="101" y="2473"/>
                      </a:lnTo>
                      <a:lnTo>
                        <a:pt x="99" y="2473"/>
                      </a:lnTo>
                      <a:lnTo>
                        <a:pt x="99" y="2471"/>
                      </a:lnTo>
                      <a:lnTo>
                        <a:pt x="97" y="2471"/>
                      </a:lnTo>
                      <a:lnTo>
                        <a:pt x="97" y="2468"/>
                      </a:lnTo>
                      <a:lnTo>
                        <a:pt x="94" y="2468"/>
                      </a:lnTo>
                      <a:lnTo>
                        <a:pt x="94" y="2466"/>
                      </a:lnTo>
                      <a:lnTo>
                        <a:pt x="94" y="2464"/>
                      </a:lnTo>
                      <a:lnTo>
                        <a:pt x="94" y="2464"/>
                      </a:lnTo>
                      <a:lnTo>
                        <a:pt x="94" y="2461"/>
                      </a:lnTo>
                      <a:lnTo>
                        <a:pt x="92" y="2461"/>
                      </a:lnTo>
                      <a:lnTo>
                        <a:pt x="92" y="2459"/>
                      </a:lnTo>
                      <a:lnTo>
                        <a:pt x="92" y="2457"/>
                      </a:lnTo>
                      <a:lnTo>
                        <a:pt x="90" y="2457"/>
                      </a:lnTo>
                      <a:lnTo>
                        <a:pt x="90" y="2454"/>
                      </a:lnTo>
                      <a:lnTo>
                        <a:pt x="87" y="2454"/>
                      </a:lnTo>
                      <a:lnTo>
                        <a:pt x="87" y="2452"/>
                      </a:lnTo>
                      <a:lnTo>
                        <a:pt x="85" y="2452"/>
                      </a:lnTo>
                      <a:lnTo>
                        <a:pt x="85" y="2450"/>
                      </a:lnTo>
                      <a:lnTo>
                        <a:pt x="83" y="2450"/>
                      </a:lnTo>
                      <a:lnTo>
                        <a:pt x="83" y="2447"/>
                      </a:lnTo>
                      <a:lnTo>
                        <a:pt x="80" y="2447"/>
                      </a:lnTo>
                      <a:lnTo>
                        <a:pt x="80" y="2445"/>
                      </a:lnTo>
                      <a:lnTo>
                        <a:pt x="78" y="2445"/>
                      </a:lnTo>
                      <a:lnTo>
                        <a:pt x="78" y="2442"/>
                      </a:lnTo>
                      <a:lnTo>
                        <a:pt x="75" y="2442"/>
                      </a:lnTo>
                      <a:lnTo>
                        <a:pt x="75" y="2440"/>
                      </a:lnTo>
                      <a:lnTo>
                        <a:pt x="73" y="2440"/>
                      </a:lnTo>
                      <a:lnTo>
                        <a:pt x="73" y="2438"/>
                      </a:lnTo>
                      <a:lnTo>
                        <a:pt x="71" y="2438"/>
                      </a:lnTo>
                      <a:lnTo>
                        <a:pt x="71" y="2435"/>
                      </a:lnTo>
                      <a:lnTo>
                        <a:pt x="68" y="2435"/>
                      </a:lnTo>
                      <a:lnTo>
                        <a:pt x="68" y="2433"/>
                      </a:lnTo>
                      <a:lnTo>
                        <a:pt x="66" y="2433"/>
                      </a:lnTo>
                      <a:lnTo>
                        <a:pt x="66" y="2431"/>
                      </a:lnTo>
                      <a:lnTo>
                        <a:pt x="64" y="2431"/>
                      </a:lnTo>
                      <a:lnTo>
                        <a:pt x="61" y="2431"/>
                      </a:lnTo>
                      <a:lnTo>
                        <a:pt x="61" y="2428"/>
                      </a:lnTo>
                      <a:lnTo>
                        <a:pt x="59" y="2428"/>
                      </a:lnTo>
                      <a:lnTo>
                        <a:pt x="59" y="2426"/>
                      </a:lnTo>
                      <a:lnTo>
                        <a:pt x="59" y="2424"/>
                      </a:lnTo>
                      <a:lnTo>
                        <a:pt x="57" y="2424"/>
                      </a:lnTo>
                      <a:lnTo>
                        <a:pt x="57" y="2421"/>
                      </a:lnTo>
                      <a:lnTo>
                        <a:pt x="54" y="2421"/>
                      </a:lnTo>
                      <a:lnTo>
                        <a:pt x="54" y="2419"/>
                      </a:lnTo>
                      <a:lnTo>
                        <a:pt x="52" y="2419"/>
                      </a:lnTo>
                      <a:lnTo>
                        <a:pt x="52" y="2417"/>
                      </a:lnTo>
                      <a:lnTo>
                        <a:pt x="49" y="2417"/>
                      </a:lnTo>
                      <a:lnTo>
                        <a:pt x="49" y="2414"/>
                      </a:lnTo>
                      <a:lnTo>
                        <a:pt x="47" y="2414"/>
                      </a:lnTo>
                      <a:lnTo>
                        <a:pt x="47" y="2412"/>
                      </a:lnTo>
                      <a:lnTo>
                        <a:pt x="45" y="2412"/>
                      </a:lnTo>
                      <a:lnTo>
                        <a:pt x="45" y="2409"/>
                      </a:lnTo>
                      <a:lnTo>
                        <a:pt x="42" y="2409"/>
                      </a:lnTo>
                      <a:lnTo>
                        <a:pt x="42" y="2407"/>
                      </a:lnTo>
                      <a:lnTo>
                        <a:pt x="40" y="2407"/>
                      </a:lnTo>
                      <a:lnTo>
                        <a:pt x="38" y="2407"/>
                      </a:lnTo>
                      <a:lnTo>
                        <a:pt x="38" y="2405"/>
                      </a:lnTo>
                      <a:lnTo>
                        <a:pt x="38" y="2405"/>
                      </a:lnTo>
                      <a:lnTo>
                        <a:pt x="35" y="2402"/>
                      </a:lnTo>
                      <a:lnTo>
                        <a:pt x="33" y="2402"/>
                      </a:lnTo>
                      <a:lnTo>
                        <a:pt x="33" y="2400"/>
                      </a:lnTo>
                      <a:lnTo>
                        <a:pt x="31" y="2400"/>
                      </a:lnTo>
                      <a:lnTo>
                        <a:pt x="28" y="2400"/>
                      </a:lnTo>
                      <a:lnTo>
                        <a:pt x="28" y="2398"/>
                      </a:lnTo>
                      <a:lnTo>
                        <a:pt x="26" y="2398"/>
                      </a:lnTo>
                      <a:lnTo>
                        <a:pt x="24" y="2398"/>
                      </a:lnTo>
                      <a:lnTo>
                        <a:pt x="21" y="2398"/>
                      </a:lnTo>
                      <a:lnTo>
                        <a:pt x="21" y="2395"/>
                      </a:lnTo>
                      <a:lnTo>
                        <a:pt x="19" y="2395"/>
                      </a:lnTo>
                      <a:lnTo>
                        <a:pt x="19" y="2393"/>
                      </a:lnTo>
                      <a:lnTo>
                        <a:pt x="16" y="2393"/>
                      </a:lnTo>
                      <a:lnTo>
                        <a:pt x="16" y="2391"/>
                      </a:lnTo>
                      <a:lnTo>
                        <a:pt x="14" y="2391"/>
                      </a:lnTo>
                      <a:lnTo>
                        <a:pt x="12" y="2391"/>
                      </a:lnTo>
                      <a:lnTo>
                        <a:pt x="12" y="2388"/>
                      </a:lnTo>
                      <a:lnTo>
                        <a:pt x="9" y="2388"/>
                      </a:lnTo>
                      <a:lnTo>
                        <a:pt x="9" y="2391"/>
                      </a:lnTo>
                      <a:lnTo>
                        <a:pt x="9" y="2388"/>
                      </a:lnTo>
                      <a:lnTo>
                        <a:pt x="9" y="2386"/>
                      </a:lnTo>
                      <a:lnTo>
                        <a:pt x="9" y="2383"/>
                      </a:lnTo>
                      <a:lnTo>
                        <a:pt x="9" y="2381"/>
                      </a:lnTo>
                      <a:lnTo>
                        <a:pt x="9" y="2350"/>
                      </a:lnTo>
                      <a:lnTo>
                        <a:pt x="12" y="2199"/>
                      </a:lnTo>
                      <a:lnTo>
                        <a:pt x="12" y="2173"/>
                      </a:lnTo>
                      <a:lnTo>
                        <a:pt x="7" y="2015"/>
                      </a:lnTo>
                      <a:lnTo>
                        <a:pt x="5" y="1835"/>
                      </a:lnTo>
                      <a:lnTo>
                        <a:pt x="2" y="1651"/>
                      </a:lnTo>
                      <a:lnTo>
                        <a:pt x="0" y="1474"/>
                      </a:lnTo>
                      <a:lnTo>
                        <a:pt x="0" y="1441"/>
                      </a:lnTo>
                      <a:lnTo>
                        <a:pt x="0" y="1349"/>
                      </a:lnTo>
                      <a:lnTo>
                        <a:pt x="0" y="1292"/>
                      </a:lnTo>
                      <a:lnTo>
                        <a:pt x="0" y="1271"/>
                      </a:lnTo>
                      <a:lnTo>
                        <a:pt x="0" y="1254"/>
                      </a:lnTo>
                      <a:lnTo>
                        <a:pt x="0" y="1167"/>
                      </a:lnTo>
                      <a:lnTo>
                        <a:pt x="0" y="1077"/>
                      </a:lnTo>
                      <a:lnTo>
                        <a:pt x="2" y="987"/>
                      </a:lnTo>
                      <a:lnTo>
                        <a:pt x="2" y="935"/>
                      </a:lnTo>
                      <a:lnTo>
                        <a:pt x="2" y="897"/>
                      </a:lnTo>
                      <a:lnTo>
                        <a:pt x="2" y="853"/>
                      </a:lnTo>
                      <a:lnTo>
                        <a:pt x="2" y="845"/>
                      </a:lnTo>
                      <a:lnTo>
                        <a:pt x="2" y="805"/>
                      </a:lnTo>
                      <a:lnTo>
                        <a:pt x="2" y="763"/>
                      </a:lnTo>
                      <a:lnTo>
                        <a:pt x="2" y="718"/>
                      </a:lnTo>
                      <a:lnTo>
                        <a:pt x="2" y="673"/>
                      </a:lnTo>
                      <a:lnTo>
                        <a:pt x="2" y="626"/>
                      </a:lnTo>
                      <a:lnTo>
                        <a:pt x="2" y="581"/>
                      </a:lnTo>
                      <a:lnTo>
                        <a:pt x="2" y="574"/>
                      </a:lnTo>
                      <a:lnTo>
                        <a:pt x="2" y="538"/>
                      </a:lnTo>
                      <a:lnTo>
                        <a:pt x="5" y="493"/>
                      </a:lnTo>
                      <a:lnTo>
                        <a:pt x="5" y="484"/>
                      </a:lnTo>
                      <a:lnTo>
                        <a:pt x="5" y="458"/>
                      </a:lnTo>
                      <a:lnTo>
                        <a:pt x="5" y="449"/>
                      </a:lnTo>
                      <a:lnTo>
                        <a:pt x="5" y="401"/>
                      </a:lnTo>
                      <a:lnTo>
                        <a:pt x="5" y="399"/>
                      </a:lnTo>
                      <a:lnTo>
                        <a:pt x="5" y="356"/>
                      </a:lnTo>
                      <a:lnTo>
                        <a:pt x="5" y="236"/>
                      </a:lnTo>
                      <a:lnTo>
                        <a:pt x="7" y="236"/>
                      </a:lnTo>
                      <a:lnTo>
                        <a:pt x="7" y="234"/>
                      </a:lnTo>
                      <a:lnTo>
                        <a:pt x="9" y="231"/>
                      </a:lnTo>
                      <a:lnTo>
                        <a:pt x="9" y="229"/>
                      </a:lnTo>
                      <a:lnTo>
                        <a:pt x="12" y="229"/>
                      </a:lnTo>
                      <a:lnTo>
                        <a:pt x="12" y="227"/>
                      </a:lnTo>
                      <a:lnTo>
                        <a:pt x="14" y="224"/>
                      </a:lnTo>
                      <a:lnTo>
                        <a:pt x="14" y="222"/>
                      </a:lnTo>
                      <a:lnTo>
                        <a:pt x="16" y="219"/>
                      </a:lnTo>
                      <a:lnTo>
                        <a:pt x="16" y="217"/>
                      </a:lnTo>
                      <a:lnTo>
                        <a:pt x="16" y="215"/>
                      </a:lnTo>
                      <a:lnTo>
                        <a:pt x="19" y="212"/>
                      </a:lnTo>
                      <a:lnTo>
                        <a:pt x="19" y="210"/>
                      </a:lnTo>
                      <a:lnTo>
                        <a:pt x="21" y="210"/>
                      </a:lnTo>
                      <a:lnTo>
                        <a:pt x="21" y="208"/>
                      </a:lnTo>
                      <a:lnTo>
                        <a:pt x="24" y="205"/>
                      </a:lnTo>
                      <a:lnTo>
                        <a:pt x="24" y="203"/>
                      </a:lnTo>
                      <a:lnTo>
                        <a:pt x="24" y="201"/>
                      </a:lnTo>
                      <a:lnTo>
                        <a:pt x="26" y="201"/>
                      </a:lnTo>
                      <a:lnTo>
                        <a:pt x="28" y="198"/>
                      </a:lnTo>
                      <a:lnTo>
                        <a:pt x="28" y="196"/>
                      </a:lnTo>
                      <a:lnTo>
                        <a:pt x="31" y="196"/>
                      </a:lnTo>
                      <a:lnTo>
                        <a:pt x="33" y="196"/>
                      </a:lnTo>
                      <a:lnTo>
                        <a:pt x="33" y="198"/>
                      </a:lnTo>
                      <a:lnTo>
                        <a:pt x="33" y="201"/>
                      </a:lnTo>
                      <a:lnTo>
                        <a:pt x="33" y="203"/>
                      </a:lnTo>
                      <a:lnTo>
                        <a:pt x="35" y="205"/>
                      </a:lnTo>
                      <a:lnTo>
                        <a:pt x="35" y="208"/>
                      </a:lnTo>
                      <a:lnTo>
                        <a:pt x="38" y="208"/>
                      </a:lnTo>
                      <a:lnTo>
                        <a:pt x="38" y="210"/>
                      </a:lnTo>
                      <a:lnTo>
                        <a:pt x="40" y="212"/>
                      </a:lnTo>
                      <a:lnTo>
                        <a:pt x="42" y="215"/>
                      </a:lnTo>
                      <a:lnTo>
                        <a:pt x="45" y="215"/>
                      </a:lnTo>
                      <a:lnTo>
                        <a:pt x="45" y="217"/>
                      </a:lnTo>
                      <a:lnTo>
                        <a:pt x="47" y="217"/>
                      </a:lnTo>
                      <a:lnTo>
                        <a:pt x="49" y="219"/>
                      </a:lnTo>
                      <a:lnTo>
                        <a:pt x="52" y="222"/>
                      </a:lnTo>
                      <a:lnTo>
                        <a:pt x="54" y="222"/>
                      </a:lnTo>
                      <a:lnTo>
                        <a:pt x="54" y="224"/>
                      </a:lnTo>
                      <a:lnTo>
                        <a:pt x="54" y="227"/>
                      </a:lnTo>
                      <a:lnTo>
                        <a:pt x="57" y="227"/>
                      </a:lnTo>
                      <a:lnTo>
                        <a:pt x="54" y="227"/>
                      </a:lnTo>
                      <a:lnTo>
                        <a:pt x="54" y="229"/>
                      </a:lnTo>
                      <a:lnTo>
                        <a:pt x="52" y="229"/>
                      </a:lnTo>
                      <a:lnTo>
                        <a:pt x="52" y="229"/>
                      </a:lnTo>
                      <a:lnTo>
                        <a:pt x="54" y="231"/>
                      </a:lnTo>
                      <a:lnTo>
                        <a:pt x="54" y="234"/>
                      </a:lnTo>
                      <a:lnTo>
                        <a:pt x="54" y="236"/>
                      </a:lnTo>
                      <a:lnTo>
                        <a:pt x="57" y="236"/>
                      </a:lnTo>
                      <a:lnTo>
                        <a:pt x="57" y="238"/>
                      </a:lnTo>
                      <a:lnTo>
                        <a:pt x="59" y="238"/>
                      </a:lnTo>
                      <a:lnTo>
                        <a:pt x="59" y="241"/>
                      </a:lnTo>
                      <a:lnTo>
                        <a:pt x="61" y="241"/>
                      </a:lnTo>
                      <a:lnTo>
                        <a:pt x="64" y="241"/>
                      </a:lnTo>
                      <a:lnTo>
                        <a:pt x="66" y="241"/>
                      </a:lnTo>
                      <a:lnTo>
                        <a:pt x="68" y="243"/>
                      </a:lnTo>
                      <a:lnTo>
                        <a:pt x="71" y="243"/>
                      </a:lnTo>
                      <a:lnTo>
                        <a:pt x="73" y="243"/>
                      </a:lnTo>
                      <a:lnTo>
                        <a:pt x="75" y="243"/>
                      </a:lnTo>
                      <a:lnTo>
                        <a:pt x="78" y="243"/>
                      </a:lnTo>
                      <a:lnTo>
                        <a:pt x="78" y="241"/>
                      </a:lnTo>
                      <a:lnTo>
                        <a:pt x="80" y="241"/>
                      </a:lnTo>
                      <a:lnTo>
                        <a:pt x="83" y="241"/>
                      </a:lnTo>
                      <a:lnTo>
                        <a:pt x="85" y="241"/>
                      </a:lnTo>
                      <a:lnTo>
                        <a:pt x="85" y="243"/>
                      </a:lnTo>
                      <a:lnTo>
                        <a:pt x="87" y="243"/>
                      </a:lnTo>
                      <a:lnTo>
                        <a:pt x="87" y="241"/>
                      </a:lnTo>
                      <a:lnTo>
                        <a:pt x="90" y="238"/>
                      </a:lnTo>
                      <a:lnTo>
                        <a:pt x="92" y="238"/>
                      </a:lnTo>
                      <a:lnTo>
                        <a:pt x="94" y="238"/>
                      </a:lnTo>
                      <a:lnTo>
                        <a:pt x="94" y="236"/>
                      </a:lnTo>
                      <a:lnTo>
                        <a:pt x="94" y="236"/>
                      </a:lnTo>
                      <a:lnTo>
                        <a:pt x="97" y="236"/>
                      </a:lnTo>
                      <a:lnTo>
                        <a:pt x="99" y="234"/>
                      </a:lnTo>
                      <a:lnTo>
                        <a:pt x="101" y="234"/>
                      </a:lnTo>
                      <a:lnTo>
                        <a:pt x="106" y="234"/>
                      </a:lnTo>
                      <a:lnTo>
                        <a:pt x="109" y="231"/>
                      </a:lnTo>
                      <a:lnTo>
                        <a:pt x="111" y="229"/>
                      </a:lnTo>
                      <a:lnTo>
                        <a:pt x="111" y="229"/>
                      </a:lnTo>
                      <a:lnTo>
                        <a:pt x="113" y="229"/>
                      </a:lnTo>
                      <a:lnTo>
                        <a:pt x="113" y="227"/>
                      </a:lnTo>
                      <a:lnTo>
                        <a:pt x="116" y="227"/>
                      </a:lnTo>
                      <a:lnTo>
                        <a:pt x="116" y="224"/>
                      </a:lnTo>
                      <a:lnTo>
                        <a:pt x="116" y="222"/>
                      </a:lnTo>
                      <a:lnTo>
                        <a:pt x="118" y="222"/>
                      </a:lnTo>
                      <a:lnTo>
                        <a:pt x="120" y="222"/>
                      </a:lnTo>
                      <a:lnTo>
                        <a:pt x="120" y="219"/>
                      </a:lnTo>
                      <a:lnTo>
                        <a:pt x="120" y="217"/>
                      </a:lnTo>
                      <a:lnTo>
                        <a:pt x="120" y="215"/>
                      </a:lnTo>
                      <a:lnTo>
                        <a:pt x="123" y="215"/>
                      </a:lnTo>
                      <a:lnTo>
                        <a:pt x="123" y="212"/>
                      </a:lnTo>
                      <a:lnTo>
                        <a:pt x="125" y="212"/>
                      </a:lnTo>
                      <a:lnTo>
                        <a:pt x="125" y="210"/>
                      </a:lnTo>
                      <a:lnTo>
                        <a:pt x="127" y="208"/>
                      </a:lnTo>
                      <a:lnTo>
                        <a:pt x="130" y="208"/>
                      </a:lnTo>
                      <a:lnTo>
                        <a:pt x="130" y="205"/>
                      </a:lnTo>
                      <a:lnTo>
                        <a:pt x="132" y="205"/>
                      </a:lnTo>
                      <a:lnTo>
                        <a:pt x="132" y="203"/>
                      </a:lnTo>
                      <a:lnTo>
                        <a:pt x="135" y="201"/>
                      </a:lnTo>
                      <a:lnTo>
                        <a:pt x="137" y="198"/>
                      </a:lnTo>
                      <a:lnTo>
                        <a:pt x="137" y="196"/>
                      </a:lnTo>
                      <a:lnTo>
                        <a:pt x="139" y="193"/>
                      </a:lnTo>
                      <a:lnTo>
                        <a:pt x="139" y="191"/>
                      </a:lnTo>
                      <a:lnTo>
                        <a:pt x="142" y="189"/>
                      </a:lnTo>
                      <a:lnTo>
                        <a:pt x="142" y="186"/>
                      </a:lnTo>
                      <a:lnTo>
                        <a:pt x="142" y="184"/>
                      </a:lnTo>
                      <a:lnTo>
                        <a:pt x="144" y="184"/>
                      </a:lnTo>
                      <a:lnTo>
                        <a:pt x="144" y="182"/>
                      </a:lnTo>
                      <a:lnTo>
                        <a:pt x="144" y="179"/>
                      </a:lnTo>
                      <a:lnTo>
                        <a:pt x="146" y="177"/>
                      </a:lnTo>
                      <a:lnTo>
                        <a:pt x="146" y="175"/>
                      </a:lnTo>
                      <a:lnTo>
                        <a:pt x="149" y="172"/>
                      </a:lnTo>
                      <a:lnTo>
                        <a:pt x="149" y="172"/>
                      </a:lnTo>
                      <a:lnTo>
                        <a:pt x="149" y="170"/>
                      </a:lnTo>
                      <a:lnTo>
                        <a:pt x="151" y="170"/>
                      </a:lnTo>
                      <a:lnTo>
                        <a:pt x="151" y="167"/>
                      </a:lnTo>
                      <a:lnTo>
                        <a:pt x="151" y="165"/>
                      </a:lnTo>
                      <a:lnTo>
                        <a:pt x="151" y="163"/>
                      </a:lnTo>
                      <a:lnTo>
                        <a:pt x="151" y="160"/>
                      </a:lnTo>
                      <a:lnTo>
                        <a:pt x="151" y="158"/>
                      </a:lnTo>
                      <a:lnTo>
                        <a:pt x="151" y="156"/>
                      </a:lnTo>
                      <a:lnTo>
                        <a:pt x="151" y="153"/>
                      </a:lnTo>
                      <a:lnTo>
                        <a:pt x="151" y="151"/>
                      </a:lnTo>
                      <a:lnTo>
                        <a:pt x="151" y="149"/>
                      </a:lnTo>
                      <a:lnTo>
                        <a:pt x="153" y="146"/>
                      </a:lnTo>
                      <a:lnTo>
                        <a:pt x="153" y="144"/>
                      </a:lnTo>
                      <a:lnTo>
                        <a:pt x="153" y="141"/>
                      </a:lnTo>
                      <a:lnTo>
                        <a:pt x="153" y="139"/>
                      </a:lnTo>
                      <a:lnTo>
                        <a:pt x="153" y="137"/>
                      </a:lnTo>
                      <a:lnTo>
                        <a:pt x="156" y="134"/>
                      </a:lnTo>
                      <a:lnTo>
                        <a:pt x="156" y="132"/>
                      </a:lnTo>
                      <a:lnTo>
                        <a:pt x="156" y="130"/>
                      </a:lnTo>
                      <a:lnTo>
                        <a:pt x="156" y="127"/>
                      </a:lnTo>
                      <a:lnTo>
                        <a:pt x="156" y="125"/>
                      </a:lnTo>
                      <a:lnTo>
                        <a:pt x="156" y="123"/>
                      </a:lnTo>
                      <a:lnTo>
                        <a:pt x="156" y="120"/>
                      </a:lnTo>
                      <a:lnTo>
                        <a:pt x="156" y="118"/>
                      </a:lnTo>
                      <a:lnTo>
                        <a:pt x="153" y="118"/>
                      </a:lnTo>
                      <a:lnTo>
                        <a:pt x="156" y="118"/>
                      </a:lnTo>
                      <a:lnTo>
                        <a:pt x="156" y="116"/>
                      </a:lnTo>
                      <a:lnTo>
                        <a:pt x="153" y="116"/>
                      </a:lnTo>
                      <a:lnTo>
                        <a:pt x="153" y="116"/>
                      </a:lnTo>
                      <a:lnTo>
                        <a:pt x="156" y="116"/>
                      </a:lnTo>
                      <a:lnTo>
                        <a:pt x="156" y="113"/>
                      </a:lnTo>
                      <a:lnTo>
                        <a:pt x="153" y="113"/>
                      </a:lnTo>
                      <a:lnTo>
                        <a:pt x="153" y="111"/>
                      </a:lnTo>
                      <a:lnTo>
                        <a:pt x="153" y="108"/>
                      </a:lnTo>
                      <a:lnTo>
                        <a:pt x="153" y="106"/>
                      </a:lnTo>
                      <a:lnTo>
                        <a:pt x="153" y="104"/>
                      </a:lnTo>
                      <a:lnTo>
                        <a:pt x="153" y="101"/>
                      </a:lnTo>
                      <a:lnTo>
                        <a:pt x="153" y="99"/>
                      </a:lnTo>
                      <a:lnTo>
                        <a:pt x="151" y="99"/>
                      </a:lnTo>
                      <a:lnTo>
                        <a:pt x="151" y="97"/>
                      </a:lnTo>
                      <a:lnTo>
                        <a:pt x="153" y="97"/>
                      </a:lnTo>
                      <a:lnTo>
                        <a:pt x="151" y="97"/>
                      </a:lnTo>
                      <a:lnTo>
                        <a:pt x="151" y="94"/>
                      </a:lnTo>
                      <a:lnTo>
                        <a:pt x="151" y="92"/>
                      </a:lnTo>
                      <a:lnTo>
                        <a:pt x="151" y="90"/>
                      </a:lnTo>
                      <a:lnTo>
                        <a:pt x="151" y="87"/>
                      </a:lnTo>
                      <a:lnTo>
                        <a:pt x="151" y="85"/>
                      </a:lnTo>
                      <a:lnTo>
                        <a:pt x="151" y="85"/>
                      </a:lnTo>
                      <a:lnTo>
                        <a:pt x="151" y="82"/>
                      </a:lnTo>
                      <a:lnTo>
                        <a:pt x="151" y="80"/>
                      </a:lnTo>
                      <a:lnTo>
                        <a:pt x="151" y="78"/>
                      </a:lnTo>
                      <a:lnTo>
                        <a:pt x="151" y="75"/>
                      </a:lnTo>
                      <a:lnTo>
                        <a:pt x="151" y="73"/>
                      </a:lnTo>
                      <a:lnTo>
                        <a:pt x="151" y="71"/>
                      </a:lnTo>
                      <a:lnTo>
                        <a:pt x="149" y="71"/>
                      </a:lnTo>
                      <a:lnTo>
                        <a:pt x="149" y="68"/>
                      </a:lnTo>
                      <a:lnTo>
                        <a:pt x="149" y="66"/>
                      </a:lnTo>
                      <a:lnTo>
                        <a:pt x="146" y="64"/>
                      </a:lnTo>
                      <a:lnTo>
                        <a:pt x="146" y="61"/>
                      </a:lnTo>
                      <a:lnTo>
                        <a:pt x="146" y="59"/>
                      </a:lnTo>
                      <a:lnTo>
                        <a:pt x="146" y="59"/>
                      </a:lnTo>
                      <a:lnTo>
                        <a:pt x="146" y="56"/>
                      </a:lnTo>
                      <a:lnTo>
                        <a:pt x="146" y="54"/>
                      </a:lnTo>
                      <a:lnTo>
                        <a:pt x="146" y="52"/>
                      </a:lnTo>
                      <a:lnTo>
                        <a:pt x="144" y="49"/>
                      </a:lnTo>
                      <a:lnTo>
                        <a:pt x="144" y="47"/>
                      </a:lnTo>
                      <a:lnTo>
                        <a:pt x="142" y="45"/>
                      </a:lnTo>
                      <a:lnTo>
                        <a:pt x="142" y="42"/>
                      </a:lnTo>
                      <a:lnTo>
                        <a:pt x="139" y="42"/>
                      </a:lnTo>
                      <a:lnTo>
                        <a:pt x="139" y="40"/>
                      </a:lnTo>
                      <a:lnTo>
                        <a:pt x="137" y="38"/>
                      </a:lnTo>
                      <a:lnTo>
                        <a:pt x="137" y="35"/>
                      </a:lnTo>
                      <a:lnTo>
                        <a:pt x="135" y="33"/>
                      </a:lnTo>
                      <a:lnTo>
                        <a:pt x="132" y="30"/>
                      </a:lnTo>
                      <a:lnTo>
                        <a:pt x="132" y="28"/>
                      </a:lnTo>
                      <a:lnTo>
                        <a:pt x="130" y="26"/>
                      </a:lnTo>
                      <a:lnTo>
                        <a:pt x="127" y="23"/>
                      </a:lnTo>
                      <a:lnTo>
                        <a:pt x="125" y="23"/>
                      </a:lnTo>
                      <a:lnTo>
                        <a:pt x="125" y="21"/>
                      </a:lnTo>
                      <a:lnTo>
                        <a:pt x="123" y="19"/>
                      </a:lnTo>
                      <a:lnTo>
                        <a:pt x="125" y="16"/>
                      </a:lnTo>
                      <a:lnTo>
                        <a:pt x="125" y="14"/>
                      </a:lnTo>
                      <a:lnTo>
                        <a:pt x="125" y="12"/>
                      </a:lnTo>
                      <a:lnTo>
                        <a:pt x="127" y="12"/>
                      </a:lnTo>
                      <a:lnTo>
                        <a:pt x="132" y="9"/>
                      </a:lnTo>
                      <a:lnTo>
                        <a:pt x="132" y="7"/>
                      </a:lnTo>
                      <a:lnTo>
                        <a:pt x="135" y="7"/>
                      </a:lnTo>
                      <a:lnTo>
                        <a:pt x="135" y="4"/>
                      </a:lnTo>
                      <a:lnTo>
                        <a:pt x="135" y="4"/>
                      </a:lnTo>
                      <a:lnTo>
                        <a:pt x="137" y="2"/>
                      </a:lnTo>
                      <a:lnTo>
                        <a:pt x="137" y="0"/>
                      </a:lnTo>
                      <a:lnTo>
                        <a:pt x="139" y="0"/>
                      </a:lnTo>
                      <a:lnTo>
                        <a:pt x="186" y="0"/>
                      </a:lnTo>
                      <a:lnTo>
                        <a:pt x="229" y="0"/>
                      </a:lnTo>
                      <a:lnTo>
                        <a:pt x="253" y="0"/>
                      </a:lnTo>
                      <a:lnTo>
                        <a:pt x="274" y="0"/>
                      </a:lnTo>
                      <a:lnTo>
                        <a:pt x="321" y="0"/>
                      </a:lnTo>
                      <a:lnTo>
                        <a:pt x="366" y="0"/>
                      </a:lnTo>
                      <a:lnTo>
                        <a:pt x="409" y="0"/>
                      </a:lnTo>
                      <a:lnTo>
                        <a:pt x="453" y="0"/>
                      </a:lnTo>
                      <a:lnTo>
                        <a:pt x="498" y="0"/>
                      </a:lnTo>
                      <a:lnTo>
                        <a:pt x="546" y="0"/>
                      </a:lnTo>
                      <a:lnTo>
                        <a:pt x="588" y="0"/>
                      </a:lnTo>
                      <a:lnTo>
                        <a:pt x="633" y="0"/>
                      </a:lnTo>
                      <a:lnTo>
                        <a:pt x="678" y="2"/>
                      </a:lnTo>
                      <a:lnTo>
                        <a:pt x="723" y="2"/>
                      </a:lnTo>
                      <a:lnTo>
                        <a:pt x="768" y="2"/>
                      </a:lnTo>
                      <a:lnTo>
                        <a:pt x="812" y="2"/>
                      </a:lnTo>
                      <a:lnTo>
                        <a:pt x="857" y="2"/>
                      </a:lnTo>
                      <a:lnTo>
                        <a:pt x="902" y="2"/>
                      </a:lnTo>
                      <a:lnTo>
                        <a:pt x="945" y="2"/>
                      </a:lnTo>
                      <a:close/>
                    </a:path>
                  </a:pathLst>
                </a:custGeom>
                <a:solidFill>
                  <a:srgbClr val="E8BAE9">
                    <a:alpha val="61961"/>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sp>
              <p:nvSpPr>
                <p:cNvPr id="82" name="Freeform 19"/>
                <p:cNvSpPr>
                  <a:spLocks/>
                </p:cNvSpPr>
                <p:nvPr/>
              </p:nvSpPr>
              <p:spPr bwMode="auto">
                <a:xfrm>
                  <a:off x="3659343" y="13073255"/>
                  <a:ext cx="4256985" cy="2145396"/>
                </a:xfrm>
                <a:custGeom>
                  <a:avLst/>
                  <a:gdLst>
                    <a:gd name="T0" fmla="*/ 2281 w 3599"/>
                    <a:gd name="T1" fmla="*/ 520 h 1821"/>
                    <a:gd name="T2" fmla="*/ 2331 w 3599"/>
                    <a:gd name="T3" fmla="*/ 538 h 1821"/>
                    <a:gd name="T4" fmla="*/ 2435 w 3599"/>
                    <a:gd name="T5" fmla="*/ 543 h 1821"/>
                    <a:gd name="T6" fmla="*/ 2650 w 3599"/>
                    <a:gd name="T7" fmla="*/ 543 h 1821"/>
                    <a:gd name="T8" fmla="*/ 2832 w 3599"/>
                    <a:gd name="T9" fmla="*/ 359 h 1821"/>
                    <a:gd name="T10" fmla="*/ 3080 w 3599"/>
                    <a:gd name="T11" fmla="*/ 541 h 1821"/>
                    <a:gd name="T12" fmla="*/ 3592 w 3599"/>
                    <a:gd name="T13" fmla="*/ 546 h 1821"/>
                    <a:gd name="T14" fmla="*/ 3576 w 3599"/>
                    <a:gd name="T15" fmla="*/ 671 h 1821"/>
                    <a:gd name="T16" fmla="*/ 3505 w 3599"/>
                    <a:gd name="T17" fmla="*/ 763 h 1821"/>
                    <a:gd name="T18" fmla="*/ 3484 w 3599"/>
                    <a:gd name="T19" fmla="*/ 824 h 1821"/>
                    <a:gd name="T20" fmla="*/ 3474 w 3599"/>
                    <a:gd name="T21" fmla="*/ 872 h 1821"/>
                    <a:gd name="T22" fmla="*/ 3493 w 3599"/>
                    <a:gd name="T23" fmla="*/ 1001 h 1821"/>
                    <a:gd name="T24" fmla="*/ 3422 w 3599"/>
                    <a:gd name="T25" fmla="*/ 1176 h 1821"/>
                    <a:gd name="T26" fmla="*/ 3462 w 3599"/>
                    <a:gd name="T27" fmla="*/ 1299 h 1821"/>
                    <a:gd name="T28" fmla="*/ 3434 w 3599"/>
                    <a:gd name="T29" fmla="*/ 1323 h 1821"/>
                    <a:gd name="T30" fmla="*/ 3425 w 3599"/>
                    <a:gd name="T31" fmla="*/ 1358 h 1821"/>
                    <a:gd name="T32" fmla="*/ 3415 w 3599"/>
                    <a:gd name="T33" fmla="*/ 1401 h 1821"/>
                    <a:gd name="T34" fmla="*/ 3387 w 3599"/>
                    <a:gd name="T35" fmla="*/ 1427 h 1821"/>
                    <a:gd name="T36" fmla="*/ 3363 w 3599"/>
                    <a:gd name="T37" fmla="*/ 1460 h 1821"/>
                    <a:gd name="T38" fmla="*/ 3382 w 3599"/>
                    <a:gd name="T39" fmla="*/ 1498 h 1821"/>
                    <a:gd name="T40" fmla="*/ 3195 w 3599"/>
                    <a:gd name="T41" fmla="*/ 1819 h 1821"/>
                    <a:gd name="T42" fmla="*/ 2409 w 3599"/>
                    <a:gd name="T43" fmla="*/ 1821 h 1821"/>
                    <a:gd name="T44" fmla="*/ 1795 w 3599"/>
                    <a:gd name="T45" fmla="*/ 1821 h 1821"/>
                    <a:gd name="T46" fmla="*/ 805 w 3599"/>
                    <a:gd name="T47" fmla="*/ 1821 h 1821"/>
                    <a:gd name="T48" fmla="*/ 351 w 3599"/>
                    <a:gd name="T49" fmla="*/ 1741 h 1821"/>
                    <a:gd name="T50" fmla="*/ 354 w 3599"/>
                    <a:gd name="T51" fmla="*/ 1528 h 1821"/>
                    <a:gd name="T52" fmla="*/ 351 w 3599"/>
                    <a:gd name="T53" fmla="*/ 1372 h 1821"/>
                    <a:gd name="T54" fmla="*/ 354 w 3599"/>
                    <a:gd name="T55" fmla="*/ 1247 h 1821"/>
                    <a:gd name="T56" fmla="*/ 351 w 3599"/>
                    <a:gd name="T57" fmla="*/ 1160 h 1821"/>
                    <a:gd name="T58" fmla="*/ 302 w 3599"/>
                    <a:gd name="T59" fmla="*/ 1075 h 1821"/>
                    <a:gd name="T60" fmla="*/ 226 w 3599"/>
                    <a:gd name="T61" fmla="*/ 1056 h 1821"/>
                    <a:gd name="T62" fmla="*/ 139 w 3599"/>
                    <a:gd name="T63" fmla="*/ 1039 h 1821"/>
                    <a:gd name="T64" fmla="*/ 153 w 3599"/>
                    <a:gd name="T65" fmla="*/ 935 h 1821"/>
                    <a:gd name="T66" fmla="*/ 85 w 3599"/>
                    <a:gd name="T67" fmla="*/ 907 h 1821"/>
                    <a:gd name="T68" fmla="*/ 21 w 3599"/>
                    <a:gd name="T69" fmla="*/ 597 h 1821"/>
                    <a:gd name="T70" fmla="*/ 16 w 3599"/>
                    <a:gd name="T71" fmla="*/ 494 h 1821"/>
                    <a:gd name="T72" fmla="*/ 16 w 3599"/>
                    <a:gd name="T73" fmla="*/ 444 h 1821"/>
                    <a:gd name="T74" fmla="*/ 61 w 3599"/>
                    <a:gd name="T75" fmla="*/ 404 h 1821"/>
                    <a:gd name="T76" fmla="*/ 210 w 3599"/>
                    <a:gd name="T77" fmla="*/ 357 h 1821"/>
                    <a:gd name="T78" fmla="*/ 224 w 3599"/>
                    <a:gd name="T79" fmla="*/ 281 h 1821"/>
                    <a:gd name="T80" fmla="*/ 328 w 3599"/>
                    <a:gd name="T81" fmla="*/ 279 h 1821"/>
                    <a:gd name="T82" fmla="*/ 439 w 3599"/>
                    <a:gd name="T83" fmla="*/ 279 h 1821"/>
                    <a:gd name="T84" fmla="*/ 441 w 3599"/>
                    <a:gd name="T85" fmla="*/ 354 h 1821"/>
                    <a:gd name="T86" fmla="*/ 420 w 3599"/>
                    <a:gd name="T87" fmla="*/ 451 h 1821"/>
                    <a:gd name="T88" fmla="*/ 396 w 3599"/>
                    <a:gd name="T89" fmla="*/ 550 h 1821"/>
                    <a:gd name="T90" fmla="*/ 484 w 3599"/>
                    <a:gd name="T91" fmla="*/ 548 h 1821"/>
                    <a:gd name="T92" fmla="*/ 614 w 3599"/>
                    <a:gd name="T93" fmla="*/ 546 h 1821"/>
                    <a:gd name="T94" fmla="*/ 762 w 3599"/>
                    <a:gd name="T95" fmla="*/ 546 h 1821"/>
                    <a:gd name="T96" fmla="*/ 838 w 3599"/>
                    <a:gd name="T97" fmla="*/ 546 h 1821"/>
                    <a:gd name="T98" fmla="*/ 940 w 3599"/>
                    <a:gd name="T99" fmla="*/ 541 h 1821"/>
                    <a:gd name="T100" fmla="*/ 1065 w 3599"/>
                    <a:gd name="T101" fmla="*/ 543 h 1821"/>
                    <a:gd name="T102" fmla="*/ 1133 w 3599"/>
                    <a:gd name="T103" fmla="*/ 527 h 1821"/>
                    <a:gd name="T104" fmla="*/ 1162 w 3599"/>
                    <a:gd name="T105" fmla="*/ 475 h 1821"/>
                    <a:gd name="T106" fmla="*/ 1162 w 3599"/>
                    <a:gd name="T107" fmla="*/ 191 h 1821"/>
                    <a:gd name="T108" fmla="*/ 1322 w 3599"/>
                    <a:gd name="T109" fmla="*/ 182 h 1821"/>
                    <a:gd name="T110" fmla="*/ 1436 w 3599"/>
                    <a:gd name="T111" fmla="*/ 182 h 1821"/>
                    <a:gd name="T112" fmla="*/ 1601 w 3599"/>
                    <a:gd name="T113" fmla="*/ 184 h 1821"/>
                    <a:gd name="T114" fmla="*/ 1651 w 3599"/>
                    <a:gd name="T115" fmla="*/ 220 h 1821"/>
                    <a:gd name="T116" fmla="*/ 1781 w 3599"/>
                    <a:gd name="T117" fmla="*/ 349 h 1821"/>
                    <a:gd name="T118" fmla="*/ 2017 w 3599"/>
                    <a:gd name="T119" fmla="*/ 0 h 1821"/>
                    <a:gd name="T120" fmla="*/ 2111 w 3599"/>
                    <a:gd name="T121" fmla="*/ 47 h 1821"/>
                    <a:gd name="T122" fmla="*/ 2288 w 3599"/>
                    <a:gd name="T123" fmla="*/ 134 h 1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9" h="1821">
                      <a:moveTo>
                        <a:pt x="2286" y="269"/>
                      </a:moveTo>
                      <a:lnTo>
                        <a:pt x="2286" y="314"/>
                      </a:lnTo>
                      <a:lnTo>
                        <a:pt x="2286" y="359"/>
                      </a:lnTo>
                      <a:lnTo>
                        <a:pt x="2286" y="406"/>
                      </a:lnTo>
                      <a:lnTo>
                        <a:pt x="2286" y="411"/>
                      </a:lnTo>
                      <a:lnTo>
                        <a:pt x="2241" y="413"/>
                      </a:lnTo>
                      <a:lnTo>
                        <a:pt x="2232" y="413"/>
                      </a:lnTo>
                      <a:lnTo>
                        <a:pt x="2229" y="416"/>
                      </a:lnTo>
                      <a:lnTo>
                        <a:pt x="2229" y="416"/>
                      </a:lnTo>
                      <a:lnTo>
                        <a:pt x="2232" y="420"/>
                      </a:lnTo>
                      <a:lnTo>
                        <a:pt x="2241" y="437"/>
                      </a:lnTo>
                      <a:lnTo>
                        <a:pt x="2251" y="456"/>
                      </a:lnTo>
                      <a:lnTo>
                        <a:pt x="2253" y="463"/>
                      </a:lnTo>
                      <a:lnTo>
                        <a:pt x="2258" y="472"/>
                      </a:lnTo>
                      <a:lnTo>
                        <a:pt x="2265" y="484"/>
                      </a:lnTo>
                      <a:lnTo>
                        <a:pt x="2267" y="489"/>
                      </a:lnTo>
                      <a:lnTo>
                        <a:pt x="2277" y="508"/>
                      </a:lnTo>
                      <a:lnTo>
                        <a:pt x="2277" y="510"/>
                      </a:lnTo>
                      <a:lnTo>
                        <a:pt x="2279" y="512"/>
                      </a:lnTo>
                      <a:lnTo>
                        <a:pt x="2279" y="515"/>
                      </a:lnTo>
                      <a:lnTo>
                        <a:pt x="2281" y="517"/>
                      </a:lnTo>
                      <a:lnTo>
                        <a:pt x="2281" y="520"/>
                      </a:lnTo>
                      <a:lnTo>
                        <a:pt x="2284" y="520"/>
                      </a:lnTo>
                      <a:lnTo>
                        <a:pt x="2284" y="522"/>
                      </a:lnTo>
                      <a:lnTo>
                        <a:pt x="2286" y="524"/>
                      </a:lnTo>
                      <a:lnTo>
                        <a:pt x="2286" y="527"/>
                      </a:lnTo>
                      <a:lnTo>
                        <a:pt x="2288" y="529"/>
                      </a:lnTo>
                      <a:lnTo>
                        <a:pt x="2291" y="529"/>
                      </a:lnTo>
                      <a:lnTo>
                        <a:pt x="2293" y="529"/>
                      </a:lnTo>
                      <a:lnTo>
                        <a:pt x="2293" y="531"/>
                      </a:lnTo>
                      <a:lnTo>
                        <a:pt x="2296" y="531"/>
                      </a:lnTo>
                      <a:lnTo>
                        <a:pt x="2298" y="534"/>
                      </a:lnTo>
                      <a:lnTo>
                        <a:pt x="2300" y="534"/>
                      </a:lnTo>
                      <a:lnTo>
                        <a:pt x="2303" y="534"/>
                      </a:lnTo>
                      <a:lnTo>
                        <a:pt x="2303" y="536"/>
                      </a:lnTo>
                      <a:lnTo>
                        <a:pt x="2305" y="536"/>
                      </a:lnTo>
                      <a:lnTo>
                        <a:pt x="2307" y="536"/>
                      </a:lnTo>
                      <a:lnTo>
                        <a:pt x="2310" y="536"/>
                      </a:lnTo>
                      <a:lnTo>
                        <a:pt x="2312" y="536"/>
                      </a:lnTo>
                      <a:lnTo>
                        <a:pt x="2314" y="538"/>
                      </a:lnTo>
                      <a:lnTo>
                        <a:pt x="2317" y="538"/>
                      </a:lnTo>
                      <a:lnTo>
                        <a:pt x="2319" y="538"/>
                      </a:lnTo>
                      <a:lnTo>
                        <a:pt x="2324" y="538"/>
                      </a:lnTo>
                      <a:lnTo>
                        <a:pt x="2331" y="538"/>
                      </a:lnTo>
                      <a:lnTo>
                        <a:pt x="2336" y="538"/>
                      </a:lnTo>
                      <a:lnTo>
                        <a:pt x="2350" y="538"/>
                      </a:lnTo>
                      <a:lnTo>
                        <a:pt x="2355" y="541"/>
                      </a:lnTo>
                      <a:lnTo>
                        <a:pt x="2357" y="541"/>
                      </a:lnTo>
                      <a:lnTo>
                        <a:pt x="2364" y="541"/>
                      </a:lnTo>
                      <a:lnTo>
                        <a:pt x="2369" y="541"/>
                      </a:lnTo>
                      <a:lnTo>
                        <a:pt x="2373" y="541"/>
                      </a:lnTo>
                      <a:lnTo>
                        <a:pt x="2381" y="543"/>
                      </a:lnTo>
                      <a:lnTo>
                        <a:pt x="2385" y="543"/>
                      </a:lnTo>
                      <a:lnTo>
                        <a:pt x="2388" y="543"/>
                      </a:lnTo>
                      <a:lnTo>
                        <a:pt x="2392" y="543"/>
                      </a:lnTo>
                      <a:lnTo>
                        <a:pt x="2397" y="543"/>
                      </a:lnTo>
                      <a:lnTo>
                        <a:pt x="2402" y="543"/>
                      </a:lnTo>
                      <a:lnTo>
                        <a:pt x="2407" y="543"/>
                      </a:lnTo>
                      <a:lnTo>
                        <a:pt x="2409" y="543"/>
                      </a:lnTo>
                      <a:lnTo>
                        <a:pt x="2411" y="543"/>
                      </a:lnTo>
                      <a:lnTo>
                        <a:pt x="2414" y="543"/>
                      </a:lnTo>
                      <a:lnTo>
                        <a:pt x="2418" y="543"/>
                      </a:lnTo>
                      <a:lnTo>
                        <a:pt x="2423" y="543"/>
                      </a:lnTo>
                      <a:lnTo>
                        <a:pt x="2425" y="543"/>
                      </a:lnTo>
                      <a:lnTo>
                        <a:pt x="2430" y="543"/>
                      </a:lnTo>
                      <a:lnTo>
                        <a:pt x="2435" y="543"/>
                      </a:lnTo>
                      <a:lnTo>
                        <a:pt x="2468" y="543"/>
                      </a:lnTo>
                      <a:lnTo>
                        <a:pt x="2482" y="543"/>
                      </a:lnTo>
                      <a:lnTo>
                        <a:pt x="2487" y="543"/>
                      </a:lnTo>
                      <a:lnTo>
                        <a:pt x="2501" y="543"/>
                      </a:lnTo>
                      <a:lnTo>
                        <a:pt x="2506" y="543"/>
                      </a:lnTo>
                      <a:lnTo>
                        <a:pt x="2508" y="543"/>
                      </a:lnTo>
                      <a:lnTo>
                        <a:pt x="2522" y="543"/>
                      </a:lnTo>
                      <a:lnTo>
                        <a:pt x="2539" y="543"/>
                      </a:lnTo>
                      <a:lnTo>
                        <a:pt x="2553" y="543"/>
                      </a:lnTo>
                      <a:lnTo>
                        <a:pt x="2558" y="543"/>
                      </a:lnTo>
                      <a:lnTo>
                        <a:pt x="2565" y="543"/>
                      </a:lnTo>
                      <a:lnTo>
                        <a:pt x="2572" y="543"/>
                      </a:lnTo>
                      <a:lnTo>
                        <a:pt x="2577" y="543"/>
                      </a:lnTo>
                      <a:lnTo>
                        <a:pt x="2588" y="543"/>
                      </a:lnTo>
                      <a:lnTo>
                        <a:pt x="2603" y="543"/>
                      </a:lnTo>
                      <a:lnTo>
                        <a:pt x="2614" y="543"/>
                      </a:lnTo>
                      <a:lnTo>
                        <a:pt x="2617" y="543"/>
                      </a:lnTo>
                      <a:lnTo>
                        <a:pt x="2621" y="543"/>
                      </a:lnTo>
                      <a:lnTo>
                        <a:pt x="2626" y="543"/>
                      </a:lnTo>
                      <a:lnTo>
                        <a:pt x="2633" y="543"/>
                      </a:lnTo>
                      <a:lnTo>
                        <a:pt x="2645" y="543"/>
                      </a:lnTo>
                      <a:lnTo>
                        <a:pt x="2650" y="543"/>
                      </a:lnTo>
                      <a:lnTo>
                        <a:pt x="2655" y="543"/>
                      </a:lnTo>
                      <a:lnTo>
                        <a:pt x="2695" y="543"/>
                      </a:lnTo>
                      <a:lnTo>
                        <a:pt x="2716" y="541"/>
                      </a:lnTo>
                      <a:lnTo>
                        <a:pt x="2718" y="541"/>
                      </a:lnTo>
                      <a:lnTo>
                        <a:pt x="2725" y="541"/>
                      </a:lnTo>
                      <a:lnTo>
                        <a:pt x="2737" y="541"/>
                      </a:lnTo>
                      <a:lnTo>
                        <a:pt x="2751" y="541"/>
                      </a:lnTo>
                      <a:lnTo>
                        <a:pt x="2754" y="541"/>
                      </a:lnTo>
                      <a:lnTo>
                        <a:pt x="2777" y="541"/>
                      </a:lnTo>
                      <a:lnTo>
                        <a:pt x="2799" y="541"/>
                      </a:lnTo>
                      <a:lnTo>
                        <a:pt x="2801" y="541"/>
                      </a:lnTo>
                      <a:lnTo>
                        <a:pt x="2810" y="541"/>
                      </a:lnTo>
                      <a:lnTo>
                        <a:pt x="2829" y="541"/>
                      </a:lnTo>
                      <a:lnTo>
                        <a:pt x="2829" y="536"/>
                      </a:lnTo>
                      <a:lnTo>
                        <a:pt x="2829" y="508"/>
                      </a:lnTo>
                      <a:lnTo>
                        <a:pt x="2829" y="475"/>
                      </a:lnTo>
                      <a:lnTo>
                        <a:pt x="2829" y="444"/>
                      </a:lnTo>
                      <a:lnTo>
                        <a:pt x="2829" y="413"/>
                      </a:lnTo>
                      <a:lnTo>
                        <a:pt x="2829" y="392"/>
                      </a:lnTo>
                      <a:lnTo>
                        <a:pt x="2829" y="371"/>
                      </a:lnTo>
                      <a:lnTo>
                        <a:pt x="2829" y="359"/>
                      </a:lnTo>
                      <a:lnTo>
                        <a:pt x="2832" y="359"/>
                      </a:lnTo>
                      <a:lnTo>
                        <a:pt x="2872" y="359"/>
                      </a:lnTo>
                      <a:lnTo>
                        <a:pt x="2910" y="359"/>
                      </a:lnTo>
                      <a:lnTo>
                        <a:pt x="2943" y="359"/>
                      </a:lnTo>
                      <a:lnTo>
                        <a:pt x="3014" y="359"/>
                      </a:lnTo>
                      <a:lnTo>
                        <a:pt x="3014" y="366"/>
                      </a:lnTo>
                      <a:lnTo>
                        <a:pt x="3014" y="383"/>
                      </a:lnTo>
                      <a:lnTo>
                        <a:pt x="3014" y="399"/>
                      </a:lnTo>
                      <a:lnTo>
                        <a:pt x="3014" y="416"/>
                      </a:lnTo>
                      <a:lnTo>
                        <a:pt x="3016" y="439"/>
                      </a:lnTo>
                      <a:lnTo>
                        <a:pt x="3016" y="463"/>
                      </a:lnTo>
                      <a:lnTo>
                        <a:pt x="3016" y="479"/>
                      </a:lnTo>
                      <a:lnTo>
                        <a:pt x="3016" y="494"/>
                      </a:lnTo>
                      <a:lnTo>
                        <a:pt x="3016" y="510"/>
                      </a:lnTo>
                      <a:lnTo>
                        <a:pt x="3016" y="522"/>
                      </a:lnTo>
                      <a:lnTo>
                        <a:pt x="3016" y="529"/>
                      </a:lnTo>
                      <a:lnTo>
                        <a:pt x="3016" y="534"/>
                      </a:lnTo>
                      <a:lnTo>
                        <a:pt x="3016" y="541"/>
                      </a:lnTo>
                      <a:lnTo>
                        <a:pt x="3030" y="541"/>
                      </a:lnTo>
                      <a:lnTo>
                        <a:pt x="3068" y="541"/>
                      </a:lnTo>
                      <a:lnTo>
                        <a:pt x="3068" y="538"/>
                      </a:lnTo>
                      <a:lnTo>
                        <a:pt x="3073" y="541"/>
                      </a:lnTo>
                      <a:lnTo>
                        <a:pt x="3080" y="541"/>
                      </a:lnTo>
                      <a:lnTo>
                        <a:pt x="3082" y="541"/>
                      </a:lnTo>
                      <a:lnTo>
                        <a:pt x="3144" y="543"/>
                      </a:lnTo>
                      <a:lnTo>
                        <a:pt x="3174" y="543"/>
                      </a:lnTo>
                      <a:lnTo>
                        <a:pt x="3177" y="543"/>
                      </a:lnTo>
                      <a:lnTo>
                        <a:pt x="3179" y="543"/>
                      </a:lnTo>
                      <a:lnTo>
                        <a:pt x="3193" y="543"/>
                      </a:lnTo>
                      <a:lnTo>
                        <a:pt x="3240" y="543"/>
                      </a:lnTo>
                      <a:lnTo>
                        <a:pt x="3250" y="543"/>
                      </a:lnTo>
                      <a:lnTo>
                        <a:pt x="3394" y="546"/>
                      </a:lnTo>
                      <a:lnTo>
                        <a:pt x="3434" y="546"/>
                      </a:lnTo>
                      <a:lnTo>
                        <a:pt x="3439" y="546"/>
                      </a:lnTo>
                      <a:lnTo>
                        <a:pt x="3444" y="546"/>
                      </a:lnTo>
                      <a:lnTo>
                        <a:pt x="3481" y="546"/>
                      </a:lnTo>
                      <a:lnTo>
                        <a:pt x="3505" y="546"/>
                      </a:lnTo>
                      <a:lnTo>
                        <a:pt x="3519" y="546"/>
                      </a:lnTo>
                      <a:lnTo>
                        <a:pt x="3547" y="546"/>
                      </a:lnTo>
                      <a:lnTo>
                        <a:pt x="3562" y="546"/>
                      </a:lnTo>
                      <a:lnTo>
                        <a:pt x="3566" y="546"/>
                      </a:lnTo>
                      <a:lnTo>
                        <a:pt x="3573" y="546"/>
                      </a:lnTo>
                      <a:lnTo>
                        <a:pt x="3581" y="546"/>
                      </a:lnTo>
                      <a:lnTo>
                        <a:pt x="3588" y="546"/>
                      </a:lnTo>
                      <a:lnTo>
                        <a:pt x="3592" y="546"/>
                      </a:lnTo>
                      <a:lnTo>
                        <a:pt x="3597" y="546"/>
                      </a:lnTo>
                      <a:lnTo>
                        <a:pt x="3597" y="548"/>
                      </a:lnTo>
                      <a:lnTo>
                        <a:pt x="3597" y="550"/>
                      </a:lnTo>
                      <a:lnTo>
                        <a:pt x="3597" y="553"/>
                      </a:lnTo>
                      <a:lnTo>
                        <a:pt x="3597" y="557"/>
                      </a:lnTo>
                      <a:lnTo>
                        <a:pt x="3599" y="557"/>
                      </a:lnTo>
                      <a:lnTo>
                        <a:pt x="3599" y="560"/>
                      </a:lnTo>
                      <a:lnTo>
                        <a:pt x="3599" y="562"/>
                      </a:lnTo>
                      <a:lnTo>
                        <a:pt x="3599" y="564"/>
                      </a:lnTo>
                      <a:lnTo>
                        <a:pt x="3599" y="567"/>
                      </a:lnTo>
                      <a:lnTo>
                        <a:pt x="3599" y="569"/>
                      </a:lnTo>
                      <a:lnTo>
                        <a:pt x="3599" y="574"/>
                      </a:lnTo>
                      <a:lnTo>
                        <a:pt x="3599" y="576"/>
                      </a:lnTo>
                      <a:lnTo>
                        <a:pt x="3599" y="579"/>
                      </a:lnTo>
                      <a:lnTo>
                        <a:pt x="3597" y="579"/>
                      </a:lnTo>
                      <a:lnTo>
                        <a:pt x="3597" y="581"/>
                      </a:lnTo>
                      <a:lnTo>
                        <a:pt x="3595" y="583"/>
                      </a:lnTo>
                      <a:lnTo>
                        <a:pt x="3595" y="586"/>
                      </a:lnTo>
                      <a:lnTo>
                        <a:pt x="3592" y="586"/>
                      </a:lnTo>
                      <a:lnTo>
                        <a:pt x="3590" y="597"/>
                      </a:lnTo>
                      <a:lnTo>
                        <a:pt x="3583" y="657"/>
                      </a:lnTo>
                      <a:lnTo>
                        <a:pt x="3576" y="671"/>
                      </a:lnTo>
                      <a:lnTo>
                        <a:pt x="3571" y="680"/>
                      </a:lnTo>
                      <a:lnTo>
                        <a:pt x="3562" y="690"/>
                      </a:lnTo>
                      <a:lnTo>
                        <a:pt x="3557" y="694"/>
                      </a:lnTo>
                      <a:lnTo>
                        <a:pt x="3536" y="701"/>
                      </a:lnTo>
                      <a:lnTo>
                        <a:pt x="3533" y="704"/>
                      </a:lnTo>
                      <a:lnTo>
                        <a:pt x="3519" y="723"/>
                      </a:lnTo>
                      <a:lnTo>
                        <a:pt x="3514" y="727"/>
                      </a:lnTo>
                      <a:lnTo>
                        <a:pt x="3514" y="730"/>
                      </a:lnTo>
                      <a:lnTo>
                        <a:pt x="3512" y="732"/>
                      </a:lnTo>
                      <a:lnTo>
                        <a:pt x="3512" y="735"/>
                      </a:lnTo>
                      <a:lnTo>
                        <a:pt x="3512" y="739"/>
                      </a:lnTo>
                      <a:lnTo>
                        <a:pt x="3512" y="742"/>
                      </a:lnTo>
                      <a:lnTo>
                        <a:pt x="3510" y="744"/>
                      </a:lnTo>
                      <a:lnTo>
                        <a:pt x="3507" y="746"/>
                      </a:lnTo>
                      <a:lnTo>
                        <a:pt x="3505" y="751"/>
                      </a:lnTo>
                      <a:lnTo>
                        <a:pt x="3505" y="753"/>
                      </a:lnTo>
                      <a:lnTo>
                        <a:pt x="3505" y="756"/>
                      </a:lnTo>
                      <a:lnTo>
                        <a:pt x="3507" y="756"/>
                      </a:lnTo>
                      <a:lnTo>
                        <a:pt x="3507" y="758"/>
                      </a:lnTo>
                      <a:lnTo>
                        <a:pt x="3505" y="758"/>
                      </a:lnTo>
                      <a:lnTo>
                        <a:pt x="3505" y="760"/>
                      </a:lnTo>
                      <a:lnTo>
                        <a:pt x="3505" y="763"/>
                      </a:lnTo>
                      <a:lnTo>
                        <a:pt x="3503" y="765"/>
                      </a:lnTo>
                      <a:lnTo>
                        <a:pt x="3503" y="768"/>
                      </a:lnTo>
                      <a:lnTo>
                        <a:pt x="3503" y="770"/>
                      </a:lnTo>
                      <a:lnTo>
                        <a:pt x="3500" y="772"/>
                      </a:lnTo>
                      <a:lnTo>
                        <a:pt x="3498" y="779"/>
                      </a:lnTo>
                      <a:lnTo>
                        <a:pt x="3495" y="784"/>
                      </a:lnTo>
                      <a:lnTo>
                        <a:pt x="3493" y="786"/>
                      </a:lnTo>
                      <a:lnTo>
                        <a:pt x="3491" y="786"/>
                      </a:lnTo>
                      <a:lnTo>
                        <a:pt x="3488" y="791"/>
                      </a:lnTo>
                      <a:lnTo>
                        <a:pt x="3488" y="794"/>
                      </a:lnTo>
                      <a:lnTo>
                        <a:pt x="3488" y="796"/>
                      </a:lnTo>
                      <a:lnTo>
                        <a:pt x="3488" y="798"/>
                      </a:lnTo>
                      <a:lnTo>
                        <a:pt x="3488" y="801"/>
                      </a:lnTo>
                      <a:lnTo>
                        <a:pt x="3486" y="805"/>
                      </a:lnTo>
                      <a:lnTo>
                        <a:pt x="3484" y="805"/>
                      </a:lnTo>
                      <a:lnTo>
                        <a:pt x="3484" y="808"/>
                      </a:lnTo>
                      <a:lnTo>
                        <a:pt x="3484" y="810"/>
                      </a:lnTo>
                      <a:lnTo>
                        <a:pt x="3484" y="812"/>
                      </a:lnTo>
                      <a:lnTo>
                        <a:pt x="3484" y="815"/>
                      </a:lnTo>
                      <a:lnTo>
                        <a:pt x="3484" y="820"/>
                      </a:lnTo>
                      <a:lnTo>
                        <a:pt x="3484" y="822"/>
                      </a:lnTo>
                      <a:lnTo>
                        <a:pt x="3484" y="824"/>
                      </a:lnTo>
                      <a:lnTo>
                        <a:pt x="3481" y="827"/>
                      </a:lnTo>
                      <a:lnTo>
                        <a:pt x="3481" y="829"/>
                      </a:lnTo>
                      <a:lnTo>
                        <a:pt x="3481" y="831"/>
                      </a:lnTo>
                      <a:lnTo>
                        <a:pt x="3479" y="834"/>
                      </a:lnTo>
                      <a:lnTo>
                        <a:pt x="3479" y="836"/>
                      </a:lnTo>
                      <a:lnTo>
                        <a:pt x="3479" y="838"/>
                      </a:lnTo>
                      <a:lnTo>
                        <a:pt x="3481" y="841"/>
                      </a:lnTo>
                      <a:lnTo>
                        <a:pt x="3479" y="841"/>
                      </a:lnTo>
                      <a:lnTo>
                        <a:pt x="3479" y="843"/>
                      </a:lnTo>
                      <a:lnTo>
                        <a:pt x="3477" y="846"/>
                      </a:lnTo>
                      <a:lnTo>
                        <a:pt x="3477" y="848"/>
                      </a:lnTo>
                      <a:lnTo>
                        <a:pt x="3477" y="850"/>
                      </a:lnTo>
                      <a:lnTo>
                        <a:pt x="3477" y="853"/>
                      </a:lnTo>
                      <a:lnTo>
                        <a:pt x="3477" y="855"/>
                      </a:lnTo>
                      <a:lnTo>
                        <a:pt x="3477" y="857"/>
                      </a:lnTo>
                      <a:lnTo>
                        <a:pt x="3477" y="862"/>
                      </a:lnTo>
                      <a:lnTo>
                        <a:pt x="3477" y="864"/>
                      </a:lnTo>
                      <a:lnTo>
                        <a:pt x="3477" y="867"/>
                      </a:lnTo>
                      <a:lnTo>
                        <a:pt x="3477" y="869"/>
                      </a:lnTo>
                      <a:lnTo>
                        <a:pt x="3474" y="869"/>
                      </a:lnTo>
                      <a:lnTo>
                        <a:pt x="3474" y="869"/>
                      </a:lnTo>
                      <a:lnTo>
                        <a:pt x="3474" y="872"/>
                      </a:lnTo>
                      <a:lnTo>
                        <a:pt x="3474" y="874"/>
                      </a:lnTo>
                      <a:lnTo>
                        <a:pt x="3474" y="881"/>
                      </a:lnTo>
                      <a:lnTo>
                        <a:pt x="3477" y="883"/>
                      </a:lnTo>
                      <a:lnTo>
                        <a:pt x="3477" y="886"/>
                      </a:lnTo>
                      <a:lnTo>
                        <a:pt x="3477" y="888"/>
                      </a:lnTo>
                      <a:lnTo>
                        <a:pt x="3477" y="890"/>
                      </a:lnTo>
                      <a:lnTo>
                        <a:pt x="3479" y="893"/>
                      </a:lnTo>
                      <a:lnTo>
                        <a:pt x="3479" y="895"/>
                      </a:lnTo>
                      <a:lnTo>
                        <a:pt x="3479" y="898"/>
                      </a:lnTo>
                      <a:lnTo>
                        <a:pt x="3479" y="900"/>
                      </a:lnTo>
                      <a:lnTo>
                        <a:pt x="3479" y="902"/>
                      </a:lnTo>
                      <a:lnTo>
                        <a:pt x="3479" y="905"/>
                      </a:lnTo>
                      <a:lnTo>
                        <a:pt x="3479" y="907"/>
                      </a:lnTo>
                      <a:lnTo>
                        <a:pt x="3479" y="909"/>
                      </a:lnTo>
                      <a:lnTo>
                        <a:pt x="3481" y="909"/>
                      </a:lnTo>
                      <a:lnTo>
                        <a:pt x="3491" y="933"/>
                      </a:lnTo>
                      <a:lnTo>
                        <a:pt x="3491" y="945"/>
                      </a:lnTo>
                      <a:lnTo>
                        <a:pt x="3491" y="961"/>
                      </a:lnTo>
                      <a:lnTo>
                        <a:pt x="3493" y="968"/>
                      </a:lnTo>
                      <a:lnTo>
                        <a:pt x="3493" y="975"/>
                      </a:lnTo>
                      <a:lnTo>
                        <a:pt x="3493" y="994"/>
                      </a:lnTo>
                      <a:lnTo>
                        <a:pt x="3493" y="1001"/>
                      </a:lnTo>
                      <a:lnTo>
                        <a:pt x="3493" y="1009"/>
                      </a:lnTo>
                      <a:lnTo>
                        <a:pt x="3493" y="1016"/>
                      </a:lnTo>
                      <a:lnTo>
                        <a:pt x="3493" y="1030"/>
                      </a:lnTo>
                      <a:lnTo>
                        <a:pt x="3493" y="1039"/>
                      </a:lnTo>
                      <a:lnTo>
                        <a:pt x="3491" y="1044"/>
                      </a:lnTo>
                      <a:lnTo>
                        <a:pt x="3491" y="1049"/>
                      </a:lnTo>
                      <a:lnTo>
                        <a:pt x="3488" y="1053"/>
                      </a:lnTo>
                      <a:lnTo>
                        <a:pt x="3481" y="1061"/>
                      </a:lnTo>
                      <a:lnTo>
                        <a:pt x="3472" y="1072"/>
                      </a:lnTo>
                      <a:lnTo>
                        <a:pt x="3462" y="1079"/>
                      </a:lnTo>
                      <a:lnTo>
                        <a:pt x="3455" y="1087"/>
                      </a:lnTo>
                      <a:lnTo>
                        <a:pt x="3451" y="1091"/>
                      </a:lnTo>
                      <a:lnTo>
                        <a:pt x="3448" y="1096"/>
                      </a:lnTo>
                      <a:lnTo>
                        <a:pt x="3444" y="1101"/>
                      </a:lnTo>
                      <a:lnTo>
                        <a:pt x="3439" y="1110"/>
                      </a:lnTo>
                      <a:lnTo>
                        <a:pt x="3432" y="1124"/>
                      </a:lnTo>
                      <a:lnTo>
                        <a:pt x="3427" y="1138"/>
                      </a:lnTo>
                      <a:lnTo>
                        <a:pt x="3425" y="1150"/>
                      </a:lnTo>
                      <a:lnTo>
                        <a:pt x="3422" y="1157"/>
                      </a:lnTo>
                      <a:lnTo>
                        <a:pt x="3422" y="1164"/>
                      </a:lnTo>
                      <a:lnTo>
                        <a:pt x="3422" y="1172"/>
                      </a:lnTo>
                      <a:lnTo>
                        <a:pt x="3422" y="1176"/>
                      </a:lnTo>
                      <a:lnTo>
                        <a:pt x="3427" y="1190"/>
                      </a:lnTo>
                      <a:lnTo>
                        <a:pt x="3429" y="1198"/>
                      </a:lnTo>
                      <a:lnTo>
                        <a:pt x="3432" y="1202"/>
                      </a:lnTo>
                      <a:lnTo>
                        <a:pt x="3432" y="1207"/>
                      </a:lnTo>
                      <a:lnTo>
                        <a:pt x="3436" y="1209"/>
                      </a:lnTo>
                      <a:lnTo>
                        <a:pt x="3436" y="1212"/>
                      </a:lnTo>
                      <a:lnTo>
                        <a:pt x="3446" y="1224"/>
                      </a:lnTo>
                      <a:lnTo>
                        <a:pt x="3453" y="1231"/>
                      </a:lnTo>
                      <a:lnTo>
                        <a:pt x="3460" y="1238"/>
                      </a:lnTo>
                      <a:lnTo>
                        <a:pt x="3465" y="1252"/>
                      </a:lnTo>
                      <a:lnTo>
                        <a:pt x="3467" y="1259"/>
                      </a:lnTo>
                      <a:lnTo>
                        <a:pt x="3467" y="1271"/>
                      </a:lnTo>
                      <a:lnTo>
                        <a:pt x="3467" y="1276"/>
                      </a:lnTo>
                      <a:lnTo>
                        <a:pt x="3467" y="1285"/>
                      </a:lnTo>
                      <a:lnTo>
                        <a:pt x="3467" y="1287"/>
                      </a:lnTo>
                      <a:lnTo>
                        <a:pt x="3467" y="1290"/>
                      </a:lnTo>
                      <a:lnTo>
                        <a:pt x="3467" y="1292"/>
                      </a:lnTo>
                      <a:lnTo>
                        <a:pt x="3465" y="1292"/>
                      </a:lnTo>
                      <a:lnTo>
                        <a:pt x="3465" y="1294"/>
                      </a:lnTo>
                      <a:lnTo>
                        <a:pt x="3465" y="1297"/>
                      </a:lnTo>
                      <a:lnTo>
                        <a:pt x="3462" y="1297"/>
                      </a:lnTo>
                      <a:lnTo>
                        <a:pt x="3462" y="1299"/>
                      </a:lnTo>
                      <a:lnTo>
                        <a:pt x="3460" y="1299"/>
                      </a:lnTo>
                      <a:lnTo>
                        <a:pt x="3460" y="1301"/>
                      </a:lnTo>
                      <a:lnTo>
                        <a:pt x="3458" y="1301"/>
                      </a:lnTo>
                      <a:lnTo>
                        <a:pt x="3458" y="1304"/>
                      </a:lnTo>
                      <a:lnTo>
                        <a:pt x="3455" y="1304"/>
                      </a:lnTo>
                      <a:lnTo>
                        <a:pt x="3453" y="1304"/>
                      </a:lnTo>
                      <a:lnTo>
                        <a:pt x="3453" y="1306"/>
                      </a:lnTo>
                      <a:lnTo>
                        <a:pt x="3451" y="1306"/>
                      </a:lnTo>
                      <a:lnTo>
                        <a:pt x="3448" y="1306"/>
                      </a:lnTo>
                      <a:lnTo>
                        <a:pt x="3448" y="1309"/>
                      </a:lnTo>
                      <a:lnTo>
                        <a:pt x="3446" y="1309"/>
                      </a:lnTo>
                      <a:lnTo>
                        <a:pt x="3446" y="1311"/>
                      </a:lnTo>
                      <a:lnTo>
                        <a:pt x="3444" y="1311"/>
                      </a:lnTo>
                      <a:lnTo>
                        <a:pt x="3441" y="1311"/>
                      </a:lnTo>
                      <a:lnTo>
                        <a:pt x="3441" y="1313"/>
                      </a:lnTo>
                      <a:lnTo>
                        <a:pt x="3439" y="1313"/>
                      </a:lnTo>
                      <a:lnTo>
                        <a:pt x="3439" y="1316"/>
                      </a:lnTo>
                      <a:lnTo>
                        <a:pt x="3436" y="1316"/>
                      </a:lnTo>
                      <a:lnTo>
                        <a:pt x="3436" y="1318"/>
                      </a:lnTo>
                      <a:lnTo>
                        <a:pt x="3434" y="1318"/>
                      </a:lnTo>
                      <a:lnTo>
                        <a:pt x="3434" y="1320"/>
                      </a:lnTo>
                      <a:lnTo>
                        <a:pt x="3434" y="1323"/>
                      </a:lnTo>
                      <a:lnTo>
                        <a:pt x="3432" y="1323"/>
                      </a:lnTo>
                      <a:lnTo>
                        <a:pt x="3432" y="1323"/>
                      </a:lnTo>
                      <a:lnTo>
                        <a:pt x="3429" y="1323"/>
                      </a:lnTo>
                      <a:lnTo>
                        <a:pt x="3429" y="1325"/>
                      </a:lnTo>
                      <a:lnTo>
                        <a:pt x="3429" y="1327"/>
                      </a:lnTo>
                      <a:lnTo>
                        <a:pt x="3427" y="1327"/>
                      </a:lnTo>
                      <a:lnTo>
                        <a:pt x="3427" y="1330"/>
                      </a:lnTo>
                      <a:lnTo>
                        <a:pt x="3427" y="1332"/>
                      </a:lnTo>
                      <a:lnTo>
                        <a:pt x="3425" y="1332"/>
                      </a:lnTo>
                      <a:lnTo>
                        <a:pt x="3425" y="1335"/>
                      </a:lnTo>
                      <a:lnTo>
                        <a:pt x="3425" y="1337"/>
                      </a:lnTo>
                      <a:lnTo>
                        <a:pt x="3425" y="1339"/>
                      </a:lnTo>
                      <a:lnTo>
                        <a:pt x="3425" y="1342"/>
                      </a:lnTo>
                      <a:lnTo>
                        <a:pt x="3422" y="1342"/>
                      </a:lnTo>
                      <a:lnTo>
                        <a:pt x="3422" y="1344"/>
                      </a:lnTo>
                      <a:lnTo>
                        <a:pt x="3422" y="1346"/>
                      </a:lnTo>
                      <a:lnTo>
                        <a:pt x="3422" y="1349"/>
                      </a:lnTo>
                      <a:lnTo>
                        <a:pt x="3422" y="1351"/>
                      </a:lnTo>
                      <a:lnTo>
                        <a:pt x="3422" y="1353"/>
                      </a:lnTo>
                      <a:lnTo>
                        <a:pt x="3425" y="1353"/>
                      </a:lnTo>
                      <a:lnTo>
                        <a:pt x="3425" y="1356"/>
                      </a:lnTo>
                      <a:lnTo>
                        <a:pt x="3425" y="1358"/>
                      </a:lnTo>
                      <a:lnTo>
                        <a:pt x="3425" y="1361"/>
                      </a:lnTo>
                      <a:lnTo>
                        <a:pt x="3425" y="1363"/>
                      </a:lnTo>
                      <a:lnTo>
                        <a:pt x="3425" y="1365"/>
                      </a:lnTo>
                      <a:lnTo>
                        <a:pt x="3425" y="1368"/>
                      </a:lnTo>
                      <a:lnTo>
                        <a:pt x="3425" y="1370"/>
                      </a:lnTo>
                      <a:lnTo>
                        <a:pt x="3422" y="1370"/>
                      </a:lnTo>
                      <a:lnTo>
                        <a:pt x="3422" y="1372"/>
                      </a:lnTo>
                      <a:lnTo>
                        <a:pt x="3422" y="1375"/>
                      </a:lnTo>
                      <a:lnTo>
                        <a:pt x="3422" y="1377"/>
                      </a:lnTo>
                      <a:lnTo>
                        <a:pt x="3422" y="1379"/>
                      </a:lnTo>
                      <a:lnTo>
                        <a:pt x="3422" y="1379"/>
                      </a:lnTo>
                      <a:lnTo>
                        <a:pt x="3420" y="1382"/>
                      </a:lnTo>
                      <a:lnTo>
                        <a:pt x="3420" y="1384"/>
                      </a:lnTo>
                      <a:lnTo>
                        <a:pt x="3420" y="1387"/>
                      </a:lnTo>
                      <a:lnTo>
                        <a:pt x="3420" y="1389"/>
                      </a:lnTo>
                      <a:lnTo>
                        <a:pt x="3420" y="1391"/>
                      </a:lnTo>
                      <a:lnTo>
                        <a:pt x="3420" y="1394"/>
                      </a:lnTo>
                      <a:lnTo>
                        <a:pt x="3418" y="1394"/>
                      </a:lnTo>
                      <a:lnTo>
                        <a:pt x="3418" y="1396"/>
                      </a:lnTo>
                      <a:lnTo>
                        <a:pt x="3418" y="1398"/>
                      </a:lnTo>
                      <a:lnTo>
                        <a:pt x="3415" y="1398"/>
                      </a:lnTo>
                      <a:lnTo>
                        <a:pt x="3415" y="1401"/>
                      </a:lnTo>
                      <a:lnTo>
                        <a:pt x="3415" y="1403"/>
                      </a:lnTo>
                      <a:lnTo>
                        <a:pt x="3413" y="1403"/>
                      </a:lnTo>
                      <a:lnTo>
                        <a:pt x="3413" y="1405"/>
                      </a:lnTo>
                      <a:lnTo>
                        <a:pt x="3410" y="1405"/>
                      </a:lnTo>
                      <a:lnTo>
                        <a:pt x="3410" y="1408"/>
                      </a:lnTo>
                      <a:lnTo>
                        <a:pt x="3408" y="1408"/>
                      </a:lnTo>
                      <a:lnTo>
                        <a:pt x="3408" y="1410"/>
                      </a:lnTo>
                      <a:lnTo>
                        <a:pt x="3406" y="1410"/>
                      </a:lnTo>
                      <a:lnTo>
                        <a:pt x="3403" y="1410"/>
                      </a:lnTo>
                      <a:lnTo>
                        <a:pt x="3403" y="1413"/>
                      </a:lnTo>
                      <a:lnTo>
                        <a:pt x="3401" y="1413"/>
                      </a:lnTo>
                      <a:lnTo>
                        <a:pt x="3401" y="1415"/>
                      </a:lnTo>
                      <a:lnTo>
                        <a:pt x="3399" y="1415"/>
                      </a:lnTo>
                      <a:lnTo>
                        <a:pt x="3396" y="1417"/>
                      </a:lnTo>
                      <a:lnTo>
                        <a:pt x="3394" y="1417"/>
                      </a:lnTo>
                      <a:lnTo>
                        <a:pt x="3394" y="1420"/>
                      </a:lnTo>
                      <a:lnTo>
                        <a:pt x="3392" y="1420"/>
                      </a:lnTo>
                      <a:lnTo>
                        <a:pt x="3392" y="1422"/>
                      </a:lnTo>
                      <a:lnTo>
                        <a:pt x="3389" y="1422"/>
                      </a:lnTo>
                      <a:lnTo>
                        <a:pt x="3389" y="1424"/>
                      </a:lnTo>
                      <a:lnTo>
                        <a:pt x="3387" y="1424"/>
                      </a:lnTo>
                      <a:lnTo>
                        <a:pt x="3387" y="1427"/>
                      </a:lnTo>
                      <a:lnTo>
                        <a:pt x="3384" y="1427"/>
                      </a:lnTo>
                      <a:lnTo>
                        <a:pt x="3382" y="1429"/>
                      </a:lnTo>
                      <a:lnTo>
                        <a:pt x="3380" y="1431"/>
                      </a:lnTo>
                      <a:lnTo>
                        <a:pt x="3377" y="1434"/>
                      </a:lnTo>
                      <a:lnTo>
                        <a:pt x="3375" y="1434"/>
                      </a:lnTo>
                      <a:lnTo>
                        <a:pt x="3375" y="1436"/>
                      </a:lnTo>
                      <a:lnTo>
                        <a:pt x="3373" y="1436"/>
                      </a:lnTo>
                      <a:lnTo>
                        <a:pt x="3373" y="1439"/>
                      </a:lnTo>
                      <a:lnTo>
                        <a:pt x="3370" y="1439"/>
                      </a:lnTo>
                      <a:lnTo>
                        <a:pt x="3370" y="1441"/>
                      </a:lnTo>
                      <a:lnTo>
                        <a:pt x="3368" y="1441"/>
                      </a:lnTo>
                      <a:lnTo>
                        <a:pt x="3368" y="1443"/>
                      </a:lnTo>
                      <a:lnTo>
                        <a:pt x="3366" y="1443"/>
                      </a:lnTo>
                      <a:lnTo>
                        <a:pt x="3366" y="1446"/>
                      </a:lnTo>
                      <a:lnTo>
                        <a:pt x="3363" y="1446"/>
                      </a:lnTo>
                      <a:lnTo>
                        <a:pt x="3363" y="1448"/>
                      </a:lnTo>
                      <a:lnTo>
                        <a:pt x="3363" y="1450"/>
                      </a:lnTo>
                      <a:lnTo>
                        <a:pt x="3363" y="1450"/>
                      </a:lnTo>
                      <a:lnTo>
                        <a:pt x="3363" y="1453"/>
                      </a:lnTo>
                      <a:lnTo>
                        <a:pt x="3363" y="1455"/>
                      </a:lnTo>
                      <a:lnTo>
                        <a:pt x="3363" y="1457"/>
                      </a:lnTo>
                      <a:lnTo>
                        <a:pt x="3363" y="1460"/>
                      </a:lnTo>
                      <a:lnTo>
                        <a:pt x="3363" y="1462"/>
                      </a:lnTo>
                      <a:lnTo>
                        <a:pt x="3363" y="1464"/>
                      </a:lnTo>
                      <a:lnTo>
                        <a:pt x="3363" y="1467"/>
                      </a:lnTo>
                      <a:lnTo>
                        <a:pt x="3363" y="1469"/>
                      </a:lnTo>
                      <a:lnTo>
                        <a:pt x="3363" y="1472"/>
                      </a:lnTo>
                      <a:lnTo>
                        <a:pt x="3363" y="1474"/>
                      </a:lnTo>
                      <a:lnTo>
                        <a:pt x="3366" y="1474"/>
                      </a:lnTo>
                      <a:lnTo>
                        <a:pt x="3366" y="1476"/>
                      </a:lnTo>
                      <a:lnTo>
                        <a:pt x="3366" y="1479"/>
                      </a:lnTo>
                      <a:lnTo>
                        <a:pt x="3368" y="1481"/>
                      </a:lnTo>
                      <a:lnTo>
                        <a:pt x="3370" y="1483"/>
                      </a:lnTo>
                      <a:lnTo>
                        <a:pt x="3370" y="1486"/>
                      </a:lnTo>
                      <a:lnTo>
                        <a:pt x="3373" y="1486"/>
                      </a:lnTo>
                      <a:lnTo>
                        <a:pt x="3373" y="1488"/>
                      </a:lnTo>
                      <a:lnTo>
                        <a:pt x="3375" y="1490"/>
                      </a:lnTo>
                      <a:lnTo>
                        <a:pt x="3377" y="1490"/>
                      </a:lnTo>
                      <a:lnTo>
                        <a:pt x="3377" y="1490"/>
                      </a:lnTo>
                      <a:lnTo>
                        <a:pt x="3380" y="1490"/>
                      </a:lnTo>
                      <a:lnTo>
                        <a:pt x="3380" y="1493"/>
                      </a:lnTo>
                      <a:lnTo>
                        <a:pt x="3380" y="1495"/>
                      </a:lnTo>
                      <a:lnTo>
                        <a:pt x="3382" y="1495"/>
                      </a:lnTo>
                      <a:lnTo>
                        <a:pt x="3382" y="1498"/>
                      </a:lnTo>
                      <a:lnTo>
                        <a:pt x="3382" y="1500"/>
                      </a:lnTo>
                      <a:lnTo>
                        <a:pt x="3382" y="1502"/>
                      </a:lnTo>
                      <a:lnTo>
                        <a:pt x="3382" y="1505"/>
                      </a:lnTo>
                      <a:lnTo>
                        <a:pt x="3382" y="1507"/>
                      </a:lnTo>
                      <a:lnTo>
                        <a:pt x="3382" y="1509"/>
                      </a:lnTo>
                      <a:lnTo>
                        <a:pt x="3382" y="1512"/>
                      </a:lnTo>
                      <a:lnTo>
                        <a:pt x="3382" y="1514"/>
                      </a:lnTo>
                      <a:lnTo>
                        <a:pt x="3394" y="1568"/>
                      </a:lnTo>
                      <a:lnTo>
                        <a:pt x="3394" y="1594"/>
                      </a:lnTo>
                      <a:lnTo>
                        <a:pt x="3396" y="1627"/>
                      </a:lnTo>
                      <a:lnTo>
                        <a:pt x="3394" y="1661"/>
                      </a:lnTo>
                      <a:lnTo>
                        <a:pt x="3396" y="1703"/>
                      </a:lnTo>
                      <a:lnTo>
                        <a:pt x="3401" y="1739"/>
                      </a:lnTo>
                      <a:lnTo>
                        <a:pt x="3406" y="1762"/>
                      </a:lnTo>
                      <a:lnTo>
                        <a:pt x="3410" y="1774"/>
                      </a:lnTo>
                      <a:lnTo>
                        <a:pt x="3415" y="1788"/>
                      </a:lnTo>
                      <a:lnTo>
                        <a:pt x="3418" y="1795"/>
                      </a:lnTo>
                      <a:lnTo>
                        <a:pt x="3418" y="1821"/>
                      </a:lnTo>
                      <a:lnTo>
                        <a:pt x="3377" y="1821"/>
                      </a:lnTo>
                      <a:lnTo>
                        <a:pt x="3354" y="1821"/>
                      </a:lnTo>
                      <a:lnTo>
                        <a:pt x="3288" y="1821"/>
                      </a:lnTo>
                      <a:lnTo>
                        <a:pt x="3195" y="1819"/>
                      </a:lnTo>
                      <a:lnTo>
                        <a:pt x="3106" y="1819"/>
                      </a:lnTo>
                      <a:lnTo>
                        <a:pt x="3016" y="1819"/>
                      </a:lnTo>
                      <a:lnTo>
                        <a:pt x="2964" y="1819"/>
                      </a:lnTo>
                      <a:lnTo>
                        <a:pt x="2917" y="1819"/>
                      </a:lnTo>
                      <a:lnTo>
                        <a:pt x="2874" y="1819"/>
                      </a:lnTo>
                      <a:lnTo>
                        <a:pt x="2872" y="1819"/>
                      </a:lnTo>
                      <a:lnTo>
                        <a:pt x="2867" y="1819"/>
                      </a:lnTo>
                      <a:lnTo>
                        <a:pt x="2862" y="1819"/>
                      </a:lnTo>
                      <a:lnTo>
                        <a:pt x="2829" y="1819"/>
                      </a:lnTo>
                      <a:lnTo>
                        <a:pt x="2782" y="1819"/>
                      </a:lnTo>
                      <a:lnTo>
                        <a:pt x="2735" y="1821"/>
                      </a:lnTo>
                      <a:lnTo>
                        <a:pt x="2688" y="1821"/>
                      </a:lnTo>
                      <a:lnTo>
                        <a:pt x="2645" y="1821"/>
                      </a:lnTo>
                      <a:lnTo>
                        <a:pt x="2600" y="1821"/>
                      </a:lnTo>
                      <a:lnTo>
                        <a:pt x="2555" y="1821"/>
                      </a:lnTo>
                      <a:lnTo>
                        <a:pt x="2510" y="1821"/>
                      </a:lnTo>
                      <a:lnTo>
                        <a:pt x="2463" y="1821"/>
                      </a:lnTo>
                      <a:lnTo>
                        <a:pt x="2454" y="1821"/>
                      </a:lnTo>
                      <a:lnTo>
                        <a:pt x="2442" y="1821"/>
                      </a:lnTo>
                      <a:lnTo>
                        <a:pt x="2433" y="1821"/>
                      </a:lnTo>
                      <a:lnTo>
                        <a:pt x="2421" y="1821"/>
                      </a:lnTo>
                      <a:lnTo>
                        <a:pt x="2409" y="1821"/>
                      </a:lnTo>
                      <a:lnTo>
                        <a:pt x="2399" y="1821"/>
                      </a:lnTo>
                      <a:lnTo>
                        <a:pt x="2388" y="1821"/>
                      </a:lnTo>
                      <a:lnTo>
                        <a:pt x="2376" y="1821"/>
                      </a:lnTo>
                      <a:lnTo>
                        <a:pt x="2371" y="1821"/>
                      </a:lnTo>
                      <a:lnTo>
                        <a:pt x="2366" y="1821"/>
                      </a:lnTo>
                      <a:lnTo>
                        <a:pt x="2347" y="1821"/>
                      </a:lnTo>
                      <a:lnTo>
                        <a:pt x="2336" y="1821"/>
                      </a:lnTo>
                      <a:lnTo>
                        <a:pt x="2331" y="1821"/>
                      </a:lnTo>
                      <a:lnTo>
                        <a:pt x="2319" y="1821"/>
                      </a:lnTo>
                      <a:lnTo>
                        <a:pt x="2307" y="1821"/>
                      </a:lnTo>
                      <a:lnTo>
                        <a:pt x="2286" y="1821"/>
                      </a:lnTo>
                      <a:lnTo>
                        <a:pt x="2239" y="1821"/>
                      </a:lnTo>
                      <a:lnTo>
                        <a:pt x="2194" y="1821"/>
                      </a:lnTo>
                      <a:lnTo>
                        <a:pt x="2149" y="1821"/>
                      </a:lnTo>
                      <a:lnTo>
                        <a:pt x="2104" y="1821"/>
                      </a:lnTo>
                      <a:lnTo>
                        <a:pt x="2057" y="1821"/>
                      </a:lnTo>
                      <a:lnTo>
                        <a:pt x="2012" y="1821"/>
                      </a:lnTo>
                      <a:lnTo>
                        <a:pt x="1967" y="1821"/>
                      </a:lnTo>
                      <a:lnTo>
                        <a:pt x="1922" y="1821"/>
                      </a:lnTo>
                      <a:lnTo>
                        <a:pt x="1887" y="1821"/>
                      </a:lnTo>
                      <a:lnTo>
                        <a:pt x="1840" y="1821"/>
                      </a:lnTo>
                      <a:lnTo>
                        <a:pt x="1795" y="1821"/>
                      </a:lnTo>
                      <a:lnTo>
                        <a:pt x="1750" y="1821"/>
                      </a:lnTo>
                      <a:lnTo>
                        <a:pt x="1705" y="1821"/>
                      </a:lnTo>
                      <a:lnTo>
                        <a:pt x="1660" y="1821"/>
                      </a:lnTo>
                      <a:lnTo>
                        <a:pt x="1615" y="1821"/>
                      </a:lnTo>
                      <a:lnTo>
                        <a:pt x="1570" y="1821"/>
                      </a:lnTo>
                      <a:lnTo>
                        <a:pt x="1525" y="1821"/>
                      </a:lnTo>
                      <a:lnTo>
                        <a:pt x="1481" y="1821"/>
                      </a:lnTo>
                      <a:lnTo>
                        <a:pt x="1433" y="1821"/>
                      </a:lnTo>
                      <a:lnTo>
                        <a:pt x="1388" y="1821"/>
                      </a:lnTo>
                      <a:lnTo>
                        <a:pt x="1344" y="1821"/>
                      </a:lnTo>
                      <a:lnTo>
                        <a:pt x="1299" y="1821"/>
                      </a:lnTo>
                      <a:lnTo>
                        <a:pt x="1254" y="1821"/>
                      </a:lnTo>
                      <a:lnTo>
                        <a:pt x="1207" y="1821"/>
                      </a:lnTo>
                      <a:lnTo>
                        <a:pt x="1162" y="1821"/>
                      </a:lnTo>
                      <a:lnTo>
                        <a:pt x="1117" y="1821"/>
                      </a:lnTo>
                      <a:lnTo>
                        <a:pt x="1072" y="1821"/>
                      </a:lnTo>
                      <a:lnTo>
                        <a:pt x="1027" y="1821"/>
                      </a:lnTo>
                      <a:lnTo>
                        <a:pt x="980" y="1821"/>
                      </a:lnTo>
                      <a:lnTo>
                        <a:pt x="935" y="1821"/>
                      </a:lnTo>
                      <a:lnTo>
                        <a:pt x="890" y="1821"/>
                      </a:lnTo>
                      <a:lnTo>
                        <a:pt x="848" y="1821"/>
                      </a:lnTo>
                      <a:lnTo>
                        <a:pt x="805" y="1821"/>
                      </a:lnTo>
                      <a:lnTo>
                        <a:pt x="760" y="1821"/>
                      </a:lnTo>
                      <a:lnTo>
                        <a:pt x="713" y="1821"/>
                      </a:lnTo>
                      <a:lnTo>
                        <a:pt x="666" y="1821"/>
                      </a:lnTo>
                      <a:lnTo>
                        <a:pt x="623" y="1819"/>
                      </a:lnTo>
                      <a:lnTo>
                        <a:pt x="578" y="1819"/>
                      </a:lnTo>
                      <a:lnTo>
                        <a:pt x="531" y="1819"/>
                      </a:lnTo>
                      <a:lnTo>
                        <a:pt x="486" y="1819"/>
                      </a:lnTo>
                      <a:lnTo>
                        <a:pt x="441" y="1819"/>
                      </a:lnTo>
                      <a:lnTo>
                        <a:pt x="401" y="1819"/>
                      </a:lnTo>
                      <a:lnTo>
                        <a:pt x="396" y="1819"/>
                      </a:lnTo>
                      <a:lnTo>
                        <a:pt x="356" y="1819"/>
                      </a:lnTo>
                      <a:lnTo>
                        <a:pt x="356" y="1816"/>
                      </a:lnTo>
                      <a:lnTo>
                        <a:pt x="356" y="1812"/>
                      </a:lnTo>
                      <a:lnTo>
                        <a:pt x="354" y="1805"/>
                      </a:lnTo>
                      <a:lnTo>
                        <a:pt x="354" y="1795"/>
                      </a:lnTo>
                      <a:lnTo>
                        <a:pt x="354" y="1788"/>
                      </a:lnTo>
                      <a:lnTo>
                        <a:pt x="354" y="1776"/>
                      </a:lnTo>
                      <a:lnTo>
                        <a:pt x="354" y="1774"/>
                      </a:lnTo>
                      <a:lnTo>
                        <a:pt x="354" y="1767"/>
                      </a:lnTo>
                      <a:lnTo>
                        <a:pt x="354" y="1755"/>
                      </a:lnTo>
                      <a:lnTo>
                        <a:pt x="351" y="1746"/>
                      </a:lnTo>
                      <a:lnTo>
                        <a:pt x="351" y="1741"/>
                      </a:lnTo>
                      <a:lnTo>
                        <a:pt x="351" y="1734"/>
                      </a:lnTo>
                      <a:lnTo>
                        <a:pt x="351" y="1724"/>
                      </a:lnTo>
                      <a:lnTo>
                        <a:pt x="351" y="1713"/>
                      </a:lnTo>
                      <a:lnTo>
                        <a:pt x="351" y="1701"/>
                      </a:lnTo>
                      <a:lnTo>
                        <a:pt x="354" y="1646"/>
                      </a:lnTo>
                      <a:lnTo>
                        <a:pt x="354" y="1644"/>
                      </a:lnTo>
                      <a:lnTo>
                        <a:pt x="354" y="1623"/>
                      </a:lnTo>
                      <a:lnTo>
                        <a:pt x="354" y="1618"/>
                      </a:lnTo>
                      <a:lnTo>
                        <a:pt x="354" y="1613"/>
                      </a:lnTo>
                      <a:lnTo>
                        <a:pt x="354" y="1609"/>
                      </a:lnTo>
                      <a:lnTo>
                        <a:pt x="354" y="1604"/>
                      </a:lnTo>
                      <a:lnTo>
                        <a:pt x="354" y="1597"/>
                      </a:lnTo>
                      <a:lnTo>
                        <a:pt x="354" y="1592"/>
                      </a:lnTo>
                      <a:lnTo>
                        <a:pt x="354" y="1583"/>
                      </a:lnTo>
                      <a:lnTo>
                        <a:pt x="354" y="1578"/>
                      </a:lnTo>
                      <a:lnTo>
                        <a:pt x="354" y="1576"/>
                      </a:lnTo>
                      <a:lnTo>
                        <a:pt x="354" y="1573"/>
                      </a:lnTo>
                      <a:lnTo>
                        <a:pt x="354" y="1571"/>
                      </a:lnTo>
                      <a:lnTo>
                        <a:pt x="351" y="1535"/>
                      </a:lnTo>
                      <a:lnTo>
                        <a:pt x="351" y="1533"/>
                      </a:lnTo>
                      <a:lnTo>
                        <a:pt x="354" y="1531"/>
                      </a:lnTo>
                      <a:lnTo>
                        <a:pt x="354" y="1528"/>
                      </a:lnTo>
                      <a:lnTo>
                        <a:pt x="354" y="1516"/>
                      </a:lnTo>
                      <a:lnTo>
                        <a:pt x="354" y="1514"/>
                      </a:lnTo>
                      <a:lnTo>
                        <a:pt x="354" y="1509"/>
                      </a:lnTo>
                      <a:lnTo>
                        <a:pt x="354" y="1507"/>
                      </a:lnTo>
                      <a:lnTo>
                        <a:pt x="351" y="1483"/>
                      </a:lnTo>
                      <a:lnTo>
                        <a:pt x="354" y="1481"/>
                      </a:lnTo>
                      <a:lnTo>
                        <a:pt x="354" y="1479"/>
                      </a:lnTo>
                      <a:lnTo>
                        <a:pt x="354" y="1474"/>
                      </a:lnTo>
                      <a:lnTo>
                        <a:pt x="354" y="1467"/>
                      </a:lnTo>
                      <a:lnTo>
                        <a:pt x="354" y="1460"/>
                      </a:lnTo>
                      <a:lnTo>
                        <a:pt x="354" y="1455"/>
                      </a:lnTo>
                      <a:lnTo>
                        <a:pt x="354" y="1450"/>
                      </a:lnTo>
                      <a:lnTo>
                        <a:pt x="354" y="1439"/>
                      </a:lnTo>
                      <a:lnTo>
                        <a:pt x="354" y="1436"/>
                      </a:lnTo>
                      <a:lnTo>
                        <a:pt x="354" y="1413"/>
                      </a:lnTo>
                      <a:lnTo>
                        <a:pt x="354" y="1405"/>
                      </a:lnTo>
                      <a:lnTo>
                        <a:pt x="354" y="1401"/>
                      </a:lnTo>
                      <a:lnTo>
                        <a:pt x="351" y="1391"/>
                      </a:lnTo>
                      <a:lnTo>
                        <a:pt x="351" y="1384"/>
                      </a:lnTo>
                      <a:lnTo>
                        <a:pt x="351" y="1382"/>
                      </a:lnTo>
                      <a:lnTo>
                        <a:pt x="351" y="1379"/>
                      </a:lnTo>
                      <a:lnTo>
                        <a:pt x="351" y="1372"/>
                      </a:lnTo>
                      <a:lnTo>
                        <a:pt x="351" y="1365"/>
                      </a:lnTo>
                      <a:lnTo>
                        <a:pt x="351" y="1358"/>
                      </a:lnTo>
                      <a:lnTo>
                        <a:pt x="354" y="1353"/>
                      </a:lnTo>
                      <a:lnTo>
                        <a:pt x="354" y="1346"/>
                      </a:lnTo>
                      <a:lnTo>
                        <a:pt x="351" y="1342"/>
                      </a:lnTo>
                      <a:lnTo>
                        <a:pt x="351" y="1339"/>
                      </a:lnTo>
                      <a:lnTo>
                        <a:pt x="351" y="1335"/>
                      </a:lnTo>
                      <a:lnTo>
                        <a:pt x="351" y="1332"/>
                      </a:lnTo>
                      <a:lnTo>
                        <a:pt x="351" y="1327"/>
                      </a:lnTo>
                      <a:lnTo>
                        <a:pt x="354" y="1318"/>
                      </a:lnTo>
                      <a:lnTo>
                        <a:pt x="354" y="1306"/>
                      </a:lnTo>
                      <a:lnTo>
                        <a:pt x="354" y="1290"/>
                      </a:lnTo>
                      <a:lnTo>
                        <a:pt x="354" y="1285"/>
                      </a:lnTo>
                      <a:lnTo>
                        <a:pt x="354" y="1280"/>
                      </a:lnTo>
                      <a:lnTo>
                        <a:pt x="354" y="1273"/>
                      </a:lnTo>
                      <a:lnTo>
                        <a:pt x="354" y="1271"/>
                      </a:lnTo>
                      <a:lnTo>
                        <a:pt x="354" y="1268"/>
                      </a:lnTo>
                      <a:lnTo>
                        <a:pt x="354" y="1266"/>
                      </a:lnTo>
                      <a:lnTo>
                        <a:pt x="354" y="1259"/>
                      </a:lnTo>
                      <a:lnTo>
                        <a:pt x="354" y="1252"/>
                      </a:lnTo>
                      <a:lnTo>
                        <a:pt x="354" y="1250"/>
                      </a:lnTo>
                      <a:lnTo>
                        <a:pt x="354" y="1247"/>
                      </a:lnTo>
                      <a:lnTo>
                        <a:pt x="354" y="1242"/>
                      </a:lnTo>
                      <a:lnTo>
                        <a:pt x="354" y="1240"/>
                      </a:lnTo>
                      <a:lnTo>
                        <a:pt x="354" y="1238"/>
                      </a:lnTo>
                      <a:lnTo>
                        <a:pt x="354" y="1231"/>
                      </a:lnTo>
                      <a:lnTo>
                        <a:pt x="354" y="1226"/>
                      </a:lnTo>
                      <a:lnTo>
                        <a:pt x="354" y="1219"/>
                      </a:lnTo>
                      <a:lnTo>
                        <a:pt x="354" y="1212"/>
                      </a:lnTo>
                      <a:lnTo>
                        <a:pt x="354" y="1209"/>
                      </a:lnTo>
                      <a:lnTo>
                        <a:pt x="354" y="1207"/>
                      </a:lnTo>
                      <a:lnTo>
                        <a:pt x="354" y="1205"/>
                      </a:lnTo>
                      <a:lnTo>
                        <a:pt x="354" y="1202"/>
                      </a:lnTo>
                      <a:lnTo>
                        <a:pt x="354" y="1198"/>
                      </a:lnTo>
                      <a:lnTo>
                        <a:pt x="354" y="1195"/>
                      </a:lnTo>
                      <a:lnTo>
                        <a:pt x="354" y="1193"/>
                      </a:lnTo>
                      <a:lnTo>
                        <a:pt x="354" y="1190"/>
                      </a:lnTo>
                      <a:lnTo>
                        <a:pt x="354" y="1188"/>
                      </a:lnTo>
                      <a:lnTo>
                        <a:pt x="351" y="1183"/>
                      </a:lnTo>
                      <a:lnTo>
                        <a:pt x="351" y="1181"/>
                      </a:lnTo>
                      <a:lnTo>
                        <a:pt x="351" y="1176"/>
                      </a:lnTo>
                      <a:lnTo>
                        <a:pt x="351" y="1172"/>
                      </a:lnTo>
                      <a:lnTo>
                        <a:pt x="351" y="1167"/>
                      </a:lnTo>
                      <a:lnTo>
                        <a:pt x="351" y="1160"/>
                      </a:lnTo>
                      <a:lnTo>
                        <a:pt x="351" y="1155"/>
                      </a:lnTo>
                      <a:lnTo>
                        <a:pt x="351" y="1150"/>
                      </a:lnTo>
                      <a:lnTo>
                        <a:pt x="351" y="1146"/>
                      </a:lnTo>
                      <a:lnTo>
                        <a:pt x="351" y="1143"/>
                      </a:lnTo>
                      <a:lnTo>
                        <a:pt x="351" y="1141"/>
                      </a:lnTo>
                      <a:lnTo>
                        <a:pt x="351" y="1138"/>
                      </a:lnTo>
                      <a:lnTo>
                        <a:pt x="351" y="1127"/>
                      </a:lnTo>
                      <a:lnTo>
                        <a:pt x="351" y="1110"/>
                      </a:lnTo>
                      <a:lnTo>
                        <a:pt x="351" y="1096"/>
                      </a:lnTo>
                      <a:lnTo>
                        <a:pt x="351" y="1084"/>
                      </a:lnTo>
                      <a:lnTo>
                        <a:pt x="349" y="1084"/>
                      </a:lnTo>
                      <a:lnTo>
                        <a:pt x="347" y="1084"/>
                      </a:lnTo>
                      <a:lnTo>
                        <a:pt x="344" y="1084"/>
                      </a:lnTo>
                      <a:lnTo>
                        <a:pt x="342" y="1084"/>
                      </a:lnTo>
                      <a:lnTo>
                        <a:pt x="340" y="1084"/>
                      </a:lnTo>
                      <a:lnTo>
                        <a:pt x="337" y="1084"/>
                      </a:lnTo>
                      <a:lnTo>
                        <a:pt x="335" y="1084"/>
                      </a:lnTo>
                      <a:lnTo>
                        <a:pt x="333" y="1084"/>
                      </a:lnTo>
                      <a:lnTo>
                        <a:pt x="330" y="1082"/>
                      </a:lnTo>
                      <a:lnTo>
                        <a:pt x="318" y="1079"/>
                      </a:lnTo>
                      <a:lnTo>
                        <a:pt x="307" y="1075"/>
                      </a:lnTo>
                      <a:lnTo>
                        <a:pt x="302" y="1075"/>
                      </a:lnTo>
                      <a:lnTo>
                        <a:pt x="300" y="1072"/>
                      </a:lnTo>
                      <a:lnTo>
                        <a:pt x="290" y="1070"/>
                      </a:lnTo>
                      <a:lnTo>
                        <a:pt x="288" y="1068"/>
                      </a:lnTo>
                      <a:lnTo>
                        <a:pt x="285" y="1068"/>
                      </a:lnTo>
                      <a:lnTo>
                        <a:pt x="283" y="1068"/>
                      </a:lnTo>
                      <a:lnTo>
                        <a:pt x="281" y="1065"/>
                      </a:lnTo>
                      <a:lnTo>
                        <a:pt x="278" y="1065"/>
                      </a:lnTo>
                      <a:lnTo>
                        <a:pt x="274" y="1065"/>
                      </a:lnTo>
                      <a:lnTo>
                        <a:pt x="269" y="1065"/>
                      </a:lnTo>
                      <a:lnTo>
                        <a:pt x="266" y="1063"/>
                      </a:lnTo>
                      <a:lnTo>
                        <a:pt x="262" y="1063"/>
                      </a:lnTo>
                      <a:lnTo>
                        <a:pt x="257" y="1063"/>
                      </a:lnTo>
                      <a:lnTo>
                        <a:pt x="252" y="1063"/>
                      </a:lnTo>
                      <a:lnTo>
                        <a:pt x="245" y="1061"/>
                      </a:lnTo>
                      <a:lnTo>
                        <a:pt x="243" y="1061"/>
                      </a:lnTo>
                      <a:lnTo>
                        <a:pt x="243" y="1061"/>
                      </a:lnTo>
                      <a:lnTo>
                        <a:pt x="240" y="1061"/>
                      </a:lnTo>
                      <a:lnTo>
                        <a:pt x="238" y="1058"/>
                      </a:lnTo>
                      <a:lnTo>
                        <a:pt x="233" y="1058"/>
                      </a:lnTo>
                      <a:lnTo>
                        <a:pt x="231" y="1058"/>
                      </a:lnTo>
                      <a:lnTo>
                        <a:pt x="229" y="1056"/>
                      </a:lnTo>
                      <a:lnTo>
                        <a:pt x="226" y="1056"/>
                      </a:lnTo>
                      <a:lnTo>
                        <a:pt x="224" y="1056"/>
                      </a:lnTo>
                      <a:lnTo>
                        <a:pt x="222" y="1056"/>
                      </a:lnTo>
                      <a:lnTo>
                        <a:pt x="219" y="1053"/>
                      </a:lnTo>
                      <a:lnTo>
                        <a:pt x="214" y="1053"/>
                      </a:lnTo>
                      <a:lnTo>
                        <a:pt x="212" y="1051"/>
                      </a:lnTo>
                      <a:lnTo>
                        <a:pt x="207" y="1051"/>
                      </a:lnTo>
                      <a:lnTo>
                        <a:pt x="203" y="1049"/>
                      </a:lnTo>
                      <a:lnTo>
                        <a:pt x="200" y="1049"/>
                      </a:lnTo>
                      <a:lnTo>
                        <a:pt x="198" y="1049"/>
                      </a:lnTo>
                      <a:lnTo>
                        <a:pt x="196" y="1049"/>
                      </a:lnTo>
                      <a:lnTo>
                        <a:pt x="193" y="1046"/>
                      </a:lnTo>
                      <a:lnTo>
                        <a:pt x="188" y="1046"/>
                      </a:lnTo>
                      <a:lnTo>
                        <a:pt x="186" y="1046"/>
                      </a:lnTo>
                      <a:lnTo>
                        <a:pt x="186" y="1046"/>
                      </a:lnTo>
                      <a:lnTo>
                        <a:pt x="184" y="1046"/>
                      </a:lnTo>
                      <a:lnTo>
                        <a:pt x="181" y="1046"/>
                      </a:lnTo>
                      <a:lnTo>
                        <a:pt x="177" y="1046"/>
                      </a:lnTo>
                      <a:lnTo>
                        <a:pt x="174" y="1046"/>
                      </a:lnTo>
                      <a:lnTo>
                        <a:pt x="155" y="1046"/>
                      </a:lnTo>
                      <a:lnTo>
                        <a:pt x="137" y="1046"/>
                      </a:lnTo>
                      <a:lnTo>
                        <a:pt x="137" y="1044"/>
                      </a:lnTo>
                      <a:lnTo>
                        <a:pt x="139" y="1039"/>
                      </a:lnTo>
                      <a:lnTo>
                        <a:pt x="139" y="1039"/>
                      </a:lnTo>
                      <a:lnTo>
                        <a:pt x="141" y="1037"/>
                      </a:lnTo>
                      <a:lnTo>
                        <a:pt x="144" y="1032"/>
                      </a:lnTo>
                      <a:lnTo>
                        <a:pt x="144" y="1030"/>
                      </a:lnTo>
                      <a:lnTo>
                        <a:pt x="146" y="1027"/>
                      </a:lnTo>
                      <a:lnTo>
                        <a:pt x="146" y="1023"/>
                      </a:lnTo>
                      <a:lnTo>
                        <a:pt x="148" y="1020"/>
                      </a:lnTo>
                      <a:lnTo>
                        <a:pt x="148" y="1016"/>
                      </a:lnTo>
                      <a:lnTo>
                        <a:pt x="151" y="1011"/>
                      </a:lnTo>
                      <a:lnTo>
                        <a:pt x="151" y="1009"/>
                      </a:lnTo>
                      <a:lnTo>
                        <a:pt x="151" y="1004"/>
                      </a:lnTo>
                      <a:lnTo>
                        <a:pt x="153" y="1001"/>
                      </a:lnTo>
                      <a:lnTo>
                        <a:pt x="153" y="997"/>
                      </a:lnTo>
                      <a:lnTo>
                        <a:pt x="153" y="994"/>
                      </a:lnTo>
                      <a:lnTo>
                        <a:pt x="153" y="992"/>
                      </a:lnTo>
                      <a:lnTo>
                        <a:pt x="153" y="990"/>
                      </a:lnTo>
                      <a:lnTo>
                        <a:pt x="153" y="987"/>
                      </a:lnTo>
                      <a:lnTo>
                        <a:pt x="153" y="985"/>
                      </a:lnTo>
                      <a:lnTo>
                        <a:pt x="153" y="973"/>
                      </a:lnTo>
                      <a:lnTo>
                        <a:pt x="153" y="964"/>
                      </a:lnTo>
                      <a:lnTo>
                        <a:pt x="153" y="959"/>
                      </a:lnTo>
                      <a:lnTo>
                        <a:pt x="153" y="935"/>
                      </a:lnTo>
                      <a:lnTo>
                        <a:pt x="151" y="926"/>
                      </a:lnTo>
                      <a:lnTo>
                        <a:pt x="151" y="926"/>
                      </a:lnTo>
                      <a:lnTo>
                        <a:pt x="148" y="924"/>
                      </a:lnTo>
                      <a:lnTo>
                        <a:pt x="148" y="921"/>
                      </a:lnTo>
                      <a:lnTo>
                        <a:pt x="146" y="921"/>
                      </a:lnTo>
                      <a:lnTo>
                        <a:pt x="146" y="919"/>
                      </a:lnTo>
                      <a:lnTo>
                        <a:pt x="144" y="919"/>
                      </a:lnTo>
                      <a:lnTo>
                        <a:pt x="141" y="916"/>
                      </a:lnTo>
                      <a:lnTo>
                        <a:pt x="139" y="916"/>
                      </a:lnTo>
                      <a:lnTo>
                        <a:pt x="137" y="916"/>
                      </a:lnTo>
                      <a:lnTo>
                        <a:pt x="134" y="916"/>
                      </a:lnTo>
                      <a:lnTo>
                        <a:pt x="132" y="916"/>
                      </a:lnTo>
                      <a:lnTo>
                        <a:pt x="129" y="916"/>
                      </a:lnTo>
                      <a:lnTo>
                        <a:pt x="129" y="916"/>
                      </a:lnTo>
                      <a:lnTo>
                        <a:pt x="127" y="916"/>
                      </a:lnTo>
                      <a:lnTo>
                        <a:pt x="120" y="916"/>
                      </a:lnTo>
                      <a:lnTo>
                        <a:pt x="111" y="914"/>
                      </a:lnTo>
                      <a:lnTo>
                        <a:pt x="99" y="914"/>
                      </a:lnTo>
                      <a:lnTo>
                        <a:pt x="94" y="912"/>
                      </a:lnTo>
                      <a:lnTo>
                        <a:pt x="89" y="912"/>
                      </a:lnTo>
                      <a:lnTo>
                        <a:pt x="85" y="912"/>
                      </a:lnTo>
                      <a:lnTo>
                        <a:pt x="85" y="907"/>
                      </a:lnTo>
                      <a:lnTo>
                        <a:pt x="89" y="895"/>
                      </a:lnTo>
                      <a:lnTo>
                        <a:pt x="89" y="886"/>
                      </a:lnTo>
                      <a:lnTo>
                        <a:pt x="89" y="876"/>
                      </a:lnTo>
                      <a:lnTo>
                        <a:pt x="87" y="869"/>
                      </a:lnTo>
                      <a:lnTo>
                        <a:pt x="87" y="864"/>
                      </a:lnTo>
                      <a:lnTo>
                        <a:pt x="87" y="860"/>
                      </a:lnTo>
                      <a:lnTo>
                        <a:pt x="87" y="841"/>
                      </a:lnTo>
                      <a:lnTo>
                        <a:pt x="82" y="820"/>
                      </a:lnTo>
                      <a:lnTo>
                        <a:pt x="94" y="794"/>
                      </a:lnTo>
                      <a:lnTo>
                        <a:pt x="89" y="784"/>
                      </a:lnTo>
                      <a:lnTo>
                        <a:pt x="89" y="782"/>
                      </a:lnTo>
                      <a:lnTo>
                        <a:pt x="80" y="756"/>
                      </a:lnTo>
                      <a:lnTo>
                        <a:pt x="61" y="725"/>
                      </a:lnTo>
                      <a:lnTo>
                        <a:pt x="59" y="720"/>
                      </a:lnTo>
                      <a:lnTo>
                        <a:pt x="51" y="711"/>
                      </a:lnTo>
                      <a:lnTo>
                        <a:pt x="47" y="694"/>
                      </a:lnTo>
                      <a:lnTo>
                        <a:pt x="26" y="661"/>
                      </a:lnTo>
                      <a:lnTo>
                        <a:pt x="14" y="642"/>
                      </a:lnTo>
                      <a:lnTo>
                        <a:pt x="16" y="631"/>
                      </a:lnTo>
                      <a:lnTo>
                        <a:pt x="16" y="626"/>
                      </a:lnTo>
                      <a:lnTo>
                        <a:pt x="16" y="621"/>
                      </a:lnTo>
                      <a:lnTo>
                        <a:pt x="21" y="597"/>
                      </a:lnTo>
                      <a:lnTo>
                        <a:pt x="23" y="557"/>
                      </a:lnTo>
                      <a:lnTo>
                        <a:pt x="26" y="548"/>
                      </a:lnTo>
                      <a:lnTo>
                        <a:pt x="4" y="548"/>
                      </a:lnTo>
                      <a:lnTo>
                        <a:pt x="4" y="536"/>
                      </a:lnTo>
                      <a:lnTo>
                        <a:pt x="4" y="534"/>
                      </a:lnTo>
                      <a:lnTo>
                        <a:pt x="4" y="531"/>
                      </a:lnTo>
                      <a:lnTo>
                        <a:pt x="4" y="529"/>
                      </a:lnTo>
                      <a:lnTo>
                        <a:pt x="2" y="529"/>
                      </a:lnTo>
                      <a:lnTo>
                        <a:pt x="2" y="529"/>
                      </a:lnTo>
                      <a:lnTo>
                        <a:pt x="0" y="529"/>
                      </a:lnTo>
                      <a:lnTo>
                        <a:pt x="0" y="527"/>
                      </a:lnTo>
                      <a:lnTo>
                        <a:pt x="0" y="524"/>
                      </a:lnTo>
                      <a:lnTo>
                        <a:pt x="0" y="515"/>
                      </a:lnTo>
                      <a:lnTo>
                        <a:pt x="0" y="512"/>
                      </a:lnTo>
                      <a:lnTo>
                        <a:pt x="9" y="510"/>
                      </a:lnTo>
                      <a:lnTo>
                        <a:pt x="11" y="510"/>
                      </a:lnTo>
                      <a:lnTo>
                        <a:pt x="11" y="508"/>
                      </a:lnTo>
                      <a:lnTo>
                        <a:pt x="14" y="501"/>
                      </a:lnTo>
                      <a:lnTo>
                        <a:pt x="14" y="498"/>
                      </a:lnTo>
                      <a:lnTo>
                        <a:pt x="14" y="496"/>
                      </a:lnTo>
                      <a:lnTo>
                        <a:pt x="16" y="496"/>
                      </a:lnTo>
                      <a:lnTo>
                        <a:pt x="16" y="494"/>
                      </a:lnTo>
                      <a:lnTo>
                        <a:pt x="23" y="484"/>
                      </a:lnTo>
                      <a:lnTo>
                        <a:pt x="23" y="482"/>
                      </a:lnTo>
                      <a:lnTo>
                        <a:pt x="23" y="479"/>
                      </a:lnTo>
                      <a:lnTo>
                        <a:pt x="23" y="477"/>
                      </a:lnTo>
                      <a:lnTo>
                        <a:pt x="23" y="475"/>
                      </a:lnTo>
                      <a:lnTo>
                        <a:pt x="21" y="472"/>
                      </a:lnTo>
                      <a:lnTo>
                        <a:pt x="21" y="472"/>
                      </a:lnTo>
                      <a:lnTo>
                        <a:pt x="21" y="470"/>
                      </a:lnTo>
                      <a:lnTo>
                        <a:pt x="21" y="468"/>
                      </a:lnTo>
                      <a:lnTo>
                        <a:pt x="26" y="463"/>
                      </a:lnTo>
                      <a:lnTo>
                        <a:pt x="26" y="460"/>
                      </a:lnTo>
                      <a:lnTo>
                        <a:pt x="28" y="460"/>
                      </a:lnTo>
                      <a:lnTo>
                        <a:pt x="28" y="458"/>
                      </a:lnTo>
                      <a:lnTo>
                        <a:pt x="28" y="456"/>
                      </a:lnTo>
                      <a:lnTo>
                        <a:pt x="28" y="453"/>
                      </a:lnTo>
                      <a:lnTo>
                        <a:pt x="26" y="453"/>
                      </a:lnTo>
                      <a:lnTo>
                        <a:pt x="26" y="451"/>
                      </a:lnTo>
                      <a:lnTo>
                        <a:pt x="23" y="451"/>
                      </a:lnTo>
                      <a:lnTo>
                        <a:pt x="18" y="449"/>
                      </a:lnTo>
                      <a:lnTo>
                        <a:pt x="16" y="449"/>
                      </a:lnTo>
                      <a:lnTo>
                        <a:pt x="16" y="446"/>
                      </a:lnTo>
                      <a:lnTo>
                        <a:pt x="16" y="444"/>
                      </a:lnTo>
                      <a:lnTo>
                        <a:pt x="16" y="442"/>
                      </a:lnTo>
                      <a:lnTo>
                        <a:pt x="16" y="439"/>
                      </a:lnTo>
                      <a:lnTo>
                        <a:pt x="16" y="437"/>
                      </a:lnTo>
                      <a:lnTo>
                        <a:pt x="16" y="434"/>
                      </a:lnTo>
                      <a:lnTo>
                        <a:pt x="16" y="432"/>
                      </a:lnTo>
                      <a:lnTo>
                        <a:pt x="18" y="432"/>
                      </a:lnTo>
                      <a:lnTo>
                        <a:pt x="18" y="430"/>
                      </a:lnTo>
                      <a:lnTo>
                        <a:pt x="21" y="430"/>
                      </a:lnTo>
                      <a:lnTo>
                        <a:pt x="21" y="427"/>
                      </a:lnTo>
                      <a:lnTo>
                        <a:pt x="23" y="427"/>
                      </a:lnTo>
                      <a:lnTo>
                        <a:pt x="23" y="420"/>
                      </a:lnTo>
                      <a:lnTo>
                        <a:pt x="28" y="416"/>
                      </a:lnTo>
                      <a:lnTo>
                        <a:pt x="33" y="413"/>
                      </a:lnTo>
                      <a:lnTo>
                        <a:pt x="33" y="411"/>
                      </a:lnTo>
                      <a:lnTo>
                        <a:pt x="37" y="406"/>
                      </a:lnTo>
                      <a:lnTo>
                        <a:pt x="42" y="413"/>
                      </a:lnTo>
                      <a:lnTo>
                        <a:pt x="49" y="416"/>
                      </a:lnTo>
                      <a:lnTo>
                        <a:pt x="54" y="416"/>
                      </a:lnTo>
                      <a:lnTo>
                        <a:pt x="51" y="411"/>
                      </a:lnTo>
                      <a:lnTo>
                        <a:pt x="54" y="408"/>
                      </a:lnTo>
                      <a:lnTo>
                        <a:pt x="59" y="408"/>
                      </a:lnTo>
                      <a:lnTo>
                        <a:pt x="61" y="404"/>
                      </a:lnTo>
                      <a:lnTo>
                        <a:pt x="61" y="401"/>
                      </a:lnTo>
                      <a:lnTo>
                        <a:pt x="63" y="397"/>
                      </a:lnTo>
                      <a:lnTo>
                        <a:pt x="66" y="392"/>
                      </a:lnTo>
                      <a:lnTo>
                        <a:pt x="68" y="390"/>
                      </a:lnTo>
                      <a:lnTo>
                        <a:pt x="73" y="385"/>
                      </a:lnTo>
                      <a:lnTo>
                        <a:pt x="73" y="383"/>
                      </a:lnTo>
                      <a:lnTo>
                        <a:pt x="73" y="378"/>
                      </a:lnTo>
                      <a:lnTo>
                        <a:pt x="73" y="373"/>
                      </a:lnTo>
                      <a:lnTo>
                        <a:pt x="73" y="368"/>
                      </a:lnTo>
                      <a:lnTo>
                        <a:pt x="94" y="371"/>
                      </a:lnTo>
                      <a:lnTo>
                        <a:pt x="144" y="371"/>
                      </a:lnTo>
                      <a:lnTo>
                        <a:pt x="146" y="371"/>
                      </a:lnTo>
                      <a:lnTo>
                        <a:pt x="167" y="371"/>
                      </a:lnTo>
                      <a:lnTo>
                        <a:pt x="186" y="371"/>
                      </a:lnTo>
                      <a:lnTo>
                        <a:pt x="203" y="371"/>
                      </a:lnTo>
                      <a:lnTo>
                        <a:pt x="203" y="368"/>
                      </a:lnTo>
                      <a:lnTo>
                        <a:pt x="205" y="366"/>
                      </a:lnTo>
                      <a:lnTo>
                        <a:pt x="205" y="364"/>
                      </a:lnTo>
                      <a:lnTo>
                        <a:pt x="207" y="361"/>
                      </a:lnTo>
                      <a:lnTo>
                        <a:pt x="207" y="359"/>
                      </a:lnTo>
                      <a:lnTo>
                        <a:pt x="207" y="359"/>
                      </a:lnTo>
                      <a:lnTo>
                        <a:pt x="210" y="357"/>
                      </a:lnTo>
                      <a:lnTo>
                        <a:pt x="210" y="354"/>
                      </a:lnTo>
                      <a:lnTo>
                        <a:pt x="210" y="352"/>
                      </a:lnTo>
                      <a:lnTo>
                        <a:pt x="210" y="349"/>
                      </a:lnTo>
                      <a:lnTo>
                        <a:pt x="212" y="347"/>
                      </a:lnTo>
                      <a:lnTo>
                        <a:pt x="212" y="345"/>
                      </a:lnTo>
                      <a:lnTo>
                        <a:pt x="212" y="340"/>
                      </a:lnTo>
                      <a:lnTo>
                        <a:pt x="214" y="338"/>
                      </a:lnTo>
                      <a:lnTo>
                        <a:pt x="214" y="335"/>
                      </a:lnTo>
                      <a:lnTo>
                        <a:pt x="214" y="331"/>
                      </a:lnTo>
                      <a:lnTo>
                        <a:pt x="214" y="319"/>
                      </a:lnTo>
                      <a:lnTo>
                        <a:pt x="214" y="312"/>
                      </a:lnTo>
                      <a:lnTo>
                        <a:pt x="214" y="307"/>
                      </a:lnTo>
                      <a:lnTo>
                        <a:pt x="214" y="302"/>
                      </a:lnTo>
                      <a:lnTo>
                        <a:pt x="214" y="300"/>
                      </a:lnTo>
                      <a:lnTo>
                        <a:pt x="214" y="295"/>
                      </a:lnTo>
                      <a:lnTo>
                        <a:pt x="214" y="286"/>
                      </a:lnTo>
                      <a:lnTo>
                        <a:pt x="214" y="283"/>
                      </a:lnTo>
                      <a:lnTo>
                        <a:pt x="214" y="281"/>
                      </a:lnTo>
                      <a:lnTo>
                        <a:pt x="217" y="281"/>
                      </a:lnTo>
                      <a:lnTo>
                        <a:pt x="219" y="281"/>
                      </a:lnTo>
                      <a:lnTo>
                        <a:pt x="222" y="281"/>
                      </a:lnTo>
                      <a:lnTo>
                        <a:pt x="224" y="281"/>
                      </a:lnTo>
                      <a:lnTo>
                        <a:pt x="229" y="281"/>
                      </a:lnTo>
                      <a:lnTo>
                        <a:pt x="231" y="281"/>
                      </a:lnTo>
                      <a:lnTo>
                        <a:pt x="233" y="281"/>
                      </a:lnTo>
                      <a:lnTo>
                        <a:pt x="238" y="281"/>
                      </a:lnTo>
                      <a:lnTo>
                        <a:pt x="240" y="281"/>
                      </a:lnTo>
                      <a:lnTo>
                        <a:pt x="243" y="281"/>
                      </a:lnTo>
                      <a:lnTo>
                        <a:pt x="243" y="281"/>
                      </a:lnTo>
                      <a:lnTo>
                        <a:pt x="250" y="281"/>
                      </a:lnTo>
                      <a:lnTo>
                        <a:pt x="252" y="281"/>
                      </a:lnTo>
                      <a:lnTo>
                        <a:pt x="259" y="281"/>
                      </a:lnTo>
                      <a:lnTo>
                        <a:pt x="271" y="281"/>
                      </a:lnTo>
                      <a:lnTo>
                        <a:pt x="285" y="281"/>
                      </a:lnTo>
                      <a:lnTo>
                        <a:pt x="295" y="281"/>
                      </a:lnTo>
                      <a:lnTo>
                        <a:pt x="300" y="281"/>
                      </a:lnTo>
                      <a:lnTo>
                        <a:pt x="300" y="281"/>
                      </a:lnTo>
                      <a:lnTo>
                        <a:pt x="302" y="281"/>
                      </a:lnTo>
                      <a:lnTo>
                        <a:pt x="304" y="281"/>
                      </a:lnTo>
                      <a:lnTo>
                        <a:pt x="307" y="281"/>
                      </a:lnTo>
                      <a:lnTo>
                        <a:pt x="311" y="281"/>
                      </a:lnTo>
                      <a:lnTo>
                        <a:pt x="318" y="279"/>
                      </a:lnTo>
                      <a:lnTo>
                        <a:pt x="323" y="279"/>
                      </a:lnTo>
                      <a:lnTo>
                        <a:pt x="328" y="279"/>
                      </a:lnTo>
                      <a:lnTo>
                        <a:pt x="335" y="279"/>
                      </a:lnTo>
                      <a:lnTo>
                        <a:pt x="344" y="279"/>
                      </a:lnTo>
                      <a:lnTo>
                        <a:pt x="351" y="279"/>
                      </a:lnTo>
                      <a:lnTo>
                        <a:pt x="356" y="279"/>
                      </a:lnTo>
                      <a:lnTo>
                        <a:pt x="359" y="279"/>
                      </a:lnTo>
                      <a:lnTo>
                        <a:pt x="366" y="279"/>
                      </a:lnTo>
                      <a:lnTo>
                        <a:pt x="370" y="279"/>
                      </a:lnTo>
                      <a:lnTo>
                        <a:pt x="375" y="279"/>
                      </a:lnTo>
                      <a:lnTo>
                        <a:pt x="382" y="279"/>
                      </a:lnTo>
                      <a:lnTo>
                        <a:pt x="387" y="279"/>
                      </a:lnTo>
                      <a:lnTo>
                        <a:pt x="394" y="279"/>
                      </a:lnTo>
                      <a:lnTo>
                        <a:pt x="396" y="279"/>
                      </a:lnTo>
                      <a:lnTo>
                        <a:pt x="399" y="279"/>
                      </a:lnTo>
                      <a:lnTo>
                        <a:pt x="401" y="279"/>
                      </a:lnTo>
                      <a:lnTo>
                        <a:pt x="406" y="279"/>
                      </a:lnTo>
                      <a:lnTo>
                        <a:pt x="413" y="279"/>
                      </a:lnTo>
                      <a:lnTo>
                        <a:pt x="415" y="279"/>
                      </a:lnTo>
                      <a:lnTo>
                        <a:pt x="422" y="279"/>
                      </a:lnTo>
                      <a:lnTo>
                        <a:pt x="427" y="279"/>
                      </a:lnTo>
                      <a:lnTo>
                        <a:pt x="429" y="279"/>
                      </a:lnTo>
                      <a:lnTo>
                        <a:pt x="434" y="279"/>
                      </a:lnTo>
                      <a:lnTo>
                        <a:pt x="439" y="279"/>
                      </a:lnTo>
                      <a:lnTo>
                        <a:pt x="441" y="279"/>
                      </a:lnTo>
                      <a:lnTo>
                        <a:pt x="441" y="281"/>
                      </a:lnTo>
                      <a:lnTo>
                        <a:pt x="441" y="283"/>
                      </a:lnTo>
                      <a:lnTo>
                        <a:pt x="441" y="286"/>
                      </a:lnTo>
                      <a:lnTo>
                        <a:pt x="441" y="288"/>
                      </a:lnTo>
                      <a:lnTo>
                        <a:pt x="441" y="293"/>
                      </a:lnTo>
                      <a:lnTo>
                        <a:pt x="441" y="297"/>
                      </a:lnTo>
                      <a:lnTo>
                        <a:pt x="441" y="300"/>
                      </a:lnTo>
                      <a:lnTo>
                        <a:pt x="441" y="302"/>
                      </a:lnTo>
                      <a:lnTo>
                        <a:pt x="441" y="302"/>
                      </a:lnTo>
                      <a:lnTo>
                        <a:pt x="441" y="309"/>
                      </a:lnTo>
                      <a:lnTo>
                        <a:pt x="441" y="314"/>
                      </a:lnTo>
                      <a:lnTo>
                        <a:pt x="441" y="319"/>
                      </a:lnTo>
                      <a:lnTo>
                        <a:pt x="441" y="323"/>
                      </a:lnTo>
                      <a:lnTo>
                        <a:pt x="441" y="328"/>
                      </a:lnTo>
                      <a:lnTo>
                        <a:pt x="441" y="331"/>
                      </a:lnTo>
                      <a:lnTo>
                        <a:pt x="441" y="333"/>
                      </a:lnTo>
                      <a:lnTo>
                        <a:pt x="441" y="335"/>
                      </a:lnTo>
                      <a:lnTo>
                        <a:pt x="441" y="338"/>
                      </a:lnTo>
                      <a:lnTo>
                        <a:pt x="441" y="342"/>
                      </a:lnTo>
                      <a:lnTo>
                        <a:pt x="441" y="347"/>
                      </a:lnTo>
                      <a:lnTo>
                        <a:pt x="441" y="354"/>
                      </a:lnTo>
                      <a:lnTo>
                        <a:pt x="439" y="357"/>
                      </a:lnTo>
                      <a:lnTo>
                        <a:pt x="439" y="361"/>
                      </a:lnTo>
                      <a:lnTo>
                        <a:pt x="439" y="366"/>
                      </a:lnTo>
                      <a:lnTo>
                        <a:pt x="439" y="368"/>
                      </a:lnTo>
                      <a:lnTo>
                        <a:pt x="439" y="371"/>
                      </a:lnTo>
                      <a:lnTo>
                        <a:pt x="437" y="375"/>
                      </a:lnTo>
                      <a:lnTo>
                        <a:pt x="437" y="383"/>
                      </a:lnTo>
                      <a:lnTo>
                        <a:pt x="437" y="387"/>
                      </a:lnTo>
                      <a:lnTo>
                        <a:pt x="434" y="392"/>
                      </a:lnTo>
                      <a:lnTo>
                        <a:pt x="434" y="394"/>
                      </a:lnTo>
                      <a:lnTo>
                        <a:pt x="434" y="397"/>
                      </a:lnTo>
                      <a:lnTo>
                        <a:pt x="434" y="399"/>
                      </a:lnTo>
                      <a:lnTo>
                        <a:pt x="432" y="404"/>
                      </a:lnTo>
                      <a:lnTo>
                        <a:pt x="432" y="411"/>
                      </a:lnTo>
                      <a:lnTo>
                        <a:pt x="429" y="416"/>
                      </a:lnTo>
                      <a:lnTo>
                        <a:pt x="427" y="420"/>
                      </a:lnTo>
                      <a:lnTo>
                        <a:pt x="427" y="425"/>
                      </a:lnTo>
                      <a:lnTo>
                        <a:pt x="425" y="430"/>
                      </a:lnTo>
                      <a:lnTo>
                        <a:pt x="425" y="432"/>
                      </a:lnTo>
                      <a:lnTo>
                        <a:pt x="425" y="437"/>
                      </a:lnTo>
                      <a:lnTo>
                        <a:pt x="422" y="444"/>
                      </a:lnTo>
                      <a:lnTo>
                        <a:pt x="420" y="451"/>
                      </a:lnTo>
                      <a:lnTo>
                        <a:pt x="420" y="456"/>
                      </a:lnTo>
                      <a:lnTo>
                        <a:pt x="418" y="460"/>
                      </a:lnTo>
                      <a:lnTo>
                        <a:pt x="415" y="465"/>
                      </a:lnTo>
                      <a:lnTo>
                        <a:pt x="415" y="470"/>
                      </a:lnTo>
                      <a:lnTo>
                        <a:pt x="415" y="472"/>
                      </a:lnTo>
                      <a:lnTo>
                        <a:pt x="413" y="479"/>
                      </a:lnTo>
                      <a:lnTo>
                        <a:pt x="413" y="484"/>
                      </a:lnTo>
                      <a:lnTo>
                        <a:pt x="413" y="486"/>
                      </a:lnTo>
                      <a:lnTo>
                        <a:pt x="413" y="491"/>
                      </a:lnTo>
                      <a:lnTo>
                        <a:pt x="411" y="498"/>
                      </a:lnTo>
                      <a:lnTo>
                        <a:pt x="408" y="505"/>
                      </a:lnTo>
                      <a:lnTo>
                        <a:pt x="408" y="510"/>
                      </a:lnTo>
                      <a:lnTo>
                        <a:pt x="406" y="515"/>
                      </a:lnTo>
                      <a:lnTo>
                        <a:pt x="403" y="522"/>
                      </a:lnTo>
                      <a:lnTo>
                        <a:pt x="403" y="524"/>
                      </a:lnTo>
                      <a:lnTo>
                        <a:pt x="401" y="529"/>
                      </a:lnTo>
                      <a:lnTo>
                        <a:pt x="401" y="529"/>
                      </a:lnTo>
                      <a:lnTo>
                        <a:pt x="401" y="531"/>
                      </a:lnTo>
                      <a:lnTo>
                        <a:pt x="399" y="536"/>
                      </a:lnTo>
                      <a:lnTo>
                        <a:pt x="399" y="538"/>
                      </a:lnTo>
                      <a:lnTo>
                        <a:pt x="396" y="543"/>
                      </a:lnTo>
                      <a:lnTo>
                        <a:pt x="396" y="550"/>
                      </a:lnTo>
                      <a:lnTo>
                        <a:pt x="394" y="555"/>
                      </a:lnTo>
                      <a:lnTo>
                        <a:pt x="401" y="553"/>
                      </a:lnTo>
                      <a:lnTo>
                        <a:pt x="403" y="553"/>
                      </a:lnTo>
                      <a:lnTo>
                        <a:pt x="411" y="553"/>
                      </a:lnTo>
                      <a:lnTo>
                        <a:pt x="413" y="553"/>
                      </a:lnTo>
                      <a:lnTo>
                        <a:pt x="415" y="553"/>
                      </a:lnTo>
                      <a:lnTo>
                        <a:pt x="418" y="553"/>
                      </a:lnTo>
                      <a:lnTo>
                        <a:pt x="420" y="553"/>
                      </a:lnTo>
                      <a:lnTo>
                        <a:pt x="422" y="553"/>
                      </a:lnTo>
                      <a:lnTo>
                        <a:pt x="427" y="550"/>
                      </a:lnTo>
                      <a:lnTo>
                        <a:pt x="432" y="550"/>
                      </a:lnTo>
                      <a:lnTo>
                        <a:pt x="437" y="550"/>
                      </a:lnTo>
                      <a:lnTo>
                        <a:pt x="441" y="550"/>
                      </a:lnTo>
                      <a:lnTo>
                        <a:pt x="444" y="550"/>
                      </a:lnTo>
                      <a:lnTo>
                        <a:pt x="448" y="550"/>
                      </a:lnTo>
                      <a:lnTo>
                        <a:pt x="453" y="548"/>
                      </a:lnTo>
                      <a:lnTo>
                        <a:pt x="458" y="548"/>
                      </a:lnTo>
                      <a:lnTo>
                        <a:pt x="465" y="548"/>
                      </a:lnTo>
                      <a:lnTo>
                        <a:pt x="470" y="548"/>
                      </a:lnTo>
                      <a:lnTo>
                        <a:pt x="470" y="548"/>
                      </a:lnTo>
                      <a:lnTo>
                        <a:pt x="477" y="548"/>
                      </a:lnTo>
                      <a:lnTo>
                        <a:pt x="484" y="548"/>
                      </a:lnTo>
                      <a:lnTo>
                        <a:pt x="488" y="548"/>
                      </a:lnTo>
                      <a:lnTo>
                        <a:pt x="493" y="548"/>
                      </a:lnTo>
                      <a:lnTo>
                        <a:pt x="498" y="548"/>
                      </a:lnTo>
                      <a:lnTo>
                        <a:pt x="505" y="548"/>
                      </a:lnTo>
                      <a:lnTo>
                        <a:pt x="507" y="548"/>
                      </a:lnTo>
                      <a:lnTo>
                        <a:pt x="512" y="548"/>
                      </a:lnTo>
                      <a:lnTo>
                        <a:pt x="517" y="548"/>
                      </a:lnTo>
                      <a:lnTo>
                        <a:pt x="519" y="548"/>
                      </a:lnTo>
                      <a:lnTo>
                        <a:pt x="524" y="548"/>
                      </a:lnTo>
                      <a:lnTo>
                        <a:pt x="529" y="548"/>
                      </a:lnTo>
                      <a:lnTo>
                        <a:pt x="531" y="548"/>
                      </a:lnTo>
                      <a:lnTo>
                        <a:pt x="533" y="548"/>
                      </a:lnTo>
                      <a:lnTo>
                        <a:pt x="540" y="548"/>
                      </a:lnTo>
                      <a:lnTo>
                        <a:pt x="543" y="548"/>
                      </a:lnTo>
                      <a:lnTo>
                        <a:pt x="555" y="546"/>
                      </a:lnTo>
                      <a:lnTo>
                        <a:pt x="564" y="546"/>
                      </a:lnTo>
                      <a:lnTo>
                        <a:pt x="576" y="546"/>
                      </a:lnTo>
                      <a:lnTo>
                        <a:pt x="578" y="546"/>
                      </a:lnTo>
                      <a:lnTo>
                        <a:pt x="583" y="546"/>
                      </a:lnTo>
                      <a:lnTo>
                        <a:pt x="585" y="546"/>
                      </a:lnTo>
                      <a:lnTo>
                        <a:pt x="592" y="546"/>
                      </a:lnTo>
                      <a:lnTo>
                        <a:pt x="614" y="546"/>
                      </a:lnTo>
                      <a:lnTo>
                        <a:pt x="621" y="546"/>
                      </a:lnTo>
                      <a:lnTo>
                        <a:pt x="623" y="546"/>
                      </a:lnTo>
                      <a:lnTo>
                        <a:pt x="630" y="546"/>
                      </a:lnTo>
                      <a:lnTo>
                        <a:pt x="640" y="546"/>
                      </a:lnTo>
                      <a:lnTo>
                        <a:pt x="651" y="546"/>
                      </a:lnTo>
                      <a:lnTo>
                        <a:pt x="661" y="546"/>
                      </a:lnTo>
                      <a:lnTo>
                        <a:pt x="666" y="546"/>
                      </a:lnTo>
                      <a:lnTo>
                        <a:pt x="668" y="546"/>
                      </a:lnTo>
                      <a:lnTo>
                        <a:pt x="670" y="546"/>
                      </a:lnTo>
                      <a:lnTo>
                        <a:pt x="680" y="546"/>
                      </a:lnTo>
                      <a:lnTo>
                        <a:pt x="689" y="546"/>
                      </a:lnTo>
                      <a:lnTo>
                        <a:pt x="696" y="546"/>
                      </a:lnTo>
                      <a:lnTo>
                        <a:pt x="699" y="546"/>
                      </a:lnTo>
                      <a:lnTo>
                        <a:pt x="708" y="546"/>
                      </a:lnTo>
                      <a:lnTo>
                        <a:pt x="718" y="546"/>
                      </a:lnTo>
                      <a:lnTo>
                        <a:pt x="729" y="546"/>
                      </a:lnTo>
                      <a:lnTo>
                        <a:pt x="734" y="546"/>
                      </a:lnTo>
                      <a:lnTo>
                        <a:pt x="739" y="546"/>
                      </a:lnTo>
                      <a:lnTo>
                        <a:pt x="748" y="546"/>
                      </a:lnTo>
                      <a:lnTo>
                        <a:pt x="755" y="546"/>
                      </a:lnTo>
                      <a:lnTo>
                        <a:pt x="760" y="546"/>
                      </a:lnTo>
                      <a:lnTo>
                        <a:pt x="762" y="546"/>
                      </a:lnTo>
                      <a:lnTo>
                        <a:pt x="765" y="546"/>
                      </a:lnTo>
                      <a:lnTo>
                        <a:pt x="767" y="546"/>
                      </a:lnTo>
                      <a:lnTo>
                        <a:pt x="770" y="546"/>
                      </a:lnTo>
                      <a:lnTo>
                        <a:pt x="774" y="546"/>
                      </a:lnTo>
                      <a:lnTo>
                        <a:pt x="777" y="546"/>
                      </a:lnTo>
                      <a:lnTo>
                        <a:pt x="781" y="546"/>
                      </a:lnTo>
                      <a:lnTo>
                        <a:pt x="784" y="546"/>
                      </a:lnTo>
                      <a:lnTo>
                        <a:pt x="788" y="546"/>
                      </a:lnTo>
                      <a:lnTo>
                        <a:pt x="793" y="546"/>
                      </a:lnTo>
                      <a:lnTo>
                        <a:pt x="796" y="546"/>
                      </a:lnTo>
                      <a:lnTo>
                        <a:pt x="800" y="546"/>
                      </a:lnTo>
                      <a:lnTo>
                        <a:pt x="803" y="546"/>
                      </a:lnTo>
                      <a:lnTo>
                        <a:pt x="807" y="546"/>
                      </a:lnTo>
                      <a:lnTo>
                        <a:pt x="810" y="546"/>
                      </a:lnTo>
                      <a:lnTo>
                        <a:pt x="810" y="546"/>
                      </a:lnTo>
                      <a:lnTo>
                        <a:pt x="812" y="546"/>
                      </a:lnTo>
                      <a:lnTo>
                        <a:pt x="814" y="546"/>
                      </a:lnTo>
                      <a:lnTo>
                        <a:pt x="817" y="546"/>
                      </a:lnTo>
                      <a:lnTo>
                        <a:pt x="822" y="546"/>
                      </a:lnTo>
                      <a:lnTo>
                        <a:pt x="824" y="546"/>
                      </a:lnTo>
                      <a:lnTo>
                        <a:pt x="831" y="546"/>
                      </a:lnTo>
                      <a:lnTo>
                        <a:pt x="838" y="546"/>
                      </a:lnTo>
                      <a:lnTo>
                        <a:pt x="845" y="546"/>
                      </a:lnTo>
                      <a:lnTo>
                        <a:pt x="848" y="546"/>
                      </a:lnTo>
                      <a:lnTo>
                        <a:pt x="852" y="546"/>
                      </a:lnTo>
                      <a:lnTo>
                        <a:pt x="859" y="546"/>
                      </a:lnTo>
                      <a:lnTo>
                        <a:pt x="864" y="546"/>
                      </a:lnTo>
                      <a:lnTo>
                        <a:pt x="869" y="546"/>
                      </a:lnTo>
                      <a:lnTo>
                        <a:pt x="874" y="546"/>
                      </a:lnTo>
                      <a:lnTo>
                        <a:pt x="876" y="546"/>
                      </a:lnTo>
                      <a:lnTo>
                        <a:pt x="881" y="546"/>
                      </a:lnTo>
                      <a:lnTo>
                        <a:pt x="888" y="546"/>
                      </a:lnTo>
                      <a:lnTo>
                        <a:pt x="895" y="546"/>
                      </a:lnTo>
                      <a:lnTo>
                        <a:pt x="902" y="546"/>
                      </a:lnTo>
                      <a:lnTo>
                        <a:pt x="909" y="546"/>
                      </a:lnTo>
                      <a:lnTo>
                        <a:pt x="911" y="543"/>
                      </a:lnTo>
                      <a:lnTo>
                        <a:pt x="914" y="543"/>
                      </a:lnTo>
                      <a:lnTo>
                        <a:pt x="916" y="543"/>
                      </a:lnTo>
                      <a:lnTo>
                        <a:pt x="921" y="543"/>
                      </a:lnTo>
                      <a:lnTo>
                        <a:pt x="923" y="543"/>
                      </a:lnTo>
                      <a:lnTo>
                        <a:pt x="928" y="543"/>
                      </a:lnTo>
                      <a:lnTo>
                        <a:pt x="933" y="543"/>
                      </a:lnTo>
                      <a:lnTo>
                        <a:pt x="935" y="543"/>
                      </a:lnTo>
                      <a:lnTo>
                        <a:pt x="940" y="541"/>
                      </a:lnTo>
                      <a:lnTo>
                        <a:pt x="942" y="541"/>
                      </a:lnTo>
                      <a:lnTo>
                        <a:pt x="947" y="541"/>
                      </a:lnTo>
                      <a:lnTo>
                        <a:pt x="949" y="541"/>
                      </a:lnTo>
                      <a:lnTo>
                        <a:pt x="954" y="541"/>
                      </a:lnTo>
                      <a:lnTo>
                        <a:pt x="956" y="541"/>
                      </a:lnTo>
                      <a:lnTo>
                        <a:pt x="959" y="541"/>
                      </a:lnTo>
                      <a:lnTo>
                        <a:pt x="961" y="541"/>
                      </a:lnTo>
                      <a:lnTo>
                        <a:pt x="966" y="541"/>
                      </a:lnTo>
                      <a:lnTo>
                        <a:pt x="970" y="541"/>
                      </a:lnTo>
                      <a:lnTo>
                        <a:pt x="973" y="541"/>
                      </a:lnTo>
                      <a:lnTo>
                        <a:pt x="980" y="541"/>
                      </a:lnTo>
                      <a:lnTo>
                        <a:pt x="994" y="543"/>
                      </a:lnTo>
                      <a:lnTo>
                        <a:pt x="1003" y="543"/>
                      </a:lnTo>
                      <a:lnTo>
                        <a:pt x="1006" y="543"/>
                      </a:lnTo>
                      <a:lnTo>
                        <a:pt x="1008" y="543"/>
                      </a:lnTo>
                      <a:lnTo>
                        <a:pt x="1022" y="543"/>
                      </a:lnTo>
                      <a:lnTo>
                        <a:pt x="1027" y="543"/>
                      </a:lnTo>
                      <a:lnTo>
                        <a:pt x="1034" y="543"/>
                      </a:lnTo>
                      <a:lnTo>
                        <a:pt x="1041" y="543"/>
                      </a:lnTo>
                      <a:lnTo>
                        <a:pt x="1051" y="543"/>
                      </a:lnTo>
                      <a:lnTo>
                        <a:pt x="1062" y="543"/>
                      </a:lnTo>
                      <a:lnTo>
                        <a:pt x="1065" y="543"/>
                      </a:lnTo>
                      <a:lnTo>
                        <a:pt x="1067" y="543"/>
                      </a:lnTo>
                      <a:lnTo>
                        <a:pt x="1072" y="543"/>
                      </a:lnTo>
                      <a:lnTo>
                        <a:pt x="1079" y="543"/>
                      </a:lnTo>
                      <a:lnTo>
                        <a:pt x="1081" y="543"/>
                      </a:lnTo>
                      <a:lnTo>
                        <a:pt x="1086" y="543"/>
                      </a:lnTo>
                      <a:lnTo>
                        <a:pt x="1093" y="541"/>
                      </a:lnTo>
                      <a:lnTo>
                        <a:pt x="1096" y="541"/>
                      </a:lnTo>
                      <a:lnTo>
                        <a:pt x="1100" y="541"/>
                      </a:lnTo>
                      <a:lnTo>
                        <a:pt x="1105" y="541"/>
                      </a:lnTo>
                      <a:lnTo>
                        <a:pt x="1107" y="541"/>
                      </a:lnTo>
                      <a:lnTo>
                        <a:pt x="1110" y="541"/>
                      </a:lnTo>
                      <a:lnTo>
                        <a:pt x="1112" y="538"/>
                      </a:lnTo>
                      <a:lnTo>
                        <a:pt x="1117" y="538"/>
                      </a:lnTo>
                      <a:lnTo>
                        <a:pt x="1122" y="538"/>
                      </a:lnTo>
                      <a:lnTo>
                        <a:pt x="1126" y="538"/>
                      </a:lnTo>
                      <a:lnTo>
                        <a:pt x="1131" y="538"/>
                      </a:lnTo>
                      <a:lnTo>
                        <a:pt x="1131" y="536"/>
                      </a:lnTo>
                      <a:lnTo>
                        <a:pt x="1131" y="534"/>
                      </a:lnTo>
                      <a:lnTo>
                        <a:pt x="1133" y="531"/>
                      </a:lnTo>
                      <a:lnTo>
                        <a:pt x="1133" y="529"/>
                      </a:lnTo>
                      <a:lnTo>
                        <a:pt x="1133" y="529"/>
                      </a:lnTo>
                      <a:lnTo>
                        <a:pt x="1133" y="527"/>
                      </a:lnTo>
                      <a:lnTo>
                        <a:pt x="1136" y="527"/>
                      </a:lnTo>
                      <a:lnTo>
                        <a:pt x="1136" y="524"/>
                      </a:lnTo>
                      <a:lnTo>
                        <a:pt x="1136" y="522"/>
                      </a:lnTo>
                      <a:lnTo>
                        <a:pt x="1138" y="522"/>
                      </a:lnTo>
                      <a:lnTo>
                        <a:pt x="1138" y="520"/>
                      </a:lnTo>
                      <a:lnTo>
                        <a:pt x="1140" y="517"/>
                      </a:lnTo>
                      <a:lnTo>
                        <a:pt x="1140" y="515"/>
                      </a:lnTo>
                      <a:lnTo>
                        <a:pt x="1143" y="515"/>
                      </a:lnTo>
                      <a:lnTo>
                        <a:pt x="1143" y="512"/>
                      </a:lnTo>
                      <a:lnTo>
                        <a:pt x="1145" y="512"/>
                      </a:lnTo>
                      <a:lnTo>
                        <a:pt x="1148" y="508"/>
                      </a:lnTo>
                      <a:lnTo>
                        <a:pt x="1150" y="501"/>
                      </a:lnTo>
                      <a:lnTo>
                        <a:pt x="1155" y="494"/>
                      </a:lnTo>
                      <a:lnTo>
                        <a:pt x="1157" y="491"/>
                      </a:lnTo>
                      <a:lnTo>
                        <a:pt x="1157" y="489"/>
                      </a:lnTo>
                      <a:lnTo>
                        <a:pt x="1159" y="489"/>
                      </a:lnTo>
                      <a:lnTo>
                        <a:pt x="1159" y="486"/>
                      </a:lnTo>
                      <a:lnTo>
                        <a:pt x="1159" y="484"/>
                      </a:lnTo>
                      <a:lnTo>
                        <a:pt x="1162" y="482"/>
                      </a:lnTo>
                      <a:lnTo>
                        <a:pt x="1162" y="479"/>
                      </a:lnTo>
                      <a:lnTo>
                        <a:pt x="1162" y="477"/>
                      </a:lnTo>
                      <a:lnTo>
                        <a:pt x="1162" y="475"/>
                      </a:lnTo>
                      <a:lnTo>
                        <a:pt x="1162" y="465"/>
                      </a:lnTo>
                      <a:lnTo>
                        <a:pt x="1162" y="456"/>
                      </a:lnTo>
                      <a:lnTo>
                        <a:pt x="1162" y="453"/>
                      </a:lnTo>
                      <a:lnTo>
                        <a:pt x="1162" y="442"/>
                      </a:lnTo>
                      <a:lnTo>
                        <a:pt x="1162" y="430"/>
                      </a:lnTo>
                      <a:lnTo>
                        <a:pt x="1162" y="408"/>
                      </a:lnTo>
                      <a:lnTo>
                        <a:pt x="1162" y="380"/>
                      </a:lnTo>
                      <a:lnTo>
                        <a:pt x="1162" y="371"/>
                      </a:lnTo>
                      <a:lnTo>
                        <a:pt x="1162" y="340"/>
                      </a:lnTo>
                      <a:lnTo>
                        <a:pt x="1162" y="302"/>
                      </a:lnTo>
                      <a:lnTo>
                        <a:pt x="1162" y="267"/>
                      </a:lnTo>
                      <a:lnTo>
                        <a:pt x="1162" y="260"/>
                      </a:lnTo>
                      <a:lnTo>
                        <a:pt x="1162" y="245"/>
                      </a:lnTo>
                      <a:lnTo>
                        <a:pt x="1162" y="241"/>
                      </a:lnTo>
                      <a:lnTo>
                        <a:pt x="1162" y="234"/>
                      </a:lnTo>
                      <a:lnTo>
                        <a:pt x="1162" y="224"/>
                      </a:lnTo>
                      <a:lnTo>
                        <a:pt x="1162" y="217"/>
                      </a:lnTo>
                      <a:lnTo>
                        <a:pt x="1162" y="210"/>
                      </a:lnTo>
                      <a:lnTo>
                        <a:pt x="1162" y="205"/>
                      </a:lnTo>
                      <a:lnTo>
                        <a:pt x="1162" y="201"/>
                      </a:lnTo>
                      <a:lnTo>
                        <a:pt x="1162" y="196"/>
                      </a:lnTo>
                      <a:lnTo>
                        <a:pt x="1162" y="191"/>
                      </a:lnTo>
                      <a:lnTo>
                        <a:pt x="1162" y="186"/>
                      </a:lnTo>
                      <a:lnTo>
                        <a:pt x="1162" y="184"/>
                      </a:lnTo>
                      <a:lnTo>
                        <a:pt x="1192" y="182"/>
                      </a:lnTo>
                      <a:lnTo>
                        <a:pt x="1207" y="182"/>
                      </a:lnTo>
                      <a:lnTo>
                        <a:pt x="1216" y="184"/>
                      </a:lnTo>
                      <a:lnTo>
                        <a:pt x="1228" y="182"/>
                      </a:lnTo>
                      <a:lnTo>
                        <a:pt x="1235" y="182"/>
                      </a:lnTo>
                      <a:lnTo>
                        <a:pt x="1237" y="182"/>
                      </a:lnTo>
                      <a:lnTo>
                        <a:pt x="1240" y="182"/>
                      </a:lnTo>
                      <a:lnTo>
                        <a:pt x="1247" y="182"/>
                      </a:lnTo>
                      <a:lnTo>
                        <a:pt x="1251" y="182"/>
                      </a:lnTo>
                      <a:lnTo>
                        <a:pt x="1259" y="182"/>
                      </a:lnTo>
                      <a:lnTo>
                        <a:pt x="1261" y="182"/>
                      </a:lnTo>
                      <a:lnTo>
                        <a:pt x="1263" y="182"/>
                      </a:lnTo>
                      <a:lnTo>
                        <a:pt x="1268" y="182"/>
                      </a:lnTo>
                      <a:lnTo>
                        <a:pt x="1277" y="182"/>
                      </a:lnTo>
                      <a:lnTo>
                        <a:pt x="1296" y="182"/>
                      </a:lnTo>
                      <a:lnTo>
                        <a:pt x="1299" y="182"/>
                      </a:lnTo>
                      <a:lnTo>
                        <a:pt x="1306" y="182"/>
                      </a:lnTo>
                      <a:lnTo>
                        <a:pt x="1308" y="182"/>
                      </a:lnTo>
                      <a:lnTo>
                        <a:pt x="1315" y="182"/>
                      </a:lnTo>
                      <a:lnTo>
                        <a:pt x="1322" y="182"/>
                      </a:lnTo>
                      <a:lnTo>
                        <a:pt x="1325" y="182"/>
                      </a:lnTo>
                      <a:lnTo>
                        <a:pt x="1327" y="182"/>
                      </a:lnTo>
                      <a:lnTo>
                        <a:pt x="1336" y="182"/>
                      </a:lnTo>
                      <a:lnTo>
                        <a:pt x="1341" y="182"/>
                      </a:lnTo>
                      <a:lnTo>
                        <a:pt x="1344" y="182"/>
                      </a:lnTo>
                      <a:lnTo>
                        <a:pt x="1351" y="182"/>
                      </a:lnTo>
                      <a:lnTo>
                        <a:pt x="1358" y="182"/>
                      </a:lnTo>
                      <a:lnTo>
                        <a:pt x="1360" y="182"/>
                      </a:lnTo>
                      <a:lnTo>
                        <a:pt x="1365" y="182"/>
                      </a:lnTo>
                      <a:lnTo>
                        <a:pt x="1370" y="182"/>
                      </a:lnTo>
                      <a:lnTo>
                        <a:pt x="1372" y="182"/>
                      </a:lnTo>
                      <a:lnTo>
                        <a:pt x="1377" y="182"/>
                      </a:lnTo>
                      <a:lnTo>
                        <a:pt x="1377" y="182"/>
                      </a:lnTo>
                      <a:lnTo>
                        <a:pt x="1379" y="182"/>
                      </a:lnTo>
                      <a:lnTo>
                        <a:pt x="1384" y="182"/>
                      </a:lnTo>
                      <a:lnTo>
                        <a:pt x="1386" y="182"/>
                      </a:lnTo>
                      <a:lnTo>
                        <a:pt x="1391" y="182"/>
                      </a:lnTo>
                      <a:lnTo>
                        <a:pt x="1396" y="182"/>
                      </a:lnTo>
                      <a:lnTo>
                        <a:pt x="1398" y="182"/>
                      </a:lnTo>
                      <a:lnTo>
                        <a:pt x="1407" y="182"/>
                      </a:lnTo>
                      <a:lnTo>
                        <a:pt x="1424" y="182"/>
                      </a:lnTo>
                      <a:lnTo>
                        <a:pt x="1436" y="182"/>
                      </a:lnTo>
                      <a:lnTo>
                        <a:pt x="1438" y="182"/>
                      </a:lnTo>
                      <a:lnTo>
                        <a:pt x="1455" y="182"/>
                      </a:lnTo>
                      <a:lnTo>
                        <a:pt x="1464" y="182"/>
                      </a:lnTo>
                      <a:lnTo>
                        <a:pt x="1471" y="182"/>
                      </a:lnTo>
                      <a:lnTo>
                        <a:pt x="1473" y="182"/>
                      </a:lnTo>
                      <a:lnTo>
                        <a:pt x="1478" y="182"/>
                      </a:lnTo>
                      <a:lnTo>
                        <a:pt x="1485" y="182"/>
                      </a:lnTo>
                      <a:lnTo>
                        <a:pt x="1490" y="182"/>
                      </a:lnTo>
                      <a:lnTo>
                        <a:pt x="1490" y="182"/>
                      </a:lnTo>
                      <a:lnTo>
                        <a:pt x="1495" y="182"/>
                      </a:lnTo>
                      <a:lnTo>
                        <a:pt x="1502" y="182"/>
                      </a:lnTo>
                      <a:lnTo>
                        <a:pt x="1504" y="182"/>
                      </a:lnTo>
                      <a:lnTo>
                        <a:pt x="1523" y="182"/>
                      </a:lnTo>
                      <a:lnTo>
                        <a:pt x="1547" y="182"/>
                      </a:lnTo>
                      <a:lnTo>
                        <a:pt x="1568" y="182"/>
                      </a:lnTo>
                      <a:lnTo>
                        <a:pt x="1573" y="182"/>
                      </a:lnTo>
                      <a:lnTo>
                        <a:pt x="1580" y="182"/>
                      </a:lnTo>
                      <a:lnTo>
                        <a:pt x="1585" y="182"/>
                      </a:lnTo>
                      <a:lnTo>
                        <a:pt x="1596" y="182"/>
                      </a:lnTo>
                      <a:lnTo>
                        <a:pt x="1599" y="182"/>
                      </a:lnTo>
                      <a:lnTo>
                        <a:pt x="1601" y="182"/>
                      </a:lnTo>
                      <a:lnTo>
                        <a:pt x="1601" y="184"/>
                      </a:lnTo>
                      <a:lnTo>
                        <a:pt x="1603" y="184"/>
                      </a:lnTo>
                      <a:lnTo>
                        <a:pt x="1603" y="184"/>
                      </a:lnTo>
                      <a:lnTo>
                        <a:pt x="1606" y="184"/>
                      </a:lnTo>
                      <a:lnTo>
                        <a:pt x="1608" y="186"/>
                      </a:lnTo>
                      <a:lnTo>
                        <a:pt x="1610" y="186"/>
                      </a:lnTo>
                      <a:lnTo>
                        <a:pt x="1613" y="186"/>
                      </a:lnTo>
                      <a:lnTo>
                        <a:pt x="1613" y="189"/>
                      </a:lnTo>
                      <a:lnTo>
                        <a:pt x="1615" y="189"/>
                      </a:lnTo>
                      <a:lnTo>
                        <a:pt x="1615" y="191"/>
                      </a:lnTo>
                      <a:lnTo>
                        <a:pt x="1618" y="191"/>
                      </a:lnTo>
                      <a:lnTo>
                        <a:pt x="1620" y="191"/>
                      </a:lnTo>
                      <a:lnTo>
                        <a:pt x="1620" y="191"/>
                      </a:lnTo>
                      <a:lnTo>
                        <a:pt x="1622" y="191"/>
                      </a:lnTo>
                      <a:lnTo>
                        <a:pt x="1622" y="194"/>
                      </a:lnTo>
                      <a:lnTo>
                        <a:pt x="1625" y="196"/>
                      </a:lnTo>
                      <a:lnTo>
                        <a:pt x="1629" y="198"/>
                      </a:lnTo>
                      <a:lnTo>
                        <a:pt x="1632" y="203"/>
                      </a:lnTo>
                      <a:lnTo>
                        <a:pt x="1634" y="203"/>
                      </a:lnTo>
                      <a:lnTo>
                        <a:pt x="1634" y="205"/>
                      </a:lnTo>
                      <a:lnTo>
                        <a:pt x="1641" y="212"/>
                      </a:lnTo>
                      <a:lnTo>
                        <a:pt x="1648" y="217"/>
                      </a:lnTo>
                      <a:lnTo>
                        <a:pt x="1651" y="220"/>
                      </a:lnTo>
                      <a:lnTo>
                        <a:pt x="1658" y="227"/>
                      </a:lnTo>
                      <a:lnTo>
                        <a:pt x="1667" y="238"/>
                      </a:lnTo>
                      <a:lnTo>
                        <a:pt x="1677" y="245"/>
                      </a:lnTo>
                      <a:lnTo>
                        <a:pt x="1679" y="248"/>
                      </a:lnTo>
                      <a:lnTo>
                        <a:pt x="1688" y="255"/>
                      </a:lnTo>
                      <a:lnTo>
                        <a:pt x="1696" y="264"/>
                      </a:lnTo>
                      <a:lnTo>
                        <a:pt x="1707" y="276"/>
                      </a:lnTo>
                      <a:lnTo>
                        <a:pt x="1710" y="279"/>
                      </a:lnTo>
                      <a:lnTo>
                        <a:pt x="1712" y="283"/>
                      </a:lnTo>
                      <a:lnTo>
                        <a:pt x="1717" y="290"/>
                      </a:lnTo>
                      <a:lnTo>
                        <a:pt x="1719" y="297"/>
                      </a:lnTo>
                      <a:lnTo>
                        <a:pt x="1724" y="302"/>
                      </a:lnTo>
                      <a:lnTo>
                        <a:pt x="1726" y="305"/>
                      </a:lnTo>
                      <a:lnTo>
                        <a:pt x="1729" y="309"/>
                      </a:lnTo>
                      <a:lnTo>
                        <a:pt x="1731" y="314"/>
                      </a:lnTo>
                      <a:lnTo>
                        <a:pt x="1733" y="319"/>
                      </a:lnTo>
                      <a:lnTo>
                        <a:pt x="1736" y="321"/>
                      </a:lnTo>
                      <a:lnTo>
                        <a:pt x="1743" y="333"/>
                      </a:lnTo>
                      <a:lnTo>
                        <a:pt x="1755" y="349"/>
                      </a:lnTo>
                      <a:lnTo>
                        <a:pt x="1769" y="349"/>
                      </a:lnTo>
                      <a:lnTo>
                        <a:pt x="1773" y="349"/>
                      </a:lnTo>
                      <a:lnTo>
                        <a:pt x="1781" y="349"/>
                      </a:lnTo>
                      <a:lnTo>
                        <a:pt x="1785" y="349"/>
                      </a:lnTo>
                      <a:lnTo>
                        <a:pt x="1792" y="349"/>
                      </a:lnTo>
                      <a:lnTo>
                        <a:pt x="1792" y="316"/>
                      </a:lnTo>
                      <a:lnTo>
                        <a:pt x="1792" y="271"/>
                      </a:lnTo>
                      <a:lnTo>
                        <a:pt x="1792" y="227"/>
                      </a:lnTo>
                      <a:lnTo>
                        <a:pt x="1792" y="182"/>
                      </a:lnTo>
                      <a:lnTo>
                        <a:pt x="1837" y="182"/>
                      </a:lnTo>
                      <a:lnTo>
                        <a:pt x="1882" y="182"/>
                      </a:lnTo>
                      <a:lnTo>
                        <a:pt x="1927" y="182"/>
                      </a:lnTo>
                      <a:lnTo>
                        <a:pt x="1927" y="90"/>
                      </a:lnTo>
                      <a:lnTo>
                        <a:pt x="1948" y="90"/>
                      </a:lnTo>
                      <a:lnTo>
                        <a:pt x="1951" y="90"/>
                      </a:lnTo>
                      <a:lnTo>
                        <a:pt x="1951" y="49"/>
                      </a:lnTo>
                      <a:lnTo>
                        <a:pt x="1927" y="49"/>
                      </a:lnTo>
                      <a:lnTo>
                        <a:pt x="1927" y="45"/>
                      </a:lnTo>
                      <a:lnTo>
                        <a:pt x="1927" y="0"/>
                      </a:lnTo>
                      <a:lnTo>
                        <a:pt x="1960" y="0"/>
                      </a:lnTo>
                      <a:lnTo>
                        <a:pt x="1972" y="0"/>
                      </a:lnTo>
                      <a:lnTo>
                        <a:pt x="1986" y="0"/>
                      </a:lnTo>
                      <a:lnTo>
                        <a:pt x="1991" y="0"/>
                      </a:lnTo>
                      <a:lnTo>
                        <a:pt x="2000" y="0"/>
                      </a:lnTo>
                      <a:lnTo>
                        <a:pt x="2017" y="0"/>
                      </a:lnTo>
                      <a:lnTo>
                        <a:pt x="2019" y="0"/>
                      </a:lnTo>
                      <a:lnTo>
                        <a:pt x="2031" y="0"/>
                      </a:lnTo>
                      <a:lnTo>
                        <a:pt x="2062" y="0"/>
                      </a:lnTo>
                      <a:lnTo>
                        <a:pt x="2083" y="0"/>
                      </a:lnTo>
                      <a:lnTo>
                        <a:pt x="2090" y="0"/>
                      </a:lnTo>
                      <a:lnTo>
                        <a:pt x="2092" y="0"/>
                      </a:lnTo>
                      <a:lnTo>
                        <a:pt x="2097" y="0"/>
                      </a:lnTo>
                      <a:lnTo>
                        <a:pt x="2109" y="0"/>
                      </a:lnTo>
                      <a:lnTo>
                        <a:pt x="2114" y="0"/>
                      </a:lnTo>
                      <a:lnTo>
                        <a:pt x="2114" y="7"/>
                      </a:lnTo>
                      <a:lnTo>
                        <a:pt x="2114" y="9"/>
                      </a:lnTo>
                      <a:lnTo>
                        <a:pt x="2114" y="14"/>
                      </a:lnTo>
                      <a:lnTo>
                        <a:pt x="2114" y="19"/>
                      </a:lnTo>
                      <a:lnTo>
                        <a:pt x="2114" y="21"/>
                      </a:lnTo>
                      <a:lnTo>
                        <a:pt x="2114" y="21"/>
                      </a:lnTo>
                      <a:lnTo>
                        <a:pt x="2114" y="23"/>
                      </a:lnTo>
                      <a:lnTo>
                        <a:pt x="2114" y="26"/>
                      </a:lnTo>
                      <a:lnTo>
                        <a:pt x="2114" y="31"/>
                      </a:lnTo>
                      <a:lnTo>
                        <a:pt x="2114" y="33"/>
                      </a:lnTo>
                      <a:lnTo>
                        <a:pt x="2114" y="40"/>
                      </a:lnTo>
                      <a:lnTo>
                        <a:pt x="2111" y="45"/>
                      </a:lnTo>
                      <a:lnTo>
                        <a:pt x="2111" y="47"/>
                      </a:lnTo>
                      <a:lnTo>
                        <a:pt x="2109" y="47"/>
                      </a:lnTo>
                      <a:lnTo>
                        <a:pt x="2109" y="68"/>
                      </a:lnTo>
                      <a:lnTo>
                        <a:pt x="2133" y="73"/>
                      </a:lnTo>
                      <a:lnTo>
                        <a:pt x="2142" y="73"/>
                      </a:lnTo>
                      <a:lnTo>
                        <a:pt x="2144" y="73"/>
                      </a:lnTo>
                      <a:lnTo>
                        <a:pt x="2149" y="73"/>
                      </a:lnTo>
                      <a:lnTo>
                        <a:pt x="2151" y="73"/>
                      </a:lnTo>
                      <a:lnTo>
                        <a:pt x="2156" y="73"/>
                      </a:lnTo>
                      <a:lnTo>
                        <a:pt x="2159" y="73"/>
                      </a:lnTo>
                      <a:lnTo>
                        <a:pt x="2187" y="73"/>
                      </a:lnTo>
                      <a:lnTo>
                        <a:pt x="2189" y="73"/>
                      </a:lnTo>
                      <a:lnTo>
                        <a:pt x="2194" y="73"/>
                      </a:lnTo>
                      <a:lnTo>
                        <a:pt x="2227" y="73"/>
                      </a:lnTo>
                      <a:lnTo>
                        <a:pt x="2248" y="78"/>
                      </a:lnTo>
                      <a:lnTo>
                        <a:pt x="2253" y="90"/>
                      </a:lnTo>
                      <a:lnTo>
                        <a:pt x="2244" y="90"/>
                      </a:lnTo>
                      <a:lnTo>
                        <a:pt x="2244" y="111"/>
                      </a:lnTo>
                      <a:lnTo>
                        <a:pt x="2244" y="125"/>
                      </a:lnTo>
                      <a:lnTo>
                        <a:pt x="2244" y="134"/>
                      </a:lnTo>
                      <a:lnTo>
                        <a:pt x="2258" y="134"/>
                      </a:lnTo>
                      <a:lnTo>
                        <a:pt x="2272" y="134"/>
                      </a:lnTo>
                      <a:lnTo>
                        <a:pt x="2288" y="134"/>
                      </a:lnTo>
                      <a:lnTo>
                        <a:pt x="2288" y="153"/>
                      </a:lnTo>
                      <a:lnTo>
                        <a:pt x="2288" y="168"/>
                      </a:lnTo>
                      <a:lnTo>
                        <a:pt x="2288" y="179"/>
                      </a:lnTo>
                      <a:lnTo>
                        <a:pt x="2286" y="269"/>
                      </a:lnTo>
                      <a:close/>
                    </a:path>
                  </a:pathLst>
                </a:custGeom>
                <a:solidFill>
                  <a:srgbClr val="FFC000">
                    <a:alpha val="62000"/>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sp>
              <p:nvSpPr>
                <p:cNvPr id="83" name="Freeform 22"/>
                <p:cNvSpPr>
                  <a:spLocks/>
                </p:cNvSpPr>
                <p:nvPr/>
              </p:nvSpPr>
              <p:spPr bwMode="auto">
                <a:xfrm>
                  <a:off x="7101329" y="11356543"/>
                  <a:ext cx="3879158" cy="3873960"/>
                </a:xfrm>
                <a:custGeom>
                  <a:avLst/>
                  <a:gdLst>
                    <a:gd name="T0" fmla="*/ 2017 w 3281"/>
                    <a:gd name="T1" fmla="*/ 24 h 3289"/>
                    <a:gd name="T2" fmla="*/ 2055 w 3281"/>
                    <a:gd name="T3" fmla="*/ 36 h 3289"/>
                    <a:gd name="T4" fmla="*/ 2133 w 3281"/>
                    <a:gd name="T5" fmla="*/ 71 h 3289"/>
                    <a:gd name="T6" fmla="*/ 2194 w 3281"/>
                    <a:gd name="T7" fmla="*/ 64 h 3289"/>
                    <a:gd name="T8" fmla="*/ 2255 w 3281"/>
                    <a:gd name="T9" fmla="*/ 106 h 3289"/>
                    <a:gd name="T10" fmla="*/ 2338 w 3281"/>
                    <a:gd name="T11" fmla="*/ 132 h 3289"/>
                    <a:gd name="T12" fmla="*/ 2376 w 3281"/>
                    <a:gd name="T13" fmla="*/ 158 h 3289"/>
                    <a:gd name="T14" fmla="*/ 2423 w 3281"/>
                    <a:gd name="T15" fmla="*/ 182 h 3289"/>
                    <a:gd name="T16" fmla="*/ 2459 w 3281"/>
                    <a:gd name="T17" fmla="*/ 232 h 3289"/>
                    <a:gd name="T18" fmla="*/ 2468 w 3281"/>
                    <a:gd name="T19" fmla="*/ 291 h 3289"/>
                    <a:gd name="T20" fmla="*/ 2447 w 3281"/>
                    <a:gd name="T21" fmla="*/ 336 h 3289"/>
                    <a:gd name="T22" fmla="*/ 2478 w 3281"/>
                    <a:gd name="T23" fmla="*/ 395 h 3289"/>
                    <a:gd name="T24" fmla="*/ 2515 w 3281"/>
                    <a:gd name="T25" fmla="*/ 454 h 3289"/>
                    <a:gd name="T26" fmla="*/ 2534 w 3281"/>
                    <a:gd name="T27" fmla="*/ 510 h 3289"/>
                    <a:gd name="T28" fmla="*/ 2584 w 3281"/>
                    <a:gd name="T29" fmla="*/ 558 h 3289"/>
                    <a:gd name="T30" fmla="*/ 2624 w 3281"/>
                    <a:gd name="T31" fmla="*/ 629 h 3289"/>
                    <a:gd name="T32" fmla="*/ 2610 w 3281"/>
                    <a:gd name="T33" fmla="*/ 699 h 3289"/>
                    <a:gd name="T34" fmla="*/ 2591 w 3281"/>
                    <a:gd name="T35" fmla="*/ 777 h 3289"/>
                    <a:gd name="T36" fmla="*/ 2605 w 3281"/>
                    <a:gd name="T37" fmla="*/ 884 h 3289"/>
                    <a:gd name="T38" fmla="*/ 2525 w 3281"/>
                    <a:gd name="T39" fmla="*/ 966 h 3289"/>
                    <a:gd name="T40" fmla="*/ 2603 w 3281"/>
                    <a:gd name="T41" fmla="*/ 969 h 3289"/>
                    <a:gd name="T42" fmla="*/ 2733 w 3281"/>
                    <a:gd name="T43" fmla="*/ 1096 h 3289"/>
                    <a:gd name="T44" fmla="*/ 2827 w 3281"/>
                    <a:gd name="T45" fmla="*/ 1099 h 3289"/>
                    <a:gd name="T46" fmla="*/ 2874 w 3281"/>
                    <a:gd name="T47" fmla="*/ 1170 h 3289"/>
                    <a:gd name="T48" fmla="*/ 2884 w 3281"/>
                    <a:gd name="T49" fmla="*/ 1255 h 3289"/>
                    <a:gd name="T50" fmla="*/ 2959 w 3281"/>
                    <a:gd name="T51" fmla="*/ 1269 h 3289"/>
                    <a:gd name="T52" fmla="*/ 3068 w 3281"/>
                    <a:gd name="T53" fmla="*/ 1259 h 3289"/>
                    <a:gd name="T54" fmla="*/ 3177 w 3281"/>
                    <a:gd name="T55" fmla="*/ 1415 h 3289"/>
                    <a:gd name="T56" fmla="*/ 3229 w 3281"/>
                    <a:gd name="T57" fmla="*/ 1536 h 3289"/>
                    <a:gd name="T58" fmla="*/ 3250 w 3281"/>
                    <a:gd name="T59" fmla="*/ 1666 h 3289"/>
                    <a:gd name="T60" fmla="*/ 3243 w 3281"/>
                    <a:gd name="T61" fmla="*/ 1772 h 3289"/>
                    <a:gd name="T62" fmla="*/ 3163 w 3281"/>
                    <a:gd name="T63" fmla="*/ 1784 h 3289"/>
                    <a:gd name="T64" fmla="*/ 3063 w 3281"/>
                    <a:gd name="T65" fmla="*/ 1817 h 3289"/>
                    <a:gd name="T66" fmla="*/ 3004 w 3281"/>
                    <a:gd name="T67" fmla="*/ 1862 h 3289"/>
                    <a:gd name="T68" fmla="*/ 2981 w 3281"/>
                    <a:gd name="T69" fmla="*/ 1930 h 3289"/>
                    <a:gd name="T70" fmla="*/ 3063 w 3281"/>
                    <a:gd name="T71" fmla="*/ 2074 h 3289"/>
                    <a:gd name="T72" fmla="*/ 3018 w 3281"/>
                    <a:gd name="T73" fmla="*/ 2152 h 3289"/>
                    <a:gd name="T74" fmla="*/ 2969 w 3281"/>
                    <a:gd name="T75" fmla="*/ 2211 h 3289"/>
                    <a:gd name="T76" fmla="*/ 2969 w 3281"/>
                    <a:gd name="T77" fmla="*/ 2249 h 3289"/>
                    <a:gd name="T78" fmla="*/ 2976 w 3281"/>
                    <a:gd name="T79" fmla="*/ 2318 h 3289"/>
                    <a:gd name="T80" fmla="*/ 3007 w 3281"/>
                    <a:gd name="T81" fmla="*/ 2377 h 3289"/>
                    <a:gd name="T82" fmla="*/ 3054 w 3281"/>
                    <a:gd name="T83" fmla="*/ 2441 h 3289"/>
                    <a:gd name="T84" fmla="*/ 3111 w 3281"/>
                    <a:gd name="T85" fmla="*/ 2497 h 3289"/>
                    <a:gd name="T86" fmla="*/ 3144 w 3281"/>
                    <a:gd name="T87" fmla="*/ 2563 h 3289"/>
                    <a:gd name="T88" fmla="*/ 3115 w 3281"/>
                    <a:gd name="T89" fmla="*/ 2656 h 3289"/>
                    <a:gd name="T90" fmla="*/ 3075 w 3281"/>
                    <a:gd name="T91" fmla="*/ 2748 h 3289"/>
                    <a:gd name="T92" fmla="*/ 3151 w 3281"/>
                    <a:gd name="T93" fmla="*/ 2868 h 3289"/>
                    <a:gd name="T94" fmla="*/ 3174 w 3281"/>
                    <a:gd name="T95" fmla="*/ 2967 h 3289"/>
                    <a:gd name="T96" fmla="*/ 3243 w 3281"/>
                    <a:gd name="T97" fmla="*/ 3081 h 3289"/>
                    <a:gd name="T98" fmla="*/ 647 w 3281"/>
                    <a:gd name="T99" fmla="*/ 3282 h 3289"/>
                    <a:gd name="T100" fmla="*/ 453 w 3281"/>
                    <a:gd name="T101" fmla="*/ 2908 h 3289"/>
                    <a:gd name="T102" fmla="*/ 510 w 3281"/>
                    <a:gd name="T103" fmla="*/ 2842 h 3289"/>
                    <a:gd name="T104" fmla="*/ 538 w 3281"/>
                    <a:gd name="T105" fmla="*/ 2764 h 3289"/>
                    <a:gd name="T106" fmla="*/ 581 w 3281"/>
                    <a:gd name="T107" fmla="*/ 2502 h 3289"/>
                    <a:gd name="T108" fmla="*/ 571 w 3281"/>
                    <a:gd name="T109" fmla="*/ 2285 h 3289"/>
                    <a:gd name="T110" fmla="*/ 682 w 3281"/>
                    <a:gd name="T111" fmla="*/ 2044 h 3289"/>
                    <a:gd name="T112" fmla="*/ 285 w 3281"/>
                    <a:gd name="T113" fmla="*/ 1507 h 3289"/>
                    <a:gd name="T114" fmla="*/ 392 w 3281"/>
                    <a:gd name="T115" fmla="*/ 1092 h 3289"/>
                    <a:gd name="T116" fmla="*/ 373 w 3281"/>
                    <a:gd name="T117" fmla="*/ 940 h 3289"/>
                    <a:gd name="T118" fmla="*/ 191 w 3281"/>
                    <a:gd name="T119" fmla="*/ 822 h 3289"/>
                    <a:gd name="T120" fmla="*/ 106 w 3281"/>
                    <a:gd name="T121" fmla="*/ 685 h 3289"/>
                    <a:gd name="T122" fmla="*/ 113 w 3281"/>
                    <a:gd name="T123" fmla="*/ 501 h 3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1" h="3289">
                      <a:moveTo>
                        <a:pt x="361" y="12"/>
                      </a:moveTo>
                      <a:lnTo>
                        <a:pt x="406" y="12"/>
                      </a:lnTo>
                      <a:lnTo>
                        <a:pt x="453" y="12"/>
                      </a:lnTo>
                      <a:lnTo>
                        <a:pt x="498" y="12"/>
                      </a:lnTo>
                      <a:lnTo>
                        <a:pt x="543" y="12"/>
                      </a:lnTo>
                      <a:lnTo>
                        <a:pt x="588" y="12"/>
                      </a:lnTo>
                      <a:lnTo>
                        <a:pt x="633" y="10"/>
                      </a:lnTo>
                      <a:lnTo>
                        <a:pt x="680" y="10"/>
                      </a:lnTo>
                      <a:lnTo>
                        <a:pt x="725" y="10"/>
                      </a:lnTo>
                      <a:lnTo>
                        <a:pt x="770" y="10"/>
                      </a:lnTo>
                      <a:lnTo>
                        <a:pt x="812" y="10"/>
                      </a:lnTo>
                      <a:lnTo>
                        <a:pt x="857" y="10"/>
                      </a:lnTo>
                      <a:lnTo>
                        <a:pt x="904" y="10"/>
                      </a:lnTo>
                      <a:lnTo>
                        <a:pt x="949" y="7"/>
                      </a:lnTo>
                      <a:lnTo>
                        <a:pt x="994" y="7"/>
                      </a:lnTo>
                      <a:lnTo>
                        <a:pt x="1039" y="7"/>
                      </a:lnTo>
                      <a:lnTo>
                        <a:pt x="1082" y="7"/>
                      </a:lnTo>
                      <a:lnTo>
                        <a:pt x="1131" y="7"/>
                      </a:lnTo>
                      <a:lnTo>
                        <a:pt x="1176" y="7"/>
                      </a:lnTo>
                      <a:lnTo>
                        <a:pt x="1266" y="7"/>
                      </a:lnTo>
                      <a:lnTo>
                        <a:pt x="1306" y="7"/>
                      </a:lnTo>
                      <a:lnTo>
                        <a:pt x="1356" y="7"/>
                      </a:lnTo>
                      <a:lnTo>
                        <a:pt x="1445" y="7"/>
                      </a:lnTo>
                      <a:lnTo>
                        <a:pt x="1457" y="7"/>
                      </a:lnTo>
                      <a:lnTo>
                        <a:pt x="1540" y="7"/>
                      </a:lnTo>
                      <a:lnTo>
                        <a:pt x="1608" y="5"/>
                      </a:lnTo>
                      <a:lnTo>
                        <a:pt x="1632" y="5"/>
                      </a:lnTo>
                      <a:lnTo>
                        <a:pt x="1715" y="5"/>
                      </a:lnTo>
                      <a:lnTo>
                        <a:pt x="1757" y="3"/>
                      </a:lnTo>
                      <a:lnTo>
                        <a:pt x="1804" y="3"/>
                      </a:lnTo>
                      <a:lnTo>
                        <a:pt x="1896" y="3"/>
                      </a:lnTo>
                      <a:lnTo>
                        <a:pt x="1908" y="3"/>
                      </a:lnTo>
                      <a:lnTo>
                        <a:pt x="1979" y="0"/>
                      </a:lnTo>
                      <a:lnTo>
                        <a:pt x="1981" y="3"/>
                      </a:lnTo>
                      <a:lnTo>
                        <a:pt x="1984" y="3"/>
                      </a:lnTo>
                      <a:lnTo>
                        <a:pt x="1989" y="5"/>
                      </a:lnTo>
                      <a:lnTo>
                        <a:pt x="1991" y="5"/>
                      </a:lnTo>
                      <a:lnTo>
                        <a:pt x="1993" y="7"/>
                      </a:lnTo>
                      <a:lnTo>
                        <a:pt x="1996" y="7"/>
                      </a:lnTo>
                      <a:lnTo>
                        <a:pt x="1998" y="7"/>
                      </a:lnTo>
                      <a:lnTo>
                        <a:pt x="2000" y="7"/>
                      </a:lnTo>
                      <a:lnTo>
                        <a:pt x="2003" y="10"/>
                      </a:lnTo>
                      <a:lnTo>
                        <a:pt x="2005" y="12"/>
                      </a:lnTo>
                      <a:lnTo>
                        <a:pt x="2007" y="14"/>
                      </a:lnTo>
                      <a:lnTo>
                        <a:pt x="2010" y="17"/>
                      </a:lnTo>
                      <a:lnTo>
                        <a:pt x="2012" y="21"/>
                      </a:lnTo>
                      <a:lnTo>
                        <a:pt x="2015" y="21"/>
                      </a:lnTo>
                      <a:lnTo>
                        <a:pt x="2017" y="24"/>
                      </a:lnTo>
                      <a:lnTo>
                        <a:pt x="2019" y="26"/>
                      </a:lnTo>
                      <a:lnTo>
                        <a:pt x="2022" y="26"/>
                      </a:lnTo>
                      <a:lnTo>
                        <a:pt x="2024" y="26"/>
                      </a:lnTo>
                      <a:lnTo>
                        <a:pt x="2026" y="26"/>
                      </a:lnTo>
                      <a:lnTo>
                        <a:pt x="2029" y="26"/>
                      </a:lnTo>
                      <a:lnTo>
                        <a:pt x="2029" y="24"/>
                      </a:lnTo>
                      <a:lnTo>
                        <a:pt x="2029" y="21"/>
                      </a:lnTo>
                      <a:lnTo>
                        <a:pt x="2026" y="21"/>
                      </a:lnTo>
                      <a:lnTo>
                        <a:pt x="2026" y="19"/>
                      </a:lnTo>
                      <a:lnTo>
                        <a:pt x="2026" y="17"/>
                      </a:lnTo>
                      <a:lnTo>
                        <a:pt x="2026" y="14"/>
                      </a:lnTo>
                      <a:lnTo>
                        <a:pt x="2026" y="12"/>
                      </a:lnTo>
                      <a:lnTo>
                        <a:pt x="2026" y="10"/>
                      </a:lnTo>
                      <a:lnTo>
                        <a:pt x="2029" y="10"/>
                      </a:lnTo>
                      <a:lnTo>
                        <a:pt x="2029" y="7"/>
                      </a:lnTo>
                      <a:lnTo>
                        <a:pt x="2031" y="7"/>
                      </a:lnTo>
                      <a:lnTo>
                        <a:pt x="2033" y="7"/>
                      </a:lnTo>
                      <a:lnTo>
                        <a:pt x="2036" y="7"/>
                      </a:lnTo>
                      <a:lnTo>
                        <a:pt x="2036" y="10"/>
                      </a:lnTo>
                      <a:lnTo>
                        <a:pt x="2038" y="10"/>
                      </a:lnTo>
                      <a:lnTo>
                        <a:pt x="2038" y="12"/>
                      </a:lnTo>
                      <a:lnTo>
                        <a:pt x="2041" y="12"/>
                      </a:lnTo>
                      <a:lnTo>
                        <a:pt x="2041" y="14"/>
                      </a:lnTo>
                      <a:lnTo>
                        <a:pt x="2041" y="17"/>
                      </a:lnTo>
                      <a:lnTo>
                        <a:pt x="2041" y="19"/>
                      </a:lnTo>
                      <a:lnTo>
                        <a:pt x="2041" y="19"/>
                      </a:lnTo>
                      <a:lnTo>
                        <a:pt x="2041" y="21"/>
                      </a:lnTo>
                      <a:lnTo>
                        <a:pt x="2041" y="24"/>
                      </a:lnTo>
                      <a:lnTo>
                        <a:pt x="2041" y="26"/>
                      </a:lnTo>
                      <a:lnTo>
                        <a:pt x="2041" y="29"/>
                      </a:lnTo>
                      <a:lnTo>
                        <a:pt x="2041" y="31"/>
                      </a:lnTo>
                      <a:lnTo>
                        <a:pt x="2041" y="33"/>
                      </a:lnTo>
                      <a:lnTo>
                        <a:pt x="2041" y="36"/>
                      </a:lnTo>
                      <a:lnTo>
                        <a:pt x="2041" y="38"/>
                      </a:lnTo>
                      <a:lnTo>
                        <a:pt x="2041" y="40"/>
                      </a:lnTo>
                      <a:lnTo>
                        <a:pt x="2041" y="43"/>
                      </a:lnTo>
                      <a:lnTo>
                        <a:pt x="2041" y="45"/>
                      </a:lnTo>
                      <a:lnTo>
                        <a:pt x="2043" y="45"/>
                      </a:lnTo>
                      <a:lnTo>
                        <a:pt x="2043" y="47"/>
                      </a:lnTo>
                      <a:lnTo>
                        <a:pt x="2045" y="50"/>
                      </a:lnTo>
                      <a:lnTo>
                        <a:pt x="2048" y="50"/>
                      </a:lnTo>
                      <a:lnTo>
                        <a:pt x="2050" y="50"/>
                      </a:lnTo>
                      <a:lnTo>
                        <a:pt x="2050" y="47"/>
                      </a:lnTo>
                      <a:lnTo>
                        <a:pt x="2052" y="45"/>
                      </a:lnTo>
                      <a:lnTo>
                        <a:pt x="2052" y="43"/>
                      </a:lnTo>
                      <a:lnTo>
                        <a:pt x="2052" y="40"/>
                      </a:lnTo>
                      <a:lnTo>
                        <a:pt x="2055" y="38"/>
                      </a:lnTo>
                      <a:lnTo>
                        <a:pt x="2055" y="36"/>
                      </a:lnTo>
                      <a:lnTo>
                        <a:pt x="2057" y="36"/>
                      </a:lnTo>
                      <a:lnTo>
                        <a:pt x="2059" y="36"/>
                      </a:lnTo>
                      <a:lnTo>
                        <a:pt x="2059" y="33"/>
                      </a:lnTo>
                      <a:lnTo>
                        <a:pt x="2062" y="33"/>
                      </a:lnTo>
                      <a:lnTo>
                        <a:pt x="2064" y="31"/>
                      </a:lnTo>
                      <a:lnTo>
                        <a:pt x="2067" y="31"/>
                      </a:lnTo>
                      <a:lnTo>
                        <a:pt x="2067" y="29"/>
                      </a:lnTo>
                      <a:lnTo>
                        <a:pt x="2069" y="29"/>
                      </a:lnTo>
                      <a:lnTo>
                        <a:pt x="2071" y="29"/>
                      </a:lnTo>
                      <a:lnTo>
                        <a:pt x="2071" y="31"/>
                      </a:lnTo>
                      <a:lnTo>
                        <a:pt x="2074" y="31"/>
                      </a:lnTo>
                      <a:lnTo>
                        <a:pt x="2076" y="31"/>
                      </a:lnTo>
                      <a:lnTo>
                        <a:pt x="2076" y="33"/>
                      </a:lnTo>
                      <a:lnTo>
                        <a:pt x="2076" y="36"/>
                      </a:lnTo>
                      <a:lnTo>
                        <a:pt x="2076" y="38"/>
                      </a:lnTo>
                      <a:lnTo>
                        <a:pt x="2076" y="40"/>
                      </a:lnTo>
                      <a:lnTo>
                        <a:pt x="2074" y="40"/>
                      </a:lnTo>
                      <a:lnTo>
                        <a:pt x="2071" y="40"/>
                      </a:lnTo>
                      <a:lnTo>
                        <a:pt x="2071" y="43"/>
                      </a:lnTo>
                      <a:lnTo>
                        <a:pt x="2071" y="45"/>
                      </a:lnTo>
                      <a:lnTo>
                        <a:pt x="2074" y="47"/>
                      </a:lnTo>
                      <a:lnTo>
                        <a:pt x="2076" y="50"/>
                      </a:lnTo>
                      <a:lnTo>
                        <a:pt x="2078" y="52"/>
                      </a:lnTo>
                      <a:lnTo>
                        <a:pt x="2081" y="55"/>
                      </a:lnTo>
                      <a:lnTo>
                        <a:pt x="2083" y="55"/>
                      </a:lnTo>
                      <a:lnTo>
                        <a:pt x="2085" y="57"/>
                      </a:lnTo>
                      <a:lnTo>
                        <a:pt x="2088" y="57"/>
                      </a:lnTo>
                      <a:lnTo>
                        <a:pt x="2090" y="57"/>
                      </a:lnTo>
                      <a:lnTo>
                        <a:pt x="2093" y="57"/>
                      </a:lnTo>
                      <a:lnTo>
                        <a:pt x="2095" y="57"/>
                      </a:lnTo>
                      <a:lnTo>
                        <a:pt x="2097" y="57"/>
                      </a:lnTo>
                      <a:lnTo>
                        <a:pt x="2097" y="55"/>
                      </a:lnTo>
                      <a:lnTo>
                        <a:pt x="2097" y="55"/>
                      </a:lnTo>
                      <a:lnTo>
                        <a:pt x="2100" y="55"/>
                      </a:lnTo>
                      <a:lnTo>
                        <a:pt x="2102" y="55"/>
                      </a:lnTo>
                      <a:lnTo>
                        <a:pt x="2104" y="57"/>
                      </a:lnTo>
                      <a:lnTo>
                        <a:pt x="2107" y="57"/>
                      </a:lnTo>
                      <a:lnTo>
                        <a:pt x="2109" y="59"/>
                      </a:lnTo>
                      <a:lnTo>
                        <a:pt x="2111" y="62"/>
                      </a:lnTo>
                      <a:lnTo>
                        <a:pt x="2114" y="64"/>
                      </a:lnTo>
                      <a:lnTo>
                        <a:pt x="2116" y="64"/>
                      </a:lnTo>
                      <a:lnTo>
                        <a:pt x="2118" y="66"/>
                      </a:lnTo>
                      <a:lnTo>
                        <a:pt x="2121" y="69"/>
                      </a:lnTo>
                      <a:lnTo>
                        <a:pt x="2123" y="69"/>
                      </a:lnTo>
                      <a:lnTo>
                        <a:pt x="2126" y="71"/>
                      </a:lnTo>
                      <a:lnTo>
                        <a:pt x="2128" y="71"/>
                      </a:lnTo>
                      <a:lnTo>
                        <a:pt x="2130" y="71"/>
                      </a:lnTo>
                      <a:lnTo>
                        <a:pt x="2133" y="71"/>
                      </a:lnTo>
                      <a:lnTo>
                        <a:pt x="2133" y="69"/>
                      </a:lnTo>
                      <a:lnTo>
                        <a:pt x="2135" y="69"/>
                      </a:lnTo>
                      <a:lnTo>
                        <a:pt x="2135" y="66"/>
                      </a:lnTo>
                      <a:lnTo>
                        <a:pt x="2137" y="66"/>
                      </a:lnTo>
                      <a:lnTo>
                        <a:pt x="2137" y="64"/>
                      </a:lnTo>
                      <a:lnTo>
                        <a:pt x="2140" y="64"/>
                      </a:lnTo>
                      <a:lnTo>
                        <a:pt x="2142" y="62"/>
                      </a:lnTo>
                      <a:lnTo>
                        <a:pt x="2142" y="59"/>
                      </a:lnTo>
                      <a:lnTo>
                        <a:pt x="2144" y="55"/>
                      </a:lnTo>
                      <a:lnTo>
                        <a:pt x="2144" y="52"/>
                      </a:lnTo>
                      <a:lnTo>
                        <a:pt x="2147" y="52"/>
                      </a:lnTo>
                      <a:lnTo>
                        <a:pt x="2147" y="50"/>
                      </a:lnTo>
                      <a:lnTo>
                        <a:pt x="2149" y="47"/>
                      </a:lnTo>
                      <a:lnTo>
                        <a:pt x="2149" y="43"/>
                      </a:lnTo>
                      <a:lnTo>
                        <a:pt x="2152" y="43"/>
                      </a:lnTo>
                      <a:lnTo>
                        <a:pt x="2152" y="40"/>
                      </a:lnTo>
                      <a:lnTo>
                        <a:pt x="2154" y="38"/>
                      </a:lnTo>
                      <a:lnTo>
                        <a:pt x="2154" y="38"/>
                      </a:lnTo>
                      <a:lnTo>
                        <a:pt x="2154" y="36"/>
                      </a:lnTo>
                      <a:lnTo>
                        <a:pt x="2154" y="33"/>
                      </a:lnTo>
                      <a:lnTo>
                        <a:pt x="2156" y="31"/>
                      </a:lnTo>
                      <a:lnTo>
                        <a:pt x="2156" y="29"/>
                      </a:lnTo>
                      <a:lnTo>
                        <a:pt x="2156" y="26"/>
                      </a:lnTo>
                      <a:lnTo>
                        <a:pt x="2159" y="26"/>
                      </a:lnTo>
                      <a:lnTo>
                        <a:pt x="2161" y="26"/>
                      </a:lnTo>
                      <a:lnTo>
                        <a:pt x="2163" y="26"/>
                      </a:lnTo>
                      <a:lnTo>
                        <a:pt x="2166" y="26"/>
                      </a:lnTo>
                      <a:lnTo>
                        <a:pt x="2166" y="29"/>
                      </a:lnTo>
                      <a:lnTo>
                        <a:pt x="2168" y="29"/>
                      </a:lnTo>
                      <a:lnTo>
                        <a:pt x="2170" y="29"/>
                      </a:lnTo>
                      <a:lnTo>
                        <a:pt x="2173" y="29"/>
                      </a:lnTo>
                      <a:lnTo>
                        <a:pt x="2175" y="29"/>
                      </a:lnTo>
                      <a:lnTo>
                        <a:pt x="2178" y="29"/>
                      </a:lnTo>
                      <a:lnTo>
                        <a:pt x="2180" y="31"/>
                      </a:lnTo>
                      <a:lnTo>
                        <a:pt x="2182" y="31"/>
                      </a:lnTo>
                      <a:lnTo>
                        <a:pt x="2185" y="33"/>
                      </a:lnTo>
                      <a:lnTo>
                        <a:pt x="2185" y="36"/>
                      </a:lnTo>
                      <a:lnTo>
                        <a:pt x="2185" y="38"/>
                      </a:lnTo>
                      <a:lnTo>
                        <a:pt x="2185" y="43"/>
                      </a:lnTo>
                      <a:lnTo>
                        <a:pt x="2185" y="45"/>
                      </a:lnTo>
                      <a:lnTo>
                        <a:pt x="2182" y="52"/>
                      </a:lnTo>
                      <a:lnTo>
                        <a:pt x="2182" y="55"/>
                      </a:lnTo>
                      <a:lnTo>
                        <a:pt x="2182" y="57"/>
                      </a:lnTo>
                      <a:lnTo>
                        <a:pt x="2182" y="59"/>
                      </a:lnTo>
                      <a:lnTo>
                        <a:pt x="2185" y="64"/>
                      </a:lnTo>
                      <a:lnTo>
                        <a:pt x="2189" y="64"/>
                      </a:lnTo>
                      <a:lnTo>
                        <a:pt x="2192" y="64"/>
                      </a:lnTo>
                      <a:lnTo>
                        <a:pt x="2194" y="64"/>
                      </a:lnTo>
                      <a:lnTo>
                        <a:pt x="2199" y="64"/>
                      </a:lnTo>
                      <a:lnTo>
                        <a:pt x="2199" y="66"/>
                      </a:lnTo>
                      <a:lnTo>
                        <a:pt x="2201" y="66"/>
                      </a:lnTo>
                      <a:lnTo>
                        <a:pt x="2201" y="69"/>
                      </a:lnTo>
                      <a:lnTo>
                        <a:pt x="2201" y="71"/>
                      </a:lnTo>
                      <a:lnTo>
                        <a:pt x="2201" y="73"/>
                      </a:lnTo>
                      <a:lnTo>
                        <a:pt x="2199" y="76"/>
                      </a:lnTo>
                      <a:lnTo>
                        <a:pt x="2199" y="78"/>
                      </a:lnTo>
                      <a:lnTo>
                        <a:pt x="2196" y="83"/>
                      </a:lnTo>
                      <a:lnTo>
                        <a:pt x="2196" y="88"/>
                      </a:lnTo>
                      <a:lnTo>
                        <a:pt x="2196" y="90"/>
                      </a:lnTo>
                      <a:lnTo>
                        <a:pt x="2199" y="95"/>
                      </a:lnTo>
                      <a:lnTo>
                        <a:pt x="2196" y="99"/>
                      </a:lnTo>
                      <a:lnTo>
                        <a:pt x="2196" y="102"/>
                      </a:lnTo>
                      <a:lnTo>
                        <a:pt x="2196" y="104"/>
                      </a:lnTo>
                      <a:lnTo>
                        <a:pt x="2199" y="106"/>
                      </a:lnTo>
                      <a:lnTo>
                        <a:pt x="2201" y="109"/>
                      </a:lnTo>
                      <a:lnTo>
                        <a:pt x="2204" y="114"/>
                      </a:lnTo>
                      <a:lnTo>
                        <a:pt x="2206" y="116"/>
                      </a:lnTo>
                      <a:lnTo>
                        <a:pt x="2208" y="116"/>
                      </a:lnTo>
                      <a:lnTo>
                        <a:pt x="2211" y="116"/>
                      </a:lnTo>
                      <a:lnTo>
                        <a:pt x="2211" y="118"/>
                      </a:lnTo>
                      <a:lnTo>
                        <a:pt x="2211" y="116"/>
                      </a:lnTo>
                      <a:lnTo>
                        <a:pt x="2213" y="116"/>
                      </a:lnTo>
                      <a:lnTo>
                        <a:pt x="2215" y="116"/>
                      </a:lnTo>
                      <a:lnTo>
                        <a:pt x="2215" y="114"/>
                      </a:lnTo>
                      <a:lnTo>
                        <a:pt x="2215" y="111"/>
                      </a:lnTo>
                      <a:lnTo>
                        <a:pt x="2215" y="109"/>
                      </a:lnTo>
                      <a:lnTo>
                        <a:pt x="2215" y="106"/>
                      </a:lnTo>
                      <a:lnTo>
                        <a:pt x="2215" y="104"/>
                      </a:lnTo>
                      <a:lnTo>
                        <a:pt x="2218" y="104"/>
                      </a:lnTo>
                      <a:lnTo>
                        <a:pt x="2220" y="104"/>
                      </a:lnTo>
                      <a:lnTo>
                        <a:pt x="2220" y="106"/>
                      </a:lnTo>
                      <a:lnTo>
                        <a:pt x="2222" y="106"/>
                      </a:lnTo>
                      <a:lnTo>
                        <a:pt x="2225" y="106"/>
                      </a:lnTo>
                      <a:lnTo>
                        <a:pt x="2227" y="106"/>
                      </a:lnTo>
                      <a:lnTo>
                        <a:pt x="2230" y="106"/>
                      </a:lnTo>
                      <a:lnTo>
                        <a:pt x="2232" y="106"/>
                      </a:lnTo>
                      <a:lnTo>
                        <a:pt x="2234" y="106"/>
                      </a:lnTo>
                      <a:lnTo>
                        <a:pt x="2234" y="109"/>
                      </a:lnTo>
                      <a:lnTo>
                        <a:pt x="2237" y="111"/>
                      </a:lnTo>
                      <a:lnTo>
                        <a:pt x="2239" y="114"/>
                      </a:lnTo>
                      <a:lnTo>
                        <a:pt x="2241" y="114"/>
                      </a:lnTo>
                      <a:lnTo>
                        <a:pt x="2244" y="114"/>
                      </a:lnTo>
                      <a:lnTo>
                        <a:pt x="2246" y="114"/>
                      </a:lnTo>
                      <a:lnTo>
                        <a:pt x="2248" y="111"/>
                      </a:lnTo>
                      <a:lnTo>
                        <a:pt x="2251" y="109"/>
                      </a:lnTo>
                      <a:lnTo>
                        <a:pt x="2255" y="106"/>
                      </a:lnTo>
                      <a:lnTo>
                        <a:pt x="2258" y="106"/>
                      </a:lnTo>
                      <a:lnTo>
                        <a:pt x="2263" y="104"/>
                      </a:lnTo>
                      <a:lnTo>
                        <a:pt x="2265" y="104"/>
                      </a:lnTo>
                      <a:lnTo>
                        <a:pt x="2267" y="104"/>
                      </a:lnTo>
                      <a:lnTo>
                        <a:pt x="2272" y="102"/>
                      </a:lnTo>
                      <a:lnTo>
                        <a:pt x="2274" y="102"/>
                      </a:lnTo>
                      <a:lnTo>
                        <a:pt x="2277" y="102"/>
                      </a:lnTo>
                      <a:lnTo>
                        <a:pt x="2279" y="99"/>
                      </a:lnTo>
                      <a:lnTo>
                        <a:pt x="2281" y="99"/>
                      </a:lnTo>
                      <a:lnTo>
                        <a:pt x="2284" y="99"/>
                      </a:lnTo>
                      <a:lnTo>
                        <a:pt x="2286" y="102"/>
                      </a:lnTo>
                      <a:lnTo>
                        <a:pt x="2289" y="102"/>
                      </a:lnTo>
                      <a:lnTo>
                        <a:pt x="2291" y="102"/>
                      </a:lnTo>
                      <a:lnTo>
                        <a:pt x="2291" y="104"/>
                      </a:lnTo>
                      <a:lnTo>
                        <a:pt x="2293" y="104"/>
                      </a:lnTo>
                      <a:lnTo>
                        <a:pt x="2296" y="106"/>
                      </a:lnTo>
                      <a:lnTo>
                        <a:pt x="2296" y="109"/>
                      </a:lnTo>
                      <a:lnTo>
                        <a:pt x="2298" y="111"/>
                      </a:lnTo>
                      <a:lnTo>
                        <a:pt x="2298" y="114"/>
                      </a:lnTo>
                      <a:lnTo>
                        <a:pt x="2298" y="118"/>
                      </a:lnTo>
                      <a:lnTo>
                        <a:pt x="2298" y="121"/>
                      </a:lnTo>
                      <a:lnTo>
                        <a:pt x="2298" y="121"/>
                      </a:lnTo>
                      <a:lnTo>
                        <a:pt x="2298" y="123"/>
                      </a:lnTo>
                      <a:lnTo>
                        <a:pt x="2298" y="125"/>
                      </a:lnTo>
                      <a:lnTo>
                        <a:pt x="2298" y="128"/>
                      </a:lnTo>
                      <a:lnTo>
                        <a:pt x="2300" y="128"/>
                      </a:lnTo>
                      <a:lnTo>
                        <a:pt x="2300" y="130"/>
                      </a:lnTo>
                      <a:lnTo>
                        <a:pt x="2303" y="132"/>
                      </a:lnTo>
                      <a:lnTo>
                        <a:pt x="2305" y="135"/>
                      </a:lnTo>
                      <a:lnTo>
                        <a:pt x="2307" y="135"/>
                      </a:lnTo>
                      <a:lnTo>
                        <a:pt x="2310" y="137"/>
                      </a:lnTo>
                      <a:lnTo>
                        <a:pt x="2312" y="137"/>
                      </a:lnTo>
                      <a:lnTo>
                        <a:pt x="2315" y="140"/>
                      </a:lnTo>
                      <a:lnTo>
                        <a:pt x="2317" y="140"/>
                      </a:lnTo>
                      <a:lnTo>
                        <a:pt x="2322" y="142"/>
                      </a:lnTo>
                      <a:lnTo>
                        <a:pt x="2324" y="142"/>
                      </a:lnTo>
                      <a:lnTo>
                        <a:pt x="2324" y="142"/>
                      </a:lnTo>
                      <a:lnTo>
                        <a:pt x="2326" y="144"/>
                      </a:lnTo>
                      <a:lnTo>
                        <a:pt x="2329" y="144"/>
                      </a:lnTo>
                      <a:lnTo>
                        <a:pt x="2331" y="144"/>
                      </a:lnTo>
                      <a:lnTo>
                        <a:pt x="2333" y="144"/>
                      </a:lnTo>
                      <a:lnTo>
                        <a:pt x="2336" y="144"/>
                      </a:lnTo>
                      <a:lnTo>
                        <a:pt x="2338" y="144"/>
                      </a:lnTo>
                      <a:lnTo>
                        <a:pt x="2338" y="142"/>
                      </a:lnTo>
                      <a:lnTo>
                        <a:pt x="2341" y="142"/>
                      </a:lnTo>
                      <a:lnTo>
                        <a:pt x="2341" y="140"/>
                      </a:lnTo>
                      <a:lnTo>
                        <a:pt x="2341" y="137"/>
                      </a:lnTo>
                      <a:lnTo>
                        <a:pt x="2338" y="132"/>
                      </a:lnTo>
                      <a:lnTo>
                        <a:pt x="2338" y="128"/>
                      </a:lnTo>
                      <a:lnTo>
                        <a:pt x="2336" y="125"/>
                      </a:lnTo>
                      <a:lnTo>
                        <a:pt x="2338" y="123"/>
                      </a:lnTo>
                      <a:lnTo>
                        <a:pt x="2338" y="121"/>
                      </a:lnTo>
                      <a:lnTo>
                        <a:pt x="2338" y="121"/>
                      </a:lnTo>
                      <a:lnTo>
                        <a:pt x="2341" y="121"/>
                      </a:lnTo>
                      <a:lnTo>
                        <a:pt x="2345" y="121"/>
                      </a:lnTo>
                      <a:lnTo>
                        <a:pt x="2348" y="123"/>
                      </a:lnTo>
                      <a:lnTo>
                        <a:pt x="2350" y="123"/>
                      </a:lnTo>
                      <a:lnTo>
                        <a:pt x="2352" y="123"/>
                      </a:lnTo>
                      <a:lnTo>
                        <a:pt x="2355" y="123"/>
                      </a:lnTo>
                      <a:lnTo>
                        <a:pt x="2357" y="121"/>
                      </a:lnTo>
                      <a:lnTo>
                        <a:pt x="2359" y="118"/>
                      </a:lnTo>
                      <a:lnTo>
                        <a:pt x="2362" y="111"/>
                      </a:lnTo>
                      <a:lnTo>
                        <a:pt x="2364" y="109"/>
                      </a:lnTo>
                      <a:lnTo>
                        <a:pt x="2367" y="106"/>
                      </a:lnTo>
                      <a:lnTo>
                        <a:pt x="2369" y="106"/>
                      </a:lnTo>
                      <a:lnTo>
                        <a:pt x="2371" y="109"/>
                      </a:lnTo>
                      <a:lnTo>
                        <a:pt x="2374" y="111"/>
                      </a:lnTo>
                      <a:lnTo>
                        <a:pt x="2376" y="114"/>
                      </a:lnTo>
                      <a:lnTo>
                        <a:pt x="2378" y="116"/>
                      </a:lnTo>
                      <a:lnTo>
                        <a:pt x="2381" y="116"/>
                      </a:lnTo>
                      <a:lnTo>
                        <a:pt x="2381" y="118"/>
                      </a:lnTo>
                      <a:lnTo>
                        <a:pt x="2383" y="118"/>
                      </a:lnTo>
                      <a:lnTo>
                        <a:pt x="2383" y="116"/>
                      </a:lnTo>
                      <a:lnTo>
                        <a:pt x="2385" y="116"/>
                      </a:lnTo>
                      <a:lnTo>
                        <a:pt x="2388" y="116"/>
                      </a:lnTo>
                      <a:lnTo>
                        <a:pt x="2388" y="118"/>
                      </a:lnTo>
                      <a:lnTo>
                        <a:pt x="2388" y="121"/>
                      </a:lnTo>
                      <a:lnTo>
                        <a:pt x="2385" y="121"/>
                      </a:lnTo>
                      <a:lnTo>
                        <a:pt x="2385" y="123"/>
                      </a:lnTo>
                      <a:lnTo>
                        <a:pt x="2383" y="128"/>
                      </a:lnTo>
                      <a:lnTo>
                        <a:pt x="2383" y="130"/>
                      </a:lnTo>
                      <a:lnTo>
                        <a:pt x="2381" y="132"/>
                      </a:lnTo>
                      <a:lnTo>
                        <a:pt x="2381" y="135"/>
                      </a:lnTo>
                      <a:lnTo>
                        <a:pt x="2383" y="135"/>
                      </a:lnTo>
                      <a:lnTo>
                        <a:pt x="2383" y="137"/>
                      </a:lnTo>
                      <a:lnTo>
                        <a:pt x="2385" y="137"/>
                      </a:lnTo>
                      <a:lnTo>
                        <a:pt x="2388" y="137"/>
                      </a:lnTo>
                      <a:lnTo>
                        <a:pt x="2388" y="140"/>
                      </a:lnTo>
                      <a:lnTo>
                        <a:pt x="2388" y="142"/>
                      </a:lnTo>
                      <a:lnTo>
                        <a:pt x="2385" y="144"/>
                      </a:lnTo>
                      <a:lnTo>
                        <a:pt x="2381" y="147"/>
                      </a:lnTo>
                      <a:lnTo>
                        <a:pt x="2381" y="149"/>
                      </a:lnTo>
                      <a:lnTo>
                        <a:pt x="2378" y="151"/>
                      </a:lnTo>
                      <a:lnTo>
                        <a:pt x="2378" y="154"/>
                      </a:lnTo>
                      <a:lnTo>
                        <a:pt x="2376" y="156"/>
                      </a:lnTo>
                      <a:lnTo>
                        <a:pt x="2376" y="158"/>
                      </a:lnTo>
                      <a:lnTo>
                        <a:pt x="2378" y="161"/>
                      </a:lnTo>
                      <a:lnTo>
                        <a:pt x="2381" y="163"/>
                      </a:lnTo>
                      <a:lnTo>
                        <a:pt x="2381" y="166"/>
                      </a:lnTo>
                      <a:lnTo>
                        <a:pt x="2381" y="166"/>
                      </a:lnTo>
                      <a:lnTo>
                        <a:pt x="2381" y="168"/>
                      </a:lnTo>
                      <a:lnTo>
                        <a:pt x="2383" y="168"/>
                      </a:lnTo>
                      <a:lnTo>
                        <a:pt x="2385" y="168"/>
                      </a:lnTo>
                      <a:lnTo>
                        <a:pt x="2388" y="166"/>
                      </a:lnTo>
                      <a:lnTo>
                        <a:pt x="2388" y="163"/>
                      </a:lnTo>
                      <a:lnTo>
                        <a:pt x="2390" y="163"/>
                      </a:lnTo>
                      <a:lnTo>
                        <a:pt x="2392" y="163"/>
                      </a:lnTo>
                      <a:lnTo>
                        <a:pt x="2395" y="163"/>
                      </a:lnTo>
                      <a:lnTo>
                        <a:pt x="2397" y="163"/>
                      </a:lnTo>
                      <a:lnTo>
                        <a:pt x="2397" y="166"/>
                      </a:lnTo>
                      <a:lnTo>
                        <a:pt x="2395" y="168"/>
                      </a:lnTo>
                      <a:lnTo>
                        <a:pt x="2397" y="168"/>
                      </a:lnTo>
                      <a:lnTo>
                        <a:pt x="2400" y="168"/>
                      </a:lnTo>
                      <a:lnTo>
                        <a:pt x="2400" y="170"/>
                      </a:lnTo>
                      <a:lnTo>
                        <a:pt x="2400" y="173"/>
                      </a:lnTo>
                      <a:lnTo>
                        <a:pt x="2402" y="173"/>
                      </a:lnTo>
                      <a:lnTo>
                        <a:pt x="2404" y="173"/>
                      </a:lnTo>
                      <a:lnTo>
                        <a:pt x="2407" y="170"/>
                      </a:lnTo>
                      <a:lnTo>
                        <a:pt x="2407" y="168"/>
                      </a:lnTo>
                      <a:lnTo>
                        <a:pt x="2409" y="168"/>
                      </a:lnTo>
                      <a:lnTo>
                        <a:pt x="2411" y="166"/>
                      </a:lnTo>
                      <a:lnTo>
                        <a:pt x="2414" y="166"/>
                      </a:lnTo>
                      <a:lnTo>
                        <a:pt x="2414" y="163"/>
                      </a:lnTo>
                      <a:lnTo>
                        <a:pt x="2416" y="163"/>
                      </a:lnTo>
                      <a:lnTo>
                        <a:pt x="2418" y="163"/>
                      </a:lnTo>
                      <a:lnTo>
                        <a:pt x="2418" y="166"/>
                      </a:lnTo>
                      <a:lnTo>
                        <a:pt x="2421" y="168"/>
                      </a:lnTo>
                      <a:lnTo>
                        <a:pt x="2421" y="170"/>
                      </a:lnTo>
                      <a:lnTo>
                        <a:pt x="2418" y="170"/>
                      </a:lnTo>
                      <a:lnTo>
                        <a:pt x="2416" y="170"/>
                      </a:lnTo>
                      <a:lnTo>
                        <a:pt x="2416" y="173"/>
                      </a:lnTo>
                      <a:lnTo>
                        <a:pt x="2416" y="175"/>
                      </a:lnTo>
                      <a:lnTo>
                        <a:pt x="2416" y="177"/>
                      </a:lnTo>
                      <a:lnTo>
                        <a:pt x="2418" y="177"/>
                      </a:lnTo>
                      <a:lnTo>
                        <a:pt x="2418" y="177"/>
                      </a:lnTo>
                      <a:lnTo>
                        <a:pt x="2416" y="180"/>
                      </a:lnTo>
                      <a:lnTo>
                        <a:pt x="2416" y="182"/>
                      </a:lnTo>
                      <a:lnTo>
                        <a:pt x="2416" y="184"/>
                      </a:lnTo>
                      <a:lnTo>
                        <a:pt x="2416" y="187"/>
                      </a:lnTo>
                      <a:lnTo>
                        <a:pt x="2418" y="187"/>
                      </a:lnTo>
                      <a:lnTo>
                        <a:pt x="2418" y="184"/>
                      </a:lnTo>
                      <a:lnTo>
                        <a:pt x="2421" y="184"/>
                      </a:lnTo>
                      <a:lnTo>
                        <a:pt x="2421" y="182"/>
                      </a:lnTo>
                      <a:lnTo>
                        <a:pt x="2423" y="182"/>
                      </a:lnTo>
                      <a:lnTo>
                        <a:pt x="2426" y="182"/>
                      </a:lnTo>
                      <a:lnTo>
                        <a:pt x="2428" y="182"/>
                      </a:lnTo>
                      <a:lnTo>
                        <a:pt x="2428" y="184"/>
                      </a:lnTo>
                      <a:lnTo>
                        <a:pt x="2428" y="187"/>
                      </a:lnTo>
                      <a:lnTo>
                        <a:pt x="2426" y="187"/>
                      </a:lnTo>
                      <a:lnTo>
                        <a:pt x="2426" y="189"/>
                      </a:lnTo>
                      <a:lnTo>
                        <a:pt x="2423" y="189"/>
                      </a:lnTo>
                      <a:lnTo>
                        <a:pt x="2423" y="192"/>
                      </a:lnTo>
                      <a:lnTo>
                        <a:pt x="2423" y="194"/>
                      </a:lnTo>
                      <a:lnTo>
                        <a:pt x="2426" y="194"/>
                      </a:lnTo>
                      <a:lnTo>
                        <a:pt x="2428" y="196"/>
                      </a:lnTo>
                      <a:lnTo>
                        <a:pt x="2430" y="199"/>
                      </a:lnTo>
                      <a:lnTo>
                        <a:pt x="2433" y="199"/>
                      </a:lnTo>
                      <a:lnTo>
                        <a:pt x="2435" y="199"/>
                      </a:lnTo>
                      <a:lnTo>
                        <a:pt x="2437" y="199"/>
                      </a:lnTo>
                      <a:lnTo>
                        <a:pt x="2437" y="199"/>
                      </a:lnTo>
                      <a:lnTo>
                        <a:pt x="2440" y="199"/>
                      </a:lnTo>
                      <a:lnTo>
                        <a:pt x="2442" y="199"/>
                      </a:lnTo>
                      <a:lnTo>
                        <a:pt x="2444" y="201"/>
                      </a:lnTo>
                      <a:lnTo>
                        <a:pt x="2447" y="203"/>
                      </a:lnTo>
                      <a:lnTo>
                        <a:pt x="2449" y="206"/>
                      </a:lnTo>
                      <a:lnTo>
                        <a:pt x="2449" y="208"/>
                      </a:lnTo>
                      <a:lnTo>
                        <a:pt x="2447" y="210"/>
                      </a:lnTo>
                      <a:lnTo>
                        <a:pt x="2444" y="210"/>
                      </a:lnTo>
                      <a:lnTo>
                        <a:pt x="2442" y="208"/>
                      </a:lnTo>
                      <a:lnTo>
                        <a:pt x="2440" y="208"/>
                      </a:lnTo>
                      <a:lnTo>
                        <a:pt x="2437" y="208"/>
                      </a:lnTo>
                      <a:lnTo>
                        <a:pt x="2437" y="210"/>
                      </a:lnTo>
                      <a:lnTo>
                        <a:pt x="2437" y="210"/>
                      </a:lnTo>
                      <a:lnTo>
                        <a:pt x="2437" y="213"/>
                      </a:lnTo>
                      <a:lnTo>
                        <a:pt x="2437" y="215"/>
                      </a:lnTo>
                      <a:lnTo>
                        <a:pt x="2435" y="215"/>
                      </a:lnTo>
                      <a:lnTo>
                        <a:pt x="2435" y="218"/>
                      </a:lnTo>
                      <a:lnTo>
                        <a:pt x="2433" y="220"/>
                      </a:lnTo>
                      <a:lnTo>
                        <a:pt x="2433" y="222"/>
                      </a:lnTo>
                      <a:lnTo>
                        <a:pt x="2435" y="222"/>
                      </a:lnTo>
                      <a:lnTo>
                        <a:pt x="2437" y="222"/>
                      </a:lnTo>
                      <a:lnTo>
                        <a:pt x="2437" y="222"/>
                      </a:lnTo>
                      <a:lnTo>
                        <a:pt x="2440" y="222"/>
                      </a:lnTo>
                      <a:lnTo>
                        <a:pt x="2442" y="222"/>
                      </a:lnTo>
                      <a:lnTo>
                        <a:pt x="2442" y="220"/>
                      </a:lnTo>
                      <a:lnTo>
                        <a:pt x="2444" y="220"/>
                      </a:lnTo>
                      <a:lnTo>
                        <a:pt x="2447" y="220"/>
                      </a:lnTo>
                      <a:lnTo>
                        <a:pt x="2449" y="222"/>
                      </a:lnTo>
                      <a:lnTo>
                        <a:pt x="2452" y="225"/>
                      </a:lnTo>
                      <a:lnTo>
                        <a:pt x="2454" y="227"/>
                      </a:lnTo>
                      <a:lnTo>
                        <a:pt x="2456" y="229"/>
                      </a:lnTo>
                      <a:lnTo>
                        <a:pt x="2459" y="232"/>
                      </a:lnTo>
                      <a:lnTo>
                        <a:pt x="2461" y="234"/>
                      </a:lnTo>
                      <a:lnTo>
                        <a:pt x="2463" y="234"/>
                      </a:lnTo>
                      <a:lnTo>
                        <a:pt x="2466" y="234"/>
                      </a:lnTo>
                      <a:lnTo>
                        <a:pt x="2468" y="234"/>
                      </a:lnTo>
                      <a:lnTo>
                        <a:pt x="2473" y="236"/>
                      </a:lnTo>
                      <a:lnTo>
                        <a:pt x="2478" y="239"/>
                      </a:lnTo>
                      <a:lnTo>
                        <a:pt x="2480" y="241"/>
                      </a:lnTo>
                      <a:lnTo>
                        <a:pt x="2482" y="241"/>
                      </a:lnTo>
                      <a:lnTo>
                        <a:pt x="2482" y="244"/>
                      </a:lnTo>
                      <a:lnTo>
                        <a:pt x="2482" y="246"/>
                      </a:lnTo>
                      <a:lnTo>
                        <a:pt x="2482" y="248"/>
                      </a:lnTo>
                      <a:lnTo>
                        <a:pt x="2482" y="251"/>
                      </a:lnTo>
                      <a:lnTo>
                        <a:pt x="2480" y="253"/>
                      </a:lnTo>
                      <a:lnTo>
                        <a:pt x="2480" y="255"/>
                      </a:lnTo>
                      <a:lnTo>
                        <a:pt x="2478" y="258"/>
                      </a:lnTo>
                      <a:lnTo>
                        <a:pt x="2478" y="260"/>
                      </a:lnTo>
                      <a:lnTo>
                        <a:pt x="2475" y="260"/>
                      </a:lnTo>
                      <a:lnTo>
                        <a:pt x="2475" y="258"/>
                      </a:lnTo>
                      <a:lnTo>
                        <a:pt x="2473" y="258"/>
                      </a:lnTo>
                      <a:lnTo>
                        <a:pt x="2473" y="255"/>
                      </a:lnTo>
                      <a:lnTo>
                        <a:pt x="2470" y="255"/>
                      </a:lnTo>
                      <a:lnTo>
                        <a:pt x="2470" y="253"/>
                      </a:lnTo>
                      <a:lnTo>
                        <a:pt x="2468" y="253"/>
                      </a:lnTo>
                      <a:lnTo>
                        <a:pt x="2468" y="255"/>
                      </a:lnTo>
                      <a:lnTo>
                        <a:pt x="2466" y="258"/>
                      </a:lnTo>
                      <a:lnTo>
                        <a:pt x="2466" y="260"/>
                      </a:lnTo>
                      <a:lnTo>
                        <a:pt x="2463" y="262"/>
                      </a:lnTo>
                      <a:lnTo>
                        <a:pt x="2463" y="265"/>
                      </a:lnTo>
                      <a:lnTo>
                        <a:pt x="2466" y="267"/>
                      </a:lnTo>
                      <a:lnTo>
                        <a:pt x="2466" y="270"/>
                      </a:lnTo>
                      <a:lnTo>
                        <a:pt x="2466" y="272"/>
                      </a:lnTo>
                      <a:lnTo>
                        <a:pt x="2468" y="272"/>
                      </a:lnTo>
                      <a:lnTo>
                        <a:pt x="2468" y="274"/>
                      </a:lnTo>
                      <a:lnTo>
                        <a:pt x="2468" y="277"/>
                      </a:lnTo>
                      <a:lnTo>
                        <a:pt x="2470" y="277"/>
                      </a:lnTo>
                      <a:lnTo>
                        <a:pt x="2473" y="277"/>
                      </a:lnTo>
                      <a:lnTo>
                        <a:pt x="2473" y="274"/>
                      </a:lnTo>
                      <a:lnTo>
                        <a:pt x="2475" y="277"/>
                      </a:lnTo>
                      <a:lnTo>
                        <a:pt x="2478" y="277"/>
                      </a:lnTo>
                      <a:lnTo>
                        <a:pt x="2478" y="279"/>
                      </a:lnTo>
                      <a:lnTo>
                        <a:pt x="2478" y="281"/>
                      </a:lnTo>
                      <a:lnTo>
                        <a:pt x="2478" y="284"/>
                      </a:lnTo>
                      <a:lnTo>
                        <a:pt x="2478" y="286"/>
                      </a:lnTo>
                      <a:lnTo>
                        <a:pt x="2475" y="286"/>
                      </a:lnTo>
                      <a:lnTo>
                        <a:pt x="2475" y="288"/>
                      </a:lnTo>
                      <a:lnTo>
                        <a:pt x="2473" y="286"/>
                      </a:lnTo>
                      <a:lnTo>
                        <a:pt x="2470" y="288"/>
                      </a:lnTo>
                      <a:lnTo>
                        <a:pt x="2468" y="291"/>
                      </a:lnTo>
                      <a:lnTo>
                        <a:pt x="2468" y="291"/>
                      </a:lnTo>
                      <a:lnTo>
                        <a:pt x="2468" y="293"/>
                      </a:lnTo>
                      <a:lnTo>
                        <a:pt x="2468" y="295"/>
                      </a:lnTo>
                      <a:lnTo>
                        <a:pt x="2470" y="298"/>
                      </a:lnTo>
                      <a:lnTo>
                        <a:pt x="2473" y="300"/>
                      </a:lnTo>
                      <a:lnTo>
                        <a:pt x="2473" y="303"/>
                      </a:lnTo>
                      <a:lnTo>
                        <a:pt x="2473" y="305"/>
                      </a:lnTo>
                      <a:lnTo>
                        <a:pt x="2470" y="305"/>
                      </a:lnTo>
                      <a:lnTo>
                        <a:pt x="2468" y="305"/>
                      </a:lnTo>
                      <a:lnTo>
                        <a:pt x="2466" y="305"/>
                      </a:lnTo>
                      <a:lnTo>
                        <a:pt x="2463" y="305"/>
                      </a:lnTo>
                      <a:lnTo>
                        <a:pt x="2463" y="307"/>
                      </a:lnTo>
                      <a:lnTo>
                        <a:pt x="2463" y="310"/>
                      </a:lnTo>
                      <a:lnTo>
                        <a:pt x="2461" y="312"/>
                      </a:lnTo>
                      <a:lnTo>
                        <a:pt x="2461" y="314"/>
                      </a:lnTo>
                      <a:lnTo>
                        <a:pt x="2459" y="314"/>
                      </a:lnTo>
                      <a:lnTo>
                        <a:pt x="2459" y="317"/>
                      </a:lnTo>
                      <a:lnTo>
                        <a:pt x="2459" y="319"/>
                      </a:lnTo>
                      <a:lnTo>
                        <a:pt x="2459" y="321"/>
                      </a:lnTo>
                      <a:lnTo>
                        <a:pt x="2459" y="324"/>
                      </a:lnTo>
                      <a:lnTo>
                        <a:pt x="2461" y="326"/>
                      </a:lnTo>
                      <a:lnTo>
                        <a:pt x="2461" y="329"/>
                      </a:lnTo>
                      <a:lnTo>
                        <a:pt x="2461" y="331"/>
                      </a:lnTo>
                      <a:lnTo>
                        <a:pt x="2461" y="333"/>
                      </a:lnTo>
                      <a:lnTo>
                        <a:pt x="2461" y="336"/>
                      </a:lnTo>
                      <a:lnTo>
                        <a:pt x="2459" y="336"/>
                      </a:lnTo>
                      <a:lnTo>
                        <a:pt x="2456" y="336"/>
                      </a:lnTo>
                      <a:lnTo>
                        <a:pt x="2454" y="336"/>
                      </a:lnTo>
                      <a:lnTo>
                        <a:pt x="2454" y="333"/>
                      </a:lnTo>
                      <a:lnTo>
                        <a:pt x="2454" y="331"/>
                      </a:lnTo>
                      <a:lnTo>
                        <a:pt x="2454" y="329"/>
                      </a:lnTo>
                      <a:lnTo>
                        <a:pt x="2452" y="326"/>
                      </a:lnTo>
                      <a:lnTo>
                        <a:pt x="2452" y="324"/>
                      </a:lnTo>
                      <a:lnTo>
                        <a:pt x="2449" y="321"/>
                      </a:lnTo>
                      <a:lnTo>
                        <a:pt x="2447" y="321"/>
                      </a:lnTo>
                      <a:lnTo>
                        <a:pt x="2444" y="321"/>
                      </a:lnTo>
                      <a:lnTo>
                        <a:pt x="2442" y="321"/>
                      </a:lnTo>
                      <a:lnTo>
                        <a:pt x="2442" y="324"/>
                      </a:lnTo>
                      <a:lnTo>
                        <a:pt x="2440" y="324"/>
                      </a:lnTo>
                      <a:lnTo>
                        <a:pt x="2440" y="326"/>
                      </a:lnTo>
                      <a:lnTo>
                        <a:pt x="2440" y="329"/>
                      </a:lnTo>
                      <a:lnTo>
                        <a:pt x="2442" y="329"/>
                      </a:lnTo>
                      <a:lnTo>
                        <a:pt x="2442" y="326"/>
                      </a:lnTo>
                      <a:lnTo>
                        <a:pt x="2444" y="326"/>
                      </a:lnTo>
                      <a:lnTo>
                        <a:pt x="2444" y="329"/>
                      </a:lnTo>
                      <a:lnTo>
                        <a:pt x="2447" y="331"/>
                      </a:lnTo>
                      <a:lnTo>
                        <a:pt x="2447" y="333"/>
                      </a:lnTo>
                      <a:lnTo>
                        <a:pt x="2447" y="336"/>
                      </a:lnTo>
                      <a:lnTo>
                        <a:pt x="2449" y="338"/>
                      </a:lnTo>
                      <a:lnTo>
                        <a:pt x="2449" y="340"/>
                      </a:lnTo>
                      <a:lnTo>
                        <a:pt x="2449" y="343"/>
                      </a:lnTo>
                      <a:lnTo>
                        <a:pt x="2449" y="345"/>
                      </a:lnTo>
                      <a:lnTo>
                        <a:pt x="2447" y="345"/>
                      </a:lnTo>
                      <a:lnTo>
                        <a:pt x="2447" y="347"/>
                      </a:lnTo>
                      <a:lnTo>
                        <a:pt x="2447" y="347"/>
                      </a:lnTo>
                      <a:lnTo>
                        <a:pt x="2444" y="347"/>
                      </a:lnTo>
                      <a:lnTo>
                        <a:pt x="2444" y="350"/>
                      </a:lnTo>
                      <a:lnTo>
                        <a:pt x="2442" y="350"/>
                      </a:lnTo>
                      <a:lnTo>
                        <a:pt x="2442" y="352"/>
                      </a:lnTo>
                      <a:lnTo>
                        <a:pt x="2440" y="352"/>
                      </a:lnTo>
                      <a:lnTo>
                        <a:pt x="2440" y="355"/>
                      </a:lnTo>
                      <a:lnTo>
                        <a:pt x="2442" y="355"/>
                      </a:lnTo>
                      <a:lnTo>
                        <a:pt x="2444" y="355"/>
                      </a:lnTo>
                      <a:lnTo>
                        <a:pt x="2447" y="355"/>
                      </a:lnTo>
                      <a:lnTo>
                        <a:pt x="2447" y="357"/>
                      </a:lnTo>
                      <a:lnTo>
                        <a:pt x="2449" y="357"/>
                      </a:lnTo>
                      <a:lnTo>
                        <a:pt x="2449" y="359"/>
                      </a:lnTo>
                      <a:lnTo>
                        <a:pt x="2452" y="359"/>
                      </a:lnTo>
                      <a:lnTo>
                        <a:pt x="2454" y="359"/>
                      </a:lnTo>
                      <a:lnTo>
                        <a:pt x="2456" y="362"/>
                      </a:lnTo>
                      <a:lnTo>
                        <a:pt x="2459" y="362"/>
                      </a:lnTo>
                      <a:lnTo>
                        <a:pt x="2461" y="362"/>
                      </a:lnTo>
                      <a:lnTo>
                        <a:pt x="2463" y="364"/>
                      </a:lnTo>
                      <a:lnTo>
                        <a:pt x="2466" y="364"/>
                      </a:lnTo>
                      <a:lnTo>
                        <a:pt x="2468" y="366"/>
                      </a:lnTo>
                      <a:lnTo>
                        <a:pt x="2466" y="369"/>
                      </a:lnTo>
                      <a:lnTo>
                        <a:pt x="2463" y="371"/>
                      </a:lnTo>
                      <a:lnTo>
                        <a:pt x="2461" y="371"/>
                      </a:lnTo>
                      <a:lnTo>
                        <a:pt x="2461" y="373"/>
                      </a:lnTo>
                      <a:lnTo>
                        <a:pt x="2459" y="376"/>
                      </a:lnTo>
                      <a:lnTo>
                        <a:pt x="2456" y="378"/>
                      </a:lnTo>
                      <a:lnTo>
                        <a:pt x="2454" y="381"/>
                      </a:lnTo>
                      <a:lnTo>
                        <a:pt x="2454" y="383"/>
                      </a:lnTo>
                      <a:lnTo>
                        <a:pt x="2456" y="383"/>
                      </a:lnTo>
                      <a:lnTo>
                        <a:pt x="2459" y="383"/>
                      </a:lnTo>
                      <a:lnTo>
                        <a:pt x="2461" y="383"/>
                      </a:lnTo>
                      <a:lnTo>
                        <a:pt x="2463" y="383"/>
                      </a:lnTo>
                      <a:lnTo>
                        <a:pt x="2466" y="383"/>
                      </a:lnTo>
                      <a:lnTo>
                        <a:pt x="2468" y="383"/>
                      </a:lnTo>
                      <a:lnTo>
                        <a:pt x="2470" y="383"/>
                      </a:lnTo>
                      <a:lnTo>
                        <a:pt x="2470" y="385"/>
                      </a:lnTo>
                      <a:lnTo>
                        <a:pt x="2473" y="385"/>
                      </a:lnTo>
                      <a:lnTo>
                        <a:pt x="2475" y="388"/>
                      </a:lnTo>
                      <a:lnTo>
                        <a:pt x="2475" y="390"/>
                      </a:lnTo>
                      <a:lnTo>
                        <a:pt x="2478" y="392"/>
                      </a:lnTo>
                      <a:lnTo>
                        <a:pt x="2478" y="395"/>
                      </a:lnTo>
                      <a:lnTo>
                        <a:pt x="2478" y="397"/>
                      </a:lnTo>
                      <a:lnTo>
                        <a:pt x="2478" y="399"/>
                      </a:lnTo>
                      <a:lnTo>
                        <a:pt x="2478" y="402"/>
                      </a:lnTo>
                      <a:lnTo>
                        <a:pt x="2475" y="402"/>
                      </a:lnTo>
                      <a:lnTo>
                        <a:pt x="2473" y="402"/>
                      </a:lnTo>
                      <a:lnTo>
                        <a:pt x="2473" y="404"/>
                      </a:lnTo>
                      <a:lnTo>
                        <a:pt x="2470" y="407"/>
                      </a:lnTo>
                      <a:lnTo>
                        <a:pt x="2470" y="409"/>
                      </a:lnTo>
                      <a:lnTo>
                        <a:pt x="2470" y="411"/>
                      </a:lnTo>
                      <a:lnTo>
                        <a:pt x="2473" y="414"/>
                      </a:lnTo>
                      <a:lnTo>
                        <a:pt x="2475" y="414"/>
                      </a:lnTo>
                      <a:lnTo>
                        <a:pt x="2478" y="414"/>
                      </a:lnTo>
                      <a:lnTo>
                        <a:pt x="2478" y="411"/>
                      </a:lnTo>
                      <a:lnTo>
                        <a:pt x="2480" y="411"/>
                      </a:lnTo>
                      <a:lnTo>
                        <a:pt x="2482" y="411"/>
                      </a:lnTo>
                      <a:lnTo>
                        <a:pt x="2485" y="414"/>
                      </a:lnTo>
                      <a:lnTo>
                        <a:pt x="2487" y="414"/>
                      </a:lnTo>
                      <a:lnTo>
                        <a:pt x="2489" y="414"/>
                      </a:lnTo>
                      <a:lnTo>
                        <a:pt x="2489" y="416"/>
                      </a:lnTo>
                      <a:lnTo>
                        <a:pt x="2492" y="416"/>
                      </a:lnTo>
                      <a:lnTo>
                        <a:pt x="2494" y="416"/>
                      </a:lnTo>
                      <a:lnTo>
                        <a:pt x="2494" y="418"/>
                      </a:lnTo>
                      <a:lnTo>
                        <a:pt x="2494" y="418"/>
                      </a:lnTo>
                      <a:lnTo>
                        <a:pt x="2494" y="421"/>
                      </a:lnTo>
                      <a:lnTo>
                        <a:pt x="2494" y="423"/>
                      </a:lnTo>
                      <a:lnTo>
                        <a:pt x="2496" y="423"/>
                      </a:lnTo>
                      <a:lnTo>
                        <a:pt x="2496" y="425"/>
                      </a:lnTo>
                      <a:lnTo>
                        <a:pt x="2499" y="425"/>
                      </a:lnTo>
                      <a:lnTo>
                        <a:pt x="2499" y="428"/>
                      </a:lnTo>
                      <a:lnTo>
                        <a:pt x="2501" y="428"/>
                      </a:lnTo>
                      <a:lnTo>
                        <a:pt x="2501" y="430"/>
                      </a:lnTo>
                      <a:lnTo>
                        <a:pt x="2501" y="433"/>
                      </a:lnTo>
                      <a:lnTo>
                        <a:pt x="2501" y="435"/>
                      </a:lnTo>
                      <a:lnTo>
                        <a:pt x="2501" y="437"/>
                      </a:lnTo>
                      <a:lnTo>
                        <a:pt x="2501" y="440"/>
                      </a:lnTo>
                      <a:lnTo>
                        <a:pt x="2504" y="440"/>
                      </a:lnTo>
                      <a:lnTo>
                        <a:pt x="2506" y="440"/>
                      </a:lnTo>
                      <a:lnTo>
                        <a:pt x="2508" y="437"/>
                      </a:lnTo>
                      <a:lnTo>
                        <a:pt x="2511" y="437"/>
                      </a:lnTo>
                      <a:lnTo>
                        <a:pt x="2513" y="437"/>
                      </a:lnTo>
                      <a:lnTo>
                        <a:pt x="2513" y="440"/>
                      </a:lnTo>
                      <a:lnTo>
                        <a:pt x="2515" y="440"/>
                      </a:lnTo>
                      <a:lnTo>
                        <a:pt x="2515" y="442"/>
                      </a:lnTo>
                      <a:lnTo>
                        <a:pt x="2515" y="444"/>
                      </a:lnTo>
                      <a:lnTo>
                        <a:pt x="2515" y="447"/>
                      </a:lnTo>
                      <a:lnTo>
                        <a:pt x="2515" y="449"/>
                      </a:lnTo>
                      <a:lnTo>
                        <a:pt x="2515" y="451"/>
                      </a:lnTo>
                      <a:lnTo>
                        <a:pt x="2515" y="454"/>
                      </a:lnTo>
                      <a:lnTo>
                        <a:pt x="2515" y="456"/>
                      </a:lnTo>
                      <a:lnTo>
                        <a:pt x="2515" y="458"/>
                      </a:lnTo>
                      <a:lnTo>
                        <a:pt x="2515" y="458"/>
                      </a:lnTo>
                      <a:lnTo>
                        <a:pt x="2515" y="461"/>
                      </a:lnTo>
                      <a:lnTo>
                        <a:pt x="2515" y="463"/>
                      </a:lnTo>
                      <a:lnTo>
                        <a:pt x="2515" y="466"/>
                      </a:lnTo>
                      <a:lnTo>
                        <a:pt x="2518" y="466"/>
                      </a:lnTo>
                      <a:lnTo>
                        <a:pt x="2518" y="468"/>
                      </a:lnTo>
                      <a:lnTo>
                        <a:pt x="2520" y="468"/>
                      </a:lnTo>
                      <a:lnTo>
                        <a:pt x="2522" y="468"/>
                      </a:lnTo>
                      <a:lnTo>
                        <a:pt x="2525" y="468"/>
                      </a:lnTo>
                      <a:lnTo>
                        <a:pt x="2527" y="468"/>
                      </a:lnTo>
                      <a:lnTo>
                        <a:pt x="2527" y="470"/>
                      </a:lnTo>
                      <a:lnTo>
                        <a:pt x="2530" y="470"/>
                      </a:lnTo>
                      <a:lnTo>
                        <a:pt x="2530" y="473"/>
                      </a:lnTo>
                      <a:lnTo>
                        <a:pt x="2530" y="475"/>
                      </a:lnTo>
                      <a:lnTo>
                        <a:pt x="2530" y="477"/>
                      </a:lnTo>
                      <a:lnTo>
                        <a:pt x="2530" y="480"/>
                      </a:lnTo>
                      <a:lnTo>
                        <a:pt x="2527" y="480"/>
                      </a:lnTo>
                      <a:lnTo>
                        <a:pt x="2527" y="482"/>
                      </a:lnTo>
                      <a:lnTo>
                        <a:pt x="2525" y="482"/>
                      </a:lnTo>
                      <a:lnTo>
                        <a:pt x="2525" y="480"/>
                      </a:lnTo>
                      <a:lnTo>
                        <a:pt x="2522" y="480"/>
                      </a:lnTo>
                      <a:lnTo>
                        <a:pt x="2520" y="480"/>
                      </a:lnTo>
                      <a:lnTo>
                        <a:pt x="2518" y="480"/>
                      </a:lnTo>
                      <a:lnTo>
                        <a:pt x="2515" y="482"/>
                      </a:lnTo>
                      <a:lnTo>
                        <a:pt x="2515" y="484"/>
                      </a:lnTo>
                      <a:lnTo>
                        <a:pt x="2515" y="487"/>
                      </a:lnTo>
                      <a:lnTo>
                        <a:pt x="2518" y="487"/>
                      </a:lnTo>
                      <a:lnTo>
                        <a:pt x="2518" y="489"/>
                      </a:lnTo>
                      <a:lnTo>
                        <a:pt x="2518" y="492"/>
                      </a:lnTo>
                      <a:lnTo>
                        <a:pt x="2520" y="492"/>
                      </a:lnTo>
                      <a:lnTo>
                        <a:pt x="2520" y="494"/>
                      </a:lnTo>
                      <a:lnTo>
                        <a:pt x="2522" y="496"/>
                      </a:lnTo>
                      <a:lnTo>
                        <a:pt x="2522" y="499"/>
                      </a:lnTo>
                      <a:lnTo>
                        <a:pt x="2525" y="499"/>
                      </a:lnTo>
                      <a:lnTo>
                        <a:pt x="2525" y="501"/>
                      </a:lnTo>
                      <a:lnTo>
                        <a:pt x="2527" y="501"/>
                      </a:lnTo>
                      <a:lnTo>
                        <a:pt x="2527" y="503"/>
                      </a:lnTo>
                      <a:lnTo>
                        <a:pt x="2525" y="503"/>
                      </a:lnTo>
                      <a:lnTo>
                        <a:pt x="2525" y="506"/>
                      </a:lnTo>
                      <a:lnTo>
                        <a:pt x="2525" y="508"/>
                      </a:lnTo>
                      <a:lnTo>
                        <a:pt x="2527" y="508"/>
                      </a:lnTo>
                      <a:lnTo>
                        <a:pt x="2527" y="510"/>
                      </a:lnTo>
                      <a:lnTo>
                        <a:pt x="2530" y="510"/>
                      </a:lnTo>
                      <a:lnTo>
                        <a:pt x="2532" y="508"/>
                      </a:lnTo>
                      <a:lnTo>
                        <a:pt x="2534" y="508"/>
                      </a:lnTo>
                      <a:lnTo>
                        <a:pt x="2534" y="510"/>
                      </a:lnTo>
                      <a:lnTo>
                        <a:pt x="2537" y="510"/>
                      </a:lnTo>
                      <a:lnTo>
                        <a:pt x="2539" y="513"/>
                      </a:lnTo>
                      <a:lnTo>
                        <a:pt x="2539" y="515"/>
                      </a:lnTo>
                      <a:lnTo>
                        <a:pt x="2539" y="515"/>
                      </a:lnTo>
                      <a:lnTo>
                        <a:pt x="2539" y="518"/>
                      </a:lnTo>
                      <a:lnTo>
                        <a:pt x="2539" y="520"/>
                      </a:lnTo>
                      <a:lnTo>
                        <a:pt x="2541" y="520"/>
                      </a:lnTo>
                      <a:lnTo>
                        <a:pt x="2541" y="522"/>
                      </a:lnTo>
                      <a:lnTo>
                        <a:pt x="2544" y="522"/>
                      </a:lnTo>
                      <a:lnTo>
                        <a:pt x="2544" y="525"/>
                      </a:lnTo>
                      <a:lnTo>
                        <a:pt x="2546" y="525"/>
                      </a:lnTo>
                      <a:lnTo>
                        <a:pt x="2546" y="527"/>
                      </a:lnTo>
                      <a:lnTo>
                        <a:pt x="2548" y="527"/>
                      </a:lnTo>
                      <a:lnTo>
                        <a:pt x="2551" y="527"/>
                      </a:lnTo>
                      <a:lnTo>
                        <a:pt x="2551" y="525"/>
                      </a:lnTo>
                      <a:lnTo>
                        <a:pt x="2551" y="525"/>
                      </a:lnTo>
                      <a:lnTo>
                        <a:pt x="2551" y="522"/>
                      </a:lnTo>
                      <a:lnTo>
                        <a:pt x="2553" y="522"/>
                      </a:lnTo>
                      <a:lnTo>
                        <a:pt x="2555" y="522"/>
                      </a:lnTo>
                      <a:lnTo>
                        <a:pt x="2555" y="520"/>
                      </a:lnTo>
                      <a:lnTo>
                        <a:pt x="2558" y="520"/>
                      </a:lnTo>
                      <a:lnTo>
                        <a:pt x="2560" y="520"/>
                      </a:lnTo>
                      <a:lnTo>
                        <a:pt x="2563" y="520"/>
                      </a:lnTo>
                      <a:lnTo>
                        <a:pt x="2563" y="522"/>
                      </a:lnTo>
                      <a:lnTo>
                        <a:pt x="2565" y="522"/>
                      </a:lnTo>
                      <a:lnTo>
                        <a:pt x="2565" y="525"/>
                      </a:lnTo>
                      <a:lnTo>
                        <a:pt x="2565" y="527"/>
                      </a:lnTo>
                      <a:lnTo>
                        <a:pt x="2565" y="529"/>
                      </a:lnTo>
                      <a:lnTo>
                        <a:pt x="2565" y="532"/>
                      </a:lnTo>
                      <a:lnTo>
                        <a:pt x="2567" y="534"/>
                      </a:lnTo>
                      <a:lnTo>
                        <a:pt x="2570" y="534"/>
                      </a:lnTo>
                      <a:lnTo>
                        <a:pt x="2570" y="536"/>
                      </a:lnTo>
                      <a:lnTo>
                        <a:pt x="2572" y="536"/>
                      </a:lnTo>
                      <a:lnTo>
                        <a:pt x="2572" y="539"/>
                      </a:lnTo>
                      <a:lnTo>
                        <a:pt x="2574" y="539"/>
                      </a:lnTo>
                      <a:lnTo>
                        <a:pt x="2577" y="541"/>
                      </a:lnTo>
                      <a:lnTo>
                        <a:pt x="2577" y="544"/>
                      </a:lnTo>
                      <a:lnTo>
                        <a:pt x="2579" y="544"/>
                      </a:lnTo>
                      <a:lnTo>
                        <a:pt x="2579" y="546"/>
                      </a:lnTo>
                      <a:lnTo>
                        <a:pt x="2581" y="546"/>
                      </a:lnTo>
                      <a:lnTo>
                        <a:pt x="2581" y="548"/>
                      </a:lnTo>
                      <a:lnTo>
                        <a:pt x="2579" y="548"/>
                      </a:lnTo>
                      <a:lnTo>
                        <a:pt x="2579" y="551"/>
                      </a:lnTo>
                      <a:lnTo>
                        <a:pt x="2579" y="553"/>
                      </a:lnTo>
                      <a:lnTo>
                        <a:pt x="2579" y="555"/>
                      </a:lnTo>
                      <a:lnTo>
                        <a:pt x="2581" y="555"/>
                      </a:lnTo>
                      <a:lnTo>
                        <a:pt x="2581" y="558"/>
                      </a:lnTo>
                      <a:lnTo>
                        <a:pt x="2584" y="558"/>
                      </a:lnTo>
                      <a:lnTo>
                        <a:pt x="2584" y="560"/>
                      </a:lnTo>
                      <a:lnTo>
                        <a:pt x="2586" y="560"/>
                      </a:lnTo>
                      <a:lnTo>
                        <a:pt x="2586" y="562"/>
                      </a:lnTo>
                      <a:lnTo>
                        <a:pt x="2584" y="562"/>
                      </a:lnTo>
                      <a:lnTo>
                        <a:pt x="2584" y="565"/>
                      </a:lnTo>
                      <a:lnTo>
                        <a:pt x="2586" y="567"/>
                      </a:lnTo>
                      <a:lnTo>
                        <a:pt x="2586" y="570"/>
                      </a:lnTo>
                      <a:lnTo>
                        <a:pt x="2589" y="570"/>
                      </a:lnTo>
                      <a:lnTo>
                        <a:pt x="2593" y="572"/>
                      </a:lnTo>
                      <a:lnTo>
                        <a:pt x="2596" y="572"/>
                      </a:lnTo>
                      <a:lnTo>
                        <a:pt x="2598" y="572"/>
                      </a:lnTo>
                      <a:lnTo>
                        <a:pt x="2598" y="572"/>
                      </a:lnTo>
                      <a:lnTo>
                        <a:pt x="2598" y="574"/>
                      </a:lnTo>
                      <a:lnTo>
                        <a:pt x="2596" y="577"/>
                      </a:lnTo>
                      <a:lnTo>
                        <a:pt x="2596" y="579"/>
                      </a:lnTo>
                      <a:lnTo>
                        <a:pt x="2596" y="581"/>
                      </a:lnTo>
                      <a:lnTo>
                        <a:pt x="2596" y="584"/>
                      </a:lnTo>
                      <a:lnTo>
                        <a:pt x="2598" y="584"/>
                      </a:lnTo>
                      <a:lnTo>
                        <a:pt x="2600" y="584"/>
                      </a:lnTo>
                      <a:lnTo>
                        <a:pt x="2607" y="581"/>
                      </a:lnTo>
                      <a:lnTo>
                        <a:pt x="2607" y="581"/>
                      </a:lnTo>
                      <a:lnTo>
                        <a:pt x="2607" y="584"/>
                      </a:lnTo>
                      <a:lnTo>
                        <a:pt x="2607" y="586"/>
                      </a:lnTo>
                      <a:lnTo>
                        <a:pt x="2607" y="588"/>
                      </a:lnTo>
                      <a:lnTo>
                        <a:pt x="2605" y="591"/>
                      </a:lnTo>
                      <a:lnTo>
                        <a:pt x="2605" y="593"/>
                      </a:lnTo>
                      <a:lnTo>
                        <a:pt x="2607" y="596"/>
                      </a:lnTo>
                      <a:lnTo>
                        <a:pt x="2607" y="600"/>
                      </a:lnTo>
                      <a:lnTo>
                        <a:pt x="2607" y="605"/>
                      </a:lnTo>
                      <a:lnTo>
                        <a:pt x="2607" y="607"/>
                      </a:lnTo>
                      <a:lnTo>
                        <a:pt x="2610" y="607"/>
                      </a:lnTo>
                      <a:lnTo>
                        <a:pt x="2610" y="605"/>
                      </a:lnTo>
                      <a:lnTo>
                        <a:pt x="2612" y="605"/>
                      </a:lnTo>
                      <a:lnTo>
                        <a:pt x="2615" y="607"/>
                      </a:lnTo>
                      <a:lnTo>
                        <a:pt x="2615" y="610"/>
                      </a:lnTo>
                      <a:lnTo>
                        <a:pt x="2615" y="614"/>
                      </a:lnTo>
                      <a:lnTo>
                        <a:pt x="2617" y="614"/>
                      </a:lnTo>
                      <a:lnTo>
                        <a:pt x="2619" y="614"/>
                      </a:lnTo>
                      <a:lnTo>
                        <a:pt x="2622" y="612"/>
                      </a:lnTo>
                      <a:lnTo>
                        <a:pt x="2624" y="614"/>
                      </a:lnTo>
                      <a:lnTo>
                        <a:pt x="2624" y="617"/>
                      </a:lnTo>
                      <a:lnTo>
                        <a:pt x="2624" y="619"/>
                      </a:lnTo>
                      <a:lnTo>
                        <a:pt x="2626" y="622"/>
                      </a:lnTo>
                      <a:lnTo>
                        <a:pt x="2629" y="624"/>
                      </a:lnTo>
                      <a:lnTo>
                        <a:pt x="2629" y="626"/>
                      </a:lnTo>
                      <a:lnTo>
                        <a:pt x="2626" y="629"/>
                      </a:lnTo>
                      <a:lnTo>
                        <a:pt x="2626" y="629"/>
                      </a:lnTo>
                      <a:lnTo>
                        <a:pt x="2624" y="629"/>
                      </a:lnTo>
                      <a:lnTo>
                        <a:pt x="2619" y="631"/>
                      </a:lnTo>
                      <a:lnTo>
                        <a:pt x="2615" y="633"/>
                      </a:lnTo>
                      <a:lnTo>
                        <a:pt x="2612" y="633"/>
                      </a:lnTo>
                      <a:lnTo>
                        <a:pt x="2610" y="633"/>
                      </a:lnTo>
                      <a:lnTo>
                        <a:pt x="2607" y="636"/>
                      </a:lnTo>
                      <a:lnTo>
                        <a:pt x="2607" y="638"/>
                      </a:lnTo>
                      <a:lnTo>
                        <a:pt x="2607" y="638"/>
                      </a:lnTo>
                      <a:lnTo>
                        <a:pt x="2605" y="638"/>
                      </a:lnTo>
                      <a:lnTo>
                        <a:pt x="2605" y="640"/>
                      </a:lnTo>
                      <a:lnTo>
                        <a:pt x="2605" y="643"/>
                      </a:lnTo>
                      <a:lnTo>
                        <a:pt x="2607" y="647"/>
                      </a:lnTo>
                      <a:lnTo>
                        <a:pt x="2607" y="652"/>
                      </a:lnTo>
                      <a:lnTo>
                        <a:pt x="2607" y="657"/>
                      </a:lnTo>
                      <a:lnTo>
                        <a:pt x="2610" y="659"/>
                      </a:lnTo>
                      <a:lnTo>
                        <a:pt x="2610" y="662"/>
                      </a:lnTo>
                      <a:lnTo>
                        <a:pt x="2610" y="664"/>
                      </a:lnTo>
                      <a:lnTo>
                        <a:pt x="2610" y="666"/>
                      </a:lnTo>
                      <a:lnTo>
                        <a:pt x="2607" y="666"/>
                      </a:lnTo>
                      <a:lnTo>
                        <a:pt x="2605" y="666"/>
                      </a:lnTo>
                      <a:lnTo>
                        <a:pt x="2603" y="669"/>
                      </a:lnTo>
                      <a:lnTo>
                        <a:pt x="2598" y="669"/>
                      </a:lnTo>
                      <a:lnTo>
                        <a:pt x="2598" y="671"/>
                      </a:lnTo>
                      <a:lnTo>
                        <a:pt x="2596" y="671"/>
                      </a:lnTo>
                      <a:lnTo>
                        <a:pt x="2591" y="671"/>
                      </a:lnTo>
                      <a:lnTo>
                        <a:pt x="2589" y="671"/>
                      </a:lnTo>
                      <a:lnTo>
                        <a:pt x="2584" y="671"/>
                      </a:lnTo>
                      <a:lnTo>
                        <a:pt x="2581" y="671"/>
                      </a:lnTo>
                      <a:lnTo>
                        <a:pt x="2581" y="673"/>
                      </a:lnTo>
                      <a:lnTo>
                        <a:pt x="2581" y="676"/>
                      </a:lnTo>
                      <a:lnTo>
                        <a:pt x="2584" y="678"/>
                      </a:lnTo>
                      <a:lnTo>
                        <a:pt x="2586" y="681"/>
                      </a:lnTo>
                      <a:lnTo>
                        <a:pt x="2589" y="681"/>
                      </a:lnTo>
                      <a:lnTo>
                        <a:pt x="2591" y="681"/>
                      </a:lnTo>
                      <a:lnTo>
                        <a:pt x="2593" y="683"/>
                      </a:lnTo>
                      <a:lnTo>
                        <a:pt x="2596" y="683"/>
                      </a:lnTo>
                      <a:lnTo>
                        <a:pt x="2596" y="685"/>
                      </a:lnTo>
                      <a:lnTo>
                        <a:pt x="2598" y="685"/>
                      </a:lnTo>
                      <a:lnTo>
                        <a:pt x="2598" y="685"/>
                      </a:lnTo>
                      <a:lnTo>
                        <a:pt x="2598" y="688"/>
                      </a:lnTo>
                      <a:lnTo>
                        <a:pt x="2598" y="690"/>
                      </a:lnTo>
                      <a:lnTo>
                        <a:pt x="2600" y="690"/>
                      </a:lnTo>
                      <a:lnTo>
                        <a:pt x="2600" y="692"/>
                      </a:lnTo>
                      <a:lnTo>
                        <a:pt x="2603" y="695"/>
                      </a:lnTo>
                      <a:lnTo>
                        <a:pt x="2607" y="695"/>
                      </a:lnTo>
                      <a:lnTo>
                        <a:pt x="2607" y="695"/>
                      </a:lnTo>
                      <a:lnTo>
                        <a:pt x="2607" y="697"/>
                      </a:lnTo>
                      <a:lnTo>
                        <a:pt x="2610" y="697"/>
                      </a:lnTo>
                      <a:lnTo>
                        <a:pt x="2610" y="699"/>
                      </a:lnTo>
                      <a:lnTo>
                        <a:pt x="2610" y="702"/>
                      </a:lnTo>
                      <a:lnTo>
                        <a:pt x="2610" y="704"/>
                      </a:lnTo>
                      <a:lnTo>
                        <a:pt x="2610" y="707"/>
                      </a:lnTo>
                      <a:lnTo>
                        <a:pt x="2610" y="709"/>
                      </a:lnTo>
                      <a:lnTo>
                        <a:pt x="2610" y="711"/>
                      </a:lnTo>
                      <a:lnTo>
                        <a:pt x="2607" y="714"/>
                      </a:lnTo>
                      <a:lnTo>
                        <a:pt x="2607" y="714"/>
                      </a:lnTo>
                      <a:lnTo>
                        <a:pt x="2607" y="716"/>
                      </a:lnTo>
                      <a:lnTo>
                        <a:pt x="2605" y="716"/>
                      </a:lnTo>
                      <a:lnTo>
                        <a:pt x="2600" y="716"/>
                      </a:lnTo>
                      <a:lnTo>
                        <a:pt x="2598" y="718"/>
                      </a:lnTo>
                      <a:lnTo>
                        <a:pt x="2596" y="718"/>
                      </a:lnTo>
                      <a:lnTo>
                        <a:pt x="2593" y="721"/>
                      </a:lnTo>
                      <a:lnTo>
                        <a:pt x="2591" y="721"/>
                      </a:lnTo>
                      <a:lnTo>
                        <a:pt x="2589" y="723"/>
                      </a:lnTo>
                      <a:lnTo>
                        <a:pt x="2586" y="725"/>
                      </a:lnTo>
                      <a:lnTo>
                        <a:pt x="2584" y="725"/>
                      </a:lnTo>
                      <a:lnTo>
                        <a:pt x="2584" y="728"/>
                      </a:lnTo>
                      <a:lnTo>
                        <a:pt x="2584" y="730"/>
                      </a:lnTo>
                      <a:lnTo>
                        <a:pt x="2584" y="733"/>
                      </a:lnTo>
                      <a:lnTo>
                        <a:pt x="2584" y="735"/>
                      </a:lnTo>
                      <a:lnTo>
                        <a:pt x="2584" y="737"/>
                      </a:lnTo>
                      <a:lnTo>
                        <a:pt x="2584" y="740"/>
                      </a:lnTo>
                      <a:lnTo>
                        <a:pt x="2584" y="742"/>
                      </a:lnTo>
                      <a:lnTo>
                        <a:pt x="2586" y="742"/>
                      </a:lnTo>
                      <a:lnTo>
                        <a:pt x="2589" y="744"/>
                      </a:lnTo>
                      <a:lnTo>
                        <a:pt x="2591" y="747"/>
                      </a:lnTo>
                      <a:lnTo>
                        <a:pt x="2593" y="747"/>
                      </a:lnTo>
                      <a:lnTo>
                        <a:pt x="2593" y="749"/>
                      </a:lnTo>
                      <a:lnTo>
                        <a:pt x="2593" y="751"/>
                      </a:lnTo>
                      <a:lnTo>
                        <a:pt x="2593" y="754"/>
                      </a:lnTo>
                      <a:lnTo>
                        <a:pt x="2591" y="756"/>
                      </a:lnTo>
                      <a:lnTo>
                        <a:pt x="2589" y="759"/>
                      </a:lnTo>
                      <a:lnTo>
                        <a:pt x="2589" y="761"/>
                      </a:lnTo>
                      <a:lnTo>
                        <a:pt x="2591" y="761"/>
                      </a:lnTo>
                      <a:lnTo>
                        <a:pt x="2591" y="763"/>
                      </a:lnTo>
                      <a:lnTo>
                        <a:pt x="2593" y="763"/>
                      </a:lnTo>
                      <a:lnTo>
                        <a:pt x="2596" y="761"/>
                      </a:lnTo>
                      <a:lnTo>
                        <a:pt x="2598" y="761"/>
                      </a:lnTo>
                      <a:lnTo>
                        <a:pt x="2598" y="763"/>
                      </a:lnTo>
                      <a:lnTo>
                        <a:pt x="2600" y="763"/>
                      </a:lnTo>
                      <a:lnTo>
                        <a:pt x="2600" y="766"/>
                      </a:lnTo>
                      <a:lnTo>
                        <a:pt x="2600" y="768"/>
                      </a:lnTo>
                      <a:lnTo>
                        <a:pt x="2600" y="770"/>
                      </a:lnTo>
                      <a:lnTo>
                        <a:pt x="2598" y="770"/>
                      </a:lnTo>
                      <a:lnTo>
                        <a:pt x="2593" y="775"/>
                      </a:lnTo>
                      <a:lnTo>
                        <a:pt x="2593" y="777"/>
                      </a:lnTo>
                      <a:lnTo>
                        <a:pt x="2591" y="777"/>
                      </a:lnTo>
                      <a:lnTo>
                        <a:pt x="2591" y="780"/>
                      </a:lnTo>
                      <a:lnTo>
                        <a:pt x="2591" y="782"/>
                      </a:lnTo>
                      <a:lnTo>
                        <a:pt x="2593" y="785"/>
                      </a:lnTo>
                      <a:lnTo>
                        <a:pt x="2593" y="787"/>
                      </a:lnTo>
                      <a:lnTo>
                        <a:pt x="2593" y="789"/>
                      </a:lnTo>
                      <a:lnTo>
                        <a:pt x="2593" y="792"/>
                      </a:lnTo>
                      <a:lnTo>
                        <a:pt x="2593" y="794"/>
                      </a:lnTo>
                      <a:lnTo>
                        <a:pt x="2593" y="796"/>
                      </a:lnTo>
                      <a:lnTo>
                        <a:pt x="2591" y="799"/>
                      </a:lnTo>
                      <a:lnTo>
                        <a:pt x="2591" y="799"/>
                      </a:lnTo>
                      <a:lnTo>
                        <a:pt x="2589" y="803"/>
                      </a:lnTo>
                      <a:lnTo>
                        <a:pt x="2586" y="808"/>
                      </a:lnTo>
                      <a:lnTo>
                        <a:pt x="2586" y="810"/>
                      </a:lnTo>
                      <a:lnTo>
                        <a:pt x="2584" y="810"/>
                      </a:lnTo>
                      <a:lnTo>
                        <a:pt x="2584" y="813"/>
                      </a:lnTo>
                      <a:lnTo>
                        <a:pt x="2584" y="818"/>
                      </a:lnTo>
                      <a:lnTo>
                        <a:pt x="2581" y="820"/>
                      </a:lnTo>
                      <a:lnTo>
                        <a:pt x="2581" y="825"/>
                      </a:lnTo>
                      <a:lnTo>
                        <a:pt x="2581" y="827"/>
                      </a:lnTo>
                      <a:lnTo>
                        <a:pt x="2581" y="829"/>
                      </a:lnTo>
                      <a:lnTo>
                        <a:pt x="2581" y="832"/>
                      </a:lnTo>
                      <a:lnTo>
                        <a:pt x="2581" y="834"/>
                      </a:lnTo>
                      <a:lnTo>
                        <a:pt x="2581" y="836"/>
                      </a:lnTo>
                      <a:lnTo>
                        <a:pt x="2581" y="839"/>
                      </a:lnTo>
                      <a:lnTo>
                        <a:pt x="2581" y="844"/>
                      </a:lnTo>
                      <a:lnTo>
                        <a:pt x="2581" y="846"/>
                      </a:lnTo>
                      <a:lnTo>
                        <a:pt x="2581" y="848"/>
                      </a:lnTo>
                      <a:lnTo>
                        <a:pt x="2581" y="851"/>
                      </a:lnTo>
                      <a:lnTo>
                        <a:pt x="2584" y="851"/>
                      </a:lnTo>
                      <a:lnTo>
                        <a:pt x="2584" y="853"/>
                      </a:lnTo>
                      <a:lnTo>
                        <a:pt x="2586" y="853"/>
                      </a:lnTo>
                      <a:lnTo>
                        <a:pt x="2591" y="855"/>
                      </a:lnTo>
                      <a:lnTo>
                        <a:pt x="2593" y="855"/>
                      </a:lnTo>
                      <a:lnTo>
                        <a:pt x="2596" y="858"/>
                      </a:lnTo>
                      <a:lnTo>
                        <a:pt x="2596" y="860"/>
                      </a:lnTo>
                      <a:lnTo>
                        <a:pt x="2598" y="860"/>
                      </a:lnTo>
                      <a:lnTo>
                        <a:pt x="2598" y="862"/>
                      </a:lnTo>
                      <a:lnTo>
                        <a:pt x="2598" y="865"/>
                      </a:lnTo>
                      <a:lnTo>
                        <a:pt x="2600" y="865"/>
                      </a:lnTo>
                      <a:lnTo>
                        <a:pt x="2600" y="867"/>
                      </a:lnTo>
                      <a:lnTo>
                        <a:pt x="2603" y="870"/>
                      </a:lnTo>
                      <a:lnTo>
                        <a:pt x="2605" y="870"/>
                      </a:lnTo>
                      <a:lnTo>
                        <a:pt x="2605" y="872"/>
                      </a:lnTo>
                      <a:lnTo>
                        <a:pt x="2607" y="874"/>
                      </a:lnTo>
                      <a:lnTo>
                        <a:pt x="2607" y="877"/>
                      </a:lnTo>
                      <a:lnTo>
                        <a:pt x="2607" y="879"/>
                      </a:lnTo>
                      <a:lnTo>
                        <a:pt x="2605" y="881"/>
                      </a:lnTo>
                      <a:lnTo>
                        <a:pt x="2605" y="884"/>
                      </a:lnTo>
                      <a:lnTo>
                        <a:pt x="2605" y="886"/>
                      </a:lnTo>
                      <a:lnTo>
                        <a:pt x="2603" y="888"/>
                      </a:lnTo>
                      <a:lnTo>
                        <a:pt x="2603" y="891"/>
                      </a:lnTo>
                      <a:lnTo>
                        <a:pt x="2600" y="891"/>
                      </a:lnTo>
                      <a:lnTo>
                        <a:pt x="2598" y="893"/>
                      </a:lnTo>
                      <a:lnTo>
                        <a:pt x="2598" y="896"/>
                      </a:lnTo>
                      <a:lnTo>
                        <a:pt x="2596" y="896"/>
                      </a:lnTo>
                      <a:lnTo>
                        <a:pt x="2593" y="898"/>
                      </a:lnTo>
                      <a:lnTo>
                        <a:pt x="2591" y="900"/>
                      </a:lnTo>
                      <a:lnTo>
                        <a:pt x="2589" y="900"/>
                      </a:lnTo>
                      <a:lnTo>
                        <a:pt x="2586" y="903"/>
                      </a:lnTo>
                      <a:lnTo>
                        <a:pt x="2584" y="903"/>
                      </a:lnTo>
                      <a:lnTo>
                        <a:pt x="2584" y="905"/>
                      </a:lnTo>
                      <a:lnTo>
                        <a:pt x="2581" y="905"/>
                      </a:lnTo>
                      <a:lnTo>
                        <a:pt x="2579" y="905"/>
                      </a:lnTo>
                      <a:lnTo>
                        <a:pt x="2574" y="903"/>
                      </a:lnTo>
                      <a:lnTo>
                        <a:pt x="2572" y="898"/>
                      </a:lnTo>
                      <a:lnTo>
                        <a:pt x="2570" y="893"/>
                      </a:lnTo>
                      <a:lnTo>
                        <a:pt x="2570" y="891"/>
                      </a:lnTo>
                      <a:lnTo>
                        <a:pt x="2567" y="891"/>
                      </a:lnTo>
                      <a:lnTo>
                        <a:pt x="2567" y="888"/>
                      </a:lnTo>
                      <a:lnTo>
                        <a:pt x="2565" y="888"/>
                      </a:lnTo>
                      <a:lnTo>
                        <a:pt x="2563" y="888"/>
                      </a:lnTo>
                      <a:lnTo>
                        <a:pt x="2560" y="888"/>
                      </a:lnTo>
                      <a:lnTo>
                        <a:pt x="2553" y="886"/>
                      </a:lnTo>
                      <a:lnTo>
                        <a:pt x="2548" y="888"/>
                      </a:lnTo>
                      <a:lnTo>
                        <a:pt x="2539" y="886"/>
                      </a:lnTo>
                      <a:lnTo>
                        <a:pt x="2537" y="886"/>
                      </a:lnTo>
                      <a:lnTo>
                        <a:pt x="2534" y="886"/>
                      </a:lnTo>
                      <a:lnTo>
                        <a:pt x="2532" y="886"/>
                      </a:lnTo>
                      <a:lnTo>
                        <a:pt x="2532" y="884"/>
                      </a:lnTo>
                      <a:lnTo>
                        <a:pt x="2527" y="888"/>
                      </a:lnTo>
                      <a:lnTo>
                        <a:pt x="2525" y="893"/>
                      </a:lnTo>
                      <a:lnTo>
                        <a:pt x="2525" y="898"/>
                      </a:lnTo>
                      <a:lnTo>
                        <a:pt x="2522" y="903"/>
                      </a:lnTo>
                      <a:lnTo>
                        <a:pt x="2525" y="905"/>
                      </a:lnTo>
                      <a:lnTo>
                        <a:pt x="2530" y="912"/>
                      </a:lnTo>
                      <a:lnTo>
                        <a:pt x="2532" y="914"/>
                      </a:lnTo>
                      <a:lnTo>
                        <a:pt x="2532" y="919"/>
                      </a:lnTo>
                      <a:lnTo>
                        <a:pt x="2532" y="929"/>
                      </a:lnTo>
                      <a:lnTo>
                        <a:pt x="2530" y="933"/>
                      </a:lnTo>
                      <a:lnTo>
                        <a:pt x="2530" y="943"/>
                      </a:lnTo>
                      <a:lnTo>
                        <a:pt x="2530" y="945"/>
                      </a:lnTo>
                      <a:lnTo>
                        <a:pt x="2530" y="950"/>
                      </a:lnTo>
                      <a:lnTo>
                        <a:pt x="2527" y="955"/>
                      </a:lnTo>
                      <a:lnTo>
                        <a:pt x="2525" y="962"/>
                      </a:lnTo>
                      <a:lnTo>
                        <a:pt x="2525" y="964"/>
                      </a:lnTo>
                      <a:lnTo>
                        <a:pt x="2525" y="966"/>
                      </a:lnTo>
                      <a:lnTo>
                        <a:pt x="2525" y="969"/>
                      </a:lnTo>
                      <a:lnTo>
                        <a:pt x="2527" y="969"/>
                      </a:lnTo>
                      <a:lnTo>
                        <a:pt x="2527" y="971"/>
                      </a:lnTo>
                      <a:lnTo>
                        <a:pt x="2530" y="971"/>
                      </a:lnTo>
                      <a:lnTo>
                        <a:pt x="2530" y="974"/>
                      </a:lnTo>
                      <a:lnTo>
                        <a:pt x="2532" y="974"/>
                      </a:lnTo>
                      <a:lnTo>
                        <a:pt x="2534" y="974"/>
                      </a:lnTo>
                      <a:lnTo>
                        <a:pt x="2537" y="976"/>
                      </a:lnTo>
                      <a:lnTo>
                        <a:pt x="2539" y="976"/>
                      </a:lnTo>
                      <a:lnTo>
                        <a:pt x="2541" y="976"/>
                      </a:lnTo>
                      <a:lnTo>
                        <a:pt x="2544" y="976"/>
                      </a:lnTo>
                      <a:lnTo>
                        <a:pt x="2544" y="974"/>
                      </a:lnTo>
                      <a:lnTo>
                        <a:pt x="2546" y="974"/>
                      </a:lnTo>
                      <a:lnTo>
                        <a:pt x="2548" y="966"/>
                      </a:lnTo>
                      <a:lnTo>
                        <a:pt x="2548" y="959"/>
                      </a:lnTo>
                      <a:lnTo>
                        <a:pt x="2548" y="957"/>
                      </a:lnTo>
                      <a:lnTo>
                        <a:pt x="2551" y="957"/>
                      </a:lnTo>
                      <a:lnTo>
                        <a:pt x="2551" y="955"/>
                      </a:lnTo>
                      <a:lnTo>
                        <a:pt x="2551" y="952"/>
                      </a:lnTo>
                      <a:lnTo>
                        <a:pt x="2553" y="950"/>
                      </a:lnTo>
                      <a:lnTo>
                        <a:pt x="2555" y="950"/>
                      </a:lnTo>
                      <a:lnTo>
                        <a:pt x="2558" y="950"/>
                      </a:lnTo>
                      <a:lnTo>
                        <a:pt x="2560" y="950"/>
                      </a:lnTo>
                      <a:lnTo>
                        <a:pt x="2563" y="950"/>
                      </a:lnTo>
                      <a:lnTo>
                        <a:pt x="2565" y="952"/>
                      </a:lnTo>
                      <a:lnTo>
                        <a:pt x="2565" y="955"/>
                      </a:lnTo>
                      <a:lnTo>
                        <a:pt x="2567" y="955"/>
                      </a:lnTo>
                      <a:lnTo>
                        <a:pt x="2567" y="957"/>
                      </a:lnTo>
                      <a:lnTo>
                        <a:pt x="2567" y="959"/>
                      </a:lnTo>
                      <a:lnTo>
                        <a:pt x="2567" y="966"/>
                      </a:lnTo>
                      <a:lnTo>
                        <a:pt x="2567" y="971"/>
                      </a:lnTo>
                      <a:lnTo>
                        <a:pt x="2570" y="976"/>
                      </a:lnTo>
                      <a:lnTo>
                        <a:pt x="2572" y="983"/>
                      </a:lnTo>
                      <a:lnTo>
                        <a:pt x="2574" y="985"/>
                      </a:lnTo>
                      <a:lnTo>
                        <a:pt x="2577" y="988"/>
                      </a:lnTo>
                      <a:lnTo>
                        <a:pt x="2584" y="990"/>
                      </a:lnTo>
                      <a:lnTo>
                        <a:pt x="2589" y="992"/>
                      </a:lnTo>
                      <a:lnTo>
                        <a:pt x="2593" y="990"/>
                      </a:lnTo>
                      <a:lnTo>
                        <a:pt x="2596" y="990"/>
                      </a:lnTo>
                      <a:lnTo>
                        <a:pt x="2598" y="985"/>
                      </a:lnTo>
                      <a:lnTo>
                        <a:pt x="2600" y="981"/>
                      </a:lnTo>
                      <a:lnTo>
                        <a:pt x="2600" y="978"/>
                      </a:lnTo>
                      <a:lnTo>
                        <a:pt x="2600" y="976"/>
                      </a:lnTo>
                      <a:lnTo>
                        <a:pt x="2600" y="974"/>
                      </a:lnTo>
                      <a:lnTo>
                        <a:pt x="2600" y="971"/>
                      </a:lnTo>
                      <a:lnTo>
                        <a:pt x="2600" y="969"/>
                      </a:lnTo>
                      <a:lnTo>
                        <a:pt x="2603" y="969"/>
                      </a:lnTo>
                      <a:lnTo>
                        <a:pt x="2603" y="969"/>
                      </a:lnTo>
                      <a:lnTo>
                        <a:pt x="2603" y="966"/>
                      </a:lnTo>
                      <a:lnTo>
                        <a:pt x="2605" y="966"/>
                      </a:lnTo>
                      <a:lnTo>
                        <a:pt x="2607" y="966"/>
                      </a:lnTo>
                      <a:lnTo>
                        <a:pt x="2607" y="969"/>
                      </a:lnTo>
                      <a:lnTo>
                        <a:pt x="2610" y="969"/>
                      </a:lnTo>
                      <a:lnTo>
                        <a:pt x="2615" y="971"/>
                      </a:lnTo>
                      <a:lnTo>
                        <a:pt x="2622" y="981"/>
                      </a:lnTo>
                      <a:lnTo>
                        <a:pt x="2631" y="988"/>
                      </a:lnTo>
                      <a:lnTo>
                        <a:pt x="2638" y="995"/>
                      </a:lnTo>
                      <a:lnTo>
                        <a:pt x="2645" y="997"/>
                      </a:lnTo>
                      <a:lnTo>
                        <a:pt x="2648" y="997"/>
                      </a:lnTo>
                      <a:lnTo>
                        <a:pt x="2648" y="999"/>
                      </a:lnTo>
                      <a:lnTo>
                        <a:pt x="2650" y="999"/>
                      </a:lnTo>
                      <a:lnTo>
                        <a:pt x="2655" y="999"/>
                      </a:lnTo>
                      <a:lnTo>
                        <a:pt x="2657" y="999"/>
                      </a:lnTo>
                      <a:lnTo>
                        <a:pt x="2659" y="999"/>
                      </a:lnTo>
                      <a:lnTo>
                        <a:pt x="2667" y="997"/>
                      </a:lnTo>
                      <a:lnTo>
                        <a:pt x="2674" y="995"/>
                      </a:lnTo>
                      <a:lnTo>
                        <a:pt x="2678" y="995"/>
                      </a:lnTo>
                      <a:lnTo>
                        <a:pt x="2681" y="992"/>
                      </a:lnTo>
                      <a:lnTo>
                        <a:pt x="2685" y="992"/>
                      </a:lnTo>
                      <a:lnTo>
                        <a:pt x="2688" y="995"/>
                      </a:lnTo>
                      <a:lnTo>
                        <a:pt x="2690" y="995"/>
                      </a:lnTo>
                      <a:lnTo>
                        <a:pt x="2695" y="997"/>
                      </a:lnTo>
                      <a:lnTo>
                        <a:pt x="2697" y="997"/>
                      </a:lnTo>
                      <a:lnTo>
                        <a:pt x="2700" y="997"/>
                      </a:lnTo>
                      <a:lnTo>
                        <a:pt x="2702" y="999"/>
                      </a:lnTo>
                      <a:lnTo>
                        <a:pt x="2704" y="1004"/>
                      </a:lnTo>
                      <a:lnTo>
                        <a:pt x="2707" y="1009"/>
                      </a:lnTo>
                      <a:lnTo>
                        <a:pt x="2711" y="1018"/>
                      </a:lnTo>
                      <a:lnTo>
                        <a:pt x="2714" y="1025"/>
                      </a:lnTo>
                      <a:lnTo>
                        <a:pt x="2716" y="1028"/>
                      </a:lnTo>
                      <a:lnTo>
                        <a:pt x="2721" y="1037"/>
                      </a:lnTo>
                      <a:lnTo>
                        <a:pt x="2723" y="1044"/>
                      </a:lnTo>
                      <a:lnTo>
                        <a:pt x="2726" y="1047"/>
                      </a:lnTo>
                      <a:lnTo>
                        <a:pt x="2726" y="1051"/>
                      </a:lnTo>
                      <a:lnTo>
                        <a:pt x="2726" y="1059"/>
                      </a:lnTo>
                      <a:lnTo>
                        <a:pt x="2726" y="1063"/>
                      </a:lnTo>
                      <a:lnTo>
                        <a:pt x="2726" y="1068"/>
                      </a:lnTo>
                      <a:lnTo>
                        <a:pt x="2726" y="1073"/>
                      </a:lnTo>
                      <a:lnTo>
                        <a:pt x="2726" y="1077"/>
                      </a:lnTo>
                      <a:lnTo>
                        <a:pt x="2726" y="1082"/>
                      </a:lnTo>
                      <a:lnTo>
                        <a:pt x="2728" y="1085"/>
                      </a:lnTo>
                      <a:lnTo>
                        <a:pt x="2730" y="1089"/>
                      </a:lnTo>
                      <a:lnTo>
                        <a:pt x="2730" y="1092"/>
                      </a:lnTo>
                      <a:lnTo>
                        <a:pt x="2730" y="1094"/>
                      </a:lnTo>
                      <a:lnTo>
                        <a:pt x="2733" y="1094"/>
                      </a:lnTo>
                      <a:lnTo>
                        <a:pt x="2733" y="1096"/>
                      </a:lnTo>
                      <a:lnTo>
                        <a:pt x="2735" y="1096"/>
                      </a:lnTo>
                      <a:lnTo>
                        <a:pt x="2740" y="1103"/>
                      </a:lnTo>
                      <a:lnTo>
                        <a:pt x="2742" y="1103"/>
                      </a:lnTo>
                      <a:lnTo>
                        <a:pt x="2742" y="1106"/>
                      </a:lnTo>
                      <a:lnTo>
                        <a:pt x="2744" y="1106"/>
                      </a:lnTo>
                      <a:lnTo>
                        <a:pt x="2744" y="1108"/>
                      </a:lnTo>
                      <a:lnTo>
                        <a:pt x="2752" y="1111"/>
                      </a:lnTo>
                      <a:lnTo>
                        <a:pt x="2754" y="1113"/>
                      </a:lnTo>
                      <a:lnTo>
                        <a:pt x="2756" y="1115"/>
                      </a:lnTo>
                      <a:lnTo>
                        <a:pt x="2759" y="1115"/>
                      </a:lnTo>
                      <a:lnTo>
                        <a:pt x="2759" y="1118"/>
                      </a:lnTo>
                      <a:lnTo>
                        <a:pt x="2761" y="1118"/>
                      </a:lnTo>
                      <a:lnTo>
                        <a:pt x="2763" y="1118"/>
                      </a:lnTo>
                      <a:lnTo>
                        <a:pt x="2763" y="1120"/>
                      </a:lnTo>
                      <a:lnTo>
                        <a:pt x="2766" y="1120"/>
                      </a:lnTo>
                      <a:lnTo>
                        <a:pt x="2768" y="1120"/>
                      </a:lnTo>
                      <a:lnTo>
                        <a:pt x="2768" y="1122"/>
                      </a:lnTo>
                      <a:lnTo>
                        <a:pt x="2770" y="1122"/>
                      </a:lnTo>
                      <a:lnTo>
                        <a:pt x="2773" y="1122"/>
                      </a:lnTo>
                      <a:lnTo>
                        <a:pt x="2775" y="1122"/>
                      </a:lnTo>
                      <a:lnTo>
                        <a:pt x="2778" y="1122"/>
                      </a:lnTo>
                      <a:lnTo>
                        <a:pt x="2780" y="1122"/>
                      </a:lnTo>
                      <a:lnTo>
                        <a:pt x="2780" y="1122"/>
                      </a:lnTo>
                      <a:lnTo>
                        <a:pt x="2780" y="1120"/>
                      </a:lnTo>
                      <a:lnTo>
                        <a:pt x="2782" y="1120"/>
                      </a:lnTo>
                      <a:lnTo>
                        <a:pt x="2785" y="1118"/>
                      </a:lnTo>
                      <a:lnTo>
                        <a:pt x="2787" y="1118"/>
                      </a:lnTo>
                      <a:lnTo>
                        <a:pt x="2789" y="1115"/>
                      </a:lnTo>
                      <a:lnTo>
                        <a:pt x="2792" y="1115"/>
                      </a:lnTo>
                      <a:lnTo>
                        <a:pt x="2794" y="1115"/>
                      </a:lnTo>
                      <a:lnTo>
                        <a:pt x="2796" y="1113"/>
                      </a:lnTo>
                      <a:lnTo>
                        <a:pt x="2799" y="1113"/>
                      </a:lnTo>
                      <a:lnTo>
                        <a:pt x="2801" y="1113"/>
                      </a:lnTo>
                      <a:lnTo>
                        <a:pt x="2804" y="1113"/>
                      </a:lnTo>
                      <a:lnTo>
                        <a:pt x="2804" y="1111"/>
                      </a:lnTo>
                      <a:lnTo>
                        <a:pt x="2806" y="1111"/>
                      </a:lnTo>
                      <a:lnTo>
                        <a:pt x="2808" y="1111"/>
                      </a:lnTo>
                      <a:lnTo>
                        <a:pt x="2811" y="1111"/>
                      </a:lnTo>
                      <a:lnTo>
                        <a:pt x="2813" y="1111"/>
                      </a:lnTo>
                      <a:lnTo>
                        <a:pt x="2815" y="1108"/>
                      </a:lnTo>
                      <a:lnTo>
                        <a:pt x="2818" y="1108"/>
                      </a:lnTo>
                      <a:lnTo>
                        <a:pt x="2818" y="1106"/>
                      </a:lnTo>
                      <a:lnTo>
                        <a:pt x="2820" y="1106"/>
                      </a:lnTo>
                      <a:lnTo>
                        <a:pt x="2820" y="1103"/>
                      </a:lnTo>
                      <a:lnTo>
                        <a:pt x="2822" y="1101"/>
                      </a:lnTo>
                      <a:lnTo>
                        <a:pt x="2822" y="1099"/>
                      </a:lnTo>
                      <a:lnTo>
                        <a:pt x="2825" y="1099"/>
                      </a:lnTo>
                      <a:lnTo>
                        <a:pt x="2827" y="1099"/>
                      </a:lnTo>
                      <a:lnTo>
                        <a:pt x="2829" y="1099"/>
                      </a:lnTo>
                      <a:lnTo>
                        <a:pt x="2832" y="1099"/>
                      </a:lnTo>
                      <a:lnTo>
                        <a:pt x="2834" y="1103"/>
                      </a:lnTo>
                      <a:lnTo>
                        <a:pt x="2837" y="1106"/>
                      </a:lnTo>
                      <a:lnTo>
                        <a:pt x="2837" y="1108"/>
                      </a:lnTo>
                      <a:lnTo>
                        <a:pt x="2837" y="1111"/>
                      </a:lnTo>
                      <a:lnTo>
                        <a:pt x="2839" y="1113"/>
                      </a:lnTo>
                      <a:lnTo>
                        <a:pt x="2839" y="1115"/>
                      </a:lnTo>
                      <a:lnTo>
                        <a:pt x="2839" y="1120"/>
                      </a:lnTo>
                      <a:lnTo>
                        <a:pt x="2837" y="1120"/>
                      </a:lnTo>
                      <a:lnTo>
                        <a:pt x="2837" y="1120"/>
                      </a:lnTo>
                      <a:lnTo>
                        <a:pt x="2834" y="1120"/>
                      </a:lnTo>
                      <a:lnTo>
                        <a:pt x="2832" y="1120"/>
                      </a:lnTo>
                      <a:lnTo>
                        <a:pt x="2827" y="1118"/>
                      </a:lnTo>
                      <a:lnTo>
                        <a:pt x="2822" y="1118"/>
                      </a:lnTo>
                      <a:lnTo>
                        <a:pt x="2820" y="1118"/>
                      </a:lnTo>
                      <a:lnTo>
                        <a:pt x="2820" y="1120"/>
                      </a:lnTo>
                      <a:lnTo>
                        <a:pt x="2820" y="1122"/>
                      </a:lnTo>
                      <a:lnTo>
                        <a:pt x="2820" y="1125"/>
                      </a:lnTo>
                      <a:lnTo>
                        <a:pt x="2822" y="1129"/>
                      </a:lnTo>
                      <a:lnTo>
                        <a:pt x="2822" y="1132"/>
                      </a:lnTo>
                      <a:lnTo>
                        <a:pt x="2825" y="1137"/>
                      </a:lnTo>
                      <a:lnTo>
                        <a:pt x="2827" y="1139"/>
                      </a:lnTo>
                      <a:lnTo>
                        <a:pt x="2832" y="1139"/>
                      </a:lnTo>
                      <a:lnTo>
                        <a:pt x="2837" y="1139"/>
                      </a:lnTo>
                      <a:lnTo>
                        <a:pt x="2837" y="1139"/>
                      </a:lnTo>
                      <a:lnTo>
                        <a:pt x="2837" y="1139"/>
                      </a:lnTo>
                      <a:lnTo>
                        <a:pt x="2839" y="1137"/>
                      </a:lnTo>
                      <a:lnTo>
                        <a:pt x="2841" y="1134"/>
                      </a:lnTo>
                      <a:lnTo>
                        <a:pt x="2844" y="1134"/>
                      </a:lnTo>
                      <a:lnTo>
                        <a:pt x="2846" y="1134"/>
                      </a:lnTo>
                      <a:lnTo>
                        <a:pt x="2848" y="1134"/>
                      </a:lnTo>
                      <a:lnTo>
                        <a:pt x="2851" y="1137"/>
                      </a:lnTo>
                      <a:lnTo>
                        <a:pt x="2855" y="1139"/>
                      </a:lnTo>
                      <a:lnTo>
                        <a:pt x="2858" y="1139"/>
                      </a:lnTo>
                      <a:lnTo>
                        <a:pt x="2863" y="1141"/>
                      </a:lnTo>
                      <a:lnTo>
                        <a:pt x="2865" y="1144"/>
                      </a:lnTo>
                      <a:lnTo>
                        <a:pt x="2867" y="1146"/>
                      </a:lnTo>
                      <a:lnTo>
                        <a:pt x="2872" y="1146"/>
                      </a:lnTo>
                      <a:lnTo>
                        <a:pt x="2874" y="1148"/>
                      </a:lnTo>
                      <a:lnTo>
                        <a:pt x="2877" y="1148"/>
                      </a:lnTo>
                      <a:lnTo>
                        <a:pt x="2879" y="1151"/>
                      </a:lnTo>
                      <a:lnTo>
                        <a:pt x="2881" y="1153"/>
                      </a:lnTo>
                      <a:lnTo>
                        <a:pt x="2881" y="1158"/>
                      </a:lnTo>
                      <a:lnTo>
                        <a:pt x="2879" y="1162"/>
                      </a:lnTo>
                      <a:lnTo>
                        <a:pt x="2877" y="1165"/>
                      </a:lnTo>
                      <a:lnTo>
                        <a:pt x="2877" y="1167"/>
                      </a:lnTo>
                      <a:lnTo>
                        <a:pt x="2874" y="1170"/>
                      </a:lnTo>
                      <a:lnTo>
                        <a:pt x="2872" y="1174"/>
                      </a:lnTo>
                      <a:lnTo>
                        <a:pt x="2872" y="1177"/>
                      </a:lnTo>
                      <a:lnTo>
                        <a:pt x="2870" y="1179"/>
                      </a:lnTo>
                      <a:lnTo>
                        <a:pt x="2870" y="1181"/>
                      </a:lnTo>
                      <a:lnTo>
                        <a:pt x="2870" y="1184"/>
                      </a:lnTo>
                      <a:lnTo>
                        <a:pt x="2872" y="1184"/>
                      </a:lnTo>
                      <a:lnTo>
                        <a:pt x="2874" y="1184"/>
                      </a:lnTo>
                      <a:lnTo>
                        <a:pt x="2879" y="1184"/>
                      </a:lnTo>
                      <a:lnTo>
                        <a:pt x="2881" y="1184"/>
                      </a:lnTo>
                      <a:lnTo>
                        <a:pt x="2884" y="1184"/>
                      </a:lnTo>
                      <a:lnTo>
                        <a:pt x="2886" y="1184"/>
                      </a:lnTo>
                      <a:lnTo>
                        <a:pt x="2889" y="1181"/>
                      </a:lnTo>
                      <a:lnTo>
                        <a:pt x="2891" y="1181"/>
                      </a:lnTo>
                      <a:lnTo>
                        <a:pt x="2893" y="1181"/>
                      </a:lnTo>
                      <a:lnTo>
                        <a:pt x="2893" y="1184"/>
                      </a:lnTo>
                      <a:lnTo>
                        <a:pt x="2893" y="1186"/>
                      </a:lnTo>
                      <a:lnTo>
                        <a:pt x="2893" y="1191"/>
                      </a:lnTo>
                      <a:lnTo>
                        <a:pt x="2896" y="1193"/>
                      </a:lnTo>
                      <a:lnTo>
                        <a:pt x="2896" y="1196"/>
                      </a:lnTo>
                      <a:lnTo>
                        <a:pt x="2896" y="1198"/>
                      </a:lnTo>
                      <a:lnTo>
                        <a:pt x="2896" y="1203"/>
                      </a:lnTo>
                      <a:lnTo>
                        <a:pt x="2896" y="1205"/>
                      </a:lnTo>
                      <a:lnTo>
                        <a:pt x="2893" y="1207"/>
                      </a:lnTo>
                      <a:lnTo>
                        <a:pt x="2893" y="1210"/>
                      </a:lnTo>
                      <a:lnTo>
                        <a:pt x="2893" y="1212"/>
                      </a:lnTo>
                      <a:lnTo>
                        <a:pt x="2889" y="1214"/>
                      </a:lnTo>
                      <a:lnTo>
                        <a:pt x="2886" y="1217"/>
                      </a:lnTo>
                      <a:lnTo>
                        <a:pt x="2884" y="1217"/>
                      </a:lnTo>
                      <a:lnTo>
                        <a:pt x="2881" y="1219"/>
                      </a:lnTo>
                      <a:lnTo>
                        <a:pt x="2879" y="1222"/>
                      </a:lnTo>
                      <a:lnTo>
                        <a:pt x="2879" y="1224"/>
                      </a:lnTo>
                      <a:lnTo>
                        <a:pt x="2879" y="1226"/>
                      </a:lnTo>
                      <a:lnTo>
                        <a:pt x="2879" y="1229"/>
                      </a:lnTo>
                      <a:lnTo>
                        <a:pt x="2879" y="1233"/>
                      </a:lnTo>
                      <a:lnTo>
                        <a:pt x="2881" y="1236"/>
                      </a:lnTo>
                      <a:lnTo>
                        <a:pt x="2881" y="1238"/>
                      </a:lnTo>
                      <a:lnTo>
                        <a:pt x="2884" y="1240"/>
                      </a:lnTo>
                      <a:lnTo>
                        <a:pt x="2886" y="1240"/>
                      </a:lnTo>
                      <a:lnTo>
                        <a:pt x="2889" y="1243"/>
                      </a:lnTo>
                      <a:lnTo>
                        <a:pt x="2891" y="1243"/>
                      </a:lnTo>
                      <a:lnTo>
                        <a:pt x="2893" y="1245"/>
                      </a:lnTo>
                      <a:lnTo>
                        <a:pt x="2893" y="1245"/>
                      </a:lnTo>
                      <a:lnTo>
                        <a:pt x="2893" y="1248"/>
                      </a:lnTo>
                      <a:lnTo>
                        <a:pt x="2893" y="1250"/>
                      </a:lnTo>
                      <a:lnTo>
                        <a:pt x="2891" y="1252"/>
                      </a:lnTo>
                      <a:lnTo>
                        <a:pt x="2889" y="1252"/>
                      </a:lnTo>
                      <a:lnTo>
                        <a:pt x="2886" y="1252"/>
                      </a:lnTo>
                      <a:lnTo>
                        <a:pt x="2884" y="1255"/>
                      </a:lnTo>
                      <a:lnTo>
                        <a:pt x="2884" y="1257"/>
                      </a:lnTo>
                      <a:lnTo>
                        <a:pt x="2884" y="1259"/>
                      </a:lnTo>
                      <a:lnTo>
                        <a:pt x="2886" y="1259"/>
                      </a:lnTo>
                      <a:lnTo>
                        <a:pt x="2889" y="1262"/>
                      </a:lnTo>
                      <a:lnTo>
                        <a:pt x="2891" y="1262"/>
                      </a:lnTo>
                      <a:lnTo>
                        <a:pt x="2893" y="1264"/>
                      </a:lnTo>
                      <a:lnTo>
                        <a:pt x="2893" y="1264"/>
                      </a:lnTo>
                      <a:lnTo>
                        <a:pt x="2896" y="1264"/>
                      </a:lnTo>
                      <a:lnTo>
                        <a:pt x="2898" y="1266"/>
                      </a:lnTo>
                      <a:lnTo>
                        <a:pt x="2900" y="1269"/>
                      </a:lnTo>
                      <a:lnTo>
                        <a:pt x="2903" y="1269"/>
                      </a:lnTo>
                      <a:lnTo>
                        <a:pt x="2905" y="1271"/>
                      </a:lnTo>
                      <a:lnTo>
                        <a:pt x="2905" y="1274"/>
                      </a:lnTo>
                      <a:lnTo>
                        <a:pt x="2907" y="1274"/>
                      </a:lnTo>
                      <a:lnTo>
                        <a:pt x="2907" y="1276"/>
                      </a:lnTo>
                      <a:lnTo>
                        <a:pt x="2910" y="1276"/>
                      </a:lnTo>
                      <a:lnTo>
                        <a:pt x="2912" y="1274"/>
                      </a:lnTo>
                      <a:lnTo>
                        <a:pt x="2912" y="1271"/>
                      </a:lnTo>
                      <a:lnTo>
                        <a:pt x="2912" y="1269"/>
                      </a:lnTo>
                      <a:lnTo>
                        <a:pt x="2915" y="1269"/>
                      </a:lnTo>
                      <a:lnTo>
                        <a:pt x="2915" y="1266"/>
                      </a:lnTo>
                      <a:lnTo>
                        <a:pt x="2917" y="1266"/>
                      </a:lnTo>
                      <a:lnTo>
                        <a:pt x="2919" y="1266"/>
                      </a:lnTo>
                      <a:lnTo>
                        <a:pt x="2922" y="1266"/>
                      </a:lnTo>
                      <a:lnTo>
                        <a:pt x="2924" y="1266"/>
                      </a:lnTo>
                      <a:lnTo>
                        <a:pt x="2926" y="1269"/>
                      </a:lnTo>
                      <a:lnTo>
                        <a:pt x="2931" y="1271"/>
                      </a:lnTo>
                      <a:lnTo>
                        <a:pt x="2933" y="1274"/>
                      </a:lnTo>
                      <a:lnTo>
                        <a:pt x="2936" y="1274"/>
                      </a:lnTo>
                      <a:lnTo>
                        <a:pt x="2938" y="1276"/>
                      </a:lnTo>
                      <a:lnTo>
                        <a:pt x="2941" y="1276"/>
                      </a:lnTo>
                      <a:lnTo>
                        <a:pt x="2941" y="1274"/>
                      </a:lnTo>
                      <a:lnTo>
                        <a:pt x="2943" y="1274"/>
                      </a:lnTo>
                      <a:lnTo>
                        <a:pt x="2945" y="1274"/>
                      </a:lnTo>
                      <a:lnTo>
                        <a:pt x="2945" y="1271"/>
                      </a:lnTo>
                      <a:lnTo>
                        <a:pt x="2948" y="1269"/>
                      </a:lnTo>
                      <a:lnTo>
                        <a:pt x="2950" y="1266"/>
                      </a:lnTo>
                      <a:lnTo>
                        <a:pt x="2950" y="1264"/>
                      </a:lnTo>
                      <a:lnTo>
                        <a:pt x="2950" y="1262"/>
                      </a:lnTo>
                      <a:lnTo>
                        <a:pt x="2952" y="1262"/>
                      </a:lnTo>
                      <a:lnTo>
                        <a:pt x="2952" y="1259"/>
                      </a:lnTo>
                      <a:lnTo>
                        <a:pt x="2955" y="1259"/>
                      </a:lnTo>
                      <a:lnTo>
                        <a:pt x="2955" y="1262"/>
                      </a:lnTo>
                      <a:lnTo>
                        <a:pt x="2957" y="1262"/>
                      </a:lnTo>
                      <a:lnTo>
                        <a:pt x="2957" y="1264"/>
                      </a:lnTo>
                      <a:lnTo>
                        <a:pt x="2957" y="1266"/>
                      </a:lnTo>
                      <a:lnTo>
                        <a:pt x="2959" y="1266"/>
                      </a:lnTo>
                      <a:lnTo>
                        <a:pt x="2959" y="1269"/>
                      </a:lnTo>
                      <a:lnTo>
                        <a:pt x="2962" y="1271"/>
                      </a:lnTo>
                      <a:lnTo>
                        <a:pt x="2962" y="1274"/>
                      </a:lnTo>
                      <a:lnTo>
                        <a:pt x="2964" y="1276"/>
                      </a:lnTo>
                      <a:lnTo>
                        <a:pt x="2964" y="1278"/>
                      </a:lnTo>
                      <a:lnTo>
                        <a:pt x="2964" y="1281"/>
                      </a:lnTo>
                      <a:lnTo>
                        <a:pt x="2966" y="1281"/>
                      </a:lnTo>
                      <a:lnTo>
                        <a:pt x="2969" y="1281"/>
                      </a:lnTo>
                      <a:lnTo>
                        <a:pt x="2969" y="1283"/>
                      </a:lnTo>
                      <a:lnTo>
                        <a:pt x="2971" y="1283"/>
                      </a:lnTo>
                      <a:lnTo>
                        <a:pt x="2974" y="1283"/>
                      </a:lnTo>
                      <a:lnTo>
                        <a:pt x="2976" y="1283"/>
                      </a:lnTo>
                      <a:lnTo>
                        <a:pt x="2978" y="1283"/>
                      </a:lnTo>
                      <a:lnTo>
                        <a:pt x="2981" y="1283"/>
                      </a:lnTo>
                      <a:lnTo>
                        <a:pt x="2983" y="1283"/>
                      </a:lnTo>
                      <a:lnTo>
                        <a:pt x="2985" y="1283"/>
                      </a:lnTo>
                      <a:lnTo>
                        <a:pt x="2988" y="1283"/>
                      </a:lnTo>
                      <a:lnTo>
                        <a:pt x="2990" y="1285"/>
                      </a:lnTo>
                      <a:lnTo>
                        <a:pt x="2992" y="1285"/>
                      </a:lnTo>
                      <a:lnTo>
                        <a:pt x="2995" y="1288"/>
                      </a:lnTo>
                      <a:lnTo>
                        <a:pt x="2997" y="1288"/>
                      </a:lnTo>
                      <a:lnTo>
                        <a:pt x="3000" y="1288"/>
                      </a:lnTo>
                      <a:lnTo>
                        <a:pt x="3002" y="1288"/>
                      </a:lnTo>
                      <a:lnTo>
                        <a:pt x="3004" y="1288"/>
                      </a:lnTo>
                      <a:lnTo>
                        <a:pt x="3004" y="1285"/>
                      </a:lnTo>
                      <a:lnTo>
                        <a:pt x="3007" y="1285"/>
                      </a:lnTo>
                      <a:lnTo>
                        <a:pt x="3007" y="1283"/>
                      </a:lnTo>
                      <a:lnTo>
                        <a:pt x="3009" y="1281"/>
                      </a:lnTo>
                      <a:lnTo>
                        <a:pt x="3011" y="1278"/>
                      </a:lnTo>
                      <a:lnTo>
                        <a:pt x="3014" y="1276"/>
                      </a:lnTo>
                      <a:lnTo>
                        <a:pt x="3016" y="1274"/>
                      </a:lnTo>
                      <a:lnTo>
                        <a:pt x="3016" y="1271"/>
                      </a:lnTo>
                      <a:lnTo>
                        <a:pt x="3018" y="1271"/>
                      </a:lnTo>
                      <a:lnTo>
                        <a:pt x="3018" y="1269"/>
                      </a:lnTo>
                      <a:lnTo>
                        <a:pt x="3021" y="1266"/>
                      </a:lnTo>
                      <a:lnTo>
                        <a:pt x="3021" y="1264"/>
                      </a:lnTo>
                      <a:lnTo>
                        <a:pt x="3023" y="1262"/>
                      </a:lnTo>
                      <a:lnTo>
                        <a:pt x="3023" y="1259"/>
                      </a:lnTo>
                      <a:lnTo>
                        <a:pt x="3026" y="1257"/>
                      </a:lnTo>
                      <a:lnTo>
                        <a:pt x="3028" y="1257"/>
                      </a:lnTo>
                      <a:lnTo>
                        <a:pt x="3033" y="1255"/>
                      </a:lnTo>
                      <a:lnTo>
                        <a:pt x="3035" y="1255"/>
                      </a:lnTo>
                      <a:lnTo>
                        <a:pt x="3040" y="1252"/>
                      </a:lnTo>
                      <a:lnTo>
                        <a:pt x="3044" y="1252"/>
                      </a:lnTo>
                      <a:lnTo>
                        <a:pt x="3049" y="1252"/>
                      </a:lnTo>
                      <a:lnTo>
                        <a:pt x="3054" y="1255"/>
                      </a:lnTo>
                      <a:lnTo>
                        <a:pt x="3061" y="1255"/>
                      </a:lnTo>
                      <a:lnTo>
                        <a:pt x="3063" y="1257"/>
                      </a:lnTo>
                      <a:lnTo>
                        <a:pt x="3068" y="1259"/>
                      </a:lnTo>
                      <a:lnTo>
                        <a:pt x="3075" y="1262"/>
                      </a:lnTo>
                      <a:lnTo>
                        <a:pt x="3080" y="1264"/>
                      </a:lnTo>
                      <a:lnTo>
                        <a:pt x="3082" y="1266"/>
                      </a:lnTo>
                      <a:lnTo>
                        <a:pt x="3085" y="1266"/>
                      </a:lnTo>
                      <a:lnTo>
                        <a:pt x="3089" y="1269"/>
                      </a:lnTo>
                      <a:lnTo>
                        <a:pt x="3094" y="1269"/>
                      </a:lnTo>
                      <a:lnTo>
                        <a:pt x="3101" y="1271"/>
                      </a:lnTo>
                      <a:lnTo>
                        <a:pt x="3103" y="1271"/>
                      </a:lnTo>
                      <a:lnTo>
                        <a:pt x="3108" y="1274"/>
                      </a:lnTo>
                      <a:lnTo>
                        <a:pt x="3113" y="1276"/>
                      </a:lnTo>
                      <a:lnTo>
                        <a:pt x="3118" y="1281"/>
                      </a:lnTo>
                      <a:lnTo>
                        <a:pt x="3120" y="1285"/>
                      </a:lnTo>
                      <a:lnTo>
                        <a:pt x="3120" y="1290"/>
                      </a:lnTo>
                      <a:lnTo>
                        <a:pt x="3120" y="1297"/>
                      </a:lnTo>
                      <a:lnTo>
                        <a:pt x="3122" y="1304"/>
                      </a:lnTo>
                      <a:lnTo>
                        <a:pt x="3122" y="1309"/>
                      </a:lnTo>
                      <a:lnTo>
                        <a:pt x="3125" y="1314"/>
                      </a:lnTo>
                      <a:lnTo>
                        <a:pt x="3125" y="1316"/>
                      </a:lnTo>
                      <a:lnTo>
                        <a:pt x="3127" y="1318"/>
                      </a:lnTo>
                      <a:lnTo>
                        <a:pt x="3129" y="1318"/>
                      </a:lnTo>
                      <a:lnTo>
                        <a:pt x="3129" y="1323"/>
                      </a:lnTo>
                      <a:lnTo>
                        <a:pt x="3132" y="1330"/>
                      </a:lnTo>
                      <a:lnTo>
                        <a:pt x="3132" y="1335"/>
                      </a:lnTo>
                      <a:lnTo>
                        <a:pt x="3134" y="1340"/>
                      </a:lnTo>
                      <a:lnTo>
                        <a:pt x="3137" y="1344"/>
                      </a:lnTo>
                      <a:lnTo>
                        <a:pt x="3137" y="1349"/>
                      </a:lnTo>
                      <a:lnTo>
                        <a:pt x="3139" y="1351"/>
                      </a:lnTo>
                      <a:lnTo>
                        <a:pt x="3139" y="1354"/>
                      </a:lnTo>
                      <a:lnTo>
                        <a:pt x="3141" y="1354"/>
                      </a:lnTo>
                      <a:lnTo>
                        <a:pt x="3144" y="1356"/>
                      </a:lnTo>
                      <a:lnTo>
                        <a:pt x="3151" y="1356"/>
                      </a:lnTo>
                      <a:lnTo>
                        <a:pt x="3158" y="1354"/>
                      </a:lnTo>
                      <a:lnTo>
                        <a:pt x="3160" y="1356"/>
                      </a:lnTo>
                      <a:lnTo>
                        <a:pt x="3165" y="1359"/>
                      </a:lnTo>
                      <a:lnTo>
                        <a:pt x="3165" y="1361"/>
                      </a:lnTo>
                      <a:lnTo>
                        <a:pt x="3165" y="1366"/>
                      </a:lnTo>
                      <a:lnTo>
                        <a:pt x="3165" y="1366"/>
                      </a:lnTo>
                      <a:lnTo>
                        <a:pt x="3165" y="1368"/>
                      </a:lnTo>
                      <a:lnTo>
                        <a:pt x="3167" y="1373"/>
                      </a:lnTo>
                      <a:lnTo>
                        <a:pt x="3170" y="1377"/>
                      </a:lnTo>
                      <a:lnTo>
                        <a:pt x="3172" y="1385"/>
                      </a:lnTo>
                      <a:lnTo>
                        <a:pt x="3174" y="1389"/>
                      </a:lnTo>
                      <a:lnTo>
                        <a:pt x="3174" y="1394"/>
                      </a:lnTo>
                      <a:lnTo>
                        <a:pt x="3177" y="1399"/>
                      </a:lnTo>
                      <a:lnTo>
                        <a:pt x="3177" y="1403"/>
                      </a:lnTo>
                      <a:lnTo>
                        <a:pt x="3177" y="1408"/>
                      </a:lnTo>
                      <a:lnTo>
                        <a:pt x="3177" y="1413"/>
                      </a:lnTo>
                      <a:lnTo>
                        <a:pt x="3177" y="1415"/>
                      </a:lnTo>
                      <a:lnTo>
                        <a:pt x="3177" y="1420"/>
                      </a:lnTo>
                      <a:lnTo>
                        <a:pt x="3177" y="1422"/>
                      </a:lnTo>
                      <a:lnTo>
                        <a:pt x="3177" y="1425"/>
                      </a:lnTo>
                      <a:lnTo>
                        <a:pt x="3177" y="1429"/>
                      </a:lnTo>
                      <a:lnTo>
                        <a:pt x="3177" y="1432"/>
                      </a:lnTo>
                      <a:lnTo>
                        <a:pt x="3174" y="1437"/>
                      </a:lnTo>
                      <a:lnTo>
                        <a:pt x="3172" y="1441"/>
                      </a:lnTo>
                      <a:lnTo>
                        <a:pt x="3165" y="1446"/>
                      </a:lnTo>
                      <a:lnTo>
                        <a:pt x="3153" y="1448"/>
                      </a:lnTo>
                      <a:lnTo>
                        <a:pt x="3144" y="1451"/>
                      </a:lnTo>
                      <a:lnTo>
                        <a:pt x="3139" y="1451"/>
                      </a:lnTo>
                      <a:lnTo>
                        <a:pt x="3134" y="1453"/>
                      </a:lnTo>
                      <a:lnTo>
                        <a:pt x="3132" y="1455"/>
                      </a:lnTo>
                      <a:lnTo>
                        <a:pt x="3129" y="1460"/>
                      </a:lnTo>
                      <a:lnTo>
                        <a:pt x="3129" y="1465"/>
                      </a:lnTo>
                      <a:lnTo>
                        <a:pt x="3129" y="1467"/>
                      </a:lnTo>
                      <a:lnTo>
                        <a:pt x="3132" y="1472"/>
                      </a:lnTo>
                      <a:lnTo>
                        <a:pt x="3134" y="1477"/>
                      </a:lnTo>
                      <a:lnTo>
                        <a:pt x="3137" y="1479"/>
                      </a:lnTo>
                      <a:lnTo>
                        <a:pt x="3139" y="1489"/>
                      </a:lnTo>
                      <a:lnTo>
                        <a:pt x="3144" y="1500"/>
                      </a:lnTo>
                      <a:lnTo>
                        <a:pt x="3146" y="1510"/>
                      </a:lnTo>
                      <a:lnTo>
                        <a:pt x="3151" y="1514"/>
                      </a:lnTo>
                      <a:lnTo>
                        <a:pt x="3153" y="1512"/>
                      </a:lnTo>
                      <a:lnTo>
                        <a:pt x="3158" y="1512"/>
                      </a:lnTo>
                      <a:lnTo>
                        <a:pt x="3160" y="1510"/>
                      </a:lnTo>
                      <a:lnTo>
                        <a:pt x="3165" y="1510"/>
                      </a:lnTo>
                      <a:lnTo>
                        <a:pt x="3167" y="1512"/>
                      </a:lnTo>
                      <a:lnTo>
                        <a:pt x="3170" y="1512"/>
                      </a:lnTo>
                      <a:lnTo>
                        <a:pt x="3172" y="1514"/>
                      </a:lnTo>
                      <a:lnTo>
                        <a:pt x="3174" y="1514"/>
                      </a:lnTo>
                      <a:lnTo>
                        <a:pt x="3177" y="1517"/>
                      </a:lnTo>
                      <a:lnTo>
                        <a:pt x="3177" y="1519"/>
                      </a:lnTo>
                      <a:lnTo>
                        <a:pt x="3177" y="1522"/>
                      </a:lnTo>
                      <a:lnTo>
                        <a:pt x="3177" y="1524"/>
                      </a:lnTo>
                      <a:lnTo>
                        <a:pt x="3174" y="1526"/>
                      </a:lnTo>
                      <a:lnTo>
                        <a:pt x="3177" y="1529"/>
                      </a:lnTo>
                      <a:lnTo>
                        <a:pt x="3177" y="1529"/>
                      </a:lnTo>
                      <a:lnTo>
                        <a:pt x="3189" y="1531"/>
                      </a:lnTo>
                      <a:lnTo>
                        <a:pt x="3198" y="1531"/>
                      </a:lnTo>
                      <a:lnTo>
                        <a:pt x="3205" y="1529"/>
                      </a:lnTo>
                      <a:lnTo>
                        <a:pt x="3212" y="1529"/>
                      </a:lnTo>
                      <a:lnTo>
                        <a:pt x="3217" y="1526"/>
                      </a:lnTo>
                      <a:lnTo>
                        <a:pt x="3219" y="1526"/>
                      </a:lnTo>
                      <a:lnTo>
                        <a:pt x="3222" y="1526"/>
                      </a:lnTo>
                      <a:lnTo>
                        <a:pt x="3224" y="1529"/>
                      </a:lnTo>
                      <a:lnTo>
                        <a:pt x="3226" y="1531"/>
                      </a:lnTo>
                      <a:lnTo>
                        <a:pt x="3229" y="1536"/>
                      </a:lnTo>
                      <a:lnTo>
                        <a:pt x="3229" y="1536"/>
                      </a:lnTo>
                      <a:lnTo>
                        <a:pt x="3226" y="1543"/>
                      </a:lnTo>
                      <a:lnTo>
                        <a:pt x="3222" y="1545"/>
                      </a:lnTo>
                      <a:lnTo>
                        <a:pt x="3219" y="1548"/>
                      </a:lnTo>
                      <a:lnTo>
                        <a:pt x="3215" y="1548"/>
                      </a:lnTo>
                      <a:lnTo>
                        <a:pt x="3210" y="1550"/>
                      </a:lnTo>
                      <a:lnTo>
                        <a:pt x="3205" y="1552"/>
                      </a:lnTo>
                      <a:lnTo>
                        <a:pt x="3200" y="1555"/>
                      </a:lnTo>
                      <a:lnTo>
                        <a:pt x="3198" y="1562"/>
                      </a:lnTo>
                      <a:lnTo>
                        <a:pt x="3196" y="1564"/>
                      </a:lnTo>
                      <a:lnTo>
                        <a:pt x="3196" y="1569"/>
                      </a:lnTo>
                      <a:lnTo>
                        <a:pt x="3198" y="1571"/>
                      </a:lnTo>
                      <a:lnTo>
                        <a:pt x="3200" y="1574"/>
                      </a:lnTo>
                      <a:lnTo>
                        <a:pt x="3205" y="1574"/>
                      </a:lnTo>
                      <a:lnTo>
                        <a:pt x="3210" y="1574"/>
                      </a:lnTo>
                      <a:lnTo>
                        <a:pt x="3215" y="1574"/>
                      </a:lnTo>
                      <a:lnTo>
                        <a:pt x="3217" y="1574"/>
                      </a:lnTo>
                      <a:lnTo>
                        <a:pt x="3219" y="1576"/>
                      </a:lnTo>
                      <a:lnTo>
                        <a:pt x="3222" y="1578"/>
                      </a:lnTo>
                      <a:lnTo>
                        <a:pt x="3224" y="1578"/>
                      </a:lnTo>
                      <a:lnTo>
                        <a:pt x="3224" y="1583"/>
                      </a:lnTo>
                      <a:lnTo>
                        <a:pt x="3226" y="1585"/>
                      </a:lnTo>
                      <a:lnTo>
                        <a:pt x="3226" y="1590"/>
                      </a:lnTo>
                      <a:lnTo>
                        <a:pt x="3226" y="1592"/>
                      </a:lnTo>
                      <a:lnTo>
                        <a:pt x="3226" y="1595"/>
                      </a:lnTo>
                      <a:lnTo>
                        <a:pt x="3226" y="1597"/>
                      </a:lnTo>
                      <a:lnTo>
                        <a:pt x="3226" y="1600"/>
                      </a:lnTo>
                      <a:lnTo>
                        <a:pt x="3226" y="1602"/>
                      </a:lnTo>
                      <a:lnTo>
                        <a:pt x="3226" y="1607"/>
                      </a:lnTo>
                      <a:lnTo>
                        <a:pt x="3229" y="1609"/>
                      </a:lnTo>
                      <a:lnTo>
                        <a:pt x="3233" y="1611"/>
                      </a:lnTo>
                      <a:lnTo>
                        <a:pt x="3233" y="1616"/>
                      </a:lnTo>
                      <a:lnTo>
                        <a:pt x="3240" y="1618"/>
                      </a:lnTo>
                      <a:lnTo>
                        <a:pt x="3243" y="1621"/>
                      </a:lnTo>
                      <a:lnTo>
                        <a:pt x="3248" y="1623"/>
                      </a:lnTo>
                      <a:lnTo>
                        <a:pt x="3248" y="1626"/>
                      </a:lnTo>
                      <a:lnTo>
                        <a:pt x="3248" y="1628"/>
                      </a:lnTo>
                      <a:lnTo>
                        <a:pt x="3248" y="1633"/>
                      </a:lnTo>
                      <a:lnTo>
                        <a:pt x="3248" y="1637"/>
                      </a:lnTo>
                      <a:lnTo>
                        <a:pt x="3243" y="1640"/>
                      </a:lnTo>
                      <a:lnTo>
                        <a:pt x="3240" y="1644"/>
                      </a:lnTo>
                      <a:lnTo>
                        <a:pt x="3240" y="1647"/>
                      </a:lnTo>
                      <a:lnTo>
                        <a:pt x="3240" y="1649"/>
                      </a:lnTo>
                      <a:lnTo>
                        <a:pt x="3240" y="1652"/>
                      </a:lnTo>
                      <a:lnTo>
                        <a:pt x="3245" y="1656"/>
                      </a:lnTo>
                      <a:lnTo>
                        <a:pt x="3248" y="1661"/>
                      </a:lnTo>
                      <a:lnTo>
                        <a:pt x="3248" y="1663"/>
                      </a:lnTo>
                      <a:lnTo>
                        <a:pt x="3250" y="1666"/>
                      </a:lnTo>
                      <a:lnTo>
                        <a:pt x="3250" y="1668"/>
                      </a:lnTo>
                      <a:lnTo>
                        <a:pt x="3248" y="1668"/>
                      </a:lnTo>
                      <a:lnTo>
                        <a:pt x="3243" y="1670"/>
                      </a:lnTo>
                      <a:lnTo>
                        <a:pt x="3240" y="1673"/>
                      </a:lnTo>
                      <a:lnTo>
                        <a:pt x="3240" y="1675"/>
                      </a:lnTo>
                      <a:lnTo>
                        <a:pt x="3238" y="1680"/>
                      </a:lnTo>
                      <a:lnTo>
                        <a:pt x="3238" y="1685"/>
                      </a:lnTo>
                      <a:lnTo>
                        <a:pt x="3236" y="1687"/>
                      </a:lnTo>
                      <a:lnTo>
                        <a:pt x="3236" y="1689"/>
                      </a:lnTo>
                      <a:lnTo>
                        <a:pt x="3236" y="1694"/>
                      </a:lnTo>
                      <a:lnTo>
                        <a:pt x="3238" y="1699"/>
                      </a:lnTo>
                      <a:lnTo>
                        <a:pt x="3238" y="1701"/>
                      </a:lnTo>
                      <a:lnTo>
                        <a:pt x="3243" y="1703"/>
                      </a:lnTo>
                      <a:lnTo>
                        <a:pt x="3243" y="1703"/>
                      </a:lnTo>
                      <a:lnTo>
                        <a:pt x="3245" y="1706"/>
                      </a:lnTo>
                      <a:lnTo>
                        <a:pt x="3248" y="1708"/>
                      </a:lnTo>
                      <a:lnTo>
                        <a:pt x="3248" y="1713"/>
                      </a:lnTo>
                      <a:lnTo>
                        <a:pt x="3250" y="1718"/>
                      </a:lnTo>
                      <a:lnTo>
                        <a:pt x="3250" y="1720"/>
                      </a:lnTo>
                      <a:lnTo>
                        <a:pt x="3252" y="1722"/>
                      </a:lnTo>
                      <a:lnTo>
                        <a:pt x="3255" y="1725"/>
                      </a:lnTo>
                      <a:lnTo>
                        <a:pt x="3257" y="1727"/>
                      </a:lnTo>
                      <a:lnTo>
                        <a:pt x="3259" y="1729"/>
                      </a:lnTo>
                      <a:lnTo>
                        <a:pt x="3259" y="1732"/>
                      </a:lnTo>
                      <a:lnTo>
                        <a:pt x="3262" y="1737"/>
                      </a:lnTo>
                      <a:lnTo>
                        <a:pt x="3264" y="1739"/>
                      </a:lnTo>
                      <a:lnTo>
                        <a:pt x="3266" y="1744"/>
                      </a:lnTo>
                      <a:lnTo>
                        <a:pt x="3271" y="1746"/>
                      </a:lnTo>
                      <a:lnTo>
                        <a:pt x="3274" y="1748"/>
                      </a:lnTo>
                      <a:lnTo>
                        <a:pt x="3276" y="1751"/>
                      </a:lnTo>
                      <a:lnTo>
                        <a:pt x="3276" y="1755"/>
                      </a:lnTo>
                      <a:lnTo>
                        <a:pt x="3276" y="1758"/>
                      </a:lnTo>
                      <a:lnTo>
                        <a:pt x="3276" y="1760"/>
                      </a:lnTo>
                      <a:lnTo>
                        <a:pt x="3276" y="1760"/>
                      </a:lnTo>
                      <a:lnTo>
                        <a:pt x="3274" y="1763"/>
                      </a:lnTo>
                      <a:lnTo>
                        <a:pt x="3271" y="1765"/>
                      </a:lnTo>
                      <a:lnTo>
                        <a:pt x="3269" y="1765"/>
                      </a:lnTo>
                      <a:lnTo>
                        <a:pt x="3266" y="1765"/>
                      </a:lnTo>
                      <a:lnTo>
                        <a:pt x="3262" y="1763"/>
                      </a:lnTo>
                      <a:lnTo>
                        <a:pt x="3259" y="1760"/>
                      </a:lnTo>
                      <a:lnTo>
                        <a:pt x="3257" y="1760"/>
                      </a:lnTo>
                      <a:lnTo>
                        <a:pt x="3255" y="1760"/>
                      </a:lnTo>
                      <a:lnTo>
                        <a:pt x="3252" y="1760"/>
                      </a:lnTo>
                      <a:lnTo>
                        <a:pt x="3250" y="1760"/>
                      </a:lnTo>
                      <a:lnTo>
                        <a:pt x="3250" y="1765"/>
                      </a:lnTo>
                      <a:lnTo>
                        <a:pt x="3248" y="1767"/>
                      </a:lnTo>
                      <a:lnTo>
                        <a:pt x="3245" y="1772"/>
                      </a:lnTo>
                      <a:lnTo>
                        <a:pt x="3243" y="1772"/>
                      </a:lnTo>
                      <a:lnTo>
                        <a:pt x="3240" y="1774"/>
                      </a:lnTo>
                      <a:lnTo>
                        <a:pt x="3236" y="1777"/>
                      </a:lnTo>
                      <a:lnTo>
                        <a:pt x="3233" y="1781"/>
                      </a:lnTo>
                      <a:lnTo>
                        <a:pt x="3233" y="1784"/>
                      </a:lnTo>
                      <a:lnTo>
                        <a:pt x="3231" y="1786"/>
                      </a:lnTo>
                      <a:lnTo>
                        <a:pt x="3229" y="1789"/>
                      </a:lnTo>
                      <a:lnTo>
                        <a:pt x="3226" y="1789"/>
                      </a:lnTo>
                      <a:lnTo>
                        <a:pt x="3222" y="1786"/>
                      </a:lnTo>
                      <a:lnTo>
                        <a:pt x="3219" y="1786"/>
                      </a:lnTo>
                      <a:lnTo>
                        <a:pt x="3217" y="1784"/>
                      </a:lnTo>
                      <a:lnTo>
                        <a:pt x="3215" y="1781"/>
                      </a:lnTo>
                      <a:lnTo>
                        <a:pt x="3215" y="1779"/>
                      </a:lnTo>
                      <a:lnTo>
                        <a:pt x="3217" y="1777"/>
                      </a:lnTo>
                      <a:lnTo>
                        <a:pt x="3219" y="1777"/>
                      </a:lnTo>
                      <a:lnTo>
                        <a:pt x="3222" y="1777"/>
                      </a:lnTo>
                      <a:lnTo>
                        <a:pt x="3224" y="1777"/>
                      </a:lnTo>
                      <a:lnTo>
                        <a:pt x="3226" y="1774"/>
                      </a:lnTo>
                      <a:lnTo>
                        <a:pt x="3226" y="1772"/>
                      </a:lnTo>
                      <a:lnTo>
                        <a:pt x="3224" y="1767"/>
                      </a:lnTo>
                      <a:lnTo>
                        <a:pt x="3224" y="1765"/>
                      </a:lnTo>
                      <a:lnTo>
                        <a:pt x="3222" y="1763"/>
                      </a:lnTo>
                      <a:lnTo>
                        <a:pt x="3219" y="1763"/>
                      </a:lnTo>
                      <a:lnTo>
                        <a:pt x="3217" y="1763"/>
                      </a:lnTo>
                      <a:lnTo>
                        <a:pt x="3215" y="1765"/>
                      </a:lnTo>
                      <a:lnTo>
                        <a:pt x="3212" y="1767"/>
                      </a:lnTo>
                      <a:lnTo>
                        <a:pt x="3207" y="1767"/>
                      </a:lnTo>
                      <a:lnTo>
                        <a:pt x="3203" y="1770"/>
                      </a:lnTo>
                      <a:lnTo>
                        <a:pt x="3200" y="1770"/>
                      </a:lnTo>
                      <a:lnTo>
                        <a:pt x="3198" y="1772"/>
                      </a:lnTo>
                      <a:lnTo>
                        <a:pt x="3193" y="1774"/>
                      </a:lnTo>
                      <a:lnTo>
                        <a:pt x="3186" y="1777"/>
                      </a:lnTo>
                      <a:lnTo>
                        <a:pt x="3184" y="1777"/>
                      </a:lnTo>
                      <a:lnTo>
                        <a:pt x="3181" y="1779"/>
                      </a:lnTo>
                      <a:lnTo>
                        <a:pt x="3179" y="1781"/>
                      </a:lnTo>
                      <a:lnTo>
                        <a:pt x="3179" y="1784"/>
                      </a:lnTo>
                      <a:lnTo>
                        <a:pt x="3179" y="1786"/>
                      </a:lnTo>
                      <a:lnTo>
                        <a:pt x="3181" y="1789"/>
                      </a:lnTo>
                      <a:lnTo>
                        <a:pt x="3181" y="1791"/>
                      </a:lnTo>
                      <a:lnTo>
                        <a:pt x="3179" y="1793"/>
                      </a:lnTo>
                      <a:lnTo>
                        <a:pt x="3177" y="1796"/>
                      </a:lnTo>
                      <a:lnTo>
                        <a:pt x="3177" y="1796"/>
                      </a:lnTo>
                      <a:lnTo>
                        <a:pt x="3170" y="1796"/>
                      </a:lnTo>
                      <a:lnTo>
                        <a:pt x="3167" y="1796"/>
                      </a:lnTo>
                      <a:lnTo>
                        <a:pt x="3165" y="1793"/>
                      </a:lnTo>
                      <a:lnTo>
                        <a:pt x="3163" y="1793"/>
                      </a:lnTo>
                      <a:lnTo>
                        <a:pt x="3163" y="1789"/>
                      </a:lnTo>
                      <a:lnTo>
                        <a:pt x="3163" y="1786"/>
                      </a:lnTo>
                      <a:lnTo>
                        <a:pt x="3163" y="1784"/>
                      </a:lnTo>
                      <a:lnTo>
                        <a:pt x="3165" y="1784"/>
                      </a:lnTo>
                      <a:lnTo>
                        <a:pt x="3165" y="1781"/>
                      </a:lnTo>
                      <a:lnTo>
                        <a:pt x="3165" y="1779"/>
                      </a:lnTo>
                      <a:lnTo>
                        <a:pt x="3163" y="1777"/>
                      </a:lnTo>
                      <a:lnTo>
                        <a:pt x="3160" y="1774"/>
                      </a:lnTo>
                      <a:lnTo>
                        <a:pt x="3160" y="1772"/>
                      </a:lnTo>
                      <a:lnTo>
                        <a:pt x="3160" y="1770"/>
                      </a:lnTo>
                      <a:lnTo>
                        <a:pt x="3158" y="1770"/>
                      </a:lnTo>
                      <a:lnTo>
                        <a:pt x="3155" y="1772"/>
                      </a:lnTo>
                      <a:lnTo>
                        <a:pt x="3155" y="1774"/>
                      </a:lnTo>
                      <a:lnTo>
                        <a:pt x="3155" y="1777"/>
                      </a:lnTo>
                      <a:lnTo>
                        <a:pt x="3153" y="1777"/>
                      </a:lnTo>
                      <a:lnTo>
                        <a:pt x="3151" y="1779"/>
                      </a:lnTo>
                      <a:lnTo>
                        <a:pt x="3148" y="1779"/>
                      </a:lnTo>
                      <a:lnTo>
                        <a:pt x="3144" y="1779"/>
                      </a:lnTo>
                      <a:lnTo>
                        <a:pt x="3141" y="1779"/>
                      </a:lnTo>
                      <a:lnTo>
                        <a:pt x="3139" y="1777"/>
                      </a:lnTo>
                      <a:lnTo>
                        <a:pt x="3137" y="1777"/>
                      </a:lnTo>
                      <a:lnTo>
                        <a:pt x="3134" y="1777"/>
                      </a:lnTo>
                      <a:lnTo>
                        <a:pt x="3129" y="1779"/>
                      </a:lnTo>
                      <a:lnTo>
                        <a:pt x="3127" y="1781"/>
                      </a:lnTo>
                      <a:lnTo>
                        <a:pt x="3125" y="1786"/>
                      </a:lnTo>
                      <a:lnTo>
                        <a:pt x="3122" y="1789"/>
                      </a:lnTo>
                      <a:lnTo>
                        <a:pt x="3122" y="1791"/>
                      </a:lnTo>
                      <a:lnTo>
                        <a:pt x="3120" y="1791"/>
                      </a:lnTo>
                      <a:lnTo>
                        <a:pt x="3120" y="1791"/>
                      </a:lnTo>
                      <a:lnTo>
                        <a:pt x="3115" y="1789"/>
                      </a:lnTo>
                      <a:lnTo>
                        <a:pt x="3113" y="1786"/>
                      </a:lnTo>
                      <a:lnTo>
                        <a:pt x="3111" y="1784"/>
                      </a:lnTo>
                      <a:lnTo>
                        <a:pt x="3111" y="1779"/>
                      </a:lnTo>
                      <a:lnTo>
                        <a:pt x="3108" y="1779"/>
                      </a:lnTo>
                      <a:lnTo>
                        <a:pt x="3106" y="1779"/>
                      </a:lnTo>
                      <a:lnTo>
                        <a:pt x="3103" y="1779"/>
                      </a:lnTo>
                      <a:lnTo>
                        <a:pt x="3101" y="1781"/>
                      </a:lnTo>
                      <a:lnTo>
                        <a:pt x="3101" y="1786"/>
                      </a:lnTo>
                      <a:lnTo>
                        <a:pt x="3099" y="1789"/>
                      </a:lnTo>
                      <a:lnTo>
                        <a:pt x="3096" y="1791"/>
                      </a:lnTo>
                      <a:lnTo>
                        <a:pt x="3096" y="1793"/>
                      </a:lnTo>
                      <a:lnTo>
                        <a:pt x="3092" y="1798"/>
                      </a:lnTo>
                      <a:lnTo>
                        <a:pt x="3085" y="1803"/>
                      </a:lnTo>
                      <a:lnTo>
                        <a:pt x="3082" y="1805"/>
                      </a:lnTo>
                      <a:lnTo>
                        <a:pt x="3080" y="1805"/>
                      </a:lnTo>
                      <a:lnTo>
                        <a:pt x="3075" y="1812"/>
                      </a:lnTo>
                      <a:lnTo>
                        <a:pt x="3073" y="1815"/>
                      </a:lnTo>
                      <a:lnTo>
                        <a:pt x="3070" y="1817"/>
                      </a:lnTo>
                      <a:lnTo>
                        <a:pt x="3068" y="1817"/>
                      </a:lnTo>
                      <a:lnTo>
                        <a:pt x="3063" y="1817"/>
                      </a:lnTo>
                      <a:lnTo>
                        <a:pt x="3063" y="1817"/>
                      </a:lnTo>
                      <a:lnTo>
                        <a:pt x="3061" y="1817"/>
                      </a:lnTo>
                      <a:lnTo>
                        <a:pt x="3059" y="1817"/>
                      </a:lnTo>
                      <a:lnTo>
                        <a:pt x="3056" y="1815"/>
                      </a:lnTo>
                      <a:lnTo>
                        <a:pt x="3056" y="1810"/>
                      </a:lnTo>
                      <a:lnTo>
                        <a:pt x="3056" y="1805"/>
                      </a:lnTo>
                      <a:lnTo>
                        <a:pt x="3056" y="1803"/>
                      </a:lnTo>
                      <a:lnTo>
                        <a:pt x="3061" y="1800"/>
                      </a:lnTo>
                      <a:lnTo>
                        <a:pt x="3061" y="1798"/>
                      </a:lnTo>
                      <a:lnTo>
                        <a:pt x="3059" y="1796"/>
                      </a:lnTo>
                      <a:lnTo>
                        <a:pt x="3049" y="1798"/>
                      </a:lnTo>
                      <a:lnTo>
                        <a:pt x="3042" y="1800"/>
                      </a:lnTo>
                      <a:lnTo>
                        <a:pt x="3026" y="1807"/>
                      </a:lnTo>
                      <a:lnTo>
                        <a:pt x="3021" y="1810"/>
                      </a:lnTo>
                      <a:lnTo>
                        <a:pt x="3016" y="1812"/>
                      </a:lnTo>
                      <a:lnTo>
                        <a:pt x="3014" y="1817"/>
                      </a:lnTo>
                      <a:lnTo>
                        <a:pt x="3014" y="1817"/>
                      </a:lnTo>
                      <a:lnTo>
                        <a:pt x="3014" y="1822"/>
                      </a:lnTo>
                      <a:lnTo>
                        <a:pt x="3014" y="1826"/>
                      </a:lnTo>
                      <a:lnTo>
                        <a:pt x="3014" y="1831"/>
                      </a:lnTo>
                      <a:lnTo>
                        <a:pt x="3018" y="1838"/>
                      </a:lnTo>
                      <a:lnTo>
                        <a:pt x="3018" y="1841"/>
                      </a:lnTo>
                      <a:lnTo>
                        <a:pt x="3021" y="1841"/>
                      </a:lnTo>
                      <a:lnTo>
                        <a:pt x="3023" y="1841"/>
                      </a:lnTo>
                      <a:lnTo>
                        <a:pt x="3026" y="1838"/>
                      </a:lnTo>
                      <a:lnTo>
                        <a:pt x="3028" y="1838"/>
                      </a:lnTo>
                      <a:lnTo>
                        <a:pt x="3030" y="1836"/>
                      </a:lnTo>
                      <a:lnTo>
                        <a:pt x="3033" y="1836"/>
                      </a:lnTo>
                      <a:lnTo>
                        <a:pt x="3035" y="1836"/>
                      </a:lnTo>
                      <a:lnTo>
                        <a:pt x="3035" y="1838"/>
                      </a:lnTo>
                      <a:lnTo>
                        <a:pt x="3037" y="1841"/>
                      </a:lnTo>
                      <a:lnTo>
                        <a:pt x="3037" y="1843"/>
                      </a:lnTo>
                      <a:lnTo>
                        <a:pt x="3035" y="1845"/>
                      </a:lnTo>
                      <a:lnTo>
                        <a:pt x="3035" y="1848"/>
                      </a:lnTo>
                      <a:lnTo>
                        <a:pt x="3033" y="1852"/>
                      </a:lnTo>
                      <a:lnTo>
                        <a:pt x="3030" y="1852"/>
                      </a:lnTo>
                      <a:lnTo>
                        <a:pt x="3030" y="1855"/>
                      </a:lnTo>
                      <a:lnTo>
                        <a:pt x="3030" y="1857"/>
                      </a:lnTo>
                      <a:lnTo>
                        <a:pt x="3028" y="1857"/>
                      </a:lnTo>
                      <a:lnTo>
                        <a:pt x="3023" y="1859"/>
                      </a:lnTo>
                      <a:lnTo>
                        <a:pt x="3018" y="1862"/>
                      </a:lnTo>
                      <a:lnTo>
                        <a:pt x="3016" y="1862"/>
                      </a:lnTo>
                      <a:lnTo>
                        <a:pt x="3011" y="1857"/>
                      </a:lnTo>
                      <a:lnTo>
                        <a:pt x="3007" y="1855"/>
                      </a:lnTo>
                      <a:lnTo>
                        <a:pt x="3007" y="1852"/>
                      </a:lnTo>
                      <a:lnTo>
                        <a:pt x="3004" y="1855"/>
                      </a:lnTo>
                      <a:lnTo>
                        <a:pt x="3004" y="1857"/>
                      </a:lnTo>
                      <a:lnTo>
                        <a:pt x="3004" y="1859"/>
                      </a:lnTo>
                      <a:lnTo>
                        <a:pt x="3004" y="1862"/>
                      </a:lnTo>
                      <a:lnTo>
                        <a:pt x="3007" y="1864"/>
                      </a:lnTo>
                      <a:lnTo>
                        <a:pt x="3007" y="1866"/>
                      </a:lnTo>
                      <a:lnTo>
                        <a:pt x="3009" y="1869"/>
                      </a:lnTo>
                      <a:lnTo>
                        <a:pt x="3011" y="1871"/>
                      </a:lnTo>
                      <a:lnTo>
                        <a:pt x="3014" y="1874"/>
                      </a:lnTo>
                      <a:lnTo>
                        <a:pt x="3014" y="1878"/>
                      </a:lnTo>
                      <a:lnTo>
                        <a:pt x="3011" y="1883"/>
                      </a:lnTo>
                      <a:lnTo>
                        <a:pt x="3011" y="1885"/>
                      </a:lnTo>
                      <a:lnTo>
                        <a:pt x="3011" y="1890"/>
                      </a:lnTo>
                      <a:lnTo>
                        <a:pt x="3011" y="1892"/>
                      </a:lnTo>
                      <a:lnTo>
                        <a:pt x="3011" y="1895"/>
                      </a:lnTo>
                      <a:lnTo>
                        <a:pt x="3014" y="1897"/>
                      </a:lnTo>
                      <a:lnTo>
                        <a:pt x="3016" y="1900"/>
                      </a:lnTo>
                      <a:lnTo>
                        <a:pt x="3021" y="1900"/>
                      </a:lnTo>
                      <a:lnTo>
                        <a:pt x="3023" y="1900"/>
                      </a:lnTo>
                      <a:lnTo>
                        <a:pt x="3026" y="1897"/>
                      </a:lnTo>
                      <a:lnTo>
                        <a:pt x="3028" y="1897"/>
                      </a:lnTo>
                      <a:lnTo>
                        <a:pt x="3030" y="1897"/>
                      </a:lnTo>
                      <a:lnTo>
                        <a:pt x="3030" y="1900"/>
                      </a:lnTo>
                      <a:lnTo>
                        <a:pt x="3030" y="1902"/>
                      </a:lnTo>
                      <a:lnTo>
                        <a:pt x="3030" y="1907"/>
                      </a:lnTo>
                      <a:lnTo>
                        <a:pt x="3030" y="1911"/>
                      </a:lnTo>
                      <a:lnTo>
                        <a:pt x="3028" y="1911"/>
                      </a:lnTo>
                      <a:lnTo>
                        <a:pt x="3028" y="1914"/>
                      </a:lnTo>
                      <a:lnTo>
                        <a:pt x="3026" y="1918"/>
                      </a:lnTo>
                      <a:lnTo>
                        <a:pt x="3023" y="1921"/>
                      </a:lnTo>
                      <a:lnTo>
                        <a:pt x="3021" y="1923"/>
                      </a:lnTo>
                      <a:lnTo>
                        <a:pt x="3018" y="1923"/>
                      </a:lnTo>
                      <a:lnTo>
                        <a:pt x="3014" y="1923"/>
                      </a:lnTo>
                      <a:lnTo>
                        <a:pt x="3009" y="1923"/>
                      </a:lnTo>
                      <a:lnTo>
                        <a:pt x="3007" y="1923"/>
                      </a:lnTo>
                      <a:lnTo>
                        <a:pt x="3004" y="1926"/>
                      </a:lnTo>
                      <a:lnTo>
                        <a:pt x="3002" y="1926"/>
                      </a:lnTo>
                      <a:lnTo>
                        <a:pt x="3000" y="1928"/>
                      </a:lnTo>
                      <a:lnTo>
                        <a:pt x="3000" y="1930"/>
                      </a:lnTo>
                      <a:lnTo>
                        <a:pt x="2997" y="1935"/>
                      </a:lnTo>
                      <a:lnTo>
                        <a:pt x="2997" y="1937"/>
                      </a:lnTo>
                      <a:lnTo>
                        <a:pt x="2995" y="1940"/>
                      </a:lnTo>
                      <a:lnTo>
                        <a:pt x="2992" y="1940"/>
                      </a:lnTo>
                      <a:lnTo>
                        <a:pt x="2990" y="1937"/>
                      </a:lnTo>
                      <a:lnTo>
                        <a:pt x="2988" y="1937"/>
                      </a:lnTo>
                      <a:lnTo>
                        <a:pt x="2988" y="1933"/>
                      </a:lnTo>
                      <a:lnTo>
                        <a:pt x="2988" y="1930"/>
                      </a:lnTo>
                      <a:lnTo>
                        <a:pt x="2988" y="1930"/>
                      </a:lnTo>
                      <a:lnTo>
                        <a:pt x="2988" y="1928"/>
                      </a:lnTo>
                      <a:lnTo>
                        <a:pt x="2985" y="1926"/>
                      </a:lnTo>
                      <a:lnTo>
                        <a:pt x="2983" y="1928"/>
                      </a:lnTo>
                      <a:lnTo>
                        <a:pt x="2981" y="1930"/>
                      </a:lnTo>
                      <a:lnTo>
                        <a:pt x="2978" y="1935"/>
                      </a:lnTo>
                      <a:lnTo>
                        <a:pt x="2976" y="1940"/>
                      </a:lnTo>
                      <a:lnTo>
                        <a:pt x="2976" y="1944"/>
                      </a:lnTo>
                      <a:lnTo>
                        <a:pt x="2976" y="1949"/>
                      </a:lnTo>
                      <a:lnTo>
                        <a:pt x="2976" y="1954"/>
                      </a:lnTo>
                      <a:lnTo>
                        <a:pt x="2976" y="1961"/>
                      </a:lnTo>
                      <a:lnTo>
                        <a:pt x="2978" y="1963"/>
                      </a:lnTo>
                      <a:lnTo>
                        <a:pt x="2981" y="1963"/>
                      </a:lnTo>
                      <a:lnTo>
                        <a:pt x="2985" y="1963"/>
                      </a:lnTo>
                      <a:lnTo>
                        <a:pt x="2988" y="1963"/>
                      </a:lnTo>
                      <a:lnTo>
                        <a:pt x="2990" y="1963"/>
                      </a:lnTo>
                      <a:lnTo>
                        <a:pt x="2990" y="1968"/>
                      </a:lnTo>
                      <a:lnTo>
                        <a:pt x="2990" y="1970"/>
                      </a:lnTo>
                      <a:lnTo>
                        <a:pt x="2988" y="1973"/>
                      </a:lnTo>
                      <a:lnTo>
                        <a:pt x="2988" y="1975"/>
                      </a:lnTo>
                      <a:lnTo>
                        <a:pt x="2988" y="1980"/>
                      </a:lnTo>
                      <a:lnTo>
                        <a:pt x="2985" y="1982"/>
                      </a:lnTo>
                      <a:lnTo>
                        <a:pt x="2988" y="1987"/>
                      </a:lnTo>
                      <a:lnTo>
                        <a:pt x="2988" y="1989"/>
                      </a:lnTo>
                      <a:lnTo>
                        <a:pt x="2990" y="1994"/>
                      </a:lnTo>
                      <a:lnTo>
                        <a:pt x="2992" y="1996"/>
                      </a:lnTo>
                      <a:lnTo>
                        <a:pt x="2997" y="1999"/>
                      </a:lnTo>
                      <a:lnTo>
                        <a:pt x="3000" y="2004"/>
                      </a:lnTo>
                      <a:lnTo>
                        <a:pt x="3002" y="2006"/>
                      </a:lnTo>
                      <a:lnTo>
                        <a:pt x="3002" y="2008"/>
                      </a:lnTo>
                      <a:lnTo>
                        <a:pt x="3007" y="2008"/>
                      </a:lnTo>
                      <a:lnTo>
                        <a:pt x="3007" y="2006"/>
                      </a:lnTo>
                      <a:lnTo>
                        <a:pt x="3011" y="2008"/>
                      </a:lnTo>
                      <a:lnTo>
                        <a:pt x="3014" y="2008"/>
                      </a:lnTo>
                      <a:lnTo>
                        <a:pt x="3018" y="2011"/>
                      </a:lnTo>
                      <a:lnTo>
                        <a:pt x="3023" y="2013"/>
                      </a:lnTo>
                      <a:lnTo>
                        <a:pt x="3026" y="2015"/>
                      </a:lnTo>
                      <a:lnTo>
                        <a:pt x="3035" y="2020"/>
                      </a:lnTo>
                      <a:lnTo>
                        <a:pt x="3037" y="2022"/>
                      </a:lnTo>
                      <a:lnTo>
                        <a:pt x="3040" y="2025"/>
                      </a:lnTo>
                      <a:lnTo>
                        <a:pt x="3044" y="2032"/>
                      </a:lnTo>
                      <a:lnTo>
                        <a:pt x="3044" y="2034"/>
                      </a:lnTo>
                      <a:lnTo>
                        <a:pt x="3049" y="2041"/>
                      </a:lnTo>
                      <a:lnTo>
                        <a:pt x="3054" y="2046"/>
                      </a:lnTo>
                      <a:lnTo>
                        <a:pt x="3056" y="2051"/>
                      </a:lnTo>
                      <a:lnTo>
                        <a:pt x="3059" y="2055"/>
                      </a:lnTo>
                      <a:lnTo>
                        <a:pt x="3059" y="2058"/>
                      </a:lnTo>
                      <a:lnTo>
                        <a:pt x="3061" y="2060"/>
                      </a:lnTo>
                      <a:lnTo>
                        <a:pt x="3061" y="2065"/>
                      </a:lnTo>
                      <a:lnTo>
                        <a:pt x="3063" y="2067"/>
                      </a:lnTo>
                      <a:lnTo>
                        <a:pt x="3063" y="2070"/>
                      </a:lnTo>
                      <a:lnTo>
                        <a:pt x="3063" y="2072"/>
                      </a:lnTo>
                      <a:lnTo>
                        <a:pt x="3063" y="2074"/>
                      </a:lnTo>
                      <a:lnTo>
                        <a:pt x="3063" y="2077"/>
                      </a:lnTo>
                      <a:lnTo>
                        <a:pt x="3063" y="2079"/>
                      </a:lnTo>
                      <a:lnTo>
                        <a:pt x="3063" y="2081"/>
                      </a:lnTo>
                      <a:lnTo>
                        <a:pt x="3063" y="2084"/>
                      </a:lnTo>
                      <a:lnTo>
                        <a:pt x="3061" y="2084"/>
                      </a:lnTo>
                      <a:lnTo>
                        <a:pt x="3059" y="2086"/>
                      </a:lnTo>
                      <a:lnTo>
                        <a:pt x="3056" y="2089"/>
                      </a:lnTo>
                      <a:lnTo>
                        <a:pt x="3054" y="2089"/>
                      </a:lnTo>
                      <a:lnTo>
                        <a:pt x="3052" y="2091"/>
                      </a:lnTo>
                      <a:lnTo>
                        <a:pt x="3049" y="2091"/>
                      </a:lnTo>
                      <a:lnTo>
                        <a:pt x="3047" y="2091"/>
                      </a:lnTo>
                      <a:lnTo>
                        <a:pt x="3044" y="2091"/>
                      </a:lnTo>
                      <a:lnTo>
                        <a:pt x="3044" y="2089"/>
                      </a:lnTo>
                      <a:lnTo>
                        <a:pt x="3040" y="2089"/>
                      </a:lnTo>
                      <a:lnTo>
                        <a:pt x="3037" y="2089"/>
                      </a:lnTo>
                      <a:lnTo>
                        <a:pt x="3033" y="2091"/>
                      </a:lnTo>
                      <a:lnTo>
                        <a:pt x="3030" y="2091"/>
                      </a:lnTo>
                      <a:lnTo>
                        <a:pt x="3028" y="2093"/>
                      </a:lnTo>
                      <a:lnTo>
                        <a:pt x="3026" y="2096"/>
                      </a:lnTo>
                      <a:lnTo>
                        <a:pt x="3023" y="2098"/>
                      </a:lnTo>
                      <a:lnTo>
                        <a:pt x="3023" y="2100"/>
                      </a:lnTo>
                      <a:lnTo>
                        <a:pt x="3021" y="2100"/>
                      </a:lnTo>
                      <a:lnTo>
                        <a:pt x="3021" y="2103"/>
                      </a:lnTo>
                      <a:lnTo>
                        <a:pt x="3021" y="2105"/>
                      </a:lnTo>
                      <a:lnTo>
                        <a:pt x="3021" y="2107"/>
                      </a:lnTo>
                      <a:lnTo>
                        <a:pt x="3021" y="2110"/>
                      </a:lnTo>
                      <a:lnTo>
                        <a:pt x="3023" y="2110"/>
                      </a:lnTo>
                      <a:lnTo>
                        <a:pt x="3023" y="2115"/>
                      </a:lnTo>
                      <a:lnTo>
                        <a:pt x="3026" y="2117"/>
                      </a:lnTo>
                      <a:lnTo>
                        <a:pt x="3028" y="2117"/>
                      </a:lnTo>
                      <a:lnTo>
                        <a:pt x="3030" y="2119"/>
                      </a:lnTo>
                      <a:lnTo>
                        <a:pt x="3033" y="2122"/>
                      </a:lnTo>
                      <a:lnTo>
                        <a:pt x="3033" y="2124"/>
                      </a:lnTo>
                      <a:lnTo>
                        <a:pt x="3033" y="2126"/>
                      </a:lnTo>
                      <a:lnTo>
                        <a:pt x="3030" y="2126"/>
                      </a:lnTo>
                      <a:lnTo>
                        <a:pt x="3030" y="2129"/>
                      </a:lnTo>
                      <a:lnTo>
                        <a:pt x="3028" y="2129"/>
                      </a:lnTo>
                      <a:lnTo>
                        <a:pt x="3026" y="2129"/>
                      </a:lnTo>
                      <a:lnTo>
                        <a:pt x="3026" y="2131"/>
                      </a:lnTo>
                      <a:lnTo>
                        <a:pt x="3023" y="2131"/>
                      </a:lnTo>
                      <a:lnTo>
                        <a:pt x="3023" y="2133"/>
                      </a:lnTo>
                      <a:lnTo>
                        <a:pt x="3021" y="2133"/>
                      </a:lnTo>
                      <a:lnTo>
                        <a:pt x="3021" y="2136"/>
                      </a:lnTo>
                      <a:lnTo>
                        <a:pt x="3021" y="2141"/>
                      </a:lnTo>
                      <a:lnTo>
                        <a:pt x="3021" y="2143"/>
                      </a:lnTo>
                      <a:lnTo>
                        <a:pt x="3021" y="2148"/>
                      </a:lnTo>
                      <a:lnTo>
                        <a:pt x="3018" y="2150"/>
                      </a:lnTo>
                      <a:lnTo>
                        <a:pt x="3018" y="2152"/>
                      </a:lnTo>
                      <a:lnTo>
                        <a:pt x="3016" y="2155"/>
                      </a:lnTo>
                      <a:lnTo>
                        <a:pt x="3016" y="2157"/>
                      </a:lnTo>
                      <a:lnTo>
                        <a:pt x="3014" y="2157"/>
                      </a:lnTo>
                      <a:lnTo>
                        <a:pt x="3014" y="2159"/>
                      </a:lnTo>
                      <a:lnTo>
                        <a:pt x="3014" y="2162"/>
                      </a:lnTo>
                      <a:lnTo>
                        <a:pt x="3016" y="2164"/>
                      </a:lnTo>
                      <a:lnTo>
                        <a:pt x="3016" y="2167"/>
                      </a:lnTo>
                      <a:lnTo>
                        <a:pt x="3018" y="2167"/>
                      </a:lnTo>
                      <a:lnTo>
                        <a:pt x="3021" y="2169"/>
                      </a:lnTo>
                      <a:lnTo>
                        <a:pt x="3023" y="2171"/>
                      </a:lnTo>
                      <a:lnTo>
                        <a:pt x="3023" y="2174"/>
                      </a:lnTo>
                      <a:lnTo>
                        <a:pt x="3023" y="2176"/>
                      </a:lnTo>
                      <a:lnTo>
                        <a:pt x="3023" y="2178"/>
                      </a:lnTo>
                      <a:lnTo>
                        <a:pt x="3021" y="2181"/>
                      </a:lnTo>
                      <a:lnTo>
                        <a:pt x="3018" y="2181"/>
                      </a:lnTo>
                      <a:lnTo>
                        <a:pt x="3018" y="2183"/>
                      </a:lnTo>
                      <a:lnTo>
                        <a:pt x="3016" y="2185"/>
                      </a:lnTo>
                      <a:lnTo>
                        <a:pt x="3014" y="2185"/>
                      </a:lnTo>
                      <a:lnTo>
                        <a:pt x="3011" y="2188"/>
                      </a:lnTo>
                      <a:lnTo>
                        <a:pt x="3011" y="2190"/>
                      </a:lnTo>
                      <a:lnTo>
                        <a:pt x="3009" y="2190"/>
                      </a:lnTo>
                      <a:lnTo>
                        <a:pt x="3009" y="2193"/>
                      </a:lnTo>
                      <a:lnTo>
                        <a:pt x="3007" y="2193"/>
                      </a:lnTo>
                      <a:lnTo>
                        <a:pt x="3007" y="2195"/>
                      </a:lnTo>
                      <a:lnTo>
                        <a:pt x="3007" y="2197"/>
                      </a:lnTo>
                      <a:lnTo>
                        <a:pt x="3007" y="2200"/>
                      </a:lnTo>
                      <a:lnTo>
                        <a:pt x="3004" y="2200"/>
                      </a:lnTo>
                      <a:lnTo>
                        <a:pt x="3004" y="2202"/>
                      </a:lnTo>
                      <a:lnTo>
                        <a:pt x="3002" y="2202"/>
                      </a:lnTo>
                      <a:lnTo>
                        <a:pt x="3000" y="2202"/>
                      </a:lnTo>
                      <a:lnTo>
                        <a:pt x="2997" y="2202"/>
                      </a:lnTo>
                      <a:lnTo>
                        <a:pt x="2995" y="2202"/>
                      </a:lnTo>
                      <a:lnTo>
                        <a:pt x="2995" y="2200"/>
                      </a:lnTo>
                      <a:lnTo>
                        <a:pt x="2995" y="2202"/>
                      </a:lnTo>
                      <a:lnTo>
                        <a:pt x="2992" y="2202"/>
                      </a:lnTo>
                      <a:lnTo>
                        <a:pt x="2990" y="2202"/>
                      </a:lnTo>
                      <a:lnTo>
                        <a:pt x="2990" y="2204"/>
                      </a:lnTo>
                      <a:lnTo>
                        <a:pt x="2988" y="2204"/>
                      </a:lnTo>
                      <a:lnTo>
                        <a:pt x="2985" y="2204"/>
                      </a:lnTo>
                      <a:lnTo>
                        <a:pt x="2983" y="2207"/>
                      </a:lnTo>
                      <a:lnTo>
                        <a:pt x="2981" y="2207"/>
                      </a:lnTo>
                      <a:lnTo>
                        <a:pt x="2978" y="2207"/>
                      </a:lnTo>
                      <a:lnTo>
                        <a:pt x="2976" y="2207"/>
                      </a:lnTo>
                      <a:lnTo>
                        <a:pt x="2976" y="2209"/>
                      </a:lnTo>
                      <a:lnTo>
                        <a:pt x="2974" y="2209"/>
                      </a:lnTo>
                      <a:lnTo>
                        <a:pt x="2971" y="2209"/>
                      </a:lnTo>
                      <a:lnTo>
                        <a:pt x="2971" y="2211"/>
                      </a:lnTo>
                      <a:lnTo>
                        <a:pt x="2969" y="2211"/>
                      </a:lnTo>
                      <a:lnTo>
                        <a:pt x="2969" y="2214"/>
                      </a:lnTo>
                      <a:lnTo>
                        <a:pt x="2966" y="2214"/>
                      </a:lnTo>
                      <a:lnTo>
                        <a:pt x="2966" y="2214"/>
                      </a:lnTo>
                      <a:lnTo>
                        <a:pt x="2966" y="2216"/>
                      </a:lnTo>
                      <a:lnTo>
                        <a:pt x="2964" y="2216"/>
                      </a:lnTo>
                      <a:lnTo>
                        <a:pt x="2964" y="2218"/>
                      </a:lnTo>
                      <a:lnTo>
                        <a:pt x="2966" y="2221"/>
                      </a:lnTo>
                      <a:lnTo>
                        <a:pt x="2964" y="2221"/>
                      </a:lnTo>
                      <a:lnTo>
                        <a:pt x="2964" y="2223"/>
                      </a:lnTo>
                      <a:lnTo>
                        <a:pt x="2964" y="2226"/>
                      </a:lnTo>
                      <a:lnTo>
                        <a:pt x="2964" y="2228"/>
                      </a:lnTo>
                      <a:lnTo>
                        <a:pt x="2962" y="2228"/>
                      </a:lnTo>
                      <a:lnTo>
                        <a:pt x="2959" y="2228"/>
                      </a:lnTo>
                      <a:lnTo>
                        <a:pt x="2957" y="2228"/>
                      </a:lnTo>
                      <a:lnTo>
                        <a:pt x="2955" y="2228"/>
                      </a:lnTo>
                      <a:lnTo>
                        <a:pt x="2955" y="2226"/>
                      </a:lnTo>
                      <a:lnTo>
                        <a:pt x="2952" y="2226"/>
                      </a:lnTo>
                      <a:lnTo>
                        <a:pt x="2950" y="2226"/>
                      </a:lnTo>
                      <a:lnTo>
                        <a:pt x="2950" y="2223"/>
                      </a:lnTo>
                      <a:lnTo>
                        <a:pt x="2950" y="2223"/>
                      </a:lnTo>
                      <a:lnTo>
                        <a:pt x="2948" y="2223"/>
                      </a:lnTo>
                      <a:lnTo>
                        <a:pt x="2948" y="2226"/>
                      </a:lnTo>
                      <a:lnTo>
                        <a:pt x="2945" y="2226"/>
                      </a:lnTo>
                      <a:lnTo>
                        <a:pt x="2943" y="2226"/>
                      </a:lnTo>
                      <a:lnTo>
                        <a:pt x="2945" y="2226"/>
                      </a:lnTo>
                      <a:lnTo>
                        <a:pt x="2945" y="2228"/>
                      </a:lnTo>
                      <a:lnTo>
                        <a:pt x="2945" y="2230"/>
                      </a:lnTo>
                      <a:lnTo>
                        <a:pt x="2945" y="2235"/>
                      </a:lnTo>
                      <a:lnTo>
                        <a:pt x="2945" y="2237"/>
                      </a:lnTo>
                      <a:lnTo>
                        <a:pt x="2948" y="2240"/>
                      </a:lnTo>
                      <a:lnTo>
                        <a:pt x="2948" y="2242"/>
                      </a:lnTo>
                      <a:lnTo>
                        <a:pt x="2950" y="2244"/>
                      </a:lnTo>
                      <a:lnTo>
                        <a:pt x="2950" y="2249"/>
                      </a:lnTo>
                      <a:lnTo>
                        <a:pt x="2952" y="2252"/>
                      </a:lnTo>
                      <a:lnTo>
                        <a:pt x="2955" y="2254"/>
                      </a:lnTo>
                      <a:lnTo>
                        <a:pt x="2955" y="2256"/>
                      </a:lnTo>
                      <a:lnTo>
                        <a:pt x="2957" y="2256"/>
                      </a:lnTo>
                      <a:lnTo>
                        <a:pt x="2959" y="2259"/>
                      </a:lnTo>
                      <a:lnTo>
                        <a:pt x="2962" y="2259"/>
                      </a:lnTo>
                      <a:lnTo>
                        <a:pt x="2962" y="2261"/>
                      </a:lnTo>
                      <a:lnTo>
                        <a:pt x="2964" y="2261"/>
                      </a:lnTo>
                      <a:lnTo>
                        <a:pt x="2966" y="2261"/>
                      </a:lnTo>
                      <a:lnTo>
                        <a:pt x="2969" y="2261"/>
                      </a:lnTo>
                      <a:lnTo>
                        <a:pt x="2969" y="2259"/>
                      </a:lnTo>
                      <a:lnTo>
                        <a:pt x="2969" y="2256"/>
                      </a:lnTo>
                      <a:lnTo>
                        <a:pt x="2969" y="2254"/>
                      </a:lnTo>
                      <a:lnTo>
                        <a:pt x="2969" y="2252"/>
                      </a:lnTo>
                      <a:lnTo>
                        <a:pt x="2969" y="2249"/>
                      </a:lnTo>
                      <a:lnTo>
                        <a:pt x="2969" y="2247"/>
                      </a:lnTo>
                      <a:lnTo>
                        <a:pt x="2971" y="2247"/>
                      </a:lnTo>
                      <a:lnTo>
                        <a:pt x="2974" y="2247"/>
                      </a:lnTo>
                      <a:lnTo>
                        <a:pt x="2974" y="2249"/>
                      </a:lnTo>
                      <a:lnTo>
                        <a:pt x="2976" y="2249"/>
                      </a:lnTo>
                      <a:lnTo>
                        <a:pt x="2976" y="2252"/>
                      </a:lnTo>
                      <a:lnTo>
                        <a:pt x="2976" y="2254"/>
                      </a:lnTo>
                      <a:lnTo>
                        <a:pt x="2978" y="2256"/>
                      </a:lnTo>
                      <a:lnTo>
                        <a:pt x="2978" y="2261"/>
                      </a:lnTo>
                      <a:lnTo>
                        <a:pt x="2978" y="2263"/>
                      </a:lnTo>
                      <a:lnTo>
                        <a:pt x="2978" y="2266"/>
                      </a:lnTo>
                      <a:lnTo>
                        <a:pt x="2978" y="2268"/>
                      </a:lnTo>
                      <a:lnTo>
                        <a:pt x="2981" y="2268"/>
                      </a:lnTo>
                      <a:lnTo>
                        <a:pt x="2981" y="2270"/>
                      </a:lnTo>
                      <a:lnTo>
                        <a:pt x="2981" y="2270"/>
                      </a:lnTo>
                      <a:lnTo>
                        <a:pt x="2981" y="2273"/>
                      </a:lnTo>
                      <a:lnTo>
                        <a:pt x="2981" y="2275"/>
                      </a:lnTo>
                      <a:lnTo>
                        <a:pt x="2983" y="2278"/>
                      </a:lnTo>
                      <a:lnTo>
                        <a:pt x="2983" y="2280"/>
                      </a:lnTo>
                      <a:lnTo>
                        <a:pt x="2985" y="2280"/>
                      </a:lnTo>
                      <a:lnTo>
                        <a:pt x="2985" y="2282"/>
                      </a:lnTo>
                      <a:lnTo>
                        <a:pt x="2985" y="2285"/>
                      </a:lnTo>
                      <a:lnTo>
                        <a:pt x="2988" y="2285"/>
                      </a:lnTo>
                      <a:lnTo>
                        <a:pt x="2988" y="2287"/>
                      </a:lnTo>
                      <a:lnTo>
                        <a:pt x="2988" y="2289"/>
                      </a:lnTo>
                      <a:lnTo>
                        <a:pt x="2990" y="2289"/>
                      </a:lnTo>
                      <a:lnTo>
                        <a:pt x="2990" y="2292"/>
                      </a:lnTo>
                      <a:lnTo>
                        <a:pt x="2992" y="2294"/>
                      </a:lnTo>
                      <a:lnTo>
                        <a:pt x="2992" y="2296"/>
                      </a:lnTo>
                      <a:lnTo>
                        <a:pt x="2992" y="2299"/>
                      </a:lnTo>
                      <a:lnTo>
                        <a:pt x="2995" y="2299"/>
                      </a:lnTo>
                      <a:lnTo>
                        <a:pt x="2995" y="2301"/>
                      </a:lnTo>
                      <a:lnTo>
                        <a:pt x="2995" y="2304"/>
                      </a:lnTo>
                      <a:lnTo>
                        <a:pt x="2992" y="2304"/>
                      </a:lnTo>
                      <a:lnTo>
                        <a:pt x="2992" y="2306"/>
                      </a:lnTo>
                      <a:lnTo>
                        <a:pt x="2992" y="2308"/>
                      </a:lnTo>
                      <a:lnTo>
                        <a:pt x="2992" y="2311"/>
                      </a:lnTo>
                      <a:lnTo>
                        <a:pt x="2992" y="2313"/>
                      </a:lnTo>
                      <a:lnTo>
                        <a:pt x="2992" y="2315"/>
                      </a:lnTo>
                      <a:lnTo>
                        <a:pt x="2992" y="2318"/>
                      </a:lnTo>
                      <a:lnTo>
                        <a:pt x="2992" y="2320"/>
                      </a:lnTo>
                      <a:lnTo>
                        <a:pt x="2990" y="2320"/>
                      </a:lnTo>
                      <a:lnTo>
                        <a:pt x="2988" y="2320"/>
                      </a:lnTo>
                      <a:lnTo>
                        <a:pt x="2985" y="2320"/>
                      </a:lnTo>
                      <a:lnTo>
                        <a:pt x="2983" y="2320"/>
                      </a:lnTo>
                      <a:lnTo>
                        <a:pt x="2981" y="2320"/>
                      </a:lnTo>
                      <a:lnTo>
                        <a:pt x="2978" y="2318"/>
                      </a:lnTo>
                      <a:lnTo>
                        <a:pt x="2976" y="2318"/>
                      </a:lnTo>
                      <a:lnTo>
                        <a:pt x="2974" y="2315"/>
                      </a:lnTo>
                      <a:lnTo>
                        <a:pt x="2971" y="2315"/>
                      </a:lnTo>
                      <a:lnTo>
                        <a:pt x="2969" y="2315"/>
                      </a:lnTo>
                      <a:lnTo>
                        <a:pt x="2969" y="2318"/>
                      </a:lnTo>
                      <a:lnTo>
                        <a:pt x="2969" y="2320"/>
                      </a:lnTo>
                      <a:lnTo>
                        <a:pt x="2969" y="2322"/>
                      </a:lnTo>
                      <a:lnTo>
                        <a:pt x="2971" y="2325"/>
                      </a:lnTo>
                      <a:lnTo>
                        <a:pt x="2974" y="2327"/>
                      </a:lnTo>
                      <a:lnTo>
                        <a:pt x="2976" y="2327"/>
                      </a:lnTo>
                      <a:lnTo>
                        <a:pt x="2976" y="2330"/>
                      </a:lnTo>
                      <a:lnTo>
                        <a:pt x="2981" y="2330"/>
                      </a:lnTo>
                      <a:lnTo>
                        <a:pt x="2983" y="2332"/>
                      </a:lnTo>
                      <a:lnTo>
                        <a:pt x="2985" y="2332"/>
                      </a:lnTo>
                      <a:lnTo>
                        <a:pt x="2988" y="2330"/>
                      </a:lnTo>
                      <a:lnTo>
                        <a:pt x="2990" y="2330"/>
                      </a:lnTo>
                      <a:lnTo>
                        <a:pt x="2992" y="2330"/>
                      </a:lnTo>
                      <a:lnTo>
                        <a:pt x="2995" y="2327"/>
                      </a:lnTo>
                      <a:lnTo>
                        <a:pt x="2995" y="2330"/>
                      </a:lnTo>
                      <a:lnTo>
                        <a:pt x="2997" y="2332"/>
                      </a:lnTo>
                      <a:lnTo>
                        <a:pt x="2997" y="2334"/>
                      </a:lnTo>
                      <a:lnTo>
                        <a:pt x="3000" y="2334"/>
                      </a:lnTo>
                      <a:lnTo>
                        <a:pt x="3000" y="2337"/>
                      </a:lnTo>
                      <a:lnTo>
                        <a:pt x="2997" y="2337"/>
                      </a:lnTo>
                      <a:lnTo>
                        <a:pt x="2997" y="2339"/>
                      </a:lnTo>
                      <a:lnTo>
                        <a:pt x="2997" y="2341"/>
                      </a:lnTo>
                      <a:lnTo>
                        <a:pt x="2997" y="2344"/>
                      </a:lnTo>
                      <a:lnTo>
                        <a:pt x="2995" y="2344"/>
                      </a:lnTo>
                      <a:lnTo>
                        <a:pt x="2995" y="2346"/>
                      </a:lnTo>
                      <a:lnTo>
                        <a:pt x="2992" y="2346"/>
                      </a:lnTo>
                      <a:lnTo>
                        <a:pt x="2992" y="2348"/>
                      </a:lnTo>
                      <a:lnTo>
                        <a:pt x="2990" y="2348"/>
                      </a:lnTo>
                      <a:lnTo>
                        <a:pt x="2990" y="2351"/>
                      </a:lnTo>
                      <a:lnTo>
                        <a:pt x="2990" y="2353"/>
                      </a:lnTo>
                      <a:lnTo>
                        <a:pt x="2990" y="2356"/>
                      </a:lnTo>
                      <a:lnTo>
                        <a:pt x="2992" y="2356"/>
                      </a:lnTo>
                      <a:lnTo>
                        <a:pt x="2992" y="2358"/>
                      </a:lnTo>
                      <a:lnTo>
                        <a:pt x="2995" y="2358"/>
                      </a:lnTo>
                      <a:lnTo>
                        <a:pt x="2997" y="2358"/>
                      </a:lnTo>
                      <a:lnTo>
                        <a:pt x="3000" y="2358"/>
                      </a:lnTo>
                      <a:lnTo>
                        <a:pt x="3000" y="2360"/>
                      </a:lnTo>
                      <a:lnTo>
                        <a:pt x="3002" y="2363"/>
                      </a:lnTo>
                      <a:lnTo>
                        <a:pt x="3004" y="2365"/>
                      </a:lnTo>
                      <a:lnTo>
                        <a:pt x="3004" y="2367"/>
                      </a:lnTo>
                      <a:lnTo>
                        <a:pt x="3004" y="2370"/>
                      </a:lnTo>
                      <a:lnTo>
                        <a:pt x="3007" y="2370"/>
                      </a:lnTo>
                      <a:lnTo>
                        <a:pt x="3007" y="2372"/>
                      </a:lnTo>
                      <a:lnTo>
                        <a:pt x="3007" y="2374"/>
                      </a:lnTo>
                      <a:lnTo>
                        <a:pt x="3007" y="2377"/>
                      </a:lnTo>
                      <a:lnTo>
                        <a:pt x="3007" y="2379"/>
                      </a:lnTo>
                      <a:lnTo>
                        <a:pt x="3007" y="2382"/>
                      </a:lnTo>
                      <a:lnTo>
                        <a:pt x="3007" y="2384"/>
                      </a:lnTo>
                      <a:lnTo>
                        <a:pt x="3007" y="2384"/>
                      </a:lnTo>
                      <a:lnTo>
                        <a:pt x="3007" y="2386"/>
                      </a:lnTo>
                      <a:lnTo>
                        <a:pt x="3004" y="2386"/>
                      </a:lnTo>
                      <a:lnTo>
                        <a:pt x="3004" y="2391"/>
                      </a:lnTo>
                      <a:lnTo>
                        <a:pt x="3007" y="2391"/>
                      </a:lnTo>
                      <a:lnTo>
                        <a:pt x="3007" y="2393"/>
                      </a:lnTo>
                      <a:lnTo>
                        <a:pt x="3007" y="2396"/>
                      </a:lnTo>
                      <a:lnTo>
                        <a:pt x="3007" y="2398"/>
                      </a:lnTo>
                      <a:lnTo>
                        <a:pt x="3007" y="2400"/>
                      </a:lnTo>
                      <a:lnTo>
                        <a:pt x="3009" y="2403"/>
                      </a:lnTo>
                      <a:lnTo>
                        <a:pt x="3011" y="2403"/>
                      </a:lnTo>
                      <a:lnTo>
                        <a:pt x="3014" y="2403"/>
                      </a:lnTo>
                      <a:lnTo>
                        <a:pt x="3014" y="2405"/>
                      </a:lnTo>
                      <a:lnTo>
                        <a:pt x="3016" y="2405"/>
                      </a:lnTo>
                      <a:lnTo>
                        <a:pt x="3018" y="2407"/>
                      </a:lnTo>
                      <a:lnTo>
                        <a:pt x="3021" y="2407"/>
                      </a:lnTo>
                      <a:lnTo>
                        <a:pt x="3021" y="2410"/>
                      </a:lnTo>
                      <a:lnTo>
                        <a:pt x="3023" y="2410"/>
                      </a:lnTo>
                      <a:lnTo>
                        <a:pt x="3026" y="2410"/>
                      </a:lnTo>
                      <a:lnTo>
                        <a:pt x="3028" y="2410"/>
                      </a:lnTo>
                      <a:lnTo>
                        <a:pt x="3030" y="2410"/>
                      </a:lnTo>
                      <a:lnTo>
                        <a:pt x="3033" y="2410"/>
                      </a:lnTo>
                      <a:lnTo>
                        <a:pt x="3035" y="2410"/>
                      </a:lnTo>
                      <a:lnTo>
                        <a:pt x="3037" y="2410"/>
                      </a:lnTo>
                      <a:lnTo>
                        <a:pt x="3040" y="2410"/>
                      </a:lnTo>
                      <a:lnTo>
                        <a:pt x="3042" y="2410"/>
                      </a:lnTo>
                      <a:lnTo>
                        <a:pt x="3042" y="2412"/>
                      </a:lnTo>
                      <a:lnTo>
                        <a:pt x="3044" y="2412"/>
                      </a:lnTo>
                      <a:lnTo>
                        <a:pt x="3044" y="2415"/>
                      </a:lnTo>
                      <a:lnTo>
                        <a:pt x="3044" y="2417"/>
                      </a:lnTo>
                      <a:lnTo>
                        <a:pt x="3044" y="2419"/>
                      </a:lnTo>
                      <a:lnTo>
                        <a:pt x="3047" y="2419"/>
                      </a:lnTo>
                      <a:lnTo>
                        <a:pt x="3047" y="2422"/>
                      </a:lnTo>
                      <a:lnTo>
                        <a:pt x="3047" y="2424"/>
                      </a:lnTo>
                      <a:lnTo>
                        <a:pt x="3047" y="2426"/>
                      </a:lnTo>
                      <a:lnTo>
                        <a:pt x="3047" y="2429"/>
                      </a:lnTo>
                      <a:lnTo>
                        <a:pt x="3049" y="2429"/>
                      </a:lnTo>
                      <a:lnTo>
                        <a:pt x="3049" y="2431"/>
                      </a:lnTo>
                      <a:lnTo>
                        <a:pt x="3049" y="2433"/>
                      </a:lnTo>
                      <a:lnTo>
                        <a:pt x="3049" y="2436"/>
                      </a:lnTo>
                      <a:lnTo>
                        <a:pt x="3049" y="2438"/>
                      </a:lnTo>
                      <a:lnTo>
                        <a:pt x="3052" y="2438"/>
                      </a:lnTo>
                      <a:lnTo>
                        <a:pt x="3052" y="2441"/>
                      </a:lnTo>
                      <a:lnTo>
                        <a:pt x="3054" y="2441"/>
                      </a:lnTo>
                      <a:lnTo>
                        <a:pt x="3054" y="2441"/>
                      </a:lnTo>
                      <a:lnTo>
                        <a:pt x="3056" y="2441"/>
                      </a:lnTo>
                      <a:lnTo>
                        <a:pt x="3059" y="2441"/>
                      </a:lnTo>
                      <a:lnTo>
                        <a:pt x="3059" y="2443"/>
                      </a:lnTo>
                      <a:lnTo>
                        <a:pt x="3061" y="2443"/>
                      </a:lnTo>
                      <a:lnTo>
                        <a:pt x="3063" y="2443"/>
                      </a:lnTo>
                      <a:lnTo>
                        <a:pt x="3063" y="2445"/>
                      </a:lnTo>
                      <a:lnTo>
                        <a:pt x="3066" y="2445"/>
                      </a:lnTo>
                      <a:lnTo>
                        <a:pt x="3070" y="2445"/>
                      </a:lnTo>
                      <a:lnTo>
                        <a:pt x="3073" y="2445"/>
                      </a:lnTo>
                      <a:lnTo>
                        <a:pt x="3075" y="2443"/>
                      </a:lnTo>
                      <a:lnTo>
                        <a:pt x="3078" y="2443"/>
                      </a:lnTo>
                      <a:lnTo>
                        <a:pt x="3080" y="2443"/>
                      </a:lnTo>
                      <a:lnTo>
                        <a:pt x="3082" y="2443"/>
                      </a:lnTo>
                      <a:lnTo>
                        <a:pt x="3085" y="2443"/>
                      </a:lnTo>
                      <a:lnTo>
                        <a:pt x="3087" y="2443"/>
                      </a:lnTo>
                      <a:lnTo>
                        <a:pt x="3089" y="2445"/>
                      </a:lnTo>
                      <a:lnTo>
                        <a:pt x="3089" y="2448"/>
                      </a:lnTo>
                      <a:lnTo>
                        <a:pt x="3089" y="2450"/>
                      </a:lnTo>
                      <a:lnTo>
                        <a:pt x="3089" y="2452"/>
                      </a:lnTo>
                      <a:lnTo>
                        <a:pt x="3089" y="2455"/>
                      </a:lnTo>
                      <a:lnTo>
                        <a:pt x="3087" y="2455"/>
                      </a:lnTo>
                      <a:lnTo>
                        <a:pt x="3087" y="2457"/>
                      </a:lnTo>
                      <a:lnTo>
                        <a:pt x="3087" y="2459"/>
                      </a:lnTo>
                      <a:lnTo>
                        <a:pt x="3087" y="2462"/>
                      </a:lnTo>
                      <a:lnTo>
                        <a:pt x="3085" y="2462"/>
                      </a:lnTo>
                      <a:lnTo>
                        <a:pt x="3085" y="2464"/>
                      </a:lnTo>
                      <a:lnTo>
                        <a:pt x="3085" y="2467"/>
                      </a:lnTo>
                      <a:lnTo>
                        <a:pt x="3085" y="2469"/>
                      </a:lnTo>
                      <a:lnTo>
                        <a:pt x="3085" y="2471"/>
                      </a:lnTo>
                      <a:lnTo>
                        <a:pt x="3085" y="2474"/>
                      </a:lnTo>
                      <a:lnTo>
                        <a:pt x="3085" y="2476"/>
                      </a:lnTo>
                      <a:lnTo>
                        <a:pt x="3087" y="2478"/>
                      </a:lnTo>
                      <a:lnTo>
                        <a:pt x="3087" y="2481"/>
                      </a:lnTo>
                      <a:lnTo>
                        <a:pt x="3087" y="2483"/>
                      </a:lnTo>
                      <a:lnTo>
                        <a:pt x="3089" y="2483"/>
                      </a:lnTo>
                      <a:lnTo>
                        <a:pt x="3092" y="2485"/>
                      </a:lnTo>
                      <a:lnTo>
                        <a:pt x="3094" y="2485"/>
                      </a:lnTo>
                      <a:lnTo>
                        <a:pt x="3094" y="2488"/>
                      </a:lnTo>
                      <a:lnTo>
                        <a:pt x="3096" y="2488"/>
                      </a:lnTo>
                      <a:lnTo>
                        <a:pt x="3096" y="2490"/>
                      </a:lnTo>
                      <a:lnTo>
                        <a:pt x="3099" y="2490"/>
                      </a:lnTo>
                      <a:lnTo>
                        <a:pt x="3101" y="2493"/>
                      </a:lnTo>
                      <a:lnTo>
                        <a:pt x="3103" y="2493"/>
                      </a:lnTo>
                      <a:lnTo>
                        <a:pt x="3103" y="2495"/>
                      </a:lnTo>
                      <a:lnTo>
                        <a:pt x="3106" y="2495"/>
                      </a:lnTo>
                      <a:lnTo>
                        <a:pt x="3108" y="2497"/>
                      </a:lnTo>
                      <a:lnTo>
                        <a:pt x="3111" y="2497"/>
                      </a:lnTo>
                      <a:lnTo>
                        <a:pt x="3111" y="2497"/>
                      </a:lnTo>
                      <a:lnTo>
                        <a:pt x="3113" y="2497"/>
                      </a:lnTo>
                      <a:lnTo>
                        <a:pt x="3115" y="2497"/>
                      </a:lnTo>
                      <a:lnTo>
                        <a:pt x="3115" y="2500"/>
                      </a:lnTo>
                      <a:lnTo>
                        <a:pt x="3118" y="2500"/>
                      </a:lnTo>
                      <a:lnTo>
                        <a:pt x="3118" y="2502"/>
                      </a:lnTo>
                      <a:lnTo>
                        <a:pt x="3120" y="2502"/>
                      </a:lnTo>
                      <a:lnTo>
                        <a:pt x="3120" y="2504"/>
                      </a:lnTo>
                      <a:lnTo>
                        <a:pt x="3120" y="2504"/>
                      </a:lnTo>
                      <a:lnTo>
                        <a:pt x="3120" y="2507"/>
                      </a:lnTo>
                      <a:lnTo>
                        <a:pt x="3122" y="2507"/>
                      </a:lnTo>
                      <a:lnTo>
                        <a:pt x="3122" y="2509"/>
                      </a:lnTo>
                      <a:lnTo>
                        <a:pt x="3122" y="2511"/>
                      </a:lnTo>
                      <a:lnTo>
                        <a:pt x="3122" y="2514"/>
                      </a:lnTo>
                      <a:lnTo>
                        <a:pt x="3122" y="2516"/>
                      </a:lnTo>
                      <a:lnTo>
                        <a:pt x="3122" y="2519"/>
                      </a:lnTo>
                      <a:lnTo>
                        <a:pt x="3122" y="2521"/>
                      </a:lnTo>
                      <a:lnTo>
                        <a:pt x="3120" y="2521"/>
                      </a:lnTo>
                      <a:lnTo>
                        <a:pt x="3120" y="2523"/>
                      </a:lnTo>
                      <a:lnTo>
                        <a:pt x="3120" y="2526"/>
                      </a:lnTo>
                      <a:lnTo>
                        <a:pt x="3120" y="2528"/>
                      </a:lnTo>
                      <a:lnTo>
                        <a:pt x="3120" y="2530"/>
                      </a:lnTo>
                      <a:lnTo>
                        <a:pt x="3122" y="2530"/>
                      </a:lnTo>
                      <a:lnTo>
                        <a:pt x="3122" y="2533"/>
                      </a:lnTo>
                      <a:lnTo>
                        <a:pt x="3125" y="2533"/>
                      </a:lnTo>
                      <a:lnTo>
                        <a:pt x="3125" y="2535"/>
                      </a:lnTo>
                      <a:lnTo>
                        <a:pt x="3127" y="2535"/>
                      </a:lnTo>
                      <a:lnTo>
                        <a:pt x="3129" y="2535"/>
                      </a:lnTo>
                      <a:lnTo>
                        <a:pt x="3132" y="2535"/>
                      </a:lnTo>
                      <a:lnTo>
                        <a:pt x="3134" y="2535"/>
                      </a:lnTo>
                      <a:lnTo>
                        <a:pt x="3134" y="2537"/>
                      </a:lnTo>
                      <a:lnTo>
                        <a:pt x="3137" y="2537"/>
                      </a:lnTo>
                      <a:lnTo>
                        <a:pt x="3139" y="2537"/>
                      </a:lnTo>
                      <a:lnTo>
                        <a:pt x="3141" y="2537"/>
                      </a:lnTo>
                      <a:lnTo>
                        <a:pt x="3141" y="2540"/>
                      </a:lnTo>
                      <a:lnTo>
                        <a:pt x="3144" y="2540"/>
                      </a:lnTo>
                      <a:lnTo>
                        <a:pt x="3144" y="2542"/>
                      </a:lnTo>
                      <a:lnTo>
                        <a:pt x="3144" y="2545"/>
                      </a:lnTo>
                      <a:lnTo>
                        <a:pt x="3144" y="2547"/>
                      </a:lnTo>
                      <a:lnTo>
                        <a:pt x="3146" y="2547"/>
                      </a:lnTo>
                      <a:lnTo>
                        <a:pt x="3146" y="2549"/>
                      </a:lnTo>
                      <a:lnTo>
                        <a:pt x="3146" y="2552"/>
                      </a:lnTo>
                      <a:lnTo>
                        <a:pt x="3146" y="2554"/>
                      </a:lnTo>
                      <a:lnTo>
                        <a:pt x="3146" y="2554"/>
                      </a:lnTo>
                      <a:lnTo>
                        <a:pt x="3146" y="2556"/>
                      </a:lnTo>
                      <a:lnTo>
                        <a:pt x="3146" y="2559"/>
                      </a:lnTo>
                      <a:lnTo>
                        <a:pt x="3144" y="2559"/>
                      </a:lnTo>
                      <a:lnTo>
                        <a:pt x="3144" y="2561"/>
                      </a:lnTo>
                      <a:lnTo>
                        <a:pt x="3144" y="2563"/>
                      </a:lnTo>
                      <a:lnTo>
                        <a:pt x="3141" y="2563"/>
                      </a:lnTo>
                      <a:lnTo>
                        <a:pt x="3139" y="2563"/>
                      </a:lnTo>
                      <a:lnTo>
                        <a:pt x="3139" y="2566"/>
                      </a:lnTo>
                      <a:lnTo>
                        <a:pt x="3137" y="2566"/>
                      </a:lnTo>
                      <a:lnTo>
                        <a:pt x="3134" y="2566"/>
                      </a:lnTo>
                      <a:lnTo>
                        <a:pt x="3134" y="2563"/>
                      </a:lnTo>
                      <a:lnTo>
                        <a:pt x="3132" y="2563"/>
                      </a:lnTo>
                      <a:lnTo>
                        <a:pt x="3129" y="2563"/>
                      </a:lnTo>
                      <a:lnTo>
                        <a:pt x="3127" y="2561"/>
                      </a:lnTo>
                      <a:lnTo>
                        <a:pt x="3125" y="2561"/>
                      </a:lnTo>
                      <a:lnTo>
                        <a:pt x="3122" y="2561"/>
                      </a:lnTo>
                      <a:lnTo>
                        <a:pt x="3120" y="2561"/>
                      </a:lnTo>
                      <a:lnTo>
                        <a:pt x="3120" y="2563"/>
                      </a:lnTo>
                      <a:lnTo>
                        <a:pt x="3120" y="2566"/>
                      </a:lnTo>
                      <a:lnTo>
                        <a:pt x="3120" y="2568"/>
                      </a:lnTo>
                      <a:lnTo>
                        <a:pt x="3120" y="2570"/>
                      </a:lnTo>
                      <a:lnTo>
                        <a:pt x="3120" y="2570"/>
                      </a:lnTo>
                      <a:lnTo>
                        <a:pt x="3120" y="2573"/>
                      </a:lnTo>
                      <a:lnTo>
                        <a:pt x="3115" y="2578"/>
                      </a:lnTo>
                      <a:lnTo>
                        <a:pt x="3113" y="2580"/>
                      </a:lnTo>
                      <a:lnTo>
                        <a:pt x="3108" y="2582"/>
                      </a:lnTo>
                      <a:lnTo>
                        <a:pt x="3108" y="2585"/>
                      </a:lnTo>
                      <a:lnTo>
                        <a:pt x="3106" y="2585"/>
                      </a:lnTo>
                      <a:lnTo>
                        <a:pt x="3106" y="2587"/>
                      </a:lnTo>
                      <a:lnTo>
                        <a:pt x="3106" y="2589"/>
                      </a:lnTo>
                      <a:lnTo>
                        <a:pt x="3106" y="2592"/>
                      </a:lnTo>
                      <a:lnTo>
                        <a:pt x="3106" y="2594"/>
                      </a:lnTo>
                      <a:lnTo>
                        <a:pt x="3108" y="2596"/>
                      </a:lnTo>
                      <a:lnTo>
                        <a:pt x="3111" y="2601"/>
                      </a:lnTo>
                      <a:lnTo>
                        <a:pt x="3113" y="2604"/>
                      </a:lnTo>
                      <a:lnTo>
                        <a:pt x="3115" y="2606"/>
                      </a:lnTo>
                      <a:lnTo>
                        <a:pt x="3115" y="2608"/>
                      </a:lnTo>
                      <a:lnTo>
                        <a:pt x="3118" y="2608"/>
                      </a:lnTo>
                      <a:lnTo>
                        <a:pt x="3118" y="2611"/>
                      </a:lnTo>
                      <a:lnTo>
                        <a:pt x="3118" y="2611"/>
                      </a:lnTo>
                      <a:lnTo>
                        <a:pt x="3118" y="2615"/>
                      </a:lnTo>
                      <a:lnTo>
                        <a:pt x="3115" y="2627"/>
                      </a:lnTo>
                      <a:lnTo>
                        <a:pt x="3113" y="2634"/>
                      </a:lnTo>
                      <a:lnTo>
                        <a:pt x="3111" y="2637"/>
                      </a:lnTo>
                      <a:lnTo>
                        <a:pt x="3106" y="2639"/>
                      </a:lnTo>
                      <a:lnTo>
                        <a:pt x="3103" y="2641"/>
                      </a:lnTo>
                      <a:lnTo>
                        <a:pt x="3103" y="2644"/>
                      </a:lnTo>
                      <a:lnTo>
                        <a:pt x="3103" y="2646"/>
                      </a:lnTo>
                      <a:lnTo>
                        <a:pt x="3106" y="2648"/>
                      </a:lnTo>
                      <a:lnTo>
                        <a:pt x="3108" y="2653"/>
                      </a:lnTo>
                      <a:lnTo>
                        <a:pt x="3111" y="2653"/>
                      </a:lnTo>
                      <a:lnTo>
                        <a:pt x="3113" y="2656"/>
                      </a:lnTo>
                      <a:lnTo>
                        <a:pt x="3115" y="2656"/>
                      </a:lnTo>
                      <a:lnTo>
                        <a:pt x="3120" y="2658"/>
                      </a:lnTo>
                      <a:lnTo>
                        <a:pt x="3122" y="2660"/>
                      </a:lnTo>
                      <a:lnTo>
                        <a:pt x="3125" y="2663"/>
                      </a:lnTo>
                      <a:lnTo>
                        <a:pt x="3125" y="2665"/>
                      </a:lnTo>
                      <a:lnTo>
                        <a:pt x="3127" y="2667"/>
                      </a:lnTo>
                      <a:lnTo>
                        <a:pt x="3129" y="2672"/>
                      </a:lnTo>
                      <a:lnTo>
                        <a:pt x="3129" y="2679"/>
                      </a:lnTo>
                      <a:lnTo>
                        <a:pt x="3129" y="2682"/>
                      </a:lnTo>
                      <a:lnTo>
                        <a:pt x="3129" y="2686"/>
                      </a:lnTo>
                      <a:lnTo>
                        <a:pt x="3127" y="2689"/>
                      </a:lnTo>
                      <a:lnTo>
                        <a:pt x="3127" y="2691"/>
                      </a:lnTo>
                      <a:lnTo>
                        <a:pt x="3125" y="2693"/>
                      </a:lnTo>
                      <a:lnTo>
                        <a:pt x="3122" y="2693"/>
                      </a:lnTo>
                      <a:lnTo>
                        <a:pt x="3120" y="2693"/>
                      </a:lnTo>
                      <a:lnTo>
                        <a:pt x="3120" y="2696"/>
                      </a:lnTo>
                      <a:lnTo>
                        <a:pt x="3120" y="2696"/>
                      </a:lnTo>
                      <a:lnTo>
                        <a:pt x="3118" y="2693"/>
                      </a:lnTo>
                      <a:lnTo>
                        <a:pt x="3115" y="2693"/>
                      </a:lnTo>
                      <a:lnTo>
                        <a:pt x="3115" y="2691"/>
                      </a:lnTo>
                      <a:lnTo>
                        <a:pt x="3113" y="2691"/>
                      </a:lnTo>
                      <a:lnTo>
                        <a:pt x="3111" y="2686"/>
                      </a:lnTo>
                      <a:lnTo>
                        <a:pt x="3108" y="2684"/>
                      </a:lnTo>
                      <a:lnTo>
                        <a:pt x="3108" y="2682"/>
                      </a:lnTo>
                      <a:lnTo>
                        <a:pt x="3106" y="2682"/>
                      </a:lnTo>
                      <a:lnTo>
                        <a:pt x="3103" y="2682"/>
                      </a:lnTo>
                      <a:lnTo>
                        <a:pt x="3101" y="2684"/>
                      </a:lnTo>
                      <a:lnTo>
                        <a:pt x="3101" y="2686"/>
                      </a:lnTo>
                      <a:lnTo>
                        <a:pt x="3101" y="2696"/>
                      </a:lnTo>
                      <a:lnTo>
                        <a:pt x="3101" y="2700"/>
                      </a:lnTo>
                      <a:lnTo>
                        <a:pt x="3101" y="2705"/>
                      </a:lnTo>
                      <a:lnTo>
                        <a:pt x="3099" y="2708"/>
                      </a:lnTo>
                      <a:lnTo>
                        <a:pt x="3099" y="2710"/>
                      </a:lnTo>
                      <a:lnTo>
                        <a:pt x="3099" y="2715"/>
                      </a:lnTo>
                      <a:lnTo>
                        <a:pt x="3092" y="2722"/>
                      </a:lnTo>
                      <a:lnTo>
                        <a:pt x="3089" y="2724"/>
                      </a:lnTo>
                      <a:lnTo>
                        <a:pt x="3087" y="2724"/>
                      </a:lnTo>
                      <a:lnTo>
                        <a:pt x="3082" y="2724"/>
                      </a:lnTo>
                      <a:lnTo>
                        <a:pt x="3080" y="2724"/>
                      </a:lnTo>
                      <a:lnTo>
                        <a:pt x="3078" y="2724"/>
                      </a:lnTo>
                      <a:lnTo>
                        <a:pt x="3075" y="2724"/>
                      </a:lnTo>
                      <a:lnTo>
                        <a:pt x="3073" y="2724"/>
                      </a:lnTo>
                      <a:lnTo>
                        <a:pt x="3073" y="2724"/>
                      </a:lnTo>
                      <a:lnTo>
                        <a:pt x="3070" y="2724"/>
                      </a:lnTo>
                      <a:lnTo>
                        <a:pt x="3070" y="2726"/>
                      </a:lnTo>
                      <a:lnTo>
                        <a:pt x="3070" y="2729"/>
                      </a:lnTo>
                      <a:lnTo>
                        <a:pt x="3070" y="2731"/>
                      </a:lnTo>
                      <a:lnTo>
                        <a:pt x="3070" y="2734"/>
                      </a:lnTo>
                      <a:lnTo>
                        <a:pt x="3075" y="2748"/>
                      </a:lnTo>
                      <a:lnTo>
                        <a:pt x="3075" y="2750"/>
                      </a:lnTo>
                      <a:lnTo>
                        <a:pt x="3075" y="2752"/>
                      </a:lnTo>
                      <a:lnTo>
                        <a:pt x="3078" y="2755"/>
                      </a:lnTo>
                      <a:lnTo>
                        <a:pt x="3078" y="2757"/>
                      </a:lnTo>
                      <a:lnTo>
                        <a:pt x="3080" y="2759"/>
                      </a:lnTo>
                      <a:lnTo>
                        <a:pt x="3080" y="2762"/>
                      </a:lnTo>
                      <a:lnTo>
                        <a:pt x="3082" y="2767"/>
                      </a:lnTo>
                      <a:lnTo>
                        <a:pt x="3085" y="2769"/>
                      </a:lnTo>
                      <a:lnTo>
                        <a:pt x="3085" y="2771"/>
                      </a:lnTo>
                      <a:lnTo>
                        <a:pt x="3087" y="2774"/>
                      </a:lnTo>
                      <a:lnTo>
                        <a:pt x="3087" y="2776"/>
                      </a:lnTo>
                      <a:lnTo>
                        <a:pt x="3089" y="2781"/>
                      </a:lnTo>
                      <a:lnTo>
                        <a:pt x="3089" y="2781"/>
                      </a:lnTo>
                      <a:lnTo>
                        <a:pt x="3089" y="2783"/>
                      </a:lnTo>
                      <a:lnTo>
                        <a:pt x="3089" y="2788"/>
                      </a:lnTo>
                      <a:lnTo>
                        <a:pt x="3089" y="2793"/>
                      </a:lnTo>
                      <a:lnTo>
                        <a:pt x="3087" y="2802"/>
                      </a:lnTo>
                      <a:lnTo>
                        <a:pt x="3087" y="2807"/>
                      </a:lnTo>
                      <a:lnTo>
                        <a:pt x="3085" y="2811"/>
                      </a:lnTo>
                      <a:lnTo>
                        <a:pt x="3082" y="2814"/>
                      </a:lnTo>
                      <a:lnTo>
                        <a:pt x="3082" y="2816"/>
                      </a:lnTo>
                      <a:lnTo>
                        <a:pt x="3082" y="2819"/>
                      </a:lnTo>
                      <a:lnTo>
                        <a:pt x="3082" y="2821"/>
                      </a:lnTo>
                      <a:lnTo>
                        <a:pt x="3085" y="2821"/>
                      </a:lnTo>
                      <a:lnTo>
                        <a:pt x="3085" y="2823"/>
                      </a:lnTo>
                      <a:lnTo>
                        <a:pt x="3087" y="2823"/>
                      </a:lnTo>
                      <a:lnTo>
                        <a:pt x="3092" y="2823"/>
                      </a:lnTo>
                      <a:lnTo>
                        <a:pt x="3094" y="2823"/>
                      </a:lnTo>
                      <a:lnTo>
                        <a:pt x="3096" y="2823"/>
                      </a:lnTo>
                      <a:lnTo>
                        <a:pt x="3099" y="2823"/>
                      </a:lnTo>
                      <a:lnTo>
                        <a:pt x="3101" y="2823"/>
                      </a:lnTo>
                      <a:lnTo>
                        <a:pt x="3101" y="2826"/>
                      </a:lnTo>
                      <a:lnTo>
                        <a:pt x="3103" y="2826"/>
                      </a:lnTo>
                      <a:lnTo>
                        <a:pt x="3106" y="2826"/>
                      </a:lnTo>
                      <a:lnTo>
                        <a:pt x="3113" y="2828"/>
                      </a:lnTo>
                      <a:lnTo>
                        <a:pt x="3118" y="2833"/>
                      </a:lnTo>
                      <a:lnTo>
                        <a:pt x="3122" y="2837"/>
                      </a:lnTo>
                      <a:lnTo>
                        <a:pt x="3129" y="2847"/>
                      </a:lnTo>
                      <a:lnTo>
                        <a:pt x="3132" y="2849"/>
                      </a:lnTo>
                      <a:lnTo>
                        <a:pt x="3137" y="2852"/>
                      </a:lnTo>
                      <a:lnTo>
                        <a:pt x="3139" y="2854"/>
                      </a:lnTo>
                      <a:lnTo>
                        <a:pt x="3141" y="2854"/>
                      </a:lnTo>
                      <a:lnTo>
                        <a:pt x="3146" y="2859"/>
                      </a:lnTo>
                      <a:lnTo>
                        <a:pt x="3148" y="2861"/>
                      </a:lnTo>
                      <a:lnTo>
                        <a:pt x="3148" y="2863"/>
                      </a:lnTo>
                      <a:lnTo>
                        <a:pt x="3151" y="2863"/>
                      </a:lnTo>
                      <a:lnTo>
                        <a:pt x="3151" y="2866"/>
                      </a:lnTo>
                      <a:lnTo>
                        <a:pt x="3151" y="2868"/>
                      </a:lnTo>
                      <a:lnTo>
                        <a:pt x="3151" y="2871"/>
                      </a:lnTo>
                      <a:lnTo>
                        <a:pt x="3151" y="2873"/>
                      </a:lnTo>
                      <a:lnTo>
                        <a:pt x="3151" y="2875"/>
                      </a:lnTo>
                      <a:lnTo>
                        <a:pt x="3153" y="2875"/>
                      </a:lnTo>
                      <a:lnTo>
                        <a:pt x="3153" y="2878"/>
                      </a:lnTo>
                      <a:lnTo>
                        <a:pt x="3153" y="2880"/>
                      </a:lnTo>
                      <a:lnTo>
                        <a:pt x="3155" y="2880"/>
                      </a:lnTo>
                      <a:lnTo>
                        <a:pt x="3158" y="2880"/>
                      </a:lnTo>
                      <a:lnTo>
                        <a:pt x="3158" y="2882"/>
                      </a:lnTo>
                      <a:lnTo>
                        <a:pt x="3160" y="2882"/>
                      </a:lnTo>
                      <a:lnTo>
                        <a:pt x="3167" y="2880"/>
                      </a:lnTo>
                      <a:lnTo>
                        <a:pt x="3172" y="2880"/>
                      </a:lnTo>
                      <a:lnTo>
                        <a:pt x="3174" y="2880"/>
                      </a:lnTo>
                      <a:lnTo>
                        <a:pt x="3177" y="2880"/>
                      </a:lnTo>
                      <a:lnTo>
                        <a:pt x="3177" y="2880"/>
                      </a:lnTo>
                      <a:lnTo>
                        <a:pt x="3177" y="2882"/>
                      </a:lnTo>
                      <a:lnTo>
                        <a:pt x="3179" y="2892"/>
                      </a:lnTo>
                      <a:lnTo>
                        <a:pt x="3181" y="2906"/>
                      </a:lnTo>
                      <a:lnTo>
                        <a:pt x="3181" y="2908"/>
                      </a:lnTo>
                      <a:lnTo>
                        <a:pt x="3184" y="2915"/>
                      </a:lnTo>
                      <a:lnTo>
                        <a:pt x="3181" y="2918"/>
                      </a:lnTo>
                      <a:lnTo>
                        <a:pt x="3181" y="2920"/>
                      </a:lnTo>
                      <a:lnTo>
                        <a:pt x="3179" y="2925"/>
                      </a:lnTo>
                      <a:lnTo>
                        <a:pt x="3177" y="2930"/>
                      </a:lnTo>
                      <a:lnTo>
                        <a:pt x="3167" y="2937"/>
                      </a:lnTo>
                      <a:lnTo>
                        <a:pt x="3160" y="2941"/>
                      </a:lnTo>
                      <a:lnTo>
                        <a:pt x="3155" y="2944"/>
                      </a:lnTo>
                      <a:lnTo>
                        <a:pt x="3155" y="2946"/>
                      </a:lnTo>
                      <a:lnTo>
                        <a:pt x="3155" y="2948"/>
                      </a:lnTo>
                      <a:lnTo>
                        <a:pt x="3155" y="2948"/>
                      </a:lnTo>
                      <a:lnTo>
                        <a:pt x="3155" y="2951"/>
                      </a:lnTo>
                      <a:lnTo>
                        <a:pt x="3158" y="2951"/>
                      </a:lnTo>
                      <a:lnTo>
                        <a:pt x="3158" y="2953"/>
                      </a:lnTo>
                      <a:lnTo>
                        <a:pt x="3160" y="2953"/>
                      </a:lnTo>
                      <a:lnTo>
                        <a:pt x="3163" y="2951"/>
                      </a:lnTo>
                      <a:lnTo>
                        <a:pt x="3167" y="2948"/>
                      </a:lnTo>
                      <a:lnTo>
                        <a:pt x="3167" y="2948"/>
                      </a:lnTo>
                      <a:lnTo>
                        <a:pt x="3170" y="2948"/>
                      </a:lnTo>
                      <a:lnTo>
                        <a:pt x="3172" y="2946"/>
                      </a:lnTo>
                      <a:lnTo>
                        <a:pt x="3174" y="2946"/>
                      </a:lnTo>
                      <a:lnTo>
                        <a:pt x="3177" y="2948"/>
                      </a:lnTo>
                      <a:lnTo>
                        <a:pt x="3177" y="2948"/>
                      </a:lnTo>
                      <a:lnTo>
                        <a:pt x="3177" y="2951"/>
                      </a:lnTo>
                      <a:lnTo>
                        <a:pt x="3177" y="2953"/>
                      </a:lnTo>
                      <a:lnTo>
                        <a:pt x="3174" y="2956"/>
                      </a:lnTo>
                      <a:lnTo>
                        <a:pt x="3174" y="2958"/>
                      </a:lnTo>
                      <a:lnTo>
                        <a:pt x="3174" y="2965"/>
                      </a:lnTo>
                      <a:lnTo>
                        <a:pt x="3174" y="2967"/>
                      </a:lnTo>
                      <a:lnTo>
                        <a:pt x="3174" y="2970"/>
                      </a:lnTo>
                      <a:lnTo>
                        <a:pt x="3174" y="2972"/>
                      </a:lnTo>
                      <a:lnTo>
                        <a:pt x="3177" y="2974"/>
                      </a:lnTo>
                      <a:lnTo>
                        <a:pt x="3177" y="2979"/>
                      </a:lnTo>
                      <a:lnTo>
                        <a:pt x="3186" y="2984"/>
                      </a:lnTo>
                      <a:lnTo>
                        <a:pt x="3193" y="2986"/>
                      </a:lnTo>
                      <a:lnTo>
                        <a:pt x="3196" y="2986"/>
                      </a:lnTo>
                      <a:lnTo>
                        <a:pt x="3198" y="2986"/>
                      </a:lnTo>
                      <a:lnTo>
                        <a:pt x="3200" y="2984"/>
                      </a:lnTo>
                      <a:lnTo>
                        <a:pt x="3203" y="2984"/>
                      </a:lnTo>
                      <a:lnTo>
                        <a:pt x="3205" y="2982"/>
                      </a:lnTo>
                      <a:lnTo>
                        <a:pt x="3207" y="2977"/>
                      </a:lnTo>
                      <a:lnTo>
                        <a:pt x="3210" y="2974"/>
                      </a:lnTo>
                      <a:lnTo>
                        <a:pt x="3210" y="2972"/>
                      </a:lnTo>
                      <a:lnTo>
                        <a:pt x="3212" y="2972"/>
                      </a:lnTo>
                      <a:lnTo>
                        <a:pt x="3212" y="2970"/>
                      </a:lnTo>
                      <a:lnTo>
                        <a:pt x="3215" y="2970"/>
                      </a:lnTo>
                      <a:lnTo>
                        <a:pt x="3217" y="2970"/>
                      </a:lnTo>
                      <a:lnTo>
                        <a:pt x="3217" y="2967"/>
                      </a:lnTo>
                      <a:lnTo>
                        <a:pt x="3219" y="2967"/>
                      </a:lnTo>
                      <a:lnTo>
                        <a:pt x="3224" y="2967"/>
                      </a:lnTo>
                      <a:lnTo>
                        <a:pt x="3226" y="2967"/>
                      </a:lnTo>
                      <a:lnTo>
                        <a:pt x="3231" y="2970"/>
                      </a:lnTo>
                      <a:lnTo>
                        <a:pt x="3233" y="2970"/>
                      </a:lnTo>
                      <a:lnTo>
                        <a:pt x="3231" y="2974"/>
                      </a:lnTo>
                      <a:lnTo>
                        <a:pt x="3231" y="2982"/>
                      </a:lnTo>
                      <a:lnTo>
                        <a:pt x="3231" y="2984"/>
                      </a:lnTo>
                      <a:lnTo>
                        <a:pt x="3233" y="2984"/>
                      </a:lnTo>
                      <a:lnTo>
                        <a:pt x="3233" y="2986"/>
                      </a:lnTo>
                      <a:lnTo>
                        <a:pt x="3233" y="2991"/>
                      </a:lnTo>
                      <a:lnTo>
                        <a:pt x="3240" y="2998"/>
                      </a:lnTo>
                      <a:lnTo>
                        <a:pt x="3243" y="3000"/>
                      </a:lnTo>
                      <a:lnTo>
                        <a:pt x="3250" y="3005"/>
                      </a:lnTo>
                      <a:lnTo>
                        <a:pt x="3252" y="3010"/>
                      </a:lnTo>
                      <a:lnTo>
                        <a:pt x="3255" y="3012"/>
                      </a:lnTo>
                      <a:lnTo>
                        <a:pt x="3255" y="3015"/>
                      </a:lnTo>
                      <a:lnTo>
                        <a:pt x="3257" y="3019"/>
                      </a:lnTo>
                      <a:lnTo>
                        <a:pt x="3259" y="3024"/>
                      </a:lnTo>
                      <a:lnTo>
                        <a:pt x="3259" y="3026"/>
                      </a:lnTo>
                      <a:lnTo>
                        <a:pt x="3259" y="3029"/>
                      </a:lnTo>
                      <a:lnTo>
                        <a:pt x="3259" y="3034"/>
                      </a:lnTo>
                      <a:lnTo>
                        <a:pt x="3259" y="3038"/>
                      </a:lnTo>
                      <a:lnTo>
                        <a:pt x="3259" y="3043"/>
                      </a:lnTo>
                      <a:lnTo>
                        <a:pt x="3259" y="3045"/>
                      </a:lnTo>
                      <a:lnTo>
                        <a:pt x="3257" y="3050"/>
                      </a:lnTo>
                      <a:lnTo>
                        <a:pt x="3252" y="3062"/>
                      </a:lnTo>
                      <a:lnTo>
                        <a:pt x="3248" y="3069"/>
                      </a:lnTo>
                      <a:lnTo>
                        <a:pt x="3243" y="3081"/>
                      </a:lnTo>
                      <a:lnTo>
                        <a:pt x="3243" y="3085"/>
                      </a:lnTo>
                      <a:lnTo>
                        <a:pt x="3243" y="3088"/>
                      </a:lnTo>
                      <a:lnTo>
                        <a:pt x="3243" y="3090"/>
                      </a:lnTo>
                      <a:lnTo>
                        <a:pt x="3243" y="3095"/>
                      </a:lnTo>
                      <a:lnTo>
                        <a:pt x="3240" y="3104"/>
                      </a:lnTo>
                      <a:lnTo>
                        <a:pt x="3243" y="3116"/>
                      </a:lnTo>
                      <a:lnTo>
                        <a:pt x="3245" y="3119"/>
                      </a:lnTo>
                      <a:lnTo>
                        <a:pt x="3245" y="3121"/>
                      </a:lnTo>
                      <a:lnTo>
                        <a:pt x="3248" y="3133"/>
                      </a:lnTo>
                      <a:lnTo>
                        <a:pt x="3250" y="3135"/>
                      </a:lnTo>
                      <a:lnTo>
                        <a:pt x="3281" y="3187"/>
                      </a:lnTo>
                      <a:lnTo>
                        <a:pt x="3281" y="3289"/>
                      </a:lnTo>
                      <a:lnTo>
                        <a:pt x="3186" y="3289"/>
                      </a:lnTo>
                      <a:lnTo>
                        <a:pt x="3096" y="3289"/>
                      </a:lnTo>
                      <a:lnTo>
                        <a:pt x="3007" y="3289"/>
                      </a:lnTo>
                      <a:lnTo>
                        <a:pt x="2915" y="3289"/>
                      </a:lnTo>
                      <a:lnTo>
                        <a:pt x="2827" y="3289"/>
                      </a:lnTo>
                      <a:lnTo>
                        <a:pt x="2735" y="3289"/>
                      </a:lnTo>
                      <a:lnTo>
                        <a:pt x="2645" y="3289"/>
                      </a:lnTo>
                      <a:lnTo>
                        <a:pt x="2520" y="3289"/>
                      </a:lnTo>
                      <a:lnTo>
                        <a:pt x="2513" y="3289"/>
                      </a:lnTo>
                      <a:lnTo>
                        <a:pt x="2463" y="3289"/>
                      </a:lnTo>
                      <a:lnTo>
                        <a:pt x="2371" y="3289"/>
                      </a:lnTo>
                      <a:lnTo>
                        <a:pt x="2284" y="3289"/>
                      </a:lnTo>
                      <a:lnTo>
                        <a:pt x="2220" y="3289"/>
                      </a:lnTo>
                      <a:lnTo>
                        <a:pt x="2185" y="3289"/>
                      </a:lnTo>
                      <a:lnTo>
                        <a:pt x="2137" y="3289"/>
                      </a:lnTo>
                      <a:lnTo>
                        <a:pt x="2095" y="3289"/>
                      </a:lnTo>
                      <a:lnTo>
                        <a:pt x="2003" y="3286"/>
                      </a:lnTo>
                      <a:lnTo>
                        <a:pt x="1915" y="3286"/>
                      </a:lnTo>
                      <a:lnTo>
                        <a:pt x="1823" y="3286"/>
                      </a:lnTo>
                      <a:lnTo>
                        <a:pt x="1733" y="3286"/>
                      </a:lnTo>
                      <a:lnTo>
                        <a:pt x="1644" y="3286"/>
                      </a:lnTo>
                      <a:lnTo>
                        <a:pt x="1554" y="3284"/>
                      </a:lnTo>
                      <a:lnTo>
                        <a:pt x="1464" y="3284"/>
                      </a:lnTo>
                      <a:lnTo>
                        <a:pt x="1372" y="3284"/>
                      </a:lnTo>
                      <a:lnTo>
                        <a:pt x="1282" y="3284"/>
                      </a:lnTo>
                      <a:lnTo>
                        <a:pt x="1190" y="3284"/>
                      </a:lnTo>
                      <a:lnTo>
                        <a:pt x="1169" y="3284"/>
                      </a:lnTo>
                      <a:lnTo>
                        <a:pt x="1098" y="3282"/>
                      </a:lnTo>
                      <a:lnTo>
                        <a:pt x="1020" y="3282"/>
                      </a:lnTo>
                      <a:lnTo>
                        <a:pt x="1008" y="3282"/>
                      </a:lnTo>
                      <a:lnTo>
                        <a:pt x="916" y="3282"/>
                      </a:lnTo>
                      <a:lnTo>
                        <a:pt x="869" y="3282"/>
                      </a:lnTo>
                      <a:lnTo>
                        <a:pt x="838" y="3282"/>
                      </a:lnTo>
                      <a:lnTo>
                        <a:pt x="826" y="3282"/>
                      </a:lnTo>
                      <a:lnTo>
                        <a:pt x="737" y="3282"/>
                      </a:lnTo>
                      <a:lnTo>
                        <a:pt x="647" y="3282"/>
                      </a:lnTo>
                      <a:lnTo>
                        <a:pt x="557" y="3279"/>
                      </a:lnTo>
                      <a:lnTo>
                        <a:pt x="467" y="3279"/>
                      </a:lnTo>
                      <a:lnTo>
                        <a:pt x="508" y="3279"/>
                      </a:lnTo>
                      <a:lnTo>
                        <a:pt x="508" y="3253"/>
                      </a:lnTo>
                      <a:lnTo>
                        <a:pt x="505" y="3246"/>
                      </a:lnTo>
                      <a:lnTo>
                        <a:pt x="500" y="3232"/>
                      </a:lnTo>
                      <a:lnTo>
                        <a:pt x="496" y="3220"/>
                      </a:lnTo>
                      <a:lnTo>
                        <a:pt x="491" y="3197"/>
                      </a:lnTo>
                      <a:lnTo>
                        <a:pt x="486" y="3161"/>
                      </a:lnTo>
                      <a:lnTo>
                        <a:pt x="484" y="3119"/>
                      </a:lnTo>
                      <a:lnTo>
                        <a:pt x="486" y="3085"/>
                      </a:lnTo>
                      <a:lnTo>
                        <a:pt x="484" y="3052"/>
                      </a:lnTo>
                      <a:lnTo>
                        <a:pt x="484" y="3026"/>
                      </a:lnTo>
                      <a:lnTo>
                        <a:pt x="472" y="2972"/>
                      </a:lnTo>
                      <a:lnTo>
                        <a:pt x="472" y="2970"/>
                      </a:lnTo>
                      <a:lnTo>
                        <a:pt x="472" y="2967"/>
                      </a:lnTo>
                      <a:lnTo>
                        <a:pt x="472" y="2965"/>
                      </a:lnTo>
                      <a:lnTo>
                        <a:pt x="472" y="2963"/>
                      </a:lnTo>
                      <a:lnTo>
                        <a:pt x="472" y="2960"/>
                      </a:lnTo>
                      <a:lnTo>
                        <a:pt x="472" y="2958"/>
                      </a:lnTo>
                      <a:lnTo>
                        <a:pt x="472" y="2956"/>
                      </a:lnTo>
                      <a:lnTo>
                        <a:pt x="472" y="2953"/>
                      </a:lnTo>
                      <a:lnTo>
                        <a:pt x="470" y="2953"/>
                      </a:lnTo>
                      <a:lnTo>
                        <a:pt x="470" y="2951"/>
                      </a:lnTo>
                      <a:lnTo>
                        <a:pt x="470" y="2948"/>
                      </a:lnTo>
                      <a:lnTo>
                        <a:pt x="467" y="2948"/>
                      </a:lnTo>
                      <a:lnTo>
                        <a:pt x="467" y="2948"/>
                      </a:lnTo>
                      <a:lnTo>
                        <a:pt x="465" y="2948"/>
                      </a:lnTo>
                      <a:lnTo>
                        <a:pt x="463" y="2946"/>
                      </a:lnTo>
                      <a:lnTo>
                        <a:pt x="463" y="2944"/>
                      </a:lnTo>
                      <a:lnTo>
                        <a:pt x="460" y="2944"/>
                      </a:lnTo>
                      <a:lnTo>
                        <a:pt x="460" y="2941"/>
                      </a:lnTo>
                      <a:lnTo>
                        <a:pt x="458" y="2939"/>
                      </a:lnTo>
                      <a:lnTo>
                        <a:pt x="456" y="2937"/>
                      </a:lnTo>
                      <a:lnTo>
                        <a:pt x="456" y="2934"/>
                      </a:lnTo>
                      <a:lnTo>
                        <a:pt x="456" y="2932"/>
                      </a:lnTo>
                      <a:lnTo>
                        <a:pt x="453" y="2932"/>
                      </a:lnTo>
                      <a:lnTo>
                        <a:pt x="453" y="2930"/>
                      </a:lnTo>
                      <a:lnTo>
                        <a:pt x="453" y="2927"/>
                      </a:lnTo>
                      <a:lnTo>
                        <a:pt x="453" y="2925"/>
                      </a:lnTo>
                      <a:lnTo>
                        <a:pt x="453" y="2922"/>
                      </a:lnTo>
                      <a:lnTo>
                        <a:pt x="453" y="2920"/>
                      </a:lnTo>
                      <a:lnTo>
                        <a:pt x="453" y="2918"/>
                      </a:lnTo>
                      <a:lnTo>
                        <a:pt x="453" y="2915"/>
                      </a:lnTo>
                      <a:lnTo>
                        <a:pt x="453" y="2913"/>
                      </a:lnTo>
                      <a:lnTo>
                        <a:pt x="453" y="2911"/>
                      </a:lnTo>
                      <a:lnTo>
                        <a:pt x="453" y="2908"/>
                      </a:lnTo>
                      <a:lnTo>
                        <a:pt x="453" y="2908"/>
                      </a:lnTo>
                      <a:lnTo>
                        <a:pt x="453" y="2906"/>
                      </a:lnTo>
                      <a:lnTo>
                        <a:pt x="453" y="2904"/>
                      </a:lnTo>
                      <a:lnTo>
                        <a:pt x="456" y="2904"/>
                      </a:lnTo>
                      <a:lnTo>
                        <a:pt x="456" y="2901"/>
                      </a:lnTo>
                      <a:lnTo>
                        <a:pt x="458" y="2901"/>
                      </a:lnTo>
                      <a:lnTo>
                        <a:pt x="458" y="2899"/>
                      </a:lnTo>
                      <a:lnTo>
                        <a:pt x="460" y="2899"/>
                      </a:lnTo>
                      <a:lnTo>
                        <a:pt x="460" y="2897"/>
                      </a:lnTo>
                      <a:lnTo>
                        <a:pt x="463" y="2897"/>
                      </a:lnTo>
                      <a:lnTo>
                        <a:pt x="463" y="2894"/>
                      </a:lnTo>
                      <a:lnTo>
                        <a:pt x="465" y="2894"/>
                      </a:lnTo>
                      <a:lnTo>
                        <a:pt x="465" y="2892"/>
                      </a:lnTo>
                      <a:lnTo>
                        <a:pt x="467" y="2892"/>
                      </a:lnTo>
                      <a:lnTo>
                        <a:pt x="470" y="2889"/>
                      </a:lnTo>
                      <a:lnTo>
                        <a:pt x="472" y="2887"/>
                      </a:lnTo>
                      <a:lnTo>
                        <a:pt x="474" y="2885"/>
                      </a:lnTo>
                      <a:lnTo>
                        <a:pt x="477" y="2885"/>
                      </a:lnTo>
                      <a:lnTo>
                        <a:pt x="477" y="2882"/>
                      </a:lnTo>
                      <a:lnTo>
                        <a:pt x="479" y="2882"/>
                      </a:lnTo>
                      <a:lnTo>
                        <a:pt x="479" y="2880"/>
                      </a:lnTo>
                      <a:lnTo>
                        <a:pt x="482" y="2880"/>
                      </a:lnTo>
                      <a:lnTo>
                        <a:pt x="482" y="2878"/>
                      </a:lnTo>
                      <a:lnTo>
                        <a:pt x="484" y="2878"/>
                      </a:lnTo>
                      <a:lnTo>
                        <a:pt x="484" y="2875"/>
                      </a:lnTo>
                      <a:lnTo>
                        <a:pt x="486" y="2875"/>
                      </a:lnTo>
                      <a:lnTo>
                        <a:pt x="489" y="2873"/>
                      </a:lnTo>
                      <a:lnTo>
                        <a:pt x="491" y="2873"/>
                      </a:lnTo>
                      <a:lnTo>
                        <a:pt x="491" y="2871"/>
                      </a:lnTo>
                      <a:lnTo>
                        <a:pt x="493" y="2871"/>
                      </a:lnTo>
                      <a:lnTo>
                        <a:pt x="493" y="2868"/>
                      </a:lnTo>
                      <a:lnTo>
                        <a:pt x="496" y="2868"/>
                      </a:lnTo>
                      <a:lnTo>
                        <a:pt x="498" y="2868"/>
                      </a:lnTo>
                      <a:lnTo>
                        <a:pt x="498" y="2866"/>
                      </a:lnTo>
                      <a:lnTo>
                        <a:pt x="500" y="2866"/>
                      </a:lnTo>
                      <a:lnTo>
                        <a:pt x="500" y="2863"/>
                      </a:lnTo>
                      <a:lnTo>
                        <a:pt x="503" y="2863"/>
                      </a:lnTo>
                      <a:lnTo>
                        <a:pt x="503" y="2861"/>
                      </a:lnTo>
                      <a:lnTo>
                        <a:pt x="505" y="2861"/>
                      </a:lnTo>
                      <a:lnTo>
                        <a:pt x="505" y="2859"/>
                      </a:lnTo>
                      <a:lnTo>
                        <a:pt x="505" y="2856"/>
                      </a:lnTo>
                      <a:lnTo>
                        <a:pt x="508" y="2856"/>
                      </a:lnTo>
                      <a:lnTo>
                        <a:pt x="508" y="2854"/>
                      </a:lnTo>
                      <a:lnTo>
                        <a:pt x="508" y="2852"/>
                      </a:lnTo>
                      <a:lnTo>
                        <a:pt x="510" y="2852"/>
                      </a:lnTo>
                      <a:lnTo>
                        <a:pt x="510" y="2849"/>
                      </a:lnTo>
                      <a:lnTo>
                        <a:pt x="510" y="2847"/>
                      </a:lnTo>
                      <a:lnTo>
                        <a:pt x="510" y="2845"/>
                      </a:lnTo>
                      <a:lnTo>
                        <a:pt x="510" y="2842"/>
                      </a:lnTo>
                      <a:lnTo>
                        <a:pt x="510" y="2840"/>
                      </a:lnTo>
                      <a:lnTo>
                        <a:pt x="512" y="2837"/>
                      </a:lnTo>
                      <a:lnTo>
                        <a:pt x="512" y="2837"/>
                      </a:lnTo>
                      <a:lnTo>
                        <a:pt x="512" y="2835"/>
                      </a:lnTo>
                      <a:lnTo>
                        <a:pt x="512" y="2833"/>
                      </a:lnTo>
                      <a:lnTo>
                        <a:pt x="512" y="2830"/>
                      </a:lnTo>
                      <a:lnTo>
                        <a:pt x="512" y="2828"/>
                      </a:lnTo>
                      <a:lnTo>
                        <a:pt x="515" y="2828"/>
                      </a:lnTo>
                      <a:lnTo>
                        <a:pt x="515" y="2826"/>
                      </a:lnTo>
                      <a:lnTo>
                        <a:pt x="515" y="2823"/>
                      </a:lnTo>
                      <a:lnTo>
                        <a:pt x="515" y="2821"/>
                      </a:lnTo>
                      <a:lnTo>
                        <a:pt x="515" y="2819"/>
                      </a:lnTo>
                      <a:lnTo>
                        <a:pt x="515" y="2816"/>
                      </a:lnTo>
                      <a:lnTo>
                        <a:pt x="515" y="2814"/>
                      </a:lnTo>
                      <a:lnTo>
                        <a:pt x="515" y="2811"/>
                      </a:lnTo>
                      <a:lnTo>
                        <a:pt x="512" y="2811"/>
                      </a:lnTo>
                      <a:lnTo>
                        <a:pt x="512" y="2809"/>
                      </a:lnTo>
                      <a:lnTo>
                        <a:pt x="512" y="2807"/>
                      </a:lnTo>
                      <a:lnTo>
                        <a:pt x="512" y="2804"/>
                      </a:lnTo>
                      <a:lnTo>
                        <a:pt x="512" y="2802"/>
                      </a:lnTo>
                      <a:lnTo>
                        <a:pt x="512" y="2800"/>
                      </a:lnTo>
                      <a:lnTo>
                        <a:pt x="515" y="2800"/>
                      </a:lnTo>
                      <a:lnTo>
                        <a:pt x="515" y="2797"/>
                      </a:lnTo>
                      <a:lnTo>
                        <a:pt x="515" y="2795"/>
                      </a:lnTo>
                      <a:lnTo>
                        <a:pt x="515" y="2793"/>
                      </a:lnTo>
                      <a:lnTo>
                        <a:pt x="515" y="2790"/>
                      </a:lnTo>
                      <a:lnTo>
                        <a:pt x="517" y="2790"/>
                      </a:lnTo>
                      <a:lnTo>
                        <a:pt x="517" y="2788"/>
                      </a:lnTo>
                      <a:lnTo>
                        <a:pt x="517" y="2785"/>
                      </a:lnTo>
                      <a:lnTo>
                        <a:pt x="519" y="2785"/>
                      </a:lnTo>
                      <a:lnTo>
                        <a:pt x="519" y="2783"/>
                      </a:lnTo>
                      <a:lnTo>
                        <a:pt x="519" y="2781"/>
                      </a:lnTo>
                      <a:lnTo>
                        <a:pt x="522" y="2781"/>
                      </a:lnTo>
                      <a:lnTo>
                        <a:pt x="522" y="2781"/>
                      </a:lnTo>
                      <a:lnTo>
                        <a:pt x="524" y="2781"/>
                      </a:lnTo>
                      <a:lnTo>
                        <a:pt x="524" y="2778"/>
                      </a:lnTo>
                      <a:lnTo>
                        <a:pt x="524" y="2776"/>
                      </a:lnTo>
                      <a:lnTo>
                        <a:pt x="526" y="2776"/>
                      </a:lnTo>
                      <a:lnTo>
                        <a:pt x="526" y="2774"/>
                      </a:lnTo>
                      <a:lnTo>
                        <a:pt x="529" y="2774"/>
                      </a:lnTo>
                      <a:lnTo>
                        <a:pt x="529" y="2771"/>
                      </a:lnTo>
                      <a:lnTo>
                        <a:pt x="531" y="2771"/>
                      </a:lnTo>
                      <a:lnTo>
                        <a:pt x="531" y="2769"/>
                      </a:lnTo>
                      <a:lnTo>
                        <a:pt x="534" y="2769"/>
                      </a:lnTo>
                      <a:lnTo>
                        <a:pt x="536" y="2769"/>
                      </a:lnTo>
                      <a:lnTo>
                        <a:pt x="536" y="2767"/>
                      </a:lnTo>
                      <a:lnTo>
                        <a:pt x="538" y="2767"/>
                      </a:lnTo>
                      <a:lnTo>
                        <a:pt x="538" y="2764"/>
                      </a:lnTo>
                      <a:lnTo>
                        <a:pt x="541" y="2764"/>
                      </a:lnTo>
                      <a:lnTo>
                        <a:pt x="543" y="2764"/>
                      </a:lnTo>
                      <a:lnTo>
                        <a:pt x="543" y="2762"/>
                      </a:lnTo>
                      <a:lnTo>
                        <a:pt x="545" y="2762"/>
                      </a:lnTo>
                      <a:lnTo>
                        <a:pt x="548" y="2762"/>
                      </a:lnTo>
                      <a:lnTo>
                        <a:pt x="548" y="2759"/>
                      </a:lnTo>
                      <a:lnTo>
                        <a:pt x="550" y="2759"/>
                      </a:lnTo>
                      <a:lnTo>
                        <a:pt x="550" y="2757"/>
                      </a:lnTo>
                      <a:lnTo>
                        <a:pt x="552" y="2757"/>
                      </a:lnTo>
                      <a:lnTo>
                        <a:pt x="552" y="2755"/>
                      </a:lnTo>
                      <a:lnTo>
                        <a:pt x="555" y="2755"/>
                      </a:lnTo>
                      <a:lnTo>
                        <a:pt x="555" y="2752"/>
                      </a:lnTo>
                      <a:lnTo>
                        <a:pt x="555" y="2750"/>
                      </a:lnTo>
                      <a:lnTo>
                        <a:pt x="557" y="2750"/>
                      </a:lnTo>
                      <a:lnTo>
                        <a:pt x="557" y="2748"/>
                      </a:lnTo>
                      <a:lnTo>
                        <a:pt x="557" y="2745"/>
                      </a:lnTo>
                      <a:lnTo>
                        <a:pt x="557" y="2743"/>
                      </a:lnTo>
                      <a:lnTo>
                        <a:pt x="557" y="2734"/>
                      </a:lnTo>
                      <a:lnTo>
                        <a:pt x="557" y="2729"/>
                      </a:lnTo>
                      <a:lnTo>
                        <a:pt x="557" y="2717"/>
                      </a:lnTo>
                      <a:lnTo>
                        <a:pt x="555" y="2710"/>
                      </a:lnTo>
                      <a:lnTo>
                        <a:pt x="550" y="2696"/>
                      </a:lnTo>
                      <a:lnTo>
                        <a:pt x="543" y="2689"/>
                      </a:lnTo>
                      <a:lnTo>
                        <a:pt x="536" y="2682"/>
                      </a:lnTo>
                      <a:lnTo>
                        <a:pt x="526" y="2670"/>
                      </a:lnTo>
                      <a:lnTo>
                        <a:pt x="526" y="2667"/>
                      </a:lnTo>
                      <a:lnTo>
                        <a:pt x="522" y="2665"/>
                      </a:lnTo>
                      <a:lnTo>
                        <a:pt x="522" y="2660"/>
                      </a:lnTo>
                      <a:lnTo>
                        <a:pt x="519" y="2656"/>
                      </a:lnTo>
                      <a:lnTo>
                        <a:pt x="517" y="2648"/>
                      </a:lnTo>
                      <a:lnTo>
                        <a:pt x="512" y="2634"/>
                      </a:lnTo>
                      <a:lnTo>
                        <a:pt x="512" y="2630"/>
                      </a:lnTo>
                      <a:lnTo>
                        <a:pt x="512" y="2622"/>
                      </a:lnTo>
                      <a:lnTo>
                        <a:pt x="512" y="2615"/>
                      </a:lnTo>
                      <a:lnTo>
                        <a:pt x="515" y="2608"/>
                      </a:lnTo>
                      <a:lnTo>
                        <a:pt x="517" y="2596"/>
                      </a:lnTo>
                      <a:lnTo>
                        <a:pt x="522" y="2582"/>
                      </a:lnTo>
                      <a:lnTo>
                        <a:pt x="529" y="2568"/>
                      </a:lnTo>
                      <a:lnTo>
                        <a:pt x="534" y="2559"/>
                      </a:lnTo>
                      <a:lnTo>
                        <a:pt x="538" y="2554"/>
                      </a:lnTo>
                      <a:lnTo>
                        <a:pt x="541" y="2549"/>
                      </a:lnTo>
                      <a:lnTo>
                        <a:pt x="545" y="2545"/>
                      </a:lnTo>
                      <a:lnTo>
                        <a:pt x="552" y="2537"/>
                      </a:lnTo>
                      <a:lnTo>
                        <a:pt x="562" y="2530"/>
                      </a:lnTo>
                      <a:lnTo>
                        <a:pt x="571" y="2519"/>
                      </a:lnTo>
                      <a:lnTo>
                        <a:pt x="578" y="2511"/>
                      </a:lnTo>
                      <a:lnTo>
                        <a:pt x="581" y="2507"/>
                      </a:lnTo>
                      <a:lnTo>
                        <a:pt x="581" y="2502"/>
                      </a:lnTo>
                      <a:lnTo>
                        <a:pt x="583" y="2497"/>
                      </a:lnTo>
                      <a:lnTo>
                        <a:pt x="583" y="2488"/>
                      </a:lnTo>
                      <a:lnTo>
                        <a:pt x="583" y="2474"/>
                      </a:lnTo>
                      <a:lnTo>
                        <a:pt x="583" y="2467"/>
                      </a:lnTo>
                      <a:lnTo>
                        <a:pt x="583" y="2459"/>
                      </a:lnTo>
                      <a:lnTo>
                        <a:pt x="583" y="2452"/>
                      </a:lnTo>
                      <a:lnTo>
                        <a:pt x="583" y="2433"/>
                      </a:lnTo>
                      <a:lnTo>
                        <a:pt x="583" y="2426"/>
                      </a:lnTo>
                      <a:lnTo>
                        <a:pt x="581" y="2419"/>
                      </a:lnTo>
                      <a:lnTo>
                        <a:pt x="581" y="2403"/>
                      </a:lnTo>
                      <a:lnTo>
                        <a:pt x="581" y="2391"/>
                      </a:lnTo>
                      <a:lnTo>
                        <a:pt x="571" y="2367"/>
                      </a:lnTo>
                      <a:lnTo>
                        <a:pt x="569" y="2367"/>
                      </a:lnTo>
                      <a:lnTo>
                        <a:pt x="569" y="2365"/>
                      </a:lnTo>
                      <a:lnTo>
                        <a:pt x="569" y="2363"/>
                      </a:lnTo>
                      <a:lnTo>
                        <a:pt x="569" y="2360"/>
                      </a:lnTo>
                      <a:lnTo>
                        <a:pt x="569" y="2358"/>
                      </a:lnTo>
                      <a:lnTo>
                        <a:pt x="569" y="2356"/>
                      </a:lnTo>
                      <a:lnTo>
                        <a:pt x="569" y="2353"/>
                      </a:lnTo>
                      <a:lnTo>
                        <a:pt x="569" y="2351"/>
                      </a:lnTo>
                      <a:lnTo>
                        <a:pt x="567" y="2348"/>
                      </a:lnTo>
                      <a:lnTo>
                        <a:pt x="567" y="2346"/>
                      </a:lnTo>
                      <a:lnTo>
                        <a:pt x="567" y="2344"/>
                      </a:lnTo>
                      <a:lnTo>
                        <a:pt x="567" y="2341"/>
                      </a:lnTo>
                      <a:lnTo>
                        <a:pt x="564" y="2339"/>
                      </a:lnTo>
                      <a:lnTo>
                        <a:pt x="564" y="2332"/>
                      </a:lnTo>
                      <a:lnTo>
                        <a:pt x="564" y="2330"/>
                      </a:lnTo>
                      <a:lnTo>
                        <a:pt x="564" y="2327"/>
                      </a:lnTo>
                      <a:lnTo>
                        <a:pt x="564" y="2327"/>
                      </a:lnTo>
                      <a:lnTo>
                        <a:pt x="567" y="2327"/>
                      </a:lnTo>
                      <a:lnTo>
                        <a:pt x="567" y="2325"/>
                      </a:lnTo>
                      <a:lnTo>
                        <a:pt x="567" y="2322"/>
                      </a:lnTo>
                      <a:lnTo>
                        <a:pt x="567" y="2320"/>
                      </a:lnTo>
                      <a:lnTo>
                        <a:pt x="567" y="2315"/>
                      </a:lnTo>
                      <a:lnTo>
                        <a:pt x="567" y="2313"/>
                      </a:lnTo>
                      <a:lnTo>
                        <a:pt x="567" y="2311"/>
                      </a:lnTo>
                      <a:lnTo>
                        <a:pt x="567" y="2308"/>
                      </a:lnTo>
                      <a:lnTo>
                        <a:pt x="567" y="2306"/>
                      </a:lnTo>
                      <a:lnTo>
                        <a:pt x="567" y="2304"/>
                      </a:lnTo>
                      <a:lnTo>
                        <a:pt x="569" y="2301"/>
                      </a:lnTo>
                      <a:lnTo>
                        <a:pt x="569" y="2299"/>
                      </a:lnTo>
                      <a:lnTo>
                        <a:pt x="571" y="2299"/>
                      </a:lnTo>
                      <a:lnTo>
                        <a:pt x="569" y="2296"/>
                      </a:lnTo>
                      <a:lnTo>
                        <a:pt x="569" y="2294"/>
                      </a:lnTo>
                      <a:lnTo>
                        <a:pt x="569" y="2292"/>
                      </a:lnTo>
                      <a:lnTo>
                        <a:pt x="571" y="2289"/>
                      </a:lnTo>
                      <a:lnTo>
                        <a:pt x="571" y="2287"/>
                      </a:lnTo>
                      <a:lnTo>
                        <a:pt x="571" y="2285"/>
                      </a:lnTo>
                      <a:lnTo>
                        <a:pt x="574" y="2282"/>
                      </a:lnTo>
                      <a:lnTo>
                        <a:pt x="574" y="2280"/>
                      </a:lnTo>
                      <a:lnTo>
                        <a:pt x="574" y="2278"/>
                      </a:lnTo>
                      <a:lnTo>
                        <a:pt x="574" y="2273"/>
                      </a:lnTo>
                      <a:lnTo>
                        <a:pt x="574" y="2270"/>
                      </a:lnTo>
                      <a:lnTo>
                        <a:pt x="574" y="2268"/>
                      </a:lnTo>
                      <a:lnTo>
                        <a:pt x="574" y="2266"/>
                      </a:lnTo>
                      <a:lnTo>
                        <a:pt x="574" y="2263"/>
                      </a:lnTo>
                      <a:lnTo>
                        <a:pt x="576" y="2263"/>
                      </a:lnTo>
                      <a:lnTo>
                        <a:pt x="578" y="2259"/>
                      </a:lnTo>
                      <a:lnTo>
                        <a:pt x="578" y="2256"/>
                      </a:lnTo>
                      <a:lnTo>
                        <a:pt x="578" y="2254"/>
                      </a:lnTo>
                      <a:lnTo>
                        <a:pt x="578" y="2252"/>
                      </a:lnTo>
                      <a:lnTo>
                        <a:pt x="578" y="2249"/>
                      </a:lnTo>
                      <a:lnTo>
                        <a:pt x="581" y="2244"/>
                      </a:lnTo>
                      <a:lnTo>
                        <a:pt x="583" y="2244"/>
                      </a:lnTo>
                      <a:lnTo>
                        <a:pt x="585" y="2242"/>
                      </a:lnTo>
                      <a:lnTo>
                        <a:pt x="588" y="2237"/>
                      </a:lnTo>
                      <a:lnTo>
                        <a:pt x="590" y="2230"/>
                      </a:lnTo>
                      <a:lnTo>
                        <a:pt x="593" y="2228"/>
                      </a:lnTo>
                      <a:lnTo>
                        <a:pt x="593" y="2226"/>
                      </a:lnTo>
                      <a:lnTo>
                        <a:pt x="593" y="2223"/>
                      </a:lnTo>
                      <a:lnTo>
                        <a:pt x="595" y="2221"/>
                      </a:lnTo>
                      <a:lnTo>
                        <a:pt x="595" y="2218"/>
                      </a:lnTo>
                      <a:lnTo>
                        <a:pt x="595" y="2216"/>
                      </a:lnTo>
                      <a:lnTo>
                        <a:pt x="597" y="2216"/>
                      </a:lnTo>
                      <a:lnTo>
                        <a:pt x="597" y="2214"/>
                      </a:lnTo>
                      <a:lnTo>
                        <a:pt x="595" y="2214"/>
                      </a:lnTo>
                      <a:lnTo>
                        <a:pt x="595" y="2211"/>
                      </a:lnTo>
                      <a:lnTo>
                        <a:pt x="595" y="2209"/>
                      </a:lnTo>
                      <a:lnTo>
                        <a:pt x="597" y="2204"/>
                      </a:lnTo>
                      <a:lnTo>
                        <a:pt x="600" y="2202"/>
                      </a:lnTo>
                      <a:lnTo>
                        <a:pt x="602" y="2200"/>
                      </a:lnTo>
                      <a:lnTo>
                        <a:pt x="602" y="2197"/>
                      </a:lnTo>
                      <a:lnTo>
                        <a:pt x="602" y="2193"/>
                      </a:lnTo>
                      <a:lnTo>
                        <a:pt x="602" y="2190"/>
                      </a:lnTo>
                      <a:lnTo>
                        <a:pt x="604" y="2188"/>
                      </a:lnTo>
                      <a:lnTo>
                        <a:pt x="604" y="2185"/>
                      </a:lnTo>
                      <a:lnTo>
                        <a:pt x="609" y="2181"/>
                      </a:lnTo>
                      <a:lnTo>
                        <a:pt x="623" y="2162"/>
                      </a:lnTo>
                      <a:lnTo>
                        <a:pt x="626" y="2159"/>
                      </a:lnTo>
                      <a:lnTo>
                        <a:pt x="647" y="2152"/>
                      </a:lnTo>
                      <a:lnTo>
                        <a:pt x="652" y="2148"/>
                      </a:lnTo>
                      <a:lnTo>
                        <a:pt x="661" y="2138"/>
                      </a:lnTo>
                      <a:lnTo>
                        <a:pt x="666" y="2129"/>
                      </a:lnTo>
                      <a:lnTo>
                        <a:pt x="673" y="2115"/>
                      </a:lnTo>
                      <a:lnTo>
                        <a:pt x="680" y="2055"/>
                      </a:lnTo>
                      <a:lnTo>
                        <a:pt x="682" y="2044"/>
                      </a:lnTo>
                      <a:lnTo>
                        <a:pt x="685" y="2044"/>
                      </a:lnTo>
                      <a:lnTo>
                        <a:pt x="685" y="2041"/>
                      </a:lnTo>
                      <a:lnTo>
                        <a:pt x="687" y="2039"/>
                      </a:lnTo>
                      <a:lnTo>
                        <a:pt x="687" y="2037"/>
                      </a:lnTo>
                      <a:lnTo>
                        <a:pt x="689" y="2037"/>
                      </a:lnTo>
                      <a:lnTo>
                        <a:pt x="689" y="2034"/>
                      </a:lnTo>
                      <a:lnTo>
                        <a:pt x="689" y="2032"/>
                      </a:lnTo>
                      <a:lnTo>
                        <a:pt x="689" y="2027"/>
                      </a:lnTo>
                      <a:lnTo>
                        <a:pt x="689" y="2025"/>
                      </a:lnTo>
                      <a:lnTo>
                        <a:pt x="689" y="2022"/>
                      </a:lnTo>
                      <a:lnTo>
                        <a:pt x="689" y="2020"/>
                      </a:lnTo>
                      <a:lnTo>
                        <a:pt x="689" y="2018"/>
                      </a:lnTo>
                      <a:lnTo>
                        <a:pt x="689" y="2015"/>
                      </a:lnTo>
                      <a:lnTo>
                        <a:pt x="687" y="2015"/>
                      </a:lnTo>
                      <a:lnTo>
                        <a:pt x="687" y="2011"/>
                      </a:lnTo>
                      <a:lnTo>
                        <a:pt x="687" y="2008"/>
                      </a:lnTo>
                      <a:lnTo>
                        <a:pt x="687" y="2006"/>
                      </a:lnTo>
                      <a:lnTo>
                        <a:pt x="687" y="2004"/>
                      </a:lnTo>
                      <a:lnTo>
                        <a:pt x="682" y="2004"/>
                      </a:lnTo>
                      <a:lnTo>
                        <a:pt x="678" y="2004"/>
                      </a:lnTo>
                      <a:lnTo>
                        <a:pt x="671" y="2004"/>
                      </a:lnTo>
                      <a:lnTo>
                        <a:pt x="663" y="2004"/>
                      </a:lnTo>
                      <a:lnTo>
                        <a:pt x="656" y="2004"/>
                      </a:lnTo>
                      <a:lnTo>
                        <a:pt x="652" y="2004"/>
                      </a:lnTo>
                      <a:lnTo>
                        <a:pt x="637" y="2004"/>
                      </a:lnTo>
                      <a:lnTo>
                        <a:pt x="609" y="2004"/>
                      </a:lnTo>
                      <a:lnTo>
                        <a:pt x="595" y="2004"/>
                      </a:lnTo>
                      <a:lnTo>
                        <a:pt x="571" y="2004"/>
                      </a:lnTo>
                      <a:lnTo>
                        <a:pt x="534" y="2004"/>
                      </a:lnTo>
                      <a:lnTo>
                        <a:pt x="529" y="2004"/>
                      </a:lnTo>
                      <a:lnTo>
                        <a:pt x="524" y="2004"/>
                      </a:lnTo>
                      <a:lnTo>
                        <a:pt x="484" y="2004"/>
                      </a:lnTo>
                      <a:lnTo>
                        <a:pt x="456" y="2004"/>
                      </a:lnTo>
                      <a:lnTo>
                        <a:pt x="420" y="2001"/>
                      </a:lnTo>
                      <a:lnTo>
                        <a:pt x="340" y="2001"/>
                      </a:lnTo>
                      <a:lnTo>
                        <a:pt x="330" y="2001"/>
                      </a:lnTo>
                      <a:lnTo>
                        <a:pt x="283" y="2001"/>
                      </a:lnTo>
                      <a:lnTo>
                        <a:pt x="283" y="1994"/>
                      </a:lnTo>
                      <a:lnTo>
                        <a:pt x="283" y="1989"/>
                      </a:lnTo>
                      <a:lnTo>
                        <a:pt x="283" y="1987"/>
                      </a:lnTo>
                      <a:lnTo>
                        <a:pt x="283" y="1907"/>
                      </a:lnTo>
                      <a:lnTo>
                        <a:pt x="283" y="1871"/>
                      </a:lnTo>
                      <a:lnTo>
                        <a:pt x="283" y="1862"/>
                      </a:lnTo>
                      <a:lnTo>
                        <a:pt x="283" y="1817"/>
                      </a:lnTo>
                      <a:lnTo>
                        <a:pt x="283" y="1659"/>
                      </a:lnTo>
                      <a:lnTo>
                        <a:pt x="283" y="1635"/>
                      </a:lnTo>
                      <a:lnTo>
                        <a:pt x="285" y="1543"/>
                      </a:lnTo>
                      <a:lnTo>
                        <a:pt x="285" y="1507"/>
                      </a:lnTo>
                      <a:lnTo>
                        <a:pt x="283" y="1479"/>
                      </a:lnTo>
                      <a:lnTo>
                        <a:pt x="283" y="1467"/>
                      </a:lnTo>
                      <a:lnTo>
                        <a:pt x="283" y="1460"/>
                      </a:lnTo>
                      <a:lnTo>
                        <a:pt x="283" y="1455"/>
                      </a:lnTo>
                      <a:lnTo>
                        <a:pt x="288" y="1448"/>
                      </a:lnTo>
                      <a:lnTo>
                        <a:pt x="297" y="1437"/>
                      </a:lnTo>
                      <a:lnTo>
                        <a:pt x="300" y="1437"/>
                      </a:lnTo>
                      <a:lnTo>
                        <a:pt x="302" y="1437"/>
                      </a:lnTo>
                      <a:lnTo>
                        <a:pt x="302" y="1441"/>
                      </a:lnTo>
                      <a:lnTo>
                        <a:pt x="302" y="1446"/>
                      </a:lnTo>
                      <a:lnTo>
                        <a:pt x="342" y="1446"/>
                      </a:lnTo>
                      <a:lnTo>
                        <a:pt x="378" y="1446"/>
                      </a:lnTo>
                      <a:lnTo>
                        <a:pt x="397" y="1446"/>
                      </a:lnTo>
                      <a:lnTo>
                        <a:pt x="399" y="1446"/>
                      </a:lnTo>
                      <a:lnTo>
                        <a:pt x="389" y="1437"/>
                      </a:lnTo>
                      <a:lnTo>
                        <a:pt x="387" y="1432"/>
                      </a:lnTo>
                      <a:lnTo>
                        <a:pt x="385" y="1418"/>
                      </a:lnTo>
                      <a:lnTo>
                        <a:pt x="375" y="1366"/>
                      </a:lnTo>
                      <a:lnTo>
                        <a:pt x="375" y="1366"/>
                      </a:lnTo>
                      <a:lnTo>
                        <a:pt x="375" y="1363"/>
                      </a:lnTo>
                      <a:lnTo>
                        <a:pt x="371" y="1356"/>
                      </a:lnTo>
                      <a:lnTo>
                        <a:pt x="352" y="1323"/>
                      </a:lnTo>
                      <a:lnTo>
                        <a:pt x="349" y="1323"/>
                      </a:lnTo>
                      <a:lnTo>
                        <a:pt x="347" y="1316"/>
                      </a:lnTo>
                      <a:lnTo>
                        <a:pt x="347" y="1314"/>
                      </a:lnTo>
                      <a:lnTo>
                        <a:pt x="354" y="1250"/>
                      </a:lnTo>
                      <a:lnTo>
                        <a:pt x="356" y="1233"/>
                      </a:lnTo>
                      <a:lnTo>
                        <a:pt x="356" y="1226"/>
                      </a:lnTo>
                      <a:lnTo>
                        <a:pt x="385" y="1198"/>
                      </a:lnTo>
                      <a:lnTo>
                        <a:pt x="392" y="1193"/>
                      </a:lnTo>
                      <a:lnTo>
                        <a:pt x="397" y="1186"/>
                      </a:lnTo>
                      <a:lnTo>
                        <a:pt x="399" y="1181"/>
                      </a:lnTo>
                      <a:lnTo>
                        <a:pt x="413" y="1160"/>
                      </a:lnTo>
                      <a:lnTo>
                        <a:pt x="427" y="1139"/>
                      </a:lnTo>
                      <a:lnTo>
                        <a:pt x="439" y="1122"/>
                      </a:lnTo>
                      <a:lnTo>
                        <a:pt x="439" y="1118"/>
                      </a:lnTo>
                      <a:lnTo>
                        <a:pt x="439" y="1108"/>
                      </a:lnTo>
                      <a:lnTo>
                        <a:pt x="439" y="1092"/>
                      </a:lnTo>
                      <a:lnTo>
                        <a:pt x="413" y="1092"/>
                      </a:lnTo>
                      <a:lnTo>
                        <a:pt x="411" y="1092"/>
                      </a:lnTo>
                      <a:lnTo>
                        <a:pt x="406" y="1092"/>
                      </a:lnTo>
                      <a:lnTo>
                        <a:pt x="404" y="1092"/>
                      </a:lnTo>
                      <a:lnTo>
                        <a:pt x="401" y="1092"/>
                      </a:lnTo>
                      <a:lnTo>
                        <a:pt x="399" y="1092"/>
                      </a:lnTo>
                      <a:lnTo>
                        <a:pt x="397" y="1092"/>
                      </a:lnTo>
                      <a:lnTo>
                        <a:pt x="397" y="1092"/>
                      </a:lnTo>
                      <a:lnTo>
                        <a:pt x="394" y="1092"/>
                      </a:lnTo>
                      <a:lnTo>
                        <a:pt x="392" y="1092"/>
                      </a:lnTo>
                      <a:lnTo>
                        <a:pt x="389" y="1092"/>
                      </a:lnTo>
                      <a:lnTo>
                        <a:pt x="387" y="1092"/>
                      </a:lnTo>
                      <a:lnTo>
                        <a:pt x="385" y="1092"/>
                      </a:lnTo>
                      <a:lnTo>
                        <a:pt x="382" y="1092"/>
                      </a:lnTo>
                      <a:lnTo>
                        <a:pt x="378" y="1092"/>
                      </a:lnTo>
                      <a:lnTo>
                        <a:pt x="375" y="1092"/>
                      </a:lnTo>
                      <a:lnTo>
                        <a:pt x="373" y="1092"/>
                      </a:lnTo>
                      <a:lnTo>
                        <a:pt x="373" y="1089"/>
                      </a:lnTo>
                      <a:lnTo>
                        <a:pt x="373" y="1087"/>
                      </a:lnTo>
                      <a:lnTo>
                        <a:pt x="373" y="1082"/>
                      </a:lnTo>
                      <a:lnTo>
                        <a:pt x="373" y="1077"/>
                      </a:lnTo>
                      <a:lnTo>
                        <a:pt x="373" y="1075"/>
                      </a:lnTo>
                      <a:lnTo>
                        <a:pt x="373" y="1073"/>
                      </a:lnTo>
                      <a:lnTo>
                        <a:pt x="373" y="1068"/>
                      </a:lnTo>
                      <a:lnTo>
                        <a:pt x="373" y="1066"/>
                      </a:lnTo>
                      <a:lnTo>
                        <a:pt x="373" y="1063"/>
                      </a:lnTo>
                      <a:lnTo>
                        <a:pt x="373" y="1056"/>
                      </a:lnTo>
                      <a:lnTo>
                        <a:pt x="373" y="1047"/>
                      </a:lnTo>
                      <a:lnTo>
                        <a:pt x="373" y="1042"/>
                      </a:lnTo>
                      <a:lnTo>
                        <a:pt x="373" y="1037"/>
                      </a:lnTo>
                      <a:lnTo>
                        <a:pt x="373" y="1035"/>
                      </a:lnTo>
                      <a:lnTo>
                        <a:pt x="373" y="1033"/>
                      </a:lnTo>
                      <a:lnTo>
                        <a:pt x="373" y="1030"/>
                      </a:lnTo>
                      <a:lnTo>
                        <a:pt x="373" y="1028"/>
                      </a:lnTo>
                      <a:lnTo>
                        <a:pt x="373" y="1025"/>
                      </a:lnTo>
                      <a:lnTo>
                        <a:pt x="373" y="1025"/>
                      </a:lnTo>
                      <a:lnTo>
                        <a:pt x="373" y="1023"/>
                      </a:lnTo>
                      <a:lnTo>
                        <a:pt x="373" y="1021"/>
                      </a:lnTo>
                      <a:lnTo>
                        <a:pt x="373" y="1018"/>
                      </a:lnTo>
                      <a:lnTo>
                        <a:pt x="373" y="1016"/>
                      </a:lnTo>
                      <a:lnTo>
                        <a:pt x="373" y="1014"/>
                      </a:lnTo>
                      <a:lnTo>
                        <a:pt x="373" y="1011"/>
                      </a:lnTo>
                      <a:lnTo>
                        <a:pt x="373" y="1009"/>
                      </a:lnTo>
                      <a:lnTo>
                        <a:pt x="373" y="1007"/>
                      </a:lnTo>
                      <a:lnTo>
                        <a:pt x="373" y="1004"/>
                      </a:lnTo>
                      <a:lnTo>
                        <a:pt x="373" y="1002"/>
                      </a:lnTo>
                      <a:lnTo>
                        <a:pt x="373" y="997"/>
                      </a:lnTo>
                      <a:lnTo>
                        <a:pt x="373" y="995"/>
                      </a:lnTo>
                      <a:lnTo>
                        <a:pt x="373" y="990"/>
                      </a:lnTo>
                      <a:lnTo>
                        <a:pt x="373" y="988"/>
                      </a:lnTo>
                      <a:lnTo>
                        <a:pt x="373" y="983"/>
                      </a:lnTo>
                      <a:lnTo>
                        <a:pt x="373" y="976"/>
                      </a:lnTo>
                      <a:lnTo>
                        <a:pt x="373" y="969"/>
                      </a:lnTo>
                      <a:lnTo>
                        <a:pt x="373" y="964"/>
                      </a:lnTo>
                      <a:lnTo>
                        <a:pt x="373" y="957"/>
                      </a:lnTo>
                      <a:lnTo>
                        <a:pt x="373" y="952"/>
                      </a:lnTo>
                      <a:lnTo>
                        <a:pt x="373" y="950"/>
                      </a:lnTo>
                      <a:lnTo>
                        <a:pt x="373" y="940"/>
                      </a:lnTo>
                      <a:lnTo>
                        <a:pt x="373" y="938"/>
                      </a:lnTo>
                      <a:lnTo>
                        <a:pt x="373" y="936"/>
                      </a:lnTo>
                      <a:lnTo>
                        <a:pt x="373" y="929"/>
                      </a:lnTo>
                      <a:lnTo>
                        <a:pt x="373" y="926"/>
                      </a:lnTo>
                      <a:lnTo>
                        <a:pt x="373" y="924"/>
                      </a:lnTo>
                      <a:lnTo>
                        <a:pt x="373" y="922"/>
                      </a:lnTo>
                      <a:lnTo>
                        <a:pt x="373" y="917"/>
                      </a:lnTo>
                      <a:lnTo>
                        <a:pt x="373" y="912"/>
                      </a:lnTo>
                      <a:lnTo>
                        <a:pt x="366" y="912"/>
                      </a:lnTo>
                      <a:lnTo>
                        <a:pt x="361" y="912"/>
                      </a:lnTo>
                      <a:lnTo>
                        <a:pt x="356" y="912"/>
                      </a:lnTo>
                      <a:lnTo>
                        <a:pt x="349" y="912"/>
                      </a:lnTo>
                      <a:lnTo>
                        <a:pt x="345" y="912"/>
                      </a:lnTo>
                      <a:lnTo>
                        <a:pt x="340" y="912"/>
                      </a:lnTo>
                      <a:lnTo>
                        <a:pt x="335" y="912"/>
                      </a:lnTo>
                      <a:lnTo>
                        <a:pt x="328" y="912"/>
                      </a:lnTo>
                      <a:lnTo>
                        <a:pt x="323" y="912"/>
                      </a:lnTo>
                      <a:lnTo>
                        <a:pt x="316" y="912"/>
                      </a:lnTo>
                      <a:lnTo>
                        <a:pt x="290" y="912"/>
                      </a:lnTo>
                      <a:lnTo>
                        <a:pt x="283" y="912"/>
                      </a:lnTo>
                      <a:lnTo>
                        <a:pt x="283" y="898"/>
                      </a:lnTo>
                      <a:lnTo>
                        <a:pt x="283" y="896"/>
                      </a:lnTo>
                      <a:lnTo>
                        <a:pt x="283" y="891"/>
                      </a:lnTo>
                      <a:lnTo>
                        <a:pt x="283" y="888"/>
                      </a:lnTo>
                      <a:lnTo>
                        <a:pt x="283" y="881"/>
                      </a:lnTo>
                      <a:lnTo>
                        <a:pt x="283" y="865"/>
                      </a:lnTo>
                      <a:lnTo>
                        <a:pt x="283" y="862"/>
                      </a:lnTo>
                      <a:lnTo>
                        <a:pt x="283" y="860"/>
                      </a:lnTo>
                      <a:lnTo>
                        <a:pt x="281" y="858"/>
                      </a:lnTo>
                      <a:lnTo>
                        <a:pt x="281" y="855"/>
                      </a:lnTo>
                      <a:lnTo>
                        <a:pt x="281" y="853"/>
                      </a:lnTo>
                      <a:lnTo>
                        <a:pt x="281" y="851"/>
                      </a:lnTo>
                      <a:lnTo>
                        <a:pt x="281" y="848"/>
                      </a:lnTo>
                      <a:lnTo>
                        <a:pt x="281" y="846"/>
                      </a:lnTo>
                      <a:lnTo>
                        <a:pt x="281" y="844"/>
                      </a:lnTo>
                      <a:lnTo>
                        <a:pt x="281" y="841"/>
                      </a:lnTo>
                      <a:lnTo>
                        <a:pt x="281" y="839"/>
                      </a:lnTo>
                      <a:lnTo>
                        <a:pt x="281" y="836"/>
                      </a:lnTo>
                      <a:lnTo>
                        <a:pt x="281" y="822"/>
                      </a:lnTo>
                      <a:lnTo>
                        <a:pt x="281" y="820"/>
                      </a:lnTo>
                      <a:lnTo>
                        <a:pt x="236" y="822"/>
                      </a:lnTo>
                      <a:lnTo>
                        <a:pt x="215" y="822"/>
                      </a:lnTo>
                      <a:lnTo>
                        <a:pt x="212" y="822"/>
                      </a:lnTo>
                      <a:lnTo>
                        <a:pt x="210" y="822"/>
                      </a:lnTo>
                      <a:lnTo>
                        <a:pt x="203" y="822"/>
                      </a:lnTo>
                      <a:lnTo>
                        <a:pt x="200" y="822"/>
                      </a:lnTo>
                      <a:lnTo>
                        <a:pt x="198" y="822"/>
                      </a:lnTo>
                      <a:lnTo>
                        <a:pt x="191" y="822"/>
                      </a:lnTo>
                      <a:lnTo>
                        <a:pt x="191" y="820"/>
                      </a:lnTo>
                      <a:lnTo>
                        <a:pt x="191" y="806"/>
                      </a:lnTo>
                      <a:lnTo>
                        <a:pt x="191" y="799"/>
                      </a:lnTo>
                      <a:lnTo>
                        <a:pt x="191" y="794"/>
                      </a:lnTo>
                      <a:lnTo>
                        <a:pt x="191" y="775"/>
                      </a:lnTo>
                      <a:lnTo>
                        <a:pt x="184" y="775"/>
                      </a:lnTo>
                      <a:lnTo>
                        <a:pt x="148" y="777"/>
                      </a:lnTo>
                      <a:lnTo>
                        <a:pt x="148" y="775"/>
                      </a:lnTo>
                      <a:lnTo>
                        <a:pt x="148" y="761"/>
                      </a:lnTo>
                      <a:lnTo>
                        <a:pt x="184" y="761"/>
                      </a:lnTo>
                      <a:lnTo>
                        <a:pt x="191" y="761"/>
                      </a:lnTo>
                      <a:lnTo>
                        <a:pt x="191" y="742"/>
                      </a:lnTo>
                      <a:lnTo>
                        <a:pt x="191" y="742"/>
                      </a:lnTo>
                      <a:lnTo>
                        <a:pt x="191" y="737"/>
                      </a:lnTo>
                      <a:lnTo>
                        <a:pt x="191" y="730"/>
                      </a:lnTo>
                      <a:lnTo>
                        <a:pt x="186" y="730"/>
                      </a:lnTo>
                      <a:lnTo>
                        <a:pt x="177" y="730"/>
                      </a:lnTo>
                      <a:lnTo>
                        <a:pt x="174" y="730"/>
                      </a:lnTo>
                      <a:lnTo>
                        <a:pt x="170" y="730"/>
                      </a:lnTo>
                      <a:lnTo>
                        <a:pt x="170" y="730"/>
                      </a:lnTo>
                      <a:lnTo>
                        <a:pt x="167" y="730"/>
                      </a:lnTo>
                      <a:lnTo>
                        <a:pt x="165" y="730"/>
                      </a:lnTo>
                      <a:lnTo>
                        <a:pt x="163" y="730"/>
                      </a:lnTo>
                      <a:lnTo>
                        <a:pt x="160" y="730"/>
                      </a:lnTo>
                      <a:lnTo>
                        <a:pt x="158" y="730"/>
                      </a:lnTo>
                      <a:lnTo>
                        <a:pt x="156" y="730"/>
                      </a:lnTo>
                      <a:lnTo>
                        <a:pt x="153" y="730"/>
                      </a:lnTo>
                      <a:lnTo>
                        <a:pt x="151" y="730"/>
                      </a:lnTo>
                      <a:lnTo>
                        <a:pt x="148" y="730"/>
                      </a:lnTo>
                      <a:lnTo>
                        <a:pt x="148" y="728"/>
                      </a:lnTo>
                      <a:lnTo>
                        <a:pt x="148" y="725"/>
                      </a:lnTo>
                      <a:lnTo>
                        <a:pt x="148" y="723"/>
                      </a:lnTo>
                      <a:lnTo>
                        <a:pt x="148" y="721"/>
                      </a:lnTo>
                      <a:lnTo>
                        <a:pt x="148" y="714"/>
                      </a:lnTo>
                      <a:lnTo>
                        <a:pt x="148" y="709"/>
                      </a:lnTo>
                      <a:lnTo>
                        <a:pt x="148" y="704"/>
                      </a:lnTo>
                      <a:lnTo>
                        <a:pt x="146" y="704"/>
                      </a:lnTo>
                      <a:lnTo>
                        <a:pt x="146" y="685"/>
                      </a:lnTo>
                      <a:lnTo>
                        <a:pt x="144" y="685"/>
                      </a:lnTo>
                      <a:lnTo>
                        <a:pt x="141" y="685"/>
                      </a:lnTo>
                      <a:lnTo>
                        <a:pt x="139" y="685"/>
                      </a:lnTo>
                      <a:lnTo>
                        <a:pt x="137" y="685"/>
                      </a:lnTo>
                      <a:lnTo>
                        <a:pt x="134" y="685"/>
                      </a:lnTo>
                      <a:lnTo>
                        <a:pt x="132" y="685"/>
                      </a:lnTo>
                      <a:lnTo>
                        <a:pt x="122" y="685"/>
                      </a:lnTo>
                      <a:lnTo>
                        <a:pt x="115" y="685"/>
                      </a:lnTo>
                      <a:lnTo>
                        <a:pt x="111" y="685"/>
                      </a:lnTo>
                      <a:lnTo>
                        <a:pt x="106" y="685"/>
                      </a:lnTo>
                      <a:lnTo>
                        <a:pt x="104" y="685"/>
                      </a:lnTo>
                      <a:lnTo>
                        <a:pt x="104" y="685"/>
                      </a:lnTo>
                      <a:lnTo>
                        <a:pt x="104" y="678"/>
                      </a:lnTo>
                      <a:lnTo>
                        <a:pt x="104" y="666"/>
                      </a:lnTo>
                      <a:lnTo>
                        <a:pt x="104" y="647"/>
                      </a:lnTo>
                      <a:lnTo>
                        <a:pt x="104" y="645"/>
                      </a:lnTo>
                      <a:lnTo>
                        <a:pt x="104" y="643"/>
                      </a:lnTo>
                      <a:lnTo>
                        <a:pt x="104" y="640"/>
                      </a:lnTo>
                      <a:lnTo>
                        <a:pt x="104" y="638"/>
                      </a:lnTo>
                      <a:lnTo>
                        <a:pt x="104" y="636"/>
                      </a:lnTo>
                      <a:lnTo>
                        <a:pt x="104" y="633"/>
                      </a:lnTo>
                      <a:lnTo>
                        <a:pt x="104" y="631"/>
                      </a:lnTo>
                      <a:lnTo>
                        <a:pt x="104" y="629"/>
                      </a:lnTo>
                      <a:lnTo>
                        <a:pt x="104" y="629"/>
                      </a:lnTo>
                      <a:lnTo>
                        <a:pt x="104" y="626"/>
                      </a:lnTo>
                      <a:lnTo>
                        <a:pt x="104" y="624"/>
                      </a:lnTo>
                      <a:lnTo>
                        <a:pt x="101" y="622"/>
                      </a:lnTo>
                      <a:lnTo>
                        <a:pt x="101" y="619"/>
                      </a:lnTo>
                      <a:lnTo>
                        <a:pt x="101" y="612"/>
                      </a:lnTo>
                      <a:lnTo>
                        <a:pt x="101" y="610"/>
                      </a:lnTo>
                      <a:lnTo>
                        <a:pt x="97" y="607"/>
                      </a:lnTo>
                      <a:lnTo>
                        <a:pt x="94" y="607"/>
                      </a:lnTo>
                      <a:lnTo>
                        <a:pt x="92" y="605"/>
                      </a:lnTo>
                      <a:lnTo>
                        <a:pt x="89" y="605"/>
                      </a:lnTo>
                      <a:lnTo>
                        <a:pt x="85" y="603"/>
                      </a:lnTo>
                      <a:lnTo>
                        <a:pt x="82" y="603"/>
                      </a:lnTo>
                      <a:lnTo>
                        <a:pt x="80" y="600"/>
                      </a:lnTo>
                      <a:lnTo>
                        <a:pt x="78" y="596"/>
                      </a:lnTo>
                      <a:lnTo>
                        <a:pt x="78" y="591"/>
                      </a:lnTo>
                      <a:lnTo>
                        <a:pt x="80" y="591"/>
                      </a:lnTo>
                      <a:lnTo>
                        <a:pt x="99" y="591"/>
                      </a:lnTo>
                      <a:lnTo>
                        <a:pt x="101" y="591"/>
                      </a:lnTo>
                      <a:lnTo>
                        <a:pt x="106" y="591"/>
                      </a:lnTo>
                      <a:lnTo>
                        <a:pt x="108" y="591"/>
                      </a:lnTo>
                      <a:lnTo>
                        <a:pt x="118" y="591"/>
                      </a:lnTo>
                      <a:lnTo>
                        <a:pt x="122" y="591"/>
                      </a:lnTo>
                      <a:lnTo>
                        <a:pt x="122" y="570"/>
                      </a:lnTo>
                      <a:lnTo>
                        <a:pt x="122" y="558"/>
                      </a:lnTo>
                      <a:lnTo>
                        <a:pt x="122" y="551"/>
                      </a:lnTo>
                      <a:lnTo>
                        <a:pt x="125" y="551"/>
                      </a:lnTo>
                      <a:lnTo>
                        <a:pt x="130" y="551"/>
                      </a:lnTo>
                      <a:lnTo>
                        <a:pt x="130" y="548"/>
                      </a:lnTo>
                      <a:lnTo>
                        <a:pt x="130" y="544"/>
                      </a:lnTo>
                      <a:lnTo>
                        <a:pt x="130" y="541"/>
                      </a:lnTo>
                      <a:lnTo>
                        <a:pt x="134" y="536"/>
                      </a:lnTo>
                      <a:lnTo>
                        <a:pt x="118" y="515"/>
                      </a:lnTo>
                      <a:lnTo>
                        <a:pt x="113" y="503"/>
                      </a:lnTo>
                      <a:lnTo>
                        <a:pt x="113" y="501"/>
                      </a:lnTo>
                      <a:lnTo>
                        <a:pt x="111" y="501"/>
                      </a:lnTo>
                      <a:lnTo>
                        <a:pt x="104" y="494"/>
                      </a:lnTo>
                      <a:lnTo>
                        <a:pt x="61" y="461"/>
                      </a:lnTo>
                      <a:lnTo>
                        <a:pt x="61" y="458"/>
                      </a:lnTo>
                      <a:lnTo>
                        <a:pt x="56" y="449"/>
                      </a:lnTo>
                      <a:lnTo>
                        <a:pt x="45" y="430"/>
                      </a:lnTo>
                      <a:lnTo>
                        <a:pt x="37" y="428"/>
                      </a:lnTo>
                      <a:lnTo>
                        <a:pt x="40" y="425"/>
                      </a:lnTo>
                      <a:lnTo>
                        <a:pt x="42" y="414"/>
                      </a:lnTo>
                      <a:lnTo>
                        <a:pt x="11" y="383"/>
                      </a:lnTo>
                      <a:lnTo>
                        <a:pt x="9" y="381"/>
                      </a:lnTo>
                      <a:lnTo>
                        <a:pt x="2" y="373"/>
                      </a:lnTo>
                      <a:lnTo>
                        <a:pt x="0" y="366"/>
                      </a:lnTo>
                      <a:lnTo>
                        <a:pt x="0" y="359"/>
                      </a:lnTo>
                      <a:lnTo>
                        <a:pt x="0" y="307"/>
                      </a:lnTo>
                      <a:lnTo>
                        <a:pt x="0" y="303"/>
                      </a:lnTo>
                      <a:lnTo>
                        <a:pt x="0" y="300"/>
                      </a:lnTo>
                      <a:lnTo>
                        <a:pt x="7" y="293"/>
                      </a:lnTo>
                      <a:lnTo>
                        <a:pt x="9" y="291"/>
                      </a:lnTo>
                      <a:lnTo>
                        <a:pt x="11" y="291"/>
                      </a:lnTo>
                      <a:lnTo>
                        <a:pt x="26" y="281"/>
                      </a:lnTo>
                      <a:lnTo>
                        <a:pt x="40" y="270"/>
                      </a:lnTo>
                      <a:lnTo>
                        <a:pt x="49" y="262"/>
                      </a:lnTo>
                      <a:lnTo>
                        <a:pt x="54" y="258"/>
                      </a:lnTo>
                      <a:lnTo>
                        <a:pt x="71" y="246"/>
                      </a:lnTo>
                      <a:lnTo>
                        <a:pt x="89" y="234"/>
                      </a:lnTo>
                      <a:lnTo>
                        <a:pt x="99" y="222"/>
                      </a:lnTo>
                      <a:lnTo>
                        <a:pt x="101" y="218"/>
                      </a:lnTo>
                      <a:lnTo>
                        <a:pt x="106" y="210"/>
                      </a:lnTo>
                      <a:lnTo>
                        <a:pt x="108" y="199"/>
                      </a:lnTo>
                      <a:lnTo>
                        <a:pt x="106" y="182"/>
                      </a:lnTo>
                      <a:lnTo>
                        <a:pt x="104" y="170"/>
                      </a:lnTo>
                      <a:lnTo>
                        <a:pt x="99" y="151"/>
                      </a:lnTo>
                      <a:lnTo>
                        <a:pt x="97" y="132"/>
                      </a:lnTo>
                      <a:lnTo>
                        <a:pt x="97" y="114"/>
                      </a:lnTo>
                      <a:lnTo>
                        <a:pt x="99" y="92"/>
                      </a:lnTo>
                      <a:lnTo>
                        <a:pt x="104" y="76"/>
                      </a:lnTo>
                      <a:lnTo>
                        <a:pt x="111" y="50"/>
                      </a:lnTo>
                      <a:lnTo>
                        <a:pt x="111" y="47"/>
                      </a:lnTo>
                      <a:lnTo>
                        <a:pt x="113" y="14"/>
                      </a:lnTo>
                      <a:lnTo>
                        <a:pt x="134" y="14"/>
                      </a:lnTo>
                      <a:lnTo>
                        <a:pt x="179" y="14"/>
                      </a:lnTo>
                      <a:lnTo>
                        <a:pt x="226" y="14"/>
                      </a:lnTo>
                      <a:lnTo>
                        <a:pt x="271" y="14"/>
                      </a:lnTo>
                      <a:lnTo>
                        <a:pt x="316" y="14"/>
                      </a:lnTo>
                      <a:lnTo>
                        <a:pt x="361" y="12"/>
                      </a:lnTo>
                      <a:close/>
                    </a:path>
                  </a:pathLst>
                </a:custGeom>
                <a:solidFill>
                  <a:srgbClr val="9BBB59">
                    <a:lumMod val="50000"/>
                    <a:alpha val="62000"/>
                  </a:srgbClr>
                </a:solidFill>
                <a:ln w="57150" cap="flat" cmpd="sng" algn="ctr">
                  <a:noFill/>
                  <a:prstDash val="solid"/>
                </a:ln>
                <a:effectLst/>
              </p:spPr>
              <p:txBody>
                <a:bodyPr anchor="ctr"/>
                <a:lstStyle/>
                <a:p>
                  <a:pPr algn="ctr" defTabSz="1305763" fontAlgn="auto">
                    <a:spcBef>
                      <a:spcPts val="0"/>
                    </a:spcBef>
                    <a:spcAft>
                      <a:spcPts val="0"/>
                    </a:spcAft>
                    <a:defRPr/>
                  </a:pPr>
                  <a:endParaRPr lang="en-US" kern="0">
                    <a:solidFill>
                      <a:prstClr val="black"/>
                    </a:solidFill>
                    <a:latin typeface="Calibri"/>
                  </a:endParaRPr>
                </a:p>
              </p:txBody>
            </p:sp>
          </p:grpSp>
          <p:grpSp>
            <p:nvGrpSpPr>
              <p:cNvPr id="70" name="Group 112"/>
              <p:cNvGrpSpPr/>
              <p:nvPr/>
            </p:nvGrpSpPr>
            <p:grpSpPr>
              <a:xfrm>
                <a:off x="495300" y="1397000"/>
                <a:ext cx="10172700" cy="6400800"/>
                <a:chOff x="-9557068" y="8969005"/>
                <a:chExt cx="13657265" cy="8629651"/>
              </a:xfrm>
              <a:effectLst>
                <a:glow rad="101600">
                  <a:sysClr val="windowText" lastClr="000000">
                    <a:alpha val="49000"/>
                  </a:sysClr>
                </a:glow>
              </a:effectLst>
            </p:grpSpPr>
            <p:sp>
              <p:nvSpPr>
                <p:cNvPr id="71" name="Freeform 7"/>
                <p:cNvSpPr>
                  <a:spLocks/>
                </p:cNvSpPr>
                <p:nvPr/>
              </p:nvSpPr>
              <p:spPr bwMode="auto">
                <a:xfrm>
                  <a:off x="-9557068" y="13533068"/>
                  <a:ext cx="4529138" cy="4057651"/>
                </a:xfrm>
                <a:custGeom>
                  <a:avLst/>
                  <a:gdLst>
                    <a:gd name="T0" fmla="*/ 907 w 2853"/>
                    <a:gd name="T1" fmla="*/ 2551 h 2556"/>
                    <a:gd name="T2" fmla="*/ 0 w 2853"/>
                    <a:gd name="T3" fmla="*/ 2504 h 2556"/>
                    <a:gd name="T4" fmla="*/ 2 w 2853"/>
                    <a:gd name="T5" fmla="*/ 1561 h 2556"/>
                    <a:gd name="T6" fmla="*/ 7 w 2853"/>
                    <a:gd name="T7" fmla="*/ 524 h 2556"/>
                    <a:gd name="T8" fmla="*/ 38 w 2853"/>
                    <a:gd name="T9" fmla="*/ 0 h 2556"/>
                    <a:gd name="T10" fmla="*/ 123 w 2853"/>
                    <a:gd name="T11" fmla="*/ 19 h 2556"/>
                    <a:gd name="T12" fmla="*/ 219 w 2853"/>
                    <a:gd name="T13" fmla="*/ 54 h 2556"/>
                    <a:gd name="T14" fmla="*/ 312 w 2853"/>
                    <a:gd name="T15" fmla="*/ 61 h 2556"/>
                    <a:gd name="T16" fmla="*/ 411 w 2853"/>
                    <a:gd name="T17" fmla="*/ 82 h 2556"/>
                    <a:gd name="T18" fmla="*/ 531 w 2853"/>
                    <a:gd name="T19" fmla="*/ 101 h 2556"/>
                    <a:gd name="T20" fmla="*/ 642 w 2853"/>
                    <a:gd name="T21" fmla="*/ 101 h 2556"/>
                    <a:gd name="T22" fmla="*/ 810 w 2853"/>
                    <a:gd name="T23" fmla="*/ 101 h 2556"/>
                    <a:gd name="T24" fmla="*/ 1006 w 2853"/>
                    <a:gd name="T25" fmla="*/ 97 h 2556"/>
                    <a:gd name="T26" fmla="*/ 1056 w 2853"/>
                    <a:gd name="T27" fmla="*/ 87 h 2556"/>
                    <a:gd name="T28" fmla="*/ 1110 w 2853"/>
                    <a:gd name="T29" fmla="*/ 85 h 2556"/>
                    <a:gd name="T30" fmla="*/ 1195 w 2853"/>
                    <a:gd name="T31" fmla="*/ 85 h 2556"/>
                    <a:gd name="T32" fmla="*/ 1249 w 2853"/>
                    <a:gd name="T33" fmla="*/ 90 h 2556"/>
                    <a:gd name="T34" fmla="*/ 1297 w 2853"/>
                    <a:gd name="T35" fmla="*/ 111 h 2556"/>
                    <a:gd name="T36" fmla="*/ 1341 w 2853"/>
                    <a:gd name="T37" fmla="*/ 151 h 2556"/>
                    <a:gd name="T38" fmla="*/ 1377 w 2853"/>
                    <a:gd name="T39" fmla="*/ 205 h 2556"/>
                    <a:gd name="T40" fmla="*/ 1427 w 2853"/>
                    <a:gd name="T41" fmla="*/ 222 h 2556"/>
                    <a:gd name="T42" fmla="*/ 1467 w 2853"/>
                    <a:gd name="T43" fmla="*/ 184 h 2556"/>
                    <a:gd name="T44" fmla="*/ 1509 w 2853"/>
                    <a:gd name="T45" fmla="*/ 146 h 2556"/>
                    <a:gd name="T46" fmla="*/ 1561 w 2853"/>
                    <a:gd name="T47" fmla="*/ 127 h 2556"/>
                    <a:gd name="T48" fmla="*/ 1660 w 2853"/>
                    <a:gd name="T49" fmla="*/ 139 h 2556"/>
                    <a:gd name="T50" fmla="*/ 1748 w 2853"/>
                    <a:gd name="T51" fmla="*/ 158 h 2556"/>
                    <a:gd name="T52" fmla="*/ 1731 w 2853"/>
                    <a:gd name="T53" fmla="*/ 241 h 2556"/>
                    <a:gd name="T54" fmla="*/ 1684 w 2853"/>
                    <a:gd name="T55" fmla="*/ 297 h 2556"/>
                    <a:gd name="T56" fmla="*/ 1646 w 2853"/>
                    <a:gd name="T57" fmla="*/ 401 h 2556"/>
                    <a:gd name="T58" fmla="*/ 1958 w 2853"/>
                    <a:gd name="T59" fmla="*/ 671 h 2556"/>
                    <a:gd name="T60" fmla="*/ 2114 w 2853"/>
                    <a:gd name="T61" fmla="*/ 746 h 2556"/>
                    <a:gd name="T62" fmla="*/ 2223 w 2853"/>
                    <a:gd name="T63" fmla="*/ 742 h 2556"/>
                    <a:gd name="T64" fmla="*/ 2279 w 2853"/>
                    <a:gd name="T65" fmla="*/ 720 h 2556"/>
                    <a:gd name="T66" fmla="*/ 2326 w 2853"/>
                    <a:gd name="T67" fmla="*/ 701 h 2556"/>
                    <a:gd name="T68" fmla="*/ 2388 w 2853"/>
                    <a:gd name="T69" fmla="*/ 709 h 2556"/>
                    <a:gd name="T70" fmla="*/ 2459 w 2853"/>
                    <a:gd name="T71" fmla="*/ 753 h 2556"/>
                    <a:gd name="T72" fmla="*/ 2508 w 2853"/>
                    <a:gd name="T73" fmla="*/ 772 h 2556"/>
                    <a:gd name="T74" fmla="*/ 2541 w 2853"/>
                    <a:gd name="T75" fmla="*/ 742 h 2556"/>
                    <a:gd name="T76" fmla="*/ 2825 w 2853"/>
                    <a:gd name="T77" fmla="*/ 739 h 2556"/>
                    <a:gd name="T78" fmla="*/ 2853 w 2853"/>
                    <a:gd name="T79" fmla="*/ 876 h 2556"/>
                    <a:gd name="T80" fmla="*/ 2853 w 2853"/>
                    <a:gd name="T81" fmla="*/ 954 h 2556"/>
                    <a:gd name="T82" fmla="*/ 2818 w 2853"/>
                    <a:gd name="T83" fmla="*/ 1009 h 2556"/>
                    <a:gd name="T84" fmla="*/ 2714 w 2853"/>
                    <a:gd name="T85" fmla="*/ 1011 h 2556"/>
                    <a:gd name="T86" fmla="*/ 2626 w 2853"/>
                    <a:gd name="T87" fmla="*/ 1013 h 2556"/>
                    <a:gd name="T88" fmla="*/ 2617 w 2853"/>
                    <a:gd name="T89" fmla="*/ 1094 h 2556"/>
                    <a:gd name="T90" fmla="*/ 2463 w 2853"/>
                    <a:gd name="T91" fmla="*/ 1141 h 2556"/>
                    <a:gd name="T92" fmla="*/ 2428 w 2853"/>
                    <a:gd name="T93" fmla="*/ 1179 h 2556"/>
                    <a:gd name="T94" fmla="*/ 2428 w 2853"/>
                    <a:gd name="T95" fmla="*/ 1226 h 2556"/>
                    <a:gd name="T96" fmla="*/ 2433 w 2853"/>
                    <a:gd name="T97" fmla="*/ 1327 h 2556"/>
                    <a:gd name="T98" fmla="*/ 2501 w 2853"/>
                    <a:gd name="T99" fmla="*/ 1625 h 2556"/>
                    <a:gd name="T100" fmla="*/ 2563 w 2853"/>
                    <a:gd name="T101" fmla="*/ 1656 h 2556"/>
                    <a:gd name="T102" fmla="*/ 2556 w 2853"/>
                    <a:gd name="T103" fmla="*/ 1762 h 2556"/>
                    <a:gd name="T104" fmla="*/ 2626 w 2853"/>
                    <a:gd name="T105" fmla="*/ 1783 h 2556"/>
                    <a:gd name="T106" fmla="*/ 2695 w 2853"/>
                    <a:gd name="T107" fmla="*/ 1798 h 2556"/>
                    <a:gd name="T108" fmla="*/ 2763 w 2853"/>
                    <a:gd name="T109" fmla="*/ 1868 h 2556"/>
                    <a:gd name="T110" fmla="*/ 2766 w 2853"/>
                    <a:gd name="T111" fmla="*/ 1942 h 2556"/>
                    <a:gd name="T112" fmla="*/ 2763 w 2853"/>
                    <a:gd name="T113" fmla="*/ 2065 h 2556"/>
                    <a:gd name="T114" fmla="*/ 2766 w 2853"/>
                    <a:gd name="T115" fmla="*/ 2204 h 2556"/>
                    <a:gd name="T116" fmla="*/ 2766 w 2853"/>
                    <a:gd name="T117" fmla="*/ 2343 h 2556"/>
                    <a:gd name="T118" fmla="*/ 2763 w 2853"/>
                    <a:gd name="T119" fmla="*/ 2549 h 2556"/>
                    <a:gd name="T120" fmla="*/ 1809 w 2853"/>
                    <a:gd name="T121" fmla="*/ 2556 h 2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3" h="2556">
                      <a:moveTo>
                        <a:pt x="1809" y="2556"/>
                      </a:moveTo>
                      <a:lnTo>
                        <a:pt x="1764" y="2556"/>
                      </a:lnTo>
                      <a:lnTo>
                        <a:pt x="1722" y="2556"/>
                      </a:lnTo>
                      <a:lnTo>
                        <a:pt x="1679" y="2554"/>
                      </a:lnTo>
                      <a:lnTo>
                        <a:pt x="1634" y="2554"/>
                      </a:lnTo>
                      <a:lnTo>
                        <a:pt x="1587" y="2554"/>
                      </a:lnTo>
                      <a:lnTo>
                        <a:pt x="1542" y="2554"/>
                      </a:lnTo>
                      <a:lnTo>
                        <a:pt x="1495" y="2554"/>
                      </a:lnTo>
                      <a:lnTo>
                        <a:pt x="1450" y="2554"/>
                      </a:lnTo>
                      <a:lnTo>
                        <a:pt x="1405" y="2554"/>
                      </a:lnTo>
                      <a:lnTo>
                        <a:pt x="1358" y="2551"/>
                      </a:lnTo>
                      <a:lnTo>
                        <a:pt x="1316" y="2551"/>
                      </a:lnTo>
                      <a:lnTo>
                        <a:pt x="1271" y="2551"/>
                      </a:lnTo>
                      <a:lnTo>
                        <a:pt x="1226" y="2551"/>
                      </a:lnTo>
                      <a:lnTo>
                        <a:pt x="1181" y="2551"/>
                      </a:lnTo>
                      <a:lnTo>
                        <a:pt x="1134" y="2551"/>
                      </a:lnTo>
                      <a:lnTo>
                        <a:pt x="1086" y="2551"/>
                      </a:lnTo>
                      <a:lnTo>
                        <a:pt x="1044" y="2551"/>
                      </a:lnTo>
                      <a:lnTo>
                        <a:pt x="999" y="2551"/>
                      </a:lnTo>
                      <a:lnTo>
                        <a:pt x="952" y="2551"/>
                      </a:lnTo>
                      <a:lnTo>
                        <a:pt x="907" y="2551"/>
                      </a:lnTo>
                      <a:lnTo>
                        <a:pt x="862" y="2551"/>
                      </a:lnTo>
                      <a:lnTo>
                        <a:pt x="817" y="2551"/>
                      </a:lnTo>
                      <a:lnTo>
                        <a:pt x="772" y="2551"/>
                      </a:lnTo>
                      <a:lnTo>
                        <a:pt x="725" y="2551"/>
                      </a:lnTo>
                      <a:lnTo>
                        <a:pt x="680" y="2551"/>
                      </a:lnTo>
                      <a:lnTo>
                        <a:pt x="635" y="2551"/>
                      </a:lnTo>
                      <a:lnTo>
                        <a:pt x="590" y="2551"/>
                      </a:lnTo>
                      <a:lnTo>
                        <a:pt x="545" y="2551"/>
                      </a:lnTo>
                      <a:lnTo>
                        <a:pt x="498" y="2551"/>
                      </a:lnTo>
                      <a:lnTo>
                        <a:pt x="456" y="2551"/>
                      </a:lnTo>
                      <a:lnTo>
                        <a:pt x="411" y="2551"/>
                      </a:lnTo>
                      <a:lnTo>
                        <a:pt x="366" y="2551"/>
                      </a:lnTo>
                      <a:lnTo>
                        <a:pt x="321" y="2551"/>
                      </a:lnTo>
                      <a:lnTo>
                        <a:pt x="274" y="2551"/>
                      </a:lnTo>
                      <a:lnTo>
                        <a:pt x="229" y="2551"/>
                      </a:lnTo>
                      <a:lnTo>
                        <a:pt x="184" y="2551"/>
                      </a:lnTo>
                      <a:lnTo>
                        <a:pt x="139" y="2551"/>
                      </a:lnTo>
                      <a:lnTo>
                        <a:pt x="94" y="2551"/>
                      </a:lnTo>
                      <a:lnTo>
                        <a:pt x="47" y="2551"/>
                      </a:lnTo>
                      <a:lnTo>
                        <a:pt x="0" y="2551"/>
                      </a:lnTo>
                      <a:lnTo>
                        <a:pt x="0" y="2504"/>
                      </a:lnTo>
                      <a:lnTo>
                        <a:pt x="0" y="2461"/>
                      </a:lnTo>
                      <a:lnTo>
                        <a:pt x="0" y="2417"/>
                      </a:lnTo>
                      <a:lnTo>
                        <a:pt x="0" y="2372"/>
                      </a:lnTo>
                      <a:lnTo>
                        <a:pt x="0" y="2327"/>
                      </a:lnTo>
                      <a:lnTo>
                        <a:pt x="0" y="2282"/>
                      </a:lnTo>
                      <a:lnTo>
                        <a:pt x="0" y="2237"/>
                      </a:lnTo>
                      <a:lnTo>
                        <a:pt x="0" y="2192"/>
                      </a:lnTo>
                      <a:lnTo>
                        <a:pt x="0" y="2147"/>
                      </a:lnTo>
                      <a:lnTo>
                        <a:pt x="0" y="2102"/>
                      </a:lnTo>
                      <a:lnTo>
                        <a:pt x="0" y="2055"/>
                      </a:lnTo>
                      <a:lnTo>
                        <a:pt x="0" y="2013"/>
                      </a:lnTo>
                      <a:lnTo>
                        <a:pt x="2" y="1968"/>
                      </a:lnTo>
                      <a:lnTo>
                        <a:pt x="2" y="1923"/>
                      </a:lnTo>
                      <a:lnTo>
                        <a:pt x="2" y="1878"/>
                      </a:lnTo>
                      <a:lnTo>
                        <a:pt x="2" y="1831"/>
                      </a:lnTo>
                      <a:lnTo>
                        <a:pt x="2" y="1786"/>
                      </a:lnTo>
                      <a:lnTo>
                        <a:pt x="2" y="1741"/>
                      </a:lnTo>
                      <a:lnTo>
                        <a:pt x="2" y="1696"/>
                      </a:lnTo>
                      <a:lnTo>
                        <a:pt x="2" y="1654"/>
                      </a:lnTo>
                      <a:lnTo>
                        <a:pt x="2" y="1606"/>
                      </a:lnTo>
                      <a:lnTo>
                        <a:pt x="2" y="1561"/>
                      </a:lnTo>
                      <a:lnTo>
                        <a:pt x="2" y="1516"/>
                      </a:lnTo>
                      <a:lnTo>
                        <a:pt x="2" y="1472"/>
                      </a:lnTo>
                      <a:lnTo>
                        <a:pt x="2" y="1427"/>
                      </a:lnTo>
                      <a:lnTo>
                        <a:pt x="2" y="1379"/>
                      </a:lnTo>
                      <a:lnTo>
                        <a:pt x="2" y="1335"/>
                      </a:lnTo>
                      <a:lnTo>
                        <a:pt x="2" y="1292"/>
                      </a:lnTo>
                      <a:lnTo>
                        <a:pt x="2" y="1247"/>
                      </a:lnTo>
                      <a:lnTo>
                        <a:pt x="2" y="1202"/>
                      </a:lnTo>
                      <a:lnTo>
                        <a:pt x="2" y="1155"/>
                      </a:lnTo>
                      <a:lnTo>
                        <a:pt x="2" y="1110"/>
                      </a:lnTo>
                      <a:lnTo>
                        <a:pt x="2" y="1065"/>
                      </a:lnTo>
                      <a:lnTo>
                        <a:pt x="2" y="1020"/>
                      </a:lnTo>
                      <a:lnTo>
                        <a:pt x="2" y="975"/>
                      </a:lnTo>
                      <a:lnTo>
                        <a:pt x="2" y="931"/>
                      </a:lnTo>
                      <a:lnTo>
                        <a:pt x="5" y="886"/>
                      </a:lnTo>
                      <a:lnTo>
                        <a:pt x="5" y="841"/>
                      </a:lnTo>
                      <a:lnTo>
                        <a:pt x="5" y="796"/>
                      </a:lnTo>
                      <a:lnTo>
                        <a:pt x="5" y="751"/>
                      </a:lnTo>
                      <a:lnTo>
                        <a:pt x="7" y="614"/>
                      </a:lnTo>
                      <a:lnTo>
                        <a:pt x="7" y="572"/>
                      </a:lnTo>
                      <a:lnTo>
                        <a:pt x="7" y="524"/>
                      </a:lnTo>
                      <a:lnTo>
                        <a:pt x="7" y="479"/>
                      </a:lnTo>
                      <a:lnTo>
                        <a:pt x="7" y="434"/>
                      </a:lnTo>
                      <a:lnTo>
                        <a:pt x="9" y="390"/>
                      </a:lnTo>
                      <a:lnTo>
                        <a:pt x="9" y="345"/>
                      </a:lnTo>
                      <a:lnTo>
                        <a:pt x="9" y="300"/>
                      </a:lnTo>
                      <a:lnTo>
                        <a:pt x="9" y="255"/>
                      </a:lnTo>
                      <a:lnTo>
                        <a:pt x="9" y="210"/>
                      </a:lnTo>
                      <a:lnTo>
                        <a:pt x="9" y="168"/>
                      </a:lnTo>
                      <a:lnTo>
                        <a:pt x="12" y="123"/>
                      </a:lnTo>
                      <a:lnTo>
                        <a:pt x="12" y="85"/>
                      </a:lnTo>
                      <a:lnTo>
                        <a:pt x="12" y="82"/>
                      </a:lnTo>
                      <a:lnTo>
                        <a:pt x="12" y="75"/>
                      </a:lnTo>
                      <a:lnTo>
                        <a:pt x="12" y="61"/>
                      </a:lnTo>
                      <a:lnTo>
                        <a:pt x="12" y="57"/>
                      </a:lnTo>
                      <a:lnTo>
                        <a:pt x="12" y="40"/>
                      </a:lnTo>
                      <a:lnTo>
                        <a:pt x="12" y="5"/>
                      </a:lnTo>
                      <a:lnTo>
                        <a:pt x="12" y="0"/>
                      </a:lnTo>
                      <a:lnTo>
                        <a:pt x="19" y="0"/>
                      </a:lnTo>
                      <a:lnTo>
                        <a:pt x="28" y="0"/>
                      </a:lnTo>
                      <a:lnTo>
                        <a:pt x="33" y="0"/>
                      </a:lnTo>
                      <a:lnTo>
                        <a:pt x="38" y="0"/>
                      </a:lnTo>
                      <a:lnTo>
                        <a:pt x="42" y="0"/>
                      </a:lnTo>
                      <a:lnTo>
                        <a:pt x="45" y="0"/>
                      </a:lnTo>
                      <a:lnTo>
                        <a:pt x="45" y="0"/>
                      </a:lnTo>
                      <a:lnTo>
                        <a:pt x="49" y="0"/>
                      </a:lnTo>
                      <a:lnTo>
                        <a:pt x="54" y="2"/>
                      </a:lnTo>
                      <a:lnTo>
                        <a:pt x="61" y="2"/>
                      </a:lnTo>
                      <a:lnTo>
                        <a:pt x="66" y="2"/>
                      </a:lnTo>
                      <a:lnTo>
                        <a:pt x="68" y="5"/>
                      </a:lnTo>
                      <a:lnTo>
                        <a:pt x="73" y="5"/>
                      </a:lnTo>
                      <a:lnTo>
                        <a:pt x="78" y="7"/>
                      </a:lnTo>
                      <a:lnTo>
                        <a:pt x="82" y="7"/>
                      </a:lnTo>
                      <a:lnTo>
                        <a:pt x="87" y="9"/>
                      </a:lnTo>
                      <a:lnTo>
                        <a:pt x="92" y="9"/>
                      </a:lnTo>
                      <a:lnTo>
                        <a:pt x="97" y="12"/>
                      </a:lnTo>
                      <a:lnTo>
                        <a:pt x="101" y="12"/>
                      </a:lnTo>
                      <a:lnTo>
                        <a:pt x="101" y="14"/>
                      </a:lnTo>
                      <a:lnTo>
                        <a:pt x="108" y="14"/>
                      </a:lnTo>
                      <a:lnTo>
                        <a:pt x="111" y="14"/>
                      </a:lnTo>
                      <a:lnTo>
                        <a:pt x="116" y="16"/>
                      </a:lnTo>
                      <a:lnTo>
                        <a:pt x="118" y="16"/>
                      </a:lnTo>
                      <a:lnTo>
                        <a:pt x="123" y="19"/>
                      </a:lnTo>
                      <a:lnTo>
                        <a:pt x="127" y="19"/>
                      </a:lnTo>
                      <a:lnTo>
                        <a:pt x="132" y="21"/>
                      </a:lnTo>
                      <a:lnTo>
                        <a:pt x="137" y="23"/>
                      </a:lnTo>
                      <a:lnTo>
                        <a:pt x="144" y="26"/>
                      </a:lnTo>
                      <a:lnTo>
                        <a:pt x="151" y="28"/>
                      </a:lnTo>
                      <a:lnTo>
                        <a:pt x="156" y="28"/>
                      </a:lnTo>
                      <a:lnTo>
                        <a:pt x="160" y="31"/>
                      </a:lnTo>
                      <a:lnTo>
                        <a:pt x="163" y="33"/>
                      </a:lnTo>
                      <a:lnTo>
                        <a:pt x="170" y="35"/>
                      </a:lnTo>
                      <a:lnTo>
                        <a:pt x="172" y="35"/>
                      </a:lnTo>
                      <a:lnTo>
                        <a:pt x="177" y="38"/>
                      </a:lnTo>
                      <a:lnTo>
                        <a:pt x="182" y="40"/>
                      </a:lnTo>
                      <a:lnTo>
                        <a:pt x="186" y="40"/>
                      </a:lnTo>
                      <a:lnTo>
                        <a:pt x="191" y="42"/>
                      </a:lnTo>
                      <a:lnTo>
                        <a:pt x="193" y="42"/>
                      </a:lnTo>
                      <a:lnTo>
                        <a:pt x="198" y="45"/>
                      </a:lnTo>
                      <a:lnTo>
                        <a:pt x="203" y="47"/>
                      </a:lnTo>
                      <a:lnTo>
                        <a:pt x="210" y="49"/>
                      </a:lnTo>
                      <a:lnTo>
                        <a:pt x="215" y="52"/>
                      </a:lnTo>
                      <a:lnTo>
                        <a:pt x="217" y="52"/>
                      </a:lnTo>
                      <a:lnTo>
                        <a:pt x="219" y="54"/>
                      </a:lnTo>
                      <a:lnTo>
                        <a:pt x="227" y="57"/>
                      </a:lnTo>
                      <a:lnTo>
                        <a:pt x="229" y="57"/>
                      </a:lnTo>
                      <a:lnTo>
                        <a:pt x="236" y="59"/>
                      </a:lnTo>
                      <a:lnTo>
                        <a:pt x="243" y="59"/>
                      </a:lnTo>
                      <a:lnTo>
                        <a:pt x="248" y="61"/>
                      </a:lnTo>
                      <a:lnTo>
                        <a:pt x="250" y="61"/>
                      </a:lnTo>
                      <a:lnTo>
                        <a:pt x="255" y="61"/>
                      </a:lnTo>
                      <a:lnTo>
                        <a:pt x="262" y="61"/>
                      </a:lnTo>
                      <a:lnTo>
                        <a:pt x="267" y="61"/>
                      </a:lnTo>
                      <a:lnTo>
                        <a:pt x="271" y="61"/>
                      </a:lnTo>
                      <a:lnTo>
                        <a:pt x="274" y="61"/>
                      </a:lnTo>
                      <a:lnTo>
                        <a:pt x="276" y="61"/>
                      </a:lnTo>
                      <a:lnTo>
                        <a:pt x="281" y="61"/>
                      </a:lnTo>
                      <a:lnTo>
                        <a:pt x="283" y="61"/>
                      </a:lnTo>
                      <a:lnTo>
                        <a:pt x="286" y="61"/>
                      </a:lnTo>
                      <a:lnTo>
                        <a:pt x="290" y="61"/>
                      </a:lnTo>
                      <a:lnTo>
                        <a:pt x="295" y="61"/>
                      </a:lnTo>
                      <a:lnTo>
                        <a:pt x="297" y="61"/>
                      </a:lnTo>
                      <a:lnTo>
                        <a:pt x="302" y="61"/>
                      </a:lnTo>
                      <a:lnTo>
                        <a:pt x="309" y="61"/>
                      </a:lnTo>
                      <a:lnTo>
                        <a:pt x="312" y="61"/>
                      </a:lnTo>
                      <a:lnTo>
                        <a:pt x="319" y="61"/>
                      </a:lnTo>
                      <a:lnTo>
                        <a:pt x="323" y="61"/>
                      </a:lnTo>
                      <a:lnTo>
                        <a:pt x="328" y="61"/>
                      </a:lnTo>
                      <a:lnTo>
                        <a:pt x="330" y="61"/>
                      </a:lnTo>
                      <a:lnTo>
                        <a:pt x="335" y="61"/>
                      </a:lnTo>
                      <a:lnTo>
                        <a:pt x="342" y="64"/>
                      </a:lnTo>
                      <a:lnTo>
                        <a:pt x="347" y="64"/>
                      </a:lnTo>
                      <a:lnTo>
                        <a:pt x="354" y="64"/>
                      </a:lnTo>
                      <a:lnTo>
                        <a:pt x="359" y="66"/>
                      </a:lnTo>
                      <a:lnTo>
                        <a:pt x="364" y="66"/>
                      </a:lnTo>
                      <a:lnTo>
                        <a:pt x="371" y="68"/>
                      </a:lnTo>
                      <a:lnTo>
                        <a:pt x="373" y="68"/>
                      </a:lnTo>
                      <a:lnTo>
                        <a:pt x="378" y="71"/>
                      </a:lnTo>
                      <a:lnTo>
                        <a:pt x="382" y="71"/>
                      </a:lnTo>
                      <a:lnTo>
                        <a:pt x="385" y="71"/>
                      </a:lnTo>
                      <a:lnTo>
                        <a:pt x="387" y="73"/>
                      </a:lnTo>
                      <a:lnTo>
                        <a:pt x="390" y="73"/>
                      </a:lnTo>
                      <a:lnTo>
                        <a:pt x="394" y="75"/>
                      </a:lnTo>
                      <a:lnTo>
                        <a:pt x="399" y="78"/>
                      </a:lnTo>
                      <a:lnTo>
                        <a:pt x="408" y="80"/>
                      </a:lnTo>
                      <a:lnTo>
                        <a:pt x="411" y="82"/>
                      </a:lnTo>
                      <a:lnTo>
                        <a:pt x="418" y="82"/>
                      </a:lnTo>
                      <a:lnTo>
                        <a:pt x="423" y="85"/>
                      </a:lnTo>
                      <a:lnTo>
                        <a:pt x="432" y="87"/>
                      </a:lnTo>
                      <a:lnTo>
                        <a:pt x="439" y="90"/>
                      </a:lnTo>
                      <a:lnTo>
                        <a:pt x="442" y="92"/>
                      </a:lnTo>
                      <a:lnTo>
                        <a:pt x="451" y="92"/>
                      </a:lnTo>
                      <a:lnTo>
                        <a:pt x="460" y="94"/>
                      </a:lnTo>
                      <a:lnTo>
                        <a:pt x="467" y="97"/>
                      </a:lnTo>
                      <a:lnTo>
                        <a:pt x="477" y="97"/>
                      </a:lnTo>
                      <a:lnTo>
                        <a:pt x="486" y="99"/>
                      </a:lnTo>
                      <a:lnTo>
                        <a:pt x="489" y="99"/>
                      </a:lnTo>
                      <a:lnTo>
                        <a:pt x="493" y="99"/>
                      </a:lnTo>
                      <a:lnTo>
                        <a:pt x="498" y="99"/>
                      </a:lnTo>
                      <a:lnTo>
                        <a:pt x="501" y="101"/>
                      </a:lnTo>
                      <a:lnTo>
                        <a:pt x="505" y="101"/>
                      </a:lnTo>
                      <a:lnTo>
                        <a:pt x="510" y="101"/>
                      </a:lnTo>
                      <a:lnTo>
                        <a:pt x="515" y="101"/>
                      </a:lnTo>
                      <a:lnTo>
                        <a:pt x="517" y="101"/>
                      </a:lnTo>
                      <a:lnTo>
                        <a:pt x="522" y="101"/>
                      </a:lnTo>
                      <a:lnTo>
                        <a:pt x="527" y="101"/>
                      </a:lnTo>
                      <a:lnTo>
                        <a:pt x="531" y="101"/>
                      </a:lnTo>
                      <a:lnTo>
                        <a:pt x="534" y="101"/>
                      </a:lnTo>
                      <a:lnTo>
                        <a:pt x="538" y="101"/>
                      </a:lnTo>
                      <a:lnTo>
                        <a:pt x="541" y="101"/>
                      </a:lnTo>
                      <a:lnTo>
                        <a:pt x="545" y="101"/>
                      </a:lnTo>
                      <a:lnTo>
                        <a:pt x="548" y="101"/>
                      </a:lnTo>
                      <a:lnTo>
                        <a:pt x="553" y="101"/>
                      </a:lnTo>
                      <a:lnTo>
                        <a:pt x="557" y="101"/>
                      </a:lnTo>
                      <a:lnTo>
                        <a:pt x="562" y="101"/>
                      </a:lnTo>
                      <a:lnTo>
                        <a:pt x="567" y="101"/>
                      </a:lnTo>
                      <a:lnTo>
                        <a:pt x="574" y="101"/>
                      </a:lnTo>
                      <a:lnTo>
                        <a:pt x="576" y="101"/>
                      </a:lnTo>
                      <a:lnTo>
                        <a:pt x="583" y="101"/>
                      </a:lnTo>
                      <a:lnTo>
                        <a:pt x="586" y="101"/>
                      </a:lnTo>
                      <a:lnTo>
                        <a:pt x="593" y="101"/>
                      </a:lnTo>
                      <a:lnTo>
                        <a:pt x="600" y="101"/>
                      </a:lnTo>
                      <a:lnTo>
                        <a:pt x="609" y="101"/>
                      </a:lnTo>
                      <a:lnTo>
                        <a:pt x="614" y="101"/>
                      </a:lnTo>
                      <a:lnTo>
                        <a:pt x="616" y="101"/>
                      </a:lnTo>
                      <a:lnTo>
                        <a:pt x="621" y="101"/>
                      </a:lnTo>
                      <a:lnTo>
                        <a:pt x="628" y="101"/>
                      </a:lnTo>
                      <a:lnTo>
                        <a:pt x="642" y="101"/>
                      </a:lnTo>
                      <a:lnTo>
                        <a:pt x="649" y="101"/>
                      </a:lnTo>
                      <a:lnTo>
                        <a:pt x="654" y="101"/>
                      </a:lnTo>
                      <a:lnTo>
                        <a:pt x="661" y="101"/>
                      </a:lnTo>
                      <a:lnTo>
                        <a:pt x="671" y="101"/>
                      </a:lnTo>
                      <a:lnTo>
                        <a:pt x="682" y="101"/>
                      </a:lnTo>
                      <a:lnTo>
                        <a:pt x="690" y="101"/>
                      </a:lnTo>
                      <a:lnTo>
                        <a:pt x="697" y="101"/>
                      </a:lnTo>
                      <a:lnTo>
                        <a:pt x="704" y="101"/>
                      </a:lnTo>
                      <a:lnTo>
                        <a:pt x="711" y="101"/>
                      </a:lnTo>
                      <a:lnTo>
                        <a:pt x="718" y="101"/>
                      </a:lnTo>
                      <a:lnTo>
                        <a:pt x="723" y="101"/>
                      </a:lnTo>
                      <a:lnTo>
                        <a:pt x="730" y="101"/>
                      </a:lnTo>
                      <a:lnTo>
                        <a:pt x="737" y="101"/>
                      </a:lnTo>
                      <a:lnTo>
                        <a:pt x="742" y="101"/>
                      </a:lnTo>
                      <a:lnTo>
                        <a:pt x="749" y="101"/>
                      </a:lnTo>
                      <a:lnTo>
                        <a:pt x="753" y="101"/>
                      </a:lnTo>
                      <a:lnTo>
                        <a:pt x="760" y="101"/>
                      </a:lnTo>
                      <a:lnTo>
                        <a:pt x="777" y="101"/>
                      </a:lnTo>
                      <a:lnTo>
                        <a:pt x="786" y="101"/>
                      </a:lnTo>
                      <a:lnTo>
                        <a:pt x="798" y="101"/>
                      </a:lnTo>
                      <a:lnTo>
                        <a:pt x="810" y="101"/>
                      </a:lnTo>
                      <a:lnTo>
                        <a:pt x="827" y="101"/>
                      </a:lnTo>
                      <a:lnTo>
                        <a:pt x="838" y="101"/>
                      </a:lnTo>
                      <a:lnTo>
                        <a:pt x="855" y="101"/>
                      </a:lnTo>
                      <a:lnTo>
                        <a:pt x="881" y="101"/>
                      </a:lnTo>
                      <a:lnTo>
                        <a:pt x="900" y="101"/>
                      </a:lnTo>
                      <a:lnTo>
                        <a:pt x="926" y="101"/>
                      </a:lnTo>
                      <a:lnTo>
                        <a:pt x="942" y="101"/>
                      </a:lnTo>
                      <a:lnTo>
                        <a:pt x="954" y="101"/>
                      </a:lnTo>
                      <a:lnTo>
                        <a:pt x="968" y="101"/>
                      </a:lnTo>
                      <a:lnTo>
                        <a:pt x="973" y="101"/>
                      </a:lnTo>
                      <a:lnTo>
                        <a:pt x="980" y="101"/>
                      </a:lnTo>
                      <a:lnTo>
                        <a:pt x="982" y="101"/>
                      </a:lnTo>
                      <a:lnTo>
                        <a:pt x="985" y="101"/>
                      </a:lnTo>
                      <a:lnTo>
                        <a:pt x="990" y="101"/>
                      </a:lnTo>
                      <a:lnTo>
                        <a:pt x="992" y="99"/>
                      </a:lnTo>
                      <a:lnTo>
                        <a:pt x="994" y="99"/>
                      </a:lnTo>
                      <a:lnTo>
                        <a:pt x="997" y="99"/>
                      </a:lnTo>
                      <a:lnTo>
                        <a:pt x="999" y="99"/>
                      </a:lnTo>
                      <a:lnTo>
                        <a:pt x="1001" y="99"/>
                      </a:lnTo>
                      <a:lnTo>
                        <a:pt x="1004" y="97"/>
                      </a:lnTo>
                      <a:lnTo>
                        <a:pt x="1006" y="97"/>
                      </a:lnTo>
                      <a:lnTo>
                        <a:pt x="1008" y="97"/>
                      </a:lnTo>
                      <a:lnTo>
                        <a:pt x="1008" y="97"/>
                      </a:lnTo>
                      <a:lnTo>
                        <a:pt x="1011" y="97"/>
                      </a:lnTo>
                      <a:lnTo>
                        <a:pt x="1013" y="94"/>
                      </a:lnTo>
                      <a:lnTo>
                        <a:pt x="1016" y="94"/>
                      </a:lnTo>
                      <a:lnTo>
                        <a:pt x="1018" y="94"/>
                      </a:lnTo>
                      <a:lnTo>
                        <a:pt x="1023" y="92"/>
                      </a:lnTo>
                      <a:lnTo>
                        <a:pt x="1025" y="92"/>
                      </a:lnTo>
                      <a:lnTo>
                        <a:pt x="1027" y="92"/>
                      </a:lnTo>
                      <a:lnTo>
                        <a:pt x="1030" y="92"/>
                      </a:lnTo>
                      <a:lnTo>
                        <a:pt x="1034" y="90"/>
                      </a:lnTo>
                      <a:lnTo>
                        <a:pt x="1037" y="90"/>
                      </a:lnTo>
                      <a:lnTo>
                        <a:pt x="1039" y="90"/>
                      </a:lnTo>
                      <a:lnTo>
                        <a:pt x="1041" y="90"/>
                      </a:lnTo>
                      <a:lnTo>
                        <a:pt x="1044" y="90"/>
                      </a:lnTo>
                      <a:lnTo>
                        <a:pt x="1044" y="87"/>
                      </a:lnTo>
                      <a:lnTo>
                        <a:pt x="1046" y="87"/>
                      </a:lnTo>
                      <a:lnTo>
                        <a:pt x="1049" y="87"/>
                      </a:lnTo>
                      <a:lnTo>
                        <a:pt x="1051" y="87"/>
                      </a:lnTo>
                      <a:lnTo>
                        <a:pt x="1053" y="87"/>
                      </a:lnTo>
                      <a:lnTo>
                        <a:pt x="1056" y="87"/>
                      </a:lnTo>
                      <a:lnTo>
                        <a:pt x="1058" y="87"/>
                      </a:lnTo>
                      <a:lnTo>
                        <a:pt x="1060" y="87"/>
                      </a:lnTo>
                      <a:lnTo>
                        <a:pt x="1063" y="85"/>
                      </a:lnTo>
                      <a:lnTo>
                        <a:pt x="1065" y="85"/>
                      </a:lnTo>
                      <a:lnTo>
                        <a:pt x="1065" y="85"/>
                      </a:lnTo>
                      <a:lnTo>
                        <a:pt x="1067" y="85"/>
                      </a:lnTo>
                      <a:lnTo>
                        <a:pt x="1070" y="85"/>
                      </a:lnTo>
                      <a:lnTo>
                        <a:pt x="1072" y="85"/>
                      </a:lnTo>
                      <a:lnTo>
                        <a:pt x="1075" y="85"/>
                      </a:lnTo>
                      <a:lnTo>
                        <a:pt x="1077" y="85"/>
                      </a:lnTo>
                      <a:lnTo>
                        <a:pt x="1079" y="85"/>
                      </a:lnTo>
                      <a:lnTo>
                        <a:pt x="1082" y="85"/>
                      </a:lnTo>
                      <a:lnTo>
                        <a:pt x="1084" y="85"/>
                      </a:lnTo>
                      <a:lnTo>
                        <a:pt x="1086" y="85"/>
                      </a:lnTo>
                      <a:lnTo>
                        <a:pt x="1089" y="85"/>
                      </a:lnTo>
                      <a:lnTo>
                        <a:pt x="1093" y="85"/>
                      </a:lnTo>
                      <a:lnTo>
                        <a:pt x="1098" y="85"/>
                      </a:lnTo>
                      <a:lnTo>
                        <a:pt x="1103" y="85"/>
                      </a:lnTo>
                      <a:lnTo>
                        <a:pt x="1105" y="85"/>
                      </a:lnTo>
                      <a:lnTo>
                        <a:pt x="1108" y="85"/>
                      </a:lnTo>
                      <a:lnTo>
                        <a:pt x="1110" y="85"/>
                      </a:lnTo>
                      <a:lnTo>
                        <a:pt x="1112" y="85"/>
                      </a:lnTo>
                      <a:lnTo>
                        <a:pt x="1115" y="85"/>
                      </a:lnTo>
                      <a:lnTo>
                        <a:pt x="1117" y="85"/>
                      </a:lnTo>
                      <a:lnTo>
                        <a:pt x="1119" y="85"/>
                      </a:lnTo>
                      <a:lnTo>
                        <a:pt x="1122" y="85"/>
                      </a:lnTo>
                      <a:lnTo>
                        <a:pt x="1122" y="85"/>
                      </a:lnTo>
                      <a:lnTo>
                        <a:pt x="1124" y="85"/>
                      </a:lnTo>
                      <a:lnTo>
                        <a:pt x="1127" y="85"/>
                      </a:lnTo>
                      <a:lnTo>
                        <a:pt x="1134" y="85"/>
                      </a:lnTo>
                      <a:lnTo>
                        <a:pt x="1136" y="85"/>
                      </a:lnTo>
                      <a:lnTo>
                        <a:pt x="1150" y="85"/>
                      </a:lnTo>
                      <a:lnTo>
                        <a:pt x="1160" y="85"/>
                      </a:lnTo>
                      <a:lnTo>
                        <a:pt x="1167" y="85"/>
                      </a:lnTo>
                      <a:lnTo>
                        <a:pt x="1169" y="85"/>
                      </a:lnTo>
                      <a:lnTo>
                        <a:pt x="1178" y="85"/>
                      </a:lnTo>
                      <a:lnTo>
                        <a:pt x="1181" y="85"/>
                      </a:lnTo>
                      <a:lnTo>
                        <a:pt x="1183" y="85"/>
                      </a:lnTo>
                      <a:lnTo>
                        <a:pt x="1188" y="85"/>
                      </a:lnTo>
                      <a:lnTo>
                        <a:pt x="1190" y="85"/>
                      </a:lnTo>
                      <a:lnTo>
                        <a:pt x="1193" y="85"/>
                      </a:lnTo>
                      <a:lnTo>
                        <a:pt x="1195" y="85"/>
                      </a:lnTo>
                      <a:lnTo>
                        <a:pt x="1200" y="85"/>
                      </a:lnTo>
                      <a:lnTo>
                        <a:pt x="1202" y="85"/>
                      </a:lnTo>
                      <a:lnTo>
                        <a:pt x="1207" y="85"/>
                      </a:lnTo>
                      <a:lnTo>
                        <a:pt x="1209" y="85"/>
                      </a:lnTo>
                      <a:lnTo>
                        <a:pt x="1214" y="85"/>
                      </a:lnTo>
                      <a:lnTo>
                        <a:pt x="1216" y="85"/>
                      </a:lnTo>
                      <a:lnTo>
                        <a:pt x="1219" y="85"/>
                      </a:lnTo>
                      <a:lnTo>
                        <a:pt x="1221" y="85"/>
                      </a:lnTo>
                      <a:lnTo>
                        <a:pt x="1223" y="85"/>
                      </a:lnTo>
                      <a:lnTo>
                        <a:pt x="1226" y="85"/>
                      </a:lnTo>
                      <a:lnTo>
                        <a:pt x="1228" y="85"/>
                      </a:lnTo>
                      <a:lnTo>
                        <a:pt x="1230" y="85"/>
                      </a:lnTo>
                      <a:lnTo>
                        <a:pt x="1233" y="87"/>
                      </a:lnTo>
                      <a:lnTo>
                        <a:pt x="1235" y="87"/>
                      </a:lnTo>
                      <a:lnTo>
                        <a:pt x="1235" y="87"/>
                      </a:lnTo>
                      <a:lnTo>
                        <a:pt x="1238" y="87"/>
                      </a:lnTo>
                      <a:lnTo>
                        <a:pt x="1240" y="87"/>
                      </a:lnTo>
                      <a:lnTo>
                        <a:pt x="1242" y="87"/>
                      </a:lnTo>
                      <a:lnTo>
                        <a:pt x="1245" y="87"/>
                      </a:lnTo>
                      <a:lnTo>
                        <a:pt x="1247" y="90"/>
                      </a:lnTo>
                      <a:lnTo>
                        <a:pt x="1249" y="90"/>
                      </a:lnTo>
                      <a:lnTo>
                        <a:pt x="1252" y="90"/>
                      </a:lnTo>
                      <a:lnTo>
                        <a:pt x="1254" y="90"/>
                      </a:lnTo>
                      <a:lnTo>
                        <a:pt x="1256" y="92"/>
                      </a:lnTo>
                      <a:lnTo>
                        <a:pt x="1259" y="92"/>
                      </a:lnTo>
                      <a:lnTo>
                        <a:pt x="1261" y="92"/>
                      </a:lnTo>
                      <a:lnTo>
                        <a:pt x="1264" y="94"/>
                      </a:lnTo>
                      <a:lnTo>
                        <a:pt x="1266" y="94"/>
                      </a:lnTo>
                      <a:lnTo>
                        <a:pt x="1268" y="94"/>
                      </a:lnTo>
                      <a:lnTo>
                        <a:pt x="1271" y="97"/>
                      </a:lnTo>
                      <a:lnTo>
                        <a:pt x="1273" y="97"/>
                      </a:lnTo>
                      <a:lnTo>
                        <a:pt x="1275" y="97"/>
                      </a:lnTo>
                      <a:lnTo>
                        <a:pt x="1278" y="99"/>
                      </a:lnTo>
                      <a:lnTo>
                        <a:pt x="1280" y="99"/>
                      </a:lnTo>
                      <a:lnTo>
                        <a:pt x="1282" y="101"/>
                      </a:lnTo>
                      <a:lnTo>
                        <a:pt x="1285" y="101"/>
                      </a:lnTo>
                      <a:lnTo>
                        <a:pt x="1287" y="104"/>
                      </a:lnTo>
                      <a:lnTo>
                        <a:pt x="1290" y="104"/>
                      </a:lnTo>
                      <a:lnTo>
                        <a:pt x="1292" y="106"/>
                      </a:lnTo>
                      <a:lnTo>
                        <a:pt x="1292" y="106"/>
                      </a:lnTo>
                      <a:lnTo>
                        <a:pt x="1294" y="108"/>
                      </a:lnTo>
                      <a:lnTo>
                        <a:pt x="1297" y="111"/>
                      </a:lnTo>
                      <a:lnTo>
                        <a:pt x="1299" y="111"/>
                      </a:lnTo>
                      <a:lnTo>
                        <a:pt x="1301" y="113"/>
                      </a:lnTo>
                      <a:lnTo>
                        <a:pt x="1304" y="116"/>
                      </a:lnTo>
                      <a:lnTo>
                        <a:pt x="1306" y="116"/>
                      </a:lnTo>
                      <a:lnTo>
                        <a:pt x="1306" y="118"/>
                      </a:lnTo>
                      <a:lnTo>
                        <a:pt x="1308" y="118"/>
                      </a:lnTo>
                      <a:lnTo>
                        <a:pt x="1311" y="120"/>
                      </a:lnTo>
                      <a:lnTo>
                        <a:pt x="1313" y="123"/>
                      </a:lnTo>
                      <a:lnTo>
                        <a:pt x="1316" y="125"/>
                      </a:lnTo>
                      <a:lnTo>
                        <a:pt x="1318" y="127"/>
                      </a:lnTo>
                      <a:lnTo>
                        <a:pt x="1323" y="127"/>
                      </a:lnTo>
                      <a:lnTo>
                        <a:pt x="1325" y="130"/>
                      </a:lnTo>
                      <a:lnTo>
                        <a:pt x="1327" y="132"/>
                      </a:lnTo>
                      <a:lnTo>
                        <a:pt x="1330" y="134"/>
                      </a:lnTo>
                      <a:lnTo>
                        <a:pt x="1330" y="137"/>
                      </a:lnTo>
                      <a:lnTo>
                        <a:pt x="1332" y="139"/>
                      </a:lnTo>
                      <a:lnTo>
                        <a:pt x="1334" y="142"/>
                      </a:lnTo>
                      <a:lnTo>
                        <a:pt x="1337" y="146"/>
                      </a:lnTo>
                      <a:lnTo>
                        <a:pt x="1339" y="146"/>
                      </a:lnTo>
                      <a:lnTo>
                        <a:pt x="1339" y="149"/>
                      </a:lnTo>
                      <a:lnTo>
                        <a:pt x="1341" y="151"/>
                      </a:lnTo>
                      <a:lnTo>
                        <a:pt x="1344" y="153"/>
                      </a:lnTo>
                      <a:lnTo>
                        <a:pt x="1344" y="156"/>
                      </a:lnTo>
                      <a:lnTo>
                        <a:pt x="1346" y="158"/>
                      </a:lnTo>
                      <a:lnTo>
                        <a:pt x="1349" y="160"/>
                      </a:lnTo>
                      <a:lnTo>
                        <a:pt x="1351" y="165"/>
                      </a:lnTo>
                      <a:lnTo>
                        <a:pt x="1351" y="170"/>
                      </a:lnTo>
                      <a:lnTo>
                        <a:pt x="1353" y="172"/>
                      </a:lnTo>
                      <a:lnTo>
                        <a:pt x="1353" y="175"/>
                      </a:lnTo>
                      <a:lnTo>
                        <a:pt x="1356" y="177"/>
                      </a:lnTo>
                      <a:lnTo>
                        <a:pt x="1358" y="179"/>
                      </a:lnTo>
                      <a:lnTo>
                        <a:pt x="1358" y="182"/>
                      </a:lnTo>
                      <a:lnTo>
                        <a:pt x="1360" y="184"/>
                      </a:lnTo>
                      <a:lnTo>
                        <a:pt x="1363" y="184"/>
                      </a:lnTo>
                      <a:lnTo>
                        <a:pt x="1363" y="186"/>
                      </a:lnTo>
                      <a:lnTo>
                        <a:pt x="1365" y="189"/>
                      </a:lnTo>
                      <a:lnTo>
                        <a:pt x="1367" y="191"/>
                      </a:lnTo>
                      <a:lnTo>
                        <a:pt x="1367" y="194"/>
                      </a:lnTo>
                      <a:lnTo>
                        <a:pt x="1370" y="196"/>
                      </a:lnTo>
                      <a:lnTo>
                        <a:pt x="1372" y="201"/>
                      </a:lnTo>
                      <a:lnTo>
                        <a:pt x="1375" y="203"/>
                      </a:lnTo>
                      <a:lnTo>
                        <a:pt x="1377" y="205"/>
                      </a:lnTo>
                      <a:lnTo>
                        <a:pt x="1379" y="208"/>
                      </a:lnTo>
                      <a:lnTo>
                        <a:pt x="1382" y="210"/>
                      </a:lnTo>
                      <a:lnTo>
                        <a:pt x="1384" y="212"/>
                      </a:lnTo>
                      <a:lnTo>
                        <a:pt x="1386" y="212"/>
                      </a:lnTo>
                      <a:lnTo>
                        <a:pt x="1389" y="215"/>
                      </a:lnTo>
                      <a:lnTo>
                        <a:pt x="1391" y="217"/>
                      </a:lnTo>
                      <a:lnTo>
                        <a:pt x="1393" y="220"/>
                      </a:lnTo>
                      <a:lnTo>
                        <a:pt x="1396" y="222"/>
                      </a:lnTo>
                      <a:lnTo>
                        <a:pt x="1398" y="222"/>
                      </a:lnTo>
                      <a:lnTo>
                        <a:pt x="1401" y="224"/>
                      </a:lnTo>
                      <a:lnTo>
                        <a:pt x="1403" y="224"/>
                      </a:lnTo>
                      <a:lnTo>
                        <a:pt x="1405" y="224"/>
                      </a:lnTo>
                      <a:lnTo>
                        <a:pt x="1408" y="227"/>
                      </a:lnTo>
                      <a:lnTo>
                        <a:pt x="1408" y="227"/>
                      </a:lnTo>
                      <a:lnTo>
                        <a:pt x="1410" y="227"/>
                      </a:lnTo>
                      <a:lnTo>
                        <a:pt x="1415" y="227"/>
                      </a:lnTo>
                      <a:lnTo>
                        <a:pt x="1417" y="227"/>
                      </a:lnTo>
                      <a:lnTo>
                        <a:pt x="1419" y="227"/>
                      </a:lnTo>
                      <a:lnTo>
                        <a:pt x="1422" y="224"/>
                      </a:lnTo>
                      <a:lnTo>
                        <a:pt x="1424" y="224"/>
                      </a:lnTo>
                      <a:lnTo>
                        <a:pt x="1427" y="222"/>
                      </a:lnTo>
                      <a:lnTo>
                        <a:pt x="1429" y="222"/>
                      </a:lnTo>
                      <a:lnTo>
                        <a:pt x="1429" y="220"/>
                      </a:lnTo>
                      <a:lnTo>
                        <a:pt x="1431" y="220"/>
                      </a:lnTo>
                      <a:lnTo>
                        <a:pt x="1434" y="217"/>
                      </a:lnTo>
                      <a:lnTo>
                        <a:pt x="1436" y="217"/>
                      </a:lnTo>
                      <a:lnTo>
                        <a:pt x="1436" y="215"/>
                      </a:lnTo>
                      <a:lnTo>
                        <a:pt x="1438" y="215"/>
                      </a:lnTo>
                      <a:lnTo>
                        <a:pt x="1438" y="212"/>
                      </a:lnTo>
                      <a:lnTo>
                        <a:pt x="1441" y="210"/>
                      </a:lnTo>
                      <a:lnTo>
                        <a:pt x="1443" y="208"/>
                      </a:lnTo>
                      <a:lnTo>
                        <a:pt x="1445" y="205"/>
                      </a:lnTo>
                      <a:lnTo>
                        <a:pt x="1448" y="203"/>
                      </a:lnTo>
                      <a:lnTo>
                        <a:pt x="1450" y="201"/>
                      </a:lnTo>
                      <a:lnTo>
                        <a:pt x="1453" y="198"/>
                      </a:lnTo>
                      <a:lnTo>
                        <a:pt x="1455" y="196"/>
                      </a:lnTo>
                      <a:lnTo>
                        <a:pt x="1457" y="194"/>
                      </a:lnTo>
                      <a:lnTo>
                        <a:pt x="1460" y="191"/>
                      </a:lnTo>
                      <a:lnTo>
                        <a:pt x="1462" y="191"/>
                      </a:lnTo>
                      <a:lnTo>
                        <a:pt x="1462" y="189"/>
                      </a:lnTo>
                      <a:lnTo>
                        <a:pt x="1464" y="186"/>
                      </a:lnTo>
                      <a:lnTo>
                        <a:pt x="1467" y="184"/>
                      </a:lnTo>
                      <a:lnTo>
                        <a:pt x="1467" y="184"/>
                      </a:lnTo>
                      <a:lnTo>
                        <a:pt x="1469" y="182"/>
                      </a:lnTo>
                      <a:lnTo>
                        <a:pt x="1471" y="179"/>
                      </a:lnTo>
                      <a:lnTo>
                        <a:pt x="1474" y="179"/>
                      </a:lnTo>
                      <a:lnTo>
                        <a:pt x="1476" y="177"/>
                      </a:lnTo>
                      <a:lnTo>
                        <a:pt x="1476" y="175"/>
                      </a:lnTo>
                      <a:lnTo>
                        <a:pt x="1478" y="175"/>
                      </a:lnTo>
                      <a:lnTo>
                        <a:pt x="1481" y="172"/>
                      </a:lnTo>
                      <a:lnTo>
                        <a:pt x="1481" y="170"/>
                      </a:lnTo>
                      <a:lnTo>
                        <a:pt x="1483" y="170"/>
                      </a:lnTo>
                      <a:lnTo>
                        <a:pt x="1486" y="168"/>
                      </a:lnTo>
                      <a:lnTo>
                        <a:pt x="1488" y="165"/>
                      </a:lnTo>
                      <a:lnTo>
                        <a:pt x="1490" y="163"/>
                      </a:lnTo>
                      <a:lnTo>
                        <a:pt x="1493" y="160"/>
                      </a:lnTo>
                      <a:lnTo>
                        <a:pt x="1495" y="158"/>
                      </a:lnTo>
                      <a:lnTo>
                        <a:pt x="1497" y="156"/>
                      </a:lnTo>
                      <a:lnTo>
                        <a:pt x="1500" y="156"/>
                      </a:lnTo>
                      <a:lnTo>
                        <a:pt x="1502" y="153"/>
                      </a:lnTo>
                      <a:lnTo>
                        <a:pt x="1504" y="151"/>
                      </a:lnTo>
                      <a:lnTo>
                        <a:pt x="1507" y="149"/>
                      </a:lnTo>
                      <a:lnTo>
                        <a:pt x="1509" y="146"/>
                      </a:lnTo>
                      <a:lnTo>
                        <a:pt x="1512" y="144"/>
                      </a:lnTo>
                      <a:lnTo>
                        <a:pt x="1514" y="144"/>
                      </a:lnTo>
                      <a:lnTo>
                        <a:pt x="1516" y="142"/>
                      </a:lnTo>
                      <a:lnTo>
                        <a:pt x="1519" y="139"/>
                      </a:lnTo>
                      <a:lnTo>
                        <a:pt x="1521" y="139"/>
                      </a:lnTo>
                      <a:lnTo>
                        <a:pt x="1521" y="137"/>
                      </a:lnTo>
                      <a:lnTo>
                        <a:pt x="1523" y="134"/>
                      </a:lnTo>
                      <a:lnTo>
                        <a:pt x="1526" y="134"/>
                      </a:lnTo>
                      <a:lnTo>
                        <a:pt x="1528" y="132"/>
                      </a:lnTo>
                      <a:lnTo>
                        <a:pt x="1530" y="130"/>
                      </a:lnTo>
                      <a:lnTo>
                        <a:pt x="1533" y="130"/>
                      </a:lnTo>
                      <a:lnTo>
                        <a:pt x="1535" y="127"/>
                      </a:lnTo>
                      <a:lnTo>
                        <a:pt x="1538" y="127"/>
                      </a:lnTo>
                      <a:lnTo>
                        <a:pt x="1540" y="127"/>
                      </a:lnTo>
                      <a:lnTo>
                        <a:pt x="1545" y="125"/>
                      </a:lnTo>
                      <a:lnTo>
                        <a:pt x="1547" y="125"/>
                      </a:lnTo>
                      <a:lnTo>
                        <a:pt x="1549" y="125"/>
                      </a:lnTo>
                      <a:lnTo>
                        <a:pt x="1552" y="127"/>
                      </a:lnTo>
                      <a:lnTo>
                        <a:pt x="1554" y="127"/>
                      </a:lnTo>
                      <a:lnTo>
                        <a:pt x="1556" y="127"/>
                      </a:lnTo>
                      <a:lnTo>
                        <a:pt x="1561" y="127"/>
                      </a:lnTo>
                      <a:lnTo>
                        <a:pt x="1564" y="127"/>
                      </a:lnTo>
                      <a:lnTo>
                        <a:pt x="1571" y="130"/>
                      </a:lnTo>
                      <a:lnTo>
                        <a:pt x="1575" y="130"/>
                      </a:lnTo>
                      <a:lnTo>
                        <a:pt x="1578" y="130"/>
                      </a:lnTo>
                      <a:lnTo>
                        <a:pt x="1580" y="132"/>
                      </a:lnTo>
                      <a:lnTo>
                        <a:pt x="1582" y="132"/>
                      </a:lnTo>
                      <a:lnTo>
                        <a:pt x="1587" y="132"/>
                      </a:lnTo>
                      <a:lnTo>
                        <a:pt x="1594" y="134"/>
                      </a:lnTo>
                      <a:lnTo>
                        <a:pt x="1599" y="134"/>
                      </a:lnTo>
                      <a:lnTo>
                        <a:pt x="1601" y="134"/>
                      </a:lnTo>
                      <a:lnTo>
                        <a:pt x="1608" y="134"/>
                      </a:lnTo>
                      <a:lnTo>
                        <a:pt x="1623" y="137"/>
                      </a:lnTo>
                      <a:lnTo>
                        <a:pt x="1625" y="137"/>
                      </a:lnTo>
                      <a:lnTo>
                        <a:pt x="1627" y="137"/>
                      </a:lnTo>
                      <a:lnTo>
                        <a:pt x="1630" y="137"/>
                      </a:lnTo>
                      <a:lnTo>
                        <a:pt x="1632" y="137"/>
                      </a:lnTo>
                      <a:lnTo>
                        <a:pt x="1634" y="137"/>
                      </a:lnTo>
                      <a:lnTo>
                        <a:pt x="1644" y="137"/>
                      </a:lnTo>
                      <a:lnTo>
                        <a:pt x="1651" y="137"/>
                      </a:lnTo>
                      <a:lnTo>
                        <a:pt x="1653" y="137"/>
                      </a:lnTo>
                      <a:lnTo>
                        <a:pt x="1660" y="139"/>
                      </a:lnTo>
                      <a:lnTo>
                        <a:pt x="1672" y="139"/>
                      </a:lnTo>
                      <a:lnTo>
                        <a:pt x="1677" y="139"/>
                      </a:lnTo>
                      <a:lnTo>
                        <a:pt x="1679" y="139"/>
                      </a:lnTo>
                      <a:lnTo>
                        <a:pt x="1682" y="139"/>
                      </a:lnTo>
                      <a:lnTo>
                        <a:pt x="1689" y="142"/>
                      </a:lnTo>
                      <a:lnTo>
                        <a:pt x="1691" y="142"/>
                      </a:lnTo>
                      <a:lnTo>
                        <a:pt x="1693" y="144"/>
                      </a:lnTo>
                      <a:lnTo>
                        <a:pt x="1698" y="144"/>
                      </a:lnTo>
                      <a:lnTo>
                        <a:pt x="1701" y="146"/>
                      </a:lnTo>
                      <a:lnTo>
                        <a:pt x="1705" y="149"/>
                      </a:lnTo>
                      <a:lnTo>
                        <a:pt x="1712" y="151"/>
                      </a:lnTo>
                      <a:lnTo>
                        <a:pt x="1722" y="153"/>
                      </a:lnTo>
                      <a:lnTo>
                        <a:pt x="1722" y="156"/>
                      </a:lnTo>
                      <a:lnTo>
                        <a:pt x="1724" y="156"/>
                      </a:lnTo>
                      <a:lnTo>
                        <a:pt x="1727" y="156"/>
                      </a:lnTo>
                      <a:lnTo>
                        <a:pt x="1727" y="158"/>
                      </a:lnTo>
                      <a:lnTo>
                        <a:pt x="1729" y="158"/>
                      </a:lnTo>
                      <a:lnTo>
                        <a:pt x="1731" y="158"/>
                      </a:lnTo>
                      <a:lnTo>
                        <a:pt x="1734" y="158"/>
                      </a:lnTo>
                      <a:lnTo>
                        <a:pt x="1736" y="158"/>
                      </a:lnTo>
                      <a:lnTo>
                        <a:pt x="1748" y="158"/>
                      </a:lnTo>
                      <a:lnTo>
                        <a:pt x="1748" y="168"/>
                      </a:lnTo>
                      <a:lnTo>
                        <a:pt x="1748" y="172"/>
                      </a:lnTo>
                      <a:lnTo>
                        <a:pt x="1748" y="179"/>
                      </a:lnTo>
                      <a:lnTo>
                        <a:pt x="1748" y="184"/>
                      </a:lnTo>
                      <a:lnTo>
                        <a:pt x="1748" y="194"/>
                      </a:lnTo>
                      <a:lnTo>
                        <a:pt x="1748" y="196"/>
                      </a:lnTo>
                      <a:lnTo>
                        <a:pt x="1748" y="198"/>
                      </a:lnTo>
                      <a:lnTo>
                        <a:pt x="1748" y="203"/>
                      </a:lnTo>
                      <a:lnTo>
                        <a:pt x="1748" y="205"/>
                      </a:lnTo>
                      <a:lnTo>
                        <a:pt x="1748" y="208"/>
                      </a:lnTo>
                      <a:lnTo>
                        <a:pt x="1748" y="210"/>
                      </a:lnTo>
                      <a:lnTo>
                        <a:pt x="1748" y="215"/>
                      </a:lnTo>
                      <a:lnTo>
                        <a:pt x="1745" y="215"/>
                      </a:lnTo>
                      <a:lnTo>
                        <a:pt x="1743" y="224"/>
                      </a:lnTo>
                      <a:lnTo>
                        <a:pt x="1741" y="227"/>
                      </a:lnTo>
                      <a:lnTo>
                        <a:pt x="1741" y="229"/>
                      </a:lnTo>
                      <a:lnTo>
                        <a:pt x="1738" y="234"/>
                      </a:lnTo>
                      <a:lnTo>
                        <a:pt x="1736" y="236"/>
                      </a:lnTo>
                      <a:lnTo>
                        <a:pt x="1734" y="238"/>
                      </a:lnTo>
                      <a:lnTo>
                        <a:pt x="1731" y="241"/>
                      </a:lnTo>
                      <a:lnTo>
                        <a:pt x="1731" y="241"/>
                      </a:lnTo>
                      <a:lnTo>
                        <a:pt x="1729" y="241"/>
                      </a:lnTo>
                      <a:lnTo>
                        <a:pt x="1729" y="243"/>
                      </a:lnTo>
                      <a:lnTo>
                        <a:pt x="1727" y="243"/>
                      </a:lnTo>
                      <a:lnTo>
                        <a:pt x="1727" y="246"/>
                      </a:lnTo>
                      <a:lnTo>
                        <a:pt x="1724" y="246"/>
                      </a:lnTo>
                      <a:lnTo>
                        <a:pt x="1722" y="248"/>
                      </a:lnTo>
                      <a:lnTo>
                        <a:pt x="1715" y="253"/>
                      </a:lnTo>
                      <a:lnTo>
                        <a:pt x="1703" y="262"/>
                      </a:lnTo>
                      <a:lnTo>
                        <a:pt x="1701" y="264"/>
                      </a:lnTo>
                      <a:lnTo>
                        <a:pt x="1701" y="267"/>
                      </a:lnTo>
                      <a:lnTo>
                        <a:pt x="1698" y="269"/>
                      </a:lnTo>
                      <a:lnTo>
                        <a:pt x="1696" y="269"/>
                      </a:lnTo>
                      <a:lnTo>
                        <a:pt x="1696" y="271"/>
                      </a:lnTo>
                      <a:lnTo>
                        <a:pt x="1693" y="274"/>
                      </a:lnTo>
                      <a:lnTo>
                        <a:pt x="1691" y="274"/>
                      </a:lnTo>
                      <a:lnTo>
                        <a:pt x="1691" y="276"/>
                      </a:lnTo>
                      <a:lnTo>
                        <a:pt x="1691" y="279"/>
                      </a:lnTo>
                      <a:lnTo>
                        <a:pt x="1686" y="290"/>
                      </a:lnTo>
                      <a:lnTo>
                        <a:pt x="1684" y="293"/>
                      </a:lnTo>
                      <a:lnTo>
                        <a:pt x="1684" y="295"/>
                      </a:lnTo>
                      <a:lnTo>
                        <a:pt x="1684" y="297"/>
                      </a:lnTo>
                      <a:lnTo>
                        <a:pt x="1682" y="297"/>
                      </a:lnTo>
                      <a:lnTo>
                        <a:pt x="1682" y="300"/>
                      </a:lnTo>
                      <a:lnTo>
                        <a:pt x="1682" y="302"/>
                      </a:lnTo>
                      <a:lnTo>
                        <a:pt x="1679" y="309"/>
                      </a:lnTo>
                      <a:lnTo>
                        <a:pt x="1675" y="326"/>
                      </a:lnTo>
                      <a:lnTo>
                        <a:pt x="1670" y="347"/>
                      </a:lnTo>
                      <a:lnTo>
                        <a:pt x="1667" y="357"/>
                      </a:lnTo>
                      <a:lnTo>
                        <a:pt x="1665" y="361"/>
                      </a:lnTo>
                      <a:lnTo>
                        <a:pt x="1663" y="368"/>
                      </a:lnTo>
                      <a:lnTo>
                        <a:pt x="1663" y="373"/>
                      </a:lnTo>
                      <a:lnTo>
                        <a:pt x="1660" y="375"/>
                      </a:lnTo>
                      <a:lnTo>
                        <a:pt x="1660" y="378"/>
                      </a:lnTo>
                      <a:lnTo>
                        <a:pt x="1658" y="380"/>
                      </a:lnTo>
                      <a:lnTo>
                        <a:pt x="1658" y="383"/>
                      </a:lnTo>
                      <a:lnTo>
                        <a:pt x="1656" y="387"/>
                      </a:lnTo>
                      <a:lnTo>
                        <a:pt x="1653" y="390"/>
                      </a:lnTo>
                      <a:lnTo>
                        <a:pt x="1649" y="394"/>
                      </a:lnTo>
                      <a:lnTo>
                        <a:pt x="1649" y="397"/>
                      </a:lnTo>
                      <a:lnTo>
                        <a:pt x="1649" y="399"/>
                      </a:lnTo>
                      <a:lnTo>
                        <a:pt x="1646" y="399"/>
                      </a:lnTo>
                      <a:lnTo>
                        <a:pt x="1646" y="401"/>
                      </a:lnTo>
                      <a:lnTo>
                        <a:pt x="1644" y="404"/>
                      </a:lnTo>
                      <a:lnTo>
                        <a:pt x="1641" y="406"/>
                      </a:lnTo>
                      <a:lnTo>
                        <a:pt x="1651" y="413"/>
                      </a:lnTo>
                      <a:lnTo>
                        <a:pt x="1658" y="418"/>
                      </a:lnTo>
                      <a:lnTo>
                        <a:pt x="1809" y="550"/>
                      </a:lnTo>
                      <a:lnTo>
                        <a:pt x="1812" y="553"/>
                      </a:lnTo>
                      <a:lnTo>
                        <a:pt x="1826" y="564"/>
                      </a:lnTo>
                      <a:lnTo>
                        <a:pt x="1859" y="588"/>
                      </a:lnTo>
                      <a:lnTo>
                        <a:pt x="1866" y="598"/>
                      </a:lnTo>
                      <a:lnTo>
                        <a:pt x="1868" y="600"/>
                      </a:lnTo>
                      <a:lnTo>
                        <a:pt x="1871" y="602"/>
                      </a:lnTo>
                      <a:lnTo>
                        <a:pt x="1904" y="631"/>
                      </a:lnTo>
                      <a:lnTo>
                        <a:pt x="1915" y="638"/>
                      </a:lnTo>
                      <a:lnTo>
                        <a:pt x="1920" y="645"/>
                      </a:lnTo>
                      <a:lnTo>
                        <a:pt x="1923" y="647"/>
                      </a:lnTo>
                      <a:lnTo>
                        <a:pt x="1927" y="649"/>
                      </a:lnTo>
                      <a:lnTo>
                        <a:pt x="1939" y="659"/>
                      </a:lnTo>
                      <a:lnTo>
                        <a:pt x="1941" y="661"/>
                      </a:lnTo>
                      <a:lnTo>
                        <a:pt x="1949" y="666"/>
                      </a:lnTo>
                      <a:lnTo>
                        <a:pt x="1951" y="666"/>
                      </a:lnTo>
                      <a:lnTo>
                        <a:pt x="1958" y="671"/>
                      </a:lnTo>
                      <a:lnTo>
                        <a:pt x="1963" y="673"/>
                      </a:lnTo>
                      <a:lnTo>
                        <a:pt x="1967" y="675"/>
                      </a:lnTo>
                      <a:lnTo>
                        <a:pt x="1972" y="680"/>
                      </a:lnTo>
                      <a:lnTo>
                        <a:pt x="1975" y="680"/>
                      </a:lnTo>
                      <a:lnTo>
                        <a:pt x="1979" y="683"/>
                      </a:lnTo>
                      <a:lnTo>
                        <a:pt x="1982" y="685"/>
                      </a:lnTo>
                      <a:lnTo>
                        <a:pt x="1984" y="685"/>
                      </a:lnTo>
                      <a:lnTo>
                        <a:pt x="2005" y="694"/>
                      </a:lnTo>
                      <a:lnTo>
                        <a:pt x="2017" y="697"/>
                      </a:lnTo>
                      <a:lnTo>
                        <a:pt x="2029" y="701"/>
                      </a:lnTo>
                      <a:lnTo>
                        <a:pt x="2074" y="723"/>
                      </a:lnTo>
                      <a:lnTo>
                        <a:pt x="2081" y="725"/>
                      </a:lnTo>
                      <a:lnTo>
                        <a:pt x="2081" y="727"/>
                      </a:lnTo>
                      <a:lnTo>
                        <a:pt x="2086" y="727"/>
                      </a:lnTo>
                      <a:lnTo>
                        <a:pt x="2088" y="732"/>
                      </a:lnTo>
                      <a:lnTo>
                        <a:pt x="2093" y="735"/>
                      </a:lnTo>
                      <a:lnTo>
                        <a:pt x="2095" y="737"/>
                      </a:lnTo>
                      <a:lnTo>
                        <a:pt x="2100" y="739"/>
                      </a:lnTo>
                      <a:lnTo>
                        <a:pt x="2104" y="742"/>
                      </a:lnTo>
                      <a:lnTo>
                        <a:pt x="2109" y="746"/>
                      </a:lnTo>
                      <a:lnTo>
                        <a:pt x="2114" y="746"/>
                      </a:lnTo>
                      <a:lnTo>
                        <a:pt x="2123" y="744"/>
                      </a:lnTo>
                      <a:lnTo>
                        <a:pt x="2133" y="744"/>
                      </a:lnTo>
                      <a:lnTo>
                        <a:pt x="2135" y="744"/>
                      </a:lnTo>
                      <a:lnTo>
                        <a:pt x="2140" y="744"/>
                      </a:lnTo>
                      <a:lnTo>
                        <a:pt x="2142" y="744"/>
                      </a:lnTo>
                      <a:lnTo>
                        <a:pt x="2149" y="744"/>
                      </a:lnTo>
                      <a:lnTo>
                        <a:pt x="2152" y="744"/>
                      </a:lnTo>
                      <a:lnTo>
                        <a:pt x="2159" y="744"/>
                      </a:lnTo>
                      <a:lnTo>
                        <a:pt x="2164" y="744"/>
                      </a:lnTo>
                      <a:lnTo>
                        <a:pt x="2171" y="744"/>
                      </a:lnTo>
                      <a:lnTo>
                        <a:pt x="2173" y="742"/>
                      </a:lnTo>
                      <a:lnTo>
                        <a:pt x="2180" y="742"/>
                      </a:lnTo>
                      <a:lnTo>
                        <a:pt x="2185" y="742"/>
                      </a:lnTo>
                      <a:lnTo>
                        <a:pt x="2187" y="742"/>
                      </a:lnTo>
                      <a:lnTo>
                        <a:pt x="2194" y="742"/>
                      </a:lnTo>
                      <a:lnTo>
                        <a:pt x="2199" y="742"/>
                      </a:lnTo>
                      <a:lnTo>
                        <a:pt x="2201" y="742"/>
                      </a:lnTo>
                      <a:lnTo>
                        <a:pt x="2206" y="742"/>
                      </a:lnTo>
                      <a:lnTo>
                        <a:pt x="2213" y="742"/>
                      </a:lnTo>
                      <a:lnTo>
                        <a:pt x="2218" y="742"/>
                      </a:lnTo>
                      <a:lnTo>
                        <a:pt x="2223" y="742"/>
                      </a:lnTo>
                      <a:lnTo>
                        <a:pt x="2225" y="739"/>
                      </a:lnTo>
                      <a:lnTo>
                        <a:pt x="2232" y="739"/>
                      </a:lnTo>
                      <a:lnTo>
                        <a:pt x="2234" y="739"/>
                      </a:lnTo>
                      <a:lnTo>
                        <a:pt x="2237" y="739"/>
                      </a:lnTo>
                      <a:lnTo>
                        <a:pt x="2241" y="739"/>
                      </a:lnTo>
                      <a:lnTo>
                        <a:pt x="2244" y="737"/>
                      </a:lnTo>
                      <a:lnTo>
                        <a:pt x="2249" y="737"/>
                      </a:lnTo>
                      <a:lnTo>
                        <a:pt x="2251" y="737"/>
                      </a:lnTo>
                      <a:lnTo>
                        <a:pt x="2253" y="735"/>
                      </a:lnTo>
                      <a:lnTo>
                        <a:pt x="2256" y="735"/>
                      </a:lnTo>
                      <a:lnTo>
                        <a:pt x="2258" y="735"/>
                      </a:lnTo>
                      <a:lnTo>
                        <a:pt x="2258" y="732"/>
                      </a:lnTo>
                      <a:lnTo>
                        <a:pt x="2260" y="732"/>
                      </a:lnTo>
                      <a:lnTo>
                        <a:pt x="2263" y="732"/>
                      </a:lnTo>
                      <a:lnTo>
                        <a:pt x="2265" y="730"/>
                      </a:lnTo>
                      <a:lnTo>
                        <a:pt x="2267" y="730"/>
                      </a:lnTo>
                      <a:lnTo>
                        <a:pt x="2267" y="727"/>
                      </a:lnTo>
                      <a:lnTo>
                        <a:pt x="2270" y="727"/>
                      </a:lnTo>
                      <a:lnTo>
                        <a:pt x="2272" y="725"/>
                      </a:lnTo>
                      <a:lnTo>
                        <a:pt x="2277" y="723"/>
                      </a:lnTo>
                      <a:lnTo>
                        <a:pt x="2279" y="720"/>
                      </a:lnTo>
                      <a:lnTo>
                        <a:pt x="2284" y="718"/>
                      </a:lnTo>
                      <a:lnTo>
                        <a:pt x="2286" y="716"/>
                      </a:lnTo>
                      <a:lnTo>
                        <a:pt x="2289" y="716"/>
                      </a:lnTo>
                      <a:lnTo>
                        <a:pt x="2291" y="713"/>
                      </a:lnTo>
                      <a:lnTo>
                        <a:pt x="2293" y="713"/>
                      </a:lnTo>
                      <a:lnTo>
                        <a:pt x="2296" y="711"/>
                      </a:lnTo>
                      <a:lnTo>
                        <a:pt x="2298" y="711"/>
                      </a:lnTo>
                      <a:lnTo>
                        <a:pt x="2301" y="709"/>
                      </a:lnTo>
                      <a:lnTo>
                        <a:pt x="2303" y="709"/>
                      </a:lnTo>
                      <a:lnTo>
                        <a:pt x="2305" y="706"/>
                      </a:lnTo>
                      <a:lnTo>
                        <a:pt x="2308" y="706"/>
                      </a:lnTo>
                      <a:lnTo>
                        <a:pt x="2310" y="704"/>
                      </a:lnTo>
                      <a:lnTo>
                        <a:pt x="2312" y="704"/>
                      </a:lnTo>
                      <a:lnTo>
                        <a:pt x="2315" y="704"/>
                      </a:lnTo>
                      <a:lnTo>
                        <a:pt x="2315" y="704"/>
                      </a:lnTo>
                      <a:lnTo>
                        <a:pt x="2315" y="701"/>
                      </a:lnTo>
                      <a:lnTo>
                        <a:pt x="2317" y="701"/>
                      </a:lnTo>
                      <a:lnTo>
                        <a:pt x="2319" y="701"/>
                      </a:lnTo>
                      <a:lnTo>
                        <a:pt x="2322" y="701"/>
                      </a:lnTo>
                      <a:lnTo>
                        <a:pt x="2324" y="701"/>
                      </a:lnTo>
                      <a:lnTo>
                        <a:pt x="2326" y="701"/>
                      </a:lnTo>
                      <a:lnTo>
                        <a:pt x="2329" y="701"/>
                      </a:lnTo>
                      <a:lnTo>
                        <a:pt x="2331" y="701"/>
                      </a:lnTo>
                      <a:lnTo>
                        <a:pt x="2334" y="701"/>
                      </a:lnTo>
                      <a:lnTo>
                        <a:pt x="2336" y="701"/>
                      </a:lnTo>
                      <a:lnTo>
                        <a:pt x="2341" y="701"/>
                      </a:lnTo>
                      <a:lnTo>
                        <a:pt x="2343" y="701"/>
                      </a:lnTo>
                      <a:lnTo>
                        <a:pt x="2348" y="701"/>
                      </a:lnTo>
                      <a:lnTo>
                        <a:pt x="2355" y="701"/>
                      </a:lnTo>
                      <a:lnTo>
                        <a:pt x="2364" y="701"/>
                      </a:lnTo>
                      <a:lnTo>
                        <a:pt x="2367" y="701"/>
                      </a:lnTo>
                      <a:lnTo>
                        <a:pt x="2369" y="701"/>
                      </a:lnTo>
                      <a:lnTo>
                        <a:pt x="2371" y="704"/>
                      </a:lnTo>
                      <a:lnTo>
                        <a:pt x="2371" y="704"/>
                      </a:lnTo>
                      <a:lnTo>
                        <a:pt x="2374" y="704"/>
                      </a:lnTo>
                      <a:lnTo>
                        <a:pt x="2376" y="704"/>
                      </a:lnTo>
                      <a:lnTo>
                        <a:pt x="2378" y="704"/>
                      </a:lnTo>
                      <a:lnTo>
                        <a:pt x="2381" y="704"/>
                      </a:lnTo>
                      <a:lnTo>
                        <a:pt x="2381" y="706"/>
                      </a:lnTo>
                      <a:lnTo>
                        <a:pt x="2383" y="706"/>
                      </a:lnTo>
                      <a:lnTo>
                        <a:pt x="2386" y="706"/>
                      </a:lnTo>
                      <a:lnTo>
                        <a:pt x="2388" y="709"/>
                      </a:lnTo>
                      <a:lnTo>
                        <a:pt x="2390" y="709"/>
                      </a:lnTo>
                      <a:lnTo>
                        <a:pt x="2393" y="709"/>
                      </a:lnTo>
                      <a:lnTo>
                        <a:pt x="2395" y="711"/>
                      </a:lnTo>
                      <a:lnTo>
                        <a:pt x="2397" y="713"/>
                      </a:lnTo>
                      <a:lnTo>
                        <a:pt x="2402" y="716"/>
                      </a:lnTo>
                      <a:lnTo>
                        <a:pt x="2407" y="718"/>
                      </a:lnTo>
                      <a:lnTo>
                        <a:pt x="2409" y="720"/>
                      </a:lnTo>
                      <a:lnTo>
                        <a:pt x="2412" y="720"/>
                      </a:lnTo>
                      <a:lnTo>
                        <a:pt x="2414" y="723"/>
                      </a:lnTo>
                      <a:lnTo>
                        <a:pt x="2419" y="725"/>
                      </a:lnTo>
                      <a:lnTo>
                        <a:pt x="2423" y="727"/>
                      </a:lnTo>
                      <a:lnTo>
                        <a:pt x="2426" y="732"/>
                      </a:lnTo>
                      <a:lnTo>
                        <a:pt x="2428" y="732"/>
                      </a:lnTo>
                      <a:lnTo>
                        <a:pt x="2428" y="732"/>
                      </a:lnTo>
                      <a:lnTo>
                        <a:pt x="2428" y="735"/>
                      </a:lnTo>
                      <a:lnTo>
                        <a:pt x="2433" y="737"/>
                      </a:lnTo>
                      <a:lnTo>
                        <a:pt x="2438" y="742"/>
                      </a:lnTo>
                      <a:lnTo>
                        <a:pt x="2445" y="746"/>
                      </a:lnTo>
                      <a:lnTo>
                        <a:pt x="2449" y="749"/>
                      </a:lnTo>
                      <a:lnTo>
                        <a:pt x="2454" y="751"/>
                      </a:lnTo>
                      <a:lnTo>
                        <a:pt x="2459" y="753"/>
                      </a:lnTo>
                      <a:lnTo>
                        <a:pt x="2468" y="758"/>
                      </a:lnTo>
                      <a:lnTo>
                        <a:pt x="2478" y="765"/>
                      </a:lnTo>
                      <a:lnTo>
                        <a:pt x="2480" y="768"/>
                      </a:lnTo>
                      <a:lnTo>
                        <a:pt x="2482" y="770"/>
                      </a:lnTo>
                      <a:lnTo>
                        <a:pt x="2485" y="770"/>
                      </a:lnTo>
                      <a:lnTo>
                        <a:pt x="2485" y="772"/>
                      </a:lnTo>
                      <a:lnTo>
                        <a:pt x="2487" y="775"/>
                      </a:lnTo>
                      <a:lnTo>
                        <a:pt x="2487" y="777"/>
                      </a:lnTo>
                      <a:lnTo>
                        <a:pt x="2489" y="777"/>
                      </a:lnTo>
                      <a:lnTo>
                        <a:pt x="2489" y="779"/>
                      </a:lnTo>
                      <a:lnTo>
                        <a:pt x="2492" y="782"/>
                      </a:lnTo>
                      <a:lnTo>
                        <a:pt x="2492" y="784"/>
                      </a:lnTo>
                      <a:lnTo>
                        <a:pt x="2494" y="794"/>
                      </a:lnTo>
                      <a:lnTo>
                        <a:pt x="2504" y="786"/>
                      </a:lnTo>
                      <a:lnTo>
                        <a:pt x="2506" y="784"/>
                      </a:lnTo>
                      <a:lnTo>
                        <a:pt x="2506" y="782"/>
                      </a:lnTo>
                      <a:lnTo>
                        <a:pt x="2506" y="779"/>
                      </a:lnTo>
                      <a:lnTo>
                        <a:pt x="2508" y="779"/>
                      </a:lnTo>
                      <a:lnTo>
                        <a:pt x="2508" y="777"/>
                      </a:lnTo>
                      <a:lnTo>
                        <a:pt x="2508" y="775"/>
                      </a:lnTo>
                      <a:lnTo>
                        <a:pt x="2508" y="772"/>
                      </a:lnTo>
                      <a:lnTo>
                        <a:pt x="2508" y="770"/>
                      </a:lnTo>
                      <a:lnTo>
                        <a:pt x="2508" y="768"/>
                      </a:lnTo>
                      <a:lnTo>
                        <a:pt x="2508" y="765"/>
                      </a:lnTo>
                      <a:lnTo>
                        <a:pt x="2508" y="763"/>
                      </a:lnTo>
                      <a:lnTo>
                        <a:pt x="2511" y="761"/>
                      </a:lnTo>
                      <a:lnTo>
                        <a:pt x="2511" y="758"/>
                      </a:lnTo>
                      <a:lnTo>
                        <a:pt x="2511" y="756"/>
                      </a:lnTo>
                      <a:lnTo>
                        <a:pt x="2513" y="753"/>
                      </a:lnTo>
                      <a:lnTo>
                        <a:pt x="2513" y="751"/>
                      </a:lnTo>
                      <a:lnTo>
                        <a:pt x="2515" y="751"/>
                      </a:lnTo>
                      <a:lnTo>
                        <a:pt x="2515" y="751"/>
                      </a:lnTo>
                      <a:lnTo>
                        <a:pt x="2518" y="749"/>
                      </a:lnTo>
                      <a:lnTo>
                        <a:pt x="2520" y="746"/>
                      </a:lnTo>
                      <a:lnTo>
                        <a:pt x="2525" y="744"/>
                      </a:lnTo>
                      <a:lnTo>
                        <a:pt x="2527" y="744"/>
                      </a:lnTo>
                      <a:lnTo>
                        <a:pt x="2527" y="742"/>
                      </a:lnTo>
                      <a:lnTo>
                        <a:pt x="2530" y="742"/>
                      </a:lnTo>
                      <a:lnTo>
                        <a:pt x="2532" y="742"/>
                      </a:lnTo>
                      <a:lnTo>
                        <a:pt x="2534" y="742"/>
                      </a:lnTo>
                      <a:lnTo>
                        <a:pt x="2537" y="742"/>
                      </a:lnTo>
                      <a:lnTo>
                        <a:pt x="2541" y="742"/>
                      </a:lnTo>
                      <a:lnTo>
                        <a:pt x="2546" y="742"/>
                      </a:lnTo>
                      <a:lnTo>
                        <a:pt x="2551" y="742"/>
                      </a:lnTo>
                      <a:lnTo>
                        <a:pt x="2560" y="742"/>
                      </a:lnTo>
                      <a:lnTo>
                        <a:pt x="2572" y="742"/>
                      </a:lnTo>
                      <a:lnTo>
                        <a:pt x="2582" y="742"/>
                      </a:lnTo>
                      <a:lnTo>
                        <a:pt x="2589" y="742"/>
                      </a:lnTo>
                      <a:lnTo>
                        <a:pt x="2596" y="739"/>
                      </a:lnTo>
                      <a:lnTo>
                        <a:pt x="2608" y="739"/>
                      </a:lnTo>
                      <a:lnTo>
                        <a:pt x="2617" y="739"/>
                      </a:lnTo>
                      <a:lnTo>
                        <a:pt x="2624" y="739"/>
                      </a:lnTo>
                      <a:lnTo>
                        <a:pt x="2626" y="739"/>
                      </a:lnTo>
                      <a:lnTo>
                        <a:pt x="2716" y="739"/>
                      </a:lnTo>
                      <a:lnTo>
                        <a:pt x="2740" y="739"/>
                      </a:lnTo>
                      <a:lnTo>
                        <a:pt x="2745" y="739"/>
                      </a:lnTo>
                      <a:lnTo>
                        <a:pt x="2756" y="739"/>
                      </a:lnTo>
                      <a:lnTo>
                        <a:pt x="2763" y="739"/>
                      </a:lnTo>
                      <a:lnTo>
                        <a:pt x="2806" y="739"/>
                      </a:lnTo>
                      <a:lnTo>
                        <a:pt x="2808" y="739"/>
                      </a:lnTo>
                      <a:lnTo>
                        <a:pt x="2811" y="739"/>
                      </a:lnTo>
                      <a:lnTo>
                        <a:pt x="2815" y="739"/>
                      </a:lnTo>
                      <a:lnTo>
                        <a:pt x="2825" y="739"/>
                      </a:lnTo>
                      <a:lnTo>
                        <a:pt x="2851" y="739"/>
                      </a:lnTo>
                      <a:lnTo>
                        <a:pt x="2853" y="751"/>
                      </a:lnTo>
                      <a:lnTo>
                        <a:pt x="2853" y="758"/>
                      </a:lnTo>
                      <a:lnTo>
                        <a:pt x="2853" y="770"/>
                      </a:lnTo>
                      <a:lnTo>
                        <a:pt x="2853" y="775"/>
                      </a:lnTo>
                      <a:lnTo>
                        <a:pt x="2853" y="782"/>
                      </a:lnTo>
                      <a:lnTo>
                        <a:pt x="2853" y="786"/>
                      </a:lnTo>
                      <a:lnTo>
                        <a:pt x="2853" y="794"/>
                      </a:lnTo>
                      <a:lnTo>
                        <a:pt x="2853" y="801"/>
                      </a:lnTo>
                      <a:lnTo>
                        <a:pt x="2853" y="808"/>
                      </a:lnTo>
                      <a:lnTo>
                        <a:pt x="2853" y="812"/>
                      </a:lnTo>
                      <a:lnTo>
                        <a:pt x="2853" y="827"/>
                      </a:lnTo>
                      <a:lnTo>
                        <a:pt x="2853" y="831"/>
                      </a:lnTo>
                      <a:lnTo>
                        <a:pt x="2853" y="848"/>
                      </a:lnTo>
                      <a:lnTo>
                        <a:pt x="2853" y="850"/>
                      </a:lnTo>
                      <a:lnTo>
                        <a:pt x="2853" y="857"/>
                      </a:lnTo>
                      <a:lnTo>
                        <a:pt x="2853" y="862"/>
                      </a:lnTo>
                      <a:lnTo>
                        <a:pt x="2853" y="864"/>
                      </a:lnTo>
                      <a:lnTo>
                        <a:pt x="2853" y="864"/>
                      </a:lnTo>
                      <a:lnTo>
                        <a:pt x="2853" y="869"/>
                      </a:lnTo>
                      <a:lnTo>
                        <a:pt x="2853" y="876"/>
                      </a:lnTo>
                      <a:lnTo>
                        <a:pt x="2853" y="879"/>
                      </a:lnTo>
                      <a:lnTo>
                        <a:pt x="2853" y="881"/>
                      </a:lnTo>
                      <a:lnTo>
                        <a:pt x="2853" y="883"/>
                      </a:lnTo>
                      <a:lnTo>
                        <a:pt x="2853" y="890"/>
                      </a:lnTo>
                      <a:lnTo>
                        <a:pt x="2853" y="893"/>
                      </a:lnTo>
                      <a:lnTo>
                        <a:pt x="2853" y="898"/>
                      </a:lnTo>
                      <a:lnTo>
                        <a:pt x="2853" y="900"/>
                      </a:lnTo>
                      <a:lnTo>
                        <a:pt x="2853" y="905"/>
                      </a:lnTo>
                      <a:lnTo>
                        <a:pt x="2853" y="907"/>
                      </a:lnTo>
                      <a:lnTo>
                        <a:pt x="2853" y="912"/>
                      </a:lnTo>
                      <a:lnTo>
                        <a:pt x="2853" y="919"/>
                      </a:lnTo>
                      <a:lnTo>
                        <a:pt x="2853" y="921"/>
                      </a:lnTo>
                      <a:lnTo>
                        <a:pt x="2853" y="921"/>
                      </a:lnTo>
                      <a:lnTo>
                        <a:pt x="2853" y="924"/>
                      </a:lnTo>
                      <a:lnTo>
                        <a:pt x="2853" y="926"/>
                      </a:lnTo>
                      <a:lnTo>
                        <a:pt x="2853" y="931"/>
                      </a:lnTo>
                      <a:lnTo>
                        <a:pt x="2853" y="935"/>
                      </a:lnTo>
                      <a:lnTo>
                        <a:pt x="2853" y="940"/>
                      </a:lnTo>
                      <a:lnTo>
                        <a:pt x="2853" y="942"/>
                      </a:lnTo>
                      <a:lnTo>
                        <a:pt x="2853" y="947"/>
                      </a:lnTo>
                      <a:lnTo>
                        <a:pt x="2853" y="954"/>
                      </a:lnTo>
                      <a:lnTo>
                        <a:pt x="2853" y="959"/>
                      </a:lnTo>
                      <a:lnTo>
                        <a:pt x="2853" y="964"/>
                      </a:lnTo>
                      <a:lnTo>
                        <a:pt x="2853" y="968"/>
                      </a:lnTo>
                      <a:lnTo>
                        <a:pt x="2853" y="973"/>
                      </a:lnTo>
                      <a:lnTo>
                        <a:pt x="2853" y="975"/>
                      </a:lnTo>
                      <a:lnTo>
                        <a:pt x="2853" y="978"/>
                      </a:lnTo>
                      <a:lnTo>
                        <a:pt x="2853" y="985"/>
                      </a:lnTo>
                      <a:lnTo>
                        <a:pt x="2853" y="987"/>
                      </a:lnTo>
                      <a:lnTo>
                        <a:pt x="2853" y="994"/>
                      </a:lnTo>
                      <a:lnTo>
                        <a:pt x="2853" y="999"/>
                      </a:lnTo>
                      <a:lnTo>
                        <a:pt x="2853" y="1004"/>
                      </a:lnTo>
                      <a:lnTo>
                        <a:pt x="2853" y="1006"/>
                      </a:lnTo>
                      <a:lnTo>
                        <a:pt x="2853" y="1009"/>
                      </a:lnTo>
                      <a:lnTo>
                        <a:pt x="2851" y="1009"/>
                      </a:lnTo>
                      <a:lnTo>
                        <a:pt x="2846" y="1009"/>
                      </a:lnTo>
                      <a:lnTo>
                        <a:pt x="2841" y="1009"/>
                      </a:lnTo>
                      <a:lnTo>
                        <a:pt x="2839" y="1009"/>
                      </a:lnTo>
                      <a:lnTo>
                        <a:pt x="2834" y="1009"/>
                      </a:lnTo>
                      <a:lnTo>
                        <a:pt x="2827" y="1009"/>
                      </a:lnTo>
                      <a:lnTo>
                        <a:pt x="2825" y="1009"/>
                      </a:lnTo>
                      <a:lnTo>
                        <a:pt x="2818" y="1009"/>
                      </a:lnTo>
                      <a:lnTo>
                        <a:pt x="2813" y="1009"/>
                      </a:lnTo>
                      <a:lnTo>
                        <a:pt x="2811" y="1009"/>
                      </a:lnTo>
                      <a:lnTo>
                        <a:pt x="2808" y="1009"/>
                      </a:lnTo>
                      <a:lnTo>
                        <a:pt x="2806" y="1009"/>
                      </a:lnTo>
                      <a:lnTo>
                        <a:pt x="2799" y="1009"/>
                      </a:lnTo>
                      <a:lnTo>
                        <a:pt x="2794" y="1009"/>
                      </a:lnTo>
                      <a:lnTo>
                        <a:pt x="2787" y="1009"/>
                      </a:lnTo>
                      <a:lnTo>
                        <a:pt x="2782" y="1009"/>
                      </a:lnTo>
                      <a:lnTo>
                        <a:pt x="2778" y="1009"/>
                      </a:lnTo>
                      <a:lnTo>
                        <a:pt x="2771" y="1009"/>
                      </a:lnTo>
                      <a:lnTo>
                        <a:pt x="2768" y="1009"/>
                      </a:lnTo>
                      <a:lnTo>
                        <a:pt x="2763" y="1009"/>
                      </a:lnTo>
                      <a:lnTo>
                        <a:pt x="2756" y="1009"/>
                      </a:lnTo>
                      <a:lnTo>
                        <a:pt x="2747" y="1009"/>
                      </a:lnTo>
                      <a:lnTo>
                        <a:pt x="2740" y="1009"/>
                      </a:lnTo>
                      <a:lnTo>
                        <a:pt x="2735" y="1009"/>
                      </a:lnTo>
                      <a:lnTo>
                        <a:pt x="2730" y="1009"/>
                      </a:lnTo>
                      <a:lnTo>
                        <a:pt x="2723" y="1011"/>
                      </a:lnTo>
                      <a:lnTo>
                        <a:pt x="2719" y="1011"/>
                      </a:lnTo>
                      <a:lnTo>
                        <a:pt x="2716" y="1011"/>
                      </a:lnTo>
                      <a:lnTo>
                        <a:pt x="2714" y="1011"/>
                      </a:lnTo>
                      <a:lnTo>
                        <a:pt x="2712" y="1011"/>
                      </a:lnTo>
                      <a:lnTo>
                        <a:pt x="2712" y="1011"/>
                      </a:lnTo>
                      <a:lnTo>
                        <a:pt x="2707" y="1011"/>
                      </a:lnTo>
                      <a:lnTo>
                        <a:pt x="2697" y="1011"/>
                      </a:lnTo>
                      <a:lnTo>
                        <a:pt x="2683" y="1011"/>
                      </a:lnTo>
                      <a:lnTo>
                        <a:pt x="2671" y="1011"/>
                      </a:lnTo>
                      <a:lnTo>
                        <a:pt x="2664" y="1011"/>
                      </a:lnTo>
                      <a:lnTo>
                        <a:pt x="2662" y="1011"/>
                      </a:lnTo>
                      <a:lnTo>
                        <a:pt x="2655" y="1011"/>
                      </a:lnTo>
                      <a:lnTo>
                        <a:pt x="2655" y="1011"/>
                      </a:lnTo>
                      <a:lnTo>
                        <a:pt x="2652" y="1011"/>
                      </a:lnTo>
                      <a:lnTo>
                        <a:pt x="2650" y="1011"/>
                      </a:lnTo>
                      <a:lnTo>
                        <a:pt x="2645" y="1011"/>
                      </a:lnTo>
                      <a:lnTo>
                        <a:pt x="2643" y="1011"/>
                      </a:lnTo>
                      <a:lnTo>
                        <a:pt x="2641" y="1011"/>
                      </a:lnTo>
                      <a:lnTo>
                        <a:pt x="2636" y="1011"/>
                      </a:lnTo>
                      <a:lnTo>
                        <a:pt x="2634" y="1011"/>
                      </a:lnTo>
                      <a:lnTo>
                        <a:pt x="2631" y="1011"/>
                      </a:lnTo>
                      <a:lnTo>
                        <a:pt x="2629" y="1011"/>
                      </a:lnTo>
                      <a:lnTo>
                        <a:pt x="2626" y="1011"/>
                      </a:lnTo>
                      <a:lnTo>
                        <a:pt x="2626" y="1013"/>
                      </a:lnTo>
                      <a:lnTo>
                        <a:pt x="2626" y="1016"/>
                      </a:lnTo>
                      <a:lnTo>
                        <a:pt x="2626" y="1025"/>
                      </a:lnTo>
                      <a:lnTo>
                        <a:pt x="2626" y="1030"/>
                      </a:lnTo>
                      <a:lnTo>
                        <a:pt x="2626" y="1032"/>
                      </a:lnTo>
                      <a:lnTo>
                        <a:pt x="2626" y="1037"/>
                      </a:lnTo>
                      <a:lnTo>
                        <a:pt x="2626" y="1042"/>
                      </a:lnTo>
                      <a:lnTo>
                        <a:pt x="2626" y="1049"/>
                      </a:lnTo>
                      <a:lnTo>
                        <a:pt x="2626" y="1061"/>
                      </a:lnTo>
                      <a:lnTo>
                        <a:pt x="2626" y="1065"/>
                      </a:lnTo>
                      <a:lnTo>
                        <a:pt x="2626" y="1068"/>
                      </a:lnTo>
                      <a:lnTo>
                        <a:pt x="2624" y="1070"/>
                      </a:lnTo>
                      <a:lnTo>
                        <a:pt x="2624" y="1075"/>
                      </a:lnTo>
                      <a:lnTo>
                        <a:pt x="2624" y="1077"/>
                      </a:lnTo>
                      <a:lnTo>
                        <a:pt x="2622" y="1079"/>
                      </a:lnTo>
                      <a:lnTo>
                        <a:pt x="2622" y="1082"/>
                      </a:lnTo>
                      <a:lnTo>
                        <a:pt x="2622" y="1084"/>
                      </a:lnTo>
                      <a:lnTo>
                        <a:pt x="2622" y="1087"/>
                      </a:lnTo>
                      <a:lnTo>
                        <a:pt x="2619" y="1089"/>
                      </a:lnTo>
                      <a:lnTo>
                        <a:pt x="2619" y="1089"/>
                      </a:lnTo>
                      <a:lnTo>
                        <a:pt x="2619" y="1091"/>
                      </a:lnTo>
                      <a:lnTo>
                        <a:pt x="2617" y="1094"/>
                      </a:lnTo>
                      <a:lnTo>
                        <a:pt x="2617" y="1096"/>
                      </a:lnTo>
                      <a:lnTo>
                        <a:pt x="2615" y="1098"/>
                      </a:lnTo>
                      <a:lnTo>
                        <a:pt x="2615" y="1101"/>
                      </a:lnTo>
                      <a:lnTo>
                        <a:pt x="2598" y="1101"/>
                      </a:lnTo>
                      <a:lnTo>
                        <a:pt x="2579" y="1101"/>
                      </a:lnTo>
                      <a:lnTo>
                        <a:pt x="2558" y="1101"/>
                      </a:lnTo>
                      <a:lnTo>
                        <a:pt x="2556" y="1101"/>
                      </a:lnTo>
                      <a:lnTo>
                        <a:pt x="2506" y="1101"/>
                      </a:lnTo>
                      <a:lnTo>
                        <a:pt x="2485" y="1098"/>
                      </a:lnTo>
                      <a:lnTo>
                        <a:pt x="2485" y="1103"/>
                      </a:lnTo>
                      <a:lnTo>
                        <a:pt x="2485" y="1108"/>
                      </a:lnTo>
                      <a:lnTo>
                        <a:pt x="2485" y="1113"/>
                      </a:lnTo>
                      <a:lnTo>
                        <a:pt x="2485" y="1115"/>
                      </a:lnTo>
                      <a:lnTo>
                        <a:pt x="2480" y="1120"/>
                      </a:lnTo>
                      <a:lnTo>
                        <a:pt x="2478" y="1122"/>
                      </a:lnTo>
                      <a:lnTo>
                        <a:pt x="2475" y="1127"/>
                      </a:lnTo>
                      <a:lnTo>
                        <a:pt x="2473" y="1131"/>
                      </a:lnTo>
                      <a:lnTo>
                        <a:pt x="2473" y="1134"/>
                      </a:lnTo>
                      <a:lnTo>
                        <a:pt x="2471" y="1138"/>
                      </a:lnTo>
                      <a:lnTo>
                        <a:pt x="2466" y="1138"/>
                      </a:lnTo>
                      <a:lnTo>
                        <a:pt x="2463" y="1141"/>
                      </a:lnTo>
                      <a:lnTo>
                        <a:pt x="2466" y="1146"/>
                      </a:lnTo>
                      <a:lnTo>
                        <a:pt x="2461" y="1146"/>
                      </a:lnTo>
                      <a:lnTo>
                        <a:pt x="2454" y="1143"/>
                      </a:lnTo>
                      <a:lnTo>
                        <a:pt x="2449" y="1136"/>
                      </a:lnTo>
                      <a:lnTo>
                        <a:pt x="2445" y="1141"/>
                      </a:lnTo>
                      <a:lnTo>
                        <a:pt x="2445" y="1143"/>
                      </a:lnTo>
                      <a:lnTo>
                        <a:pt x="2440" y="1146"/>
                      </a:lnTo>
                      <a:lnTo>
                        <a:pt x="2435" y="1150"/>
                      </a:lnTo>
                      <a:lnTo>
                        <a:pt x="2435" y="1157"/>
                      </a:lnTo>
                      <a:lnTo>
                        <a:pt x="2433" y="1157"/>
                      </a:lnTo>
                      <a:lnTo>
                        <a:pt x="2433" y="1160"/>
                      </a:lnTo>
                      <a:lnTo>
                        <a:pt x="2430" y="1160"/>
                      </a:lnTo>
                      <a:lnTo>
                        <a:pt x="2430" y="1162"/>
                      </a:lnTo>
                      <a:lnTo>
                        <a:pt x="2428" y="1162"/>
                      </a:lnTo>
                      <a:lnTo>
                        <a:pt x="2428" y="1164"/>
                      </a:lnTo>
                      <a:lnTo>
                        <a:pt x="2428" y="1167"/>
                      </a:lnTo>
                      <a:lnTo>
                        <a:pt x="2428" y="1169"/>
                      </a:lnTo>
                      <a:lnTo>
                        <a:pt x="2428" y="1172"/>
                      </a:lnTo>
                      <a:lnTo>
                        <a:pt x="2428" y="1174"/>
                      </a:lnTo>
                      <a:lnTo>
                        <a:pt x="2428" y="1176"/>
                      </a:lnTo>
                      <a:lnTo>
                        <a:pt x="2428" y="1179"/>
                      </a:lnTo>
                      <a:lnTo>
                        <a:pt x="2430" y="1179"/>
                      </a:lnTo>
                      <a:lnTo>
                        <a:pt x="2435" y="1181"/>
                      </a:lnTo>
                      <a:lnTo>
                        <a:pt x="2438" y="1181"/>
                      </a:lnTo>
                      <a:lnTo>
                        <a:pt x="2438" y="1183"/>
                      </a:lnTo>
                      <a:lnTo>
                        <a:pt x="2440" y="1183"/>
                      </a:lnTo>
                      <a:lnTo>
                        <a:pt x="2440" y="1186"/>
                      </a:lnTo>
                      <a:lnTo>
                        <a:pt x="2440" y="1188"/>
                      </a:lnTo>
                      <a:lnTo>
                        <a:pt x="2440" y="1190"/>
                      </a:lnTo>
                      <a:lnTo>
                        <a:pt x="2438" y="1190"/>
                      </a:lnTo>
                      <a:lnTo>
                        <a:pt x="2438" y="1193"/>
                      </a:lnTo>
                      <a:lnTo>
                        <a:pt x="2433" y="1198"/>
                      </a:lnTo>
                      <a:lnTo>
                        <a:pt x="2433" y="1200"/>
                      </a:lnTo>
                      <a:lnTo>
                        <a:pt x="2433" y="1202"/>
                      </a:lnTo>
                      <a:lnTo>
                        <a:pt x="2433" y="1202"/>
                      </a:lnTo>
                      <a:lnTo>
                        <a:pt x="2435" y="1205"/>
                      </a:lnTo>
                      <a:lnTo>
                        <a:pt x="2435" y="1207"/>
                      </a:lnTo>
                      <a:lnTo>
                        <a:pt x="2435" y="1209"/>
                      </a:lnTo>
                      <a:lnTo>
                        <a:pt x="2435" y="1212"/>
                      </a:lnTo>
                      <a:lnTo>
                        <a:pt x="2435" y="1214"/>
                      </a:lnTo>
                      <a:lnTo>
                        <a:pt x="2428" y="1224"/>
                      </a:lnTo>
                      <a:lnTo>
                        <a:pt x="2428" y="1226"/>
                      </a:lnTo>
                      <a:lnTo>
                        <a:pt x="2426" y="1226"/>
                      </a:lnTo>
                      <a:lnTo>
                        <a:pt x="2426" y="1228"/>
                      </a:lnTo>
                      <a:lnTo>
                        <a:pt x="2426" y="1231"/>
                      </a:lnTo>
                      <a:lnTo>
                        <a:pt x="2423" y="1238"/>
                      </a:lnTo>
                      <a:lnTo>
                        <a:pt x="2423" y="1240"/>
                      </a:lnTo>
                      <a:lnTo>
                        <a:pt x="2421" y="1240"/>
                      </a:lnTo>
                      <a:lnTo>
                        <a:pt x="2412" y="1242"/>
                      </a:lnTo>
                      <a:lnTo>
                        <a:pt x="2412" y="1245"/>
                      </a:lnTo>
                      <a:lnTo>
                        <a:pt x="2412" y="1254"/>
                      </a:lnTo>
                      <a:lnTo>
                        <a:pt x="2412" y="1257"/>
                      </a:lnTo>
                      <a:lnTo>
                        <a:pt x="2412" y="1259"/>
                      </a:lnTo>
                      <a:lnTo>
                        <a:pt x="2414" y="1259"/>
                      </a:lnTo>
                      <a:lnTo>
                        <a:pt x="2414" y="1259"/>
                      </a:lnTo>
                      <a:lnTo>
                        <a:pt x="2416" y="1259"/>
                      </a:lnTo>
                      <a:lnTo>
                        <a:pt x="2416" y="1261"/>
                      </a:lnTo>
                      <a:lnTo>
                        <a:pt x="2416" y="1264"/>
                      </a:lnTo>
                      <a:lnTo>
                        <a:pt x="2416" y="1266"/>
                      </a:lnTo>
                      <a:lnTo>
                        <a:pt x="2416" y="1278"/>
                      </a:lnTo>
                      <a:lnTo>
                        <a:pt x="2438" y="1278"/>
                      </a:lnTo>
                      <a:lnTo>
                        <a:pt x="2435" y="1287"/>
                      </a:lnTo>
                      <a:lnTo>
                        <a:pt x="2433" y="1327"/>
                      </a:lnTo>
                      <a:lnTo>
                        <a:pt x="2428" y="1351"/>
                      </a:lnTo>
                      <a:lnTo>
                        <a:pt x="2428" y="1356"/>
                      </a:lnTo>
                      <a:lnTo>
                        <a:pt x="2428" y="1361"/>
                      </a:lnTo>
                      <a:lnTo>
                        <a:pt x="2426" y="1372"/>
                      </a:lnTo>
                      <a:lnTo>
                        <a:pt x="2438" y="1391"/>
                      </a:lnTo>
                      <a:lnTo>
                        <a:pt x="2459" y="1424"/>
                      </a:lnTo>
                      <a:lnTo>
                        <a:pt x="2463" y="1441"/>
                      </a:lnTo>
                      <a:lnTo>
                        <a:pt x="2471" y="1450"/>
                      </a:lnTo>
                      <a:lnTo>
                        <a:pt x="2473" y="1455"/>
                      </a:lnTo>
                      <a:lnTo>
                        <a:pt x="2492" y="1486"/>
                      </a:lnTo>
                      <a:lnTo>
                        <a:pt x="2501" y="1512"/>
                      </a:lnTo>
                      <a:lnTo>
                        <a:pt x="2501" y="1514"/>
                      </a:lnTo>
                      <a:lnTo>
                        <a:pt x="2506" y="1524"/>
                      </a:lnTo>
                      <a:lnTo>
                        <a:pt x="2494" y="1550"/>
                      </a:lnTo>
                      <a:lnTo>
                        <a:pt x="2499" y="1571"/>
                      </a:lnTo>
                      <a:lnTo>
                        <a:pt x="2499" y="1590"/>
                      </a:lnTo>
                      <a:lnTo>
                        <a:pt x="2499" y="1594"/>
                      </a:lnTo>
                      <a:lnTo>
                        <a:pt x="2499" y="1599"/>
                      </a:lnTo>
                      <a:lnTo>
                        <a:pt x="2501" y="1606"/>
                      </a:lnTo>
                      <a:lnTo>
                        <a:pt x="2501" y="1616"/>
                      </a:lnTo>
                      <a:lnTo>
                        <a:pt x="2501" y="1625"/>
                      </a:lnTo>
                      <a:lnTo>
                        <a:pt x="2497" y="1637"/>
                      </a:lnTo>
                      <a:lnTo>
                        <a:pt x="2497" y="1642"/>
                      </a:lnTo>
                      <a:lnTo>
                        <a:pt x="2501" y="1642"/>
                      </a:lnTo>
                      <a:lnTo>
                        <a:pt x="2506" y="1642"/>
                      </a:lnTo>
                      <a:lnTo>
                        <a:pt x="2511" y="1644"/>
                      </a:lnTo>
                      <a:lnTo>
                        <a:pt x="2523" y="1644"/>
                      </a:lnTo>
                      <a:lnTo>
                        <a:pt x="2532" y="1646"/>
                      </a:lnTo>
                      <a:lnTo>
                        <a:pt x="2539" y="1646"/>
                      </a:lnTo>
                      <a:lnTo>
                        <a:pt x="2541" y="1646"/>
                      </a:lnTo>
                      <a:lnTo>
                        <a:pt x="2541" y="1646"/>
                      </a:lnTo>
                      <a:lnTo>
                        <a:pt x="2544" y="1646"/>
                      </a:lnTo>
                      <a:lnTo>
                        <a:pt x="2546" y="1646"/>
                      </a:lnTo>
                      <a:lnTo>
                        <a:pt x="2549" y="1646"/>
                      </a:lnTo>
                      <a:lnTo>
                        <a:pt x="2551" y="1646"/>
                      </a:lnTo>
                      <a:lnTo>
                        <a:pt x="2553" y="1646"/>
                      </a:lnTo>
                      <a:lnTo>
                        <a:pt x="2556" y="1649"/>
                      </a:lnTo>
                      <a:lnTo>
                        <a:pt x="2558" y="1649"/>
                      </a:lnTo>
                      <a:lnTo>
                        <a:pt x="2558" y="1651"/>
                      </a:lnTo>
                      <a:lnTo>
                        <a:pt x="2560" y="1651"/>
                      </a:lnTo>
                      <a:lnTo>
                        <a:pt x="2560" y="1654"/>
                      </a:lnTo>
                      <a:lnTo>
                        <a:pt x="2563" y="1656"/>
                      </a:lnTo>
                      <a:lnTo>
                        <a:pt x="2563" y="1656"/>
                      </a:lnTo>
                      <a:lnTo>
                        <a:pt x="2565" y="1665"/>
                      </a:lnTo>
                      <a:lnTo>
                        <a:pt x="2565" y="1689"/>
                      </a:lnTo>
                      <a:lnTo>
                        <a:pt x="2565" y="1694"/>
                      </a:lnTo>
                      <a:lnTo>
                        <a:pt x="2565" y="1703"/>
                      </a:lnTo>
                      <a:lnTo>
                        <a:pt x="2565" y="1715"/>
                      </a:lnTo>
                      <a:lnTo>
                        <a:pt x="2565" y="1717"/>
                      </a:lnTo>
                      <a:lnTo>
                        <a:pt x="2565" y="1720"/>
                      </a:lnTo>
                      <a:lnTo>
                        <a:pt x="2565" y="1722"/>
                      </a:lnTo>
                      <a:lnTo>
                        <a:pt x="2565" y="1724"/>
                      </a:lnTo>
                      <a:lnTo>
                        <a:pt x="2565" y="1727"/>
                      </a:lnTo>
                      <a:lnTo>
                        <a:pt x="2565" y="1731"/>
                      </a:lnTo>
                      <a:lnTo>
                        <a:pt x="2563" y="1734"/>
                      </a:lnTo>
                      <a:lnTo>
                        <a:pt x="2563" y="1739"/>
                      </a:lnTo>
                      <a:lnTo>
                        <a:pt x="2563" y="1741"/>
                      </a:lnTo>
                      <a:lnTo>
                        <a:pt x="2560" y="1746"/>
                      </a:lnTo>
                      <a:lnTo>
                        <a:pt x="2560" y="1750"/>
                      </a:lnTo>
                      <a:lnTo>
                        <a:pt x="2558" y="1753"/>
                      </a:lnTo>
                      <a:lnTo>
                        <a:pt x="2558" y="1757"/>
                      </a:lnTo>
                      <a:lnTo>
                        <a:pt x="2556" y="1760"/>
                      </a:lnTo>
                      <a:lnTo>
                        <a:pt x="2556" y="1762"/>
                      </a:lnTo>
                      <a:lnTo>
                        <a:pt x="2553" y="1767"/>
                      </a:lnTo>
                      <a:lnTo>
                        <a:pt x="2551" y="1769"/>
                      </a:lnTo>
                      <a:lnTo>
                        <a:pt x="2551" y="1769"/>
                      </a:lnTo>
                      <a:lnTo>
                        <a:pt x="2549" y="1774"/>
                      </a:lnTo>
                      <a:lnTo>
                        <a:pt x="2549" y="1776"/>
                      </a:lnTo>
                      <a:lnTo>
                        <a:pt x="2567" y="1776"/>
                      </a:lnTo>
                      <a:lnTo>
                        <a:pt x="2586" y="1776"/>
                      </a:lnTo>
                      <a:lnTo>
                        <a:pt x="2589" y="1776"/>
                      </a:lnTo>
                      <a:lnTo>
                        <a:pt x="2593" y="1776"/>
                      </a:lnTo>
                      <a:lnTo>
                        <a:pt x="2596" y="1776"/>
                      </a:lnTo>
                      <a:lnTo>
                        <a:pt x="2598" y="1776"/>
                      </a:lnTo>
                      <a:lnTo>
                        <a:pt x="2598" y="1776"/>
                      </a:lnTo>
                      <a:lnTo>
                        <a:pt x="2600" y="1776"/>
                      </a:lnTo>
                      <a:lnTo>
                        <a:pt x="2605" y="1776"/>
                      </a:lnTo>
                      <a:lnTo>
                        <a:pt x="2608" y="1779"/>
                      </a:lnTo>
                      <a:lnTo>
                        <a:pt x="2610" y="1779"/>
                      </a:lnTo>
                      <a:lnTo>
                        <a:pt x="2612" y="1779"/>
                      </a:lnTo>
                      <a:lnTo>
                        <a:pt x="2615" y="1779"/>
                      </a:lnTo>
                      <a:lnTo>
                        <a:pt x="2619" y="1781"/>
                      </a:lnTo>
                      <a:lnTo>
                        <a:pt x="2624" y="1781"/>
                      </a:lnTo>
                      <a:lnTo>
                        <a:pt x="2626" y="1783"/>
                      </a:lnTo>
                      <a:lnTo>
                        <a:pt x="2631" y="1783"/>
                      </a:lnTo>
                      <a:lnTo>
                        <a:pt x="2634" y="1786"/>
                      </a:lnTo>
                      <a:lnTo>
                        <a:pt x="2636" y="1786"/>
                      </a:lnTo>
                      <a:lnTo>
                        <a:pt x="2638" y="1786"/>
                      </a:lnTo>
                      <a:lnTo>
                        <a:pt x="2641" y="1786"/>
                      </a:lnTo>
                      <a:lnTo>
                        <a:pt x="2643" y="1788"/>
                      </a:lnTo>
                      <a:lnTo>
                        <a:pt x="2645" y="1788"/>
                      </a:lnTo>
                      <a:lnTo>
                        <a:pt x="2650" y="1788"/>
                      </a:lnTo>
                      <a:lnTo>
                        <a:pt x="2652" y="1791"/>
                      </a:lnTo>
                      <a:lnTo>
                        <a:pt x="2655" y="1791"/>
                      </a:lnTo>
                      <a:lnTo>
                        <a:pt x="2655" y="1791"/>
                      </a:lnTo>
                      <a:lnTo>
                        <a:pt x="2657" y="1791"/>
                      </a:lnTo>
                      <a:lnTo>
                        <a:pt x="2664" y="1793"/>
                      </a:lnTo>
                      <a:lnTo>
                        <a:pt x="2669" y="1793"/>
                      </a:lnTo>
                      <a:lnTo>
                        <a:pt x="2674" y="1793"/>
                      </a:lnTo>
                      <a:lnTo>
                        <a:pt x="2678" y="1793"/>
                      </a:lnTo>
                      <a:lnTo>
                        <a:pt x="2681" y="1795"/>
                      </a:lnTo>
                      <a:lnTo>
                        <a:pt x="2686" y="1795"/>
                      </a:lnTo>
                      <a:lnTo>
                        <a:pt x="2690" y="1795"/>
                      </a:lnTo>
                      <a:lnTo>
                        <a:pt x="2693" y="1795"/>
                      </a:lnTo>
                      <a:lnTo>
                        <a:pt x="2695" y="1798"/>
                      </a:lnTo>
                      <a:lnTo>
                        <a:pt x="2697" y="1798"/>
                      </a:lnTo>
                      <a:lnTo>
                        <a:pt x="2700" y="1798"/>
                      </a:lnTo>
                      <a:lnTo>
                        <a:pt x="2702" y="1800"/>
                      </a:lnTo>
                      <a:lnTo>
                        <a:pt x="2712" y="1802"/>
                      </a:lnTo>
                      <a:lnTo>
                        <a:pt x="2714" y="1805"/>
                      </a:lnTo>
                      <a:lnTo>
                        <a:pt x="2719" y="1805"/>
                      </a:lnTo>
                      <a:lnTo>
                        <a:pt x="2730" y="1809"/>
                      </a:lnTo>
                      <a:lnTo>
                        <a:pt x="2742" y="1812"/>
                      </a:lnTo>
                      <a:lnTo>
                        <a:pt x="2745" y="1814"/>
                      </a:lnTo>
                      <a:lnTo>
                        <a:pt x="2747" y="1814"/>
                      </a:lnTo>
                      <a:lnTo>
                        <a:pt x="2749" y="1814"/>
                      </a:lnTo>
                      <a:lnTo>
                        <a:pt x="2752" y="1814"/>
                      </a:lnTo>
                      <a:lnTo>
                        <a:pt x="2754" y="1814"/>
                      </a:lnTo>
                      <a:lnTo>
                        <a:pt x="2756" y="1814"/>
                      </a:lnTo>
                      <a:lnTo>
                        <a:pt x="2759" y="1814"/>
                      </a:lnTo>
                      <a:lnTo>
                        <a:pt x="2761" y="1814"/>
                      </a:lnTo>
                      <a:lnTo>
                        <a:pt x="2763" y="1814"/>
                      </a:lnTo>
                      <a:lnTo>
                        <a:pt x="2763" y="1826"/>
                      </a:lnTo>
                      <a:lnTo>
                        <a:pt x="2763" y="1840"/>
                      </a:lnTo>
                      <a:lnTo>
                        <a:pt x="2763" y="1857"/>
                      </a:lnTo>
                      <a:lnTo>
                        <a:pt x="2763" y="1868"/>
                      </a:lnTo>
                      <a:lnTo>
                        <a:pt x="2763" y="1871"/>
                      </a:lnTo>
                      <a:lnTo>
                        <a:pt x="2763" y="1873"/>
                      </a:lnTo>
                      <a:lnTo>
                        <a:pt x="2763" y="1876"/>
                      </a:lnTo>
                      <a:lnTo>
                        <a:pt x="2763" y="1880"/>
                      </a:lnTo>
                      <a:lnTo>
                        <a:pt x="2763" y="1885"/>
                      </a:lnTo>
                      <a:lnTo>
                        <a:pt x="2763" y="1890"/>
                      </a:lnTo>
                      <a:lnTo>
                        <a:pt x="2763" y="1897"/>
                      </a:lnTo>
                      <a:lnTo>
                        <a:pt x="2763" y="1902"/>
                      </a:lnTo>
                      <a:lnTo>
                        <a:pt x="2763" y="1906"/>
                      </a:lnTo>
                      <a:lnTo>
                        <a:pt x="2763" y="1911"/>
                      </a:lnTo>
                      <a:lnTo>
                        <a:pt x="2763" y="1913"/>
                      </a:lnTo>
                      <a:lnTo>
                        <a:pt x="2766" y="1918"/>
                      </a:lnTo>
                      <a:lnTo>
                        <a:pt x="2766" y="1920"/>
                      </a:lnTo>
                      <a:lnTo>
                        <a:pt x="2766" y="1923"/>
                      </a:lnTo>
                      <a:lnTo>
                        <a:pt x="2766" y="1925"/>
                      </a:lnTo>
                      <a:lnTo>
                        <a:pt x="2766" y="1928"/>
                      </a:lnTo>
                      <a:lnTo>
                        <a:pt x="2766" y="1932"/>
                      </a:lnTo>
                      <a:lnTo>
                        <a:pt x="2766" y="1935"/>
                      </a:lnTo>
                      <a:lnTo>
                        <a:pt x="2766" y="1937"/>
                      </a:lnTo>
                      <a:lnTo>
                        <a:pt x="2766" y="1939"/>
                      </a:lnTo>
                      <a:lnTo>
                        <a:pt x="2766" y="1942"/>
                      </a:lnTo>
                      <a:lnTo>
                        <a:pt x="2766" y="1949"/>
                      </a:lnTo>
                      <a:lnTo>
                        <a:pt x="2766" y="1956"/>
                      </a:lnTo>
                      <a:lnTo>
                        <a:pt x="2766" y="1961"/>
                      </a:lnTo>
                      <a:lnTo>
                        <a:pt x="2766" y="1968"/>
                      </a:lnTo>
                      <a:lnTo>
                        <a:pt x="2766" y="1970"/>
                      </a:lnTo>
                      <a:lnTo>
                        <a:pt x="2766" y="1972"/>
                      </a:lnTo>
                      <a:lnTo>
                        <a:pt x="2766" y="1977"/>
                      </a:lnTo>
                      <a:lnTo>
                        <a:pt x="2766" y="1982"/>
                      </a:lnTo>
                      <a:lnTo>
                        <a:pt x="2766" y="1989"/>
                      </a:lnTo>
                      <a:lnTo>
                        <a:pt x="2766" y="1996"/>
                      </a:lnTo>
                      <a:lnTo>
                        <a:pt x="2766" y="1998"/>
                      </a:lnTo>
                      <a:lnTo>
                        <a:pt x="2766" y="2001"/>
                      </a:lnTo>
                      <a:lnTo>
                        <a:pt x="2766" y="2003"/>
                      </a:lnTo>
                      <a:lnTo>
                        <a:pt x="2766" y="2010"/>
                      </a:lnTo>
                      <a:lnTo>
                        <a:pt x="2766" y="2015"/>
                      </a:lnTo>
                      <a:lnTo>
                        <a:pt x="2766" y="2020"/>
                      </a:lnTo>
                      <a:lnTo>
                        <a:pt x="2766" y="2036"/>
                      </a:lnTo>
                      <a:lnTo>
                        <a:pt x="2766" y="2048"/>
                      </a:lnTo>
                      <a:lnTo>
                        <a:pt x="2763" y="2057"/>
                      </a:lnTo>
                      <a:lnTo>
                        <a:pt x="2763" y="2062"/>
                      </a:lnTo>
                      <a:lnTo>
                        <a:pt x="2763" y="2065"/>
                      </a:lnTo>
                      <a:lnTo>
                        <a:pt x="2763" y="2069"/>
                      </a:lnTo>
                      <a:lnTo>
                        <a:pt x="2763" y="2072"/>
                      </a:lnTo>
                      <a:lnTo>
                        <a:pt x="2766" y="2076"/>
                      </a:lnTo>
                      <a:lnTo>
                        <a:pt x="2766" y="2083"/>
                      </a:lnTo>
                      <a:lnTo>
                        <a:pt x="2763" y="2088"/>
                      </a:lnTo>
                      <a:lnTo>
                        <a:pt x="2763" y="2095"/>
                      </a:lnTo>
                      <a:lnTo>
                        <a:pt x="2763" y="2102"/>
                      </a:lnTo>
                      <a:lnTo>
                        <a:pt x="2763" y="2109"/>
                      </a:lnTo>
                      <a:lnTo>
                        <a:pt x="2763" y="2112"/>
                      </a:lnTo>
                      <a:lnTo>
                        <a:pt x="2763" y="2114"/>
                      </a:lnTo>
                      <a:lnTo>
                        <a:pt x="2763" y="2121"/>
                      </a:lnTo>
                      <a:lnTo>
                        <a:pt x="2766" y="2131"/>
                      </a:lnTo>
                      <a:lnTo>
                        <a:pt x="2766" y="2135"/>
                      </a:lnTo>
                      <a:lnTo>
                        <a:pt x="2766" y="2143"/>
                      </a:lnTo>
                      <a:lnTo>
                        <a:pt x="2766" y="2166"/>
                      </a:lnTo>
                      <a:lnTo>
                        <a:pt x="2766" y="2169"/>
                      </a:lnTo>
                      <a:lnTo>
                        <a:pt x="2766" y="2180"/>
                      </a:lnTo>
                      <a:lnTo>
                        <a:pt x="2766" y="2185"/>
                      </a:lnTo>
                      <a:lnTo>
                        <a:pt x="2766" y="2190"/>
                      </a:lnTo>
                      <a:lnTo>
                        <a:pt x="2766" y="2197"/>
                      </a:lnTo>
                      <a:lnTo>
                        <a:pt x="2766" y="2204"/>
                      </a:lnTo>
                      <a:lnTo>
                        <a:pt x="2766" y="2209"/>
                      </a:lnTo>
                      <a:lnTo>
                        <a:pt x="2766" y="2211"/>
                      </a:lnTo>
                      <a:lnTo>
                        <a:pt x="2763" y="2213"/>
                      </a:lnTo>
                      <a:lnTo>
                        <a:pt x="2766" y="2237"/>
                      </a:lnTo>
                      <a:lnTo>
                        <a:pt x="2766" y="2239"/>
                      </a:lnTo>
                      <a:lnTo>
                        <a:pt x="2766" y="2244"/>
                      </a:lnTo>
                      <a:lnTo>
                        <a:pt x="2766" y="2246"/>
                      </a:lnTo>
                      <a:lnTo>
                        <a:pt x="2766" y="2258"/>
                      </a:lnTo>
                      <a:lnTo>
                        <a:pt x="2766" y="2261"/>
                      </a:lnTo>
                      <a:lnTo>
                        <a:pt x="2763" y="2263"/>
                      </a:lnTo>
                      <a:lnTo>
                        <a:pt x="2763" y="2265"/>
                      </a:lnTo>
                      <a:lnTo>
                        <a:pt x="2766" y="2301"/>
                      </a:lnTo>
                      <a:lnTo>
                        <a:pt x="2766" y="2303"/>
                      </a:lnTo>
                      <a:lnTo>
                        <a:pt x="2766" y="2306"/>
                      </a:lnTo>
                      <a:lnTo>
                        <a:pt x="2766" y="2308"/>
                      </a:lnTo>
                      <a:lnTo>
                        <a:pt x="2766" y="2313"/>
                      </a:lnTo>
                      <a:lnTo>
                        <a:pt x="2766" y="2322"/>
                      </a:lnTo>
                      <a:lnTo>
                        <a:pt x="2766" y="2327"/>
                      </a:lnTo>
                      <a:lnTo>
                        <a:pt x="2766" y="2334"/>
                      </a:lnTo>
                      <a:lnTo>
                        <a:pt x="2766" y="2339"/>
                      </a:lnTo>
                      <a:lnTo>
                        <a:pt x="2766" y="2343"/>
                      </a:lnTo>
                      <a:lnTo>
                        <a:pt x="2766" y="2348"/>
                      </a:lnTo>
                      <a:lnTo>
                        <a:pt x="2766" y="2353"/>
                      </a:lnTo>
                      <a:lnTo>
                        <a:pt x="2766" y="2374"/>
                      </a:lnTo>
                      <a:lnTo>
                        <a:pt x="2766" y="2376"/>
                      </a:lnTo>
                      <a:lnTo>
                        <a:pt x="2763" y="2431"/>
                      </a:lnTo>
                      <a:lnTo>
                        <a:pt x="2763" y="2443"/>
                      </a:lnTo>
                      <a:lnTo>
                        <a:pt x="2763" y="2454"/>
                      </a:lnTo>
                      <a:lnTo>
                        <a:pt x="2763" y="2464"/>
                      </a:lnTo>
                      <a:lnTo>
                        <a:pt x="2763" y="2471"/>
                      </a:lnTo>
                      <a:lnTo>
                        <a:pt x="2763" y="2476"/>
                      </a:lnTo>
                      <a:lnTo>
                        <a:pt x="2766" y="2485"/>
                      </a:lnTo>
                      <a:lnTo>
                        <a:pt x="2766" y="2497"/>
                      </a:lnTo>
                      <a:lnTo>
                        <a:pt x="2766" y="2504"/>
                      </a:lnTo>
                      <a:lnTo>
                        <a:pt x="2766" y="2506"/>
                      </a:lnTo>
                      <a:lnTo>
                        <a:pt x="2766" y="2518"/>
                      </a:lnTo>
                      <a:lnTo>
                        <a:pt x="2766" y="2525"/>
                      </a:lnTo>
                      <a:lnTo>
                        <a:pt x="2766" y="2535"/>
                      </a:lnTo>
                      <a:lnTo>
                        <a:pt x="2768" y="2542"/>
                      </a:lnTo>
                      <a:lnTo>
                        <a:pt x="2768" y="2546"/>
                      </a:lnTo>
                      <a:lnTo>
                        <a:pt x="2768" y="2549"/>
                      </a:lnTo>
                      <a:lnTo>
                        <a:pt x="2763" y="2549"/>
                      </a:lnTo>
                      <a:lnTo>
                        <a:pt x="2721" y="2549"/>
                      </a:lnTo>
                      <a:lnTo>
                        <a:pt x="2716" y="2549"/>
                      </a:lnTo>
                      <a:lnTo>
                        <a:pt x="2674" y="2549"/>
                      </a:lnTo>
                      <a:lnTo>
                        <a:pt x="2655" y="2549"/>
                      </a:lnTo>
                      <a:lnTo>
                        <a:pt x="2629" y="2549"/>
                      </a:lnTo>
                      <a:lnTo>
                        <a:pt x="2598" y="2549"/>
                      </a:lnTo>
                      <a:lnTo>
                        <a:pt x="2589" y="2549"/>
                      </a:lnTo>
                      <a:lnTo>
                        <a:pt x="2404" y="2551"/>
                      </a:lnTo>
                      <a:lnTo>
                        <a:pt x="2180" y="2549"/>
                      </a:lnTo>
                      <a:lnTo>
                        <a:pt x="2180" y="2554"/>
                      </a:lnTo>
                      <a:lnTo>
                        <a:pt x="2180" y="2556"/>
                      </a:lnTo>
                      <a:lnTo>
                        <a:pt x="2128" y="2556"/>
                      </a:lnTo>
                      <a:lnTo>
                        <a:pt x="2086" y="2556"/>
                      </a:lnTo>
                      <a:lnTo>
                        <a:pt x="2038" y="2556"/>
                      </a:lnTo>
                      <a:lnTo>
                        <a:pt x="1977" y="2556"/>
                      </a:lnTo>
                      <a:lnTo>
                        <a:pt x="1970" y="2556"/>
                      </a:lnTo>
                      <a:lnTo>
                        <a:pt x="1946" y="2556"/>
                      </a:lnTo>
                      <a:lnTo>
                        <a:pt x="1944" y="2556"/>
                      </a:lnTo>
                      <a:lnTo>
                        <a:pt x="1899" y="2556"/>
                      </a:lnTo>
                      <a:lnTo>
                        <a:pt x="1854" y="2556"/>
                      </a:lnTo>
                      <a:lnTo>
                        <a:pt x="1809" y="2556"/>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2" name="Freeform 10"/>
                <p:cNvSpPr>
                  <a:spLocks/>
                </p:cNvSpPr>
                <p:nvPr/>
              </p:nvSpPr>
              <p:spPr bwMode="auto">
                <a:xfrm>
                  <a:off x="-3538855" y="12399593"/>
                  <a:ext cx="3127376" cy="3154363"/>
                </a:xfrm>
                <a:custGeom>
                  <a:avLst/>
                  <a:gdLst>
                    <a:gd name="T0" fmla="*/ 33 w 1970"/>
                    <a:gd name="T1" fmla="*/ 33 h 1987"/>
                    <a:gd name="T2" fmla="*/ 588 w 1970"/>
                    <a:gd name="T3" fmla="*/ 7 h 1987"/>
                    <a:gd name="T4" fmla="*/ 1358 w 1970"/>
                    <a:gd name="T5" fmla="*/ 3 h 1987"/>
                    <a:gd name="T6" fmla="*/ 1639 w 1970"/>
                    <a:gd name="T7" fmla="*/ 185 h 1987"/>
                    <a:gd name="T8" fmla="*/ 1531 w 1970"/>
                    <a:gd name="T9" fmla="*/ 352 h 1987"/>
                    <a:gd name="T10" fmla="*/ 1661 w 1970"/>
                    <a:gd name="T11" fmla="*/ 527 h 1987"/>
                    <a:gd name="T12" fmla="*/ 1611 w 1970"/>
                    <a:gd name="T13" fmla="*/ 586 h 1987"/>
                    <a:gd name="T14" fmla="*/ 1635 w 1970"/>
                    <a:gd name="T15" fmla="*/ 622 h 1987"/>
                    <a:gd name="T16" fmla="*/ 1670 w 1970"/>
                    <a:gd name="T17" fmla="*/ 671 h 1987"/>
                    <a:gd name="T18" fmla="*/ 1691 w 1970"/>
                    <a:gd name="T19" fmla="*/ 716 h 1987"/>
                    <a:gd name="T20" fmla="*/ 1679 w 1970"/>
                    <a:gd name="T21" fmla="*/ 763 h 1987"/>
                    <a:gd name="T22" fmla="*/ 1812 w 1970"/>
                    <a:gd name="T23" fmla="*/ 822 h 1987"/>
                    <a:gd name="T24" fmla="*/ 1814 w 1970"/>
                    <a:gd name="T25" fmla="*/ 884 h 1987"/>
                    <a:gd name="T26" fmla="*/ 1904 w 1970"/>
                    <a:gd name="T27" fmla="*/ 912 h 1987"/>
                    <a:gd name="T28" fmla="*/ 1904 w 1970"/>
                    <a:gd name="T29" fmla="*/ 990 h 1987"/>
                    <a:gd name="T30" fmla="*/ 1904 w 1970"/>
                    <a:gd name="T31" fmla="*/ 1033 h 1987"/>
                    <a:gd name="T32" fmla="*/ 1920 w 1970"/>
                    <a:gd name="T33" fmla="*/ 1078 h 1987"/>
                    <a:gd name="T34" fmla="*/ 1930 w 1970"/>
                    <a:gd name="T35" fmla="*/ 1167 h 1987"/>
                    <a:gd name="T36" fmla="*/ 1920 w 1970"/>
                    <a:gd name="T37" fmla="*/ 1423 h 1987"/>
                    <a:gd name="T38" fmla="*/ 1814 w 1970"/>
                    <a:gd name="T39" fmla="*/ 1621 h 1987"/>
                    <a:gd name="T40" fmla="*/ 1689 w 1970"/>
                    <a:gd name="T41" fmla="*/ 1985 h 1987"/>
                    <a:gd name="T42" fmla="*/ 1531 w 1970"/>
                    <a:gd name="T43" fmla="*/ 1803 h 1987"/>
                    <a:gd name="T44" fmla="*/ 1361 w 1970"/>
                    <a:gd name="T45" fmla="*/ 1985 h 1987"/>
                    <a:gd name="T46" fmla="*/ 1129 w 1970"/>
                    <a:gd name="T47" fmla="*/ 1987 h 1987"/>
                    <a:gd name="T48" fmla="*/ 945 w 1970"/>
                    <a:gd name="T49" fmla="*/ 1982 h 1987"/>
                    <a:gd name="T50" fmla="*/ 907 w 1970"/>
                    <a:gd name="T51" fmla="*/ 1971 h 1987"/>
                    <a:gd name="T52" fmla="*/ 850 w 1970"/>
                    <a:gd name="T53" fmla="*/ 1860 h 1987"/>
                    <a:gd name="T54" fmla="*/ 874 w 1970"/>
                    <a:gd name="T55" fmla="*/ 1534 h 1987"/>
                    <a:gd name="T56" fmla="*/ 735 w 1970"/>
                    <a:gd name="T57" fmla="*/ 1484 h 1987"/>
                    <a:gd name="T58" fmla="*/ 683 w 1970"/>
                    <a:gd name="T59" fmla="*/ 1444 h 1987"/>
                    <a:gd name="T60" fmla="*/ 503 w 1970"/>
                    <a:gd name="T61" fmla="*/ 1626 h 1987"/>
                    <a:gd name="T62" fmla="*/ 347 w 1970"/>
                    <a:gd name="T63" fmla="*/ 1749 h 1987"/>
                    <a:gd name="T64" fmla="*/ 255 w 1970"/>
                    <a:gd name="T65" fmla="*/ 1647 h 1987"/>
                    <a:gd name="T66" fmla="*/ 224 w 1970"/>
                    <a:gd name="T67" fmla="*/ 1628 h 1987"/>
                    <a:gd name="T68" fmla="*/ 99 w 1970"/>
                    <a:gd name="T69" fmla="*/ 1626 h 1987"/>
                    <a:gd name="T70" fmla="*/ 7 w 1970"/>
                    <a:gd name="T71" fmla="*/ 1597 h 1987"/>
                    <a:gd name="T72" fmla="*/ 7 w 1970"/>
                    <a:gd name="T73" fmla="*/ 1477 h 1987"/>
                    <a:gd name="T74" fmla="*/ 7 w 1970"/>
                    <a:gd name="T75" fmla="*/ 1359 h 1987"/>
                    <a:gd name="T76" fmla="*/ 7 w 1970"/>
                    <a:gd name="T77" fmla="*/ 1293 h 1987"/>
                    <a:gd name="T78" fmla="*/ 7 w 1970"/>
                    <a:gd name="T79" fmla="*/ 1182 h 1987"/>
                    <a:gd name="T80" fmla="*/ 38 w 1970"/>
                    <a:gd name="T81" fmla="*/ 1108 h 1987"/>
                    <a:gd name="T82" fmla="*/ 142 w 1970"/>
                    <a:gd name="T83" fmla="*/ 1151 h 1987"/>
                    <a:gd name="T84" fmla="*/ 229 w 1970"/>
                    <a:gd name="T85" fmla="*/ 1191 h 1987"/>
                    <a:gd name="T86" fmla="*/ 236 w 1970"/>
                    <a:gd name="T87" fmla="*/ 1156 h 1987"/>
                    <a:gd name="T88" fmla="*/ 265 w 1970"/>
                    <a:gd name="T89" fmla="*/ 1125 h 1987"/>
                    <a:gd name="T90" fmla="*/ 279 w 1970"/>
                    <a:gd name="T91" fmla="*/ 1099 h 1987"/>
                    <a:gd name="T92" fmla="*/ 279 w 1970"/>
                    <a:gd name="T93" fmla="*/ 1023 h 1987"/>
                    <a:gd name="T94" fmla="*/ 276 w 1970"/>
                    <a:gd name="T95" fmla="*/ 952 h 1987"/>
                    <a:gd name="T96" fmla="*/ 276 w 1970"/>
                    <a:gd name="T97" fmla="*/ 825 h 1987"/>
                    <a:gd name="T98" fmla="*/ 274 w 1970"/>
                    <a:gd name="T99" fmla="*/ 690 h 1987"/>
                    <a:gd name="T100" fmla="*/ 260 w 1970"/>
                    <a:gd name="T101" fmla="*/ 544 h 1987"/>
                    <a:gd name="T102" fmla="*/ 170 w 1970"/>
                    <a:gd name="T103" fmla="*/ 584 h 1987"/>
                    <a:gd name="T104" fmla="*/ 102 w 1970"/>
                    <a:gd name="T105" fmla="*/ 615 h 1987"/>
                    <a:gd name="T106" fmla="*/ 26 w 1970"/>
                    <a:gd name="T107" fmla="*/ 622 h 1987"/>
                    <a:gd name="T108" fmla="*/ 0 w 1970"/>
                    <a:gd name="T109" fmla="*/ 534 h 1987"/>
                    <a:gd name="T110" fmla="*/ 0 w 1970"/>
                    <a:gd name="T111" fmla="*/ 473 h 1987"/>
                    <a:gd name="T112" fmla="*/ 26 w 1970"/>
                    <a:gd name="T113" fmla="*/ 404 h 1987"/>
                    <a:gd name="T114" fmla="*/ 47 w 1970"/>
                    <a:gd name="T115" fmla="*/ 348 h 1987"/>
                    <a:gd name="T116" fmla="*/ 45 w 1970"/>
                    <a:gd name="T117" fmla="*/ 274 h 1987"/>
                    <a:gd name="T118" fmla="*/ 43 w 1970"/>
                    <a:gd name="T119" fmla="*/ 147 h 1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70" h="1987">
                      <a:moveTo>
                        <a:pt x="43" y="107"/>
                      </a:moveTo>
                      <a:lnTo>
                        <a:pt x="43" y="100"/>
                      </a:lnTo>
                      <a:lnTo>
                        <a:pt x="43" y="95"/>
                      </a:lnTo>
                      <a:lnTo>
                        <a:pt x="43" y="92"/>
                      </a:lnTo>
                      <a:lnTo>
                        <a:pt x="43" y="90"/>
                      </a:lnTo>
                      <a:lnTo>
                        <a:pt x="43" y="85"/>
                      </a:lnTo>
                      <a:lnTo>
                        <a:pt x="43" y="78"/>
                      </a:lnTo>
                      <a:lnTo>
                        <a:pt x="43" y="74"/>
                      </a:lnTo>
                      <a:lnTo>
                        <a:pt x="40" y="67"/>
                      </a:lnTo>
                      <a:lnTo>
                        <a:pt x="40" y="62"/>
                      </a:lnTo>
                      <a:lnTo>
                        <a:pt x="40" y="57"/>
                      </a:lnTo>
                      <a:lnTo>
                        <a:pt x="40" y="55"/>
                      </a:lnTo>
                      <a:lnTo>
                        <a:pt x="40" y="52"/>
                      </a:lnTo>
                      <a:lnTo>
                        <a:pt x="38" y="50"/>
                      </a:lnTo>
                      <a:lnTo>
                        <a:pt x="38" y="48"/>
                      </a:lnTo>
                      <a:lnTo>
                        <a:pt x="35" y="43"/>
                      </a:lnTo>
                      <a:lnTo>
                        <a:pt x="33" y="33"/>
                      </a:lnTo>
                      <a:lnTo>
                        <a:pt x="31" y="31"/>
                      </a:lnTo>
                      <a:lnTo>
                        <a:pt x="28" y="26"/>
                      </a:lnTo>
                      <a:lnTo>
                        <a:pt x="26" y="19"/>
                      </a:lnTo>
                      <a:lnTo>
                        <a:pt x="26" y="17"/>
                      </a:lnTo>
                      <a:lnTo>
                        <a:pt x="40" y="17"/>
                      </a:lnTo>
                      <a:lnTo>
                        <a:pt x="85" y="17"/>
                      </a:lnTo>
                      <a:lnTo>
                        <a:pt x="130" y="15"/>
                      </a:lnTo>
                      <a:lnTo>
                        <a:pt x="175" y="15"/>
                      </a:lnTo>
                      <a:lnTo>
                        <a:pt x="222" y="15"/>
                      </a:lnTo>
                      <a:lnTo>
                        <a:pt x="267" y="12"/>
                      </a:lnTo>
                      <a:lnTo>
                        <a:pt x="312" y="12"/>
                      </a:lnTo>
                      <a:lnTo>
                        <a:pt x="357" y="12"/>
                      </a:lnTo>
                      <a:lnTo>
                        <a:pt x="402" y="10"/>
                      </a:lnTo>
                      <a:lnTo>
                        <a:pt x="449" y="10"/>
                      </a:lnTo>
                      <a:lnTo>
                        <a:pt x="494" y="10"/>
                      </a:lnTo>
                      <a:lnTo>
                        <a:pt x="539" y="7"/>
                      </a:lnTo>
                      <a:lnTo>
                        <a:pt x="588" y="7"/>
                      </a:lnTo>
                      <a:lnTo>
                        <a:pt x="633" y="7"/>
                      </a:lnTo>
                      <a:lnTo>
                        <a:pt x="678" y="7"/>
                      </a:lnTo>
                      <a:lnTo>
                        <a:pt x="728" y="7"/>
                      </a:lnTo>
                      <a:lnTo>
                        <a:pt x="770" y="7"/>
                      </a:lnTo>
                      <a:lnTo>
                        <a:pt x="815" y="7"/>
                      </a:lnTo>
                      <a:lnTo>
                        <a:pt x="860" y="5"/>
                      </a:lnTo>
                      <a:lnTo>
                        <a:pt x="907" y="5"/>
                      </a:lnTo>
                      <a:lnTo>
                        <a:pt x="952" y="5"/>
                      </a:lnTo>
                      <a:lnTo>
                        <a:pt x="997" y="5"/>
                      </a:lnTo>
                      <a:lnTo>
                        <a:pt x="1042" y="5"/>
                      </a:lnTo>
                      <a:lnTo>
                        <a:pt x="1084" y="5"/>
                      </a:lnTo>
                      <a:lnTo>
                        <a:pt x="1131" y="5"/>
                      </a:lnTo>
                      <a:lnTo>
                        <a:pt x="1176" y="5"/>
                      </a:lnTo>
                      <a:lnTo>
                        <a:pt x="1221" y="5"/>
                      </a:lnTo>
                      <a:lnTo>
                        <a:pt x="1266" y="3"/>
                      </a:lnTo>
                      <a:lnTo>
                        <a:pt x="1311" y="3"/>
                      </a:lnTo>
                      <a:lnTo>
                        <a:pt x="1358" y="3"/>
                      </a:lnTo>
                      <a:lnTo>
                        <a:pt x="1401" y="3"/>
                      </a:lnTo>
                      <a:lnTo>
                        <a:pt x="1446" y="3"/>
                      </a:lnTo>
                      <a:lnTo>
                        <a:pt x="1491" y="3"/>
                      </a:lnTo>
                      <a:lnTo>
                        <a:pt x="1535" y="3"/>
                      </a:lnTo>
                      <a:lnTo>
                        <a:pt x="1583" y="3"/>
                      </a:lnTo>
                      <a:lnTo>
                        <a:pt x="1628" y="0"/>
                      </a:lnTo>
                      <a:lnTo>
                        <a:pt x="1644" y="0"/>
                      </a:lnTo>
                      <a:lnTo>
                        <a:pt x="1642" y="33"/>
                      </a:lnTo>
                      <a:lnTo>
                        <a:pt x="1642" y="36"/>
                      </a:lnTo>
                      <a:lnTo>
                        <a:pt x="1635" y="62"/>
                      </a:lnTo>
                      <a:lnTo>
                        <a:pt x="1630" y="78"/>
                      </a:lnTo>
                      <a:lnTo>
                        <a:pt x="1628" y="100"/>
                      </a:lnTo>
                      <a:lnTo>
                        <a:pt x="1628" y="118"/>
                      </a:lnTo>
                      <a:lnTo>
                        <a:pt x="1630" y="137"/>
                      </a:lnTo>
                      <a:lnTo>
                        <a:pt x="1635" y="156"/>
                      </a:lnTo>
                      <a:lnTo>
                        <a:pt x="1637" y="168"/>
                      </a:lnTo>
                      <a:lnTo>
                        <a:pt x="1639" y="185"/>
                      </a:lnTo>
                      <a:lnTo>
                        <a:pt x="1637" y="196"/>
                      </a:lnTo>
                      <a:lnTo>
                        <a:pt x="1632" y="204"/>
                      </a:lnTo>
                      <a:lnTo>
                        <a:pt x="1630" y="208"/>
                      </a:lnTo>
                      <a:lnTo>
                        <a:pt x="1620" y="220"/>
                      </a:lnTo>
                      <a:lnTo>
                        <a:pt x="1602" y="232"/>
                      </a:lnTo>
                      <a:lnTo>
                        <a:pt x="1585" y="244"/>
                      </a:lnTo>
                      <a:lnTo>
                        <a:pt x="1580" y="248"/>
                      </a:lnTo>
                      <a:lnTo>
                        <a:pt x="1571" y="256"/>
                      </a:lnTo>
                      <a:lnTo>
                        <a:pt x="1557" y="267"/>
                      </a:lnTo>
                      <a:lnTo>
                        <a:pt x="1542" y="277"/>
                      </a:lnTo>
                      <a:lnTo>
                        <a:pt x="1540" y="277"/>
                      </a:lnTo>
                      <a:lnTo>
                        <a:pt x="1538" y="279"/>
                      </a:lnTo>
                      <a:lnTo>
                        <a:pt x="1531" y="286"/>
                      </a:lnTo>
                      <a:lnTo>
                        <a:pt x="1531" y="289"/>
                      </a:lnTo>
                      <a:lnTo>
                        <a:pt x="1531" y="293"/>
                      </a:lnTo>
                      <a:lnTo>
                        <a:pt x="1531" y="345"/>
                      </a:lnTo>
                      <a:lnTo>
                        <a:pt x="1531" y="352"/>
                      </a:lnTo>
                      <a:lnTo>
                        <a:pt x="1533" y="359"/>
                      </a:lnTo>
                      <a:lnTo>
                        <a:pt x="1540" y="367"/>
                      </a:lnTo>
                      <a:lnTo>
                        <a:pt x="1542" y="369"/>
                      </a:lnTo>
                      <a:lnTo>
                        <a:pt x="1573" y="400"/>
                      </a:lnTo>
                      <a:lnTo>
                        <a:pt x="1571" y="411"/>
                      </a:lnTo>
                      <a:lnTo>
                        <a:pt x="1568" y="414"/>
                      </a:lnTo>
                      <a:lnTo>
                        <a:pt x="1576" y="416"/>
                      </a:lnTo>
                      <a:lnTo>
                        <a:pt x="1587" y="435"/>
                      </a:lnTo>
                      <a:lnTo>
                        <a:pt x="1592" y="444"/>
                      </a:lnTo>
                      <a:lnTo>
                        <a:pt x="1592" y="447"/>
                      </a:lnTo>
                      <a:lnTo>
                        <a:pt x="1635" y="480"/>
                      </a:lnTo>
                      <a:lnTo>
                        <a:pt x="1642" y="487"/>
                      </a:lnTo>
                      <a:lnTo>
                        <a:pt x="1644" y="487"/>
                      </a:lnTo>
                      <a:lnTo>
                        <a:pt x="1644" y="489"/>
                      </a:lnTo>
                      <a:lnTo>
                        <a:pt x="1649" y="501"/>
                      </a:lnTo>
                      <a:lnTo>
                        <a:pt x="1665" y="522"/>
                      </a:lnTo>
                      <a:lnTo>
                        <a:pt x="1661" y="527"/>
                      </a:lnTo>
                      <a:lnTo>
                        <a:pt x="1661" y="530"/>
                      </a:lnTo>
                      <a:lnTo>
                        <a:pt x="1661" y="534"/>
                      </a:lnTo>
                      <a:lnTo>
                        <a:pt x="1661" y="537"/>
                      </a:lnTo>
                      <a:lnTo>
                        <a:pt x="1656" y="537"/>
                      </a:lnTo>
                      <a:lnTo>
                        <a:pt x="1653" y="537"/>
                      </a:lnTo>
                      <a:lnTo>
                        <a:pt x="1653" y="544"/>
                      </a:lnTo>
                      <a:lnTo>
                        <a:pt x="1653" y="556"/>
                      </a:lnTo>
                      <a:lnTo>
                        <a:pt x="1653" y="577"/>
                      </a:lnTo>
                      <a:lnTo>
                        <a:pt x="1649" y="577"/>
                      </a:lnTo>
                      <a:lnTo>
                        <a:pt x="1639" y="577"/>
                      </a:lnTo>
                      <a:lnTo>
                        <a:pt x="1637" y="577"/>
                      </a:lnTo>
                      <a:lnTo>
                        <a:pt x="1632" y="577"/>
                      </a:lnTo>
                      <a:lnTo>
                        <a:pt x="1630" y="577"/>
                      </a:lnTo>
                      <a:lnTo>
                        <a:pt x="1611" y="577"/>
                      </a:lnTo>
                      <a:lnTo>
                        <a:pt x="1609" y="577"/>
                      </a:lnTo>
                      <a:lnTo>
                        <a:pt x="1609" y="582"/>
                      </a:lnTo>
                      <a:lnTo>
                        <a:pt x="1611" y="586"/>
                      </a:lnTo>
                      <a:lnTo>
                        <a:pt x="1613" y="589"/>
                      </a:lnTo>
                      <a:lnTo>
                        <a:pt x="1616" y="589"/>
                      </a:lnTo>
                      <a:lnTo>
                        <a:pt x="1620" y="591"/>
                      </a:lnTo>
                      <a:lnTo>
                        <a:pt x="1623" y="591"/>
                      </a:lnTo>
                      <a:lnTo>
                        <a:pt x="1625" y="593"/>
                      </a:lnTo>
                      <a:lnTo>
                        <a:pt x="1628" y="593"/>
                      </a:lnTo>
                      <a:lnTo>
                        <a:pt x="1632" y="596"/>
                      </a:lnTo>
                      <a:lnTo>
                        <a:pt x="1632" y="598"/>
                      </a:lnTo>
                      <a:lnTo>
                        <a:pt x="1632" y="605"/>
                      </a:lnTo>
                      <a:lnTo>
                        <a:pt x="1632" y="608"/>
                      </a:lnTo>
                      <a:lnTo>
                        <a:pt x="1635" y="610"/>
                      </a:lnTo>
                      <a:lnTo>
                        <a:pt x="1635" y="612"/>
                      </a:lnTo>
                      <a:lnTo>
                        <a:pt x="1635" y="615"/>
                      </a:lnTo>
                      <a:lnTo>
                        <a:pt x="1635" y="615"/>
                      </a:lnTo>
                      <a:lnTo>
                        <a:pt x="1635" y="617"/>
                      </a:lnTo>
                      <a:lnTo>
                        <a:pt x="1635" y="619"/>
                      </a:lnTo>
                      <a:lnTo>
                        <a:pt x="1635" y="622"/>
                      </a:lnTo>
                      <a:lnTo>
                        <a:pt x="1635" y="624"/>
                      </a:lnTo>
                      <a:lnTo>
                        <a:pt x="1635" y="626"/>
                      </a:lnTo>
                      <a:lnTo>
                        <a:pt x="1635" y="629"/>
                      </a:lnTo>
                      <a:lnTo>
                        <a:pt x="1635" y="631"/>
                      </a:lnTo>
                      <a:lnTo>
                        <a:pt x="1635" y="633"/>
                      </a:lnTo>
                      <a:lnTo>
                        <a:pt x="1635" y="652"/>
                      </a:lnTo>
                      <a:lnTo>
                        <a:pt x="1635" y="664"/>
                      </a:lnTo>
                      <a:lnTo>
                        <a:pt x="1635" y="671"/>
                      </a:lnTo>
                      <a:lnTo>
                        <a:pt x="1635" y="671"/>
                      </a:lnTo>
                      <a:lnTo>
                        <a:pt x="1637" y="671"/>
                      </a:lnTo>
                      <a:lnTo>
                        <a:pt x="1642" y="671"/>
                      </a:lnTo>
                      <a:lnTo>
                        <a:pt x="1646" y="671"/>
                      </a:lnTo>
                      <a:lnTo>
                        <a:pt x="1653" y="671"/>
                      </a:lnTo>
                      <a:lnTo>
                        <a:pt x="1663" y="671"/>
                      </a:lnTo>
                      <a:lnTo>
                        <a:pt x="1665" y="671"/>
                      </a:lnTo>
                      <a:lnTo>
                        <a:pt x="1668" y="671"/>
                      </a:lnTo>
                      <a:lnTo>
                        <a:pt x="1670" y="671"/>
                      </a:lnTo>
                      <a:lnTo>
                        <a:pt x="1672" y="671"/>
                      </a:lnTo>
                      <a:lnTo>
                        <a:pt x="1675" y="671"/>
                      </a:lnTo>
                      <a:lnTo>
                        <a:pt x="1677" y="671"/>
                      </a:lnTo>
                      <a:lnTo>
                        <a:pt x="1677" y="690"/>
                      </a:lnTo>
                      <a:lnTo>
                        <a:pt x="1679" y="690"/>
                      </a:lnTo>
                      <a:lnTo>
                        <a:pt x="1679" y="695"/>
                      </a:lnTo>
                      <a:lnTo>
                        <a:pt x="1679" y="700"/>
                      </a:lnTo>
                      <a:lnTo>
                        <a:pt x="1679" y="707"/>
                      </a:lnTo>
                      <a:lnTo>
                        <a:pt x="1679" y="709"/>
                      </a:lnTo>
                      <a:lnTo>
                        <a:pt x="1679" y="711"/>
                      </a:lnTo>
                      <a:lnTo>
                        <a:pt x="1679" y="714"/>
                      </a:lnTo>
                      <a:lnTo>
                        <a:pt x="1679" y="716"/>
                      </a:lnTo>
                      <a:lnTo>
                        <a:pt x="1682" y="716"/>
                      </a:lnTo>
                      <a:lnTo>
                        <a:pt x="1684" y="716"/>
                      </a:lnTo>
                      <a:lnTo>
                        <a:pt x="1687" y="716"/>
                      </a:lnTo>
                      <a:lnTo>
                        <a:pt x="1689" y="716"/>
                      </a:lnTo>
                      <a:lnTo>
                        <a:pt x="1691" y="716"/>
                      </a:lnTo>
                      <a:lnTo>
                        <a:pt x="1694" y="716"/>
                      </a:lnTo>
                      <a:lnTo>
                        <a:pt x="1696" y="716"/>
                      </a:lnTo>
                      <a:lnTo>
                        <a:pt x="1698" y="716"/>
                      </a:lnTo>
                      <a:lnTo>
                        <a:pt x="1701" y="716"/>
                      </a:lnTo>
                      <a:lnTo>
                        <a:pt x="1701" y="716"/>
                      </a:lnTo>
                      <a:lnTo>
                        <a:pt x="1705" y="716"/>
                      </a:lnTo>
                      <a:lnTo>
                        <a:pt x="1708" y="716"/>
                      </a:lnTo>
                      <a:lnTo>
                        <a:pt x="1717" y="716"/>
                      </a:lnTo>
                      <a:lnTo>
                        <a:pt x="1722" y="716"/>
                      </a:lnTo>
                      <a:lnTo>
                        <a:pt x="1722" y="723"/>
                      </a:lnTo>
                      <a:lnTo>
                        <a:pt x="1722" y="728"/>
                      </a:lnTo>
                      <a:lnTo>
                        <a:pt x="1722" y="728"/>
                      </a:lnTo>
                      <a:lnTo>
                        <a:pt x="1722" y="747"/>
                      </a:lnTo>
                      <a:lnTo>
                        <a:pt x="1715" y="747"/>
                      </a:lnTo>
                      <a:lnTo>
                        <a:pt x="1679" y="747"/>
                      </a:lnTo>
                      <a:lnTo>
                        <a:pt x="1679" y="761"/>
                      </a:lnTo>
                      <a:lnTo>
                        <a:pt x="1679" y="763"/>
                      </a:lnTo>
                      <a:lnTo>
                        <a:pt x="1715" y="761"/>
                      </a:lnTo>
                      <a:lnTo>
                        <a:pt x="1722" y="761"/>
                      </a:lnTo>
                      <a:lnTo>
                        <a:pt x="1722" y="780"/>
                      </a:lnTo>
                      <a:lnTo>
                        <a:pt x="1722" y="785"/>
                      </a:lnTo>
                      <a:lnTo>
                        <a:pt x="1722" y="792"/>
                      </a:lnTo>
                      <a:lnTo>
                        <a:pt x="1722" y="806"/>
                      </a:lnTo>
                      <a:lnTo>
                        <a:pt x="1722" y="808"/>
                      </a:lnTo>
                      <a:lnTo>
                        <a:pt x="1729" y="808"/>
                      </a:lnTo>
                      <a:lnTo>
                        <a:pt x="1731" y="808"/>
                      </a:lnTo>
                      <a:lnTo>
                        <a:pt x="1734" y="808"/>
                      </a:lnTo>
                      <a:lnTo>
                        <a:pt x="1741" y="808"/>
                      </a:lnTo>
                      <a:lnTo>
                        <a:pt x="1743" y="808"/>
                      </a:lnTo>
                      <a:lnTo>
                        <a:pt x="1746" y="808"/>
                      </a:lnTo>
                      <a:lnTo>
                        <a:pt x="1767" y="808"/>
                      </a:lnTo>
                      <a:lnTo>
                        <a:pt x="1812" y="806"/>
                      </a:lnTo>
                      <a:lnTo>
                        <a:pt x="1812" y="808"/>
                      </a:lnTo>
                      <a:lnTo>
                        <a:pt x="1812" y="822"/>
                      </a:lnTo>
                      <a:lnTo>
                        <a:pt x="1812" y="825"/>
                      </a:lnTo>
                      <a:lnTo>
                        <a:pt x="1812" y="827"/>
                      </a:lnTo>
                      <a:lnTo>
                        <a:pt x="1812" y="830"/>
                      </a:lnTo>
                      <a:lnTo>
                        <a:pt x="1812" y="832"/>
                      </a:lnTo>
                      <a:lnTo>
                        <a:pt x="1812" y="834"/>
                      </a:lnTo>
                      <a:lnTo>
                        <a:pt x="1812" y="837"/>
                      </a:lnTo>
                      <a:lnTo>
                        <a:pt x="1812" y="839"/>
                      </a:lnTo>
                      <a:lnTo>
                        <a:pt x="1812" y="841"/>
                      </a:lnTo>
                      <a:lnTo>
                        <a:pt x="1812" y="844"/>
                      </a:lnTo>
                      <a:lnTo>
                        <a:pt x="1814" y="846"/>
                      </a:lnTo>
                      <a:lnTo>
                        <a:pt x="1814" y="848"/>
                      </a:lnTo>
                      <a:lnTo>
                        <a:pt x="1814" y="851"/>
                      </a:lnTo>
                      <a:lnTo>
                        <a:pt x="1814" y="867"/>
                      </a:lnTo>
                      <a:lnTo>
                        <a:pt x="1814" y="874"/>
                      </a:lnTo>
                      <a:lnTo>
                        <a:pt x="1814" y="877"/>
                      </a:lnTo>
                      <a:lnTo>
                        <a:pt x="1814" y="882"/>
                      </a:lnTo>
                      <a:lnTo>
                        <a:pt x="1814" y="884"/>
                      </a:lnTo>
                      <a:lnTo>
                        <a:pt x="1814" y="898"/>
                      </a:lnTo>
                      <a:lnTo>
                        <a:pt x="1821" y="898"/>
                      </a:lnTo>
                      <a:lnTo>
                        <a:pt x="1847" y="898"/>
                      </a:lnTo>
                      <a:lnTo>
                        <a:pt x="1854" y="898"/>
                      </a:lnTo>
                      <a:lnTo>
                        <a:pt x="1859" y="898"/>
                      </a:lnTo>
                      <a:lnTo>
                        <a:pt x="1866" y="898"/>
                      </a:lnTo>
                      <a:lnTo>
                        <a:pt x="1871" y="898"/>
                      </a:lnTo>
                      <a:lnTo>
                        <a:pt x="1876" y="898"/>
                      </a:lnTo>
                      <a:lnTo>
                        <a:pt x="1880" y="898"/>
                      </a:lnTo>
                      <a:lnTo>
                        <a:pt x="1887" y="898"/>
                      </a:lnTo>
                      <a:lnTo>
                        <a:pt x="1892" y="898"/>
                      </a:lnTo>
                      <a:lnTo>
                        <a:pt x="1897" y="898"/>
                      </a:lnTo>
                      <a:lnTo>
                        <a:pt x="1904" y="898"/>
                      </a:lnTo>
                      <a:lnTo>
                        <a:pt x="1904" y="903"/>
                      </a:lnTo>
                      <a:lnTo>
                        <a:pt x="1904" y="908"/>
                      </a:lnTo>
                      <a:lnTo>
                        <a:pt x="1904" y="910"/>
                      </a:lnTo>
                      <a:lnTo>
                        <a:pt x="1904" y="912"/>
                      </a:lnTo>
                      <a:lnTo>
                        <a:pt x="1904" y="915"/>
                      </a:lnTo>
                      <a:lnTo>
                        <a:pt x="1904" y="922"/>
                      </a:lnTo>
                      <a:lnTo>
                        <a:pt x="1904" y="924"/>
                      </a:lnTo>
                      <a:lnTo>
                        <a:pt x="1904" y="926"/>
                      </a:lnTo>
                      <a:lnTo>
                        <a:pt x="1904" y="936"/>
                      </a:lnTo>
                      <a:lnTo>
                        <a:pt x="1904" y="938"/>
                      </a:lnTo>
                      <a:lnTo>
                        <a:pt x="1904" y="943"/>
                      </a:lnTo>
                      <a:lnTo>
                        <a:pt x="1904" y="950"/>
                      </a:lnTo>
                      <a:lnTo>
                        <a:pt x="1904" y="955"/>
                      </a:lnTo>
                      <a:lnTo>
                        <a:pt x="1904" y="962"/>
                      </a:lnTo>
                      <a:lnTo>
                        <a:pt x="1904" y="969"/>
                      </a:lnTo>
                      <a:lnTo>
                        <a:pt x="1904" y="974"/>
                      </a:lnTo>
                      <a:lnTo>
                        <a:pt x="1904" y="976"/>
                      </a:lnTo>
                      <a:lnTo>
                        <a:pt x="1904" y="981"/>
                      </a:lnTo>
                      <a:lnTo>
                        <a:pt x="1904" y="983"/>
                      </a:lnTo>
                      <a:lnTo>
                        <a:pt x="1904" y="988"/>
                      </a:lnTo>
                      <a:lnTo>
                        <a:pt x="1904" y="990"/>
                      </a:lnTo>
                      <a:lnTo>
                        <a:pt x="1904" y="993"/>
                      </a:lnTo>
                      <a:lnTo>
                        <a:pt x="1904" y="995"/>
                      </a:lnTo>
                      <a:lnTo>
                        <a:pt x="1904" y="997"/>
                      </a:lnTo>
                      <a:lnTo>
                        <a:pt x="1904" y="1000"/>
                      </a:lnTo>
                      <a:lnTo>
                        <a:pt x="1904" y="1002"/>
                      </a:lnTo>
                      <a:lnTo>
                        <a:pt x="1904" y="1004"/>
                      </a:lnTo>
                      <a:lnTo>
                        <a:pt x="1904" y="1007"/>
                      </a:lnTo>
                      <a:lnTo>
                        <a:pt x="1904" y="1009"/>
                      </a:lnTo>
                      <a:lnTo>
                        <a:pt x="1904" y="1011"/>
                      </a:lnTo>
                      <a:lnTo>
                        <a:pt x="1904" y="1011"/>
                      </a:lnTo>
                      <a:lnTo>
                        <a:pt x="1904" y="1014"/>
                      </a:lnTo>
                      <a:lnTo>
                        <a:pt x="1904" y="1016"/>
                      </a:lnTo>
                      <a:lnTo>
                        <a:pt x="1904" y="1019"/>
                      </a:lnTo>
                      <a:lnTo>
                        <a:pt x="1904" y="1021"/>
                      </a:lnTo>
                      <a:lnTo>
                        <a:pt x="1904" y="1023"/>
                      </a:lnTo>
                      <a:lnTo>
                        <a:pt x="1904" y="1028"/>
                      </a:lnTo>
                      <a:lnTo>
                        <a:pt x="1904" y="1033"/>
                      </a:lnTo>
                      <a:lnTo>
                        <a:pt x="1904" y="1042"/>
                      </a:lnTo>
                      <a:lnTo>
                        <a:pt x="1904" y="1049"/>
                      </a:lnTo>
                      <a:lnTo>
                        <a:pt x="1904" y="1052"/>
                      </a:lnTo>
                      <a:lnTo>
                        <a:pt x="1904" y="1054"/>
                      </a:lnTo>
                      <a:lnTo>
                        <a:pt x="1904" y="1059"/>
                      </a:lnTo>
                      <a:lnTo>
                        <a:pt x="1904" y="1061"/>
                      </a:lnTo>
                      <a:lnTo>
                        <a:pt x="1904" y="1063"/>
                      </a:lnTo>
                      <a:lnTo>
                        <a:pt x="1904" y="1068"/>
                      </a:lnTo>
                      <a:lnTo>
                        <a:pt x="1904" y="1073"/>
                      </a:lnTo>
                      <a:lnTo>
                        <a:pt x="1904" y="1075"/>
                      </a:lnTo>
                      <a:lnTo>
                        <a:pt x="1904" y="1078"/>
                      </a:lnTo>
                      <a:lnTo>
                        <a:pt x="1906" y="1078"/>
                      </a:lnTo>
                      <a:lnTo>
                        <a:pt x="1909" y="1078"/>
                      </a:lnTo>
                      <a:lnTo>
                        <a:pt x="1913" y="1078"/>
                      </a:lnTo>
                      <a:lnTo>
                        <a:pt x="1916" y="1078"/>
                      </a:lnTo>
                      <a:lnTo>
                        <a:pt x="1918" y="1078"/>
                      </a:lnTo>
                      <a:lnTo>
                        <a:pt x="1920" y="1078"/>
                      </a:lnTo>
                      <a:lnTo>
                        <a:pt x="1923" y="1078"/>
                      </a:lnTo>
                      <a:lnTo>
                        <a:pt x="1925" y="1078"/>
                      </a:lnTo>
                      <a:lnTo>
                        <a:pt x="1928" y="1078"/>
                      </a:lnTo>
                      <a:lnTo>
                        <a:pt x="1928" y="1078"/>
                      </a:lnTo>
                      <a:lnTo>
                        <a:pt x="1930" y="1078"/>
                      </a:lnTo>
                      <a:lnTo>
                        <a:pt x="1932" y="1078"/>
                      </a:lnTo>
                      <a:lnTo>
                        <a:pt x="1935" y="1078"/>
                      </a:lnTo>
                      <a:lnTo>
                        <a:pt x="1937" y="1078"/>
                      </a:lnTo>
                      <a:lnTo>
                        <a:pt x="1942" y="1078"/>
                      </a:lnTo>
                      <a:lnTo>
                        <a:pt x="1944" y="1078"/>
                      </a:lnTo>
                      <a:lnTo>
                        <a:pt x="1970" y="1078"/>
                      </a:lnTo>
                      <a:lnTo>
                        <a:pt x="1970" y="1094"/>
                      </a:lnTo>
                      <a:lnTo>
                        <a:pt x="1970" y="1104"/>
                      </a:lnTo>
                      <a:lnTo>
                        <a:pt x="1970" y="1108"/>
                      </a:lnTo>
                      <a:lnTo>
                        <a:pt x="1958" y="1125"/>
                      </a:lnTo>
                      <a:lnTo>
                        <a:pt x="1944" y="1146"/>
                      </a:lnTo>
                      <a:lnTo>
                        <a:pt x="1930" y="1167"/>
                      </a:lnTo>
                      <a:lnTo>
                        <a:pt x="1928" y="1172"/>
                      </a:lnTo>
                      <a:lnTo>
                        <a:pt x="1923" y="1179"/>
                      </a:lnTo>
                      <a:lnTo>
                        <a:pt x="1916" y="1184"/>
                      </a:lnTo>
                      <a:lnTo>
                        <a:pt x="1887" y="1212"/>
                      </a:lnTo>
                      <a:lnTo>
                        <a:pt x="1887" y="1219"/>
                      </a:lnTo>
                      <a:lnTo>
                        <a:pt x="1885" y="1236"/>
                      </a:lnTo>
                      <a:lnTo>
                        <a:pt x="1878" y="1300"/>
                      </a:lnTo>
                      <a:lnTo>
                        <a:pt x="1878" y="1302"/>
                      </a:lnTo>
                      <a:lnTo>
                        <a:pt x="1880" y="1309"/>
                      </a:lnTo>
                      <a:lnTo>
                        <a:pt x="1883" y="1309"/>
                      </a:lnTo>
                      <a:lnTo>
                        <a:pt x="1902" y="1342"/>
                      </a:lnTo>
                      <a:lnTo>
                        <a:pt x="1906" y="1349"/>
                      </a:lnTo>
                      <a:lnTo>
                        <a:pt x="1906" y="1352"/>
                      </a:lnTo>
                      <a:lnTo>
                        <a:pt x="1906" y="1352"/>
                      </a:lnTo>
                      <a:lnTo>
                        <a:pt x="1916" y="1404"/>
                      </a:lnTo>
                      <a:lnTo>
                        <a:pt x="1918" y="1418"/>
                      </a:lnTo>
                      <a:lnTo>
                        <a:pt x="1920" y="1423"/>
                      </a:lnTo>
                      <a:lnTo>
                        <a:pt x="1930" y="1432"/>
                      </a:lnTo>
                      <a:lnTo>
                        <a:pt x="1928" y="1432"/>
                      </a:lnTo>
                      <a:lnTo>
                        <a:pt x="1909" y="1432"/>
                      </a:lnTo>
                      <a:lnTo>
                        <a:pt x="1873" y="1432"/>
                      </a:lnTo>
                      <a:lnTo>
                        <a:pt x="1833" y="1432"/>
                      </a:lnTo>
                      <a:lnTo>
                        <a:pt x="1833" y="1427"/>
                      </a:lnTo>
                      <a:lnTo>
                        <a:pt x="1833" y="1423"/>
                      </a:lnTo>
                      <a:lnTo>
                        <a:pt x="1831" y="1423"/>
                      </a:lnTo>
                      <a:lnTo>
                        <a:pt x="1828" y="1423"/>
                      </a:lnTo>
                      <a:lnTo>
                        <a:pt x="1819" y="1434"/>
                      </a:lnTo>
                      <a:lnTo>
                        <a:pt x="1814" y="1441"/>
                      </a:lnTo>
                      <a:lnTo>
                        <a:pt x="1814" y="1446"/>
                      </a:lnTo>
                      <a:lnTo>
                        <a:pt x="1814" y="1453"/>
                      </a:lnTo>
                      <a:lnTo>
                        <a:pt x="1814" y="1465"/>
                      </a:lnTo>
                      <a:lnTo>
                        <a:pt x="1816" y="1493"/>
                      </a:lnTo>
                      <a:lnTo>
                        <a:pt x="1816" y="1529"/>
                      </a:lnTo>
                      <a:lnTo>
                        <a:pt x="1814" y="1621"/>
                      </a:lnTo>
                      <a:lnTo>
                        <a:pt x="1814" y="1645"/>
                      </a:lnTo>
                      <a:lnTo>
                        <a:pt x="1814" y="1803"/>
                      </a:lnTo>
                      <a:lnTo>
                        <a:pt x="1814" y="1848"/>
                      </a:lnTo>
                      <a:lnTo>
                        <a:pt x="1814" y="1857"/>
                      </a:lnTo>
                      <a:lnTo>
                        <a:pt x="1814" y="1893"/>
                      </a:lnTo>
                      <a:lnTo>
                        <a:pt x="1814" y="1973"/>
                      </a:lnTo>
                      <a:lnTo>
                        <a:pt x="1814" y="1975"/>
                      </a:lnTo>
                      <a:lnTo>
                        <a:pt x="1814" y="1980"/>
                      </a:lnTo>
                      <a:lnTo>
                        <a:pt x="1814" y="1987"/>
                      </a:lnTo>
                      <a:lnTo>
                        <a:pt x="1800" y="1987"/>
                      </a:lnTo>
                      <a:lnTo>
                        <a:pt x="1795" y="1987"/>
                      </a:lnTo>
                      <a:lnTo>
                        <a:pt x="1765" y="1987"/>
                      </a:lnTo>
                      <a:lnTo>
                        <a:pt x="1703" y="1985"/>
                      </a:lnTo>
                      <a:lnTo>
                        <a:pt x="1701" y="1985"/>
                      </a:lnTo>
                      <a:lnTo>
                        <a:pt x="1694" y="1985"/>
                      </a:lnTo>
                      <a:lnTo>
                        <a:pt x="1689" y="1982"/>
                      </a:lnTo>
                      <a:lnTo>
                        <a:pt x="1689" y="1985"/>
                      </a:lnTo>
                      <a:lnTo>
                        <a:pt x="1651" y="1985"/>
                      </a:lnTo>
                      <a:lnTo>
                        <a:pt x="1637" y="1985"/>
                      </a:lnTo>
                      <a:lnTo>
                        <a:pt x="1637" y="1978"/>
                      </a:lnTo>
                      <a:lnTo>
                        <a:pt x="1637" y="1973"/>
                      </a:lnTo>
                      <a:lnTo>
                        <a:pt x="1637" y="1966"/>
                      </a:lnTo>
                      <a:lnTo>
                        <a:pt x="1637" y="1954"/>
                      </a:lnTo>
                      <a:lnTo>
                        <a:pt x="1637" y="1938"/>
                      </a:lnTo>
                      <a:lnTo>
                        <a:pt x="1637" y="1923"/>
                      </a:lnTo>
                      <a:lnTo>
                        <a:pt x="1637" y="1907"/>
                      </a:lnTo>
                      <a:lnTo>
                        <a:pt x="1637" y="1883"/>
                      </a:lnTo>
                      <a:lnTo>
                        <a:pt x="1635" y="1860"/>
                      </a:lnTo>
                      <a:lnTo>
                        <a:pt x="1635" y="1843"/>
                      </a:lnTo>
                      <a:lnTo>
                        <a:pt x="1635" y="1827"/>
                      </a:lnTo>
                      <a:lnTo>
                        <a:pt x="1635" y="1810"/>
                      </a:lnTo>
                      <a:lnTo>
                        <a:pt x="1635" y="1803"/>
                      </a:lnTo>
                      <a:lnTo>
                        <a:pt x="1564" y="1803"/>
                      </a:lnTo>
                      <a:lnTo>
                        <a:pt x="1531" y="1803"/>
                      </a:lnTo>
                      <a:lnTo>
                        <a:pt x="1493" y="1803"/>
                      </a:lnTo>
                      <a:lnTo>
                        <a:pt x="1453" y="1803"/>
                      </a:lnTo>
                      <a:lnTo>
                        <a:pt x="1450" y="1803"/>
                      </a:lnTo>
                      <a:lnTo>
                        <a:pt x="1450" y="1815"/>
                      </a:lnTo>
                      <a:lnTo>
                        <a:pt x="1450" y="1836"/>
                      </a:lnTo>
                      <a:lnTo>
                        <a:pt x="1450" y="1857"/>
                      </a:lnTo>
                      <a:lnTo>
                        <a:pt x="1450" y="1888"/>
                      </a:lnTo>
                      <a:lnTo>
                        <a:pt x="1450" y="1919"/>
                      </a:lnTo>
                      <a:lnTo>
                        <a:pt x="1450" y="1952"/>
                      </a:lnTo>
                      <a:lnTo>
                        <a:pt x="1450" y="1980"/>
                      </a:lnTo>
                      <a:lnTo>
                        <a:pt x="1450" y="1985"/>
                      </a:lnTo>
                      <a:lnTo>
                        <a:pt x="1441" y="1985"/>
                      </a:lnTo>
                      <a:lnTo>
                        <a:pt x="1420" y="1985"/>
                      </a:lnTo>
                      <a:lnTo>
                        <a:pt x="1398" y="1985"/>
                      </a:lnTo>
                      <a:lnTo>
                        <a:pt x="1375" y="1985"/>
                      </a:lnTo>
                      <a:lnTo>
                        <a:pt x="1365" y="1985"/>
                      </a:lnTo>
                      <a:lnTo>
                        <a:pt x="1361" y="1985"/>
                      </a:lnTo>
                      <a:lnTo>
                        <a:pt x="1354" y="1985"/>
                      </a:lnTo>
                      <a:lnTo>
                        <a:pt x="1337" y="1985"/>
                      </a:lnTo>
                      <a:lnTo>
                        <a:pt x="1316" y="1987"/>
                      </a:lnTo>
                      <a:lnTo>
                        <a:pt x="1271" y="1987"/>
                      </a:lnTo>
                      <a:lnTo>
                        <a:pt x="1266" y="1987"/>
                      </a:lnTo>
                      <a:lnTo>
                        <a:pt x="1254" y="1987"/>
                      </a:lnTo>
                      <a:lnTo>
                        <a:pt x="1247" y="1987"/>
                      </a:lnTo>
                      <a:lnTo>
                        <a:pt x="1238" y="1987"/>
                      </a:lnTo>
                      <a:lnTo>
                        <a:pt x="1235" y="1987"/>
                      </a:lnTo>
                      <a:lnTo>
                        <a:pt x="1224" y="1987"/>
                      </a:lnTo>
                      <a:lnTo>
                        <a:pt x="1209" y="1987"/>
                      </a:lnTo>
                      <a:lnTo>
                        <a:pt x="1195" y="1987"/>
                      </a:lnTo>
                      <a:lnTo>
                        <a:pt x="1181" y="1987"/>
                      </a:lnTo>
                      <a:lnTo>
                        <a:pt x="1174" y="1987"/>
                      </a:lnTo>
                      <a:lnTo>
                        <a:pt x="1160" y="1987"/>
                      </a:lnTo>
                      <a:lnTo>
                        <a:pt x="1143" y="1987"/>
                      </a:lnTo>
                      <a:lnTo>
                        <a:pt x="1129" y="1987"/>
                      </a:lnTo>
                      <a:lnTo>
                        <a:pt x="1122" y="1987"/>
                      </a:lnTo>
                      <a:lnTo>
                        <a:pt x="1105" y="1987"/>
                      </a:lnTo>
                      <a:lnTo>
                        <a:pt x="1089" y="1987"/>
                      </a:lnTo>
                      <a:lnTo>
                        <a:pt x="1049" y="1987"/>
                      </a:lnTo>
                      <a:lnTo>
                        <a:pt x="1039" y="1987"/>
                      </a:lnTo>
                      <a:lnTo>
                        <a:pt x="1011" y="1987"/>
                      </a:lnTo>
                      <a:lnTo>
                        <a:pt x="1006" y="1987"/>
                      </a:lnTo>
                      <a:lnTo>
                        <a:pt x="1002" y="1987"/>
                      </a:lnTo>
                      <a:lnTo>
                        <a:pt x="994" y="1985"/>
                      </a:lnTo>
                      <a:lnTo>
                        <a:pt x="990" y="1985"/>
                      </a:lnTo>
                      <a:lnTo>
                        <a:pt x="985" y="1985"/>
                      </a:lnTo>
                      <a:lnTo>
                        <a:pt x="978" y="1985"/>
                      </a:lnTo>
                      <a:lnTo>
                        <a:pt x="976" y="1985"/>
                      </a:lnTo>
                      <a:lnTo>
                        <a:pt x="971" y="1982"/>
                      </a:lnTo>
                      <a:lnTo>
                        <a:pt x="957" y="1982"/>
                      </a:lnTo>
                      <a:lnTo>
                        <a:pt x="952" y="1982"/>
                      </a:lnTo>
                      <a:lnTo>
                        <a:pt x="945" y="1982"/>
                      </a:lnTo>
                      <a:lnTo>
                        <a:pt x="940" y="1982"/>
                      </a:lnTo>
                      <a:lnTo>
                        <a:pt x="938" y="1982"/>
                      </a:lnTo>
                      <a:lnTo>
                        <a:pt x="935" y="1982"/>
                      </a:lnTo>
                      <a:lnTo>
                        <a:pt x="933" y="1980"/>
                      </a:lnTo>
                      <a:lnTo>
                        <a:pt x="931" y="1980"/>
                      </a:lnTo>
                      <a:lnTo>
                        <a:pt x="928" y="1980"/>
                      </a:lnTo>
                      <a:lnTo>
                        <a:pt x="926" y="1980"/>
                      </a:lnTo>
                      <a:lnTo>
                        <a:pt x="924" y="1980"/>
                      </a:lnTo>
                      <a:lnTo>
                        <a:pt x="924" y="1978"/>
                      </a:lnTo>
                      <a:lnTo>
                        <a:pt x="921" y="1978"/>
                      </a:lnTo>
                      <a:lnTo>
                        <a:pt x="919" y="1978"/>
                      </a:lnTo>
                      <a:lnTo>
                        <a:pt x="917" y="1975"/>
                      </a:lnTo>
                      <a:lnTo>
                        <a:pt x="914" y="1975"/>
                      </a:lnTo>
                      <a:lnTo>
                        <a:pt x="914" y="1973"/>
                      </a:lnTo>
                      <a:lnTo>
                        <a:pt x="912" y="1973"/>
                      </a:lnTo>
                      <a:lnTo>
                        <a:pt x="909" y="1973"/>
                      </a:lnTo>
                      <a:lnTo>
                        <a:pt x="907" y="1971"/>
                      </a:lnTo>
                      <a:lnTo>
                        <a:pt x="907" y="1968"/>
                      </a:lnTo>
                      <a:lnTo>
                        <a:pt x="905" y="1966"/>
                      </a:lnTo>
                      <a:lnTo>
                        <a:pt x="905" y="1964"/>
                      </a:lnTo>
                      <a:lnTo>
                        <a:pt x="902" y="1964"/>
                      </a:lnTo>
                      <a:lnTo>
                        <a:pt x="902" y="1961"/>
                      </a:lnTo>
                      <a:lnTo>
                        <a:pt x="900" y="1959"/>
                      </a:lnTo>
                      <a:lnTo>
                        <a:pt x="900" y="1956"/>
                      </a:lnTo>
                      <a:lnTo>
                        <a:pt x="898" y="1954"/>
                      </a:lnTo>
                      <a:lnTo>
                        <a:pt x="898" y="1952"/>
                      </a:lnTo>
                      <a:lnTo>
                        <a:pt x="888" y="1933"/>
                      </a:lnTo>
                      <a:lnTo>
                        <a:pt x="886" y="1928"/>
                      </a:lnTo>
                      <a:lnTo>
                        <a:pt x="879" y="1916"/>
                      </a:lnTo>
                      <a:lnTo>
                        <a:pt x="874" y="1907"/>
                      </a:lnTo>
                      <a:lnTo>
                        <a:pt x="872" y="1900"/>
                      </a:lnTo>
                      <a:lnTo>
                        <a:pt x="853" y="1864"/>
                      </a:lnTo>
                      <a:lnTo>
                        <a:pt x="850" y="1860"/>
                      </a:lnTo>
                      <a:lnTo>
                        <a:pt x="850" y="1860"/>
                      </a:lnTo>
                      <a:lnTo>
                        <a:pt x="853" y="1857"/>
                      </a:lnTo>
                      <a:lnTo>
                        <a:pt x="907" y="1855"/>
                      </a:lnTo>
                      <a:lnTo>
                        <a:pt x="907" y="1850"/>
                      </a:lnTo>
                      <a:lnTo>
                        <a:pt x="907" y="1803"/>
                      </a:lnTo>
                      <a:lnTo>
                        <a:pt x="907" y="1758"/>
                      </a:lnTo>
                      <a:lnTo>
                        <a:pt x="907" y="1713"/>
                      </a:lnTo>
                      <a:lnTo>
                        <a:pt x="909" y="1623"/>
                      </a:lnTo>
                      <a:lnTo>
                        <a:pt x="909" y="1612"/>
                      </a:lnTo>
                      <a:lnTo>
                        <a:pt x="909" y="1597"/>
                      </a:lnTo>
                      <a:lnTo>
                        <a:pt x="909" y="1578"/>
                      </a:lnTo>
                      <a:lnTo>
                        <a:pt x="893" y="1578"/>
                      </a:lnTo>
                      <a:lnTo>
                        <a:pt x="879" y="1578"/>
                      </a:lnTo>
                      <a:lnTo>
                        <a:pt x="865" y="1578"/>
                      </a:lnTo>
                      <a:lnTo>
                        <a:pt x="865" y="1569"/>
                      </a:lnTo>
                      <a:lnTo>
                        <a:pt x="865" y="1555"/>
                      </a:lnTo>
                      <a:lnTo>
                        <a:pt x="865" y="1534"/>
                      </a:lnTo>
                      <a:lnTo>
                        <a:pt x="874" y="1534"/>
                      </a:lnTo>
                      <a:lnTo>
                        <a:pt x="869" y="1522"/>
                      </a:lnTo>
                      <a:lnTo>
                        <a:pt x="848" y="1517"/>
                      </a:lnTo>
                      <a:lnTo>
                        <a:pt x="815" y="1517"/>
                      </a:lnTo>
                      <a:lnTo>
                        <a:pt x="810" y="1517"/>
                      </a:lnTo>
                      <a:lnTo>
                        <a:pt x="808" y="1517"/>
                      </a:lnTo>
                      <a:lnTo>
                        <a:pt x="780" y="1517"/>
                      </a:lnTo>
                      <a:lnTo>
                        <a:pt x="777" y="1517"/>
                      </a:lnTo>
                      <a:lnTo>
                        <a:pt x="772" y="1517"/>
                      </a:lnTo>
                      <a:lnTo>
                        <a:pt x="770" y="1517"/>
                      </a:lnTo>
                      <a:lnTo>
                        <a:pt x="765" y="1517"/>
                      </a:lnTo>
                      <a:lnTo>
                        <a:pt x="763" y="1517"/>
                      </a:lnTo>
                      <a:lnTo>
                        <a:pt x="754" y="1517"/>
                      </a:lnTo>
                      <a:lnTo>
                        <a:pt x="730" y="1512"/>
                      </a:lnTo>
                      <a:lnTo>
                        <a:pt x="730" y="1491"/>
                      </a:lnTo>
                      <a:lnTo>
                        <a:pt x="732" y="1491"/>
                      </a:lnTo>
                      <a:lnTo>
                        <a:pt x="732" y="1489"/>
                      </a:lnTo>
                      <a:lnTo>
                        <a:pt x="735" y="1484"/>
                      </a:lnTo>
                      <a:lnTo>
                        <a:pt x="735" y="1477"/>
                      </a:lnTo>
                      <a:lnTo>
                        <a:pt x="735" y="1475"/>
                      </a:lnTo>
                      <a:lnTo>
                        <a:pt x="735" y="1470"/>
                      </a:lnTo>
                      <a:lnTo>
                        <a:pt x="735" y="1467"/>
                      </a:lnTo>
                      <a:lnTo>
                        <a:pt x="735" y="1465"/>
                      </a:lnTo>
                      <a:lnTo>
                        <a:pt x="735" y="1465"/>
                      </a:lnTo>
                      <a:lnTo>
                        <a:pt x="735" y="1463"/>
                      </a:lnTo>
                      <a:lnTo>
                        <a:pt x="735" y="1458"/>
                      </a:lnTo>
                      <a:lnTo>
                        <a:pt x="735" y="1453"/>
                      </a:lnTo>
                      <a:lnTo>
                        <a:pt x="735" y="1451"/>
                      </a:lnTo>
                      <a:lnTo>
                        <a:pt x="735" y="1444"/>
                      </a:lnTo>
                      <a:lnTo>
                        <a:pt x="730" y="1444"/>
                      </a:lnTo>
                      <a:lnTo>
                        <a:pt x="718" y="1444"/>
                      </a:lnTo>
                      <a:lnTo>
                        <a:pt x="713" y="1444"/>
                      </a:lnTo>
                      <a:lnTo>
                        <a:pt x="711" y="1444"/>
                      </a:lnTo>
                      <a:lnTo>
                        <a:pt x="704" y="1444"/>
                      </a:lnTo>
                      <a:lnTo>
                        <a:pt x="683" y="1444"/>
                      </a:lnTo>
                      <a:lnTo>
                        <a:pt x="652" y="1444"/>
                      </a:lnTo>
                      <a:lnTo>
                        <a:pt x="640" y="1444"/>
                      </a:lnTo>
                      <a:lnTo>
                        <a:pt x="638" y="1444"/>
                      </a:lnTo>
                      <a:lnTo>
                        <a:pt x="621" y="1444"/>
                      </a:lnTo>
                      <a:lnTo>
                        <a:pt x="612" y="1444"/>
                      </a:lnTo>
                      <a:lnTo>
                        <a:pt x="607" y="1444"/>
                      </a:lnTo>
                      <a:lnTo>
                        <a:pt x="593" y="1444"/>
                      </a:lnTo>
                      <a:lnTo>
                        <a:pt x="581" y="1444"/>
                      </a:lnTo>
                      <a:lnTo>
                        <a:pt x="548" y="1444"/>
                      </a:lnTo>
                      <a:lnTo>
                        <a:pt x="548" y="1489"/>
                      </a:lnTo>
                      <a:lnTo>
                        <a:pt x="548" y="1493"/>
                      </a:lnTo>
                      <a:lnTo>
                        <a:pt x="572" y="1493"/>
                      </a:lnTo>
                      <a:lnTo>
                        <a:pt x="572" y="1534"/>
                      </a:lnTo>
                      <a:lnTo>
                        <a:pt x="569" y="1534"/>
                      </a:lnTo>
                      <a:lnTo>
                        <a:pt x="548" y="1534"/>
                      </a:lnTo>
                      <a:lnTo>
                        <a:pt x="548" y="1626"/>
                      </a:lnTo>
                      <a:lnTo>
                        <a:pt x="503" y="1626"/>
                      </a:lnTo>
                      <a:lnTo>
                        <a:pt x="458" y="1626"/>
                      </a:lnTo>
                      <a:lnTo>
                        <a:pt x="413" y="1626"/>
                      </a:lnTo>
                      <a:lnTo>
                        <a:pt x="413" y="1671"/>
                      </a:lnTo>
                      <a:lnTo>
                        <a:pt x="413" y="1715"/>
                      </a:lnTo>
                      <a:lnTo>
                        <a:pt x="413" y="1760"/>
                      </a:lnTo>
                      <a:lnTo>
                        <a:pt x="413" y="1793"/>
                      </a:lnTo>
                      <a:lnTo>
                        <a:pt x="406" y="1793"/>
                      </a:lnTo>
                      <a:lnTo>
                        <a:pt x="402" y="1793"/>
                      </a:lnTo>
                      <a:lnTo>
                        <a:pt x="394" y="1793"/>
                      </a:lnTo>
                      <a:lnTo>
                        <a:pt x="390" y="1793"/>
                      </a:lnTo>
                      <a:lnTo>
                        <a:pt x="376" y="1793"/>
                      </a:lnTo>
                      <a:lnTo>
                        <a:pt x="364" y="1777"/>
                      </a:lnTo>
                      <a:lnTo>
                        <a:pt x="357" y="1765"/>
                      </a:lnTo>
                      <a:lnTo>
                        <a:pt x="354" y="1763"/>
                      </a:lnTo>
                      <a:lnTo>
                        <a:pt x="352" y="1758"/>
                      </a:lnTo>
                      <a:lnTo>
                        <a:pt x="350" y="1753"/>
                      </a:lnTo>
                      <a:lnTo>
                        <a:pt x="347" y="1749"/>
                      </a:lnTo>
                      <a:lnTo>
                        <a:pt x="345" y="1746"/>
                      </a:lnTo>
                      <a:lnTo>
                        <a:pt x="340" y="1741"/>
                      </a:lnTo>
                      <a:lnTo>
                        <a:pt x="338" y="1734"/>
                      </a:lnTo>
                      <a:lnTo>
                        <a:pt x="333" y="1727"/>
                      </a:lnTo>
                      <a:lnTo>
                        <a:pt x="331" y="1723"/>
                      </a:lnTo>
                      <a:lnTo>
                        <a:pt x="328" y="1720"/>
                      </a:lnTo>
                      <a:lnTo>
                        <a:pt x="317" y="1708"/>
                      </a:lnTo>
                      <a:lnTo>
                        <a:pt x="309" y="1699"/>
                      </a:lnTo>
                      <a:lnTo>
                        <a:pt x="300" y="1692"/>
                      </a:lnTo>
                      <a:lnTo>
                        <a:pt x="298" y="1689"/>
                      </a:lnTo>
                      <a:lnTo>
                        <a:pt x="288" y="1682"/>
                      </a:lnTo>
                      <a:lnTo>
                        <a:pt x="279" y="1671"/>
                      </a:lnTo>
                      <a:lnTo>
                        <a:pt x="272" y="1664"/>
                      </a:lnTo>
                      <a:lnTo>
                        <a:pt x="269" y="1661"/>
                      </a:lnTo>
                      <a:lnTo>
                        <a:pt x="262" y="1656"/>
                      </a:lnTo>
                      <a:lnTo>
                        <a:pt x="255" y="1649"/>
                      </a:lnTo>
                      <a:lnTo>
                        <a:pt x="255" y="1647"/>
                      </a:lnTo>
                      <a:lnTo>
                        <a:pt x="253" y="1647"/>
                      </a:lnTo>
                      <a:lnTo>
                        <a:pt x="250" y="1642"/>
                      </a:lnTo>
                      <a:lnTo>
                        <a:pt x="246" y="1640"/>
                      </a:lnTo>
                      <a:lnTo>
                        <a:pt x="243" y="1638"/>
                      </a:lnTo>
                      <a:lnTo>
                        <a:pt x="243" y="1635"/>
                      </a:lnTo>
                      <a:lnTo>
                        <a:pt x="241" y="1635"/>
                      </a:lnTo>
                      <a:lnTo>
                        <a:pt x="241" y="1635"/>
                      </a:lnTo>
                      <a:lnTo>
                        <a:pt x="239" y="1635"/>
                      </a:lnTo>
                      <a:lnTo>
                        <a:pt x="236" y="1635"/>
                      </a:lnTo>
                      <a:lnTo>
                        <a:pt x="236" y="1633"/>
                      </a:lnTo>
                      <a:lnTo>
                        <a:pt x="234" y="1633"/>
                      </a:lnTo>
                      <a:lnTo>
                        <a:pt x="234" y="1630"/>
                      </a:lnTo>
                      <a:lnTo>
                        <a:pt x="231" y="1630"/>
                      </a:lnTo>
                      <a:lnTo>
                        <a:pt x="229" y="1630"/>
                      </a:lnTo>
                      <a:lnTo>
                        <a:pt x="227" y="1628"/>
                      </a:lnTo>
                      <a:lnTo>
                        <a:pt x="224" y="1628"/>
                      </a:lnTo>
                      <a:lnTo>
                        <a:pt x="224" y="1628"/>
                      </a:lnTo>
                      <a:lnTo>
                        <a:pt x="222" y="1628"/>
                      </a:lnTo>
                      <a:lnTo>
                        <a:pt x="222" y="1626"/>
                      </a:lnTo>
                      <a:lnTo>
                        <a:pt x="220" y="1626"/>
                      </a:lnTo>
                      <a:lnTo>
                        <a:pt x="217" y="1626"/>
                      </a:lnTo>
                      <a:lnTo>
                        <a:pt x="206" y="1626"/>
                      </a:lnTo>
                      <a:lnTo>
                        <a:pt x="201" y="1626"/>
                      </a:lnTo>
                      <a:lnTo>
                        <a:pt x="194" y="1626"/>
                      </a:lnTo>
                      <a:lnTo>
                        <a:pt x="189" y="1626"/>
                      </a:lnTo>
                      <a:lnTo>
                        <a:pt x="168" y="1626"/>
                      </a:lnTo>
                      <a:lnTo>
                        <a:pt x="144" y="1626"/>
                      </a:lnTo>
                      <a:lnTo>
                        <a:pt x="125" y="1626"/>
                      </a:lnTo>
                      <a:lnTo>
                        <a:pt x="123" y="1626"/>
                      </a:lnTo>
                      <a:lnTo>
                        <a:pt x="116" y="1626"/>
                      </a:lnTo>
                      <a:lnTo>
                        <a:pt x="111" y="1626"/>
                      </a:lnTo>
                      <a:lnTo>
                        <a:pt x="111" y="1626"/>
                      </a:lnTo>
                      <a:lnTo>
                        <a:pt x="106" y="1626"/>
                      </a:lnTo>
                      <a:lnTo>
                        <a:pt x="99" y="1626"/>
                      </a:lnTo>
                      <a:lnTo>
                        <a:pt x="94" y="1626"/>
                      </a:lnTo>
                      <a:lnTo>
                        <a:pt x="92" y="1626"/>
                      </a:lnTo>
                      <a:lnTo>
                        <a:pt x="85" y="1626"/>
                      </a:lnTo>
                      <a:lnTo>
                        <a:pt x="76" y="1626"/>
                      </a:lnTo>
                      <a:lnTo>
                        <a:pt x="59" y="1626"/>
                      </a:lnTo>
                      <a:lnTo>
                        <a:pt x="57" y="1626"/>
                      </a:lnTo>
                      <a:lnTo>
                        <a:pt x="45" y="1626"/>
                      </a:lnTo>
                      <a:lnTo>
                        <a:pt x="28" y="1626"/>
                      </a:lnTo>
                      <a:lnTo>
                        <a:pt x="19" y="1626"/>
                      </a:lnTo>
                      <a:lnTo>
                        <a:pt x="17" y="1626"/>
                      </a:lnTo>
                      <a:lnTo>
                        <a:pt x="12" y="1626"/>
                      </a:lnTo>
                      <a:lnTo>
                        <a:pt x="7" y="1626"/>
                      </a:lnTo>
                      <a:lnTo>
                        <a:pt x="7" y="1623"/>
                      </a:lnTo>
                      <a:lnTo>
                        <a:pt x="7" y="1619"/>
                      </a:lnTo>
                      <a:lnTo>
                        <a:pt x="7" y="1612"/>
                      </a:lnTo>
                      <a:lnTo>
                        <a:pt x="7" y="1607"/>
                      </a:lnTo>
                      <a:lnTo>
                        <a:pt x="7" y="1597"/>
                      </a:lnTo>
                      <a:lnTo>
                        <a:pt x="7" y="1588"/>
                      </a:lnTo>
                      <a:lnTo>
                        <a:pt x="7" y="1578"/>
                      </a:lnTo>
                      <a:lnTo>
                        <a:pt x="7" y="1574"/>
                      </a:lnTo>
                      <a:lnTo>
                        <a:pt x="7" y="1571"/>
                      </a:lnTo>
                      <a:lnTo>
                        <a:pt x="7" y="1569"/>
                      </a:lnTo>
                      <a:lnTo>
                        <a:pt x="7" y="1567"/>
                      </a:lnTo>
                      <a:lnTo>
                        <a:pt x="7" y="1552"/>
                      </a:lnTo>
                      <a:lnTo>
                        <a:pt x="7" y="1545"/>
                      </a:lnTo>
                      <a:lnTo>
                        <a:pt x="7" y="1543"/>
                      </a:lnTo>
                      <a:lnTo>
                        <a:pt x="7" y="1541"/>
                      </a:lnTo>
                      <a:lnTo>
                        <a:pt x="7" y="1538"/>
                      </a:lnTo>
                      <a:lnTo>
                        <a:pt x="7" y="1534"/>
                      </a:lnTo>
                      <a:lnTo>
                        <a:pt x="7" y="1524"/>
                      </a:lnTo>
                      <a:lnTo>
                        <a:pt x="7" y="1515"/>
                      </a:lnTo>
                      <a:lnTo>
                        <a:pt x="7" y="1505"/>
                      </a:lnTo>
                      <a:lnTo>
                        <a:pt x="7" y="1493"/>
                      </a:lnTo>
                      <a:lnTo>
                        <a:pt x="7" y="1477"/>
                      </a:lnTo>
                      <a:lnTo>
                        <a:pt x="7" y="1475"/>
                      </a:lnTo>
                      <a:lnTo>
                        <a:pt x="7" y="1470"/>
                      </a:lnTo>
                      <a:lnTo>
                        <a:pt x="7" y="1467"/>
                      </a:lnTo>
                      <a:lnTo>
                        <a:pt x="7" y="1460"/>
                      </a:lnTo>
                      <a:lnTo>
                        <a:pt x="7" y="1451"/>
                      </a:lnTo>
                      <a:lnTo>
                        <a:pt x="7" y="1444"/>
                      </a:lnTo>
                      <a:lnTo>
                        <a:pt x="7" y="1432"/>
                      </a:lnTo>
                      <a:lnTo>
                        <a:pt x="7" y="1420"/>
                      </a:lnTo>
                      <a:lnTo>
                        <a:pt x="7" y="1411"/>
                      </a:lnTo>
                      <a:lnTo>
                        <a:pt x="7" y="1401"/>
                      </a:lnTo>
                      <a:lnTo>
                        <a:pt x="7" y="1389"/>
                      </a:lnTo>
                      <a:lnTo>
                        <a:pt x="7" y="1387"/>
                      </a:lnTo>
                      <a:lnTo>
                        <a:pt x="7" y="1380"/>
                      </a:lnTo>
                      <a:lnTo>
                        <a:pt x="7" y="1378"/>
                      </a:lnTo>
                      <a:lnTo>
                        <a:pt x="7" y="1375"/>
                      </a:lnTo>
                      <a:lnTo>
                        <a:pt x="7" y="1373"/>
                      </a:lnTo>
                      <a:lnTo>
                        <a:pt x="7" y="1359"/>
                      </a:lnTo>
                      <a:lnTo>
                        <a:pt x="7" y="1356"/>
                      </a:lnTo>
                      <a:lnTo>
                        <a:pt x="7" y="1354"/>
                      </a:lnTo>
                      <a:lnTo>
                        <a:pt x="7" y="1352"/>
                      </a:lnTo>
                      <a:lnTo>
                        <a:pt x="7" y="1352"/>
                      </a:lnTo>
                      <a:lnTo>
                        <a:pt x="7" y="1347"/>
                      </a:lnTo>
                      <a:lnTo>
                        <a:pt x="7" y="1340"/>
                      </a:lnTo>
                      <a:lnTo>
                        <a:pt x="7" y="1337"/>
                      </a:lnTo>
                      <a:lnTo>
                        <a:pt x="7" y="1333"/>
                      </a:lnTo>
                      <a:lnTo>
                        <a:pt x="7" y="1330"/>
                      </a:lnTo>
                      <a:lnTo>
                        <a:pt x="7" y="1321"/>
                      </a:lnTo>
                      <a:lnTo>
                        <a:pt x="7" y="1316"/>
                      </a:lnTo>
                      <a:lnTo>
                        <a:pt x="7" y="1314"/>
                      </a:lnTo>
                      <a:lnTo>
                        <a:pt x="7" y="1312"/>
                      </a:lnTo>
                      <a:lnTo>
                        <a:pt x="7" y="1300"/>
                      </a:lnTo>
                      <a:lnTo>
                        <a:pt x="7" y="1295"/>
                      </a:lnTo>
                      <a:lnTo>
                        <a:pt x="7" y="1295"/>
                      </a:lnTo>
                      <a:lnTo>
                        <a:pt x="7" y="1293"/>
                      </a:lnTo>
                      <a:lnTo>
                        <a:pt x="7" y="1283"/>
                      </a:lnTo>
                      <a:lnTo>
                        <a:pt x="7" y="1274"/>
                      </a:lnTo>
                      <a:lnTo>
                        <a:pt x="7" y="1271"/>
                      </a:lnTo>
                      <a:lnTo>
                        <a:pt x="7" y="1267"/>
                      </a:lnTo>
                      <a:lnTo>
                        <a:pt x="7" y="1264"/>
                      </a:lnTo>
                      <a:lnTo>
                        <a:pt x="7" y="1245"/>
                      </a:lnTo>
                      <a:lnTo>
                        <a:pt x="7" y="1238"/>
                      </a:lnTo>
                      <a:lnTo>
                        <a:pt x="7" y="1234"/>
                      </a:lnTo>
                      <a:lnTo>
                        <a:pt x="7" y="1231"/>
                      </a:lnTo>
                      <a:lnTo>
                        <a:pt x="7" y="1229"/>
                      </a:lnTo>
                      <a:lnTo>
                        <a:pt x="5" y="1210"/>
                      </a:lnTo>
                      <a:lnTo>
                        <a:pt x="5" y="1208"/>
                      </a:lnTo>
                      <a:lnTo>
                        <a:pt x="5" y="1205"/>
                      </a:lnTo>
                      <a:lnTo>
                        <a:pt x="5" y="1203"/>
                      </a:lnTo>
                      <a:lnTo>
                        <a:pt x="5" y="1193"/>
                      </a:lnTo>
                      <a:lnTo>
                        <a:pt x="7" y="1184"/>
                      </a:lnTo>
                      <a:lnTo>
                        <a:pt x="7" y="1182"/>
                      </a:lnTo>
                      <a:lnTo>
                        <a:pt x="7" y="1177"/>
                      </a:lnTo>
                      <a:lnTo>
                        <a:pt x="7" y="1174"/>
                      </a:lnTo>
                      <a:lnTo>
                        <a:pt x="5" y="1156"/>
                      </a:lnTo>
                      <a:lnTo>
                        <a:pt x="5" y="1151"/>
                      </a:lnTo>
                      <a:lnTo>
                        <a:pt x="5" y="1148"/>
                      </a:lnTo>
                      <a:lnTo>
                        <a:pt x="5" y="1146"/>
                      </a:lnTo>
                      <a:lnTo>
                        <a:pt x="5" y="1141"/>
                      </a:lnTo>
                      <a:lnTo>
                        <a:pt x="5" y="1139"/>
                      </a:lnTo>
                      <a:lnTo>
                        <a:pt x="5" y="1097"/>
                      </a:lnTo>
                      <a:lnTo>
                        <a:pt x="5" y="1094"/>
                      </a:lnTo>
                      <a:lnTo>
                        <a:pt x="7" y="1094"/>
                      </a:lnTo>
                      <a:lnTo>
                        <a:pt x="7" y="1097"/>
                      </a:lnTo>
                      <a:lnTo>
                        <a:pt x="19" y="1101"/>
                      </a:lnTo>
                      <a:lnTo>
                        <a:pt x="28" y="1104"/>
                      </a:lnTo>
                      <a:lnTo>
                        <a:pt x="31" y="1106"/>
                      </a:lnTo>
                      <a:lnTo>
                        <a:pt x="33" y="1106"/>
                      </a:lnTo>
                      <a:lnTo>
                        <a:pt x="38" y="1108"/>
                      </a:lnTo>
                      <a:lnTo>
                        <a:pt x="40" y="1111"/>
                      </a:lnTo>
                      <a:lnTo>
                        <a:pt x="47" y="1113"/>
                      </a:lnTo>
                      <a:lnTo>
                        <a:pt x="54" y="1115"/>
                      </a:lnTo>
                      <a:lnTo>
                        <a:pt x="59" y="1118"/>
                      </a:lnTo>
                      <a:lnTo>
                        <a:pt x="64" y="1120"/>
                      </a:lnTo>
                      <a:lnTo>
                        <a:pt x="85" y="1127"/>
                      </a:lnTo>
                      <a:lnTo>
                        <a:pt x="97" y="1132"/>
                      </a:lnTo>
                      <a:lnTo>
                        <a:pt x="99" y="1132"/>
                      </a:lnTo>
                      <a:lnTo>
                        <a:pt x="109" y="1137"/>
                      </a:lnTo>
                      <a:lnTo>
                        <a:pt x="111" y="1139"/>
                      </a:lnTo>
                      <a:lnTo>
                        <a:pt x="113" y="1139"/>
                      </a:lnTo>
                      <a:lnTo>
                        <a:pt x="120" y="1141"/>
                      </a:lnTo>
                      <a:lnTo>
                        <a:pt x="120" y="1144"/>
                      </a:lnTo>
                      <a:lnTo>
                        <a:pt x="125" y="1144"/>
                      </a:lnTo>
                      <a:lnTo>
                        <a:pt x="132" y="1148"/>
                      </a:lnTo>
                      <a:lnTo>
                        <a:pt x="135" y="1148"/>
                      </a:lnTo>
                      <a:lnTo>
                        <a:pt x="142" y="1151"/>
                      </a:lnTo>
                      <a:lnTo>
                        <a:pt x="142" y="1153"/>
                      </a:lnTo>
                      <a:lnTo>
                        <a:pt x="156" y="1158"/>
                      </a:lnTo>
                      <a:lnTo>
                        <a:pt x="158" y="1158"/>
                      </a:lnTo>
                      <a:lnTo>
                        <a:pt x="158" y="1160"/>
                      </a:lnTo>
                      <a:lnTo>
                        <a:pt x="165" y="1163"/>
                      </a:lnTo>
                      <a:lnTo>
                        <a:pt x="170" y="1165"/>
                      </a:lnTo>
                      <a:lnTo>
                        <a:pt x="184" y="1172"/>
                      </a:lnTo>
                      <a:lnTo>
                        <a:pt x="187" y="1172"/>
                      </a:lnTo>
                      <a:lnTo>
                        <a:pt x="191" y="1174"/>
                      </a:lnTo>
                      <a:lnTo>
                        <a:pt x="194" y="1174"/>
                      </a:lnTo>
                      <a:lnTo>
                        <a:pt x="198" y="1177"/>
                      </a:lnTo>
                      <a:lnTo>
                        <a:pt x="208" y="1182"/>
                      </a:lnTo>
                      <a:lnTo>
                        <a:pt x="213" y="1182"/>
                      </a:lnTo>
                      <a:lnTo>
                        <a:pt x="217" y="1184"/>
                      </a:lnTo>
                      <a:lnTo>
                        <a:pt x="222" y="1184"/>
                      </a:lnTo>
                      <a:lnTo>
                        <a:pt x="224" y="1186"/>
                      </a:lnTo>
                      <a:lnTo>
                        <a:pt x="229" y="1191"/>
                      </a:lnTo>
                      <a:lnTo>
                        <a:pt x="231" y="1191"/>
                      </a:lnTo>
                      <a:lnTo>
                        <a:pt x="231" y="1189"/>
                      </a:lnTo>
                      <a:lnTo>
                        <a:pt x="231" y="1186"/>
                      </a:lnTo>
                      <a:lnTo>
                        <a:pt x="231" y="1184"/>
                      </a:lnTo>
                      <a:lnTo>
                        <a:pt x="231" y="1182"/>
                      </a:lnTo>
                      <a:lnTo>
                        <a:pt x="231" y="1182"/>
                      </a:lnTo>
                      <a:lnTo>
                        <a:pt x="231" y="1179"/>
                      </a:lnTo>
                      <a:lnTo>
                        <a:pt x="231" y="1177"/>
                      </a:lnTo>
                      <a:lnTo>
                        <a:pt x="231" y="1174"/>
                      </a:lnTo>
                      <a:lnTo>
                        <a:pt x="231" y="1172"/>
                      </a:lnTo>
                      <a:lnTo>
                        <a:pt x="231" y="1170"/>
                      </a:lnTo>
                      <a:lnTo>
                        <a:pt x="234" y="1167"/>
                      </a:lnTo>
                      <a:lnTo>
                        <a:pt x="234" y="1165"/>
                      </a:lnTo>
                      <a:lnTo>
                        <a:pt x="234" y="1163"/>
                      </a:lnTo>
                      <a:lnTo>
                        <a:pt x="236" y="1160"/>
                      </a:lnTo>
                      <a:lnTo>
                        <a:pt x="236" y="1158"/>
                      </a:lnTo>
                      <a:lnTo>
                        <a:pt x="236" y="1156"/>
                      </a:lnTo>
                      <a:lnTo>
                        <a:pt x="239" y="1156"/>
                      </a:lnTo>
                      <a:lnTo>
                        <a:pt x="239" y="1153"/>
                      </a:lnTo>
                      <a:lnTo>
                        <a:pt x="241" y="1151"/>
                      </a:lnTo>
                      <a:lnTo>
                        <a:pt x="241" y="1148"/>
                      </a:lnTo>
                      <a:lnTo>
                        <a:pt x="243" y="1148"/>
                      </a:lnTo>
                      <a:lnTo>
                        <a:pt x="243" y="1146"/>
                      </a:lnTo>
                      <a:lnTo>
                        <a:pt x="246" y="1144"/>
                      </a:lnTo>
                      <a:lnTo>
                        <a:pt x="246" y="1141"/>
                      </a:lnTo>
                      <a:lnTo>
                        <a:pt x="248" y="1141"/>
                      </a:lnTo>
                      <a:lnTo>
                        <a:pt x="248" y="1139"/>
                      </a:lnTo>
                      <a:lnTo>
                        <a:pt x="250" y="1139"/>
                      </a:lnTo>
                      <a:lnTo>
                        <a:pt x="250" y="1137"/>
                      </a:lnTo>
                      <a:lnTo>
                        <a:pt x="253" y="1137"/>
                      </a:lnTo>
                      <a:lnTo>
                        <a:pt x="253" y="1134"/>
                      </a:lnTo>
                      <a:lnTo>
                        <a:pt x="257" y="1132"/>
                      </a:lnTo>
                      <a:lnTo>
                        <a:pt x="262" y="1127"/>
                      </a:lnTo>
                      <a:lnTo>
                        <a:pt x="265" y="1125"/>
                      </a:lnTo>
                      <a:lnTo>
                        <a:pt x="267" y="1125"/>
                      </a:lnTo>
                      <a:lnTo>
                        <a:pt x="267" y="1125"/>
                      </a:lnTo>
                      <a:lnTo>
                        <a:pt x="269" y="1125"/>
                      </a:lnTo>
                      <a:lnTo>
                        <a:pt x="269" y="1123"/>
                      </a:lnTo>
                      <a:lnTo>
                        <a:pt x="272" y="1123"/>
                      </a:lnTo>
                      <a:lnTo>
                        <a:pt x="272" y="1120"/>
                      </a:lnTo>
                      <a:lnTo>
                        <a:pt x="274" y="1118"/>
                      </a:lnTo>
                      <a:lnTo>
                        <a:pt x="274" y="1115"/>
                      </a:lnTo>
                      <a:lnTo>
                        <a:pt x="276" y="1115"/>
                      </a:lnTo>
                      <a:lnTo>
                        <a:pt x="276" y="1113"/>
                      </a:lnTo>
                      <a:lnTo>
                        <a:pt x="276" y="1111"/>
                      </a:lnTo>
                      <a:lnTo>
                        <a:pt x="276" y="1108"/>
                      </a:lnTo>
                      <a:lnTo>
                        <a:pt x="279" y="1108"/>
                      </a:lnTo>
                      <a:lnTo>
                        <a:pt x="279" y="1106"/>
                      </a:lnTo>
                      <a:lnTo>
                        <a:pt x="279" y="1104"/>
                      </a:lnTo>
                      <a:lnTo>
                        <a:pt x="279" y="1101"/>
                      </a:lnTo>
                      <a:lnTo>
                        <a:pt x="279" y="1099"/>
                      </a:lnTo>
                      <a:lnTo>
                        <a:pt x="279" y="1097"/>
                      </a:lnTo>
                      <a:lnTo>
                        <a:pt x="279" y="1094"/>
                      </a:lnTo>
                      <a:lnTo>
                        <a:pt x="279" y="1089"/>
                      </a:lnTo>
                      <a:lnTo>
                        <a:pt x="279" y="1082"/>
                      </a:lnTo>
                      <a:lnTo>
                        <a:pt x="279" y="1080"/>
                      </a:lnTo>
                      <a:lnTo>
                        <a:pt x="279" y="1078"/>
                      </a:lnTo>
                      <a:lnTo>
                        <a:pt x="279" y="1068"/>
                      </a:lnTo>
                      <a:lnTo>
                        <a:pt x="279" y="1068"/>
                      </a:lnTo>
                      <a:lnTo>
                        <a:pt x="279" y="1059"/>
                      </a:lnTo>
                      <a:lnTo>
                        <a:pt x="279" y="1056"/>
                      </a:lnTo>
                      <a:lnTo>
                        <a:pt x="279" y="1052"/>
                      </a:lnTo>
                      <a:lnTo>
                        <a:pt x="279" y="1049"/>
                      </a:lnTo>
                      <a:lnTo>
                        <a:pt x="279" y="1047"/>
                      </a:lnTo>
                      <a:lnTo>
                        <a:pt x="279" y="1035"/>
                      </a:lnTo>
                      <a:lnTo>
                        <a:pt x="279" y="1033"/>
                      </a:lnTo>
                      <a:lnTo>
                        <a:pt x="279" y="1028"/>
                      </a:lnTo>
                      <a:lnTo>
                        <a:pt x="279" y="1023"/>
                      </a:lnTo>
                      <a:lnTo>
                        <a:pt x="279" y="1016"/>
                      </a:lnTo>
                      <a:lnTo>
                        <a:pt x="279" y="1014"/>
                      </a:lnTo>
                      <a:lnTo>
                        <a:pt x="279" y="1007"/>
                      </a:lnTo>
                      <a:lnTo>
                        <a:pt x="279" y="1004"/>
                      </a:lnTo>
                      <a:lnTo>
                        <a:pt x="276" y="1000"/>
                      </a:lnTo>
                      <a:lnTo>
                        <a:pt x="276" y="995"/>
                      </a:lnTo>
                      <a:lnTo>
                        <a:pt x="276" y="993"/>
                      </a:lnTo>
                      <a:lnTo>
                        <a:pt x="276" y="990"/>
                      </a:lnTo>
                      <a:lnTo>
                        <a:pt x="276" y="988"/>
                      </a:lnTo>
                      <a:lnTo>
                        <a:pt x="276" y="983"/>
                      </a:lnTo>
                      <a:lnTo>
                        <a:pt x="276" y="974"/>
                      </a:lnTo>
                      <a:lnTo>
                        <a:pt x="276" y="969"/>
                      </a:lnTo>
                      <a:lnTo>
                        <a:pt x="276" y="967"/>
                      </a:lnTo>
                      <a:lnTo>
                        <a:pt x="276" y="960"/>
                      </a:lnTo>
                      <a:lnTo>
                        <a:pt x="276" y="957"/>
                      </a:lnTo>
                      <a:lnTo>
                        <a:pt x="276" y="955"/>
                      </a:lnTo>
                      <a:lnTo>
                        <a:pt x="276" y="952"/>
                      </a:lnTo>
                      <a:lnTo>
                        <a:pt x="276" y="950"/>
                      </a:lnTo>
                      <a:lnTo>
                        <a:pt x="276" y="943"/>
                      </a:lnTo>
                      <a:lnTo>
                        <a:pt x="276" y="938"/>
                      </a:lnTo>
                      <a:lnTo>
                        <a:pt x="276" y="936"/>
                      </a:lnTo>
                      <a:lnTo>
                        <a:pt x="276" y="931"/>
                      </a:lnTo>
                      <a:lnTo>
                        <a:pt x="276" y="929"/>
                      </a:lnTo>
                      <a:lnTo>
                        <a:pt x="276" y="926"/>
                      </a:lnTo>
                      <a:lnTo>
                        <a:pt x="276" y="922"/>
                      </a:lnTo>
                      <a:lnTo>
                        <a:pt x="276" y="915"/>
                      </a:lnTo>
                      <a:lnTo>
                        <a:pt x="276" y="905"/>
                      </a:lnTo>
                      <a:lnTo>
                        <a:pt x="276" y="903"/>
                      </a:lnTo>
                      <a:lnTo>
                        <a:pt x="276" y="900"/>
                      </a:lnTo>
                      <a:lnTo>
                        <a:pt x="276" y="858"/>
                      </a:lnTo>
                      <a:lnTo>
                        <a:pt x="276" y="851"/>
                      </a:lnTo>
                      <a:lnTo>
                        <a:pt x="276" y="841"/>
                      </a:lnTo>
                      <a:lnTo>
                        <a:pt x="276" y="827"/>
                      </a:lnTo>
                      <a:lnTo>
                        <a:pt x="276" y="825"/>
                      </a:lnTo>
                      <a:lnTo>
                        <a:pt x="276" y="813"/>
                      </a:lnTo>
                      <a:lnTo>
                        <a:pt x="276" y="801"/>
                      </a:lnTo>
                      <a:lnTo>
                        <a:pt x="276" y="794"/>
                      </a:lnTo>
                      <a:lnTo>
                        <a:pt x="276" y="789"/>
                      </a:lnTo>
                      <a:lnTo>
                        <a:pt x="276" y="778"/>
                      </a:lnTo>
                      <a:lnTo>
                        <a:pt x="276" y="766"/>
                      </a:lnTo>
                      <a:lnTo>
                        <a:pt x="276" y="752"/>
                      </a:lnTo>
                      <a:lnTo>
                        <a:pt x="276" y="740"/>
                      </a:lnTo>
                      <a:lnTo>
                        <a:pt x="276" y="735"/>
                      </a:lnTo>
                      <a:lnTo>
                        <a:pt x="276" y="730"/>
                      </a:lnTo>
                      <a:lnTo>
                        <a:pt x="274" y="723"/>
                      </a:lnTo>
                      <a:lnTo>
                        <a:pt x="274" y="721"/>
                      </a:lnTo>
                      <a:lnTo>
                        <a:pt x="274" y="716"/>
                      </a:lnTo>
                      <a:lnTo>
                        <a:pt x="274" y="711"/>
                      </a:lnTo>
                      <a:lnTo>
                        <a:pt x="274" y="702"/>
                      </a:lnTo>
                      <a:lnTo>
                        <a:pt x="274" y="697"/>
                      </a:lnTo>
                      <a:lnTo>
                        <a:pt x="274" y="690"/>
                      </a:lnTo>
                      <a:lnTo>
                        <a:pt x="274" y="678"/>
                      </a:lnTo>
                      <a:lnTo>
                        <a:pt x="274" y="671"/>
                      </a:lnTo>
                      <a:lnTo>
                        <a:pt x="274" y="659"/>
                      </a:lnTo>
                      <a:lnTo>
                        <a:pt x="274" y="657"/>
                      </a:lnTo>
                      <a:lnTo>
                        <a:pt x="274" y="650"/>
                      </a:lnTo>
                      <a:lnTo>
                        <a:pt x="274" y="638"/>
                      </a:lnTo>
                      <a:lnTo>
                        <a:pt x="274" y="631"/>
                      </a:lnTo>
                      <a:lnTo>
                        <a:pt x="274" y="582"/>
                      </a:lnTo>
                      <a:lnTo>
                        <a:pt x="274" y="565"/>
                      </a:lnTo>
                      <a:lnTo>
                        <a:pt x="274" y="560"/>
                      </a:lnTo>
                      <a:lnTo>
                        <a:pt x="274" y="558"/>
                      </a:lnTo>
                      <a:lnTo>
                        <a:pt x="274" y="556"/>
                      </a:lnTo>
                      <a:lnTo>
                        <a:pt x="274" y="553"/>
                      </a:lnTo>
                      <a:lnTo>
                        <a:pt x="274" y="544"/>
                      </a:lnTo>
                      <a:lnTo>
                        <a:pt x="269" y="544"/>
                      </a:lnTo>
                      <a:lnTo>
                        <a:pt x="265" y="544"/>
                      </a:lnTo>
                      <a:lnTo>
                        <a:pt x="260" y="544"/>
                      </a:lnTo>
                      <a:lnTo>
                        <a:pt x="260" y="546"/>
                      </a:lnTo>
                      <a:lnTo>
                        <a:pt x="257" y="548"/>
                      </a:lnTo>
                      <a:lnTo>
                        <a:pt x="255" y="548"/>
                      </a:lnTo>
                      <a:lnTo>
                        <a:pt x="253" y="548"/>
                      </a:lnTo>
                      <a:lnTo>
                        <a:pt x="250" y="551"/>
                      </a:lnTo>
                      <a:lnTo>
                        <a:pt x="246" y="553"/>
                      </a:lnTo>
                      <a:lnTo>
                        <a:pt x="241" y="556"/>
                      </a:lnTo>
                      <a:lnTo>
                        <a:pt x="236" y="556"/>
                      </a:lnTo>
                      <a:lnTo>
                        <a:pt x="231" y="558"/>
                      </a:lnTo>
                      <a:lnTo>
                        <a:pt x="227" y="558"/>
                      </a:lnTo>
                      <a:lnTo>
                        <a:pt x="220" y="563"/>
                      </a:lnTo>
                      <a:lnTo>
                        <a:pt x="208" y="567"/>
                      </a:lnTo>
                      <a:lnTo>
                        <a:pt x="206" y="567"/>
                      </a:lnTo>
                      <a:lnTo>
                        <a:pt x="196" y="572"/>
                      </a:lnTo>
                      <a:lnTo>
                        <a:pt x="182" y="577"/>
                      </a:lnTo>
                      <a:lnTo>
                        <a:pt x="170" y="582"/>
                      </a:lnTo>
                      <a:lnTo>
                        <a:pt x="170" y="584"/>
                      </a:lnTo>
                      <a:lnTo>
                        <a:pt x="163" y="586"/>
                      </a:lnTo>
                      <a:lnTo>
                        <a:pt x="156" y="589"/>
                      </a:lnTo>
                      <a:lnTo>
                        <a:pt x="154" y="591"/>
                      </a:lnTo>
                      <a:lnTo>
                        <a:pt x="151" y="591"/>
                      </a:lnTo>
                      <a:lnTo>
                        <a:pt x="146" y="593"/>
                      </a:lnTo>
                      <a:lnTo>
                        <a:pt x="139" y="596"/>
                      </a:lnTo>
                      <a:lnTo>
                        <a:pt x="132" y="600"/>
                      </a:lnTo>
                      <a:lnTo>
                        <a:pt x="125" y="603"/>
                      </a:lnTo>
                      <a:lnTo>
                        <a:pt x="123" y="603"/>
                      </a:lnTo>
                      <a:lnTo>
                        <a:pt x="116" y="605"/>
                      </a:lnTo>
                      <a:lnTo>
                        <a:pt x="113" y="608"/>
                      </a:lnTo>
                      <a:lnTo>
                        <a:pt x="111" y="608"/>
                      </a:lnTo>
                      <a:lnTo>
                        <a:pt x="109" y="610"/>
                      </a:lnTo>
                      <a:lnTo>
                        <a:pt x="106" y="612"/>
                      </a:lnTo>
                      <a:lnTo>
                        <a:pt x="104" y="612"/>
                      </a:lnTo>
                      <a:lnTo>
                        <a:pt x="102" y="612"/>
                      </a:lnTo>
                      <a:lnTo>
                        <a:pt x="102" y="615"/>
                      </a:lnTo>
                      <a:lnTo>
                        <a:pt x="99" y="615"/>
                      </a:lnTo>
                      <a:lnTo>
                        <a:pt x="97" y="615"/>
                      </a:lnTo>
                      <a:lnTo>
                        <a:pt x="94" y="615"/>
                      </a:lnTo>
                      <a:lnTo>
                        <a:pt x="92" y="615"/>
                      </a:lnTo>
                      <a:lnTo>
                        <a:pt x="90" y="615"/>
                      </a:lnTo>
                      <a:lnTo>
                        <a:pt x="87" y="615"/>
                      </a:lnTo>
                      <a:lnTo>
                        <a:pt x="78" y="617"/>
                      </a:lnTo>
                      <a:lnTo>
                        <a:pt x="71" y="617"/>
                      </a:lnTo>
                      <a:lnTo>
                        <a:pt x="69" y="617"/>
                      </a:lnTo>
                      <a:lnTo>
                        <a:pt x="61" y="617"/>
                      </a:lnTo>
                      <a:lnTo>
                        <a:pt x="57" y="617"/>
                      </a:lnTo>
                      <a:lnTo>
                        <a:pt x="54" y="617"/>
                      </a:lnTo>
                      <a:lnTo>
                        <a:pt x="50" y="619"/>
                      </a:lnTo>
                      <a:lnTo>
                        <a:pt x="43" y="619"/>
                      </a:lnTo>
                      <a:lnTo>
                        <a:pt x="35" y="619"/>
                      </a:lnTo>
                      <a:lnTo>
                        <a:pt x="28" y="622"/>
                      </a:lnTo>
                      <a:lnTo>
                        <a:pt x="26" y="622"/>
                      </a:lnTo>
                      <a:lnTo>
                        <a:pt x="19" y="622"/>
                      </a:lnTo>
                      <a:lnTo>
                        <a:pt x="14" y="622"/>
                      </a:lnTo>
                      <a:lnTo>
                        <a:pt x="7" y="624"/>
                      </a:lnTo>
                      <a:lnTo>
                        <a:pt x="5" y="624"/>
                      </a:lnTo>
                      <a:lnTo>
                        <a:pt x="2" y="624"/>
                      </a:lnTo>
                      <a:lnTo>
                        <a:pt x="2" y="622"/>
                      </a:lnTo>
                      <a:lnTo>
                        <a:pt x="2" y="617"/>
                      </a:lnTo>
                      <a:lnTo>
                        <a:pt x="2" y="612"/>
                      </a:lnTo>
                      <a:lnTo>
                        <a:pt x="2" y="603"/>
                      </a:lnTo>
                      <a:lnTo>
                        <a:pt x="2" y="589"/>
                      </a:lnTo>
                      <a:lnTo>
                        <a:pt x="2" y="584"/>
                      </a:lnTo>
                      <a:lnTo>
                        <a:pt x="0" y="579"/>
                      </a:lnTo>
                      <a:lnTo>
                        <a:pt x="0" y="574"/>
                      </a:lnTo>
                      <a:lnTo>
                        <a:pt x="0" y="563"/>
                      </a:lnTo>
                      <a:lnTo>
                        <a:pt x="0" y="558"/>
                      </a:lnTo>
                      <a:lnTo>
                        <a:pt x="0" y="541"/>
                      </a:lnTo>
                      <a:lnTo>
                        <a:pt x="0" y="534"/>
                      </a:lnTo>
                      <a:lnTo>
                        <a:pt x="0" y="525"/>
                      </a:lnTo>
                      <a:lnTo>
                        <a:pt x="0" y="520"/>
                      </a:lnTo>
                      <a:lnTo>
                        <a:pt x="0" y="515"/>
                      </a:lnTo>
                      <a:lnTo>
                        <a:pt x="0" y="513"/>
                      </a:lnTo>
                      <a:lnTo>
                        <a:pt x="0" y="508"/>
                      </a:lnTo>
                      <a:lnTo>
                        <a:pt x="0" y="506"/>
                      </a:lnTo>
                      <a:lnTo>
                        <a:pt x="0" y="501"/>
                      </a:lnTo>
                      <a:lnTo>
                        <a:pt x="0" y="501"/>
                      </a:lnTo>
                      <a:lnTo>
                        <a:pt x="0" y="496"/>
                      </a:lnTo>
                      <a:lnTo>
                        <a:pt x="0" y="494"/>
                      </a:lnTo>
                      <a:lnTo>
                        <a:pt x="0" y="492"/>
                      </a:lnTo>
                      <a:lnTo>
                        <a:pt x="0" y="489"/>
                      </a:lnTo>
                      <a:lnTo>
                        <a:pt x="0" y="485"/>
                      </a:lnTo>
                      <a:lnTo>
                        <a:pt x="0" y="480"/>
                      </a:lnTo>
                      <a:lnTo>
                        <a:pt x="0" y="478"/>
                      </a:lnTo>
                      <a:lnTo>
                        <a:pt x="0" y="475"/>
                      </a:lnTo>
                      <a:lnTo>
                        <a:pt x="0" y="473"/>
                      </a:lnTo>
                      <a:lnTo>
                        <a:pt x="0" y="470"/>
                      </a:lnTo>
                      <a:lnTo>
                        <a:pt x="0" y="468"/>
                      </a:lnTo>
                      <a:lnTo>
                        <a:pt x="2" y="466"/>
                      </a:lnTo>
                      <a:lnTo>
                        <a:pt x="2" y="463"/>
                      </a:lnTo>
                      <a:lnTo>
                        <a:pt x="2" y="461"/>
                      </a:lnTo>
                      <a:lnTo>
                        <a:pt x="2" y="456"/>
                      </a:lnTo>
                      <a:lnTo>
                        <a:pt x="5" y="452"/>
                      </a:lnTo>
                      <a:lnTo>
                        <a:pt x="7" y="444"/>
                      </a:lnTo>
                      <a:lnTo>
                        <a:pt x="12" y="435"/>
                      </a:lnTo>
                      <a:lnTo>
                        <a:pt x="12" y="433"/>
                      </a:lnTo>
                      <a:lnTo>
                        <a:pt x="14" y="428"/>
                      </a:lnTo>
                      <a:lnTo>
                        <a:pt x="17" y="423"/>
                      </a:lnTo>
                      <a:lnTo>
                        <a:pt x="19" y="421"/>
                      </a:lnTo>
                      <a:lnTo>
                        <a:pt x="21" y="416"/>
                      </a:lnTo>
                      <a:lnTo>
                        <a:pt x="24" y="411"/>
                      </a:lnTo>
                      <a:lnTo>
                        <a:pt x="24" y="409"/>
                      </a:lnTo>
                      <a:lnTo>
                        <a:pt x="26" y="404"/>
                      </a:lnTo>
                      <a:lnTo>
                        <a:pt x="28" y="400"/>
                      </a:lnTo>
                      <a:lnTo>
                        <a:pt x="31" y="395"/>
                      </a:lnTo>
                      <a:lnTo>
                        <a:pt x="33" y="390"/>
                      </a:lnTo>
                      <a:lnTo>
                        <a:pt x="35" y="388"/>
                      </a:lnTo>
                      <a:lnTo>
                        <a:pt x="35" y="385"/>
                      </a:lnTo>
                      <a:lnTo>
                        <a:pt x="38" y="385"/>
                      </a:lnTo>
                      <a:lnTo>
                        <a:pt x="38" y="383"/>
                      </a:lnTo>
                      <a:lnTo>
                        <a:pt x="40" y="378"/>
                      </a:lnTo>
                      <a:lnTo>
                        <a:pt x="40" y="376"/>
                      </a:lnTo>
                      <a:lnTo>
                        <a:pt x="43" y="374"/>
                      </a:lnTo>
                      <a:lnTo>
                        <a:pt x="43" y="369"/>
                      </a:lnTo>
                      <a:lnTo>
                        <a:pt x="45" y="364"/>
                      </a:lnTo>
                      <a:lnTo>
                        <a:pt x="45" y="359"/>
                      </a:lnTo>
                      <a:lnTo>
                        <a:pt x="47" y="355"/>
                      </a:lnTo>
                      <a:lnTo>
                        <a:pt x="47" y="352"/>
                      </a:lnTo>
                      <a:lnTo>
                        <a:pt x="47" y="350"/>
                      </a:lnTo>
                      <a:lnTo>
                        <a:pt x="47" y="348"/>
                      </a:lnTo>
                      <a:lnTo>
                        <a:pt x="47" y="345"/>
                      </a:lnTo>
                      <a:lnTo>
                        <a:pt x="47" y="343"/>
                      </a:lnTo>
                      <a:lnTo>
                        <a:pt x="47" y="338"/>
                      </a:lnTo>
                      <a:lnTo>
                        <a:pt x="47" y="336"/>
                      </a:lnTo>
                      <a:lnTo>
                        <a:pt x="47" y="331"/>
                      </a:lnTo>
                      <a:lnTo>
                        <a:pt x="47" y="329"/>
                      </a:lnTo>
                      <a:lnTo>
                        <a:pt x="47" y="326"/>
                      </a:lnTo>
                      <a:lnTo>
                        <a:pt x="47" y="322"/>
                      </a:lnTo>
                      <a:lnTo>
                        <a:pt x="47" y="319"/>
                      </a:lnTo>
                      <a:lnTo>
                        <a:pt x="47" y="317"/>
                      </a:lnTo>
                      <a:lnTo>
                        <a:pt x="47" y="315"/>
                      </a:lnTo>
                      <a:lnTo>
                        <a:pt x="47" y="312"/>
                      </a:lnTo>
                      <a:lnTo>
                        <a:pt x="47" y="296"/>
                      </a:lnTo>
                      <a:lnTo>
                        <a:pt x="47" y="291"/>
                      </a:lnTo>
                      <a:lnTo>
                        <a:pt x="45" y="284"/>
                      </a:lnTo>
                      <a:lnTo>
                        <a:pt x="45" y="277"/>
                      </a:lnTo>
                      <a:lnTo>
                        <a:pt x="45" y="274"/>
                      </a:lnTo>
                      <a:lnTo>
                        <a:pt x="45" y="251"/>
                      </a:lnTo>
                      <a:lnTo>
                        <a:pt x="45" y="246"/>
                      </a:lnTo>
                      <a:lnTo>
                        <a:pt x="45" y="234"/>
                      </a:lnTo>
                      <a:lnTo>
                        <a:pt x="45" y="230"/>
                      </a:lnTo>
                      <a:lnTo>
                        <a:pt x="45" y="220"/>
                      </a:lnTo>
                      <a:lnTo>
                        <a:pt x="45" y="218"/>
                      </a:lnTo>
                      <a:lnTo>
                        <a:pt x="45" y="208"/>
                      </a:lnTo>
                      <a:lnTo>
                        <a:pt x="45" y="199"/>
                      </a:lnTo>
                      <a:lnTo>
                        <a:pt x="43" y="192"/>
                      </a:lnTo>
                      <a:lnTo>
                        <a:pt x="43" y="187"/>
                      </a:lnTo>
                      <a:lnTo>
                        <a:pt x="43" y="185"/>
                      </a:lnTo>
                      <a:lnTo>
                        <a:pt x="43" y="182"/>
                      </a:lnTo>
                      <a:lnTo>
                        <a:pt x="43" y="170"/>
                      </a:lnTo>
                      <a:lnTo>
                        <a:pt x="43" y="163"/>
                      </a:lnTo>
                      <a:lnTo>
                        <a:pt x="43" y="161"/>
                      </a:lnTo>
                      <a:lnTo>
                        <a:pt x="43" y="149"/>
                      </a:lnTo>
                      <a:lnTo>
                        <a:pt x="43" y="147"/>
                      </a:lnTo>
                      <a:lnTo>
                        <a:pt x="43" y="144"/>
                      </a:lnTo>
                      <a:lnTo>
                        <a:pt x="43" y="140"/>
                      </a:lnTo>
                      <a:lnTo>
                        <a:pt x="43" y="135"/>
                      </a:lnTo>
                      <a:lnTo>
                        <a:pt x="43" y="133"/>
                      </a:lnTo>
                      <a:lnTo>
                        <a:pt x="43" y="130"/>
                      </a:lnTo>
                      <a:lnTo>
                        <a:pt x="43" y="123"/>
                      </a:lnTo>
                      <a:lnTo>
                        <a:pt x="43" y="121"/>
                      </a:lnTo>
                      <a:lnTo>
                        <a:pt x="43" y="118"/>
                      </a:lnTo>
                      <a:lnTo>
                        <a:pt x="43" y="116"/>
                      </a:lnTo>
                      <a:lnTo>
                        <a:pt x="43" y="107"/>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3" name="Freeform 12"/>
                <p:cNvSpPr>
                  <a:spLocks/>
                </p:cNvSpPr>
                <p:nvPr/>
              </p:nvSpPr>
              <p:spPr bwMode="auto">
                <a:xfrm>
                  <a:off x="-3470592" y="12569455"/>
                  <a:ext cx="0" cy="41275"/>
                </a:xfrm>
                <a:custGeom>
                  <a:avLst/>
                  <a:gdLst>
                    <a:gd name="T0" fmla="*/ 26 h 26"/>
                    <a:gd name="T1" fmla="*/ 23 h 26"/>
                    <a:gd name="T2" fmla="*/ 16 h 26"/>
                    <a:gd name="T3" fmla="*/ 14 h 26"/>
                    <a:gd name="T4" fmla="*/ 11 h 26"/>
                    <a:gd name="T5" fmla="*/ 9 h 26"/>
                    <a:gd name="T6" fmla="*/ 0 h 26"/>
                  </a:gdLst>
                  <a:ahLst/>
                  <a:cxnLst>
                    <a:cxn ang="0">
                      <a:pos x="0" y="T0"/>
                    </a:cxn>
                    <a:cxn ang="0">
                      <a:pos x="0" y="T1"/>
                    </a:cxn>
                    <a:cxn ang="0">
                      <a:pos x="0" y="T2"/>
                    </a:cxn>
                    <a:cxn ang="0">
                      <a:pos x="0" y="T3"/>
                    </a:cxn>
                    <a:cxn ang="0">
                      <a:pos x="0" y="T4"/>
                    </a:cxn>
                    <a:cxn ang="0">
                      <a:pos x="0" y="T5"/>
                    </a:cxn>
                    <a:cxn ang="0">
                      <a:pos x="0" y="T6"/>
                    </a:cxn>
                  </a:cxnLst>
                  <a:rect l="0" t="0" r="r" b="b"/>
                  <a:pathLst>
                    <a:path h="26">
                      <a:moveTo>
                        <a:pt x="0" y="26"/>
                      </a:moveTo>
                      <a:lnTo>
                        <a:pt x="0" y="23"/>
                      </a:lnTo>
                      <a:lnTo>
                        <a:pt x="0" y="16"/>
                      </a:lnTo>
                      <a:lnTo>
                        <a:pt x="0" y="14"/>
                      </a:lnTo>
                      <a:lnTo>
                        <a:pt x="0" y="11"/>
                      </a:lnTo>
                      <a:lnTo>
                        <a:pt x="0" y="9"/>
                      </a:lnTo>
                      <a:lnTo>
                        <a:pt x="0" y="0"/>
                      </a:lnTo>
                    </a:path>
                  </a:pathLst>
                </a:custGeom>
                <a:noFill/>
                <a:ln w="19050" cap="rnd">
                  <a:solidFill>
                    <a:sysClr val="window" lastClr="FFFFFF"/>
                  </a:solidFill>
                  <a:prstDash val="solid"/>
                  <a:round/>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4" name="Freeform 13"/>
                <p:cNvSpPr>
                  <a:spLocks/>
                </p:cNvSpPr>
                <p:nvPr/>
              </p:nvSpPr>
              <p:spPr bwMode="auto">
                <a:xfrm>
                  <a:off x="-7104380" y="11840792"/>
                  <a:ext cx="4008438" cy="3732213"/>
                </a:xfrm>
                <a:custGeom>
                  <a:avLst/>
                  <a:gdLst>
                    <a:gd name="T0" fmla="*/ 2289 w 2525"/>
                    <a:gd name="T1" fmla="*/ 430 h 2351"/>
                    <a:gd name="T2" fmla="*/ 2291 w 2525"/>
                    <a:gd name="T3" fmla="*/ 551 h 2351"/>
                    <a:gd name="T4" fmla="*/ 2293 w 2525"/>
                    <a:gd name="T5" fmla="*/ 700 h 2351"/>
                    <a:gd name="T6" fmla="*/ 2258 w 2525"/>
                    <a:gd name="T7" fmla="*/ 787 h 2351"/>
                    <a:gd name="T8" fmla="*/ 2246 w 2525"/>
                    <a:gd name="T9" fmla="*/ 877 h 2351"/>
                    <a:gd name="T10" fmla="*/ 2307 w 2525"/>
                    <a:gd name="T11" fmla="*/ 969 h 2351"/>
                    <a:gd name="T12" fmla="*/ 2402 w 2525"/>
                    <a:gd name="T13" fmla="*/ 941 h 2351"/>
                    <a:gd name="T14" fmla="*/ 2520 w 2525"/>
                    <a:gd name="T15" fmla="*/ 910 h 2351"/>
                    <a:gd name="T16" fmla="*/ 2522 w 2525"/>
                    <a:gd name="T17" fmla="*/ 1146 h 2351"/>
                    <a:gd name="T18" fmla="*/ 2522 w 2525"/>
                    <a:gd name="T19" fmla="*/ 1321 h 2351"/>
                    <a:gd name="T20" fmla="*/ 2525 w 2525"/>
                    <a:gd name="T21" fmla="*/ 1434 h 2351"/>
                    <a:gd name="T22" fmla="*/ 2499 w 2525"/>
                    <a:gd name="T23" fmla="*/ 1489 h 2351"/>
                    <a:gd name="T24" fmla="*/ 2477 w 2525"/>
                    <a:gd name="T25" fmla="*/ 1534 h 2351"/>
                    <a:gd name="T26" fmla="*/ 2371 w 2525"/>
                    <a:gd name="T27" fmla="*/ 1496 h 2351"/>
                    <a:gd name="T28" fmla="*/ 2251 w 2525"/>
                    <a:gd name="T29" fmla="*/ 1498 h 2351"/>
                    <a:gd name="T30" fmla="*/ 2253 w 2525"/>
                    <a:gd name="T31" fmla="*/ 1647 h 2351"/>
                    <a:gd name="T32" fmla="*/ 2253 w 2525"/>
                    <a:gd name="T33" fmla="*/ 1784 h 2351"/>
                    <a:gd name="T34" fmla="*/ 2253 w 2525"/>
                    <a:gd name="T35" fmla="*/ 1959 h 2351"/>
                    <a:gd name="T36" fmla="*/ 2163 w 2525"/>
                    <a:gd name="T37" fmla="*/ 1978 h 2351"/>
                    <a:gd name="T38" fmla="*/ 2029 w 2525"/>
                    <a:gd name="T39" fmla="*/ 2037 h 2351"/>
                    <a:gd name="T40" fmla="*/ 2015 w 2525"/>
                    <a:gd name="T41" fmla="*/ 2304 h 2351"/>
                    <a:gd name="T42" fmla="*/ 1967 w 2525"/>
                    <a:gd name="T43" fmla="*/ 2337 h 2351"/>
                    <a:gd name="T44" fmla="*/ 1823 w 2525"/>
                    <a:gd name="T45" fmla="*/ 2337 h 2351"/>
                    <a:gd name="T46" fmla="*/ 1715 w 2525"/>
                    <a:gd name="T47" fmla="*/ 2342 h 2351"/>
                    <a:gd name="T48" fmla="*/ 1627 w 2525"/>
                    <a:gd name="T49" fmla="*/ 2342 h 2351"/>
                    <a:gd name="T50" fmla="*/ 1445 w 2525"/>
                    <a:gd name="T51" fmla="*/ 2342 h 2351"/>
                    <a:gd name="T52" fmla="*/ 1315 w 2525"/>
                    <a:gd name="T53" fmla="*/ 2346 h 2351"/>
                    <a:gd name="T54" fmla="*/ 1275 w 2525"/>
                    <a:gd name="T55" fmla="*/ 2306 h 2351"/>
                    <a:gd name="T56" fmla="*/ 1301 w 2525"/>
                    <a:gd name="T57" fmla="*/ 2188 h 2351"/>
                    <a:gd name="T58" fmla="*/ 1308 w 2525"/>
                    <a:gd name="T59" fmla="*/ 2089 h 2351"/>
                    <a:gd name="T60" fmla="*/ 1308 w 2525"/>
                    <a:gd name="T61" fmla="*/ 1990 h 2351"/>
                    <a:gd name="T62" fmla="*/ 1308 w 2525"/>
                    <a:gd name="T63" fmla="*/ 1874 h 2351"/>
                    <a:gd name="T64" fmla="*/ 1044 w 2525"/>
                    <a:gd name="T65" fmla="*/ 1808 h 2351"/>
                    <a:gd name="T66" fmla="*/ 963 w 2525"/>
                    <a:gd name="T67" fmla="*/ 1834 h 2351"/>
                    <a:gd name="T68" fmla="*/ 904 w 2525"/>
                    <a:gd name="T69" fmla="*/ 1815 h 2351"/>
                    <a:gd name="T70" fmla="*/ 831 w 2525"/>
                    <a:gd name="T71" fmla="*/ 1770 h 2351"/>
                    <a:gd name="T72" fmla="*/ 763 w 2525"/>
                    <a:gd name="T73" fmla="*/ 1772 h 2351"/>
                    <a:gd name="T74" fmla="*/ 704 w 2525"/>
                    <a:gd name="T75" fmla="*/ 1803 h 2351"/>
                    <a:gd name="T76" fmla="*/ 590 w 2525"/>
                    <a:gd name="T77" fmla="*/ 1810 h 2351"/>
                    <a:gd name="T78" fmla="*/ 406 w 2525"/>
                    <a:gd name="T79" fmla="*/ 1732 h 2351"/>
                    <a:gd name="T80" fmla="*/ 108 w 2525"/>
                    <a:gd name="T81" fmla="*/ 1456 h 2351"/>
                    <a:gd name="T82" fmla="*/ 151 w 2525"/>
                    <a:gd name="T83" fmla="*/ 1335 h 2351"/>
                    <a:gd name="T84" fmla="*/ 203 w 2525"/>
                    <a:gd name="T85" fmla="*/ 1269 h 2351"/>
                    <a:gd name="T86" fmla="*/ 137 w 2525"/>
                    <a:gd name="T87" fmla="*/ 1205 h 2351"/>
                    <a:gd name="T88" fmla="*/ 16 w 2525"/>
                    <a:gd name="T89" fmla="*/ 1193 h 2351"/>
                    <a:gd name="T90" fmla="*/ 61 w 2525"/>
                    <a:gd name="T91" fmla="*/ 1172 h 2351"/>
                    <a:gd name="T92" fmla="*/ 132 w 2525"/>
                    <a:gd name="T93" fmla="*/ 1125 h 2351"/>
                    <a:gd name="T94" fmla="*/ 259 w 2525"/>
                    <a:gd name="T95" fmla="*/ 1087 h 2351"/>
                    <a:gd name="T96" fmla="*/ 281 w 2525"/>
                    <a:gd name="T97" fmla="*/ 1009 h 2351"/>
                    <a:gd name="T98" fmla="*/ 276 w 2525"/>
                    <a:gd name="T99" fmla="*/ 898 h 2351"/>
                    <a:gd name="T100" fmla="*/ 231 w 2525"/>
                    <a:gd name="T101" fmla="*/ 773 h 2351"/>
                    <a:gd name="T102" fmla="*/ 264 w 2525"/>
                    <a:gd name="T103" fmla="*/ 655 h 2351"/>
                    <a:gd name="T104" fmla="*/ 269 w 2525"/>
                    <a:gd name="T105" fmla="*/ 553 h 2351"/>
                    <a:gd name="T106" fmla="*/ 276 w 2525"/>
                    <a:gd name="T107" fmla="*/ 504 h 2351"/>
                    <a:gd name="T108" fmla="*/ 264 w 2525"/>
                    <a:gd name="T109" fmla="*/ 397 h 2351"/>
                    <a:gd name="T110" fmla="*/ 283 w 2525"/>
                    <a:gd name="T111" fmla="*/ 341 h 2351"/>
                    <a:gd name="T112" fmla="*/ 380 w 2525"/>
                    <a:gd name="T113" fmla="*/ 324 h 2351"/>
                    <a:gd name="T114" fmla="*/ 446 w 2525"/>
                    <a:gd name="T115" fmla="*/ 163 h 2351"/>
                    <a:gd name="T116" fmla="*/ 571 w 2525"/>
                    <a:gd name="T117" fmla="*/ 74 h 2351"/>
                    <a:gd name="T118" fmla="*/ 682 w 2525"/>
                    <a:gd name="T119" fmla="*/ 81 h 2351"/>
                    <a:gd name="T120" fmla="*/ 756 w 2525"/>
                    <a:gd name="T121" fmla="*/ 52 h 2351"/>
                    <a:gd name="T122" fmla="*/ 1070 w 2525"/>
                    <a:gd name="T123" fmla="*/ 3 h 2351"/>
                    <a:gd name="T124" fmla="*/ 1733 w 2525"/>
                    <a:gd name="T125" fmla="*/ 12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25" h="2351">
                      <a:moveTo>
                        <a:pt x="2064" y="199"/>
                      </a:moveTo>
                      <a:lnTo>
                        <a:pt x="2064" y="237"/>
                      </a:lnTo>
                      <a:lnTo>
                        <a:pt x="2064" y="281"/>
                      </a:lnTo>
                      <a:lnTo>
                        <a:pt x="2064" y="326"/>
                      </a:lnTo>
                      <a:lnTo>
                        <a:pt x="2066" y="371"/>
                      </a:lnTo>
                      <a:lnTo>
                        <a:pt x="2107" y="371"/>
                      </a:lnTo>
                      <a:lnTo>
                        <a:pt x="2152" y="371"/>
                      </a:lnTo>
                      <a:lnTo>
                        <a:pt x="2194" y="369"/>
                      </a:lnTo>
                      <a:lnTo>
                        <a:pt x="2211" y="369"/>
                      </a:lnTo>
                      <a:lnTo>
                        <a:pt x="2241" y="369"/>
                      </a:lnTo>
                      <a:lnTo>
                        <a:pt x="2272" y="369"/>
                      </a:lnTo>
                      <a:lnTo>
                        <a:pt x="2272" y="371"/>
                      </a:lnTo>
                      <a:lnTo>
                        <a:pt x="2274" y="378"/>
                      </a:lnTo>
                      <a:lnTo>
                        <a:pt x="2277" y="383"/>
                      </a:lnTo>
                      <a:lnTo>
                        <a:pt x="2279" y="385"/>
                      </a:lnTo>
                      <a:lnTo>
                        <a:pt x="2281" y="395"/>
                      </a:lnTo>
                      <a:lnTo>
                        <a:pt x="2284" y="400"/>
                      </a:lnTo>
                      <a:lnTo>
                        <a:pt x="2284" y="402"/>
                      </a:lnTo>
                      <a:lnTo>
                        <a:pt x="2286" y="404"/>
                      </a:lnTo>
                      <a:lnTo>
                        <a:pt x="2286" y="407"/>
                      </a:lnTo>
                      <a:lnTo>
                        <a:pt x="2286" y="409"/>
                      </a:lnTo>
                      <a:lnTo>
                        <a:pt x="2286" y="414"/>
                      </a:lnTo>
                      <a:lnTo>
                        <a:pt x="2286" y="419"/>
                      </a:lnTo>
                      <a:lnTo>
                        <a:pt x="2289" y="426"/>
                      </a:lnTo>
                      <a:lnTo>
                        <a:pt x="2289" y="430"/>
                      </a:lnTo>
                      <a:lnTo>
                        <a:pt x="2289" y="437"/>
                      </a:lnTo>
                      <a:lnTo>
                        <a:pt x="2289" y="442"/>
                      </a:lnTo>
                      <a:lnTo>
                        <a:pt x="2289" y="444"/>
                      </a:lnTo>
                      <a:lnTo>
                        <a:pt x="2289" y="447"/>
                      </a:lnTo>
                      <a:lnTo>
                        <a:pt x="2289" y="452"/>
                      </a:lnTo>
                      <a:lnTo>
                        <a:pt x="2289" y="459"/>
                      </a:lnTo>
                      <a:lnTo>
                        <a:pt x="2289" y="468"/>
                      </a:lnTo>
                      <a:lnTo>
                        <a:pt x="2289" y="470"/>
                      </a:lnTo>
                      <a:lnTo>
                        <a:pt x="2289" y="473"/>
                      </a:lnTo>
                      <a:lnTo>
                        <a:pt x="2289" y="475"/>
                      </a:lnTo>
                      <a:lnTo>
                        <a:pt x="2289" y="482"/>
                      </a:lnTo>
                      <a:lnTo>
                        <a:pt x="2289" y="485"/>
                      </a:lnTo>
                      <a:lnTo>
                        <a:pt x="2289" y="487"/>
                      </a:lnTo>
                      <a:lnTo>
                        <a:pt x="2289" y="492"/>
                      </a:lnTo>
                      <a:lnTo>
                        <a:pt x="2289" y="496"/>
                      </a:lnTo>
                      <a:lnTo>
                        <a:pt x="2289" y="499"/>
                      </a:lnTo>
                      <a:lnTo>
                        <a:pt x="2289" y="501"/>
                      </a:lnTo>
                      <a:lnTo>
                        <a:pt x="2289" y="513"/>
                      </a:lnTo>
                      <a:lnTo>
                        <a:pt x="2289" y="515"/>
                      </a:lnTo>
                      <a:lnTo>
                        <a:pt x="2289" y="522"/>
                      </a:lnTo>
                      <a:lnTo>
                        <a:pt x="2289" y="534"/>
                      </a:lnTo>
                      <a:lnTo>
                        <a:pt x="2289" y="537"/>
                      </a:lnTo>
                      <a:lnTo>
                        <a:pt x="2289" y="539"/>
                      </a:lnTo>
                      <a:lnTo>
                        <a:pt x="2289" y="544"/>
                      </a:lnTo>
                      <a:lnTo>
                        <a:pt x="2291" y="551"/>
                      </a:lnTo>
                      <a:lnTo>
                        <a:pt x="2291" y="560"/>
                      </a:lnTo>
                      <a:lnTo>
                        <a:pt x="2291" y="570"/>
                      </a:lnTo>
                      <a:lnTo>
                        <a:pt x="2291" y="572"/>
                      </a:lnTo>
                      <a:lnTo>
                        <a:pt x="2291" y="582"/>
                      </a:lnTo>
                      <a:lnTo>
                        <a:pt x="2291" y="586"/>
                      </a:lnTo>
                      <a:lnTo>
                        <a:pt x="2291" y="598"/>
                      </a:lnTo>
                      <a:lnTo>
                        <a:pt x="2291" y="603"/>
                      </a:lnTo>
                      <a:lnTo>
                        <a:pt x="2291" y="626"/>
                      </a:lnTo>
                      <a:lnTo>
                        <a:pt x="2291" y="629"/>
                      </a:lnTo>
                      <a:lnTo>
                        <a:pt x="2291" y="636"/>
                      </a:lnTo>
                      <a:lnTo>
                        <a:pt x="2293" y="643"/>
                      </a:lnTo>
                      <a:lnTo>
                        <a:pt x="2293" y="648"/>
                      </a:lnTo>
                      <a:lnTo>
                        <a:pt x="2293" y="664"/>
                      </a:lnTo>
                      <a:lnTo>
                        <a:pt x="2293" y="667"/>
                      </a:lnTo>
                      <a:lnTo>
                        <a:pt x="2293" y="669"/>
                      </a:lnTo>
                      <a:lnTo>
                        <a:pt x="2293" y="671"/>
                      </a:lnTo>
                      <a:lnTo>
                        <a:pt x="2293" y="674"/>
                      </a:lnTo>
                      <a:lnTo>
                        <a:pt x="2293" y="678"/>
                      </a:lnTo>
                      <a:lnTo>
                        <a:pt x="2293" y="681"/>
                      </a:lnTo>
                      <a:lnTo>
                        <a:pt x="2293" y="683"/>
                      </a:lnTo>
                      <a:lnTo>
                        <a:pt x="2293" y="688"/>
                      </a:lnTo>
                      <a:lnTo>
                        <a:pt x="2293" y="690"/>
                      </a:lnTo>
                      <a:lnTo>
                        <a:pt x="2293" y="695"/>
                      </a:lnTo>
                      <a:lnTo>
                        <a:pt x="2293" y="697"/>
                      </a:lnTo>
                      <a:lnTo>
                        <a:pt x="2293" y="700"/>
                      </a:lnTo>
                      <a:lnTo>
                        <a:pt x="2293" y="702"/>
                      </a:lnTo>
                      <a:lnTo>
                        <a:pt x="2293" y="704"/>
                      </a:lnTo>
                      <a:lnTo>
                        <a:pt x="2293" y="707"/>
                      </a:lnTo>
                      <a:lnTo>
                        <a:pt x="2291" y="711"/>
                      </a:lnTo>
                      <a:lnTo>
                        <a:pt x="2291" y="716"/>
                      </a:lnTo>
                      <a:lnTo>
                        <a:pt x="2289" y="721"/>
                      </a:lnTo>
                      <a:lnTo>
                        <a:pt x="2289" y="726"/>
                      </a:lnTo>
                      <a:lnTo>
                        <a:pt x="2286" y="728"/>
                      </a:lnTo>
                      <a:lnTo>
                        <a:pt x="2286" y="730"/>
                      </a:lnTo>
                      <a:lnTo>
                        <a:pt x="2284" y="735"/>
                      </a:lnTo>
                      <a:lnTo>
                        <a:pt x="2284" y="737"/>
                      </a:lnTo>
                      <a:lnTo>
                        <a:pt x="2281" y="737"/>
                      </a:lnTo>
                      <a:lnTo>
                        <a:pt x="2281" y="740"/>
                      </a:lnTo>
                      <a:lnTo>
                        <a:pt x="2279" y="742"/>
                      </a:lnTo>
                      <a:lnTo>
                        <a:pt x="2277" y="747"/>
                      </a:lnTo>
                      <a:lnTo>
                        <a:pt x="2274" y="752"/>
                      </a:lnTo>
                      <a:lnTo>
                        <a:pt x="2272" y="756"/>
                      </a:lnTo>
                      <a:lnTo>
                        <a:pt x="2270" y="761"/>
                      </a:lnTo>
                      <a:lnTo>
                        <a:pt x="2270" y="763"/>
                      </a:lnTo>
                      <a:lnTo>
                        <a:pt x="2267" y="768"/>
                      </a:lnTo>
                      <a:lnTo>
                        <a:pt x="2265" y="773"/>
                      </a:lnTo>
                      <a:lnTo>
                        <a:pt x="2263" y="775"/>
                      </a:lnTo>
                      <a:lnTo>
                        <a:pt x="2260" y="780"/>
                      </a:lnTo>
                      <a:lnTo>
                        <a:pt x="2258" y="785"/>
                      </a:lnTo>
                      <a:lnTo>
                        <a:pt x="2258" y="787"/>
                      </a:lnTo>
                      <a:lnTo>
                        <a:pt x="2253" y="796"/>
                      </a:lnTo>
                      <a:lnTo>
                        <a:pt x="2251" y="804"/>
                      </a:lnTo>
                      <a:lnTo>
                        <a:pt x="2248" y="808"/>
                      </a:lnTo>
                      <a:lnTo>
                        <a:pt x="2248" y="813"/>
                      </a:lnTo>
                      <a:lnTo>
                        <a:pt x="2248" y="815"/>
                      </a:lnTo>
                      <a:lnTo>
                        <a:pt x="2248" y="818"/>
                      </a:lnTo>
                      <a:lnTo>
                        <a:pt x="2246" y="820"/>
                      </a:lnTo>
                      <a:lnTo>
                        <a:pt x="2246" y="822"/>
                      </a:lnTo>
                      <a:lnTo>
                        <a:pt x="2246" y="825"/>
                      </a:lnTo>
                      <a:lnTo>
                        <a:pt x="2246" y="827"/>
                      </a:lnTo>
                      <a:lnTo>
                        <a:pt x="2246" y="830"/>
                      </a:lnTo>
                      <a:lnTo>
                        <a:pt x="2246" y="832"/>
                      </a:lnTo>
                      <a:lnTo>
                        <a:pt x="2246" y="837"/>
                      </a:lnTo>
                      <a:lnTo>
                        <a:pt x="2246" y="841"/>
                      </a:lnTo>
                      <a:lnTo>
                        <a:pt x="2246" y="844"/>
                      </a:lnTo>
                      <a:lnTo>
                        <a:pt x="2246" y="846"/>
                      </a:lnTo>
                      <a:lnTo>
                        <a:pt x="2246" y="848"/>
                      </a:lnTo>
                      <a:lnTo>
                        <a:pt x="2246" y="853"/>
                      </a:lnTo>
                      <a:lnTo>
                        <a:pt x="2246" y="853"/>
                      </a:lnTo>
                      <a:lnTo>
                        <a:pt x="2246" y="858"/>
                      </a:lnTo>
                      <a:lnTo>
                        <a:pt x="2246" y="860"/>
                      </a:lnTo>
                      <a:lnTo>
                        <a:pt x="2246" y="865"/>
                      </a:lnTo>
                      <a:lnTo>
                        <a:pt x="2246" y="867"/>
                      </a:lnTo>
                      <a:lnTo>
                        <a:pt x="2246" y="872"/>
                      </a:lnTo>
                      <a:lnTo>
                        <a:pt x="2246" y="877"/>
                      </a:lnTo>
                      <a:lnTo>
                        <a:pt x="2246" y="886"/>
                      </a:lnTo>
                      <a:lnTo>
                        <a:pt x="2246" y="893"/>
                      </a:lnTo>
                      <a:lnTo>
                        <a:pt x="2246" y="910"/>
                      </a:lnTo>
                      <a:lnTo>
                        <a:pt x="2246" y="915"/>
                      </a:lnTo>
                      <a:lnTo>
                        <a:pt x="2246" y="926"/>
                      </a:lnTo>
                      <a:lnTo>
                        <a:pt x="2246" y="931"/>
                      </a:lnTo>
                      <a:lnTo>
                        <a:pt x="2248" y="936"/>
                      </a:lnTo>
                      <a:lnTo>
                        <a:pt x="2248" y="941"/>
                      </a:lnTo>
                      <a:lnTo>
                        <a:pt x="2248" y="955"/>
                      </a:lnTo>
                      <a:lnTo>
                        <a:pt x="2248" y="964"/>
                      </a:lnTo>
                      <a:lnTo>
                        <a:pt x="2248" y="969"/>
                      </a:lnTo>
                      <a:lnTo>
                        <a:pt x="2248" y="974"/>
                      </a:lnTo>
                      <a:lnTo>
                        <a:pt x="2248" y="976"/>
                      </a:lnTo>
                      <a:lnTo>
                        <a:pt x="2251" y="976"/>
                      </a:lnTo>
                      <a:lnTo>
                        <a:pt x="2253" y="976"/>
                      </a:lnTo>
                      <a:lnTo>
                        <a:pt x="2260" y="974"/>
                      </a:lnTo>
                      <a:lnTo>
                        <a:pt x="2265" y="974"/>
                      </a:lnTo>
                      <a:lnTo>
                        <a:pt x="2272" y="974"/>
                      </a:lnTo>
                      <a:lnTo>
                        <a:pt x="2274" y="974"/>
                      </a:lnTo>
                      <a:lnTo>
                        <a:pt x="2281" y="971"/>
                      </a:lnTo>
                      <a:lnTo>
                        <a:pt x="2289" y="971"/>
                      </a:lnTo>
                      <a:lnTo>
                        <a:pt x="2296" y="971"/>
                      </a:lnTo>
                      <a:lnTo>
                        <a:pt x="2300" y="969"/>
                      </a:lnTo>
                      <a:lnTo>
                        <a:pt x="2303" y="969"/>
                      </a:lnTo>
                      <a:lnTo>
                        <a:pt x="2307" y="969"/>
                      </a:lnTo>
                      <a:lnTo>
                        <a:pt x="2315" y="969"/>
                      </a:lnTo>
                      <a:lnTo>
                        <a:pt x="2317" y="969"/>
                      </a:lnTo>
                      <a:lnTo>
                        <a:pt x="2324" y="969"/>
                      </a:lnTo>
                      <a:lnTo>
                        <a:pt x="2333" y="967"/>
                      </a:lnTo>
                      <a:lnTo>
                        <a:pt x="2336" y="967"/>
                      </a:lnTo>
                      <a:lnTo>
                        <a:pt x="2338" y="967"/>
                      </a:lnTo>
                      <a:lnTo>
                        <a:pt x="2340" y="967"/>
                      </a:lnTo>
                      <a:lnTo>
                        <a:pt x="2343" y="967"/>
                      </a:lnTo>
                      <a:lnTo>
                        <a:pt x="2345" y="967"/>
                      </a:lnTo>
                      <a:lnTo>
                        <a:pt x="2348" y="967"/>
                      </a:lnTo>
                      <a:lnTo>
                        <a:pt x="2348" y="964"/>
                      </a:lnTo>
                      <a:lnTo>
                        <a:pt x="2350" y="964"/>
                      </a:lnTo>
                      <a:lnTo>
                        <a:pt x="2352" y="964"/>
                      </a:lnTo>
                      <a:lnTo>
                        <a:pt x="2355" y="962"/>
                      </a:lnTo>
                      <a:lnTo>
                        <a:pt x="2357" y="960"/>
                      </a:lnTo>
                      <a:lnTo>
                        <a:pt x="2359" y="960"/>
                      </a:lnTo>
                      <a:lnTo>
                        <a:pt x="2362" y="957"/>
                      </a:lnTo>
                      <a:lnTo>
                        <a:pt x="2369" y="955"/>
                      </a:lnTo>
                      <a:lnTo>
                        <a:pt x="2371" y="955"/>
                      </a:lnTo>
                      <a:lnTo>
                        <a:pt x="2378" y="952"/>
                      </a:lnTo>
                      <a:lnTo>
                        <a:pt x="2385" y="948"/>
                      </a:lnTo>
                      <a:lnTo>
                        <a:pt x="2392" y="945"/>
                      </a:lnTo>
                      <a:lnTo>
                        <a:pt x="2397" y="943"/>
                      </a:lnTo>
                      <a:lnTo>
                        <a:pt x="2400" y="943"/>
                      </a:lnTo>
                      <a:lnTo>
                        <a:pt x="2402" y="941"/>
                      </a:lnTo>
                      <a:lnTo>
                        <a:pt x="2409" y="938"/>
                      </a:lnTo>
                      <a:lnTo>
                        <a:pt x="2416" y="936"/>
                      </a:lnTo>
                      <a:lnTo>
                        <a:pt x="2416" y="934"/>
                      </a:lnTo>
                      <a:lnTo>
                        <a:pt x="2428" y="929"/>
                      </a:lnTo>
                      <a:lnTo>
                        <a:pt x="2442" y="924"/>
                      </a:lnTo>
                      <a:lnTo>
                        <a:pt x="2452" y="919"/>
                      </a:lnTo>
                      <a:lnTo>
                        <a:pt x="2454" y="919"/>
                      </a:lnTo>
                      <a:lnTo>
                        <a:pt x="2466" y="915"/>
                      </a:lnTo>
                      <a:lnTo>
                        <a:pt x="2473" y="910"/>
                      </a:lnTo>
                      <a:lnTo>
                        <a:pt x="2477" y="910"/>
                      </a:lnTo>
                      <a:lnTo>
                        <a:pt x="2482" y="908"/>
                      </a:lnTo>
                      <a:lnTo>
                        <a:pt x="2487" y="908"/>
                      </a:lnTo>
                      <a:lnTo>
                        <a:pt x="2492" y="905"/>
                      </a:lnTo>
                      <a:lnTo>
                        <a:pt x="2496" y="903"/>
                      </a:lnTo>
                      <a:lnTo>
                        <a:pt x="2499" y="900"/>
                      </a:lnTo>
                      <a:lnTo>
                        <a:pt x="2501" y="900"/>
                      </a:lnTo>
                      <a:lnTo>
                        <a:pt x="2503" y="900"/>
                      </a:lnTo>
                      <a:lnTo>
                        <a:pt x="2506" y="898"/>
                      </a:lnTo>
                      <a:lnTo>
                        <a:pt x="2506" y="896"/>
                      </a:lnTo>
                      <a:lnTo>
                        <a:pt x="2511" y="896"/>
                      </a:lnTo>
                      <a:lnTo>
                        <a:pt x="2515" y="896"/>
                      </a:lnTo>
                      <a:lnTo>
                        <a:pt x="2520" y="896"/>
                      </a:lnTo>
                      <a:lnTo>
                        <a:pt x="2520" y="905"/>
                      </a:lnTo>
                      <a:lnTo>
                        <a:pt x="2520" y="908"/>
                      </a:lnTo>
                      <a:lnTo>
                        <a:pt x="2520" y="910"/>
                      </a:lnTo>
                      <a:lnTo>
                        <a:pt x="2520" y="912"/>
                      </a:lnTo>
                      <a:lnTo>
                        <a:pt x="2520" y="917"/>
                      </a:lnTo>
                      <a:lnTo>
                        <a:pt x="2520" y="934"/>
                      </a:lnTo>
                      <a:lnTo>
                        <a:pt x="2520" y="983"/>
                      </a:lnTo>
                      <a:lnTo>
                        <a:pt x="2520" y="990"/>
                      </a:lnTo>
                      <a:lnTo>
                        <a:pt x="2520" y="1002"/>
                      </a:lnTo>
                      <a:lnTo>
                        <a:pt x="2520" y="1009"/>
                      </a:lnTo>
                      <a:lnTo>
                        <a:pt x="2520" y="1011"/>
                      </a:lnTo>
                      <a:lnTo>
                        <a:pt x="2520" y="1023"/>
                      </a:lnTo>
                      <a:lnTo>
                        <a:pt x="2520" y="1030"/>
                      </a:lnTo>
                      <a:lnTo>
                        <a:pt x="2520" y="1042"/>
                      </a:lnTo>
                      <a:lnTo>
                        <a:pt x="2520" y="1049"/>
                      </a:lnTo>
                      <a:lnTo>
                        <a:pt x="2520" y="1054"/>
                      </a:lnTo>
                      <a:lnTo>
                        <a:pt x="2520" y="1063"/>
                      </a:lnTo>
                      <a:lnTo>
                        <a:pt x="2520" y="1068"/>
                      </a:lnTo>
                      <a:lnTo>
                        <a:pt x="2520" y="1073"/>
                      </a:lnTo>
                      <a:lnTo>
                        <a:pt x="2520" y="1075"/>
                      </a:lnTo>
                      <a:lnTo>
                        <a:pt x="2522" y="1082"/>
                      </a:lnTo>
                      <a:lnTo>
                        <a:pt x="2522" y="1087"/>
                      </a:lnTo>
                      <a:lnTo>
                        <a:pt x="2522" y="1092"/>
                      </a:lnTo>
                      <a:lnTo>
                        <a:pt x="2522" y="1104"/>
                      </a:lnTo>
                      <a:lnTo>
                        <a:pt x="2522" y="1118"/>
                      </a:lnTo>
                      <a:lnTo>
                        <a:pt x="2522" y="1130"/>
                      </a:lnTo>
                      <a:lnTo>
                        <a:pt x="2522" y="1141"/>
                      </a:lnTo>
                      <a:lnTo>
                        <a:pt x="2522" y="1146"/>
                      </a:lnTo>
                      <a:lnTo>
                        <a:pt x="2522" y="1153"/>
                      </a:lnTo>
                      <a:lnTo>
                        <a:pt x="2522" y="1165"/>
                      </a:lnTo>
                      <a:lnTo>
                        <a:pt x="2522" y="1177"/>
                      </a:lnTo>
                      <a:lnTo>
                        <a:pt x="2522" y="1179"/>
                      </a:lnTo>
                      <a:lnTo>
                        <a:pt x="2522" y="1193"/>
                      </a:lnTo>
                      <a:lnTo>
                        <a:pt x="2522" y="1203"/>
                      </a:lnTo>
                      <a:lnTo>
                        <a:pt x="2522" y="1210"/>
                      </a:lnTo>
                      <a:lnTo>
                        <a:pt x="2522" y="1252"/>
                      </a:lnTo>
                      <a:lnTo>
                        <a:pt x="2522" y="1255"/>
                      </a:lnTo>
                      <a:lnTo>
                        <a:pt x="2522" y="1257"/>
                      </a:lnTo>
                      <a:lnTo>
                        <a:pt x="2522" y="1267"/>
                      </a:lnTo>
                      <a:lnTo>
                        <a:pt x="2522" y="1274"/>
                      </a:lnTo>
                      <a:lnTo>
                        <a:pt x="2522" y="1278"/>
                      </a:lnTo>
                      <a:lnTo>
                        <a:pt x="2522" y="1281"/>
                      </a:lnTo>
                      <a:lnTo>
                        <a:pt x="2522" y="1283"/>
                      </a:lnTo>
                      <a:lnTo>
                        <a:pt x="2522" y="1288"/>
                      </a:lnTo>
                      <a:lnTo>
                        <a:pt x="2522" y="1290"/>
                      </a:lnTo>
                      <a:lnTo>
                        <a:pt x="2522" y="1295"/>
                      </a:lnTo>
                      <a:lnTo>
                        <a:pt x="2522" y="1302"/>
                      </a:lnTo>
                      <a:lnTo>
                        <a:pt x="2522" y="1304"/>
                      </a:lnTo>
                      <a:lnTo>
                        <a:pt x="2522" y="1307"/>
                      </a:lnTo>
                      <a:lnTo>
                        <a:pt x="2522" y="1309"/>
                      </a:lnTo>
                      <a:lnTo>
                        <a:pt x="2522" y="1312"/>
                      </a:lnTo>
                      <a:lnTo>
                        <a:pt x="2522" y="1319"/>
                      </a:lnTo>
                      <a:lnTo>
                        <a:pt x="2522" y="1321"/>
                      </a:lnTo>
                      <a:lnTo>
                        <a:pt x="2522" y="1326"/>
                      </a:lnTo>
                      <a:lnTo>
                        <a:pt x="2522" y="1335"/>
                      </a:lnTo>
                      <a:lnTo>
                        <a:pt x="2522" y="1340"/>
                      </a:lnTo>
                      <a:lnTo>
                        <a:pt x="2522" y="1342"/>
                      </a:lnTo>
                      <a:lnTo>
                        <a:pt x="2522" y="1345"/>
                      </a:lnTo>
                      <a:lnTo>
                        <a:pt x="2522" y="1347"/>
                      </a:lnTo>
                      <a:lnTo>
                        <a:pt x="2522" y="1352"/>
                      </a:lnTo>
                      <a:lnTo>
                        <a:pt x="2525" y="1356"/>
                      </a:lnTo>
                      <a:lnTo>
                        <a:pt x="2525" y="1359"/>
                      </a:lnTo>
                      <a:lnTo>
                        <a:pt x="2525" y="1366"/>
                      </a:lnTo>
                      <a:lnTo>
                        <a:pt x="2525" y="1368"/>
                      </a:lnTo>
                      <a:lnTo>
                        <a:pt x="2525" y="1375"/>
                      </a:lnTo>
                      <a:lnTo>
                        <a:pt x="2525" y="1380"/>
                      </a:lnTo>
                      <a:lnTo>
                        <a:pt x="2525" y="1385"/>
                      </a:lnTo>
                      <a:lnTo>
                        <a:pt x="2525" y="1387"/>
                      </a:lnTo>
                      <a:lnTo>
                        <a:pt x="2525" y="1399"/>
                      </a:lnTo>
                      <a:lnTo>
                        <a:pt x="2525" y="1401"/>
                      </a:lnTo>
                      <a:lnTo>
                        <a:pt x="2525" y="1404"/>
                      </a:lnTo>
                      <a:lnTo>
                        <a:pt x="2525" y="1408"/>
                      </a:lnTo>
                      <a:lnTo>
                        <a:pt x="2525" y="1411"/>
                      </a:lnTo>
                      <a:lnTo>
                        <a:pt x="2525" y="1420"/>
                      </a:lnTo>
                      <a:lnTo>
                        <a:pt x="2525" y="1420"/>
                      </a:lnTo>
                      <a:lnTo>
                        <a:pt x="2525" y="1430"/>
                      </a:lnTo>
                      <a:lnTo>
                        <a:pt x="2525" y="1432"/>
                      </a:lnTo>
                      <a:lnTo>
                        <a:pt x="2525" y="1434"/>
                      </a:lnTo>
                      <a:lnTo>
                        <a:pt x="2525" y="1441"/>
                      </a:lnTo>
                      <a:lnTo>
                        <a:pt x="2525" y="1446"/>
                      </a:lnTo>
                      <a:lnTo>
                        <a:pt x="2525" y="1449"/>
                      </a:lnTo>
                      <a:lnTo>
                        <a:pt x="2525" y="1451"/>
                      </a:lnTo>
                      <a:lnTo>
                        <a:pt x="2525" y="1453"/>
                      </a:lnTo>
                      <a:lnTo>
                        <a:pt x="2525" y="1456"/>
                      </a:lnTo>
                      <a:lnTo>
                        <a:pt x="2525" y="1458"/>
                      </a:lnTo>
                      <a:lnTo>
                        <a:pt x="2525" y="1460"/>
                      </a:lnTo>
                      <a:lnTo>
                        <a:pt x="2522" y="1460"/>
                      </a:lnTo>
                      <a:lnTo>
                        <a:pt x="2522" y="1463"/>
                      </a:lnTo>
                      <a:lnTo>
                        <a:pt x="2522" y="1465"/>
                      </a:lnTo>
                      <a:lnTo>
                        <a:pt x="2522" y="1467"/>
                      </a:lnTo>
                      <a:lnTo>
                        <a:pt x="2520" y="1467"/>
                      </a:lnTo>
                      <a:lnTo>
                        <a:pt x="2520" y="1470"/>
                      </a:lnTo>
                      <a:lnTo>
                        <a:pt x="2518" y="1472"/>
                      </a:lnTo>
                      <a:lnTo>
                        <a:pt x="2518" y="1475"/>
                      </a:lnTo>
                      <a:lnTo>
                        <a:pt x="2515" y="1475"/>
                      </a:lnTo>
                      <a:lnTo>
                        <a:pt x="2515" y="1477"/>
                      </a:lnTo>
                      <a:lnTo>
                        <a:pt x="2513" y="1477"/>
                      </a:lnTo>
                      <a:lnTo>
                        <a:pt x="2513" y="1477"/>
                      </a:lnTo>
                      <a:lnTo>
                        <a:pt x="2511" y="1477"/>
                      </a:lnTo>
                      <a:lnTo>
                        <a:pt x="2508" y="1479"/>
                      </a:lnTo>
                      <a:lnTo>
                        <a:pt x="2503" y="1484"/>
                      </a:lnTo>
                      <a:lnTo>
                        <a:pt x="2499" y="1486"/>
                      </a:lnTo>
                      <a:lnTo>
                        <a:pt x="2499" y="1489"/>
                      </a:lnTo>
                      <a:lnTo>
                        <a:pt x="2496" y="1489"/>
                      </a:lnTo>
                      <a:lnTo>
                        <a:pt x="2496" y="1491"/>
                      </a:lnTo>
                      <a:lnTo>
                        <a:pt x="2494" y="1491"/>
                      </a:lnTo>
                      <a:lnTo>
                        <a:pt x="2494" y="1493"/>
                      </a:lnTo>
                      <a:lnTo>
                        <a:pt x="2492" y="1493"/>
                      </a:lnTo>
                      <a:lnTo>
                        <a:pt x="2492" y="1496"/>
                      </a:lnTo>
                      <a:lnTo>
                        <a:pt x="2489" y="1498"/>
                      </a:lnTo>
                      <a:lnTo>
                        <a:pt x="2489" y="1500"/>
                      </a:lnTo>
                      <a:lnTo>
                        <a:pt x="2487" y="1500"/>
                      </a:lnTo>
                      <a:lnTo>
                        <a:pt x="2487" y="1503"/>
                      </a:lnTo>
                      <a:lnTo>
                        <a:pt x="2485" y="1505"/>
                      </a:lnTo>
                      <a:lnTo>
                        <a:pt x="2485" y="1508"/>
                      </a:lnTo>
                      <a:lnTo>
                        <a:pt x="2482" y="1508"/>
                      </a:lnTo>
                      <a:lnTo>
                        <a:pt x="2482" y="1510"/>
                      </a:lnTo>
                      <a:lnTo>
                        <a:pt x="2482" y="1512"/>
                      </a:lnTo>
                      <a:lnTo>
                        <a:pt x="2480" y="1515"/>
                      </a:lnTo>
                      <a:lnTo>
                        <a:pt x="2480" y="1517"/>
                      </a:lnTo>
                      <a:lnTo>
                        <a:pt x="2480" y="1519"/>
                      </a:lnTo>
                      <a:lnTo>
                        <a:pt x="2477" y="1522"/>
                      </a:lnTo>
                      <a:lnTo>
                        <a:pt x="2477" y="1524"/>
                      </a:lnTo>
                      <a:lnTo>
                        <a:pt x="2477" y="1526"/>
                      </a:lnTo>
                      <a:lnTo>
                        <a:pt x="2477" y="1529"/>
                      </a:lnTo>
                      <a:lnTo>
                        <a:pt x="2477" y="1531"/>
                      </a:lnTo>
                      <a:lnTo>
                        <a:pt x="2477" y="1534"/>
                      </a:lnTo>
                      <a:lnTo>
                        <a:pt x="2477" y="1534"/>
                      </a:lnTo>
                      <a:lnTo>
                        <a:pt x="2477" y="1536"/>
                      </a:lnTo>
                      <a:lnTo>
                        <a:pt x="2477" y="1538"/>
                      </a:lnTo>
                      <a:lnTo>
                        <a:pt x="2477" y="1541"/>
                      </a:lnTo>
                      <a:lnTo>
                        <a:pt x="2477" y="1543"/>
                      </a:lnTo>
                      <a:lnTo>
                        <a:pt x="2475" y="1543"/>
                      </a:lnTo>
                      <a:lnTo>
                        <a:pt x="2470" y="1538"/>
                      </a:lnTo>
                      <a:lnTo>
                        <a:pt x="2468" y="1536"/>
                      </a:lnTo>
                      <a:lnTo>
                        <a:pt x="2463" y="1536"/>
                      </a:lnTo>
                      <a:lnTo>
                        <a:pt x="2459" y="1534"/>
                      </a:lnTo>
                      <a:lnTo>
                        <a:pt x="2454" y="1534"/>
                      </a:lnTo>
                      <a:lnTo>
                        <a:pt x="2444" y="1529"/>
                      </a:lnTo>
                      <a:lnTo>
                        <a:pt x="2440" y="1526"/>
                      </a:lnTo>
                      <a:lnTo>
                        <a:pt x="2437" y="1526"/>
                      </a:lnTo>
                      <a:lnTo>
                        <a:pt x="2433" y="1524"/>
                      </a:lnTo>
                      <a:lnTo>
                        <a:pt x="2430" y="1524"/>
                      </a:lnTo>
                      <a:lnTo>
                        <a:pt x="2416" y="1517"/>
                      </a:lnTo>
                      <a:lnTo>
                        <a:pt x="2411" y="1515"/>
                      </a:lnTo>
                      <a:lnTo>
                        <a:pt x="2404" y="1512"/>
                      </a:lnTo>
                      <a:lnTo>
                        <a:pt x="2404" y="1510"/>
                      </a:lnTo>
                      <a:lnTo>
                        <a:pt x="2402" y="1510"/>
                      </a:lnTo>
                      <a:lnTo>
                        <a:pt x="2388" y="1505"/>
                      </a:lnTo>
                      <a:lnTo>
                        <a:pt x="2388" y="1503"/>
                      </a:lnTo>
                      <a:lnTo>
                        <a:pt x="2381" y="1500"/>
                      </a:lnTo>
                      <a:lnTo>
                        <a:pt x="2378" y="1500"/>
                      </a:lnTo>
                      <a:lnTo>
                        <a:pt x="2371" y="1496"/>
                      </a:lnTo>
                      <a:lnTo>
                        <a:pt x="2366" y="1496"/>
                      </a:lnTo>
                      <a:lnTo>
                        <a:pt x="2366" y="1493"/>
                      </a:lnTo>
                      <a:lnTo>
                        <a:pt x="2359" y="1491"/>
                      </a:lnTo>
                      <a:lnTo>
                        <a:pt x="2357" y="1491"/>
                      </a:lnTo>
                      <a:lnTo>
                        <a:pt x="2355" y="1489"/>
                      </a:lnTo>
                      <a:lnTo>
                        <a:pt x="2345" y="1484"/>
                      </a:lnTo>
                      <a:lnTo>
                        <a:pt x="2343" y="1484"/>
                      </a:lnTo>
                      <a:lnTo>
                        <a:pt x="2331" y="1479"/>
                      </a:lnTo>
                      <a:lnTo>
                        <a:pt x="2310" y="1472"/>
                      </a:lnTo>
                      <a:lnTo>
                        <a:pt x="2305" y="1470"/>
                      </a:lnTo>
                      <a:lnTo>
                        <a:pt x="2300" y="1467"/>
                      </a:lnTo>
                      <a:lnTo>
                        <a:pt x="2293" y="1465"/>
                      </a:lnTo>
                      <a:lnTo>
                        <a:pt x="2286" y="1463"/>
                      </a:lnTo>
                      <a:lnTo>
                        <a:pt x="2284" y="1460"/>
                      </a:lnTo>
                      <a:lnTo>
                        <a:pt x="2279" y="1458"/>
                      </a:lnTo>
                      <a:lnTo>
                        <a:pt x="2277" y="1458"/>
                      </a:lnTo>
                      <a:lnTo>
                        <a:pt x="2274" y="1456"/>
                      </a:lnTo>
                      <a:lnTo>
                        <a:pt x="2265" y="1453"/>
                      </a:lnTo>
                      <a:lnTo>
                        <a:pt x="2253" y="1449"/>
                      </a:lnTo>
                      <a:lnTo>
                        <a:pt x="2253" y="1446"/>
                      </a:lnTo>
                      <a:lnTo>
                        <a:pt x="2251" y="1446"/>
                      </a:lnTo>
                      <a:lnTo>
                        <a:pt x="2251" y="1449"/>
                      </a:lnTo>
                      <a:lnTo>
                        <a:pt x="2251" y="1491"/>
                      </a:lnTo>
                      <a:lnTo>
                        <a:pt x="2251" y="1493"/>
                      </a:lnTo>
                      <a:lnTo>
                        <a:pt x="2251" y="1498"/>
                      </a:lnTo>
                      <a:lnTo>
                        <a:pt x="2251" y="1500"/>
                      </a:lnTo>
                      <a:lnTo>
                        <a:pt x="2251" y="1503"/>
                      </a:lnTo>
                      <a:lnTo>
                        <a:pt x="2251" y="1508"/>
                      </a:lnTo>
                      <a:lnTo>
                        <a:pt x="2253" y="1526"/>
                      </a:lnTo>
                      <a:lnTo>
                        <a:pt x="2253" y="1529"/>
                      </a:lnTo>
                      <a:lnTo>
                        <a:pt x="2253" y="1534"/>
                      </a:lnTo>
                      <a:lnTo>
                        <a:pt x="2253" y="1536"/>
                      </a:lnTo>
                      <a:lnTo>
                        <a:pt x="2251" y="1545"/>
                      </a:lnTo>
                      <a:lnTo>
                        <a:pt x="2251" y="1555"/>
                      </a:lnTo>
                      <a:lnTo>
                        <a:pt x="2251" y="1557"/>
                      </a:lnTo>
                      <a:lnTo>
                        <a:pt x="2251" y="1560"/>
                      </a:lnTo>
                      <a:lnTo>
                        <a:pt x="2251" y="1562"/>
                      </a:lnTo>
                      <a:lnTo>
                        <a:pt x="2253" y="1581"/>
                      </a:lnTo>
                      <a:lnTo>
                        <a:pt x="2253" y="1583"/>
                      </a:lnTo>
                      <a:lnTo>
                        <a:pt x="2253" y="1586"/>
                      </a:lnTo>
                      <a:lnTo>
                        <a:pt x="2253" y="1590"/>
                      </a:lnTo>
                      <a:lnTo>
                        <a:pt x="2253" y="1597"/>
                      </a:lnTo>
                      <a:lnTo>
                        <a:pt x="2253" y="1616"/>
                      </a:lnTo>
                      <a:lnTo>
                        <a:pt x="2253" y="1619"/>
                      </a:lnTo>
                      <a:lnTo>
                        <a:pt x="2253" y="1623"/>
                      </a:lnTo>
                      <a:lnTo>
                        <a:pt x="2253" y="1626"/>
                      </a:lnTo>
                      <a:lnTo>
                        <a:pt x="2253" y="1635"/>
                      </a:lnTo>
                      <a:lnTo>
                        <a:pt x="2253" y="1645"/>
                      </a:lnTo>
                      <a:lnTo>
                        <a:pt x="2253" y="1647"/>
                      </a:lnTo>
                      <a:lnTo>
                        <a:pt x="2253" y="1647"/>
                      </a:lnTo>
                      <a:lnTo>
                        <a:pt x="2253" y="1652"/>
                      </a:lnTo>
                      <a:lnTo>
                        <a:pt x="2253" y="1664"/>
                      </a:lnTo>
                      <a:lnTo>
                        <a:pt x="2253" y="1666"/>
                      </a:lnTo>
                      <a:lnTo>
                        <a:pt x="2253" y="1668"/>
                      </a:lnTo>
                      <a:lnTo>
                        <a:pt x="2253" y="1673"/>
                      </a:lnTo>
                      <a:lnTo>
                        <a:pt x="2253" y="1682"/>
                      </a:lnTo>
                      <a:lnTo>
                        <a:pt x="2253" y="1685"/>
                      </a:lnTo>
                      <a:lnTo>
                        <a:pt x="2253" y="1689"/>
                      </a:lnTo>
                      <a:lnTo>
                        <a:pt x="2253" y="1692"/>
                      </a:lnTo>
                      <a:lnTo>
                        <a:pt x="2253" y="1699"/>
                      </a:lnTo>
                      <a:lnTo>
                        <a:pt x="2253" y="1704"/>
                      </a:lnTo>
                      <a:lnTo>
                        <a:pt x="2253" y="1704"/>
                      </a:lnTo>
                      <a:lnTo>
                        <a:pt x="2253" y="1706"/>
                      </a:lnTo>
                      <a:lnTo>
                        <a:pt x="2253" y="1708"/>
                      </a:lnTo>
                      <a:lnTo>
                        <a:pt x="2253" y="1711"/>
                      </a:lnTo>
                      <a:lnTo>
                        <a:pt x="2253" y="1725"/>
                      </a:lnTo>
                      <a:lnTo>
                        <a:pt x="2253" y="1727"/>
                      </a:lnTo>
                      <a:lnTo>
                        <a:pt x="2253" y="1730"/>
                      </a:lnTo>
                      <a:lnTo>
                        <a:pt x="2253" y="1732"/>
                      </a:lnTo>
                      <a:lnTo>
                        <a:pt x="2253" y="1739"/>
                      </a:lnTo>
                      <a:lnTo>
                        <a:pt x="2253" y="1741"/>
                      </a:lnTo>
                      <a:lnTo>
                        <a:pt x="2253" y="1753"/>
                      </a:lnTo>
                      <a:lnTo>
                        <a:pt x="2253" y="1763"/>
                      </a:lnTo>
                      <a:lnTo>
                        <a:pt x="2253" y="1772"/>
                      </a:lnTo>
                      <a:lnTo>
                        <a:pt x="2253" y="1784"/>
                      </a:lnTo>
                      <a:lnTo>
                        <a:pt x="2253" y="1796"/>
                      </a:lnTo>
                      <a:lnTo>
                        <a:pt x="2253" y="1803"/>
                      </a:lnTo>
                      <a:lnTo>
                        <a:pt x="2253" y="1812"/>
                      </a:lnTo>
                      <a:lnTo>
                        <a:pt x="2253" y="1819"/>
                      </a:lnTo>
                      <a:lnTo>
                        <a:pt x="2253" y="1822"/>
                      </a:lnTo>
                      <a:lnTo>
                        <a:pt x="2253" y="1827"/>
                      </a:lnTo>
                      <a:lnTo>
                        <a:pt x="2253" y="1829"/>
                      </a:lnTo>
                      <a:lnTo>
                        <a:pt x="2253" y="1845"/>
                      </a:lnTo>
                      <a:lnTo>
                        <a:pt x="2253" y="1857"/>
                      </a:lnTo>
                      <a:lnTo>
                        <a:pt x="2253" y="1867"/>
                      </a:lnTo>
                      <a:lnTo>
                        <a:pt x="2253" y="1876"/>
                      </a:lnTo>
                      <a:lnTo>
                        <a:pt x="2253" y="1886"/>
                      </a:lnTo>
                      <a:lnTo>
                        <a:pt x="2253" y="1890"/>
                      </a:lnTo>
                      <a:lnTo>
                        <a:pt x="2253" y="1893"/>
                      </a:lnTo>
                      <a:lnTo>
                        <a:pt x="2253" y="1895"/>
                      </a:lnTo>
                      <a:lnTo>
                        <a:pt x="2253" y="1897"/>
                      </a:lnTo>
                      <a:lnTo>
                        <a:pt x="2253" y="1904"/>
                      </a:lnTo>
                      <a:lnTo>
                        <a:pt x="2253" y="1919"/>
                      </a:lnTo>
                      <a:lnTo>
                        <a:pt x="2253" y="1921"/>
                      </a:lnTo>
                      <a:lnTo>
                        <a:pt x="2253" y="1923"/>
                      </a:lnTo>
                      <a:lnTo>
                        <a:pt x="2253" y="1926"/>
                      </a:lnTo>
                      <a:lnTo>
                        <a:pt x="2253" y="1930"/>
                      </a:lnTo>
                      <a:lnTo>
                        <a:pt x="2253" y="1940"/>
                      </a:lnTo>
                      <a:lnTo>
                        <a:pt x="2253" y="1949"/>
                      </a:lnTo>
                      <a:lnTo>
                        <a:pt x="2253" y="1959"/>
                      </a:lnTo>
                      <a:lnTo>
                        <a:pt x="2253" y="1964"/>
                      </a:lnTo>
                      <a:lnTo>
                        <a:pt x="2253" y="1971"/>
                      </a:lnTo>
                      <a:lnTo>
                        <a:pt x="2253" y="1975"/>
                      </a:lnTo>
                      <a:lnTo>
                        <a:pt x="2253" y="1978"/>
                      </a:lnTo>
                      <a:lnTo>
                        <a:pt x="2251" y="1978"/>
                      </a:lnTo>
                      <a:lnTo>
                        <a:pt x="2246" y="1978"/>
                      </a:lnTo>
                      <a:lnTo>
                        <a:pt x="2244" y="1978"/>
                      </a:lnTo>
                      <a:lnTo>
                        <a:pt x="2244" y="1978"/>
                      </a:lnTo>
                      <a:lnTo>
                        <a:pt x="2239" y="1978"/>
                      </a:lnTo>
                      <a:lnTo>
                        <a:pt x="2237" y="1978"/>
                      </a:lnTo>
                      <a:lnTo>
                        <a:pt x="2232" y="1978"/>
                      </a:lnTo>
                      <a:lnTo>
                        <a:pt x="2227" y="1978"/>
                      </a:lnTo>
                      <a:lnTo>
                        <a:pt x="2225" y="1978"/>
                      </a:lnTo>
                      <a:lnTo>
                        <a:pt x="2218" y="1978"/>
                      </a:lnTo>
                      <a:lnTo>
                        <a:pt x="2211" y="1978"/>
                      </a:lnTo>
                      <a:lnTo>
                        <a:pt x="2208" y="1978"/>
                      </a:lnTo>
                      <a:lnTo>
                        <a:pt x="2203" y="1978"/>
                      </a:lnTo>
                      <a:lnTo>
                        <a:pt x="2194" y="1978"/>
                      </a:lnTo>
                      <a:lnTo>
                        <a:pt x="2192" y="1978"/>
                      </a:lnTo>
                      <a:lnTo>
                        <a:pt x="2189" y="1978"/>
                      </a:lnTo>
                      <a:lnTo>
                        <a:pt x="2182" y="1978"/>
                      </a:lnTo>
                      <a:lnTo>
                        <a:pt x="2175" y="1978"/>
                      </a:lnTo>
                      <a:lnTo>
                        <a:pt x="2173" y="1978"/>
                      </a:lnTo>
                      <a:lnTo>
                        <a:pt x="2166" y="1978"/>
                      </a:lnTo>
                      <a:lnTo>
                        <a:pt x="2163" y="1978"/>
                      </a:lnTo>
                      <a:lnTo>
                        <a:pt x="2144" y="1978"/>
                      </a:lnTo>
                      <a:lnTo>
                        <a:pt x="2135" y="1978"/>
                      </a:lnTo>
                      <a:lnTo>
                        <a:pt x="2130" y="1978"/>
                      </a:lnTo>
                      <a:lnTo>
                        <a:pt x="2128" y="1978"/>
                      </a:lnTo>
                      <a:lnTo>
                        <a:pt x="2126" y="1978"/>
                      </a:lnTo>
                      <a:lnTo>
                        <a:pt x="2118" y="1978"/>
                      </a:lnTo>
                      <a:lnTo>
                        <a:pt x="2114" y="1978"/>
                      </a:lnTo>
                      <a:lnTo>
                        <a:pt x="2107" y="1978"/>
                      </a:lnTo>
                      <a:lnTo>
                        <a:pt x="2104" y="1978"/>
                      </a:lnTo>
                      <a:lnTo>
                        <a:pt x="2102" y="1978"/>
                      </a:lnTo>
                      <a:lnTo>
                        <a:pt x="2095" y="1978"/>
                      </a:lnTo>
                      <a:lnTo>
                        <a:pt x="2083" y="1980"/>
                      </a:lnTo>
                      <a:lnTo>
                        <a:pt x="2074" y="1978"/>
                      </a:lnTo>
                      <a:lnTo>
                        <a:pt x="2059" y="1978"/>
                      </a:lnTo>
                      <a:lnTo>
                        <a:pt x="2029" y="1980"/>
                      </a:lnTo>
                      <a:lnTo>
                        <a:pt x="2029" y="1982"/>
                      </a:lnTo>
                      <a:lnTo>
                        <a:pt x="2029" y="1987"/>
                      </a:lnTo>
                      <a:lnTo>
                        <a:pt x="2029" y="1992"/>
                      </a:lnTo>
                      <a:lnTo>
                        <a:pt x="2029" y="1997"/>
                      </a:lnTo>
                      <a:lnTo>
                        <a:pt x="2029" y="2001"/>
                      </a:lnTo>
                      <a:lnTo>
                        <a:pt x="2029" y="2006"/>
                      </a:lnTo>
                      <a:lnTo>
                        <a:pt x="2029" y="2013"/>
                      </a:lnTo>
                      <a:lnTo>
                        <a:pt x="2029" y="2020"/>
                      </a:lnTo>
                      <a:lnTo>
                        <a:pt x="2029" y="2030"/>
                      </a:lnTo>
                      <a:lnTo>
                        <a:pt x="2029" y="2037"/>
                      </a:lnTo>
                      <a:lnTo>
                        <a:pt x="2029" y="2041"/>
                      </a:lnTo>
                      <a:lnTo>
                        <a:pt x="2029" y="2056"/>
                      </a:lnTo>
                      <a:lnTo>
                        <a:pt x="2029" y="2063"/>
                      </a:lnTo>
                      <a:lnTo>
                        <a:pt x="2029" y="2098"/>
                      </a:lnTo>
                      <a:lnTo>
                        <a:pt x="2029" y="2136"/>
                      </a:lnTo>
                      <a:lnTo>
                        <a:pt x="2029" y="2167"/>
                      </a:lnTo>
                      <a:lnTo>
                        <a:pt x="2029" y="2176"/>
                      </a:lnTo>
                      <a:lnTo>
                        <a:pt x="2029" y="2204"/>
                      </a:lnTo>
                      <a:lnTo>
                        <a:pt x="2029" y="2226"/>
                      </a:lnTo>
                      <a:lnTo>
                        <a:pt x="2029" y="2238"/>
                      </a:lnTo>
                      <a:lnTo>
                        <a:pt x="2029" y="2249"/>
                      </a:lnTo>
                      <a:lnTo>
                        <a:pt x="2029" y="2252"/>
                      </a:lnTo>
                      <a:lnTo>
                        <a:pt x="2029" y="2261"/>
                      </a:lnTo>
                      <a:lnTo>
                        <a:pt x="2029" y="2271"/>
                      </a:lnTo>
                      <a:lnTo>
                        <a:pt x="2029" y="2273"/>
                      </a:lnTo>
                      <a:lnTo>
                        <a:pt x="2029" y="2275"/>
                      </a:lnTo>
                      <a:lnTo>
                        <a:pt x="2029" y="2278"/>
                      </a:lnTo>
                      <a:lnTo>
                        <a:pt x="2026" y="2280"/>
                      </a:lnTo>
                      <a:lnTo>
                        <a:pt x="2026" y="2282"/>
                      </a:lnTo>
                      <a:lnTo>
                        <a:pt x="2026" y="2285"/>
                      </a:lnTo>
                      <a:lnTo>
                        <a:pt x="2024" y="2285"/>
                      </a:lnTo>
                      <a:lnTo>
                        <a:pt x="2024" y="2287"/>
                      </a:lnTo>
                      <a:lnTo>
                        <a:pt x="2022" y="2290"/>
                      </a:lnTo>
                      <a:lnTo>
                        <a:pt x="2017" y="2297"/>
                      </a:lnTo>
                      <a:lnTo>
                        <a:pt x="2015" y="2304"/>
                      </a:lnTo>
                      <a:lnTo>
                        <a:pt x="2012" y="2308"/>
                      </a:lnTo>
                      <a:lnTo>
                        <a:pt x="2010" y="2308"/>
                      </a:lnTo>
                      <a:lnTo>
                        <a:pt x="2010" y="2311"/>
                      </a:lnTo>
                      <a:lnTo>
                        <a:pt x="2007" y="2311"/>
                      </a:lnTo>
                      <a:lnTo>
                        <a:pt x="2007" y="2313"/>
                      </a:lnTo>
                      <a:lnTo>
                        <a:pt x="2005" y="2316"/>
                      </a:lnTo>
                      <a:lnTo>
                        <a:pt x="2005" y="2318"/>
                      </a:lnTo>
                      <a:lnTo>
                        <a:pt x="2003" y="2318"/>
                      </a:lnTo>
                      <a:lnTo>
                        <a:pt x="2003" y="2320"/>
                      </a:lnTo>
                      <a:lnTo>
                        <a:pt x="2003" y="2323"/>
                      </a:lnTo>
                      <a:lnTo>
                        <a:pt x="2000" y="2323"/>
                      </a:lnTo>
                      <a:lnTo>
                        <a:pt x="2000" y="2325"/>
                      </a:lnTo>
                      <a:lnTo>
                        <a:pt x="2000" y="2325"/>
                      </a:lnTo>
                      <a:lnTo>
                        <a:pt x="2000" y="2327"/>
                      </a:lnTo>
                      <a:lnTo>
                        <a:pt x="1998" y="2330"/>
                      </a:lnTo>
                      <a:lnTo>
                        <a:pt x="1998" y="2332"/>
                      </a:lnTo>
                      <a:lnTo>
                        <a:pt x="1998" y="2334"/>
                      </a:lnTo>
                      <a:lnTo>
                        <a:pt x="1993" y="2334"/>
                      </a:lnTo>
                      <a:lnTo>
                        <a:pt x="1989" y="2334"/>
                      </a:lnTo>
                      <a:lnTo>
                        <a:pt x="1984" y="2334"/>
                      </a:lnTo>
                      <a:lnTo>
                        <a:pt x="1979" y="2334"/>
                      </a:lnTo>
                      <a:lnTo>
                        <a:pt x="1977" y="2337"/>
                      </a:lnTo>
                      <a:lnTo>
                        <a:pt x="1974" y="2337"/>
                      </a:lnTo>
                      <a:lnTo>
                        <a:pt x="1972" y="2337"/>
                      </a:lnTo>
                      <a:lnTo>
                        <a:pt x="1967" y="2337"/>
                      </a:lnTo>
                      <a:lnTo>
                        <a:pt x="1963" y="2337"/>
                      </a:lnTo>
                      <a:lnTo>
                        <a:pt x="1960" y="2337"/>
                      </a:lnTo>
                      <a:lnTo>
                        <a:pt x="1953" y="2339"/>
                      </a:lnTo>
                      <a:lnTo>
                        <a:pt x="1948" y="2339"/>
                      </a:lnTo>
                      <a:lnTo>
                        <a:pt x="1946" y="2339"/>
                      </a:lnTo>
                      <a:lnTo>
                        <a:pt x="1939" y="2339"/>
                      </a:lnTo>
                      <a:lnTo>
                        <a:pt x="1934" y="2339"/>
                      </a:lnTo>
                      <a:lnTo>
                        <a:pt x="1932" y="2339"/>
                      </a:lnTo>
                      <a:lnTo>
                        <a:pt x="1929" y="2339"/>
                      </a:lnTo>
                      <a:lnTo>
                        <a:pt x="1918" y="2339"/>
                      </a:lnTo>
                      <a:lnTo>
                        <a:pt x="1908" y="2339"/>
                      </a:lnTo>
                      <a:lnTo>
                        <a:pt x="1901" y="2339"/>
                      </a:lnTo>
                      <a:lnTo>
                        <a:pt x="1894" y="2339"/>
                      </a:lnTo>
                      <a:lnTo>
                        <a:pt x="1889" y="2339"/>
                      </a:lnTo>
                      <a:lnTo>
                        <a:pt x="1875" y="2339"/>
                      </a:lnTo>
                      <a:lnTo>
                        <a:pt x="1873" y="2339"/>
                      </a:lnTo>
                      <a:lnTo>
                        <a:pt x="1870" y="2339"/>
                      </a:lnTo>
                      <a:lnTo>
                        <a:pt x="1861" y="2339"/>
                      </a:lnTo>
                      <a:lnTo>
                        <a:pt x="1847" y="2337"/>
                      </a:lnTo>
                      <a:lnTo>
                        <a:pt x="1840" y="2337"/>
                      </a:lnTo>
                      <a:lnTo>
                        <a:pt x="1837" y="2337"/>
                      </a:lnTo>
                      <a:lnTo>
                        <a:pt x="1833" y="2337"/>
                      </a:lnTo>
                      <a:lnTo>
                        <a:pt x="1828" y="2337"/>
                      </a:lnTo>
                      <a:lnTo>
                        <a:pt x="1826" y="2337"/>
                      </a:lnTo>
                      <a:lnTo>
                        <a:pt x="1823" y="2337"/>
                      </a:lnTo>
                      <a:lnTo>
                        <a:pt x="1821" y="2337"/>
                      </a:lnTo>
                      <a:lnTo>
                        <a:pt x="1816" y="2337"/>
                      </a:lnTo>
                      <a:lnTo>
                        <a:pt x="1814" y="2337"/>
                      </a:lnTo>
                      <a:lnTo>
                        <a:pt x="1809" y="2337"/>
                      </a:lnTo>
                      <a:lnTo>
                        <a:pt x="1807" y="2337"/>
                      </a:lnTo>
                      <a:lnTo>
                        <a:pt x="1802" y="2339"/>
                      </a:lnTo>
                      <a:lnTo>
                        <a:pt x="1800" y="2339"/>
                      </a:lnTo>
                      <a:lnTo>
                        <a:pt x="1795" y="2339"/>
                      </a:lnTo>
                      <a:lnTo>
                        <a:pt x="1790" y="2339"/>
                      </a:lnTo>
                      <a:lnTo>
                        <a:pt x="1788" y="2339"/>
                      </a:lnTo>
                      <a:lnTo>
                        <a:pt x="1783" y="2339"/>
                      </a:lnTo>
                      <a:lnTo>
                        <a:pt x="1781" y="2339"/>
                      </a:lnTo>
                      <a:lnTo>
                        <a:pt x="1778" y="2339"/>
                      </a:lnTo>
                      <a:lnTo>
                        <a:pt x="1776" y="2342"/>
                      </a:lnTo>
                      <a:lnTo>
                        <a:pt x="1769" y="2342"/>
                      </a:lnTo>
                      <a:lnTo>
                        <a:pt x="1762" y="2342"/>
                      </a:lnTo>
                      <a:lnTo>
                        <a:pt x="1755" y="2342"/>
                      </a:lnTo>
                      <a:lnTo>
                        <a:pt x="1748" y="2342"/>
                      </a:lnTo>
                      <a:lnTo>
                        <a:pt x="1743" y="2342"/>
                      </a:lnTo>
                      <a:lnTo>
                        <a:pt x="1741" y="2342"/>
                      </a:lnTo>
                      <a:lnTo>
                        <a:pt x="1736" y="2342"/>
                      </a:lnTo>
                      <a:lnTo>
                        <a:pt x="1731" y="2342"/>
                      </a:lnTo>
                      <a:lnTo>
                        <a:pt x="1726" y="2342"/>
                      </a:lnTo>
                      <a:lnTo>
                        <a:pt x="1719" y="2342"/>
                      </a:lnTo>
                      <a:lnTo>
                        <a:pt x="1715" y="2342"/>
                      </a:lnTo>
                      <a:lnTo>
                        <a:pt x="1712" y="2342"/>
                      </a:lnTo>
                      <a:lnTo>
                        <a:pt x="1705" y="2342"/>
                      </a:lnTo>
                      <a:lnTo>
                        <a:pt x="1698" y="2342"/>
                      </a:lnTo>
                      <a:lnTo>
                        <a:pt x="1691" y="2342"/>
                      </a:lnTo>
                      <a:lnTo>
                        <a:pt x="1689" y="2342"/>
                      </a:lnTo>
                      <a:lnTo>
                        <a:pt x="1684" y="2342"/>
                      </a:lnTo>
                      <a:lnTo>
                        <a:pt x="1681" y="2342"/>
                      </a:lnTo>
                      <a:lnTo>
                        <a:pt x="1679" y="2342"/>
                      </a:lnTo>
                      <a:lnTo>
                        <a:pt x="1677" y="2342"/>
                      </a:lnTo>
                      <a:lnTo>
                        <a:pt x="1677" y="2342"/>
                      </a:lnTo>
                      <a:lnTo>
                        <a:pt x="1674" y="2342"/>
                      </a:lnTo>
                      <a:lnTo>
                        <a:pt x="1670" y="2342"/>
                      </a:lnTo>
                      <a:lnTo>
                        <a:pt x="1667" y="2342"/>
                      </a:lnTo>
                      <a:lnTo>
                        <a:pt x="1663" y="2342"/>
                      </a:lnTo>
                      <a:lnTo>
                        <a:pt x="1660" y="2342"/>
                      </a:lnTo>
                      <a:lnTo>
                        <a:pt x="1655" y="2342"/>
                      </a:lnTo>
                      <a:lnTo>
                        <a:pt x="1651" y="2342"/>
                      </a:lnTo>
                      <a:lnTo>
                        <a:pt x="1648" y="2342"/>
                      </a:lnTo>
                      <a:lnTo>
                        <a:pt x="1644" y="2342"/>
                      </a:lnTo>
                      <a:lnTo>
                        <a:pt x="1641" y="2342"/>
                      </a:lnTo>
                      <a:lnTo>
                        <a:pt x="1637" y="2342"/>
                      </a:lnTo>
                      <a:lnTo>
                        <a:pt x="1634" y="2342"/>
                      </a:lnTo>
                      <a:lnTo>
                        <a:pt x="1632" y="2342"/>
                      </a:lnTo>
                      <a:lnTo>
                        <a:pt x="1629" y="2342"/>
                      </a:lnTo>
                      <a:lnTo>
                        <a:pt x="1627" y="2342"/>
                      </a:lnTo>
                      <a:lnTo>
                        <a:pt x="1622" y="2342"/>
                      </a:lnTo>
                      <a:lnTo>
                        <a:pt x="1615" y="2342"/>
                      </a:lnTo>
                      <a:lnTo>
                        <a:pt x="1606" y="2342"/>
                      </a:lnTo>
                      <a:lnTo>
                        <a:pt x="1601" y="2342"/>
                      </a:lnTo>
                      <a:lnTo>
                        <a:pt x="1596" y="2342"/>
                      </a:lnTo>
                      <a:lnTo>
                        <a:pt x="1585" y="2342"/>
                      </a:lnTo>
                      <a:lnTo>
                        <a:pt x="1575" y="2342"/>
                      </a:lnTo>
                      <a:lnTo>
                        <a:pt x="1566" y="2342"/>
                      </a:lnTo>
                      <a:lnTo>
                        <a:pt x="1563" y="2342"/>
                      </a:lnTo>
                      <a:lnTo>
                        <a:pt x="1556" y="2342"/>
                      </a:lnTo>
                      <a:lnTo>
                        <a:pt x="1547" y="2342"/>
                      </a:lnTo>
                      <a:lnTo>
                        <a:pt x="1537" y="2342"/>
                      </a:lnTo>
                      <a:lnTo>
                        <a:pt x="1535" y="2342"/>
                      </a:lnTo>
                      <a:lnTo>
                        <a:pt x="1533" y="2342"/>
                      </a:lnTo>
                      <a:lnTo>
                        <a:pt x="1528" y="2342"/>
                      </a:lnTo>
                      <a:lnTo>
                        <a:pt x="1518" y="2342"/>
                      </a:lnTo>
                      <a:lnTo>
                        <a:pt x="1507" y="2342"/>
                      </a:lnTo>
                      <a:lnTo>
                        <a:pt x="1497" y="2342"/>
                      </a:lnTo>
                      <a:lnTo>
                        <a:pt x="1490" y="2342"/>
                      </a:lnTo>
                      <a:lnTo>
                        <a:pt x="1488" y="2342"/>
                      </a:lnTo>
                      <a:lnTo>
                        <a:pt x="1481" y="2342"/>
                      </a:lnTo>
                      <a:lnTo>
                        <a:pt x="1459" y="2342"/>
                      </a:lnTo>
                      <a:lnTo>
                        <a:pt x="1452" y="2342"/>
                      </a:lnTo>
                      <a:lnTo>
                        <a:pt x="1450" y="2342"/>
                      </a:lnTo>
                      <a:lnTo>
                        <a:pt x="1445" y="2342"/>
                      </a:lnTo>
                      <a:lnTo>
                        <a:pt x="1443" y="2342"/>
                      </a:lnTo>
                      <a:lnTo>
                        <a:pt x="1431" y="2342"/>
                      </a:lnTo>
                      <a:lnTo>
                        <a:pt x="1422" y="2342"/>
                      </a:lnTo>
                      <a:lnTo>
                        <a:pt x="1410" y="2344"/>
                      </a:lnTo>
                      <a:lnTo>
                        <a:pt x="1407" y="2344"/>
                      </a:lnTo>
                      <a:lnTo>
                        <a:pt x="1400" y="2344"/>
                      </a:lnTo>
                      <a:lnTo>
                        <a:pt x="1398" y="2344"/>
                      </a:lnTo>
                      <a:lnTo>
                        <a:pt x="1396" y="2344"/>
                      </a:lnTo>
                      <a:lnTo>
                        <a:pt x="1391" y="2344"/>
                      </a:lnTo>
                      <a:lnTo>
                        <a:pt x="1386" y="2344"/>
                      </a:lnTo>
                      <a:lnTo>
                        <a:pt x="1384" y="2344"/>
                      </a:lnTo>
                      <a:lnTo>
                        <a:pt x="1379" y="2344"/>
                      </a:lnTo>
                      <a:lnTo>
                        <a:pt x="1374" y="2344"/>
                      </a:lnTo>
                      <a:lnTo>
                        <a:pt x="1372" y="2344"/>
                      </a:lnTo>
                      <a:lnTo>
                        <a:pt x="1365" y="2344"/>
                      </a:lnTo>
                      <a:lnTo>
                        <a:pt x="1360" y="2344"/>
                      </a:lnTo>
                      <a:lnTo>
                        <a:pt x="1355" y="2344"/>
                      </a:lnTo>
                      <a:lnTo>
                        <a:pt x="1351" y="2344"/>
                      </a:lnTo>
                      <a:lnTo>
                        <a:pt x="1344" y="2344"/>
                      </a:lnTo>
                      <a:lnTo>
                        <a:pt x="1337" y="2344"/>
                      </a:lnTo>
                      <a:lnTo>
                        <a:pt x="1337" y="2344"/>
                      </a:lnTo>
                      <a:lnTo>
                        <a:pt x="1332" y="2344"/>
                      </a:lnTo>
                      <a:lnTo>
                        <a:pt x="1325" y="2344"/>
                      </a:lnTo>
                      <a:lnTo>
                        <a:pt x="1320" y="2344"/>
                      </a:lnTo>
                      <a:lnTo>
                        <a:pt x="1315" y="2346"/>
                      </a:lnTo>
                      <a:lnTo>
                        <a:pt x="1311" y="2346"/>
                      </a:lnTo>
                      <a:lnTo>
                        <a:pt x="1308" y="2346"/>
                      </a:lnTo>
                      <a:lnTo>
                        <a:pt x="1304" y="2346"/>
                      </a:lnTo>
                      <a:lnTo>
                        <a:pt x="1299" y="2346"/>
                      </a:lnTo>
                      <a:lnTo>
                        <a:pt x="1294" y="2346"/>
                      </a:lnTo>
                      <a:lnTo>
                        <a:pt x="1289" y="2349"/>
                      </a:lnTo>
                      <a:lnTo>
                        <a:pt x="1287" y="2349"/>
                      </a:lnTo>
                      <a:lnTo>
                        <a:pt x="1285" y="2349"/>
                      </a:lnTo>
                      <a:lnTo>
                        <a:pt x="1282" y="2349"/>
                      </a:lnTo>
                      <a:lnTo>
                        <a:pt x="1280" y="2349"/>
                      </a:lnTo>
                      <a:lnTo>
                        <a:pt x="1278" y="2349"/>
                      </a:lnTo>
                      <a:lnTo>
                        <a:pt x="1270" y="2349"/>
                      </a:lnTo>
                      <a:lnTo>
                        <a:pt x="1268" y="2349"/>
                      </a:lnTo>
                      <a:lnTo>
                        <a:pt x="1261" y="2351"/>
                      </a:lnTo>
                      <a:lnTo>
                        <a:pt x="1263" y="2346"/>
                      </a:lnTo>
                      <a:lnTo>
                        <a:pt x="1263" y="2339"/>
                      </a:lnTo>
                      <a:lnTo>
                        <a:pt x="1266" y="2334"/>
                      </a:lnTo>
                      <a:lnTo>
                        <a:pt x="1266" y="2332"/>
                      </a:lnTo>
                      <a:lnTo>
                        <a:pt x="1268" y="2327"/>
                      </a:lnTo>
                      <a:lnTo>
                        <a:pt x="1268" y="2325"/>
                      </a:lnTo>
                      <a:lnTo>
                        <a:pt x="1268" y="2325"/>
                      </a:lnTo>
                      <a:lnTo>
                        <a:pt x="1270" y="2320"/>
                      </a:lnTo>
                      <a:lnTo>
                        <a:pt x="1270" y="2318"/>
                      </a:lnTo>
                      <a:lnTo>
                        <a:pt x="1273" y="2311"/>
                      </a:lnTo>
                      <a:lnTo>
                        <a:pt x="1275" y="2306"/>
                      </a:lnTo>
                      <a:lnTo>
                        <a:pt x="1275" y="2301"/>
                      </a:lnTo>
                      <a:lnTo>
                        <a:pt x="1278" y="2294"/>
                      </a:lnTo>
                      <a:lnTo>
                        <a:pt x="1280" y="2287"/>
                      </a:lnTo>
                      <a:lnTo>
                        <a:pt x="1280" y="2282"/>
                      </a:lnTo>
                      <a:lnTo>
                        <a:pt x="1280" y="2280"/>
                      </a:lnTo>
                      <a:lnTo>
                        <a:pt x="1280" y="2275"/>
                      </a:lnTo>
                      <a:lnTo>
                        <a:pt x="1282" y="2268"/>
                      </a:lnTo>
                      <a:lnTo>
                        <a:pt x="1282" y="2266"/>
                      </a:lnTo>
                      <a:lnTo>
                        <a:pt x="1282" y="2261"/>
                      </a:lnTo>
                      <a:lnTo>
                        <a:pt x="1285" y="2256"/>
                      </a:lnTo>
                      <a:lnTo>
                        <a:pt x="1287" y="2252"/>
                      </a:lnTo>
                      <a:lnTo>
                        <a:pt x="1287" y="2247"/>
                      </a:lnTo>
                      <a:lnTo>
                        <a:pt x="1289" y="2240"/>
                      </a:lnTo>
                      <a:lnTo>
                        <a:pt x="1292" y="2233"/>
                      </a:lnTo>
                      <a:lnTo>
                        <a:pt x="1292" y="2228"/>
                      </a:lnTo>
                      <a:lnTo>
                        <a:pt x="1292" y="2226"/>
                      </a:lnTo>
                      <a:lnTo>
                        <a:pt x="1294" y="2221"/>
                      </a:lnTo>
                      <a:lnTo>
                        <a:pt x="1294" y="2216"/>
                      </a:lnTo>
                      <a:lnTo>
                        <a:pt x="1296" y="2212"/>
                      </a:lnTo>
                      <a:lnTo>
                        <a:pt x="1299" y="2207"/>
                      </a:lnTo>
                      <a:lnTo>
                        <a:pt x="1299" y="2200"/>
                      </a:lnTo>
                      <a:lnTo>
                        <a:pt x="1301" y="2195"/>
                      </a:lnTo>
                      <a:lnTo>
                        <a:pt x="1301" y="2193"/>
                      </a:lnTo>
                      <a:lnTo>
                        <a:pt x="1301" y="2190"/>
                      </a:lnTo>
                      <a:lnTo>
                        <a:pt x="1301" y="2188"/>
                      </a:lnTo>
                      <a:lnTo>
                        <a:pt x="1304" y="2183"/>
                      </a:lnTo>
                      <a:lnTo>
                        <a:pt x="1304" y="2179"/>
                      </a:lnTo>
                      <a:lnTo>
                        <a:pt x="1304" y="2171"/>
                      </a:lnTo>
                      <a:lnTo>
                        <a:pt x="1306" y="2167"/>
                      </a:lnTo>
                      <a:lnTo>
                        <a:pt x="1306" y="2164"/>
                      </a:lnTo>
                      <a:lnTo>
                        <a:pt x="1306" y="2162"/>
                      </a:lnTo>
                      <a:lnTo>
                        <a:pt x="1306" y="2157"/>
                      </a:lnTo>
                      <a:lnTo>
                        <a:pt x="1306" y="2153"/>
                      </a:lnTo>
                      <a:lnTo>
                        <a:pt x="1308" y="2150"/>
                      </a:lnTo>
                      <a:lnTo>
                        <a:pt x="1308" y="2143"/>
                      </a:lnTo>
                      <a:lnTo>
                        <a:pt x="1308" y="2138"/>
                      </a:lnTo>
                      <a:lnTo>
                        <a:pt x="1308" y="2134"/>
                      </a:lnTo>
                      <a:lnTo>
                        <a:pt x="1308" y="2131"/>
                      </a:lnTo>
                      <a:lnTo>
                        <a:pt x="1308" y="2129"/>
                      </a:lnTo>
                      <a:lnTo>
                        <a:pt x="1308" y="2127"/>
                      </a:lnTo>
                      <a:lnTo>
                        <a:pt x="1308" y="2124"/>
                      </a:lnTo>
                      <a:lnTo>
                        <a:pt x="1308" y="2119"/>
                      </a:lnTo>
                      <a:lnTo>
                        <a:pt x="1308" y="2115"/>
                      </a:lnTo>
                      <a:lnTo>
                        <a:pt x="1308" y="2110"/>
                      </a:lnTo>
                      <a:lnTo>
                        <a:pt x="1308" y="2105"/>
                      </a:lnTo>
                      <a:lnTo>
                        <a:pt x="1308" y="2098"/>
                      </a:lnTo>
                      <a:lnTo>
                        <a:pt x="1308" y="2098"/>
                      </a:lnTo>
                      <a:lnTo>
                        <a:pt x="1308" y="2096"/>
                      </a:lnTo>
                      <a:lnTo>
                        <a:pt x="1308" y="2093"/>
                      </a:lnTo>
                      <a:lnTo>
                        <a:pt x="1308" y="2089"/>
                      </a:lnTo>
                      <a:lnTo>
                        <a:pt x="1308" y="2084"/>
                      </a:lnTo>
                      <a:lnTo>
                        <a:pt x="1308" y="2082"/>
                      </a:lnTo>
                      <a:lnTo>
                        <a:pt x="1308" y="2079"/>
                      </a:lnTo>
                      <a:lnTo>
                        <a:pt x="1308" y="2077"/>
                      </a:lnTo>
                      <a:lnTo>
                        <a:pt x="1308" y="2075"/>
                      </a:lnTo>
                      <a:lnTo>
                        <a:pt x="1308" y="2072"/>
                      </a:lnTo>
                      <a:lnTo>
                        <a:pt x="1308" y="2070"/>
                      </a:lnTo>
                      <a:lnTo>
                        <a:pt x="1308" y="2065"/>
                      </a:lnTo>
                      <a:lnTo>
                        <a:pt x="1308" y="2060"/>
                      </a:lnTo>
                      <a:lnTo>
                        <a:pt x="1308" y="2053"/>
                      </a:lnTo>
                      <a:lnTo>
                        <a:pt x="1308" y="2051"/>
                      </a:lnTo>
                      <a:lnTo>
                        <a:pt x="1308" y="2044"/>
                      </a:lnTo>
                      <a:lnTo>
                        <a:pt x="1308" y="2041"/>
                      </a:lnTo>
                      <a:lnTo>
                        <a:pt x="1308" y="2039"/>
                      </a:lnTo>
                      <a:lnTo>
                        <a:pt x="1308" y="2034"/>
                      </a:lnTo>
                      <a:lnTo>
                        <a:pt x="1308" y="2030"/>
                      </a:lnTo>
                      <a:lnTo>
                        <a:pt x="1308" y="2025"/>
                      </a:lnTo>
                      <a:lnTo>
                        <a:pt x="1308" y="2020"/>
                      </a:lnTo>
                      <a:lnTo>
                        <a:pt x="1308" y="2013"/>
                      </a:lnTo>
                      <a:lnTo>
                        <a:pt x="1308" y="2008"/>
                      </a:lnTo>
                      <a:lnTo>
                        <a:pt x="1308" y="2006"/>
                      </a:lnTo>
                      <a:lnTo>
                        <a:pt x="1308" y="2001"/>
                      </a:lnTo>
                      <a:lnTo>
                        <a:pt x="1308" y="1997"/>
                      </a:lnTo>
                      <a:lnTo>
                        <a:pt x="1308" y="1992"/>
                      </a:lnTo>
                      <a:lnTo>
                        <a:pt x="1308" y="1990"/>
                      </a:lnTo>
                      <a:lnTo>
                        <a:pt x="1308" y="1987"/>
                      </a:lnTo>
                      <a:lnTo>
                        <a:pt x="1308" y="1987"/>
                      </a:lnTo>
                      <a:lnTo>
                        <a:pt x="1308" y="1985"/>
                      </a:lnTo>
                      <a:lnTo>
                        <a:pt x="1308" y="1978"/>
                      </a:lnTo>
                      <a:lnTo>
                        <a:pt x="1308" y="1973"/>
                      </a:lnTo>
                      <a:lnTo>
                        <a:pt x="1308" y="1971"/>
                      </a:lnTo>
                      <a:lnTo>
                        <a:pt x="1308" y="1966"/>
                      </a:lnTo>
                      <a:lnTo>
                        <a:pt x="1308" y="1964"/>
                      </a:lnTo>
                      <a:lnTo>
                        <a:pt x="1308" y="1959"/>
                      </a:lnTo>
                      <a:lnTo>
                        <a:pt x="1308" y="1956"/>
                      </a:lnTo>
                      <a:lnTo>
                        <a:pt x="1308" y="1949"/>
                      </a:lnTo>
                      <a:lnTo>
                        <a:pt x="1308" y="1947"/>
                      </a:lnTo>
                      <a:lnTo>
                        <a:pt x="1308" y="1945"/>
                      </a:lnTo>
                      <a:lnTo>
                        <a:pt x="1308" y="1942"/>
                      </a:lnTo>
                      <a:lnTo>
                        <a:pt x="1308" y="1935"/>
                      </a:lnTo>
                      <a:lnTo>
                        <a:pt x="1308" y="1930"/>
                      </a:lnTo>
                      <a:lnTo>
                        <a:pt x="1308" y="1930"/>
                      </a:lnTo>
                      <a:lnTo>
                        <a:pt x="1308" y="1928"/>
                      </a:lnTo>
                      <a:lnTo>
                        <a:pt x="1308" y="1923"/>
                      </a:lnTo>
                      <a:lnTo>
                        <a:pt x="1308" y="1916"/>
                      </a:lnTo>
                      <a:lnTo>
                        <a:pt x="1308" y="1914"/>
                      </a:lnTo>
                      <a:lnTo>
                        <a:pt x="1308" y="1897"/>
                      </a:lnTo>
                      <a:lnTo>
                        <a:pt x="1308" y="1893"/>
                      </a:lnTo>
                      <a:lnTo>
                        <a:pt x="1308" y="1878"/>
                      </a:lnTo>
                      <a:lnTo>
                        <a:pt x="1308" y="1874"/>
                      </a:lnTo>
                      <a:lnTo>
                        <a:pt x="1308" y="1867"/>
                      </a:lnTo>
                      <a:lnTo>
                        <a:pt x="1308" y="1860"/>
                      </a:lnTo>
                      <a:lnTo>
                        <a:pt x="1308" y="1852"/>
                      </a:lnTo>
                      <a:lnTo>
                        <a:pt x="1308" y="1848"/>
                      </a:lnTo>
                      <a:lnTo>
                        <a:pt x="1308" y="1841"/>
                      </a:lnTo>
                      <a:lnTo>
                        <a:pt x="1308" y="1836"/>
                      </a:lnTo>
                      <a:lnTo>
                        <a:pt x="1308" y="1824"/>
                      </a:lnTo>
                      <a:lnTo>
                        <a:pt x="1308" y="1817"/>
                      </a:lnTo>
                      <a:lnTo>
                        <a:pt x="1306" y="1805"/>
                      </a:lnTo>
                      <a:lnTo>
                        <a:pt x="1280" y="1805"/>
                      </a:lnTo>
                      <a:lnTo>
                        <a:pt x="1270" y="1805"/>
                      </a:lnTo>
                      <a:lnTo>
                        <a:pt x="1266" y="1805"/>
                      </a:lnTo>
                      <a:lnTo>
                        <a:pt x="1263" y="1805"/>
                      </a:lnTo>
                      <a:lnTo>
                        <a:pt x="1261" y="1805"/>
                      </a:lnTo>
                      <a:lnTo>
                        <a:pt x="1218" y="1805"/>
                      </a:lnTo>
                      <a:lnTo>
                        <a:pt x="1211" y="1805"/>
                      </a:lnTo>
                      <a:lnTo>
                        <a:pt x="1200" y="1805"/>
                      </a:lnTo>
                      <a:lnTo>
                        <a:pt x="1195" y="1805"/>
                      </a:lnTo>
                      <a:lnTo>
                        <a:pt x="1171" y="1805"/>
                      </a:lnTo>
                      <a:lnTo>
                        <a:pt x="1081" y="1805"/>
                      </a:lnTo>
                      <a:lnTo>
                        <a:pt x="1079" y="1805"/>
                      </a:lnTo>
                      <a:lnTo>
                        <a:pt x="1072" y="1805"/>
                      </a:lnTo>
                      <a:lnTo>
                        <a:pt x="1063" y="1805"/>
                      </a:lnTo>
                      <a:lnTo>
                        <a:pt x="1051" y="1805"/>
                      </a:lnTo>
                      <a:lnTo>
                        <a:pt x="1044" y="1808"/>
                      </a:lnTo>
                      <a:lnTo>
                        <a:pt x="1037" y="1808"/>
                      </a:lnTo>
                      <a:lnTo>
                        <a:pt x="1027" y="1808"/>
                      </a:lnTo>
                      <a:lnTo>
                        <a:pt x="1015" y="1808"/>
                      </a:lnTo>
                      <a:lnTo>
                        <a:pt x="1006" y="1808"/>
                      </a:lnTo>
                      <a:lnTo>
                        <a:pt x="1001" y="1808"/>
                      </a:lnTo>
                      <a:lnTo>
                        <a:pt x="996" y="1808"/>
                      </a:lnTo>
                      <a:lnTo>
                        <a:pt x="992" y="1808"/>
                      </a:lnTo>
                      <a:lnTo>
                        <a:pt x="989" y="1808"/>
                      </a:lnTo>
                      <a:lnTo>
                        <a:pt x="987" y="1808"/>
                      </a:lnTo>
                      <a:lnTo>
                        <a:pt x="985" y="1808"/>
                      </a:lnTo>
                      <a:lnTo>
                        <a:pt x="982" y="1808"/>
                      </a:lnTo>
                      <a:lnTo>
                        <a:pt x="982" y="1810"/>
                      </a:lnTo>
                      <a:lnTo>
                        <a:pt x="980" y="1810"/>
                      </a:lnTo>
                      <a:lnTo>
                        <a:pt x="975" y="1812"/>
                      </a:lnTo>
                      <a:lnTo>
                        <a:pt x="973" y="1815"/>
                      </a:lnTo>
                      <a:lnTo>
                        <a:pt x="970" y="1817"/>
                      </a:lnTo>
                      <a:lnTo>
                        <a:pt x="970" y="1817"/>
                      </a:lnTo>
                      <a:lnTo>
                        <a:pt x="968" y="1817"/>
                      </a:lnTo>
                      <a:lnTo>
                        <a:pt x="968" y="1819"/>
                      </a:lnTo>
                      <a:lnTo>
                        <a:pt x="966" y="1822"/>
                      </a:lnTo>
                      <a:lnTo>
                        <a:pt x="966" y="1824"/>
                      </a:lnTo>
                      <a:lnTo>
                        <a:pt x="966" y="1827"/>
                      </a:lnTo>
                      <a:lnTo>
                        <a:pt x="963" y="1829"/>
                      </a:lnTo>
                      <a:lnTo>
                        <a:pt x="963" y="1831"/>
                      </a:lnTo>
                      <a:lnTo>
                        <a:pt x="963" y="1834"/>
                      </a:lnTo>
                      <a:lnTo>
                        <a:pt x="963" y="1836"/>
                      </a:lnTo>
                      <a:lnTo>
                        <a:pt x="963" y="1838"/>
                      </a:lnTo>
                      <a:lnTo>
                        <a:pt x="963" y="1841"/>
                      </a:lnTo>
                      <a:lnTo>
                        <a:pt x="963" y="1843"/>
                      </a:lnTo>
                      <a:lnTo>
                        <a:pt x="963" y="1845"/>
                      </a:lnTo>
                      <a:lnTo>
                        <a:pt x="961" y="1845"/>
                      </a:lnTo>
                      <a:lnTo>
                        <a:pt x="961" y="1848"/>
                      </a:lnTo>
                      <a:lnTo>
                        <a:pt x="961" y="1850"/>
                      </a:lnTo>
                      <a:lnTo>
                        <a:pt x="959" y="1852"/>
                      </a:lnTo>
                      <a:lnTo>
                        <a:pt x="949" y="1860"/>
                      </a:lnTo>
                      <a:lnTo>
                        <a:pt x="947" y="1850"/>
                      </a:lnTo>
                      <a:lnTo>
                        <a:pt x="947" y="1848"/>
                      </a:lnTo>
                      <a:lnTo>
                        <a:pt x="944" y="1845"/>
                      </a:lnTo>
                      <a:lnTo>
                        <a:pt x="944" y="1843"/>
                      </a:lnTo>
                      <a:lnTo>
                        <a:pt x="942" y="1843"/>
                      </a:lnTo>
                      <a:lnTo>
                        <a:pt x="942" y="1841"/>
                      </a:lnTo>
                      <a:lnTo>
                        <a:pt x="940" y="1838"/>
                      </a:lnTo>
                      <a:lnTo>
                        <a:pt x="940" y="1836"/>
                      </a:lnTo>
                      <a:lnTo>
                        <a:pt x="937" y="1836"/>
                      </a:lnTo>
                      <a:lnTo>
                        <a:pt x="935" y="1834"/>
                      </a:lnTo>
                      <a:lnTo>
                        <a:pt x="933" y="1831"/>
                      </a:lnTo>
                      <a:lnTo>
                        <a:pt x="923" y="1824"/>
                      </a:lnTo>
                      <a:lnTo>
                        <a:pt x="914" y="1819"/>
                      </a:lnTo>
                      <a:lnTo>
                        <a:pt x="909" y="1817"/>
                      </a:lnTo>
                      <a:lnTo>
                        <a:pt x="904" y="1815"/>
                      </a:lnTo>
                      <a:lnTo>
                        <a:pt x="900" y="1812"/>
                      </a:lnTo>
                      <a:lnTo>
                        <a:pt x="893" y="1808"/>
                      </a:lnTo>
                      <a:lnTo>
                        <a:pt x="888" y="1803"/>
                      </a:lnTo>
                      <a:lnTo>
                        <a:pt x="883" y="1801"/>
                      </a:lnTo>
                      <a:lnTo>
                        <a:pt x="883" y="1798"/>
                      </a:lnTo>
                      <a:lnTo>
                        <a:pt x="883" y="1798"/>
                      </a:lnTo>
                      <a:lnTo>
                        <a:pt x="881" y="1798"/>
                      </a:lnTo>
                      <a:lnTo>
                        <a:pt x="878" y="1793"/>
                      </a:lnTo>
                      <a:lnTo>
                        <a:pt x="874" y="1791"/>
                      </a:lnTo>
                      <a:lnTo>
                        <a:pt x="869" y="1789"/>
                      </a:lnTo>
                      <a:lnTo>
                        <a:pt x="867" y="1786"/>
                      </a:lnTo>
                      <a:lnTo>
                        <a:pt x="864" y="1786"/>
                      </a:lnTo>
                      <a:lnTo>
                        <a:pt x="862" y="1784"/>
                      </a:lnTo>
                      <a:lnTo>
                        <a:pt x="857" y="1782"/>
                      </a:lnTo>
                      <a:lnTo>
                        <a:pt x="852" y="1779"/>
                      </a:lnTo>
                      <a:lnTo>
                        <a:pt x="850" y="1777"/>
                      </a:lnTo>
                      <a:lnTo>
                        <a:pt x="848" y="1775"/>
                      </a:lnTo>
                      <a:lnTo>
                        <a:pt x="845" y="1775"/>
                      </a:lnTo>
                      <a:lnTo>
                        <a:pt x="843" y="1775"/>
                      </a:lnTo>
                      <a:lnTo>
                        <a:pt x="841" y="1772"/>
                      </a:lnTo>
                      <a:lnTo>
                        <a:pt x="838" y="1772"/>
                      </a:lnTo>
                      <a:lnTo>
                        <a:pt x="836" y="1772"/>
                      </a:lnTo>
                      <a:lnTo>
                        <a:pt x="836" y="1770"/>
                      </a:lnTo>
                      <a:lnTo>
                        <a:pt x="833" y="1770"/>
                      </a:lnTo>
                      <a:lnTo>
                        <a:pt x="831" y="1770"/>
                      </a:lnTo>
                      <a:lnTo>
                        <a:pt x="829" y="1770"/>
                      </a:lnTo>
                      <a:lnTo>
                        <a:pt x="826" y="1770"/>
                      </a:lnTo>
                      <a:lnTo>
                        <a:pt x="826" y="1770"/>
                      </a:lnTo>
                      <a:lnTo>
                        <a:pt x="824" y="1767"/>
                      </a:lnTo>
                      <a:lnTo>
                        <a:pt x="822" y="1767"/>
                      </a:lnTo>
                      <a:lnTo>
                        <a:pt x="819" y="1767"/>
                      </a:lnTo>
                      <a:lnTo>
                        <a:pt x="810" y="1767"/>
                      </a:lnTo>
                      <a:lnTo>
                        <a:pt x="803" y="1767"/>
                      </a:lnTo>
                      <a:lnTo>
                        <a:pt x="798" y="1767"/>
                      </a:lnTo>
                      <a:lnTo>
                        <a:pt x="796" y="1767"/>
                      </a:lnTo>
                      <a:lnTo>
                        <a:pt x="791" y="1767"/>
                      </a:lnTo>
                      <a:lnTo>
                        <a:pt x="789" y="1767"/>
                      </a:lnTo>
                      <a:lnTo>
                        <a:pt x="786" y="1767"/>
                      </a:lnTo>
                      <a:lnTo>
                        <a:pt x="784" y="1767"/>
                      </a:lnTo>
                      <a:lnTo>
                        <a:pt x="781" y="1767"/>
                      </a:lnTo>
                      <a:lnTo>
                        <a:pt x="779" y="1767"/>
                      </a:lnTo>
                      <a:lnTo>
                        <a:pt x="777" y="1767"/>
                      </a:lnTo>
                      <a:lnTo>
                        <a:pt x="774" y="1767"/>
                      </a:lnTo>
                      <a:lnTo>
                        <a:pt x="772" y="1767"/>
                      </a:lnTo>
                      <a:lnTo>
                        <a:pt x="770" y="1767"/>
                      </a:lnTo>
                      <a:lnTo>
                        <a:pt x="770" y="1770"/>
                      </a:lnTo>
                      <a:lnTo>
                        <a:pt x="770" y="1770"/>
                      </a:lnTo>
                      <a:lnTo>
                        <a:pt x="767" y="1770"/>
                      </a:lnTo>
                      <a:lnTo>
                        <a:pt x="765" y="1770"/>
                      </a:lnTo>
                      <a:lnTo>
                        <a:pt x="763" y="1772"/>
                      </a:lnTo>
                      <a:lnTo>
                        <a:pt x="760" y="1772"/>
                      </a:lnTo>
                      <a:lnTo>
                        <a:pt x="758" y="1775"/>
                      </a:lnTo>
                      <a:lnTo>
                        <a:pt x="756" y="1775"/>
                      </a:lnTo>
                      <a:lnTo>
                        <a:pt x="753" y="1777"/>
                      </a:lnTo>
                      <a:lnTo>
                        <a:pt x="751" y="1777"/>
                      </a:lnTo>
                      <a:lnTo>
                        <a:pt x="748" y="1779"/>
                      </a:lnTo>
                      <a:lnTo>
                        <a:pt x="746" y="1779"/>
                      </a:lnTo>
                      <a:lnTo>
                        <a:pt x="744" y="1782"/>
                      </a:lnTo>
                      <a:lnTo>
                        <a:pt x="741" y="1782"/>
                      </a:lnTo>
                      <a:lnTo>
                        <a:pt x="739" y="1784"/>
                      </a:lnTo>
                      <a:lnTo>
                        <a:pt x="734" y="1786"/>
                      </a:lnTo>
                      <a:lnTo>
                        <a:pt x="732" y="1789"/>
                      </a:lnTo>
                      <a:lnTo>
                        <a:pt x="727" y="1791"/>
                      </a:lnTo>
                      <a:lnTo>
                        <a:pt x="725" y="1793"/>
                      </a:lnTo>
                      <a:lnTo>
                        <a:pt x="722" y="1793"/>
                      </a:lnTo>
                      <a:lnTo>
                        <a:pt x="722" y="1796"/>
                      </a:lnTo>
                      <a:lnTo>
                        <a:pt x="720" y="1796"/>
                      </a:lnTo>
                      <a:lnTo>
                        <a:pt x="718" y="1798"/>
                      </a:lnTo>
                      <a:lnTo>
                        <a:pt x="715" y="1798"/>
                      </a:lnTo>
                      <a:lnTo>
                        <a:pt x="713" y="1798"/>
                      </a:lnTo>
                      <a:lnTo>
                        <a:pt x="713" y="1801"/>
                      </a:lnTo>
                      <a:lnTo>
                        <a:pt x="711" y="1801"/>
                      </a:lnTo>
                      <a:lnTo>
                        <a:pt x="708" y="1801"/>
                      </a:lnTo>
                      <a:lnTo>
                        <a:pt x="706" y="1803"/>
                      </a:lnTo>
                      <a:lnTo>
                        <a:pt x="704" y="1803"/>
                      </a:lnTo>
                      <a:lnTo>
                        <a:pt x="699" y="1803"/>
                      </a:lnTo>
                      <a:lnTo>
                        <a:pt x="696" y="1805"/>
                      </a:lnTo>
                      <a:lnTo>
                        <a:pt x="692" y="1805"/>
                      </a:lnTo>
                      <a:lnTo>
                        <a:pt x="689" y="1805"/>
                      </a:lnTo>
                      <a:lnTo>
                        <a:pt x="687" y="1805"/>
                      </a:lnTo>
                      <a:lnTo>
                        <a:pt x="680" y="1805"/>
                      </a:lnTo>
                      <a:lnTo>
                        <a:pt x="678" y="1808"/>
                      </a:lnTo>
                      <a:lnTo>
                        <a:pt x="673" y="1808"/>
                      </a:lnTo>
                      <a:lnTo>
                        <a:pt x="668" y="1808"/>
                      </a:lnTo>
                      <a:lnTo>
                        <a:pt x="661" y="1808"/>
                      </a:lnTo>
                      <a:lnTo>
                        <a:pt x="656" y="1808"/>
                      </a:lnTo>
                      <a:lnTo>
                        <a:pt x="654" y="1808"/>
                      </a:lnTo>
                      <a:lnTo>
                        <a:pt x="649" y="1808"/>
                      </a:lnTo>
                      <a:lnTo>
                        <a:pt x="642" y="1808"/>
                      </a:lnTo>
                      <a:lnTo>
                        <a:pt x="640" y="1808"/>
                      </a:lnTo>
                      <a:lnTo>
                        <a:pt x="635" y="1808"/>
                      </a:lnTo>
                      <a:lnTo>
                        <a:pt x="628" y="1808"/>
                      </a:lnTo>
                      <a:lnTo>
                        <a:pt x="626" y="1810"/>
                      </a:lnTo>
                      <a:lnTo>
                        <a:pt x="619" y="1810"/>
                      </a:lnTo>
                      <a:lnTo>
                        <a:pt x="614" y="1810"/>
                      </a:lnTo>
                      <a:lnTo>
                        <a:pt x="607" y="1810"/>
                      </a:lnTo>
                      <a:lnTo>
                        <a:pt x="604" y="1810"/>
                      </a:lnTo>
                      <a:lnTo>
                        <a:pt x="597" y="1810"/>
                      </a:lnTo>
                      <a:lnTo>
                        <a:pt x="595" y="1810"/>
                      </a:lnTo>
                      <a:lnTo>
                        <a:pt x="590" y="1810"/>
                      </a:lnTo>
                      <a:lnTo>
                        <a:pt x="588" y="1810"/>
                      </a:lnTo>
                      <a:lnTo>
                        <a:pt x="578" y="1810"/>
                      </a:lnTo>
                      <a:lnTo>
                        <a:pt x="569" y="1812"/>
                      </a:lnTo>
                      <a:lnTo>
                        <a:pt x="564" y="1812"/>
                      </a:lnTo>
                      <a:lnTo>
                        <a:pt x="559" y="1808"/>
                      </a:lnTo>
                      <a:lnTo>
                        <a:pt x="555" y="1805"/>
                      </a:lnTo>
                      <a:lnTo>
                        <a:pt x="550" y="1803"/>
                      </a:lnTo>
                      <a:lnTo>
                        <a:pt x="548" y="1801"/>
                      </a:lnTo>
                      <a:lnTo>
                        <a:pt x="543" y="1798"/>
                      </a:lnTo>
                      <a:lnTo>
                        <a:pt x="541" y="1793"/>
                      </a:lnTo>
                      <a:lnTo>
                        <a:pt x="536" y="1793"/>
                      </a:lnTo>
                      <a:lnTo>
                        <a:pt x="536" y="1791"/>
                      </a:lnTo>
                      <a:lnTo>
                        <a:pt x="529" y="1789"/>
                      </a:lnTo>
                      <a:lnTo>
                        <a:pt x="484" y="1767"/>
                      </a:lnTo>
                      <a:lnTo>
                        <a:pt x="472" y="1763"/>
                      </a:lnTo>
                      <a:lnTo>
                        <a:pt x="460" y="1760"/>
                      </a:lnTo>
                      <a:lnTo>
                        <a:pt x="439" y="1751"/>
                      </a:lnTo>
                      <a:lnTo>
                        <a:pt x="437" y="1751"/>
                      </a:lnTo>
                      <a:lnTo>
                        <a:pt x="434" y="1749"/>
                      </a:lnTo>
                      <a:lnTo>
                        <a:pt x="430" y="1746"/>
                      </a:lnTo>
                      <a:lnTo>
                        <a:pt x="427" y="1746"/>
                      </a:lnTo>
                      <a:lnTo>
                        <a:pt x="422" y="1741"/>
                      </a:lnTo>
                      <a:lnTo>
                        <a:pt x="418" y="1739"/>
                      </a:lnTo>
                      <a:lnTo>
                        <a:pt x="413" y="1737"/>
                      </a:lnTo>
                      <a:lnTo>
                        <a:pt x="406" y="1732"/>
                      </a:lnTo>
                      <a:lnTo>
                        <a:pt x="404" y="1732"/>
                      </a:lnTo>
                      <a:lnTo>
                        <a:pt x="396" y="1727"/>
                      </a:lnTo>
                      <a:lnTo>
                        <a:pt x="394" y="1725"/>
                      </a:lnTo>
                      <a:lnTo>
                        <a:pt x="382" y="1715"/>
                      </a:lnTo>
                      <a:lnTo>
                        <a:pt x="378" y="1713"/>
                      </a:lnTo>
                      <a:lnTo>
                        <a:pt x="375" y="1711"/>
                      </a:lnTo>
                      <a:lnTo>
                        <a:pt x="370" y="1704"/>
                      </a:lnTo>
                      <a:lnTo>
                        <a:pt x="359" y="1697"/>
                      </a:lnTo>
                      <a:lnTo>
                        <a:pt x="326" y="1668"/>
                      </a:lnTo>
                      <a:lnTo>
                        <a:pt x="323" y="1666"/>
                      </a:lnTo>
                      <a:lnTo>
                        <a:pt x="321" y="1664"/>
                      </a:lnTo>
                      <a:lnTo>
                        <a:pt x="314" y="1654"/>
                      </a:lnTo>
                      <a:lnTo>
                        <a:pt x="281" y="1630"/>
                      </a:lnTo>
                      <a:lnTo>
                        <a:pt x="267" y="1619"/>
                      </a:lnTo>
                      <a:lnTo>
                        <a:pt x="264" y="1616"/>
                      </a:lnTo>
                      <a:lnTo>
                        <a:pt x="113" y="1484"/>
                      </a:lnTo>
                      <a:lnTo>
                        <a:pt x="106" y="1479"/>
                      </a:lnTo>
                      <a:lnTo>
                        <a:pt x="96" y="1472"/>
                      </a:lnTo>
                      <a:lnTo>
                        <a:pt x="99" y="1470"/>
                      </a:lnTo>
                      <a:lnTo>
                        <a:pt x="101" y="1467"/>
                      </a:lnTo>
                      <a:lnTo>
                        <a:pt x="101" y="1465"/>
                      </a:lnTo>
                      <a:lnTo>
                        <a:pt x="104" y="1465"/>
                      </a:lnTo>
                      <a:lnTo>
                        <a:pt x="104" y="1463"/>
                      </a:lnTo>
                      <a:lnTo>
                        <a:pt x="104" y="1460"/>
                      </a:lnTo>
                      <a:lnTo>
                        <a:pt x="108" y="1456"/>
                      </a:lnTo>
                      <a:lnTo>
                        <a:pt x="111" y="1453"/>
                      </a:lnTo>
                      <a:lnTo>
                        <a:pt x="113" y="1449"/>
                      </a:lnTo>
                      <a:lnTo>
                        <a:pt x="113" y="1446"/>
                      </a:lnTo>
                      <a:lnTo>
                        <a:pt x="115" y="1444"/>
                      </a:lnTo>
                      <a:lnTo>
                        <a:pt x="115" y="1441"/>
                      </a:lnTo>
                      <a:lnTo>
                        <a:pt x="118" y="1439"/>
                      </a:lnTo>
                      <a:lnTo>
                        <a:pt x="118" y="1434"/>
                      </a:lnTo>
                      <a:lnTo>
                        <a:pt x="120" y="1427"/>
                      </a:lnTo>
                      <a:lnTo>
                        <a:pt x="122" y="1423"/>
                      </a:lnTo>
                      <a:lnTo>
                        <a:pt x="125" y="1413"/>
                      </a:lnTo>
                      <a:lnTo>
                        <a:pt x="130" y="1392"/>
                      </a:lnTo>
                      <a:lnTo>
                        <a:pt x="134" y="1375"/>
                      </a:lnTo>
                      <a:lnTo>
                        <a:pt x="137" y="1368"/>
                      </a:lnTo>
                      <a:lnTo>
                        <a:pt x="137" y="1366"/>
                      </a:lnTo>
                      <a:lnTo>
                        <a:pt x="137" y="1363"/>
                      </a:lnTo>
                      <a:lnTo>
                        <a:pt x="139" y="1363"/>
                      </a:lnTo>
                      <a:lnTo>
                        <a:pt x="139" y="1361"/>
                      </a:lnTo>
                      <a:lnTo>
                        <a:pt x="139" y="1359"/>
                      </a:lnTo>
                      <a:lnTo>
                        <a:pt x="141" y="1356"/>
                      </a:lnTo>
                      <a:lnTo>
                        <a:pt x="146" y="1345"/>
                      </a:lnTo>
                      <a:lnTo>
                        <a:pt x="146" y="1342"/>
                      </a:lnTo>
                      <a:lnTo>
                        <a:pt x="146" y="1340"/>
                      </a:lnTo>
                      <a:lnTo>
                        <a:pt x="148" y="1340"/>
                      </a:lnTo>
                      <a:lnTo>
                        <a:pt x="151" y="1337"/>
                      </a:lnTo>
                      <a:lnTo>
                        <a:pt x="151" y="1335"/>
                      </a:lnTo>
                      <a:lnTo>
                        <a:pt x="153" y="1335"/>
                      </a:lnTo>
                      <a:lnTo>
                        <a:pt x="156" y="1333"/>
                      </a:lnTo>
                      <a:lnTo>
                        <a:pt x="156" y="1330"/>
                      </a:lnTo>
                      <a:lnTo>
                        <a:pt x="158" y="1328"/>
                      </a:lnTo>
                      <a:lnTo>
                        <a:pt x="170" y="1319"/>
                      </a:lnTo>
                      <a:lnTo>
                        <a:pt x="177" y="1314"/>
                      </a:lnTo>
                      <a:lnTo>
                        <a:pt x="179" y="1312"/>
                      </a:lnTo>
                      <a:lnTo>
                        <a:pt x="182" y="1312"/>
                      </a:lnTo>
                      <a:lnTo>
                        <a:pt x="182" y="1309"/>
                      </a:lnTo>
                      <a:lnTo>
                        <a:pt x="184" y="1309"/>
                      </a:lnTo>
                      <a:lnTo>
                        <a:pt x="184" y="1307"/>
                      </a:lnTo>
                      <a:lnTo>
                        <a:pt x="186" y="1307"/>
                      </a:lnTo>
                      <a:lnTo>
                        <a:pt x="186" y="1307"/>
                      </a:lnTo>
                      <a:lnTo>
                        <a:pt x="189" y="1304"/>
                      </a:lnTo>
                      <a:lnTo>
                        <a:pt x="191" y="1302"/>
                      </a:lnTo>
                      <a:lnTo>
                        <a:pt x="193" y="1300"/>
                      </a:lnTo>
                      <a:lnTo>
                        <a:pt x="196" y="1295"/>
                      </a:lnTo>
                      <a:lnTo>
                        <a:pt x="196" y="1293"/>
                      </a:lnTo>
                      <a:lnTo>
                        <a:pt x="198" y="1290"/>
                      </a:lnTo>
                      <a:lnTo>
                        <a:pt x="200" y="1281"/>
                      </a:lnTo>
                      <a:lnTo>
                        <a:pt x="203" y="1281"/>
                      </a:lnTo>
                      <a:lnTo>
                        <a:pt x="203" y="1276"/>
                      </a:lnTo>
                      <a:lnTo>
                        <a:pt x="203" y="1274"/>
                      </a:lnTo>
                      <a:lnTo>
                        <a:pt x="203" y="1271"/>
                      </a:lnTo>
                      <a:lnTo>
                        <a:pt x="203" y="1269"/>
                      </a:lnTo>
                      <a:lnTo>
                        <a:pt x="203" y="1264"/>
                      </a:lnTo>
                      <a:lnTo>
                        <a:pt x="203" y="1262"/>
                      </a:lnTo>
                      <a:lnTo>
                        <a:pt x="203" y="1260"/>
                      </a:lnTo>
                      <a:lnTo>
                        <a:pt x="203" y="1250"/>
                      </a:lnTo>
                      <a:lnTo>
                        <a:pt x="203" y="1245"/>
                      </a:lnTo>
                      <a:lnTo>
                        <a:pt x="203" y="1238"/>
                      </a:lnTo>
                      <a:lnTo>
                        <a:pt x="203" y="1234"/>
                      </a:lnTo>
                      <a:lnTo>
                        <a:pt x="203" y="1224"/>
                      </a:lnTo>
                      <a:lnTo>
                        <a:pt x="191" y="1224"/>
                      </a:lnTo>
                      <a:lnTo>
                        <a:pt x="189" y="1224"/>
                      </a:lnTo>
                      <a:lnTo>
                        <a:pt x="186" y="1224"/>
                      </a:lnTo>
                      <a:lnTo>
                        <a:pt x="184" y="1224"/>
                      </a:lnTo>
                      <a:lnTo>
                        <a:pt x="182" y="1224"/>
                      </a:lnTo>
                      <a:lnTo>
                        <a:pt x="182" y="1222"/>
                      </a:lnTo>
                      <a:lnTo>
                        <a:pt x="179" y="1222"/>
                      </a:lnTo>
                      <a:lnTo>
                        <a:pt x="177" y="1222"/>
                      </a:lnTo>
                      <a:lnTo>
                        <a:pt x="177" y="1219"/>
                      </a:lnTo>
                      <a:lnTo>
                        <a:pt x="167" y="1217"/>
                      </a:lnTo>
                      <a:lnTo>
                        <a:pt x="160" y="1215"/>
                      </a:lnTo>
                      <a:lnTo>
                        <a:pt x="156" y="1212"/>
                      </a:lnTo>
                      <a:lnTo>
                        <a:pt x="153" y="1210"/>
                      </a:lnTo>
                      <a:lnTo>
                        <a:pt x="148" y="1210"/>
                      </a:lnTo>
                      <a:lnTo>
                        <a:pt x="146" y="1208"/>
                      </a:lnTo>
                      <a:lnTo>
                        <a:pt x="144" y="1208"/>
                      </a:lnTo>
                      <a:lnTo>
                        <a:pt x="137" y="1205"/>
                      </a:lnTo>
                      <a:lnTo>
                        <a:pt x="134" y="1205"/>
                      </a:lnTo>
                      <a:lnTo>
                        <a:pt x="132" y="1205"/>
                      </a:lnTo>
                      <a:lnTo>
                        <a:pt x="127" y="1205"/>
                      </a:lnTo>
                      <a:lnTo>
                        <a:pt x="115" y="1205"/>
                      </a:lnTo>
                      <a:lnTo>
                        <a:pt x="108" y="1203"/>
                      </a:lnTo>
                      <a:lnTo>
                        <a:pt x="106" y="1203"/>
                      </a:lnTo>
                      <a:lnTo>
                        <a:pt x="99" y="1203"/>
                      </a:lnTo>
                      <a:lnTo>
                        <a:pt x="89" y="1203"/>
                      </a:lnTo>
                      <a:lnTo>
                        <a:pt x="87" y="1203"/>
                      </a:lnTo>
                      <a:lnTo>
                        <a:pt x="85" y="1203"/>
                      </a:lnTo>
                      <a:lnTo>
                        <a:pt x="82" y="1203"/>
                      </a:lnTo>
                      <a:lnTo>
                        <a:pt x="80" y="1203"/>
                      </a:lnTo>
                      <a:lnTo>
                        <a:pt x="78" y="1203"/>
                      </a:lnTo>
                      <a:lnTo>
                        <a:pt x="63" y="1200"/>
                      </a:lnTo>
                      <a:lnTo>
                        <a:pt x="56" y="1200"/>
                      </a:lnTo>
                      <a:lnTo>
                        <a:pt x="54" y="1200"/>
                      </a:lnTo>
                      <a:lnTo>
                        <a:pt x="49" y="1200"/>
                      </a:lnTo>
                      <a:lnTo>
                        <a:pt x="42" y="1198"/>
                      </a:lnTo>
                      <a:lnTo>
                        <a:pt x="37" y="1198"/>
                      </a:lnTo>
                      <a:lnTo>
                        <a:pt x="35" y="1198"/>
                      </a:lnTo>
                      <a:lnTo>
                        <a:pt x="33" y="1196"/>
                      </a:lnTo>
                      <a:lnTo>
                        <a:pt x="30" y="1196"/>
                      </a:lnTo>
                      <a:lnTo>
                        <a:pt x="26" y="1196"/>
                      </a:lnTo>
                      <a:lnTo>
                        <a:pt x="19" y="1193"/>
                      </a:lnTo>
                      <a:lnTo>
                        <a:pt x="16" y="1193"/>
                      </a:lnTo>
                      <a:lnTo>
                        <a:pt x="11" y="1193"/>
                      </a:lnTo>
                      <a:lnTo>
                        <a:pt x="9" y="1193"/>
                      </a:lnTo>
                      <a:lnTo>
                        <a:pt x="7" y="1193"/>
                      </a:lnTo>
                      <a:lnTo>
                        <a:pt x="4" y="1191"/>
                      </a:lnTo>
                      <a:lnTo>
                        <a:pt x="2" y="1191"/>
                      </a:lnTo>
                      <a:lnTo>
                        <a:pt x="0" y="1191"/>
                      </a:lnTo>
                      <a:lnTo>
                        <a:pt x="2" y="1191"/>
                      </a:lnTo>
                      <a:lnTo>
                        <a:pt x="4" y="1189"/>
                      </a:lnTo>
                      <a:lnTo>
                        <a:pt x="7" y="1189"/>
                      </a:lnTo>
                      <a:lnTo>
                        <a:pt x="11" y="1186"/>
                      </a:lnTo>
                      <a:lnTo>
                        <a:pt x="14" y="1186"/>
                      </a:lnTo>
                      <a:lnTo>
                        <a:pt x="16" y="1184"/>
                      </a:lnTo>
                      <a:lnTo>
                        <a:pt x="19" y="1184"/>
                      </a:lnTo>
                      <a:lnTo>
                        <a:pt x="21" y="1182"/>
                      </a:lnTo>
                      <a:lnTo>
                        <a:pt x="23" y="1182"/>
                      </a:lnTo>
                      <a:lnTo>
                        <a:pt x="28" y="1179"/>
                      </a:lnTo>
                      <a:lnTo>
                        <a:pt x="30" y="1179"/>
                      </a:lnTo>
                      <a:lnTo>
                        <a:pt x="33" y="1179"/>
                      </a:lnTo>
                      <a:lnTo>
                        <a:pt x="37" y="1177"/>
                      </a:lnTo>
                      <a:lnTo>
                        <a:pt x="40" y="1177"/>
                      </a:lnTo>
                      <a:lnTo>
                        <a:pt x="45" y="1177"/>
                      </a:lnTo>
                      <a:lnTo>
                        <a:pt x="47" y="1174"/>
                      </a:lnTo>
                      <a:lnTo>
                        <a:pt x="52" y="1174"/>
                      </a:lnTo>
                      <a:lnTo>
                        <a:pt x="56" y="1174"/>
                      </a:lnTo>
                      <a:lnTo>
                        <a:pt x="61" y="1172"/>
                      </a:lnTo>
                      <a:lnTo>
                        <a:pt x="66" y="1172"/>
                      </a:lnTo>
                      <a:lnTo>
                        <a:pt x="73" y="1172"/>
                      </a:lnTo>
                      <a:lnTo>
                        <a:pt x="78" y="1170"/>
                      </a:lnTo>
                      <a:lnTo>
                        <a:pt x="82" y="1170"/>
                      </a:lnTo>
                      <a:lnTo>
                        <a:pt x="87" y="1167"/>
                      </a:lnTo>
                      <a:lnTo>
                        <a:pt x="89" y="1167"/>
                      </a:lnTo>
                      <a:lnTo>
                        <a:pt x="94" y="1167"/>
                      </a:lnTo>
                      <a:lnTo>
                        <a:pt x="99" y="1165"/>
                      </a:lnTo>
                      <a:lnTo>
                        <a:pt x="101" y="1165"/>
                      </a:lnTo>
                      <a:lnTo>
                        <a:pt x="106" y="1165"/>
                      </a:lnTo>
                      <a:lnTo>
                        <a:pt x="108" y="1165"/>
                      </a:lnTo>
                      <a:lnTo>
                        <a:pt x="111" y="1165"/>
                      </a:lnTo>
                      <a:lnTo>
                        <a:pt x="113" y="1163"/>
                      </a:lnTo>
                      <a:lnTo>
                        <a:pt x="118" y="1163"/>
                      </a:lnTo>
                      <a:lnTo>
                        <a:pt x="120" y="1163"/>
                      </a:lnTo>
                      <a:lnTo>
                        <a:pt x="122" y="1163"/>
                      </a:lnTo>
                      <a:lnTo>
                        <a:pt x="125" y="1163"/>
                      </a:lnTo>
                      <a:lnTo>
                        <a:pt x="127" y="1160"/>
                      </a:lnTo>
                      <a:lnTo>
                        <a:pt x="130" y="1160"/>
                      </a:lnTo>
                      <a:lnTo>
                        <a:pt x="132" y="1160"/>
                      </a:lnTo>
                      <a:lnTo>
                        <a:pt x="132" y="1158"/>
                      </a:lnTo>
                      <a:lnTo>
                        <a:pt x="132" y="1148"/>
                      </a:lnTo>
                      <a:lnTo>
                        <a:pt x="132" y="1137"/>
                      </a:lnTo>
                      <a:lnTo>
                        <a:pt x="132" y="1134"/>
                      </a:lnTo>
                      <a:lnTo>
                        <a:pt x="132" y="1125"/>
                      </a:lnTo>
                      <a:lnTo>
                        <a:pt x="132" y="1120"/>
                      </a:lnTo>
                      <a:lnTo>
                        <a:pt x="132" y="1113"/>
                      </a:lnTo>
                      <a:lnTo>
                        <a:pt x="132" y="1106"/>
                      </a:lnTo>
                      <a:lnTo>
                        <a:pt x="132" y="1099"/>
                      </a:lnTo>
                      <a:lnTo>
                        <a:pt x="132" y="1092"/>
                      </a:lnTo>
                      <a:lnTo>
                        <a:pt x="130" y="1089"/>
                      </a:lnTo>
                      <a:lnTo>
                        <a:pt x="137" y="1089"/>
                      </a:lnTo>
                      <a:lnTo>
                        <a:pt x="146" y="1089"/>
                      </a:lnTo>
                      <a:lnTo>
                        <a:pt x="151" y="1089"/>
                      </a:lnTo>
                      <a:lnTo>
                        <a:pt x="160" y="1089"/>
                      </a:lnTo>
                      <a:lnTo>
                        <a:pt x="165" y="1089"/>
                      </a:lnTo>
                      <a:lnTo>
                        <a:pt x="172" y="1089"/>
                      </a:lnTo>
                      <a:lnTo>
                        <a:pt x="184" y="1089"/>
                      </a:lnTo>
                      <a:lnTo>
                        <a:pt x="189" y="1089"/>
                      </a:lnTo>
                      <a:lnTo>
                        <a:pt x="196" y="1089"/>
                      </a:lnTo>
                      <a:lnTo>
                        <a:pt x="203" y="1089"/>
                      </a:lnTo>
                      <a:lnTo>
                        <a:pt x="207" y="1087"/>
                      </a:lnTo>
                      <a:lnTo>
                        <a:pt x="215" y="1087"/>
                      </a:lnTo>
                      <a:lnTo>
                        <a:pt x="222" y="1087"/>
                      </a:lnTo>
                      <a:lnTo>
                        <a:pt x="229" y="1087"/>
                      </a:lnTo>
                      <a:lnTo>
                        <a:pt x="231" y="1087"/>
                      </a:lnTo>
                      <a:lnTo>
                        <a:pt x="238" y="1087"/>
                      </a:lnTo>
                      <a:lnTo>
                        <a:pt x="245" y="1087"/>
                      </a:lnTo>
                      <a:lnTo>
                        <a:pt x="252" y="1087"/>
                      </a:lnTo>
                      <a:lnTo>
                        <a:pt x="259" y="1087"/>
                      </a:lnTo>
                      <a:lnTo>
                        <a:pt x="262" y="1087"/>
                      </a:lnTo>
                      <a:lnTo>
                        <a:pt x="267" y="1087"/>
                      </a:lnTo>
                      <a:lnTo>
                        <a:pt x="274" y="1087"/>
                      </a:lnTo>
                      <a:lnTo>
                        <a:pt x="281" y="1087"/>
                      </a:lnTo>
                      <a:lnTo>
                        <a:pt x="290" y="1087"/>
                      </a:lnTo>
                      <a:lnTo>
                        <a:pt x="297" y="1087"/>
                      </a:lnTo>
                      <a:lnTo>
                        <a:pt x="293" y="1087"/>
                      </a:lnTo>
                      <a:lnTo>
                        <a:pt x="281" y="1085"/>
                      </a:lnTo>
                      <a:lnTo>
                        <a:pt x="281" y="1080"/>
                      </a:lnTo>
                      <a:lnTo>
                        <a:pt x="281" y="1075"/>
                      </a:lnTo>
                      <a:lnTo>
                        <a:pt x="281" y="1073"/>
                      </a:lnTo>
                      <a:lnTo>
                        <a:pt x="290" y="1061"/>
                      </a:lnTo>
                      <a:lnTo>
                        <a:pt x="293" y="1056"/>
                      </a:lnTo>
                      <a:lnTo>
                        <a:pt x="295" y="1056"/>
                      </a:lnTo>
                      <a:lnTo>
                        <a:pt x="295" y="1054"/>
                      </a:lnTo>
                      <a:lnTo>
                        <a:pt x="297" y="1054"/>
                      </a:lnTo>
                      <a:lnTo>
                        <a:pt x="297" y="1049"/>
                      </a:lnTo>
                      <a:lnTo>
                        <a:pt x="295" y="1045"/>
                      </a:lnTo>
                      <a:lnTo>
                        <a:pt x="295" y="1042"/>
                      </a:lnTo>
                      <a:lnTo>
                        <a:pt x="293" y="1042"/>
                      </a:lnTo>
                      <a:lnTo>
                        <a:pt x="290" y="1028"/>
                      </a:lnTo>
                      <a:lnTo>
                        <a:pt x="290" y="1023"/>
                      </a:lnTo>
                      <a:lnTo>
                        <a:pt x="288" y="1021"/>
                      </a:lnTo>
                      <a:lnTo>
                        <a:pt x="285" y="1014"/>
                      </a:lnTo>
                      <a:lnTo>
                        <a:pt x="281" y="1009"/>
                      </a:lnTo>
                      <a:lnTo>
                        <a:pt x="278" y="1007"/>
                      </a:lnTo>
                      <a:lnTo>
                        <a:pt x="276" y="1002"/>
                      </a:lnTo>
                      <a:lnTo>
                        <a:pt x="276" y="1000"/>
                      </a:lnTo>
                      <a:lnTo>
                        <a:pt x="276" y="997"/>
                      </a:lnTo>
                      <a:lnTo>
                        <a:pt x="276" y="995"/>
                      </a:lnTo>
                      <a:lnTo>
                        <a:pt x="276" y="993"/>
                      </a:lnTo>
                      <a:lnTo>
                        <a:pt x="274" y="990"/>
                      </a:lnTo>
                      <a:lnTo>
                        <a:pt x="274" y="985"/>
                      </a:lnTo>
                      <a:lnTo>
                        <a:pt x="271" y="983"/>
                      </a:lnTo>
                      <a:lnTo>
                        <a:pt x="271" y="981"/>
                      </a:lnTo>
                      <a:lnTo>
                        <a:pt x="271" y="976"/>
                      </a:lnTo>
                      <a:lnTo>
                        <a:pt x="271" y="974"/>
                      </a:lnTo>
                      <a:lnTo>
                        <a:pt x="269" y="971"/>
                      </a:lnTo>
                      <a:lnTo>
                        <a:pt x="269" y="969"/>
                      </a:lnTo>
                      <a:lnTo>
                        <a:pt x="269" y="938"/>
                      </a:lnTo>
                      <a:lnTo>
                        <a:pt x="269" y="934"/>
                      </a:lnTo>
                      <a:lnTo>
                        <a:pt x="269" y="931"/>
                      </a:lnTo>
                      <a:lnTo>
                        <a:pt x="271" y="924"/>
                      </a:lnTo>
                      <a:lnTo>
                        <a:pt x="271" y="915"/>
                      </a:lnTo>
                      <a:lnTo>
                        <a:pt x="274" y="910"/>
                      </a:lnTo>
                      <a:lnTo>
                        <a:pt x="274" y="908"/>
                      </a:lnTo>
                      <a:lnTo>
                        <a:pt x="274" y="905"/>
                      </a:lnTo>
                      <a:lnTo>
                        <a:pt x="274" y="900"/>
                      </a:lnTo>
                      <a:lnTo>
                        <a:pt x="276" y="900"/>
                      </a:lnTo>
                      <a:lnTo>
                        <a:pt x="276" y="898"/>
                      </a:lnTo>
                      <a:lnTo>
                        <a:pt x="276" y="896"/>
                      </a:lnTo>
                      <a:lnTo>
                        <a:pt x="278" y="889"/>
                      </a:lnTo>
                      <a:lnTo>
                        <a:pt x="281" y="884"/>
                      </a:lnTo>
                      <a:lnTo>
                        <a:pt x="281" y="877"/>
                      </a:lnTo>
                      <a:lnTo>
                        <a:pt x="283" y="874"/>
                      </a:lnTo>
                      <a:lnTo>
                        <a:pt x="283" y="870"/>
                      </a:lnTo>
                      <a:lnTo>
                        <a:pt x="283" y="863"/>
                      </a:lnTo>
                      <a:lnTo>
                        <a:pt x="283" y="860"/>
                      </a:lnTo>
                      <a:lnTo>
                        <a:pt x="283" y="853"/>
                      </a:lnTo>
                      <a:lnTo>
                        <a:pt x="283" y="834"/>
                      </a:lnTo>
                      <a:lnTo>
                        <a:pt x="283" y="832"/>
                      </a:lnTo>
                      <a:lnTo>
                        <a:pt x="283" y="822"/>
                      </a:lnTo>
                      <a:lnTo>
                        <a:pt x="283" y="818"/>
                      </a:lnTo>
                      <a:lnTo>
                        <a:pt x="283" y="813"/>
                      </a:lnTo>
                      <a:lnTo>
                        <a:pt x="283" y="804"/>
                      </a:lnTo>
                      <a:lnTo>
                        <a:pt x="283" y="799"/>
                      </a:lnTo>
                      <a:lnTo>
                        <a:pt x="283" y="785"/>
                      </a:lnTo>
                      <a:lnTo>
                        <a:pt x="283" y="773"/>
                      </a:lnTo>
                      <a:lnTo>
                        <a:pt x="281" y="773"/>
                      </a:lnTo>
                      <a:lnTo>
                        <a:pt x="271" y="773"/>
                      </a:lnTo>
                      <a:lnTo>
                        <a:pt x="267" y="773"/>
                      </a:lnTo>
                      <a:lnTo>
                        <a:pt x="252" y="773"/>
                      </a:lnTo>
                      <a:lnTo>
                        <a:pt x="236" y="773"/>
                      </a:lnTo>
                      <a:lnTo>
                        <a:pt x="233" y="773"/>
                      </a:lnTo>
                      <a:lnTo>
                        <a:pt x="231" y="773"/>
                      </a:lnTo>
                      <a:lnTo>
                        <a:pt x="226" y="773"/>
                      </a:lnTo>
                      <a:lnTo>
                        <a:pt x="222" y="773"/>
                      </a:lnTo>
                      <a:lnTo>
                        <a:pt x="219" y="773"/>
                      </a:lnTo>
                      <a:lnTo>
                        <a:pt x="219" y="766"/>
                      </a:lnTo>
                      <a:lnTo>
                        <a:pt x="219" y="761"/>
                      </a:lnTo>
                      <a:lnTo>
                        <a:pt x="219" y="756"/>
                      </a:lnTo>
                      <a:lnTo>
                        <a:pt x="219" y="752"/>
                      </a:lnTo>
                      <a:lnTo>
                        <a:pt x="219" y="747"/>
                      </a:lnTo>
                      <a:lnTo>
                        <a:pt x="219" y="728"/>
                      </a:lnTo>
                      <a:lnTo>
                        <a:pt x="222" y="728"/>
                      </a:lnTo>
                      <a:lnTo>
                        <a:pt x="264" y="728"/>
                      </a:lnTo>
                      <a:lnTo>
                        <a:pt x="264" y="704"/>
                      </a:lnTo>
                      <a:lnTo>
                        <a:pt x="264" y="690"/>
                      </a:lnTo>
                      <a:lnTo>
                        <a:pt x="264" y="683"/>
                      </a:lnTo>
                      <a:lnTo>
                        <a:pt x="264" y="681"/>
                      </a:lnTo>
                      <a:lnTo>
                        <a:pt x="264" y="678"/>
                      </a:lnTo>
                      <a:lnTo>
                        <a:pt x="264" y="676"/>
                      </a:lnTo>
                      <a:lnTo>
                        <a:pt x="264" y="674"/>
                      </a:lnTo>
                      <a:lnTo>
                        <a:pt x="264" y="669"/>
                      </a:lnTo>
                      <a:lnTo>
                        <a:pt x="264" y="667"/>
                      </a:lnTo>
                      <a:lnTo>
                        <a:pt x="264" y="664"/>
                      </a:lnTo>
                      <a:lnTo>
                        <a:pt x="264" y="662"/>
                      </a:lnTo>
                      <a:lnTo>
                        <a:pt x="264" y="659"/>
                      </a:lnTo>
                      <a:lnTo>
                        <a:pt x="264" y="657"/>
                      </a:lnTo>
                      <a:lnTo>
                        <a:pt x="264" y="655"/>
                      </a:lnTo>
                      <a:lnTo>
                        <a:pt x="264" y="652"/>
                      </a:lnTo>
                      <a:lnTo>
                        <a:pt x="264" y="648"/>
                      </a:lnTo>
                      <a:lnTo>
                        <a:pt x="264" y="645"/>
                      </a:lnTo>
                      <a:lnTo>
                        <a:pt x="264" y="641"/>
                      </a:lnTo>
                      <a:lnTo>
                        <a:pt x="264" y="638"/>
                      </a:lnTo>
                      <a:lnTo>
                        <a:pt x="264" y="636"/>
                      </a:lnTo>
                      <a:lnTo>
                        <a:pt x="264" y="629"/>
                      </a:lnTo>
                      <a:lnTo>
                        <a:pt x="264" y="626"/>
                      </a:lnTo>
                      <a:lnTo>
                        <a:pt x="264" y="619"/>
                      </a:lnTo>
                      <a:lnTo>
                        <a:pt x="264" y="615"/>
                      </a:lnTo>
                      <a:lnTo>
                        <a:pt x="264" y="610"/>
                      </a:lnTo>
                      <a:lnTo>
                        <a:pt x="264" y="603"/>
                      </a:lnTo>
                      <a:lnTo>
                        <a:pt x="264" y="591"/>
                      </a:lnTo>
                      <a:lnTo>
                        <a:pt x="267" y="591"/>
                      </a:lnTo>
                      <a:lnTo>
                        <a:pt x="267" y="586"/>
                      </a:lnTo>
                      <a:lnTo>
                        <a:pt x="267" y="577"/>
                      </a:lnTo>
                      <a:lnTo>
                        <a:pt x="269" y="574"/>
                      </a:lnTo>
                      <a:lnTo>
                        <a:pt x="271" y="574"/>
                      </a:lnTo>
                      <a:lnTo>
                        <a:pt x="271" y="570"/>
                      </a:lnTo>
                      <a:lnTo>
                        <a:pt x="271" y="567"/>
                      </a:lnTo>
                      <a:lnTo>
                        <a:pt x="271" y="565"/>
                      </a:lnTo>
                      <a:lnTo>
                        <a:pt x="271" y="558"/>
                      </a:lnTo>
                      <a:lnTo>
                        <a:pt x="271" y="556"/>
                      </a:lnTo>
                      <a:lnTo>
                        <a:pt x="269" y="556"/>
                      </a:lnTo>
                      <a:lnTo>
                        <a:pt x="269" y="553"/>
                      </a:lnTo>
                      <a:lnTo>
                        <a:pt x="267" y="553"/>
                      </a:lnTo>
                      <a:lnTo>
                        <a:pt x="267" y="551"/>
                      </a:lnTo>
                      <a:lnTo>
                        <a:pt x="264" y="551"/>
                      </a:lnTo>
                      <a:lnTo>
                        <a:pt x="262" y="551"/>
                      </a:lnTo>
                      <a:lnTo>
                        <a:pt x="264" y="546"/>
                      </a:lnTo>
                      <a:lnTo>
                        <a:pt x="264" y="544"/>
                      </a:lnTo>
                      <a:lnTo>
                        <a:pt x="269" y="544"/>
                      </a:lnTo>
                      <a:lnTo>
                        <a:pt x="276" y="544"/>
                      </a:lnTo>
                      <a:lnTo>
                        <a:pt x="281" y="544"/>
                      </a:lnTo>
                      <a:lnTo>
                        <a:pt x="281" y="541"/>
                      </a:lnTo>
                      <a:lnTo>
                        <a:pt x="281" y="539"/>
                      </a:lnTo>
                      <a:lnTo>
                        <a:pt x="281" y="537"/>
                      </a:lnTo>
                      <a:lnTo>
                        <a:pt x="281" y="534"/>
                      </a:lnTo>
                      <a:lnTo>
                        <a:pt x="281" y="532"/>
                      </a:lnTo>
                      <a:lnTo>
                        <a:pt x="281" y="530"/>
                      </a:lnTo>
                      <a:lnTo>
                        <a:pt x="281" y="527"/>
                      </a:lnTo>
                      <a:lnTo>
                        <a:pt x="281" y="525"/>
                      </a:lnTo>
                      <a:lnTo>
                        <a:pt x="281" y="520"/>
                      </a:lnTo>
                      <a:lnTo>
                        <a:pt x="281" y="515"/>
                      </a:lnTo>
                      <a:lnTo>
                        <a:pt x="281" y="513"/>
                      </a:lnTo>
                      <a:lnTo>
                        <a:pt x="278" y="513"/>
                      </a:lnTo>
                      <a:lnTo>
                        <a:pt x="274" y="513"/>
                      </a:lnTo>
                      <a:lnTo>
                        <a:pt x="276" y="511"/>
                      </a:lnTo>
                      <a:lnTo>
                        <a:pt x="276" y="506"/>
                      </a:lnTo>
                      <a:lnTo>
                        <a:pt x="276" y="504"/>
                      </a:lnTo>
                      <a:lnTo>
                        <a:pt x="276" y="501"/>
                      </a:lnTo>
                      <a:lnTo>
                        <a:pt x="276" y="496"/>
                      </a:lnTo>
                      <a:lnTo>
                        <a:pt x="278" y="489"/>
                      </a:lnTo>
                      <a:lnTo>
                        <a:pt x="285" y="489"/>
                      </a:lnTo>
                      <a:lnTo>
                        <a:pt x="293" y="489"/>
                      </a:lnTo>
                      <a:lnTo>
                        <a:pt x="297" y="489"/>
                      </a:lnTo>
                      <a:lnTo>
                        <a:pt x="297" y="482"/>
                      </a:lnTo>
                      <a:lnTo>
                        <a:pt x="297" y="480"/>
                      </a:lnTo>
                      <a:lnTo>
                        <a:pt x="297" y="478"/>
                      </a:lnTo>
                      <a:lnTo>
                        <a:pt x="297" y="470"/>
                      </a:lnTo>
                      <a:lnTo>
                        <a:pt x="297" y="468"/>
                      </a:lnTo>
                      <a:lnTo>
                        <a:pt x="297" y="463"/>
                      </a:lnTo>
                      <a:lnTo>
                        <a:pt x="297" y="459"/>
                      </a:lnTo>
                      <a:lnTo>
                        <a:pt x="290" y="459"/>
                      </a:lnTo>
                      <a:lnTo>
                        <a:pt x="283" y="459"/>
                      </a:lnTo>
                      <a:lnTo>
                        <a:pt x="271" y="459"/>
                      </a:lnTo>
                      <a:lnTo>
                        <a:pt x="264" y="459"/>
                      </a:lnTo>
                      <a:lnTo>
                        <a:pt x="264" y="456"/>
                      </a:lnTo>
                      <a:lnTo>
                        <a:pt x="264" y="426"/>
                      </a:lnTo>
                      <a:lnTo>
                        <a:pt x="264" y="423"/>
                      </a:lnTo>
                      <a:lnTo>
                        <a:pt x="264" y="411"/>
                      </a:lnTo>
                      <a:lnTo>
                        <a:pt x="264" y="407"/>
                      </a:lnTo>
                      <a:lnTo>
                        <a:pt x="264" y="404"/>
                      </a:lnTo>
                      <a:lnTo>
                        <a:pt x="264" y="402"/>
                      </a:lnTo>
                      <a:lnTo>
                        <a:pt x="264" y="397"/>
                      </a:lnTo>
                      <a:lnTo>
                        <a:pt x="264" y="395"/>
                      </a:lnTo>
                      <a:lnTo>
                        <a:pt x="264" y="390"/>
                      </a:lnTo>
                      <a:lnTo>
                        <a:pt x="267" y="376"/>
                      </a:lnTo>
                      <a:lnTo>
                        <a:pt x="267" y="367"/>
                      </a:lnTo>
                      <a:lnTo>
                        <a:pt x="264" y="367"/>
                      </a:lnTo>
                      <a:lnTo>
                        <a:pt x="262" y="367"/>
                      </a:lnTo>
                      <a:lnTo>
                        <a:pt x="262" y="357"/>
                      </a:lnTo>
                      <a:lnTo>
                        <a:pt x="259" y="357"/>
                      </a:lnTo>
                      <a:lnTo>
                        <a:pt x="259" y="357"/>
                      </a:lnTo>
                      <a:lnTo>
                        <a:pt x="257" y="357"/>
                      </a:lnTo>
                      <a:lnTo>
                        <a:pt x="255" y="357"/>
                      </a:lnTo>
                      <a:lnTo>
                        <a:pt x="252" y="357"/>
                      </a:lnTo>
                      <a:lnTo>
                        <a:pt x="250" y="357"/>
                      </a:lnTo>
                      <a:lnTo>
                        <a:pt x="250" y="343"/>
                      </a:lnTo>
                      <a:lnTo>
                        <a:pt x="252" y="343"/>
                      </a:lnTo>
                      <a:lnTo>
                        <a:pt x="257" y="343"/>
                      </a:lnTo>
                      <a:lnTo>
                        <a:pt x="262" y="343"/>
                      </a:lnTo>
                      <a:lnTo>
                        <a:pt x="264" y="343"/>
                      </a:lnTo>
                      <a:lnTo>
                        <a:pt x="271" y="343"/>
                      </a:lnTo>
                      <a:lnTo>
                        <a:pt x="274" y="343"/>
                      </a:lnTo>
                      <a:lnTo>
                        <a:pt x="276" y="343"/>
                      </a:lnTo>
                      <a:lnTo>
                        <a:pt x="278" y="343"/>
                      </a:lnTo>
                      <a:lnTo>
                        <a:pt x="278" y="341"/>
                      </a:lnTo>
                      <a:lnTo>
                        <a:pt x="281" y="341"/>
                      </a:lnTo>
                      <a:lnTo>
                        <a:pt x="283" y="341"/>
                      </a:lnTo>
                      <a:lnTo>
                        <a:pt x="283" y="338"/>
                      </a:lnTo>
                      <a:lnTo>
                        <a:pt x="288" y="336"/>
                      </a:lnTo>
                      <a:lnTo>
                        <a:pt x="288" y="333"/>
                      </a:lnTo>
                      <a:lnTo>
                        <a:pt x="290" y="333"/>
                      </a:lnTo>
                      <a:lnTo>
                        <a:pt x="290" y="331"/>
                      </a:lnTo>
                      <a:lnTo>
                        <a:pt x="293" y="331"/>
                      </a:lnTo>
                      <a:lnTo>
                        <a:pt x="295" y="331"/>
                      </a:lnTo>
                      <a:lnTo>
                        <a:pt x="297" y="329"/>
                      </a:lnTo>
                      <a:lnTo>
                        <a:pt x="300" y="329"/>
                      </a:lnTo>
                      <a:lnTo>
                        <a:pt x="304" y="329"/>
                      </a:lnTo>
                      <a:lnTo>
                        <a:pt x="307" y="329"/>
                      </a:lnTo>
                      <a:lnTo>
                        <a:pt x="309" y="329"/>
                      </a:lnTo>
                      <a:lnTo>
                        <a:pt x="311" y="326"/>
                      </a:lnTo>
                      <a:lnTo>
                        <a:pt x="326" y="326"/>
                      </a:lnTo>
                      <a:lnTo>
                        <a:pt x="328" y="326"/>
                      </a:lnTo>
                      <a:lnTo>
                        <a:pt x="335" y="324"/>
                      </a:lnTo>
                      <a:lnTo>
                        <a:pt x="347" y="324"/>
                      </a:lnTo>
                      <a:lnTo>
                        <a:pt x="349" y="324"/>
                      </a:lnTo>
                      <a:lnTo>
                        <a:pt x="352" y="324"/>
                      </a:lnTo>
                      <a:lnTo>
                        <a:pt x="359" y="322"/>
                      </a:lnTo>
                      <a:lnTo>
                        <a:pt x="361" y="322"/>
                      </a:lnTo>
                      <a:lnTo>
                        <a:pt x="363" y="322"/>
                      </a:lnTo>
                      <a:lnTo>
                        <a:pt x="366" y="322"/>
                      </a:lnTo>
                      <a:lnTo>
                        <a:pt x="373" y="324"/>
                      </a:lnTo>
                      <a:lnTo>
                        <a:pt x="380" y="324"/>
                      </a:lnTo>
                      <a:lnTo>
                        <a:pt x="401" y="326"/>
                      </a:lnTo>
                      <a:lnTo>
                        <a:pt x="406" y="326"/>
                      </a:lnTo>
                      <a:lnTo>
                        <a:pt x="444" y="326"/>
                      </a:lnTo>
                      <a:lnTo>
                        <a:pt x="446" y="326"/>
                      </a:lnTo>
                      <a:lnTo>
                        <a:pt x="446" y="324"/>
                      </a:lnTo>
                      <a:lnTo>
                        <a:pt x="446" y="319"/>
                      </a:lnTo>
                      <a:lnTo>
                        <a:pt x="446" y="312"/>
                      </a:lnTo>
                      <a:lnTo>
                        <a:pt x="446" y="303"/>
                      </a:lnTo>
                      <a:lnTo>
                        <a:pt x="446" y="289"/>
                      </a:lnTo>
                      <a:lnTo>
                        <a:pt x="446" y="293"/>
                      </a:lnTo>
                      <a:lnTo>
                        <a:pt x="446" y="286"/>
                      </a:lnTo>
                      <a:lnTo>
                        <a:pt x="446" y="279"/>
                      </a:lnTo>
                      <a:lnTo>
                        <a:pt x="446" y="270"/>
                      </a:lnTo>
                      <a:lnTo>
                        <a:pt x="446" y="260"/>
                      </a:lnTo>
                      <a:lnTo>
                        <a:pt x="446" y="253"/>
                      </a:lnTo>
                      <a:lnTo>
                        <a:pt x="446" y="244"/>
                      </a:lnTo>
                      <a:lnTo>
                        <a:pt x="446" y="234"/>
                      </a:lnTo>
                      <a:lnTo>
                        <a:pt x="446" y="227"/>
                      </a:lnTo>
                      <a:lnTo>
                        <a:pt x="446" y="218"/>
                      </a:lnTo>
                      <a:lnTo>
                        <a:pt x="446" y="213"/>
                      </a:lnTo>
                      <a:lnTo>
                        <a:pt x="446" y="194"/>
                      </a:lnTo>
                      <a:lnTo>
                        <a:pt x="446" y="185"/>
                      </a:lnTo>
                      <a:lnTo>
                        <a:pt x="446" y="178"/>
                      </a:lnTo>
                      <a:lnTo>
                        <a:pt x="446" y="173"/>
                      </a:lnTo>
                      <a:lnTo>
                        <a:pt x="446" y="163"/>
                      </a:lnTo>
                      <a:lnTo>
                        <a:pt x="446" y="156"/>
                      </a:lnTo>
                      <a:lnTo>
                        <a:pt x="444" y="147"/>
                      </a:lnTo>
                      <a:lnTo>
                        <a:pt x="444" y="140"/>
                      </a:lnTo>
                      <a:lnTo>
                        <a:pt x="444" y="123"/>
                      </a:lnTo>
                      <a:lnTo>
                        <a:pt x="444" y="121"/>
                      </a:lnTo>
                      <a:lnTo>
                        <a:pt x="444" y="116"/>
                      </a:lnTo>
                      <a:lnTo>
                        <a:pt x="444" y="109"/>
                      </a:lnTo>
                      <a:lnTo>
                        <a:pt x="444" y="100"/>
                      </a:lnTo>
                      <a:lnTo>
                        <a:pt x="444" y="97"/>
                      </a:lnTo>
                      <a:lnTo>
                        <a:pt x="444" y="90"/>
                      </a:lnTo>
                      <a:lnTo>
                        <a:pt x="444" y="85"/>
                      </a:lnTo>
                      <a:lnTo>
                        <a:pt x="444" y="83"/>
                      </a:lnTo>
                      <a:lnTo>
                        <a:pt x="446" y="78"/>
                      </a:lnTo>
                      <a:lnTo>
                        <a:pt x="446" y="74"/>
                      </a:lnTo>
                      <a:lnTo>
                        <a:pt x="463" y="74"/>
                      </a:lnTo>
                      <a:lnTo>
                        <a:pt x="496" y="74"/>
                      </a:lnTo>
                      <a:lnTo>
                        <a:pt x="507" y="74"/>
                      </a:lnTo>
                      <a:lnTo>
                        <a:pt x="519" y="74"/>
                      </a:lnTo>
                      <a:lnTo>
                        <a:pt x="529" y="74"/>
                      </a:lnTo>
                      <a:lnTo>
                        <a:pt x="538" y="74"/>
                      </a:lnTo>
                      <a:lnTo>
                        <a:pt x="543" y="74"/>
                      </a:lnTo>
                      <a:lnTo>
                        <a:pt x="555" y="74"/>
                      </a:lnTo>
                      <a:lnTo>
                        <a:pt x="562" y="74"/>
                      </a:lnTo>
                      <a:lnTo>
                        <a:pt x="567" y="74"/>
                      </a:lnTo>
                      <a:lnTo>
                        <a:pt x="571" y="74"/>
                      </a:lnTo>
                      <a:lnTo>
                        <a:pt x="576" y="74"/>
                      </a:lnTo>
                      <a:lnTo>
                        <a:pt x="581" y="74"/>
                      </a:lnTo>
                      <a:lnTo>
                        <a:pt x="583" y="76"/>
                      </a:lnTo>
                      <a:lnTo>
                        <a:pt x="588" y="76"/>
                      </a:lnTo>
                      <a:lnTo>
                        <a:pt x="593" y="76"/>
                      </a:lnTo>
                      <a:lnTo>
                        <a:pt x="597" y="76"/>
                      </a:lnTo>
                      <a:lnTo>
                        <a:pt x="600" y="78"/>
                      </a:lnTo>
                      <a:lnTo>
                        <a:pt x="604" y="78"/>
                      </a:lnTo>
                      <a:lnTo>
                        <a:pt x="609" y="78"/>
                      </a:lnTo>
                      <a:lnTo>
                        <a:pt x="614" y="81"/>
                      </a:lnTo>
                      <a:lnTo>
                        <a:pt x="616" y="81"/>
                      </a:lnTo>
                      <a:lnTo>
                        <a:pt x="619" y="81"/>
                      </a:lnTo>
                      <a:lnTo>
                        <a:pt x="623" y="81"/>
                      </a:lnTo>
                      <a:lnTo>
                        <a:pt x="628" y="83"/>
                      </a:lnTo>
                      <a:lnTo>
                        <a:pt x="630" y="83"/>
                      </a:lnTo>
                      <a:lnTo>
                        <a:pt x="635" y="83"/>
                      </a:lnTo>
                      <a:lnTo>
                        <a:pt x="637" y="83"/>
                      </a:lnTo>
                      <a:lnTo>
                        <a:pt x="642" y="83"/>
                      </a:lnTo>
                      <a:lnTo>
                        <a:pt x="644" y="83"/>
                      </a:lnTo>
                      <a:lnTo>
                        <a:pt x="649" y="83"/>
                      </a:lnTo>
                      <a:lnTo>
                        <a:pt x="656" y="83"/>
                      </a:lnTo>
                      <a:lnTo>
                        <a:pt x="661" y="83"/>
                      </a:lnTo>
                      <a:lnTo>
                        <a:pt x="668" y="83"/>
                      </a:lnTo>
                      <a:lnTo>
                        <a:pt x="675" y="81"/>
                      </a:lnTo>
                      <a:lnTo>
                        <a:pt x="682" y="81"/>
                      </a:lnTo>
                      <a:lnTo>
                        <a:pt x="689" y="81"/>
                      </a:lnTo>
                      <a:lnTo>
                        <a:pt x="694" y="81"/>
                      </a:lnTo>
                      <a:lnTo>
                        <a:pt x="701" y="78"/>
                      </a:lnTo>
                      <a:lnTo>
                        <a:pt x="708" y="78"/>
                      </a:lnTo>
                      <a:lnTo>
                        <a:pt x="711" y="78"/>
                      </a:lnTo>
                      <a:lnTo>
                        <a:pt x="713" y="76"/>
                      </a:lnTo>
                      <a:lnTo>
                        <a:pt x="713" y="76"/>
                      </a:lnTo>
                      <a:lnTo>
                        <a:pt x="715" y="76"/>
                      </a:lnTo>
                      <a:lnTo>
                        <a:pt x="720" y="74"/>
                      </a:lnTo>
                      <a:lnTo>
                        <a:pt x="722" y="74"/>
                      </a:lnTo>
                      <a:lnTo>
                        <a:pt x="725" y="74"/>
                      </a:lnTo>
                      <a:lnTo>
                        <a:pt x="727" y="71"/>
                      </a:lnTo>
                      <a:lnTo>
                        <a:pt x="730" y="71"/>
                      </a:lnTo>
                      <a:lnTo>
                        <a:pt x="732" y="69"/>
                      </a:lnTo>
                      <a:lnTo>
                        <a:pt x="734" y="69"/>
                      </a:lnTo>
                      <a:lnTo>
                        <a:pt x="737" y="67"/>
                      </a:lnTo>
                      <a:lnTo>
                        <a:pt x="737" y="64"/>
                      </a:lnTo>
                      <a:lnTo>
                        <a:pt x="739" y="64"/>
                      </a:lnTo>
                      <a:lnTo>
                        <a:pt x="741" y="62"/>
                      </a:lnTo>
                      <a:lnTo>
                        <a:pt x="744" y="62"/>
                      </a:lnTo>
                      <a:lnTo>
                        <a:pt x="746" y="62"/>
                      </a:lnTo>
                      <a:lnTo>
                        <a:pt x="748" y="59"/>
                      </a:lnTo>
                      <a:lnTo>
                        <a:pt x="751" y="57"/>
                      </a:lnTo>
                      <a:lnTo>
                        <a:pt x="753" y="55"/>
                      </a:lnTo>
                      <a:lnTo>
                        <a:pt x="756" y="52"/>
                      </a:lnTo>
                      <a:lnTo>
                        <a:pt x="758" y="50"/>
                      </a:lnTo>
                      <a:lnTo>
                        <a:pt x="763" y="45"/>
                      </a:lnTo>
                      <a:lnTo>
                        <a:pt x="765" y="41"/>
                      </a:lnTo>
                      <a:lnTo>
                        <a:pt x="767" y="38"/>
                      </a:lnTo>
                      <a:lnTo>
                        <a:pt x="770" y="33"/>
                      </a:lnTo>
                      <a:lnTo>
                        <a:pt x="772" y="29"/>
                      </a:lnTo>
                      <a:lnTo>
                        <a:pt x="777" y="22"/>
                      </a:lnTo>
                      <a:lnTo>
                        <a:pt x="779" y="19"/>
                      </a:lnTo>
                      <a:lnTo>
                        <a:pt x="781" y="17"/>
                      </a:lnTo>
                      <a:lnTo>
                        <a:pt x="784" y="15"/>
                      </a:lnTo>
                      <a:lnTo>
                        <a:pt x="786" y="12"/>
                      </a:lnTo>
                      <a:lnTo>
                        <a:pt x="789" y="10"/>
                      </a:lnTo>
                      <a:lnTo>
                        <a:pt x="791" y="10"/>
                      </a:lnTo>
                      <a:lnTo>
                        <a:pt x="793" y="7"/>
                      </a:lnTo>
                      <a:lnTo>
                        <a:pt x="796" y="5"/>
                      </a:lnTo>
                      <a:lnTo>
                        <a:pt x="798" y="5"/>
                      </a:lnTo>
                      <a:lnTo>
                        <a:pt x="800" y="5"/>
                      </a:lnTo>
                      <a:lnTo>
                        <a:pt x="803" y="5"/>
                      </a:lnTo>
                      <a:lnTo>
                        <a:pt x="822" y="3"/>
                      </a:lnTo>
                      <a:lnTo>
                        <a:pt x="848" y="3"/>
                      </a:lnTo>
                      <a:lnTo>
                        <a:pt x="890" y="3"/>
                      </a:lnTo>
                      <a:lnTo>
                        <a:pt x="937" y="3"/>
                      </a:lnTo>
                      <a:lnTo>
                        <a:pt x="980" y="3"/>
                      </a:lnTo>
                      <a:lnTo>
                        <a:pt x="1025" y="3"/>
                      </a:lnTo>
                      <a:lnTo>
                        <a:pt x="1070" y="3"/>
                      </a:lnTo>
                      <a:lnTo>
                        <a:pt x="1115" y="5"/>
                      </a:lnTo>
                      <a:lnTo>
                        <a:pt x="1162" y="5"/>
                      </a:lnTo>
                      <a:lnTo>
                        <a:pt x="1178" y="5"/>
                      </a:lnTo>
                      <a:lnTo>
                        <a:pt x="1204" y="5"/>
                      </a:lnTo>
                      <a:lnTo>
                        <a:pt x="1249" y="3"/>
                      </a:lnTo>
                      <a:lnTo>
                        <a:pt x="1292" y="3"/>
                      </a:lnTo>
                      <a:lnTo>
                        <a:pt x="1294" y="3"/>
                      </a:lnTo>
                      <a:lnTo>
                        <a:pt x="1339" y="3"/>
                      </a:lnTo>
                      <a:lnTo>
                        <a:pt x="1384" y="3"/>
                      </a:lnTo>
                      <a:lnTo>
                        <a:pt x="1417" y="3"/>
                      </a:lnTo>
                      <a:lnTo>
                        <a:pt x="1429" y="3"/>
                      </a:lnTo>
                      <a:lnTo>
                        <a:pt x="1474" y="3"/>
                      </a:lnTo>
                      <a:lnTo>
                        <a:pt x="1518" y="3"/>
                      </a:lnTo>
                      <a:lnTo>
                        <a:pt x="1563" y="3"/>
                      </a:lnTo>
                      <a:lnTo>
                        <a:pt x="1611" y="0"/>
                      </a:lnTo>
                      <a:lnTo>
                        <a:pt x="1625" y="0"/>
                      </a:lnTo>
                      <a:lnTo>
                        <a:pt x="1653" y="0"/>
                      </a:lnTo>
                      <a:lnTo>
                        <a:pt x="1655" y="0"/>
                      </a:lnTo>
                      <a:lnTo>
                        <a:pt x="1696" y="0"/>
                      </a:lnTo>
                      <a:lnTo>
                        <a:pt x="1698" y="12"/>
                      </a:lnTo>
                      <a:lnTo>
                        <a:pt x="1700" y="12"/>
                      </a:lnTo>
                      <a:lnTo>
                        <a:pt x="1724" y="12"/>
                      </a:lnTo>
                      <a:lnTo>
                        <a:pt x="1726" y="12"/>
                      </a:lnTo>
                      <a:lnTo>
                        <a:pt x="1729" y="12"/>
                      </a:lnTo>
                      <a:lnTo>
                        <a:pt x="1733" y="12"/>
                      </a:lnTo>
                      <a:lnTo>
                        <a:pt x="1733" y="12"/>
                      </a:lnTo>
                      <a:lnTo>
                        <a:pt x="1741" y="12"/>
                      </a:lnTo>
                      <a:lnTo>
                        <a:pt x="1743" y="12"/>
                      </a:lnTo>
                      <a:lnTo>
                        <a:pt x="1766" y="12"/>
                      </a:lnTo>
                      <a:lnTo>
                        <a:pt x="1790" y="12"/>
                      </a:lnTo>
                      <a:lnTo>
                        <a:pt x="1835" y="12"/>
                      </a:lnTo>
                      <a:lnTo>
                        <a:pt x="1880" y="12"/>
                      </a:lnTo>
                      <a:lnTo>
                        <a:pt x="1922" y="12"/>
                      </a:lnTo>
                      <a:lnTo>
                        <a:pt x="1967" y="12"/>
                      </a:lnTo>
                      <a:lnTo>
                        <a:pt x="2015" y="10"/>
                      </a:lnTo>
                      <a:lnTo>
                        <a:pt x="2029" y="10"/>
                      </a:lnTo>
                      <a:lnTo>
                        <a:pt x="2059" y="10"/>
                      </a:lnTo>
                      <a:lnTo>
                        <a:pt x="2059" y="57"/>
                      </a:lnTo>
                      <a:lnTo>
                        <a:pt x="2062" y="102"/>
                      </a:lnTo>
                      <a:lnTo>
                        <a:pt x="2062" y="104"/>
                      </a:lnTo>
                      <a:lnTo>
                        <a:pt x="2062" y="116"/>
                      </a:lnTo>
                      <a:lnTo>
                        <a:pt x="2062" y="147"/>
                      </a:lnTo>
                      <a:lnTo>
                        <a:pt x="2062" y="168"/>
                      </a:lnTo>
                      <a:lnTo>
                        <a:pt x="2064" y="199"/>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5" name="Freeform 16"/>
                <p:cNvSpPr>
                  <a:spLocks/>
                </p:cNvSpPr>
                <p:nvPr/>
              </p:nvSpPr>
              <p:spPr bwMode="auto">
                <a:xfrm>
                  <a:off x="-9545956" y="8969005"/>
                  <a:ext cx="4233863" cy="4924426"/>
                </a:xfrm>
                <a:custGeom>
                  <a:avLst/>
                  <a:gdLst>
                    <a:gd name="T0" fmla="*/ 2627 w 2667"/>
                    <a:gd name="T1" fmla="*/ 12 h 3102"/>
                    <a:gd name="T2" fmla="*/ 2657 w 2667"/>
                    <a:gd name="T3" fmla="*/ 80 h 3102"/>
                    <a:gd name="T4" fmla="*/ 2660 w 2667"/>
                    <a:gd name="T5" fmla="*/ 146 h 3102"/>
                    <a:gd name="T6" fmla="*/ 2648 w 2667"/>
                    <a:gd name="T7" fmla="*/ 201 h 3102"/>
                    <a:gd name="T8" fmla="*/ 2655 w 2667"/>
                    <a:gd name="T9" fmla="*/ 281 h 3102"/>
                    <a:gd name="T10" fmla="*/ 2645 w 2667"/>
                    <a:gd name="T11" fmla="*/ 352 h 3102"/>
                    <a:gd name="T12" fmla="*/ 2631 w 2667"/>
                    <a:gd name="T13" fmla="*/ 420 h 3102"/>
                    <a:gd name="T14" fmla="*/ 2615 w 2667"/>
                    <a:gd name="T15" fmla="*/ 489 h 3102"/>
                    <a:gd name="T16" fmla="*/ 2596 w 2667"/>
                    <a:gd name="T17" fmla="*/ 555 h 3102"/>
                    <a:gd name="T18" fmla="*/ 2553 w 2667"/>
                    <a:gd name="T19" fmla="*/ 640 h 3102"/>
                    <a:gd name="T20" fmla="*/ 2511 w 2667"/>
                    <a:gd name="T21" fmla="*/ 694 h 3102"/>
                    <a:gd name="T22" fmla="*/ 2485 w 2667"/>
                    <a:gd name="T23" fmla="*/ 744 h 3102"/>
                    <a:gd name="T24" fmla="*/ 2435 w 2667"/>
                    <a:gd name="T25" fmla="*/ 796 h 3102"/>
                    <a:gd name="T26" fmla="*/ 2402 w 2667"/>
                    <a:gd name="T27" fmla="*/ 853 h 3102"/>
                    <a:gd name="T28" fmla="*/ 2338 w 2667"/>
                    <a:gd name="T29" fmla="*/ 900 h 3102"/>
                    <a:gd name="T30" fmla="*/ 2282 w 2667"/>
                    <a:gd name="T31" fmla="*/ 886 h 3102"/>
                    <a:gd name="T32" fmla="*/ 2213 w 2667"/>
                    <a:gd name="T33" fmla="*/ 893 h 3102"/>
                    <a:gd name="T34" fmla="*/ 2168 w 2667"/>
                    <a:gd name="T35" fmla="*/ 1179 h 3102"/>
                    <a:gd name="T36" fmla="*/ 2334 w 2667"/>
                    <a:gd name="T37" fmla="*/ 1814 h 3102"/>
                    <a:gd name="T38" fmla="*/ 2263 w 2667"/>
                    <a:gd name="T39" fmla="*/ 1883 h 3102"/>
                    <a:gd name="T40" fmla="*/ 2138 w 2667"/>
                    <a:gd name="T41" fmla="*/ 1887 h 3102"/>
                    <a:gd name="T42" fmla="*/ 1982 w 2667"/>
                    <a:gd name="T43" fmla="*/ 1949 h 3102"/>
                    <a:gd name="T44" fmla="*/ 1911 w 2667"/>
                    <a:gd name="T45" fmla="*/ 2133 h 3102"/>
                    <a:gd name="T46" fmla="*/ 1812 w 2667"/>
                    <a:gd name="T47" fmla="*/ 2152 h 3102"/>
                    <a:gd name="T48" fmla="*/ 1809 w 2667"/>
                    <a:gd name="T49" fmla="*/ 2268 h 3102"/>
                    <a:gd name="T50" fmla="*/ 1819 w 2667"/>
                    <a:gd name="T51" fmla="*/ 2346 h 3102"/>
                    <a:gd name="T52" fmla="*/ 1802 w 2667"/>
                    <a:gd name="T53" fmla="*/ 2435 h 3102"/>
                    <a:gd name="T54" fmla="*/ 1764 w 2667"/>
                    <a:gd name="T55" fmla="*/ 2582 h 3102"/>
                    <a:gd name="T56" fmla="*/ 1812 w 2667"/>
                    <a:gd name="T57" fmla="*/ 2714 h 3102"/>
                    <a:gd name="T58" fmla="*/ 1833 w 2667"/>
                    <a:gd name="T59" fmla="*/ 2854 h 3102"/>
                    <a:gd name="T60" fmla="*/ 1727 w 2667"/>
                    <a:gd name="T61" fmla="*/ 2898 h 3102"/>
                    <a:gd name="T62" fmla="*/ 1644 w 2667"/>
                    <a:gd name="T63" fmla="*/ 2974 h 3102"/>
                    <a:gd name="T64" fmla="*/ 1538 w 2667"/>
                    <a:gd name="T65" fmla="*/ 3000 h 3102"/>
                    <a:gd name="T66" fmla="*/ 1471 w 2667"/>
                    <a:gd name="T67" fmla="*/ 3050 h 3102"/>
                    <a:gd name="T68" fmla="*/ 1417 w 2667"/>
                    <a:gd name="T69" fmla="*/ 3099 h 3102"/>
                    <a:gd name="T70" fmla="*/ 1353 w 2667"/>
                    <a:gd name="T71" fmla="*/ 3059 h 3102"/>
                    <a:gd name="T72" fmla="*/ 1299 w 2667"/>
                    <a:gd name="T73" fmla="*/ 2991 h 3102"/>
                    <a:gd name="T74" fmla="*/ 1233 w 2667"/>
                    <a:gd name="T75" fmla="*/ 2962 h 3102"/>
                    <a:gd name="T76" fmla="*/ 1127 w 2667"/>
                    <a:gd name="T77" fmla="*/ 2960 h 3102"/>
                    <a:gd name="T78" fmla="*/ 1051 w 2667"/>
                    <a:gd name="T79" fmla="*/ 2962 h 3102"/>
                    <a:gd name="T80" fmla="*/ 983 w 2667"/>
                    <a:gd name="T81" fmla="*/ 2976 h 3102"/>
                    <a:gd name="T82" fmla="*/ 675 w 2667"/>
                    <a:gd name="T83" fmla="*/ 2976 h 3102"/>
                    <a:gd name="T84" fmla="*/ 510 w 2667"/>
                    <a:gd name="T85" fmla="*/ 2976 h 3102"/>
                    <a:gd name="T86" fmla="*/ 357 w 2667"/>
                    <a:gd name="T87" fmla="*/ 2941 h 3102"/>
                    <a:gd name="T88" fmla="*/ 222 w 2667"/>
                    <a:gd name="T89" fmla="*/ 2932 h 3102"/>
                    <a:gd name="T90" fmla="*/ 94 w 2667"/>
                    <a:gd name="T91" fmla="*/ 2887 h 3102"/>
                    <a:gd name="T92" fmla="*/ 7 w 2667"/>
                    <a:gd name="T93" fmla="*/ 2667 h 3102"/>
                    <a:gd name="T94" fmla="*/ 57 w 2667"/>
                    <a:gd name="T95" fmla="*/ 2648 h 3102"/>
                    <a:gd name="T96" fmla="*/ 68 w 2667"/>
                    <a:gd name="T97" fmla="*/ 2598 h 3102"/>
                    <a:gd name="T98" fmla="*/ 66 w 2667"/>
                    <a:gd name="T99" fmla="*/ 2539 h 3102"/>
                    <a:gd name="T100" fmla="*/ 99 w 2667"/>
                    <a:gd name="T101" fmla="*/ 2506 h 3102"/>
                    <a:gd name="T102" fmla="*/ 94 w 2667"/>
                    <a:gd name="T103" fmla="*/ 2464 h 3102"/>
                    <a:gd name="T104" fmla="*/ 61 w 2667"/>
                    <a:gd name="T105" fmla="*/ 2428 h 3102"/>
                    <a:gd name="T106" fmla="*/ 24 w 2667"/>
                    <a:gd name="T107" fmla="*/ 2398 h 3102"/>
                    <a:gd name="T108" fmla="*/ 0 w 2667"/>
                    <a:gd name="T109" fmla="*/ 1077 h 3102"/>
                    <a:gd name="T110" fmla="*/ 14 w 2667"/>
                    <a:gd name="T111" fmla="*/ 222 h 3102"/>
                    <a:gd name="T112" fmla="*/ 52 w 2667"/>
                    <a:gd name="T113" fmla="*/ 222 h 3102"/>
                    <a:gd name="T114" fmla="*/ 87 w 2667"/>
                    <a:gd name="T115" fmla="*/ 243 h 3102"/>
                    <a:gd name="T116" fmla="*/ 130 w 2667"/>
                    <a:gd name="T117" fmla="*/ 208 h 3102"/>
                    <a:gd name="T118" fmla="*/ 151 w 2667"/>
                    <a:gd name="T119" fmla="*/ 149 h 3102"/>
                    <a:gd name="T120" fmla="*/ 151 w 2667"/>
                    <a:gd name="T121" fmla="*/ 97 h 3102"/>
                    <a:gd name="T122" fmla="*/ 139 w 2667"/>
                    <a:gd name="T123" fmla="*/ 42 h 3102"/>
                    <a:gd name="T124" fmla="*/ 366 w 2667"/>
                    <a:gd name="T125" fmla="*/ 0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7" h="3102">
                      <a:moveTo>
                        <a:pt x="945" y="2"/>
                      </a:moveTo>
                      <a:lnTo>
                        <a:pt x="992" y="2"/>
                      </a:lnTo>
                      <a:lnTo>
                        <a:pt x="1082" y="2"/>
                      </a:lnTo>
                      <a:lnTo>
                        <a:pt x="1124" y="2"/>
                      </a:lnTo>
                      <a:lnTo>
                        <a:pt x="1171" y="2"/>
                      </a:lnTo>
                      <a:lnTo>
                        <a:pt x="1216" y="2"/>
                      </a:lnTo>
                      <a:lnTo>
                        <a:pt x="1261" y="2"/>
                      </a:lnTo>
                      <a:lnTo>
                        <a:pt x="1306" y="2"/>
                      </a:lnTo>
                      <a:lnTo>
                        <a:pt x="1351" y="2"/>
                      </a:lnTo>
                      <a:lnTo>
                        <a:pt x="1398" y="2"/>
                      </a:lnTo>
                      <a:lnTo>
                        <a:pt x="1436" y="2"/>
                      </a:lnTo>
                      <a:lnTo>
                        <a:pt x="1443" y="2"/>
                      </a:lnTo>
                      <a:lnTo>
                        <a:pt x="1488" y="2"/>
                      </a:lnTo>
                      <a:lnTo>
                        <a:pt x="1533" y="2"/>
                      </a:lnTo>
                      <a:lnTo>
                        <a:pt x="1547" y="2"/>
                      </a:lnTo>
                      <a:lnTo>
                        <a:pt x="1578" y="4"/>
                      </a:lnTo>
                      <a:lnTo>
                        <a:pt x="1623" y="4"/>
                      </a:lnTo>
                      <a:lnTo>
                        <a:pt x="1712" y="4"/>
                      </a:lnTo>
                      <a:lnTo>
                        <a:pt x="1802" y="4"/>
                      </a:lnTo>
                      <a:lnTo>
                        <a:pt x="1892" y="4"/>
                      </a:lnTo>
                      <a:lnTo>
                        <a:pt x="1979" y="4"/>
                      </a:lnTo>
                      <a:lnTo>
                        <a:pt x="2067" y="7"/>
                      </a:lnTo>
                      <a:lnTo>
                        <a:pt x="2154" y="9"/>
                      </a:lnTo>
                      <a:lnTo>
                        <a:pt x="2180" y="9"/>
                      </a:lnTo>
                      <a:lnTo>
                        <a:pt x="2263" y="9"/>
                      </a:lnTo>
                      <a:lnTo>
                        <a:pt x="2355" y="9"/>
                      </a:lnTo>
                      <a:lnTo>
                        <a:pt x="2445" y="12"/>
                      </a:lnTo>
                      <a:lnTo>
                        <a:pt x="2534" y="12"/>
                      </a:lnTo>
                      <a:lnTo>
                        <a:pt x="2627" y="12"/>
                      </a:lnTo>
                      <a:lnTo>
                        <a:pt x="2664" y="12"/>
                      </a:lnTo>
                      <a:lnTo>
                        <a:pt x="2667" y="16"/>
                      </a:lnTo>
                      <a:lnTo>
                        <a:pt x="2667" y="19"/>
                      </a:lnTo>
                      <a:lnTo>
                        <a:pt x="2667" y="21"/>
                      </a:lnTo>
                      <a:lnTo>
                        <a:pt x="2664" y="21"/>
                      </a:lnTo>
                      <a:lnTo>
                        <a:pt x="2662" y="21"/>
                      </a:lnTo>
                      <a:lnTo>
                        <a:pt x="2657" y="23"/>
                      </a:lnTo>
                      <a:lnTo>
                        <a:pt x="2657" y="26"/>
                      </a:lnTo>
                      <a:lnTo>
                        <a:pt x="2657" y="28"/>
                      </a:lnTo>
                      <a:lnTo>
                        <a:pt x="2657" y="30"/>
                      </a:lnTo>
                      <a:lnTo>
                        <a:pt x="2655" y="30"/>
                      </a:lnTo>
                      <a:lnTo>
                        <a:pt x="2655" y="35"/>
                      </a:lnTo>
                      <a:lnTo>
                        <a:pt x="2655" y="38"/>
                      </a:lnTo>
                      <a:lnTo>
                        <a:pt x="2655" y="40"/>
                      </a:lnTo>
                      <a:lnTo>
                        <a:pt x="2655" y="45"/>
                      </a:lnTo>
                      <a:lnTo>
                        <a:pt x="2655" y="47"/>
                      </a:lnTo>
                      <a:lnTo>
                        <a:pt x="2653" y="49"/>
                      </a:lnTo>
                      <a:lnTo>
                        <a:pt x="2653" y="52"/>
                      </a:lnTo>
                      <a:lnTo>
                        <a:pt x="2653" y="54"/>
                      </a:lnTo>
                      <a:lnTo>
                        <a:pt x="2653" y="56"/>
                      </a:lnTo>
                      <a:lnTo>
                        <a:pt x="2653" y="59"/>
                      </a:lnTo>
                      <a:lnTo>
                        <a:pt x="2653" y="61"/>
                      </a:lnTo>
                      <a:lnTo>
                        <a:pt x="2653" y="68"/>
                      </a:lnTo>
                      <a:lnTo>
                        <a:pt x="2653" y="71"/>
                      </a:lnTo>
                      <a:lnTo>
                        <a:pt x="2653" y="73"/>
                      </a:lnTo>
                      <a:lnTo>
                        <a:pt x="2655" y="73"/>
                      </a:lnTo>
                      <a:lnTo>
                        <a:pt x="2655" y="75"/>
                      </a:lnTo>
                      <a:lnTo>
                        <a:pt x="2657" y="78"/>
                      </a:lnTo>
                      <a:lnTo>
                        <a:pt x="2657" y="80"/>
                      </a:lnTo>
                      <a:lnTo>
                        <a:pt x="2657" y="82"/>
                      </a:lnTo>
                      <a:lnTo>
                        <a:pt x="2657" y="85"/>
                      </a:lnTo>
                      <a:lnTo>
                        <a:pt x="2657" y="87"/>
                      </a:lnTo>
                      <a:lnTo>
                        <a:pt x="2655" y="90"/>
                      </a:lnTo>
                      <a:lnTo>
                        <a:pt x="2655" y="92"/>
                      </a:lnTo>
                      <a:lnTo>
                        <a:pt x="2655" y="94"/>
                      </a:lnTo>
                      <a:lnTo>
                        <a:pt x="2655" y="99"/>
                      </a:lnTo>
                      <a:lnTo>
                        <a:pt x="2655" y="101"/>
                      </a:lnTo>
                      <a:lnTo>
                        <a:pt x="2655" y="104"/>
                      </a:lnTo>
                      <a:lnTo>
                        <a:pt x="2657" y="104"/>
                      </a:lnTo>
                      <a:lnTo>
                        <a:pt x="2657" y="106"/>
                      </a:lnTo>
                      <a:lnTo>
                        <a:pt x="2660" y="106"/>
                      </a:lnTo>
                      <a:lnTo>
                        <a:pt x="2660" y="108"/>
                      </a:lnTo>
                      <a:lnTo>
                        <a:pt x="2660" y="111"/>
                      </a:lnTo>
                      <a:lnTo>
                        <a:pt x="2660" y="113"/>
                      </a:lnTo>
                      <a:lnTo>
                        <a:pt x="2662" y="116"/>
                      </a:lnTo>
                      <a:lnTo>
                        <a:pt x="2662" y="116"/>
                      </a:lnTo>
                      <a:lnTo>
                        <a:pt x="2662" y="118"/>
                      </a:lnTo>
                      <a:lnTo>
                        <a:pt x="2662" y="120"/>
                      </a:lnTo>
                      <a:lnTo>
                        <a:pt x="2662" y="123"/>
                      </a:lnTo>
                      <a:lnTo>
                        <a:pt x="2662" y="125"/>
                      </a:lnTo>
                      <a:lnTo>
                        <a:pt x="2660" y="127"/>
                      </a:lnTo>
                      <a:lnTo>
                        <a:pt x="2660" y="132"/>
                      </a:lnTo>
                      <a:lnTo>
                        <a:pt x="2660" y="134"/>
                      </a:lnTo>
                      <a:lnTo>
                        <a:pt x="2660" y="137"/>
                      </a:lnTo>
                      <a:lnTo>
                        <a:pt x="2660" y="139"/>
                      </a:lnTo>
                      <a:lnTo>
                        <a:pt x="2660" y="141"/>
                      </a:lnTo>
                      <a:lnTo>
                        <a:pt x="2660" y="144"/>
                      </a:lnTo>
                      <a:lnTo>
                        <a:pt x="2660" y="146"/>
                      </a:lnTo>
                      <a:lnTo>
                        <a:pt x="2660" y="149"/>
                      </a:lnTo>
                      <a:lnTo>
                        <a:pt x="2660" y="151"/>
                      </a:lnTo>
                      <a:lnTo>
                        <a:pt x="2657" y="151"/>
                      </a:lnTo>
                      <a:lnTo>
                        <a:pt x="2657" y="153"/>
                      </a:lnTo>
                      <a:lnTo>
                        <a:pt x="2655" y="156"/>
                      </a:lnTo>
                      <a:lnTo>
                        <a:pt x="2653" y="156"/>
                      </a:lnTo>
                      <a:lnTo>
                        <a:pt x="2653" y="158"/>
                      </a:lnTo>
                      <a:lnTo>
                        <a:pt x="2650" y="158"/>
                      </a:lnTo>
                      <a:lnTo>
                        <a:pt x="2650" y="160"/>
                      </a:lnTo>
                      <a:lnTo>
                        <a:pt x="2648" y="160"/>
                      </a:lnTo>
                      <a:lnTo>
                        <a:pt x="2648" y="165"/>
                      </a:lnTo>
                      <a:lnTo>
                        <a:pt x="2650" y="167"/>
                      </a:lnTo>
                      <a:lnTo>
                        <a:pt x="2650" y="170"/>
                      </a:lnTo>
                      <a:lnTo>
                        <a:pt x="2653" y="170"/>
                      </a:lnTo>
                      <a:lnTo>
                        <a:pt x="2653" y="172"/>
                      </a:lnTo>
                      <a:lnTo>
                        <a:pt x="2653" y="172"/>
                      </a:lnTo>
                      <a:lnTo>
                        <a:pt x="2653" y="175"/>
                      </a:lnTo>
                      <a:lnTo>
                        <a:pt x="2650" y="175"/>
                      </a:lnTo>
                      <a:lnTo>
                        <a:pt x="2650" y="177"/>
                      </a:lnTo>
                      <a:lnTo>
                        <a:pt x="2650" y="179"/>
                      </a:lnTo>
                      <a:lnTo>
                        <a:pt x="2648" y="182"/>
                      </a:lnTo>
                      <a:lnTo>
                        <a:pt x="2648" y="184"/>
                      </a:lnTo>
                      <a:lnTo>
                        <a:pt x="2650" y="186"/>
                      </a:lnTo>
                      <a:lnTo>
                        <a:pt x="2650" y="189"/>
                      </a:lnTo>
                      <a:lnTo>
                        <a:pt x="2650" y="191"/>
                      </a:lnTo>
                      <a:lnTo>
                        <a:pt x="2648" y="191"/>
                      </a:lnTo>
                      <a:lnTo>
                        <a:pt x="2648" y="196"/>
                      </a:lnTo>
                      <a:lnTo>
                        <a:pt x="2648" y="198"/>
                      </a:lnTo>
                      <a:lnTo>
                        <a:pt x="2648" y="201"/>
                      </a:lnTo>
                      <a:lnTo>
                        <a:pt x="2648" y="203"/>
                      </a:lnTo>
                      <a:lnTo>
                        <a:pt x="2645" y="203"/>
                      </a:lnTo>
                      <a:lnTo>
                        <a:pt x="2645" y="205"/>
                      </a:lnTo>
                      <a:lnTo>
                        <a:pt x="2645" y="210"/>
                      </a:lnTo>
                      <a:lnTo>
                        <a:pt x="2645" y="212"/>
                      </a:lnTo>
                      <a:lnTo>
                        <a:pt x="2645" y="215"/>
                      </a:lnTo>
                      <a:lnTo>
                        <a:pt x="2645" y="217"/>
                      </a:lnTo>
                      <a:lnTo>
                        <a:pt x="2645" y="219"/>
                      </a:lnTo>
                      <a:lnTo>
                        <a:pt x="2648" y="222"/>
                      </a:lnTo>
                      <a:lnTo>
                        <a:pt x="2648" y="224"/>
                      </a:lnTo>
                      <a:lnTo>
                        <a:pt x="2648" y="229"/>
                      </a:lnTo>
                      <a:lnTo>
                        <a:pt x="2648" y="229"/>
                      </a:lnTo>
                      <a:lnTo>
                        <a:pt x="2648" y="234"/>
                      </a:lnTo>
                      <a:lnTo>
                        <a:pt x="2648" y="236"/>
                      </a:lnTo>
                      <a:lnTo>
                        <a:pt x="2648" y="238"/>
                      </a:lnTo>
                      <a:lnTo>
                        <a:pt x="2648" y="241"/>
                      </a:lnTo>
                      <a:lnTo>
                        <a:pt x="2650" y="245"/>
                      </a:lnTo>
                      <a:lnTo>
                        <a:pt x="2650" y="248"/>
                      </a:lnTo>
                      <a:lnTo>
                        <a:pt x="2650" y="250"/>
                      </a:lnTo>
                      <a:lnTo>
                        <a:pt x="2650" y="253"/>
                      </a:lnTo>
                      <a:lnTo>
                        <a:pt x="2650" y="255"/>
                      </a:lnTo>
                      <a:lnTo>
                        <a:pt x="2650" y="257"/>
                      </a:lnTo>
                      <a:lnTo>
                        <a:pt x="2650" y="260"/>
                      </a:lnTo>
                      <a:lnTo>
                        <a:pt x="2650" y="262"/>
                      </a:lnTo>
                      <a:lnTo>
                        <a:pt x="2648" y="269"/>
                      </a:lnTo>
                      <a:lnTo>
                        <a:pt x="2648" y="271"/>
                      </a:lnTo>
                      <a:lnTo>
                        <a:pt x="2648" y="274"/>
                      </a:lnTo>
                      <a:lnTo>
                        <a:pt x="2650" y="276"/>
                      </a:lnTo>
                      <a:lnTo>
                        <a:pt x="2655" y="281"/>
                      </a:lnTo>
                      <a:lnTo>
                        <a:pt x="2655" y="283"/>
                      </a:lnTo>
                      <a:lnTo>
                        <a:pt x="2655" y="286"/>
                      </a:lnTo>
                      <a:lnTo>
                        <a:pt x="2655" y="286"/>
                      </a:lnTo>
                      <a:lnTo>
                        <a:pt x="2655" y="288"/>
                      </a:lnTo>
                      <a:lnTo>
                        <a:pt x="2655" y="293"/>
                      </a:lnTo>
                      <a:lnTo>
                        <a:pt x="2653" y="297"/>
                      </a:lnTo>
                      <a:lnTo>
                        <a:pt x="2653" y="300"/>
                      </a:lnTo>
                      <a:lnTo>
                        <a:pt x="2653" y="302"/>
                      </a:lnTo>
                      <a:lnTo>
                        <a:pt x="2653" y="305"/>
                      </a:lnTo>
                      <a:lnTo>
                        <a:pt x="2653" y="307"/>
                      </a:lnTo>
                      <a:lnTo>
                        <a:pt x="2653" y="312"/>
                      </a:lnTo>
                      <a:lnTo>
                        <a:pt x="2653" y="316"/>
                      </a:lnTo>
                      <a:lnTo>
                        <a:pt x="2650" y="319"/>
                      </a:lnTo>
                      <a:lnTo>
                        <a:pt x="2650" y="321"/>
                      </a:lnTo>
                      <a:lnTo>
                        <a:pt x="2650" y="326"/>
                      </a:lnTo>
                      <a:lnTo>
                        <a:pt x="2650" y="328"/>
                      </a:lnTo>
                      <a:lnTo>
                        <a:pt x="2650" y="330"/>
                      </a:lnTo>
                      <a:lnTo>
                        <a:pt x="2650" y="333"/>
                      </a:lnTo>
                      <a:lnTo>
                        <a:pt x="2650" y="335"/>
                      </a:lnTo>
                      <a:lnTo>
                        <a:pt x="2648" y="335"/>
                      </a:lnTo>
                      <a:lnTo>
                        <a:pt x="2648" y="338"/>
                      </a:lnTo>
                      <a:lnTo>
                        <a:pt x="2648" y="340"/>
                      </a:lnTo>
                      <a:lnTo>
                        <a:pt x="2648" y="340"/>
                      </a:lnTo>
                      <a:lnTo>
                        <a:pt x="2648" y="342"/>
                      </a:lnTo>
                      <a:lnTo>
                        <a:pt x="2648" y="342"/>
                      </a:lnTo>
                      <a:lnTo>
                        <a:pt x="2645" y="345"/>
                      </a:lnTo>
                      <a:lnTo>
                        <a:pt x="2645" y="347"/>
                      </a:lnTo>
                      <a:lnTo>
                        <a:pt x="2645" y="349"/>
                      </a:lnTo>
                      <a:lnTo>
                        <a:pt x="2645" y="352"/>
                      </a:lnTo>
                      <a:lnTo>
                        <a:pt x="2645" y="354"/>
                      </a:lnTo>
                      <a:lnTo>
                        <a:pt x="2645" y="356"/>
                      </a:lnTo>
                      <a:lnTo>
                        <a:pt x="2643" y="364"/>
                      </a:lnTo>
                      <a:lnTo>
                        <a:pt x="2643" y="368"/>
                      </a:lnTo>
                      <a:lnTo>
                        <a:pt x="2643" y="371"/>
                      </a:lnTo>
                      <a:lnTo>
                        <a:pt x="2641" y="371"/>
                      </a:lnTo>
                      <a:lnTo>
                        <a:pt x="2643" y="373"/>
                      </a:lnTo>
                      <a:lnTo>
                        <a:pt x="2643" y="378"/>
                      </a:lnTo>
                      <a:lnTo>
                        <a:pt x="2643" y="380"/>
                      </a:lnTo>
                      <a:lnTo>
                        <a:pt x="2643" y="382"/>
                      </a:lnTo>
                      <a:lnTo>
                        <a:pt x="2643" y="385"/>
                      </a:lnTo>
                      <a:lnTo>
                        <a:pt x="2643" y="387"/>
                      </a:lnTo>
                      <a:lnTo>
                        <a:pt x="2643" y="390"/>
                      </a:lnTo>
                      <a:lnTo>
                        <a:pt x="2641" y="390"/>
                      </a:lnTo>
                      <a:lnTo>
                        <a:pt x="2641" y="392"/>
                      </a:lnTo>
                      <a:lnTo>
                        <a:pt x="2638" y="392"/>
                      </a:lnTo>
                      <a:lnTo>
                        <a:pt x="2636" y="392"/>
                      </a:lnTo>
                      <a:lnTo>
                        <a:pt x="2634" y="392"/>
                      </a:lnTo>
                      <a:lnTo>
                        <a:pt x="2634" y="394"/>
                      </a:lnTo>
                      <a:lnTo>
                        <a:pt x="2634" y="397"/>
                      </a:lnTo>
                      <a:lnTo>
                        <a:pt x="2634" y="399"/>
                      </a:lnTo>
                      <a:lnTo>
                        <a:pt x="2634" y="399"/>
                      </a:lnTo>
                      <a:lnTo>
                        <a:pt x="2634" y="401"/>
                      </a:lnTo>
                      <a:lnTo>
                        <a:pt x="2634" y="404"/>
                      </a:lnTo>
                      <a:lnTo>
                        <a:pt x="2631" y="406"/>
                      </a:lnTo>
                      <a:lnTo>
                        <a:pt x="2631" y="408"/>
                      </a:lnTo>
                      <a:lnTo>
                        <a:pt x="2631" y="411"/>
                      </a:lnTo>
                      <a:lnTo>
                        <a:pt x="2631" y="418"/>
                      </a:lnTo>
                      <a:lnTo>
                        <a:pt x="2631" y="420"/>
                      </a:lnTo>
                      <a:lnTo>
                        <a:pt x="2631" y="423"/>
                      </a:lnTo>
                      <a:lnTo>
                        <a:pt x="2629" y="427"/>
                      </a:lnTo>
                      <a:lnTo>
                        <a:pt x="2629" y="430"/>
                      </a:lnTo>
                      <a:lnTo>
                        <a:pt x="2627" y="430"/>
                      </a:lnTo>
                      <a:lnTo>
                        <a:pt x="2627" y="432"/>
                      </a:lnTo>
                      <a:lnTo>
                        <a:pt x="2627" y="434"/>
                      </a:lnTo>
                      <a:lnTo>
                        <a:pt x="2627" y="437"/>
                      </a:lnTo>
                      <a:lnTo>
                        <a:pt x="2624" y="442"/>
                      </a:lnTo>
                      <a:lnTo>
                        <a:pt x="2624" y="444"/>
                      </a:lnTo>
                      <a:lnTo>
                        <a:pt x="2624" y="446"/>
                      </a:lnTo>
                      <a:lnTo>
                        <a:pt x="2624" y="449"/>
                      </a:lnTo>
                      <a:lnTo>
                        <a:pt x="2624" y="451"/>
                      </a:lnTo>
                      <a:lnTo>
                        <a:pt x="2622" y="451"/>
                      </a:lnTo>
                      <a:lnTo>
                        <a:pt x="2622" y="453"/>
                      </a:lnTo>
                      <a:lnTo>
                        <a:pt x="2622" y="456"/>
                      </a:lnTo>
                      <a:lnTo>
                        <a:pt x="2622" y="456"/>
                      </a:lnTo>
                      <a:lnTo>
                        <a:pt x="2619" y="458"/>
                      </a:lnTo>
                      <a:lnTo>
                        <a:pt x="2619" y="460"/>
                      </a:lnTo>
                      <a:lnTo>
                        <a:pt x="2622" y="465"/>
                      </a:lnTo>
                      <a:lnTo>
                        <a:pt x="2619" y="465"/>
                      </a:lnTo>
                      <a:lnTo>
                        <a:pt x="2619" y="468"/>
                      </a:lnTo>
                      <a:lnTo>
                        <a:pt x="2617" y="470"/>
                      </a:lnTo>
                      <a:lnTo>
                        <a:pt x="2615" y="472"/>
                      </a:lnTo>
                      <a:lnTo>
                        <a:pt x="2615" y="475"/>
                      </a:lnTo>
                      <a:lnTo>
                        <a:pt x="2615" y="477"/>
                      </a:lnTo>
                      <a:lnTo>
                        <a:pt x="2615" y="479"/>
                      </a:lnTo>
                      <a:lnTo>
                        <a:pt x="2615" y="482"/>
                      </a:lnTo>
                      <a:lnTo>
                        <a:pt x="2615" y="484"/>
                      </a:lnTo>
                      <a:lnTo>
                        <a:pt x="2615" y="489"/>
                      </a:lnTo>
                      <a:lnTo>
                        <a:pt x="2615" y="491"/>
                      </a:lnTo>
                      <a:lnTo>
                        <a:pt x="2615" y="493"/>
                      </a:lnTo>
                      <a:lnTo>
                        <a:pt x="2615" y="496"/>
                      </a:lnTo>
                      <a:lnTo>
                        <a:pt x="2612" y="498"/>
                      </a:lnTo>
                      <a:lnTo>
                        <a:pt x="2612" y="501"/>
                      </a:lnTo>
                      <a:lnTo>
                        <a:pt x="2612" y="503"/>
                      </a:lnTo>
                      <a:lnTo>
                        <a:pt x="2612" y="505"/>
                      </a:lnTo>
                      <a:lnTo>
                        <a:pt x="2612" y="508"/>
                      </a:lnTo>
                      <a:lnTo>
                        <a:pt x="2612" y="512"/>
                      </a:lnTo>
                      <a:lnTo>
                        <a:pt x="2610" y="512"/>
                      </a:lnTo>
                      <a:lnTo>
                        <a:pt x="2610" y="515"/>
                      </a:lnTo>
                      <a:lnTo>
                        <a:pt x="2608" y="515"/>
                      </a:lnTo>
                      <a:lnTo>
                        <a:pt x="2608" y="517"/>
                      </a:lnTo>
                      <a:lnTo>
                        <a:pt x="2605" y="517"/>
                      </a:lnTo>
                      <a:lnTo>
                        <a:pt x="2605" y="519"/>
                      </a:lnTo>
                      <a:lnTo>
                        <a:pt x="2605" y="524"/>
                      </a:lnTo>
                      <a:lnTo>
                        <a:pt x="2605" y="527"/>
                      </a:lnTo>
                      <a:lnTo>
                        <a:pt x="2605" y="529"/>
                      </a:lnTo>
                      <a:lnTo>
                        <a:pt x="2603" y="529"/>
                      </a:lnTo>
                      <a:lnTo>
                        <a:pt x="2603" y="531"/>
                      </a:lnTo>
                      <a:lnTo>
                        <a:pt x="2603" y="534"/>
                      </a:lnTo>
                      <a:lnTo>
                        <a:pt x="2603" y="536"/>
                      </a:lnTo>
                      <a:lnTo>
                        <a:pt x="2603" y="538"/>
                      </a:lnTo>
                      <a:lnTo>
                        <a:pt x="2603" y="541"/>
                      </a:lnTo>
                      <a:lnTo>
                        <a:pt x="2603" y="543"/>
                      </a:lnTo>
                      <a:lnTo>
                        <a:pt x="2603" y="545"/>
                      </a:lnTo>
                      <a:lnTo>
                        <a:pt x="2601" y="548"/>
                      </a:lnTo>
                      <a:lnTo>
                        <a:pt x="2598" y="553"/>
                      </a:lnTo>
                      <a:lnTo>
                        <a:pt x="2596" y="555"/>
                      </a:lnTo>
                      <a:lnTo>
                        <a:pt x="2596" y="560"/>
                      </a:lnTo>
                      <a:lnTo>
                        <a:pt x="2593" y="562"/>
                      </a:lnTo>
                      <a:lnTo>
                        <a:pt x="2591" y="567"/>
                      </a:lnTo>
                      <a:lnTo>
                        <a:pt x="2591" y="569"/>
                      </a:lnTo>
                      <a:lnTo>
                        <a:pt x="2591" y="569"/>
                      </a:lnTo>
                      <a:lnTo>
                        <a:pt x="2586" y="576"/>
                      </a:lnTo>
                      <a:lnTo>
                        <a:pt x="2584" y="579"/>
                      </a:lnTo>
                      <a:lnTo>
                        <a:pt x="2582" y="583"/>
                      </a:lnTo>
                      <a:lnTo>
                        <a:pt x="2582" y="586"/>
                      </a:lnTo>
                      <a:lnTo>
                        <a:pt x="2582" y="590"/>
                      </a:lnTo>
                      <a:lnTo>
                        <a:pt x="2579" y="597"/>
                      </a:lnTo>
                      <a:lnTo>
                        <a:pt x="2579" y="600"/>
                      </a:lnTo>
                      <a:lnTo>
                        <a:pt x="2577" y="605"/>
                      </a:lnTo>
                      <a:lnTo>
                        <a:pt x="2577" y="607"/>
                      </a:lnTo>
                      <a:lnTo>
                        <a:pt x="2575" y="612"/>
                      </a:lnTo>
                      <a:lnTo>
                        <a:pt x="2575" y="614"/>
                      </a:lnTo>
                      <a:lnTo>
                        <a:pt x="2572" y="614"/>
                      </a:lnTo>
                      <a:lnTo>
                        <a:pt x="2570" y="621"/>
                      </a:lnTo>
                      <a:lnTo>
                        <a:pt x="2568" y="623"/>
                      </a:lnTo>
                      <a:lnTo>
                        <a:pt x="2568" y="626"/>
                      </a:lnTo>
                      <a:lnTo>
                        <a:pt x="2565" y="626"/>
                      </a:lnTo>
                      <a:lnTo>
                        <a:pt x="2565" y="628"/>
                      </a:lnTo>
                      <a:lnTo>
                        <a:pt x="2563" y="631"/>
                      </a:lnTo>
                      <a:lnTo>
                        <a:pt x="2563" y="633"/>
                      </a:lnTo>
                      <a:lnTo>
                        <a:pt x="2560" y="633"/>
                      </a:lnTo>
                      <a:lnTo>
                        <a:pt x="2560" y="635"/>
                      </a:lnTo>
                      <a:lnTo>
                        <a:pt x="2558" y="638"/>
                      </a:lnTo>
                      <a:lnTo>
                        <a:pt x="2556" y="640"/>
                      </a:lnTo>
                      <a:lnTo>
                        <a:pt x="2553" y="640"/>
                      </a:lnTo>
                      <a:lnTo>
                        <a:pt x="2553" y="642"/>
                      </a:lnTo>
                      <a:lnTo>
                        <a:pt x="2551" y="642"/>
                      </a:lnTo>
                      <a:lnTo>
                        <a:pt x="2549" y="645"/>
                      </a:lnTo>
                      <a:lnTo>
                        <a:pt x="2549" y="647"/>
                      </a:lnTo>
                      <a:lnTo>
                        <a:pt x="2546" y="649"/>
                      </a:lnTo>
                      <a:lnTo>
                        <a:pt x="2544" y="652"/>
                      </a:lnTo>
                      <a:lnTo>
                        <a:pt x="2539" y="657"/>
                      </a:lnTo>
                      <a:lnTo>
                        <a:pt x="2537" y="659"/>
                      </a:lnTo>
                      <a:lnTo>
                        <a:pt x="2534" y="661"/>
                      </a:lnTo>
                      <a:lnTo>
                        <a:pt x="2534" y="664"/>
                      </a:lnTo>
                      <a:lnTo>
                        <a:pt x="2534" y="666"/>
                      </a:lnTo>
                      <a:lnTo>
                        <a:pt x="2532" y="666"/>
                      </a:lnTo>
                      <a:lnTo>
                        <a:pt x="2532" y="668"/>
                      </a:lnTo>
                      <a:lnTo>
                        <a:pt x="2530" y="668"/>
                      </a:lnTo>
                      <a:lnTo>
                        <a:pt x="2530" y="671"/>
                      </a:lnTo>
                      <a:lnTo>
                        <a:pt x="2527" y="671"/>
                      </a:lnTo>
                      <a:lnTo>
                        <a:pt x="2527" y="673"/>
                      </a:lnTo>
                      <a:lnTo>
                        <a:pt x="2527" y="675"/>
                      </a:lnTo>
                      <a:lnTo>
                        <a:pt x="2525" y="675"/>
                      </a:lnTo>
                      <a:lnTo>
                        <a:pt x="2525" y="678"/>
                      </a:lnTo>
                      <a:lnTo>
                        <a:pt x="2523" y="678"/>
                      </a:lnTo>
                      <a:lnTo>
                        <a:pt x="2523" y="680"/>
                      </a:lnTo>
                      <a:lnTo>
                        <a:pt x="2520" y="682"/>
                      </a:lnTo>
                      <a:lnTo>
                        <a:pt x="2520" y="682"/>
                      </a:lnTo>
                      <a:lnTo>
                        <a:pt x="2520" y="685"/>
                      </a:lnTo>
                      <a:lnTo>
                        <a:pt x="2518" y="685"/>
                      </a:lnTo>
                      <a:lnTo>
                        <a:pt x="2518" y="687"/>
                      </a:lnTo>
                      <a:lnTo>
                        <a:pt x="2513" y="692"/>
                      </a:lnTo>
                      <a:lnTo>
                        <a:pt x="2511" y="694"/>
                      </a:lnTo>
                      <a:lnTo>
                        <a:pt x="2508" y="697"/>
                      </a:lnTo>
                      <a:lnTo>
                        <a:pt x="2506" y="697"/>
                      </a:lnTo>
                      <a:lnTo>
                        <a:pt x="2506" y="699"/>
                      </a:lnTo>
                      <a:lnTo>
                        <a:pt x="2506" y="701"/>
                      </a:lnTo>
                      <a:lnTo>
                        <a:pt x="2504" y="701"/>
                      </a:lnTo>
                      <a:lnTo>
                        <a:pt x="2504" y="704"/>
                      </a:lnTo>
                      <a:lnTo>
                        <a:pt x="2501" y="704"/>
                      </a:lnTo>
                      <a:lnTo>
                        <a:pt x="2501" y="706"/>
                      </a:lnTo>
                      <a:lnTo>
                        <a:pt x="2499" y="708"/>
                      </a:lnTo>
                      <a:lnTo>
                        <a:pt x="2497" y="711"/>
                      </a:lnTo>
                      <a:lnTo>
                        <a:pt x="2494" y="713"/>
                      </a:lnTo>
                      <a:lnTo>
                        <a:pt x="2492" y="716"/>
                      </a:lnTo>
                      <a:lnTo>
                        <a:pt x="2492" y="718"/>
                      </a:lnTo>
                      <a:lnTo>
                        <a:pt x="2492" y="720"/>
                      </a:lnTo>
                      <a:lnTo>
                        <a:pt x="2492" y="723"/>
                      </a:lnTo>
                      <a:lnTo>
                        <a:pt x="2492" y="725"/>
                      </a:lnTo>
                      <a:lnTo>
                        <a:pt x="2492" y="727"/>
                      </a:lnTo>
                      <a:lnTo>
                        <a:pt x="2492" y="730"/>
                      </a:lnTo>
                      <a:lnTo>
                        <a:pt x="2490" y="730"/>
                      </a:lnTo>
                      <a:lnTo>
                        <a:pt x="2492" y="732"/>
                      </a:lnTo>
                      <a:lnTo>
                        <a:pt x="2492" y="734"/>
                      </a:lnTo>
                      <a:lnTo>
                        <a:pt x="2492" y="737"/>
                      </a:lnTo>
                      <a:lnTo>
                        <a:pt x="2492" y="739"/>
                      </a:lnTo>
                      <a:lnTo>
                        <a:pt x="2494" y="739"/>
                      </a:lnTo>
                      <a:lnTo>
                        <a:pt x="2492" y="739"/>
                      </a:lnTo>
                      <a:lnTo>
                        <a:pt x="2490" y="739"/>
                      </a:lnTo>
                      <a:lnTo>
                        <a:pt x="2487" y="742"/>
                      </a:lnTo>
                      <a:lnTo>
                        <a:pt x="2487" y="744"/>
                      </a:lnTo>
                      <a:lnTo>
                        <a:pt x="2485" y="744"/>
                      </a:lnTo>
                      <a:lnTo>
                        <a:pt x="2485" y="746"/>
                      </a:lnTo>
                      <a:lnTo>
                        <a:pt x="2482" y="746"/>
                      </a:lnTo>
                      <a:lnTo>
                        <a:pt x="2482" y="749"/>
                      </a:lnTo>
                      <a:lnTo>
                        <a:pt x="2482" y="751"/>
                      </a:lnTo>
                      <a:lnTo>
                        <a:pt x="2480" y="751"/>
                      </a:lnTo>
                      <a:lnTo>
                        <a:pt x="2480" y="753"/>
                      </a:lnTo>
                      <a:lnTo>
                        <a:pt x="2478" y="753"/>
                      </a:lnTo>
                      <a:lnTo>
                        <a:pt x="2478" y="753"/>
                      </a:lnTo>
                      <a:lnTo>
                        <a:pt x="2475" y="753"/>
                      </a:lnTo>
                      <a:lnTo>
                        <a:pt x="2475" y="756"/>
                      </a:lnTo>
                      <a:lnTo>
                        <a:pt x="2473" y="756"/>
                      </a:lnTo>
                      <a:lnTo>
                        <a:pt x="2473" y="758"/>
                      </a:lnTo>
                      <a:lnTo>
                        <a:pt x="2471" y="760"/>
                      </a:lnTo>
                      <a:lnTo>
                        <a:pt x="2468" y="763"/>
                      </a:lnTo>
                      <a:lnTo>
                        <a:pt x="2468" y="765"/>
                      </a:lnTo>
                      <a:lnTo>
                        <a:pt x="2464" y="768"/>
                      </a:lnTo>
                      <a:lnTo>
                        <a:pt x="2464" y="770"/>
                      </a:lnTo>
                      <a:lnTo>
                        <a:pt x="2461" y="770"/>
                      </a:lnTo>
                      <a:lnTo>
                        <a:pt x="2461" y="772"/>
                      </a:lnTo>
                      <a:lnTo>
                        <a:pt x="2456" y="779"/>
                      </a:lnTo>
                      <a:lnTo>
                        <a:pt x="2454" y="782"/>
                      </a:lnTo>
                      <a:lnTo>
                        <a:pt x="2454" y="784"/>
                      </a:lnTo>
                      <a:lnTo>
                        <a:pt x="2452" y="784"/>
                      </a:lnTo>
                      <a:lnTo>
                        <a:pt x="2452" y="786"/>
                      </a:lnTo>
                      <a:lnTo>
                        <a:pt x="2449" y="786"/>
                      </a:lnTo>
                      <a:lnTo>
                        <a:pt x="2447" y="789"/>
                      </a:lnTo>
                      <a:lnTo>
                        <a:pt x="2445" y="791"/>
                      </a:lnTo>
                      <a:lnTo>
                        <a:pt x="2440" y="796"/>
                      </a:lnTo>
                      <a:lnTo>
                        <a:pt x="2435" y="796"/>
                      </a:lnTo>
                      <a:lnTo>
                        <a:pt x="2433" y="798"/>
                      </a:lnTo>
                      <a:lnTo>
                        <a:pt x="2431" y="801"/>
                      </a:lnTo>
                      <a:lnTo>
                        <a:pt x="2428" y="801"/>
                      </a:lnTo>
                      <a:lnTo>
                        <a:pt x="2423" y="805"/>
                      </a:lnTo>
                      <a:lnTo>
                        <a:pt x="2421" y="805"/>
                      </a:lnTo>
                      <a:lnTo>
                        <a:pt x="2421" y="808"/>
                      </a:lnTo>
                      <a:lnTo>
                        <a:pt x="2421" y="808"/>
                      </a:lnTo>
                      <a:lnTo>
                        <a:pt x="2421" y="810"/>
                      </a:lnTo>
                      <a:lnTo>
                        <a:pt x="2421" y="812"/>
                      </a:lnTo>
                      <a:lnTo>
                        <a:pt x="2421" y="815"/>
                      </a:lnTo>
                      <a:lnTo>
                        <a:pt x="2419" y="817"/>
                      </a:lnTo>
                      <a:lnTo>
                        <a:pt x="2419" y="820"/>
                      </a:lnTo>
                      <a:lnTo>
                        <a:pt x="2416" y="820"/>
                      </a:lnTo>
                      <a:lnTo>
                        <a:pt x="2414" y="822"/>
                      </a:lnTo>
                      <a:lnTo>
                        <a:pt x="2409" y="827"/>
                      </a:lnTo>
                      <a:lnTo>
                        <a:pt x="2409" y="829"/>
                      </a:lnTo>
                      <a:lnTo>
                        <a:pt x="2409" y="831"/>
                      </a:lnTo>
                      <a:lnTo>
                        <a:pt x="2409" y="834"/>
                      </a:lnTo>
                      <a:lnTo>
                        <a:pt x="2409" y="836"/>
                      </a:lnTo>
                      <a:lnTo>
                        <a:pt x="2409" y="838"/>
                      </a:lnTo>
                      <a:lnTo>
                        <a:pt x="2407" y="841"/>
                      </a:lnTo>
                      <a:lnTo>
                        <a:pt x="2407" y="843"/>
                      </a:lnTo>
                      <a:lnTo>
                        <a:pt x="2405" y="843"/>
                      </a:lnTo>
                      <a:lnTo>
                        <a:pt x="2405" y="845"/>
                      </a:lnTo>
                      <a:lnTo>
                        <a:pt x="2405" y="848"/>
                      </a:lnTo>
                      <a:lnTo>
                        <a:pt x="2405" y="850"/>
                      </a:lnTo>
                      <a:lnTo>
                        <a:pt x="2405" y="853"/>
                      </a:lnTo>
                      <a:lnTo>
                        <a:pt x="2402" y="853"/>
                      </a:lnTo>
                      <a:lnTo>
                        <a:pt x="2402" y="853"/>
                      </a:lnTo>
                      <a:lnTo>
                        <a:pt x="2402" y="855"/>
                      </a:lnTo>
                      <a:lnTo>
                        <a:pt x="2400" y="855"/>
                      </a:lnTo>
                      <a:lnTo>
                        <a:pt x="2400" y="857"/>
                      </a:lnTo>
                      <a:lnTo>
                        <a:pt x="2397" y="857"/>
                      </a:lnTo>
                      <a:lnTo>
                        <a:pt x="2397" y="860"/>
                      </a:lnTo>
                      <a:lnTo>
                        <a:pt x="2395" y="860"/>
                      </a:lnTo>
                      <a:lnTo>
                        <a:pt x="2393" y="860"/>
                      </a:lnTo>
                      <a:lnTo>
                        <a:pt x="2390" y="862"/>
                      </a:lnTo>
                      <a:lnTo>
                        <a:pt x="2386" y="864"/>
                      </a:lnTo>
                      <a:lnTo>
                        <a:pt x="2383" y="867"/>
                      </a:lnTo>
                      <a:lnTo>
                        <a:pt x="2381" y="869"/>
                      </a:lnTo>
                      <a:lnTo>
                        <a:pt x="2379" y="871"/>
                      </a:lnTo>
                      <a:lnTo>
                        <a:pt x="2379" y="874"/>
                      </a:lnTo>
                      <a:lnTo>
                        <a:pt x="2374" y="876"/>
                      </a:lnTo>
                      <a:lnTo>
                        <a:pt x="2371" y="879"/>
                      </a:lnTo>
                      <a:lnTo>
                        <a:pt x="2369" y="881"/>
                      </a:lnTo>
                      <a:lnTo>
                        <a:pt x="2367" y="883"/>
                      </a:lnTo>
                      <a:lnTo>
                        <a:pt x="2364" y="886"/>
                      </a:lnTo>
                      <a:lnTo>
                        <a:pt x="2362" y="888"/>
                      </a:lnTo>
                      <a:lnTo>
                        <a:pt x="2360" y="888"/>
                      </a:lnTo>
                      <a:lnTo>
                        <a:pt x="2355" y="888"/>
                      </a:lnTo>
                      <a:lnTo>
                        <a:pt x="2353" y="890"/>
                      </a:lnTo>
                      <a:lnTo>
                        <a:pt x="2348" y="890"/>
                      </a:lnTo>
                      <a:lnTo>
                        <a:pt x="2345" y="893"/>
                      </a:lnTo>
                      <a:lnTo>
                        <a:pt x="2343" y="895"/>
                      </a:lnTo>
                      <a:lnTo>
                        <a:pt x="2341" y="895"/>
                      </a:lnTo>
                      <a:lnTo>
                        <a:pt x="2341" y="897"/>
                      </a:lnTo>
                      <a:lnTo>
                        <a:pt x="2338" y="897"/>
                      </a:lnTo>
                      <a:lnTo>
                        <a:pt x="2338" y="900"/>
                      </a:lnTo>
                      <a:lnTo>
                        <a:pt x="2336" y="900"/>
                      </a:lnTo>
                      <a:lnTo>
                        <a:pt x="2334" y="900"/>
                      </a:lnTo>
                      <a:lnTo>
                        <a:pt x="2331" y="900"/>
                      </a:lnTo>
                      <a:lnTo>
                        <a:pt x="2329" y="900"/>
                      </a:lnTo>
                      <a:lnTo>
                        <a:pt x="2327" y="900"/>
                      </a:lnTo>
                      <a:lnTo>
                        <a:pt x="2324" y="900"/>
                      </a:lnTo>
                      <a:lnTo>
                        <a:pt x="2324" y="902"/>
                      </a:lnTo>
                      <a:lnTo>
                        <a:pt x="2322" y="902"/>
                      </a:lnTo>
                      <a:lnTo>
                        <a:pt x="2319" y="902"/>
                      </a:lnTo>
                      <a:lnTo>
                        <a:pt x="2317" y="902"/>
                      </a:lnTo>
                      <a:lnTo>
                        <a:pt x="2315" y="902"/>
                      </a:lnTo>
                      <a:lnTo>
                        <a:pt x="2312" y="902"/>
                      </a:lnTo>
                      <a:lnTo>
                        <a:pt x="2312" y="900"/>
                      </a:lnTo>
                      <a:lnTo>
                        <a:pt x="2310" y="897"/>
                      </a:lnTo>
                      <a:lnTo>
                        <a:pt x="2310" y="895"/>
                      </a:lnTo>
                      <a:lnTo>
                        <a:pt x="2308" y="893"/>
                      </a:lnTo>
                      <a:lnTo>
                        <a:pt x="2308" y="890"/>
                      </a:lnTo>
                      <a:lnTo>
                        <a:pt x="2308" y="888"/>
                      </a:lnTo>
                      <a:lnTo>
                        <a:pt x="2305" y="886"/>
                      </a:lnTo>
                      <a:lnTo>
                        <a:pt x="2303" y="883"/>
                      </a:lnTo>
                      <a:lnTo>
                        <a:pt x="2303" y="881"/>
                      </a:lnTo>
                      <a:lnTo>
                        <a:pt x="2301" y="881"/>
                      </a:lnTo>
                      <a:lnTo>
                        <a:pt x="2296" y="881"/>
                      </a:lnTo>
                      <a:lnTo>
                        <a:pt x="2294" y="881"/>
                      </a:lnTo>
                      <a:lnTo>
                        <a:pt x="2291" y="881"/>
                      </a:lnTo>
                      <a:lnTo>
                        <a:pt x="2289" y="881"/>
                      </a:lnTo>
                      <a:lnTo>
                        <a:pt x="2286" y="881"/>
                      </a:lnTo>
                      <a:lnTo>
                        <a:pt x="2284" y="883"/>
                      </a:lnTo>
                      <a:lnTo>
                        <a:pt x="2282" y="886"/>
                      </a:lnTo>
                      <a:lnTo>
                        <a:pt x="2279" y="886"/>
                      </a:lnTo>
                      <a:lnTo>
                        <a:pt x="2277" y="888"/>
                      </a:lnTo>
                      <a:lnTo>
                        <a:pt x="2275" y="888"/>
                      </a:lnTo>
                      <a:lnTo>
                        <a:pt x="2275" y="890"/>
                      </a:lnTo>
                      <a:lnTo>
                        <a:pt x="2272" y="890"/>
                      </a:lnTo>
                      <a:lnTo>
                        <a:pt x="2270" y="893"/>
                      </a:lnTo>
                      <a:lnTo>
                        <a:pt x="2268" y="893"/>
                      </a:lnTo>
                      <a:lnTo>
                        <a:pt x="2265" y="893"/>
                      </a:lnTo>
                      <a:lnTo>
                        <a:pt x="2263" y="893"/>
                      </a:lnTo>
                      <a:lnTo>
                        <a:pt x="2260" y="893"/>
                      </a:lnTo>
                      <a:lnTo>
                        <a:pt x="2258" y="893"/>
                      </a:lnTo>
                      <a:lnTo>
                        <a:pt x="2256" y="893"/>
                      </a:lnTo>
                      <a:lnTo>
                        <a:pt x="2251" y="893"/>
                      </a:lnTo>
                      <a:lnTo>
                        <a:pt x="2251" y="893"/>
                      </a:lnTo>
                      <a:lnTo>
                        <a:pt x="2249" y="893"/>
                      </a:lnTo>
                      <a:lnTo>
                        <a:pt x="2246" y="893"/>
                      </a:lnTo>
                      <a:lnTo>
                        <a:pt x="2244" y="893"/>
                      </a:lnTo>
                      <a:lnTo>
                        <a:pt x="2242" y="893"/>
                      </a:lnTo>
                      <a:lnTo>
                        <a:pt x="2239" y="893"/>
                      </a:lnTo>
                      <a:lnTo>
                        <a:pt x="2237" y="893"/>
                      </a:lnTo>
                      <a:lnTo>
                        <a:pt x="2232" y="895"/>
                      </a:lnTo>
                      <a:lnTo>
                        <a:pt x="2230" y="893"/>
                      </a:lnTo>
                      <a:lnTo>
                        <a:pt x="2227" y="893"/>
                      </a:lnTo>
                      <a:lnTo>
                        <a:pt x="2223" y="893"/>
                      </a:lnTo>
                      <a:lnTo>
                        <a:pt x="2220" y="890"/>
                      </a:lnTo>
                      <a:lnTo>
                        <a:pt x="2220" y="893"/>
                      </a:lnTo>
                      <a:lnTo>
                        <a:pt x="2218" y="893"/>
                      </a:lnTo>
                      <a:lnTo>
                        <a:pt x="2216" y="893"/>
                      </a:lnTo>
                      <a:lnTo>
                        <a:pt x="2213" y="893"/>
                      </a:lnTo>
                      <a:lnTo>
                        <a:pt x="2211" y="893"/>
                      </a:lnTo>
                      <a:lnTo>
                        <a:pt x="2211" y="895"/>
                      </a:lnTo>
                      <a:lnTo>
                        <a:pt x="2208" y="895"/>
                      </a:lnTo>
                      <a:lnTo>
                        <a:pt x="2206" y="895"/>
                      </a:lnTo>
                      <a:lnTo>
                        <a:pt x="2201" y="895"/>
                      </a:lnTo>
                      <a:lnTo>
                        <a:pt x="2199" y="895"/>
                      </a:lnTo>
                      <a:lnTo>
                        <a:pt x="2197" y="895"/>
                      </a:lnTo>
                      <a:lnTo>
                        <a:pt x="2194" y="895"/>
                      </a:lnTo>
                      <a:lnTo>
                        <a:pt x="2194" y="893"/>
                      </a:lnTo>
                      <a:lnTo>
                        <a:pt x="2192" y="893"/>
                      </a:lnTo>
                      <a:lnTo>
                        <a:pt x="2190" y="893"/>
                      </a:lnTo>
                      <a:lnTo>
                        <a:pt x="2187" y="893"/>
                      </a:lnTo>
                      <a:lnTo>
                        <a:pt x="2187" y="895"/>
                      </a:lnTo>
                      <a:lnTo>
                        <a:pt x="2185" y="895"/>
                      </a:lnTo>
                      <a:lnTo>
                        <a:pt x="2182" y="895"/>
                      </a:lnTo>
                      <a:lnTo>
                        <a:pt x="2182" y="897"/>
                      </a:lnTo>
                      <a:lnTo>
                        <a:pt x="2180" y="900"/>
                      </a:lnTo>
                      <a:lnTo>
                        <a:pt x="2180" y="902"/>
                      </a:lnTo>
                      <a:lnTo>
                        <a:pt x="2178" y="905"/>
                      </a:lnTo>
                      <a:lnTo>
                        <a:pt x="2175" y="907"/>
                      </a:lnTo>
                      <a:lnTo>
                        <a:pt x="2173" y="909"/>
                      </a:lnTo>
                      <a:lnTo>
                        <a:pt x="2171" y="909"/>
                      </a:lnTo>
                      <a:lnTo>
                        <a:pt x="2171" y="954"/>
                      </a:lnTo>
                      <a:lnTo>
                        <a:pt x="2171" y="999"/>
                      </a:lnTo>
                      <a:lnTo>
                        <a:pt x="2171" y="1042"/>
                      </a:lnTo>
                      <a:lnTo>
                        <a:pt x="2171" y="1086"/>
                      </a:lnTo>
                      <a:lnTo>
                        <a:pt x="2171" y="1098"/>
                      </a:lnTo>
                      <a:lnTo>
                        <a:pt x="2171" y="1134"/>
                      </a:lnTo>
                      <a:lnTo>
                        <a:pt x="2168" y="1179"/>
                      </a:lnTo>
                      <a:lnTo>
                        <a:pt x="2168" y="1223"/>
                      </a:lnTo>
                      <a:lnTo>
                        <a:pt x="2168" y="1268"/>
                      </a:lnTo>
                      <a:lnTo>
                        <a:pt x="2168" y="1313"/>
                      </a:lnTo>
                      <a:lnTo>
                        <a:pt x="2168" y="1361"/>
                      </a:lnTo>
                      <a:lnTo>
                        <a:pt x="2168" y="1405"/>
                      </a:lnTo>
                      <a:lnTo>
                        <a:pt x="2168" y="1410"/>
                      </a:lnTo>
                      <a:lnTo>
                        <a:pt x="2168" y="1450"/>
                      </a:lnTo>
                      <a:lnTo>
                        <a:pt x="2168" y="1490"/>
                      </a:lnTo>
                      <a:lnTo>
                        <a:pt x="2166" y="1500"/>
                      </a:lnTo>
                      <a:lnTo>
                        <a:pt x="2166" y="1507"/>
                      </a:lnTo>
                      <a:lnTo>
                        <a:pt x="2166" y="1531"/>
                      </a:lnTo>
                      <a:lnTo>
                        <a:pt x="2166" y="1533"/>
                      </a:lnTo>
                      <a:lnTo>
                        <a:pt x="2166" y="1535"/>
                      </a:lnTo>
                      <a:lnTo>
                        <a:pt x="2166" y="1538"/>
                      </a:lnTo>
                      <a:lnTo>
                        <a:pt x="2166" y="1583"/>
                      </a:lnTo>
                      <a:lnTo>
                        <a:pt x="2166" y="1630"/>
                      </a:lnTo>
                      <a:lnTo>
                        <a:pt x="2166" y="1675"/>
                      </a:lnTo>
                      <a:lnTo>
                        <a:pt x="2166" y="1717"/>
                      </a:lnTo>
                      <a:lnTo>
                        <a:pt x="2166" y="1762"/>
                      </a:lnTo>
                      <a:lnTo>
                        <a:pt x="2166" y="1809"/>
                      </a:lnTo>
                      <a:lnTo>
                        <a:pt x="2208" y="1809"/>
                      </a:lnTo>
                      <a:lnTo>
                        <a:pt x="2253" y="1809"/>
                      </a:lnTo>
                      <a:lnTo>
                        <a:pt x="2298" y="1809"/>
                      </a:lnTo>
                      <a:lnTo>
                        <a:pt x="2341" y="1812"/>
                      </a:lnTo>
                      <a:lnTo>
                        <a:pt x="2360" y="1812"/>
                      </a:lnTo>
                      <a:lnTo>
                        <a:pt x="2341" y="1814"/>
                      </a:lnTo>
                      <a:lnTo>
                        <a:pt x="2338" y="1814"/>
                      </a:lnTo>
                      <a:lnTo>
                        <a:pt x="2336" y="1814"/>
                      </a:lnTo>
                      <a:lnTo>
                        <a:pt x="2334" y="1814"/>
                      </a:lnTo>
                      <a:lnTo>
                        <a:pt x="2331" y="1816"/>
                      </a:lnTo>
                      <a:lnTo>
                        <a:pt x="2329" y="1819"/>
                      </a:lnTo>
                      <a:lnTo>
                        <a:pt x="2327" y="1819"/>
                      </a:lnTo>
                      <a:lnTo>
                        <a:pt x="2324" y="1821"/>
                      </a:lnTo>
                      <a:lnTo>
                        <a:pt x="2322" y="1824"/>
                      </a:lnTo>
                      <a:lnTo>
                        <a:pt x="2319" y="1826"/>
                      </a:lnTo>
                      <a:lnTo>
                        <a:pt x="2317" y="1828"/>
                      </a:lnTo>
                      <a:lnTo>
                        <a:pt x="2315" y="1831"/>
                      </a:lnTo>
                      <a:lnTo>
                        <a:pt x="2310" y="1838"/>
                      </a:lnTo>
                      <a:lnTo>
                        <a:pt x="2308" y="1842"/>
                      </a:lnTo>
                      <a:lnTo>
                        <a:pt x="2305" y="1847"/>
                      </a:lnTo>
                      <a:lnTo>
                        <a:pt x="2303" y="1850"/>
                      </a:lnTo>
                      <a:lnTo>
                        <a:pt x="2301" y="1854"/>
                      </a:lnTo>
                      <a:lnTo>
                        <a:pt x="2296" y="1859"/>
                      </a:lnTo>
                      <a:lnTo>
                        <a:pt x="2294" y="1861"/>
                      </a:lnTo>
                      <a:lnTo>
                        <a:pt x="2291" y="1864"/>
                      </a:lnTo>
                      <a:lnTo>
                        <a:pt x="2289" y="1866"/>
                      </a:lnTo>
                      <a:lnTo>
                        <a:pt x="2286" y="1868"/>
                      </a:lnTo>
                      <a:lnTo>
                        <a:pt x="2284" y="1871"/>
                      </a:lnTo>
                      <a:lnTo>
                        <a:pt x="2282" y="1871"/>
                      </a:lnTo>
                      <a:lnTo>
                        <a:pt x="2279" y="1871"/>
                      </a:lnTo>
                      <a:lnTo>
                        <a:pt x="2277" y="1873"/>
                      </a:lnTo>
                      <a:lnTo>
                        <a:pt x="2275" y="1873"/>
                      </a:lnTo>
                      <a:lnTo>
                        <a:pt x="2275" y="1876"/>
                      </a:lnTo>
                      <a:lnTo>
                        <a:pt x="2272" y="1878"/>
                      </a:lnTo>
                      <a:lnTo>
                        <a:pt x="2270" y="1878"/>
                      </a:lnTo>
                      <a:lnTo>
                        <a:pt x="2268" y="1880"/>
                      </a:lnTo>
                      <a:lnTo>
                        <a:pt x="2265" y="1880"/>
                      </a:lnTo>
                      <a:lnTo>
                        <a:pt x="2263" y="1883"/>
                      </a:lnTo>
                      <a:lnTo>
                        <a:pt x="2260" y="1883"/>
                      </a:lnTo>
                      <a:lnTo>
                        <a:pt x="2258" y="1883"/>
                      </a:lnTo>
                      <a:lnTo>
                        <a:pt x="2253" y="1885"/>
                      </a:lnTo>
                      <a:lnTo>
                        <a:pt x="2251" y="1885"/>
                      </a:lnTo>
                      <a:lnTo>
                        <a:pt x="2251" y="1885"/>
                      </a:lnTo>
                      <a:lnTo>
                        <a:pt x="2249" y="1887"/>
                      </a:lnTo>
                      <a:lnTo>
                        <a:pt x="2246" y="1887"/>
                      </a:lnTo>
                      <a:lnTo>
                        <a:pt x="2239" y="1887"/>
                      </a:lnTo>
                      <a:lnTo>
                        <a:pt x="2232" y="1890"/>
                      </a:lnTo>
                      <a:lnTo>
                        <a:pt x="2227" y="1890"/>
                      </a:lnTo>
                      <a:lnTo>
                        <a:pt x="2220" y="1890"/>
                      </a:lnTo>
                      <a:lnTo>
                        <a:pt x="2213" y="1890"/>
                      </a:lnTo>
                      <a:lnTo>
                        <a:pt x="2206" y="1892"/>
                      </a:lnTo>
                      <a:lnTo>
                        <a:pt x="2199" y="1892"/>
                      </a:lnTo>
                      <a:lnTo>
                        <a:pt x="2194" y="1892"/>
                      </a:lnTo>
                      <a:lnTo>
                        <a:pt x="2187" y="1892"/>
                      </a:lnTo>
                      <a:lnTo>
                        <a:pt x="2182" y="1892"/>
                      </a:lnTo>
                      <a:lnTo>
                        <a:pt x="2180" y="1892"/>
                      </a:lnTo>
                      <a:lnTo>
                        <a:pt x="2175" y="1892"/>
                      </a:lnTo>
                      <a:lnTo>
                        <a:pt x="2173" y="1892"/>
                      </a:lnTo>
                      <a:lnTo>
                        <a:pt x="2168" y="1892"/>
                      </a:lnTo>
                      <a:lnTo>
                        <a:pt x="2166" y="1892"/>
                      </a:lnTo>
                      <a:lnTo>
                        <a:pt x="2161" y="1890"/>
                      </a:lnTo>
                      <a:lnTo>
                        <a:pt x="2157" y="1890"/>
                      </a:lnTo>
                      <a:lnTo>
                        <a:pt x="2154" y="1890"/>
                      </a:lnTo>
                      <a:lnTo>
                        <a:pt x="2152" y="1890"/>
                      </a:lnTo>
                      <a:lnTo>
                        <a:pt x="2147" y="1887"/>
                      </a:lnTo>
                      <a:lnTo>
                        <a:pt x="2142" y="1887"/>
                      </a:lnTo>
                      <a:lnTo>
                        <a:pt x="2138" y="1887"/>
                      </a:lnTo>
                      <a:lnTo>
                        <a:pt x="2135" y="1885"/>
                      </a:lnTo>
                      <a:lnTo>
                        <a:pt x="2131" y="1885"/>
                      </a:lnTo>
                      <a:lnTo>
                        <a:pt x="2126" y="1885"/>
                      </a:lnTo>
                      <a:lnTo>
                        <a:pt x="2121" y="1885"/>
                      </a:lnTo>
                      <a:lnTo>
                        <a:pt x="2119" y="1883"/>
                      </a:lnTo>
                      <a:lnTo>
                        <a:pt x="2114" y="1883"/>
                      </a:lnTo>
                      <a:lnTo>
                        <a:pt x="2109" y="1883"/>
                      </a:lnTo>
                      <a:lnTo>
                        <a:pt x="2105" y="1883"/>
                      </a:lnTo>
                      <a:lnTo>
                        <a:pt x="2100" y="1883"/>
                      </a:lnTo>
                      <a:lnTo>
                        <a:pt x="2093" y="1883"/>
                      </a:lnTo>
                      <a:lnTo>
                        <a:pt x="2081" y="1883"/>
                      </a:lnTo>
                      <a:lnTo>
                        <a:pt x="2076" y="1883"/>
                      </a:lnTo>
                      <a:lnTo>
                        <a:pt x="2067" y="1883"/>
                      </a:lnTo>
                      <a:lnTo>
                        <a:pt x="2057" y="1883"/>
                      </a:lnTo>
                      <a:lnTo>
                        <a:pt x="2045" y="1883"/>
                      </a:lnTo>
                      <a:lnTo>
                        <a:pt x="2034" y="1883"/>
                      </a:lnTo>
                      <a:lnTo>
                        <a:pt x="2001" y="1883"/>
                      </a:lnTo>
                      <a:lnTo>
                        <a:pt x="1984" y="1883"/>
                      </a:lnTo>
                      <a:lnTo>
                        <a:pt x="1984" y="1887"/>
                      </a:lnTo>
                      <a:lnTo>
                        <a:pt x="1982" y="1892"/>
                      </a:lnTo>
                      <a:lnTo>
                        <a:pt x="1982" y="1894"/>
                      </a:lnTo>
                      <a:lnTo>
                        <a:pt x="1982" y="1899"/>
                      </a:lnTo>
                      <a:lnTo>
                        <a:pt x="1982" y="1906"/>
                      </a:lnTo>
                      <a:lnTo>
                        <a:pt x="1982" y="1909"/>
                      </a:lnTo>
                      <a:lnTo>
                        <a:pt x="1982" y="1918"/>
                      </a:lnTo>
                      <a:lnTo>
                        <a:pt x="1982" y="1925"/>
                      </a:lnTo>
                      <a:lnTo>
                        <a:pt x="1982" y="1930"/>
                      </a:lnTo>
                      <a:lnTo>
                        <a:pt x="1982" y="1932"/>
                      </a:lnTo>
                      <a:lnTo>
                        <a:pt x="1982" y="1949"/>
                      </a:lnTo>
                      <a:lnTo>
                        <a:pt x="1982" y="1956"/>
                      </a:lnTo>
                      <a:lnTo>
                        <a:pt x="1984" y="1965"/>
                      </a:lnTo>
                      <a:lnTo>
                        <a:pt x="1984" y="1972"/>
                      </a:lnTo>
                      <a:lnTo>
                        <a:pt x="1984" y="1982"/>
                      </a:lnTo>
                      <a:lnTo>
                        <a:pt x="1984" y="1987"/>
                      </a:lnTo>
                      <a:lnTo>
                        <a:pt x="1984" y="1994"/>
                      </a:lnTo>
                      <a:lnTo>
                        <a:pt x="1984" y="2003"/>
                      </a:lnTo>
                      <a:lnTo>
                        <a:pt x="1984" y="2022"/>
                      </a:lnTo>
                      <a:lnTo>
                        <a:pt x="1984" y="2027"/>
                      </a:lnTo>
                      <a:lnTo>
                        <a:pt x="1984" y="2036"/>
                      </a:lnTo>
                      <a:lnTo>
                        <a:pt x="1984" y="2043"/>
                      </a:lnTo>
                      <a:lnTo>
                        <a:pt x="1984" y="2053"/>
                      </a:lnTo>
                      <a:lnTo>
                        <a:pt x="1984" y="2062"/>
                      </a:lnTo>
                      <a:lnTo>
                        <a:pt x="1984" y="2069"/>
                      </a:lnTo>
                      <a:lnTo>
                        <a:pt x="1984" y="2079"/>
                      </a:lnTo>
                      <a:lnTo>
                        <a:pt x="1984" y="2088"/>
                      </a:lnTo>
                      <a:lnTo>
                        <a:pt x="1984" y="2095"/>
                      </a:lnTo>
                      <a:lnTo>
                        <a:pt x="1984" y="2102"/>
                      </a:lnTo>
                      <a:lnTo>
                        <a:pt x="1984" y="2098"/>
                      </a:lnTo>
                      <a:lnTo>
                        <a:pt x="1984" y="2112"/>
                      </a:lnTo>
                      <a:lnTo>
                        <a:pt x="1984" y="2121"/>
                      </a:lnTo>
                      <a:lnTo>
                        <a:pt x="1984" y="2128"/>
                      </a:lnTo>
                      <a:lnTo>
                        <a:pt x="1984" y="2133"/>
                      </a:lnTo>
                      <a:lnTo>
                        <a:pt x="1984" y="2135"/>
                      </a:lnTo>
                      <a:lnTo>
                        <a:pt x="1982" y="2135"/>
                      </a:lnTo>
                      <a:lnTo>
                        <a:pt x="1944" y="2135"/>
                      </a:lnTo>
                      <a:lnTo>
                        <a:pt x="1939" y="2135"/>
                      </a:lnTo>
                      <a:lnTo>
                        <a:pt x="1918" y="2133"/>
                      </a:lnTo>
                      <a:lnTo>
                        <a:pt x="1911" y="2133"/>
                      </a:lnTo>
                      <a:lnTo>
                        <a:pt x="1904" y="2131"/>
                      </a:lnTo>
                      <a:lnTo>
                        <a:pt x="1901" y="2131"/>
                      </a:lnTo>
                      <a:lnTo>
                        <a:pt x="1899" y="2131"/>
                      </a:lnTo>
                      <a:lnTo>
                        <a:pt x="1897" y="2131"/>
                      </a:lnTo>
                      <a:lnTo>
                        <a:pt x="1890" y="2133"/>
                      </a:lnTo>
                      <a:lnTo>
                        <a:pt x="1887" y="2133"/>
                      </a:lnTo>
                      <a:lnTo>
                        <a:pt x="1885" y="2133"/>
                      </a:lnTo>
                      <a:lnTo>
                        <a:pt x="1873" y="2133"/>
                      </a:lnTo>
                      <a:lnTo>
                        <a:pt x="1866" y="2135"/>
                      </a:lnTo>
                      <a:lnTo>
                        <a:pt x="1864" y="2135"/>
                      </a:lnTo>
                      <a:lnTo>
                        <a:pt x="1849" y="2135"/>
                      </a:lnTo>
                      <a:lnTo>
                        <a:pt x="1847" y="2138"/>
                      </a:lnTo>
                      <a:lnTo>
                        <a:pt x="1845" y="2138"/>
                      </a:lnTo>
                      <a:lnTo>
                        <a:pt x="1842" y="2138"/>
                      </a:lnTo>
                      <a:lnTo>
                        <a:pt x="1838" y="2138"/>
                      </a:lnTo>
                      <a:lnTo>
                        <a:pt x="1835" y="2138"/>
                      </a:lnTo>
                      <a:lnTo>
                        <a:pt x="1833" y="2140"/>
                      </a:lnTo>
                      <a:lnTo>
                        <a:pt x="1831" y="2140"/>
                      </a:lnTo>
                      <a:lnTo>
                        <a:pt x="1828" y="2140"/>
                      </a:lnTo>
                      <a:lnTo>
                        <a:pt x="1828" y="2142"/>
                      </a:lnTo>
                      <a:lnTo>
                        <a:pt x="1826" y="2142"/>
                      </a:lnTo>
                      <a:lnTo>
                        <a:pt x="1826" y="2145"/>
                      </a:lnTo>
                      <a:lnTo>
                        <a:pt x="1821" y="2147"/>
                      </a:lnTo>
                      <a:lnTo>
                        <a:pt x="1821" y="2150"/>
                      </a:lnTo>
                      <a:lnTo>
                        <a:pt x="1819" y="2150"/>
                      </a:lnTo>
                      <a:lnTo>
                        <a:pt x="1816" y="2150"/>
                      </a:lnTo>
                      <a:lnTo>
                        <a:pt x="1816" y="2152"/>
                      </a:lnTo>
                      <a:lnTo>
                        <a:pt x="1814" y="2152"/>
                      </a:lnTo>
                      <a:lnTo>
                        <a:pt x="1812" y="2152"/>
                      </a:lnTo>
                      <a:lnTo>
                        <a:pt x="1809" y="2152"/>
                      </a:lnTo>
                      <a:lnTo>
                        <a:pt x="1802" y="2152"/>
                      </a:lnTo>
                      <a:lnTo>
                        <a:pt x="1800" y="2152"/>
                      </a:lnTo>
                      <a:lnTo>
                        <a:pt x="1795" y="2152"/>
                      </a:lnTo>
                      <a:lnTo>
                        <a:pt x="1790" y="2152"/>
                      </a:lnTo>
                      <a:lnTo>
                        <a:pt x="1788" y="2152"/>
                      </a:lnTo>
                      <a:lnTo>
                        <a:pt x="1788" y="2166"/>
                      </a:lnTo>
                      <a:lnTo>
                        <a:pt x="1790" y="2166"/>
                      </a:lnTo>
                      <a:lnTo>
                        <a:pt x="1793" y="2166"/>
                      </a:lnTo>
                      <a:lnTo>
                        <a:pt x="1795" y="2166"/>
                      </a:lnTo>
                      <a:lnTo>
                        <a:pt x="1797" y="2166"/>
                      </a:lnTo>
                      <a:lnTo>
                        <a:pt x="1797" y="2166"/>
                      </a:lnTo>
                      <a:lnTo>
                        <a:pt x="1800" y="2166"/>
                      </a:lnTo>
                      <a:lnTo>
                        <a:pt x="1800" y="2176"/>
                      </a:lnTo>
                      <a:lnTo>
                        <a:pt x="1802" y="2176"/>
                      </a:lnTo>
                      <a:lnTo>
                        <a:pt x="1805" y="2176"/>
                      </a:lnTo>
                      <a:lnTo>
                        <a:pt x="1805" y="2185"/>
                      </a:lnTo>
                      <a:lnTo>
                        <a:pt x="1802" y="2199"/>
                      </a:lnTo>
                      <a:lnTo>
                        <a:pt x="1802" y="2204"/>
                      </a:lnTo>
                      <a:lnTo>
                        <a:pt x="1802" y="2206"/>
                      </a:lnTo>
                      <a:lnTo>
                        <a:pt x="1802" y="2211"/>
                      </a:lnTo>
                      <a:lnTo>
                        <a:pt x="1802" y="2213"/>
                      </a:lnTo>
                      <a:lnTo>
                        <a:pt x="1802" y="2216"/>
                      </a:lnTo>
                      <a:lnTo>
                        <a:pt x="1802" y="2220"/>
                      </a:lnTo>
                      <a:lnTo>
                        <a:pt x="1802" y="2232"/>
                      </a:lnTo>
                      <a:lnTo>
                        <a:pt x="1802" y="2235"/>
                      </a:lnTo>
                      <a:lnTo>
                        <a:pt x="1802" y="2265"/>
                      </a:lnTo>
                      <a:lnTo>
                        <a:pt x="1802" y="2268"/>
                      </a:lnTo>
                      <a:lnTo>
                        <a:pt x="1809" y="2268"/>
                      </a:lnTo>
                      <a:lnTo>
                        <a:pt x="1821" y="2268"/>
                      </a:lnTo>
                      <a:lnTo>
                        <a:pt x="1828" y="2268"/>
                      </a:lnTo>
                      <a:lnTo>
                        <a:pt x="1835" y="2268"/>
                      </a:lnTo>
                      <a:lnTo>
                        <a:pt x="1835" y="2272"/>
                      </a:lnTo>
                      <a:lnTo>
                        <a:pt x="1835" y="2277"/>
                      </a:lnTo>
                      <a:lnTo>
                        <a:pt x="1835" y="2279"/>
                      </a:lnTo>
                      <a:lnTo>
                        <a:pt x="1835" y="2287"/>
                      </a:lnTo>
                      <a:lnTo>
                        <a:pt x="1835" y="2289"/>
                      </a:lnTo>
                      <a:lnTo>
                        <a:pt x="1835" y="2291"/>
                      </a:lnTo>
                      <a:lnTo>
                        <a:pt x="1835" y="2298"/>
                      </a:lnTo>
                      <a:lnTo>
                        <a:pt x="1831" y="2298"/>
                      </a:lnTo>
                      <a:lnTo>
                        <a:pt x="1823" y="2298"/>
                      </a:lnTo>
                      <a:lnTo>
                        <a:pt x="1816" y="2298"/>
                      </a:lnTo>
                      <a:lnTo>
                        <a:pt x="1814" y="2305"/>
                      </a:lnTo>
                      <a:lnTo>
                        <a:pt x="1814" y="2310"/>
                      </a:lnTo>
                      <a:lnTo>
                        <a:pt x="1814" y="2313"/>
                      </a:lnTo>
                      <a:lnTo>
                        <a:pt x="1814" y="2315"/>
                      </a:lnTo>
                      <a:lnTo>
                        <a:pt x="1814" y="2320"/>
                      </a:lnTo>
                      <a:lnTo>
                        <a:pt x="1812" y="2322"/>
                      </a:lnTo>
                      <a:lnTo>
                        <a:pt x="1816" y="2322"/>
                      </a:lnTo>
                      <a:lnTo>
                        <a:pt x="1819" y="2322"/>
                      </a:lnTo>
                      <a:lnTo>
                        <a:pt x="1819" y="2324"/>
                      </a:lnTo>
                      <a:lnTo>
                        <a:pt x="1819" y="2329"/>
                      </a:lnTo>
                      <a:lnTo>
                        <a:pt x="1819" y="2334"/>
                      </a:lnTo>
                      <a:lnTo>
                        <a:pt x="1819" y="2336"/>
                      </a:lnTo>
                      <a:lnTo>
                        <a:pt x="1819" y="2339"/>
                      </a:lnTo>
                      <a:lnTo>
                        <a:pt x="1819" y="2341"/>
                      </a:lnTo>
                      <a:lnTo>
                        <a:pt x="1819" y="2343"/>
                      </a:lnTo>
                      <a:lnTo>
                        <a:pt x="1819" y="2346"/>
                      </a:lnTo>
                      <a:lnTo>
                        <a:pt x="1819" y="2348"/>
                      </a:lnTo>
                      <a:lnTo>
                        <a:pt x="1819" y="2350"/>
                      </a:lnTo>
                      <a:lnTo>
                        <a:pt x="1819" y="2353"/>
                      </a:lnTo>
                      <a:lnTo>
                        <a:pt x="1814" y="2353"/>
                      </a:lnTo>
                      <a:lnTo>
                        <a:pt x="1807" y="2353"/>
                      </a:lnTo>
                      <a:lnTo>
                        <a:pt x="1802" y="2353"/>
                      </a:lnTo>
                      <a:lnTo>
                        <a:pt x="1802" y="2355"/>
                      </a:lnTo>
                      <a:lnTo>
                        <a:pt x="1800" y="2360"/>
                      </a:lnTo>
                      <a:lnTo>
                        <a:pt x="1802" y="2360"/>
                      </a:lnTo>
                      <a:lnTo>
                        <a:pt x="1805" y="2360"/>
                      </a:lnTo>
                      <a:lnTo>
                        <a:pt x="1805" y="2362"/>
                      </a:lnTo>
                      <a:lnTo>
                        <a:pt x="1807" y="2362"/>
                      </a:lnTo>
                      <a:lnTo>
                        <a:pt x="1807" y="2365"/>
                      </a:lnTo>
                      <a:lnTo>
                        <a:pt x="1809" y="2365"/>
                      </a:lnTo>
                      <a:lnTo>
                        <a:pt x="1809" y="2367"/>
                      </a:lnTo>
                      <a:lnTo>
                        <a:pt x="1809" y="2374"/>
                      </a:lnTo>
                      <a:lnTo>
                        <a:pt x="1809" y="2376"/>
                      </a:lnTo>
                      <a:lnTo>
                        <a:pt x="1809" y="2379"/>
                      </a:lnTo>
                      <a:lnTo>
                        <a:pt x="1809" y="2383"/>
                      </a:lnTo>
                      <a:lnTo>
                        <a:pt x="1807" y="2383"/>
                      </a:lnTo>
                      <a:lnTo>
                        <a:pt x="1805" y="2386"/>
                      </a:lnTo>
                      <a:lnTo>
                        <a:pt x="1805" y="2395"/>
                      </a:lnTo>
                      <a:lnTo>
                        <a:pt x="1805" y="2400"/>
                      </a:lnTo>
                      <a:lnTo>
                        <a:pt x="1802" y="2400"/>
                      </a:lnTo>
                      <a:lnTo>
                        <a:pt x="1802" y="2412"/>
                      </a:lnTo>
                      <a:lnTo>
                        <a:pt x="1802" y="2419"/>
                      </a:lnTo>
                      <a:lnTo>
                        <a:pt x="1802" y="2424"/>
                      </a:lnTo>
                      <a:lnTo>
                        <a:pt x="1802" y="2428"/>
                      </a:lnTo>
                      <a:lnTo>
                        <a:pt x="1802" y="2435"/>
                      </a:lnTo>
                      <a:lnTo>
                        <a:pt x="1802" y="2438"/>
                      </a:lnTo>
                      <a:lnTo>
                        <a:pt x="1802" y="2454"/>
                      </a:lnTo>
                      <a:lnTo>
                        <a:pt x="1802" y="2457"/>
                      </a:lnTo>
                      <a:lnTo>
                        <a:pt x="1802" y="2461"/>
                      </a:lnTo>
                      <a:lnTo>
                        <a:pt x="1802" y="2464"/>
                      </a:lnTo>
                      <a:lnTo>
                        <a:pt x="1802" y="2466"/>
                      </a:lnTo>
                      <a:lnTo>
                        <a:pt x="1802" y="2468"/>
                      </a:lnTo>
                      <a:lnTo>
                        <a:pt x="1802" y="2471"/>
                      </a:lnTo>
                      <a:lnTo>
                        <a:pt x="1802" y="2473"/>
                      </a:lnTo>
                      <a:lnTo>
                        <a:pt x="1802" y="2476"/>
                      </a:lnTo>
                      <a:lnTo>
                        <a:pt x="1802" y="2478"/>
                      </a:lnTo>
                      <a:lnTo>
                        <a:pt x="1802" y="2483"/>
                      </a:lnTo>
                      <a:lnTo>
                        <a:pt x="1802" y="2485"/>
                      </a:lnTo>
                      <a:lnTo>
                        <a:pt x="1802" y="2487"/>
                      </a:lnTo>
                      <a:lnTo>
                        <a:pt x="1802" y="2490"/>
                      </a:lnTo>
                      <a:lnTo>
                        <a:pt x="1802" y="2492"/>
                      </a:lnTo>
                      <a:lnTo>
                        <a:pt x="1802" y="2499"/>
                      </a:lnTo>
                      <a:lnTo>
                        <a:pt x="1802" y="2513"/>
                      </a:lnTo>
                      <a:lnTo>
                        <a:pt x="1802" y="2537"/>
                      </a:lnTo>
                      <a:lnTo>
                        <a:pt x="1760" y="2537"/>
                      </a:lnTo>
                      <a:lnTo>
                        <a:pt x="1757" y="2537"/>
                      </a:lnTo>
                      <a:lnTo>
                        <a:pt x="1757" y="2556"/>
                      </a:lnTo>
                      <a:lnTo>
                        <a:pt x="1757" y="2561"/>
                      </a:lnTo>
                      <a:lnTo>
                        <a:pt x="1757" y="2565"/>
                      </a:lnTo>
                      <a:lnTo>
                        <a:pt x="1757" y="2570"/>
                      </a:lnTo>
                      <a:lnTo>
                        <a:pt x="1757" y="2575"/>
                      </a:lnTo>
                      <a:lnTo>
                        <a:pt x="1757" y="2582"/>
                      </a:lnTo>
                      <a:lnTo>
                        <a:pt x="1760" y="2582"/>
                      </a:lnTo>
                      <a:lnTo>
                        <a:pt x="1764" y="2582"/>
                      </a:lnTo>
                      <a:lnTo>
                        <a:pt x="1769" y="2582"/>
                      </a:lnTo>
                      <a:lnTo>
                        <a:pt x="1771" y="2582"/>
                      </a:lnTo>
                      <a:lnTo>
                        <a:pt x="1774" y="2582"/>
                      </a:lnTo>
                      <a:lnTo>
                        <a:pt x="1790" y="2582"/>
                      </a:lnTo>
                      <a:lnTo>
                        <a:pt x="1805" y="2582"/>
                      </a:lnTo>
                      <a:lnTo>
                        <a:pt x="1809" y="2582"/>
                      </a:lnTo>
                      <a:lnTo>
                        <a:pt x="1819" y="2582"/>
                      </a:lnTo>
                      <a:lnTo>
                        <a:pt x="1821" y="2582"/>
                      </a:lnTo>
                      <a:lnTo>
                        <a:pt x="1821" y="2594"/>
                      </a:lnTo>
                      <a:lnTo>
                        <a:pt x="1821" y="2608"/>
                      </a:lnTo>
                      <a:lnTo>
                        <a:pt x="1821" y="2613"/>
                      </a:lnTo>
                      <a:lnTo>
                        <a:pt x="1821" y="2622"/>
                      </a:lnTo>
                      <a:lnTo>
                        <a:pt x="1821" y="2627"/>
                      </a:lnTo>
                      <a:lnTo>
                        <a:pt x="1821" y="2631"/>
                      </a:lnTo>
                      <a:lnTo>
                        <a:pt x="1821" y="2641"/>
                      </a:lnTo>
                      <a:lnTo>
                        <a:pt x="1821" y="2643"/>
                      </a:lnTo>
                      <a:lnTo>
                        <a:pt x="1821" y="2662"/>
                      </a:lnTo>
                      <a:lnTo>
                        <a:pt x="1821" y="2669"/>
                      </a:lnTo>
                      <a:lnTo>
                        <a:pt x="1821" y="2672"/>
                      </a:lnTo>
                      <a:lnTo>
                        <a:pt x="1821" y="2679"/>
                      </a:lnTo>
                      <a:lnTo>
                        <a:pt x="1821" y="2683"/>
                      </a:lnTo>
                      <a:lnTo>
                        <a:pt x="1819" y="2686"/>
                      </a:lnTo>
                      <a:lnTo>
                        <a:pt x="1819" y="2693"/>
                      </a:lnTo>
                      <a:lnTo>
                        <a:pt x="1816" y="2698"/>
                      </a:lnTo>
                      <a:lnTo>
                        <a:pt x="1814" y="2705"/>
                      </a:lnTo>
                      <a:lnTo>
                        <a:pt x="1814" y="2707"/>
                      </a:lnTo>
                      <a:lnTo>
                        <a:pt x="1814" y="2709"/>
                      </a:lnTo>
                      <a:lnTo>
                        <a:pt x="1812" y="2709"/>
                      </a:lnTo>
                      <a:lnTo>
                        <a:pt x="1812" y="2714"/>
                      </a:lnTo>
                      <a:lnTo>
                        <a:pt x="1812" y="2717"/>
                      </a:lnTo>
                      <a:lnTo>
                        <a:pt x="1812" y="2719"/>
                      </a:lnTo>
                      <a:lnTo>
                        <a:pt x="1809" y="2724"/>
                      </a:lnTo>
                      <a:lnTo>
                        <a:pt x="1809" y="2733"/>
                      </a:lnTo>
                      <a:lnTo>
                        <a:pt x="1807" y="2740"/>
                      </a:lnTo>
                      <a:lnTo>
                        <a:pt x="1807" y="2743"/>
                      </a:lnTo>
                      <a:lnTo>
                        <a:pt x="1807" y="2747"/>
                      </a:lnTo>
                      <a:lnTo>
                        <a:pt x="1807" y="2778"/>
                      </a:lnTo>
                      <a:lnTo>
                        <a:pt x="1807" y="2780"/>
                      </a:lnTo>
                      <a:lnTo>
                        <a:pt x="1809" y="2783"/>
                      </a:lnTo>
                      <a:lnTo>
                        <a:pt x="1809" y="2785"/>
                      </a:lnTo>
                      <a:lnTo>
                        <a:pt x="1809" y="2790"/>
                      </a:lnTo>
                      <a:lnTo>
                        <a:pt x="1809" y="2792"/>
                      </a:lnTo>
                      <a:lnTo>
                        <a:pt x="1812" y="2794"/>
                      </a:lnTo>
                      <a:lnTo>
                        <a:pt x="1812" y="2799"/>
                      </a:lnTo>
                      <a:lnTo>
                        <a:pt x="1814" y="2802"/>
                      </a:lnTo>
                      <a:lnTo>
                        <a:pt x="1814" y="2804"/>
                      </a:lnTo>
                      <a:lnTo>
                        <a:pt x="1814" y="2806"/>
                      </a:lnTo>
                      <a:lnTo>
                        <a:pt x="1814" y="2809"/>
                      </a:lnTo>
                      <a:lnTo>
                        <a:pt x="1814" y="2811"/>
                      </a:lnTo>
                      <a:lnTo>
                        <a:pt x="1816" y="2816"/>
                      </a:lnTo>
                      <a:lnTo>
                        <a:pt x="1819" y="2818"/>
                      </a:lnTo>
                      <a:lnTo>
                        <a:pt x="1823" y="2823"/>
                      </a:lnTo>
                      <a:lnTo>
                        <a:pt x="1826" y="2830"/>
                      </a:lnTo>
                      <a:lnTo>
                        <a:pt x="1828" y="2832"/>
                      </a:lnTo>
                      <a:lnTo>
                        <a:pt x="1828" y="2837"/>
                      </a:lnTo>
                      <a:lnTo>
                        <a:pt x="1831" y="2851"/>
                      </a:lnTo>
                      <a:lnTo>
                        <a:pt x="1833" y="2851"/>
                      </a:lnTo>
                      <a:lnTo>
                        <a:pt x="1833" y="2854"/>
                      </a:lnTo>
                      <a:lnTo>
                        <a:pt x="1835" y="2858"/>
                      </a:lnTo>
                      <a:lnTo>
                        <a:pt x="1835" y="2863"/>
                      </a:lnTo>
                      <a:lnTo>
                        <a:pt x="1833" y="2863"/>
                      </a:lnTo>
                      <a:lnTo>
                        <a:pt x="1833" y="2865"/>
                      </a:lnTo>
                      <a:lnTo>
                        <a:pt x="1831" y="2865"/>
                      </a:lnTo>
                      <a:lnTo>
                        <a:pt x="1828" y="2870"/>
                      </a:lnTo>
                      <a:lnTo>
                        <a:pt x="1819" y="2882"/>
                      </a:lnTo>
                      <a:lnTo>
                        <a:pt x="1819" y="2884"/>
                      </a:lnTo>
                      <a:lnTo>
                        <a:pt x="1819" y="2889"/>
                      </a:lnTo>
                      <a:lnTo>
                        <a:pt x="1819" y="2894"/>
                      </a:lnTo>
                      <a:lnTo>
                        <a:pt x="1831" y="2896"/>
                      </a:lnTo>
                      <a:lnTo>
                        <a:pt x="1835" y="2896"/>
                      </a:lnTo>
                      <a:lnTo>
                        <a:pt x="1828" y="2896"/>
                      </a:lnTo>
                      <a:lnTo>
                        <a:pt x="1819" y="2896"/>
                      </a:lnTo>
                      <a:lnTo>
                        <a:pt x="1812" y="2896"/>
                      </a:lnTo>
                      <a:lnTo>
                        <a:pt x="1805" y="2896"/>
                      </a:lnTo>
                      <a:lnTo>
                        <a:pt x="1800" y="2896"/>
                      </a:lnTo>
                      <a:lnTo>
                        <a:pt x="1797" y="2896"/>
                      </a:lnTo>
                      <a:lnTo>
                        <a:pt x="1790" y="2896"/>
                      </a:lnTo>
                      <a:lnTo>
                        <a:pt x="1783" y="2896"/>
                      </a:lnTo>
                      <a:lnTo>
                        <a:pt x="1776" y="2896"/>
                      </a:lnTo>
                      <a:lnTo>
                        <a:pt x="1769" y="2896"/>
                      </a:lnTo>
                      <a:lnTo>
                        <a:pt x="1767" y="2896"/>
                      </a:lnTo>
                      <a:lnTo>
                        <a:pt x="1760" y="2896"/>
                      </a:lnTo>
                      <a:lnTo>
                        <a:pt x="1753" y="2896"/>
                      </a:lnTo>
                      <a:lnTo>
                        <a:pt x="1745" y="2896"/>
                      </a:lnTo>
                      <a:lnTo>
                        <a:pt x="1741" y="2898"/>
                      </a:lnTo>
                      <a:lnTo>
                        <a:pt x="1734" y="2898"/>
                      </a:lnTo>
                      <a:lnTo>
                        <a:pt x="1727" y="2898"/>
                      </a:lnTo>
                      <a:lnTo>
                        <a:pt x="1722" y="2898"/>
                      </a:lnTo>
                      <a:lnTo>
                        <a:pt x="1710" y="2898"/>
                      </a:lnTo>
                      <a:lnTo>
                        <a:pt x="1703" y="2898"/>
                      </a:lnTo>
                      <a:lnTo>
                        <a:pt x="1698" y="2898"/>
                      </a:lnTo>
                      <a:lnTo>
                        <a:pt x="1689" y="2898"/>
                      </a:lnTo>
                      <a:lnTo>
                        <a:pt x="1684" y="2898"/>
                      </a:lnTo>
                      <a:lnTo>
                        <a:pt x="1675" y="2898"/>
                      </a:lnTo>
                      <a:lnTo>
                        <a:pt x="1668" y="2898"/>
                      </a:lnTo>
                      <a:lnTo>
                        <a:pt x="1670" y="2901"/>
                      </a:lnTo>
                      <a:lnTo>
                        <a:pt x="1670" y="2908"/>
                      </a:lnTo>
                      <a:lnTo>
                        <a:pt x="1670" y="2915"/>
                      </a:lnTo>
                      <a:lnTo>
                        <a:pt x="1670" y="2922"/>
                      </a:lnTo>
                      <a:lnTo>
                        <a:pt x="1670" y="2929"/>
                      </a:lnTo>
                      <a:lnTo>
                        <a:pt x="1670" y="2934"/>
                      </a:lnTo>
                      <a:lnTo>
                        <a:pt x="1670" y="2943"/>
                      </a:lnTo>
                      <a:lnTo>
                        <a:pt x="1670" y="2946"/>
                      </a:lnTo>
                      <a:lnTo>
                        <a:pt x="1670" y="2957"/>
                      </a:lnTo>
                      <a:lnTo>
                        <a:pt x="1670" y="2967"/>
                      </a:lnTo>
                      <a:lnTo>
                        <a:pt x="1670" y="2969"/>
                      </a:lnTo>
                      <a:lnTo>
                        <a:pt x="1668" y="2969"/>
                      </a:lnTo>
                      <a:lnTo>
                        <a:pt x="1665" y="2969"/>
                      </a:lnTo>
                      <a:lnTo>
                        <a:pt x="1663" y="2972"/>
                      </a:lnTo>
                      <a:lnTo>
                        <a:pt x="1660" y="2972"/>
                      </a:lnTo>
                      <a:lnTo>
                        <a:pt x="1658" y="2972"/>
                      </a:lnTo>
                      <a:lnTo>
                        <a:pt x="1656" y="2972"/>
                      </a:lnTo>
                      <a:lnTo>
                        <a:pt x="1651" y="2972"/>
                      </a:lnTo>
                      <a:lnTo>
                        <a:pt x="1649" y="2974"/>
                      </a:lnTo>
                      <a:lnTo>
                        <a:pt x="1646" y="2974"/>
                      </a:lnTo>
                      <a:lnTo>
                        <a:pt x="1644" y="2974"/>
                      </a:lnTo>
                      <a:lnTo>
                        <a:pt x="1639" y="2974"/>
                      </a:lnTo>
                      <a:lnTo>
                        <a:pt x="1637" y="2974"/>
                      </a:lnTo>
                      <a:lnTo>
                        <a:pt x="1632" y="2976"/>
                      </a:lnTo>
                      <a:lnTo>
                        <a:pt x="1627" y="2976"/>
                      </a:lnTo>
                      <a:lnTo>
                        <a:pt x="1625" y="2976"/>
                      </a:lnTo>
                      <a:lnTo>
                        <a:pt x="1620" y="2979"/>
                      </a:lnTo>
                      <a:lnTo>
                        <a:pt x="1616" y="2979"/>
                      </a:lnTo>
                      <a:lnTo>
                        <a:pt x="1611" y="2981"/>
                      </a:lnTo>
                      <a:lnTo>
                        <a:pt x="1604" y="2981"/>
                      </a:lnTo>
                      <a:lnTo>
                        <a:pt x="1599" y="2981"/>
                      </a:lnTo>
                      <a:lnTo>
                        <a:pt x="1594" y="2983"/>
                      </a:lnTo>
                      <a:lnTo>
                        <a:pt x="1590" y="2983"/>
                      </a:lnTo>
                      <a:lnTo>
                        <a:pt x="1585" y="2983"/>
                      </a:lnTo>
                      <a:lnTo>
                        <a:pt x="1583" y="2986"/>
                      </a:lnTo>
                      <a:lnTo>
                        <a:pt x="1578" y="2986"/>
                      </a:lnTo>
                      <a:lnTo>
                        <a:pt x="1575" y="2986"/>
                      </a:lnTo>
                      <a:lnTo>
                        <a:pt x="1571" y="2988"/>
                      </a:lnTo>
                      <a:lnTo>
                        <a:pt x="1568" y="2988"/>
                      </a:lnTo>
                      <a:lnTo>
                        <a:pt x="1566" y="2988"/>
                      </a:lnTo>
                      <a:lnTo>
                        <a:pt x="1561" y="2991"/>
                      </a:lnTo>
                      <a:lnTo>
                        <a:pt x="1559" y="2991"/>
                      </a:lnTo>
                      <a:lnTo>
                        <a:pt x="1557" y="2993"/>
                      </a:lnTo>
                      <a:lnTo>
                        <a:pt x="1554" y="2993"/>
                      </a:lnTo>
                      <a:lnTo>
                        <a:pt x="1552" y="2995"/>
                      </a:lnTo>
                      <a:lnTo>
                        <a:pt x="1549" y="2995"/>
                      </a:lnTo>
                      <a:lnTo>
                        <a:pt x="1545" y="2998"/>
                      </a:lnTo>
                      <a:lnTo>
                        <a:pt x="1542" y="2998"/>
                      </a:lnTo>
                      <a:lnTo>
                        <a:pt x="1540" y="3000"/>
                      </a:lnTo>
                      <a:lnTo>
                        <a:pt x="1538" y="3000"/>
                      </a:lnTo>
                      <a:lnTo>
                        <a:pt x="1533" y="3002"/>
                      </a:lnTo>
                      <a:lnTo>
                        <a:pt x="1531" y="3002"/>
                      </a:lnTo>
                      <a:lnTo>
                        <a:pt x="1528" y="3002"/>
                      </a:lnTo>
                      <a:lnTo>
                        <a:pt x="1526" y="3005"/>
                      </a:lnTo>
                      <a:lnTo>
                        <a:pt x="1523" y="3005"/>
                      </a:lnTo>
                      <a:lnTo>
                        <a:pt x="1521" y="3007"/>
                      </a:lnTo>
                      <a:lnTo>
                        <a:pt x="1519" y="3009"/>
                      </a:lnTo>
                      <a:lnTo>
                        <a:pt x="1516" y="3009"/>
                      </a:lnTo>
                      <a:lnTo>
                        <a:pt x="1514" y="3012"/>
                      </a:lnTo>
                      <a:lnTo>
                        <a:pt x="1514" y="3014"/>
                      </a:lnTo>
                      <a:lnTo>
                        <a:pt x="1512" y="3014"/>
                      </a:lnTo>
                      <a:lnTo>
                        <a:pt x="1509" y="3017"/>
                      </a:lnTo>
                      <a:lnTo>
                        <a:pt x="1507" y="3019"/>
                      </a:lnTo>
                      <a:lnTo>
                        <a:pt x="1505" y="3019"/>
                      </a:lnTo>
                      <a:lnTo>
                        <a:pt x="1502" y="3021"/>
                      </a:lnTo>
                      <a:lnTo>
                        <a:pt x="1500" y="3024"/>
                      </a:lnTo>
                      <a:lnTo>
                        <a:pt x="1497" y="3026"/>
                      </a:lnTo>
                      <a:lnTo>
                        <a:pt x="1495" y="3028"/>
                      </a:lnTo>
                      <a:lnTo>
                        <a:pt x="1493" y="3031"/>
                      </a:lnTo>
                      <a:lnTo>
                        <a:pt x="1490" y="3031"/>
                      </a:lnTo>
                      <a:lnTo>
                        <a:pt x="1488" y="3033"/>
                      </a:lnTo>
                      <a:lnTo>
                        <a:pt x="1486" y="3035"/>
                      </a:lnTo>
                      <a:lnTo>
                        <a:pt x="1483" y="3038"/>
                      </a:lnTo>
                      <a:lnTo>
                        <a:pt x="1481" y="3040"/>
                      </a:lnTo>
                      <a:lnTo>
                        <a:pt x="1479" y="3043"/>
                      </a:lnTo>
                      <a:lnTo>
                        <a:pt x="1476" y="3045"/>
                      </a:lnTo>
                      <a:lnTo>
                        <a:pt x="1474" y="3045"/>
                      </a:lnTo>
                      <a:lnTo>
                        <a:pt x="1474" y="3047"/>
                      </a:lnTo>
                      <a:lnTo>
                        <a:pt x="1471" y="3050"/>
                      </a:lnTo>
                      <a:lnTo>
                        <a:pt x="1469" y="3050"/>
                      </a:lnTo>
                      <a:lnTo>
                        <a:pt x="1469" y="3052"/>
                      </a:lnTo>
                      <a:lnTo>
                        <a:pt x="1467" y="3054"/>
                      </a:lnTo>
                      <a:lnTo>
                        <a:pt x="1464" y="3054"/>
                      </a:lnTo>
                      <a:lnTo>
                        <a:pt x="1462" y="3057"/>
                      </a:lnTo>
                      <a:lnTo>
                        <a:pt x="1460" y="3059"/>
                      </a:lnTo>
                      <a:lnTo>
                        <a:pt x="1460" y="3059"/>
                      </a:lnTo>
                      <a:lnTo>
                        <a:pt x="1457" y="3061"/>
                      </a:lnTo>
                      <a:lnTo>
                        <a:pt x="1455" y="3064"/>
                      </a:lnTo>
                      <a:lnTo>
                        <a:pt x="1455" y="3066"/>
                      </a:lnTo>
                      <a:lnTo>
                        <a:pt x="1453" y="3066"/>
                      </a:lnTo>
                      <a:lnTo>
                        <a:pt x="1450" y="3069"/>
                      </a:lnTo>
                      <a:lnTo>
                        <a:pt x="1448" y="3071"/>
                      </a:lnTo>
                      <a:lnTo>
                        <a:pt x="1446" y="3073"/>
                      </a:lnTo>
                      <a:lnTo>
                        <a:pt x="1443" y="3076"/>
                      </a:lnTo>
                      <a:lnTo>
                        <a:pt x="1441" y="3078"/>
                      </a:lnTo>
                      <a:lnTo>
                        <a:pt x="1438" y="3080"/>
                      </a:lnTo>
                      <a:lnTo>
                        <a:pt x="1436" y="3083"/>
                      </a:lnTo>
                      <a:lnTo>
                        <a:pt x="1434" y="3085"/>
                      </a:lnTo>
                      <a:lnTo>
                        <a:pt x="1431" y="3087"/>
                      </a:lnTo>
                      <a:lnTo>
                        <a:pt x="1431" y="3090"/>
                      </a:lnTo>
                      <a:lnTo>
                        <a:pt x="1429" y="3090"/>
                      </a:lnTo>
                      <a:lnTo>
                        <a:pt x="1429" y="3092"/>
                      </a:lnTo>
                      <a:lnTo>
                        <a:pt x="1427" y="3092"/>
                      </a:lnTo>
                      <a:lnTo>
                        <a:pt x="1424" y="3095"/>
                      </a:lnTo>
                      <a:lnTo>
                        <a:pt x="1422" y="3095"/>
                      </a:lnTo>
                      <a:lnTo>
                        <a:pt x="1422" y="3097"/>
                      </a:lnTo>
                      <a:lnTo>
                        <a:pt x="1420" y="3097"/>
                      </a:lnTo>
                      <a:lnTo>
                        <a:pt x="1417" y="3099"/>
                      </a:lnTo>
                      <a:lnTo>
                        <a:pt x="1415" y="3099"/>
                      </a:lnTo>
                      <a:lnTo>
                        <a:pt x="1412" y="3102"/>
                      </a:lnTo>
                      <a:lnTo>
                        <a:pt x="1410" y="3102"/>
                      </a:lnTo>
                      <a:lnTo>
                        <a:pt x="1408" y="3102"/>
                      </a:lnTo>
                      <a:lnTo>
                        <a:pt x="1403" y="3102"/>
                      </a:lnTo>
                      <a:lnTo>
                        <a:pt x="1401" y="3102"/>
                      </a:lnTo>
                      <a:lnTo>
                        <a:pt x="1401" y="3102"/>
                      </a:lnTo>
                      <a:lnTo>
                        <a:pt x="1398" y="3099"/>
                      </a:lnTo>
                      <a:lnTo>
                        <a:pt x="1396" y="3099"/>
                      </a:lnTo>
                      <a:lnTo>
                        <a:pt x="1394" y="3099"/>
                      </a:lnTo>
                      <a:lnTo>
                        <a:pt x="1391" y="3097"/>
                      </a:lnTo>
                      <a:lnTo>
                        <a:pt x="1389" y="3097"/>
                      </a:lnTo>
                      <a:lnTo>
                        <a:pt x="1386" y="3095"/>
                      </a:lnTo>
                      <a:lnTo>
                        <a:pt x="1384" y="3092"/>
                      </a:lnTo>
                      <a:lnTo>
                        <a:pt x="1382" y="3090"/>
                      </a:lnTo>
                      <a:lnTo>
                        <a:pt x="1379" y="3087"/>
                      </a:lnTo>
                      <a:lnTo>
                        <a:pt x="1377" y="3087"/>
                      </a:lnTo>
                      <a:lnTo>
                        <a:pt x="1375" y="3085"/>
                      </a:lnTo>
                      <a:lnTo>
                        <a:pt x="1372" y="3083"/>
                      </a:lnTo>
                      <a:lnTo>
                        <a:pt x="1370" y="3080"/>
                      </a:lnTo>
                      <a:lnTo>
                        <a:pt x="1368" y="3078"/>
                      </a:lnTo>
                      <a:lnTo>
                        <a:pt x="1365" y="3076"/>
                      </a:lnTo>
                      <a:lnTo>
                        <a:pt x="1363" y="3071"/>
                      </a:lnTo>
                      <a:lnTo>
                        <a:pt x="1360" y="3069"/>
                      </a:lnTo>
                      <a:lnTo>
                        <a:pt x="1360" y="3066"/>
                      </a:lnTo>
                      <a:lnTo>
                        <a:pt x="1358" y="3064"/>
                      </a:lnTo>
                      <a:lnTo>
                        <a:pt x="1356" y="3061"/>
                      </a:lnTo>
                      <a:lnTo>
                        <a:pt x="1356" y="3059"/>
                      </a:lnTo>
                      <a:lnTo>
                        <a:pt x="1353" y="3059"/>
                      </a:lnTo>
                      <a:lnTo>
                        <a:pt x="1351" y="3057"/>
                      </a:lnTo>
                      <a:lnTo>
                        <a:pt x="1351" y="3054"/>
                      </a:lnTo>
                      <a:lnTo>
                        <a:pt x="1349" y="3052"/>
                      </a:lnTo>
                      <a:lnTo>
                        <a:pt x="1346" y="3050"/>
                      </a:lnTo>
                      <a:lnTo>
                        <a:pt x="1346" y="3047"/>
                      </a:lnTo>
                      <a:lnTo>
                        <a:pt x="1344" y="3045"/>
                      </a:lnTo>
                      <a:lnTo>
                        <a:pt x="1344" y="3040"/>
                      </a:lnTo>
                      <a:lnTo>
                        <a:pt x="1342" y="3035"/>
                      </a:lnTo>
                      <a:lnTo>
                        <a:pt x="1339" y="3033"/>
                      </a:lnTo>
                      <a:lnTo>
                        <a:pt x="1337" y="3031"/>
                      </a:lnTo>
                      <a:lnTo>
                        <a:pt x="1337" y="3028"/>
                      </a:lnTo>
                      <a:lnTo>
                        <a:pt x="1334" y="3026"/>
                      </a:lnTo>
                      <a:lnTo>
                        <a:pt x="1332" y="3024"/>
                      </a:lnTo>
                      <a:lnTo>
                        <a:pt x="1332" y="3021"/>
                      </a:lnTo>
                      <a:lnTo>
                        <a:pt x="1330" y="3021"/>
                      </a:lnTo>
                      <a:lnTo>
                        <a:pt x="1327" y="3017"/>
                      </a:lnTo>
                      <a:lnTo>
                        <a:pt x="1325" y="3014"/>
                      </a:lnTo>
                      <a:lnTo>
                        <a:pt x="1323" y="3012"/>
                      </a:lnTo>
                      <a:lnTo>
                        <a:pt x="1323" y="3009"/>
                      </a:lnTo>
                      <a:lnTo>
                        <a:pt x="1320" y="3007"/>
                      </a:lnTo>
                      <a:lnTo>
                        <a:pt x="1318" y="3005"/>
                      </a:lnTo>
                      <a:lnTo>
                        <a:pt x="1316" y="3002"/>
                      </a:lnTo>
                      <a:lnTo>
                        <a:pt x="1311" y="3002"/>
                      </a:lnTo>
                      <a:lnTo>
                        <a:pt x="1309" y="3000"/>
                      </a:lnTo>
                      <a:lnTo>
                        <a:pt x="1306" y="2998"/>
                      </a:lnTo>
                      <a:lnTo>
                        <a:pt x="1304" y="2995"/>
                      </a:lnTo>
                      <a:lnTo>
                        <a:pt x="1301" y="2993"/>
                      </a:lnTo>
                      <a:lnTo>
                        <a:pt x="1299" y="2993"/>
                      </a:lnTo>
                      <a:lnTo>
                        <a:pt x="1299" y="2991"/>
                      </a:lnTo>
                      <a:lnTo>
                        <a:pt x="1297" y="2991"/>
                      </a:lnTo>
                      <a:lnTo>
                        <a:pt x="1294" y="2988"/>
                      </a:lnTo>
                      <a:lnTo>
                        <a:pt x="1292" y="2986"/>
                      </a:lnTo>
                      <a:lnTo>
                        <a:pt x="1290" y="2986"/>
                      </a:lnTo>
                      <a:lnTo>
                        <a:pt x="1287" y="2983"/>
                      </a:lnTo>
                      <a:lnTo>
                        <a:pt x="1285" y="2981"/>
                      </a:lnTo>
                      <a:lnTo>
                        <a:pt x="1285" y="2981"/>
                      </a:lnTo>
                      <a:lnTo>
                        <a:pt x="1283" y="2979"/>
                      </a:lnTo>
                      <a:lnTo>
                        <a:pt x="1280" y="2979"/>
                      </a:lnTo>
                      <a:lnTo>
                        <a:pt x="1278" y="2976"/>
                      </a:lnTo>
                      <a:lnTo>
                        <a:pt x="1275" y="2976"/>
                      </a:lnTo>
                      <a:lnTo>
                        <a:pt x="1273" y="2974"/>
                      </a:lnTo>
                      <a:lnTo>
                        <a:pt x="1271" y="2974"/>
                      </a:lnTo>
                      <a:lnTo>
                        <a:pt x="1268" y="2972"/>
                      </a:lnTo>
                      <a:lnTo>
                        <a:pt x="1266" y="2972"/>
                      </a:lnTo>
                      <a:lnTo>
                        <a:pt x="1264" y="2972"/>
                      </a:lnTo>
                      <a:lnTo>
                        <a:pt x="1261" y="2969"/>
                      </a:lnTo>
                      <a:lnTo>
                        <a:pt x="1259" y="2969"/>
                      </a:lnTo>
                      <a:lnTo>
                        <a:pt x="1257" y="2969"/>
                      </a:lnTo>
                      <a:lnTo>
                        <a:pt x="1254" y="2967"/>
                      </a:lnTo>
                      <a:lnTo>
                        <a:pt x="1252" y="2967"/>
                      </a:lnTo>
                      <a:lnTo>
                        <a:pt x="1249" y="2967"/>
                      </a:lnTo>
                      <a:lnTo>
                        <a:pt x="1247" y="2965"/>
                      </a:lnTo>
                      <a:lnTo>
                        <a:pt x="1245" y="2965"/>
                      </a:lnTo>
                      <a:lnTo>
                        <a:pt x="1242" y="2965"/>
                      </a:lnTo>
                      <a:lnTo>
                        <a:pt x="1240" y="2965"/>
                      </a:lnTo>
                      <a:lnTo>
                        <a:pt x="1238" y="2962"/>
                      </a:lnTo>
                      <a:lnTo>
                        <a:pt x="1235" y="2962"/>
                      </a:lnTo>
                      <a:lnTo>
                        <a:pt x="1233" y="2962"/>
                      </a:lnTo>
                      <a:lnTo>
                        <a:pt x="1231" y="2962"/>
                      </a:lnTo>
                      <a:lnTo>
                        <a:pt x="1228" y="2962"/>
                      </a:lnTo>
                      <a:lnTo>
                        <a:pt x="1228" y="2962"/>
                      </a:lnTo>
                      <a:lnTo>
                        <a:pt x="1226" y="2962"/>
                      </a:lnTo>
                      <a:lnTo>
                        <a:pt x="1223" y="2960"/>
                      </a:lnTo>
                      <a:lnTo>
                        <a:pt x="1221" y="2960"/>
                      </a:lnTo>
                      <a:lnTo>
                        <a:pt x="1219" y="2960"/>
                      </a:lnTo>
                      <a:lnTo>
                        <a:pt x="1216" y="2960"/>
                      </a:lnTo>
                      <a:lnTo>
                        <a:pt x="1214" y="2960"/>
                      </a:lnTo>
                      <a:lnTo>
                        <a:pt x="1212" y="2960"/>
                      </a:lnTo>
                      <a:lnTo>
                        <a:pt x="1209" y="2960"/>
                      </a:lnTo>
                      <a:lnTo>
                        <a:pt x="1207" y="2960"/>
                      </a:lnTo>
                      <a:lnTo>
                        <a:pt x="1202" y="2960"/>
                      </a:lnTo>
                      <a:lnTo>
                        <a:pt x="1200" y="2960"/>
                      </a:lnTo>
                      <a:lnTo>
                        <a:pt x="1195" y="2960"/>
                      </a:lnTo>
                      <a:lnTo>
                        <a:pt x="1193" y="2960"/>
                      </a:lnTo>
                      <a:lnTo>
                        <a:pt x="1188" y="2960"/>
                      </a:lnTo>
                      <a:lnTo>
                        <a:pt x="1186" y="2960"/>
                      </a:lnTo>
                      <a:lnTo>
                        <a:pt x="1183" y="2960"/>
                      </a:lnTo>
                      <a:lnTo>
                        <a:pt x="1181" y="2960"/>
                      </a:lnTo>
                      <a:lnTo>
                        <a:pt x="1176" y="2960"/>
                      </a:lnTo>
                      <a:lnTo>
                        <a:pt x="1174" y="2960"/>
                      </a:lnTo>
                      <a:lnTo>
                        <a:pt x="1171" y="2960"/>
                      </a:lnTo>
                      <a:lnTo>
                        <a:pt x="1162" y="2960"/>
                      </a:lnTo>
                      <a:lnTo>
                        <a:pt x="1160" y="2960"/>
                      </a:lnTo>
                      <a:lnTo>
                        <a:pt x="1153" y="2960"/>
                      </a:lnTo>
                      <a:lnTo>
                        <a:pt x="1143" y="2960"/>
                      </a:lnTo>
                      <a:lnTo>
                        <a:pt x="1129" y="2960"/>
                      </a:lnTo>
                      <a:lnTo>
                        <a:pt x="1127" y="2960"/>
                      </a:lnTo>
                      <a:lnTo>
                        <a:pt x="1120" y="2960"/>
                      </a:lnTo>
                      <a:lnTo>
                        <a:pt x="1117" y="2960"/>
                      </a:lnTo>
                      <a:lnTo>
                        <a:pt x="1115" y="2960"/>
                      </a:lnTo>
                      <a:lnTo>
                        <a:pt x="1115" y="2960"/>
                      </a:lnTo>
                      <a:lnTo>
                        <a:pt x="1112" y="2960"/>
                      </a:lnTo>
                      <a:lnTo>
                        <a:pt x="1110" y="2960"/>
                      </a:lnTo>
                      <a:lnTo>
                        <a:pt x="1108" y="2960"/>
                      </a:lnTo>
                      <a:lnTo>
                        <a:pt x="1105" y="2960"/>
                      </a:lnTo>
                      <a:lnTo>
                        <a:pt x="1103" y="2960"/>
                      </a:lnTo>
                      <a:lnTo>
                        <a:pt x="1101" y="2960"/>
                      </a:lnTo>
                      <a:lnTo>
                        <a:pt x="1098" y="2960"/>
                      </a:lnTo>
                      <a:lnTo>
                        <a:pt x="1096" y="2960"/>
                      </a:lnTo>
                      <a:lnTo>
                        <a:pt x="1091" y="2960"/>
                      </a:lnTo>
                      <a:lnTo>
                        <a:pt x="1086" y="2960"/>
                      </a:lnTo>
                      <a:lnTo>
                        <a:pt x="1082" y="2960"/>
                      </a:lnTo>
                      <a:lnTo>
                        <a:pt x="1079" y="2960"/>
                      </a:lnTo>
                      <a:lnTo>
                        <a:pt x="1077" y="2960"/>
                      </a:lnTo>
                      <a:lnTo>
                        <a:pt x="1075" y="2960"/>
                      </a:lnTo>
                      <a:lnTo>
                        <a:pt x="1072" y="2960"/>
                      </a:lnTo>
                      <a:lnTo>
                        <a:pt x="1070" y="2960"/>
                      </a:lnTo>
                      <a:lnTo>
                        <a:pt x="1068" y="2960"/>
                      </a:lnTo>
                      <a:lnTo>
                        <a:pt x="1065" y="2960"/>
                      </a:lnTo>
                      <a:lnTo>
                        <a:pt x="1063" y="2960"/>
                      </a:lnTo>
                      <a:lnTo>
                        <a:pt x="1060" y="2960"/>
                      </a:lnTo>
                      <a:lnTo>
                        <a:pt x="1058" y="2960"/>
                      </a:lnTo>
                      <a:lnTo>
                        <a:pt x="1058" y="2960"/>
                      </a:lnTo>
                      <a:lnTo>
                        <a:pt x="1056" y="2960"/>
                      </a:lnTo>
                      <a:lnTo>
                        <a:pt x="1053" y="2962"/>
                      </a:lnTo>
                      <a:lnTo>
                        <a:pt x="1051" y="2962"/>
                      </a:lnTo>
                      <a:lnTo>
                        <a:pt x="1049" y="2962"/>
                      </a:lnTo>
                      <a:lnTo>
                        <a:pt x="1046" y="2962"/>
                      </a:lnTo>
                      <a:lnTo>
                        <a:pt x="1044" y="2962"/>
                      </a:lnTo>
                      <a:lnTo>
                        <a:pt x="1042" y="2962"/>
                      </a:lnTo>
                      <a:lnTo>
                        <a:pt x="1039" y="2962"/>
                      </a:lnTo>
                      <a:lnTo>
                        <a:pt x="1037" y="2962"/>
                      </a:lnTo>
                      <a:lnTo>
                        <a:pt x="1037" y="2965"/>
                      </a:lnTo>
                      <a:lnTo>
                        <a:pt x="1034" y="2965"/>
                      </a:lnTo>
                      <a:lnTo>
                        <a:pt x="1032" y="2965"/>
                      </a:lnTo>
                      <a:lnTo>
                        <a:pt x="1030" y="2965"/>
                      </a:lnTo>
                      <a:lnTo>
                        <a:pt x="1027" y="2965"/>
                      </a:lnTo>
                      <a:lnTo>
                        <a:pt x="1023" y="2967"/>
                      </a:lnTo>
                      <a:lnTo>
                        <a:pt x="1020" y="2967"/>
                      </a:lnTo>
                      <a:lnTo>
                        <a:pt x="1018" y="2967"/>
                      </a:lnTo>
                      <a:lnTo>
                        <a:pt x="1016" y="2967"/>
                      </a:lnTo>
                      <a:lnTo>
                        <a:pt x="1011" y="2969"/>
                      </a:lnTo>
                      <a:lnTo>
                        <a:pt x="1009" y="2969"/>
                      </a:lnTo>
                      <a:lnTo>
                        <a:pt x="1006" y="2969"/>
                      </a:lnTo>
                      <a:lnTo>
                        <a:pt x="1004" y="2972"/>
                      </a:lnTo>
                      <a:lnTo>
                        <a:pt x="1001" y="2972"/>
                      </a:lnTo>
                      <a:lnTo>
                        <a:pt x="1001" y="2972"/>
                      </a:lnTo>
                      <a:lnTo>
                        <a:pt x="999" y="2972"/>
                      </a:lnTo>
                      <a:lnTo>
                        <a:pt x="997" y="2972"/>
                      </a:lnTo>
                      <a:lnTo>
                        <a:pt x="994" y="2974"/>
                      </a:lnTo>
                      <a:lnTo>
                        <a:pt x="992" y="2974"/>
                      </a:lnTo>
                      <a:lnTo>
                        <a:pt x="990" y="2974"/>
                      </a:lnTo>
                      <a:lnTo>
                        <a:pt x="987" y="2974"/>
                      </a:lnTo>
                      <a:lnTo>
                        <a:pt x="985" y="2974"/>
                      </a:lnTo>
                      <a:lnTo>
                        <a:pt x="983" y="2976"/>
                      </a:lnTo>
                      <a:lnTo>
                        <a:pt x="978" y="2976"/>
                      </a:lnTo>
                      <a:lnTo>
                        <a:pt x="975" y="2976"/>
                      </a:lnTo>
                      <a:lnTo>
                        <a:pt x="973" y="2976"/>
                      </a:lnTo>
                      <a:lnTo>
                        <a:pt x="966" y="2976"/>
                      </a:lnTo>
                      <a:lnTo>
                        <a:pt x="961" y="2976"/>
                      </a:lnTo>
                      <a:lnTo>
                        <a:pt x="947" y="2976"/>
                      </a:lnTo>
                      <a:lnTo>
                        <a:pt x="935" y="2976"/>
                      </a:lnTo>
                      <a:lnTo>
                        <a:pt x="919" y="2976"/>
                      </a:lnTo>
                      <a:lnTo>
                        <a:pt x="893" y="2976"/>
                      </a:lnTo>
                      <a:lnTo>
                        <a:pt x="874" y="2976"/>
                      </a:lnTo>
                      <a:lnTo>
                        <a:pt x="848" y="2976"/>
                      </a:lnTo>
                      <a:lnTo>
                        <a:pt x="831" y="2976"/>
                      </a:lnTo>
                      <a:lnTo>
                        <a:pt x="803" y="2976"/>
                      </a:lnTo>
                      <a:lnTo>
                        <a:pt x="791" y="2976"/>
                      </a:lnTo>
                      <a:lnTo>
                        <a:pt x="779" y="2976"/>
                      </a:lnTo>
                      <a:lnTo>
                        <a:pt x="770" y="2976"/>
                      </a:lnTo>
                      <a:lnTo>
                        <a:pt x="753" y="2976"/>
                      </a:lnTo>
                      <a:lnTo>
                        <a:pt x="746" y="2976"/>
                      </a:lnTo>
                      <a:lnTo>
                        <a:pt x="742" y="2976"/>
                      </a:lnTo>
                      <a:lnTo>
                        <a:pt x="735" y="2976"/>
                      </a:lnTo>
                      <a:lnTo>
                        <a:pt x="730" y="2976"/>
                      </a:lnTo>
                      <a:lnTo>
                        <a:pt x="723" y="2976"/>
                      </a:lnTo>
                      <a:lnTo>
                        <a:pt x="716" y="2976"/>
                      </a:lnTo>
                      <a:lnTo>
                        <a:pt x="711" y="2976"/>
                      </a:lnTo>
                      <a:lnTo>
                        <a:pt x="704" y="2976"/>
                      </a:lnTo>
                      <a:lnTo>
                        <a:pt x="697" y="2976"/>
                      </a:lnTo>
                      <a:lnTo>
                        <a:pt x="690" y="2976"/>
                      </a:lnTo>
                      <a:lnTo>
                        <a:pt x="683" y="2976"/>
                      </a:lnTo>
                      <a:lnTo>
                        <a:pt x="675" y="2976"/>
                      </a:lnTo>
                      <a:lnTo>
                        <a:pt x="664" y="2976"/>
                      </a:lnTo>
                      <a:lnTo>
                        <a:pt x="654" y="2976"/>
                      </a:lnTo>
                      <a:lnTo>
                        <a:pt x="647" y="2976"/>
                      </a:lnTo>
                      <a:lnTo>
                        <a:pt x="642" y="2976"/>
                      </a:lnTo>
                      <a:lnTo>
                        <a:pt x="635" y="2976"/>
                      </a:lnTo>
                      <a:lnTo>
                        <a:pt x="621" y="2976"/>
                      </a:lnTo>
                      <a:lnTo>
                        <a:pt x="614" y="2976"/>
                      </a:lnTo>
                      <a:lnTo>
                        <a:pt x="609" y="2976"/>
                      </a:lnTo>
                      <a:lnTo>
                        <a:pt x="607" y="2976"/>
                      </a:lnTo>
                      <a:lnTo>
                        <a:pt x="602" y="2976"/>
                      </a:lnTo>
                      <a:lnTo>
                        <a:pt x="593" y="2976"/>
                      </a:lnTo>
                      <a:lnTo>
                        <a:pt x="586" y="2976"/>
                      </a:lnTo>
                      <a:lnTo>
                        <a:pt x="579" y="2976"/>
                      </a:lnTo>
                      <a:lnTo>
                        <a:pt x="576" y="2976"/>
                      </a:lnTo>
                      <a:lnTo>
                        <a:pt x="569" y="2976"/>
                      </a:lnTo>
                      <a:lnTo>
                        <a:pt x="567" y="2976"/>
                      </a:lnTo>
                      <a:lnTo>
                        <a:pt x="560" y="2976"/>
                      </a:lnTo>
                      <a:lnTo>
                        <a:pt x="555" y="2976"/>
                      </a:lnTo>
                      <a:lnTo>
                        <a:pt x="550" y="2976"/>
                      </a:lnTo>
                      <a:lnTo>
                        <a:pt x="546" y="2976"/>
                      </a:lnTo>
                      <a:lnTo>
                        <a:pt x="541" y="2976"/>
                      </a:lnTo>
                      <a:lnTo>
                        <a:pt x="538" y="2976"/>
                      </a:lnTo>
                      <a:lnTo>
                        <a:pt x="534" y="2976"/>
                      </a:lnTo>
                      <a:lnTo>
                        <a:pt x="531" y="2976"/>
                      </a:lnTo>
                      <a:lnTo>
                        <a:pt x="527" y="2976"/>
                      </a:lnTo>
                      <a:lnTo>
                        <a:pt x="524" y="2976"/>
                      </a:lnTo>
                      <a:lnTo>
                        <a:pt x="520" y="2976"/>
                      </a:lnTo>
                      <a:lnTo>
                        <a:pt x="515" y="2976"/>
                      </a:lnTo>
                      <a:lnTo>
                        <a:pt x="510" y="2976"/>
                      </a:lnTo>
                      <a:lnTo>
                        <a:pt x="508" y="2976"/>
                      </a:lnTo>
                      <a:lnTo>
                        <a:pt x="503" y="2976"/>
                      </a:lnTo>
                      <a:lnTo>
                        <a:pt x="498" y="2976"/>
                      </a:lnTo>
                      <a:lnTo>
                        <a:pt x="494" y="2976"/>
                      </a:lnTo>
                      <a:lnTo>
                        <a:pt x="491" y="2974"/>
                      </a:lnTo>
                      <a:lnTo>
                        <a:pt x="486" y="2974"/>
                      </a:lnTo>
                      <a:lnTo>
                        <a:pt x="482" y="2974"/>
                      </a:lnTo>
                      <a:lnTo>
                        <a:pt x="479" y="2974"/>
                      </a:lnTo>
                      <a:lnTo>
                        <a:pt x="470" y="2972"/>
                      </a:lnTo>
                      <a:lnTo>
                        <a:pt x="460" y="2972"/>
                      </a:lnTo>
                      <a:lnTo>
                        <a:pt x="453" y="2969"/>
                      </a:lnTo>
                      <a:lnTo>
                        <a:pt x="444" y="2967"/>
                      </a:lnTo>
                      <a:lnTo>
                        <a:pt x="435" y="2967"/>
                      </a:lnTo>
                      <a:lnTo>
                        <a:pt x="432" y="2965"/>
                      </a:lnTo>
                      <a:lnTo>
                        <a:pt x="425" y="2962"/>
                      </a:lnTo>
                      <a:lnTo>
                        <a:pt x="416" y="2960"/>
                      </a:lnTo>
                      <a:lnTo>
                        <a:pt x="411" y="2957"/>
                      </a:lnTo>
                      <a:lnTo>
                        <a:pt x="404" y="2957"/>
                      </a:lnTo>
                      <a:lnTo>
                        <a:pt x="401" y="2955"/>
                      </a:lnTo>
                      <a:lnTo>
                        <a:pt x="392" y="2953"/>
                      </a:lnTo>
                      <a:lnTo>
                        <a:pt x="387" y="2950"/>
                      </a:lnTo>
                      <a:lnTo>
                        <a:pt x="383" y="2948"/>
                      </a:lnTo>
                      <a:lnTo>
                        <a:pt x="380" y="2948"/>
                      </a:lnTo>
                      <a:lnTo>
                        <a:pt x="378" y="2946"/>
                      </a:lnTo>
                      <a:lnTo>
                        <a:pt x="375" y="2946"/>
                      </a:lnTo>
                      <a:lnTo>
                        <a:pt x="371" y="2946"/>
                      </a:lnTo>
                      <a:lnTo>
                        <a:pt x="366" y="2943"/>
                      </a:lnTo>
                      <a:lnTo>
                        <a:pt x="364" y="2943"/>
                      </a:lnTo>
                      <a:lnTo>
                        <a:pt x="357" y="2941"/>
                      </a:lnTo>
                      <a:lnTo>
                        <a:pt x="352" y="2941"/>
                      </a:lnTo>
                      <a:lnTo>
                        <a:pt x="347" y="2939"/>
                      </a:lnTo>
                      <a:lnTo>
                        <a:pt x="340" y="2939"/>
                      </a:lnTo>
                      <a:lnTo>
                        <a:pt x="335" y="2939"/>
                      </a:lnTo>
                      <a:lnTo>
                        <a:pt x="328" y="2936"/>
                      </a:lnTo>
                      <a:lnTo>
                        <a:pt x="323" y="2936"/>
                      </a:lnTo>
                      <a:lnTo>
                        <a:pt x="321" y="2936"/>
                      </a:lnTo>
                      <a:lnTo>
                        <a:pt x="316" y="2936"/>
                      </a:lnTo>
                      <a:lnTo>
                        <a:pt x="312" y="2936"/>
                      </a:lnTo>
                      <a:lnTo>
                        <a:pt x="305" y="2936"/>
                      </a:lnTo>
                      <a:lnTo>
                        <a:pt x="302" y="2936"/>
                      </a:lnTo>
                      <a:lnTo>
                        <a:pt x="295" y="2936"/>
                      </a:lnTo>
                      <a:lnTo>
                        <a:pt x="290" y="2936"/>
                      </a:lnTo>
                      <a:lnTo>
                        <a:pt x="288" y="2936"/>
                      </a:lnTo>
                      <a:lnTo>
                        <a:pt x="283" y="2936"/>
                      </a:lnTo>
                      <a:lnTo>
                        <a:pt x="279" y="2936"/>
                      </a:lnTo>
                      <a:lnTo>
                        <a:pt x="276" y="2936"/>
                      </a:lnTo>
                      <a:lnTo>
                        <a:pt x="274" y="2936"/>
                      </a:lnTo>
                      <a:lnTo>
                        <a:pt x="269" y="2936"/>
                      </a:lnTo>
                      <a:lnTo>
                        <a:pt x="267" y="2936"/>
                      </a:lnTo>
                      <a:lnTo>
                        <a:pt x="264" y="2936"/>
                      </a:lnTo>
                      <a:lnTo>
                        <a:pt x="260" y="2936"/>
                      </a:lnTo>
                      <a:lnTo>
                        <a:pt x="255" y="2936"/>
                      </a:lnTo>
                      <a:lnTo>
                        <a:pt x="248" y="2936"/>
                      </a:lnTo>
                      <a:lnTo>
                        <a:pt x="243" y="2936"/>
                      </a:lnTo>
                      <a:lnTo>
                        <a:pt x="241" y="2936"/>
                      </a:lnTo>
                      <a:lnTo>
                        <a:pt x="236" y="2934"/>
                      </a:lnTo>
                      <a:lnTo>
                        <a:pt x="229" y="2934"/>
                      </a:lnTo>
                      <a:lnTo>
                        <a:pt x="222" y="2932"/>
                      </a:lnTo>
                      <a:lnTo>
                        <a:pt x="220" y="2932"/>
                      </a:lnTo>
                      <a:lnTo>
                        <a:pt x="212" y="2929"/>
                      </a:lnTo>
                      <a:lnTo>
                        <a:pt x="210" y="2927"/>
                      </a:lnTo>
                      <a:lnTo>
                        <a:pt x="208" y="2927"/>
                      </a:lnTo>
                      <a:lnTo>
                        <a:pt x="203" y="2924"/>
                      </a:lnTo>
                      <a:lnTo>
                        <a:pt x="196" y="2922"/>
                      </a:lnTo>
                      <a:lnTo>
                        <a:pt x="191" y="2920"/>
                      </a:lnTo>
                      <a:lnTo>
                        <a:pt x="186" y="2917"/>
                      </a:lnTo>
                      <a:lnTo>
                        <a:pt x="184" y="2917"/>
                      </a:lnTo>
                      <a:lnTo>
                        <a:pt x="179" y="2915"/>
                      </a:lnTo>
                      <a:lnTo>
                        <a:pt x="175" y="2915"/>
                      </a:lnTo>
                      <a:lnTo>
                        <a:pt x="170" y="2913"/>
                      </a:lnTo>
                      <a:lnTo>
                        <a:pt x="165" y="2910"/>
                      </a:lnTo>
                      <a:lnTo>
                        <a:pt x="163" y="2910"/>
                      </a:lnTo>
                      <a:lnTo>
                        <a:pt x="156" y="2908"/>
                      </a:lnTo>
                      <a:lnTo>
                        <a:pt x="153" y="2906"/>
                      </a:lnTo>
                      <a:lnTo>
                        <a:pt x="149" y="2903"/>
                      </a:lnTo>
                      <a:lnTo>
                        <a:pt x="144" y="2903"/>
                      </a:lnTo>
                      <a:lnTo>
                        <a:pt x="137" y="2901"/>
                      </a:lnTo>
                      <a:lnTo>
                        <a:pt x="130" y="2898"/>
                      </a:lnTo>
                      <a:lnTo>
                        <a:pt x="125" y="2896"/>
                      </a:lnTo>
                      <a:lnTo>
                        <a:pt x="120" y="2894"/>
                      </a:lnTo>
                      <a:lnTo>
                        <a:pt x="116" y="2894"/>
                      </a:lnTo>
                      <a:lnTo>
                        <a:pt x="111" y="2891"/>
                      </a:lnTo>
                      <a:lnTo>
                        <a:pt x="109" y="2891"/>
                      </a:lnTo>
                      <a:lnTo>
                        <a:pt x="104" y="2889"/>
                      </a:lnTo>
                      <a:lnTo>
                        <a:pt x="101" y="2889"/>
                      </a:lnTo>
                      <a:lnTo>
                        <a:pt x="94" y="2889"/>
                      </a:lnTo>
                      <a:lnTo>
                        <a:pt x="94" y="2887"/>
                      </a:lnTo>
                      <a:lnTo>
                        <a:pt x="90" y="2887"/>
                      </a:lnTo>
                      <a:lnTo>
                        <a:pt x="85" y="2884"/>
                      </a:lnTo>
                      <a:lnTo>
                        <a:pt x="80" y="2884"/>
                      </a:lnTo>
                      <a:lnTo>
                        <a:pt x="75" y="2882"/>
                      </a:lnTo>
                      <a:lnTo>
                        <a:pt x="71" y="2882"/>
                      </a:lnTo>
                      <a:lnTo>
                        <a:pt x="66" y="2880"/>
                      </a:lnTo>
                      <a:lnTo>
                        <a:pt x="61" y="2880"/>
                      </a:lnTo>
                      <a:lnTo>
                        <a:pt x="59" y="2877"/>
                      </a:lnTo>
                      <a:lnTo>
                        <a:pt x="54" y="2877"/>
                      </a:lnTo>
                      <a:lnTo>
                        <a:pt x="47" y="2877"/>
                      </a:lnTo>
                      <a:lnTo>
                        <a:pt x="42" y="2875"/>
                      </a:lnTo>
                      <a:lnTo>
                        <a:pt x="38" y="2875"/>
                      </a:lnTo>
                      <a:lnTo>
                        <a:pt x="38" y="2875"/>
                      </a:lnTo>
                      <a:lnTo>
                        <a:pt x="35" y="2875"/>
                      </a:lnTo>
                      <a:lnTo>
                        <a:pt x="31" y="2875"/>
                      </a:lnTo>
                      <a:lnTo>
                        <a:pt x="26" y="2875"/>
                      </a:lnTo>
                      <a:lnTo>
                        <a:pt x="21" y="2875"/>
                      </a:lnTo>
                      <a:lnTo>
                        <a:pt x="12" y="2875"/>
                      </a:lnTo>
                      <a:lnTo>
                        <a:pt x="5" y="2875"/>
                      </a:lnTo>
                      <a:lnTo>
                        <a:pt x="5" y="2880"/>
                      </a:lnTo>
                      <a:lnTo>
                        <a:pt x="5" y="2875"/>
                      </a:lnTo>
                      <a:lnTo>
                        <a:pt x="5" y="2863"/>
                      </a:lnTo>
                      <a:lnTo>
                        <a:pt x="5" y="2828"/>
                      </a:lnTo>
                      <a:lnTo>
                        <a:pt x="5" y="2797"/>
                      </a:lnTo>
                      <a:lnTo>
                        <a:pt x="7" y="2735"/>
                      </a:lnTo>
                      <a:lnTo>
                        <a:pt x="7" y="2709"/>
                      </a:lnTo>
                      <a:lnTo>
                        <a:pt x="7" y="2672"/>
                      </a:lnTo>
                      <a:lnTo>
                        <a:pt x="7" y="2669"/>
                      </a:lnTo>
                      <a:lnTo>
                        <a:pt x="7" y="2667"/>
                      </a:lnTo>
                      <a:lnTo>
                        <a:pt x="9" y="2667"/>
                      </a:lnTo>
                      <a:lnTo>
                        <a:pt x="12" y="2667"/>
                      </a:lnTo>
                      <a:lnTo>
                        <a:pt x="14" y="2667"/>
                      </a:lnTo>
                      <a:lnTo>
                        <a:pt x="16" y="2665"/>
                      </a:lnTo>
                      <a:lnTo>
                        <a:pt x="19" y="2662"/>
                      </a:lnTo>
                      <a:lnTo>
                        <a:pt x="21" y="2662"/>
                      </a:lnTo>
                      <a:lnTo>
                        <a:pt x="21" y="2662"/>
                      </a:lnTo>
                      <a:lnTo>
                        <a:pt x="24" y="2662"/>
                      </a:lnTo>
                      <a:lnTo>
                        <a:pt x="26" y="2662"/>
                      </a:lnTo>
                      <a:lnTo>
                        <a:pt x="28" y="2662"/>
                      </a:lnTo>
                      <a:lnTo>
                        <a:pt x="31" y="2662"/>
                      </a:lnTo>
                      <a:lnTo>
                        <a:pt x="31" y="2660"/>
                      </a:lnTo>
                      <a:lnTo>
                        <a:pt x="33" y="2660"/>
                      </a:lnTo>
                      <a:lnTo>
                        <a:pt x="35" y="2660"/>
                      </a:lnTo>
                      <a:lnTo>
                        <a:pt x="38" y="2660"/>
                      </a:lnTo>
                      <a:lnTo>
                        <a:pt x="38" y="2660"/>
                      </a:lnTo>
                      <a:lnTo>
                        <a:pt x="38" y="2657"/>
                      </a:lnTo>
                      <a:lnTo>
                        <a:pt x="40" y="2657"/>
                      </a:lnTo>
                      <a:lnTo>
                        <a:pt x="42" y="2657"/>
                      </a:lnTo>
                      <a:lnTo>
                        <a:pt x="45" y="2657"/>
                      </a:lnTo>
                      <a:lnTo>
                        <a:pt x="47" y="2657"/>
                      </a:lnTo>
                      <a:lnTo>
                        <a:pt x="49" y="2657"/>
                      </a:lnTo>
                      <a:lnTo>
                        <a:pt x="52" y="2657"/>
                      </a:lnTo>
                      <a:lnTo>
                        <a:pt x="54" y="2657"/>
                      </a:lnTo>
                      <a:lnTo>
                        <a:pt x="57" y="2657"/>
                      </a:lnTo>
                      <a:lnTo>
                        <a:pt x="57" y="2655"/>
                      </a:lnTo>
                      <a:lnTo>
                        <a:pt x="57" y="2653"/>
                      </a:lnTo>
                      <a:lnTo>
                        <a:pt x="57" y="2650"/>
                      </a:lnTo>
                      <a:lnTo>
                        <a:pt x="57" y="2648"/>
                      </a:lnTo>
                      <a:lnTo>
                        <a:pt x="57" y="2646"/>
                      </a:lnTo>
                      <a:lnTo>
                        <a:pt x="57" y="2643"/>
                      </a:lnTo>
                      <a:lnTo>
                        <a:pt x="57" y="2641"/>
                      </a:lnTo>
                      <a:lnTo>
                        <a:pt x="59" y="2641"/>
                      </a:lnTo>
                      <a:lnTo>
                        <a:pt x="59" y="2639"/>
                      </a:lnTo>
                      <a:lnTo>
                        <a:pt x="59" y="2636"/>
                      </a:lnTo>
                      <a:lnTo>
                        <a:pt x="59" y="2634"/>
                      </a:lnTo>
                      <a:lnTo>
                        <a:pt x="59" y="2631"/>
                      </a:lnTo>
                      <a:lnTo>
                        <a:pt x="59" y="2629"/>
                      </a:lnTo>
                      <a:lnTo>
                        <a:pt x="61" y="2629"/>
                      </a:lnTo>
                      <a:lnTo>
                        <a:pt x="61" y="2627"/>
                      </a:lnTo>
                      <a:lnTo>
                        <a:pt x="61" y="2624"/>
                      </a:lnTo>
                      <a:lnTo>
                        <a:pt x="64" y="2624"/>
                      </a:lnTo>
                      <a:lnTo>
                        <a:pt x="64" y="2622"/>
                      </a:lnTo>
                      <a:lnTo>
                        <a:pt x="64" y="2620"/>
                      </a:lnTo>
                      <a:lnTo>
                        <a:pt x="64" y="2617"/>
                      </a:lnTo>
                      <a:lnTo>
                        <a:pt x="66" y="2617"/>
                      </a:lnTo>
                      <a:lnTo>
                        <a:pt x="66" y="2615"/>
                      </a:lnTo>
                      <a:lnTo>
                        <a:pt x="68" y="2615"/>
                      </a:lnTo>
                      <a:lnTo>
                        <a:pt x="68" y="2613"/>
                      </a:lnTo>
                      <a:lnTo>
                        <a:pt x="68" y="2610"/>
                      </a:lnTo>
                      <a:lnTo>
                        <a:pt x="71" y="2610"/>
                      </a:lnTo>
                      <a:lnTo>
                        <a:pt x="71" y="2608"/>
                      </a:lnTo>
                      <a:lnTo>
                        <a:pt x="71" y="2605"/>
                      </a:lnTo>
                      <a:lnTo>
                        <a:pt x="71" y="2605"/>
                      </a:lnTo>
                      <a:lnTo>
                        <a:pt x="71" y="2603"/>
                      </a:lnTo>
                      <a:lnTo>
                        <a:pt x="71" y="2601"/>
                      </a:lnTo>
                      <a:lnTo>
                        <a:pt x="71" y="2598"/>
                      </a:lnTo>
                      <a:lnTo>
                        <a:pt x="68" y="2598"/>
                      </a:lnTo>
                      <a:lnTo>
                        <a:pt x="68" y="2596"/>
                      </a:lnTo>
                      <a:lnTo>
                        <a:pt x="68" y="2594"/>
                      </a:lnTo>
                      <a:lnTo>
                        <a:pt x="68" y="2591"/>
                      </a:lnTo>
                      <a:lnTo>
                        <a:pt x="68" y="2589"/>
                      </a:lnTo>
                      <a:lnTo>
                        <a:pt x="68" y="2587"/>
                      </a:lnTo>
                      <a:lnTo>
                        <a:pt x="66" y="2587"/>
                      </a:lnTo>
                      <a:lnTo>
                        <a:pt x="66" y="2584"/>
                      </a:lnTo>
                      <a:lnTo>
                        <a:pt x="66" y="2582"/>
                      </a:lnTo>
                      <a:lnTo>
                        <a:pt x="66" y="2580"/>
                      </a:lnTo>
                      <a:lnTo>
                        <a:pt x="64" y="2580"/>
                      </a:lnTo>
                      <a:lnTo>
                        <a:pt x="64" y="2577"/>
                      </a:lnTo>
                      <a:lnTo>
                        <a:pt x="64" y="2575"/>
                      </a:lnTo>
                      <a:lnTo>
                        <a:pt x="64" y="2572"/>
                      </a:lnTo>
                      <a:lnTo>
                        <a:pt x="64" y="2570"/>
                      </a:lnTo>
                      <a:lnTo>
                        <a:pt x="64" y="2568"/>
                      </a:lnTo>
                      <a:lnTo>
                        <a:pt x="64" y="2565"/>
                      </a:lnTo>
                      <a:lnTo>
                        <a:pt x="64" y="2563"/>
                      </a:lnTo>
                      <a:lnTo>
                        <a:pt x="64" y="2561"/>
                      </a:lnTo>
                      <a:lnTo>
                        <a:pt x="64" y="2558"/>
                      </a:lnTo>
                      <a:lnTo>
                        <a:pt x="64" y="2556"/>
                      </a:lnTo>
                      <a:lnTo>
                        <a:pt x="64" y="2554"/>
                      </a:lnTo>
                      <a:lnTo>
                        <a:pt x="64" y="2551"/>
                      </a:lnTo>
                      <a:lnTo>
                        <a:pt x="64" y="2549"/>
                      </a:lnTo>
                      <a:lnTo>
                        <a:pt x="66" y="2549"/>
                      </a:lnTo>
                      <a:lnTo>
                        <a:pt x="66" y="2549"/>
                      </a:lnTo>
                      <a:lnTo>
                        <a:pt x="66" y="2546"/>
                      </a:lnTo>
                      <a:lnTo>
                        <a:pt x="66" y="2544"/>
                      </a:lnTo>
                      <a:lnTo>
                        <a:pt x="66" y="2542"/>
                      </a:lnTo>
                      <a:lnTo>
                        <a:pt x="66" y="2539"/>
                      </a:lnTo>
                      <a:lnTo>
                        <a:pt x="66" y="2537"/>
                      </a:lnTo>
                      <a:lnTo>
                        <a:pt x="66" y="2535"/>
                      </a:lnTo>
                      <a:lnTo>
                        <a:pt x="68" y="2535"/>
                      </a:lnTo>
                      <a:lnTo>
                        <a:pt x="68" y="2532"/>
                      </a:lnTo>
                      <a:lnTo>
                        <a:pt x="68" y="2530"/>
                      </a:lnTo>
                      <a:lnTo>
                        <a:pt x="71" y="2530"/>
                      </a:lnTo>
                      <a:lnTo>
                        <a:pt x="71" y="2528"/>
                      </a:lnTo>
                      <a:lnTo>
                        <a:pt x="73" y="2528"/>
                      </a:lnTo>
                      <a:lnTo>
                        <a:pt x="73" y="2525"/>
                      </a:lnTo>
                      <a:lnTo>
                        <a:pt x="73" y="2523"/>
                      </a:lnTo>
                      <a:lnTo>
                        <a:pt x="75" y="2523"/>
                      </a:lnTo>
                      <a:lnTo>
                        <a:pt x="75" y="2520"/>
                      </a:lnTo>
                      <a:lnTo>
                        <a:pt x="78" y="2520"/>
                      </a:lnTo>
                      <a:lnTo>
                        <a:pt x="78" y="2518"/>
                      </a:lnTo>
                      <a:lnTo>
                        <a:pt x="80" y="2518"/>
                      </a:lnTo>
                      <a:lnTo>
                        <a:pt x="80" y="2516"/>
                      </a:lnTo>
                      <a:lnTo>
                        <a:pt x="83" y="2516"/>
                      </a:lnTo>
                      <a:lnTo>
                        <a:pt x="85" y="2516"/>
                      </a:lnTo>
                      <a:lnTo>
                        <a:pt x="87" y="2516"/>
                      </a:lnTo>
                      <a:lnTo>
                        <a:pt x="87" y="2513"/>
                      </a:lnTo>
                      <a:lnTo>
                        <a:pt x="90" y="2513"/>
                      </a:lnTo>
                      <a:lnTo>
                        <a:pt x="92" y="2513"/>
                      </a:lnTo>
                      <a:lnTo>
                        <a:pt x="94" y="2513"/>
                      </a:lnTo>
                      <a:lnTo>
                        <a:pt x="94" y="2511"/>
                      </a:lnTo>
                      <a:lnTo>
                        <a:pt x="94" y="2511"/>
                      </a:lnTo>
                      <a:lnTo>
                        <a:pt x="94" y="2509"/>
                      </a:lnTo>
                      <a:lnTo>
                        <a:pt x="97" y="2509"/>
                      </a:lnTo>
                      <a:lnTo>
                        <a:pt x="97" y="2506"/>
                      </a:lnTo>
                      <a:lnTo>
                        <a:pt x="99" y="2506"/>
                      </a:lnTo>
                      <a:lnTo>
                        <a:pt x="99" y="2504"/>
                      </a:lnTo>
                      <a:lnTo>
                        <a:pt x="101" y="2502"/>
                      </a:lnTo>
                      <a:lnTo>
                        <a:pt x="104" y="2502"/>
                      </a:lnTo>
                      <a:lnTo>
                        <a:pt x="104" y="2499"/>
                      </a:lnTo>
                      <a:lnTo>
                        <a:pt x="104" y="2497"/>
                      </a:lnTo>
                      <a:lnTo>
                        <a:pt x="101" y="2497"/>
                      </a:lnTo>
                      <a:lnTo>
                        <a:pt x="104" y="2497"/>
                      </a:lnTo>
                      <a:lnTo>
                        <a:pt x="104" y="2494"/>
                      </a:lnTo>
                      <a:lnTo>
                        <a:pt x="104" y="2494"/>
                      </a:lnTo>
                      <a:lnTo>
                        <a:pt x="104" y="2492"/>
                      </a:lnTo>
                      <a:lnTo>
                        <a:pt x="106" y="2492"/>
                      </a:lnTo>
                      <a:lnTo>
                        <a:pt x="106" y="2490"/>
                      </a:lnTo>
                      <a:lnTo>
                        <a:pt x="106" y="2487"/>
                      </a:lnTo>
                      <a:lnTo>
                        <a:pt x="106" y="2485"/>
                      </a:lnTo>
                      <a:lnTo>
                        <a:pt x="106" y="2483"/>
                      </a:lnTo>
                      <a:lnTo>
                        <a:pt x="104" y="2483"/>
                      </a:lnTo>
                      <a:lnTo>
                        <a:pt x="104" y="2480"/>
                      </a:lnTo>
                      <a:lnTo>
                        <a:pt x="104" y="2478"/>
                      </a:lnTo>
                      <a:lnTo>
                        <a:pt x="104" y="2476"/>
                      </a:lnTo>
                      <a:lnTo>
                        <a:pt x="101" y="2476"/>
                      </a:lnTo>
                      <a:lnTo>
                        <a:pt x="101" y="2473"/>
                      </a:lnTo>
                      <a:lnTo>
                        <a:pt x="99" y="2473"/>
                      </a:lnTo>
                      <a:lnTo>
                        <a:pt x="99" y="2471"/>
                      </a:lnTo>
                      <a:lnTo>
                        <a:pt x="97" y="2471"/>
                      </a:lnTo>
                      <a:lnTo>
                        <a:pt x="97" y="2468"/>
                      </a:lnTo>
                      <a:lnTo>
                        <a:pt x="94" y="2468"/>
                      </a:lnTo>
                      <a:lnTo>
                        <a:pt x="94" y="2466"/>
                      </a:lnTo>
                      <a:lnTo>
                        <a:pt x="94" y="2464"/>
                      </a:lnTo>
                      <a:lnTo>
                        <a:pt x="94" y="2464"/>
                      </a:lnTo>
                      <a:lnTo>
                        <a:pt x="94" y="2461"/>
                      </a:lnTo>
                      <a:lnTo>
                        <a:pt x="92" y="2461"/>
                      </a:lnTo>
                      <a:lnTo>
                        <a:pt x="92" y="2459"/>
                      </a:lnTo>
                      <a:lnTo>
                        <a:pt x="92" y="2457"/>
                      </a:lnTo>
                      <a:lnTo>
                        <a:pt x="90" y="2457"/>
                      </a:lnTo>
                      <a:lnTo>
                        <a:pt x="90" y="2454"/>
                      </a:lnTo>
                      <a:lnTo>
                        <a:pt x="87" y="2454"/>
                      </a:lnTo>
                      <a:lnTo>
                        <a:pt x="87" y="2452"/>
                      </a:lnTo>
                      <a:lnTo>
                        <a:pt x="85" y="2452"/>
                      </a:lnTo>
                      <a:lnTo>
                        <a:pt x="85" y="2450"/>
                      </a:lnTo>
                      <a:lnTo>
                        <a:pt x="83" y="2450"/>
                      </a:lnTo>
                      <a:lnTo>
                        <a:pt x="83" y="2447"/>
                      </a:lnTo>
                      <a:lnTo>
                        <a:pt x="80" y="2447"/>
                      </a:lnTo>
                      <a:lnTo>
                        <a:pt x="80" y="2445"/>
                      </a:lnTo>
                      <a:lnTo>
                        <a:pt x="78" y="2445"/>
                      </a:lnTo>
                      <a:lnTo>
                        <a:pt x="78" y="2442"/>
                      </a:lnTo>
                      <a:lnTo>
                        <a:pt x="75" y="2442"/>
                      </a:lnTo>
                      <a:lnTo>
                        <a:pt x="75" y="2440"/>
                      </a:lnTo>
                      <a:lnTo>
                        <a:pt x="73" y="2440"/>
                      </a:lnTo>
                      <a:lnTo>
                        <a:pt x="73" y="2438"/>
                      </a:lnTo>
                      <a:lnTo>
                        <a:pt x="71" y="2438"/>
                      </a:lnTo>
                      <a:lnTo>
                        <a:pt x="71" y="2435"/>
                      </a:lnTo>
                      <a:lnTo>
                        <a:pt x="68" y="2435"/>
                      </a:lnTo>
                      <a:lnTo>
                        <a:pt x="68" y="2433"/>
                      </a:lnTo>
                      <a:lnTo>
                        <a:pt x="66" y="2433"/>
                      </a:lnTo>
                      <a:lnTo>
                        <a:pt x="66" y="2431"/>
                      </a:lnTo>
                      <a:lnTo>
                        <a:pt x="64" y="2431"/>
                      </a:lnTo>
                      <a:lnTo>
                        <a:pt x="61" y="2431"/>
                      </a:lnTo>
                      <a:lnTo>
                        <a:pt x="61" y="2428"/>
                      </a:lnTo>
                      <a:lnTo>
                        <a:pt x="59" y="2428"/>
                      </a:lnTo>
                      <a:lnTo>
                        <a:pt x="59" y="2426"/>
                      </a:lnTo>
                      <a:lnTo>
                        <a:pt x="59" y="2424"/>
                      </a:lnTo>
                      <a:lnTo>
                        <a:pt x="57" y="2424"/>
                      </a:lnTo>
                      <a:lnTo>
                        <a:pt x="57" y="2421"/>
                      </a:lnTo>
                      <a:lnTo>
                        <a:pt x="54" y="2421"/>
                      </a:lnTo>
                      <a:lnTo>
                        <a:pt x="54" y="2419"/>
                      </a:lnTo>
                      <a:lnTo>
                        <a:pt x="52" y="2419"/>
                      </a:lnTo>
                      <a:lnTo>
                        <a:pt x="52" y="2417"/>
                      </a:lnTo>
                      <a:lnTo>
                        <a:pt x="49" y="2417"/>
                      </a:lnTo>
                      <a:lnTo>
                        <a:pt x="49" y="2414"/>
                      </a:lnTo>
                      <a:lnTo>
                        <a:pt x="47" y="2414"/>
                      </a:lnTo>
                      <a:lnTo>
                        <a:pt x="47" y="2412"/>
                      </a:lnTo>
                      <a:lnTo>
                        <a:pt x="45" y="2412"/>
                      </a:lnTo>
                      <a:lnTo>
                        <a:pt x="45" y="2409"/>
                      </a:lnTo>
                      <a:lnTo>
                        <a:pt x="42" y="2409"/>
                      </a:lnTo>
                      <a:lnTo>
                        <a:pt x="42" y="2407"/>
                      </a:lnTo>
                      <a:lnTo>
                        <a:pt x="40" y="2407"/>
                      </a:lnTo>
                      <a:lnTo>
                        <a:pt x="38" y="2407"/>
                      </a:lnTo>
                      <a:lnTo>
                        <a:pt x="38" y="2405"/>
                      </a:lnTo>
                      <a:lnTo>
                        <a:pt x="38" y="2405"/>
                      </a:lnTo>
                      <a:lnTo>
                        <a:pt x="35" y="2402"/>
                      </a:lnTo>
                      <a:lnTo>
                        <a:pt x="33" y="2402"/>
                      </a:lnTo>
                      <a:lnTo>
                        <a:pt x="33" y="2400"/>
                      </a:lnTo>
                      <a:lnTo>
                        <a:pt x="31" y="2400"/>
                      </a:lnTo>
                      <a:lnTo>
                        <a:pt x="28" y="2400"/>
                      </a:lnTo>
                      <a:lnTo>
                        <a:pt x="28" y="2398"/>
                      </a:lnTo>
                      <a:lnTo>
                        <a:pt x="26" y="2398"/>
                      </a:lnTo>
                      <a:lnTo>
                        <a:pt x="24" y="2398"/>
                      </a:lnTo>
                      <a:lnTo>
                        <a:pt x="21" y="2398"/>
                      </a:lnTo>
                      <a:lnTo>
                        <a:pt x="21" y="2395"/>
                      </a:lnTo>
                      <a:lnTo>
                        <a:pt x="19" y="2395"/>
                      </a:lnTo>
                      <a:lnTo>
                        <a:pt x="19" y="2393"/>
                      </a:lnTo>
                      <a:lnTo>
                        <a:pt x="16" y="2393"/>
                      </a:lnTo>
                      <a:lnTo>
                        <a:pt x="16" y="2391"/>
                      </a:lnTo>
                      <a:lnTo>
                        <a:pt x="14" y="2391"/>
                      </a:lnTo>
                      <a:lnTo>
                        <a:pt x="12" y="2391"/>
                      </a:lnTo>
                      <a:lnTo>
                        <a:pt x="12" y="2388"/>
                      </a:lnTo>
                      <a:lnTo>
                        <a:pt x="9" y="2388"/>
                      </a:lnTo>
                      <a:lnTo>
                        <a:pt x="9" y="2391"/>
                      </a:lnTo>
                      <a:lnTo>
                        <a:pt x="9" y="2388"/>
                      </a:lnTo>
                      <a:lnTo>
                        <a:pt x="9" y="2386"/>
                      </a:lnTo>
                      <a:lnTo>
                        <a:pt x="9" y="2383"/>
                      </a:lnTo>
                      <a:lnTo>
                        <a:pt x="9" y="2381"/>
                      </a:lnTo>
                      <a:lnTo>
                        <a:pt x="9" y="2350"/>
                      </a:lnTo>
                      <a:lnTo>
                        <a:pt x="12" y="2199"/>
                      </a:lnTo>
                      <a:lnTo>
                        <a:pt x="12" y="2173"/>
                      </a:lnTo>
                      <a:lnTo>
                        <a:pt x="7" y="2015"/>
                      </a:lnTo>
                      <a:lnTo>
                        <a:pt x="5" y="1835"/>
                      </a:lnTo>
                      <a:lnTo>
                        <a:pt x="2" y="1651"/>
                      </a:lnTo>
                      <a:lnTo>
                        <a:pt x="0" y="1474"/>
                      </a:lnTo>
                      <a:lnTo>
                        <a:pt x="0" y="1441"/>
                      </a:lnTo>
                      <a:lnTo>
                        <a:pt x="0" y="1349"/>
                      </a:lnTo>
                      <a:lnTo>
                        <a:pt x="0" y="1292"/>
                      </a:lnTo>
                      <a:lnTo>
                        <a:pt x="0" y="1271"/>
                      </a:lnTo>
                      <a:lnTo>
                        <a:pt x="0" y="1254"/>
                      </a:lnTo>
                      <a:lnTo>
                        <a:pt x="0" y="1167"/>
                      </a:lnTo>
                      <a:lnTo>
                        <a:pt x="0" y="1077"/>
                      </a:lnTo>
                      <a:lnTo>
                        <a:pt x="2" y="987"/>
                      </a:lnTo>
                      <a:lnTo>
                        <a:pt x="2" y="935"/>
                      </a:lnTo>
                      <a:lnTo>
                        <a:pt x="2" y="897"/>
                      </a:lnTo>
                      <a:lnTo>
                        <a:pt x="2" y="853"/>
                      </a:lnTo>
                      <a:lnTo>
                        <a:pt x="2" y="845"/>
                      </a:lnTo>
                      <a:lnTo>
                        <a:pt x="2" y="805"/>
                      </a:lnTo>
                      <a:lnTo>
                        <a:pt x="2" y="763"/>
                      </a:lnTo>
                      <a:lnTo>
                        <a:pt x="2" y="718"/>
                      </a:lnTo>
                      <a:lnTo>
                        <a:pt x="2" y="673"/>
                      </a:lnTo>
                      <a:lnTo>
                        <a:pt x="2" y="626"/>
                      </a:lnTo>
                      <a:lnTo>
                        <a:pt x="2" y="581"/>
                      </a:lnTo>
                      <a:lnTo>
                        <a:pt x="2" y="574"/>
                      </a:lnTo>
                      <a:lnTo>
                        <a:pt x="2" y="538"/>
                      </a:lnTo>
                      <a:lnTo>
                        <a:pt x="5" y="493"/>
                      </a:lnTo>
                      <a:lnTo>
                        <a:pt x="5" y="484"/>
                      </a:lnTo>
                      <a:lnTo>
                        <a:pt x="5" y="458"/>
                      </a:lnTo>
                      <a:lnTo>
                        <a:pt x="5" y="449"/>
                      </a:lnTo>
                      <a:lnTo>
                        <a:pt x="5" y="401"/>
                      </a:lnTo>
                      <a:lnTo>
                        <a:pt x="5" y="399"/>
                      </a:lnTo>
                      <a:lnTo>
                        <a:pt x="5" y="356"/>
                      </a:lnTo>
                      <a:lnTo>
                        <a:pt x="5" y="236"/>
                      </a:lnTo>
                      <a:lnTo>
                        <a:pt x="7" y="236"/>
                      </a:lnTo>
                      <a:lnTo>
                        <a:pt x="7" y="234"/>
                      </a:lnTo>
                      <a:lnTo>
                        <a:pt x="9" y="231"/>
                      </a:lnTo>
                      <a:lnTo>
                        <a:pt x="9" y="229"/>
                      </a:lnTo>
                      <a:lnTo>
                        <a:pt x="12" y="229"/>
                      </a:lnTo>
                      <a:lnTo>
                        <a:pt x="12" y="227"/>
                      </a:lnTo>
                      <a:lnTo>
                        <a:pt x="14" y="224"/>
                      </a:lnTo>
                      <a:lnTo>
                        <a:pt x="14" y="222"/>
                      </a:lnTo>
                      <a:lnTo>
                        <a:pt x="16" y="219"/>
                      </a:lnTo>
                      <a:lnTo>
                        <a:pt x="16" y="217"/>
                      </a:lnTo>
                      <a:lnTo>
                        <a:pt x="16" y="215"/>
                      </a:lnTo>
                      <a:lnTo>
                        <a:pt x="19" y="212"/>
                      </a:lnTo>
                      <a:lnTo>
                        <a:pt x="19" y="210"/>
                      </a:lnTo>
                      <a:lnTo>
                        <a:pt x="21" y="210"/>
                      </a:lnTo>
                      <a:lnTo>
                        <a:pt x="21" y="208"/>
                      </a:lnTo>
                      <a:lnTo>
                        <a:pt x="24" y="205"/>
                      </a:lnTo>
                      <a:lnTo>
                        <a:pt x="24" y="203"/>
                      </a:lnTo>
                      <a:lnTo>
                        <a:pt x="24" y="201"/>
                      </a:lnTo>
                      <a:lnTo>
                        <a:pt x="26" y="201"/>
                      </a:lnTo>
                      <a:lnTo>
                        <a:pt x="28" y="198"/>
                      </a:lnTo>
                      <a:lnTo>
                        <a:pt x="28" y="196"/>
                      </a:lnTo>
                      <a:lnTo>
                        <a:pt x="31" y="196"/>
                      </a:lnTo>
                      <a:lnTo>
                        <a:pt x="33" y="196"/>
                      </a:lnTo>
                      <a:lnTo>
                        <a:pt x="33" y="198"/>
                      </a:lnTo>
                      <a:lnTo>
                        <a:pt x="33" y="201"/>
                      </a:lnTo>
                      <a:lnTo>
                        <a:pt x="33" y="203"/>
                      </a:lnTo>
                      <a:lnTo>
                        <a:pt x="35" y="205"/>
                      </a:lnTo>
                      <a:lnTo>
                        <a:pt x="35" y="208"/>
                      </a:lnTo>
                      <a:lnTo>
                        <a:pt x="38" y="208"/>
                      </a:lnTo>
                      <a:lnTo>
                        <a:pt x="38" y="210"/>
                      </a:lnTo>
                      <a:lnTo>
                        <a:pt x="40" y="212"/>
                      </a:lnTo>
                      <a:lnTo>
                        <a:pt x="42" y="215"/>
                      </a:lnTo>
                      <a:lnTo>
                        <a:pt x="45" y="215"/>
                      </a:lnTo>
                      <a:lnTo>
                        <a:pt x="45" y="217"/>
                      </a:lnTo>
                      <a:lnTo>
                        <a:pt x="47" y="217"/>
                      </a:lnTo>
                      <a:lnTo>
                        <a:pt x="49" y="219"/>
                      </a:lnTo>
                      <a:lnTo>
                        <a:pt x="52" y="222"/>
                      </a:lnTo>
                      <a:lnTo>
                        <a:pt x="54" y="222"/>
                      </a:lnTo>
                      <a:lnTo>
                        <a:pt x="54" y="224"/>
                      </a:lnTo>
                      <a:lnTo>
                        <a:pt x="54" y="227"/>
                      </a:lnTo>
                      <a:lnTo>
                        <a:pt x="57" y="227"/>
                      </a:lnTo>
                      <a:lnTo>
                        <a:pt x="54" y="227"/>
                      </a:lnTo>
                      <a:lnTo>
                        <a:pt x="54" y="229"/>
                      </a:lnTo>
                      <a:lnTo>
                        <a:pt x="52" y="229"/>
                      </a:lnTo>
                      <a:lnTo>
                        <a:pt x="52" y="229"/>
                      </a:lnTo>
                      <a:lnTo>
                        <a:pt x="54" y="231"/>
                      </a:lnTo>
                      <a:lnTo>
                        <a:pt x="54" y="234"/>
                      </a:lnTo>
                      <a:lnTo>
                        <a:pt x="54" y="236"/>
                      </a:lnTo>
                      <a:lnTo>
                        <a:pt x="57" y="236"/>
                      </a:lnTo>
                      <a:lnTo>
                        <a:pt x="57" y="238"/>
                      </a:lnTo>
                      <a:lnTo>
                        <a:pt x="59" y="238"/>
                      </a:lnTo>
                      <a:lnTo>
                        <a:pt x="59" y="241"/>
                      </a:lnTo>
                      <a:lnTo>
                        <a:pt x="61" y="241"/>
                      </a:lnTo>
                      <a:lnTo>
                        <a:pt x="64" y="241"/>
                      </a:lnTo>
                      <a:lnTo>
                        <a:pt x="66" y="241"/>
                      </a:lnTo>
                      <a:lnTo>
                        <a:pt x="68" y="243"/>
                      </a:lnTo>
                      <a:lnTo>
                        <a:pt x="71" y="243"/>
                      </a:lnTo>
                      <a:lnTo>
                        <a:pt x="73" y="243"/>
                      </a:lnTo>
                      <a:lnTo>
                        <a:pt x="75" y="243"/>
                      </a:lnTo>
                      <a:lnTo>
                        <a:pt x="78" y="243"/>
                      </a:lnTo>
                      <a:lnTo>
                        <a:pt x="78" y="241"/>
                      </a:lnTo>
                      <a:lnTo>
                        <a:pt x="80" y="241"/>
                      </a:lnTo>
                      <a:lnTo>
                        <a:pt x="83" y="241"/>
                      </a:lnTo>
                      <a:lnTo>
                        <a:pt x="85" y="241"/>
                      </a:lnTo>
                      <a:lnTo>
                        <a:pt x="85" y="243"/>
                      </a:lnTo>
                      <a:lnTo>
                        <a:pt x="87" y="243"/>
                      </a:lnTo>
                      <a:lnTo>
                        <a:pt x="87" y="241"/>
                      </a:lnTo>
                      <a:lnTo>
                        <a:pt x="90" y="238"/>
                      </a:lnTo>
                      <a:lnTo>
                        <a:pt x="92" y="238"/>
                      </a:lnTo>
                      <a:lnTo>
                        <a:pt x="94" y="238"/>
                      </a:lnTo>
                      <a:lnTo>
                        <a:pt x="94" y="236"/>
                      </a:lnTo>
                      <a:lnTo>
                        <a:pt x="94" y="236"/>
                      </a:lnTo>
                      <a:lnTo>
                        <a:pt x="97" y="236"/>
                      </a:lnTo>
                      <a:lnTo>
                        <a:pt x="99" y="234"/>
                      </a:lnTo>
                      <a:lnTo>
                        <a:pt x="101" y="234"/>
                      </a:lnTo>
                      <a:lnTo>
                        <a:pt x="106" y="234"/>
                      </a:lnTo>
                      <a:lnTo>
                        <a:pt x="109" y="231"/>
                      </a:lnTo>
                      <a:lnTo>
                        <a:pt x="111" y="229"/>
                      </a:lnTo>
                      <a:lnTo>
                        <a:pt x="111" y="229"/>
                      </a:lnTo>
                      <a:lnTo>
                        <a:pt x="113" y="229"/>
                      </a:lnTo>
                      <a:lnTo>
                        <a:pt x="113" y="227"/>
                      </a:lnTo>
                      <a:lnTo>
                        <a:pt x="116" y="227"/>
                      </a:lnTo>
                      <a:lnTo>
                        <a:pt x="116" y="224"/>
                      </a:lnTo>
                      <a:lnTo>
                        <a:pt x="116" y="222"/>
                      </a:lnTo>
                      <a:lnTo>
                        <a:pt x="118" y="222"/>
                      </a:lnTo>
                      <a:lnTo>
                        <a:pt x="120" y="222"/>
                      </a:lnTo>
                      <a:lnTo>
                        <a:pt x="120" y="219"/>
                      </a:lnTo>
                      <a:lnTo>
                        <a:pt x="120" y="217"/>
                      </a:lnTo>
                      <a:lnTo>
                        <a:pt x="120" y="215"/>
                      </a:lnTo>
                      <a:lnTo>
                        <a:pt x="123" y="215"/>
                      </a:lnTo>
                      <a:lnTo>
                        <a:pt x="123" y="212"/>
                      </a:lnTo>
                      <a:lnTo>
                        <a:pt x="125" y="212"/>
                      </a:lnTo>
                      <a:lnTo>
                        <a:pt x="125" y="210"/>
                      </a:lnTo>
                      <a:lnTo>
                        <a:pt x="127" y="208"/>
                      </a:lnTo>
                      <a:lnTo>
                        <a:pt x="130" y="208"/>
                      </a:lnTo>
                      <a:lnTo>
                        <a:pt x="130" y="205"/>
                      </a:lnTo>
                      <a:lnTo>
                        <a:pt x="132" y="205"/>
                      </a:lnTo>
                      <a:lnTo>
                        <a:pt x="132" y="203"/>
                      </a:lnTo>
                      <a:lnTo>
                        <a:pt x="135" y="201"/>
                      </a:lnTo>
                      <a:lnTo>
                        <a:pt x="137" y="198"/>
                      </a:lnTo>
                      <a:lnTo>
                        <a:pt x="137" y="196"/>
                      </a:lnTo>
                      <a:lnTo>
                        <a:pt x="139" y="193"/>
                      </a:lnTo>
                      <a:lnTo>
                        <a:pt x="139" y="191"/>
                      </a:lnTo>
                      <a:lnTo>
                        <a:pt x="142" y="189"/>
                      </a:lnTo>
                      <a:lnTo>
                        <a:pt x="142" y="186"/>
                      </a:lnTo>
                      <a:lnTo>
                        <a:pt x="142" y="184"/>
                      </a:lnTo>
                      <a:lnTo>
                        <a:pt x="144" y="184"/>
                      </a:lnTo>
                      <a:lnTo>
                        <a:pt x="144" y="182"/>
                      </a:lnTo>
                      <a:lnTo>
                        <a:pt x="144" y="179"/>
                      </a:lnTo>
                      <a:lnTo>
                        <a:pt x="146" y="177"/>
                      </a:lnTo>
                      <a:lnTo>
                        <a:pt x="146" y="175"/>
                      </a:lnTo>
                      <a:lnTo>
                        <a:pt x="149" y="172"/>
                      </a:lnTo>
                      <a:lnTo>
                        <a:pt x="149" y="172"/>
                      </a:lnTo>
                      <a:lnTo>
                        <a:pt x="149" y="170"/>
                      </a:lnTo>
                      <a:lnTo>
                        <a:pt x="151" y="170"/>
                      </a:lnTo>
                      <a:lnTo>
                        <a:pt x="151" y="167"/>
                      </a:lnTo>
                      <a:lnTo>
                        <a:pt x="151" y="165"/>
                      </a:lnTo>
                      <a:lnTo>
                        <a:pt x="151" y="163"/>
                      </a:lnTo>
                      <a:lnTo>
                        <a:pt x="151" y="160"/>
                      </a:lnTo>
                      <a:lnTo>
                        <a:pt x="151" y="158"/>
                      </a:lnTo>
                      <a:lnTo>
                        <a:pt x="151" y="156"/>
                      </a:lnTo>
                      <a:lnTo>
                        <a:pt x="151" y="153"/>
                      </a:lnTo>
                      <a:lnTo>
                        <a:pt x="151" y="151"/>
                      </a:lnTo>
                      <a:lnTo>
                        <a:pt x="151" y="149"/>
                      </a:lnTo>
                      <a:lnTo>
                        <a:pt x="153" y="146"/>
                      </a:lnTo>
                      <a:lnTo>
                        <a:pt x="153" y="144"/>
                      </a:lnTo>
                      <a:lnTo>
                        <a:pt x="153" y="141"/>
                      </a:lnTo>
                      <a:lnTo>
                        <a:pt x="153" y="139"/>
                      </a:lnTo>
                      <a:lnTo>
                        <a:pt x="153" y="137"/>
                      </a:lnTo>
                      <a:lnTo>
                        <a:pt x="156" y="134"/>
                      </a:lnTo>
                      <a:lnTo>
                        <a:pt x="156" y="132"/>
                      </a:lnTo>
                      <a:lnTo>
                        <a:pt x="156" y="130"/>
                      </a:lnTo>
                      <a:lnTo>
                        <a:pt x="156" y="127"/>
                      </a:lnTo>
                      <a:lnTo>
                        <a:pt x="156" y="125"/>
                      </a:lnTo>
                      <a:lnTo>
                        <a:pt x="156" y="123"/>
                      </a:lnTo>
                      <a:lnTo>
                        <a:pt x="156" y="120"/>
                      </a:lnTo>
                      <a:lnTo>
                        <a:pt x="156" y="118"/>
                      </a:lnTo>
                      <a:lnTo>
                        <a:pt x="153" y="118"/>
                      </a:lnTo>
                      <a:lnTo>
                        <a:pt x="156" y="118"/>
                      </a:lnTo>
                      <a:lnTo>
                        <a:pt x="156" y="116"/>
                      </a:lnTo>
                      <a:lnTo>
                        <a:pt x="153" y="116"/>
                      </a:lnTo>
                      <a:lnTo>
                        <a:pt x="153" y="116"/>
                      </a:lnTo>
                      <a:lnTo>
                        <a:pt x="156" y="116"/>
                      </a:lnTo>
                      <a:lnTo>
                        <a:pt x="156" y="113"/>
                      </a:lnTo>
                      <a:lnTo>
                        <a:pt x="153" y="113"/>
                      </a:lnTo>
                      <a:lnTo>
                        <a:pt x="153" y="111"/>
                      </a:lnTo>
                      <a:lnTo>
                        <a:pt x="153" y="108"/>
                      </a:lnTo>
                      <a:lnTo>
                        <a:pt x="153" y="106"/>
                      </a:lnTo>
                      <a:lnTo>
                        <a:pt x="153" y="104"/>
                      </a:lnTo>
                      <a:lnTo>
                        <a:pt x="153" y="101"/>
                      </a:lnTo>
                      <a:lnTo>
                        <a:pt x="153" y="99"/>
                      </a:lnTo>
                      <a:lnTo>
                        <a:pt x="151" y="99"/>
                      </a:lnTo>
                      <a:lnTo>
                        <a:pt x="151" y="97"/>
                      </a:lnTo>
                      <a:lnTo>
                        <a:pt x="153" y="97"/>
                      </a:lnTo>
                      <a:lnTo>
                        <a:pt x="151" y="97"/>
                      </a:lnTo>
                      <a:lnTo>
                        <a:pt x="151" y="94"/>
                      </a:lnTo>
                      <a:lnTo>
                        <a:pt x="151" y="92"/>
                      </a:lnTo>
                      <a:lnTo>
                        <a:pt x="151" y="90"/>
                      </a:lnTo>
                      <a:lnTo>
                        <a:pt x="151" y="87"/>
                      </a:lnTo>
                      <a:lnTo>
                        <a:pt x="151" y="85"/>
                      </a:lnTo>
                      <a:lnTo>
                        <a:pt x="151" y="85"/>
                      </a:lnTo>
                      <a:lnTo>
                        <a:pt x="151" y="82"/>
                      </a:lnTo>
                      <a:lnTo>
                        <a:pt x="151" y="80"/>
                      </a:lnTo>
                      <a:lnTo>
                        <a:pt x="151" y="78"/>
                      </a:lnTo>
                      <a:lnTo>
                        <a:pt x="151" y="75"/>
                      </a:lnTo>
                      <a:lnTo>
                        <a:pt x="151" y="73"/>
                      </a:lnTo>
                      <a:lnTo>
                        <a:pt x="151" y="71"/>
                      </a:lnTo>
                      <a:lnTo>
                        <a:pt x="149" y="71"/>
                      </a:lnTo>
                      <a:lnTo>
                        <a:pt x="149" y="68"/>
                      </a:lnTo>
                      <a:lnTo>
                        <a:pt x="149" y="66"/>
                      </a:lnTo>
                      <a:lnTo>
                        <a:pt x="146" y="64"/>
                      </a:lnTo>
                      <a:lnTo>
                        <a:pt x="146" y="61"/>
                      </a:lnTo>
                      <a:lnTo>
                        <a:pt x="146" y="59"/>
                      </a:lnTo>
                      <a:lnTo>
                        <a:pt x="146" y="59"/>
                      </a:lnTo>
                      <a:lnTo>
                        <a:pt x="146" y="56"/>
                      </a:lnTo>
                      <a:lnTo>
                        <a:pt x="146" y="54"/>
                      </a:lnTo>
                      <a:lnTo>
                        <a:pt x="146" y="52"/>
                      </a:lnTo>
                      <a:lnTo>
                        <a:pt x="144" y="49"/>
                      </a:lnTo>
                      <a:lnTo>
                        <a:pt x="144" y="47"/>
                      </a:lnTo>
                      <a:lnTo>
                        <a:pt x="142" y="45"/>
                      </a:lnTo>
                      <a:lnTo>
                        <a:pt x="142" y="42"/>
                      </a:lnTo>
                      <a:lnTo>
                        <a:pt x="139" y="42"/>
                      </a:lnTo>
                      <a:lnTo>
                        <a:pt x="139" y="40"/>
                      </a:lnTo>
                      <a:lnTo>
                        <a:pt x="137" y="38"/>
                      </a:lnTo>
                      <a:lnTo>
                        <a:pt x="137" y="35"/>
                      </a:lnTo>
                      <a:lnTo>
                        <a:pt x="135" y="33"/>
                      </a:lnTo>
                      <a:lnTo>
                        <a:pt x="132" y="30"/>
                      </a:lnTo>
                      <a:lnTo>
                        <a:pt x="132" y="28"/>
                      </a:lnTo>
                      <a:lnTo>
                        <a:pt x="130" y="26"/>
                      </a:lnTo>
                      <a:lnTo>
                        <a:pt x="127" y="23"/>
                      </a:lnTo>
                      <a:lnTo>
                        <a:pt x="125" y="23"/>
                      </a:lnTo>
                      <a:lnTo>
                        <a:pt x="125" y="21"/>
                      </a:lnTo>
                      <a:lnTo>
                        <a:pt x="123" y="19"/>
                      </a:lnTo>
                      <a:lnTo>
                        <a:pt x="125" y="16"/>
                      </a:lnTo>
                      <a:lnTo>
                        <a:pt x="125" y="14"/>
                      </a:lnTo>
                      <a:lnTo>
                        <a:pt x="125" y="12"/>
                      </a:lnTo>
                      <a:lnTo>
                        <a:pt x="127" y="12"/>
                      </a:lnTo>
                      <a:lnTo>
                        <a:pt x="132" y="9"/>
                      </a:lnTo>
                      <a:lnTo>
                        <a:pt x="132" y="7"/>
                      </a:lnTo>
                      <a:lnTo>
                        <a:pt x="135" y="7"/>
                      </a:lnTo>
                      <a:lnTo>
                        <a:pt x="135" y="4"/>
                      </a:lnTo>
                      <a:lnTo>
                        <a:pt x="135" y="4"/>
                      </a:lnTo>
                      <a:lnTo>
                        <a:pt x="137" y="2"/>
                      </a:lnTo>
                      <a:lnTo>
                        <a:pt x="137" y="0"/>
                      </a:lnTo>
                      <a:lnTo>
                        <a:pt x="139" y="0"/>
                      </a:lnTo>
                      <a:lnTo>
                        <a:pt x="186" y="0"/>
                      </a:lnTo>
                      <a:lnTo>
                        <a:pt x="229" y="0"/>
                      </a:lnTo>
                      <a:lnTo>
                        <a:pt x="253" y="0"/>
                      </a:lnTo>
                      <a:lnTo>
                        <a:pt x="274" y="0"/>
                      </a:lnTo>
                      <a:lnTo>
                        <a:pt x="321" y="0"/>
                      </a:lnTo>
                      <a:lnTo>
                        <a:pt x="366" y="0"/>
                      </a:lnTo>
                      <a:lnTo>
                        <a:pt x="409" y="0"/>
                      </a:lnTo>
                      <a:lnTo>
                        <a:pt x="453" y="0"/>
                      </a:lnTo>
                      <a:lnTo>
                        <a:pt x="498" y="0"/>
                      </a:lnTo>
                      <a:lnTo>
                        <a:pt x="546" y="0"/>
                      </a:lnTo>
                      <a:lnTo>
                        <a:pt x="588" y="0"/>
                      </a:lnTo>
                      <a:lnTo>
                        <a:pt x="633" y="0"/>
                      </a:lnTo>
                      <a:lnTo>
                        <a:pt x="678" y="2"/>
                      </a:lnTo>
                      <a:lnTo>
                        <a:pt x="723" y="2"/>
                      </a:lnTo>
                      <a:lnTo>
                        <a:pt x="768" y="2"/>
                      </a:lnTo>
                      <a:lnTo>
                        <a:pt x="812" y="2"/>
                      </a:lnTo>
                      <a:lnTo>
                        <a:pt x="857" y="2"/>
                      </a:lnTo>
                      <a:lnTo>
                        <a:pt x="902" y="2"/>
                      </a:lnTo>
                      <a:lnTo>
                        <a:pt x="945" y="2"/>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6" name="Freeform 19"/>
                <p:cNvSpPr>
                  <a:spLocks/>
                </p:cNvSpPr>
                <p:nvPr/>
              </p:nvSpPr>
              <p:spPr bwMode="auto">
                <a:xfrm>
                  <a:off x="-5728018" y="14691943"/>
                  <a:ext cx="5713414" cy="2890838"/>
                </a:xfrm>
                <a:custGeom>
                  <a:avLst/>
                  <a:gdLst>
                    <a:gd name="T0" fmla="*/ 2281 w 3599"/>
                    <a:gd name="T1" fmla="*/ 520 h 1821"/>
                    <a:gd name="T2" fmla="*/ 2331 w 3599"/>
                    <a:gd name="T3" fmla="*/ 538 h 1821"/>
                    <a:gd name="T4" fmla="*/ 2435 w 3599"/>
                    <a:gd name="T5" fmla="*/ 543 h 1821"/>
                    <a:gd name="T6" fmla="*/ 2650 w 3599"/>
                    <a:gd name="T7" fmla="*/ 543 h 1821"/>
                    <a:gd name="T8" fmla="*/ 2832 w 3599"/>
                    <a:gd name="T9" fmla="*/ 359 h 1821"/>
                    <a:gd name="T10" fmla="*/ 3080 w 3599"/>
                    <a:gd name="T11" fmla="*/ 541 h 1821"/>
                    <a:gd name="T12" fmla="*/ 3592 w 3599"/>
                    <a:gd name="T13" fmla="*/ 546 h 1821"/>
                    <a:gd name="T14" fmla="*/ 3576 w 3599"/>
                    <a:gd name="T15" fmla="*/ 671 h 1821"/>
                    <a:gd name="T16" fmla="*/ 3505 w 3599"/>
                    <a:gd name="T17" fmla="*/ 763 h 1821"/>
                    <a:gd name="T18" fmla="*/ 3484 w 3599"/>
                    <a:gd name="T19" fmla="*/ 824 h 1821"/>
                    <a:gd name="T20" fmla="*/ 3474 w 3599"/>
                    <a:gd name="T21" fmla="*/ 872 h 1821"/>
                    <a:gd name="T22" fmla="*/ 3493 w 3599"/>
                    <a:gd name="T23" fmla="*/ 1001 h 1821"/>
                    <a:gd name="T24" fmla="*/ 3422 w 3599"/>
                    <a:gd name="T25" fmla="*/ 1176 h 1821"/>
                    <a:gd name="T26" fmla="*/ 3462 w 3599"/>
                    <a:gd name="T27" fmla="*/ 1299 h 1821"/>
                    <a:gd name="T28" fmla="*/ 3434 w 3599"/>
                    <a:gd name="T29" fmla="*/ 1323 h 1821"/>
                    <a:gd name="T30" fmla="*/ 3425 w 3599"/>
                    <a:gd name="T31" fmla="*/ 1358 h 1821"/>
                    <a:gd name="T32" fmla="*/ 3415 w 3599"/>
                    <a:gd name="T33" fmla="*/ 1401 h 1821"/>
                    <a:gd name="T34" fmla="*/ 3387 w 3599"/>
                    <a:gd name="T35" fmla="*/ 1427 h 1821"/>
                    <a:gd name="T36" fmla="*/ 3363 w 3599"/>
                    <a:gd name="T37" fmla="*/ 1460 h 1821"/>
                    <a:gd name="T38" fmla="*/ 3382 w 3599"/>
                    <a:gd name="T39" fmla="*/ 1498 h 1821"/>
                    <a:gd name="T40" fmla="*/ 3195 w 3599"/>
                    <a:gd name="T41" fmla="*/ 1819 h 1821"/>
                    <a:gd name="T42" fmla="*/ 2409 w 3599"/>
                    <a:gd name="T43" fmla="*/ 1821 h 1821"/>
                    <a:gd name="T44" fmla="*/ 1795 w 3599"/>
                    <a:gd name="T45" fmla="*/ 1821 h 1821"/>
                    <a:gd name="T46" fmla="*/ 805 w 3599"/>
                    <a:gd name="T47" fmla="*/ 1821 h 1821"/>
                    <a:gd name="T48" fmla="*/ 351 w 3599"/>
                    <a:gd name="T49" fmla="*/ 1741 h 1821"/>
                    <a:gd name="T50" fmla="*/ 354 w 3599"/>
                    <a:gd name="T51" fmla="*/ 1528 h 1821"/>
                    <a:gd name="T52" fmla="*/ 351 w 3599"/>
                    <a:gd name="T53" fmla="*/ 1372 h 1821"/>
                    <a:gd name="T54" fmla="*/ 354 w 3599"/>
                    <a:gd name="T55" fmla="*/ 1247 h 1821"/>
                    <a:gd name="T56" fmla="*/ 351 w 3599"/>
                    <a:gd name="T57" fmla="*/ 1160 h 1821"/>
                    <a:gd name="T58" fmla="*/ 302 w 3599"/>
                    <a:gd name="T59" fmla="*/ 1075 h 1821"/>
                    <a:gd name="T60" fmla="*/ 226 w 3599"/>
                    <a:gd name="T61" fmla="*/ 1056 h 1821"/>
                    <a:gd name="T62" fmla="*/ 139 w 3599"/>
                    <a:gd name="T63" fmla="*/ 1039 h 1821"/>
                    <a:gd name="T64" fmla="*/ 153 w 3599"/>
                    <a:gd name="T65" fmla="*/ 935 h 1821"/>
                    <a:gd name="T66" fmla="*/ 85 w 3599"/>
                    <a:gd name="T67" fmla="*/ 907 h 1821"/>
                    <a:gd name="T68" fmla="*/ 21 w 3599"/>
                    <a:gd name="T69" fmla="*/ 597 h 1821"/>
                    <a:gd name="T70" fmla="*/ 16 w 3599"/>
                    <a:gd name="T71" fmla="*/ 494 h 1821"/>
                    <a:gd name="T72" fmla="*/ 16 w 3599"/>
                    <a:gd name="T73" fmla="*/ 444 h 1821"/>
                    <a:gd name="T74" fmla="*/ 61 w 3599"/>
                    <a:gd name="T75" fmla="*/ 404 h 1821"/>
                    <a:gd name="T76" fmla="*/ 210 w 3599"/>
                    <a:gd name="T77" fmla="*/ 357 h 1821"/>
                    <a:gd name="T78" fmla="*/ 224 w 3599"/>
                    <a:gd name="T79" fmla="*/ 281 h 1821"/>
                    <a:gd name="T80" fmla="*/ 328 w 3599"/>
                    <a:gd name="T81" fmla="*/ 279 h 1821"/>
                    <a:gd name="T82" fmla="*/ 439 w 3599"/>
                    <a:gd name="T83" fmla="*/ 279 h 1821"/>
                    <a:gd name="T84" fmla="*/ 441 w 3599"/>
                    <a:gd name="T85" fmla="*/ 354 h 1821"/>
                    <a:gd name="T86" fmla="*/ 420 w 3599"/>
                    <a:gd name="T87" fmla="*/ 451 h 1821"/>
                    <a:gd name="T88" fmla="*/ 396 w 3599"/>
                    <a:gd name="T89" fmla="*/ 550 h 1821"/>
                    <a:gd name="T90" fmla="*/ 484 w 3599"/>
                    <a:gd name="T91" fmla="*/ 548 h 1821"/>
                    <a:gd name="T92" fmla="*/ 614 w 3599"/>
                    <a:gd name="T93" fmla="*/ 546 h 1821"/>
                    <a:gd name="T94" fmla="*/ 762 w 3599"/>
                    <a:gd name="T95" fmla="*/ 546 h 1821"/>
                    <a:gd name="T96" fmla="*/ 838 w 3599"/>
                    <a:gd name="T97" fmla="*/ 546 h 1821"/>
                    <a:gd name="T98" fmla="*/ 940 w 3599"/>
                    <a:gd name="T99" fmla="*/ 541 h 1821"/>
                    <a:gd name="T100" fmla="*/ 1065 w 3599"/>
                    <a:gd name="T101" fmla="*/ 543 h 1821"/>
                    <a:gd name="T102" fmla="*/ 1133 w 3599"/>
                    <a:gd name="T103" fmla="*/ 527 h 1821"/>
                    <a:gd name="T104" fmla="*/ 1162 w 3599"/>
                    <a:gd name="T105" fmla="*/ 475 h 1821"/>
                    <a:gd name="T106" fmla="*/ 1162 w 3599"/>
                    <a:gd name="T107" fmla="*/ 191 h 1821"/>
                    <a:gd name="T108" fmla="*/ 1322 w 3599"/>
                    <a:gd name="T109" fmla="*/ 182 h 1821"/>
                    <a:gd name="T110" fmla="*/ 1436 w 3599"/>
                    <a:gd name="T111" fmla="*/ 182 h 1821"/>
                    <a:gd name="T112" fmla="*/ 1601 w 3599"/>
                    <a:gd name="T113" fmla="*/ 184 h 1821"/>
                    <a:gd name="T114" fmla="*/ 1651 w 3599"/>
                    <a:gd name="T115" fmla="*/ 220 h 1821"/>
                    <a:gd name="T116" fmla="*/ 1781 w 3599"/>
                    <a:gd name="T117" fmla="*/ 349 h 1821"/>
                    <a:gd name="T118" fmla="*/ 2017 w 3599"/>
                    <a:gd name="T119" fmla="*/ 0 h 1821"/>
                    <a:gd name="T120" fmla="*/ 2111 w 3599"/>
                    <a:gd name="T121" fmla="*/ 47 h 1821"/>
                    <a:gd name="T122" fmla="*/ 2288 w 3599"/>
                    <a:gd name="T123" fmla="*/ 134 h 1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9" h="1821">
                      <a:moveTo>
                        <a:pt x="2286" y="269"/>
                      </a:moveTo>
                      <a:lnTo>
                        <a:pt x="2286" y="314"/>
                      </a:lnTo>
                      <a:lnTo>
                        <a:pt x="2286" y="359"/>
                      </a:lnTo>
                      <a:lnTo>
                        <a:pt x="2286" y="406"/>
                      </a:lnTo>
                      <a:lnTo>
                        <a:pt x="2286" y="411"/>
                      </a:lnTo>
                      <a:lnTo>
                        <a:pt x="2241" y="413"/>
                      </a:lnTo>
                      <a:lnTo>
                        <a:pt x="2232" y="413"/>
                      </a:lnTo>
                      <a:lnTo>
                        <a:pt x="2229" y="416"/>
                      </a:lnTo>
                      <a:lnTo>
                        <a:pt x="2229" y="416"/>
                      </a:lnTo>
                      <a:lnTo>
                        <a:pt x="2232" y="420"/>
                      </a:lnTo>
                      <a:lnTo>
                        <a:pt x="2241" y="437"/>
                      </a:lnTo>
                      <a:lnTo>
                        <a:pt x="2251" y="456"/>
                      </a:lnTo>
                      <a:lnTo>
                        <a:pt x="2253" y="463"/>
                      </a:lnTo>
                      <a:lnTo>
                        <a:pt x="2258" y="472"/>
                      </a:lnTo>
                      <a:lnTo>
                        <a:pt x="2265" y="484"/>
                      </a:lnTo>
                      <a:lnTo>
                        <a:pt x="2267" y="489"/>
                      </a:lnTo>
                      <a:lnTo>
                        <a:pt x="2277" y="508"/>
                      </a:lnTo>
                      <a:lnTo>
                        <a:pt x="2277" y="510"/>
                      </a:lnTo>
                      <a:lnTo>
                        <a:pt x="2279" y="512"/>
                      </a:lnTo>
                      <a:lnTo>
                        <a:pt x="2279" y="515"/>
                      </a:lnTo>
                      <a:lnTo>
                        <a:pt x="2281" y="517"/>
                      </a:lnTo>
                      <a:lnTo>
                        <a:pt x="2281" y="520"/>
                      </a:lnTo>
                      <a:lnTo>
                        <a:pt x="2284" y="520"/>
                      </a:lnTo>
                      <a:lnTo>
                        <a:pt x="2284" y="522"/>
                      </a:lnTo>
                      <a:lnTo>
                        <a:pt x="2286" y="524"/>
                      </a:lnTo>
                      <a:lnTo>
                        <a:pt x="2286" y="527"/>
                      </a:lnTo>
                      <a:lnTo>
                        <a:pt x="2288" y="529"/>
                      </a:lnTo>
                      <a:lnTo>
                        <a:pt x="2291" y="529"/>
                      </a:lnTo>
                      <a:lnTo>
                        <a:pt x="2293" y="529"/>
                      </a:lnTo>
                      <a:lnTo>
                        <a:pt x="2293" y="531"/>
                      </a:lnTo>
                      <a:lnTo>
                        <a:pt x="2296" y="531"/>
                      </a:lnTo>
                      <a:lnTo>
                        <a:pt x="2298" y="534"/>
                      </a:lnTo>
                      <a:lnTo>
                        <a:pt x="2300" y="534"/>
                      </a:lnTo>
                      <a:lnTo>
                        <a:pt x="2303" y="534"/>
                      </a:lnTo>
                      <a:lnTo>
                        <a:pt x="2303" y="536"/>
                      </a:lnTo>
                      <a:lnTo>
                        <a:pt x="2305" y="536"/>
                      </a:lnTo>
                      <a:lnTo>
                        <a:pt x="2307" y="536"/>
                      </a:lnTo>
                      <a:lnTo>
                        <a:pt x="2310" y="536"/>
                      </a:lnTo>
                      <a:lnTo>
                        <a:pt x="2312" y="536"/>
                      </a:lnTo>
                      <a:lnTo>
                        <a:pt x="2314" y="538"/>
                      </a:lnTo>
                      <a:lnTo>
                        <a:pt x="2317" y="538"/>
                      </a:lnTo>
                      <a:lnTo>
                        <a:pt x="2319" y="538"/>
                      </a:lnTo>
                      <a:lnTo>
                        <a:pt x="2324" y="538"/>
                      </a:lnTo>
                      <a:lnTo>
                        <a:pt x="2331" y="538"/>
                      </a:lnTo>
                      <a:lnTo>
                        <a:pt x="2336" y="538"/>
                      </a:lnTo>
                      <a:lnTo>
                        <a:pt x="2350" y="538"/>
                      </a:lnTo>
                      <a:lnTo>
                        <a:pt x="2355" y="541"/>
                      </a:lnTo>
                      <a:lnTo>
                        <a:pt x="2357" y="541"/>
                      </a:lnTo>
                      <a:lnTo>
                        <a:pt x="2364" y="541"/>
                      </a:lnTo>
                      <a:lnTo>
                        <a:pt x="2369" y="541"/>
                      </a:lnTo>
                      <a:lnTo>
                        <a:pt x="2373" y="541"/>
                      </a:lnTo>
                      <a:lnTo>
                        <a:pt x="2381" y="543"/>
                      </a:lnTo>
                      <a:lnTo>
                        <a:pt x="2385" y="543"/>
                      </a:lnTo>
                      <a:lnTo>
                        <a:pt x="2388" y="543"/>
                      </a:lnTo>
                      <a:lnTo>
                        <a:pt x="2392" y="543"/>
                      </a:lnTo>
                      <a:lnTo>
                        <a:pt x="2397" y="543"/>
                      </a:lnTo>
                      <a:lnTo>
                        <a:pt x="2402" y="543"/>
                      </a:lnTo>
                      <a:lnTo>
                        <a:pt x="2407" y="543"/>
                      </a:lnTo>
                      <a:lnTo>
                        <a:pt x="2409" y="543"/>
                      </a:lnTo>
                      <a:lnTo>
                        <a:pt x="2411" y="543"/>
                      </a:lnTo>
                      <a:lnTo>
                        <a:pt x="2414" y="543"/>
                      </a:lnTo>
                      <a:lnTo>
                        <a:pt x="2418" y="543"/>
                      </a:lnTo>
                      <a:lnTo>
                        <a:pt x="2423" y="543"/>
                      </a:lnTo>
                      <a:lnTo>
                        <a:pt x="2425" y="543"/>
                      </a:lnTo>
                      <a:lnTo>
                        <a:pt x="2430" y="543"/>
                      </a:lnTo>
                      <a:lnTo>
                        <a:pt x="2435" y="543"/>
                      </a:lnTo>
                      <a:lnTo>
                        <a:pt x="2468" y="543"/>
                      </a:lnTo>
                      <a:lnTo>
                        <a:pt x="2482" y="543"/>
                      </a:lnTo>
                      <a:lnTo>
                        <a:pt x="2487" y="543"/>
                      </a:lnTo>
                      <a:lnTo>
                        <a:pt x="2501" y="543"/>
                      </a:lnTo>
                      <a:lnTo>
                        <a:pt x="2506" y="543"/>
                      </a:lnTo>
                      <a:lnTo>
                        <a:pt x="2508" y="543"/>
                      </a:lnTo>
                      <a:lnTo>
                        <a:pt x="2522" y="543"/>
                      </a:lnTo>
                      <a:lnTo>
                        <a:pt x="2539" y="543"/>
                      </a:lnTo>
                      <a:lnTo>
                        <a:pt x="2553" y="543"/>
                      </a:lnTo>
                      <a:lnTo>
                        <a:pt x="2558" y="543"/>
                      </a:lnTo>
                      <a:lnTo>
                        <a:pt x="2565" y="543"/>
                      </a:lnTo>
                      <a:lnTo>
                        <a:pt x="2572" y="543"/>
                      </a:lnTo>
                      <a:lnTo>
                        <a:pt x="2577" y="543"/>
                      </a:lnTo>
                      <a:lnTo>
                        <a:pt x="2588" y="543"/>
                      </a:lnTo>
                      <a:lnTo>
                        <a:pt x="2603" y="543"/>
                      </a:lnTo>
                      <a:lnTo>
                        <a:pt x="2614" y="543"/>
                      </a:lnTo>
                      <a:lnTo>
                        <a:pt x="2617" y="543"/>
                      </a:lnTo>
                      <a:lnTo>
                        <a:pt x="2621" y="543"/>
                      </a:lnTo>
                      <a:lnTo>
                        <a:pt x="2626" y="543"/>
                      </a:lnTo>
                      <a:lnTo>
                        <a:pt x="2633" y="543"/>
                      </a:lnTo>
                      <a:lnTo>
                        <a:pt x="2645" y="543"/>
                      </a:lnTo>
                      <a:lnTo>
                        <a:pt x="2650" y="543"/>
                      </a:lnTo>
                      <a:lnTo>
                        <a:pt x="2655" y="543"/>
                      </a:lnTo>
                      <a:lnTo>
                        <a:pt x="2695" y="543"/>
                      </a:lnTo>
                      <a:lnTo>
                        <a:pt x="2716" y="541"/>
                      </a:lnTo>
                      <a:lnTo>
                        <a:pt x="2718" y="541"/>
                      </a:lnTo>
                      <a:lnTo>
                        <a:pt x="2725" y="541"/>
                      </a:lnTo>
                      <a:lnTo>
                        <a:pt x="2737" y="541"/>
                      </a:lnTo>
                      <a:lnTo>
                        <a:pt x="2751" y="541"/>
                      </a:lnTo>
                      <a:lnTo>
                        <a:pt x="2754" y="541"/>
                      </a:lnTo>
                      <a:lnTo>
                        <a:pt x="2777" y="541"/>
                      </a:lnTo>
                      <a:lnTo>
                        <a:pt x="2799" y="541"/>
                      </a:lnTo>
                      <a:lnTo>
                        <a:pt x="2801" y="541"/>
                      </a:lnTo>
                      <a:lnTo>
                        <a:pt x="2810" y="541"/>
                      </a:lnTo>
                      <a:lnTo>
                        <a:pt x="2829" y="541"/>
                      </a:lnTo>
                      <a:lnTo>
                        <a:pt x="2829" y="536"/>
                      </a:lnTo>
                      <a:lnTo>
                        <a:pt x="2829" y="508"/>
                      </a:lnTo>
                      <a:lnTo>
                        <a:pt x="2829" y="475"/>
                      </a:lnTo>
                      <a:lnTo>
                        <a:pt x="2829" y="444"/>
                      </a:lnTo>
                      <a:lnTo>
                        <a:pt x="2829" y="413"/>
                      </a:lnTo>
                      <a:lnTo>
                        <a:pt x="2829" y="392"/>
                      </a:lnTo>
                      <a:lnTo>
                        <a:pt x="2829" y="371"/>
                      </a:lnTo>
                      <a:lnTo>
                        <a:pt x="2829" y="359"/>
                      </a:lnTo>
                      <a:lnTo>
                        <a:pt x="2832" y="359"/>
                      </a:lnTo>
                      <a:lnTo>
                        <a:pt x="2872" y="359"/>
                      </a:lnTo>
                      <a:lnTo>
                        <a:pt x="2910" y="359"/>
                      </a:lnTo>
                      <a:lnTo>
                        <a:pt x="2943" y="359"/>
                      </a:lnTo>
                      <a:lnTo>
                        <a:pt x="3014" y="359"/>
                      </a:lnTo>
                      <a:lnTo>
                        <a:pt x="3014" y="366"/>
                      </a:lnTo>
                      <a:lnTo>
                        <a:pt x="3014" y="383"/>
                      </a:lnTo>
                      <a:lnTo>
                        <a:pt x="3014" y="399"/>
                      </a:lnTo>
                      <a:lnTo>
                        <a:pt x="3014" y="416"/>
                      </a:lnTo>
                      <a:lnTo>
                        <a:pt x="3016" y="439"/>
                      </a:lnTo>
                      <a:lnTo>
                        <a:pt x="3016" y="463"/>
                      </a:lnTo>
                      <a:lnTo>
                        <a:pt x="3016" y="479"/>
                      </a:lnTo>
                      <a:lnTo>
                        <a:pt x="3016" y="494"/>
                      </a:lnTo>
                      <a:lnTo>
                        <a:pt x="3016" y="510"/>
                      </a:lnTo>
                      <a:lnTo>
                        <a:pt x="3016" y="522"/>
                      </a:lnTo>
                      <a:lnTo>
                        <a:pt x="3016" y="529"/>
                      </a:lnTo>
                      <a:lnTo>
                        <a:pt x="3016" y="534"/>
                      </a:lnTo>
                      <a:lnTo>
                        <a:pt x="3016" y="541"/>
                      </a:lnTo>
                      <a:lnTo>
                        <a:pt x="3030" y="541"/>
                      </a:lnTo>
                      <a:lnTo>
                        <a:pt x="3068" y="541"/>
                      </a:lnTo>
                      <a:lnTo>
                        <a:pt x="3068" y="538"/>
                      </a:lnTo>
                      <a:lnTo>
                        <a:pt x="3073" y="541"/>
                      </a:lnTo>
                      <a:lnTo>
                        <a:pt x="3080" y="541"/>
                      </a:lnTo>
                      <a:lnTo>
                        <a:pt x="3082" y="541"/>
                      </a:lnTo>
                      <a:lnTo>
                        <a:pt x="3144" y="543"/>
                      </a:lnTo>
                      <a:lnTo>
                        <a:pt x="3174" y="543"/>
                      </a:lnTo>
                      <a:lnTo>
                        <a:pt x="3177" y="543"/>
                      </a:lnTo>
                      <a:lnTo>
                        <a:pt x="3179" y="543"/>
                      </a:lnTo>
                      <a:lnTo>
                        <a:pt x="3193" y="543"/>
                      </a:lnTo>
                      <a:lnTo>
                        <a:pt x="3240" y="543"/>
                      </a:lnTo>
                      <a:lnTo>
                        <a:pt x="3250" y="543"/>
                      </a:lnTo>
                      <a:lnTo>
                        <a:pt x="3394" y="546"/>
                      </a:lnTo>
                      <a:lnTo>
                        <a:pt x="3434" y="546"/>
                      </a:lnTo>
                      <a:lnTo>
                        <a:pt x="3439" y="546"/>
                      </a:lnTo>
                      <a:lnTo>
                        <a:pt x="3444" y="546"/>
                      </a:lnTo>
                      <a:lnTo>
                        <a:pt x="3481" y="546"/>
                      </a:lnTo>
                      <a:lnTo>
                        <a:pt x="3505" y="546"/>
                      </a:lnTo>
                      <a:lnTo>
                        <a:pt x="3519" y="546"/>
                      </a:lnTo>
                      <a:lnTo>
                        <a:pt x="3547" y="546"/>
                      </a:lnTo>
                      <a:lnTo>
                        <a:pt x="3562" y="546"/>
                      </a:lnTo>
                      <a:lnTo>
                        <a:pt x="3566" y="546"/>
                      </a:lnTo>
                      <a:lnTo>
                        <a:pt x="3573" y="546"/>
                      </a:lnTo>
                      <a:lnTo>
                        <a:pt x="3581" y="546"/>
                      </a:lnTo>
                      <a:lnTo>
                        <a:pt x="3588" y="546"/>
                      </a:lnTo>
                      <a:lnTo>
                        <a:pt x="3592" y="546"/>
                      </a:lnTo>
                      <a:lnTo>
                        <a:pt x="3597" y="546"/>
                      </a:lnTo>
                      <a:lnTo>
                        <a:pt x="3597" y="548"/>
                      </a:lnTo>
                      <a:lnTo>
                        <a:pt x="3597" y="550"/>
                      </a:lnTo>
                      <a:lnTo>
                        <a:pt x="3597" y="553"/>
                      </a:lnTo>
                      <a:lnTo>
                        <a:pt x="3597" y="557"/>
                      </a:lnTo>
                      <a:lnTo>
                        <a:pt x="3599" y="557"/>
                      </a:lnTo>
                      <a:lnTo>
                        <a:pt x="3599" y="560"/>
                      </a:lnTo>
                      <a:lnTo>
                        <a:pt x="3599" y="562"/>
                      </a:lnTo>
                      <a:lnTo>
                        <a:pt x="3599" y="564"/>
                      </a:lnTo>
                      <a:lnTo>
                        <a:pt x="3599" y="567"/>
                      </a:lnTo>
                      <a:lnTo>
                        <a:pt x="3599" y="569"/>
                      </a:lnTo>
                      <a:lnTo>
                        <a:pt x="3599" y="574"/>
                      </a:lnTo>
                      <a:lnTo>
                        <a:pt x="3599" y="576"/>
                      </a:lnTo>
                      <a:lnTo>
                        <a:pt x="3599" y="579"/>
                      </a:lnTo>
                      <a:lnTo>
                        <a:pt x="3597" y="579"/>
                      </a:lnTo>
                      <a:lnTo>
                        <a:pt x="3597" y="581"/>
                      </a:lnTo>
                      <a:lnTo>
                        <a:pt x="3595" y="583"/>
                      </a:lnTo>
                      <a:lnTo>
                        <a:pt x="3595" y="586"/>
                      </a:lnTo>
                      <a:lnTo>
                        <a:pt x="3592" y="586"/>
                      </a:lnTo>
                      <a:lnTo>
                        <a:pt x="3590" y="597"/>
                      </a:lnTo>
                      <a:lnTo>
                        <a:pt x="3583" y="657"/>
                      </a:lnTo>
                      <a:lnTo>
                        <a:pt x="3576" y="671"/>
                      </a:lnTo>
                      <a:lnTo>
                        <a:pt x="3571" y="680"/>
                      </a:lnTo>
                      <a:lnTo>
                        <a:pt x="3562" y="690"/>
                      </a:lnTo>
                      <a:lnTo>
                        <a:pt x="3557" y="694"/>
                      </a:lnTo>
                      <a:lnTo>
                        <a:pt x="3536" y="701"/>
                      </a:lnTo>
                      <a:lnTo>
                        <a:pt x="3533" y="704"/>
                      </a:lnTo>
                      <a:lnTo>
                        <a:pt x="3519" y="723"/>
                      </a:lnTo>
                      <a:lnTo>
                        <a:pt x="3514" y="727"/>
                      </a:lnTo>
                      <a:lnTo>
                        <a:pt x="3514" y="730"/>
                      </a:lnTo>
                      <a:lnTo>
                        <a:pt x="3512" y="732"/>
                      </a:lnTo>
                      <a:lnTo>
                        <a:pt x="3512" y="735"/>
                      </a:lnTo>
                      <a:lnTo>
                        <a:pt x="3512" y="739"/>
                      </a:lnTo>
                      <a:lnTo>
                        <a:pt x="3512" y="742"/>
                      </a:lnTo>
                      <a:lnTo>
                        <a:pt x="3510" y="744"/>
                      </a:lnTo>
                      <a:lnTo>
                        <a:pt x="3507" y="746"/>
                      </a:lnTo>
                      <a:lnTo>
                        <a:pt x="3505" y="751"/>
                      </a:lnTo>
                      <a:lnTo>
                        <a:pt x="3505" y="753"/>
                      </a:lnTo>
                      <a:lnTo>
                        <a:pt x="3505" y="756"/>
                      </a:lnTo>
                      <a:lnTo>
                        <a:pt x="3507" y="756"/>
                      </a:lnTo>
                      <a:lnTo>
                        <a:pt x="3507" y="758"/>
                      </a:lnTo>
                      <a:lnTo>
                        <a:pt x="3505" y="758"/>
                      </a:lnTo>
                      <a:lnTo>
                        <a:pt x="3505" y="760"/>
                      </a:lnTo>
                      <a:lnTo>
                        <a:pt x="3505" y="763"/>
                      </a:lnTo>
                      <a:lnTo>
                        <a:pt x="3503" y="765"/>
                      </a:lnTo>
                      <a:lnTo>
                        <a:pt x="3503" y="768"/>
                      </a:lnTo>
                      <a:lnTo>
                        <a:pt x="3503" y="770"/>
                      </a:lnTo>
                      <a:lnTo>
                        <a:pt x="3500" y="772"/>
                      </a:lnTo>
                      <a:lnTo>
                        <a:pt x="3498" y="779"/>
                      </a:lnTo>
                      <a:lnTo>
                        <a:pt x="3495" y="784"/>
                      </a:lnTo>
                      <a:lnTo>
                        <a:pt x="3493" y="786"/>
                      </a:lnTo>
                      <a:lnTo>
                        <a:pt x="3491" y="786"/>
                      </a:lnTo>
                      <a:lnTo>
                        <a:pt x="3488" y="791"/>
                      </a:lnTo>
                      <a:lnTo>
                        <a:pt x="3488" y="794"/>
                      </a:lnTo>
                      <a:lnTo>
                        <a:pt x="3488" y="796"/>
                      </a:lnTo>
                      <a:lnTo>
                        <a:pt x="3488" y="798"/>
                      </a:lnTo>
                      <a:lnTo>
                        <a:pt x="3488" y="801"/>
                      </a:lnTo>
                      <a:lnTo>
                        <a:pt x="3486" y="805"/>
                      </a:lnTo>
                      <a:lnTo>
                        <a:pt x="3484" y="805"/>
                      </a:lnTo>
                      <a:lnTo>
                        <a:pt x="3484" y="808"/>
                      </a:lnTo>
                      <a:lnTo>
                        <a:pt x="3484" y="810"/>
                      </a:lnTo>
                      <a:lnTo>
                        <a:pt x="3484" y="812"/>
                      </a:lnTo>
                      <a:lnTo>
                        <a:pt x="3484" y="815"/>
                      </a:lnTo>
                      <a:lnTo>
                        <a:pt x="3484" y="820"/>
                      </a:lnTo>
                      <a:lnTo>
                        <a:pt x="3484" y="822"/>
                      </a:lnTo>
                      <a:lnTo>
                        <a:pt x="3484" y="824"/>
                      </a:lnTo>
                      <a:lnTo>
                        <a:pt x="3481" y="827"/>
                      </a:lnTo>
                      <a:lnTo>
                        <a:pt x="3481" y="829"/>
                      </a:lnTo>
                      <a:lnTo>
                        <a:pt x="3481" y="831"/>
                      </a:lnTo>
                      <a:lnTo>
                        <a:pt x="3479" y="834"/>
                      </a:lnTo>
                      <a:lnTo>
                        <a:pt x="3479" y="836"/>
                      </a:lnTo>
                      <a:lnTo>
                        <a:pt x="3479" y="838"/>
                      </a:lnTo>
                      <a:lnTo>
                        <a:pt x="3481" y="841"/>
                      </a:lnTo>
                      <a:lnTo>
                        <a:pt x="3479" y="841"/>
                      </a:lnTo>
                      <a:lnTo>
                        <a:pt x="3479" y="843"/>
                      </a:lnTo>
                      <a:lnTo>
                        <a:pt x="3477" y="846"/>
                      </a:lnTo>
                      <a:lnTo>
                        <a:pt x="3477" y="848"/>
                      </a:lnTo>
                      <a:lnTo>
                        <a:pt x="3477" y="850"/>
                      </a:lnTo>
                      <a:lnTo>
                        <a:pt x="3477" y="853"/>
                      </a:lnTo>
                      <a:lnTo>
                        <a:pt x="3477" y="855"/>
                      </a:lnTo>
                      <a:lnTo>
                        <a:pt x="3477" y="857"/>
                      </a:lnTo>
                      <a:lnTo>
                        <a:pt x="3477" y="862"/>
                      </a:lnTo>
                      <a:lnTo>
                        <a:pt x="3477" y="864"/>
                      </a:lnTo>
                      <a:lnTo>
                        <a:pt x="3477" y="867"/>
                      </a:lnTo>
                      <a:lnTo>
                        <a:pt x="3477" y="869"/>
                      </a:lnTo>
                      <a:lnTo>
                        <a:pt x="3474" y="869"/>
                      </a:lnTo>
                      <a:lnTo>
                        <a:pt x="3474" y="869"/>
                      </a:lnTo>
                      <a:lnTo>
                        <a:pt x="3474" y="872"/>
                      </a:lnTo>
                      <a:lnTo>
                        <a:pt x="3474" y="874"/>
                      </a:lnTo>
                      <a:lnTo>
                        <a:pt x="3474" y="881"/>
                      </a:lnTo>
                      <a:lnTo>
                        <a:pt x="3477" y="883"/>
                      </a:lnTo>
                      <a:lnTo>
                        <a:pt x="3477" y="886"/>
                      </a:lnTo>
                      <a:lnTo>
                        <a:pt x="3477" y="888"/>
                      </a:lnTo>
                      <a:lnTo>
                        <a:pt x="3477" y="890"/>
                      </a:lnTo>
                      <a:lnTo>
                        <a:pt x="3479" y="893"/>
                      </a:lnTo>
                      <a:lnTo>
                        <a:pt x="3479" y="895"/>
                      </a:lnTo>
                      <a:lnTo>
                        <a:pt x="3479" y="898"/>
                      </a:lnTo>
                      <a:lnTo>
                        <a:pt x="3479" y="900"/>
                      </a:lnTo>
                      <a:lnTo>
                        <a:pt x="3479" y="902"/>
                      </a:lnTo>
                      <a:lnTo>
                        <a:pt x="3479" y="905"/>
                      </a:lnTo>
                      <a:lnTo>
                        <a:pt x="3479" y="907"/>
                      </a:lnTo>
                      <a:lnTo>
                        <a:pt x="3479" y="909"/>
                      </a:lnTo>
                      <a:lnTo>
                        <a:pt x="3481" y="909"/>
                      </a:lnTo>
                      <a:lnTo>
                        <a:pt x="3491" y="933"/>
                      </a:lnTo>
                      <a:lnTo>
                        <a:pt x="3491" y="945"/>
                      </a:lnTo>
                      <a:lnTo>
                        <a:pt x="3491" y="961"/>
                      </a:lnTo>
                      <a:lnTo>
                        <a:pt x="3493" y="968"/>
                      </a:lnTo>
                      <a:lnTo>
                        <a:pt x="3493" y="975"/>
                      </a:lnTo>
                      <a:lnTo>
                        <a:pt x="3493" y="994"/>
                      </a:lnTo>
                      <a:lnTo>
                        <a:pt x="3493" y="1001"/>
                      </a:lnTo>
                      <a:lnTo>
                        <a:pt x="3493" y="1009"/>
                      </a:lnTo>
                      <a:lnTo>
                        <a:pt x="3493" y="1016"/>
                      </a:lnTo>
                      <a:lnTo>
                        <a:pt x="3493" y="1030"/>
                      </a:lnTo>
                      <a:lnTo>
                        <a:pt x="3493" y="1039"/>
                      </a:lnTo>
                      <a:lnTo>
                        <a:pt x="3491" y="1044"/>
                      </a:lnTo>
                      <a:lnTo>
                        <a:pt x="3491" y="1049"/>
                      </a:lnTo>
                      <a:lnTo>
                        <a:pt x="3488" y="1053"/>
                      </a:lnTo>
                      <a:lnTo>
                        <a:pt x="3481" y="1061"/>
                      </a:lnTo>
                      <a:lnTo>
                        <a:pt x="3472" y="1072"/>
                      </a:lnTo>
                      <a:lnTo>
                        <a:pt x="3462" y="1079"/>
                      </a:lnTo>
                      <a:lnTo>
                        <a:pt x="3455" y="1087"/>
                      </a:lnTo>
                      <a:lnTo>
                        <a:pt x="3451" y="1091"/>
                      </a:lnTo>
                      <a:lnTo>
                        <a:pt x="3448" y="1096"/>
                      </a:lnTo>
                      <a:lnTo>
                        <a:pt x="3444" y="1101"/>
                      </a:lnTo>
                      <a:lnTo>
                        <a:pt x="3439" y="1110"/>
                      </a:lnTo>
                      <a:lnTo>
                        <a:pt x="3432" y="1124"/>
                      </a:lnTo>
                      <a:lnTo>
                        <a:pt x="3427" y="1138"/>
                      </a:lnTo>
                      <a:lnTo>
                        <a:pt x="3425" y="1150"/>
                      </a:lnTo>
                      <a:lnTo>
                        <a:pt x="3422" y="1157"/>
                      </a:lnTo>
                      <a:lnTo>
                        <a:pt x="3422" y="1164"/>
                      </a:lnTo>
                      <a:lnTo>
                        <a:pt x="3422" y="1172"/>
                      </a:lnTo>
                      <a:lnTo>
                        <a:pt x="3422" y="1176"/>
                      </a:lnTo>
                      <a:lnTo>
                        <a:pt x="3427" y="1190"/>
                      </a:lnTo>
                      <a:lnTo>
                        <a:pt x="3429" y="1198"/>
                      </a:lnTo>
                      <a:lnTo>
                        <a:pt x="3432" y="1202"/>
                      </a:lnTo>
                      <a:lnTo>
                        <a:pt x="3432" y="1207"/>
                      </a:lnTo>
                      <a:lnTo>
                        <a:pt x="3436" y="1209"/>
                      </a:lnTo>
                      <a:lnTo>
                        <a:pt x="3436" y="1212"/>
                      </a:lnTo>
                      <a:lnTo>
                        <a:pt x="3446" y="1224"/>
                      </a:lnTo>
                      <a:lnTo>
                        <a:pt x="3453" y="1231"/>
                      </a:lnTo>
                      <a:lnTo>
                        <a:pt x="3460" y="1238"/>
                      </a:lnTo>
                      <a:lnTo>
                        <a:pt x="3465" y="1252"/>
                      </a:lnTo>
                      <a:lnTo>
                        <a:pt x="3467" y="1259"/>
                      </a:lnTo>
                      <a:lnTo>
                        <a:pt x="3467" y="1271"/>
                      </a:lnTo>
                      <a:lnTo>
                        <a:pt x="3467" y="1276"/>
                      </a:lnTo>
                      <a:lnTo>
                        <a:pt x="3467" y="1285"/>
                      </a:lnTo>
                      <a:lnTo>
                        <a:pt x="3467" y="1287"/>
                      </a:lnTo>
                      <a:lnTo>
                        <a:pt x="3467" y="1290"/>
                      </a:lnTo>
                      <a:lnTo>
                        <a:pt x="3467" y="1292"/>
                      </a:lnTo>
                      <a:lnTo>
                        <a:pt x="3465" y="1292"/>
                      </a:lnTo>
                      <a:lnTo>
                        <a:pt x="3465" y="1294"/>
                      </a:lnTo>
                      <a:lnTo>
                        <a:pt x="3465" y="1297"/>
                      </a:lnTo>
                      <a:lnTo>
                        <a:pt x="3462" y="1297"/>
                      </a:lnTo>
                      <a:lnTo>
                        <a:pt x="3462" y="1299"/>
                      </a:lnTo>
                      <a:lnTo>
                        <a:pt x="3460" y="1299"/>
                      </a:lnTo>
                      <a:lnTo>
                        <a:pt x="3460" y="1301"/>
                      </a:lnTo>
                      <a:lnTo>
                        <a:pt x="3458" y="1301"/>
                      </a:lnTo>
                      <a:lnTo>
                        <a:pt x="3458" y="1304"/>
                      </a:lnTo>
                      <a:lnTo>
                        <a:pt x="3455" y="1304"/>
                      </a:lnTo>
                      <a:lnTo>
                        <a:pt x="3453" y="1304"/>
                      </a:lnTo>
                      <a:lnTo>
                        <a:pt x="3453" y="1306"/>
                      </a:lnTo>
                      <a:lnTo>
                        <a:pt x="3451" y="1306"/>
                      </a:lnTo>
                      <a:lnTo>
                        <a:pt x="3448" y="1306"/>
                      </a:lnTo>
                      <a:lnTo>
                        <a:pt x="3448" y="1309"/>
                      </a:lnTo>
                      <a:lnTo>
                        <a:pt x="3446" y="1309"/>
                      </a:lnTo>
                      <a:lnTo>
                        <a:pt x="3446" y="1311"/>
                      </a:lnTo>
                      <a:lnTo>
                        <a:pt x="3444" y="1311"/>
                      </a:lnTo>
                      <a:lnTo>
                        <a:pt x="3441" y="1311"/>
                      </a:lnTo>
                      <a:lnTo>
                        <a:pt x="3441" y="1313"/>
                      </a:lnTo>
                      <a:lnTo>
                        <a:pt x="3439" y="1313"/>
                      </a:lnTo>
                      <a:lnTo>
                        <a:pt x="3439" y="1316"/>
                      </a:lnTo>
                      <a:lnTo>
                        <a:pt x="3436" y="1316"/>
                      </a:lnTo>
                      <a:lnTo>
                        <a:pt x="3436" y="1318"/>
                      </a:lnTo>
                      <a:lnTo>
                        <a:pt x="3434" y="1318"/>
                      </a:lnTo>
                      <a:lnTo>
                        <a:pt x="3434" y="1320"/>
                      </a:lnTo>
                      <a:lnTo>
                        <a:pt x="3434" y="1323"/>
                      </a:lnTo>
                      <a:lnTo>
                        <a:pt x="3432" y="1323"/>
                      </a:lnTo>
                      <a:lnTo>
                        <a:pt x="3432" y="1323"/>
                      </a:lnTo>
                      <a:lnTo>
                        <a:pt x="3429" y="1323"/>
                      </a:lnTo>
                      <a:lnTo>
                        <a:pt x="3429" y="1325"/>
                      </a:lnTo>
                      <a:lnTo>
                        <a:pt x="3429" y="1327"/>
                      </a:lnTo>
                      <a:lnTo>
                        <a:pt x="3427" y="1327"/>
                      </a:lnTo>
                      <a:lnTo>
                        <a:pt x="3427" y="1330"/>
                      </a:lnTo>
                      <a:lnTo>
                        <a:pt x="3427" y="1332"/>
                      </a:lnTo>
                      <a:lnTo>
                        <a:pt x="3425" y="1332"/>
                      </a:lnTo>
                      <a:lnTo>
                        <a:pt x="3425" y="1335"/>
                      </a:lnTo>
                      <a:lnTo>
                        <a:pt x="3425" y="1337"/>
                      </a:lnTo>
                      <a:lnTo>
                        <a:pt x="3425" y="1339"/>
                      </a:lnTo>
                      <a:lnTo>
                        <a:pt x="3425" y="1342"/>
                      </a:lnTo>
                      <a:lnTo>
                        <a:pt x="3422" y="1342"/>
                      </a:lnTo>
                      <a:lnTo>
                        <a:pt x="3422" y="1344"/>
                      </a:lnTo>
                      <a:lnTo>
                        <a:pt x="3422" y="1346"/>
                      </a:lnTo>
                      <a:lnTo>
                        <a:pt x="3422" y="1349"/>
                      </a:lnTo>
                      <a:lnTo>
                        <a:pt x="3422" y="1351"/>
                      </a:lnTo>
                      <a:lnTo>
                        <a:pt x="3422" y="1353"/>
                      </a:lnTo>
                      <a:lnTo>
                        <a:pt x="3425" y="1353"/>
                      </a:lnTo>
                      <a:lnTo>
                        <a:pt x="3425" y="1356"/>
                      </a:lnTo>
                      <a:lnTo>
                        <a:pt x="3425" y="1358"/>
                      </a:lnTo>
                      <a:lnTo>
                        <a:pt x="3425" y="1361"/>
                      </a:lnTo>
                      <a:lnTo>
                        <a:pt x="3425" y="1363"/>
                      </a:lnTo>
                      <a:lnTo>
                        <a:pt x="3425" y="1365"/>
                      </a:lnTo>
                      <a:lnTo>
                        <a:pt x="3425" y="1368"/>
                      </a:lnTo>
                      <a:lnTo>
                        <a:pt x="3425" y="1370"/>
                      </a:lnTo>
                      <a:lnTo>
                        <a:pt x="3422" y="1370"/>
                      </a:lnTo>
                      <a:lnTo>
                        <a:pt x="3422" y="1372"/>
                      </a:lnTo>
                      <a:lnTo>
                        <a:pt x="3422" y="1375"/>
                      </a:lnTo>
                      <a:lnTo>
                        <a:pt x="3422" y="1377"/>
                      </a:lnTo>
                      <a:lnTo>
                        <a:pt x="3422" y="1379"/>
                      </a:lnTo>
                      <a:lnTo>
                        <a:pt x="3422" y="1379"/>
                      </a:lnTo>
                      <a:lnTo>
                        <a:pt x="3420" y="1382"/>
                      </a:lnTo>
                      <a:lnTo>
                        <a:pt x="3420" y="1384"/>
                      </a:lnTo>
                      <a:lnTo>
                        <a:pt x="3420" y="1387"/>
                      </a:lnTo>
                      <a:lnTo>
                        <a:pt x="3420" y="1389"/>
                      </a:lnTo>
                      <a:lnTo>
                        <a:pt x="3420" y="1391"/>
                      </a:lnTo>
                      <a:lnTo>
                        <a:pt x="3420" y="1394"/>
                      </a:lnTo>
                      <a:lnTo>
                        <a:pt x="3418" y="1394"/>
                      </a:lnTo>
                      <a:lnTo>
                        <a:pt x="3418" y="1396"/>
                      </a:lnTo>
                      <a:lnTo>
                        <a:pt x="3418" y="1398"/>
                      </a:lnTo>
                      <a:lnTo>
                        <a:pt x="3415" y="1398"/>
                      </a:lnTo>
                      <a:lnTo>
                        <a:pt x="3415" y="1401"/>
                      </a:lnTo>
                      <a:lnTo>
                        <a:pt x="3415" y="1403"/>
                      </a:lnTo>
                      <a:lnTo>
                        <a:pt x="3413" y="1403"/>
                      </a:lnTo>
                      <a:lnTo>
                        <a:pt x="3413" y="1405"/>
                      </a:lnTo>
                      <a:lnTo>
                        <a:pt x="3410" y="1405"/>
                      </a:lnTo>
                      <a:lnTo>
                        <a:pt x="3410" y="1408"/>
                      </a:lnTo>
                      <a:lnTo>
                        <a:pt x="3408" y="1408"/>
                      </a:lnTo>
                      <a:lnTo>
                        <a:pt x="3408" y="1410"/>
                      </a:lnTo>
                      <a:lnTo>
                        <a:pt x="3406" y="1410"/>
                      </a:lnTo>
                      <a:lnTo>
                        <a:pt x="3403" y="1410"/>
                      </a:lnTo>
                      <a:lnTo>
                        <a:pt x="3403" y="1413"/>
                      </a:lnTo>
                      <a:lnTo>
                        <a:pt x="3401" y="1413"/>
                      </a:lnTo>
                      <a:lnTo>
                        <a:pt x="3401" y="1415"/>
                      </a:lnTo>
                      <a:lnTo>
                        <a:pt x="3399" y="1415"/>
                      </a:lnTo>
                      <a:lnTo>
                        <a:pt x="3396" y="1417"/>
                      </a:lnTo>
                      <a:lnTo>
                        <a:pt x="3394" y="1417"/>
                      </a:lnTo>
                      <a:lnTo>
                        <a:pt x="3394" y="1420"/>
                      </a:lnTo>
                      <a:lnTo>
                        <a:pt x="3392" y="1420"/>
                      </a:lnTo>
                      <a:lnTo>
                        <a:pt x="3392" y="1422"/>
                      </a:lnTo>
                      <a:lnTo>
                        <a:pt x="3389" y="1422"/>
                      </a:lnTo>
                      <a:lnTo>
                        <a:pt x="3389" y="1424"/>
                      </a:lnTo>
                      <a:lnTo>
                        <a:pt x="3387" y="1424"/>
                      </a:lnTo>
                      <a:lnTo>
                        <a:pt x="3387" y="1427"/>
                      </a:lnTo>
                      <a:lnTo>
                        <a:pt x="3384" y="1427"/>
                      </a:lnTo>
                      <a:lnTo>
                        <a:pt x="3382" y="1429"/>
                      </a:lnTo>
                      <a:lnTo>
                        <a:pt x="3380" y="1431"/>
                      </a:lnTo>
                      <a:lnTo>
                        <a:pt x="3377" y="1434"/>
                      </a:lnTo>
                      <a:lnTo>
                        <a:pt x="3375" y="1434"/>
                      </a:lnTo>
                      <a:lnTo>
                        <a:pt x="3375" y="1436"/>
                      </a:lnTo>
                      <a:lnTo>
                        <a:pt x="3373" y="1436"/>
                      </a:lnTo>
                      <a:lnTo>
                        <a:pt x="3373" y="1439"/>
                      </a:lnTo>
                      <a:lnTo>
                        <a:pt x="3370" y="1439"/>
                      </a:lnTo>
                      <a:lnTo>
                        <a:pt x="3370" y="1441"/>
                      </a:lnTo>
                      <a:lnTo>
                        <a:pt x="3368" y="1441"/>
                      </a:lnTo>
                      <a:lnTo>
                        <a:pt x="3368" y="1443"/>
                      </a:lnTo>
                      <a:lnTo>
                        <a:pt x="3366" y="1443"/>
                      </a:lnTo>
                      <a:lnTo>
                        <a:pt x="3366" y="1446"/>
                      </a:lnTo>
                      <a:lnTo>
                        <a:pt x="3363" y="1446"/>
                      </a:lnTo>
                      <a:lnTo>
                        <a:pt x="3363" y="1448"/>
                      </a:lnTo>
                      <a:lnTo>
                        <a:pt x="3363" y="1450"/>
                      </a:lnTo>
                      <a:lnTo>
                        <a:pt x="3363" y="1450"/>
                      </a:lnTo>
                      <a:lnTo>
                        <a:pt x="3363" y="1453"/>
                      </a:lnTo>
                      <a:lnTo>
                        <a:pt x="3363" y="1455"/>
                      </a:lnTo>
                      <a:lnTo>
                        <a:pt x="3363" y="1457"/>
                      </a:lnTo>
                      <a:lnTo>
                        <a:pt x="3363" y="1460"/>
                      </a:lnTo>
                      <a:lnTo>
                        <a:pt x="3363" y="1462"/>
                      </a:lnTo>
                      <a:lnTo>
                        <a:pt x="3363" y="1464"/>
                      </a:lnTo>
                      <a:lnTo>
                        <a:pt x="3363" y="1467"/>
                      </a:lnTo>
                      <a:lnTo>
                        <a:pt x="3363" y="1469"/>
                      </a:lnTo>
                      <a:lnTo>
                        <a:pt x="3363" y="1472"/>
                      </a:lnTo>
                      <a:lnTo>
                        <a:pt x="3363" y="1474"/>
                      </a:lnTo>
                      <a:lnTo>
                        <a:pt x="3366" y="1474"/>
                      </a:lnTo>
                      <a:lnTo>
                        <a:pt x="3366" y="1476"/>
                      </a:lnTo>
                      <a:lnTo>
                        <a:pt x="3366" y="1479"/>
                      </a:lnTo>
                      <a:lnTo>
                        <a:pt x="3368" y="1481"/>
                      </a:lnTo>
                      <a:lnTo>
                        <a:pt x="3370" y="1483"/>
                      </a:lnTo>
                      <a:lnTo>
                        <a:pt x="3370" y="1486"/>
                      </a:lnTo>
                      <a:lnTo>
                        <a:pt x="3373" y="1486"/>
                      </a:lnTo>
                      <a:lnTo>
                        <a:pt x="3373" y="1488"/>
                      </a:lnTo>
                      <a:lnTo>
                        <a:pt x="3375" y="1490"/>
                      </a:lnTo>
                      <a:lnTo>
                        <a:pt x="3377" y="1490"/>
                      </a:lnTo>
                      <a:lnTo>
                        <a:pt x="3377" y="1490"/>
                      </a:lnTo>
                      <a:lnTo>
                        <a:pt x="3380" y="1490"/>
                      </a:lnTo>
                      <a:lnTo>
                        <a:pt x="3380" y="1493"/>
                      </a:lnTo>
                      <a:lnTo>
                        <a:pt x="3380" y="1495"/>
                      </a:lnTo>
                      <a:lnTo>
                        <a:pt x="3382" y="1495"/>
                      </a:lnTo>
                      <a:lnTo>
                        <a:pt x="3382" y="1498"/>
                      </a:lnTo>
                      <a:lnTo>
                        <a:pt x="3382" y="1500"/>
                      </a:lnTo>
                      <a:lnTo>
                        <a:pt x="3382" y="1502"/>
                      </a:lnTo>
                      <a:lnTo>
                        <a:pt x="3382" y="1505"/>
                      </a:lnTo>
                      <a:lnTo>
                        <a:pt x="3382" y="1507"/>
                      </a:lnTo>
                      <a:lnTo>
                        <a:pt x="3382" y="1509"/>
                      </a:lnTo>
                      <a:lnTo>
                        <a:pt x="3382" y="1512"/>
                      </a:lnTo>
                      <a:lnTo>
                        <a:pt x="3382" y="1514"/>
                      </a:lnTo>
                      <a:lnTo>
                        <a:pt x="3394" y="1568"/>
                      </a:lnTo>
                      <a:lnTo>
                        <a:pt x="3394" y="1594"/>
                      </a:lnTo>
                      <a:lnTo>
                        <a:pt x="3396" y="1627"/>
                      </a:lnTo>
                      <a:lnTo>
                        <a:pt x="3394" y="1661"/>
                      </a:lnTo>
                      <a:lnTo>
                        <a:pt x="3396" y="1703"/>
                      </a:lnTo>
                      <a:lnTo>
                        <a:pt x="3401" y="1739"/>
                      </a:lnTo>
                      <a:lnTo>
                        <a:pt x="3406" y="1762"/>
                      </a:lnTo>
                      <a:lnTo>
                        <a:pt x="3410" y="1774"/>
                      </a:lnTo>
                      <a:lnTo>
                        <a:pt x="3415" y="1788"/>
                      </a:lnTo>
                      <a:lnTo>
                        <a:pt x="3418" y="1795"/>
                      </a:lnTo>
                      <a:lnTo>
                        <a:pt x="3418" y="1821"/>
                      </a:lnTo>
                      <a:lnTo>
                        <a:pt x="3377" y="1821"/>
                      </a:lnTo>
                      <a:lnTo>
                        <a:pt x="3354" y="1821"/>
                      </a:lnTo>
                      <a:lnTo>
                        <a:pt x="3288" y="1821"/>
                      </a:lnTo>
                      <a:lnTo>
                        <a:pt x="3195" y="1819"/>
                      </a:lnTo>
                      <a:lnTo>
                        <a:pt x="3106" y="1819"/>
                      </a:lnTo>
                      <a:lnTo>
                        <a:pt x="3016" y="1819"/>
                      </a:lnTo>
                      <a:lnTo>
                        <a:pt x="2964" y="1819"/>
                      </a:lnTo>
                      <a:lnTo>
                        <a:pt x="2917" y="1819"/>
                      </a:lnTo>
                      <a:lnTo>
                        <a:pt x="2874" y="1819"/>
                      </a:lnTo>
                      <a:lnTo>
                        <a:pt x="2872" y="1819"/>
                      </a:lnTo>
                      <a:lnTo>
                        <a:pt x="2867" y="1819"/>
                      </a:lnTo>
                      <a:lnTo>
                        <a:pt x="2862" y="1819"/>
                      </a:lnTo>
                      <a:lnTo>
                        <a:pt x="2829" y="1819"/>
                      </a:lnTo>
                      <a:lnTo>
                        <a:pt x="2782" y="1819"/>
                      </a:lnTo>
                      <a:lnTo>
                        <a:pt x="2735" y="1821"/>
                      </a:lnTo>
                      <a:lnTo>
                        <a:pt x="2688" y="1821"/>
                      </a:lnTo>
                      <a:lnTo>
                        <a:pt x="2645" y="1821"/>
                      </a:lnTo>
                      <a:lnTo>
                        <a:pt x="2600" y="1821"/>
                      </a:lnTo>
                      <a:lnTo>
                        <a:pt x="2555" y="1821"/>
                      </a:lnTo>
                      <a:lnTo>
                        <a:pt x="2510" y="1821"/>
                      </a:lnTo>
                      <a:lnTo>
                        <a:pt x="2463" y="1821"/>
                      </a:lnTo>
                      <a:lnTo>
                        <a:pt x="2454" y="1821"/>
                      </a:lnTo>
                      <a:lnTo>
                        <a:pt x="2442" y="1821"/>
                      </a:lnTo>
                      <a:lnTo>
                        <a:pt x="2433" y="1821"/>
                      </a:lnTo>
                      <a:lnTo>
                        <a:pt x="2421" y="1821"/>
                      </a:lnTo>
                      <a:lnTo>
                        <a:pt x="2409" y="1821"/>
                      </a:lnTo>
                      <a:lnTo>
                        <a:pt x="2399" y="1821"/>
                      </a:lnTo>
                      <a:lnTo>
                        <a:pt x="2388" y="1821"/>
                      </a:lnTo>
                      <a:lnTo>
                        <a:pt x="2376" y="1821"/>
                      </a:lnTo>
                      <a:lnTo>
                        <a:pt x="2371" y="1821"/>
                      </a:lnTo>
                      <a:lnTo>
                        <a:pt x="2366" y="1821"/>
                      </a:lnTo>
                      <a:lnTo>
                        <a:pt x="2347" y="1821"/>
                      </a:lnTo>
                      <a:lnTo>
                        <a:pt x="2336" y="1821"/>
                      </a:lnTo>
                      <a:lnTo>
                        <a:pt x="2331" y="1821"/>
                      </a:lnTo>
                      <a:lnTo>
                        <a:pt x="2319" y="1821"/>
                      </a:lnTo>
                      <a:lnTo>
                        <a:pt x="2307" y="1821"/>
                      </a:lnTo>
                      <a:lnTo>
                        <a:pt x="2286" y="1821"/>
                      </a:lnTo>
                      <a:lnTo>
                        <a:pt x="2239" y="1821"/>
                      </a:lnTo>
                      <a:lnTo>
                        <a:pt x="2194" y="1821"/>
                      </a:lnTo>
                      <a:lnTo>
                        <a:pt x="2149" y="1821"/>
                      </a:lnTo>
                      <a:lnTo>
                        <a:pt x="2104" y="1821"/>
                      </a:lnTo>
                      <a:lnTo>
                        <a:pt x="2057" y="1821"/>
                      </a:lnTo>
                      <a:lnTo>
                        <a:pt x="2012" y="1821"/>
                      </a:lnTo>
                      <a:lnTo>
                        <a:pt x="1967" y="1821"/>
                      </a:lnTo>
                      <a:lnTo>
                        <a:pt x="1922" y="1821"/>
                      </a:lnTo>
                      <a:lnTo>
                        <a:pt x="1887" y="1821"/>
                      </a:lnTo>
                      <a:lnTo>
                        <a:pt x="1840" y="1821"/>
                      </a:lnTo>
                      <a:lnTo>
                        <a:pt x="1795" y="1821"/>
                      </a:lnTo>
                      <a:lnTo>
                        <a:pt x="1750" y="1821"/>
                      </a:lnTo>
                      <a:lnTo>
                        <a:pt x="1705" y="1821"/>
                      </a:lnTo>
                      <a:lnTo>
                        <a:pt x="1660" y="1821"/>
                      </a:lnTo>
                      <a:lnTo>
                        <a:pt x="1615" y="1821"/>
                      </a:lnTo>
                      <a:lnTo>
                        <a:pt x="1570" y="1821"/>
                      </a:lnTo>
                      <a:lnTo>
                        <a:pt x="1525" y="1821"/>
                      </a:lnTo>
                      <a:lnTo>
                        <a:pt x="1481" y="1821"/>
                      </a:lnTo>
                      <a:lnTo>
                        <a:pt x="1433" y="1821"/>
                      </a:lnTo>
                      <a:lnTo>
                        <a:pt x="1388" y="1821"/>
                      </a:lnTo>
                      <a:lnTo>
                        <a:pt x="1344" y="1821"/>
                      </a:lnTo>
                      <a:lnTo>
                        <a:pt x="1299" y="1821"/>
                      </a:lnTo>
                      <a:lnTo>
                        <a:pt x="1254" y="1821"/>
                      </a:lnTo>
                      <a:lnTo>
                        <a:pt x="1207" y="1821"/>
                      </a:lnTo>
                      <a:lnTo>
                        <a:pt x="1162" y="1821"/>
                      </a:lnTo>
                      <a:lnTo>
                        <a:pt x="1117" y="1821"/>
                      </a:lnTo>
                      <a:lnTo>
                        <a:pt x="1072" y="1821"/>
                      </a:lnTo>
                      <a:lnTo>
                        <a:pt x="1027" y="1821"/>
                      </a:lnTo>
                      <a:lnTo>
                        <a:pt x="980" y="1821"/>
                      </a:lnTo>
                      <a:lnTo>
                        <a:pt x="935" y="1821"/>
                      </a:lnTo>
                      <a:lnTo>
                        <a:pt x="890" y="1821"/>
                      </a:lnTo>
                      <a:lnTo>
                        <a:pt x="848" y="1821"/>
                      </a:lnTo>
                      <a:lnTo>
                        <a:pt x="805" y="1821"/>
                      </a:lnTo>
                      <a:lnTo>
                        <a:pt x="760" y="1821"/>
                      </a:lnTo>
                      <a:lnTo>
                        <a:pt x="713" y="1821"/>
                      </a:lnTo>
                      <a:lnTo>
                        <a:pt x="666" y="1821"/>
                      </a:lnTo>
                      <a:lnTo>
                        <a:pt x="623" y="1819"/>
                      </a:lnTo>
                      <a:lnTo>
                        <a:pt x="578" y="1819"/>
                      </a:lnTo>
                      <a:lnTo>
                        <a:pt x="531" y="1819"/>
                      </a:lnTo>
                      <a:lnTo>
                        <a:pt x="486" y="1819"/>
                      </a:lnTo>
                      <a:lnTo>
                        <a:pt x="441" y="1819"/>
                      </a:lnTo>
                      <a:lnTo>
                        <a:pt x="401" y="1819"/>
                      </a:lnTo>
                      <a:lnTo>
                        <a:pt x="396" y="1819"/>
                      </a:lnTo>
                      <a:lnTo>
                        <a:pt x="356" y="1819"/>
                      </a:lnTo>
                      <a:lnTo>
                        <a:pt x="356" y="1816"/>
                      </a:lnTo>
                      <a:lnTo>
                        <a:pt x="356" y="1812"/>
                      </a:lnTo>
                      <a:lnTo>
                        <a:pt x="354" y="1805"/>
                      </a:lnTo>
                      <a:lnTo>
                        <a:pt x="354" y="1795"/>
                      </a:lnTo>
                      <a:lnTo>
                        <a:pt x="354" y="1788"/>
                      </a:lnTo>
                      <a:lnTo>
                        <a:pt x="354" y="1776"/>
                      </a:lnTo>
                      <a:lnTo>
                        <a:pt x="354" y="1774"/>
                      </a:lnTo>
                      <a:lnTo>
                        <a:pt x="354" y="1767"/>
                      </a:lnTo>
                      <a:lnTo>
                        <a:pt x="354" y="1755"/>
                      </a:lnTo>
                      <a:lnTo>
                        <a:pt x="351" y="1746"/>
                      </a:lnTo>
                      <a:lnTo>
                        <a:pt x="351" y="1741"/>
                      </a:lnTo>
                      <a:lnTo>
                        <a:pt x="351" y="1734"/>
                      </a:lnTo>
                      <a:lnTo>
                        <a:pt x="351" y="1724"/>
                      </a:lnTo>
                      <a:lnTo>
                        <a:pt x="351" y="1713"/>
                      </a:lnTo>
                      <a:lnTo>
                        <a:pt x="351" y="1701"/>
                      </a:lnTo>
                      <a:lnTo>
                        <a:pt x="354" y="1646"/>
                      </a:lnTo>
                      <a:lnTo>
                        <a:pt x="354" y="1644"/>
                      </a:lnTo>
                      <a:lnTo>
                        <a:pt x="354" y="1623"/>
                      </a:lnTo>
                      <a:lnTo>
                        <a:pt x="354" y="1618"/>
                      </a:lnTo>
                      <a:lnTo>
                        <a:pt x="354" y="1613"/>
                      </a:lnTo>
                      <a:lnTo>
                        <a:pt x="354" y="1609"/>
                      </a:lnTo>
                      <a:lnTo>
                        <a:pt x="354" y="1604"/>
                      </a:lnTo>
                      <a:lnTo>
                        <a:pt x="354" y="1597"/>
                      </a:lnTo>
                      <a:lnTo>
                        <a:pt x="354" y="1592"/>
                      </a:lnTo>
                      <a:lnTo>
                        <a:pt x="354" y="1583"/>
                      </a:lnTo>
                      <a:lnTo>
                        <a:pt x="354" y="1578"/>
                      </a:lnTo>
                      <a:lnTo>
                        <a:pt x="354" y="1576"/>
                      </a:lnTo>
                      <a:lnTo>
                        <a:pt x="354" y="1573"/>
                      </a:lnTo>
                      <a:lnTo>
                        <a:pt x="354" y="1571"/>
                      </a:lnTo>
                      <a:lnTo>
                        <a:pt x="351" y="1535"/>
                      </a:lnTo>
                      <a:lnTo>
                        <a:pt x="351" y="1533"/>
                      </a:lnTo>
                      <a:lnTo>
                        <a:pt x="354" y="1531"/>
                      </a:lnTo>
                      <a:lnTo>
                        <a:pt x="354" y="1528"/>
                      </a:lnTo>
                      <a:lnTo>
                        <a:pt x="354" y="1516"/>
                      </a:lnTo>
                      <a:lnTo>
                        <a:pt x="354" y="1514"/>
                      </a:lnTo>
                      <a:lnTo>
                        <a:pt x="354" y="1509"/>
                      </a:lnTo>
                      <a:lnTo>
                        <a:pt x="354" y="1507"/>
                      </a:lnTo>
                      <a:lnTo>
                        <a:pt x="351" y="1483"/>
                      </a:lnTo>
                      <a:lnTo>
                        <a:pt x="354" y="1481"/>
                      </a:lnTo>
                      <a:lnTo>
                        <a:pt x="354" y="1479"/>
                      </a:lnTo>
                      <a:lnTo>
                        <a:pt x="354" y="1474"/>
                      </a:lnTo>
                      <a:lnTo>
                        <a:pt x="354" y="1467"/>
                      </a:lnTo>
                      <a:lnTo>
                        <a:pt x="354" y="1460"/>
                      </a:lnTo>
                      <a:lnTo>
                        <a:pt x="354" y="1455"/>
                      </a:lnTo>
                      <a:lnTo>
                        <a:pt x="354" y="1450"/>
                      </a:lnTo>
                      <a:lnTo>
                        <a:pt x="354" y="1439"/>
                      </a:lnTo>
                      <a:lnTo>
                        <a:pt x="354" y="1436"/>
                      </a:lnTo>
                      <a:lnTo>
                        <a:pt x="354" y="1413"/>
                      </a:lnTo>
                      <a:lnTo>
                        <a:pt x="354" y="1405"/>
                      </a:lnTo>
                      <a:lnTo>
                        <a:pt x="354" y="1401"/>
                      </a:lnTo>
                      <a:lnTo>
                        <a:pt x="351" y="1391"/>
                      </a:lnTo>
                      <a:lnTo>
                        <a:pt x="351" y="1384"/>
                      </a:lnTo>
                      <a:lnTo>
                        <a:pt x="351" y="1382"/>
                      </a:lnTo>
                      <a:lnTo>
                        <a:pt x="351" y="1379"/>
                      </a:lnTo>
                      <a:lnTo>
                        <a:pt x="351" y="1372"/>
                      </a:lnTo>
                      <a:lnTo>
                        <a:pt x="351" y="1365"/>
                      </a:lnTo>
                      <a:lnTo>
                        <a:pt x="351" y="1358"/>
                      </a:lnTo>
                      <a:lnTo>
                        <a:pt x="354" y="1353"/>
                      </a:lnTo>
                      <a:lnTo>
                        <a:pt x="354" y="1346"/>
                      </a:lnTo>
                      <a:lnTo>
                        <a:pt x="351" y="1342"/>
                      </a:lnTo>
                      <a:lnTo>
                        <a:pt x="351" y="1339"/>
                      </a:lnTo>
                      <a:lnTo>
                        <a:pt x="351" y="1335"/>
                      </a:lnTo>
                      <a:lnTo>
                        <a:pt x="351" y="1332"/>
                      </a:lnTo>
                      <a:lnTo>
                        <a:pt x="351" y="1327"/>
                      </a:lnTo>
                      <a:lnTo>
                        <a:pt x="354" y="1318"/>
                      </a:lnTo>
                      <a:lnTo>
                        <a:pt x="354" y="1306"/>
                      </a:lnTo>
                      <a:lnTo>
                        <a:pt x="354" y="1290"/>
                      </a:lnTo>
                      <a:lnTo>
                        <a:pt x="354" y="1285"/>
                      </a:lnTo>
                      <a:lnTo>
                        <a:pt x="354" y="1280"/>
                      </a:lnTo>
                      <a:lnTo>
                        <a:pt x="354" y="1273"/>
                      </a:lnTo>
                      <a:lnTo>
                        <a:pt x="354" y="1271"/>
                      </a:lnTo>
                      <a:lnTo>
                        <a:pt x="354" y="1268"/>
                      </a:lnTo>
                      <a:lnTo>
                        <a:pt x="354" y="1266"/>
                      </a:lnTo>
                      <a:lnTo>
                        <a:pt x="354" y="1259"/>
                      </a:lnTo>
                      <a:lnTo>
                        <a:pt x="354" y="1252"/>
                      </a:lnTo>
                      <a:lnTo>
                        <a:pt x="354" y="1250"/>
                      </a:lnTo>
                      <a:lnTo>
                        <a:pt x="354" y="1247"/>
                      </a:lnTo>
                      <a:lnTo>
                        <a:pt x="354" y="1242"/>
                      </a:lnTo>
                      <a:lnTo>
                        <a:pt x="354" y="1240"/>
                      </a:lnTo>
                      <a:lnTo>
                        <a:pt x="354" y="1238"/>
                      </a:lnTo>
                      <a:lnTo>
                        <a:pt x="354" y="1231"/>
                      </a:lnTo>
                      <a:lnTo>
                        <a:pt x="354" y="1226"/>
                      </a:lnTo>
                      <a:lnTo>
                        <a:pt x="354" y="1219"/>
                      </a:lnTo>
                      <a:lnTo>
                        <a:pt x="354" y="1212"/>
                      </a:lnTo>
                      <a:lnTo>
                        <a:pt x="354" y="1209"/>
                      </a:lnTo>
                      <a:lnTo>
                        <a:pt x="354" y="1207"/>
                      </a:lnTo>
                      <a:lnTo>
                        <a:pt x="354" y="1205"/>
                      </a:lnTo>
                      <a:lnTo>
                        <a:pt x="354" y="1202"/>
                      </a:lnTo>
                      <a:lnTo>
                        <a:pt x="354" y="1198"/>
                      </a:lnTo>
                      <a:lnTo>
                        <a:pt x="354" y="1195"/>
                      </a:lnTo>
                      <a:lnTo>
                        <a:pt x="354" y="1193"/>
                      </a:lnTo>
                      <a:lnTo>
                        <a:pt x="354" y="1190"/>
                      </a:lnTo>
                      <a:lnTo>
                        <a:pt x="354" y="1188"/>
                      </a:lnTo>
                      <a:lnTo>
                        <a:pt x="351" y="1183"/>
                      </a:lnTo>
                      <a:lnTo>
                        <a:pt x="351" y="1181"/>
                      </a:lnTo>
                      <a:lnTo>
                        <a:pt x="351" y="1176"/>
                      </a:lnTo>
                      <a:lnTo>
                        <a:pt x="351" y="1172"/>
                      </a:lnTo>
                      <a:lnTo>
                        <a:pt x="351" y="1167"/>
                      </a:lnTo>
                      <a:lnTo>
                        <a:pt x="351" y="1160"/>
                      </a:lnTo>
                      <a:lnTo>
                        <a:pt x="351" y="1155"/>
                      </a:lnTo>
                      <a:lnTo>
                        <a:pt x="351" y="1150"/>
                      </a:lnTo>
                      <a:lnTo>
                        <a:pt x="351" y="1146"/>
                      </a:lnTo>
                      <a:lnTo>
                        <a:pt x="351" y="1143"/>
                      </a:lnTo>
                      <a:lnTo>
                        <a:pt x="351" y="1141"/>
                      </a:lnTo>
                      <a:lnTo>
                        <a:pt x="351" y="1138"/>
                      </a:lnTo>
                      <a:lnTo>
                        <a:pt x="351" y="1127"/>
                      </a:lnTo>
                      <a:lnTo>
                        <a:pt x="351" y="1110"/>
                      </a:lnTo>
                      <a:lnTo>
                        <a:pt x="351" y="1096"/>
                      </a:lnTo>
                      <a:lnTo>
                        <a:pt x="351" y="1084"/>
                      </a:lnTo>
                      <a:lnTo>
                        <a:pt x="349" y="1084"/>
                      </a:lnTo>
                      <a:lnTo>
                        <a:pt x="347" y="1084"/>
                      </a:lnTo>
                      <a:lnTo>
                        <a:pt x="344" y="1084"/>
                      </a:lnTo>
                      <a:lnTo>
                        <a:pt x="342" y="1084"/>
                      </a:lnTo>
                      <a:lnTo>
                        <a:pt x="340" y="1084"/>
                      </a:lnTo>
                      <a:lnTo>
                        <a:pt x="337" y="1084"/>
                      </a:lnTo>
                      <a:lnTo>
                        <a:pt x="335" y="1084"/>
                      </a:lnTo>
                      <a:lnTo>
                        <a:pt x="333" y="1084"/>
                      </a:lnTo>
                      <a:lnTo>
                        <a:pt x="330" y="1082"/>
                      </a:lnTo>
                      <a:lnTo>
                        <a:pt x="318" y="1079"/>
                      </a:lnTo>
                      <a:lnTo>
                        <a:pt x="307" y="1075"/>
                      </a:lnTo>
                      <a:lnTo>
                        <a:pt x="302" y="1075"/>
                      </a:lnTo>
                      <a:lnTo>
                        <a:pt x="300" y="1072"/>
                      </a:lnTo>
                      <a:lnTo>
                        <a:pt x="290" y="1070"/>
                      </a:lnTo>
                      <a:lnTo>
                        <a:pt x="288" y="1068"/>
                      </a:lnTo>
                      <a:lnTo>
                        <a:pt x="285" y="1068"/>
                      </a:lnTo>
                      <a:lnTo>
                        <a:pt x="283" y="1068"/>
                      </a:lnTo>
                      <a:lnTo>
                        <a:pt x="281" y="1065"/>
                      </a:lnTo>
                      <a:lnTo>
                        <a:pt x="278" y="1065"/>
                      </a:lnTo>
                      <a:lnTo>
                        <a:pt x="274" y="1065"/>
                      </a:lnTo>
                      <a:lnTo>
                        <a:pt x="269" y="1065"/>
                      </a:lnTo>
                      <a:lnTo>
                        <a:pt x="266" y="1063"/>
                      </a:lnTo>
                      <a:lnTo>
                        <a:pt x="262" y="1063"/>
                      </a:lnTo>
                      <a:lnTo>
                        <a:pt x="257" y="1063"/>
                      </a:lnTo>
                      <a:lnTo>
                        <a:pt x="252" y="1063"/>
                      </a:lnTo>
                      <a:lnTo>
                        <a:pt x="245" y="1061"/>
                      </a:lnTo>
                      <a:lnTo>
                        <a:pt x="243" y="1061"/>
                      </a:lnTo>
                      <a:lnTo>
                        <a:pt x="243" y="1061"/>
                      </a:lnTo>
                      <a:lnTo>
                        <a:pt x="240" y="1061"/>
                      </a:lnTo>
                      <a:lnTo>
                        <a:pt x="238" y="1058"/>
                      </a:lnTo>
                      <a:lnTo>
                        <a:pt x="233" y="1058"/>
                      </a:lnTo>
                      <a:lnTo>
                        <a:pt x="231" y="1058"/>
                      </a:lnTo>
                      <a:lnTo>
                        <a:pt x="229" y="1056"/>
                      </a:lnTo>
                      <a:lnTo>
                        <a:pt x="226" y="1056"/>
                      </a:lnTo>
                      <a:lnTo>
                        <a:pt x="224" y="1056"/>
                      </a:lnTo>
                      <a:lnTo>
                        <a:pt x="222" y="1056"/>
                      </a:lnTo>
                      <a:lnTo>
                        <a:pt x="219" y="1053"/>
                      </a:lnTo>
                      <a:lnTo>
                        <a:pt x="214" y="1053"/>
                      </a:lnTo>
                      <a:lnTo>
                        <a:pt x="212" y="1051"/>
                      </a:lnTo>
                      <a:lnTo>
                        <a:pt x="207" y="1051"/>
                      </a:lnTo>
                      <a:lnTo>
                        <a:pt x="203" y="1049"/>
                      </a:lnTo>
                      <a:lnTo>
                        <a:pt x="200" y="1049"/>
                      </a:lnTo>
                      <a:lnTo>
                        <a:pt x="198" y="1049"/>
                      </a:lnTo>
                      <a:lnTo>
                        <a:pt x="196" y="1049"/>
                      </a:lnTo>
                      <a:lnTo>
                        <a:pt x="193" y="1046"/>
                      </a:lnTo>
                      <a:lnTo>
                        <a:pt x="188" y="1046"/>
                      </a:lnTo>
                      <a:lnTo>
                        <a:pt x="186" y="1046"/>
                      </a:lnTo>
                      <a:lnTo>
                        <a:pt x="186" y="1046"/>
                      </a:lnTo>
                      <a:lnTo>
                        <a:pt x="184" y="1046"/>
                      </a:lnTo>
                      <a:lnTo>
                        <a:pt x="181" y="1046"/>
                      </a:lnTo>
                      <a:lnTo>
                        <a:pt x="177" y="1046"/>
                      </a:lnTo>
                      <a:lnTo>
                        <a:pt x="174" y="1046"/>
                      </a:lnTo>
                      <a:lnTo>
                        <a:pt x="155" y="1046"/>
                      </a:lnTo>
                      <a:lnTo>
                        <a:pt x="137" y="1046"/>
                      </a:lnTo>
                      <a:lnTo>
                        <a:pt x="137" y="1044"/>
                      </a:lnTo>
                      <a:lnTo>
                        <a:pt x="139" y="1039"/>
                      </a:lnTo>
                      <a:lnTo>
                        <a:pt x="139" y="1039"/>
                      </a:lnTo>
                      <a:lnTo>
                        <a:pt x="141" y="1037"/>
                      </a:lnTo>
                      <a:lnTo>
                        <a:pt x="144" y="1032"/>
                      </a:lnTo>
                      <a:lnTo>
                        <a:pt x="144" y="1030"/>
                      </a:lnTo>
                      <a:lnTo>
                        <a:pt x="146" y="1027"/>
                      </a:lnTo>
                      <a:lnTo>
                        <a:pt x="146" y="1023"/>
                      </a:lnTo>
                      <a:lnTo>
                        <a:pt x="148" y="1020"/>
                      </a:lnTo>
                      <a:lnTo>
                        <a:pt x="148" y="1016"/>
                      </a:lnTo>
                      <a:lnTo>
                        <a:pt x="151" y="1011"/>
                      </a:lnTo>
                      <a:lnTo>
                        <a:pt x="151" y="1009"/>
                      </a:lnTo>
                      <a:lnTo>
                        <a:pt x="151" y="1004"/>
                      </a:lnTo>
                      <a:lnTo>
                        <a:pt x="153" y="1001"/>
                      </a:lnTo>
                      <a:lnTo>
                        <a:pt x="153" y="997"/>
                      </a:lnTo>
                      <a:lnTo>
                        <a:pt x="153" y="994"/>
                      </a:lnTo>
                      <a:lnTo>
                        <a:pt x="153" y="992"/>
                      </a:lnTo>
                      <a:lnTo>
                        <a:pt x="153" y="990"/>
                      </a:lnTo>
                      <a:lnTo>
                        <a:pt x="153" y="987"/>
                      </a:lnTo>
                      <a:lnTo>
                        <a:pt x="153" y="985"/>
                      </a:lnTo>
                      <a:lnTo>
                        <a:pt x="153" y="973"/>
                      </a:lnTo>
                      <a:lnTo>
                        <a:pt x="153" y="964"/>
                      </a:lnTo>
                      <a:lnTo>
                        <a:pt x="153" y="959"/>
                      </a:lnTo>
                      <a:lnTo>
                        <a:pt x="153" y="935"/>
                      </a:lnTo>
                      <a:lnTo>
                        <a:pt x="151" y="926"/>
                      </a:lnTo>
                      <a:lnTo>
                        <a:pt x="151" y="926"/>
                      </a:lnTo>
                      <a:lnTo>
                        <a:pt x="148" y="924"/>
                      </a:lnTo>
                      <a:lnTo>
                        <a:pt x="148" y="921"/>
                      </a:lnTo>
                      <a:lnTo>
                        <a:pt x="146" y="921"/>
                      </a:lnTo>
                      <a:lnTo>
                        <a:pt x="146" y="919"/>
                      </a:lnTo>
                      <a:lnTo>
                        <a:pt x="144" y="919"/>
                      </a:lnTo>
                      <a:lnTo>
                        <a:pt x="141" y="916"/>
                      </a:lnTo>
                      <a:lnTo>
                        <a:pt x="139" y="916"/>
                      </a:lnTo>
                      <a:lnTo>
                        <a:pt x="137" y="916"/>
                      </a:lnTo>
                      <a:lnTo>
                        <a:pt x="134" y="916"/>
                      </a:lnTo>
                      <a:lnTo>
                        <a:pt x="132" y="916"/>
                      </a:lnTo>
                      <a:lnTo>
                        <a:pt x="129" y="916"/>
                      </a:lnTo>
                      <a:lnTo>
                        <a:pt x="129" y="916"/>
                      </a:lnTo>
                      <a:lnTo>
                        <a:pt x="127" y="916"/>
                      </a:lnTo>
                      <a:lnTo>
                        <a:pt x="120" y="916"/>
                      </a:lnTo>
                      <a:lnTo>
                        <a:pt x="111" y="914"/>
                      </a:lnTo>
                      <a:lnTo>
                        <a:pt x="99" y="914"/>
                      </a:lnTo>
                      <a:lnTo>
                        <a:pt x="94" y="912"/>
                      </a:lnTo>
                      <a:lnTo>
                        <a:pt x="89" y="912"/>
                      </a:lnTo>
                      <a:lnTo>
                        <a:pt x="85" y="912"/>
                      </a:lnTo>
                      <a:lnTo>
                        <a:pt x="85" y="907"/>
                      </a:lnTo>
                      <a:lnTo>
                        <a:pt x="89" y="895"/>
                      </a:lnTo>
                      <a:lnTo>
                        <a:pt x="89" y="886"/>
                      </a:lnTo>
                      <a:lnTo>
                        <a:pt x="89" y="876"/>
                      </a:lnTo>
                      <a:lnTo>
                        <a:pt x="87" y="869"/>
                      </a:lnTo>
                      <a:lnTo>
                        <a:pt x="87" y="864"/>
                      </a:lnTo>
                      <a:lnTo>
                        <a:pt x="87" y="860"/>
                      </a:lnTo>
                      <a:lnTo>
                        <a:pt x="87" y="841"/>
                      </a:lnTo>
                      <a:lnTo>
                        <a:pt x="82" y="820"/>
                      </a:lnTo>
                      <a:lnTo>
                        <a:pt x="94" y="794"/>
                      </a:lnTo>
                      <a:lnTo>
                        <a:pt x="89" y="784"/>
                      </a:lnTo>
                      <a:lnTo>
                        <a:pt x="89" y="782"/>
                      </a:lnTo>
                      <a:lnTo>
                        <a:pt x="80" y="756"/>
                      </a:lnTo>
                      <a:lnTo>
                        <a:pt x="61" y="725"/>
                      </a:lnTo>
                      <a:lnTo>
                        <a:pt x="59" y="720"/>
                      </a:lnTo>
                      <a:lnTo>
                        <a:pt x="51" y="711"/>
                      </a:lnTo>
                      <a:lnTo>
                        <a:pt x="47" y="694"/>
                      </a:lnTo>
                      <a:lnTo>
                        <a:pt x="26" y="661"/>
                      </a:lnTo>
                      <a:lnTo>
                        <a:pt x="14" y="642"/>
                      </a:lnTo>
                      <a:lnTo>
                        <a:pt x="16" y="631"/>
                      </a:lnTo>
                      <a:lnTo>
                        <a:pt x="16" y="626"/>
                      </a:lnTo>
                      <a:lnTo>
                        <a:pt x="16" y="621"/>
                      </a:lnTo>
                      <a:lnTo>
                        <a:pt x="21" y="597"/>
                      </a:lnTo>
                      <a:lnTo>
                        <a:pt x="23" y="557"/>
                      </a:lnTo>
                      <a:lnTo>
                        <a:pt x="26" y="548"/>
                      </a:lnTo>
                      <a:lnTo>
                        <a:pt x="4" y="548"/>
                      </a:lnTo>
                      <a:lnTo>
                        <a:pt x="4" y="536"/>
                      </a:lnTo>
                      <a:lnTo>
                        <a:pt x="4" y="534"/>
                      </a:lnTo>
                      <a:lnTo>
                        <a:pt x="4" y="531"/>
                      </a:lnTo>
                      <a:lnTo>
                        <a:pt x="4" y="529"/>
                      </a:lnTo>
                      <a:lnTo>
                        <a:pt x="2" y="529"/>
                      </a:lnTo>
                      <a:lnTo>
                        <a:pt x="2" y="529"/>
                      </a:lnTo>
                      <a:lnTo>
                        <a:pt x="0" y="529"/>
                      </a:lnTo>
                      <a:lnTo>
                        <a:pt x="0" y="527"/>
                      </a:lnTo>
                      <a:lnTo>
                        <a:pt x="0" y="524"/>
                      </a:lnTo>
                      <a:lnTo>
                        <a:pt x="0" y="515"/>
                      </a:lnTo>
                      <a:lnTo>
                        <a:pt x="0" y="512"/>
                      </a:lnTo>
                      <a:lnTo>
                        <a:pt x="9" y="510"/>
                      </a:lnTo>
                      <a:lnTo>
                        <a:pt x="11" y="510"/>
                      </a:lnTo>
                      <a:lnTo>
                        <a:pt x="11" y="508"/>
                      </a:lnTo>
                      <a:lnTo>
                        <a:pt x="14" y="501"/>
                      </a:lnTo>
                      <a:lnTo>
                        <a:pt x="14" y="498"/>
                      </a:lnTo>
                      <a:lnTo>
                        <a:pt x="14" y="496"/>
                      </a:lnTo>
                      <a:lnTo>
                        <a:pt x="16" y="496"/>
                      </a:lnTo>
                      <a:lnTo>
                        <a:pt x="16" y="494"/>
                      </a:lnTo>
                      <a:lnTo>
                        <a:pt x="23" y="484"/>
                      </a:lnTo>
                      <a:lnTo>
                        <a:pt x="23" y="482"/>
                      </a:lnTo>
                      <a:lnTo>
                        <a:pt x="23" y="479"/>
                      </a:lnTo>
                      <a:lnTo>
                        <a:pt x="23" y="477"/>
                      </a:lnTo>
                      <a:lnTo>
                        <a:pt x="23" y="475"/>
                      </a:lnTo>
                      <a:lnTo>
                        <a:pt x="21" y="472"/>
                      </a:lnTo>
                      <a:lnTo>
                        <a:pt x="21" y="472"/>
                      </a:lnTo>
                      <a:lnTo>
                        <a:pt x="21" y="470"/>
                      </a:lnTo>
                      <a:lnTo>
                        <a:pt x="21" y="468"/>
                      </a:lnTo>
                      <a:lnTo>
                        <a:pt x="26" y="463"/>
                      </a:lnTo>
                      <a:lnTo>
                        <a:pt x="26" y="460"/>
                      </a:lnTo>
                      <a:lnTo>
                        <a:pt x="28" y="460"/>
                      </a:lnTo>
                      <a:lnTo>
                        <a:pt x="28" y="458"/>
                      </a:lnTo>
                      <a:lnTo>
                        <a:pt x="28" y="456"/>
                      </a:lnTo>
                      <a:lnTo>
                        <a:pt x="28" y="453"/>
                      </a:lnTo>
                      <a:lnTo>
                        <a:pt x="26" y="453"/>
                      </a:lnTo>
                      <a:lnTo>
                        <a:pt x="26" y="451"/>
                      </a:lnTo>
                      <a:lnTo>
                        <a:pt x="23" y="451"/>
                      </a:lnTo>
                      <a:lnTo>
                        <a:pt x="18" y="449"/>
                      </a:lnTo>
                      <a:lnTo>
                        <a:pt x="16" y="449"/>
                      </a:lnTo>
                      <a:lnTo>
                        <a:pt x="16" y="446"/>
                      </a:lnTo>
                      <a:lnTo>
                        <a:pt x="16" y="444"/>
                      </a:lnTo>
                      <a:lnTo>
                        <a:pt x="16" y="442"/>
                      </a:lnTo>
                      <a:lnTo>
                        <a:pt x="16" y="439"/>
                      </a:lnTo>
                      <a:lnTo>
                        <a:pt x="16" y="437"/>
                      </a:lnTo>
                      <a:lnTo>
                        <a:pt x="16" y="434"/>
                      </a:lnTo>
                      <a:lnTo>
                        <a:pt x="16" y="432"/>
                      </a:lnTo>
                      <a:lnTo>
                        <a:pt x="18" y="432"/>
                      </a:lnTo>
                      <a:lnTo>
                        <a:pt x="18" y="430"/>
                      </a:lnTo>
                      <a:lnTo>
                        <a:pt x="21" y="430"/>
                      </a:lnTo>
                      <a:lnTo>
                        <a:pt x="21" y="427"/>
                      </a:lnTo>
                      <a:lnTo>
                        <a:pt x="23" y="427"/>
                      </a:lnTo>
                      <a:lnTo>
                        <a:pt x="23" y="420"/>
                      </a:lnTo>
                      <a:lnTo>
                        <a:pt x="28" y="416"/>
                      </a:lnTo>
                      <a:lnTo>
                        <a:pt x="33" y="413"/>
                      </a:lnTo>
                      <a:lnTo>
                        <a:pt x="33" y="411"/>
                      </a:lnTo>
                      <a:lnTo>
                        <a:pt x="37" y="406"/>
                      </a:lnTo>
                      <a:lnTo>
                        <a:pt x="42" y="413"/>
                      </a:lnTo>
                      <a:lnTo>
                        <a:pt x="49" y="416"/>
                      </a:lnTo>
                      <a:lnTo>
                        <a:pt x="54" y="416"/>
                      </a:lnTo>
                      <a:lnTo>
                        <a:pt x="51" y="411"/>
                      </a:lnTo>
                      <a:lnTo>
                        <a:pt x="54" y="408"/>
                      </a:lnTo>
                      <a:lnTo>
                        <a:pt x="59" y="408"/>
                      </a:lnTo>
                      <a:lnTo>
                        <a:pt x="61" y="404"/>
                      </a:lnTo>
                      <a:lnTo>
                        <a:pt x="61" y="401"/>
                      </a:lnTo>
                      <a:lnTo>
                        <a:pt x="63" y="397"/>
                      </a:lnTo>
                      <a:lnTo>
                        <a:pt x="66" y="392"/>
                      </a:lnTo>
                      <a:lnTo>
                        <a:pt x="68" y="390"/>
                      </a:lnTo>
                      <a:lnTo>
                        <a:pt x="73" y="385"/>
                      </a:lnTo>
                      <a:lnTo>
                        <a:pt x="73" y="383"/>
                      </a:lnTo>
                      <a:lnTo>
                        <a:pt x="73" y="378"/>
                      </a:lnTo>
                      <a:lnTo>
                        <a:pt x="73" y="373"/>
                      </a:lnTo>
                      <a:lnTo>
                        <a:pt x="73" y="368"/>
                      </a:lnTo>
                      <a:lnTo>
                        <a:pt x="94" y="371"/>
                      </a:lnTo>
                      <a:lnTo>
                        <a:pt x="144" y="371"/>
                      </a:lnTo>
                      <a:lnTo>
                        <a:pt x="146" y="371"/>
                      </a:lnTo>
                      <a:lnTo>
                        <a:pt x="167" y="371"/>
                      </a:lnTo>
                      <a:lnTo>
                        <a:pt x="186" y="371"/>
                      </a:lnTo>
                      <a:lnTo>
                        <a:pt x="203" y="371"/>
                      </a:lnTo>
                      <a:lnTo>
                        <a:pt x="203" y="368"/>
                      </a:lnTo>
                      <a:lnTo>
                        <a:pt x="205" y="366"/>
                      </a:lnTo>
                      <a:lnTo>
                        <a:pt x="205" y="364"/>
                      </a:lnTo>
                      <a:lnTo>
                        <a:pt x="207" y="361"/>
                      </a:lnTo>
                      <a:lnTo>
                        <a:pt x="207" y="359"/>
                      </a:lnTo>
                      <a:lnTo>
                        <a:pt x="207" y="359"/>
                      </a:lnTo>
                      <a:lnTo>
                        <a:pt x="210" y="357"/>
                      </a:lnTo>
                      <a:lnTo>
                        <a:pt x="210" y="354"/>
                      </a:lnTo>
                      <a:lnTo>
                        <a:pt x="210" y="352"/>
                      </a:lnTo>
                      <a:lnTo>
                        <a:pt x="210" y="349"/>
                      </a:lnTo>
                      <a:lnTo>
                        <a:pt x="212" y="347"/>
                      </a:lnTo>
                      <a:lnTo>
                        <a:pt x="212" y="345"/>
                      </a:lnTo>
                      <a:lnTo>
                        <a:pt x="212" y="340"/>
                      </a:lnTo>
                      <a:lnTo>
                        <a:pt x="214" y="338"/>
                      </a:lnTo>
                      <a:lnTo>
                        <a:pt x="214" y="335"/>
                      </a:lnTo>
                      <a:lnTo>
                        <a:pt x="214" y="331"/>
                      </a:lnTo>
                      <a:lnTo>
                        <a:pt x="214" y="319"/>
                      </a:lnTo>
                      <a:lnTo>
                        <a:pt x="214" y="312"/>
                      </a:lnTo>
                      <a:lnTo>
                        <a:pt x="214" y="307"/>
                      </a:lnTo>
                      <a:lnTo>
                        <a:pt x="214" y="302"/>
                      </a:lnTo>
                      <a:lnTo>
                        <a:pt x="214" y="300"/>
                      </a:lnTo>
                      <a:lnTo>
                        <a:pt x="214" y="295"/>
                      </a:lnTo>
                      <a:lnTo>
                        <a:pt x="214" y="286"/>
                      </a:lnTo>
                      <a:lnTo>
                        <a:pt x="214" y="283"/>
                      </a:lnTo>
                      <a:lnTo>
                        <a:pt x="214" y="281"/>
                      </a:lnTo>
                      <a:lnTo>
                        <a:pt x="217" y="281"/>
                      </a:lnTo>
                      <a:lnTo>
                        <a:pt x="219" y="281"/>
                      </a:lnTo>
                      <a:lnTo>
                        <a:pt x="222" y="281"/>
                      </a:lnTo>
                      <a:lnTo>
                        <a:pt x="224" y="281"/>
                      </a:lnTo>
                      <a:lnTo>
                        <a:pt x="229" y="281"/>
                      </a:lnTo>
                      <a:lnTo>
                        <a:pt x="231" y="281"/>
                      </a:lnTo>
                      <a:lnTo>
                        <a:pt x="233" y="281"/>
                      </a:lnTo>
                      <a:lnTo>
                        <a:pt x="238" y="281"/>
                      </a:lnTo>
                      <a:lnTo>
                        <a:pt x="240" y="281"/>
                      </a:lnTo>
                      <a:lnTo>
                        <a:pt x="243" y="281"/>
                      </a:lnTo>
                      <a:lnTo>
                        <a:pt x="243" y="281"/>
                      </a:lnTo>
                      <a:lnTo>
                        <a:pt x="250" y="281"/>
                      </a:lnTo>
                      <a:lnTo>
                        <a:pt x="252" y="281"/>
                      </a:lnTo>
                      <a:lnTo>
                        <a:pt x="259" y="281"/>
                      </a:lnTo>
                      <a:lnTo>
                        <a:pt x="271" y="281"/>
                      </a:lnTo>
                      <a:lnTo>
                        <a:pt x="285" y="281"/>
                      </a:lnTo>
                      <a:lnTo>
                        <a:pt x="295" y="281"/>
                      </a:lnTo>
                      <a:lnTo>
                        <a:pt x="300" y="281"/>
                      </a:lnTo>
                      <a:lnTo>
                        <a:pt x="300" y="281"/>
                      </a:lnTo>
                      <a:lnTo>
                        <a:pt x="302" y="281"/>
                      </a:lnTo>
                      <a:lnTo>
                        <a:pt x="304" y="281"/>
                      </a:lnTo>
                      <a:lnTo>
                        <a:pt x="307" y="281"/>
                      </a:lnTo>
                      <a:lnTo>
                        <a:pt x="311" y="281"/>
                      </a:lnTo>
                      <a:lnTo>
                        <a:pt x="318" y="279"/>
                      </a:lnTo>
                      <a:lnTo>
                        <a:pt x="323" y="279"/>
                      </a:lnTo>
                      <a:lnTo>
                        <a:pt x="328" y="279"/>
                      </a:lnTo>
                      <a:lnTo>
                        <a:pt x="335" y="279"/>
                      </a:lnTo>
                      <a:lnTo>
                        <a:pt x="344" y="279"/>
                      </a:lnTo>
                      <a:lnTo>
                        <a:pt x="351" y="279"/>
                      </a:lnTo>
                      <a:lnTo>
                        <a:pt x="356" y="279"/>
                      </a:lnTo>
                      <a:lnTo>
                        <a:pt x="359" y="279"/>
                      </a:lnTo>
                      <a:lnTo>
                        <a:pt x="366" y="279"/>
                      </a:lnTo>
                      <a:lnTo>
                        <a:pt x="370" y="279"/>
                      </a:lnTo>
                      <a:lnTo>
                        <a:pt x="375" y="279"/>
                      </a:lnTo>
                      <a:lnTo>
                        <a:pt x="382" y="279"/>
                      </a:lnTo>
                      <a:lnTo>
                        <a:pt x="387" y="279"/>
                      </a:lnTo>
                      <a:lnTo>
                        <a:pt x="394" y="279"/>
                      </a:lnTo>
                      <a:lnTo>
                        <a:pt x="396" y="279"/>
                      </a:lnTo>
                      <a:lnTo>
                        <a:pt x="399" y="279"/>
                      </a:lnTo>
                      <a:lnTo>
                        <a:pt x="401" y="279"/>
                      </a:lnTo>
                      <a:lnTo>
                        <a:pt x="406" y="279"/>
                      </a:lnTo>
                      <a:lnTo>
                        <a:pt x="413" y="279"/>
                      </a:lnTo>
                      <a:lnTo>
                        <a:pt x="415" y="279"/>
                      </a:lnTo>
                      <a:lnTo>
                        <a:pt x="422" y="279"/>
                      </a:lnTo>
                      <a:lnTo>
                        <a:pt x="427" y="279"/>
                      </a:lnTo>
                      <a:lnTo>
                        <a:pt x="429" y="279"/>
                      </a:lnTo>
                      <a:lnTo>
                        <a:pt x="434" y="279"/>
                      </a:lnTo>
                      <a:lnTo>
                        <a:pt x="439" y="279"/>
                      </a:lnTo>
                      <a:lnTo>
                        <a:pt x="441" y="279"/>
                      </a:lnTo>
                      <a:lnTo>
                        <a:pt x="441" y="281"/>
                      </a:lnTo>
                      <a:lnTo>
                        <a:pt x="441" y="283"/>
                      </a:lnTo>
                      <a:lnTo>
                        <a:pt x="441" y="286"/>
                      </a:lnTo>
                      <a:lnTo>
                        <a:pt x="441" y="288"/>
                      </a:lnTo>
                      <a:lnTo>
                        <a:pt x="441" y="293"/>
                      </a:lnTo>
                      <a:lnTo>
                        <a:pt x="441" y="297"/>
                      </a:lnTo>
                      <a:lnTo>
                        <a:pt x="441" y="300"/>
                      </a:lnTo>
                      <a:lnTo>
                        <a:pt x="441" y="302"/>
                      </a:lnTo>
                      <a:lnTo>
                        <a:pt x="441" y="302"/>
                      </a:lnTo>
                      <a:lnTo>
                        <a:pt x="441" y="309"/>
                      </a:lnTo>
                      <a:lnTo>
                        <a:pt x="441" y="314"/>
                      </a:lnTo>
                      <a:lnTo>
                        <a:pt x="441" y="319"/>
                      </a:lnTo>
                      <a:lnTo>
                        <a:pt x="441" y="323"/>
                      </a:lnTo>
                      <a:lnTo>
                        <a:pt x="441" y="328"/>
                      </a:lnTo>
                      <a:lnTo>
                        <a:pt x="441" y="331"/>
                      </a:lnTo>
                      <a:lnTo>
                        <a:pt x="441" y="333"/>
                      </a:lnTo>
                      <a:lnTo>
                        <a:pt x="441" y="335"/>
                      </a:lnTo>
                      <a:lnTo>
                        <a:pt x="441" y="338"/>
                      </a:lnTo>
                      <a:lnTo>
                        <a:pt x="441" y="342"/>
                      </a:lnTo>
                      <a:lnTo>
                        <a:pt x="441" y="347"/>
                      </a:lnTo>
                      <a:lnTo>
                        <a:pt x="441" y="354"/>
                      </a:lnTo>
                      <a:lnTo>
                        <a:pt x="439" y="357"/>
                      </a:lnTo>
                      <a:lnTo>
                        <a:pt x="439" y="361"/>
                      </a:lnTo>
                      <a:lnTo>
                        <a:pt x="439" y="366"/>
                      </a:lnTo>
                      <a:lnTo>
                        <a:pt x="439" y="368"/>
                      </a:lnTo>
                      <a:lnTo>
                        <a:pt x="439" y="371"/>
                      </a:lnTo>
                      <a:lnTo>
                        <a:pt x="437" y="375"/>
                      </a:lnTo>
                      <a:lnTo>
                        <a:pt x="437" y="383"/>
                      </a:lnTo>
                      <a:lnTo>
                        <a:pt x="437" y="387"/>
                      </a:lnTo>
                      <a:lnTo>
                        <a:pt x="434" y="392"/>
                      </a:lnTo>
                      <a:lnTo>
                        <a:pt x="434" y="394"/>
                      </a:lnTo>
                      <a:lnTo>
                        <a:pt x="434" y="397"/>
                      </a:lnTo>
                      <a:lnTo>
                        <a:pt x="434" y="399"/>
                      </a:lnTo>
                      <a:lnTo>
                        <a:pt x="432" y="404"/>
                      </a:lnTo>
                      <a:lnTo>
                        <a:pt x="432" y="411"/>
                      </a:lnTo>
                      <a:lnTo>
                        <a:pt x="429" y="416"/>
                      </a:lnTo>
                      <a:lnTo>
                        <a:pt x="427" y="420"/>
                      </a:lnTo>
                      <a:lnTo>
                        <a:pt x="427" y="425"/>
                      </a:lnTo>
                      <a:lnTo>
                        <a:pt x="425" y="430"/>
                      </a:lnTo>
                      <a:lnTo>
                        <a:pt x="425" y="432"/>
                      </a:lnTo>
                      <a:lnTo>
                        <a:pt x="425" y="437"/>
                      </a:lnTo>
                      <a:lnTo>
                        <a:pt x="422" y="444"/>
                      </a:lnTo>
                      <a:lnTo>
                        <a:pt x="420" y="451"/>
                      </a:lnTo>
                      <a:lnTo>
                        <a:pt x="420" y="456"/>
                      </a:lnTo>
                      <a:lnTo>
                        <a:pt x="418" y="460"/>
                      </a:lnTo>
                      <a:lnTo>
                        <a:pt x="415" y="465"/>
                      </a:lnTo>
                      <a:lnTo>
                        <a:pt x="415" y="470"/>
                      </a:lnTo>
                      <a:lnTo>
                        <a:pt x="415" y="472"/>
                      </a:lnTo>
                      <a:lnTo>
                        <a:pt x="413" y="479"/>
                      </a:lnTo>
                      <a:lnTo>
                        <a:pt x="413" y="484"/>
                      </a:lnTo>
                      <a:lnTo>
                        <a:pt x="413" y="486"/>
                      </a:lnTo>
                      <a:lnTo>
                        <a:pt x="413" y="491"/>
                      </a:lnTo>
                      <a:lnTo>
                        <a:pt x="411" y="498"/>
                      </a:lnTo>
                      <a:lnTo>
                        <a:pt x="408" y="505"/>
                      </a:lnTo>
                      <a:lnTo>
                        <a:pt x="408" y="510"/>
                      </a:lnTo>
                      <a:lnTo>
                        <a:pt x="406" y="515"/>
                      </a:lnTo>
                      <a:lnTo>
                        <a:pt x="403" y="522"/>
                      </a:lnTo>
                      <a:lnTo>
                        <a:pt x="403" y="524"/>
                      </a:lnTo>
                      <a:lnTo>
                        <a:pt x="401" y="529"/>
                      </a:lnTo>
                      <a:lnTo>
                        <a:pt x="401" y="529"/>
                      </a:lnTo>
                      <a:lnTo>
                        <a:pt x="401" y="531"/>
                      </a:lnTo>
                      <a:lnTo>
                        <a:pt x="399" y="536"/>
                      </a:lnTo>
                      <a:lnTo>
                        <a:pt x="399" y="538"/>
                      </a:lnTo>
                      <a:lnTo>
                        <a:pt x="396" y="543"/>
                      </a:lnTo>
                      <a:lnTo>
                        <a:pt x="396" y="550"/>
                      </a:lnTo>
                      <a:lnTo>
                        <a:pt x="394" y="555"/>
                      </a:lnTo>
                      <a:lnTo>
                        <a:pt x="401" y="553"/>
                      </a:lnTo>
                      <a:lnTo>
                        <a:pt x="403" y="553"/>
                      </a:lnTo>
                      <a:lnTo>
                        <a:pt x="411" y="553"/>
                      </a:lnTo>
                      <a:lnTo>
                        <a:pt x="413" y="553"/>
                      </a:lnTo>
                      <a:lnTo>
                        <a:pt x="415" y="553"/>
                      </a:lnTo>
                      <a:lnTo>
                        <a:pt x="418" y="553"/>
                      </a:lnTo>
                      <a:lnTo>
                        <a:pt x="420" y="553"/>
                      </a:lnTo>
                      <a:lnTo>
                        <a:pt x="422" y="553"/>
                      </a:lnTo>
                      <a:lnTo>
                        <a:pt x="427" y="550"/>
                      </a:lnTo>
                      <a:lnTo>
                        <a:pt x="432" y="550"/>
                      </a:lnTo>
                      <a:lnTo>
                        <a:pt x="437" y="550"/>
                      </a:lnTo>
                      <a:lnTo>
                        <a:pt x="441" y="550"/>
                      </a:lnTo>
                      <a:lnTo>
                        <a:pt x="444" y="550"/>
                      </a:lnTo>
                      <a:lnTo>
                        <a:pt x="448" y="550"/>
                      </a:lnTo>
                      <a:lnTo>
                        <a:pt x="453" y="548"/>
                      </a:lnTo>
                      <a:lnTo>
                        <a:pt x="458" y="548"/>
                      </a:lnTo>
                      <a:lnTo>
                        <a:pt x="465" y="548"/>
                      </a:lnTo>
                      <a:lnTo>
                        <a:pt x="470" y="548"/>
                      </a:lnTo>
                      <a:lnTo>
                        <a:pt x="470" y="548"/>
                      </a:lnTo>
                      <a:lnTo>
                        <a:pt x="477" y="548"/>
                      </a:lnTo>
                      <a:lnTo>
                        <a:pt x="484" y="548"/>
                      </a:lnTo>
                      <a:lnTo>
                        <a:pt x="488" y="548"/>
                      </a:lnTo>
                      <a:lnTo>
                        <a:pt x="493" y="548"/>
                      </a:lnTo>
                      <a:lnTo>
                        <a:pt x="498" y="548"/>
                      </a:lnTo>
                      <a:lnTo>
                        <a:pt x="505" y="548"/>
                      </a:lnTo>
                      <a:lnTo>
                        <a:pt x="507" y="548"/>
                      </a:lnTo>
                      <a:lnTo>
                        <a:pt x="512" y="548"/>
                      </a:lnTo>
                      <a:lnTo>
                        <a:pt x="517" y="548"/>
                      </a:lnTo>
                      <a:lnTo>
                        <a:pt x="519" y="548"/>
                      </a:lnTo>
                      <a:lnTo>
                        <a:pt x="524" y="548"/>
                      </a:lnTo>
                      <a:lnTo>
                        <a:pt x="529" y="548"/>
                      </a:lnTo>
                      <a:lnTo>
                        <a:pt x="531" y="548"/>
                      </a:lnTo>
                      <a:lnTo>
                        <a:pt x="533" y="548"/>
                      </a:lnTo>
                      <a:lnTo>
                        <a:pt x="540" y="548"/>
                      </a:lnTo>
                      <a:lnTo>
                        <a:pt x="543" y="548"/>
                      </a:lnTo>
                      <a:lnTo>
                        <a:pt x="555" y="546"/>
                      </a:lnTo>
                      <a:lnTo>
                        <a:pt x="564" y="546"/>
                      </a:lnTo>
                      <a:lnTo>
                        <a:pt x="576" y="546"/>
                      </a:lnTo>
                      <a:lnTo>
                        <a:pt x="578" y="546"/>
                      </a:lnTo>
                      <a:lnTo>
                        <a:pt x="583" y="546"/>
                      </a:lnTo>
                      <a:lnTo>
                        <a:pt x="585" y="546"/>
                      </a:lnTo>
                      <a:lnTo>
                        <a:pt x="592" y="546"/>
                      </a:lnTo>
                      <a:lnTo>
                        <a:pt x="614" y="546"/>
                      </a:lnTo>
                      <a:lnTo>
                        <a:pt x="621" y="546"/>
                      </a:lnTo>
                      <a:lnTo>
                        <a:pt x="623" y="546"/>
                      </a:lnTo>
                      <a:lnTo>
                        <a:pt x="630" y="546"/>
                      </a:lnTo>
                      <a:lnTo>
                        <a:pt x="640" y="546"/>
                      </a:lnTo>
                      <a:lnTo>
                        <a:pt x="651" y="546"/>
                      </a:lnTo>
                      <a:lnTo>
                        <a:pt x="661" y="546"/>
                      </a:lnTo>
                      <a:lnTo>
                        <a:pt x="666" y="546"/>
                      </a:lnTo>
                      <a:lnTo>
                        <a:pt x="668" y="546"/>
                      </a:lnTo>
                      <a:lnTo>
                        <a:pt x="670" y="546"/>
                      </a:lnTo>
                      <a:lnTo>
                        <a:pt x="680" y="546"/>
                      </a:lnTo>
                      <a:lnTo>
                        <a:pt x="689" y="546"/>
                      </a:lnTo>
                      <a:lnTo>
                        <a:pt x="696" y="546"/>
                      </a:lnTo>
                      <a:lnTo>
                        <a:pt x="699" y="546"/>
                      </a:lnTo>
                      <a:lnTo>
                        <a:pt x="708" y="546"/>
                      </a:lnTo>
                      <a:lnTo>
                        <a:pt x="718" y="546"/>
                      </a:lnTo>
                      <a:lnTo>
                        <a:pt x="729" y="546"/>
                      </a:lnTo>
                      <a:lnTo>
                        <a:pt x="734" y="546"/>
                      </a:lnTo>
                      <a:lnTo>
                        <a:pt x="739" y="546"/>
                      </a:lnTo>
                      <a:lnTo>
                        <a:pt x="748" y="546"/>
                      </a:lnTo>
                      <a:lnTo>
                        <a:pt x="755" y="546"/>
                      </a:lnTo>
                      <a:lnTo>
                        <a:pt x="760" y="546"/>
                      </a:lnTo>
                      <a:lnTo>
                        <a:pt x="762" y="546"/>
                      </a:lnTo>
                      <a:lnTo>
                        <a:pt x="765" y="546"/>
                      </a:lnTo>
                      <a:lnTo>
                        <a:pt x="767" y="546"/>
                      </a:lnTo>
                      <a:lnTo>
                        <a:pt x="770" y="546"/>
                      </a:lnTo>
                      <a:lnTo>
                        <a:pt x="774" y="546"/>
                      </a:lnTo>
                      <a:lnTo>
                        <a:pt x="777" y="546"/>
                      </a:lnTo>
                      <a:lnTo>
                        <a:pt x="781" y="546"/>
                      </a:lnTo>
                      <a:lnTo>
                        <a:pt x="784" y="546"/>
                      </a:lnTo>
                      <a:lnTo>
                        <a:pt x="788" y="546"/>
                      </a:lnTo>
                      <a:lnTo>
                        <a:pt x="793" y="546"/>
                      </a:lnTo>
                      <a:lnTo>
                        <a:pt x="796" y="546"/>
                      </a:lnTo>
                      <a:lnTo>
                        <a:pt x="800" y="546"/>
                      </a:lnTo>
                      <a:lnTo>
                        <a:pt x="803" y="546"/>
                      </a:lnTo>
                      <a:lnTo>
                        <a:pt x="807" y="546"/>
                      </a:lnTo>
                      <a:lnTo>
                        <a:pt x="810" y="546"/>
                      </a:lnTo>
                      <a:lnTo>
                        <a:pt x="810" y="546"/>
                      </a:lnTo>
                      <a:lnTo>
                        <a:pt x="812" y="546"/>
                      </a:lnTo>
                      <a:lnTo>
                        <a:pt x="814" y="546"/>
                      </a:lnTo>
                      <a:lnTo>
                        <a:pt x="817" y="546"/>
                      </a:lnTo>
                      <a:lnTo>
                        <a:pt x="822" y="546"/>
                      </a:lnTo>
                      <a:lnTo>
                        <a:pt x="824" y="546"/>
                      </a:lnTo>
                      <a:lnTo>
                        <a:pt x="831" y="546"/>
                      </a:lnTo>
                      <a:lnTo>
                        <a:pt x="838" y="546"/>
                      </a:lnTo>
                      <a:lnTo>
                        <a:pt x="845" y="546"/>
                      </a:lnTo>
                      <a:lnTo>
                        <a:pt x="848" y="546"/>
                      </a:lnTo>
                      <a:lnTo>
                        <a:pt x="852" y="546"/>
                      </a:lnTo>
                      <a:lnTo>
                        <a:pt x="859" y="546"/>
                      </a:lnTo>
                      <a:lnTo>
                        <a:pt x="864" y="546"/>
                      </a:lnTo>
                      <a:lnTo>
                        <a:pt x="869" y="546"/>
                      </a:lnTo>
                      <a:lnTo>
                        <a:pt x="874" y="546"/>
                      </a:lnTo>
                      <a:lnTo>
                        <a:pt x="876" y="546"/>
                      </a:lnTo>
                      <a:lnTo>
                        <a:pt x="881" y="546"/>
                      </a:lnTo>
                      <a:lnTo>
                        <a:pt x="888" y="546"/>
                      </a:lnTo>
                      <a:lnTo>
                        <a:pt x="895" y="546"/>
                      </a:lnTo>
                      <a:lnTo>
                        <a:pt x="902" y="546"/>
                      </a:lnTo>
                      <a:lnTo>
                        <a:pt x="909" y="546"/>
                      </a:lnTo>
                      <a:lnTo>
                        <a:pt x="911" y="543"/>
                      </a:lnTo>
                      <a:lnTo>
                        <a:pt x="914" y="543"/>
                      </a:lnTo>
                      <a:lnTo>
                        <a:pt x="916" y="543"/>
                      </a:lnTo>
                      <a:lnTo>
                        <a:pt x="921" y="543"/>
                      </a:lnTo>
                      <a:lnTo>
                        <a:pt x="923" y="543"/>
                      </a:lnTo>
                      <a:lnTo>
                        <a:pt x="928" y="543"/>
                      </a:lnTo>
                      <a:lnTo>
                        <a:pt x="933" y="543"/>
                      </a:lnTo>
                      <a:lnTo>
                        <a:pt x="935" y="543"/>
                      </a:lnTo>
                      <a:lnTo>
                        <a:pt x="940" y="541"/>
                      </a:lnTo>
                      <a:lnTo>
                        <a:pt x="942" y="541"/>
                      </a:lnTo>
                      <a:lnTo>
                        <a:pt x="947" y="541"/>
                      </a:lnTo>
                      <a:lnTo>
                        <a:pt x="949" y="541"/>
                      </a:lnTo>
                      <a:lnTo>
                        <a:pt x="954" y="541"/>
                      </a:lnTo>
                      <a:lnTo>
                        <a:pt x="956" y="541"/>
                      </a:lnTo>
                      <a:lnTo>
                        <a:pt x="959" y="541"/>
                      </a:lnTo>
                      <a:lnTo>
                        <a:pt x="961" y="541"/>
                      </a:lnTo>
                      <a:lnTo>
                        <a:pt x="966" y="541"/>
                      </a:lnTo>
                      <a:lnTo>
                        <a:pt x="970" y="541"/>
                      </a:lnTo>
                      <a:lnTo>
                        <a:pt x="973" y="541"/>
                      </a:lnTo>
                      <a:lnTo>
                        <a:pt x="980" y="541"/>
                      </a:lnTo>
                      <a:lnTo>
                        <a:pt x="994" y="543"/>
                      </a:lnTo>
                      <a:lnTo>
                        <a:pt x="1003" y="543"/>
                      </a:lnTo>
                      <a:lnTo>
                        <a:pt x="1006" y="543"/>
                      </a:lnTo>
                      <a:lnTo>
                        <a:pt x="1008" y="543"/>
                      </a:lnTo>
                      <a:lnTo>
                        <a:pt x="1022" y="543"/>
                      </a:lnTo>
                      <a:lnTo>
                        <a:pt x="1027" y="543"/>
                      </a:lnTo>
                      <a:lnTo>
                        <a:pt x="1034" y="543"/>
                      </a:lnTo>
                      <a:lnTo>
                        <a:pt x="1041" y="543"/>
                      </a:lnTo>
                      <a:lnTo>
                        <a:pt x="1051" y="543"/>
                      </a:lnTo>
                      <a:lnTo>
                        <a:pt x="1062" y="543"/>
                      </a:lnTo>
                      <a:lnTo>
                        <a:pt x="1065" y="543"/>
                      </a:lnTo>
                      <a:lnTo>
                        <a:pt x="1067" y="543"/>
                      </a:lnTo>
                      <a:lnTo>
                        <a:pt x="1072" y="543"/>
                      </a:lnTo>
                      <a:lnTo>
                        <a:pt x="1079" y="543"/>
                      </a:lnTo>
                      <a:lnTo>
                        <a:pt x="1081" y="543"/>
                      </a:lnTo>
                      <a:lnTo>
                        <a:pt x="1086" y="543"/>
                      </a:lnTo>
                      <a:lnTo>
                        <a:pt x="1093" y="541"/>
                      </a:lnTo>
                      <a:lnTo>
                        <a:pt x="1096" y="541"/>
                      </a:lnTo>
                      <a:lnTo>
                        <a:pt x="1100" y="541"/>
                      </a:lnTo>
                      <a:lnTo>
                        <a:pt x="1105" y="541"/>
                      </a:lnTo>
                      <a:lnTo>
                        <a:pt x="1107" y="541"/>
                      </a:lnTo>
                      <a:lnTo>
                        <a:pt x="1110" y="541"/>
                      </a:lnTo>
                      <a:lnTo>
                        <a:pt x="1112" y="538"/>
                      </a:lnTo>
                      <a:lnTo>
                        <a:pt x="1117" y="538"/>
                      </a:lnTo>
                      <a:lnTo>
                        <a:pt x="1122" y="538"/>
                      </a:lnTo>
                      <a:lnTo>
                        <a:pt x="1126" y="538"/>
                      </a:lnTo>
                      <a:lnTo>
                        <a:pt x="1131" y="538"/>
                      </a:lnTo>
                      <a:lnTo>
                        <a:pt x="1131" y="536"/>
                      </a:lnTo>
                      <a:lnTo>
                        <a:pt x="1131" y="534"/>
                      </a:lnTo>
                      <a:lnTo>
                        <a:pt x="1133" y="531"/>
                      </a:lnTo>
                      <a:lnTo>
                        <a:pt x="1133" y="529"/>
                      </a:lnTo>
                      <a:lnTo>
                        <a:pt x="1133" y="529"/>
                      </a:lnTo>
                      <a:lnTo>
                        <a:pt x="1133" y="527"/>
                      </a:lnTo>
                      <a:lnTo>
                        <a:pt x="1136" y="527"/>
                      </a:lnTo>
                      <a:lnTo>
                        <a:pt x="1136" y="524"/>
                      </a:lnTo>
                      <a:lnTo>
                        <a:pt x="1136" y="522"/>
                      </a:lnTo>
                      <a:lnTo>
                        <a:pt x="1138" y="522"/>
                      </a:lnTo>
                      <a:lnTo>
                        <a:pt x="1138" y="520"/>
                      </a:lnTo>
                      <a:lnTo>
                        <a:pt x="1140" y="517"/>
                      </a:lnTo>
                      <a:lnTo>
                        <a:pt x="1140" y="515"/>
                      </a:lnTo>
                      <a:lnTo>
                        <a:pt x="1143" y="515"/>
                      </a:lnTo>
                      <a:lnTo>
                        <a:pt x="1143" y="512"/>
                      </a:lnTo>
                      <a:lnTo>
                        <a:pt x="1145" y="512"/>
                      </a:lnTo>
                      <a:lnTo>
                        <a:pt x="1148" y="508"/>
                      </a:lnTo>
                      <a:lnTo>
                        <a:pt x="1150" y="501"/>
                      </a:lnTo>
                      <a:lnTo>
                        <a:pt x="1155" y="494"/>
                      </a:lnTo>
                      <a:lnTo>
                        <a:pt x="1157" y="491"/>
                      </a:lnTo>
                      <a:lnTo>
                        <a:pt x="1157" y="489"/>
                      </a:lnTo>
                      <a:lnTo>
                        <a:pt x="1159" y="489"/>
                      </a:lnTo>
                      <a:lnTo>
                        <a:pt x="1159" y="486"/>
                      </a:lnTo>
                      <a:lnTo>
                        <a:pt x="1159" y="484"/>
                      </a:lnTo>
                      <a:lnTo>
                        <a:pt x="1162" y="482"/>
                      </a:lnTo>
                      <a:lnTo>
                        <a:pt x="1162" y="479"/>
                      </a:lnTo>
                      <a:lnTo>
                        <a:pt x="1162" y="477"/>
                      </a:lnTo>
                      <a:lnTo>
                        <a:pt x="1162" y="475"/>
                      </a:lnTo>
                      <a:lnTo>
                        <a:pt x="1162" y="465"/>
                      </a:lnTo>
                      <a:lnTo>
                        <a:pt x="1162" y="456"/>
                      </a:lnTo>
                      <a:lnTo>
                        <a:pt x="1162" y="453"/>
                      </a:lnTo>
                      <a:lnTo>
                        <a:pt x="1162" y="442"/>
                      </a:lnTo>
                      <a:lnTo>
                        <a:pt x="1162" y="430"/>
                      </a:lnTo>
                      <a:lnTo>
                        <a:pt x="1162" y="408"/>
                      </a:lnTo>
                      <a:lnTo>
                        <a:pt x="1162" y="380"/>
                      </a:lnTo>
                      <a:lnTo>
                        <a:pt x="1162" y="371"/>
                      </a:lnTo>
                      <a:lnTo>
                        <a:pt x="1162" y="340"/>
                      </a:lnTo>
                      <a:lnTo>
                        <a:pt x="1162" y="302"/>
                      </a:lnTo>
                      <a:lnTo>
                        <a:pt x="1162" y="267"/>
                      </a:lnTo>
                      <a:lnTo>
                        <a:pt x="1162" y="260"/>
                      </a:lnTo>
                      <a:lnTo>
                        <a:pt x="1162" y="245"/>
                      </a:lnTo>
                      <a:lnTo>
                        <a:pt x="1162" y="241"/>
                      </a:lnTo>
                      <a:lnTo>
                        <a:pt x="1162" y="234"/>
                      </a:lnTo>
                      <a:lnTo>
                        <a:pt x="1162" y="224"/>
                      </a:lnTo>
                      <a:lnTo>
                        <a:pt x="1162" y="217"/>
                      </a:lnTo>
                      <a:lnTo>
                        <a:pt x="1162" y="210"/>
                      </a:lnTo>
                      <a:lnTo>
                        <a:pt x="1162" y="205"/>
                      </a:lnTo>
                      <a:lnTo>
                        <a:pt x="1162" y="201"/>
                      </a:lnTo>
                      <a:lnTo>
                        <a:pt x="1162" y="196"/>
                      </a:lnTo>
                      <a:lnTo>
                        <a:pt x="1162" y="191"/>
                      </a:lnTo>
                      <a:lnTo>
                        <a:pt x="1162" y="186"/>
                      </a:lnTo>
                      <a:lnTo>
                        <a:pt x="1162" y="184"/>
                      </a:lnTo>
                      <a:lnTo>
                        <a:pt x="1192" y="182"/>
                      </a:lnTo>
                      <a:lnTo>
                        <a:pt x="1207" y="182"/>
                      </a:lnTo>
                      <a:lnTo>
                        <a:pt x="1216" y="184"/>
                      </a:lnTo>
                      <a:lnTo>
                        <a:pt x="1228" y="182"/>
                      </a:lnTo>
                      <a:lnTo>
                        <a:pt x="1235" y="182"/>
                      </a:lnTo>
                      <a:lnTo>
                        <a:pt x="1237" y="182"/>
                      </a:lnTo>
                      <a:lnTo>
                        <a:pt x="1240" y="182"/>
                      </a:lnTo>
                      <a:lnTo>
                        <a:pt x="1247" y="182"/>
                      </a:lnTo>
                      <a:lnTo>
                        <a:pt x="1251" y="182"/>
                      </a:lnTo>
                      <a:lnTo>
                        <a:pt x="1259" y="182"/>
                      </a:lnTo>
                      <a:lnTo>
                        <a:pt x="1261" y="182"/>
                      </a:lnTo>
                      <a:lnTo>
                        <a:pt x="1263" y="182"/>
                      </a:lnTo>
                      <a:lnTo>
                        <a:pt x="1268" y="182"/>
                      </a:lnTo>
                      <a:lnTo>
                        <a:pt x="1277" y="182"/>
                      </a:lnTo>
                      <a:lnTo>
                        <a:pt x="1296" y="182"/>
                      </a:lnTo>
                      <a:lnTo>
                        <a:pt x="1299" y="182"/>
                      </a:lnTo>
                      <a:lnTo>
                        <a:pt x="1306" y="182"/>
                      </a:lnTo>
                      <a:lnTo>
                        <a:pt x="1308" y="182"/>
                      </a:lnTo>
                      <a:lnTo>
                        <a:pt x="1315" y="182"/>
                      </a:lnTo>
                      <a:lnTo>
                        <a:pt x="1322" y="182"/>
                      </a:lnTo>
                      <a:lnTo>
                        <a:pt x="1325" y="182"/>
                      </a:lnTo>
                      <a:lnTo>
                        <a:pt x="1327" y="182"/>
                      </a:lnTo>
                      <a:lnTo>
                        <a:pt x="1336" y="182"/>
                      </a:lnTo>
                      <a:lnTo>
                        <a:pt x="1341" y="182"/>
                      </a:lnTo>
                      <a:lnTo>
                        <a:pt x="1344" y="182"/>
                      </a:lnTo>
                      <a:lnTo>
                        <a:pt x="1351" y="182"/>
                      </a:lnTo>
                      <a:lnTo>
                        <a:pt x="1358" y="182"/>
                      </a:lnTo>
                      <a:lnTo>
                        <a:pt x="1360" y="182"/>
                      </a:lnTo>
                      <a:lnTo>
                        <a:pt x="1365" y="182"/>
                      </a:lnTo>
                      <a:lnTo>
                        <a:pt x="1370" y="182"/>
                      </a:lnTo>
                      <a:lnTo>
                        <a:pt x="1372" y="182"/>
                      </a:lnTo>
                      <a:lnTo>
                        <a:pt x="1377" y="182"/>
                      </a:lnTo>
                      <a:lnTo>
                        <a:pt x="1377" y="182"/>
                      </a:lnTo>
                      <a:lnTo>
                        <a:pt x="1379" y="182"/>
                      </a:lnTo>
                      <a:lnTo>
                        <a:pt x="1384" y="182"/>
                      </a:lnTo>
                      <a:lnTo>
                        <a:pt x="1386" y="182"/>
                      </a:lnTo>
                      <a:lnTo>
                        <a:pt x="1391" y="182"/>
                      </a:lnTo>
                      <a:lnTo>
                        <a:pt x="1396" y="182"/>
                      </a:lnTo>
                      <a:lnTo>
                        <a:pt x="1398" y="182"/>
                      </a:lnTo>
                      <a:lnTo>
                        <a:pt x="1407" y="182"/>
                      </a:lnTo>
                      <a:lnTo>
                        <a:pt x="1424" y="182"/>
                      </a:lnTo>
                      <a:lnTo>
                        <a:pt x="1436" y="182"/>
                      </a:lnTo>
                      <a:lnTo>
                        <a:pt x="1438" y="182"/>
                      </a:lnTo>
                      <a:lnTo>
                        <a:pt x="1455" y="182"/>
                      </a:lnTo>
                      <a:lnTo>
                        <a:pt x="1464" y="182"/>
                      </a:lnTo>
                      <a:lnTo>
                        <a:pt x="1471" y="182"/>
                      </a:lnTo>
                      <a:lnTo>
                        <a:pt x="1473" y="182"/>
                      </a:lnTo>
                      <a:lnTo>
                        <a:pt x="1478" y="182"/>
                      </a:lnTo>
                      <a:lnTo>
                        <a:pt x="1485" y="182"/>
                      </a:lnTo>
                      <a:lnTo>
                        <a:pt x="1490" y="182"/>
                      </a:lnTo>
                      <a:lnTo>
                        <a:pt x="1490" y="182"/>
                      </a:lnTo>
                      <a:lnTo>
                        <a:pt x="1495" y="182"/>
                      </a:lnTo>
                      <a:lnTo>
                        <a:pt x="1502" y="182"/>
                      </a:lnTo>
                      <a:lnTo>
                        <a:pt x="1504" y="182"/>
                      </a:lnTo>
                      <a:lnTo>
                        <a:pt x="1523" y="182"/>
                      </a:lnTo>
                      <a:lnTo>
                        <a:pt x="1547" y="182"/>
                      </a:lnTo>
                      <a:lnTo>
                        <a:pt x="1568" y="182"/>
                      </a:lnTo>
                      <a:lnTo>
                        <a:pt x="1573" y="182"/>
                      </a:lnTo>
                      <a:lnTo>
                        <a:pt x="1580" y="182"/>
                      </a:lnTo>
                      <a:lnTo>
                        <a:pt x="1585" y="182"/>
                      </a:lnTo>
                      <a:lnTo>
                        <a:pt x="1596" y="182"/>
                      </a:lnTo>
                      <a:lnTo>
                        <a:pt x="1599" y="182"/>
                      </a:lnTo>
                      <a:lnTo>
                        <a:pt x="1601" y="182"/>
                      </a:lnTo>
                      <a:lnTo>
                        <a:pt x="1601" y="184"/>
                      </a:lnTo>
                      <a:lnTo>
                        <a:pt x="1603" y="184"/>
                      </a:lnTo>
                      <a:lnTo>
                        <a:pt x="1603" y="184"/>
                      </a:lnTo>
                      <a:lnTo>
                        <a:pt x="1606" y="184"/>
                      </a:lnTo>
                      <a:lnTo>
                        <a:pt x="1608" y="186"/>
                      </a:lnTo>
                      <a:lnTo>
                        <a:pt x="1610" y="186"/>
                      </a:lnTo>
                      <a:lnTo>
                        <a:pt x="1613" y="186"/>
                      </a:lnTo>
                      <a:lnTo>
                        <a:pt x="1613" y="189"/>
                      </a:lnTo>
                      <a:lnTo>
                        <a:pt x="1615" y="189"/>
                      </a:lnTo>
                      <a:lnTo>
                        <a:pt x="1615" y="191"/>
                      </a:lnTo>
                      <a:lnTo>
                        <a:pt x="1618" y="191"/>
                      </a:lnTo>
                      <a:lnTo>
                        <a:pt x="1620" y="191"/>
                      </a:lnTo>
                      <a:lnTo>
                        <a:pt x="1620" y="191"/>
                      </a:lnTo>
                      <a:lnTo>
                        <a:pt x="1622" y="191"/>
                      </a:lnTo>
                      <a:lnTo>
                        <a:pt x="1622" y="194"/>
                      </a:lnTo>
                      <a:lnTo>
                        <a:pt x="1625" y="196"/>
                      </a:lnTo>
                      <a:lnTo>
                        <a:pt x="1629" y="198"/>
                      </a:lnTo>
                      <a:lnTo>
                        <a:pt x="1632" y="203"/>
                      </a:lnTo>
                      <a:lnTo>
                        <a:pt x="1634" y="203"/>
                      </a:lnTo>
                      <a:lnTo>
                        <a:pt x="1634" y="205"/>
                      </a:lnTo>
                      <a:lnTo>
                        <a:pt x="1641" y="212"/>
                      </a:lnTo>
                      <a:lnTo>
                        <a:pt x="1648" y="217"/>
                      </a:lnTo>
                      <a:lnTo>
                        <a:pt x="1651" y="220"/>
                      </a:lnTo>
                      <a:lnTo>
                        <a:pt x="1658" y="227"/>
                      </a:lnTo>
                      <a:lnTo>
                        <a:pt x="1667" y="238"/>
                      </a:lnTo>
                      <a:lnTo>
                        <a:pt x="1677" y="245"/>
                      </a:lnTo>
                      <a:lnTo>
                        <a:pt x="1679" y="248"/>
                      </a:lnTo>
                      <a:lnTo>
                        <a:pt x="1688" y="255"/>
                      </a:lnTo>
                      <a:lnTo>
                        <a:pt x="1696" y="264"/>
                      </a:lnTo>
                      <a:lnTo>
                        <a:pt x="1707" y="276"/>
                      </a:lnTo>
                      <a:lnTo>
                        <a:pt x="1710" y="279"/>
                      </a:lnTo>
                      <a:lnTo>
                        <a:pt x="1712" y="283"/>
                      </a:lnTo>
                      <a:lnTo>
                        <a:pt x="1717" y="290"/>
                      </a:lnTo>
                      <a:lnTo>
                        <a:pt x="1719" y="297"/>
                      </a:lnTo>
                      <a:lnTo>
                        <a:pt x="1724" y="302"/>
                      </a:lnTo>
                      <a:lnTo>
                        <a:pt x="1726" y="305"/>
                      </a:lnTo>
                      <a:lnTo>
                        <a:pt x="1729" y="309"/>
                      </a:lnTo>
                      <a:lnTo>
                        <a:pt x="1731" y="314"/>
                      </a:lnTo>
                      <a:lnTo>
                        <a:pt x="1733" y="319"/>
                      </a:lnTo>
                      <a:lnTo>
                        <a:pt x="1736" y="321"/>
                      </a:lnTo>
                      <a:lnTo>
                        <a:pt x="1743" y="333"/>
                      </a:lnTo>
                      <a:lnTo>
                        <a:pt x="1755" y="349"/>
                      </a:lnTo>
                      <a:lnTo>
                        <a:pt x="1769" y="349"/>
                      </a:lnTo>
                      <a:lnTo>
                        <a:pt x="1773" y="349"/>
                      </a:lnTo>
                      <a:lnTo>
                        <a:pt x="1781" y="349"/>
                      </a:lnTo>
                      <a:lnTo>
                        <a:pt x="1785" y="349"/>
                      </a:lnTo>
                      <a:lnTo>
                        <a:pt x="1792" y="349"/>
                      </a:lnTo>
                      <a:lnTo>
                        <a:pt x="1792" y="316"/>
                      </a:lnTo>
                      <a:lnTo>
                        <a:pt x="1792" y="271"/>
                      </a:lnTo>
                      <a:lnTo>
                        <a:pt x="1792" y="227"/>
                      </a:lnTo>
                      <a:lnTo>
                        <a:pt x="1792" y="182"/>
                      </a:lnTo>
                      <a:lnTo>
                        <a:pt x="1837" y="182"/>
                      </a:lnTo>
                      <a:lnTo>
                        <a:pt x="1882" y="182"/>
                      </a:lnTo>
                      <a:lnTo>
                        <a:pt x="1927" y="182"/>
                      </a:lnTo>
                      <a:lnTo>
                        <a:pt x="1927" y="90"/>
                      </a:lnTo>
                      <a:lnTo>
                        <a:pt x="1948" y="90"/>
                      </a:lnTo>
                      <a:lnTo>
                        <a:pt x="1951" y="90"/>
                      </a:lnTo>
                      <a:lnTo>
                        <a:pt x="1951" y="49"/>
                      </a:lnTo>
                      <a:lnTo>
                        <a:pt x="1927" y="49"/>
                      </a:lnTo>
                      <a:lnTo>
                        <a:pt x="1927" y="45"/>
                      </a:lnTo>
                      <a:lnTo>
                        <a:pt x="1927" y="0"/>
                      </a:lnTo>
                      <a:lnTo>
                        <a:pt x="1960" y="0"/>
                      </a:lnTo>
                      <a:lnTo>
                        <a:pt x="1972" y="0"/>
                      </a:lnTo>
                      <a:lnTo>
                        <a:pt x="1986" y="0"/>
                      </a:lnTo>
                      <a:lnTo>
                        <a:pt x="1991" y="0"/>
                      </a:lnTo>
                      <a:lnTo>
                        <a:pt x="2000" y="0"/>
                      </a:lnTo>
                      <a:lnTo>
                        <a:pt x="2017" y="0"/>
                      </a:lnTo>
                      <a:lnTo>
                        <a:pt x="2019" y="0"/>
                      </a:lnTo>
                      <a:lnTo>
                        <a:pt x="2031" y="0"/>
                      </a:lnTo>
                      <a:lnTo>
                        <a:pt x="2062" y="0"/>
                      </a:lnTo>
                      <a:lnTo>
                        <a:pt x="2083" y="0"/>
                      </a:lnTo>
                      <a:lnTo>
                        <a:pt x="2090" y="0"/>
                      </a:lnTo>
                      <a:lnTo>
                        <a:pt x="2092" y="0"/>
                      </a:lnTo>
                      <a:lnTo>
                        <a:pt x="2097" y="0"/>
                      </a:lnTo>
                      <a:lnTo>
                        <a:pt x="2109" y="0"/>
                      </a:lnTo>
                      <a:lnTo>
                        <a:pt x="2114" y="0"/>
                      </a:lnTo>
                      <a:lnTo>
                        <a:pt x="2114" y="7"/>
                      </a:lnTo>
                      <a:lnTo>
                        <a:pt x="2114" y="9"/>
                      </a:lnTo>
                      <a:lnTo>
                        <a:pt x="2114" y="14"/>
                      </a:lnTo>
                      <a:lnTo>
                        <a:pt x="2114" y="19"/>
                      </a:lnTo>
                      <a:lnTo>
                        <a:pt x="2114" y="21"/>
                      </a:lnTo>
                      <a:lnTo>
                        <a:pt x="2114" y="21"/>
                      </a:lnTo>
                      <a:lnTo>
                        <a:pt x="2114" y="23"/>
                      </a:lnTo>
                      <a:lnTo>
                        <a:pt x="2114" y="26"/>
                      </a:lnTo>
                      <a:lnTo>
                        <a:pt x="2114" y="31"/>
                      </a:lnTo>
                      <a:lnTo>
                        <a:pt x="2114" y="33"/>
                      </a:lnTo>
                      <a:lnTo>
                        <a:pt x="2114" y="40"/>
                      </a:lnTo>
                      <a:lnTo>
                        <a:pt x="2111" y="45"/>
                      </a:lnTo>
                      <a:lnTo>
                        <a:pt x="2111" y="47"/>
                      </a:lnTo>
                      <a:lnTo>
                        <a:pt x="2109" y="47"/>
                      </a:lnTo>
                      <a:lnTo>
                        <a:pt x="2109" y="68"/>
                      </a:lnTo>
                      <a:lnTo>
                        <a:pt x="2133" y="73"/>
                      </a:lnTo>
                      <a:lnTo>
                        <a:pt x="2142" y="73"/>
                      </a:lnTo>
                      <a:lnTo>
                        <a:pt x="2144" y="73"/>
                      </a:lnTo>
                      <a:lnTo>
                        <a:pt x="2149" y="73"/>
                      </a:lnTo>
                      <a:lnTo>
                        <a:pt x="2151" y="73"/>
                      </a:lnTo>
                      <a:lnTo>
                        <a:pt x="2156" y="73"/>
                      </a:lnTo>
                      <a:lnTo>
                        <a:pt x="2159" y="73"/>
                      </a:lnTo>
                      <a:lnTo>
                        <a:pt x="2187" y="73"/>
                      </a:lnTo>
                      <a:lnTo>
                        <a:pt x="2189" y="73"/>
                      </a:lnTo>
                      <a:lnTo>
                        <a:pt x="2194" y="73"/>
                      </a:lnTo>
                      <a:lnTo>
                        <a:pt x="2227" y="73"/>
                      </a:lnTo>
                      <a:lnTo>
                        <a:pt x="2248" y="78"/>
                      </a:lnTo>
                      <a:lnTo>
                        <a:pt x="2253" y="90"/>
                      </a:lnTo>
                      <a:lnTo>
                        <a:pt x="2244" y="90"/>
                      </a:lnTo>
                      <a:lnTo>
                        <a:pt x="2244" y="111"/>
                      </a:lnTo>
                      <a:lnTo>
                        <a:pt x="2244" y="125"/>
                      </a:lnTo>
                      <a:lnTo>
                        <a:pt x="2244" y="134"/>
                      </a:lnTo>
                      <a:lnTo>
                        <a:pt x="2258" y="134"/>
                      </a:lnTo>
                      <a:lnTo>
                        <a:pt x="2272" y="134"/>
                      </a:lnTo>
                      <a:lnTo>
                        <a:pt x="2288" y="134"/>
                      </a:lnTo>
                      <a:lnTo>
                        <a:pt x="2288" y="153"/>
                      </a:lnTo>
                      <a:lnTo>
                        <a:pt x="2288" y="168"/>
                      </a:lnTo>
                      <a:lnTo>
                        <a:pt x="2288" y="179"/>
                      </a:lnTo>
                      <a:lnTo>
                        <a:pt x="2286" y="269"/>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sp>
              <p:nvSpPr>
                <p:cNvPr id="77" name="Freeform 22"/>
                <p:cNvSpPr>
                  <a:spLocks/>
                </p:cNvSpPr>
                <p:nvPr/>
              </p:nvSpPr>
              <p:spPr bwMode="auto">
                <a:xfrm>
                  <a:off x="-1108392" y="12377368"/>
                  <a:ext cx="5208589" cy="5221288"/>
                </a:xfrm>
                <a:custGeom>
                  <a:avLst/>
                  <a:gdLst>
                    <a:gd name="T0" fmla="*/ 2017 w 3281"/>
                    <a:gd name="T1" fmla="*/ 24 h 3289"/>
                    <a:gd name="T2" fmla="*/ 2055 w 3281"/>
                    <a:gd name="T3" fmla="*/ 36 h 3289"/>
                    <a:gd name="T4" fmla="*/ 2133 w 3281"/>
                    <a:gd name="T5" fmla="*/ 71 h 3289"/>
                    <a:gd name="T6" fmla="*/ 2194 w 3281"/>
                    <a:gd name="T7" fmla="*/ 64 h 3289"/>
                    <a:gd name="T8" fmla="*/ 2255 w 3281"/>
                    <a:gd name="T9" fmla="*/ 106 h 3289"/>
                    <a:gd name="T10" fmla="*/ 2338 w 3281"/>
                    <a:gd name="T11" fmla="*/ 132 h 3289"/>
                    <a:gd name="T12" fmla="*/ 2376 w 3281"/>
                    <a:gd name="T13" fmla="*/ 158 h 3289"/>
                    <a:gd name="T14" fmla="*/ 2423 w 3281"/>
                    <a:gd name="T15" fmla="*/ 182 h 3289"/>
                    <a:gd name="T16" fmla="*/ 2459 w 3281"/>
                    <a:gd name="T17" fmla="*/ 232 h 3289"/>
                    <a:gd name="T18" fmla="*/ 2468 w 3281"/>
                    <a:gd name="T19" fmla="*/ 291 h 3289"/>
                    <a:gd name="T20" fmla="*/ 2447 w 3281"/>
                    <a:gd name="T21" fmla="*/ 336 h 3289"/>
                    <a:gd name="T22" fmla="*/ 2478 w 3281"/>
                    <a:gd name="T23" fmla="*/ 395 h 3289"/>
                    <a:gd name="T24" fmla="*/ 2515 w 3281"/>
                    <a:gd name="T25" fmla="*/ 454 h 3289"/>
                    <a:gd name="T26" fmla="*/ 2534 w 3281"/>
                    <a:gd name="T27" fmla="*/ 510 h 3289"/>
                    <a:gd name="T28" fmla="*/ 2584 w 3281"/>
                    <a:gd name="T29" fmla="*/ 558 h 3289"/>
                    <a:gd name="T30" fmla="*/ 2624 w 3281"/>
                    <a:gd name="T31" fmla="*/ 629 h 3289"/>
                    <a:gd name="T32" fmla="*/ 2610 w 3281"/>
                    <a:gd name="T33" fmla="*/ 699 h 3289"/>
                    <a:gd name="T34" fmla="*/ 2591 w 3281"/>
                    <a:gd name="T35" fmla="*/ 777 h 3289"/>
                    <a:gd name="T36" fmla="*/ 2605 w 3281"/>
                    <a:gd name="T37" fmla="*/ 884 h 3289"/>
                    <a:gd name="T38" fmla="*/ 2525 w 3281"/>
                    <a:gd name="T39" fmla="*/ 966 h 3289"/>
                    <a:gd name="T40" fmla="*/ 2603 w 3281"/>
                    <a:gd name="T41" fmla="*/ 969 h 3289"/>
                    <a:gd name="T42" fmla="*/ 2733 w 3281"/>
                    <a:gd name="T43" fmla="*/ 1096 h 3289"/>
                    <a:gd name="T44" fmla="*/ 2827 w 3281"/>
                    <a:gd name="T45" fmla="*/ 1099 h 3289"/>
                    <a:gd name="T46" fmla="*/ 2874 w 3281"/>
                    <a:gd name="T47" fmla="*/ 1170 h 3289"/>
                    <a:gd name="T48" fmla="*/ 2884 w 3281"/>
                    <a:gd name="T49" fmla="*/ 1255 h 3289"/>
                    <a:gd name="T50" fmla="*/ 2959 w 3281"/>
                    <a:gd name="T51" fmla="*/ 1269 h 3289"/>
                    <a:gd name="T52" fmla="*/ 3068 w 3281"/>
                    <a:gd name="T53" fmla="*/ 1259 h 3289"/>
                    <a:gd name="T54" fmla="*/ 3177 w 3281"/>
                    <a:gd name="T55" fmla="*/ 1415 h 3289"/>
                    <a:gd name="T56" fmla="*/ 3229 w 3281"/>
                    <a:gd name="T57" fmla="*/ 1536 h 3289"/>
                    <a:gd name="T58" fmla="*/ 3250 w 3281"/>
                    <a:gd name="T59" fmla="*/ 1666 h 3289"/>
                    <a:gd name="T60" fmla="*/ 3243 w 3281"/>
                    <a:gd name="T61" fmla="*/ 1772 h 3289"/>
                    <a:gd name="T62" fmla="*/ 3163 w 3281"/>
                    <a:gd name="T63" fmla="*/ 1784 h 3289"/>
                    <a:gd name="T64" fmla="*/ 3063 w 3281"/>
                    <a:gd name="T65" fmla="*/ 1817 h 3289"/>
                    <a:gd name="T66" fmla="*/ 3004 w 3281"/>
                    <a:gd name="T67" fmla="*/ 1862 h 3289"/>
                    <a:gd name="T68" fmla="*/ 2981 w 3281"/>
                    <a:gd name="T69" fmla="*/ 1930 h 3289"/>
                    <a:gd name="T70" fmla="*/ 3063 w 3281"/>
                    <a:gd name="T71" fmla="*/ 2074 h 3289"/>
                    <a:gd name="T72" fmla="*/ 3018 w 3281"/>
                    <a:gd name="T73" fmla="*/ 2152 h 3289"/>
                    <a:gd name="T74" fmla="*/ 2969 w 3281"/>
                    <a:gd name="T75" fmla="*/ 2211 h 3289"/>
                    <a:gd name="T76" fmla="*/ 2969 w 3281"/>
                    <a:gd name="T77" fmla="*/ 2249 h 3289"/>
                    <a:gd name="T78" fmla="*/ 2976 w 3281"/>
                    <a:gd name="T79" fmla="*/ 2318 h 3289"/>
                    <a:gd name="T80" fmla="*/ 3007 w 3281"/>
                    <a:gd name="T81" fmla="*/ 2377 h 3289"/>
                    <a:gd name="T82" fmla="*/ 3054 w 3281"/>
                    <a:gd name="T83" fmla="*/ 2441 h 3289"/>
                    <a:gd name="T84" fmla="*/ 3111 w 3281"/>
                    <a:gd name="T85" fmla="*/ 2497 h 3289"/>
                    <a:gd name="T86" fmla="*/ 3144 w 3281"/>
                    <a:gd name="T87" fmla="*/ 2563 h 3289"/>
                    <a:gd name="T88" fmla="*/ 3115 w 3281"/>
                    <a:gd name="T89" fmla="*/ 2656 h 3289"/>
                    <a:gd name="T90" fmla="*/ 3075 w 3281"/>
                    <a:gd name="T91" fmla="*/ 2748 h 3289"/>
                    <a:gd name="T92" fmla="*/ 3151 w 3281"/>
                    <a:gd name="T93" fmla="*/ 2868 h 3289"/>
                    <a:gd name="T94" fmla="*/ 3174 w 3281"/>
                    <a:gd name="T95" fmla="*/ 2967 h 3289"/>
                    <a:gd name="T96" fmla="*/ 3243 w 3281"/>
                    <a:gd name="T97" fmla="*/ 3081 h 3289"/>
                    <a:gd name="T98" fmla="*/ 647 w 3281"/>
                    <a:gd name="T99" fmla="*/ 3282 h 3289"/>
                    <a:gd name="T100" fmla="*/ 453 w 3281"/>
                    <a:gd name="T101" fmla="*/ 2908 h 3289"/>
                    <a:gd name="T102" fmla="*/ 510 w 3281"/>
                    <a:gd name="T103" fmla="*/ 2842 h 3289"/>
                    <a:gd name="T104" fmla="*/ 538 w 3281"/>
                    <a:gd name="T105" fmla="*/ 2764 h 3289"/>
                    <a:gd name="T106" fmla="*/ 581 w 3281"/>
                    <a:gd name="T107" fmla="*/ 2502 h 3289"/>
                    <a:gd name="T108" fmla="*/ 571 w 3281"/>
                    <a:gd name="T109" fmla="*/ 2285 h 3289"/>
                    <a:gd name="T110" fmla="*/ 682 w 3281"/>
                    <a:gd name="T111" fmla="*/ 2044 h 3289"/>
                    <a:gd name="T112" fmla="*/ 285 w 3281"/>
                    <a:gd name="T113" fmla="*/ 1507 h 3289"/>
                    <a:gd name="T114" fmla="*/ 392 w 3281"/>
                    <a:gd name="T115" fmla="*/ 1092 h 3289"/>
                    <a:gd name="T116" fmla="*/ 373 w 3281"/>
                    <a:gd name="T117" fmla="*/ 940 h 3289"/>
                    <a:gd name="T118" fmla="*/ 191 w 3281"/>
                    <a:gd name="T119" fmla="*/ 822 h 3289"/>
                    <a:gd name="T120" fmla="*/ 106 w 3281"/>
                    <a:gd name="T121" fmla="*/ 685 h 3289"/>
                    <a:gd name="T122" fmla="*/ 113 w 3281"/>
                    <a:gd name="T123" fmla="*/ 501 h 3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1" h="3289">
                      <a:moveTo>
                        <a:pt x="361" y="12"/>
                      </a:moveTo>
                      <a:lnTo>
                        <a:pt x="406" y="12"/>
                      </a:lnTo>
                      <a:lnTo>
                        <a:pt x="453" y="12"/>
                      </a:lnTo>
                      <a:lnTo>
                        <a:pt x="498" y="12"/>
                      </a:lnTo>
                      <a:lnTo>
                        <a:pt x="543" y="12"/>
                      </a:lnTo>
                      <a:lnTo>
                        <a:pt x="588" y="12"/>
                      </a:lnTo>
                      <a:lnTo>
                        <a:pt x="633" y="10"/>
                      </a:lnTo>
                      <a:lnTo>
                        <a:pt x="680" y="10"/>
                      </a:lnTo>
                      <a:lnTo>
                        <a:pt x="725" y="10"/>
                      </a:lnTo>
                      <a:lnTo>
                        <a:pt x="770" y="10"/>
                      </a:lnTo>
                      <a:lnTo>
                        <a:pt x="812" y="10"/>
                      </a:lnTo>
                      <a:lnTo>
                        <a:pt x="857" y="10"/>
                      </a:lnTo>
                      <a:lnTo>
                        <a:pt x="904" y="10"/>
                      </a:lnTo>
                      <a:lnTo>
                        <a:pt x="949" y="7"/>
                      </a:lnTo>
                      <a:lnTo>
                        <a:pt x="994" y="7"/>
                      </a:lnTo>
                      <a:lnTo>
                        <a:pt x="1039" y="7"/>
                      </a:lnTo>
                      <a:lnTo>
                        <a:pt x="1082" y="7"/>
                      </a:lnTo>
                      <a:lnTo>
                        <a:pt x="1131" y="7"/>
                      </a:lnTo>
                      <a:lnTo>
                        <a:pt x="1176" y="7"/>
                      </a:lnTo>
                      <a:lnTo>
                        <a:pt x="1266" y="7"/>
                      </a:lnTo>
                      <a:lnTo>
                        <a:pt x="1306" y="7"/>
                      </a:lnTo>
                      <a:lnTo>
                        <a:pt x="1356" y="7"/>
                      </a:lnTo>
                      <a:lnTo>
                        <a:pt x="1445" y="7"/>
                      </a:lnTo>
                      <a:lnTo>
                        <a:pt x="1457" y="7"/>
                      </a:lnTo>
                      <a:lnTo>
                        <a:pt x="1540" y="7"/>
                      </a:lnTo>
                      <a:lnTo>
                        <a:pt x="1608" y="5"/>
                      </a:lnTo>
                      <a:lnTo>
                        <a:pt x="1632" y="5"/>
                      </a:lnTo>
                      <a:lnTo>
                        <a:pt x="1715" y="5"/>
                      </a:lnTo>
                      <a:lnTo>
                        <a:pt x="1757" y="3"/>
                      </a:lnTo>
                      <a:lnTo>
                        <a:pt x="1804" y="3"/>
                      </a:lnTo>
                      <a:lnTo>
                        <a:pt x="1896" y="3"/>
                      </a:lnTo>
                      <a:lnTo>
                        <a:pt x="1908" y="3"/>
                      </a:lnTo>
                      <a:lnTo>
                        <a:pt x="1979" y="0"/>
                      </a:lnTo>
                      <a:lnTo>
                        <a:pt x="1981" y="3"/>
                      </a:lnTo>
                      <a:lnTo>
                        <a:pt x="1984" y="3"/>
                      </a:lnTo>
                      <a:lnTo>
                        <a:pt x="1989" y="5"/>
                      </a:lnTo>
                      <a:lnTo>
                        <a:pt x="1991" y="5"/>
                      </a:lnTo>
                      <a:lnTo>
                        <a:pt x="1993" y="7"/>
                      </a:lnTo>
                      <a:lnTo>
                        <a:pt x="1996" y="7"/>
                      </a:lnTo>
                      <a:lnTo>
                        <a:pt x="1998" y="7"/>
                      </a:lnTo>
                      <a:lnTo>
                        <a:pt x="2000" y="7"/>
                      </a:lnTo>
                      <a:lnTo>
                        <a:pt x="2003" y="10"/>
                      </a:lnTo>
                      <a:lnTo>
                        <a:pt x="2005" y="12"/>
                      </a:lnTo>
                      <a:lnTo>
                        <a:pt x="2007" y="14"/>
                      </a:lnTo>
                      <a:lnTo>
                        <a:pt x="2010" y="17"/>
                      </a:lnTo>
                      <a:lnTo>
                        <a:pt x="2012" y="21"/>
                      </a:lnTo>
                      <a:lnTo>
                        <a:pt x="2015" y="21"/>
                      </a:lnTo>
                      <a:lnTo>
                        <a:pt x="2017" y="24"/>
                      </a:lnTo>
                      <a:lnTo>
                        <a:pt x="2019" y="26"/>
                      </a:lnTo>
                      <a:lnTo>
                        <a:pt x="2022" y="26"/>
                      </a:lnTo>
                      <a:lnTo>
                        <a:pt x="2024" y="26"/>
                      </a:lnTo>
                      <a:lnTo>
                        <a:pt x="2026" y="26"/>
                      </a:lnTo>
                      <a:lnTo>
                        <a:pt x="2029" y="26"/>
                      </a:lnTo>
                      <a:lnTo>
                        <a:pt x="2029" y="24"/>
                      </a:lnTo>
                      <a:lnTo>
                        <a:pt x="2029" y="21"/>
                      </a:lnTo>
                      <a:lnTo>
                        <a:pt x="2026" y="21"/>
                      </a:lnTo>
                      <a:lnTo>
                        <a:pt x="2026" y="19"/>
                      </a:lnTo>
                      <a:lnTo>
                        <a:pt x="2026" y="17"/>
                      </a:lnTo>
                      <a:lnTo>
                        <a:pt x="2026" y="14"/>
                      </a:lnTo>
                      <a:lnTo>
                        <a:pt x="2026" y="12"/>
                      </a:lnTo>
                      <a:lnTo>
                        <a:pt x="2026" y="10"/>
                      </a:lnTo>
                      <a:lnTo>
                        <a:pt x="2029" y="10"/>
                      </a:lnTo>
                      <a:lnTo>
                        <a:pt x="2029" y="7"/>
                      </a:lnTo>
                      <a:lnTo>
                        <a:pt x="2031" y="7"/>
                      </a:lnTo>
                      <a:lnTo>
                        <a:pt x="2033" y="7"/>
                      </a:lnTo>
                      <a:lnTo>
                        <a:pt x="2036" y="7"/>
                      </a:lnTo>
                      <a:lnTo>
                        <a:pt x="2036" y="10"/>
                      </a:lnTo>
                      <a:lnTo>
                        <a:pt x="2038" y="10"/>
                      </a:lnTo>
                      <a:lnTo>
                        <a:pt x="2038" y="12"/>
                      </a:lnTo>
                      <a:lnTo>
                        <a:pt x="2041" y="12"/>
                      </a:lnTo>
                      <a:lnTo>
                        <a:pt x="2041" y="14"/>
                      </a:lnTo>
                      <a:lnTo>
                        <a:pt x="2041" y="17"/>
                      </a:lnTo>
                      <a:lnTo>
                        <a:pt x="2041" y="19"/>
                      </a:lnTo>
                      <a:lnTo>
                        <a:pt x="2041" y="19"/>
                      </a:lnTo>
                      <a:lnTo>
                        <a:pt x="2041" y="21"/>
                      </a:lnTo>
                      <a:lnTo>
                        <a:pt x="2041" y="24"/>
                      </a:lnTo>
                      <a:lnTo>
                        <a:pt x="2041" y="26"/>
                      </a:lnTo>
                      <a:lnTo>
                        <a:pt x="2041" y="29"/>
                      </a:lnTo>
                      <a:lnTo>
                        <a:pt x="2041" y="31"/>
                      </a:lnTo>
                      <a:lnTo>
                        <a:pt x="2041" y="33"/>
                      </a:lnTo>
                      <a:lnTo>
                        <a:pt x="2041" y="36"/>
                      </a:lnTo>
                      <a:lnTo>
                        <a:pt x="2041" y="38"/>
                      </a:lnTo>
                      <a:lnTo>
                        <a:pt x="2041" y="40"/>
                      </a:lnTo>
                      <a:lnTo>
                        <a:pt x="2041" y="43"/>
                      </a:lnTo>
                      <a:lnTo>
                        <a:pt x="2041" y="45"/>
                      </a:lnTo>
                      <a:lnTo>
                        <a:pt x="2043" y="45"/>
                      </a:lnTo>
                      <a:lnTo>
                        <a:pt x="2043" y="47"/>
                      </a:lnTo>
                      <a:lnTo>
                        <a:pt x="2045" y="50"/>
                      </a:lnTo>
                      <a:lnTo>
                        <a:pt x="2048" y="50"/>
                      </a:lnTo>
                      <a:lnTo>
                        <a:pt x="2050" y="50"/>
                      </a:lnTo>
                      <a:lnTo>
                        <a:pt x="2050" y="47"/>
                      </a:lnTo>
                      <a:lnTo>
                        <a:pt x="2052" y="45"/>
                      </a:lnTo>
                      <a:lnTo>
                        <a:pt x="2052" y="43"/>
                      </a:lnTo>
                      <a:lnTo>
                        <a:pt x="2052" y="40"/>
                      </a:lnTo>
                      <a:lnTo>
                        <a:pt x="2055" y="38"/>
                      </a:lnTo>
                      <a:lnTo>
                        <a:pt x="2055" y="36"/>
                      </a:lnTo>
                      <a:lnTo>
                        <a:pt x="2057" y="36"/>
                      </a:lnTo>
                      <a:lnTo>
                        <a:pt x="2059" y="36"/>
                      </a:lnTo>
                      <a:lnTo>
                        <a:pt x="2059" y="33"/>
                      </a:lnTo>
                      <a:lnTo>
                        <a:pt x="2062" y="33"/>
                      </a:lnTo>
                      <a:lnTo>
                        <a:pt x="2064" y="31"/>
                      </a:lnTo>
                      <a:lnTo>
                        <a:pt x="2067" y="31"/>
                      </a:lnTo>
                      <a:lnTo>
                        <a:pt x="2067" y="29"/>
                      </a:lnTo>
                      <a:lnTo>
                        <a:pt x="2069" y="29"/>
                      </a:lnTo>
                      <a:lnTo>
                        <a:pt x="2071" y="29"/>
                      </a:lnTo>
                      <a:lnTo>
                        <a:pt x="2071" y="31"/>
                      </a:lnTo>
                      <a:lnTo>
                        <a:pt x="2074" y="31"/>
                      </a:lnTo>
                      <a:lnTo>
                        <a:pt x="2076" y="31"/>
                      </a:lnTo>
                      <a:lnTo>
                        <a:pt x="2076" y="33"/>
                      </a:lnTo>
                      <a:lnTo>
                        <a:pt x="2076" y="36"/>
                      </a:lnTo>
                      <a:lnTo>
                        <a:pt x="2076" y="38"/>
                      </a:lnTo>
                      <a:lnTo>
                        <a:pt x="2076" y="40"/>
                      </a:lnTo>
                      <a:lnTo>
                        <a:pt x="2074" y="40"/>
                      </a:lnTo>
                      <a:lnTo>
                        <a:pt x="2071" y="40"/>
                      </a:lnTo>
                      <a:lnTo>
                        <a:pt x="2071" y="43"/>
                      </a:lnTo>
                      <a:lnTo>
                        <a:pt x="2071" y="45"/>
                      </a:lnTo>
                      <a:lnTo>
                        <a:pt x="2074" y="47"/>
                      </a:lnTo>
                      <a:lnTo>
                        <a:pt x="2076" y="50"/>
                      </a:lnTo>
                      <a:lnTo>
                        <a:pt x="2078" y="52"/>
                      </a:lnTo>
                      <a:lnTo>
                        <a:pt x="2081" y="55"/>
                      </a:lnTo>
                      <a:lnTo>
                        <a:pt x="2083" y="55"/>
                      </a:lnTo>
                      <a:lnTo>
                        <a:pt x="2085" y="57"/>
                      </a:lnTo>
                      <a:lnTo>
                        <a:pt x="2088" y="57"/>
                      </a:lnTo>
                      <a:lnTo>
                        <a:pt x="2090" y="57"/>
                      </a:lnTo>
                      <a:lnTo>
                        <a:pt x="2093" y="57"/>
                      </a:lnTo>
                      <a:lnTo>
                        <a:pt x="2095" y="57"/>
                      </a:lnTo>
                      <a:lnTo>
                        <a:pt x="2097" y="57"/>
                      </a:lnTo>
                      <a:lnTo>
                        <a:pt x="2097" y="55"/>
                      </a:lnTo>
                      <a:lnTo>
                        <a:pt x="2097" y="55"/>
                      </a:lnTo>
                      <a:lnTo>
                        <a:pt x="2100" y="55"/>
                      </a:lnTo>
                      <a:lnTo>
                        <a:pt x="2102" y="55"/>
                      </a:lnTo>
                      <a:lnTo>
                        <a:pt x="2104" y="57"/>
                      </a:lnTo>
                      <a:lnTo>
                        <a:pt x="2107" y="57"/>
                      </a:lnTo>
                      <a:lnTo>
                        <a:pt x="2109" y="59"/>
                      </a:lnTo>
                      <a:lnTo>
                        <a:pt x="2111" y="62"/>
                      </a:lnTo>
                      <a:lnTo>
                        <a:pt x="2114" y="64"/>
                      </a:lnTo>
                      <a:lnTo>
                        <a:pt x="2116" y="64"/>
                      </a:lnTo>
                      <a:lnTo>
                        <a:pt x="2118" y="66"/>
                      </a:lnTo>
                      <a:lnTo>
                        <a:pt x="2121" y="69"/>
                      </a:lnTo>
                      <a:lnTo>
                        <a:pt x="2123" y="69"/>
                      </a:lnTo>
                      <a:lnTo>
                        <a:pt x="2126" y="71"/>
                      </a:lnTo>
                      <a:lnTo>
                        <a:pt x="2128" y="71"/>
                      </a:lnTo>
                      <a:lnTo>
                        <a:pt x="2130" y="71"/>
                      </a:lnTo>
                      <a:lnTo>
                        <a:pt x="2133" y="71"/>
                      </a:lnTo>
                      <a:lnTo>
                        <a:pt x="2133" y="69"/>
                      </a:lnTo>
                      <a:lnTo>
                        <a:pt x="2135" y="69"/>
                      </a:lnTo>
                      <a:lnTo>
                        <a:pt x="2135" y="66"/>
                      </a:lnTo>
                      <a:lnTo>
                        <a:pt x="2137" y="66"/>
                      </a:lnTo>
                      <a:lnTo>
                        <a:pt x="2137" y="64"/>
                      </a:lnTo>
                      <a:lnTo>
                        <a:pt x="2140" y="64"/>
                      </a:lnTo>
                      <a:lnTo>
                        <a:pt x="2142" y="62"/>
                      </a:lnTo>
                      <a:lnTo>
                        <a:pt x="2142" y="59"/>
                      </a:lnTo>
                      <a:lnTo>
                        <a:pt x="2144" y="55"/>
                      </a:lnTo>
                      <a:lnTo>
                        <a:pt x="2144" y="52"/>
                      </a:lnTo>
                      <a:lnTo>
                        <a:pt x="2147" y="52"/>
                      </a:lnTo>
                      <a:lnTo>
                        <a:pt x="2147" y="50"/>
                      </a:lnTo>
                      <a:lnTo>
                        <a:pt x="2149" y="47"/>
                      </a:lnTo>
                      <a:lnTo>
                        <a:pt x="2149" y="43"/>
                      </a:lnTo>
                      <a:lnTo>
                        <a:pt x="2152" y="43"/>
                      </a:lnTo>
                      <a:lnTo>
                        <a:pt x="2152" y="40"/>
                      </a:lnTo>
                      <a:lnTo>
                        <a:pt x="2154" y="38"/>
                      </a:lnTo>
                      <a:lnTo>
                        <a:pt x="2154" y="38"/>
                      </a:lnTo>
                      <a:lnTo>
                        <a:pt x="2154" y="36"/>
                      </a:lnTo>
                      <a:lnTo>
                        <a:pt x="2154" y="33"/>
                      </a:lnTo>
                      <a:lnTo>
                        <a:pt x="2156" y="31"/>
                      </a:lnTo>
                      <a:lnTo>
                        <a:pt x="2156" y="29"/>
                      </a:lnTo>
                      <a:lnTo>
                        <a:pt x="2156" y="26"/>
                      </a:lnTo>
                      <a:lnTo>
                        <a:pt x="2159" y="26"/>
                      </a:lnTo>
                      <a:lnTo>
                        <a:pt x="2161" y="26"/>
                      </a:lnTo>
                      <a:lnTo>
                        <a:pt x="2163" y="26"/>
                      </a:lnTo>
                      <a:lnTo>
                        <a:pt x="2166" y="26"/>
                      </a:lnTo>
                      <a:lnTo>
                        <a:pt x="2166" y="29"/>
                      </a:lnTo>
                      <a:lnTo>
                        <a:pt x="2168" y="29"/>
                      </a:lnTo>
                      <a:lnTo>
                        <a:pt x="2170" y="29"/>
                      </a:lnTo>
                      <a:lnTo>
                        <a:pt x="2173" y="29"/>
                      </a:lnTo>
                      <a:lnTo>
                        <a:pt x="2175" y="29"/>
                      </a:lnTo>
                      <a:lnTo>
                        <a:pt x="2178" y="29"/>
                      </a:lnTo>
                      <a:lnTo>
                        <a:pt x="2180" y="31"/>
                      </a:lnTo>
                      <a:lnTo>
                        <a:pt x="2182" y="31"/>
                      </a:lnTo>
                      <a:lnTo>
                        <a:pt x="2185" y="33"/>
                      </a:lnTo>
                      <a:lnTo>
                        <a:pt x="2185" y="36"/>
                      </a:lnTo>
                      <a:lnTo>
                        <a:pt x="2185" y="38"/>
                      </a:lnTo>
                      <a:lnTo>
                        <a:pt x="2185" y="43"/>
                      </a:lnTo>
                      <a:lnTo>
                        <a:pt x="2185" y="45"/>
                      </a:lnTo>
                      <a:lnTo>
                        <a:pt x="2182" y="52"/>
                      </a:lnTo>
                      <a:lnTo>
                        <a:pt x="2182" y="55"/>
                      </a:lnTo>
                      <a:lnTo>
                        <a:pt x="2182" y="57"/>
                      </a:lnTo>
                      <a:lnTo>
                        <a:pt x="2182" y="59"/>
                      </a:lnTo>
                      <a:lnTo>
                        <a:pt x="2185" y="64"/>
                      </a:lnTo>
                      <a:lnTo>
                        <a:pt x="2189" y="64"/>
                      </a:lnTo>
                      <a:lnTo>
                        <a:pt x="2192" y="64"/>
                      </a:lnTo>
                      <a:lnTo>
                        <a:pt x="2194" y="64"/>
                      </a:lnTo>
                      <a:lnTo>
                        <a:pt x="2199" y="64"/>
                      </a:lnTo>
                      <a:lnTo>
                        <a:pt x="2199" y="66"/>
                      </a:lnTo>
                      <a:lnTo>
                        <a:pt x="2201" y="66"/>
                      </a:lnTo>
                      <a:lnTo>
                        <a:pt x="2201" y="69"/>
                      </a:lnTo>
                      <a:lnTo>
                        <a:pt x="2201" y="71"/>
                      </a:lnTo>
                      <a:lnTo>
                        <a:pt x="2201" y="73"/>
                      </a:lnTo>
                      <a:lnTo>
                        <a:pt x="2199" y="76"/>
                      </a:lnTo>
                      <a:lnTo>
                        <a:pt x="2199" y="78"/>
                      </a:lnTo>
                      <a:lnTo>
                        <a:pt x="2196" y="83"/>
                      </a:lnTo>
                      <a:lnTo>
                        <a:pt x="2196" y="88"/>
                      </a:lnTo>
                      <a:lnTo>
                        <a:pt x="2196" y="90"/>
                      </a:lnTo>
                      <a:lnTo>
                        <a:pt x="2199" y="95"/>
                      </a:lnTo>
                      <a:lnTo>
                        <a:pt x="2196" y="99"/>
                      </a:lnTo>
                      <a:lnTo>
                        <a:pt x="2196" y="102"/>
                      </a:lnTo>
                      <a:lnTo>
                        <a:pt x="2196" y="104"/>
                      </a:lnTo>
                      <a:lnTo>
                        <a:pt x="2199" y="106"/>
                      </a:lnTo>
                      <a:lnTo>
                        <a:pt x="2201" y="109"/>
                      </a:lnTo>
                      <a:lnTo>
                        <a:pt x="2204" y="114"/>
                      </a:lnTo>
                      <a:lnTo>
                        <a:pt x="2206" y="116"/>
                      </a:lnTo>
                      <a:lnTo>
                        <a:pt x="2208" y="116"/>
                      </a:lnTo>
                      <a:lnTo>
                        <a:pt x="2211" y="116"/>
                      </a:lnTo>
                      <a:lnTo>
                        <a:pt x="2211" y="118"/>
                      </a:lnTo>
                      <a:lnTo>
                        <a:pt x="2211" y="116"/>
                      </a:lnTo>
                      <a:lnTo>
                        <a:pt x="2213" y="116"/>
                      </a:lnTo>
                      <a:lnTo>
                        <a:pt x="2215" y="116"/>
                      </a:lnTo>
                      <a:lnTo>
                        <a:pt x="2215" y="114"/>
                      </a:lnTo>
                      <a:lnTo>
                        <a:pt x="2215" y="111"/>
                      </a:lnTo>
                      <a:lnTo>
                        <a:pt x="2215" y="109"/>
                      </a:lnTo>
                      <a:lnTo>
                        <a:pt x="2215" y="106"/>
                      </a:lnTo>
                      <a:lnTo>
                        <a:pt x="2215" y="104"/>
                      </a:lnTo>
                      <a:lnTo>
                        <a:pt x="2218" y="104"/>
                      </a:lnTo>
                      <a:lnTo>
                        <a:pt x="2220" y="104"/>
                      </a:lnTo>
                      <a:lnTo>
                        <a:pt x="2220" y="106"/>
                      </a:lnTo>
                      <a:lnTo>
                        <a:pt x="2222" y="106"/>
                      </a:lnTo>
                      <a:lnTo>
                        <a:pt x="2225" y="106"/>
                      </a:lnTo>
                      <a:lnTo>
                        <a:pt x="2227" y="106"/>
                      </a:lnTo>
                      <a:lnTo>
                        <a:pt x="2230" y="106"/>
                      </a:lnTo>
                      <a:lnTo>
                        <a:pt x="2232" y="106"/>
                      </a:lnTo>
                      <a:lnTo>
                        <a:pt x="2234" y="106"/>
                      </a:lnTo>
                      <a:lnTo>
                        <a:pt x="2234" y="109"/>
                      </a:lnTo>
                      <a:lnTo>
                        <a:pt x="2237" y="111"/>
                      </a:lnTo>
                      <a:lnTo>
                        <a:pt x="2239" y="114"/>
                      </a:lnTo>
                      <a:lnTo>
                        <a:pt x="2241" y="114"/>
                      </a:lnTo>
                      <a:lnTo>
                        <a:pt x="2244" y="114"/>
                      </a:lnTo>
                      <a:lnTo>
                        <a:pt x="2246" y="114"/>
                      </a:lnTo>
                      <a:lnTo>
                        <a:pt x="2248" y="111"/>
                      </a:lnTo>
                      <a:lnTo>
                        <a:pt x="2251" y="109"/>
                      </a:lnTo>
                      <a:lnTo>
                        <a:pt x="2255" y="106"/>
                      </a:lnTo>
                      <a:lnTo>
                        <a:pt x="2258" y="106"/>
                      </a:lnTo>
                      <a:lnTo>
                        <a:pt x="2263" y="104"/>
                      </a:lnTo>
                      <a:lnTo>
                        <a:pt x="2265" y="104"/>
                      </a:lnTo>
                      <a:lnTo>
                        <a:pt x="2267" y="104"/>
                      </a:lnTo>
                      <a:lnTo>
                        <a:pt x="2272" y="102"/>
                      </a:lnTo>
                      <a:lnTo>
                        <a:pt x="2274" y="102"/>
                      </a:lnTo>
                      <a:lnTo>
                        <a:pt x="2277" y="102"/>
                      </a:lnTo>
                      <a:lnTo>
                        <a:pt x="2279" y="99"/>
                      </a:lnTo>
                      <a:lnTo>
                        <a:pt x="2281" y="99"/>
                      </a:lnTo>
                      <a:lnTo>
                        <a:pt x="2284" y="99"/>
                      </a:lnTo>
                      <a:lnTo>
                        <a:pt x="2286" y="102"/>
                      </a:lnTo>
                      <a:lnTo>
                        <a:pt x="2289" y="102"/>
                      </a:lnTo>
                      <a:lnTo>
                        <a:pt x="2291" y="102"/>
                      </a:lnTo>
                      <a:lnTo>
                        <a:pt x="2291" y="104"/>
                      </a:lnTo>
                      <a:lnTo>
                        <a:pt x="2293" y="104"/>
                      </a:lnTo>
                      <a:lnTo>
                        <a:pt x="2296" y="106"/>
                      </a:lnTo>
                      <a:lnTo>
                        <a:pt x="2296" y="109"/>
                      </a:lnTo>
                      <a:lnTo>
                        <a:pt x="2298" y="111"/>
                      </a:lnTo>
                      <a:lnTo>
                        <a:pt x="2298" y="114"/>
                      </a:lnTo>
                      <a:lnTo>
                        <a:pt x="2298" y="118"/>
                      </a:lnTo>
                      <a:lnTo>
                        <a:pt x="2298" y="121"/>
                      </a:lnTo>
                      <a:lnTo>
                        <a:pt x="2298" y="121"/>
                      </a:lnTo>
                      <a:lnTo>
                        <a:pt x="2298" y="123"/>
                      </a:lnTo>
                      <a:lnTo>
                        <a:pt x="2298" y="125"/>
                      </a:lnTo>
                      <a:lnTo>
                        <a:pt x="2298" y="128"/>
                      </a:lnTo>
                      <a:lnTo>
                        <a:pt x="2300" y="128"/>
                      </a:lnTo>
                      <a:lnTo>
                        <a:pt x="2300" y="130"/>
                      </a:lnTo>
                      <a:lnTo>
                        <a:pt x="2303" y="132"/>
                      </a:lnTo>
                      <a:lnTo>
                        <a:pt x="2305" y="135"/>
                      </a:lnTo>
                      <a:lnTo>
                        <a:pt x="2307" y="135"/>
                      </a:lnTo>
                      <a:lnTo>
                        <a:pt x="2310" y="137"/>
                      </a:lnTo>
                      <a:lnTo>
                        <a:pt x="2312" y="137"/>
                      </a:lnTo>
                      <a:lnTo>
                        <a:pt x="2315" y="140"/>
                      </a:lnTo>
                      <a:lnTo>
                        <a:pt x="2317" y="140"/>
                      </a:lnTo>
                      <a:lnTo>
                        <a:pt x="2322" y="142"/>
                      </a:lnTo>
                      <a:lnTo>
                        <a:pt x="2324" y="142"/>
                      </a:lnTo>
                      <a:lnTo>
                        <a:pt x="2324" y="142"/>
                      </a:lnTo>
                      <a:lnTo>
                        <a:pt x="2326" y="144"/>
                      </a:lnTo>
                      <a:lnTo>
                        <a:pt x="2329" y="144"/>
                      </a:lnTo>
                      <a:lnTo>
                        <a:pt x="2331" y="144"/>
                      </a:lnTo>
                      <a:lnTo>
                        <a:pt x="2333" y="144"/>
                      </a:lnTo>
                      <a:lnTo>
                        <a:pt x="2336" y="144"/>
                      </a:lnTo>
                      <a:lnTo>
                        <a:pt x="2338" y="144"/>
                      </a:lnTo>
                      <a:lnTo>
                        <a:pt x="2338" y="142"/>
                      </a:lnTo>
                      <a:lnTo>
                        <a:pt x="2341" y="142"/>
                      </a:lnTo>
                      <a:lnTo>
                        <a:pt x="2341" y="140"/>
                      </a:lnTo>
                      <a:lnTo>
                        <a:pt x="2341" y="137"/>
                      </a:lnTo>
                      <a:lnTo>
                        <a:pt x="2338" y="132"/>
                      </a:lnTo>
                      <a:lnTo>
                        <a:pt x="2338" y="128"/>
                      </a:lnTo>
                      <a:lnTo>
                        <a:pt x="2336" y="125"/>
                      </a:lnTo>
                      <a:lnTo>
                        <a:pt x="2338" y="123"/>
                      </a:lnTo>
                      <a:lnTo>
                        <a:pt x="2338" y="121"/>
                      </a:lnTo>
                      <a:lnTo>
                        <a:pt x="2338" y="121"/>
                      </a:lnTo>
                      <a:lnTo>
                        <a:pt x="2341" y="121"/>
                      </a:lnTo>
                      <a:lnTo>
                        <a:pt x="2345" y="121"/>
                      </a:lnTo>
                      <a:lnTo>
                        <a:pt x="2348" y="123"/>
                      </a:lnTo>
                      <a:lnTo>
                        <a:pt x="2350" y="123"/>
                      </a:lnTo>
                      <a:lnTo>
                        <a:pt x="2352" y="123"/>
                      </a:lnTo>
                      <a:lnTo>
                        <a:pt x="2355" y="123"/>
                      </a:lnTo>
                      <a:lnTo>
                        <a:pt x="2357" y="121"/>
                      </a:lnTo>
                      <a:lnTo>
                        <a:pt x="2359" y="118"/>
                      </a:lnTo>
                      <a:lnTo>
                        <a:pt x="2362" y="111"/>
                      </a:lnTo>
                      <a:lnTo>
                        <a:pt x="2364" y="109"/>
                      </a:lnTo>
                      <a:lnTo>
                        <a:pt x="2367" y="106"/>
                      </a:lnTo>
                      <a:lnTo>
                        <a:pt x="2369" y="106"/>
                      </a:lnTo>
                      <a:lnTo>
                        <a:pt x="2371" y="109"/>
                      </a:lnTo>
                      <a:lnTo>
                        <a:pt x="2374" y="111"/>
                      </a:lnTo>
                      <a:lnTo>
                        <a:pt x="2376" y="114"/>
                      </a:lnTo>
                      <a:lnTo>
                        <a:pt x="2378" y="116"/>
                      </a:lnTo>
                      <a:lnTo>
                        <a:pt x="2381" y="116"/>
                      </a:lnTo>
                      <a:lnTo>
                        <a:pt x="2381" y="118"/>
                      </a:lnTo>
                      <a:lnTo>
                        <a:pt x="2383" y="118"/>
                      </a:lnTo>
                      <a:lnTo>
                        <a:pt x="2383" y="116"/>
                      </a:lnTo>
                      <a:lnTo>
                        <a:pt x="2385" y="116"/>
                      </a:lnTo>
                      <a:lnTo>
                        <a:pt x="2388" y="116"/>
                      </a:lnTo>
                      <a:lnTo>
                        <a:pt x="2388" y="118"/>
                      </a:lnTo>
                      <a:lnTo>
                        <a:pt x="2388" y="121"/>
                      </a:lnTo>
                      <a:lnTo>
                        <a:pt x="2385" y="121"/>
                      </a:lnTo>
                      <a:lnTo>
                        <a:pt x="2385" y="123"/>
                      </a:lnTo>
                      <a:lnTo>
                        <a:pt x="2383" y="128"/>
                      </a:lnTo>
                      <a:lnTo>
                        <a:pt x="2383" y="130"/>
                      </a:lnTo>
                      <a:lnTo>
                        <a:pt x="2381" y="132"/>
                      </a:lnTo>
                      <a:lnTo>
                        <a:pt x="2381" y="135"/>
                      </a:lnTo>
                      <a:lnTo>
                        <a:pt x="2383" y="135"/>
                      </a:lnTo>
                      <a:lnTo>
                        <a:pt x="2383" y="137"/>
                      </a:lnTo>
                      <a:lnTo>
                        <a:pt x="2385" y="137"/>
                      </a:lnTo>
                      <a:lnTo>
                        <a:pt x="2388" y="137"/>
                      </a:lnTo>
                      <a:lnTo>
                        <a:pt x="2388" y="140"/>
                      </a:lnTo>
                      <a:lnTo>
                        <a:pt x="2388" y="142"/>
                      </a:lnTo>
                      <a:lnTo>
                        <a:pt x="2385" y="144"/>
                      </a:lnTo>
                      <a:lnTo>
                        <a:pt x="2381" y="147"/>
                      </a:lnTo>
                      <a:lnTo>
                        <a:pt x="2381" y="149"/>
                      </a:lnTo>
                      <a:lnTo>
                        <a:pt x="2378" y="151"/>
                      </a:lnTo>
                      <a:lnTo>
                        <a:pt x="2378" y="154"/>
                      </a:lnTo>
                      <a:lnTo>
                        <a:pt x="2376" y="156"/>
                      </a:lnTo>
                      <a:lnTo>
                        <a:pt x="2376" y="158"/>
                      </a:lnTo>
                      <a:lnTo>
                        <a:pt x="2378" y="161"/>
                      </a:lnTo>
                      <a:lnTo>
                        <a:pt x="2381" y="163"/>
                      </a:lnTo>
                      <a:lnTo>
                        <a:pt x="2381" y="166"/>
                      </a:lnTo>
                      <a:lnTo>
                        <a:pt x="2381" y="166"/>
                      </a:lnTo>
                      <a:lnTo>
                        <a:pt x="2381" y="168"/>
                      </a:lnTo>
                      <a:lnTo>
                        <a:pt x="2383" y="168"/>
                      </a:lnTo>
                      <a:lnTo>
                        <a:pt x="2385" y="168"/>
                      </a:lnTo>
                      <a:lnTo>
                        <a:pt x="2388" y="166"/>
                      </a:lnTo>
                      <a:lnTo>
                        <a:pt x="2388" y="163"/>
                      </a:lnTo>
                      <a:lnTo>
                        <a:pt x="2390" y="163"/>
                      </a:lnTo>
                      <a:lnTo>
                        <a:pt x="2392" y="163"/>
                      </a:lnTo>
                      <a:lnTo>
                        <a:pt x="2395" y="163"/>
                      </a:lnTo>
                      <a:lnTo>
                        <a:pt x="2397" y="163"/>
                      </a:lnTo>
                      <a:lnTo>
                        <a:pt x="2397" y="166"/>
                      </a:lnTo>
                      <a:lnTo>
                        <a:pt x="2395" y="168"/>
                      </a:lnTo>
                      <a:lnTo>
                        <a:pt x="2397" y="168"/>
                      </a:lnTo>
                      <a:lnTo>
                        <a:pt x="2400" y="168"/>
                      </a:lnTo>
                      <a:lnTo>
                        <a:pt x="2400" y="170"/>
                      </a:lnTo>
                      <a:lnTo>
                        <a:pt x="2400" y="173"/>
                      </a:lnTo>
                      <a:lnTo>
                        <a:pt x="2402" y="173"/>
                      </a:lnTo>
                      <a:lnTo>
                        <a:pt x="2404" y="173"/>
                      </a:lnTo>
                      <a:lnTo>
                        <a:pt x="2407" y="170"/>
                      </a:lnTo>
                      <a:lnTo>
                        <a:pt x="2407" y="168"/>
                      </a:lnTo>
                      <a:lnTo>
                        <a:pt x="2409" y="168"/>
                      </a:lnTo>
                      <a:lnTo>
                        <a:pt x="2411" y="166"/>
                      </a:lnTo>
                      <a:lnTo>
                        <a:pt x="2414" y="166"/>
                      </a:lnTo>
                      <a:lnTo>
                        <a:pt x="2414" y="163"/>
                      </a:lnTo>
                      <a:lnTo>
                        <a:pt x="2416" y="163"/>
                      </a:lnTo>
                      <a:lnTo>
                        <a:pt x="2418" y="163"/>
                      </a:lnTo>
                      <a:lnTo>
                        <a:pt x="2418" y="166"/>
                      </a:lnTo>
                      <a:lnTo>
                        <a:pt x="2421" y="168"/>
                      </a:lnTo>
                      <a:lnTo>
                        <a:pt x="2421" y="170"/>
                      </a:lnTo>
                      <a:lnTo>
                        <a:pt x="2418" y="170"/>
                      </a:lnTo>
                      <a:lnTo>
                        <a:pt x="2416" y="170"/>
                      </a:lnTo>
                      <a:lnTo>
                        <a:pt x="2416" y="173"/>
                      </a:lnTo>
                      <a:lnTo>
                        <a:pt x="2416" y="175"/>
                      </a:lnTo>
                      <a:lnTo>
                        <a:pt x="2416" y="177"/>
                      </a:lnTo>
                      <a:lnTo>
                        <a:pt x="2418" y="177"/>
                      </a:lnTo>
                      <a:lnTo>
                        <a:pt x="2418" y="177"/>
                      </a:lnTo>
                      <a:lnTo>
                        <a:pt x="2416" y="180"/>
                      </a:lnTo>
                      <a:lnTo>
                        <a:pt x="2416" y="182"/>
                      </a:lnTo>
                      <a:lnTo>
                        <a:pt x="2416" y="184"/>
                      </a:lnTo>
                      <a:lnTo>
                        <a:pt x="2416" y="187"/>
                      </a:lnTo>
                      <a:lnTo>
                        <a:pt x="2418" y="187"/>
                      </a:lnTo>
                      <a:lnTo>
                        <a:pt x="2418" y="184"/>
                      </a:lnTo>
                      <a:lnTo>
                        <a:pt x="2421" y="184"/>
                      </a:lnTo>
                      <a:lnTo>
                        <a:pt x="2421" y="182"/>
                      </a:lnTo>
                      <a:lnTo>
                        <a:pt x="2423" y="182"/>
                      </a:lnTo>
                      <a:lnTo>
                        <a:pt x="2426" y="182"/>
                      </a:lnTo>
                      <a:lnTo>
                        <a:pt x="2428" y="182"/>
                      </a:lnTo>
                      <a:lnTo>
                        <a:pt x="2428" y="184"/>
                      </a:lnTo>
                      <a:lnTo>
                        <a:pt x="2428" y="187"/>
                      </a:lnTo>
                      <a:lnTo>
                        <a:pt x="2426" y="187"/>
                      </a:lnTo>
                      <a:lnTo>
                        <a:pt x="2426" y="189"/>
                      </a:lnTo>
                      <a:lnTo>
                        <a:pt x="2423" y="189"/>
                      </a:lnTo>
                      <a:lnTo>
                        <a:pt x="2423" y="192"/>
                      </a:lnTo>
                      <a:lnTo>
                        <a:pt x="2423" y="194"/>
                      </a:lnTo>
                      <a:lnTo>
                        <a:pt x="2426" y="194"/>
                      </a:lnTo>
                      <a:lnTo>
                        <a:pt x="2428" y="196"/>
                      </a:lnTo>
                      <a:lnTo>
                        <a:pt x="2430" y="199"/>
                      </a:lnTo>
                      <a:lnTo>
                        <a:pt x="2433" y="199"/>
                      </a:lnTo>
                      <a:lnTo>
                        <a:pt x="2435" y="199"/>
                      </a:lnTo>
                      <a:lnTo>
                        <a:pt x="2437" y="199"/>
                      </a:lnTo>
                      <a:lnTo>
                        <a:pt x="2437" y="199"/>
                      </a:lnTo>
                      <a:lnTo>
                        <a:pt x="2440" y="199"/>
                      </a:lnTo>
                      <a:lnTo>
                        <a:pt x="2442" y="199"/>
                      </a:lnTo>
                      <a:lnTo>
                        <a:pt x="2444" y="201"/>
                      </a:lnTo>
                      <a:lnTo>
                        <a:pt x="2447" y="203"/>
                      </a:lnTo>
                      <a:lnTo>
                        <a:pt x="2449" y="206"/>
                      </a:lnTo>
                      <a:lnTo>
                        <a:pt x="2449" y="208"/>
                      </a:lnTo>
                      <a:lnTo>
                        <a:pt x="2447" y="210"/>
                      </a:lnTo>
                      <a:lnTo>
                        <a:pt x="2444" y="210"/>
                      </a:lnTo>
                      <a:lnTo>
                        <a:pt x="2442" y="208"/>
                      </a:lnTo>
                      <a:lnTo>
                        <a:pt x="2440" y="208"/>
                      </a:lnTo>
                      <a:lnTo>
                        <a:pt x="2437" y="208"/>
                      </a:lnTo>
                      <a:lnTo>
                        <a:pt x="2437" y="210"/>
                      </a:lnTo>
                      <a:lnTo>
                        <a:pt x="2437" y="210"/>
                      </a:lnTo>
                      <a:lnTo>
                        <a:pt x="2437" y="213"/>
                      </a:lnTo>
                      <a:lnTo>
                        <a:pt x="2437" y="215"/>
                      </a:lnTo>
                      <a:lnTo>
                        <a:pt x="2435" y="215"/>
                      </a:lnTo>
                      <a:lnTo>
                        <a:pt x="2435" y="218"/>
                      </a:lnTo>
                      <a:lnTo>
                        <a:pt x="2433" y="220"/>
                      </a:lnTo>
                      <a:lnTo>
                        <a:pt x="2433" y="222"/>
                      </a:lnTo>
                      <a:lnTo>
                        <a:pt x="2435" y="222"/>
                      </a:lnTo>
                      <a:lnTo>
                        <a:pt x="2437" y="222"/>
                      </a:lnTo>
                      <a:lnTo>
                        <a:pt x="2437" y="222"/>
                      </a:lnTo>
                      <a:lnTo>
                        <a:pt x="2440" y="222"/>
                      </a:lnTo>
                      <a:lnTo>
                        <a:pt x="2442" y="222"/>
                      </a:lnTo>
                      <a:lnTo>
                        <a:pt x="2442" y="220"/>
                      </a:lnTo>
                      <a:lnTo>
                        <a:pt x="2444" y="220"/>
                      </a:lnTo>
                      <a:lnTo>
                        <a:pt x="2447" y="220"/>
                      </a:lnTo>
                      <a:lnTo>
                        <a:pt x="2449" y="222"/>
                      </a:lnTo>
                      <a:lnTo>
                        <a:pt x="2452" y="225"/>
                      </a:lnTo>
                      <a:lnTo>
                        <a:pt x="2454" y="227"/>
                      </a:lnTo>
                      <a:lnTo>
                        <a:pt x="2456" y="229"/>
                      </a:lnTo>
                      <a:lnTo>
                        <a:pt x="2459" y="232"/>
                      </a:lnTo>
                      <a:lnTo>
                        <a:pt x="2461" y="234"/>
                      </a:lnTo>
                      <a:lnTo>
                        <a:pt x="2463" y="234"/>
                      </a:lnTo>
                      <a:lnTo>
                        <a:pt x="2466" y="234"/>
                      </a:lnTo>
                      <a:lnTo>
                        <a:pt x="2468" y="234"/>
                      </a:lnTo>
                      <a:lnTo>
                        <a:pt x="2473" y="236"/>
                      </a:lnTo>
                      <a:lnTo>
                        <a:pt x="2478" y="239"/>
                      </a:lnTo>
                      <a:lnTo>
                        <a:pt x="2480" y="241"/>
                      </a:lnTo>
                      <a:lnTo>
                        <a:pt x="2482" y="241"/>
                      </a:lnTo>
                      <a:lnTo>
                        <a:pt x="2482" y="244"/>
                      </a:lnTo>
                      <a:lnTo>
                        <a:pt x="2482" y="246"/>
                      </a:lnTo>
                      <a:lnTo>
                        <a:pt x="2482" y="248"/>
                      </a:lnTo>
                      <a:lnTo>
                        <a:pt x="2482" y="251"/>
                      </a:lnTo>
                      <a:lnTo>
                        <a:pt x="2480" y="253"/>
                      </a:lnTo>
                      <a:lnTo>
                        <a:pt x="2480" y="255"/>
                      </a:lnTo>
                      <a:lnTo>
                        <a:pt x="2478" y="258"/>
                      </a:lnTo>
                      <a:lnTo>
                        <a:pt x="2478" y="260"/>
                      </a:lnTo>
                      <a:lnTo>
                        <a:pt x="2475" y="260"/>
                      </a:lnTo>
                      <a:lnTo>
                        <a:pt x="2475" y="258"/>
                      </a:lnTo>
                      <a:lnTo>
                        <a:pt x="2473" y="258"/>
                      </a:lnTo>
                      <a:lnTo>
                        <a:pt x="2473" y="255"/>
                      </a:lnTo>
                      <a:lnTo>
                        <a:pt x="2470" y="255"/>
                      </a:lnTo>
                      <a:lnTo>
                        <a:pt x="2470" y="253"/>
                      </a:lnTo>
                      <a:lnTo>
                        <a:pt x="2468" y="253"/>
                      </a:lnTo>
                      <a:lnTo>
                        <a:pt x="2468" y="255"/>
                      </a:lnTo>
                      <a:lnTo>
                        <a:pt x="2466" y="258"/>
                      </a:lnTo>
                      <a:lnTo>
                        <a:pt x="2466" y="260"/>
                      </a:lnTo>
                      <a:lnTo>
                        <a:pt x="2463" y="262"/>
                      </a:lnTo>
                      <a:lnTo>
                        <a:pt x="2463" y="265"/>
                      </a:lnTo>
                      <a:lnTo>
                        <a:pt x="2466" y="267"/>
                      </a:lnTo>
                      <a:lnTo>
                        <a:pt x="2466" y="270"/>
                      </a:lnTo>
                      <a:lnTo>
                        <a:pt x="2466" y="272"/>
                      </a:lnTo>
                      <a:lnTo>
                        <a:pt x="2468" y="272"/>
                      </a:lnTo>
                      <a:lnTo>
                        <a:pt x="2468" y="274"/>
                      </a:lnTo>
                      <a:lnTo>
                        <a:pt x="2468" y="277"/>
                      </a:lnTo>
                      <a:lnTo>
                        <a:pt x="2470" y="277"/>
                      </a:lnTo>
                      <a:lnTo>
                        <a:pt x="2473" y="277"/>
                      </a:lnTo>
                      <a:lnTo>
                        <a:pt x="2473" y="274"/>
                      </a:lnTo>
                      <a:lnTo>
                        <a:pt x="2475" y="277"/>
                      </a:lnTo>
                      <a:lnTo>
                        <a:pt x="2478" y="277"/>
                      </a:lnTo>
                      <a:lnTo>
                        <a:pt x="2478" y="279"/>
                      </a:lnTo>
                      <a:lnTo>
                        <a:pt x="2478" y="281"/>
                      </a:lnTo>
                      <a:lnTo>
                        <a:pt x="2478" y="284"/>
                      </a:lnTo>
                      <a:lnTo>
                        <a:pt x="2478" y="286"/>
                      </a:lnTo>
                      <a:lnTo>
                        <a:pt x="2475" y="286"/>
                      </a:lnTo>
                      <a:lnTo>
                        <a:pt x="2475" y="288"/>
                      </a:lnTo>
                      <a:lnTo>
                        <a:pt x="2473" y="286"/>
                      </a:lnTo>
                      <a:lnTo>
                        <a:pt x="2470" y="288"/>
                      </a:lnTo>
                      <a:lnTo>
                        <a:pt x="2468" y="291"/>
                      </a:lnTo>
                      <a:lnTo>
                        <a:pt x="2468" y="291"/>
                      </a:lnTo>
                      <a:lnTo>
                        <a:pt x="2468" y="293"/>
                      </a:lnTo>
                      <a:lnTo>
                        <a:pt x="2468" y="295"/>
                      </a:lnTo>
                      <a:lnTo>
                        <a:pt x="2470" y="298"/>
                      </a:lnTo>
                      <a:lnTo>
                        <a:pt x="2473" y="300"/>
                      </a:lnTo>
                      <a:lnTo>
                        <a:pt x="2473" y="303"/>
                      </a:lnTo>
                      <a:lnTo>
                        <a:pt x="2473" y="305"/>
                      </a:lnTo>
                      <a:lnTo>
                        <a:pt x="2470" y="305"/>
                      </a:lnTo>
                      <a:lnTo>
                        <a:pt x="2468" y="305"/>
                      </a:lnTo>
                      <a:lnTo>
                        <a:pt x="2466" y="305"/>
                      </a:lnTo>
                      <a:lnTo>
                        <a:pt x="2463" y="305"/>
                      </a:lnTo>
                      <a:lnTo>
                        <a:pt x="2463" y="307"/>
                      </a:lnTo>
                      <a:lnTo>
                        <a:pt x="2463" y="310"/>
                      </a:lnTo>
                      <a:lnTo>
                        <a:pt x="2461" y="312"/>
                      </a:lnTo>
                      <a:lnTo>
                        <a:pt x="2461" y="314"/>
                      </a:lnTo>
                      <a:lnTo>
                        <a:pt x="2459" y="314"/>
                      </a:lnTo>
                      <a:lnTo>
                        <a:pt x="2459" y="317"/>
                      </a:lnTo>
                      <a:lnTo>
                        <a:pt x="2459" y="319"/>
                      </a:lnTo>
                      <a:lnTo>
                        <a:pt x="2459" y="321"/>
                      </a:lnTo>
                      <a:lnTo>
                        <a:pt x="2459" y="324"/>
                      </a:lnTo>
                      <a:lnTo>
                        <a:pt x="2461" y="326"/>
                      </a:lnTo>
                      <a:lnTo>
                        <a:pt x="2461" y="329"/>
                      </a:lnTo>
                      <a:lnTo>
                        <a:pt x="2461" y="331"/>
                      </a:lnTo>
                      <a:lnTo>
                        <a:pt x="2461" y="333"/>
                      </a:lnTo>
                      <a:lnTo>
                        <a:pt x="2461" y="336"/>
                      </a:lnTo>
                      <a:lnTo>
                        <a:pt x="2459" y="336"/>
                      </a:lnTo>
                      <a:lnTo>
                        <a:pt x="2456" y="336"/>
                      </a:lnTo>
                      <a:lnTo>
                        <a:pt x="2454" y="336"/>
                      </a:lnTo>
                      <a:lnTo>
                        <a:pt x="2454" y="333"/>
                      </a:lnTo>
                      <a:lnTo>
                        <a:pt x="2454" y="331"/>
                      </a:lnTo>
                      <a:lnTo>
                        <a:pt x="2454" y="329"/>
                      </a:lnTo>
                      <a:lnTo>
                        <a:pt x="2452" y="326"/>
                      </a:lnTo>
                      <a:lnTo>
                        <a:pt x="2452" y="324"/>
                      </a:lnTo>
                      <a:lnTo>
                        <a:pt x="2449" y="321"/>
                      </a:lnTo>
                      <a:lnTo>
                        <a:pt x="2447" y="321"/>
                      </a:lnTo>
                      <a:lnTo>
                        <a:pt x="2444" y="321"/>
                      </a:lnTo>
                      <a:lnTo>
                        <a:pt x="2442" y="321"/>
                      </a:lnTo>
                      <a:lnTo>
                        <a:pt x="2442" y="324"/>
                      </a:lnTo>
                      <a:lnTo>
                        <a:pt x="2440" y="324"/>
                      </a:lnTo>
                      <a:lnTo>
                        <a:pt x="2440" y="326"/>
                      </a:lnTo>
                      <a:lnTo>
                        <a:pt x="2440" y="329"/>
                      </a:lnTo>
                      <a:lnTo>
                        <a:pt x="2442" y="329"/>
                      </a:lnTo>
                      <a:lnTo>
                        <a:pt x="2442" y="326"/>
                      </a:lnTo>
                      <a:lnTo>
                        <a:pt x="2444" y="326"/>
                      </a:lnTo>
                      <a:lnTo>
                        <a:pt x="2444" y="329"/>
                      </a:lnTo>
                      <a:lnTo>
                        <a:pt x="2447" y="331"/>
                      </a:lnTo>
                      <a:lnTo>
                        <a:pt x="2447" y="333"/>
                      </a:lnTo>
                      <a:lnTo>
                        <a:pt x="2447" y="336"/>
                      </a:lnTo>
                      <a:lnTo>
                        <a:pt x="2449" y="338"/>
                      </a:lnTo>
                      <a:lnTo>
                        <a:pt x="2449" y="340"/>
                      </a:lnTo>
                      <a:lnTo>
                        <a:pt x="2449" y="343"/>
                      </a:lnTo>
                      <a:lnTo>
                        <a:pt x="2449" y="345"/>
                      </a:lnTo>
                      <a:lnTo>
                        <a:pt x="2447" y="345"/>
                      </a:lnTo>
                      <a:lnTo>
                        <a:pt x="2447" y="347"/>
                      </a:lnTo>
                      <a:lnTo>
                        <a:pt x="2447" y="347"/>
                      </a:lnTo>
                      <a:lnTo>
                        <a:pt x="2444" y="347"/>
                      </a:lnTo>
                      <a:lnTo>
                        <a:pt x="2444" y="350"/>
                      </a:lnTo>
                      <a:lnTo>
                        <a:pt x="2442" y="350"/>
                      </a:lnTo>
                      <a:lnTo>
                        <a:pt x="2442" y="352"/>
                      </a:lnTo>
                      <a:lnTo>
                        <a:pt x="2440" y="352"/>
                      </a:lnTo>
                      <a:lnTo>
                        <a:pt x="2440" y="355"/>
                      </a:lnTo>
                      <a:lnTo>
                        <a:pt x="2442" y="355"/>
                      </a:lnTo>
                      <a:lnTo>
                        <a:pt x="2444" y="355"/>
                      </a:lnTo>
                      <a:lnTo>
                        <a:pt x="2447" y="355"/>
                      </a:lnTo>
                      <a:lnTo>
                        <a:pt x="2447" y="357"/>
                      </a:lnTo>
                      <a:lnTo>
                        <a:pt x="2449" y="357"/>
                      </a:lnTo>
                      <a:lnTo>
                        <a:pt x="2449" y="359"/>
                      </a:lnTo>
                      <a:lnTo>
                        <a:pt x="2452" y="359"/>
                      </a:lnTo>
                      <a:lnTo>
                        <a:pt x="2454" y="359"/>
                      </a:lnTo>
                      <a:lnTo>
                        <a:pt x="2456" y="362"/>
                      </a:lnTo>
                      <a:lnTo>
                        <a:pt x="2459" y="362"/>
                      </a:lnTo>
                      <a:lnTo>
                        <a:pt x="2461" y="362"/>
                      </a:lnTo>
                      <a:lnTo>
                        <a:pt x="2463" y="364"/>
                      </a:lnTo>
                      <a:lnTo>
                        <a:pt x="2466" y="364"/>
                      </a:lnTo>
                      <a:lnTo>
                        <a:pt x="2468" y="366"/>
                      </a:lnTo>
                      <a:lnTo>
                        <a:pt x="2466" y="369"/>
                      </a:lnTo>
                      <a:lnTo>
                        <a:pt x="2463" y="371"/>
                      </a:lnTo>
                      <a:lnTo>
                        <a:pt x="2461" y="371"/>
                      </a:lnTo>
                      <a:lnTo>
                        <a:pt x="2461" y="373"/>
                      </a:lnTo>
                      <a:lnTo>
                        <a:pt x="2459" y="376"/>
                      </a:lnTo>
                      <a:lnTo>
                        <a:pt x="2456" y="378"/>
                      </a:lnTo>
                      <a:lnTo>
                        <a:pt x="2454" y="381"/>
                      </a:lnTo>
                      <a:lnTo>
                        <a:pt x="2454" y="383"/>
                      </a:lnTo>
                      <a:lnTo>
                        <a:pt x="2456" y="383"/>
                      </a:lnTo>
                      <a:lnTo>
                        <a:pt x="2459" y="383"/>
                      </a:lnTo>
                      <a:lnTo>
                        <a:pt x="2461" y="383"/>
                      </a:lnTo>
                      <a:lnTo>
                        <a:pt x="2463" y="383"/>
                      </a:lnTo>
                      <a:lnTo>
                        <a:pt x="2466" y="383"/>
                      </a:lnTo>
                      <a:lnTo>
                        <a:pt x="2468" y="383"/>
                      </a:lnTo>
                      <a:lnTo>
                        <a:pt x="2470" y="383"/>
                      </a:lnTo>
                      <a:lnTo>
                        <a:pt x="2470" y="385"/>
                      </a:lnTo>
                      <a:lnTo>
                        <a:pt x="2473" y="385"/>
                      </a:lnTo>
                      <a:lnTo>
                        <a:pt x="2475" y="388"/>
                      </a:lnTo>
                      <a:lnTo>
                        <a:pt x="2475" y="390"/>
                      </a:lnTo>
                      <a:lnTo>
                        <a:pt x="2478" y="392"/>
                      </a:lnTo>
                      <a:lnTo>
                        <a:pt x="2478" y="395"/>
                      </a:lnTo>
                      <a:lnTo>
                        <a:pt x="2478" y="397"/>
                      </a:lnTo>
                      <a:lnTo>
                        <a:pt x="2478" y="399"/>
                      </a:lnTo>
                      <a:lnTo>
                        <a:pt x="2478" y="402"/>
                      </a:lnTo>
                      <a:lnTo>
                        <a:pt x="2475" y="402"/>
                      </a:lnTo>
                      <a:lnTo>
                        <a:pt x="2473" y="402"/>
                      </a:lnTo>
                      <a:lnTo>
                        <a:pt x="2473" y="404"/>
                      </a:lnTo>
                      <a:lnTo>
                        <a:pt x="2470" y="407"/>
                      </a:lnTo>
                      <a:lnTo>
                        <a:pt x="2470" y="409"/>
                      </a:lnTo>
                      <a:lnTo>
                        <a:pt x="2470" y="411"/>
                      </a:lnTo>
                      <a:lnTo>
                        <a:pt x="2473" y="414"/>
                      </a:lnTo>
                      <a:lnTo>
                        <a:pt x="2475" y="414"/>
                      </a:lnTo>
                      <a:lnTo>
                        <a:pt x="2478" y="414"/>
                      </a:lnTo>
                      <a:lnTo>
                        <a:pt x="2478" y="411"/>
                      </a:lnTo>
                      <a:lnTo>
                        <a:pt x="2480" y="411"/>
                      </a:lnTo>
                      <a:lnTo>
                        <a:pt x="2482" y="411"/>
                      </a:lnTo>
                      <a:lnTo>
                        <a:pt x="2485" y="414"/>
                      </a:lnTo>
                      <a:lnTo>
                        <a:pt x="2487" y="414"/>
                      </a:lnTo>
                      <a:lnTo>
                        <a:pt x="2489" y="414"/>
                      </a:lnTo>
                      <a:lnTo>
                        <a:pt x="2489" y="416"/>
                      </a:lnTo>
                      <a:lnTo>
                        <a:pt x="2492" y="416"/>
                      </a:lnTo>
                      <a:lnTo>
                        <a:pt x="2494" y="416"/>
                      </a:lnTo>
                      <a:lnTo>
                        <a:pt x="2494" y="418"/>
                      </a:lnTo>
                      <a:lnTo>
                        <a:pt x="2494" y="418"/>
                      </a:lnTo>
                      <a:lnTo>
                        <a:pt x="2494" y="421"/>
                      </a:lnTo>
                      <a:lnTo>
                        <a:pt x="2494" y="423"/>
                      </a:lnTo>
                      <a:lnTo>
                        <a:pt x="2496" y="423"/>
                      </a:lnTo>
                      <a:lnTo>
                        <a:pt x="2496" y="425"/>
                      </a:lnTo>
                      <a:lnTo>
                        <a:pt x="2499" y="425"/>
                      </a:lnTo>
                      <a:lnTo>
                        <a:pt x="2499" y="428"/>
                      </a:lnTo>
                      <a:lnTo>
                        <a:pt x="2501" y="428"/>
                      </a:lnTo>
                      <a:lnTo>
                        <a:pt x="2501" y="430"/>
                      </a:lnTo>
                      <a:lnTo>
                        <a:pt x="2501" y="433"/>
                      </a:lnTo>
                      <a:lnTo>
                        <a:pt x="2501" y="435"/>
                      </a:lnTo>
                      <a:lnTo>
                        <a:pt x="2501" y="437"/>
                      </a:lnTo>
                      <a:lnTo>
                        <a:pt x="2501" y="440"/>
                      </a:lnTo>
                      <a:lnTo>
                        <a:pt x="2504" y="440"/>
                      </a:lnTo>
                      <a:lnTo>
                        <a:pt x="2506" y="440"/>
                      </a:lnTo>
                      <a:lnTo>
                        <a:pt x="2508" y="437"/>
                      </a:lnTo>
                      <a:lnTo>
                        <a:pt x="2511" y="437"/>
                      </a:lnTo>
                      <a:lnTo>
                        <a:pt x="2513" y="437"/>
                      </a:lnTo>
                      <a:lnTo>
                        <a:pt x="2513" y="440"/>
                      </a:lnTo>
                      <a:lnTo>
                        <a:pt x="2515" y="440"/>
                      </a:lnTo>
                      <a:lnTo>
                        <a:pt x="2515" y="442"/>
                      </a:lnTo>
                      <a:lnTo>
                        <a:pt x="2515" y="444"/>
                      </a:lnTo>
                      <a:lnTo>
                        <a:pt x="2515" y="447"/>
                      </a:lnTo>
                      <a:lnTo>
                        <a:pt x="2515" y="449"/>
                      </a:lnTo>
                      <a:lnTo>
                        <a:pt x="2515" y="451"/>
                      </a:lnTo>
                      <a:lnTo>
                        <a:pt x="2515" y="454"/>
                      </a:lnTo>
                      <a:lnTo>
                        <a:pt x="2515" y="456"/>
                      </a:lnTo>
                      <a:lnTo>
                        <a:pt x="2515" y="458"/>
                      </a:lnTo>
                      <a:lnTo>
                        <a:pt x="2515" y="458"/>
                      </a:lnTo>
                      <a:lnTo>
                        <a:pt x="2515" y="461"/>
                      </a:lnTo>
                      <a:lnTo>
                        <a:pt x="2515" y="463"/>
                      </a:lnTo>
                      <a:lnTo>
                        <a:pt x="2515" y="466"/>
                      </a:lnTo>
                      <a:lnTo>
                        <a:pt x="2518" y="466"/>
                      </a:lnTo>
                      <a:lnTo>
                        <a:pt x="2518" y="468"/>
                      </a:lnTo>
                      <a:lnTo>
                        <a:pt x="2520" y="468"/>
                      </a:lnTo>
                      <a:lnTo>
                        <a:pt x="2522" y="468"/>
                      </a:lnTo>
                      <a:lnTo>
                        <a:pt x="2525" y="468"/>
                      </a:lnTo>
                      <a:lnTo>
                        <a:pt x="2527" y="468"/>
                      </a:lnTo>
                      <a:lnTo>
                        <a:pt x="2527" y="470"/>
                      </a:lnTo>
                      <a:lnTo>
                        <a:pt x="2530" y="470"/>
                      </a:lnTo>
                      <a:lnTo>
                        <a:pt x="2530" y="473"/>
                      </a:lnTo>
                      <a:lnTo>
                        <a:pt x="2530" y="475"/>
                      </a:lnTo>
                      <a:lnTo>
                        <a:pt x="2530" y="477"/>
                      </a:lnTo>
                      <a:lnTo>
                        <a:pt x="2530" y="480"/>
                      </a:lnTo>
                      <a:lnTo>
                        <a:pt x="2527" y="480"/>
                      </a:lnTo>
                      <a:lnTo>
                        <a:pt x="2527" y="482"/>
                      </a:lnTo>
                      <a:lnTo>
                        <a:pt x="2525" y="482"/>
                      </a:lnTo>
                      <a:lnTo>
                        <a:pt x="2525" y="480"/>
                      </a:lnTo>
                      <a:lnTo>
                        <a:pt x="2522" y="480"/>
                      </a:lnTo>
                      <a:lnTo>
                        <a:pt x="2520" y="480"/>
                      </a:lnTo>
                      <a:lnTo>
                        <a:pt x="2518" y="480"/>
                      </a:lnTo>
                      <a:lnTo>
                        <a:pt x="2515" y="482"/>
                      </a:lnTo>
                      <a:lnTo>
                        <a:pt x="2515" y="484"/>
                      </a:lnTo>
                      <a:lnTo>
                        <a:pt x="2515" y="487"/>
                      </a:lnTo>
                      <a:lnTo>
                        <a:pt x="2518" y="487"/>
                      </a:lnTo>
                      <a:lnTo>
                        <a:pt x="2518" y="489"/>
                      </a:lnTo>
                      <a:lnTo>
                        <a:pt x="2518" y="492"/>
                      </a:lnTo>
                      <a:lnTo>
                        <a:pt x="2520" y="492"/>
                      </a:lnTo>
                      <a:lnTo>
                        <a:pt x="2520" y="494"/>
                      </a:lnTo>
                      <a:lnTo>
                        <a:pt x="2522" y="496"/>
                      </a:lnTo>
                      <a:lnTo>
                        <a:pt x="2522" y="499"/>
                      </a:lnTo>
                      <a:lnTo>
                        <a:pt x="2525" y="499"/>
                      </a:lnTo>
                      <a:lnTo>
                        <a:pt x="2525" y="501"/>
                      </a:lnTo>
                      <a:lnTo>
                        <a:pt x="2527" y="501"/>
                      </a:lnTo>
                      <a:lnTo>
                        <a:pt x="2527" y="503"/>
                      </a:lnTo>
                      <a:lnTo>
                        <a:pt x="2525" y="503"/>
                      </a:lnTo>
                      <a:lnTo>
                        <a:pt x="2525" y="506"/>
                      </a:lnTo>
                      <a:lnTo>
                        <a:pt x="2525" y="508"/>
                      </a:lnTo>
                      <a:lnTo>
                        <a:pt x="2527" y="508"/>
                      </a:lnTo>
                      <a:lnTo>
                        <a:pt x="2527" y="510"/>
                      </a:lnTo>
                      <a:lnTo>
                        <a:pt x="2530" y="510"/>
                      </a:lnTo>
                      <a:lnTo>
                        <a:pt x="2532" y="508"/>
                      </a:lnTo>
                      <a:lnTo>
                        <a:pt x="2534" y="508"/>
                      </a:lnTo>
                      <a:lnTo>
                        <a:pt x="2534" y="510"/>
                      </a:lnTo>
                      <a:lnTo>
                        <a:pt x="2537" y="510"/>
                      </a:lnTo>
                      <a:lnTo>
                        <a:pt x="2539" y="513"/>
                      </a:lnTo>
                      <a:lnTo>
                        <a:pt x="2539" y="515"/>
                      </a:lnTo>
                      <a:lnTo>
                        <a:pt x="2539" y="515"/>
                      </a:lnTo>
                      <a:lnTo>
                        <a:pt x="2539" y="518"/>
                      </a:lnTo>
                      <a:lnTo>
                        <a:pt x="2539" y="520"/>
                      </a:lnTo>
                      <a:lnTo>
                        <a:pt x="2541" y="520"/>
                      </a:lnTo>
                      <a:lnTo>
                        <a:pt x="2541" y="522"/>
                      </a:lnTo>
                      <a:lnTo>
                        <a:pt x="2544" y="522"/>
                      </a:lnTo>
                      <a:lnTo>
                        <a:pt x="2544" y="525"/>
                      </a:lnTo>
                      <a:lnTo>
                        <a:pt x="2546" y="525"/>
                      </a:lnTo>
                      <a:lnTo>
                        <a:pt x="2546" y="527"/>
                      </a:lnTo>
                      <a:lnTo>
                        <a:pt x="2548" y="527"/>
                      </a:lnTo>
                      <a:lnTo>
                        <a:pt x="2551" y="527"/>
                      </a:lnTo>
                      <a:lnTo>
                        <a:pt x="2551" y="525"/>
                      </a:lnTo>
                      <a:lnTo>
                        <a:pt x="2551" y="525"/>
                      </a:lnTo>
                      <a:lnTo>
                        <a:pt x="2551" y="522"/>
                      </a:lnTo>
                      <a:lnTo>
                        <a:pt x="2553" y="522"/>
                      </a:lnTo>
                      <a:lnTo>
                        <a:pt x="2555" y="522"/>
                      </a:lnTo>
                      <a:lnTo>
                        <a:pt x="2555" y="520"/>
                      </a:lnTo>
                      <a:lnTo>
                        <a:pt x="2558" y="520"/>
                      </a:lnTo>
                      <a:lnTo>
                        <a:pt x="2560" y="520"/>
                      </a:lnTo>
                      <a:lnTo>
                        <a:pt x="2563" y="520"/>
                      </a:lnTo>
                      <a:lnTo>
                        <a:pt x="2563" y="522"/>
                      </a:lnTo>
                      <a:lnTo>
                        <a:pt x="2565" y="522"/>
                      </a:lnTo>
                      <a:lnTo>
                        <a:pt x="2565" y="525"/>
                      </a:lnTo>
                      <a:lnTo>
                        <a:pt x="2565" y="527"/>
                      </a:lnTo>
                      <a:lnTo>
                        <a:pt x="2565" y="529"/>
                      </a:lnTo>
                      <a:lnTo>
                        <a:pt x="2565" y="532"/>
                      </a:lnTo>
                      <a:lnTo>
                        <a:pt x="2567" y="534"/>
                      </a:lnTo>
                      <a:lnTo>
                        <a:pt x="2570" y="534"/>
                      </a:lnTo>
                      <a:lnTo>
                        <a:pt x="2570" y="536"/>
                      </a:lnTo>
                      <a:lnTo>
                        <a:pt x="2572" y="536"/>
                      </a:lnTo>
                      <a:lnTo>
                        <a:pt x="2572" y="539"/>
                      </a:lnTo>
                      <a:lnTo>
                        <a:pt x="2574" y="539"/>
                      </a:lnTo>
                      <a:lnTo>
                        <a:pt x="2577" y="541"/>
                      </a:lnTo>
                      <a:lnTo>
                        <a:pt x="2577" y="544"/>
                      </a:lnTo>
                      <a:lnTo>
                        <a:pt x="2579" y="544"/>
                      </a:lnTo>
                      <a:lnTo>
                        <a:pt x="2579" y="546"/>
                      </a:lnTo>
                      <a:lnTo>
                        <a:pt x="2581" y="546"/>
                      </a:lnTo>
                      <a:lnTo>
                        <a:pt x="2581" y="548"/>
                      </a:lnTo>
                      <a:lnTo>
                        <a:pt x="2579" y="548"/>
                      </a:lnTo>
                      <a:lnTo>
                        <a:pt x="2579" y="551"/>
                      </a:lnTo>
                      <a:lnTo>
                        <a:pt x="2579" y="553"/>
                      </a:lnTo>
                      <a:lnTo>
                        <a:pt x="2579" y="555"/>
                      </a:lnTo>
                      <a:lnTo>
                        <a:pt x="2581" y="555"/>
                      </a:lnTo>
                      <a:lnTo>
                        <a:pt x="2581" y="558"/>
                      </a:lnTo>
                      <a:lnTo>
                        <a:pt x="2584" y="558"/>
                      </a:lnTo>
                      <a:lnTo>
                        <a:pt x="2584" y="560"/>
                      </a:lnTo>
                      <a:lnTo>
                        <a:pt x="2586" y="560"/>
                      </a:lnTo>
                      <a:lnTo>
                        <a:pt x="2586" y="562"/>
                      </a:lnTo>
                      <a:lnTo>
                        <a:pt x="2584" y="562"/>
                      </a:lnTo>
                      <a:lnTo>
                        <a:pt x="2584" y="565"/>
                      </a:lnTo>
                      <a:lnTo>
                        <a:pt x="2586" y="567"/>
                      </a:lnTo>
                      <a:lnTo>
                        <a:pt x="2586" y="570"/>
                      </a:lnTo>
                      <a:lnTo>
                        <a:pt x="2589" y="570"/>
                      </a:lnTo>
                      <a:lnTo>
                        <a:pt x="2593" y="572"/>
                      </a:lnTo>
                      <a:lnTo>
                        <a:pt x="2596" y="572"/>
                      </a:lnTo>
                      <a:lnTo>
                        <a:pt x="2598" y="572"/>
                      </a:lnTo>
                      <a:lnTo>
                        <a:pt x="2598" y="572"/>
                      </a:lnTo>
                      <a:lnTo>
                        <a:pt x="2598" y="574"/>
                      </a:lnTo>
                      <a:lnTo>
                        <a:pt x="2596" y="577"/>
                      </a:lnTo>
                      <a:lnTo>
                        <a:pt x="2596" y="579"/>
                      </a:lnTo>
                      <a:lnTo>
                        <a:pt x="2596" y="581"/>
                      </a:lnTo>
                      <a:lnTo>
                        <a:pt x="2596" y="584"/>
                      </a:lnTo>
                      <a:lnTo>
                        <a:pt x="2598" y="584"/>
                      </a:lnTo>
                      <a:lnTo>
                        <a:pt x="2600" y="584"/>
                      </a:lnTo>
                      <a:lnTo>
                        <a:pt x="2607" y="581"/>
                      </a:lnTo>
                      <a:lnTo>
                        <a:pt x="2607" y="581"/>
                      </a:lnTo>
                      <a:lnTo>
                        <a:pt x="2607" y="584"/>
                      </a:lnTo>
                      <a:lnTo>
                        <a:pt x="2607" y="586"/>
                      </a:lnTo>
                      <a:lnTo>
                        <a:pt x="2607" y="588"/>
                      </a:lnTo>
                      <a:lnTo>
                        <a:pt x="2605" y="591"/>
                      </a:lnTo>
                      <a:lnTo>
                        <a:pt x="2605" y="593"/>
                      </a:lnTo>
                      <a:lnTo>
                        <a:pt x="2607" y="596"/>
                      </a:lnTo>
                      <a:lnTo>
                        <a:pt x="2607" y="600"/>
                      </a:lnTo>
                      <a:lnTo>
                        <a:pt x="2607" y="605"/>
                      </a:lnTo>
                      <a:lnTo>
                        <a:pt x="2607" y="607"/>
                      </a:lnTo>
                      <a:lnTo>
                        <a:pt x="2610" y="607"/>
                      </a:lnTo>
                      <a:lnTo>
                        <a:pt x="2610" y="605"/>
                      </a:lnTo>
                      <a:lnTo>
                        <a:pt x="2612" y="605"/>
                      </a:lnTo>
                      <a:lnTo>
                        <a:pt x="2615" y="607"/>
                      </a:lnTo>
                      <a:lnTo>
                        <a:pt x="2615" y="610"/>
                      </a:lnTo>
                      <a:lnTo>
                        <a:pt x="2615" y="614"/>
                      </a:lnTo>
                      <a:lnTo>
                        <a:pt x="2617" y="614"/>
                      </a:lnTo>
                      <a:lnTo>
                        <a:pt x="2619" y="614"/>
                      </a:lnTo>
                      <a:lnTo>
                        <a:pt x="2622" y="612"/>
                      </a:lnTo>
                      <a:lnTo>
                        <a:pt x="2624" y="614"/>
                      </a:lnTo>
                      <a:lnTo>
                        <a:pt x="2624" y="617"/>
                      </a:lnTo>
                      <a:lnTo>
                        <a:pt x="2624" y="619"/>
                      </a:lnTo>
                      <a:lnTo>
                        <a:pt x="2626" y="622"/>
                      </a:lnTo>
                      <a:lnTo>
                        <a:pt x="2629" y="624"/>
                      </a:lnTo>
                      <a:lnTo>
                        <a:pt x="2629" y="626"/>
                      </a:lnTo>
                      <a:lnTo>
                        <a:pt x="2626" y="629"/>
                      </a:lnTo>
                      <a:lnTo>
                        <a:pt x="2626" y="629"/>
                      </a:lnTo>
                      <a:lnTo>
                        <a:pt x="2624" y="629"/>
                      </a:lnTo>
                      <a:lnTo>
                        <a:pt x="2619" y="631"/>
                      </a:lnTo>
                      <a:lnTo>
                        <a:pt x="2615" y="633"/>
                      </a:lnTo>
                      <a:lnTo>
                        <a:pt x="2612" y="633"/>
                      </a:lnTo>
                      <a:lnTo>
                        <a:pt x="2610" y="633"/>
                      </a:lnTo>
                      <a:lnTo>
                        <a:pt x="2607" y="636"/>
                      </a:lnTo>
                      <a:lnTo>
                        <a:pt x="2607" y="638"/>
                      </a:lnTo>
                      <a:lnTo>
                        <a:pt x="2607" y="638"/>
                      </a:lnTo>
                      <a:lnTo>
                        <a:pt x="2605" y="638"/>
                      </a:lnTo>
                      <a:lnTo>
                        <a:pt x="2605" y="640"/>
                      </a:lnTo>
                      <a:lnTo>
                        <a:pt x="2605" y="643"/>
                      </a:lnTo>
                      <a:lnTo>
                        <a:pt x="2607" y="647"/>
                      </a:lnTo>
                      <a:lnTo>
                        <a:pt x="2607" y="652"/>
                      </a:lnTo>
                      <a:lnTo>
                        <a:pt x="2607" y="657"/>
                      </a:lnTo>
                      <a:lnTo>
                        <a:pt x="2610" y="659"/>
                      </a:lnTo>
                      <a:lnTo>
                        <a:pt x="2610" y="662"/>
                      </a:lnTo>
                      <a:lnTo>
                        <a:pt x="2610" y="664"/>
                      </a:lnTo>
                      <a:lnTo>
                        <a:pt x="2610" y="666"/>
                      </a:lnTo>
                      <a:lnTo>
                        <a:pt x="2607" y="666"/>
                      </a:lnTo>
                      <a:lnTo>
                        <a:pt x="2605" y="666"/>
                      </a:lnTo>
                      <a:lnTo>
                        <a:pt x="2603" y="669"/>
                      </a:lnTo>
                      <a:lnTo>
                        <a:pt x="2598" y="669"/>
                      </a:lnTo>
                      <a:lnTo>
                        <a:pt x="2598" y="671"/>
                      </a:lnTo>
                      <a:lnTo>
                        <a:pt x="2596" y="671"/>
                      </a:lnTo>
                      <a:lnTo>
                        <a:pt x="2591" y="671"/>
                      </a:lnTo>
                      <a:lnTo>
                        <a:pt x="2589" y="671"/>
                      </a:lnTo>
                      <a:lnTo>
                        <a:pt x="2584" y="671"/>
                      </a:lnTo>
                      <a:lnTo>
                        <a:pt x="2581" y="671"/>
                      </a:lnTo>
                      <a:lnTo>
                        <a:pt x="2581" y="673"/>
                      </a:lnTo>
                      <a:lnTo>
                        <a:pt x="2581" y="676"/>
                      </a:lnTo>
                      <a:lnTo>
                        <a:pt x="2584" y="678"/>
                      </a:lnTo>
                      <a:lnTo>
                        <a:pt x="2586" y="681"/>
                      </a:lnTo>
                      <a:lnTo>
                        <a:pt x="2589" y="681"/>
                      </a:lnTo>
                      <a:lnTo>
                        <a:pt x="2591" y="681"/>
                      </a:lnTo>
                      <a:lnTo>
                        <a:pt x="2593" y="683"/>
                      </a:lnTo>
                      <a:lnTo>
                        <a:pt x="2596" y="683"/>
                      </a:lnTo>
                      <a:lnTo>
                        <a:pt x="2596" y="685"/>
                      </a:lnTo>
                      <a:lnTo>
                        <a:pt x="2598" y="685"/>
                      </a:lnTo>
                      <a:lnTo>
                        <a:pt x="2598" y="685"/>
                      </a:lnTo>
                      <a:lnTo>
                        <a:pt x="2598" y="688"/>
                      </a:lnTo>
                      <a:lnTo>
                        <a:pt x="2598" y="690"/>
                      </a:lnTo>
                      <a:lnTo>
                        <a:pt x="2600" y="690"/>
                      </a:lnTo>
                      <a:lnTo>
                        <a:pt x="2600" y="692"/>
                      </a:lnTo>
                      <a:lnTo>
                        <a:pt x="2603" y="695"/>
                      </a:lnTo>
                      <a:lnTo>
                        <a:pt x="2607" y="695"/>
                      </a:lnTo>
                      <a:lnTo>
                        <a:pt x="2607" y="695"/>
                      </a:lnTo>
                      <a:lnTo>
                        <a:pt x="2607" y="697"/>
                      </a:lnTo>
                      <a:lnTo>
                        <a:pt x="2610" y="697"/>
                      </a:lnTo>
                      <a:lnTo>
                        <a:pt x="2610" y="699"/>
                      </a:lnTo>
                      <a:lnTo>
                        <a:pt x="2610" y="702"/>
                      </a:lnTo>
                      <a:lnTo>
                        <a:pt x="2610" y="704"/>
                      </a:lnTo>
                      <a:lnTo>
                        <a:pt x="2610" y="707"/>
                      </a:lnTo>
                      <a:lnTo>
                        <a:pt x="2610" y="709"/>
                      </a:lnTo>
                      <a:lnTo>
                        <a:pt x="2610" y="711"/>
                      </a:lnTo>
                      <a:lnTo>
                        <a:pt x="2607" y="714"/>
                      </a:lnTo>
                      <a:lnTo>
                        <a:pt x="2607" y="714"/>
                      </a:lnTo>
                      <a:lnTo>
                        <a:pt x="2607" y="716"/>
                      </a:lnTo>
                      <a:lnTo>
                        <a:pt x="2605" y="716"/>
                      </a:lnTo>
                      <a:lnTo>
                        <a:pt x="2600" y="716"/>
                      </a:lnTo>
                      <a:lnTo>
                        <a:pt x="2598" y="718"/>
                      </a:lnTo>
                      <a:lnTo>
                        <a:pt x="2596" y="718"/>
                      </a:lnTo>
                      <a:lnTo>
                        <a:pt x="2593" y="721"/>
                      </a:lnTo>
                      <a:lnTo>
                        <a:pt x="2591" y="721"/>
                      </a:lnTo>
                      <a:lnTo>
                        <a:pt x="2589" y="723"/>
                      </a:lnTo>
                      <a:lnTo>
                        <a:pt x="2586" y="725"/>
                      </a:lnTo>
                      <a:lnTo>
                        <a:pt x="2584" y="725"/>
                      </a:lnTo>
                      <a:lnTo>
                        <a:pt x="2584" y="728"/>
                      </a:lnTo>
                      <a:lnTo>
                        <a:pt x="2584" y="730"/>
                      </a:lnTo>
                      <a:lnTo>
                        <a:pt x="2584" y="733"/>
                      </a:lnTo>
                      <a:lnTo>
                        <a:pt x="2584" y="735"/>
                      </a:lnTo>
                      <a:lnTo>
                        <a:pt x="2584" y="737"/>
                      </a:lnTo>
                      <a:lnTo>
                        <a:pt x="2584" y="740"/>
                      </a:lnTo>
                      <a:lnTo>
                        <a:pt x="2584" y="742"/>
                      </a:lnTo>
                      <a:lnTo>
                        <a:pt x="2586" y="742"/>
                      </a:lnTo>
                      <a:lnTo>
                        <a:pt x="2589" y="744"/>
                      </a:lnTo>
                      <a:lnTo>
                        <a:pt x="2591" y="747"/>
                      </a:lnTo>
                      <a:lnTo>
                        <a:pt x="2593" y="747"/>
                      </a:lnTo>
                      <a:lnTo>
                        <a:pt x="2593" y="749"/>
                      </a:lnTo>
                      <a:lnTo>
                        <a:pt x="2593" y="751"/>
                      </a:lnTo>
                      <a:lnTo>
                        <a:pt x="2593" y="754"/>
                      </a:lnTo>
                      <a:lnTo>
                        <a:pt x="2591" y="756"/>
                      </a:lnTo>
                      <a:lnTo>
                        <a:pt x="2589" y="759"/>
                      </a:lnTo>
                      <a:lnTo>
                        <a:pt x="2589" y="761"/>
                      </a:lnTo>
                      <a:lnTo>
                        <a:pt x="2591" y="761"/>
                      </a:lnTo>
                      <a:lnTo>
                        <a:pt x="2591" y="763"/>
                      </a:lnTo>
                      <a:lnTo>
                        <a:pt x="2593" y="763"/>
                      </a:lnTo>
                      <a:lnTo>
                        <a:pt x="2596" y="761"/>
                      </a:lnTo>
                      <a:lnTo>
                        <a:pt x="2598" y="761"/>
                      </a:lnTo>
                      <a:lnTo>
                        <a:pt x="2598" y="763"/>
                      </a:lnTo>
                      <a:lnTo>
                        <a:pt x="2600" y="763"/>
                      </a:lnTo>
                      <a:lnTo>
                        <a:pt x="2600" y="766"/>
                      </a:lnTo>
                      <a:lnTo>
                        <a:pt x="2600" y="768"/>
                      </a:lnTo>
                      <a:lnTo>
                        <a:pt x="2600" y="770"/>
                      </a:lnTo>
                      <a:lnTo>
                        <a:pt x="2598" y="770"/>
                      </a:lnTo>
                      <a:lnTo>
                        <a:pt x="2593" y="775"/>
                      </a:lnTo>
                      <a:lnTo>
                        <a:pt x="2593" y="777"/>
                      </a:lnTo>
                      <a:lnTo>
                        <a:pt x="2591" y="777"/>
                      </a:lnTo>
                      <a:lnTo>
                        <a:pt x="2591" y="780"/>
                      </a:lnTo>
                      <a:lnTo>
                        <a:pt x="2591" y="782"/>
                      </a:lnTo>
                      <a:lnTo>
                        <a:pt x="2593" y="785"/>
                      </a:lnTo>
                      <a:lnTo>
                        <a:pt x="2593" y="787"/>
                      </a:lnTo>
                      <a:lnTo>
                        <a:pt x="2593" y="789"/>
                      </a:lnTo>
                      <a:lnTo>
                        <a:pt x="2593" y="792"/>
                      </a:lnTo>
                      <a:lnTo>
                        <a:pt x="2593" y="794"/>
                      </a:lnTo>
                      <a:lnTo>
                        <a:pt x="2593" y="796"/>
                      </a:lnTo>
                      <a:lnTo>
                        <a:pt x="2591" y="799"/>
                      </a:lnTo>
                      <a:lnTo>
                        <a:pt x="2591" y="799"/>
                      </a:lnTo>
                      <a:lnTo>
                        <a:pt x="2589" y="803"/>
                      </a:lnTo>
                      <a:lnTo>
                        <a:pt x="2586" y="808"/>
                      </a:lnTo>
                      <a:lnTo>
                        <a:pt x="2586" y="810"/>
                      </a:lnTo>
                      <a:lnTo>
                        <a:pt x="2584" y="810"/>
                      </a:lnTo>
                      <a:lnTo>
                        <a:pt x="2584" y="813"/>
                      </a:lnTo>
                      <a:lnTo>
                        <a:pt x="2584" y="818"/>
                      </a:lnTo>
                      <a:lnTo>
                        <a:pt x="2581" y="820"/>
                      </a:lnTo>
                      <a:lnTo>
                        <a:pt x="2581" y="825"/>
                      </a:lnTo>
                      <a:lnTo>
                        <a:pt x="2581" y="827"/>
                      </a:lnTo>
                      <a:lnTo>
                        <a:pt x="2581" y="829"/>
                      </a:lnTo>
                      <a:lnTo>
                        <a:pt x="2581" y="832"/>
                      </a:lnTo>
                      <a:lnTo>
                        <a:pt x="2581" y="834"/>
                      </a:lnTo>
                      <a:lnTo>
                        <a:pt x="2581" y="836"/>
                      </a:lnTo>
                      <a:lnTo>
                        <a:pt x="2581" y="839"/>
                      </a:lnTo>
                      <a:lnTo>
                        <a:pt x="2581" y="844"/>
                      </a:lnTo>
                      <a:lnTo>
                        <a:pt x="2581" y="846"/>
                      </a:lnTo>
                      <a:lnTo>
                        <a:pt x="2581" y="848"/>
                      </a:lnTo>
                      <a:lnTo>
                        <a:pt x="2581" y="851"/>
                      </a:lnTo>
                      <a:lnTo>
                        <a:pt x="2584" y="851"/>
                      </a:lnTo>
                      <a:lnTo>
                        <a:pt x="2584" y="853"/>
                      </a:lnTo>
                      <a:lnTo>
                        <a:pt x="2586" y="853"/>
                      </a:lnTo>
                      <a:lnTo>
                        <a:pt x="2591" y="855"/>
                      </a:lnTo>
                      <a:lnTo>
                        <a:pt x="2593" y="855"/>
                      </a:lnTo>
                      <a:lnTo>
                        <a:pt x="2596" y="858"/>
                      </a:lnTo>
                      <a:lnTo>
                        <a:pt x="2596" y="860"/>
                      </a:lnTo>
                      <a:lnTo>
                        <a:pt x="2598" y="860"/>
                      </a:lnTo>
                      <a:lnTo>
                        <a:pt x="2598" y="862"/>
                      </a:lnTo>
                      <a:lnTo>
                        <a:pt x="2598" y="865"/>
                      </a:lnTo>
                      <a:lnTo>
                        <a:pt x="2600" y="865"/>
                      </a:lnTo>
                      <a:lnTo>
                        <a:pt x="2600" y="867"/>
                      </a:lnTo>
                      <a:lnTo>
                        <a:pt x="2603" y="870"/>
                      </a:lnTo>
                      <a:lnTo>
                        <a:pt x="2605" y="870"/>
                      </a:lnTo>
                      <a:lnTo>
                        <a:pt x="2605" y="872"/>
                      </a:lnTo>
                      <a:lnTo>
                        <a:pt x="2607" y="874"/>
                      </a:lnTo>
                      <a:lnTo>
                        <a:pt x="2607" y="877"/>
                      </a:lnTo>
                      <a:lnTo>
                        <a:pt x="2607" y="879"/>
                      </a:lnTo>
                      <a:lnTo>
                        <a:pt x="2605" y="881"/>
                      </a:lnTo>
                      <a:lnTo>
                        <a:pt x="2605" y="884"/>
                      </a:lnTo>
                      <a:lnTo>
                        <a:pt x="2605" y="886"/>
                      </a:lnTo>
                      <a:lnTo>
                        <a:pt x="2603" y="888"/>
                      </a:lnTo>
                      <a:lnTo>
                        <a:pt x="2603" y="891"/>
                      </a:lnTo>
                      <a:lnTo>
                        <a:pt x="2600" y="891"/>
                      </a:lnTo>
                      <a:lnTo>
                        <a:pt x="2598" y="893"/>
                      </a:lnTo>
                      <a:lnTo>
                        <a:pt x="2598" y="896"/>
                      </a:lnTo>
                      <a:lnTo>
                        <a:pt x="2596" y="896"/>
                      </a:lnTo>
                      <a:lnTo>
                        <a:pt x="2593" y="898"/>
                      </a:lnTo>
                      <a:lnTo>
                        <a:pt x="2591" y="900"/>
                      </a:lnTo>
                      <a:lnTo>
                        <a:pt x="2589" y="900"/>
                      </a:lnTo>
                      <a:lnTo>
                        <a:pt x="2586" y="903"/>
                      </a:lnTo>
                      <a:lnTo>
                        <a:pt x="2584" y="903"/>
                      </a:lnTo>
                      <a:lnTo>
                        <a:pt x="2584" y="905"/>
                      </a:lnTo>
                      <a:lnTo>
                        <a:pt x="2581" y="905"/>
                      </a:lnTo>
                      <a:lnTo>
                        <a:pt x="2579" y="905"/>
                      </a:lnTo>
                      <a:lnTo>
                        <a:pt x="2574" y="903"/>
                      </a:lnTo>
                      <a:lnTo>
                        <a:pt x="2572" y="898"/>
                      </a:lnTo>
                      <a:lnTo>
                        <a:pt x="2570" y="893"/>
                      </a:lnTo>
                      <a:lnTo>
                        <a:pt x="2570" y="891"/>
                      </a:lnTo>
                      <a:lnTo>
                        <a:pt x="2567" y="891"/>
                      </a:lnTo>
                      <a:lnTo>
                        <a:pt x="2567" y="888"/>
                      </a:lnTo>
                      <a:lnTo>
                        <a:pt x="2565" y="888"/>
                      </a:lnTo>
                      <a:lnTo>
                        <a:pt x="2563" y="888"/>
                      </a:lnTo>
                      <a:lnTo>
                        <a:pt x="2560" y="888"/>
                      </a:lnTo>
                      <a:lnTo>
                        <a:pt x="2553" y="886"/>
                      </a:lnTo>
                      <a:lnTo>
                        <a:pt x="2548" y="888"/>
                      </a:lnTo>
                      <a:lnTo>
                        <a:pt x="2539" y="886"/>
                      </a:lnTo>
                      <a:lnTo>
                        <a:pt x="2537" y="886"/>
                      </a:lnTo>
                      <a:lnTo>
                        <a:pt x="2534" y="886"/>
                      </a:lnTo>
                      <a:lnTo>
                        <a:pt x="2532" y="886"/>
                      </a:lnTo>
                      <a:lnTo>
                        <a:pt x="2532" y="884"/>
                      </a:lnTo>
                      <a:lnTo>
                        <a:pt x="2527" y="888"/>
                      </a:lnTo>
                      <a:lnTo>
                        <a:pt x="2525" y="893"/>
                      </a:lnTo>
                      <a:lnTo>
                        <a:pt x="2525" y="898"/>
                      </a:lnTo>
                      <a:lnTo>
                        <a:pt x="2522" y="903"/>
                      </a:lnTo>
                      <a:lnTo>
                        <a:pt x="2525" y="905"/>
                      </a:lnTo>
                      <a:lnTo>
                        <a:pt x="2530" y="912"/>
                      </a:lnTo>
                      <a:lnTo>
                        <a:pt x="2532" y="914"/>
                      </a:lnTo>
                      <a:lnTo>
                        <a:pt x="2532" y="919"/>
                      </a:lnTo>
                      <a:lnTo>
                        <a:pt x="2532" y="929"/>
                      </a:lnTo>
                      <a:lnTo>
                        <a:pt x="2530" y="933"/>
                      </a:lnTo>
                      <a:lnTo>
                        <a:pt x="2530" y="943"/>
                      </a:lnTo>
                      <a:lnTo>
                        <a:pt x="2530" y="945"/>
                      </a:lnTo>
                      <a:lnTo>
                        <a:pt x="2530" y="950"/>
                      </a:lnTo>
                      <a:lnTo>
                        <a:pt x="2527" y="955"/>
                      </a:lnTo>
                      <a:lnTo>
                        <a:pt x="2525" y="962"/>
                      </a:lnTo>
                      <a:lnTo>
                        <a:pt x="2525" y="964"/>
                      </a:lnTo>
                      <a:lnTo>
                        <a:pt x="2525" y="966"/>
                      </a:lnTo>
                      <a:lnTo>
                        <a:pt x="2525" y="969"/>
                      </a:lnTo>
                      <a:lnTo>
                        <a:pt x="2527" y="969"/>
                      </a:lnTo>
                      <a:lnTo>
                        <a:pt x="2527" y="971"/>
                      </a:lnTo>
                      <a:lnTo>
                        <a:pt x="2530" y="971"/>
                      </a:lnTo>
                      <a:lnTo>
                        <a:pt x="2530" y="974"/>
                      </a:lnTo>
                      <a:lnTo>
                        <a:pt x="2532" y="974"/>
                      </a:lnTo>
                      <a:lnTo>
                        <a:pt x="2534" y="974"/>
                      </a:lnTo>
                      <a:lnTo>
                        <a:pt x="2537" y="976"/>
                      </a:lnTo>
                      <a:lnTo>
                        <a:pt x="2539" y="976"/>
                      </a:lnTo>
                      <a:lnTo>
                        <a:pt x="2541" y="976"/>
                      </a:lnTo>
                      <a:lnTo>
                        <a:pt x="2544" y="976"/>
                      </a:lnTo>
                      <a:lnTo>
                        <a:pt x="2544" y="974"/>
                      </a:lnTo>
                      <a:lnTo>
                        <a:pt x="2546" y="974"/>
                      </a:lnTo>
                      <a:lnTo>
                        <a:pt x="2548" y="966"/>
                      </a:lnTo>
                      <a:lnTo>
                        <a:pt x="2548" y="959"/>
                      </a:lnTo>
                      <a:lnTo>
                        <a:pt x="2548" y="957"/>
                      </a:lnTo>
                      <a:lnTo>
                        <a:pt x="2551" y="957"/>
                      </a:lnTo>
                      <a:lnTo>
                        <a:pt x="2551" y="955"/>
                      </a:lnTo>
                      <a:lnTo>
                        <a:pt x="2551" y="952"/>
                      </a:lnTo>
                      <a:lnTo>
                        <a:pt x="2553" y="950"/>
                      </a:lnTo>
                      <a:lnTo>
                        <a:pt x="2555" y="950"/>
                      </a:lnTo>
                      <a:lnTo>
                        <a:pt x="2558" y="950"/>
                      </a:lnTo>
                      <a:lnTo>
                        <a:pt x="2560" y="950"/>
                      </a:lnTo>
                      <a:lnTo>
                        <a:pt x="2563" y="950"/>
                      </a:lnTo>
                      <a:lnTo>
                        <a:pt x="2565" y="952"/>
                      </a:lnTo>
                      <a:lnTo>
                        <a:pt x="2565" y="955"/>
                      </a:lnTo>
                      <a:lnTo>
                        <a:pt x="2567" y="955"/>
                      </a:lnTo>
                      <a:lnTo>
                        <a:pt x="2567" y="957"/>
                      </a:lnTo>
                      <a:lnTo>
                        <a:pt x="2567" y="959"/>
                      </a:lnTo>
                      <a:lnTo>
                        <a:pt x="2567" y="966"/>
                      </a:lnTo>
                      <a:lnTo>
                        <a:pt x="2567" y="971"/>
                      </a:lnTo>
                      <a:lnTo>
                        <a:pt x="2570" y="976"/>
                      </a:lnTo>
                      <a:lnTo>
                        <a:pt x="2572" y="983"/>
                      </a:lnTo>
                      <a:lnTo>
                        <a:pt x="2574" y="985"/>
                      </a:lnTo>
                      <a:lnTo>
                        <a:pt x="2577" y="988"/>
                      </a:lnTo>
                      <a:lnTo>
                        <a:pt x="2584" y="990"/>
                      </a:lnTo>
                      <a:lnTo>
                        <a:pt x="2589" y="992"/>
                      </a:lnTo>
                      <a:lnTo>
                        <a:pt x="2593" y="990"/>
                      </a:lnTo>
                      <a:lnTo>
                        <a:pt x="2596" y="990"/>
                      </a:lnTo>
                      <a:lnTo>
                        <a:pt x="2598" y="985"/>
                      </a:lnTo>
                      <a:lnTo>
                        <a:pt x="2600" y="981"/>
                      </a:lnTo>
                      <a:lnTo>
                        <a:pt x="2600" y="978"/>
                      </a:lnTo>
                      <a:lnTo>
                        <a:pt x="2600" y="976"/>
                      </a:lnTo>
                      <a:lnTo>
                        <a:pt x="2600" y="974"/>
                      </a:lnTo>
                      <a:lnTo>
                        <a:pt x="2600" y="971"/>
                      </a:lnTo>
                      <a:lnTo>
                        <a:pt x="2600" y="969"/>
                      </a:lnTo>
                      <a:lnTo>
                        <a:pt x="2603" y="969"/>
                      </a:lnTo>
                      <a:lnTo>
                        <a:pt x="2603" y="969"/>
                      </a:lnTo>
                      <a:lnTo>
                        <a:pt x="2603" y="966"/>
                      </a:lnTo>
                      <a:lnTo>
                        <a:pt x="2605" y="966"/>
                      </a:lnTo>
                      <a:lnTo>
                        <a:pt x="2607" y="966"/>
                      </a:lnTo>
                      <a:lnTo>
                        <a:pt x="2607" y="969"/>
                      </a:lnTo>
                      <a:lnTo>
                        <a:pt x="2610" y="969"/>
                      </a:lnTo>
                      <a:lnTo>
                        <a:pt x="2615" y="971"/>
                      </a:lnTo>
                      <a:lnTo>
                        <a:pt x="2622" y="981"/>
                      </a:lnTo>
                      <a:lnTo>
                        <a:pt x="2631" y="988"/>
                      </a:lnTo>
                      <a:lnTo>
                        <a:pt x="2638" y="995"/>
                      </a:lnTo>
                      <a:lnTo>
                        <a:pt x="2645" y="997"/>
                      </a:lnTo>
                      <a:lnTo>
                        <a:pt x="2648" y="997"/>
                      </a:lnTo>
                      <a:lnTo>
                        <a:pt x="2648" y="999"/>
                      </a:lnTo>
                      <a:lnTo>
                        <a:pt x="2650" y="999"/>
                      </a:lnTo>
                      <a:lnTo>
                        <a:pt x="2655" y="999"/>
                      </a:lnTo>
                      <a:lnTo>
                        <a:pt x="2657" y="999"/>
                      </a:lnTo>
                      <a:lnTo>
                        <a:pt x="2659" y="999"/>
                      </a:lnTo>
                      <a:lnTo>
                        <a:pt x="2667" y="997"/>
                      </a:lnTo>
                      <a:lnTo>
                        <a:pt x="2674" y="995"/>
                      </a:lnTo>
                      <a:lnTo>
                        <a:pt x="2678" y="995"/>
                      </a:lnTo>
                      <a:lnTo>
                        <a:pt x="2681" y="992"/>
                      </a:lnTo>
                      <a:lnTo>
                        <a:pt x="2685" y="992"/>
                      </a:lnTo>
                      <a:lnTo>
                        <a:pt x="2688" y="995"/>
                      </a:lnTo>
                      <a:lnTo>
                        <a:pt x="2690" y="995"/>
                      </a:lnTo>
                      <a:lnTo>
                        <a:pt x="2695" y="997"/>
                      </a:lnTo>
                      <a:lnTo>
                        <a:pt x="2697" y="997"/>
                      </a:lnTo>
                      <a:lnTo>
                        <a:pt x="2700" y="997"/>
                      </a:lnTo>
                      <a:lnTo>
                        <a:pt x="2702" y="999"/>
                      </a:lnTo>
                      <a:lnTo>
                        <a:pt x="2704" y="1004"/>
                      </a:lnTo>
                      <a:lnTo>
                        <a:pt x="2707" y="1009"/>
                      </a:lnTo>
                      <a:lnTo>
                        <a:pt x="2711" y="1018"/>
                      </a:lnTo>
                      <a:lnTo>
                        <a:pt x="2714" y="1025"/>
                      </a:lnTo>
                      <a:lnTo>
                        <a:pt x="2716" y="1028"/>
                      </a:lnTo>
                      <a:lnTo>
                        <a:pt x="2721" y="1037"/>
                      </a:lnTo>
                      <a:lnTo>
                        <a:pt x="2723" y="1044"/>
                      </a:lnTo>
                      <a:lnTo>
                        <a:pt x="2726" y="1047"/>
                      </a:lnTo>
                      <a:lnTo>
                        <a:pt x="2726" y="1051"/>
                      </a:lnTo>
                      <a:lnTo>
                        <a:pt x="2726" y="1059"/>
                      </a:lnTo>
                      <a:lnTo>
                        <a:pt x="2726" y="1063"/>
                      </a:lnTo>
                      <a:lnTo>
                        <a:pt x="2726" y="1068"/>
                      </a:lnTo>
                      <a:lnTo>
                        <a:pt x="2726" y="1073"/>
                      </a:lnTo>
                      <a:lnTo>
                        <a:pt x="2726" y="1077"/>
                      </a:lnTo>
                      <a:lnTo>
                        <a:pt x="2726" y="1082"/>
                      </a:lnTo>
                      <a:lnTo>
                        <a:pt x="2728" y="1085"/>
                      </a:lnTo>
                      <a:lnTo>
                        <a:pt x="2730" y="1089"/>
                      </a:lnTo>
                      <a:lnTo>
                        <a:pt x="2730" y="1092"/>
                      </a:lnTo>
                      <a:lnTo>
                        <a:pt x="2730" y="1094"/>
                      </a:lnTo>
                      <a:lnTo>
                        <a:pt x="2733" y="1094"/>
                      </a:lnTo>
                      <a:lnTo>
                        <a:pt x="2733" y="1096"/>
                      </a:lnTo>
                      <a:lnTo>
                        <a:pt x="2735" y="1096"/>
                      </a:lnTo>
                      <a:lnTo>
                        <a:pt x="2740" y="1103"/>
                      </a:lnTo>
                      <a:lnTo>
                        <a:pt x="2742" y="1103"/>
                      </a:lnTo>
                      <a:lnTo>
                        <a:pt x="2742" y="1106"/>
                      </a:lnTo>
                      <a:lnTo>
                        <a:pt x="2744" y="1106"/>
                      </a:lnTo>
                      <a:lnTo>
                        <a:pt x="2744" y="1108"/>
                      </a:lnTo>
                      <a:lnTo>
                        <a:pt x="2752" y="1111"/>
                      </a:lnTo>
                      <a:lnTo>
                        <a:pt x="2754" y="1113"/>
                      </a:lnTo>
                      <a:lnTo>
                        <a:pt x="2756" y="1115"/>
                      </a:lnTo>
                      <a:lnTo>
                        <a:pt x="2759" y="1115"/>
                      </a:lnTo>
                      <a:lnTo>
                        <a:pt x="2759" y="1118"/>
                      </a:lnTo>
                      <a:lnTo>
                        <a:pt x="2761" y="1118"/>
                      </a:lnTo>
                      <a:lnTo>
                        <a:pt x="2763" y="1118"/>
                      </a:lnTo>
                      <a:lnTo>
                        <a:pt x="2763" y="1120"/>
                      </a:lnTo>
                      <a:lnTo>
                        <a:pt x="2766" y="1120"/>
                      </a:lnTo>
                      <a:lnTo>
                        <a:pt x="2768" y="1120"/>
                      </a:lnTo>
                      <a:lnTo>
                        <a:pt x="2768" y="1122"/>
                      </a:lnTo>
                      <a:lnTo>
                        <a:pt x="2770" y="1122"/>
                      </a:lnTo>
                      <a:lnTo>
                        <a:pt x="2773" y="1122"/>
                      </a:lnTo>
                      <a:lnTo>
                        <a:pt x="2775" y="1122"/>
                      </a:lnTo>
                      <a:lnTo>
                        <a:pt x="2778" y="1122"/>
                      </a:lnTo>
                      <a:lnTo>
                        <a:pt x="2780" y="1122"/>
                      </a:lnTo>
                      <a:lnTo>
                        <a:pt x="2780" y="1122"/>
                      </a:lnTo>
                      <a:lnTo>
                        <a:pt x="2780" y="1120"/>
                      </a:lnTo>
                      <a:lnTo>
                        <a:pt x="2782" y="1120"/>
                      </a:lnTo>
                      <a:lnTo>
                        <a:pt x="2785" y="1118"/>
                      </a:lnTo>
                      <a:lnTo>
                        <a:pt x="2787" y="1118"/>
                      </a:lnTo>
                      <a:lnTo>
                        <a:pt x="2789" y="1115"/>
                      </a:lnTo>
                      <a:lnTo>
                        <a:pt x="2792" y="1115"/>
                      </a:lnTo>
                      <a:lnTo>
                        <a:pt x="2794" y="1115"/>
                      </a:lnTo>
                      <a:lnTo>
                        <a:pt x="2796" y="1113"/>
                      </a:lnTo>
                      <a:lnTo>
                        <a:pt x="2799" y="1113"/>
                      </a:lnTo>
                      <a:lnTo>
                        <a:pt x="2801" y="1113"/>
                      </a:lnTo>
                      <a:lnTo>
                        <a:pt x="2804" y="1113"/>
                      </a:lnTo>
                      <a:lnTo>
                        <a:pt x="2804" y="1111"/>
                      </a:lnTo>
                      <a:lnTo>
                        <a:pt x="2806" y="1111"/>
                      </a:lnTo>
                      <a:lnTo>
                        <a:pt x="2808" y="1111"/>
                      </a:lnTo>
                      <a:lnTo>
                        <a:pt x="2811" y="1111"/>
                      </a:lnTo>
                      <a:lnTo>
                        <a:pt x="2813" y="1111"/>
                      </a:lnTo>
                      <a:lnTo>
                        <a:pt x="2815" y="1108"/>
                      </a:lnTo>
                      <a:lnTo>
                        <a:pt x="2818" y="1108"/>
                      </a:lnTo>
                      <a:lnTo>
                        <a:pt x="2818" y="1106"/>
                      </a:lnTo>
                      <a:lnTo>
                        <a:pt x="2820" y="1106"/>
                      </a:lnTo>
                      <a:lnTo>
                        <a:pt x="2820" y="1103"/>
                      </a:lnTo>
                      <a:lnTo>
                        <a:pt x="2822" y="1101"/>
                      </a:lnTo>
                      <a:lnTo>
                        <a:pt x="2822" y="1099"/>
                      </a:lnTo>
                      <a:lnTo>
                        <a:pt x="2825" y="1099"/>
                      </a:lnTo>
                      <a:lnTo>
                        <a:pt x="2827" y="1099"/>
                      </a:lnTo>
                      <a:lnTo>
                        <a:pt x="2829" y="1099"/>
                      </a:lnTo>
                      <a:lnTo>
                        <a:pt x="2832" y="1099"/>
                      </a:lnTo>
                      <a:lnTo>
                        <a:pt x="2834" y="1103"/>
                      </a:lnTo>
                      <a:lnTo>
                        <a:pt x="2837" y="1106"/>
                      </a:lnTo>
                      <a:lnTo>
                        <a:pt x="2837" y="1108"/>
                      </a:lnTo>
                      <a:lnTo>
                        <a:pt x="2837" y="1111"/>
                      </a:lnTo>
                      <a:lnTo>
                        <a:pt x="2839" y="1113"/>
                      </a:lnTo>
                      <a:lnTo>
                        <a:pt x="2839" y="1115"/>
                      </a:lnTo>
                      <a:lnTo>
                        <a:pt x="2839" y="1120"/>
                      </a:lnTo>
                      <a:lnTo>
                        <a:pt x="2837" y="1120"/>
                      </a:lnTo>
                      <a:lnTo>
                        <a:pt x="2837" y="1120"/>
                      </a:lnTo>
                      <a:lnTo>
                        <a:pt x="2834" y="1120"/>
                      </a:lnTo>
                      <a:lnTo>
                        <a:pt x="2832" y="1120"/>
                      </a:lnTo>
                      <a:lnTo>
                        <a:pt x="2827" y="1118"/>
                      </a:lnTo>
                      <a:lnTo>
                        <a:pt x="2822" y="1118"/>
                      </a:lnTo>
                      <a:lnTo>
                        <a:pt x="2820" y="1118"/>
                      </a:lnTo>
                      <a:lnTo>
                        <a:pt x="2820" y="1120"/>
                      </a:lnTo>
                      <a:lnTo>
                        <a:pt x="2820" y="1122"/>
                      </a:lnTo>
                      <a:lnTo>
                        <a:pt x="2820" y="1125"/>
                      </a:lnTo>
                      <a:lnTo>
                        <a:pt x="2822" y="1129"/>
                      </a:lnTo>
                      <a:lnTo>
                        <a:pt x="2822" y="1132"/>
                      </a:lnTo>
                      <a:lnTo>
                        <a:pt x="2825" y="1137"/>
                      </a:lnTo>
                      <a:lnTo>
                        <a:pt x="2827" y="1139"/>
                      </a:lnTo>
                      <a:lnTo>
                        <a:pt x="2832" y="1139"/>
                      </a:lnTo>
                      <a:lnTo>
                        <a:pt x="2837" y="1139"/>
                      </a:lnTo>
                      <a:lnTo>
                        <a:pt x="2837" y="1139"/>
                      </a:lnTo>
                      <a:lnTo>
                        <a:pt x="2837" y="1139"/>
                      </a:lnTo>
                      <a:lnTo>
                        <a:pt x="2839" y="1137"/>
                      </a:lnTo>
                      <a:lnTo>
                        <a:pt x="2841" y="1134"/>
                      </a:lnTo>
                      <a:lnTo>
                        <a:pt x="2844" y="1134"/>
                      </a:lnTo>
                      <a:lnTo>
                        <a:pt x="2846" y="1134"/>
                      </a:lnTo>
                      <a:lnTo>
                        <a:pt x="2848" y="1134"/>
                      </a:lnTo>
                      <a:lnTo>
                        <a:pt x="2851" y="1137"/>
                      </a:lnTo>
                      <a:lnTo>
                        <a:pt x="2855" y="1139"/>
                      </a:lnTo>
                      <a:lnTo>
                        <a:pt x="2858" y="1139"/>
                      </a:lnTo>
                      <a:lnTo>
                        <a:pt x="2863" y="1141"/>
                      </a:lnTo>
                      <a:lnTo>
                        <a:pt x="2865" y="1144"/>
                      </a:lnTo>
                      <a:lnTo>
                        <a:pt x="2867" y="1146"/>
                      </a:lnTo>
                      <a:lnTo>
                        <a:pt x="2872" y="1146"/>
                      </a:lnTo>
                      <a:lnTo>
                        <a:pt x="2874" y="1148"/>
                      </a:lnTo>
                      <a:lnTo>
                        <a:pt x="2877" y="1148"/>
                      </a:lnTo>
                      <a:lnTo>
                        <a:pt x="2879" y="1151"/>
                      </a:lnTo>
                      <a:lnTo>
                        <a:pt x="2881" y="1153"/>
                      </a:lnTo>
                      <a:lnTo>
                        <a:pt x="2881" y="1158"/>
                      </a:lnTo>
                      <a:lnTo>
                        <a:pt x="2879" y="1162"/>
                      </a:lnTo>
                      <a:lnTo>
                        <a:pt x="2877" y="1165"/>
                      </a:lnTo>
                      <a:lnTo>
                        <a:pt x="2877" y="1167"/>
                      </a:lnTo>
                      <a:lnTo>
                        <a:pt x="2874" y="1170"/>
                      </a:lnTo>
                      <a:lnTo>
                        <a:pt x="2872" y="1174"/>
                      </a:lnTo>
                      <a:lnTo>
                        <a:pt x="2872" y="1177"/>
                      </a:lnTo>
                      <a:lnTo>
                        <a:pt x="2870" y="1179"/>
                      </a:lnTo>
                      <a:lnTo>
                        <a:pt x="2870" y="1181"/>
                      </a:lnTo>
                      <a:lnTo>
                        <a:pt x="2870" y="1184"/>
                      </a:lnTo>
                      <a:lnTo>
                        <a:pt x="2872" y="1184"/>
                      </a:lnTo>
                      <a:lnTo>
                        <a:pt x="2874" y="1184"/>
                      </a:lnTo>
                      <a:lnTo>
                        <a:pt x="2879" y="1184"/>
                      </a:lnTo>
                      <a:lnTo>
                        <a:pt x="2881" y="1184"/>
                      </a:lnTo>
                      <a:lnTo>
                        <a:pt x="2884" y="1184"/>
                      </a:lnTo>
                      <a:lnTo>
                        <a:pt x="2886" y="1184"/>
                      </a:lnTo>
                      <a:lnTo>
                        <a:pt x="2889" y="1181"/>
                      </a:lnTo>
                      <a:lnTo>
                        <a:pt x="2891" y="1181"/>
                      </a:lnTo>
                      <a:lnTo>
                        <a:pt x="2893" y="1181"/>
                      </a:lnTo>
                      <a:lnTo>
                        <a:pt x="2893" y="1184"/>
                      </a:lnTo>
                      <a:lnTo>
                        <a:pt x="2893" y="1186"/>
                      </a:lnTo>
                      <a:lnTo>
                        <a:pt x="2893" y="1191"/>
                      </a:lnTo>
                      <a:lnTo>
                        <a:pt x="2896" y="1193"/>
                      </a:lnTo>
                      <a:lnTo>
                        <a:pt x="2896" y="1196"/>
                      </a:lnTo>
                      <a:lnTo>
                        <a:pt x="2896" y="1198"/>
                      </a:lnTo>
                      <a:lnTo>
                        <a:pt x="2896" y="1203"/>
                      </a:lnTo>
                      <a:lnTo>
                        <a:pt x="2896" y="1205"/>
                      </a:lnTo>
                      <a:lnTo>
                        <a:pt x="2893" y="1207"/>
                      </a:lnTo>
                      <a:lnTo>
                        <a:pt x="2893" y="1210"/>
                      </a:lnTo>
                      <a:lnTo>
                        <a:pt x="2893" y="1212"/>
                      </a:lnTo>
                      <a:lnTo>
                        <a:pt x="2889" y="1214"/>
                      </a:lnTo>
                      <a:lnTo>
                        <a:pt x="2886" y="1217"/>
                      </a:lnTo>
                      <a:lnTo>
                        <a:pt x="2884" y="1217"/>
                      </a:lnTo>
                      <a:lnTo>
                        <a:pt x="2881" y="1219"/>
                      </a:lnTo>
                      <a:lnTo>
                        <a:pt x="2879" y="1222"/>
                      </a:lnTo>
                      <a:lnTo>
                        <a:pt x="2879" y="1224"/>
                      </a:lnTo>
                      <a:lnTo>
                        <a:pt x="2879" y="1226"/>
                      </a:lnTo>
                      <a:lnTo>
                        <a:pt x="2879" y="1229"/>
                      </a:lnTo>
                      <a:lnTo>
                        <a:pt x="2879" y="1233"/>
                      </a:lnTo>
                      <a:lnTo>
                        <a:pt x="2881" y="1236"/>
                      </a:lnTo>
                      <a:lnTo>
                        <a:pt x="2881" y="1238"/>
                      </a:lnTo>
                      <a:lnTo>
                        <a:pt x="2884" y="1240"/>
                      </a:lnTo>
                      <a:lnTo>
                        <a:pt x="2886" y="1240"/>
                      </a:lnTo>
                      <a:lnTo>
                        <a:pt x="2889" y="1243"/>
                      </a:lnTo>
                      <a:lnTo>
                        <a:pt x="2891" y="1243"/>
                      </a:lnTo>
                      <a:lnTo>
                        <a:pt x="2893" y="1245"/>
                      </a:lnTo>
                      <a:lnTo>
                        <a:pt x="2893" y="1245"/>
                      </a:lnTo>
                      <a:lnTo>
                        <a:pt x="2893" y="1248"/>
                      </a:lnTo>
                      <a:lnTo>
                        <a:pt x="2893" y="1250"/>
                      </a:lnTo>
                      <a:lnTo>
                        <a:pt x="2891" y="1252"/>
                      </a:lnTo>
                      <a:lnTo>
                        <a:pt x="2889" y="1252"/>
                      </a:lnTo>
                      <a:lnTo>
                        <a:pt x="2886" y="1252"/>
                      </a:lnTo>
                      <a:lnTo>
                        <a:pt x="2884" y="1255"/>
                      </a:lnTo>
                      <a:lnTo>
                        <a:pt x="2884" y="1257"/>
                      </a:lnTo>
                      <a:lnTo>
                        <a:pt x="2884" y="1259"/>
                      </a:lnTo>
                      <a:lnTo>
                        <a:pt x="2886" y="1259"/>
                      </a:lnTo>
                      <a:lnTo>
                        <a:pt x="2889" y="1262"/>
                      </a:lnTo>
                      <a:lnTo>
                        <a:pt x="2891" y="1262"/>
                      </a:lnTo>
                      <a:lnTo>
                        <a:pt x="2893" y="1264"/>
                      </a:lnTo>
                      <a:lnTo>
                        <a:pt x="2893" y="1264"/>
                      </a:lnTo>
                      <a:lnTo>
                        <a:pt x="2896" y="1264"/>
                      </a:lnTo>
                      <a:lnTo>
                        <a:pt x="2898" y="1266"/>
                      </a:lnTo>
                      <a:lnTo>
                        <a:pt x="2900" y="1269"/>
                      </a:lnTo>
                      <a:lnTo>
                        <a:pt x="2903" y="1269"/>
                      </a:lnTo>
                      <a:lnTo>
                        <a:pt x="2905" y="1271"/>
                      </a:lnTo>
                      <a:lnTo>
                        <a:pt x="2905" y="1274"/>
                      </a:lnTo>
                      <a:lnTo>
                        <a:pt x="2907" y="1274"/>
                      </a:lnTo>
                      <a:lnTo>
                        <a:pt x="2907" y="1276"/>
                      </a:lnTo>
                      <a:lnTo>
                        <a:pt x="2910" y="1276"/>
                      </a:lnTo>
                      <a:lnTo>
                        <a:pt x="2912" y="1274"/>
                      </a:lnTo>
                      <a:lnTo>
                        <a:pt x="2912" y="1271"/>
                      </a:lnTo>
                      <a:lnTo>
                        <a:pt x="2912" y="1269"/>
                      </a:lnTo>
                      <a:lnTo>
                        <a:pt x="2915" y="1269"/>
                      </a:lnTo>
                      <a:lnTo>
                        <a:pt x="2915" y="1266"/>
                      </a:lnTo>
                      <a:lnTo>
                        <a:pt x="2917" y="1266"/>
                      </a:lnTo>
                      <a:lnTo>
                        <a:pt x="2919" y="1266"/>
                      </a:lnTo>
                      <a:lnTo>
                        <a:pt x="2922" y="1266"/>
                      </a:lnTo>
                      <a:lnTo>
                        <a:pt x="2924" y="1266"/>
                      </a:lnTo>
                      <a:lnTo>
                        <a:pt x="2926" y="1269"/>
                      </a:lnTo>
                      <a:lnTo>
                        <a:pt x="2931" y="1271"/>
                      </a:lnTo>
                      <a:lnTo>
                        <a:pt x="2933" y="1274"/>
                      </a:lnTo>
                      <a:lnTo>
                        <a:pt x="2936" y="1274"/>
                      </a:lnTo>
                      <a:lnTo>
                        <a:pt x="2938" y="1276"/>
                      </a:lnTo>
                      <a:lnTo>
                        <a:pt x="2941" y="1276"/>
                      </a:lnTo>
                      <a:lnTo>
                        <a:pt x="2941" y="1274"/>
                      </a:lnTo>
                      <a:lnTo>
                        <a:pt x="2943" y="1274"/>
                      </a:lnTo>
                      <a:lnTo>
                        <a:pt x="2945" y="1274"/>
                      </a:lnTo>
                      <a:lnTo>
                        <a:pt x="2945" y="1271"/>
                      </a:lnTo>
                      <a:lnTo>
                        <a:pt x="2948" y="1269"/>
                      </a:lnTo>
                      <a:lnTo>
                        <a:pt x="2950" y="1266"/>
                      </a:lnTo>
                      <a:lnTo>
                        <a:pt x="2950" y="1264"/>
                      </a:lnTo>
                      <a:lnTo>
                        <a:pt x="2950" y="1262"/>
                      </a:lnTo>
                      <a:lnTo>
                        <a:pt x="2952" y="1262"/>
                      </a:lnTo>
                      <a:lnTo>
                        <a:pt x="2952" y="1259"/>
                      </a:lnTo>
                      <a:lnTo>
                        <a:pt x="2955" y="1259"/>
                      </a:lnTo>
                      <a:lnTo>
                        <a:pt x="2955" y="1262"/>
                      </a:lnTo>
                      <a:lnTo>
                        <a:pt x="2957" y="1262"/>
                      </a:lnTo>
                      <a:lnTo>
                        <a:pt x="2957" y="1264"/>
                      </a:lnTo>
                      <a:lnTo>
                        <a:pt x="2957" y="1266"/>
                      </a:lnTo>
                      <a:lnTo>
                        <a:pt x="2959" y="1266"/>
                      </a:lnTo>
                      <a:lnTo>
                        <a:pt x="2959" y="1269"/>
                      </a:lnTo>
                      <a:lnTo>
                        <a:pt x="2962" y="1271"/>
                      </a:lnTo>
                      <a:lnTo>
                        <a:pt x="2962" y="1274"/>
                      </a:lnTo>
                      <a:lnTo>
                        <a:pt x="2964" y="1276"/>
                      </a:lnTo>
                      <a:lnTo>
                        <a:pt x="2964" y="1278"/>
                      </a:lnTo>
                      <a:lnTo>
                        <a:pt x="2964" y="1281"/>
                      </a:lnTo>
                      <a:lnTo>
                        <a:pt x="2966" y="1281"/>
                      </a:lnTo>
                      <a:lnTo>
                        <a:pt x="2969" y="1281"/>
                      </a:lnTo>
                      <a:lnTo>
                        <a:pt x="2969" y="1283"/>
                      </a:lnTo>
                      <a:lnTo>
                        <a:pt x="2971" y="1283"/>
                      </a:lnTo>
                      <a:lnTo>
                        <a:pt x="2974" y="1283"/>
                      </a:lnTo>
                      <a:lnTo>
                        <a:pt x="2976" y="1283"/>
                      </a:lnTo>
                      <a:lnTo>
                        <a:pt x="2978" y="1283"/>
                      </a:lnTo>
                      <a:lnTo>
                        <a:pt x="2981" y="1283"/>
                      </a:lnTo>
                      <a:lnTo>
                        <a:pt x="2983" y="1283"/>
                      </a:lnTo>
                      <a:lnTo>
                        <a:pt x="2985" y="1283"/>
                      </a:lnTo>
                      <a:lnTo>
                        <a:pt x="2988" y="1283"/>
                      </a:lnTo>
                      <a:lnTo>
                        <a:pt x="2990" y="1285"/>
                      </a:lnTo>
                      <a:lnTo>
                        <a:pt x="2992" y="1285"/>
                      </a:lnTo>
                      <a:lnTo>
                        <a:pt x="2995" y="1288"/>
                      </a:lnTo>
                      <a:lnTo>
                        <a:pt x="2997" y="1288"/>
                      </a:lnTo>
                      <a:lnTo>
                        <a:pt x="3000" y="1288"/>
                      </a:lnTo>
                      <a:lnTo>
                        <a:pt x="3002" y="1288"/>
                      </a:lnTo>
                      <a:lnTo>
                        <a:pt x="3004" y="1288"/>
                      </a:lnTo>
                      <a:lnTo>
                        <a:pt x="3004" y="1285"/>
                      </a:lnTo>
                      <a:lnTo>
                        <a:pt x="3007" y="1285"/>
                      </a:lnTo>
                      <a:lnTo>
                        <a:pt x="3007" y="1283"/>
                      </a:lnTo>
                      <a:lnTo>
                        <a:pt x="3009" y="1281"/>
                      </a:lnTo>
                      <a:lnTo>
                        <a:pt x="3011" y="1278"/>
                      </a:lnTo>
                      <a:lnTo>
                        <a:pt x="3014" y="1276"/>
                      </a:lnTo>
                      <a:lnTo>
                        <a:pt x="3016" y="1274"/>
                      </a:lnTo>
                      <a:lnTo>
                        <a:pt x="3016" y="1271"/>
                      </a:lnTo>
                      <a:lnTo>
                        <a:pt x="3018" y="1271"/>
                      </a:lnTo>
                      <a:lnTo>
                        <a:pt x="3018" y="1269"/>
                      </a:lnTo>
                      <a:lnTo>
                        <a:pt x="3021" y="1266"/>
                      </a:lnTo>
                      <a:lnTo>
                        <a:pt x="3021" y="1264"/>
                      </a:lnTo>
                      <a:lnTo>
                        <a:pt x="3023" y="1262"/>
                      </a:lnTo>
                      <a:lnTo>
                        <a:pt x="3023" y="1259"/>
                      </a:lnTo>
                      <a:lnTo>
                        <a:pt x="3026" y="1257"/>
                      </a:lnTo>
                      <a:lnTo>
                        <a:pt x="3028" y="1257"/>
                      </a:lnTo>
                      <a:lnTo>
                        <a:pt x="3033" y="1255"/>
                      </a:lnTo>
                      <a:lnTo>
                        <a:pt x="3035" y="1255"/>
                      </a:lnTo>
                      <a:lnTo>
                        <a:pt x="3040" y="1252"/>
                      </a:lnTo>
                      <a:lnTo>
                        <a:pt x="3044" y="1252"/>
                      </a:lnTo>
                      <a:lnTo>
                        <a:pt x="3049" y="1252"/>
                      </a:lnTo>
                      <a:lnTo>
                        <a:pt x="3054" y="1255"/>
                      </a:lnTo>
                      <a:lnTo>
                        <a:pt x="3061" y="1255"/>
                      </a:lnTo>
                      <a:lnTo>
                        <a:pt x="3063" y="1257"/>
                      </a:lnTo>
                      <a:lnTo>
                        <a:pt x="3068" y="1259"/>
                      </a:lnTo>
                      <a:lnTo>
                        <a:pt x="3075" y="1262"/>
                      </a:lnTo>
                      <a:lnTo>
                        <a:pt x="3080" y="1264"/>
                      </a:lnTo>
                      <a:lnTo>
                        <a:pt x="3082" y="1266"/>
                      </a:lnTo>
                      <a:lnTo>
                        <a:pt x="3085" y="1266"/>
                      </a:lnTo>
                      <a:lnTo>
                        <a:pt x="3089" y="1269"/>
                      </a:lnTo>
                      <a:lnTo>
                        <a:pt x="3094" y="1269"/>
                      </a:lnTo>
                      <a:lnTo>
                        <a:pt x="3101" y="1271"/>
                      </a:lnTo>
                      <a:lnTo>
                        <a:pt x="3103" y="1271"/>
                      </a:lnTo>
                      <a:lnTo>
                        <a:pt x="3108" y="1274"/>
                      </a:lnTo>
                      <a:lnTo>
                        <a:pt x="3113" y="1276"/>
                      </a:lnTo>
                      <a:lnTo>
                        <a:pt x="3118" y="1281"/>
                      </a:lnTo>
                      <a:lnTo>
                        <a:pt x="3120" y="1285"/>
                      </a:lnTo>
                      <a:lnTo>
                        <a:pt x="3120" y="1290"/>
                      </a:lnTo>
                      <a:lnTo>
                        <a:pt x="3120" y="1297"/>
                      </a:lnTo>
                      <a:lnTo>
                        <a:pt x="3122" y="1304"/>
                      </a:lnTo>
                      <a:lnTo>
                        <a:pt x="3122" y="1309"/>
                      </a:lnTo>
                      <a:lnTo>
                        <a:pt x="3125" y="1314"/>
                      </a:lnTo>
                      <a:lnTo>
                        <a:pt x="3125" y="1316"/>
                      </a:lnTo>
                      <a:lnTo>
                        <a:pt x="3127" y="1318"/>
                      </a:lnTo>
                      <a:lnTo>
                        <a:pt x="3129" y="1318"/>
                      </a:lnTo>
                      <a:lnTo>
                        <a:pt x="3129" y="1323"/>
                      </a:lnTo>
                      <a:lnTo>
                        <a:pt x="3132" y="1330"/>
                      </a:lnTo>
                      <a:lnTo>
                        <a:pt x="3132" y="1335"/>
                      </a:lnTo>
                      <a:lnTo>
                        <a:pt x="3134" y="1340"/>
                      </a:lnTo>
                      <a:lnTo>
                        <a:pt x="3137" y="1344"/>
                      </a:lnTo>
                      <a:lnTo>
                        <a:pt x="3137" y="1349"/>
                      </a:lnTo>
                      <a:lnTo>
                        <a:pt x="3139" y="1351"/>
                      </a:lnTo>
                      <a:lnTo>
                        <a:pt x="3139" y="1354"/>
                      </a:lnTo>
                      <a:lnTo>
                        <a:pt x="3141" y="1354"/>
                      </a:lnTo>
                      <a:lnTo>
                        <a:pt x="3144" y="1356"/>
                      </a:lnTo>
                      <a:lnTo>
                        <a:pt x="3151" y="1356"/>
                      </a:lnTo>
                      <a:lnTo>
                        <a:pt x="3158" y="1354"/>
                      </a:lnTo>
                      <a:lnTo>
                        <a:pt x="3160" y="1356"/>
                      </a:lnTo>
                      <a:lnTo>
                        <a:pt x="3165" y="1359"/>
                      </a:lnTo>
                      <a:lnTo>
                        <a:pt x="3165" y="1361"/>
                      </a:lnTo>
                      <a:lnTo>
                        <a:pt x="3165" y="1366"/>
                      </a:lnTo>
                      <a:lnTo>
                        <a:pt x="3165" y="1366"/>
                      </a:lnTo>
                      <a:lnTo>
                        <a:pt x="3165" y="1368"/>
                      </a:lnTo>
                      <a:lnTo>
                        <a:pt x="3167" y="1373"/>
                      </a:lnTo>
                      <a:lnTo>
                        <a:pt x="3170" y="1377"/>
                      </a:lnTo>
                      <a:lnTo>
                        <a:pt x="3172" y="1385"/>
                      </a:lnTo>
                      <a:lnTo>
                        <a:pt x="3174" y="1389"/>
                      </a:lnTo>
                      <a:lnTo>
                        <a:pt x="3174" y="1394"/>
                      </a:lnTo>
                      <a:lnTo>
                        <a:pt x="3177" y="1399"/>
                      </a:lnTo>
                      <a:lnTo>
                        <a:pt x="3177" y="1403"/>
                      </a:lnTo>
                      <a:lnTo>
                        <a:pt x="3177" y="1408"/>
                      </a:lnTo>
                      <a:lnTo>
                        <a:pt x="3177" y="1413"/>
                      </a:lnTo>
                      <a:lnTo>
                        <a:pt x="3177" y="1415"/>
                      </a:lnTo>
                      <a:lnTo>
                        <a:pt x="3177" y="1420"/>
                      </a:lnTo>
                      <a:lnTo>
                        <a:pt x="3177" y="1422"/>
                      </a:lnTo>
                      <a:lnTo>
                        <a:pt x="3177" y="1425"/>
                      </a:lnTo>
                      <a:lnTo>
                        <a:pt x="3177" y="1429"/>
                      </a:lnTo>
                      <a:lnTo>
                        <a:pt x="3177" y="1432"/>
                      </a:lnTo>
                      <a:lnTo>
                        <a:pt x="3174" y="1437"/>
                      </a:lnTo>
                      <a:lnTo>
                        <a:pt x="3172" y="1441"/>
                      </a:lnTo>
                      <a:lnTo>
                        <a:pt x="3165" y="1446"/>
                      </a:lnTo>
                      <a:lnTo>
                        <a:pt x="3153" y="1448"/>
                      </a:lnTo>
                      <a:lnTo>
                        <a:pt x="3144" y="1451"/>
                      </a:lnTo>
                      <a:lnTo>
                        <a:pt x="3139" y="1451"/>
                      </a:lnTo>
                      <a:lnTo>
                        <a:pt x="3134" y="1453"/>
                      </a:lnTo>
                      <a:lnTo>
                        <a:pt x="3132" y="1455"/>
                      </a:lnTo>
                      <a:lnTo>
                        <a:pt x="3129" y="1460"/>
                      </a:lnTo>
                      <a:lnTo>
                        <a:pt x="3129" y="1465"/>
                      </a:lnTo>
                      <a:lnTo>
                        <a:pt x="3129" y="1467"/>
                      </a:lnTo>
                      <a:lnTo>
                        <a:pt x="3132" y="1472"/>
                      </a:lnTo>
                      <a:lnTo>
                        <a:pt x="3134" y="1477"/>
                      </a:lnTo>
                      <a:lnTo>
                        <a:pt x="3137" y="1479"/>
                      </a:lnTo>
                      <a:lnTo>
                        <a:pt x="3139" y="1489"/>
                      </a:lnTo>
                      <a:lnTo>
                        <a:pt x="3144" y="1500"/>
                      </a:lnTo>
                      <a:lnTo>
                        <a:pt x="3146" y="1510"/>
                      </a:lnTo>
                      <a:lnTo>
                        <a:pt x="3151" y="1514"/>
                      </a:lnTo>
                      <a:lnTo>
                        <a:pt x="3153" y="1512"/>
                      </a:lnTo>
                      <a:lnTo>
                        <a:pt x="3158" y="1512"/>
                      </a:lnTo>
                      <a:lnTo>
                        <a:pt x="3160" y="1510"/>
                      </a:lnTo>
                      <a:lnTo>
                        <a:pt x="3165" y="1510"/>
                      </a:lnTo>
                      <a:lnTo>
                        <a:pt x="3167" y="1512"/>
                      </a:lnTo>
                      <a:lnTo>
                        <a:pt x="3170" y="1512"/>
                      </a:lnTo>
                      <a:lnTo>
                        <a:pt x="3172" y="1514"/>
                      </a:lnTo>
                      <a:lnTo>
                        <a:pt x="3174" y="1514"/>
                      </a:lnTo>
                      <a:lnTo>
                        <a:pt x="3177" y="1517"/>
                      </a:lnTo>
                      <a:lnTo>
                        <a:pt x="3177" y="1519"/>
                      </a:lnTo>
                      <a:lnTo>
                        <a:pt x="3177" y="1522"/>
                      </a:lnTo>
                      <a:lnTo>
                        <a:pt x="3177" y="1524"/>
                      </a:lnTo>
                      <a:lnTo>
                        <a:pt x="3174" y="1526"/>
                      </a:lnTo>
                      <a:lnTo>
                        <a:pt x="3177" y="1529"/>
                      </a:lnTo>
                      <a:lnTo>
                        <a:pt x="3177" y="1529"/>
                      </a:lnTo>
                      <a:lnTo>
                        <a:pt x="3189" y="1531"/>
                      </a:lnTo>
                      <a:lnTo>
                        <a:pt x="3198" y="1531"/>
                      </a:lnTo>
                      <a:lnTo>
                        <a:pt x="3205" y="1529"/>
                      </a:lnTo>
                      <a:lnTo>
                        <a:pt x="3212" y="1529"/>
                      </a:lnTo>
                      <a:lnTo>
                        <a:pt x="3217" y="1526"/>
                      </a:lnTo>
                      <a:lnTo>
                        <a:pt x="3219" y="1526"/>
                      </a:lnTo>
                      <a:lnTo>
                        <a:pt x="3222" y="1526"/>
                      </a:lnTo>
                      <a:lnTo>
                        <a:pt x="3224" y="1529"/>
                      </a:lnTo>
                      <a:lnTo>
                        <a:pt x="3226" y="1531"/>
                      </a:lnTo>
                      <a:lnTo>
                        <a:pt x="3229" y="1536"/>
                      </a:lnTo>
                      <a:lnTo>
                        <a:pt x="3229" y="1536"/>
                      </a:lnTo>
                      <a:lnTo>
                        <a:pt x="3226" y="1543"/>
                      </a:lnTo>
                      <a:lnTo>
                        <a:pt x="3222" y="1545"/>
                      </a:lnTo>
                      <a:lnTo>
                        <a:pt x="3219" y="1548"/>
                      </a:lnTo>
                      <a:lnTo>
                        <a:pt x="3215" y="1548"/>
                      </a:lnTo>
                      <a:lnTo>
                        <a:pt x="3210" y="1550"/>
                      </a:lnTo>
                      <a:lnTo>
                        <a:pt x="3205" y="1552"/>
                      </a:lnTo>
                      <a:lnTo>
                        <a:pt x="3200" y="1555"/>
                      </a:lnTo>
                      <a:lnTo>
                        <a:pt x="3198" y="1562"/>
                      </a:lnTo>
                      <a:lnTo>
                        <a:pt x="3196" y="1564"/>
                      </a:lnTo>
                      <a:lnTo>
                        <a:pt x="3196" y="1569"/>
                      </a:lnTo>
                      <a:lnTo>
                        <a:pt x="3198" y="1571"/>
                      </a:lnTo>
                      <a:lnTo>
                        <a:pt x="3200" y="1574"/>
                      </a:lnTo>
                      <a:lnTo>
                        <a:pt x="3205" y="1574"/>
                      </a:lnTo>
                      <a:lnTo>
                        <a:pt x="3210" y="1574"/>
                      </a:lnTo>
                      <a:lnTo>
                        <a:pt x="3215" y="1574"/>
                      </a:lnTo>
                      <a:lnTo>
                        <a:pt x="3217" y="1574"/>
                      </a:lnTo>
                      <a:lnTo>
                        <a:pt x="3219" y="1576"/>
                      </a:lnTo>
                      <a:lnTo>
                        <a:pt x="3222" y="1578"/>
                      </a:lnTo>
                      <a:lnTo>
                        <a:pt x="3224" y="1578"/>
                      </a:lnTo>
                      <a:lnTo>
                        <a:pt x="3224" y="1583"/>
                      </a:lnTo>
                      <a:lnTo>
                        <a:pt x="3226" y="1585"/>
                      </a:lnTo>
                      <a:lnTo>
                        <a:pt x="3226" y="1590"/>
                      </a:lnTo>
                      <a:lnTo>
                        <a:pt x="3226" y="1592"/>
                      </a:lnTo>
                      <a:lnTo>
                        <a:pt x="3226" y="1595"/>
                      </a:lnTo>
                      <a:lnTo>
                        <a:pt x="3226" y="1597"/>
                      </a:lnTo>
                      <a:lnTo>
                        <a:pt x="3226" y="1600"/>
                      </a:lnTo>
                      <a:lnTo>
                        <a:pt x="3226" y="1602"/>
                      </a:lnTo>
                      <a:lnTo>
                        <a:pt x="3226" y="1607"/>
                      </a:lnTo>
                      <a:lnTo>
                        <a:pt x="3229" y="1609"/>
                      </a:lnTo>
                      <a:lnTo>
                        <a:pt x="3233" y="1611"/>
                      </a:lnTo>
                      <a:lnTo>
                        <a:pt x="3233" y="1616"/>
                      </a:lnTo>
                      <a:lnTo>
                        <a:pt x="3240" y="1618"/>
                      </a:lnTo>
                      <a:lnTo>
                        <a:pt x="3243" y="1621"/>
                      </a:lnTo>
                      <a:lnTo>
                        <a:pt x="3248" y="1623"/>
                      </a:lnTo>
                      <a:lnTo>
                        <a:pt x="3248" y="1626"/>
                      </a:lnTo>
                      <a:lnTo>
                        <a:pt x="3248" y="1628"/>
                      </a:lnTo>
                      <a:lnTo>
                        <a:pt x="3248" y="1633"/>
                      </a:lnTo>
                      <a:lnTo>
                        <a:pt x="3248" y="1637"/>
                      </a:lnTo>
                      <a:lnTo>
                        <a:pt x="3243" y="1640"/>
                      </a:lnTo>
                      <a:lnTo>
                        <a:pt x="3240" y="1644"/>
                      </a:lnTo>
                      <a:lnTo>
                        <a:pt x="3240" y="1647"/>
                      </a:lnTo>
                      <a:lnTo>
                        <a:pt x="3240" y="1649"/>
                      </a:lnTo>
                      <a:lnTo>
                        <a:pt x="3240" y="1652"/>
                      </a:lnTo>
                      <a:lnTo>
                        <a:pt x="3245" y="1656"/>
                      </a:lnTo>
                      <a:lnTo>
                        <a:pt x="3248" y="1661"/>
                      </a:lnTo>
                      <a:lnTo>
                        <a:pt x="3248" y="1663"/>
                      </a:lnTo>
                      <a:lnTo>
                        <a:pt x="3250" y="1666"/>
                      </a:lnTo>
                      <a:lnTo>
                        <a:pt x="3250" y="1668"/>
                      </a:lnTo>
                      <a:lnTo>
                        <a:pt x="3248" y="1668"/>
                      </a:lnTo>
                      <a:lnTo>
                        <a:pt x="3243" y="1670"/>
                      </a:lnTo>
                      <a:lnTo>
                        <a:pt x="3240" y="1673"/>
                      </a:lnTo>
                      <a:lnTo>
                        <a:pt x="3240" y="1675"/>
                      </a:lnTo>
                      <a:lnTo>
                        <a:pt x="3238" y="1680"/>
                      </a:lnTo>
                      <a:lnTo>
                        <a:pt x="3238" y="1685"/>
                      </a:lnTo>
                      <a:lnTo>
                        <a:pt x="3236" y="1687"/>
                      </a:lnTo>
                      <a:lnTo>
                        <a:pt x="3236" y="1689"/>
                      </a:lnTo>
                      <a:lnTo>
                        <a:pt x="3236" y="1694"/>
                      </a:lnTo>
                      <a:lnTo>
                        <a:pt x="3238" y="1699"/>
                      </a:lnTo>
                      <a:lnTo>
                        <a:pt x="3238" y="1701"/>
                      </a:lnTo>
                      <a:lnTo>
                        <a:pt x="3243" y="1703"/>
                      </a:lnTo>
                      <a:lnTo>
                        <a:pt x="3243" y="1703"/>
                      </a:lnTo>
                      <a:lnTo>
                        <a:pt x="3245" y="1706"/>
                      </a:lnTo>
                      <a:lnTo>
                        <a:pt x="3248" y="1708"/>
                      </a:lnTo>
                      <a:lnTo>
                        <a:pt x="3248" y="1713"/>
                      </a:lnTo>
                      <a:lnTo>
                        <a:pt x="3250" y="1718"/>
                      </a:lnTo>
                      <a:lnTo>
                        <a:pt x="3250" y="1720"/>
                      </a:lnTo>
                      <a:lnTo>
                        <a:pt x="3252" y="1722"/>
                      </a:lnTo>
                      <a:lnTo>
                        <a:pt x="3255" y="1725"/>
                      </a:lnTo>
                      <a:lnTo>
                        <a:pt x="3257" y="1727"/>
                      </a:lnTo>
                      <a:lnTo>
                        <a:pt x="3259" y="1729"/>
                      </a:lnTo>
                      <a:lnTo>
                        <a:pt x="3259" y="1732"/>
                      </a:lnTo>
                      <a:lnTo>
                        <a:pt x="3262" y="1737"/>
                      </a:lnTo>
                      <a:lnTo>
                        <a:pt x="3264" y="1739"/>
                      </a:lnTo>
                      <a:lnTo>
                        <a:pt x="3266" y="1744"/>
                      </a:lnTo>
                      <a:lnTo>
                        <a:pt x="3271" y="1746"/>
                      </a:lnTo>
                      <a:lnTo>
                        <a:pt x="3274" y="1748"/>
                      </a:lnTo>
                      <a:lnTo>
                        <a:pt x="3276" y="1751"/>
                      </a:lnTo>
                      <a:lnTo>
                        <a:pt x="3276" y="1755"/>
                      </a:lnTo>
                      <a:lnTo>
                        <a:pt x="3276" y="1758"/>
                      </a:lnTo>
                      <a:lnTo>
                        <a:pt x="3276" y="1760"/>
                      </a:lnTo>
                      <a:lnTo>
                        <a:pt x="3276" y="1760"/>
                      </a:lnTo>
                      <a:lnTo>
                        <a:pt x="3274" y="1763"/>
                      </a:lnTo>
                      <a:lnTo>
                        <a:pt x="3271" y="1765"/>
                      </a:lnTo>
                      <a:lnTo>
                        <a:pt x="3269" y="1765"/>
                      </a:lnTo>
                      <a:lnTo>
                        <a:pt x="3266" y="1765"/>
                      </a:lnTo>
                      <a:lnTo>
                        <a:pt x="3262" y="1763"/>
                      </a:lnTo>
                      <a:lnTo>
                        <a:pt x="3259" y="1760"/>
                      </a:lnTo>
                      <a:lnTo>
                        <a:pt x="3257" y="1760"/>
                      </a:lnTo>
                      <a:lnTo>
                        <a:pt x="3255" y="1760"/>
                      </a:lnTo>
                      <a:lnTo>
                        <a:pt x="3252" y="1760"/>
                      </a:lnTo>
                      <a:lnTo>
                        <a:pt x="3250" y="1760"/>
                      </a:lnTo>
                      <a:lnTo>
                        <a:pt x="3250" y="1765"/>
                      </a:lnTo>
                      <a:lnTo>
                        <a:pt x="3248" y="1767"/>
                      </a:lnTo>
                      <a:lnTo>
                        <a:pt x="3245" y="1772"/>
                      </a:lnTo>
                      <a:lnTo>
                        <a:pt x="3243" y="1772"/>
                      </a:lnTo>
                      <a:lnTo>
                        <a:pt x="3240" y="1774"/>
                      </a:lnTo>
                      <a:lnTo>
                        <a:pt x="3236" y="1777"/>
                      </a:lnTo>
                      <a:lnTo>
                        <a:pt x="3233" y="1781"/>
                      </a:lnTo>
                      <a:lnTo>
                        <a:pt x="3233" y="1784"/>
                      </a:lnTo>
                      <a:lnTo>
                        <a:pt x="3231" y="1786"/>
                      </a:lnTo>
                      <a:lnTo>
                        <a:pt x="3229" y="1789"/>
                      </a:lnTo>
                      <a:lnTo>
                        <a:pt x="3226" y="1789"/>
                      </a:lnTo>
                      <a:lnTo>
                        <a:pt x="3222" y="1786"/>
                      </a:lnTo>
                      <a:lnTo>
                        <a:pt x="3219" y="1786"/>
                      </a:lnTo>
                      <a:lnTo>
                        <a:pt x="3217" y="1784"/>
                      </a:lnTo>
                      <a:lnTo>
                        <a:pt x="3215" y="1781"/>
                      </a:lnTo>
                      <a:lnTo>
                        <a:pt x="3215" y="1779"/>
                      </a:lnTo>
                      <a:lnTo>
                        <a:pt x="3217" y="1777"/>
                      </a:lnTo>
                      <a:lnTo>
                        <a:pt x="3219" y="1777"/>
                      </a:lnTo>
                      <a:lnTo>
                        <a:pt x="3222" y="1777"/>
                      </a:lnTo>
                      <a:lnTo>
                        <a:pt x="3224" y="1777"/>
                      </a:lnTo>
                      <a:lnTo>
                        <a:pt x="3226" y="1774"/>
                      </a:lnTo>
                      <a:lnTo>
                        <a:pt x="3226" y="1772"/>
                      </a:lnTo>
                      <a:lnTo>
                        <a:pt x="3224" y="1767"/>
                      </a:lnTo>
                      <a:lnTo>
                        <a:pt x="3224" y="1765"/>
                      </a:lnTo>
                      <a:lnTo>
                        <a:pt x="3222" y="1763"/>
                      </a:lnTo>
                      <a:lnTo>
                        <a:pt x="3219" y="1763"/>
                      </a:lnTo>
                      <a:lnTo>
                        <a:pt x="3217" y="1763"/>
                      </a:lnTo>
                      <a:lnTo>
                        <a:pt x="3215" y="1765"/>
                      </a:lnTo>
                      <a:lnTo>
                        <a:pt x="3212" y="1767"/>
                      </a:lnTo>
                      <a:lnTo>
                        <a:pt x="3207" y="1767"/>
                      </a:lnTo>
                      <a:lnTo>
                        <a:pt x="3203" y="1770"/>
                      </a:lnTo>
                      <a:lnTo>
                        <a:pt x="3200" y="1770"/>
                      </a:lnTo>
                      <a:lnTo>
                        <a:pt x="3198" y="1772"/>
                      </a:lnTo>
                      <a:lnTo>
                        <a:pt x="3193" y="1774"/>
                      </a:lnTo>
                      <a:lnTo>
                        <a:pt x="3186" y="1777"/>
                      </a:lnTo>
                      <a:lnTo>
                        <a:pt x="3184" y="1777"/>
                      </a:lnTo>
                      <a:lnTo>
                        <a:pt x="3181" y="1779"/>
                      </a:lnTo>
                      <a:lnTo>
                        <a:pt x="3179" y="1781"/>
                      </a:lnTo>
                      <a:lnTo>
                        <a:pt x="3179" y="1784"/>
                      </a:lnTo>
                      <a:lnTo>
                        <a:pt x="3179" y="1786"/>
                      </a:lnTo>
                      <a:lnTo>
                        <a:pt x="3181" y="1789"/>
                      </a:lnTo>
                      <a:lnTo>
                        <a:pt x="3181" y="1791"/>
                      </a:lnTo>
                      <a:lnTo>
                        <a:pt x="3179" y="1793"/>
                      </a:lnTo>
                      <a:lnTo>
                        <a:pt x="3177" y="1796"/>
                      </a:lnTo>
                      <a:lnTo>
                        <a:pt x="3177" y="1796"/>
                      </a:lnTo>
                      <a:lnTo>
                        <a:pt x="3170" y="1796"/>
                      </a:lnTo>
                      <a:lnTo>
                        <a:pt x="3167" y="1796"/>
                      </a:lnTo>
                      <a:lnTo>
                        <a:pt x="3165" y="1793"/>
                      </a:lnTo>
                      <a:lnTo>
                        <a:pt x="3163" y="1793"/>
                      </a:lnTo>
                      <a:lnTo>
                        <a:pt x="3163" y="1789"/>
                      </a:lnTo>
                      <a:lnTo>
                        <a:pt x="3163" y="1786"/>
                      </a:lnTo>
                      <a:lnTo>
                        <a:pt x="3163" y="1784"/>
                      </a:lnTo>
                      <a:lnTo>
                        <a:pt x="3165" y="1784"/>
                      </a:lnTo>
                      <a:lnTo>
                        <a:pt x="3165" y="1781"/>
                      </a:lnTo>
                      <a:lnTo>
                        <a:pt x="3165" y="1779"/>
                      </a:lnTo>
                      <a:lnTo>
                        <a:pt x="3163" y="1777"/>
                      </a:lnTo>
                      <a:lnTo>
                        <a:pt x="3160" y="1774"/>
                      </a:lnTo>
                      <a:lnTo>
                        <a:pt x="3160" y="1772"/>
                      </a:lnTo>
                      <a:lnTo>
                        <a:pt x="3160" y="1770"/>
                      </a:lnTo>
                      <a:lnTo>
                        <a:pt x="3158" y="1770"/>
                      </a:lnTo>
                      <a:lnTo>
                        <a:pt x="3155" y="1772"/>
                      </a:lnTo>
                      <a:lnTo>
                        <a:pt x="3155" y="1774"/>
                      </a:lnTo>
                      <a:lnTo>
                        <a:pt x="3155" y="1777"/>
                      </a:lnTo>
                      <a:lnTo>
                        <a:pt x="3153" y="1777"/>
                      </a:lnTo>
                      <a:lnTo>
                        <a:pt x="3151" y="1779"/>
                      </a:lnTo>
                      <a:lnTo>
                        <a:pt x="3148" y="1779"/>
                      </a:lnTo>
                      <a:lnTo>
                        <a:pt x="3144" y="1779"/>
                      </a:lnTo>
                      <a:lnTo>
                        <a:pt x="3141" y="1779"/>
                      </a:lnTo>
                      <a:lnTo>
                        <a:pt x="3139" y="1777"/>
                      </a:lnTo>
                      <a:lnTo>
                        <a:pt x="3137" y="1777"/>
                      </a:lnTo>
                      <a:lnTo>
                        <a:pt x="3134" y="1777"/>
                      </a:lnTo>
                      <a:lnTo>
                        <a:pt x="3129" y="1779"/>
                      </a:lnTo>
                      <a:lnTo>
                        <a:pt x="3127" y="1781"/>
                      </a:lnTo>
                      <a:lnTo>
                        <a:pt x="3125" y="1786"/>
                      </a:lnTo>
                      <a:lnTo>
                        <a:pt x="3122" y="1789"/>
                      </a:lnTo>
                      <a:lnTo>
                        <a:pt x="3122" y="1791"/>
                      </a:lnTo>
                      <a:lnTo>
                        <a:pt x="3120" y="1791"/>
                      </a:lnTo>
                      <a:lnTo>
                        <a:pt x="3120" y="1791"/>
                      </a:lnTo>
                      <a:lnTo>
                        <a:pt x="3115" y="1789"/>
                      </a:lnTo>
                      <a:lnTo>
                        <a:pt x="3113" y="1786"/>
                      </a:lnTo>
                      <a:lnTo>
                        <a:pt x="3111" y="1784"/>
                      </a:lnTo>
                      <a:lnTo>
                        <a:pt x="3111" y="1779"/>
                      </a:lnTo>
                      <a:lnTo>
                        <a:pt x="3108" y="1779"/>
                      </a:lnTo>
                      <a:lnTo>
                        <a:pt x="3106" y="1779"/>
                      </a:lnTo>
                      <a:lnTo>
                        <a:pt x="3103" y="1779"/>
                      </a:lnTo>
                      <a:lnTo>
                        <a:pt x="3101" y="1781"/>
                      </a:lnTo>
                      <a:lnTo>
                        <a:pt x="3101" y="1786"/>
                      </a:lnTo>
                      <a:lnTo>
                        <a:pt x="3099" y="1789"/>
                      </a:lnTo>
                      <a:lnTo>
                        <a:pt x="3096" y="1791"/>
                      </a:lnTo>
                      <a:lnTo>
                        <a:pt x="3096" y="1793"/>
                      </a:lnTo>
                      <a:lnTo>
                        <a:pt x="3092" y="1798"/>
                      </a:lnTo>
                      <a:lnTo>
                        <a:pt x="3085" y="1803"/>
                      </a:lnTo>
                      <a:lnTo>
                        <a:pt x="3082" y="1805"/>
                      </a:lnTo>
                      <a:lnTo>
                        <a:pt x="3080" y="1805"/>
                      </a:lnTo>
                      <a:lnTo>
                        <a:pt x="3075" y="1812"/>
                      </a:lnTo>
                      <a:lnTo>
                        <a:pt x="3073" y="1815"/>
                      </a:lnTo>
                      <a:lnTo>
                        <a:pt x="3070" y="1817"/>
                      </a:lnTo>
                      <a:lnTo>
                        <a:pt x="3068" y="1817"/>
                      </a:lnTo>
                      <a:lnTo>
                        <a:pt x="3063" y="1817"/>
                      </a:lnTo>
                      <a:lnTo>
                        <a:pt x="3063" y="1817"/>
                      </a:lnTo>
                      <a:lnTo>
                        <a:pt x="3061" y="1817"/>
                      </a:lnTo>
                      <a:lnTo>
                        <a:pt x="3059" y="1817"/>
                      </a:lnTo>
                      <a:lnTo>
                        <a:pt x="3056" y="1815"/>
                      </a:lnTo>
                      <a:lnTo>
                        <a:pt x="3056" y="1810"/>
                      </a:lnTo>
                      <a:lnTo>
                        <a:pt x="3056" y="1805"/>
                      </a:lnTo>
                      <a:lnTo>
                        <a:pt x="3056" y="1803"/>
                      </a:lnTo>
                      <a:lnTo>
                        <a:pt x="3061" y="1800"/>
                      </a:lnTo>
                      <a:lnTo>
                        <a:pt x="3061" y="1798"/>
                      </a:lnTo>
                      <a:lnTo>
                        <a:pt x="3059" y="1796"/>
                      </a:lnTo>
                      <a:lnTo>
                        <a:pt x="3049" y="1798"/>
                      </a:lnTo>
                      <a:lnTo>
                        <a:pt x="3042" y="1800"/>
                      </a:lnTo>
                      <a:lnTo>
                        <a:pt x="3026" y="1807"/>
                      </a:lnTo>
                      <a:lnTo>
                        <a:pt x="3021" y="1810"/>
                      </a:lnTo>
                      <a:lnTo>
                        <a:pt x="3016" y="1812"/>
                      </a:lnTo>
                      <a:lnTo>
                        <a:pt x="3014" y="1817"/>
                      </a:lnTo>
                      <a:lnTo>
                        <a:pt x="3014" y="1817"/>
                      </a:lnTo>
                      <a:lnTo>
                        <a:pt x="3014" y="1822"/>
                      </a:lnTo>
                      <a:lnTo>
                        <a:pt x="3014" y="1826"/>
                      </a:lnTo>
                      <a:lnTo>
                        <a:pt x="3014" y="1831"/>
                      </a:lnTo>
                      <a:lnTo>
                        <a:pt x="3018" y="1838"/>
                      </a:lnTo>
                      <a:lnTo>
                        <a:pt x="3018" y="1841"/>
                      </a:lnTo>
                      <a:lnTo>
                        <a:pt x="3021" y="1841"/>
                      </a:lnTo>
                      <a:lnTo>
                        <a:pt x="3023" y="1841"/>
                      </a:lnTo>
                      <a:lnTo>
                        <a:pt x="3026" y="1838"/>
                      </a:lnTo>
                      <a:lnTo>
                        <a:pt x="3028" y="1838"/>
                      </a:lnTo>
                      <a:lnTo>
                        <a:pt x="3030" y="1836"/>
                      </a:lnTo>
                      <a:lnTo>
                        <a:pt x="3033" y="1836"/>
                      </a:lnTo>
                      <a:lnTo>
                        <a:pt x="3035" y="1836"/>
                      </a:lnTo>
                      <a:lnTo>
                        <a:pt x="3035" y="1838"/>
                      </a:lnTo>
                      <a:lnTo>
                        <a:pt x="3037" y="1841"/>
                      </a:lnTo>
                      <a:lnTo>
                        <a:pt x="3037" y="1843"/>
                      </a:lnTo>
                      <a:lnTo>
                        <a:pt x="3035" y="1845"/>
                      </a:lnTo>
                      <a:lnTo>
                        <a:pt x="3035" y="1848"/>
                      </a:lnTo>
                      <a:lnTo>
                        <a:pt x="3033" y="1852"/>
                      </a:lnTo>
                      <a:lnTo>
                        <a:pt x="3030" y="1852"/>
                      </a:lnTo>
                      <a:lnTo>
                        <a:pt x="3030" y="1855"/>
                      </a:lnTo>
                      <a:lnTo>
                        <a:pt x="3030" y="1857"/>
                      </a:lnTo>
                      <a:lnTo>
                        <a:pt x="3028" y="1857"/>
                      </a:lnTo>
                      <a:lnTo>
                        <a:pt x="3023" y="1859"/>
                      </a:lnTo>
                      <a:lnTo>
                        <a:pt x="3018" y="1862"/>
                      </a:lnTo>
                      <a:lnTo>
                        <a:pt x="3016" y="1862"/>
                      </a:lnTo>
                      <a:lnTo>
                        <a:pt x="3011" y="1857"/>
                      </a:lnTo>
                      <a:lnTo>
                        <a:pt x="3007" y="1855"/>
                      </a:lnTo>
                      <a:lnTo>
                        <a:pt x="3007" y="1852"/>
                      </a:lnTo>
                      <a:lnTo>
                        <a:pt x="3004" y="1855"/>
                      </a:lnTo>
                      <a:lnTo>
                        <a:pt x="3004" y="1857"/>
                      </a:lnTo>
                      <a:lnTo>
                        <a:pt x="3004" y="1859"/>
                      </a:lnTo>
                      <a:lnTo>
                        <a:pt x="3004" y="1862"/>
                      </a:lnTo>
                      <a:lnTo>
                        <a:pt x="3007" y="1864"/>
                      </a:lnTo>
                      <a:lnTo>
                        <a:pt x="3007" y="1866"/>
                      </a:lnTo>
                      <a:lnTo>
                        <a:pt x="3009" y="1869"/>
                      </a:lnTo>
                      <a:lnTo>
                        <a:pt x="3011" y="1871"/>
                      </a:lnTo>
                      <a:lnTo>
                        <a:pt x="3014" y="1874"/>
                      </a:lnTo>
                      <a:lnTo>
                        <a:pt x="3014" y="1878"/>
                      </a:lnTo>
                      <a:lnTo>
                        <a:pt x="3011" y="1883"/>
                      </a:lnTo>
                      <a:lnTo>
                        <a:pt x="3011" y="1885"/>
                      </a:lnTo>
                      <a:lnTo>
                        <a:pt x="3011" y="1890"/>
                      </a:lnTo>
                      <a:lnTo>
                        <a:pt x="3011" y="1892"/>
                      </a:lnTo>
                      <a:lnTo>
                        <a:pt x="3011" y="1895"/>
                      </a:lnTo>
                      <a:lnTo>
                        <a:pt x="3014" y="1897"/>
                      </a:lnTo>
                      <a:lnTo>
                        <a:pt x="3016" y="1900"/>
                      </a:lnTo>
                      <a:lnTo>
                        <a:pt x="3021" y="1900"/>
                      </a:lnTo>
                      <a:lnTo>
                        <a:pt x="3023" y="1900"/>
                      </a:lnTo>
                      <a:lnTo>
                        <a:pt x="3026" y="1897"/>
                      </a:lnTo>
                      <a:lnTo>
                        <a:pt x="3028" y="1897"/>
                      </a:lnTo>
                      <a:lnTo>
                        <a:pt x="3030" y="1897"/>
                      </a:lnTo>
                      <a:lnTo>
                        <a:pt x="3030" y="1900"/>
                      </a:lnTo>
                      <a:lnTo>
                        <a:pt x="3030" y="1902"/>
                      </a:lnTo>
                      <a:lnTo>
                        <a:pt x="3030" y="1907"/>
                      </a:lnTo>
                      <a:lnTo>
                        <a:pt x="3030" y="1911"/>
                      </a:lnTo>
                      <a:lnTo>
                        <a:pt x="3028" y="1911"/>
                      </a:lnTo>
                      <a:lnTo>
                        <a:pt x="3028" y="1914"/>
                      </a:lnTo>
                      <a:lnTo>
                        <a:pt x="3026" y="1918"/>
                      </a:lnTo>
                      <a:lnTo>
                        <a:pt x="3023" y="1921"/>
                      </a:lnTo>
                      <a:lnTo>
                        <a:pt x="3021" y="1923"/>
                      </a:lnTo>
                      <a:lnTo>
                        <a:pt x="3018" y="1923"/>
                      </a:lnTo>
                      <a:lnTo>
                        <a:pt x="3014" y="1923"/>
                      </a:lnTo>
                      <a:lnTo>
                        <a:pt x="3009" y="1923"/>
                      </a:lnTo>
                      <a:lnTo>
                        <a:pt x="3007" y="1923"/>
                      </a:lnTo>
                      <a:lnTo>
                        <a:pt x="3004" y="1926"/>
                      </a:lnTo>
                      <a:lnTo>
                        <a:pt x="3002" y="1926"/>
                      </a:lnTo>
                      <a:lnTo>
                        <a:pt x="3000" y="1928"/>
                      </a:lnTo>
                      <a:lnTo>
                        <a:pt x="3000" y="1930"/>
                      </a:lnTo>
                      <a:lnTo>
                        <a:pt x="2997" y="1935"/>
                      </a:lnTo>
                      <a:lnTo>
                        <a:pt x="2997" y="1937"/>
                      </a:lnTo>
                      <a:lnTo>
                        <a:pt x="2995" y="1940"/>
                      </a:lnTo>
                      <a:lnTo>
                        <a:pt x="2992" y="1940"/>
                      </a:lnTo>
                      <a:lnTo>
                        <a:pt x="2990" y="1937"/>
                      </a:lnTo>
                      <a:lnTo>
                        <a:pt x="2988" y="1937"/>
                      </a:lnTo>
                      <a:lnTo>
                        <a:pt x="2988" y="1933"/>
                      </a:lnTo>
                      <a:lnTo>
                        <a:pt x="2988" y="1930"/>
                      </a:lnTo>
                      <a:lnTo>
                        <a:pt x="2988" y="1930"/>
                      </a:lnTo>
                      <a:lnTo>
                        <a:pt x="2988" y="1928"/>
                      </a:lnTo>
                      <a:lnTo>
                        <a:pt x="2985" y="1926"/>
                      </a:lnTo>
                      <a:lnTo>
                        <a:pt x="2983" y="1928"/>
                      </a:lnTo>
                      <a:lnTo>
                        <a:pt x="2981" y="1930"/>
                      </a:lnTo>
                      <a:lnTo>
                        <a:pt x="2978" y="1935"/>
                      </a:lnTo>
                      <a:lnTo>
                        <a:pt x="2976" y="1940"/>
                      </a:lnTo>
                      <a:lnTo>
                        <a:pt x="2976" y="1944"/>
                      </a:lnTo>
                      <a:lnTo>
                        <a:pt x="2976" y="1949"/>
                      </a:lnTo>
                      <a:lnTo>
                        <a:pt x="2976" y="1954"/>
                      </a:lnTo>
                      <a:lnTo>
                        <a:pt x="2976" y="1961"/>
                      </a:lnTo>
                      <a:lnTo>
                        <a:pt x="2978" y="1963"/>
                      </a:lnTo>
                      <a:lnTo>
                        <a:pt x="2981" y="1963"/>
                      </a:lnTo>
                      <a:lnTo>
                        <a:pt x="2985" y="1963"/>
                      </a:lnTo>
                      <a:lnTo>
                        <a:pt x="2988" y="1963"/>
                      </a:lnTo>
                      <a:lnTo>
                        <a:pt x="2990" y="1963"/>
                      </a:lnTo>
                      <a:lnTo>
                        <a:pt x="2990" y="1968"/>
                      </a:lnTo>
                      <a:lnTo>
                        <a:pt x="2990" y="1970"/>
                      </a:lnTo>
                      <a:lnTo>
                        <a:pt x="2988" y="1973"/>
                      </a:lnTo>
                      <a:lnTo>
                        <a:pt x="2988" y="1975"/>
                      </a:lnTo>
                      <a:lnTo>
                        <a:pt x="2988" y="1980"/>
                      </a:lnTo>
                      <a:lnTo>
                        <a:pt x="2985" y="1982"/>
                      </a:lnTo>
                      <a:lnTo>
                        <a:pt x="2988" y="1987"/>
                      </a:lnTo>
                      <a:lnTo>
                        <a:pt x="2988" y="1989"/>
                      </a:lnTo>
                      <a:lnTo>
                        <a:pt x="2990" y="1994"/>
                      </a:lnTo>
                      <a:lnTo>
                        <a:pt x="2992" y="1996"/>
                      </a:lnTo>
                      <a:lnTo>
                        <a:pt x="2997" y="1999"/>
                      </a:lnTo>
                      <a:lnTo>
                        <a:pt x="3000" y="2004"/>
                      </a:lnTo>
                      <a:lnTo>
                        <a:pt x="3002" y="2006"/>
                      </a:lnTo>
                      <a:lnTo>
                        <a:pt x="3002" y="2008"/>
                      </a:lnTo>
                      <a:lnTo>
                        <a:pt x="3007" y="2008"/>
                      </a:lnTo>
                      <a:lnTo>
                        <a:pt x="3007" y="2006"/>
                      </a:lnTo>
                      <a:lnTo>
                        <a:pt x="3011" y="2008"/>
                      </a:lnTo>
                      <a:lnTo>
                        <a:pt x="3014" y="2008"/>
                      </a:lnTo>
                      <a:lnTo>
                        <a:pt x="3018" y="2011"/>
                      </a:lnTo>
                      <a:lnTo>
                        <a:pt x="3023" y="2013"/>
                      </a:lnTo>
                      <a:lnTo>
                        <a:pt x="3026" y="2015"/>
                      </a:lnTo>
                      <a:lnTo>
                        <a:pt x="3035" y="2020"/>
                      </a:lnTo>
                      <a:lnTo>
                        <a:pt x="3037" y="2022"/>
                      </a:lnTo>
                      <a:lnTo>
                        <a:pt x="3040" y="2025"/>
                      </a:lnTo>
                      <a:lnTo>
                        <a:pt x="3044" y="2032"/>
                      </a:lnTo>
                      <a:lnTo>
                        <a:pt x="3044" y="2034"/>
                      </a:lnTo>
                      <a:lnTo>
                        <a:pt x="3049" y="2041"/>
                      </a:lnTo>
                      <a:lnTo>
                        <a:pt x="3054" y="2046"/>
                      </a:lnTo>
                      <a:lnTo>
                        <a:pt x="3056" y="2051"/>
                      </a:lnTo>
                      <a:lnTo>
                        <a:pt x="3059" y="2055"/>
                      </a:lnTo>
                      <a:lnTo>
                        <a:pt x="3059" y="2058"/>
                      </a:lnTo>
                      <a:lnTo>
                        <a:pt x="3061" y="2060"/>
                      </a:lnTo>
                      <a:lnTo>
                        <a:pt x="3061" y="2065"/>
                      </a:lnTo>
                      <a:lnTo>
                        <a:pt x="3063" y="2067"/>
                      </a:lnTo>
                      <a:lnTo>
                        <a:pt x="3063" y="2070"/>
                      </a:lnTo>
                      <a:lnTo>
                        <a:pt x="3063" y="2072"/>
                      </a:lnTo>
                      <a:lnTo>
                        <a:pt x="3063" y="2074"/>
                      </a:lnTo>
                      <a:lnTo>
                        <a:pt x="3063" y="2077"/>
                      </a:lnTo>
                      <a:lnTo>
                        <a:pt x="3063" y="2079"/>
                      </a:lnTo>
                      <a:lnTo>
                        <a:pt x="3063" y="2081"/>
                      </a:lnTo>
                      <a:lnTo>
                        <a:pt x="3063" y="2084"/>
                      </a:lnTo>
                      <a:lnTo>
                        <a:pt x="3061" y="2084"/>
                      </a:lnTo>
                      <a:lnTo>
                        <a:pt x="3059" y="2086"/>
                      </a:lnTo>
                      <a:lnTo>
                        <a:pt x="3056" y="2089"/>
                      </a:lnTo>
                      <a:lnTo>
                        <a:pt x="3054" y="2089"/>
                      </a:lnTo>
                      <a:lnTo>
                        <a:pt x="3052" y="2091"/>
                      </a:lnTo>
                      <a:lnTo>
                        <a:pt x="3049" y="2091"/>
                      </a:lnTo>
                      <a:lnTo>
                        <a:pt x="3047" y="2091"/>
                      </a:lnTo>
                      <a:lnTo>
                        <a:pt x="3044" y="2091"/>
                      </a:lnTo>
                      <a:lnTo>
                        <a:pt x="3044" y="2089"/>
                      </a:lnTo>
                      <a:lnTo>
                        <a:pt x="3040" y="2089"/>
                      </a:lnTo>
                      <a:lnTo>
                        <a:pt x="3037" y="2089"/>
                      </a:lnTo>
                      <a:lnTo>
                        <a:pt x="3033" y="2091"/>
                      </a:lnTo>
                      <a:lnTo>
                        <a:pt x="3030" y="2091"/>
                      </a:lnTo>
                      <a:lnTo>
                        <a:pt x="3028" y="2093"/>
                      </a:lnTo>
                      <a:lnTo>
                        <a:pt x="3026" y="2096"/>
                      </a:lnTo>
                      <a:lnTo>
                        <a:pt x="3023" y="2098"/>
                      </a:lnTo>
                      <a:lnTo>
                        <a:pt x="3023" y="2100"/>
                      </a:lnTo>
                      <a:lnTo>
                        <a:pt x="3021" y="2100"/>
                      </a:lnTo>
                      <a:lnTo>
                        <a:pt x="3021" y="2103"/>
                      </a:lnTo>
                      <a:lnTo>
                        <a:pt x="3021" y="2105"/>
                      </a:lnTo>
                      <a:lnTo>
                        <a:pt x="3021" y="2107"/>
                      </a:lnTo>
                      <a:lnTo>
                        <a:pt x="3021" y="2110"/>
                      </a:lnTo>
                      <a:lnTo>
                        <a:pt x="3023" y="2110"/>
                      </a:lnTo>
                      <a:lnTo>
                        <a:pt x="3023" y="2115"/>
                      </a:lnTo>
                      <a:lnTo>
                        <a:pt x="3026" y="2117"/>
                      </a:lnTo>
                      <a:lnTo>
                        <a:pt x="3028" y="2117"/>
                      </a:lnTo>
                      <a:lnTo>
                        <a:pt x="3030" y="2119"/>
                      </a:lnTo>
                      <a:lnTo>
                        <a:pt x="3033" y="2122"/>
                      </a:lnTo>
                      <a:lnTo>
                        <a:pt x="3033" y="2124"/>
                      </a:lnTo>
                      <a:lnTo>
                        <a:pt x="3033" y="2126"/>
                      </a:lnTo>
                      <a:lnTo>
                        <a:pt x="3030" y="2126"/>
                      </a:lnTo>
                      <a:lnTo>
                        <a:pt x="3030" y="2129"/>
                      </a:lnTo>
                      <a:lnTo>
                        <a:pt x="3028" y="2129"/>
                      </a:lnTo>
                      <a:lnTo>
                        <a:pt x="3026" y="2129"/>
                      </a:lnTo>
                      <a:lnTo>
                        <a:pt x="3026" y="2131"/>
                      </a:lnTo>
                      <a:lnTo>
                        <a:pt x="3023" y="2131"/>
                      </a:lnTo>
                      <a:lnTo>
                        <a:pt x="3023" y="2133"/>
                      </a:lnTo>
                      <a:lnTo>
                        <a:pt x="3021" y="2133"/>
                      </a:lnTo>
                      <a:lnTo>
                        <a:pt x="3021" y="2136"/>
                      </a:lnTo>
                      <a:lnTo>
                        <a:pt x="3021" y="2141"/>
                      </a:lnTo>
                      <a:lnTo>
                        <a:pt x="3021" y="2143"/>
                      </a:lnTo>
                      <a:lnTo>
                        <a:pt x="3021" y="2148"/>
                      </a:lnTo>
                      <a:lnTo>
                        <a:pt x="3018" y="2150"/>
                      </a:lnTo>
                      <a:lnTo>
                        <a:pt x="3018" y="2152"/>
                      </a:lnTo>
                      <a:lnTo>
                        <a:pt x="3016" y="2155"/>
                      </a:lnTo>
                      <a:lnTo>
                        <a:pt x="3016" y="2157"/>
                      </a:lnTo>
                      <a:lnTo>
                        <a:pt x="3014" y="2157"/>
                      </a:lnTo>
                      <a:lnTo>
                        <a:pt x="3014" y="2159"/>
                      </a:lnTo>
                      <a:lnTo>
                        <a:pt x="3014" y="2162"/>
                      </a:lnTo>
                      <a:lnTo>
                        <a:pt x="3016" y="2164"/>
                      </a:lnTo>
                      <a:lnTo>
                        <a:pt x="3016" y="2167"/>
                      </a:lnTo>
                      <a:lnTo>
                        <a:pt x="3018" y="2167"/>
                      </a:lnTo>
                      <a:lnTo>
                        <a:pt x="3021" y="2169"/>
                      </a:lnTo>
                      <a:lnTo>
                        <a:pt x="3023" y="2171"/>
                      </a:lnTo>
                      <a:lnTo>
                        <a:pt x="3023" y="2174"/>
                      </a:lnTo>
                      <a:lnTo>
                        <a:pt x="3023" y="2176"/>
                      </a:lnTo>
                      <a:lnTo>
                        <a:pt x="3023" y="2178"/>
                      </a:lnTo>
                      <a:lnTo>
                        <a:pt x="3021" y="2181"/>
                      </a:lnTo>
                      <a:lnTo>
                        <a:pt x="3018" y="2181"/>
                      </a:lnTo>
                      <a:lnTo>
                        <a:pt x="3018" y="2183"/>
                      </a:lnTo>
                      <a:lnTo>
                        <a:pt x="3016" y="2185"/>
                      </a:lnTo>
                      <a:lnTo>
                        <a:pt x="3014" y="2185"/>
                      </a:lnTo>
                      <a:lnTo>
                        <a:pt x="3011" y="2188"/>
                      </a:lnTo>
                      <a:lnTo>
                        <a:pt x="3011" y="2190"/>
                      </a:lnTo>
                      <a:lnTo>
                        <a:pt x="3009" y="2190"/>
                      </a:lnTo>
                      <a:lnTo>
                        <a:pt x="3009" y="2193"/>
                      </a:lnTo>
                      <a:lnTo>
                        <a:pt x="3007" y="2193"/>
                      </a:lnTo>
                      <a:lnTo>
                        <a:pt x="3007" y="2195"/>
                      </a:lnTo>
                      <a:lnTo>
                        <a:pt x="3007" y="2197"/>
                      </a:lnTo>
                      <a:lnTo>
                        <a:pt x="3007" y="2200"/>
                      </a:lnTo>
                      <a:lnTo>
                        <a:pt x="3004" y="2200"/>
                      </a:lnTo>
                      <a:lnTo>
                        <a:pt x="3004" y="2202"/>
                      </a:lnTo>
                      <a:lnTo>
                        <a:pt x="3002" y="2202"/>
                      </a:lnTo>
                      <a:lnTo>
                        <a:pt x="3000" y="2202"/>
                      </a:lnTo>
                      <a:lnTo>
                        <a:pt x="2997" y="2202"/>
                      </a:lnTo>
                      <a:lnTo>
                        <a:pt x="2995" y="2202"/>
                      </a:lnTo>
                      <a:lnTo>
                        <a:pt x="2995" y="2200"/>
                      </a:lnTo>
                      <a:lnTo>
                        <a:pt x="2995" y="2202"/>
                      </a:lnTo>
                      <a:lnTo>
                        <a:pt x="2992" y="2202"/>
                      </a:lnTo>
                      <a:lnTo>
                        <a:pt x="2990" y="2202"/>
                      </a:lnTo>
                      <a:lnTo>
                        <a:pt x="2990" y="2204"/>
                      </a:lnTo>
                      <a:lnTo>
                        <a:pt x="2988" y="2204"/>
                      </a:lnTo>
                      <a:lnTo>
                        <a:pt x="2985" y="2204"/>
                      </a:lnTo>
                      <a:lnTo>
                        <a:pt x="2983" y="2207"/>
                      </a:lnTo>
                      <a:lnTo>
                        <a:pt x="2981" y="2207"/>
                      </a:lnTo>
                      <a:lnTo>
                        <a:pt x="2978" y="2207"/>
                      </a:lnTo>
                      <a:lnTo>
                        <a:pt x="2976" y="2207"/>
                      </a:lnTo>
                      <a:lnTo>
                        <a:pt x="2976" y="2209"/>
                      </a:lnTo>
                      <a:lnTo>
                        <a:pt x="2974" y="2209"/>
                      </a:lnTo>
                      <a:lnTo>
                        <a:pt x="2971" y="2209"/>
                      </a:lnTo>
                      <a:lnTo>
                        <a:pt x="2971" y="2211"/>
                      </a:lnTo>
                      <a:lnTo>
                        <a:pt x="2969" y="2211"/>
                      </a:lnTo>
                      <a:lnTo>
                        <a:pt x="2969" y="2214"/>
                      </a:lnTo>
                      <a:lnTo>
                        <a:pt x="2966" y="2214"/>
                      </a:lnTo>
                      <a:lnTo>
                        <a:pt x="2966" y="2214"/>
                      </a:lnTo>
                      <a:lnTo>
                        <a:pt x="2966" y="2216"/>
                      </a:lnTo>
                      <a:lnTo>
                        <a:pt x="2964" y="2216"/>
                      </a:lnTo>
                      <a:lnTo>
                        <a:pt x="2964" y="2218"/>
                      </a:lnTo>
                      <a:lnTo>
                        <a:pt x="2966" y="2221"/>
                      </a:lnTo>
                      <a:lnTo>
                        <a:pt x="2964" y="2221"/>
                      </a:lnTo>
                      <a:lnTo>
                        <a:pt x="2964" y="2223"/>
                      </a:lnTo>
                      <a:lnTo>
                        <a:pt x="2964" y="2226"/>
                      </a:lnTo>
                      <a:lnTo>
                        <a:pt x="2964" y="2228"/>
                      </a:lnTo>
                      <a:lnTo>
                        <a:pt x="2962" y="2228"/>
                      </a:lnTo>
                      <a:lnTo>
                        <a:pt x="2959" y="2228"/>
                      </a:lnTo>
                      <a:lnTo>
                        <a:pt x="2957" y="2228"/>
                      </a:lnTo>
                      <a:lnTo>
                        <a:pt x="2955" y="2228"/>
                      </a:lnTo>
                      <a:lnTo>
                        <a:pt x="2955" y="2226"/>
                      </a:lnTo>
                      <a:lnTo>
                        <a:pt x="2952" y="2226"/>
                      </a:lnTo>
                      <a:lnTo>
                        <a:pt x="2950" y="2226"/>
                      </a:lnTo>
                      <a:lnTo>
                        <a:pt x="2950" y="2223"/>
                      </a:lnTo>
                      <a:lnTo>
                        <a:pt x="2950" y="2223"/>
                      </a:lnTo>
                      <a:lnTo>
                        <a:pt x="2948" y="2223"/>
                      </a:lnTo>
                      <a:lnTo>
                        <a:pt x="2948" y="2226"/>
                      </a:lnTo>
                      <a:lnTo>
                        <a:pt x="2945" y="2226"/>
                      </a:lnTo>
                      <a:lnTo>
                        <a:pt x="2943" y="2226"/>
                      </a:lnTo>
                      <a:lnTo>
                        <a:pt x="2945" y="2226"/>
                      </a:lnTo>
                      <a:lnTo>
                        <a:pt x="2945" y="2228"/>
                      </a:lnTo>
                      <a:lnTo>
                        <a:pt x="2945" y="2230"/>
                      </a:lnTo>
                      <a:lnTo>
                        <a:pt x="2945" y="2235"/>
                      </a:lnTo>
                      <a:lnTo>
                        <a:pt x="2945" y="2237"/>
                      </a:lnTo>
                      <a:lnTo>
                        <a:pt x="2948" y="2240"/>
                      </a:lnTo>
                      <a:lnTo>
                        <a:pt x="2948" y="2242"/>
                      </a:lnTo>
                      <a:lnTo>
                        <a:pt x="2950" y="2244"/>
                      </a:lnTo>
                      <a:lnTo>
                        <a:pt x="2950" y="2249"/>
                      </a:lnTo>
                      <a:lnTo>
                        <a:pt x="2952" y="2252"/>
                      </a:lnTo>
                      <a:lnTo>
                        <a:pt x="2955" y="2254"/>
                      </a:lnTo>
                      <a:lnTo>
                        <a:pt x="2955" y="2256"/>
                      </a:lnTo>
                      <a:lnTo>
                        <a:pt x="2957" y="2256"/>
                      </a:lnTo>
                      <a:lnTo>
                        <a:pt x="2959" y="2259"/>
                      </a:lnTo>
                      <a:lnTo>
                        <a:pt x="2962" y="2259"/>
                      </a:lnTo>
                      <a:lnTo>
                        <a:pt x="2962" y="2261"/>
                      </a:lnTo>
                      <a:lnTo>
                        <a:pt x="2964" y="2261"/>
                      </a:lnTo>
                      <a:lnTo>
                        <a:pt x="2966" y="2261"/>
                      </a:lnTo>
                      <a:lnTo>
                        <a:pt x="2969" y="2261"/>
                      </a:lnTo>
                      <a:lnTo>
                        <a:pt x="2969" y="2259"/>
                      </a:lnTo>
                      <a:lnTo>
                        <a:pt x="2969" y="2256"/>
                      </a:lnTo>
                      <a:lnTo>
                        <a:pt x="2969" y="2254"/>
                      </a:lnTo>
                      <a:lnTo>
                        <a:pt x="2969" y="2252"/>
                      </a:lnTo>
                      <a:lnTo>
                        <a:pt x="2969" y="2249"/>
                      </a:lnTo>
                      <a:lnTo>
                        <a:pt x="2969" y="2247"/>
                      </a:lnTo>
                      <a:lnTo>
                        <a:pt x="2971" y="2247"/>
                      </a:lnTo>
                      <a:lnTo>
                        <a:pt x="2974" y="2247"/>
                      </a:lnTo>
                      <a:lnTo>
                        <a:pt x="2974" y="2249"/>
                      </a:lnTo>
                      <a:lnTo>
                        <a:pt x="2976" y="2249"/>
                      </a:lnTo>
                      <a:lnTo>
                        <a:pt x="2976" y="2252"/>
                      </a:lnTo>
                      <a:lnTo>
                        <a:pt x="2976" y="2254"/>
                      </a:lnTo>
                      <a:lnTo>
                        <a:pt x="2978" y="2256"/>
                      </a:lnTo>
                      <a:lnTo>
                        <a:pt x="2978" y="2261"/>
                      </a:lnTo>
                      <a:lnTo>
                        <a:pt x="2978" y="2263"/>
                      </a:lnTo>
                      <a:lnTo>
                        <a:pt x="2978" y="2266"/>
                      </a:lnTo>
                      <a:lnTo>
                        <a:pt x="2978" y="2268"/>
                      </a:lnTo>
                      <a:lnTo>
                        <a:pt x="2981" y="2268"/>
                      </a:lnTo>
                      <a:lnTo>
                        <a:pt x="2981" y="2270"/>
                      </a:lnTo>
                      <a:lnTo>
                        <a:pt x="2981" y="2270"/>
                      </a:lnTo>
                      <a:lnTo>
                        <a:pt x="2981" y="2273"/>
                      </a:lnTo>
                      <a:lnTo>
                        <a:pt x="2981" y="2275"/>
                      </a:lnTo>
                      <a:lnTo>
                        <a:pt x="2983" y="2278"/>
                      </a:lnTo>
                      <a:lnTo>
                        <a:pt x="2983" y="2280"/>
                      </a:lnTo>
                      <a:lnTo>
                        <a:pt x="2985" y="2280"/>
                      </a:lnTo>
                      <a:lnTo>
                        <a:pt x="2985" y="2282"/>
                      </a:lnTo>
                      <a:lnTo>
                        <a:pt x="2985" y="2285"/>
                      </a:lnTo>
                      <a:lnTo>
                        <a:pt x="2988" y="2285"/>
                      </a:lnTo>
                      <a:lnTo>
                        <a:pt x="2988" y="2287"/>
                      </a:lnTo>
                      <a:lnTo>
                        <a:pt x="2988" y="2289"/>
                      </a:lnTo>
                      <a:lnTo>
                        <a:pt x="2990" y="2289"/>
                      </a:lnTo>
                      <a:lnTo>
                        <a:pt x="2990" y="2292"/>
                      </a:lnTo>
                      <a:lnTo>
                        <a:pt x="2992" y="2294"/>
                      </a:lnTo>
                      <a:lnTo>
                        <a:pt x="2992" y="2296"/>
                      </a:lnTo>
                      <a:lnTo>
                        <a:pt x="2992" y="2299"/>
                      </a:lnTo>
                      <a:lnTo>
                        <a:pt x="2995" y="2299"/>
                      </a:lnTo>
                      <a:lnTo>
                        <a:pt x="2995" y="2301"/>
                      </a:lnTo>
                      <a:lnTo>
                        <a:pt x="2995" y="2304"/>
                      </a:lnTo>
                      <a:lnTo>
                        <a:pt x="2992" y="2304"/>
                      </a:lnTo>
                      <a:lnTo>
                        <a:pt x="2992" y="2306"/>
                      </a:lnTo>
                      <a:lnTo>
                        <a:pt x="2992" y="2308"/>
                      </a:lnTo>
                      <a:lnTo>
                        <a:pt x="2992" y="2311"/>
                      </a:lnTo>
                      <a:lnTo>
                        <a:pt x="2992" y="2313"/>
                      </a:lnTo>
                      <a:lnTo>
                        <a:pt x="2992" y="2315"/>
                      </a:lnTo>
                      <a:lnTo>
                        <a:pt x="2992" y="2318"/>
                      </a:lnTo>
                      <a:lnTo>
                        <a:pt x="2992" y="2320"/>
                      </a:lnTo>
                      <a:lnTo>
                        <a:pt x="2990" y="2320"/>
                      </a:lnTo>
                      <a:lnTo>
                        <a:pt x="2988" y="2320"/>
                      </a:lnTo>
                      <a:lnTo>
                        <a:pt x="2985" y="2320"/>
                      </a:lnTo>
                      <a:lnTo>
                        <a:pt x="2983" y="2320"/>
                      </a:lnTo>
                      <a:lnTo>
                        <a:pt x="2981" y="2320"/>
                      </a:lnTo>
                      <a:lnTo>
                        <a:pt x="2978" y="2318"/>
                      </a:lnTo>
                      <a:lnTo>
                        <a:pt x="2976" y="2318"/>
                      </a:lnTo>
                      <a:lnTo>
                        <a:pt x="2974" y="2315"/>
                      </a:lnTo>
                      <a:lnTo>
                        <a:pt x="2971" y="2315"/>
                      </a:lnTo>
                      <a:lnTo>
                        <a:pt x="2969" y="2315"/>
                      </a:lnTo>
                      <a:lnTo>
                        <a:pt x="2969" y="2318"/>
                      </a:lnTo>
                      <a:lnTo>
                        <a:pt x="2969" y="2320"/>
                      </a:lnTo>
                      <a:lnTo>
                        <a:pt x="2969" y="2322"/>
                      </a:lnTo>
                      <a:lnTo>
                        <a:pt x="2971" y="2325"/>
                      </a:lnTo>
                      <a:lnTo>
                        <a:pt x="2974" y="2327"/>
                      </a:lnTo>
                      <a:lnTo>
                        <a:pt x="2976" y="2327"/>
                      </a:lnTo>
                      <a:lnTo>
                        <a:pt x="2976" y="2330"/>
                      </a:lnTo>
                      <a:lnTo>
                        <a:pt x="2981" y="2330"/>
                      </a:lnTo>
                      <a:lnTo>
                        <a:pt x="2983" y="2332"/>
                      </a:lnTo>
                      <a:lnTo>
                        <a:pt x="2985" y="2332"/>
                      </a:lnTo>
                      <a:lnTo>
                        <a:pt x="2988" y="2330"/>
                      </a:lnTo>
                      <a:lnTo>
                        <a:pt x="2990" y="2330"/>
                      </a:lnTo>
                      <a:lnTo>
                        <a:pt x="2992" y="2330"/>
                      </a:lnTo>
                      <a:lnTo>
                        <a:pt x="2995" y="2327"/>
                      </a:lnTo>
                      <a:lnTo>
                        <a:pt x="2995" y="2330"/>
                      </a:lnTo>
                      <a:lnTo>
                        <a:pt x="2997" y="2332"/>
                      </a:lnTo>
                      <a:lnTo>
                        <a:pt x="2997" y="2334"/>
                      </a:lnTo>
                      <a:lnTo>
                        <a:pt x="3000" y="2334"/>
                      </a:lnTo>
                      <a:lnTo>
                        <a:pt x="3000" y="2337"/>
                      </a:lnTo>
                      <a:lnTo>
                        <a:pt x="2997" y="2337"/>
                      </a:lnTo>
                      <a:lnTo>
                        <a:pt x="2997" y="2339"/>
                      </a:lnTo>
                      <a:lnTo>
                        <a:pt x="2997" y="2341"/>
                      </a:lnTo>
                      <a:lnTo>
                        <a:pt x="2997" y="2344"/>
                      </a:lnTo>
                      <a:lnTo>
                        <a:pt x="2995" y="2344"/>
                      </a:lnTo>
                      <a:lnTo>
                        <a:pt x="2995" y="2346"/>
                      </a:lnTo>
                      <a:lnTo>
                        <a:pt x="2992" y="2346"/>
                      </a:lnTo>
                      <a:lnTo>
                        <a:pt x="2992" y="2348"/>
                      </a:lnTo>
                      <a:lnTo>
                        <a:pt x="2990" y="2348"/>
                      </a:lnTo>
                      <a:lnTo>
                        <a:pt x="2990" y="2351"/>
                      </a:lnTo>
                      <a:lnTo>
                        <a:pt x="2990" y="2353"/>
                      </a:lnTo>
                      <a:lnTo>
                        <a:pt x="2990" y="2356"/>
                      </a:lnTo>
                      <a:lnTo>
                        <a:pt x="2992" y="2356"/>
                      </a:lnTo>
                      <a:lnTo>
                        <a:pt x="2992" y="2358"/>
                      </a:lnTo>
                      <a:lnTo>
                        <a:pt x="2995" y="2358"/>
                      </a:lnTo>
                      <a:lnTo>
                        <a:pt x="2997" y="2358"/>
                      </a:lnTo>
                      <a:lnTo>
                        <a:pt x="3000" y="2358"/>
                      </a:lnTo>
                      <a:lnTo>
                        <a:pt x="3000" y="2360"/>
                      </a:lnTo>
                      <a:lnTo>
                        <a:pt x="3002" y="2363"/>
                      </a:lnTo>
                      <a:lnTo>
                        <a:pt x="3004" y="2365"/>
                      </a:lnTo>
                      <a:lnTo>
                        <a:pt x="3004" y="2367"/>
                      </a:lnTo>
                      <a:lnTo>
                        <a:pt x="3004" y="2370"/>
                      </a:lnTo>
                      <a:lnTo>
                        <a:pt x="3007" y="2370"/>
                      </a:lnTo>
                      <a:lnTo>
                        <a:pt x="3007" y="2372"/>
                      </a:lnTo>
                      <a:lnTo>
                        <a:pt x="3007" y="2374"/>
                      </a:lnTo>
                      <a:lnTo>
                        <a:pt x="3007" y="2377"/>
                      </a:lnTo>
                      <a:lnTo>
                        <a:pt x="3007" y="2379"/>
                      </a:lnTo>
                      <a:lnTo>
                        <a:pt x="3007" y="2382"/>
                      </a:lnTo>
                      <a:lnTo>
                        <a:pt x="3007" y="2384"/>
                      </a:lnTo>
                      <a:lnTo>
                        <a:pt x="3007" y="2384"/>
                      </a:lnTo>
                      <a:lnTo>
                        <a:pt x="3007" y="2386"/>
                      </a:lnTo>
                      <a:lnTo>
                        <a:pt x="3004" y="2386"/>
                      </a:lnTo>
                      <a:lnTo>
                        <a:pt x="3004" y="2391"/>
                      </a:lnTo>
                      <a:lnTo>
                        <a:pt x="3007" y="2391"/>
                      </a:lnTo>
                      <a:lnTo>
                        <a:pt x="3007" y="2393"/>
                      </a:lnTo>
                      <a:lnTo>
                        <a:pt x="3007" y="2396"/>
                      </a:lnTo>
                      <a:lnTo>
                        <a:pt x="3007" y="2398"/>
                      </a:lnTo>
                      <a:lnTo>
                        <a:pt x="3007" y="2400"/>
                      </a:lnTo>
                      <a:lnTo>
                        <a:pt x="3009" y="2403"/>
                      </a:lnTo>
                      <a:lnTo>
                        <a:pt x="3011" y="2403"/>
                      </a:lnTo>
                      <a:lnTo>
                        <a:pt x="3014" y="2403"/>
                      </a:lnTo>
                      <a:lnTo>
                        <a:pt x="3014" y="2405"/>
                      </a:lnTo>
                      <a:lnTo>
                        <a:pt x="3016" y="2405"/>
                      </a:lnTo>
                      <a:lnTo>
                        <a:pt x="3018" y="2407"/>
                      </a:lnTo>
                      <a:lnTo>
                        <a:pt x="3021" y="2407"/>
                      </a:lnTo>
                      <a:lnTo>
                        <a:pt x="3021" y="2410"/>
                      </a:lnTo>
                      <a:lnTo>
                        <a:pt x="3023" y="2410"/>
                      </a:lnTo>
                      <a:lnTo>
                        <a:pt x="3026" y="2410"/>
                      </a:lnTo>
                      <a:lnTo>
                        <a:pt x="3028" y="2410"/>
                      </a:lnTo>
                      <a:lnTo>
                        <a:pt x="3030" y="2410"/>
                      </a:lnTo>
                      <a:lnTo>
                        <a:pt x="3033" y="2410"/>
                      </a:lnTo>
                      <a:lnTo>
                        <a:pt x="3035" y="2410"/>
                      </a:lnTo>
                      <a:lnTo>
                        <a:pt x="3037" y="2410"/>
                      </a:lnTo>
                      <a:lnTo>
                        <a:pt x="3040" y="2410"/>
                      </a:lnTo>
                      <a:lnTo>
                        <a:pt x="3042" y="2410"/>
                      </a:lnTo>
                      <a:lnTo>
                        <a:pt x="3042" y="2412"/>
                      </a:lnTo>
                      <a:lnTo>
                        <a:pt x="3044" y="2412"/>
                      </a:lnTo>
                      <a:lnTo>
                        <a:pt x="3044" y="2415"/>
                      </a:lnTo>
                      <a:lnTo>
                        <a:pt x="3044" y="2417"/>
                      </a:lnTo>
                      <a:lnTo>
                        <a:pt x="3044" y="2419"/>
                      </a:lnTo>
                      <a:lnTo>
                        <a:pt x="3047" y="2419"/>
                      </a:lnTo>
                      <a:lnTo>
                        <a:pt x="3047" y="2422"/>
                      </a:lnTo>
                      <a:lnTo>
                        <a:pt x="3047" y="2424"/>
                      </a:lnTo>
                      <a:lnTo>
                        <a:pt x="3047" y="2426"/>
                      </a:lnTo>
                      <a:lnTo>
                        <a:pt x="3047" y="2429"/>
                      </a:lnTo>
                      <a:lnTo>
                        <a:pt x="3049" y="2429"/>
                      </a:lnTo>
                      <a:lnTo>
                        <a:pt x="3049" y="2431"/>
                      </a:lnTo>
                      <a:lnTo>
                        <a:pt x="3049" y="2433"/>
                      </a:lnTo>
                      <a:lnTo>
                        <a:pt x="3049" y="2436"/>
                      </a:lnTo>
                      <a:lnTo>
                        <a:pt x="3049" y="2438"/>
                      </a:lnTo>
                      <a:lnTo>
                        <a:pt x="3052" y="2438"/>
                      </a:lnTo>
                      <a:lnTo>
                        <a:pt x="3052" y="2441"/>
                      </a:lnTo>
                      <a:lnTo>
                        <a:pt x="3054" y="2441"/>
                      </a:lnTo>
                      <a:lnTo>
                        <a:pt x="3054" y="2441"/>
                      </a:lnTo>
                      <a:lnTo>
                        <a:pt x="3056" y="2441"/>
                      </a:lnTo>
                      <a:lnTo>
                        <a:pt x="3059" y="2441"/>
                      </a:lnTo>
                      <a:lnTo>
                        <a:pt x="3059" y="2443"/>
                      </a:lnTo>
                      <a:lnTo>
                        <a:pt x="3061" y="2443"/>
                      </a:lnTo>
                      <a:lnTo>
                        <a:pt x="3063" y="2443"/>
                      </a:lnTo>
                      <a:lnTo>
                        <a:pt x="3063" y="2445"/>
                      </a:lnTo>
                      <a:lnTo>
                        <a:pt x="3066" y="2445"/>
                      </a:lnTo>
                      <a:lnTo>
                        <a:pt x="3070" y="2445"/>
                      </a:lnTo>
                      <a:lnTo>
                        <a:pt x="3073" y="2445"/>
                      </a:lnTo>
                      <a:lnTo>
                        <a:pt x="3075" y="2443"/>
                      </a:lnTo>
                      <a:lnTo>
                        <a:pt x="3078" y="2443"/>
                      </a:lnTo>
                      <a:lnTo>
                        <a:pt x="3080" y="2443"/>
                      </a:lnTo>
                      <a:lnTo>
                        <a:pt x="3082" y="2443"/>
                      </a:lnTo>
                      <a:lnTo>
                        <a:pt x="3085" y="2443"/>
                      </a:lnTo>
                      <a:lnTo>
                        <a:pt x="3087" y="2443"/>
                      </a:lnTo>
                      <a:lnTo>
                        <a:pt x="3089" y="2445"/>
                      </a:lnTo>
                      <a:lnTo>
                        <a:pt x="3089" y="2448"/>
                      </a:lnTo>
                      <a:lnTo>
                        <a:pt x="3089" y="2450"/>
                      </a:lnTo>
                      <a:lnTo>
                        <a:pt x="3089" y="2452"/>
                      </a:lnTo>
                      <a:lnTo>
                        <a:pt x="3089" y="2455"/>
                      </a:lnTo>
                      <a:lnTo>
                        <a:pt x="3087" y="2455"/>
                      </a:lnTo>
                      <a:lnTo>
                        <a:pt x="3087" y="2457"/>
                      </a:lnTo>
                      <a:lnTo>
                        <a:pt x="3087" y="2459"/>
                      </a:lnTo>
                      <a:lnTo>
                        <a:pt x="3087" y="2462"/>
                      </a:lnTo>
                      <a:lnTo>
                        <a:pt x="3085" y="2462"/>
                      </a:lnTo>
                      <a:lnTo>
                        <a:pt x="3085" y="2464"/>
                      </a:lnTo>
                      <a:lnTo>
                        <a:pt x="3085" y="2467"/>
                      </a:lnTo>
                      <a:lnTo>
                        <a:pt x="3085" y="2469"/>
                      </a:lnTo>
                      <a:lnTo>
                        <a:pt x="3085" y="2471"/>
                      </a:lnTo>
                      <a:lnTo>
                        <a:pt x="3085" y="2474"/>
                      </a:lnTo>
                      <a:lnTo>
                        <a:pt x="3085" y="2476"/>
                      </a:lnTo>
                      <a:lnTo>
                        <a:pt x="3087" y="2478"/>
                      </a:lnTo>
                      <a:lnTo>
                        <a:pt x="3087" y="2481"/>
                      </a:lnTo>
                      <a:lnTo>
                        <a:pt x="3087" y="2483"/>
                      </a:lnTo>
                      <a:lnTo>
                        <a:pt x="3089" y="2483"/>
                      </a:lnTo>
                      <a:lnTo>
                        <a:pt x="3092" y="2485"/>
                      </a:lnTo>
                      <a:lnTo>
                        <a:pt x="3094" y="2485"/>
                      </a:lnTo>
                      <a:lnTo>
                        <a:pt x="3094" y="2488"/>
                      </a:lnTo>
                      <a:lnTo>
                        <a:pt x="3096" y="2488"/>
                      </a:lnTo>
                      <a:lnTo>
                        <a:pt x="3096" y="2490"/>
                      </a:lnTo>
                      <a:lnTo>
                        <a:pt x="3099" y="2490"/>
                      </a:lnTo>
                      <a:lnTo>
                        <a:pt x="3101" y="2493"/>
                      </a:lnTo>
                      <a:lnTo>
                        <a:pt x="3103" y="2493"/>
                      </a:lnTo>
                      <a:lnTo>
                        <a:pt x="3103" y="2495"/>
                      </a:lnTo>
                      <a:lnTo>
                        <a:pt x="3106" y="2495"/>
                      </a:lnTo>
                      <a:lnTo>
                        <a:pt x="3108" y="2497"/>
                      </a:lnTo>
                      <a:lnTo>
                        <a:pt x="3111" y="2497"/>
                      </a:lnTo>
                      <a:lnTo>
                        <a:pt x="3111" y="2497"/>
                      </a:lnTo>
                      <a:lnTo>
                        <a:pt x="3113" y="2497"/>
                      </a:lnTo>
                      <a:lnTo>
                        <a:pt x="3115" y="2497"/>
                      </a:lnTo>
                      <a:lnTo>
                        <a:pt x="3115" y="2500"/>
                      </a:lnTo>
                      <a:lnTo>
                        <a:pt x="3118" y="2500"/>
                      </a:lnTo>
                      <a:lnTo>
                        <a:pt x="3118" y="2502"/>
                      </a:lnTo>
                      <a:lnTo>
                        <a:pt x="3120" y="2502"/>
                      </a:lnTo>
                      <a:lnTo>
                        <a:pt x="3120" y="2504"/>
                      </a:lnTo>
                      <a:lnTo>
                        <a:pt x="3120" y="2504"/>
                      </a:lnTo>
                      <a:lnTo>
                        <a:pt x="3120" y="2507"/>
                      </a:lnTo>
                      <a:lnTo>
                        <a:pt x="3122" y="2507"/>
                      </a:lnTo>
                      <a:lnTo>
                        <a:pt x="3122" y="2509"/>
                      </a:lnTo>
                      <a:lnTo>
                        <a:pt x="3122" y="2511"/>
                      </a:lnTo>
                      <a:lnTo>
                        <a:pt x="3122" y="2514"/>
                      </a:lnTo>
                      <a:lnTo>
                        <a:pt x="3122" y="2516"/>
                      </a:lnTo>
                      <a:lnTo>
                        <a:pt x="3122" y="2519"/>
                      </a:lnTo>
                      <a:lnTo>
                        <a:pt x="3122" y="2521"/>
                      </a:lnTo>
                      <a:lnTo>
                        <a:pt x="3120" y="2521"/>
                      </a:lnTo>
                      <a:lnTo>
                        <a:pt x="3120" y="2523"/>
                      </a:lnTo>
                      <a:lnTo>
                        <a:pt x="3120" y="2526"/>
                      </a:lnTo>
                      <a:lnTo>
                        <a:pt x="3120" y="2528"/>
                      </a:lnTo>
                      <a:lnTo>
                        <a:pt x="3120" y="2530"/>
                      </a:lnTo>
                      <a:lnTo>
                        <a:pt x="3122" y="2530"/>
                      </a:lnTo>
                      <a:lnTo>
                        <a:pt x="3122" y="2533"/>
                      </a:lnTo>
                      <a:lnTo>
                        <a:pt x="3125" y="2533"/>
                      </a:lnTo>
                      <a:lnTo>
                        <a:pt x="3125" y="2535"/>
                      </a:lnTo>
                      <a:lnTo>
                        <a:pt x="3127" y="2535"/>
                      </a:lnTo>
                      <a:lnTo>
                        <a:pt x="3129" y="2535"/>
                      </a:lnTo>
                      <a:lnTo>
                        <a:pt x="3132" y="2535"/>
                      </a:lnTo>
                      <a:lnTo>
                        <a:pt x="3134" y="2535"/>
                      </a:lnTo>
                      <a:lnTo>
                        <a:pt x="3134" y="2537"/>
                      </a:lnTo>
                      <a:lnTo>
                        <a:pt x="3137" y="2537"/>
                      </a:lnTo>
                      <a:lnTo>
                        <a:pt x="3139" y="2537"/>
                      </a:lnTo>
                      <a:lnTo>
                        <a:pt x="3141" y="2537"/>
                      </a:lnTo>
                      <a:lnTo>
                        <a:pt x="3141" y="2540"/>
                      </a:lnTo>
                      <a:lnTo>
                        <a:pt x="3144" y="2540"/>
                      </a:lnTo>
                      <a:lnTo>
                        <a:pt x="3144" y="2542"/>
                      </a:lnTo>
                      <a:lnTo>
                        <a:pt x="3144" y="2545"/>
                      </a:lnTo>
                      <a:lnTo>
                        <a:pt x="3144" y="2547"/>
                      </a:lnTo>
                      <a:lnTo>
                        <a:pt x="3146" y="2547"/>
                      </a:lnTo>
                      <a:lnTo>
                        <a:pt x="3146" y="2549"/>
                      </a:lnTo>
                      <a:lnTo>
                        <a:pt x="3146" y="2552"/>
                      </a:lnTo>
                      <a:lnTo>
                        <a:pt x="3146" y="2554"/>
                      </a:lnTo>
                      <a:lnTo>
                        <a:pt x="3146" y="2554"/>
                      </a:lnTo>
                      <a:lnTo>
                        <a:pt x="3146" y="2556"/>
                      </a:lnTo>
                      <a:lnTo>
                        <a:pt x="3146" y="2559"/>
                      </a:lnTo>
                      <a:lnTo>
                        <a:pt x="3144" y="2559"/>
                      </a:lnTo>
                      <a:lnTo>
                        <a:pt x="3144" y="2561"/>
                      </a:lnTo>
                      <a:lnTo>
                        <a:pt x="3144" y="2563"/>
                      </a:lnTo>
                      <a:lnTo>
                        <a:pt x="3141" y="2563"/>
                      </a:lnTo>
                      <a:lnTo>
                        <a:pt x="3139" y="2563"/>
                      </a:lnTo>
                      <a:lnTo>
                        <a:pt x="3139" y="2566"/>
                      </a:lnTo>
                      <a:lnTo>
                        <a:pt x="3137" y="2566"/>
                      </a:lnTo>
                      <a:lnTo>
                        <a:pt x="3134" y="2566"/>
                      </a:lnTo>
                      <a:lnTo>
                        <a:pt x="3134" y="2563"/>
                      </a:lnTo>
                      <a:lnTo>
                        <a:pt x="3132" y="2563"/>
                      </a:lnTo>
                      <a:lnTo>
                        <a:pt x="3129" y="2563"/>
                      </a:lnTo>
                      <a:lnTo>
                        <a:pt x="3127" y="2561"/>
                      </a:lnTo>
                      <a:lnTo>
                        <a:pt x="3125" y="2561"/>
                      </a:lnTo>
                      <a:lnTo>
                        <a:pt x="3122" y="2561"/>
                      </a:lnTo>
                      <a:lnTo>
                        <a:pt x="3120" y="2561"/>
                      </a:lnTo>
                      <a:lnTo>
                        <a:pt x="3120" y="2563"/>
                      </a:lnTo>
                      <a:lnTo>
                        <a:pt x="3120" y="2566"/>
                      </a:lnTo>
                      <a:lnTo>
                        <a:pt x="3120" y="2568"/>
                      </a:lnTo>
                      <a:lnTo>
                        <a:pt x="3120" y="2570"/>
                      </a:lnTo>
                      <a:lnTo>
                        <a:pt x="3120" y="2570"/>
                      </a:lnTo>
                      <a:lnTo>
                        <a:pt x="3120" y="2573"/>
                      </a:lnTo>
                      <a:lnTo>
                        <a:pt x="3115" y="2578"/>
                      </a:lnTo>
                      <a:lnTo>
                        <a:pt x="3113" y="2580"/>
                      </a:lnTo>
                      <a:lnTo>
                        <a:pt x="3108" y="2582"/>
                      </a:lnTo>
                      <a:lnTo>
                        <a:pt x="3108" y="2585"/>
                      </a:lnTo>
                      <a:lnTo>
                        <a:pt x="3106" y="2585"/>
                      </a:lnTo>
                      <a:lnTo>
                        <a:pt x="3106" y="2587"/>
                      </a:lnTo>
                      <a:lnTo>
                        <a:pt x="3106" y="2589"/>
                      </a:lnTo>
                      <a:lnTo>
                        <a:pt x="3106" y="2592"/>
                      </a:lnTo>
                      <a:lnTo>
                        <a:pt x="3106" y="2594"/>
                      </a:lnTo>
                      <a:lnTo>
                        <a:pt x="3108" y="2596"/>
                      </a:lnTo>
                      <a:lnTo>
                        <a:pt x="3111" y="2601"/>
                      </a:lnTo>
                      <a:lnTo>
                        <a:pt x="3113" y="2604"/>
                      </a:lnTo>
                      <a:lnTo>
                        <a:pt x="3115" y="2606"/>
                      </a:lnTo>
                      <a:lnTo>
                        <a:pt x="3115" y="2608"/>
                      </a:lnTo>
                      <a:lnTo>
                        <a:pt x="3118" y="2608"/>
                      </a:lnTo>
                      <a:lnTo>
                        <a:pt x="3118" y="2611"/>
                      </a:lnTo>
                      <a:lnTo>
                        <a:pt x="3118" y="2611"/>
                      </a:lnTo>
                      <a:lnTo>
                        <a:pt x="3118" y="2615"/>
                      </a:lnTo>
                      <a:lnTo>
                        <a:pt x="3115" y="2627"/>
                      </a:lnTo>
                      <a:lnTo>
                        <a:pt x="3113" y="2634"/>
                      </a:lnTo>
                      <a:lnTo>
                        <a:pt x="3111" y="2637"/>
                      </a:lnTo>
                      <a:lnTo>
                        <a:pt x="3106" y="2639"/>
                      </a:lnTo>
                      <a:lnTo>
                        <a:pt x="3103" y="2641"/>
                      </a:lnTo>
                      <a:lnTo>
                        <a:pt x="3103" y="2644"/>
                      </a:lnTo>
                      <a:lnTo>
                        <a:pt x="3103" y="2646"/>
                      </a:lnTo>
                      <a:lnTo>
                        <a:pt x="3106" y="2648"/>
                      </a:lnTo>
                      <a:lnTo>
                        <a:pt x="3108" y="2653"/>
                      </a:lnTo>
                      <a:lnTo>
                        <a:pt x="3111" y="2653"/>
                      </a:lnTo>
                      <a:lnTo>
                        <a:pt x="3113" y="2656"/>
                      </a:lnTo>
                      <a:lnTo>
                        <a:pt x="3115" y="2656"/>
                      </a:lnTo>
                      <a:lnTo>
                        <a:pt x="3120" y="2658"/>
                      </a:lnTo>
                      <a:lnTo>
                        <a:pt x="3122" y="2660"/>
                      </a:lnTo>
                      <a:lnTo>
                        <a:pt x="3125" y="2663"/>
                      </a:lnTo>
                      <a:lnTo>
                        <a:pt x="3125" y="2665"/>
                      </a:lnTo>
                      <a:lnTo>
                        <a:pt x="3127" y="2667"/>
                      </a:lnTo>
                      <a:lnTo>
                        <a:pt x="3129" y="2672"/>
                      </a:lnTo>
                      <a:lnTo>
                        <a:pt x="3129" y="2679"/>
                      </a:lnTo>
                      <a:lnTo>
                        <a:pt x="3129" y="2682"/>
                      </a:lnTo>
                      <a:lnTo>
                        <a:pt x="3129" y="2686"/>
                      </a:lnTo>
                      <a:lnTo>
                        <a:pt x="3127" y="2689"/>
                      </a:lnTo>
                      <a:lnTo>
                        <a:pt x="3127" y="2691"/>
                      </a:lnTo>
                      <a:lnTo>
                        <a:pt x="3125" y="2693"/>
                      </a:lnTo>
                      <a:lnTo>
                        <a:pt x="3122" y="2693"/>
                      </a:lnTo>
                      <a:lnTo>
                        <a:pt x="3120" y="2693"/>
                      </a:lnTo>
                      <a:lnTo>
                        <a:pt x="3120" y="2696"/>
                      </a:lnTo>
                      <a:lnTo>
                        <a:pt x="3120" y="2696"/>
                      </a:lnTo>
                      <a:lnTo>
                        <a:pt x="3118" y="2693"/>
                      </a:lnTo>
                      <a:lnTo>
                        <a:pt x="3115" y="2693"/>
                      </a:lnTo>
                      <a:lnTo>
                        <a:pt x="3115" y="2691"/>
                      </a:lnTo>
                      <a:lnTo>
                        <a:pt x="3113" y="2691"/>
                      </a:lnTo>
                      <a:lnTo>
                        <a:pt x="3111" y="2686"/>
                      </a:lnTo>
                      <a:lnTo>
                        <a:pt x="3108" y="2684"/>
                      </a:lnTo>
                      <a:lnTo>
                        <a:pt x="3108" y="2682"/>
                      </a:lnTo>
                      <a:lnTo>
                        <a:pt x="3106" y="2682"/>
                      </a:lnTo>
                      <a:lnTo>
                        <a:pt x="3103" y="2682"/>
                      </a:lnTo>
                      <a:lnTo>
                        <a:pt x="3101" y="2684"/>
                      </a:lnTo>
                      <a:lnTo>
                        <a:pt x="3101" y="2686"/>
                      </a:lnTo>
                      <a:lnTo>
                        <a:pt x="3101" y="2696"/>
                      </a:lnTo>
                      <a:lnTo>
                        <a:pt x="3101" y="2700"/>
                      </a:lnTo>
                      <a:lnTo>
                        <a:pt x="3101" y="2705"/>
                      </a:lnTo>
                      <a:lnTo>
                        <a:pt x="3099" y="2708"/>
                      </a:lnTo>
                      <a:lnTo>
                        <a:pt x="3099" y="2710"/>
                      </a:lnTo>
                      <a:lnTo>
                        <a:pt x="3099" y="2715"/>
                      </a:lnTo>
                      <a:lnTo>
                        <a:pt x="3092" y="2722"/>
                      </a:lnTo>
                      <a:lnTo>
                        <a:pt x="3089" y="2724"/>
                      </a:lnTo>
                      <a:lnTo>
                        <a:pt x="3087" y="2724"/>
                      </a:lnTo>
                      <a:lnTo>
                        <a:pt x="3082" y="2724"/>
                      </a:lnTo>
                      <a:lnTo>
                        <a:pt x="3080" y="2724"/>
                      </a:lnTo>
                      <a:lnTo>
                        <a:pt x="3078" y="2724"/>
                      </a:lnTo>
                      <a:lnTo>
                        <a:pt x="3075" y="2724"/>
                      </a:lnTo>
                      <a:lnTo>
                        <a:pt x="3073" y="2724"/>
                      </a:lnTo>
                      <a:lnTo>
                        <a:pt x="3073" y="2724"/>
                      </a:lnTo>
                      <a:lnTo>
                        <a:pt x="3070" y="2724"/>
                      </a:lnTo>
                      <a:lnTo>
                        <a:pt x="3070" y="2726"/>
                      </a:lnTo>
                      <a:lnTo>
                        <a:pt x="3070" y="2729"/>
                      </a:lnTo>
                      <a:lnTo>
                        <a:pt x="3070" y="2731"/>
                      </a:lnTo>
                      <a:lnTo>
                        <a:pt x="3070" y="2734"/>
                      </a:lnTo>
                      <a:lnTo>
                        <a:pt x="3075" y="2748"/>
                      </a:lnTo>
                      <a:lnTo>
                        <a:pt x="3075" y="2750"/>
                      </a:lnTo>
                      <a:lnTo>
                        <a:pt x="3075" y="2752"/>
                      </a:lnTo>
                      <a:lnTo>
                        <a:pt x="3078" y="2755"/>
                      </a:lnTo>
                      <a:lnTo>
                        <a:pt x="3078" y="2757"/>
                      </a:lnTo>
                      <a:lnTo>
                        <a:pt x="3080" y="2759"/>
                      </a:lnTo>
                      <a:lnTo>
                        <a:pt x="3080" y="2762"/>
                      </a:lnTo>
                      <a:lnTo>
                        <a:pt x="3082" y="2767"/>
                      </a:lnTo>
                      <a:lnTo>
                        <a:pt x="3085" y="2769"/>
                      </a:lnTo>
                      <a:lnTo>
                        <a:pt x="3085" y="2771"/>
                      </a:lnTo>
                      <a:lnTo>
                        <a:pt x="3087" y="2774"/>
                      </a:lnTo>
                      <a:lnTo>
                        <a:pt x="3087" y="2776"/>
                      </a:lnTo>
                      <a:lnTo>
                        <a:pt x="3089" y="2781"/>
                      </a:lnTo>
                      <a:lnTo>
                        <a:pt x="3089" y="2781"/>
                      </a:lnTo>
                      <a:lnTo>
                        <a:pt x="3089" y="2783"/>
                      </a:lnTo>
                      <a:lnTo>
                        <a:pt x="3089" y="2788"/>
                      </a:lnTo>
                      <a:lnTo>
                        <a:pt x="3089" y="2793"/>
                      </a:lnTo>
                      <a:lnTo>
                        <a:pt x="3087" y="2802"/>
                      </a:lnTo>
                      <a:lnTo>
                        <a:pt x="3087" y="2807"/>
                      </a:lnTo>
                      <a:lnTo>
                        <a:pt x="3085" y="2811"/>
                      </a:lnTo>
                      <a:lnTo>
                        <a:pt x="3082" y="2814"/>
                      </a:lnTo>
                      <a:lnTo>
                        <a:pt x="3082" y="2816"/>
                      </a:lnTo>
                      <a:lnTo>
                        <a:pt x="3082" y="2819"/>
                      </a:lnTo>
                      <a:lnTo>
                        <a:pt x="3082" y="2821"/>
                      </a:lnTo>
                      <a:lnTo>
                        <a:pt x="3085" y="2821"/>
                      </a:lnTo>
                      <a:lnTo>
                        <a:pt x="3085" y="2823"/>
                      </a:lnTo>
                      <a:lnTo>
                        <a:pt x="3087" y="2823"/>
                      </a:lnTo>
                      <a:lnTo>
                        <a:pt x="3092" y="2823"/>
                      </a:lnTo>
                      <a:lnTo>
                        <a:pt x="3094" y="2823"/>
                      </a:lnTo>
                      <a:lnTo>
                        <a:pt x="3096" y="2823"/>
                      </a:lnTo>
                      <a:lnTo>
                        <a:pt x="3099" y="2823"/>
                      </a:lnTo>
                      <a:lnTo>
                        <a:pt x="3101" y="2823"/>
                      </a:lnTo>
                      <a:lnTo>
                        <a:pt x="3101" y="2826"/>
                      </a:lnTo>
                      <a:lnTo>
                        <a:pt x="3103" y="2826"/>
                      </a:lnTo>
                      <a:lnTo>
                        <a:pt x="3106" y="2826"/>
                      </a:lnTo>
                      <a:lnTo>
                        <a:pt x="3113" y="2828"/>
                      </a:lnTo>
                      <a:lnTo>
                        <a:pt x="3118" y="2833"/>
                      </a:lnTo>
                      <a:lnTo>
                        <a:pt x="3122" y="2837"/>
                      </a:lnTo>
                      <a:lnTo>
                        <a:pt x="3129" y="2847"/>
                      </a:lnTo>
                      <a:lnTo>
                        <a:pt x="3132" y="2849"/>
                      </a:lnTo>
                      <a:lnTo>
                        <a:pt x="3137" y="2852"/>
                      </a:lnTo>
                      <a:lnTo>
                        <a:pt x="3139" y="2854"/>
                      </a:lnTo>
                      <a:lnTo>
                        <a:pt x="3141" y="2854"/>
                      </a:lnTo>
                      <a:lnTo>
                        <a:pt x="3146" y="2859"/>
                      </a:lnTo>
                      <a:lnTo>
                        <a:pt x="3148" y="2861"/>
                      </a:lnTo>
                      <a:lnTo>
                        <a:pt x="3148" y="2863"/>
                      </a:lnTo>
                      <a:lnTo>
                        <a:pt x="3151" y="2863"/>
                      </a:lnTo>
                      <a:lnTo>
                        <a:pt x="3151" y="2866"/>
                      </a:lnTo>
                      <a:lnTo>
                        <a:pt x="3151" y="2868"/>
                      </a:lnTo>
                      <a:lnTo>
                        <a:pt x="3151" y="2871"/>
                      </a:lnTo>
                      <a:lnTo>
                        <a:pt x="3151" y="2873"/>
                      </a:lnTo>
                      <a:lnTo>
                        <a:pt x="3151" y="2875"/>
                      </a:lnTo>
                      <a:lnTo>
                        <a:pt x="3153" y="2875"/>
                      </a:lnTo>
                      <a:lnTo>
                        <a:pt x="3153" y="2878"/>
                      </a:lnTo>
                      <a:lnTo>
                        <a:pt x="3153" y="2880"/>
                      </a:lnTo>
                      <a:lnTo>
                        <a:pt x="3155" y="2880"/>
                      </a:lnTo>
                      <a:lnTo>
                        <a:pt x="3158" y="2880"/>
                      </a:lnTo>
                      <a:lnTo>
                        <a:pt x="3158" y="2882"/>
                      </a:lnTo>
                      <a:lnTo>
                        <a:pt x="3160" y="2882"/>
                      </a:lnTo>
                      <a:lnTo>
                        <a:pt x="3167" y="2880"/>
                      </a:lnTo>
                      <a:lnTo>
                        <a:pt x="3172" y="2880"/>
                      </a:lnTo>
                      <a:lnTo>
                        <a:pt x="3174" y="2880"/>
                      </a:lnTo>
                      <a:lnTo>
                        <a:pt x="3177" y="2880"/>
                      </a:lnTo>
                      <a:lnTo>
                        <a:pt x="3177" y="2880"/>
                      </a:lnTo>
                      <a:lnTo>
                        <a:pt x="3177" y="2882"/>
                      </a:lnTo>
                      <a:lnTo>
                        <a:pt x="3179" y="2892"/>
                      </a:lnTo>
                      <a:lnTo>
                        <a:pt x="3181" y="2906"/>
                      </a:lnTo>
                      <a:lnTo>
                        <a:pt x="3181" y="2908"/>
                      </a:lnTo>
                      <a:lnTo>
                        <a:pt x="3184" y="2915"/>
                      </a:lnTo>
                      <a:lnTo>
                        <a:pt x="3181" y="2918"/>
                      </a:lnTo>
                      <a:lnTo>
                        <a:pt x="3181" y="2920"/>
                      </a:lnTo>
                      <a:lnTo>
                        <a:pt x="3179" y="2925"/>
                      </a:lnTo>
                      <a:lnTo>
                        <a:pt x="3177" y="2930"/>
                      </a:lnTo>
                      <a:lnTo>
                        <a:pt x="3167" y="2937"/>
                      </a:lnTo>
                      <a:lnTo>
                        <a:pt x="3160" y="2941"/>
                      </a:lnTo>
                      <a:lnTo>
                        <a:pt x="3155" y="2944"/>
                      </a:lnTo>
                      <a:lnTo>
                        <a:pt x="3155" y="2946"/>
                      </a:lnTo>
                      <a:lnTo>
                        <a:pt x="3155" y="2948"/>
                      </a:lnTo>
                      <a:lnTo>
                        <a:pt x="3155" y="2948"/>
                      </a:lnTo>
                      <a:lnTo>
                        <a:pt x="3155" y="2951"/>
                      </a:lnTo>
                      <a:lnTo>
                        <a:pt x="3158" y="2951"/>
                      </a:lnTo>
                      <a:lnTo>
                        <a:pt x="3158" y="2953"/>
                      </a:lnTo>
                      <a:lnTo>
                        <a:pt x="3160" y="2953"/>
                      </a:lnTo>
                      <a:lnTo>
                        <a:pt x="3163" y="2951"/>
                      </a:lnTo>
                      <a:lnTo>
                        <a:pt x="3167" y="2948"/>
                      </a:lnTo>
                      <a:lnTo>
                        <a:pt x="3167" y="2948"/>
                      </a:lnTo>
                      <a:lnTo>
                        <a:pt x="3170" y="2948"/>
                      </a:lnTo>
                      <a:lnTo>
                        <a:pt x="3172" y="2946"/>
                      </a:lnTo>
                      <a:lnTo>
                        <a:pt x="3174" y="2946"/>
                      </a:lnTo>
                      <a:lnTo>
                        <a:pt x="3177" y="2948"/>
                      </a:lnTo>
                      <a:lnTo>
                        <a:pt x="3177" y="2948"/>
                      </a:lnTo>
                      <a:lnTo>
                        <a:pt x="3177" y="2951"/>
                      </a:lnTo>
                      <a:lnTo>
                        <a:pt x="3177" y="2953"/>
                      </a:lnTo>
                      <a:lnTo>
                        <a:pt x="3174" y="2956"/>
                      </a:lnTo>
                      <a:lnTo>
                        <a:pt x="3174" y="2958"/>
                      </a:lnTo>
                      <a:lnTo>
                        <a:pt x="3174" y="2965"/>
                      </a:lnTo>
                      <a:lnTo>
                        <a:pt x="3174" y="2967"/>
                      </a:lnTo>
                      <a:lnTo>
                        <a:pt x="3174" y="2970"/>
                      </a:lnTo>
                      <a:lnTo>
                        <a:pt x="3174" y="2972"/>
                      </a:lnTo>
                      <a:lnTo>
                        <a:pt x="3177" y="2974"/>
                      </a:lnTo>
                      <a:lnTo>
                        <a:pt x="3177" y="2979"/>
                      </a:lnTo>
                      <a:lnTo>
                        <a:pt x="3186" y="2984"/>
                      </a:lnTo>
                      <a:lnTo>
                        <a:pt x="3193" y="2986"/>
                      </a:lnTo>
                      <a:lnTo>
                        <a:pt x="3196" y="2986"/>
                      </a:lnTo>
                      <a:lnTo>
                        <a:pt x="3198" y="2986"/>
                      </a:lnTo>
                      <a:lnTo>
                        <a:pt x="3200" y="2984"/>
                      </a:lnTo>
                      <a:lnTo>
                        <a:pt x="3203" y="2984"/>
                      </a:lnTo>
                      <a:lnTo>
                        <a:pt x="3205" y="2982"/>
                      </a:lnTo>
                      <a:lnTo>
                        <a:pt x="3207" y="2977"/>
                      </a:lnTo>
                      <a:lnTo>
                        <a:pt x="3210" y="2974"/>
                      </a:lnTo>
                      <a:lnTo>
                        <a:pt x="3210" y="2972"/>
                      </a:lnTo>
                      <a:lnTo>
                        <a:pt x="3212" y="2972"/>
                      </a:lnTo>
                      <a:lnTo>
                        <a:pt x="3212" y="2970"/>
                      </a:lnTo>
                      <a:lnTo>
                        <a:pt x="3215" y="2970"/>
                      </a:lnTo>
                      <a:lnTo>
                        <a:pt x="3217" y="2970"/>
                      </a:lnTo>
                      <a:lnTo>
                        <a:pt x="3217" y="2967"/>
                      </a:lnTo>
                      <a:lnTo>
                        <a:pt x="3219" y="2967"/>
                      </a:lnTo>
                      <a:lnTo>
                        <a:pt x="3224" y="2967"/>
                      </a:lnTo>
                      <a:lnTo>
                        <a:pt x="3226" y="2967"/>
                      </a:lnTo>
                      <a:lnTo>
                        <a:pt x="3231" y="2970"/>
                      </a:lnTo>
                      <a:lnTo>
                        <a:pt x="3233" y="2970"/>
                      </a:lnTo>
                      <a:lnTo>
                        <a:pt x="3231" y="2974"/>
                      </a:lnTo>
                      <a:lnTo>
                        <a:pt x="3231" y="2982"/>
                      </a:lnTo>
                      <a:lnTo>
                        <a:pt x="3231" y="2984"/>
                      </a:lnTo>
                      <a:lnTo>
                        <a:pt x="3233" y="2984"/>
                      </a:lnTo>
                      <a:lnTo>
                        <a:pt x="3233" y="2986"/>
                      </a:lnTo>
                      <a:lnTo>
                        <a:pt x="3233" y="2991"/>
                      </a:lnTo>
                      <a:lnTo>
                        <a:pt x="3240" y="2998"/>
                      </a:lnTo>
                      <a:lnTo>
                        <a:pt x="3243" y="3000"/>
                      </a:lnTo>
                      <a:lnTo>
                        <a:pt x="3250" y="3005"/>
                      </a:lnTo>
                      <a:lnTo>
                        <a:pt x="3252" y="3010"/>
                      </a:lnTo>
                      <a:lnTo>
                        <a:pt x="3255" y="3012"/>
                      </a:lnTo>
                      <a:lnTo>
                        <a:pt x="3255" y="3015"/>
                      </a:lnTo>
                      <a:lnTo>
                        <a:pt x="3257" y="3019"/>
                      </a:lnTo>
                      <a:lnTo>
                        <a:pt x="3259" y="3024"/>
                      </a:lnTo>
                      <a:lnTo>
                        <a:pt x="3259" y="3026"/>
                      </a:lnTo>
                      <a:lnTo>
                        <a:pt x="3259" y="3029"/>
                      </a:lnTo>
                      <a:lnTo>
                        <a:pt x="3259" y="3034"/>
                      </a:lnTo>
                      <a:lnTo>
                        <a:pt x="3259" y="3038"/>
                      </a:lnTo>
                      <a:lnTo>
                        <a:pt x="3259" y="3043"/>
                      </a:lnTo>
                      <a:lnTo>
                        <a:pt x="3259" y="3045"/>
                      </a:lnTo>
                      <a:lnTo>
                        <a:pt x="3257" y="3050"/>
                      </a:lnTo>
                      <a:lnTo>
                        <a:pt x="3252" y="3062"/>
                      </a:lnTo>
                      <a:lnTo>
                        <a:pt x="3248" y="3069"/>
                      </a:lnTo>
                      <a:lnTo>
                        <a:pt x="3243" y="3081"/>
                      </a:lnTo>
                      <a:lnTo>
                        <a:pt x="3243" y="3085"/>
                      </a:lnTo>
                      <a:lnTo>
                        <a:pt x="3243" y="3088"/>
                      </a:lnTo>
                      <a:lnTo>
                        <a:pt x="3243" y="3090"/>
                      </a:lnTo>
                      <a:lnTo>
                        <a:pt x="3243" y="3095"/>
                      </a:lnTo>
                      <a:lnTo>
                        <a:pt x="3240" y="3104"/>
                      </a:lnTo>
                      <a:lnTo>
                        <a:pt x="3243" y="3116"/>
                      </a:lnTo>
                      <a:lnTo>
                        <a:pt x="3245" y="3119"/>
                      </a:lnTo>
                      <a:lnTo>
                        <a:pt x="3245" y="3121"/>
                      </a:lnTo>
                      <a:lnTo>
                        <a:pt x="3248" y="3133"/>
                      </a:lnTo>
                      <a:lnTo>
                        <a:pt x="3250" y="3135"/>
                      </a:lnTo>
                      <a:lnTo>
                        <a:pt x="3281" y="3187"/>
                      </a:lnTo>
                      <a:lnTo>
                        <a:pt x="3281" y="3289"/>
                      </a:lnTo>
                      <a:lnTo>
                        <a:pt x="3186" y="3289"/>
                      </a:lnTo>
                      <a:lnTo>
                        <a:pt x="3096" y="3289"/>
                      </a:lnTo>
                      <a:lnTo>
                        <a:pt x="3007" y="3289"/>
                      </a:lnTo>
                      <a:lnTo>
                        <a:pt x="2915" y="3289"/>
                      </a:lnTo>
                      <a:lnTo>
                        <a:pt x="2827" y="3289"/>
                      </a:lnTo>
                      <a:lnTo>
                        <a:pt x="2735" y="3289"/>
                      </a:lnTo>
                      <a:lnTo>
                        <a:pt x="2645" y="3289"/>
                      </a:lnTo>
                      <a:lnTo>
                        <a:pt x="2520" y="3289"/>
                      </a:lnTo>
                      <a:lnTo>
                        <a:pt x="2513" y="3289"/>
                      </a:lnTo>
                      <a:lnTo>
                        <a:pt x="2463" y="3289"/>
                      </a:lnTo>
                      <a:lnTo>
                        <a:pt x="2371" y="3289"/>
                      </a:lnTo>
                      <a:lnTo>
                        <a:pt x="2284" y="3289"/>
                      </a:lnTo>
                      <a:lnTo>
                        <a:pt x="2220" y="3289"/>
                      </a:lnTo>
                      <a:lnTo>
                        <a:pt x="2185" y="3289"/>
                      </a:lnTo>
                      <a:lnTo>
                        <a:pt x="2137" y="3289"/>
                      </a:lnTo>
                      <a:lnTo>
                        <a:pt x="2095" y="3289"/>
                      </a:lnTo>
                      <a:lnTo>
                        <a:pt x="2003" y="3286"/>
                      </a:lnTo>
                      <a:lnTo>
                        <a:pt x="1915" y="3286"/>
                      </a:lnTo>
                      <a:lnTo>
                        <a:pt x="1823" y="3286"/>
                      </a:lnTo>
                      <a:lnTo>
                        <a:pt x="1733" y="3286"/>
                      </a:lnTo>
                      <a:lnTo>
                        <a:pt x="1644" y="3286"/>
                      </a:lnTo>
                      <a:lnTo>
                        <a:pt x="1554" y="3284"/>
                      </a:lnTo>
                      <a:lnTo>
                        <a:pt x="1464" y="3284"/>
                      </a:lnTo>
                      <a:lnTo>
                        <a:pt x="1372" y="3284"/>
                      </a:lnTo>
                      <a:lnTo>
                        <a:pt x="1282" y="3284"/>
                      </a:lnTo>
                      <a:lnTo>
                        <a:pt x="1190" y="3284"/>
                      </a:lnTo>
                      <a:lnTo>
                        <a:pt x="1169" y="3284"/>
                      </a:lnTo>
                      <a:lnTo>
                        <a:pt x="1098" y="3282"/>
                      </a:lnTo>
                      <a:lnTo>
                        <a:pt x="1020" y="3282"/>
                      </a:lnTo>
                      <a:lnTo>
                        <a:pt x="1008" y="3282"/>
                      </a:lnTo>
                      <a:lnTo>
                        <a:pt x="916" y="3282"/>
                      </a:lnTo>
                      <a:lnTo>
                        <a:pt x="869" y="3282"/>
                      </a:lnTo>
                      <a:lnTo>
                        <a:pt x="838" y="3282"/>
                      </a:lnTo>
                      <a:lnTo>
                        <a:pt x="826" y="3282"/>
                      </a:lnTo>
                      <a:lnTo>
                        <a:pt x="737" y="3282"/>
                      </a:lnTo>
                      <a:lnTo>
                        <a:pt x="647" y="3282"/>
                      </a:lnTo>
                      <a:lnTo>
                        <a:pt x="557" y="3279"/>
                      </a:lnTo>
                      <a:lnTo>
                        <a:pt x="467" y="3279"/>
                      </a:lnTo>
                      <a:lnTo>
                        <a:pt x="508" y="3279"/>
                      </a:lnTo>
                      <a:lnTo>
                        <a:pt x="508" y="3253"/>
                      </a:lnTo>
                      <a:lnTo>
                        <a:pt x="505" y="3246"/>
                      </a:lnTo>
                      <a:lnTo>
                        <a:pt x="500" y="3232"/>
                      </a:lnTo>
                      <a:lnTo>
                        <a:pt x="496" y="3220"/>
                      </a:lnTo>
                      <a:lnTo>
                        <a:pt x="491" y="3197"/>
                      </a:lnTo>
                      <a:lnTo>
                        <a:pt x="486" y="3161"/>
                      </a:lnTo>
                      <a:lnTo>
                        <a:pt x="484" y="3119"/>
                      </a:lnTo>
                      <a:lnTo>
                        <a:pt x="486" y="3085"/>
                      </a:lnTo>
                      <a:lnTo>
                        <a:pt x="484" y="3052"/>
                      </a:lnTo>
                      <a:lnTo>
                        <a:pt x="484" y="3026"/>
                      </a:lnTo>
                      <a:lnTo>
                        <a:pt x="472" y="2972"/>
                      </a:lnTo>
                      <a:lnTo>
                        <a:pt x="472" y="2970"/>
                      </a:lnTo>
                      <a:lnTo>
                        <a:pt x="472" y="2967"/>
                      </a:lnTo>
                      <a:lnTo>
                        <a:pt x="472" y="2965"/>
                      </a:lnTo>
                      <a:lnTo>
                        <a:pt x="472" y="2963"/>
                      </a:lnTo>
                      <a:lnTo>
                        <a:pt x="472" y="2960"/>
                      </a:lnTo>
                      <a:lnTo>
                        <a:pt x="472" y="2958"/>
                      </a:lnTo>
                      <a:lnTo>
                        <a:pt x="472" y="2956"/>
                      </a:lnTo>
                      <a:lnTo>
                        <a:pt x="472" y="2953"/>
                      </a:lnTo>
                      <a:lnTo>
                        <a:pt x="470" y="2953"/>
                      </a:lnTo>
                      <a:lnTo>
                        <a:pt x="470" y="2951"/>
                      </a:lnTo>
                      <a:lnTo>
                        <a:pt x="470" y="2948"/>
                      </a:lnTo>
                      <a:lnTo>
                        <a:pt x="467" y="2948"/>
                      </a:lnTo>
                      <a:lnTo>
                        <a:pt x="467" y="2948"/>
                      </a:lnTo>
                      <a:lnTo>
                        <a:pt x="465" y="2948"/>
                      </a:lnTo>
                      <a:lnTo>
                        <a:pt x="463" y="2946"/>
                      </a:lnTo>
                      <a:lnTo>
                        <a:pt x="463" y="2944"/>
                      </a:lnTo>
                      <a:lnTo>
                        <a:pt x="460" y="2944"/>
                      </a:lnTo>
                      <a:lnTo>
                        <a:pt x="460" y="2941"/>
                      </a:lnTo>
                      <a:lnTo>
                        <a:pt x="458" y="2939"/>
                      </a:lnTo>
                      <a:lnTo>
                        <a:pt x="456" y="2937"/>
                      </a:lnTo>
                      <a:lnTo>
                        <a:pt x="456" y="2934"/>
                      </a:lnTo>
                      <a:lnTo>
                        <a:pt x="456" y="2932"/>
                      </a:lnTo>
                      <a:lnTo>
                        <a:pt x="453" y="2932"/>
                      </a:lnTo>
                      <a:lnTo>
                        <a:pt x="453" y="2930"/>
                      </a:lnTo>
                      <a:lnTo>
                        <a:pt x="453" y="2927"/>
                      </a:lnTo>
                      <a:lnTo>
                        <a:pt x="453" y="2925"/>
                      </a:lnTo>
                      <a:lnTo>
                        <a:pt x="453" y="2922"/>
                      </a:lnTo>
                      <a:lnTo>
                        <a:pt x="453" y="2920"/>
                      </a:lnTo>
                      <a:lnTo>
                        <a:pt x="453" y="2918"/>
                      </a:lnTo>
                      <a:lnTo>
                        <a:pt x="453" y="2915"/>
                      </a:lnTo>
                      <a:lnTo>
                        <a:pt x="453" y="2913"/>
                      </a:lnTo>
                      <a:lnTo>
                        <a:pt x="453" y="2911"/>
                      </a:lnTo>
                      <a:lnTo>
                        <a:pt x="453" y="2908"/>
                      </a:lnTo>
                      <a:lnTo>
                        <a:pt x="453" y="2908"/>
                      </a:lnTo>
                      <a:lnTo>
                        <a:pt x="453" y="2906"/>
                      </a:lnTo>
                      <a:lnTo>
                        <a:pt x="453" y="2904"/>
                      </a:lnTo>
                      <a:lnTo>
                        <a:pt x="456" y="2904"/>
                      </a:lnTo>
                      <a:lnTo>
                        <a:pt x="456" y="2901"/>
                      </a:lnTo>
                      <a:lnTo>
                        <a:pt x="458" y="2901"/>
                      </a:lnTo>
                      <a:lnTo>
                        <a:pt x="458" y="2899"/>
                      </a:lnTo>
                      <a:lnTo>
                        <a:pt x="460" y="2899"/>
                      </a:lnTo>
                      <a:lnTo>
                        <a:pt x="460" y="2897"/>
                      </a:lnTo>
                      <a:lnTo>
                        <a:pt x="463" y="2897"/>
                      </a:lnTo>
                      <a:lnTo>
                        <a:pt x="463" y="2894"/>
                      </a:lnTo>
                      <a:lnTo>
                        <a:pt x="465" y="2894"/>
                      </a:lnTo>
                      <a:lnTo>
                        <a:pt x="465" y="2892"/>
                      </a:lnTo>
                      <a:lnTo>
                        <a:pt x="467" y="2892"/>
                      </a:lnTo>
                      <a:lnTo>
                        <a:pt x="470" y="2889"/>
                      </a:lnTo>
                      <a:lnTo>
                        <a:pt x="472" y="2887"/>
                      </a:lnTo>
                      <a:lnTo>
                        <a:pt x="474" y="2885"/>
                      </a:lnTo>
                      <a:lnTo>
                        <a:pt x="477" y="2885"/>
                      </a:lnTo>
                      <a:lnTo>
                        <a:pt x="477" y="2882"/>
                      </a:lnTo>
                      <a:lnTo>
                        <a:pt x="479" y="2882"/>
                      </a:lnTo>
                      <a:lnTo>
                        <a:pt x="479" y="2880"/>
                      </a:lnTo>
                      <a:lnTo>
                        <a:pt x="482" y="2880"/>
                      </a:lnTo>
                      <a:lnTo>
                        <a:pt x="482" y="2878"/>
                      </a:lnTo>
                      <a:lnTo>
                        <a:pt x="484" y="2878"/>
                      </a:lnTo>
                      <a:lnTo>
                        <a:pt x="484" y="2875"/>
                      </a:lnTo>
                      <a:lnTo>
                        <a:pt x="486" y="2875"/>
                      </a:lnTo>
                      <a:lnTo>
                        <a:pt x="489" y="2873"/>
                      </a:lnTo>
                      <a:lnTo>
                        <a:pt x="491" y="2873"/>
                      </a:lnTo>
                      <a:lnTo>
                        <a:pt x="491" y="2871"/>
                      </a:lnTo>
                      <a:lnTo>
                        <a:pt x="493" y="2871"/>
                      </a:lnTo>
                      <a:lnTo>
                        <a:pt x="493" y="2868"/>
                      </a:lnTo>
                      <a:lnTo>
                        <a:pt x="496" y="2868"/>
                      </a:lnTo>
                      <a:lnTo>
                        <a:pt x="498" y="2868"/>
                      </a:lnTo>
                      <a:lnTo>
                        <a:pt x="498" y="2866"/>
                      </a:lnTo>
                      <a:lnTo>
                        <a:pt x="500" y="2866"/>
                      </a:lnTo>
                      <a:lnTo>
                        <a:pt x="500" y="2863"/>
                      </a:lnTo>
                      <a:lnTo>
                        <a:pt x="503" y="2863"/>
                      </a:lnTo>
                      <a:lnTo>
                        <a:pt x="503" y="2861"/>
                      </a:lnTo>
                      <a:lnTo>
                        <a:pt x="505" y="2861"/>
                      </a:lnTo>
                      <a:lnTo>
                        <a:pt x="505" y="2859"/>
                      </a:lnTo>
                      <a:lnTo>
                        <a:pt x="505" y="2856"/>
                      </a:lnTo>
                      <a:lnTo>
                        <a:pt x="508" y="2856"/>
                      </a:lnTo>
                      <a:lnTo>
                        <a:pt x="508" y="2854"/>
                      </a:lnTo>
                      <a:lnTo>
                        <a:pt x="508" y="2852"/>
                      </a:lnTo>
                      <a:lnTo>
                        <a:pt x="510" y="2852"/>
                      </a:lnTo>
                      <a:lnTo>
                        <a:pt x="510" y="2849"/>
                      </a:lnTo>
                      <a:lnTo>
                        <a:pt x="510" y="2847"/>
                      </a:lnTo>
                      <a:lnTo>
                        <a:pt x="510" y="2845"/>
                      </a:lnTo>
                      <a:lnTo>
                        <a:pt x="510" y="2842"/>
                      </a:lnTo>
                      <a:lnTo>
                        <a:pt x="510" y="2840"/>
                      </a:lnTo>
                      <a:lnTo>
                        <a:pt x="512" y="2837"/>
                      </a:lnTo>
                      <a:lnTo>
                        <a:pt x="512" y="2837"/>
                      </a:lnTo>
                      <a:lnTo>
                        <a:pt x="512" y="2835"/>
                      </a:lnTo>
                      <a:lnTo>
                        <a:pt x="512" y="2833"/>
                      </a:lnTo>
                      <a:lnTo>
                        <a:pt x="512" y="2830"/>
                      </a:lnTo>
                      <a:lnTo>
                        <a:pt x="512" y="2828"/>
                      </a:lnTo>
                      <a:lnTo>
                        <a:pt x="515" y="2828"/>
                      </a:lnTo>
                      <a:lnTo>
                        <a:pt x="515" y="2826"/>
                      </a:lnTo>
                      <a:lnTo>
                        <a:pt x="515" y="2823"/>
                      </a:lnTo>
                      <a:lnTo>
                        <a:pt x="515" y="2821"/>
                      </a:lnTo>
                      <a:lnTo>
                        <a:pt x="515" y="2819"/>
                      </a:lnTo>
                      <a:lnTo>
                        <a:pt x="515" y="2816"/>
                      </a:lnTo>
                      <a:lnTo>
                        <a:pt x="515" y="2814"/>
                      </a:lnTo>
                      <a:lnTo>
                        <a:pt x="515" y="2811"/>
                      </a:lnTo>
                      <a:lnTo>
                        <a:pt x="512" y="2811"/>
                      </a:lnTo>
                      <a:lnTo>
                        <a:pt x="512" y="2809"/>
                      </a:lnTo>
                      <a:lnTo>
                        <a:pt x="512" y="2807"/>
                      </a:lnTo>
                      <a:lnTo>
                        <a:pt x="512" y="2804"/>
                      </a:lnTo>
                      <a:lnTo>
                        <a:pt x="512" y="2802"/>
                      </a:lnTo>
                      <a:lnTo>
                        <a:pt x="512" y="2800"/>
                      </a:lnTo>
                      <a:lnTo>
                        <a:pt x="515" y="2800"/>
                      </a:lnTo>
                      <a:lnTo>
                        <a:pt x="515" y="2797"/>
                      </a:lnTo>
                      <a:lnTo>
                        <a:pt x="515" y="2795"/>
                      </a:lnTo>
                      <a:lnTo>
                        <a:pt x="515" y="2793"/>
                      </a:lnTo>
                      <a:lnTo>
                        <a:pt x="515" y="2790"/>
                      </a:lnTo>
                      <a:lnTo>
                        <a:pt x="517" y="2790"/>
                      </a:lnTo>
                      <a:lnTo>
                        <a:pt x="517" y="2788"/>
                      </a:lnTo>
                      <a:lnTo>
                        <a:pt x="517" y="2785"/>
                      </a:lnTo>
                      <a:lnTo>
                        <a:pt x="519" y="2785"/>
                      </a:lnTo>
                      <a:lnTo>
                        <a:pt x="519" y="2783"/>
                      </a:lnTo>
                      <a:lnTo>
                        <a:pt x="519" y="2781"/>
                      </a:lnTo>
                      <a:lnTo>
                        <a:pt x="522" y="2781"/>
                      </a:lnTo>
                      <a:lnTo>
                        <a:pt x="522" y="2781"/>
                      </a:lnTo>
                      <a:lnTo>
                        <a:pt x="524" y="2781"/>
                      </a:lnTo>
                      <a:lnTo>
                        <a:pt x="524" y="2778"/>
                      </a:lnTo>
                      <a:lnTo>
                        <a:pt x="524" y="2776"/>
                      </a:lnTo>
                      <a:lnTo>
                        <a:pt x="526" y="2776"/>
                      </a:lnTo>
                      <a:lnTo>
                        <a:pt x="526" y="2774"/>
                      </a:lnTo>
                      <a:lnTo>
                        <a:pt x="529" y="2774"/>
                      </a:lnTo>
                      <a:lnTo>
                        <a:pt x="529" y="2771"/>
                      </a:lnTo>
                      <a:lnTo>
                        <a:pt x="531" y="2771"/>
                      </a:lnTo>
                      <a:lnTo>
                        <a:pt x="531" y="2769"/>
                      </a:lnTo>
                      <a:lnTo>
                        <a:pt x="534" y="2769"/>
                      </a:lnTo>
                      <a:lnTo>
                        <a:pt x="536" y="2769"/>
                      </a:lnTo>
                      <a:lnTo>
                        <a:pt x="536" y="2767"/>
                      </a:lnTo>
                      <a:lnTo>
                        <a:pt x="538" y="2767"/>
                      </a:lnTo>
                      <a:lnTo>
                        <a:pt x="538" y="2764"/>
                      </a:lnTo>
                      <a:lnTo>
                        <a:pt x="541" y="2764"/>
                      </a:lnTo>
                      <a:lnTo>
                        <a:pt x="543" y="2764"/>
                      </a:lnTo>
                      <a:lnTo>
                        <a:pt x="543" y="2762"/>
                      </a:lnTo>
                      <a:lnTo>
                        <a:pt x="545" y="2762"/>
                      </a:lnTo>
                      <a:lnTo>
                        <a:pt x="548" y="2762"/>
                      </a:lnTo>
                      <a:lnTo>
                        <a:pt x="548" y="2759"/>
                      </a:lnTo>
                      <a:lnTo>
                        <a:pt x="550" y="2759"/>
                      </a:lnTo>
                      <a:lnTo>
                        <a:pt x="550" y="2757"/>
                      </a:lnTo>
                      <a:lnTo>
                        <a:pt x="552" y="2757"/>
                      </a:lnTo>
                      <a:lnTo>
                        <a:pt x="552" y="2755"/>
                      </a:lnTo>
                      <a:lnTo>
                        <a:pt x="555" y="2755"/>
                      </a:lnTo>
                      <a:lnTo>
                        <a:pt x="555" y="2752"/>
                      </a:lnTo>
                      <a:lnTo>
                        <a:pt x="555" y="2750"/>
                      </a:lnTo>
                      <a:lnTo>
                        <a:pt x="557" y="2750"/>
                      </a:lnTo>
                      <a:lnTo>
                        <a:pt x="557" y="2748"/>
                      </a:lnTo>
                      <a:lnTo>
                        <a:pt x="557" y="2745"/>
                      </a:lnTo>
                      <a:lnTo>
                        <a:pt x="557" y="2743"/>
                      </a:lnTo>
                      <a:lnTo>
                        <a:pt x="557" y="2734"/>
                      </a:lnTo>
                      <a:lnTo>
                        <a:pt x="557" y="2729"/>
                      </a:lnTo>
                      <a:lnTo>
                        <a:pt x="557" y="2717"/>
                      </a:lnTo>
                      <a:lnTo>
                        <a:pt x="555" y="2710"/>
                      </a:lnTo>
                      <a:lnTo>
                        <a:pt x="550" y="2696"/>
                      </a:lnTo>
                      <a:lnTo>
                        <a:pt x="543" y="2689"/>
                      </a:lnTo>
                      <a:lnTo>
                        <a:pt x="536" y="2682"/>
                      </a:lnTo>
                      <a:lnTo>
                        <a:pt x="526" y="2670"/>
                      </a:lnTo>
                      <a:lnTo>
                        <a:pt x="526" y="2667"/>
                      </a:lnTo>
                      <a:lnTo>
                        <a:pt x="522" y="2665"/>
                      </a:lnTo>
                      <a:lnTo>
                        <a:pt x="522" y="2660"/>
                      </a:lnTo>
                      <a:lnTo>
                        <a:pt x="519" y="2656"/>
                      </a:lnTo>
                      <a:lnTo>
                        <a:pt x="517" y="2648"/>
                      </a:lnTo>
                      <a:lnTo>
                        <a:pt x="512" y="2634"/>
                      </a:lnTo>
                      <a:lnTo>
                        <a:pt x="512" y="2630"/>
                      </a:lnTo>
                      <a:lnTo>
                        <a:pt x="512" y="2622"/>
                      </a:lnTo>
                      <a:lnTo>
                        <a:pt x="512" y="2615"/>
                      </a:lnTo>
                      <a:lnTo>
                        <a:pt x="515" y="2608"/>
                      </a:lnTo>
                      <a:lnTo>
                        <a:pt x="517" y="2596"/>
                      </a:lnTo>
                      <a:lnTo>
                        <a:pt x="522" y="2582"/>
                      </a:lnTo>
                      <a:lnTo>
                        <a:pt x="529" y="2568"/>
                      </a:lnTo>
                      <a:lnTo>
                        <a:pt x="534" y="2559"/>
                      </a:lnTo>
                      <a:lnTo>
                        <a:pt x="538" y="2554"/>
                      </a:lnTo>
                      <a:lnTo>
                        <a:pt x="541" y="2549"/>
                      </a:lnTo>
                      <a:lnTo>
                        <a:pt x="545" y="2545"/>
                      </a:lnTo>
                      <a:lnTo>
                        <a:pt x="552" y="2537"/>
                      </a:lnTo>
                      <a:lnTo>
                        <a:pt x="562" y="2530"/>
                      </a:lnTo>
                      <a:lnTo>
                        <a:pt x="571" y="2519"/>
                      </a:lnTo>
                      <a:lnTo>
                        <a:pt x="578" y="2511"/>
                      </a:lnTo>
                      <a:lnTo>
                        <a:pt x="581" y="2507"/>
                      </a:lnTo>
                      <a:lnTo>
                        <a:pt x="581" y="2502"/>
                      </a:lnTo>
                      <a:lnTo>
                        <a:pt x="583" y="2497"/>
                      </a:lnTo>
                      <a:lnTo>
                        <a:pt x="583" y="2488"/>
                      </a:lnTo>
                      <a:lnTo>
                        <a:pt x="583" y="2474"/>
                      </a:lnTo>
                      <a:lnTo>
                        <a:pt x="583" y="2467"/>
                      </a:lnTo>
                      <a:lnTo>
                        <a:pt x="583" y="2459"/>
                      </a:lnTo>
                      <a:lnTo>
                        <a:pt x="583" y="2452"/>
                      </a:lnTo>
                      <a:lnTo>
                        <a:pt x="583" y="2433"/>
                      </a:lnTo>
                      <a:lnTo>
                        <a:pt x="583" y="2426"/>
                      </a:lnTo>
                      <a:lnTo>
                        <a:pt x="581" y="2419"/>
                      </a:lnTo>
                      <a:lnTo>
                        <a:pt x="581" y="2403"/>
                      </a:lnTo>
                      <a:lnTo>
                        <a:pt x="581" y="2391"/>
                      </a:lnTo>
                      <a:lnTo>
                        <a:pt x="571" y="2367"/>
                      </a:lnTo>
                      <a:lnTo>
                        <a:pt x="569" y="2367"/>
                      </a:lnTo>
                      <a:lnTo>
                        <a:pt x="569" y="2365"/>
                      </a:lnTo>
                      <a:lnTo>
                        <a:pt x="569" y="2363"/>
                      </a:lnTo>
                      <a:lnTo>
                        <a:pt x="569" y="2360"/>
                      </a:lnTo>
                      <a:lnTo>
                        <a:pt x="569" y="2358"/>
                      </a:lnTo>
                      <a:lnTo>
                        <a:pt x="569" y="2356"/>
                      </a:lnTo>
                      <a:lnTo>
                        <a:pt x="569" y="2353"/>
                      </a:lnTo>
                      <a:lnTo>
                        <a:pt x="569" y="2351"/>
                      </a:lnTo>
                      <a:lnTo>
                        <a:pt x="567" y="2348"/>
                      </a:lnTo>
                      <a:lnTo>
                        <a:pt x="567" y="2346"/>
                      </a:lnTo>
                      <a:lnTo>
                        <a:pt x="567" y="2344"/>
                      </a:lnTo>
                      <a:lnTo>
                        <a:pt x="567" y="2341"/>
                      </a:lnTo>
                      <a:lnTo>
                        <a:pt x="564" y="2339"/>
                      </a:lnTo>
                      <a:lnTo>
                        <a:pt x="564" y="2332"/>
                      </a:lnTo>
                      <a:lnTo>
                        <a:pt x="564" y="2330"/>
                      </a:lnTo>
                      <a:lnTo>
                        <a:pt x="564" y="2327"/>
                      </a:lnTo>
                      <a:lnTo>
                        <a:pt x="564" y="2327"/>
                      </a:lnTo>
                      <a:lnTo>
                        <a:pt x="567" y="2327"/>
                      </a:lnTo>
                      <a:lnTo>
                        <a:pt x="567" y="2325"/>
                      </a:lnTo>
                      <a:lnTo>
                        <a:pt x="567" y="2322"/>
                      </a:lnTo>
                      <a:lnTo>
                        <a:pt x="567" y="2320"/>
                      </a:lnTo>
                      <a:lnTo>
                        <a:pt x="567" y="2315"/>
                      </a:lnTo>
                      <a:lnTo>
                        <a:pt x="567" y="2313"/>
                      </a:lnTo>
                      <a:lnTo>
                        <a:pt x="567" y="2311"/>
                      </a:lnTo>
                      <a:lnTo>
                        <a:pt x="567" y="2308"/>
                      </a:lnTo>
                      <a:lnTo>
                        <a:pt x="567" y="2306"/>
                      </a:lnTo>
                      <a:lnTo>
                        <a:pt x="567" y="2304"/>
                      </a:lnTo>
                      <a:lnTo>
                        <a:pt x="569" y="2301"/>
                      </a:lnTo>
                      <a:lnTo>
                        <a:pt x="569" y="2299"/>
                      </a:lnTo>
                      <a:lnTo>
                        <a:pt x="571" y="2299"/>
                      </a:lnTo>
                      <a:lnTo>
                        <a:pt x="569" y="2296"/>
                      </a:lnTo>
                      <a:lnTo>
                        <a:pt x="569" y="2294"/>
                      </a:lnTo>
                      <a:lnTo>
                        <a:pt x="569" y="2292"/>
                      </a:lnTo>
                      <a:lnTo>
                        <a:pt x="571" y="2289"/>
                      </a:lnTo>
                      <a:lnTo>
                        <a:pt x="571" y="2287"/>
                      </a:lnTo>
                      <a:lnTo>
                        <a:pt x="571" y="2285"/>
                      </a:lnTo>
                      <a:lnTo>
                        <a:pt x="574" y="2282"/>
                      </a:lnTo>
                      <a:lnTo>
                        <a:pt x="574" y="2280"/>
                      </a:lnTo>
                      <a:lnTo>
                        <a:pt x="574" y="2278"/>
                      </a:lnTo>
                      <a:lnTo>
                        <a:pt x="574" y="2273"/>
                      </a:lnTo>
                      <a:lnTo>
                        <a:pt x="574" y="2270"/>
                      </a:lnTo>
                      <a:lnTo>
                        <a:pt x="574" y="2268"/>
                      </a:lnTo>
                      <a:lnTo>
                        <a:pt x="574" y="2266"/>
                      </a:lnTo>
                      <a:lnTo>
                        <a:pt x="574" y="2263"/>
                      </a:lnTo>
                      <a:lnTo>
                        <a:pt x="576" y="2263"/>
                      </a:lnTo>
                      <a:lnTo>
                        <a:pt x="578" y="2259"/>
                      </a:lnTo>
                      <a:lnTo>
                        <a:pt x="578" y="2256"/>
                      </a:lnTo>
                      <a:lnTo>
                        <a:pt x="578" y="2254"/>
                      </a:lnTo>
                      <a:lnTo>
                        <a:pt x="578" y="2252"/>
                      </a:lnTo>
                      <a:lnTo>
                        <a:pt x="578" y="2249"/>
                      </a:lnTo>
                      <a:lnTo>
                        <a:pt x="581" y="2244"/>
                      </a:lnTo>
                      <a:lnTo>
                        <a:pt x="583" y="2244"/>
                      </a:lnTo>
                      <a:lnTo>
                        <a:pt x="585" y="2242"/>
                      </a:lnTo>
                      <a:lnTo>
                        <a:pt x="588" y="2237"/>
                      </a:lnTo>
                      <a:lnTo>
                        <a:pt x="590" y="2230"/>
                      </a:lnTo>
                      <a:lnTo>
                        <a:pt x="593" y="2228"/>
                      </a:lnTo>
                      <a:lnTo>
                        <a:pt x="593" y="2226"/>
                      </a:lnTo>
                      <a:lnTo>
                        <a:pt x="593" y="2223"/>
                      </a:lnTo>
                      <a:lnTo>
                        <a:pt x="595" y="2221"/>
                      </a:lnTo>
                      <a:lnTo>
                        <a:pt x="595" y="2218"/>
                      </a:lnTo>
                      <a:lnTo>
                        <a:pt x="595" y="2216"/>
                      </a:lnTo>
                      <a:lnTo>
                        <a:pt x="597" y="2216"/>
                      </a:lnTo>
                      <a:lnTo>
                        <a:pt x="597" y="2214"/>
                      </a:lnTo>
                      <a:lnTo>
                        <a:pt x="595" y="2214"/>
                      </a:lnTo>
                      <a:lnTo>
                        <a:pt x="595" y="2211"/>
                      </a:lnTo>
                      <a:lnTo>
                        <a:pt x="595" y="2209"/>
                      </a:lnTo>
                      <a:lnTo>
                        <a:pt x="597" y="2204"/>
                      </a:lnTo>
                      <a:lnTo>
                        <a:pt x="600" y="2202"/>
                      </a:lnTo>
                      <a:lnTo>
                        <a:pt x="602" y="2200"/>
                      </a:lnTo>
                      <a:lnTo>
                        <a:pt x="602" y="2197"/>
                      </a:lnTo>
                      <a:lnTo>
                        <a:pt x="602" y="2193"/>
                      </a:lnTo>
                      <a:lnTo>
                        <a:pt x="602" y="2190"/>
                      </a:lnTo>
                      <a:lnTo>
                        <a:pt x="604" y="2188"/>
                      </a:lnTo>
                      <a:lnTo>
                        <a:pt x="604" y="2185"/>
                      </a:lnTo>
                      <a:lnTo>
                        <a:pt x="609" y="2181"/>
                      </a:lnTo>
                      <a:lnTo>
                        <a:pt x="623" y="2162"/>
                      </a:lnTo>
                      <a:lnTo>
                        <a:pt x="626" y="2159"/>
                      </a:lnTo>
                      <a:lnTo>
                        <a:pt x="647" y="2152"/>
                      </a:lnTo>
                      <a:lnTo>
                        <a:pt x="652" y="2148"/>
                      </a:lnTo>
                      <a:lnTo>
                        <a:pt x="661" y="2138"/>
                      </a:lnTo>
                      <a:lnTo>
                        <a:pt x="666" y="2129"/>
                      </a:lnTo>
                      <a:lnTo>
                        <a:pt x="673" y="2115"/>
                      </a:lnTo>
                      <a:lnTo>
                        <a:pt x="680" y="2055"/>
                      </a:lnTo>
                      <a:lnTo>
                        <a:pt x="682" y="2044"/>
                      </a:lnTo>
                      <a:lnTo>
                        <a:pt x="685" y="2044"/>
                      </a:lnTo>
                      <a:lnTo>
                        <a:pt x="685" y="2041"/>
                      </a:lnTo>
                      <a:lnTo>
                        <a:pt x="687" y="2039"/>
                      </a:lnTo>
                      <a:lnTo>
                        <a:pt x="687" y="2037"/>
                      </a:lnTo>
                      <a:lnTo>
                        <a:pt x="689" y="2037"/>
                      </a:lnTo>
                      <a:lnTo>
                        <a:pt x="689" y="2034"/>
                      </a:lnTo>
                      <a:lnTo>
                        <a:pt x="689" y="2032"/>
                      </a:lnTo>
                      <a:lnTo>
                        <a:pt x="689" y="2027"/>
                      </a:lnTo>
                      <a:lnTo>
                        <a:pt x="689" y="2025"/>
                      </a:lnTo>
                      <a:lnTo>
                        <a:pt x="689" y="2022"/>
                      </a:lnTo>
                      <a:lnTo>
                        <a:pt x="689" y="2020"/>
                      </a:lnTo>
                      <a:lnTo>
                        <a:pt x="689" y="2018"/>
                      </a:lnTo>
                      <a:lnTo>
                        <a:pt x="689" y="2015"/>
                      </a:lnTo>
                      <a:lnTo>
                        <a:pt x="687" y="2015"/>
                      </a:lnTo>
                      <a:lnTo>
                        <a:pt x="687" y="2011"/>
                      </a:lnTo>
                      <a:lnTo>
                        <a:pt x="687" y="2008"/>
                      </a:lnTo>
                      <a:lnTo>
                        <a:pt x="687" y="2006"/>
                      </a:lnTo>
                      <a:lnTo>
                        <a:pt x="687" y="2004"/>
                      </a:lnTo>
                      <a:lnTo>
                        <a:pt x="682" y="2004"/>
                      </a:lnTo>
                      <a:lnTo>
                        <a:pt x="678" y="2004"/>
                      </a:lnTo>
                      <a:lnTo>
                        <a:pt x="671" y="2004"/>
                      </a:lnTo>
                      <a:lnTo>
                        <a:pt x="663" y="2004"/>
                      </a:lnTo>
                      <a:lnTo>
                        <a:pt x="656" y="2004"/>
                      </a:lnTo>
                      <a:lnTo>
                        <a:pt x="652" y="2004"/>
                      </a:lnTo>
                      <a:lnTo>
                        <a:pt x="637" y="2004"/>
                      </a:lnTo>
                      <a:lnTo>
                        <a:pt x="609" y="2004"/>
                      </a:lnTo>
                      <a:lnTo>
                        <a:pt x="595" y="2004"/>
                      </a:lnTo>
                      <a:lnTo>
                        <a:pt x="571" y="2004"/>
                      </a:lnTo>
                      <a:lnTo>
                        <a:pt x="534" y="2004"/>
                      </a:lnTo>
                      <a:lnTo>
                        <a:pt x="529" y="2004"/>
                      </a:lnTo>
                      <a:lnTo>
                        <a:pt x="524" y="2004"/>
                      </a:lnTo>
                      <a:lnTo>
                        <a:pt x="484" y="2004"/>
                      </a:lnTo>
                      <a:lnTo>
                        <a:pt x="456" y="2004"/>
                      </a:lnTo>
                      <a:lnTo>
                        <a:pt x="420" y="2001"/>
                      </a:lnTo>
                      <a:lnTo>
                        <a:pt x="340" y="2001"/>
                      </a:lnTo>
                      <a:lnTo>
                        <a:pt x="330" y="2001"/>
                      </a:lnTo>
                      <a:lnTo>
                        <a:pt x="283" y="2001"/>
                      </a:lnTo>
                      <a:lnTo>
                        <a:pt x="283" y="1994"/>
                      </a:lnTo>
                      <a:lnTo>
                        <a:pt x="283" y="1989"/>
                      </a:lnTo>
                      <a:lnTo>
                        <a:pt x="283" y="1987"/>
                      </a:lnTo>
                      <a:lnTo>
                        <a:pt x="283" y="1907"/>
                      </a:lnTo>
                      <a:lnTo>
                        <a:pt x="283" y="1871"/>
                      </a:lnTo>
                      <a:lnTo>
                        <a:pt x="283" y="1862"/>
                      </a:lnTo>
                      <a:lnTo>
                        <a:pt x="283" y="1817"/>
                      </a:lnTo>
                      <a:lnTo>
                        <a:pt x="283" y="1659"/>
                      </a:lnTo>
                      <a:lnTo>
                        <a:pt x="283" y="1635"/>
                      </a:lnTo>
                      <a:lnTo>
                        <a:pt x="285" y="1543"/>
                      </a:lnTo>
                      <a:lnTo>
                        <a:pt x="285" y="1507"/>
                      </a:lnTo>
                      <a:lnTo>
                        <a:pt x="283" y="1479"/>
                      </a:lnTo>
                      <a:lnTo>
                        <a:pt x="283" y="1467"/>
                      </a:lnTo>
                      <a:lnTo>
                        <a:pt x="283" y="1460"/>
                      </a:lnTo>
                      <a:lnTo>
                        <a:pt x="283" y="1455"/>
                      </a:lnTo>
                      <a:lnTo>
                        <a:pt x="288" y="1448"/>
                      </a:lnTo>
                      <a:lnTo>
                        <a:pt x="297" y="1437"/>
                      </a:lnTo>
                      <a:lnTo>
                        <a:pt x="300" y="1437"/>
                      </a:lnTo>
                      <a:lnTo>
                        <a:pt x="302" y="1437"/>
                      </a:lnTo>
                      <a:lnTo>
                        <a:pt x="302" y="1441"/>
                      </a:lnTo>
                      <a:lnTo>
                        <a:pt x="302" y="1446"/>
                      </a:lnTo>
                      <a:lnTo>
                        <a:pt x="342" y="1446"/>
                      </a:lnTo>
                      <a:lnTo>
                        <a:pt x="378" y="1446"/>
                      </a:lnTo>
                      <a:lnTo>
                        <a:pt x="397" y="1446"/>
                      </a:lnTo>
                      <a:lnTo>
                        <a:pt x="399" y="1446"/>
                      </a:lnTo>
                      <a:lnTo>
                        <a:pt x="389" y="1437"/>
                      </a:lnTo>
                      <a:lnTo>
                        <a:pt x="387" y="1432"/>
                      </a:lnTo>
                      <a:lnTo>
                        <a:pt x="385" y="1418"/>
                      </a:lnTo>
                      <a:lnTo>
                        <a:pt x="375" y="1366"/>
                      </a:lnTo>
                      <a:lnTo>
                        <a:pt x="375" y="1366"/>
                      </a:lnTo>
                      <a:lnTo>
                        <a:pt x="375" y="1363"/>
                      </a:lnTo>
                      <a:lnTo>
                        <a:pt x="371" y="1356"/>
                      </a:lnTo>
                      <a:lnTo>
                        <a:pt x="352" y="1323"/>
                      </a:lnTo>
                      <a:lnTo>
                        <a:pt x="349" y="1323"/>
                      </a:lnTo>
                      <a:lnTo>
                        <a:pt x="347" y="1316"/>
                      </a:lnTo>
                      <a:lnTo>
                        <a:pt x="347" y="1314"/>
                      </a:lnTo>
                      <a:lnTo>
                        <a:pt x="354" y="1250"/>
                      </a:lnTo>
                      <a:lnTo>
                        <a:pt x="356" y="1233"/>
                      </a:lnTo>
                      <a:lnTo>
                        <a:pt x="356" y="1226"/>
                      </a:lnTo>
                      <a:lnTo>
                        <a:pt x="385" y="1198"/>
                      </a:lnTo>
                      <a:lnTo>
                        <a:pt x="392" y="1193"/>
                      </a:lnTo>
                      <a:lnTo>
                        <a:pt x="397" y="1186"/>
                      </a:lnTo>
                      <a:lnTo>
                        <a:pt x="399" y="1181"/>
                      </a:lnTo>
                      <a:lnTo>
                        <a:pt x="413" y="1160"/>
                      </a:lnTo>
                      <a:lnTo>
                        <a:pt x="427" y="1139"/>
                      </a:lnTo>
                      <a:lnTo>
                        <a:pt x="439" y="1122"/>
                      </a:lnTo>
                      <a:lnTo>
                        <a:pt x="439" y="1118"/>
                      </a:lnTo>
                      <a:lnTo>
                        <a:pt x="439" y="1108"/>
                      </a:lnTo>
                      <a:lnTo>
                        <a:pt x="439" y="1092"/>
                      </a:lnTo>
                      <a:lnTo>
                        <a:pt x="413" y="1092"/>
                      </a:lnTo>
                      <a:lnTo>
                        <a:pt x="411" y="1092"/>
                      </a:lnTo>
                      <a:lnTo>
                        <a:pt x="406" y="1092"/>
                      </a:lnTo>
                      <a:lnTo>
                        <a:pt x="404" y="1092"/>
                      </a:lnTo>
                      <a:lnTo>
                        <a:pt x="401" y="1092"/>
                      </a:lnTo>
                      <a:lnTo>
                        <a:pt x="399" y="1092"/>
                      </a:lnTo>
                      <a:lnTo>
                        <a:pt x="397" y="1092"/>
                      </a:lnTo>
                      <a:lnTo>
                        <a:pt x="397" y="1092"/>
                      </a:lnTo>
                      <a:lnTo>
                        <a:pt x="394" y="1092"/>
                      </a:lnTo>
                      <a:lnTo>
                        <a:pt x="392" y="1092"/>
                      </a:lnTo>
                      <a:lnTo>
                        <a:pt x="389" y="1092"/>
                      </a:lnTo>
                      <a:lnTo>
                        <a:pt x="387" y="1092"/>
                      </a:lnTo>
                      <a:lnTo>
                        <a:pt x="385" y="1092"/>
                      </a:lnTo>
                      <a:lnTo>
                        <a:pt x="382" y="1092"/>
                      </a:lnTo>
                      <a:lnTo>
                        <a:pt x="378" y="1092"/>
                      </a:lnTo>
                      <a:lnTo>
                        <a:pt x="375" y="1092"/>
                      </a:lnTo>
                      <a:lnTo>
                        <a:pt x="373" y="1092"/>
                      </a:lnTo>
                      <a:lnTo>
                        <a:pt x="373" y="1089"/>
                      </a:lnTo>
                      <a:lnTo>
                        <a:pt x="373" y="1087"/>
                      </a:lnTo>
                      <a:lnTo>
                        <a:pt x="373" y="1082"/>
                      </a:lnTo>
                      <a:lnTo>
                        <a:pt x="373" y="1077"/>
                      </a:lnTo>
                      <a:lnTo>
                        <a:pt x="373" y="1075"/>
                      </a:lnTo>
                      <a:lnTo>
                        <a:pt x="373" y="1073"/>
                      </a:lnTo>
                      <a:lnTo>
                        <a:pt x="373" y="1068"/>
                      </a:lnTo>
                      <a:lnTo>
                        <a:pt x="373" y="1066"/>
                      </a:lnTo>
                      <a:lnTo>
                        <a:pt x="373" y="1063"/>
                      </a:lnTo>
                      <a:lnTo>
                        <a:pt x="373" y="1056"/>
                      </a:lnTo>
                      <a:lnTo>
                        <a:pt x="373" y="1047"/>
                      </a:lnTo>
                      <a:lnTo>
                        <a:pt x="373" y="1042"/>
                      </a:lnTo>
                      <a:lnTo>
                        <a:pt x="373" y="1037"/>
                      </a:lnTo>
                      <a:lnTo>
                        <a:pt x="373" y="1035"/>
                      </a:lnTo>
                      <a:lnTo>
                        <a:pt x="373" y="1033"/>
                      </a:lnTo>
                      <a:lnTo>
                        <a:pt x="373" y="1030"/>
                      </a:lnTo>
                      <a:lnTo>
                        <a:pt x="373" y="1028"/>
                      </a:lnTo>
                      <a:lnTo>
                        <a:pt x="373" y="1025"/>
                      </a:lnTo>
                      <a:lnTo>
                        <a:pt x="373" y="1025"/>
                      </a:lnTo>
                      <a:lnTo>
                        <a:pt x="373" y="1023"/>
                      </a:lnTo>
                      <a:lnTo>
                        <a:pt x="373" y="1021"/>
                      </a:lnTo>
                      <a:lnTo>
                        <a:pt x="373" y="1018"/>
                      </a:lnTo>
                      <a:lnTo>
                        <a:pt x="373" y="1016"/>
                      </a:lnTo>
                      <a:lnTo>
                        <a:pt x="373" y="1014"/>
                      </a:lnTo>
                      <a:lnTo>
                        <a:pt x="373" y="1011"/>
                      </a:lnTo>
                      <a:lnTo>
                        <a:pt x="373" y="1009"/>
                      </a:lnTo>
                      <a:lnTo>
                        <a:pt x="373" y="1007"/>
                      </a:lnTo>
                      <a:lnTo>
                        <a:pt x="373" y="1004"/>
                      </a:lnTo>
                      <a:lnTo>
                        <a:pt x="373" y="1002"/>
                      </a:lnTo>
                      <a:lnTo>
                        <a:pt x="373" y="997"/>
                      </a:lnTo>
                      <a:lnTo>
                        <a:pt x="373" y="995"/>
                      </a:lnTo>
                      <a:lnTo>
                        <a:pt x="373" y="990"/>
                      </a:lnTo>
                      <a:lnTo>
                        <a:pt x="373" y="988"/>
                      </a:lnTo>
                      <a:lnTo>
                        <a:pt x="373" y="983"/>
                      </a:lnTo>
                      <a:lnTo>
                        <a:pt x="373" y="976"/>
                      </a:lnTo>
                      <a:lnTo>
                        <a:pt x="373" y="969"/>
                      </a:lnTo>
                      <a:lnTo>
                        <a:pt x="373" y="964"/>
                      </a:lnTo>
                      <a:lnTo>
                        <a:pt x="373" y="957"/>
                      </a:lnTo>
                      <a:lnTo>
                        <a:pt x="373" y="952"/>
                      </a:lnTo>
                      <a:lnTo>
                        <a:pt x="373" y="950"/>
                      </a:lnTo>
                      <a:lnTo>
                        <a:pt x="373" y="940"/>
                      </a:lnTo>
                      <a:lnTo>
                        <a:pt x="373" y="938"/>
                      </a:lnTo>
                      <a:lnTo>
                        <a:pt x="373" y="936"/>
                      </a:lnTo>
                      <a:lnTo>
                        <a:pt x="373" y="929"/>
                      </a:lnTo>
                      <a:lnTo>
                        <a:pt x="373" y="926"/>
                      </a:lnTo>
                      <a:lnTo>
                        <a:pt x="373" y="924"/>
                      </a:lnTo>
                      <a:lnTo>
                        <a:pt x="373" y="922"/>
                      </a:lnTo>
                      <a:lnTo>
                        <a:pt x="373" y="917"/>
                      </a:lnTo>
                      <a:lnTo>
                        <a:pt x="373" y="912"/>
                      </a:lnTo>
                      <a:lnTo>
                        <a:pt x="366" y="912"/>
                      </a:lnTo>
                      <a:lnTo>
                        <a:pt x="361" y="912"/>
                      </a:lnTo>
                      <a:lnTo>
                        <a:pt x="356" y="912"/>
                      </a:lnTo>
                      <a:lnTo>
                        <a:pt x="349" y="912"/>
                      </a:lnTo>
                      <a:lnTo>
                        <a:pt x="345" y="912"/>
                      </a:lnTo>
                      <a:lnTo>
                        <a:pt x="340" y="912"/>
                      </a:lnTo>
                      <a:lnTo>
                        <a:pt x="335" y="912"/>
                      </a:lnTo>
                      <a:lnTo>
                        <a:pt x="328" y="912"/>
                      </a:lnTo>
                      <a:lnTo>
                        <a:pt x="323" y="912"/>
                      </a:lnTo>
                      <a:lnTo>
                        <a:pt x="316" y="912"/>
                      </a:lnTo>
                      <a:lnTo>
                        <a:pt x="290" y="912"/>
                      </a:lnTo>
                      <a:lnTo>
                        <a:pt x="283" y="912"/>
                      </a:lnTo>
                      <a:lnTo>
                        <a:pt x="283" y="898"/>
                      </a:lnTo>
                      <a:lnTo>
                        <a:pt x="283" y="896"/>
                      </a:lnTo>
                      <a:lnTo>
                        <a:pt x="283" y="891"/>
                      </a:lnTo>
                      <a:lnTo>
                        <a:pt x="283" y="888"/>
                      </a:lnTo>
                      <a:lnTo>
                        <a:pt x="283" y="881"/>
                      </a:lnTo>
                      <a:lnTo>
                        <a:pt x="283" y="865"/>
                      </a:lnTo>
                      <a:lnTo>
                        <a:pt x="283" y="862"/>
                      </a:lnTo>
                      <a:lnTo>
                        <a:pt x="283" y="860"/>
                      </a:lnTo>
                      <a:lnTo>
                        <a:pt x="281" y="858"/>
                      </a:lnTo>
                      <a:lnTo>
                        <a:pt x="281" y="855"/>
                      </a:lnTo>
                      <a:lnTo>
                        <a:pt x="281" y="853"/>
                      </a:lnTo>
                      <a:lnTo>
                        <a:pt x="281" y="851"/>
                      </a:lnTo>
                      <a:lnTo>
                        <a:pt x="281" y="848"/>
                      </a:lnTo>
                      <a:lnTo>
                        <a:pt x="281" y="846"/>
                      </a:lnTo>
                      <a:lnTo>
                        <a:pt x="281" y="844"/>
                      </a:lnTo>
                      <a:lnTo>
                        <a:pt x="281" y="841"/>
                      </a:lnTo>
                      <a:lnTo>
                        <a:pt x="281" y="839"/>
                      </a:lnTo>
                      <a:lnTo>
                        <a:pt x="281" y="836"/>
                      </a:lnTo>
                      <a:lnTo>
                        <a:pt x="281" y="822"/>
                      </a:lnTo>
                      <a:lnTo>
                        <a:pt x="281" y="820"/>
                      </a:lnTo>
                      <a:lnTo>
                        <a:pt x="236" y="822"/>
                      </a:lnTo>
                      <a:lnTo>
                        <a:pt x="215" y="822"/>
                      </a:lnTo>
                      <a:lnTo>
                        <a:pt x="212" y="822"/>
                      </a:lnTo>
                      <a:lnTo>
                        <a:pt x="210" y="822"/>
                      </a:lnTo>
                      <a:lnTo>
                        <a:pt x="203" y="822"/>
                      </a:lnTo>
                      <a:lnTo>
                        <a:pt x="200" y="822"/>
                      </a:lnTo>
                      <a:lnTo>
                        <a:pt x="198" y="822"/>
                      </a:lnTo>
                      <a:lnTo>
                        <a:pt x="191" y="822"/>
                      </a:lnTo>
                      <a:lnTo>
                        <a:pt x="191" y="820"/>
                      </a:lnTo>
                      <a:lnTo>
                        <a:pt x="191" y="806"/>
                      </a:lnTo>
                      <a:lnTo>
                        <a:pt x="191" y="799"/>
                      </a:lnTo>
                      <a:lnTo>
                        <a:pt x="191" y="794"/>
                      </a:lnTo>
                      <a:lnTo>
                        <a:pt x="191" y="775"/>
                      </a:lnTo>
                      <a:lnTo>
                        <a:pt x="184" y="775"/>
                      </a:lnTo>
                      <a:lnTo>
                        <a:pt x="148" y="777"/>
                      </a:lnTo>
                      <a:lnTo>
                        <a:pt x="148" y="775"/>
                      </a:lnTo>
                      <a:lnTo>
                        <a:pt x="148" y="761"/>
                      </a:lnTo>
                      <a:lnTo>
                        <a:pt x="184" y="761"/>
                      </a:lnTo>
                      <a:lnTo>
                        <a:pt x="191" y="761"/>
                      </a:lnTo>
                      <a:lnTo>
                        <a:pt x="191" y="742"/>
                      </a:lnTo>
                      <a:lnTo>
                        <a:pt x="191" y="742"/>
                      </a:lnTo>
                      <a:lnTo>
                        <a:pt x="191" y="737"/>
                      </a:lnTo>
                      <a:lnTo>
                        <a:pt x="191" y="730"/>
                      </a:lnTo>
                      <a:lnTo>
                        <a:pt x="186" y="730"/>
                      </a:lnTo>
                      <a:lnTo>
                        <a:pt x="177" y="730"/>
                      </a:lnTo>
                      <a:lnTo>
                        <a:pt x="174" y="730"/>
                      </a:lnTo>
                      <a:lnTo>
                        <a:pt x="170" y="730"/>
                      </a:lnTo>
                      <a:lnTo>
                        <a:pt x="170" y="730"/>
                      </a:lnTo>
                      <a:lnTo>
                        <a:pt x="167" y="730"/>
                      </a:lnTo>
                      <a:lnTo>
                        <a:pt x="165" y="730"/>
                      </a:lnTo>
                      <a:lnTo>
                        <a:pt x="163" y="730"/>
                      </a:lnTo>
                      <a:lnTo>
                        <a:pt x="160" y="730"/>
                      </a:lnTo>
                      <a:lnTo>
                        <a:pt x="158" y="730"/>
                      </a:lnTo>
                      <a:lnTo>
                        <a:pt x="156" y="730"/>
                      </a:lnTo>
                      <a:lnTo>
                        <a:pt x="153" y="730"/>
                      </a:lnTo>
                      <a:lnTo>
                        <a:pt x="151" y="730"/>
                      </a:lnTo>
                      <a:lnTo>
                        <a:pt x="148" y="730"/>
                      </a:lnTo>
                      <a:lnTo>
                        <a:pt x="148" y="728"/>
                      </a:lnTo>
                      <a:lnTo>
                        <a:pt x="148" y="725"/>
                      </a:lnTo>
                      <a:lnTo>
                        <a:pt x="148" y="723"/>
                      </a:lnTo>
                      <a:lnTo>
                        <a:pt x="148" y="721"/>
                      </a:lnTo>
                      <a:lnTo>
                        <a:pt x="148" y="714"/>
                      </a:lnTo>
                      <a:lnTo>
                        <a:pt x="148" y="709"/>
                      </a:lnTo>
                      <a:lnTo>
                        <a:pt x="148" y="704"/>
                      </a:lnTo>
                      <a:lnTo>
                        <a:pt x="146" y="704"/>
                      </a:lnTo>
                      <a:lnTo>
                        <a:pt x="146" y="685"/>
                      </a:lnTo>
                      <a:lnTo>
                        <a:pt x="144" y="685"/>
                      </a:lnTo>
                      <a:lnTo>
                        <a:pt x="141" y="685"/>
                      </a:lnTo>
                      <a:lnTo>
                        <a:pt x="139" y="685"/>
                      </a:lnTo>
                      <a:lnTo>
                        <a:pt x="137" y="685"/>
                      </a:lnTo>
                      <a:lnTo>
                        <a:pt x="134" y="685"/>
                      </a:lnTo>
                      <a:lnTo>
                        <a:pt x="132" y="685"/>
                      </a:lnTo>
                      <a:lnTo>
                        <a:pt x="122" y="685"/>
                      </a:lnTo>
                      <a:lnTo>
                        <a:pt x="115" y="685"/>
                      </a:lnTo>
                      <a:lnTo>
                        <a:pt x="111" y="685"/>
                      </a:lnTo>
                      <a:lnTo>
                        <a:pt x="106" y="685"/>
                      </a:lnTo>
                      <a:lnTo>
                        <a:pt x="104" y="685"/>
                      </a:lnTo>
                      <a:lnTo>
                        <a:pt x="104" y="685"/>
                      </a:lnTo>
                      <a:lnTo>
                        <a:pt x="104" y="678"/>
                      </a:lnTo>
                      <a:lnTo>
                        <a:pt x="104" y="666"/>
                      </a:lnTo>
                      <a:lnTo>
                        <a:pt x="104" y="647"/>
                      </a:lnTo>
                      <a:lnTo>
                        <a:pt x="104" y="645"/>
                      </a:lnTo>
                      <a:lnTo>
                        <a:pt x="104" y="643"/>
                      </a:lnTo>
                      <a:lnTo>
                        <a:pt x="104" y="640"/>
                      </a:lnTo>
                      <a:lnTo>
                        <a:pt x="104" y="638"/>
                      </a:lnTo>
                      <a:lnTo>
                        <a:pt x="104" y="636"/>
                      </a:lnTo>
                      <a:lnTo>
                        <a:pt x="104" y="633"/>
                      </a:lnTo>
                      <a:lnTo>
                        <a:pt x="104" y="631"/>
                      </a:lnTo>
                      <a:lnTo>
                        <a:pt x="104" y="629"/>
                      </a:lnTo>
                      <a:lnTo>
                        <a:pt x="104" y="629"/>
                      </a:lnTo>
                      <a:lnTo>
                        <a:pt x="104" y="626"/>
                      </a:lnTo>
                      <a:lnTo>
                        <a:pt x="104" y="624"/>
                      </a:lnTo>
                      <a:lnTo>
                        <a:pt x="101" y="622"/>
                      </a:lnTo>
                      <a:lnTo>
                        <a:pt x="101" y="619"/>
                      </a:lnTo>
                      <a:lnTo>
                        <a:pt x="101" y="612"/>
                      </a:lnTo>
                      <a:lnTo>
                        <a:pt x="101" y="610"/>
                      </a:lnTo>
                      <a:lnTo>
                        <a:pt x="97" y="607"/>
                      </a:lnTo>
                      <a:lnTo>
                        <a:pt x="94" y="607"/>
                      </a:lnTo>
                      <a:lnTo>
                        <a:pt x="92" y="605"/>
                      </a:lnTo>
                      <a:lnTo>
                        <a:pt x="89" y="605"/>
                      </a:lnTo>
                      <a:lnTo>
                        <a:pt x="85" y="603"/>
                      </a:lnTo>
                      <a:lnTo>
                        <a:pt x="82" y="603"/>
                      </a:lnTo>
                      <a:lnTo>
                        <a:pt x="80" y="600"/>
                      </a:lnTo>
                      <a:lnTo>
                        <a:pt x="78" y="596"/>
                      </a:lnTo>
                      <a:lnTo>
                        <a:pt x="78" y="591"/>
                      </a:lnTo>
                      <a:lnTo>
                        <a:pt x="80" y="591"/>
                      </a:lnTo>
                      <a:lnTo>
                        <a:pt x="99" y="591"/>
                      </a:lnTo>
                      <a:lnTo>
                        <a:pt x="101" y="591"/>
                      </a:lnTo>
                      <a:lnTo>
                        <a:pt x="106" y="591"/>
                      </a:lnTo>
                      <a:lnTo>
                        <a:pt x="108" y="591"/>
                      </a:lnTo>
                      <a:lnTo>
                        <a:pt x="118" y="591"/>
                      </a:lnTo>
                      <a:lnTo>
                        <a:pt x="122" y="591"/>
                      </a:lnTo>
                      <a:lnTo>
                        <a:pt x="122" y="570"/>
                      </a:lnTo>
                      <a:lnTo>
                        <a:pt x="122" y="558"/>
                      </a:lnTo>
                      <a:lnTo>
                        <a:pt x="122" y="551"/>
                      </a:lnTo>
                      <a:lnTo>
                        <a:pt x="125" y="551"/>
                      </a:lnTo>
                      <a:lnTo>
                        <a:pt x="130" y="551"/>
                      </a:lnTo>
                      <a:lnTo>
                        <a:pt x="130" y="548"/>
                      </a:lnTo>
                      <a:lnTo>
                        <a:pt x="130" y="544"/>
                      </a:lnTo>
                      <a:lnTo>
                        <a:pt x="130" y="541"/>
                      </a:lnTo>
                      <a:lnTo>
                        <a:pt x="134" y="536"/>
                      </a:lnTo>
                      <a:lnTo>
                        <a:pt x="118" y="515"/>
                      </a:lnTo>
                      <a:lnTo>
                        <a:pt x="113" y="503"/>
                      </a:lnTo>
                      <a:lnTo>
                        <a:pt x="113" y="501"/>
                      </a:lnTo>
                      <a:lnTo>
                        <a:pt x="111" y="501"/>
                      </a:lnTo>
                      <a:lnTo>
                        <a:pt x="104" y="494"/>
                      </a:lnTo>
                      <a:lnTo>
                        <a:pt x="61" y="461"/>
                      </a:lnTo>
                      <a:lnTo>
                        <a:pt x="61" y="458"/>
                      </a:lnTo>
                      <a:lnTo>
                        <a:pt x="56" y="449"/>
                      </a:lnTo>
                      <a:lnTo>
                        <a:pt x="45" y="430"/>
                      </a:lnTo>
                      <a:lnTo>
                        <a:pt x="37" y="428"/>
                      </a:lnTo>
                      <a:lnTo>
                        <a:pt x="40" y="425"/>
                      </a:lnTo>
                      <a:lnTo>
                        <a:pt x="42" y="414"/>
                      </a:lnTo>
                      <a:lnTo>
                        <a:pt x="11" y="383"/>
                      </a:lnTo>
                      <a:lnTo>
                        <a:pt x="9" y="381"/>
                      </a:lnTo>
                      <a:lnTo>
                        <a:pt x="2" y="373"/>
                      </a:lnTo>
                      <a:lnTo>
                        <a:pt x="0" y="366"/>
                      </a:lnTo>
                      <a:lnTo>
                        <a:pt x="0" y="359"/>
                      </a:lnTo>
                      <a:lnTo>
                        <a:pt x="0" y="307"/>
                      </a:lnTo>
                      <a:lnTo>
                        <a:pt x="0" y="303"/>
                      </a:lnTo>
                      <a:lnTo>
                        <a:pt x="0" y="300"/>
                      </a:lnTo>
                      <a:lnTo>
                        <a:pt x="7" y="293"/>
                      </a:lnTo>
                      <a:lnTo>
                        <a:pt x="9" y="291"/>
                      </a:lnTo>
                      <a:lnTo>
                        <a:pt x="11" y="291"/>
                      </a:lnTo>
                      <a:lnTo>
                        <a:pt x="26" y="281"/>
                      </a:lnTo>
                      <a:lnTo>
                        <a:pt x="40" y="270"/>
                      </a:lnTo>
                      <a:lnTo>
                        <a:pt x="49" y="262"/>
                      </a:lnTo>
                      <a:lnTo>
                        <a:pt x="54" y="258"/>
                      </a:lnTo>
                      <a:lnTo>
                        <a:pt x="71" y="246"/>
                      </a:lnTo>
                      <a:lnTo>
                        <a:pt x="89" y="234"/>
                      </a:lnTo>
                      <a:lnTo>
                        <a:pt x="99" y="222"/>
                      </a:lnTo>
                      <a:lnTo>
                        <a:pt x="101" y="218"/>
                      </a:lnTo>
                      <a:lnTo>
                        <a:pt x="106" y="210"/>
                      </a:lnTo>
                      <a:lnTo>
                        <a:pt x="108" y="199"/>
                      </a:lnTo>
                      <a:lnTo>
                        <a:pt x="106" y="182"/>
                      </a:lnTo>
                      <a:lnTo>
                        <a:pt x="104" y="170"/>
                      </a:lnTo>
                      <a:lnTo>
                        <a:pt x="99" y="151"/>
                      </a:lnTo>
                      <a:lnTo>
                        <a:pt x="97" y="132"/>
                      </a:lnTo>
                      <a:lnTo>
                        <a:pt x="97" y="114"/>
                      </a:lnTo>
                      <a:lnTo>
                        <a:pt x="99" y="92"/>
                      </a:lnTo>
                      <a:lnTo>
                        <a:pt x="104" y="76"/>
                      </a:lnTo>
                      <a:lnTo>
                        <a:pt x="111" y="50"/>
                      </a:lnTo>
                      <a:lnTo>
                        <a:pt x="111" y="47"/>
                      </a:lnTo>
                      <a:lnTo>
                        <a:pt x="113" y="14"/>
                      </a:lnTo>
                      <a:lnTo>
                        <a:pt x="134" y="14"/>
                      </a:lnTo>
                      <a:lnTo>
                        <a:pt x="179" y="14"/>
                      </a:lnTo>
                      <a:lnTo>
                        <a:pt x="226" y="14"/>
                      </a:lnTo>
                      <a:lnTo>
                        <a:pt x="271" y="14"/>
                      </a:lnTo>
                      <a:lnTo>
                        <a:pt x="316" y="14"/>
                      </a:lnTo>
                      <a:lnTo>
                        <a:pt x="361" y="12"/>
                      </a:lnTo>
                      <a:close/>
                    </a:path>
                  </a:pathLst>
                </a:custGeom>
                <a:noFill/>
                <a:ln w="19050" cap="flat">
                  <a:solidFill>
                    <a:sysClr val="window" lastClr="FFFFFF"/>
                  </a:solidFill>
                  <a:prstDash val="solid"/>
                  <a:miter lim="800000"/>
                  <a:headEnd/>
                  <a:tailEnd/>
                </a:ln>
              </p:spPr>
              <p:txBody>
                <a:bodyPr/>
                <a:lstStyle/>
                <a:p>
                  <a:pPr defTabSz="1305763" fontAlgn="auto">
                    <a:spcBef>
                      <a:spcPts val="0"/>
                    </a:spcBef>
                    <a:spcAft>
                      <a:spcPts val="0"/>
                    </a:spcAft>
                    <a:defRPr/>
                  </a:pPr>
                  <a:endParaRPr lang="en-US" kern="0">
                    <a:solidFill>
                      <a:prstClr val="black"/>
                    </a:solidFill>
                    <a:latin typeface="Calibri"/>
                  </a:endParaRPr>
                </a:p>
              </p:txBody>
            </p:sp>
          </p:grpSp>
        </p:grpSp>
        <p:grpSp>
          <p:nvGrpSpPr>
            <p:cNvPr id="62" name="Group 126"/>
            <p:cNvGrpSpPr>
              <a:grpSpLocks/>
            </p:cNvGrpSpPr>
            <p:nvPr/>
          </p:nvGrpSpPr>
          <p:grpSpPr bwMode="auto">
            <a:xfrm>
              <a:off x="736542" y="2790785"/>
              <a:ext cx="8677202" cy="4243381"/>
              <a:chOff x="736163" y="2791129"/>
              <a:chExt cx="8677037" cy="4243797"/>
            </a:xfrm>
          </p:grpSpPr>
          <p:sp>
            <p:nvSpPr>
              <p:cNvPr id="63" name="Rectangle 62"/>
              <p:cNvSpPr/>
              <p:nvPr/>
            </p:nvSpPr>
            <p:spPr>
              <a:xfrm>
                <a:off x="736163" y="2791129"/>
                <a:ext cx="1667445" cy="420823"/>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NORTHWEST</a:t>
                </a:r>
              </a:p>
            </p:txBody>
          </p:sp>
          <p:sp>
            <p:nvSpPr>
              <p:cNvPr id="64" name="Rectangle 63"/>
              <p:cNvSpPr/>
              <p:nvPr/>
            </p:nvSpPr>
            <p:spPr>
              <a:xfrm>
                <a:off x="941630" y="6614102"/>
                <a:ext cx="1627932" cy="420824"/>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SOUTHWEST</a:t>
                </a:r>
              </a:p>
            </p:txBody>
          </p:sp>
          <p:sp>
            <p:nvSpPr>
              <p:cNvPr id="65" name="Rectangle 64"/>
              <p:cNvSpPr/>
              <p:nvPr/>
            </p:nvSpPr>
            <p:spPr>
              <a:xfrm>
                <a:off x="4756603" y="6614102"/>
                <a:ext cx="1023385" cy="420824"/>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SOUTH</a:t>
                </a:r>
              </a:p>
            </p:txBody>
          </p:sp>
          <p:sp>
            <p:nvSpPr>
              <p:cNvPr id="66" name="Rectangle 65"/>
              <p:cNvSpPr/>
              <p:nvPr/>
            </p:nvSpPr>
            <p:spPr>
              <a:xfrm>
                <a:off x="7787244" y="5545251"/>
                <a:ext cx="1625956" cy="420823"/>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RURAL EAST</a:t>
                </a:r>
              </a:p>
            </p:txBody>
          </p:sp>
          <p:sp>
            <p:nvSpPr>
              <p:cNvPr id="67" name="Rectangle 66"/>
              <p:cNvSpPr/>
              <p:nvPr/>
            </p:nvSpPr>
            <p:spPr>
              <a:xfrm>
                <a:off x="5582423" y="4662113"/>
                <a:ext cx="794210" cy="422799"/>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EAST</a:t>
                </a:r>
              </a:p>
            </p:txBody>
          </p:sp>
        </p:grpSp>
      </p:grpSp>
      <p:sp>
        <p:nvSpPr>
          <p:cNvPr id="134" name="Rectangle 133"/>
          <p:cNvSpPr/>
          <p:nvPr/>
        </p:nvSpPr>
        <p:spPr bwMode="auto">
          <a:xfrm>
            <a:off x="7530873" y="2882018"/>
            <a:ext cx="842773" cy="383420"/>
          </a:xfrm>
          <a:prstGeom prst="rect">
            <a:avLst/>
          </a:prstGeom>
        </p:spPr>
        <p:txBody>
          <a:bodyPr wrap="none">
            <a:spAutoFit/>
          </a:bodyPr>
          <a:lstStyle/>
          <a:p>
            <a:pPr defTabSz="1305763" fontAlgn="auto">
              <a:spcBef>
                <a:spcPts val="0"/>
              </a:spcBef>
              <a:spcAft>
                <a:spcPts val="0"/>
              </a:spcAft>
              <a:defRPr/>
            </a:pPr>
            <a:r>
              <a:rPr lang="en-US" sz="16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CORE</a:t>
            </a:r>
          </a:p>
        </p:txBody>
      </p:sp>
      <p:grpSp>
        <p:nvGrpSpPr>
          <p:cNvPr id="50" name="Group 138"/>
          <p:cNvGrpSpPr>
            <a:grpSpLocks/>
          </p:cNvGrpSpPr>
          <p:nvPr/>
        </p:nvGrpSpPr>
        <p:grpSpPr bwMode="auto">
          <a:xfrm>
            <a:off x="4789850" y="589175"/>
            <a:ext cx="9232775" cy="5756907"/>
            <a:chOff x="3107780" y="262766"/>
            <a:chExt cx="8164101" cy="5126236"/>
          </a:xfrm>
        </p:grpSpPr>
        <p:sp>
          <p:nvSpPr>
            <p:cNvPr id="51" name="Freeform 7"/>
            <p:cNvSpPr>
              <a:spLocks/>
            </p:cNvSpPr>
            <p:nvPr/>
          </p:nvSpPr>
          <p:spPr bwMode="auto">
            <a:xfrm>
              <a:off x="3107780" y="2964796"/>
              <a:ext cx="2706551" cy="2419444"/>
            </a:xfrm>
            <a:custGeom>
              <a:avLst/>
              <a:gdLst>
                <a:gd name="T0" fmla="*/ 907 w 2853"/>
                <a:gd name="T1" fmla="*/ 2551 h 2556"/>
                <a:gd name="T2" fmla="*/ 0 w 2853"/>
                <a:gd name="T3" fmla="*/ 2504 h 2556"/>
                <a:gd name="T4" fmla="*/ 2 w 2853"/>
                <a:gd name="T5" fmla="*/ 1561 h 2556"/>
                <a:gd name="T6" fmla="*/ 7 w 2853"/>
                <a:gd name="T7" fmla="*/ 524 h 2556"/>
                <a:gd name="T8" fmla="*/ 38 w 2853"/>
                <a:gd name="T9" fmla="*/ 0 h 2556"/>
                <a:gd name="T10" fmla="*/ 123 w 2853"/>
                <a:gd name="T11" fmla="*/ 19 h 2556"/>
                <a:gd name="T12" fmla="*/ 219 w 2853"/>
                <a:gd name="T13" fmla="*/ 54 h 2556"/>
                <a:gd name="T14" fmla="*/ 312 w 2853"/>
                <a:gd name="T15" fmla="*/ 61 h 2556"/>
                <a:gd name="T16" fmla="*/ 411 w 2853"/>
                <a:gd name="T17" fmla="*/ 82 h 2556"/>
                <a:gd name="T18" fmla="*/ 531 w 2853"/>
                <a:gd name="T19" fmla="*/ 101 h 2556"/>
                <a:gd name="T20" fmla="*/ 642 w 2853"/>
                <a:gd name="T21" fmla="*/ 101 h 2556"/>
                <a:gd name="T22" fmla="*/ 810 w 2853"/>
                <a:gd name="T23" fmla="*/ 101 h 2556"/>
                <a:gd name="T24" fmla="*/ 1006 w 2853"/>
                <a:gd name="T25" fmla="*/ 97 h 2556"/>
                <a:gd name="T26" fmla="*/ 1056 w 2853"/>
                <a:gd name="T27" fmla="*/ 87 h 2556"/>
                <a:gd name="T28" fmla="*/ 1110 w 2853"/>
                <a:gd name="T29" fmla="*/ 85 h 2556"/>
                <a:gd name="T30" fmla="*/ 1195 w 2853"/>
                <a:gd name="T31" fmla="*/ 85 h 2556"/>
                <a:gd name="T32" fmla="*/ 1249 w 2853"/>
                <a:gd name="T33" fmla="*/ 90 h 2556"/>
                <a:gd name="T34" fmla="*/ 1297 w 2853"/>
                <a:gd name="T35" fmla="*/ 111 h 2556"/>
                <a:gd name="T36" fmla="*/ 1341 w 2853"/>
                <a:gd name="T37" fmla="*/ 151 h 2556"/>
                <a:gd name="T38" fmla="*/ 1377 w 2853"/>
                <a:gd name="T39" fmla="*/ 205 h 2556"/>
                <a:gd name="T40" fmla="*/ 1427 w 2853"/>
                <a:gd name="T41" fmla="*/ 222 h 2556"/>
                <a:gd name="T42" fmla="*/ 1467 w 2853"/>
                <a:gd name="T43" fmla="*/ 184 h 2556"/>
                <a:gd name="T44" fmla="*/ 1509 w 2853"/>
                <a:gd name="T45" fmla="*/ 146 h 2556"/>
                <a:gd name="T46" fmla="*/ 1561 w 2853"/>
                <a:gd name="T47" fmla="*/ 127 h 2556"/>
                <a:gd name="T48" fmla="*/ 1660 w 2853"/>
                <a:gd name="T49" fmla="*/ 139 h 2556"/>
                <a:gd name="T50" fmla="*/ 1748 w 2853"/>
                <a:gd name="T51" fmla="*/ 158 h 2556"/>
                <a:gd name="T52" fmla="*/ 1731 w 2853"/>
                <a:gd name="T53" fmla="*/ 241 h 2556"/>
                <a:gd name="T54" fmla="*/ 1684 w 2853"/>
                <a:gd name="T55" fmla="*/ 297 h 2556"/>
                <a:gd name="T56" fmla="*/ 1646 w 2853"/>
                <a:gd name="T57" fmla="*/ 401 h 2556"/>
                <a:gd name="T58" fmla="*/ 1958 w 2853"/>
                <a:gd name="T59" fmla="*/ 671 h 2556"/>
                <a:gd name="T60" fmla="*/ 2114 w 2853"/>
                <a:gd name="T61" fmla="*/ 746 h 2556"/>
                <a:gd name="T62" fmla="*/ 2223 w 2853"/>
                <a:gd name="T63" fmla="*/ 742 h 2556"/>
                <a:gd name="T64" fmla="*/ 2279 w 2853"/>
                <a:gd name="T65" fmla="*/ 720 h 2556"/>
                <a:gd name="T66" fmla="*/ 2326 w 2853"/>
                <a:gd name="T67" fmla="*/ 701 h 2556"/>
                <a:gd name="T68" fmla="*/ 2388 w 2853"/>
                <a:gd name="T69" fmla="*/ 709 h 2556"/>
                <a:gd name="T70" fmla="*/ 2459 w 2853"/>
                <a:gd name="T71" fmla="*/ 753 h 2556"/>
                <a:gd name="T72" fmla="*/ 2508 w 2853"/>
                <a:gd name="T73" fmla="*/ 772 h 2556"/>
                <a:gd name="T74" fmla="*/ 2541 w 2853"/>
                <a:gd name="T75" fmla="*/ 742 h 2556"/>
                <a:gd name="T76" fmla="*/ 2825 w 2853"/>
                <a:gd name="T77" fmla="*/ 739 h 2556"/>
                <a:gd name="T78" fmla="*/ 2853 w 2853"/>
                <a:gd name="T79" fmla="*/ 876 h 2556"/>
                <a:gd name="T80" fmla="*/ 2853 w 2853"/>
                <a:gd name="T81" fmla="*/ 954 h 2556"/>
                <a:gd name="T82" fmla="*/ 2818 w 2853"/>
                <a:gd name="T83" fmla="*/ 1009 h 2556"/>
                <a:gd name="T84" fmla="*/ 2714 w 2853"/>
                <a:gd name="T85" fmla="*/ 1011 h 2556"/>
                <a:gd name="T86" fmla="*/ 2626 w 2853"/>
                <a:gd name="T87" fmla="*/ 1013 h 2556"/>
                <a:gd name="T88" fmla="*/ 2617 w 2853"/>
                <a:gd name="T89" fmla="*/ 1094 h 2556"/>
                <a:gd name="T90" fmla="*/ 2463 w 2853"/>
                <a:gd name="T91" fmla="*/ 1141 h 2556"/>
                <a:gd name="T92" fmla="*/ 2428 w 2853"/>
                <a:gd name="T93" fmla="*/ 1179 h 2556"/>
                <a:gd name="T94" fmla="*/ 2428 w 2853"/>
                <a:gd name="T95" fmla="*/ 1226 h 2556"/>
                <a:gd name="T96" fmla="*/ 2433 w 2853"/>
                <a:gd name="T97" fmla="*/ 1327 h 2556"/>
                <a:gd name="T98" fmla="*/ 2501 w 2853"/>
                <a:gd name="T99" fmla="*/ 1625 h 2556"/>
                <a:gd name="T100" fmla="*/ 2563 w 2853"/>
                <a:gd name="T101" fmla="*/ 1656 h 2556"/>
                <a:gd name="T102" fmla="*/ 2556 w 2853"/>
                <a:gd name="T103" fmla="*/ 1762 h 2556"/>
                <a:gd name="T104" fmla="*/ 2626 w 2853"/>
                <a:gd name="T105" fmla="*/ 1783 h 2556"/>
                <a:gd name="T106" fmla="*/ 2695 w 2853"/>
                <a:gd name="T107" fmla="*/ 1798 h 2556"/>
                <a:gd name="T108" fmla="*/ 2763 w 2853"/>
                <a:gd name="T109" fmla="*/ 1868 h 2556"/>
                <a:gd name="T110" fmla="*/ 2766 w 2853"/>
                <a:gd name="T111" fmla="*/ 1942 h 2556"/>
                <a:gd name="T112" fmla="*/ 2763 w 2853"/>
                <a:gd name="T113" fmla="*/ 2065 h 2556"/>
                <a:gd name="T114" fmla="*/ 2766 w 2853"/>
                <a:gd name="T115" fmla="*/ 2204 h 2556"/>
                <a:gd name="T116" fmla="*/ 2766 w 2853"/>
                <a:gd name="T117" fmla="*/ 2343 h 2556"/>
                <a:gd name="T118" fmla="*/ 2763 w 2853"/>
                <a:gd name="T119" fmla="*/ 2549 h 2556"/>
                <a:gd name="T120" fmla="*/ 1809 w 2853"/>
                <a:gd name="T121" fmla="*/ 2556 h 2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3" h="2556">
                  <a:moveTo>
                    <a:pt x="1809" y="2556"/>
                  </a:moveTo>
                  <a:lnTo>
                    <a:pt x="1764" y="2556"/>
                  </a:lnTo>
                  <a:lnTo>
                    <a:pt x="1722" y="2556"/>
                  </a:lnTo>
                  <a:lnTo>
                    <a:pt x="1679" y="2554"/>
                  </a:lnTo>
                  <a:lnTo>
                    <a:pt x="1634" y="2554"/>
                  </a:lnTo>
                  <a:lnTo>
                    <a:pt x="1587" y="2554"/>
                  </a:lnTo>
                  <a:lnTo>
                    <a:pt x="1542" y="2554"/>
                  </a:lnTo>
                  <a:lnTo>
                    <a:pt x="1495" y="2554"/>
                  </a:lnTo>
                  <a:lnTo>
                    <a:pt x="1450" y="2554"/>
                  </a:lnTo>
                  <a:lnTo>
                    <a:pt x="1405" y="2554"/>
                  </a:lnTo>
                  <a:lnTo>
                    <a:pt x="1358" y="2551"/>
                  </a:lnTo>
                  <a:lnTo>
                    <a:pt x="1316" y="2551"/>
                  </a:lnTo>
                  <a:lnTo>
                    <a:pt x="1271" y="2551"/>
                  </a:lnTo>
                  <a:lnTo>
                    <a:pt x="1226" y="2551"/>
                  </a:lnTo>
                  <a:lnTo>
                    <a:pt x="1181" y="2551"/>
                  </a:lnTo>
                  <a:lnTo>
                    <a:pt x="1134" y="2551"/>
                  </a:lnTo>
                  <a:lnTo>
                    <a:pt x="1086" y="2551"/>
                  </a:lnTo>
                  <a:lnTo>
                    <a:pt x="1044" y="2551"/>
                  </a:lnTo>
                  <a:lnTo>
                    <a:pt x="999" y="2551"/>
                  </a:lnTo>
                  <a:lnTo>
                    <a:pt x="952" y="2551"/>
                  </a:lnTo>
                  <a:lnTo>
                    <a:pt x="907" y="2551"/>
                  </a:lnTo>
                  <a:lnTo>
                    <a:pt x="862" y="2551"/>
                  </a:lnTo>
                  <a:lnTo>
                    <a:pt x="817" y="2551"/>
                  </a:lnTo>
                  <a:lnTo>
                    <a:pt x="772" y="2551"/>
                  </a:lnTo>
                  <a:lnTo>
                    <a:pt x="725" y="2551"/>
                  </a:lnTo>
                  <a:lnTo>
                    <a:pt x="680" y="2551"/>
                  </a:lnTo>
                  <a:lnTo>
                    <a:pt x="635" y="2551"/>
                  </a:lnTo>
                  <a:lnTo>
                    <a:pt x="590" y="2551"/>
                  </a:lnTo>
                  <a:lnTo>
                    <a:pt x="545" y="2551"/>
                  </a:lnTo>
                  <a:lnTo>
                    <a:pt x="498" y="2551"/>
                  </a:lnTo>
                  <a:lnTo>
                    <a:pt x="456" y="2551"/>
                  </a:lnTo>
                  <a:lnTo>
                    <a:pt x="411" y="2551"/>
                  </a:lnTo>
                  <a:lnTo>
                    <a:pt x="366" y="2551"/>
                  </a:lnTo>
                  <a:lnTo>
                    <a:pt x="321" y="2551"/>
                  </a:lnTo>
                  <a:lnTo>
                    <a:pt x="274" y="2551"/>
                  </a:lnTo>
                  <a:lnTo>
                    <a:pt x="229" y="2551"/>
                  </a:lnTo>
                  <a:lnTo>
                    <a:pt x="184" y="2551"/>
                  </a:lnTo>
                  <a:lnTo>
                    <a:pt x="139" y="2551"/>
                  </a:lnTo>
                  <a:lnTo>
                    <a:pt x="94" y="2551"/>
                  </a:lnTo>
                  <a:lnTo>
                    <a:pt x="47" y="2551"/>
                  </a:lnTo>
                  <a:lnTo>
                    <a:pt x="0" y="2551"/>
                  </a:lnTo>
                  <a:lnTo>
                    <a:pt x="0" y="2504"/>
                  </a:lnTo>
                  <a:lnTo>
                    <a:pt x="0" y="2461"/>
                  </a:lnTo>
                  <a:lnTo>
                    <a:pt x="0" y="2417"/>
                  </a:lnTo>
                  <a:lnTo>
                    <a:pt x="0" y="2372"/>
                  </a:lnTo>
                  <a:lnTo>
                    <a:pt x="0" y="2327"/>
                  </a:lnTo>
                  <a:lnTo>
                    <a:pt x="0" y="2282"/>
                  </a:lnTo>
                  <a:lnTo>
                    <a:pt x="0" y="2237"/>
                  </a:lnTo>
                  <a:lnTo>
                    <a:pt x="0" y="2192"/>
                  </a:lnTo>
                  <a:lnTo>
                    <a:pt x="0" y="2147"/>
                  </a:lnTo>
                  <a:lnTo>
                    <a:pt x="0" y="2102"/>
                  </a:lnTo>
                  <a:lnTo>
                    <a:pt x="0" y="2055"/>
                  </a:lnTo>
                  <a:lnTo>
                    <a:pt x="0" y="2013"/>
                  </a:lnTo>
                  <a:lnTo>
                    <a:pt x="2" y="1968"/>
                  </a:lnTo>
                  <a:lnTo>
                    <a:pt x="2" y="1923"/>
                  </a:lnTo>
                  <a:lnTo>
                    <a:pt x="2" y="1878"/>
                  </a:lnTo>
                  <a:lnTo>
                    <a:pt x="2" y="1831"/>
                  </a:lnTo>
                  <a:lnTo>
                    <a:pt x="2" y="1786"/>
                  </a:lnTo>
                  <a:lnTo>
                    <a:pt x="2" y="1741"/>
                  </a:lnTo>
                  <a:lnTo>
                    <a:pt x="2" y="1696"/>
                  </a:lnTo>
                  <a:lnTo>
                    <a:pt x="2" y="1654"/>
                  </a:lnTo>
                  <a:lnTo>
                    <a:pt x="2" y="1606"/>
                  </a:lnTo>
                  <a:lnTo>
                    <a:pt x="2" y="1561"/>
                  </a:lnTo>
                  <a:lnTo>
                    <a:pt x="2" y="1516"/>
                  </a:lnTo>
                  <a:lnTo>
                    <a:pt x="2" y="1472"/>
                  </a:lnTo>
                  <a:lnTo>
                    <a:pt x="2" y="1427"/>
                  </a:lnTo>
                  <a:lnTo>
                    <a:pt x="2" y="1379"/>
                  </a:lnTo>
                  <a:lnTo>
                    <a:pt x="2" y="1335"/>
                  </a:lnTo>
                  <a:lnTo>
                    <a:pt x="2" y="1292"/>
                  </a:lnTo>
                  <a:lnTo>
                    <a:pt x="2" y="1247"/>
                  </a:lnTo>
                  <a:lnTo>
                    <a:pt x="2" y="1202"/>
                  </a:lnTo>
                  <a:lnTo>
                    <a:pt x="2" y="1155"/>
                  </a:lnTo>
                  <a:lnTo>
                    <a:pt x="2" y="1110"/>
                  </a:lnTo>
                  <a:lnTo>
                    <a:pt x="2" y="1065"/>
                  </a:lnTo>
                  <a:lnTo>
                    <a:pt x="2" y="1020"/>
                  </a:lnTo>
                  <a:lnTo>
                    <a:pt x="2" y="975"/>
                  </a:lnTo>
                  <a:lnTo>
                    <a:pt x="2" y="931"/>
                  </a:lnTo>
                  <a:lnTo>
                    <a:pt x="5" y="886"/>
                  </a:lnTo>
                  <a:lnTo>
                    <a:pt x="5" y="841"/>
                  </a:lnTo>
                  <a:lnTo>
                    <a:pt x="5" y="796"/>
                  </a:lnTo>
                  <a:lnTo>
                    <a:pt x="5" y="751"/>
                  </a:lnTo>
                  <a:lnTo>
                    <a:pt x="7" y="614"/>
                  </a:lnTo>
                  <a:lnTo>
                    <a:pt x="7" y="572"/>
                  </a:lnTo>
                  <a:lnTo>
                    <a:pt x="7" y="524"/>
                  </a:lnTo>
                  <a:lnTo>
                    <a:pt x="7" y="479"/>
                  </a:lnTo>
                  <a:lnTo>
                    <a:pt x="7" y="434"/>
                  </a:lnTo>
                  <a:lnTo>
                    <a:pt x="9" y="390"/>
                  </a:lnTo>
                  <a:lnTo>
                    <a:pt x="9" y="345"/>
                  </a:lnTo>
                  <a:lnTo>
                    <a:pt x="9" y="300"/>
                  </a:lnTo>
                  <a:lnTo>
                    <a:pt x="9" y="255"/>
                  </a:lnTo>
                  <a:lnTo>
                    <a:pt x="9" y="210"/>
                  </a:lnTo>
                  <a:lnTo>
                    <a:pt x="9" y="168"/>
                  </a:lnTo>
                  <a:lnTo>
                    <a:pt x="12" y="123"/>
                  </a:lnTo>
                  <a:lnTo>
                    <a:pt x="12" y="85"/>
                  </a:lnTo>
                  <a:lnTo>
                    <a:pt x="12" y="82"/>
                  </a:lnTo>
                  <a:lnTo>
                    <a:pt x="12" y="75"/>
                  </a:lnTo>
                  <a:lnTo>
                    <a:pt x="12" y="61"/>
                  </a:lnTo>
                  <a:lnTo>
                    <a:pt x="12" y="57"/>
                  </a:lnTo>
                  <a:lnTo>
                    <a:pt x="12" y="40"/>
                  </a:lnTo>
                  <a:lnTo>
                    <a:pt x="12" y="5"/>
                  </a:lnTo>
                  <a:lnTo>
                    <a:pt x="12" y="0"/>
                  </a:lnTo>
                  <a:lnTo>
                    <a:pt x="19" y="0"/>
                  </a:lnTo>
                  <a:lnTo>
                    <a:pt x="28" y="0"/>
                  </a:lnTo>
                  <a:lnTo>
                    <a:pt x="33" y="0"/>
                  </a:lnTo>
                  <a:lnTo>
                    <a:pt x="38" y="0"/>
                  </a:lnTo>
                  <a:lnTo>
                    <a:pt x="42" y="0"/>
                  </a:lnTo>
                  <a:lnTo>
                    <a:pt x="45" y="0"/>
                  </a:lnTo>
                  <a:lnTo>
                    <a:pt x="45" y="0"/>
                  </a:lnTo>
                  <a:lnTo>
                    <a:pt x="49" y="0"/>
                  </a:lnTo>
                  <a:lnTo>
                    <a:pt x="54" y="2"/>
                  </a:lnTo>
                  <a:lnTo>
                    <a:pt x="61" y="2"/>
                  </a:lnTo>
                  <a:lnTo>
                    <a:pt x="66" y="2"/>
                  </a:lnTo>
                  <a:lnTo>
                    <a:pt x="68" y="5"/>
                  </a:lnTo>
                  <a:lnTo>
                    <a:pt x="73" y="5"/>
                  </a:lnTo>
                  <a:lnTo>
                    <a:pt x="78" y="7"/>
                  </a:lnTo>
                  <a:lnTo>
                    <a:pt x="82" y="7"/>
                  </a:lnTo>
                  <a:lnTo>
                    <a:pt x="87" y="9"/>
                  </a:lnTo>
                  <a:lnTo>
                    <a:pt x="92" y="9"/>
                  </a:lnTo>
                  <a:lnTo>
                    <a:pt x="97" y="12"/>
                  </a:lnTo>
                  <a:lnTo>
                    <a:pt x="101" y="12"/>
                  </a:lnTo>
                  <a:lnTo>
                    <a:pt x="101" y="14"/>
                  </a:lnTo>
                  <a:lnTo>
                    <a:pt x="108" y="14"/>
                  </a:lnTo>
                  <a:lnTo>
                    <a:pt x="111" y="14"/>
                  </a:lnTo>
                  <a:lnTo>
                    <a:pt x="116" y="16"/>
                  </a:lnTo>
                  <a:lnTo>
                    <a:pt x="118" y="16"/>
                  </a:lnTo>
                  <a:lnTo>
                    <a:pt x="123" y="19"/>
                  </a:lnTo>
                  <a:lnTo>
                    <a:pt x="127" y="19"/>
                  </a:lnTo>
                  <a:lnTo>
                    <a:pt x="132" y="21"/>
                  </a:lnTo>
                  <a:lnTo>
                    <a:pt x="137" y="23"/>
                  </a:lnTo>
                  <a:lnTo>
                    <a:pt x="144" y="26"/>
                  </a:lnTo>
                  <a:lnTo>
                    <a:pt x="151" y="28"/>
                  </a:lnTo>
                  <a:lnTo>
                    <a:pt x="156" y="28"/>
                  </a:lnTo>
                  <a:lnTo>
                    <a:pt x="160" y="31"/>
                  </a:lnTo>
                  <a:lnTo>
                    <a:pt x="163" y="33"/>
                  </a:lnTo>
                  <a:lnTo>
                    <a:pt x="170" y="35"/>
                  </a:lnTo>
                  <a:lnTo>
                    <a:pt x="172" y="35"/>
                  </a:lnTo>
                  <a:lnTo>
                    <a:pt x="177" y="38"/>
                  </a:lnTo>
                  <a:lnTo>
                    <a:pt x="182" y="40"/>
                  </a:lnTo>
                  <a:lnTo>
                    <a:pt x="186" y="40"/>
                  </a:lnTo>
                  <a:lnTo>
                    <a:pt x="191" y="42"/>
                  </a:lnTo>
                  <a:lnTo>
                    <a:pt x="193" y="42"/>
                  </a:lnTo>
                  <a:lnTo>
                    <a:pt x="198" y="45"/>
                  </a:lnTo>
                  <a:lnTo>
                    <a:pt x="203" y="47"/>
                  </a:lnTo>
                  <a:lnTo>
                    <a:pt x="210" y="49"/>
                  </a:lnTo>
                  <a:lnTo>
                    <a:pt x="215" y="52"/>
                  </a:lnTo>
                  <a:lnTo>
                    <a:pt x="217" y="52"/>
                  </a:lnTo>
                  <a:lnTo>
                    <a:pt x="219" y="54"/>
                  </a:lnTo>
                  <a:lnTo>
                    <a:pt x="227" y="57"/>
                  </a:lnTo>
                  <a:lnTo>
                    <a:pt x="229" y="57"/>
                  </a:lnTo>
                  <a:lnTo>
                    <a:pt x="236" y="59"/>
                  </a:lnTo>
                  <a:lnTo>
                    <a:pt x="243" y="59"/>
                  </a:lnTo>
                  <a:lnTo>
                    <a:pt x="248" y="61"/>
                  </a:lnTo>
                  <a:lnTo>
                    <a:pt x="250" y="61"/>
                  </a:lnTo>
                  <a:lnTo>
                    <a:pt x="255" y="61"/>
                  </a:lnTo>
                  <a:lnTo>
                    <a:pt x="262" y="61"/>
                  </a:lnTo>
                  <a:lnTo>
                    <a:pt x="267" y="61"/>
                  </a:lnTo>
                  <a:lnTo>
                    <a:pt x="271" y="61"/>
                  </a:lnTo>
                  <a:lnTo>
                    <a:pt x="274" y="61"/>
                  </a:lnTo>
                  <a:lnTo>
                    <a:pt x="276" y="61"/>
                  </a:lnTo>
                  <a:lnTo>
                    <a:pt x="281" y="61"/>
                  </a:lnTo>
                  <a:lnTo>
                    <a:pt x="283" y="61"/>
                  </a:lnTo>
                  <a:lnTo>
                    <a:pt x="286" y="61"/>
                  </a:lnTo>
                  <a:lnTo>
                    <a:pt x="290" y="61"/>
                  </a:lnTo>
                  <a:lnTo>
                    <a:pt x="295" y="61"/>
                  </a:lnTo>
                  <a:lnTo>
                    <a:pt x="297" y="61"/>
                  </a:lnTo>
                  <a:lnTo>
                    <a:pt x="302" y="61"/>
                  </a:lnTo>
                  <a:lnTo>
                    <a:pt x="309" y="61"/>
                  </a:lnTo>
                  <a:lnTo>
                    <a:pt x="312" y="61"/>
                  </a:lnTo>
                  <a:lnTo>
                    <a:pt x="319" y="61"/>
                  </a:lnTo>
                  <a:lnTo>
                    <a:pt x="323" y="61"/>
                  </a:lnTo>
                  <a:lnTo>
                    <a:pt x="328" y="61"/>
                  </a:lnTo>
                  <a:lnTo>
                    <a:pt x="330" y="61"/>
                  </a:lnTo>
                  <a:lnTo>
                    <a:pt x="335" y="61"/>
                  </a:lnTo>
                  <a:lnTo>
                    <a:pt x="342" y="64"/>
                  </a:lnTo>
                  <a:lnTo>
                    <a:pt x="347" y="64"/>
                  </a:lnTo>
                  <a:lnTo>
                    <a:pt x="354" y="64"/>
                  </a:lnTo>
                  <a:lnTo>
                    <a:pt x="359" y="66"/>
                  </a:lnTo>
                  <a:lnTo>
                    <a:pt x="364" y="66"/>
                  </a:lnTo>
                  <a:lnTo>
                    <a:pt x="371" y="68"/>
                  </a:lnTo>
                  <a:lnTo>
                    <a:pt x="373" y="68"/>
                  </a:lnTo>
                  <a:lnTo>
                    <a:pt x="378" y="71"/>
                  </a:lnTo>
                  <a:lnTo>
                    <a:pt x="382" y="71"/>
                  </a:lnTo>
                  <a:lnTo>
                    <a:pt x="385" y="71"/>
                  </a:lnTo>
                  <a:lnTo>
                    <a:pt x="387" y="73"/>
                  </a:lnTo>
                  <a:lnTo>
                    <a:pt x="390" y="73"/>
                  </a:lnTo>
                  <a:lnTo>
                    <a:pt x="394" y="75"/>
                  </a:lnTo>
                  <a:lnTo>
                    <a:pt x="399" y="78"/>
                  </a:lnTo>
                  <a:lnTo>
                    <a:pt x="408" y="80"/>
                  </a:lnTo>
                  <a:lnTo>
                    <a:pt x="411" y="82"/>
                  </a:lnTo>
                  <a:lnTo>
                    <a:pt x="418" y="82"/>
                  </a:lnTo>
                  <a:lnTo>
                    <a:pt x="423" y="85"/>
                  </a:lnTo>
                  <a:lnTo>
                    <a:pt x="432" y="87"/>
                  </a:lnTo>
                  <a:lnTo>
                    <a:pt x="439" y="90"/>
                  </a:lnTo>
                  <a:lnTo>
                    <a:pt x="442" y="92"/>
                  </a:lnTo>
                  <a:lnTo>
                    <a:pt x="451" y="92"/>
                  </a:lnTo>
                  <a:lnTo>
                    <a:pt x="460" y="94"/>
                  </a:lnTo>
                  <a:lnTo>
                    <a:pt x="467" y="97"/>
                  </a:lnTo>
                  <a:lnTo>
                    <a:pt x="477" y="97"/>
                  </a:lnTo>
                  <a:lnTo>
                    <a:pt x="486" y="99"/>
                  </a:lnTo>
                  <a:lnTo>
                    <a:pt x="489" y="99"/>
                  </a:lnTo>
                  <a:lnTo>
                    <a:pt x="493" y="99"/>
                  </a:lnTo>
                  <a:lnTo>
                    <a:pt x="498" y="99"/>
                  </a:lnTo>
                  <a:lnTo>
                    <a:pt x="501" y="101"/>
                  </a:lnTo>
                  <a:lnTo>
                    <a:pt x="505" y="101"/>
                  </a:lnTo>
                  <a:lnTo>
                    <a:pt x="510" y="101"/>
                  </a:lnTo>
                  <a:lnTo>
                    <a:pt x="515" y="101"/>
                  </a:lnTo>
                  <a:lnTo>
                    <a:pt x="517" y="101"/>
                  </a:lnTo>
                  <a:lnTo>
                    <a:pt x="522" y="101"/>
                  </a:lnTo>
                  <a:lnTo>
                    <a:pt x="527" y="101"/>
                  </a:lnTo>
                  <a:lnTo>
                    <a:pt x="531" y="101"/>
                  </a:lnTo>
                  <a:lnTo>
                    <a:pt x="534" y="101"/>
                  </a:lnTo>
                  <a:lnTo>
                    <a:pt x="538" y="101"/>
                  </a:lnTo>
                  <a:lnTo>
                    <a:pt x="541" y="101"/>
                  </a:lnTo>
                  <a:lnTo>
                    <a:pt x="545" y="101"/>
                  </a:lnTo>
                  <a:lnTo>
                    <a:pt x="548" y="101"/>
                  </a:lnTo>
                  <a:lnTo>
                    <a:pt x="553" y="101"/>
                  </a:lnTo>
                  <a:lnTo>
                    <a:pt x="557" y="101"/>
                  </a:lnTo>
                  <a:lnTo>
                    <a:pt x="562" y="101"/>
                  </a:lnTo>
                  <a:lnTo>
                    <a:pt x="567" y="101"/>
                  </a:lnTo>
                  <a:lnTo>
                    <a:pt x="574" y="101"/>
                  </a:lnTo>
                  <a:lnTo>
                    <a:pt x="576" y="101"/>
                  </a:lnTo>
                  <a:lnTo>
                    <a:pt x="583" y="101"/>
                  </a:lnTo>
                  <a:lnTo>
                    <a:pt x="586" y="101"/>
                  </a:lnTo>
                  <a:lnTo>
                    <a:pt x="593" y="101"/>
                  </a:lnTo>
                  <a:lnTo>
                    <a:pt x="600" y="101"/>
                  </a:lnTo>
                  <a:lnTo>
                    <a:pt x="609" y="101"/>
                  </a:lnTo>
                  <a:lnTo>
                    <a:pt x="614" y="101"/>
                  </a:lnTo>
                  <a:lnTo>
                    <a:pt x="616" y="101"/>
                  </a:lnTo>
                  <a:lnTo>
                    <a:pt x="621" y="101"/>
                  </a:lnTo>
                  <a:lnTo>
                    <a:pt x="628" y="101"/>
                  </a:lnTo>
                  <a:lnTo>
                    <a:pt x="642" y="101"/>
                  </a:lnTo>
                  <a:lnTo>
                    <a:pt x="649" y="101"/>
                  </a:lnTo>
                  <a:lnTo>
                    <a:pt x="654" y="101"/>
                  </a:lnTo>
                  <a:lnTo>
                    <a:pt x="661" y="101"/>
                  </a:lnTo>
                  <a:lnTo>
                    <a:pt x="671" y="101"/>
                  </a:lnTo>
                  <a:lnTo>
                    <a:pt x="682" y="101"/>
                  </a:lnTo>
                  <a:lnTo>
                    <a:pt x="690" y="101"/>
                  </a:lnTo>
                  <a:lnTo>
                    <a:pt x="697" y="101"/>
                  </a:lnTo>
                  <a:lnTo>
                    <a:pt x="704" y="101"/>
                  </a:lnTo>
                  <a:lnTo>
                    <a:pt x="711" y="101"/>
                  </a:lnTo>
                  <a:lnTo>
                    <a:pt x="718" y="101"/>
                  </a:lnTo>
                  <a:lnTo>
                    <a:pt x="723" y="101"/>
                  </a:lnTo>
                  <a:lnTo>
                    <a:pt x="730" y="101"/>
                  </a:lnTo>
                  <a:lnTo>
                    <a:pt x="737" y="101"/>
                  </a:lnTo>
                  <a:lnTo>
                    <a:pt x="742" y="101"/>
                  </a:lnTo>
                  <a:lnTo>
                    <a:pt x="749" y="101"/>
                  </a:lnTo>
                  <a:lnTo>
                    <a:pt x="753" y="101"/>
                  </a:lnTo>
                  <a:lnTo>
                    <a:pt x="760" y="101"/>
                  </a:lnTo>
                  <a:lnTo>
                    <a:pt x="777" y="101"/>
                  </a:lnTo>
                  <a:lnTo>
                    <a:pt x="786" y="101"/>
                  </a:lnTo>
                  <a:lnTo>
                    <a:pt x="798" y="101"/>
                  </a:lnTo>
                  <a:lnTo>
                    <a:pt x="810" y="101"/>
                  </a:lnTo>
                  <a:lnTo>
                    <a:pt x="827" y="101"/>
                  </a:lnTo>
                  <a:lnTo>
                    <a:pt x="838" y="101"/>
                  </a:lnTo>
                  <a:lnTo>
                    <a:pt x="855" y="101"/>
                  </a:lnTo>
                  <a:lnTo>
                    <a:pt x="881" y="101"/>
                  </a:lnTo>
                  <a:lnTo>
                    <a:pt x="900" y="101"/>
                  </a:lnTo>
                  <a:lnTo>
                    <a:pt x="926" y="101"/>
                  </a:lnTo>
                  <a:lnTo>
                    <a:pt x="942" y="101"/>
                  </a:lnTo>
                  <a:lnTo>
                    <a:pt x="954" y="101"/>
                  </a:lnTo>
                  <a:lnTo>
                    <a:pt x="968" y="101"/>
                  </a:lnTo>
                  <a:lnTo>
                    <a:pt x="973" y="101"/>
                  </a:lnTo>
                  <a:lnTo>
                    <a:pt x="980" y="101"/>
                  </a:lnTo>
                  <a:lnTo>
                    <a:pt x="982" y="101"/>
                  </a:lnTo>
                  <a:lnTo>
                    <a:pt x="985" y="101"/>
                  </a:lnTo>
                  <a:lnTo>
                    <a:pt x="990" y="101"/>
                  </a:lnTo>
                  <a:lnTo>
                    <a:pt x="992" y="99"/>
                  </a:lnTo>
                  <a:lnTo>
                    <a:pt x="994" y="99"/>
                  </a:lnTo>
                  <a:lnTo>
                    <a:pt x="997" y="99"/>
                  </a:lnTo>
                  <a:lnTo>
                    <a:pt x="999" y="99"/>
                  </a:lnTo>
                  <a:lnTo>
                    <a:pt x="1001" y="99"/>
                  </a:lnTo>
                  <a:lnTo>
                    <a:pt x="1004" y="97"/>
                  </a:lnTo>
                  <a:lnTo>
                    <a:pt x="1006" y="97"/>
                  </a:lnTo>
                  <a:lnTo>
                    <a:pt x="1008" y="97"/>
                  </a:lnTo>
                  <a:lnTo>
                    <a:pt x="1008" y="97"/>
                  </a:lnTo>
                  <a:lnTo>
                    <a:pt x="1011" y="97"/>
                  </a:lnTo>
                  <a:lnTo>
                    <a:pt x="1013" y="94"/>
                  </a:lnTo>
                  <a:lnTo>
                    <a:pt x="1016" y="94"/>
                  </a:lnTo>
                  <a:lnTo>
                    <a:pt x="1018" y="94"/>
                  </a:lnTo>
                  <a:lnTo>
                    <a:pt x="1023" y="92"/>
                  </a:lnTo>
                  <a:lnTo>
                    <a:pt x="1025" y="92"/>
                  </a:lnTo>
                  <a:lnTo>
                    <a:pt x="1027" y="92"/>
                  </a:lnTo>
                  <a:lnTo>
                    <a:pt x="1030" y="92"/>
                  </a:lnTo>
                  <a:lnTo>
                    <a:pt x="1034" y="90"/>
                  </a:lnTo>
                  <a:lnTo>
                    <a:pt x="1037" y="90"/>
                  </a:lnTo>
                  <a:lnTo>
                    <a:pt x="1039" y="90"/>
                  </a:lnTo>
                  <a:lnTo>
                    <a:pt x="1041" y="90"/>
                  </a:lnTo>
                  <a:lnTo>
                    <a:pt x="1044" y="90"/>
                  </a:lnTo>
                  <a:lnTo>
                    <a:pt x="1044" y="87"/>
                  </a:lnTo>
                  <a:lnTo>
                    <a:pt x="1046" y="87"/>
                  </a:lnTo>
                  <a:lnTo>
                    <a:pt x="1049" y="87"/>
                  </a:lnTo>
                  <a:lnTo>
                    <a:pt x="1051" y="87"/>
                  </a:lnTo>
                  <a:lnTo>
                    <a:pt x="1053" y="87"/>
                  </a:lnTo>
                  <a:lnTo>
                    <a:pt x="1056" y="87"/>
                  </a:lnTo>
                  <a:lnTo>
                    <a:pt x="1058" y="87"/>
                  </a:lnTo>
                  <a:lnTo>
                    <a:pt x="1060" y="87"/>
                  </a:lnTo>
                  <a:lnTo>
                    <a:pt x="1063" y="85"/>
                  </a:lnTo>
                  <a:lnTo>
                    <a:pt x="1065" y="85"/>
                  </a:lnTo>
                  <a:lnTo>
                    <a:pt x="1065" y="85"/>
                  </a:lnTo>
                  <a:lnTo>
                    <a:pt x="1067" y="85"/>
                  </a:lnTo>
                  <a:lnTo>
                    <a:pt x="1070" y="85"/>
                  </a:lnTo>
                  <a:lnTo>
                    <a:pt x="1072" y="85"/>
                  </a:lnTo>
                  <a:lnTo>
                    <a:pt x="1075" y="85"/>
                  </a:lnTo>
                  <a:lnTo>
                    <a:pt x="1077" y="85"/>
                  </a:lnTo>
                  <a:lnTo>
                    <a:pt x="1079" y="85"/>
                  </a:lnTo>
                  <a:lnTo>
                    <a:pt x="1082" y="85"/>
                  </a:lnTo>
                  <a:lnTo>
                    <a:pt x="1084" y="85"/>
                  </a:lnTo>
                  <a:lnTo>
                    <a:pt x="1086" y="85"/>
                  </a:lnTo>
                  <a:lnTo>
                    <a:pt x="1089" y="85"/>
                  </a:lnTo>
                  <a:lnTo>
                    <a:pt x="1093" y="85"/>
                  </a:lnTo>
                  <a:lnTo>
                    <a:pt x="1098" y="85"/>
                  </a:lnTo>
                  <a:lnTo>
                    <a:pt x="1103" y="85"/>
                  </a:lnTo>
                  <a:lnTo>
                    <a:pt x="1105" y="85"/>
                  </a:lnTo>
                  <a:lnTo>
                    <a:pt x="1108" y="85"/>
                  </a:lnTo>
                  <a:lnTo>
                    <a:pt x="1110" y="85"/>
                  </a:lnTo>
                  <a:lnTo>
                    <a:pt x="1112" y="85"/>
                  </a:lnTo>
                  <a:lnTo>
                    <a:pt x="1115" y="85"/>
                  </a:lnTo>
                  <a:lnTo>
                    <a:pt x="1117" y="85"/>
                  </a:lnTo>
                  <a:lnTo>
                    <a:pt x="1119" y="85"/>
                  </a:lnTo>
                  <a:lnTo>
                    <a:pt x="1122" y="85"/>
                  </a:lnTo>
                  <a:lnTo>
                    <a:pt x="1122" y="85"/>
                  </a:lnTo>
                  <a:lnTo>
                    <a:pt x="1124" y="85"/>
                  </a:lnTo>
                  <a:lnTo>
                    <a:pt x="1127" y="85"/>
                  </a:lnTo>
                  <a:lnTo>
                    <a:pt x="1134" y="85"/>
                  </a:lnTo>
                  <a:lnTo>
                    <a:pt x="1136" y="85"/>
                  </a:lnTo>
                  <a:lnTo>
                    <a:pt x="1150" y="85"/>
                  </a:lnTo>
                  <a:lnTo>
                    <a:pt x="1160" y="85"/>
                  </a:lnTo>
                  <a:lnTo>
                    <a:pt x="1167" y="85"/>
                  </a:lnTo>
                  <a:lnTo>
                    <a:pt x="1169" y="85"/>
                  </a:lnTo>
                  <a:lnTo>
                    <a:pt x="1178" y="85"/>
                  </a:lnTo>
                  <a:lnTo>
                    <a:pt x="1181" y="85"/>
                  </a:lnTo>
                  <a:lnTo>
                    <a:pt x="1183" y="85"/>
                  </a:lnTo>
                  <a:lnTo>
                    <a:pt x="1188" y="85"/>
                  </a:lnTo>
                  <a:lnTo>
                    <a:pt x="1190" y="85"/>
                  </a:lnTo>
                  <a:lnTo>
                    <a:pt x="1193" y="85"/>
                  </a:lnTo>
                  <a:lnTo>
                    <a:pt x="1195" y="85"/>
                  </a:lnTo>
                  <a:lnTo>
                    <a:pt x="1200" y="85"/>
                  </a:lnTo>
                  <a:lnTo>
                    <a:pt x="1202" y="85"/>
                  </a:lnTo>
                  <a:lnTo>
                    <a:pt x="1207" y="85"/>
                  </a:lnTo>
                  <a:lnTo>
                    <a:pt x="1209" y="85"/>
                  </a:lnTo>
                  <a:lnTo>
                    <a:pt x="1214" y="85"/>
                  </a:lnTo>
                  <a:lnTo>
                    <a:pt x="1216" y="85"/>
                  </a:lnTo>
                  <a:lnTo>
                    <a:pt x="1219" y="85"/>
                  </a:lnTo>
                  <a:lnTo>
                    <a:pt x="1221" y="85"/>
                  </a:lnTo>
                  <a:lnTo>
                    <a:pt x="1223" y="85"/>
                  </a:lnTo>
                  <a:lnTo>
                    <a:pt x="1226" y="85"/>
                  </a:lnTo>
                  <a:lnTo>
                    <a:pt x="1228" y="85"/>
                  </a:lnTo>
                  <a:lnTo>
                    <a:pt x="1230" y="85"/>
                  </a:lnTo>
                  <a:lnTo>
                    <a:pt x="1233" y="87"/>
                  </a:lnTo>
                  <a:lnTo>
                    <a:pt x="1235" y="87"/>
                  </a:lnTo>
                  <a:lnTo>
                    <a:pt x="1235" y="87"/>
                  </a:lnTo>
                  <a:lnTo>
                    <a:pt x="1238" y="87"/>
                  </a:lnTo>
                  <a:lnTo>
                    <a:pt x="1240" y="87"/>
                  </a:lnTo>
                  <a:lnTo>
                    <a:pt x="1242" y="87"/>
                  </a:lnTo>
                  <a:lnTo>
                    <a:pt x="1245" y="87"/>
                  </a:lnTo>
                  <a:lnTo>
                    <a:pt x="1247" y="90"/>
                  </a:lnTo>
                  <a:lnTo>
                    <a:pt x="1249" y="90"/>
                  </a:lnTo>
                  <a:lnTo>
                    <a:pt x="1252" y="90"/>
                  </a:lnTo>
                  <a:lnTo>
                    <a:pt x="1254" y="90"/>
                  </a:lnTo>
                  <a:lnTo>
                    <a:pt x="1256" y="92"/>
                  </a:lnTo>
                  <a:lnTo>
                    <a:pt x="1259" y="92"/>
                  </a:lnTo>
                  <a:lnTo>
                    <a:pt x="1261" y="92"/>
                  </a:lnTo>
                  <a:lnTo>
                    <a:pt x="1264" y="94"/>
                  </a:lnTo>
                  <a:lnTo>
                    <a:pt x="1266" y="94"/>
                  </a:lnTo>
                  <a:lnTo>
                    <a:pt x="1268" y="94"/>
                  </a:lnTo>
                  <a:lnTo>
                    <a:pt x="1271" y="97"/>
                  </a:lnTo>
                  <a:lnTo>
                    <a:pt x="1273" y="97"/>
                  </a:lnTo>
                  <a:lnTo>
                    <a:pt x="1275" y="97"/>
                  </a:lnTo>
                  <a:lnTo>
                    <a:pt x="1278" y="99"/>
                  </a:lnTo>
                  <a:lnTo>
                    <a:pt x="1280" y="99"/>
                  </a:lnTo>
                  <a:lnTo>
                    <a:pt x="1282" y="101"/>
                  </a:lnTo>
                  <a:lnTo>
                    <a:pt x="1285" y="101"/>
                  </a:lnTo>
                  <a:lnTo>
                    <a:pt x="1287" y="104"/>
                  </a:lnTo>
                  <a:lnTo>
                    <a:pt x="1290" y="104"/>
                  </a:lnTo>
                  <a:lnTo>
                    <a:pt x="1292" y="106"/>
                  </a:lnTo>
                  <a:lnTo>
                    <a:pt x="1292" y="106"/>
                  </a:lnTo>
                  <a:lnTo>
                    <a:pt x="1294" y="108"/>
                  </a:lnTo>
                  <a:lnTo>
                    <a:pt x="1297" y="111"/>
                  </a:lnTo>
                  <a:lnTo>
                    <a:pt x="1299" y="111"/>
                  </a:lnTo>
                  <a:lnTo>
                    <a:pt x="1301" y="113"/>
                  </a:lnTo>
                  <a:lnTo>
                    <a:pt x="1304" y="116"/>
                  </a:lnTo>
                  <a:lnTo>
                    <a:pt x="1306" y="116"/>
                  </a:lnTo>
                  <a:lnTo>
                    <a:pt x="1306" y="118"/>
                  </a:lnTo>
                  <a:lnTo>
                    <a:pt x="1308" y="118"/>
                  </a:lnTo>
                  <a:lnTo>
                    <a:pt x="1311" y="120"/>
                  </a:lnTo>
                  <a:lnTo>
                    <a:pt x="1313" y="123"/>
                  </a:lnTo>
                  <a:lnTo>
                    <a:pt x="1316" y="125"/>
                  </a:lnTo>
                  <a:lnTo>
                    <a:pt x="1318" y="127"/>
                  </a:lnTo>
                  <a:lnTo>
                    <a:pt x="1323" y="127"/>
                  </a:lnTo>
                  <a:lnTo>
                    <a:pt x="1325" y="130"/>
                  </a:lnTo>
                  <a:lnTo>
                    <a:pt x="1327" y="132"/>
                  </a:lnTo>
                  <a:lnTo>
                    <a:pt x="1330" y="134"/>
                  </a:lnTo>
                  <a:lnTo>
                    <a:pt x="1330" y="137"/>
                  </a:lnTo>
                  <a:lnTo>
                    <a:pt x="1332" y="139"/>
                  </a:lnTo>
                  <a:lnTo>
                    <a:pt x="1334" y="142"/>
                  </a:lnTo>
                  <a:lnTo>
                    <a:pt x="1337" y="146"/>
                  </a:lnTo>
                  <a:lnTo>
                    <a:pt x="1339" y="146"/>
                  </a:lnTo>
                  <a:lnTo>
                    <a:pt x="1339" y="149"/>
                  </a:lnTo>
                  <a:lnTo>
                    <a:pt x="1341" y="151"/>
                  </a:lnTo>
                  <a:lnTo>
                    <a:pt x="1344" y="153"/>
                  </a:lnTo>
                  <a:lnTo>
                    <a:pt x="1344" y="156"/>
                  </a:lnTo>
                  <a:lnTo>
                    <a:pt x="1346" y="158"/>
                  </a:lnTo>
                  <a:lnTo>
                    <a:pt x="1349" y="160"/>
                  </a:lnTo>
                  <a:lnTo>
                    <a:pt x="1351" y="165"/>
                  </a:lnTo>
                  <a:lnTo>
                    <a:pt x="1351" y="170"/>
                  </a:lnTo>
                  <a:lnTo>
                    <a:pt x="1353" y="172"/>
                  </a:lnTo>
                  <a:lnTo>
                    <a:pt x="1353" y="175"/>
                  </a:lnTo>
                  <a:lnTo>
                    <a:pt x="1356" y="177"/>
                  </a:lnTo>
                  <a:lnTo>
                    <a:pt x="1358" y="179"/>
                  </a:lnTo>
                  <a:lnTo>
                    <a:pt x="1358" y="182"/>
                  </a:lnTo>
                  <a:lnTo>
                    <a:pt x="1360" y="184"/>
                  </a:lnTo>
                  <a:lnTo>
                    <a:pt x="1363" y="184"/>
                  </a:lnTo>
                  <a:lnTo>
                    <a:pt x="1363" y="186"/>
                  </a:lnTo>
                  <a:lnTo>
                    <a:pt x="1365" y="189"/>
                  </a:lnTo>
                  <a:lnTo>
                    <a:pt x="1367" y="191"/>
                  </a:lnTo>
                  <a:lnTo>
                    <a:pt x="1367" y="194"/>
                  </a:lnTo>
                  <a:lnTo>
                    <a:pt x="1370" y="196"/>
                  </a:lnTo>
                  <a:lnTo>
                    <a:pt x="1372" y="201"/>
                  </a:lnTo>
                  <a:lnTo>
                    <a:pt x="1375" y="203"/>
                  </a:lnTo>
                  <a:lnTo>
                    <a:pt x="1377" y="205"/>
                  </a:lnTo>
                  <a:lnTo>
                    <a:pt x="1379" y="208"/>
                  </a:lnTo>
                  <a:lnTo>
                    <a:pt x="1382" y="210"/>
                  </a:lnTo>
                  <a:lnTo>
                    <a:pt x="1384" y="212"/>
                  </a:lnTo>
                  <a:lnTo>
                    <a:pt x="1386" y="212"/>
                  </a:lnTo>
                  <a:lnTo>
                    <a:pt x="1389" y="215"/>
                  </a:lnTo>
                  <a:lnTo>
                    <a:pt x="1391" y="217"/>
                  </a:lnTo>
                  <a:lnTo>
                    <a:pt x="1393" y="220"/>
                  </a:lnTo>
                  <a:lnTo>
                    <a:pt x="1396" y="222"/>
                  </a:lnTo>
                  <a:lnTo>
                    <a:pt x="1398" y="222"/>
                  </a:lnTo>
                  <a:lnTo>
                    <a:pt x="1401" y="224"/>
                  </a:lnTo>
                  <a:lnTo>
                    <a:pt x="1403" y="224"/>
                  </a:lnTo>
                  <a:lnTo>
                    <a:pt x="1405" y="224"/>
                  </a:lnTo>
                  <a:lnTo>
                    <a:pt x="1408" y="227"/>
                  </a:lnTo>
                  <a:lnTo>
                    <a:pt x="1408" y="227"/>
                  </a:lnTo>
                  <a:lnTo>
                    <a:pt x="1410" y="227"/>
                  </a:lnTo>
                  <a:lnTo>
                    <a:pt x="1415" y="227"/>
                  </a:lnTo>
                  <a:lnTo>
                    <a:pt x="1417" y="227"/>
                  </a:lnTo>
                  <a:lnTo>
                    <a:pt x="1419" y="227"/>
                  </a:lnTo>
                  <a:lnTo>
                    <a:pt x="1422" y="224"/>
                  </a:lnTo>
                  <a:lnTo>
                    <a:pt x="1424" y="224"/>
                  </a:lnTo>
                  <a:lnTo>
                    <a:pt x="1427" y="222"/>
                  </a:lnTo>
                  <a:lnTo>
                    <a:pt x="1429" y="222"/>
                  </a:lnTo>
                  <a:lnTo>
                    <a:pt x="1429" y="220"/>
                  </a:lnTo>
                  <a:lnTo>
                    <a:pt x="1431" y="220"/>
                  </a:lnTo>
                  <a:lnTo>
                    <a:pt x="1434" y="217"/>
                  </a:lnTo>
                  <a:lnTo>
                    <a:pt x="1436" y="217"/>
                  </a:lnTo>
                  <a:lnTo>
                    <a:pt x="1436" y="215"/>
                  </a:lnTo>
                  <a:lnTo>
                    <a:pt x="1438" y="215"/>
                  </a:lnTo>
                  <a:lnTo>
                    <a:pt x="1438" y="212"/>
                  </a:lnTo>
                  <a:lnTo>
                    <a:pt x="1441" y="210"/>
                  </a:lnTo>
                  <a:lnTo>
                    <a:pt x="1443" y="208"/>
                  </a:lnTo>
                  <a:lnTo>
                    <a:pt x="1445" y="205"/>
                  </a:lnTo>
                  <a:lnTo>
                    <a:pt x="1448" y="203"/>
                  </a:lnTo>
                  <a:lnTo>
                    <a:pt x="1450" y="201"/>
                  </a:lnTo>
                  <a:lnTo>
                    <a:pt x="1453" y="198"/>
                  </a:lnTo>
                  <a:lnTo>
                    <a:pt x="1455" y="196"/>
                  </a:lnTo>
                  <a:lnTo>
                    <a:pt x="1457" y="194"/>
                  </a:lnTo>
                  <a:lnTo>
                    <a:pt x="1460" y="191"/>
                  </a:lnTo>
                  <a:lnTo>
                    <a:pt x="1462" y="191"/>
                  </a:lnTo>
                  <a:lnTo>
                    <a:pt x="1462" y="189"/>
                  </a:lnTo>
                  <a:lnTo>
                    <a:pt x="1464" y="186"/>
                  </a:lnTo>
                  <a:lnTo>
                    <a:pt x="1467" y="184"/>
                  </a:lnTo>
                  <a:lnTo>
                    <a:pt x="1467" y="184"/>
                  </a:lnTo>
                  <a:lnTo>
                    <a:pt x="1469" y="182"/>
                  </a:lnTo>
                  <a:lnTo>
                    <a:pt x="1471" y="179"/>
                  </a:lnTo>
                  <a:lnTo>
                    <a:pt x="1474" y="179"/>
                  </a:lnTo>
                  <a:lnTo>
                    <a:pt x="1476" y="177"/>
                  </a:lnTo>
                  <a:lnTo>
                    <a:pt x="1476" y="175"/>
                  </a:lnTo>
                  <a:lnTo>
                    <a:pt x="1478" y="175"/>
                  </a:lnTo>
                  <a:lnTo>
                    <a:pt x="1481" y="172"/>
                  </a:lnTo>
                  <a:lnTo>
                    <a:pt x="1481" y="170"/>
                  </a:lnTo>
                  <a:lnTo>
                    <a:pt x="1483" y="170"/>
                  </a:lnTo>
                  <a:lnTo>
                    <a:pt x="1486" y="168"/>
                  </a:lnTo>
                  <a:lnTo>
                    <a:pt x="1488" y="165"/>
                  </a:lnTo>
                  <a:lnTo>
                    <a:pt x="1490" y="163"/>
                  </a:lnTo>
                  <a:lnTo>
                    <a:pt x="1493" y="160"/>
                  </a:lnTo>
                  <a:lnTo>
                    <a:pt x="1495" y="158"/>
                  </a:lnTo>
                  <a:lnTo>
                    <a:pt x="1497" y="156"/>
                  </a:lnTo>
                  <a:lnTo>
                    <a:pt x="1500" y="156"/>
                  </a:lnTo>
                  <a:lnTo>
                    <a:pt x="1502" y="153"/>
                  </a:lnTo>
                  <a:lnTo>
                    <a:pt x="1504" y="151"/>
                  </a:lnTo>
                  <a:lnTo>
                    <a:pt x="1507" y="149"/>
                  </a:lnTo>
                  <a:lnTo>
                    <a:pt x="1509" y="146"/>
                  </a:lnTo>
                  <a:lnTo>
                    <a:pt x="1512" y="144"/>
                  </a:lnTo>
                  <a:lnTo>
                    <a:pt x="1514" y="144"/>
                  </a:lnTo>
                  <a:lnTo>
                    <a:pt x="1516" y="142"/>
                  </a:lnTo>
                  <a:lnTo>
                    <a:pt x="1519" y="139"/>
                  </a:lnTo>
                  <a:lnTo>
                    <a:pt x="1521" y="139"/>
                  </a:lnTo>
                  <a:lnTo>
                    <a:pt x="1521" y="137"/>
                  </a:lnTo>
                  <a:lnTo>
                    <a:pt x="1523" y="134"/>
                  </a:lnTo>
                  <a:lnTo>
                    <a:pt x="1526" y="134"/>
                  </a:lnTo>
                  <a:lnTo>
                    <a:pt x="1528" y="132"/>
                  </a:lnTo>
                  <a:lnTo>
                    <a:pt x="1530" y="130"/>
                  </a:lnTo>
                  <a:lnTo>
                    <a:pt x="1533" y="130"/>
                  </a:lnTo>
                  <a:lnTo>
                    <a:pt x="1535" y="127"/>
                  </a:lnTo>
                  <a:lnTo>
                    <a:pt x="1538" y="127"/>
                  </a:lnTo>
                  <a:lnTo>
                    <a:pt x="1540" y="127"/>
                  </a:lnTo>
                  <a:lnTo>
                    <a:pt x="1545" y="125"/>
                  </a:lnTo>
                  <a:lnTo>
                    <a:pt x="1547" y="125"/>
                  </a:lnTo>
                  <a:lnTo>
                    <a:pt x="1549" y="125"/>
                  </a:lnTo>
                  <a:lnTo>
                    <a:pt x="1552" y="127"/>
                  </a:lnTo>
                  <a:lnTo>
                    <a:pt x="1554" y="127"/>
                  </a:lnTo>
                  <a:lnTo>
                    <a:pt x="1556" y="127"/>
                  </a:lnTo>
                  <a:lnTo>
                    <a:pt x="1561" y="127"/>
                  </a:lnTo>
                  <a:lnTo>
                    <a:pt x="1564" y="127"/>
                  </a:lnTo>
                  <a:lnTo>
                    <a:pt x="1571" y="130"/>
                  </a:lnTo>
                  <a:lnTo>
                    <a:pt x="1575" y="130"/>
                  </a:lnTo>
                  <a:lnTo>
                    <a:pt x="1578" y="130"/>
                  </a:lnTo>
                  <a:lnTo>
                    <a:pt x="1580" y="132"/>
                  </a:lnTo>
                  <a:lnTo>
                    <a:pt x="1582" y="132"/>
                  </a:lnTo>
                  <a:lnTo>
                    <a:pt x="1587" y="132"/>
                  </a:lnTo>
                  <a:lnTo>
                    <a:pt x="1594" y="134"/>
                  </a:lnTo>
                  <a:lnTo>
                    <a:pt x="1599" y="134"/>
                  </a:lnTo>
                  <a:lnTo>
                    <a:pt x="1601" y="134"/>
                  </a:lnTo>
                  <a:lnTo>
                    <a:pt x="1608" y="134"/>
                  </a:lnTo>
                  <a:lnTo>
                    <a:pt x="1623" y="137"/>
                  </a:lnTo>
                  <a:lnTo>
                    <a:pt x="1625" y="137"/>
                  </a:lnTo>
                  <a:lnTo>
                    <a:pt x="1627" y="137"/>
                  </a:lnTo>
                  <a:lnTo>
                    <a:pt x="1630" y="137"/>
                  </a:lnTo>
                  <a:lnTo>
                    <a:pt x="1632" y="137"/>
                  </a:lnTo>
                  <a:lnTo>
                    <a:pt x="1634" y="137"/>
                  </a:lnTo>
                  <a:lnTo>
                    <a:pt x="1644" y="137"/>
                  </a:lnTo>
                  <a:lnTo>
                    <a:pt x="1651" y="137"/>
                  </a:lnTo>
                  <a:lnTo>
                    <a:pt x="1653" y="137"/>
                  </a:lnTo>
                  <a:lnTo>
                    <a:pt x="1660" y="139"/>
                  </a:lnTo>
                  <a:lnTo>
                    <a:pt x="1672" y="139"/>
                  </a:lnTo>
                  <a:lnTo>
                    <a:pt x="1677" y="139"/>
                  </a:lnTo>
                  <a:lnTo>
                    <a:pt x="1679" y="139"/>
                  </a:lnTo>
                  <a:lnTo>
                    <a:pt x="1682" y="139"/>
                  </a:lnTo>
                  <a:lnTo>
                    <a:pt x="1689" y="142"/>
                  </a:lnTo>
                  <a:lnTo>
                    <a:pt x="1691" y="142"/>
                  </a:lnTo>
                  <a:lnTo>
                    <a:pt x="1693" y="144"/>
                  </a:lnTo>
                  <a:lnTo>
                    <a:pt x="1698" y="144"/>
                  </a:lnTo>
                  <a:lnTo>
                    <a:pt x="1701" y="146"/>
                  </a:lnTo>
                  <a:lnTo>
                    <a:pt x="1705" y="149"/>
                  </a:lnTo>
                  <a:lnTo>
                    <a:pt x="1712" y="151"/>
                  </a:lnTo>
                  <a:lnTo>
                    <a:pt x="1722" y="153"/>
                  </a:lnTo>
                  <a:lnTo>
                    <a:pt x="1722" y="156"/>
                  </a:lnTo>
                  <a:lnTo>
                    <a:pt x="1724" y="156"/>
                  </a:lnTo>
                  <a:lnTo>
                    <a:pt x="1727" y="156"/>
                  </a:lnTo>
                  <a:lnTo>
                    <a:pt x="1727" y="158"/>
                  </a:lnTo>
                  <a:lnTo>
                    <a:pt x="1729" y="158"/>
                  </a:lnTo>
                  <a:lnTo>
                    <a:pt x="1731" y="158"/>
                  </a:lnTo>
                  <a:lnTo>
                    <a:pt x="1734" y="158"/>
                  </a:lnTo>
                  <a:lnTo>
                    <a:pt x="1736" y="158"/>
                  </a:lnTo>
                  <a:lnTo>
                    <a:pt x="1748" y="158"/>
                  </a:lnTo>
                  <a:lnTo>
                    <a:pt x="1748" y="168"/>
                  </a:lnTo>
                  <a:lnTo>
                    <a:pt x="1748" y="172"/>
                  </a:lnTo>
                  <a:lnTo>
                    <a:pt x="1748" y="179"/>
                  </a:lnTo>
                  <a:lnTo>
                    <a:pt x="1748" y="184"/>
                  </a:lnTo>
                  <a:lnTo>
                    <a:pt x="1748" y="194"/>
                  </a:lnTo>
                  <a:lnTo>
                    <a:pt x="1748" y="196"/>
                  </a:lnTo>
                  <a:lnTo>
                    <a:pt x="1748" y="198"/>
                  </a:lnTo>
                  <a:lnTo>
                    <a:pt x="1748" y="203"/>
                  </a:lnTo>
                  <a:lnTo>
                    <a:pt x="1748" y="205"/>
                  </a:lnTo>
                  <a:lnTo>
                    <a:pt x="1748" y="208"/>
                  </a:lnTo>
                  <a:lnTo>
                    <a:pt x="1748" y="210"/>
                  </a:lnTo>
                  <a:lnTo>
                    <a:pt x="1748" y="215"/>
                  </a:lnTo>
                  <a:lnTo>
                    <a:pt x="1745" y="215"/>
                  </a:lnTo>
                  <a:lnTo>
                    <a:pt x="1743" y="224"/>
                  </a:lnTo>
                  <a:lnTo>
                    <a:pt x="1741" y="227"/>
                  </a:lnTo>
                  <a:lnTo>
                    <a:pt x="1741" y="229"/>
                  </a:lnTo>
                  <a:lnTo>
                    <a:pt x="1738" y="234"/>
                  </a:lnTo>
                  <a:lnTo>
                    <a:pt x="1736" y="236"/>
                  </a:lnTo>
                  <a:lnTo>
                    <a:pt x="1734" y="238"/>
                  </a:lnTo>
                  <a:lnTo>
                    <a:pt x="1731" y="241"/>
                  </a:lnTo>
                  <a:lnTo>
                    <a:pt x="1731" y="241"/>
                  </a:lnTo>
                  <a:lnTo>
                    <a:pt x="1729" y="241"/>
                  </a:lnTo>
                  <a:lnTo>
                    <a:pt x="1729" y="243"/>
                  </a:lnTo>
                  <a:lnTo>
                    <a:pt x="1727" y="243"/>
                  </a:lnTo>
                  <a:lnTo>
                    <a:pt x="1727" y="246"/>
                  </a:lnTo>
                  <a:lnTo>
                    <a:pt x="1724" y="246"/>
                  </a:lnTo>
                  <a:lnTo>
                    <a:pt x="1722" y="248"/>
                  </a:lnTo>
                  <a:lnTo>
                    <a:pt x="1715" y="253"/>
                  </a:lnTo>
                  <a:lnTo>
                    <a:pt x="1703" y="262"/>
                  </a:lnTo>
                  <a:lnTo>
                    <a:pt x="1701" y="264"/>
                  </a:lnTo>
                  <a:lnTo>
                    <a:pt x="1701" y="267"/>
                  </a:lnTo>
                  <a:lnTo>
                    <a:pt x="1698" y="269"/>
                  </a:lnTo>
                  <a:lnTo>
                    <a:pt x="1696" y="269"/>
                  </a:lnTo>
                  <a:lnTo>
                    <a:pt x="1696" y="271"/>
                  </a:lnTo>
                  <a:lnTo>
                    <a:pt x="1693" y="274"/>
                  </a:lnTo>
                  <a:lnTo>
                    <a:pt x="1691" y="274"/>
                  </a:lnTo>
                  <a:lnTo>
                    <a:pt x="1691" y="276"/>
                  </a:lnTo>
                  <a:lnTo>
                    <a:pt x="1691" y="279"/>
                  </a:lnTo>
                  <a:lnTo>
                    <a:pt x="1686" y="290"/>
                  </a:lnTo>
                  <a:lnTo>
                    <a:pt x="1684" y="293"/>
                  </a:lnTo>
                  <a:lnTo>
                    <a:pt x="1684" y="295"/>
                  </a:lnTo>
                  <a:lnTo>
                    <a:pt x="1684" y="297"/>
                  </a:lnTo>
                  <a:lnTo>
                    <a:pt x="1682" y="297"/>
                  </a:lnTo>
                  <a:lnTo>
                    <a:pt x="1682" y="300"/>
                  </a:lnTo>
                  <a:lnTo>
                    <a:pt x="1682" y="302"/>
                  </a:lnTo>
                  <a:lnTo>
                    <a:pt x="1679" y="309"/>
                  </a:lnTo>
                  <a:lnTo>
                    <a:pt x="1675" y="326"/>
                  </a:lnTo>
                  <a:lnTo>
                    <a:pt x="1670" y="347"/>
                  </a:lnTo>
                  <a:lnTo>
                    <a:pt x="1667" y="357"/>
                  </a:lnTo>
                  <a:lnTo>
                    <a:pt x="1665" y="361"/>
                  </a:lnTo>
                  <a:lnTo>
                    <a:pt x="1663" y="368"/>
                  </a:lnTo>
                  <a:lnTo>
                    <a:pt x="1663" y="373"/>
                  </a:lnTo>
                  <a:lnTo>
                    <a:pt x="1660" y="375"/>
                  </a:lnTo>
                  <a:lnTo>
                    <a:pt x="1660" y="378"/>
                  </a:lnTo>
                  <a:lnTo>
                    <a:pt x="1658" y="380"/>
                  </a:lnTo>
                  <a:lnTo>
                    <a:pt x="1658" y="383"/>
                  </a:lnTo>
                  <a:lnTo>
                    <a:pt x="1656" y="387"/>
                  </a:lnTo>
                  <a:lnTo>
                    <a:pt x="1653" y="390"/>
                  </a:lnTo>
                  <a:lnTo>
                    <a:pt x="1649" y="394"/>
                  </a:lnTo>
                  <a:lnTo>
                    <a:pt x="1649" y="397"/>
                  </a:lnTo>
                  <a:lnTo>
                    <a:pt x="1649" y="399"/>
                  </a:lnTo>
                  <a:lnTo>
                    <a:pt x="1646" y="399"/>
                  </a:lnTo>
                  <a:lnTo>
                    <a:pt x="1646" y="401"/>
                  </a:lnTo>
                  <a:lnTo>
                    <a:pt x="1644" y="404"/>
                  </a:lnTo>
                  <a:lnTo>
                    <a:pt x="1641" y="406"/>
                  </a:lnTo>
                  <a:lnTo>
                    <a:pt x="1651" y="413"/>
                  </a:lnTo>
                  <a:lnTo>
                    <a:pt x="1658" y="418"/>
                  </a:lnTo>
                  <a:lnTo>
                    <a:pt x="1809" y="550"/>
                  </a:lnTo>
                  <a:lnTo>
                    <a:pt x="1812" y="553"/>
                  </a:lnTo>
                  <a:lnTo>
                    <a:pt x="1826" y="564"/>
                  </a:lnTo>
                  <a:lnTo>
                    <a:pt x="1859" y="588"/>
                  </a:lnTo>
                  <a:lnTo>
                    <a:pt x="1866" y="598"/>
                  </a:lnTo>
                  <a:lnTo>
                    <a:pt x="1868" y="600"/>
                  </a:lnTo>
                  <a:lnTo>
                    <a:pt x="1871" y="602"/>
                  </a:lnTo>
                  <a:lnTo>
                    <a:pt x="1904" y="631"/>
                  </a:lnTo>
                  <a:lnTo>
                    <a:pt x="1915" y="638"/>
                  </a:lnTo>
                  <a:lnTo>
                    <a:pt x="1920" y="645"/>
                  </a:lnTo>
                  <a:lnTo>
                    <a:pt x="1923" y="647"/>
                  </a:lnTo>
                  <a:lnTo>
                    <a:pt x="1927" y="649"/>
                  </a:lnTo>
                  <a:lnTo>
                    <a:pt x="1939" y="659"/>
                  </a:lnTo>
                  <a:lnTo>
                    <a:pt x="1941" y="661"/>
                  </a:lnTo>
                  <a:lnTo>
                    <a:pt x="1949" y="666"/>
                  </a:lnTo>
                  <a:lnTo>
                    <a:pt x="1951" y="666"/>
                  </a:lnTo>
                  <a:lnTo>
                    <a:pt x="1958" y="671"/>
                  </a:lnTo>
                  <a:lnTo>
                    <a:pt x="1963" y="673"/>
                  </a:lnTo>
                  <a:lnTo>
                    <a:pt x="1967" y="675"/>
                  </a:lnTo>
                  <a:lnTo>
                    <a:pt x="1972" y="680"/>
                  </a:lnTo>
                  <a:lnTo>
                    <a:pt x="1975" y="680"/>
                  </a:lnTo>
                  <a:lnTo>
                    <a:pt x="1979" y="683"/>
                  </a:lnTo>
                  <a:lnTo>
                    <a:pt x="1982" y="685"/>
                  </a:lnTo>
                  <a:lnTo>
                    <a:pt x="1984" y="685"/>
                  </a:lnTo>
                  <a:lnTo>
                    <a:pt x="2005" y="694"/>
                  </a:lnTo>
                  <a:lnTo>
                    <a:pt x="2017" y="697"/>
                  </a:lnTo>
                  <a:lnTo>
                    <a:pt x="2029" y="701"/>
                  </a:lnTo>
                  <a:lnTo>
                    <a:pt x="2074" y="723"/>
                  </a:lnTo>
                  <a:lnTo>
                    <a:pt x="2081" y="725"/>
                  </a:lnTo>
                  <a:lnTo>
                    <a:pt x="2081" y="727"/>
                  </a:lnTo>
                  <a:lnTo>
                    <a:pt x="2086" y="727"/>
                  </a:lnTo>
                  <a:lnTo>
                    <a:pt x="2088" y="732"/>
                  </a:lnTo>
                  <a:lnTo>
                    <a:pt x="2093" y="735"/>
                  </a:lnTo>
                  <a:lnTo>
                    <a:pt x="2095" y="737"/>
                  </a:lnTo>
                  <a:lnTo>
                    <a:pt x="2100" y="739"/>
                  </a:lnTo>
                  <a:lnTo>
                    <a:pt x="2104" y="742"/>
                  </a:lnTo>
                  <a:lnTo>
                    <a:pt x="2109" y="746"/>
                  </a:lnTo>
                  <a:lnTo>
                    <a:pt x="2114" y="746"/>
                  </a:lnTo>
                  <a:lnTo>
                    <a:pt x="2123" y="744"/>
                  </a:lnTo>
                  <a:lnTo>
                    <a:pt x="2133" y="744"/>
                  </a:lnTo>
                  <a:lnTo>
                    <a:pt x="2135" y="744"/>
                  </a:lnTo>
                  <a:lnTo>
                    <a:pt x="2140" y="744"/>
                  </a:lnTo>
                  <a:lnTo>
                    <a:pt x="2142" y="744"/>
                  </a:lnTo>
                  <a:lnTo>
                    <a:pt x="2149" y="744"/>
                  </a:lnTo>
                  <a:lnTo>
                    <a:pt x="2152" y="744"/>
                  </a:lnTo>
                  <a:lnTo>
                    <a:pt x="2159" y="744"/>
                  </a:lnTo>
                  <a:lnTo>
                    <a:pt x="2164" y="744"/>
                  </a:lnTo>
                  <a:lnTo>
                    <a:pt x="2171" y="744"/>
                  </a:lnTo>
                  <a:lnTo>
                    <a:pt x="2173" y="742"/>
                  </a:lnTo>
                  <a:lnTo>
                    <a:pt x="2180" y="742"/>
                  </a:lnTo>
                  <a:lnTo>
                    <a:pt x="2185" y="742"/>
                  </a:lnTo>
                  <a:lnTo>
                    <a:pt x="2187" y="742"/>
                  </a:lnTo>
                  <a:lnTo>
                    <a:pt x="2194" y="742"/>
                  </a:lnTo>
                  <a:lnTo>
                    <a:pt x="2199" y="742"/>
                  </a:lnTo>
                  <a:lnTo>
                    <a:pt x="2201" y="742"/>
                  </a:lnTo>
                  <a:lnTo>
                    <a:pt x="2206" y="742"/>
                  </a:lnTo>
                  <a:lnTo>
                    <a:pt x="2213" y="742"/>
                  </a:lnTo>
                  <a:lnTo>
                    <a:pt x="2218" y="742"/>
                  </a:lnTo>
                  <a:lnTo>
                    <a:pt x="2223" y="742"/>
                  </a:lnTo>
                  <a:lnTo>
                    <a:pt x="2225" y="739"/>
                  </a:lnTo>
                  <a:lnTo>
                    <a:pt x="2232" y="739"/>
                  </a:lnTo>
                  <a:lnTo>
                    <a:pt x="2234" y="739"/>
                  </a:lnTo>
                  <a:lnTo>
                    <a:pt x="2237" y="739"/>
                  </a:lnTo>
                  <a:lnTo>
                    <a:pt x="2241" y="739"/>
                  </a:lnTo>
                  <a:lnTo>
                    <a:pt x="2244" y="737"/>
                  </a:lnTo>
                  <a:lnTo>
                    <a:pt x="2249" y="737"/>
                  </a:lnTo>
                  <a:lnTo>
                    <a:pt x="2251" y="737"/>
                  </a:lnTo>
                  <a:lnTo>
                    <a:pt x="2253" y="735"/>
                  </a:lnTo>
                  <a:lnTo>
                    <a:pt x="2256" y="735"/>
                  </a:lnTo>
                  <a:lnTo>
                    <a:pt x="2258" y="735"/>
                  </a:lnTo>
                  <a:lnTo>
                    <a:pt x="2258" y="732"/>
                  </a:lnTo>
                  <a:lnTo>
                    <a:pt x="2260" y="732"/>
                  </a:lnTo>
                  <a:lnTo>
                    <a:pt x="2263" y="732"/>
                  </a:lnTo>
                  <a:lnTo>
                    <a:pt x="2265" y="730"/>
                  </a:lnTo>
                  <a:lnTo>
                    <a:pt x="2267" y="730"/>
                  </a:lnTo>
                  <a:lnTo>
                    <a:pt x="2267" y="727"/>
                  </a:lnTo>
                  <a:lnTo>
                    <a:pt x="2270" y="727"/>
                  </a:lnTo>
                  <a:lnTo>
                    <a:pt x="2272" y="725"/>
                  </a:lnTo>
                  <a:lnTo>
                    <a:pt x="2277" y="723"/>
                  </a:lnTo>
                  <a:lnTo>
                    <a:pt x="2279" y="720"/>
                  </a:lnTo>
                  <a:lnTo>
                    <a:pt x="2284" y="718"/>
                  </a:lnTo>
                  <a:lnTo>
                    <a:pt x="2286" y="716"/>
                  </a:lnTo>
                  <a:lnTo>
                    <a:pt x="2289" y="716"/>
                  </a:lnTo>
                  <a:lnTo>
                    <a:pt x="2291" y="713"/>
                  </a:lnTo>
                  <a:lnTo>
                    <a:pt x="2293" y="713"/>
                  </a:lnTo>
                  <a:lnTo>
                    <a:pt x="2296" y="711"/>
                  </a:lnTo>
                  <a:lnTo>
                    <a:pt x="2298" y="711"/>
                  </a:lnTo>
                  <a:lnTo>
                    <a:pt x="2301" y="709"/>
                  </a:lnTo>
                  <a:lnTo>
                    <a:pt x="2303" y="709"/>
                  </a:lnTo>
                  <a:lnTo>
                    <a:pt x="2305" y="706"/>
                  </a:lnTo>
                  <a:lnTo>
                    <a:pt x="2308" y="706"/>
                  </a:lnTo>
                  <a:lnTo>
                    <a:pt x="2310" y="704"/>
                  </a:lnTo>
                  <a:lnTo>
                    <a:pt x="2312" y="704"/>
                  </a:lnTo>
                  <a:lnTo>
                    <a:pt x="2315" y="704"/>
                  </a:lnTo>
                  <a:lnTo>
                    <a:pt x="2315" y="704"/>
                  </a:lnTo>
                  <a:lnTo>
                    <a:pt x="2315" y="701"/>
                  </a:lnTo>
                  <a:lnTo>
                    <a:pt x="2317" y="701"/>
                  </a:lnTo>
                  <a:lnTo>
                    <a:pt x="2319" y="701"/>
                  </a:lnTo>
                  <a:lnTo>
                    <a:pt x="2322" y="701"/>
                  </a:lnTo>
                  <a:lnTo>
                    <a:pt x="2324" y="701"/>
                  </a:lnTo>
                  <a:lnTo>
                    <a:pt x="2326" y="701"/>
                  </a:lnTo>
                  <a:lnTo>
                    <a:pt x="2329" y="701"/>
                  </a:lnTo>
                  <a:lnTo>
                    <a:pt x="2331" y="701"/>
                  </a:lnTo>
                  <a:lnTo>
                    <a:pt x="2334" y="701"/>
                  </a:lnTo>
                  <a:lnTo>
                    <a:pt x="2336" y="701"/>
                  </a:lnTo>
                  <a:lnTo>
                    <a:pt x="2341" y="701"/>
                  </a:lnTo>
                  <a:lnTo>
                    <a:pt x="2343" y="701"/>
                  </a:lnTo>
                  <a:lnTo>
                    <a:pt x="2348" y="701"/>
                  </a:lnTo>
                  <a:lnTo>
                    <a:pt x="2355" y="701"/>
                  </a:lnTo>
                  <a:lnTo>
                    <a:pt x="2364" y="701"/>
                  </a:lnTo>
                  <a:lnTo>
                    <a:pt x="2367" y="701"/>
                  </a:lnTo>
                  <a:lnTo>
                    <a:pt x="2369" y="701"/>
                  </a:lnTo>
                  <a:lnTo>
                    <a:pt x="2371" y="704"/>
                  </a:lnTo>
                  <a:lnTo>
                    <a:pt x="2371" y="704"/>
                  </a:lnTo>
                  <a:lnTo>
                    <a:pt x="2374" y="704"/>
                  </a:lnTo>
                  <a:lnTo>
                    <a:pt x="2376" y="704"/>
                  </a:lnTo>
                  <a:lnTo>
                    <a:pt x="2378" y="704"/>
                  </a:lnTo>
                  <a:lnTo>
                    <a:pt x="2381" y="704"/>
                  </a:lnTo>
                  <a:lnTo>
                    <a:pt x="2381" y="706"/>
                  </a:lnTo>
                  <a:lnTo>
                    <a:pt x="2383" y="706"/>
                  </a:lnTo>
                  <a:lnTo>
                    <a:pt x="2386" y="706"/>
                  </a:lnTo>
                  <a:lnTo>
                    <a:pt x="2388" y="709"/>
                  </a:lnTo>
                  <a:lnTo>
                    <a:pt x="2390" y="709"/>
                  </a:lnTo>
                  <a:lnTo>
                    <a:pt x="2393" y="709"/>
                  </a:lnTo>
                  <a:lnTo>
                    <a:pt x="2395" y="711"/>
                  </a:lnTo>
                  <a:lnTo>
                    <a:pt x="2397" y="713"/>
                  </a:lnTo>
                  <a:lnTo>
                    <a:pt x="2402" y="716"/>
                  </a:lnTo>
                  <a:lnTo>
                    <a:pt x="2407" y="718"/>
                  </a:lnTo>
                  <a:lnTo>
                    <a:pt x="2409" y="720"/>
                  </a:lnTo>
                  <a:lnTo>
                    <a:pt x="2412" y="720"/>
                  </a:lnTo>
                  <a:lnTo>
                    <a:pt x="2414" y="723"/>
                  </a:lnTo>
                  <a:lnTo>
                    <a:pt x="2419" y="725"/>
                  </a:lnTo>
                  <a:lnTo>
                    <a:pt x="2423" y="727"/>
                  </a:lnTo>
                  <a:lnTo>
                    <a:pt x="2426" y="732"/>
                  </a:lnTo>
                  <a:lnTo>
                    <a:pt x="2428" y="732"/>
                  </a:lnTo>
                  <a:lnTo>
                    <a:pt x="2428" y="732"/>
                  </a:lnTo>
                  <a:lnTo>
                    <a:pt x="2428" y="735"/>
                  </a:lnTo>
                  <a:lnTo>
                    <a:pt x="2433" y="737"/>
                  </a:lnTo>
                  <a:lnTo>
                    <a:pt x="2438" y="742"/>
                  </a:lnTo>
                  <a:lnTo>
                    <a:pt x="2445" y="746"/>
                  </a:lnTo>
                  <a:lnTo>
                    <a:pt x="2449" y="749"/>
                  </a:lnTo>
                  <a:lnTo>
                    <a:pt x="2454" y="751"/>
                  </a:lnTo>
                  <a:lnTo>
                    <a:pt x="2459" y="753"/>
                  </a:lnTo>
                  <a:lnTo>
                    <a:pt x="2468" y="758"/>
                  </a:lnTo>
                  <a:lnTo>
                    <a:pt x="2478" y="765"/>
                  </a:lnTo>
                  <a:lnTo>
                    <a:pt x="2480" y="768"/>
                  </a:lnTo>
                  <a:lnTo>
                    <a:pt x="2482" y="770"/>
                  </a:lnTo>
                  <a:lnTo>
                    <a:pt x="2485" y="770"/>
                  </a:lnTo>
                  <a:lnTo>
                    <a:pt x="2485" y="772"/>
                  </a:lnTo>
                  <a:lnTo>
                    <a:pt x="2487" y="775"/>
                  </a:lnTo>
                  <a:lnTo>
                    <a:pt x="2487" y="777"/>
                  </a:lnTo>
                  <a:lnTo>
                    <a:pt x="2489" y="777"/>
                  </a:lnTo>
                  <a:lnTo>
                    <a:pt x="2489" y="779"/>
                  </a:lnTo>
                  <a:lnTo>
                    <a:pt x="2492" y="782"/>
                  </a:lnTo>
                  <a:lnTo>
                    <a:pt x="2492" y="784"/>
                  </a:lnTo>
                  <a:lnTo>
                    <a:pt x="2494" y="794"/>
                  </a:lnTo>
                  <a:lnTo>
                    <a:pt x="2504" y="786"/>
                  </a:lnTo>
                  <a:lnTo>
                    <a:pt x="2506" y="784"/>
                  </a:lnTo>
                  <a:lnTo>
                    <a:pt x="2506" y="782"/>
                  </a:lnTo>
                  <a:lnTo>
                    <a:pt x="2506" y="779"/>
                  </a:lnTo>
                  <a:lnTo>
                    <a:pt x="2508" y="779"/>
                  </a:lnTo>
                  <a:lnTo>
                    <a:pt x="2508" y="777"/>
                  </a:lnTo>
                  <a:lnTo>
                    <a:pt x="2508" y="775"/>
                  </a:lnTo>
                  <a:lnTo>
                    <a:pt x="2508" y="772"/>
                  </a:lnTo>
                  <a:lnTo>
                    <a:pt x="2508" y="770"/>
                  </a:lnTo>
                  <a:lnTo>
                    <a:pt x="2508" y="768"/>
                  </a:lnTo>
                  <a:lnTo>
                    <a:pt x="2508" y="765"/>
                  </a:lnTo>
                  <a:lnTo>
                    <a:pt x="2508" y="763"/>
                  </a:lnTo>
                  <a:lnTo>
                    <a:pt x="2511" y="761"/>
                  </a:lnTo>
                  <a:lnTo>
                    <a:pt x="2511" y="758"/>
                  </a:lnTo>
                  <a:lnTo>
                    <a:pt x="2511" y="756"/>
                  </a:lnTo>
                  <a:lnTo>
                    <a:pt x="2513" y="753"/>
                  </a:lnTo>
                  <a:lnTo>
                    <a:pt x="2513" y="751"/>
                  </a:lnTo>
                  <a:lnTo>
                    <a:pt x="2515" y="751"/>
                  </a:lnTo>
                  <a:lnTo>
                    <a:pt x="2515" y="751"/>
                  </a:lnTo>
                  <a:lnTo>
                    <a:pt x="2518" y="749"/>
                  </a:lnTo>
                  <a:lnTo>
                    <a:pt x="2520" y="746"/>
                  </a:lnTo>
                  <a:lnTo>
                    <a:pt x="2525" y="744"/>
                  </a:lnTo>
                  <a:lnTo>
                    <a:pt x="2527" y="744"/>
                  </a:lnTo>
                  <a:lnTo>
                    <a:pt x="2527" y="742"/>
                  </a:lnTo>
                  <a:lnTo>
                    <a:pt x="2530" y="742"/>
                  </a:lnTo>
                  <a:lnTo>
                    <a:pt x="2532" y="742"/>
                  </a:lnTo>
                  <a:lnTo>
                    <a:pt x="2534" y="742"/>
                  </a:lnTo>
                  <a:lnTo>
                    <a:pt x="2537" y="742"/>
                  </a:lnTo>
                  <a:lnTo>
                    <a:pt x="2541" y="742"/>
                  </a:lnTo>
                  <a:lnTo>
                    <a:pt x="2546" y="742"/>
                  </a:lnTo>
                  <a:lnTo>
                    <a:pt x="2551" y="742"/>
                  </a:lnTo>
                  <a:lnTo>
                    <a:pt x="2560" y="742"/>
                  </a:lnTo>
                  <a:lnTo>
                    <a:pt x="2572" y="742"/>
                  </a:lnTo>
                  <a:lnTo>
                    <a:pt x="2582" y="742"/>
                  </a:lnTo>
                  <a:lnTo>
                    <a:pt x="2589" y="742"/>
                  </a:lnTo>
                  <a:lnTo>
                    <a:pt x="2596" y="739"/>
                  </a:lnTo>
                  <a:lnTo>
                    <a:pt x="2608" y="739"/>
                  </a:lnTo>
                  <a:lnTo>
                    <a:pt x="2617" y="739"/>
                  </a:lnTo>
                  <a:lnTo>
                    <a:pt x="2624" y="739"/>
                  </a:lnTo>
                  <a:lnTo>
                    <a:pt x="2626" y="739"/>
                  </a:lnTo>
                  <a:lnTo>
                    <a:pt x="2716" y="739"/>
                  </a:lnTo>
                  <a:lnTo>
                    <a:pt x="2740" y="739"/>
                  </a:lnTo>
                  <a:lnTo>
                    <a:pt x="2745" y="739"/>
                  </a:lnTo>
                  <a:lnTo>
                    <a:pt x="2756" y="739"/>
                  </a:lnTo>
                  <a:lnTo>
                    <a:pt x="2763" y="739"/>
                  </a:lnTo>
                  <a:lnTo>
                    <a:pt x="2806" y="739"/>
                  </a:lnTo>
                  <a:lnTo>
                    <a:pt x="2808" y="739"/>
                  </a:lnTo>
                  <a:lnTo>
                    <a:pt x="2811" y="739"/>
                  </a:lnTo>
                  <a:lnTo>
                    <a:pt x="2815" y="739"/>
                  </a:lnTo>
                  <a:lnTo>
                    <a:pt x="2825" y="739"/>
                  </a:lnTo>
                  <a:lnTo>
                    <a:pt x="2851" y="739"/>
                  </a:lnTo>
                  <a:lnTo>
                    <a:pt x="2853" y="751"/>
                  </a:lnTo>
                  <a:lnTo>
                    <a:pt x="2853" y="758"/>
                  </a:lnTo>
                  <a:lnTo>
                    <a:pt x="2853" y="770"/>
                  </a:lnTo>
                  <a:lnTo>
                    <a:pt x="2853" y="775"/>
                  </a:lnTo>
                  <a:lnTo>
                    <a:pt x="2853" y="782"/>
                  </a:lnTo>
                  <a:lnTo>
                    <a:pt x="2853" y="786"/>
                  </a:lnTo>
                  <a:lnTo>
                    <a:pt x="2853" y="794"/>
                  </a:lnTo>
                  <a:lnTo>
                    <a:pt x="2853" y="801"/>
                  </a:lnTo>
                  <a:lnTo>
                    <a:pt x="2853" y="808"/>
                  </a:lnTo>
                  <a:lnTo>
                    <a:pt x="2853" y="812"/>
                  </a:lnTo>
                  <a:lnTo>
                    <a:pt x="2853" y="827"/>
                  </a:lnTo>
                  <a:lnTo>
                    <a:pt x="2853" y="831"/>
                  </a:lnTo>
                  <a:lnTo>
                    <a:pt x="2853" y="848"/>
                  </a:lnTo>
                  <a:lnTo>
                    <a:pt x="2853" y="850"/>
                  </a:lnTo>
                  <a:lnTo>
                    <a:pt x="2853" y="857"/>
                  </a:lnTo>
                  <a:lnTo>
                    <a:pt x="2853" y="862"/>
                  </a:lnTo>
                  <a:lnTo>
                    <a:pt x="2853" y="864"/>
                  </a:lnTo>
                  <a:lnTo>
                    <a:pt x="2853" y="864"/>
                  </a:lnTo>
                  <a:lnTo>
                    <a:pt x="2853" y="869"/>
                  </a:lnTo>
                  <a:lnTo>
                    <a:pt x="2853" y="876"/>
                  </a:lnTo>
                  <a:lnTo>
                    <a:pt x="2853" y="879"/>
                  </a:lnTo>
                  <a:lnTo>
                    <a:pt x="2853" y="881"/>
                  </a:lnTo>
                  <a:lnTo>
                    <a:pt x="2853" y="883"/>
                  </a:lnTo>
                  <a:lnTo>
                    <a:pt x="2853" y="890"/>
                  </a:lnTo>
                  <a:lnTo>
                    <a:pt x="2853" y="893"/>
                  </a:lnTo>
                  <a:lnTo>
                    <a:pt x="2853" y="898"/>
                  </a:lnTo>
                  <a:lnTo>
                    <a:pt x="2853" y="900"/>
                  </a:lnTo>
                  <a:lnTo>
                    <a:pt x="2853" y="905"/>
                  </a:lnTo>
                  <a:lnTo>
                    <a:pt x="2853" y="907"/>
                  </a:lnTo>
                  <a:lnTo>
                    <a:pt x="2853" y="912"/>
                  </a:lnTo>
                  <a:lnTo>
                    <a:pt x="2853" y="919"/>
                  </a:lnTo>
                  <a:lnTo>
                    <a:pt x="2853" y="921"/>
                  </a:lnTo>
                  <a:lnTo>
                    <a:pt x="2853" y="921"/>
                  </a:lnTo>
                  <a:lnTo>
                    <a:pt x="2853" y="924"/>
                  </a:lnTo>
                  <a:lnTo>
                    <a:pt x="2853" y="926"/>
                  </a:lnTo>
                  <a:lnTo>
                    <a:pt x="2853" y="931"/>
                  </a:lnTo>
                  <a:lnTo>
                    <a:pt x="2853" y="935"/>
                  </a:lnTo>
                  <a:lnTo>
                    <a:pt x="2853" y="940"/>
                  </a:lnTo>
                  <a:lnTo>
                    <a:pt x="2853" y="942"/>
                  </a:lnTo>
                  <a:lnTo>
                    <a:pt x="2853" y="947"/>
                  </a:lnTo>
                  <a:lnTo>
                    <a:pt x="2853" y="954"/>
                  </a:lnTo>
                  <a:lnTo>
                    <a:pt x="2853" y="959"/>
                  </a:lnTo>
                  <a:lnTo>
                    <a:pt x="2853" y="964"/>
                  </a:lnTo>
                  <a:lnTo>
                    <a:pt x="2853" y="968"/>
                  </a:lnTo>
                  <a:lnTo>
                    <a:pt x="2853" y="973"/>
                  </a:lnTo>
                  <a:lnTo>
                    <a:pt x="2853" y="975"/>
                  </a:lnTo>
                  <a:lnTo>
                    <a:pt x="2853" y="978"/>
                  </a:lnTo>
                  <a:lnTo>
                    <a:pt x="2853" y="985"/>
                  </a:lnTo>
                  <a:lnTo>
                    <a:pt x="2853" y="987"/>
                  </a:lnTo>
                  <a:lnTo>
                    <a:pt x="2853" y="994"/>
                  </a:lnTo>
                  <a:lnTo>
                    <a:pt x="2853" y="999"/>
                  </a:lnTo>
                  <a:lnTo>
                    <a:pt x="2853" y="1004"/>
                  </a:lnTo>
                  <a:lnTo>
                    <a:pt x="2853" y="1006"/>
                  </a:lnTo>
                  <a:lnTo>
                    <a:pt x="2853" y="1009"/>
                  </a:lnTo>
                  <a:lnTo>
                    <a:pt x="2851" y="1009"/>
                  </a:lnTo>
                  <a:lnTo>
                    <a:pt x="2846" y="1009"/>
                  </a:lnTo>
                  <a:lnTo>
                    <a:pt x="2841" y="1009"/>
                  </a:lnTo>
                  <a:lnTo>
                    <a:pt x="2839" y="1009"/>
                  </a:lnTo>
                  <a:lnTo>
                    <a:pt x="2834" y="1009"/>
                  </a:lnTo>
                  <a:lnTo>
                    <a:pt x="2827" y="1009"/>
                  </a:lnTo>
                  <a:lnTo>
                    <a:pt x="2825" y="1009"/>
                  </a:lnTo>
                  <a:lnTo>
                    <a:pt x="2818" y="1009"/>
                  </a:lnTo>
                  <a:lnTo>
                    <a:pt x="2813" y="1009"/>
                  </a:lnTo>
                  <a:lnTo>
                    <a:pt x="2811" y="1009"/>
                  </a:lnTo>
                  <a:lnTo>
                    <a:pt x="2808" y="1009"/>
                  </a:lnTo>
                  <a:lnTo>
                    <a:pt x="2806" y="1009"/>
                  </a:lnTo>
                  <a:lnTo>
                    <a:pt x="2799" y="1009"/>
                  </a:lnTo>
                  <a:lnTo>
                    <a:pt x="2794" y="1009"/>
                  </a:lnTo>
                  <a:lnTo>
                    <a:pt x="2787" y="1009"/>
                  </a:lnTo>
                  <a:lnTo>
                    <a:pt x="2782" y="1009"/>
                  </a:lnTo>
                  <a:lnTo>
                    <a:pt x="2778" y="1009"/>
                  </a:lnTo>
                  <a:lnTo>
                    <a:pt x="2771" y="1009"/>
                  </a:lnTo>
                  <a:lnTo>
                    <a:pt x="2768" y="1009"/>
                  </a:lnTo>
                  <a:lnTo>
                    <a:pt x="2763" y="1009"/>
                  </a:lnTo>
                  <a:lnTo>
                    <a:pt x="2756" y="1009"/>
                  </a:lnTo>
                  <a:lnTo>
                    <a:pt x="2747" y="1009"/>
                  </a:lnTo>
                  <a:lnTo>
                    <a:pt x="2740" y="1009"/>
                  </a:lnTo>
                  <a:lnTo>
                    <a:pt x="2735" y="1009"/>
                  </a:lnTo>
                  <a:lnTo>
                    <a:pt x="2730" y="1009"/>
                  </a:lnTo>
                  <a:lnTo>
                    <a:pt x="2723" y="1011"/>
                  </a:lnTo>
                  <a:lnTo>
                    <a:pt x="2719" y="1011"/>
                  </a:lnTo>
                  <a:lnTo>
                    <a:pt x="2716" y="1011"/>
                  </a:lnTo>
                  <a:lnTo>
                    <a:pt x="2714" y="1011"/>
                  </a:lnTo>
                  <a:lnTo>
                    <a:pt x="2712" y="1011"/>
                  </a:lnTo>
                  <a:lnTo>
                    <a:pt x="2712" y="1011"/>
                  </a:lnTo>
                  <a:lnTo>
                    <a:pt x="2707" y="1011"/>
                  </a:lnTo>
                  <a:lnTo>
                    <a:pt x="2697" y="1011"/>
                  </a:lnTo>
                  <a:lnTo>
                    <a:pt x="2683" y="1011"/>
                  </a:lnTo>
                  <a:lnTo>
                    <a:pt x="2671" y="1011"/>
                  </a:lnTo>
                  <a:lnTo>
                    <a:pt x="2664" y="1011"/>
                  </a:lnTo>
                  <a:lnTo>
                    <a:pt x="2662" y="1011"/>
                  </a:lnTo>
                  <a:lnTo>
                    <a:pt x="2655" y="1011"/>
                  </a:lnTo>
                  <a:lnTo>
                    <a:pt x="2655" y="1011"/>
                  </a:lnTo>
                  <a:lnTo>
                    <a:pt x="2652" y="1011"/>
                  </a:lnTo>
                  <a:lnTo>
                    <a:pt x="2650" y="1011"/>
                  </a:lnTo>
                  <a:lnTo>
                    <a:pt x="2645" y="1011"/>
                  </a:lnTo>
                  <a:lnTo>
                    <a:pt x="2643" y="1011"/>
                  </a:lnTo>
                  <a:lnTo>
                    <a:pt x="2641" y="1011"/>
                  </a:lnTo>
                  <a:lnTo>
                    <a:pt x="2636" y="1011"/>
                  </a:lnTo>
                  <a:lnTo>
                    <a:pt x="2634" y="1011"/>
                  </a:lnTo>
                  <a:lnTo>
                    <a:pt x="2631" y="1011"/>
                  </a:lnTo>
                  <a:lnTo>
                    <a:pt x="2629" y="1011"/>
                  </a:lnTo>
                  <a:lnTo>
                    <a:pt x="2626" y="1011"/>
                  </a:lnTo>
                  <a:lnTo>
                    <a:pt x="2626" y="1013"/>
                  </a:lnTo>
                  <a:lnTo>
                    <a:pt x="2626" y="1016"/>
                  </a:lnTo>
                  <a:lnTo>
                    <a:pt x="2626" y="1025"/>
                  </a:lnTo>
                  <a:lnTo>
                    <a:pt x="2626" y="1030"/>
                  </a:lnTo>
                  <a:lnTo>
                    <a:pt x="2626" y="1032"/>
                  </a:lnTo>
                  <a:lnTo>
                    <a:pt x="2626" y="1037"/>
                  </a:lnTo>
                  <a:lnTo>
                    <a:pt x="2626" y="1042"/>
                  </a:lnTo>
                  <a:lnTo>
                    <a:pt x="2626" y="1049"/>
                  </a:lnTo>
                  <a:lnTo>
                    <a:pt x="2626" y="1061"/>
                  </a:lnTo>
                  <a:lnTo>
                    <a:pt x="2626" y="1065"/>
                  </a:lnTo>
                  <a:lnTo>
                    <a:pt x="2626" y="1068"/>
                  </a:lnTo>
                  <a:lnTo>
                    <a:pt x="2624" y="1070"/>
                  </a:lnTo>
                  <a:lnTo>
                    <a:pt x="2624" y="1075"/>
                  </a:lnTo>
                  <a:lnTo>
                    <a:pt x="2624" y="1077"/>
                  </a:lnTo>
                  <a:lnTo>
                    <a:pt x="2622" y="1079"/>
                  </a:lnTo>
                  <a:lnTo>
                    <a:pt x="2622" y="1082"/>
                  </a:lnTo>
                  <a:lnTo>
                    <a:pt x="2622" y="1084"/>
                  </a:lnTo>
                  <a:lnTo>
                    <a:pt x="2622" y="1087"/>
                  </a:lnTo>
                  <a:lnTo>
                    <a:pt x="2619" y="1089"/>
                  </a:lnTo>
                  <a:lnTo>
                    <a:pt x="2619" y="1089"/>
                  </a:lnTo>
                  <a:lnTo>
                    <a:pt x="2619" y="1091"/>
                  </a:lnTo>
                  <a:lnTo>
                    <a:pt x="2617" y="1094"/>
                  </a:lnTo>
                  <a:lnTo>
                    <a:pt x="2617" y="1096"/>
                  </a:lnTo>
                  <a:lnTo>
                    <a:pt x="2615" y="1098"/>
                  </a:lnTo>
                  <a:lnTo>
                    <a:pt x="2615" y="1101"/>
                  </a:lnTo>
                  <a:lnTo>
                    <a:pt x="2598" y="1101"/>
                  </a:lnTo>
                  <a:lnTo>
                    <a:pt x="2579" y="1101"/>
                  </a:lnTo>
                  <a:lnTo>
                    <a:pt x="2558" y="1101"/>
                  </a:lnTo>
                  <a:lnTo>
                    <a:pt x="2556" y="1101"/>
                  </a:lnTo>
                  <a:lnTo>
                    <a:pt x="2506" y="1101"/>
                  </a:lnTo>
                  <a:lnTo>
                    <a:pt x="2485" y="1098"/>
                  </a:lnTo>
                  <a:lnTo>
                    <a:pt x="2485" y="1103"/>
                  </a:lnTo>
                  <a:lnTo>
                    <a:pt x="2485" y="1108"/>
                  </a:lnTo>
                  <a:lnTo>
                    <a:pt x="2485" y="1113"/>
                  </a:lnTo>
                  <a:lnTo>
                    <a:pt x="2485" y="1115"/>
                  </a:lnTo>
                  <a:lnTo>
                    <a:pt x="2480" y="1120"/>
                  </a:lnTo>
                  <a:lnTo>
                    <a:pt x="2478" y="1122"/>
                  </a:lnTo>
                  <a:lnTo>
                    <a:pt x="2475" y="1127"/>
                  </a:lnTo>
                  <a:lnTo>
                    <a:pt x="2473" y="1131"/>
                  </a:lnTo>
                  <a:lnTo>
                    <a:pt x="2473" y="1134"/>
                  </a:lnTo>
                  <a:lnTo>
                    <a:pt x="2471" y="1138"/>
                  </a:lnTo>
                  <a:lnTo>
                    <a:pt x="2466" y="1138"/>
                  </a:lnTo>
                  <a:lnTo>
                    <a:pt x="2463" y="1141"/>
                  </a:lnTo>
                  <a:lnTo>
                    <a:pt x="2466" y="1146"/>
                  </a:lnTo>
                  <a:lnTo>
                    <a:pt x="2461" y="1146"/>
                  </a:lnTo>
                  <a:lnTo>
                    <a:pt x="2454" y="1143"/>
                  </a:lnTo>
                  <a:lnTo>
                    <a:pt x="2449" y="1136"/>
                  </a:lnTo>
                  <a:lnTo>
                    <a:pt x="2445" y="1141"/>
                  </a:lnTo>
                  <a:lnTo>
                    <a:pt x="2445" y="1143"/>
                  </a:lnTo>
                  <a:lnTo>
                    <a:pt x="2440" y="1146"/>
                  </a:lnTo>
                  <a:lnTo>
                    <a:pt x="2435" y="1150"/>
                  </a:lnTo>
                  <a:lnTo>
                    <a:pt x="2435" y="1157"/>
                  </a:lnTo>
                  <a:lnTo>
                    <a:pt x="2433" y="1157"/>
                  </a:lnTo>
                  <a:lnTo>
                    <a:pt x="2433" y="1160"/>
                  </a:lnTo>
                  <a:lnTo>
                    <a:pt x="2430" y="1160"/>
                  </a:lnTo>
                  <a:lnTo>
                    <a:pt x="2430" y="1162"/>
                  </a:lnTo>
                  <a:lnTo>
                    <a:pt x="2428" y="1162"/>
                  </a:lnTo>
                  <a:lnTo>
                    <a:pt x="2428" y="1164"/>
                  </a:lnTo>
                  <a:lnTo>
                    <a:pt x="2428" y="1167"/>
                  </a:lnTo>
                  <a:lnTo>
                    <a:pt x="2428" y="1169"/>
                  </a:lnTo>
                  <a:lnTo>
                    <a:pt x="2428" y="1172"/>
                  </a:lnTo>
                  <a:lnTo>
                    <a:pt x="2428" y="1174"/>
                  </a:lnTo>
                  <a:lnTo>
                    <a:pt x="2428" y="1176"/>
                  </a:lnTo>
                  <a:lnTo>
                    <a:pt x="2428" y="1179"/>
                  </a:lnTo>
                  <a:lnTo>
                    <a:pt x="2430" y="1179"/>
                  </a:lnTo>
                  <a:lnTo>
                    <a:pt x="2435" y="1181"/>
                  </a:lnTo>
                  <a:lnTo>
                    <a:pt x="2438" y="1181"/>
                  </a:lnTo>
                  <a:lnTo>
                    <a:pt x="2438" y="1183"/>
                  </a:lnTo>
                  <a:lnTo>
                    <a:pt x="2440" y="1183"/>
                  </a:lnTo>
                  <a:lnTo>
                    <a:pt x="2440" y="1186"/>
                  </a:lnTo>
                  <a:lnTo>
                    <a:pt x="2440" y="1188"/>
                  </a:lnTo>
                  <a:lnTo>
                    <a:pt x="2440" y="1190"/>
                  </a:lnTo>
                  <a:lnTo>
                    <a:pt x="2438" y="1190"/>
                  </a:lnTo>
                  <a:lnTo>
                    <a:pt x="2438" y="1193"/>
                  </a:lnTo>
                  <a:lnTo>
                    <a:pt x="2433" y="1198"/>
                  </a:lnTo>
                  <a:lnTo>
                    <a:pt x="2433" y="1200"/>
                  </a:lnTo>
                  <a:lnTo>
                    <a:pt x="2433" y="1202"/>
                  </a:lnTo>
                  <a:lnTo>
                    <a:pt x="2433" y="1202"/>
                  </a:lnTo>
                  <a:lnTo>
                    <a:pt x="2435" y="1205"/>
                  </a:lnTo>
                  <a:lnTo>
                    <a:pt x="2435" y="1207"/>
                  </a:lnTo>
                  <a:lnTo>
                    <a:pt x="2435" y="1209"/>
                  </a:lnTo>
                  <a:lnTo>
                    <a:pt x="2435" y="1212"/>
                  </a:lnTo>
                  <a:lnTo>
                    <a:pt x="2435" y="1214"/>
                  </a:lnTo>
                  <a:lnTo>
                    <a:pt x="2428" y="1224"/>
                  </a:lnTo>
                  <a:lnTo>
                    <a:pt x="2428" y="1226"/>
                  </a:lnTo>
                  <a:lnTo>
                    <a:pt x="2426" y="1226"/>
                  </a:lnTo>
                  <a:lnTo>
                    <a:pt x="2426" y="1228"/>
                  </a:lnTo>
                  <a:lnTo>
                    <a:pt x="2426" y="1231"/>
                  </a:lnTo>
                  <a:lnTo>
                    <a:pt x="2423" y="1238"/>
                  </a:lnTo>
                  <a:lnTo>
                    <a:pt x="2423" y="1240"/>
                  </a:lnTo>
                  <a:lnTo>
                    <a:pt x="2421" y="1240"/>
                  </a:lnTo>
                  <a:lnTo>
                    <a:pt x="2412" y="1242"/>
                  </a:lnTo>
                  <a:lnTo>
                    <a:pt x="2412" y="1245"/>
                  </a:lnTo>
                  <a:lnTo>
                    <a:pt x="2412" y="1254"/>
                  </a:lnTo>
                  <a:lnTo>
                    <a:pt x="2412" y="1257"/>
                  </a:lnTo>
                  <a:lnTo>
                    <a:pt x="2412" y="1259"/>
                  </a:lnTo>
                  <a:lnTo>
                    <a:pt x="2414" y="1259"/>
                  </a:lnTo>
                  <a:lnTo>
                    <a:pt x="2414" y="1259"/>
                  </a:lnTo>
                  <a:lnTo>
                    <a:pt x="2416" y="1259"/>
                  </a:lnTo>
                  <a:lnTo>
                    <a:pt x="2416" y="1261"/>
                  </a:lnTo>
                  <a:lnTo>
                    <a:pt x="2416" y="1264"/>
                  </a:lnTo>
                  <a:lnTo>
                    <a:pt x="2416" y="1266"/>
                  </a:lnTo>
                  <a:lnTo>
                    <a:pt x="2416" y="1278"/>
                  </a:lnTo>
                  <a:lnTo>
                    <a:pt x="2438" y="1278"/>
                  </a:lnTo>
                  <a:lnTo>
                    <a:pt x="2435" y="1287"/>
                  </a:lnTo>
                  <a:lnTo>
                    <a:pt x="2433" y="1327"/>
                  </a:lnTo>
                  <a:lnTo>
                    <a:pt x="2428" y="1351"/>
                  </a:lnTo>
                  <a:lnTo>
                    <a:pt x="2428" y="1356"/>
                  </a:lnTo>
                  <a:lnTo>
                    <a:pt x="2428" y="1361"/>
                  </a:lnTo>
                  <a:lnTo>
                    <a:pt x="2426" y="1372"/>
                  </a:lnTo>
                  <a:lnTo>
                    <a:pt x="2438" y="1391"/>
                  </a:lnTo>
                  <a:lnTo>
                    <a:pt x="2459" y="1424"/>
                  </a:lnTo>
                  <a:lnTo>
                    <a:pt x="2463" y="1441"/>
                  </a:lnTo>
                  <a:lnTo>
                    <a:pt x="2471" y="1450"/>
                  </a:lnTo>
                  <a:lnTo>
                    <a:pt x="2473" y="1455"/>
                  </a:lnTo>
                  <a:lnTo>
                    <a:pt x="2492" y="1486"/>
                  </a:lnTo>
                  <a:lnTo>
                    <a:pt x="2501" y="1512"/>
                  </a:lnTo>
                  <a:lnTo>
                    <a:pt x="2501" y="1514"/>
                  </a:lnTo>
                  <a:lnTo>
                    <a:pt x="2506" y="1524"/>
                  </a:lnTo>
                  <a:lnTo>
                    <a:pt x="2494" y="1550"/>
                  </a:lnTo>
                  <a:lnTo>
                    <a:pt x="2499" y="1571"/>
                  </a:lnTo>
                  <a:lnTo>
                    <a:pt x="2499" y="1590"/>
                  </a:lnTo>
                  <a:lnTo>
                    <a:pt x="2499" y="1594"/>
                  </a:lnTo>
                  <a:lnTo>
                    <a:pt x="2499" y="1599"/>
                  </a:lnTo>
                  <a:lnTo>
                    <a:pt x="2501" y="1606"/>
                  </a:lnTo>
                  <a:lnTo>
                    <a:pt x="2501" y="1616"/>
                  </a:lnTo>
                  <a:lnTo>
                    <a:pt x="2501" y="1625"/>
                  </a:lnTo>
                  <a:lnTo>
                    <a:pt x="2497" y="1637"/>
                  </a:lnTo>
                  <a:lnTo>
                    <a:pt x="2497" y="1642"/>
                  </a:lnTo>
                  <a:lnTo>
                    <a:pt x="2501" y="1642"/>
                  </a:lnTo>
                  <a:lnTo>
                    <a:pt x="2506" y="1642"/>
                  </a:lnTo>
                  <a:lnTo>
                    <a:pt x="2511" y="1644"/>
                  </a:lnTo>
                  <a:lnTo>
                    <a:pt x="2523" y="1644"/>
                  </a:lnTo>
                  <a:lnTo>
                    <a:pt x="2532" y="1646"/>
                  </a:lnTo>
                  <a:lnTo>
                    <a:pt x="2539" y="1646"/>
                  </a:lnTo>
                  <a:lnTo>
                    <a:pt x="2541" y="1646"/>
                  </a:lnTo>
                  <a:lnTo>
                    <a:pt x="2541" y="1646"/>
                  </a:lnTo>
                  <a:lnTo>
                    <a:pt x="2544" y="1646"/>
                  </a:lnTo>
                  <a:lnTo>
                    <a:pt x="2546" y="1646"/>
                  </a:lnTo>
                  <a:lnTo>
                    <a:pt x="2549" y="1646"/>
                  </a:lnTo>
                  <a:lnTo>
                    <a:pt x="2551" y="1646"/>
                  </a:lnTo>
                  <a:lnTo>
                    <a:pt x="2553" y="1646"/>
                  </a:lnTo>
                  <a:lnTo>
                    <a:pt x="2556" y="1649"/>
                  </a:lnTo>
                  <a:lnTo>
                    <a:pt x="2558" y="1649"/>
                  </a:lnTo>
                  <a:lnTo>
                    <a:pt x="2558" y="1651"/>
                  </a:lnTo>
                  <a:lnTo>
                    <a:pt x="2560" y="1651"/>
                  </a:lnTo>
                  <a:lnTo>
                    <a:pt x="2560" y="1654"/>
                  </a:lnTo>
                  <a:lnTo>
                    <a:pt x="2563" y="1656"/>
                  </a:lnTo>
                  <a:lnTo>
                    <a:pt x="2563" y="1656"/>
                  </a:lnTo>
                  <a:lnTo>
                    <a:pt x="2565" y="1665"/>
                  </a:lnTo>
                  <a:lnTo>
                    <a:pt x="2565" y="1689"/>
                  </a:lnTo>
                  <a:lnTo>
                    <a:pt x="2565" y="1694"/>
                  </a:lnTo>
                  <a:lnTo>
                    <a:pt x="2565" y="1703"/>
                  </a:lnTo>
                  <a:lnTo>
                    <a:pt x="2565" y="1715"/>
                  </a:lnTo>
                  <a:lnTo>
                    <a:pt x="2565" y="1717"/>
                  </a:lnTo>
                  <a:lnTo>
                    <a:pt x="2565" y="1720"/>
                  </a:lnTo>
                  <a:lnTo>
                    <a:pt x="2565" y="1722"/>
                  </a:lnTo>
                  <a:lnTo>
                    <a:pt x="2565" y="1724"/>
                  </a:lnTo>
                  <a:lnTo>
                    <a:pt x="2565" y="1727"/>
                  </a:lnTo>
                  <a:lnTo>
                    <a:pt x="2565" y="1731"/>
                  </a:lnTo>
                  <a:lnTo>
                    <a:pt x="2563" y="1734"/>
                  </a:lnTo>
                  <a:lnTo>
                    <a:pt x="2563" y="1739"/>
                  </a:lnTo>
                  <a:lnTo>
                    <a:pt x="2563" y="1741"/>
                  </a:lnTo>
                  <a:lnTo>
                    <a:pt x="2560" y="1746"/>
                  </a:lnTo>
                  <a:lnTo>
                    <a:pt x="2560" y="1750"/>
                  </a:lnTo>
                  <a:lnTo>
                    <a:pt x="2558" y="1753"/>
                  </a:lnTo>
                  <a:lnTo>
                    <a:pt x="2558" y="1757"/>
                  </a:lnTo>
                  <a:lnTo>
                    <a:pt x="2556" y="1760"/>
                  </a:lnTo>
                  <a:lnTo>
                    <a:pt x="2556" y="1762"/>
                  </a:lnTo>
                  <a:lnTo>
                    <a:pt x="2553" y="1767"/>
                  </a:lnTo>
                  <a:lnTo>
                    <a:pt x="2551" y="1769"/>
                  </a:lnTo>
                  <a:lnTo>
                    <a:pt x="2551" y="1769"/>
                  </a:lnTo>
                  <a:lnTo>
                    <a:pt x="2549" y="1774"/>
                  </a:lnTo>
                  <a:lnTo>
                    <a:pt x="2549" y="1776"/>
                  </a:lnTo>
                  <a:lnTo>
                    <a:pt x="2567" y="1776"/>
                  </a:lnTo>
                  <a:lnTo>
                    <a:pt x="2586" y="1776"/>
                  </a:lnTo>
                  <a:lnTo>
                    <a:pt x="2589" y="1776"/>
                  </a:lnTo>
                  <a:lnTo>
                    <a:pt x="2593" y="1776"/>
                  </a:lnTo>
                  <a:lnTo>
                    <a:pt x="2596" y="1776"/>
                  </a:lnTo>
                  <a:lnTo>
                    <a:pt x="2598" y="1776"/>
                  </a:lnTo>
                  <a:lnTo>
                    <a:pt x="2598" y="1776"/>
                  </a:lnTo>
                  <a:lnTo>
                    <a:pt x="2600" y="1776"/>
                  </a:lnTo>
                  <a:lnTo>
                    <a:pt x="2605" y="1776"/>
                  </a:lnTo>
                  <a:lnTo>
                    <a:pt x="2608" y="1779"/>
                  </a:lnTo>
                  <a:lnTo>
                    <a:pt x="2610" y="1779"/>
                  </a:lnTo>
                  <a:lnTo>
                    <a:pt x="2612" y="1779"/>
                  </a:lnTo>
                  <a:lnTo>
                    <a:pt x="2615" y="1779"/>
                  </a:lnTo>
                  <a:lnTo>
                    <a:pt x="2619" y="1781"/>
                  </a:lnTo>
                  <a:lnTo>
                    <a:pt x="2624" y="1781"/>
                  </a:lnTo>
                  <a:lnTo>
                    <a:pt x="2626" y="1783"/>
                  </a:lnTo>
                  <a:lnTo>
                    <a:pt x="2631" y="1783"/>
                  </a:lnTo>
                  <a:lnTo>
                    <a:pt x="2634" y="1786"/>
                  </a:lnTo>
                  <a:lnTo>
                    <a:pt x="2636" y="1786"/>
                  </a:lnTo>
                  <a:lnTo>
                    <a:pt x="2638" y="1786"/>
                  </a:lnTo>
                  <a:lnTo>
                    <a:pt x="2641" y="1786"/>
                  </a:lnTo>
                  <a:lnTo>
                    <a:pt x="2643" y="1788"/>
                  </a:lnTo>
                  <a:lnTo>
                    <a:pt x="2645" y="1788"/>
                  </a:lnTo>
                  <a:lnTo>
                    <a:pt x="2650" y="1788"/>
                  </a:lnTo>
                  <a:lnTo>
                    <a:pt x="2652" y="1791"/>
                  </a:lnTo>
                  <a:lnTo>
                    <a:pt x="2655" y="1791"/>
                  </a:lnTo>
                  <a:lnTo>
                    <a:pt x="2655" y="1791"/>
                  </a:lnTo>
                  <a:lnTo>
                    <a:pt x="2657" y="1791"/>
                  </a:lnTo>
                  <a:lnTo>
                    <a:pt x="2664" y="1793"/>
                  </a:lnTo>
                  <a:lnTo>
                    <a:pt x="2669" y="1793"/>
                  </a:lnTo>
                  <a:lnTo>
                    <a:pt x="2674" y="1793"/>
                  </a:lnTo>
                  <a:lnTo>
                    <a:pt x="2678" y="1793"/>
                  </a:lnTo>
                  <a:lnTo>
                    <a:pt x="2681" y="1795"/>
                  </a:lnTo>
                  <a:lnTo>
                    <a:pt x="2686" y="1795"/>
                  </a:lnTo>
                  <a:lnTo>
                    <a:pt x="2690" y="1795"/>
                  </a:lnTo>
                  <a:lnTo>
                    <a:pt x="2693" y="1795"/>
                  </a:lnTo>
                  <a:lnTo>
                    <a:pt x="2695" y="1798"/>
                  </a:lnTo>
                  <a:lnTo>
                    <a:pt x="2697" y="1798"/>
                  </a:lnTo>
                  <a:lnTo>
                    <a:pt x="2700" y="1798"/>
                  </a:lnTo>
                  <a:lnTo>
                    <a:pt x="2702" y="1800"/>
                  </a:lnTo>
                  <a:lnTo>
                    <a:pt x="2712" y="1802"/>
                  </a:lnTo>
                  <a:lnTo>
                    <a:pt x="2714" y="1805"/>
                  </a:lnTo>
                  <a:lnTo>
                    <a:pt x="2719" y="1805"/>
                  </a:lnTo>
                  <a:lnTo>
                    <a:pt x="2730" y="1809"/>
                  </a:lnTo>
                  <a:lnTo>
                    <a:pt x="2742" y="1812"/>
                  </a:lnTo>
                  <a:lnTo>
                    <a:pt x="2745" y="1814"/>
                  </a:lnTo>
                  <a:lnTo>
                    <a:pt x="2747" y="1814"/>
                  </a:lnTo>
                  <a:lnTo>
                    <a:pt x="2749" y="1814"/>
                  </a:lnTo>
                  <a:lnTo>
                    <a:pt x="2752" y="1814"/>
                  </a:lnTo>
                  <a:lnTo>
                    <a:pt x="2754" y="1814"/>
                  </a:lnTo>
                  <a:lnTo>
                    <a:pt x="2756" y="1814"/>
                  </a:lnTo>
                  <a:lnTo>
                    <a:pt x="2759" y="1814"/>
                  </a:lnTo>
                  <a:lnTo>
                    <a:pt x="2761" y="1814"/>
                  </a:lnTo>
                  <a:lnTo>
                    <a:pt x="2763" y="1814"/>
                  </a:lnTo>
                  <a:lnTo>
                    <a:pt x="2763" y="1826"/>
                  </a:lnTo>
                  <a:lnTo>
                    <a:pt x="2763" y="1840"/>
                  </a:lnTo>
                  <a:lnTo>
                    <a:pt x="2763" y="1857"/>
                  </a:lnTo>
                  <a:lnTo>
                    <a:pt x="2763" y="1868"/>
                  </a:lnTo>
                  <a:lnTo>
                    <a:pt x="2763" y="1871"/>
                  </a:lnTo>
                  <a:lnTo>
                    <a:pt x="2763" y="1873"/>
                  </a:lnTo>
                  <a:lnTo>
                    <a:pt x="2763" y="1876"/>
                  </a:lnTo>
                  <a:lnTo>
                    <a:pt x="2763" y="1880"/>
                  </a:lnTo>
                  <a:lnTo>
                    <a:pt x="2763" y="1885"/>
                  </a:lnTo>
                  <a:lnTo>
                    <a:pt x="2763" y="1890"/>
                  </a:lnTo>
                  <a:lnTo>
                    <a:pt x="2763" y="1897"/>
                  </a:lnTo>
                  <a:lnTo>
                    <a:pt x="2763" y="1902"/>
                  </a:lnTo>
                  <a:lnTo>
                    <a:pt x="2763" y="1906"/>
                  </a:lnTo>
                  <a:lnTo>
                    <a:pt x="2763" y="1911"/>
                  </a:lnTo>
                  <a:lnTo>
                    <a:pt x="2763" y="1913"/>
                  </a:lnTo>
                  <a:lnTo>
                    <a:pt x="2766" y="1918"/>
                  </a:lnTo>
                  <a:lnTo>
                    <a:pt x="2766" y="1920"/>
                  </a:lnTo>
                  <a:lnTo>
                    <a:pt x="2766" y="1923"/>
                  </a:lnTo>
                  <a:lnTo>
                    <a:pt x="2766" y="1925"/>
                  </a:lnTo>
                  <a:lnTo>
                    <a:pt x="2766" y="1928"/>
                  </a:lnTo>
                  <a:lnTo>
                    <a:pt x="2766" y="1932"/>
                  </a:lnTo>
                  <a:lnTo>
                    <a:pt x="2766" y="1935"/>
                  </a:lnTo>
                  <a:lnTo>
                    <a:pt x="2766" y="1937"/>
                  </a:lnTo>
                  <a:lnTo>
                    <a:pt x="2766" y="1939"/>
                  </a:lnTo>
                  <a:lnTo>
                    <a:pt x="2766" y="1942"/>
                  </a:lnTo>
                  <a:lnTo>
                    <a:pt x="2766" y="1949"/>
                  </a:lnTo>
                  <a:lnTo>
                    <a:pt x="2766" y="1956"/>
                  </a:lnTo>
                  <a:lnTo>
                    <a:pt x="2766" y="1961"/>
                  </a:lnTo>
                  <a:lnTo>
                    <a:pt x="2766" y="1968"/>
                  </a:lnTo>
                  <a:lnTo>
                    <a:pt x="2766" y="1970"/>
                  </a:lnTo>
                  <a:lnTo>
                    <a:pt x="2766" y="1972"/>
                  </a:lnTo>
                  <a:lnTo>
                    <a:pt x="2766" y="1977"/>
                  </a:lnTo>
                  <a:lnTo>
                    <a:pt x="2766" y="1982"/>
                  </a:lnTo>
                  <a:lnTo>
                    <a:pt x="2766" y="1989"/>
                  </a:lnTo>
                  <a:lnTo>
                    <a:pt x="2766" y="1996"/>
                  </a:lnTo>
                  <a:lnTo>
                    <a:pt x="2766" y="1998"/>
                  </a:lnTo>
                  <a:lnTo>
                    <a:pt x="2766" y="2001"/>
                  </a:lnTo>
                  <a:lnTo>
                    <a:pt x="2766" y="2003"/>
                  </a:lnTo>
                  <a:lnTo>
                    <a:pt x="2766" y="2010"/>
                  </a:lnTo>
                  <a:lnTo>
                    <a:pt x="2766" y="2015"/>
                  </a:lnTo>
                  <a:lnTo>
                    <a:pt x="2766" y="2020"/>
                  </a:lnTo>
                  <a:lnTo>
                    <a:pt x="2766" y="2036"/>
                  </a:lnTo>
                  <a:lnTo>
                    <a:pt x="2766" y="2048"/>
                  </a:lnTo>
                  <a:lnTo>
                    <a:pt x="2763" y="2057"/>
                  </a:lnTo>
                  <a:lnTo>
                    <a:pt x="2763" y="2062"/>
                  </a:lnTo>
                  <a:lnTo>
                    <a:pt x="2763" y="2065"/>
                  </a:lnTo>
                  <a:lnTo>
                    <a:pt x="2763" y="2069"/>
                  </a:lnTo>
                  <a:lnTo>
                    <a:pt x="2763" y="2072"/>
                  </a:lnTo>
                  <a:lnTo>
                    <a:pt x="2766" y="2076"/>
                  </a:lnTo>
                  <a:lnTo>
                    <a:pt x="2766" y="2083"/>
                  </a:lnTo>
                  <a:lnTo>
                    <a:pt x="2763" y="2088"/>
                  </a:lnTo>
                  <a:lnTo>
                    <a:pt x="2763" y="2095"/>
                  </a:lnTo>
                  <a:lnTo>
                    <a:pt x="2763" y="2102"/>
                  </a:lnTo>
                  <a:lnTo>
                    <a:pt x="2763" y="2109"/>
                  </a:lnTo>
                  <a:lnTo>
                    <a:pt x="2763" y="2112"/>
                  </a:lnTo>
                  <a:lnTo>
                    <a:pt x="2763" y="2114"/>
                  </a:lnTo>
                  <a:lnTo>
                    <a:pt x="2763" y="2121"/>
                  </a:lnTo>
                  <a:lnTo>
                    <a:pt x="2766" y="2131"/>
                  </a:lnTo>
                  <a:lnTo>
                    <a:pt x="2766" y="2135"/>
                  </a:lnTo>
                  <a:lnTo>
                    <a:pt x="2766" y="2143"/>
                  </a:lnTo>
                  <a:lnTo>
                    <a:pt x="2766" y="2166"/>
                  </a:lnTo>
                  <a:lnTo>
                    <a:pt x="2766" y="2169"/>
                  </a:lnTo>
                  <a:lnTo>
                    <a:pt x="2766" y="2180"/>
                  </a:lnTo>
                  <a:lnTo>
                    <a:pt x="2766" y="2185"/>
                  </a:lnTo>
                  <a:lnTo>
                    <a:pt x="2766" y="2190"/>
                  </a:lnTo>
                  <a:lnTo>
                    <a:pt x="2766" y="2197"/>
                  </a:lnTo>
                  <a:lnTo>
                    <a:pt x="2766" y="2204"/>
                  </a:lnTo>
                  <a:lnTo>
                    <a:pt x="2766" y="2209"/>
                  </a:lnTo>
                  <a:lnTo>
                    <a:pt x="2766" y="2211"/>
                  </a:lnTo>
                  <a:lnTo>
                    <a:pt x="2763" y="2213"/>
                  </a:lnTo>
                  <a:lnTo>
                    <a:pt x="2766" y="2237"/>
                  </a:lnTo>
                  <a:lnTo>
                    <a:pt x="2766" y="2239"/>
                  </a:lnTo>
                  <a:lnTo>
                    <a:pt x="2766" y="2244"/>
                  </a:lnTo>
                  <a:lnTo>
                    <a:pt x="2766" y="2246"/>
                  </a:lnTo>
                  <a:lnTo>
                    <a:pt x="2766" y="2258"/>
                  </a:lnTo>
                  <a:lnTo>
                    <a:pt x="2766" y="2261"/>
                  </a:lnTo>
                  <a:lnTo>
                    <a:pt x="2763" y="2263"/>
                  </a:lnTo>
                  <a:lnTo>
                    <a:pt x="2763" y="2265"/>
                  </a:lnTo>
                  <a:lnTo>
                    <a:pt x="2766" y="2301"/>
                  </a:lnTo>
                  <a:lnTo>
                    <a:pt x="2766" y="2303"/>
                  </a:lnTo>
                  <a:lnTo>
                    <a:pt x="2766" y="2306"/>
                  </a:lnTo>
                  <a:lnTo>
                    <a:pt x="2766" y="2308"/>
                  </a:lnTo>
                  <a:lnTo>
                    <a:pt x="2766" y="2313"/>
                  </a:lnTo>
                  <a:lnTo>
                    <a:pt x="2766" y="2322"/>
                  </a:lnTo>
                  <a:lnTo>
                    <a:pt x="2766" y="2327"/>
                  </a:lnTo>
                  <a:lnTo>
                    <a:pt x="2766" y="2334"/>
                  </a:lnTo>
                  <a:lnTo>
                    <a:pt x="2766" y="2339"/>
                  </a:lnTo>
                  <a:lnTo>
                    <a:pt x="2766" y="2343"/>
                  </a:lnTo>
                  <a:lnTo>
                    <a:pt x="2766" y="2348"/>
                  </a:lnTo>
                  <a:lnTo>
                    <a:pt x="2766" y="2353"/>
                  </a:lnTo>
                  <a:lnTo>
                    <a:pt x="2766" y="2374"/>
                  </a:lnTo>
                  <a:lnTo>
                    <a:pt x="2766" y="2376"/>
                  </a:lnTo>
                  <a:lnTo>
                    <a:pt x="2763" y="2431"/>
                  </a:lnTo>
                  <a:lnTo>
                    <a:pt x="2763" y="2443"/>
                  </a:lnTo>
                  <a:lnTo>
                    <a:pt x="2763" y="2454"/>
                  </a:lnTo>
                  <a:lnTo>
                    <a:pt x="2763" y="2464"/>
                  </a:lnTo>
                  <a:lnTo>
                    <a:pt x="2763" y="2471"/>
                  </a:lnTo>
                  <a:lnTo>
                    <a:pt x="2763" y="2476"/>
                  </a:lnTo>
                  <a:lnTo>
                    <a:pt x="2766" y="2485"/>
                  </a:lnTo>
                  <a:lnTo>
                    <a:pt x="2766" y="2497"/>
                  </a:lnTo>
                  <a:lnTo>
                    <a:pt x="2766" y="2504"/>
                  </a:lnTo>
                  <a:lnTo>
                    <a:pt x="2766" y="2506"/>
                  </a:lnTo>
                  <a:lnTo>
                    <a:pt x="2766" y="2518"/>
                  </a:lnTo>
                  <a:lnTo>
                    <a:pt x="2766" y="2525"/>
                  </a:lnTo>
                  <a:lnTo>
                    <a:pt x="2766" y="2535"/>
                  </a:lnTo>
                  <a:lnTo>
                    <a:pt x="2768" y="2542"/>
                  </a:lnTo>
                  <a:lnTo>
                    <a:pt x="2768" y="2546"/>
                  </a:lnTo>
                  <a:lnTo>
                    <a:pt x="2768" y="2549"/>
                  </a:lnTo>
                  <a:lnTo>
                    <a:pt x="2763" y="2549"/>
                  </a:lnTo>
                  <a:lnTo>
                    <a:pt x="2721" y="2549"/>
                  </a:lnTo>
                  <a:lnTo>
                    <a:pt x="2716" y="2549"/>
                  </a:lnTo>
                  <a:lnTo>
                    <a:pt x="2674" y="2549"/>
                  </a:lnTo>
                  <a:lnTo>
                    <a:pt x="2655" y="2549"/>
                  </a:lnTo>
                  <a:lnTo>
                    <a:pt x="2629" y="2549"/>
                  </a:lnTo>
                  <a:lnTo>
                    <a:pt x="2598" y="2549"/>
                  </a:lnTo>
                  <a:lnTo>
                    <a:pt x="2589" y="2549"/>
                  </a:lnTo>
                  <a:lnTo>
                    <a:pt x="2404" y="2551"/>
                  </a:lnTo>
                  <a:lnTo>
                    <a:pt x="2180" y="2549"/>
                  </a:lnTo>
                  <a:lnTo>
                    <a:pt x="2180" y="2554"/>
                  </a:lnTo>
                  <a:lnTo>
                    <a:pt x="2180" y="2556"/>
                  </a:lnTo>
                  <a:lnTo>
                    <a:pt x="2128" y="2556"/>
                  </a:lnTo>
                  <a:lnTo>
                    <a:pt x="2086" y="2556"/>
                  </a:lnTo>
                  <a:lnTo>
                    <a:pt x="2038" y="2556"/>
                  </a:lnTo>
                  <a:lnTo>
                    <a:pt x="1977" y="2556"/>
                  </a:lnTo>
                  <a:lnTo>
                    <a:pt x="1970" y="2556"/>
                  </a:lnTo>
                  <a:lnTo>
                    <a:pt x="1946" y="2556"/>
                  </a:lnTo>
                  <a:lnTo>
                    <a:pt x="1944" y="2556"/>
                  </a:lnTo>
                  <a:lnTo>
                    <a:pt x="1899" y="2556"/>
                  </a:lnTo>
                  <a:lnTo>
                    <a:pt x="1854" y="2556"/>
                  </a:lnTo>
                  <a:lnTo>
                    <a:pt x="1809" y="2556"/>
                  </a:lnTo>
                  <a:close/>
                </a:path>
              </a:pathLst>
            </a:custGeom>
            <a:solidFill>
              <a:schemeClr val="bg1">
                <a:lumMod val="75000"/>
                <a:alpha val="62000"/>
              </a:schemeClr>
            </a:solidFill>
            <a:ln w="57150" cap="flat" cmpd="sng" algn="ctr">
              <a:noFill/>
              <a:prstDash val="solid"/>
            </a:ln>
            <a:effectLst/>
          </p:spPr>
          <p:txBody>
            <a:bodyPr anchor="ctr"/>
            <a:lstStyle/>
            <a:p>
              <a:pPr algn="ctr" defTabSz="1305763" fontAlgn="auto">
                <a:spcBef>
                  <a:spcPts val="0"/>
                </a:spcBef>
                <a:spcAft>
                  <a:spcPts val="0"/>
                </a:spcAft>
                <a:defRPr/>
              </a:pPr>
              <a:endParaRPr lang="en-US" sz="2600" kern="0">
                <a:solidFill>
                  <a:prstClr val="black"/>
                </a:solidFill>
                <a:latin typeface="Calibri"/>
              </a:endParaRPr>
            </a:p>
          </p:txBody>
        </p:sp>
        <p:sp>
          <p:nvSpPr>
            <p:cNvPr id="53" name="Freeform 10"/>
            <p:cNvSpPr>
              <a:spLocks/>
            </p:cNvSpPr>
            <p:nvPr/>
          </p:nvSpPr>
          <p:spPr bwMode="auto">
            <a:xfrm>
              <a:off x="6704874" y="2290082"/>
              <a:ext cx="1869981" cy="1881261"/>
            </a:xfrm>
            <a:custGeom>
              <a:avLst/>
              <a:gdLst>
                <a:gd name="T0" fmla="*/ 33 w 1970"/>
                <a:gd name="T1" fmla="*/ 33 h 1987"/>
                <a:gd name="T2" fmla="*/ 588 w 1970"/>
                <a:gd name="T3" fmla="*/ 7 h 1987"/>
                <a:gd name="T4" fmla="*/ 1358 w 1970"/>
                <a:gd name="T5" fmla="*/ 3 h 1987"/>
                <a:gd name="T6" fmla="*/ 1639 w 1970"/>
                <a:gd name="T7" fmla="*/ 185 h 1987"/>
                <a:gd name="T8" fmla="*/ 1531 w 1970"/>
                <a:gd name="T9" fmla="*/ 352 h 1987"/>
                <a:gd name="T10" fmla="*/ 1661 w 1970"/>
                <a:gd name="T11" fmla="*/ 527 h 1987"/>
                <a:gd name="T12" fmla="*/ 1611 w 1970"/>
                <a:gd name="T13" fmla="*/ 586 h 1987"/>
                <a:gd name="T14" fmla="*/ 1635 w 1970"/>
                <a:gd name="T15" fmla="*/ 622 h 1987"/>
                <a:gd name="T16" fmla="*/ 1670 w 1970"/>
                <a:gd name="T17" fmla="*/ 671 h 1987"/>
                <a:gd name="T18" fmla="*/ 1691 w 1970"/>
                <a:gd name="T19" fmla="*/ 716 h 1987"/>
                <a:gd name="T20" fmla="*/ 1679 w 1970"/>
                <a:gd name="T21" fmla="*/ 763 h 1987"/>
                <a:gd name="T22" fmla="*/ 1812 w 1970"/>
                <a:gd name="T23" fmla="*/ 822 h 1987"/>
                <a:gd name="T24" fmla="*/ 1814 w 1970"/>
                <a:gd name="T25" fmla="*/ 884 h 1987"/>
                <a:gd name="T26" fmla="*/ 1904 w 1970"/>
                <a:gd name="T27" fmla="*/ 912 h 1987"/>
                <a:gd name="T28" fmla="*/ 1904 w 1970"/>
                <a:gd name="T29" fmla="*/ 990 h 1987"/>
                <a:gd name="T30" fmla="*/ 1904 w 1970"/>
                <a:gd name="T31" fmla="*/ 1033 h 1987"/>
                <a:gd name="T32" fmla="*/ 1920 w 1970"/>
                <a:gd name="T33" fmla="*/ 1078 h 1987"/>
                <a:gd name="T34" fmla="*/ 1930 w 1970"/>
                <a:gd name="T35" fmla="*/ 1167 h 1987"/>
                <a:gd name="T36" fmla="*/ 1920 w 1970"/>
                <a:gd name="T37" fmla="*/ 1423 h 1987"/>
                <a:gd name="T38" fmla="*/ 1814 w 1970"/>
                <a:gd name="T39" fmla="*/ 1621 h 1987"/>
                <a:gd name="T40" fmla="*/ 1689 w 1970"/>
                <a:gd name="T41" fmla="*/ 1985 h 1987"/>
                <a:gd name="T42" fmla="*/ 1531 w 1970"/>
                <a:gd name="T43" fmla="*/ 1803 h 1987"/>
                <a:gd name="T44" fmla="*/ 1361 w 1970"/>
                <a:gd name="T45" fmla="*/ 1985 h 1987"/>
                <a:gd name="T46" fmla="*/ 1129 w 1970"/>
                <a:gd name="T47" fmla="*/ 1987 h 1987"/>
                <a:gd name="T48" fmla="*/ 945 w 1970"/>
                <a:gd name="T49" fmla="*/ 1982 h 1987"/>
                <a:gd name="T50" fmla="*/ 907 w 1970"/>
                <a:gd name="T51" fmla="*/ 1971 h 1987"/>
                <a:gd name="T52" fmla="*/ 850 w 1970"/>
                <a:gd name="T53" fmla="*/ 1860 h 1987"/>
                <a:gd name="T54" fmla="*/ 874 w 1970"/>
                <a:gd name="T55" fmla="*/ 1534 h 1987"/>
                <a:gd name="T56" fmla="*/ 735 w 1970"/>
                <a:gd name="T57" fmla="*/ 1484 h 1987"/>
                <a:gd name="T58" fmla="*/ 683 w 1970"/>
                <a:gd name="T59" fmla="*/ 1444 h 1987"/>
                <a:gd name="T60" fmla="*/ 503 w 1970"/>
                <a:gd name="T61" fmla="*/ 1626 h 1987"/>
                <a:gd name="T62" fmla="*/ 347 w 1970"/>
                <a:gd name="T63" fmla="*/ 1749 h 1987"/>
                <a:gd name="T64" fmla="*/ 255 w 1970"/>
                <a:gd name="T65" fmla="*/ 1647 h 1987"/>
                <a:gd name="T66" fmla="*/ 224 w 1970"/>
                <a:gd name="T67" fmla="*/ 1628 h 1987"/>
                <a:gd name="T68" fmla="*/ 99 w 1970"/>
                <a:gd name="T69" fmla="*/ 1626 h 1987"/>
                <a:gd name="T70" fmla="*/ 7 w 1970"/>
                <a:gd name="T71" fmla="*/ 1597 h 1987"/>
                <a:gd name="T72" fmla="*/ 7 w 1970"/>
                <a:gd name="T73" fmla="*/ 1477 h 1987"/>
                <a:gd name="T74" fmla="*/ 7 w 1970"/>
                <a:gd name="T75" fmla="*/ 1359 h 1987"/>
                <a:gd name="T76" fmla="*/ 7 w 1970"/>
                <a:gd name="T77" fmla="*/ 1293 h 1987"/>
                <a:gd name="T78" fmla="*/ 7 w 1970"/>
                <a:gd name="T79" fmla="*/ 1182 h 1987"/>
                <a:gd name="T80" fmla="*/ 38 w 1970"/>
                <a:gd name="T81" fmla="*/ 1108 h 1987"/>
                <a:gd name="T82" fmla="*/ 142 w 1970"/>
                <a:gd name="T83" fmla="*/ 1151 h 1987"/>
                <a:gd name="T84" fmla="*/ 229 w 1970"/>
                <a:gd name="T85" fmla="*/ 1191 h 1987"/>
                <a:gd name="T86" fmla="*/ 236 w 1970"/>
                <a:gd name="T87" fmla="*/ 1156 h 1987"/>
                <a:gd name="T88" fmla="*/ 265 w 1970"/>
                <a:gd name="T89" fmla="*/ 1125 h 1987"/>
                <a:gd name="T90" fmla="*/ 279 w 1970"/>
                <a:gd name="T91" fmla="*/ 1099 h 1987"/>
                <a:gd name="T92" fmla="*/ 279 w 1970"/>
                <a:gd name="T93" fmla="*/ 1023 h 1987"/>
                <a:gd name="T94" fmla="*/ 276 w 1970"/>
                <a:gd name="T95" fmla="*/ 952 h 1987"/>
                <a:gd name="T96" fmla="*/ 276 w 1970"/>
                <a:gd name="T97" fmla="*/ 825 h 1987"/>
                <a:gd name="T98" fmla="*/ 274 w 1970"/>
                <a:gd name="T99" fmla="*/ 690 h 1987"/>
                <a:gd name="T100" fmla="*/ 260 w 1970"/>
                <a:gd name="T101" fmla="*/ 544 h 1987"/>
                <a:gd name="T102" fmla="*/ 170 w 1970"/>
                <a:gd name="T103" fmla="*/ 584 h 1987"/>
                <a:gd name="T104" fmla="*/ 102 w 1970"/>
                <a:gd name="T105" fmla="*/ 615 h 1987"/>
                <a:gd name="T106" fmla="*/ 26 w 1970"/>
                <a:gd name="T107" fmla="*/ 622 h 1987"/>
                <a:gd name="T108" fmla="*/ 0 w 1970"/>
                <a:gd name="T109" fmla="*/ 534 h 1987"/>
                <a:gd name="T110" fmla="*/ 0 w 1970"/>
                <a:gd name="T111" fmla="*/ 473 h 1987"/>
                <a:gd name="T112" fmla="*/ 26 w 1970"/>
                <a:gd name="T113" fmla="*/ 404 h 1987"/>
                <a:gd name="T114" fmla="*/ 47 w 1970"/>
                <a:gd name="T115" fmla="*/ 348 h 1987"/>
                <a:gd name="T116" fmla="*/ 45 w 1970"/>
                <a:gd name="T117" fmla="*/ 274 h 1987"/>
                <a:gd name="T118" fmla="*/ 43 w 1970"/>
                <a:gd name="T119" fmla="*/ 147 h 1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70" h="1987">
                  <a:moveTo>
                    <a:pt x="43" y="107"/>
                  </a:moveTo>
                  <a:lnTo>
                    <a:pt x="43" y="100"/>
                  </a:lnTo>
                  <a:lnTo>
                    <a:pt x="43" y="95"/>
                  </a:lnTo>
                  <a:lnTo>
                    <a:pt x="43" y="92"/>
                  </a:lnTo>
                  <a:lnTo>
                    <a:pt x="43" y="90"/>
                  </a:lnTo>
                  <a:lnTo>
                    <a:pt x="43" y="85"/>
                  </a:lnTo>
                  <a:lnTo>
                    <a:pt x="43" y="78"/>
                  </a:lnTo>
                  <a:lnTo>
                    <a:pt x="43" y="74"/>
                  </a:lnTo>
                  <a:lnTo>
                    <a:pt x="40" y="67"/>
                  </a:lnTo>
                  <a:lnTo>
                    <a:pt x="40" y="62"/>
                  </a:lnTo>
                  <a:lnTo>
                    <a:pt x="40" y="57"/>
                  </a:lnTo>
                  <a:lnTo>
                    <a:pt x="40" y="55"/>
                  </a:lnTo>
                  <a:lnTo>
                    <a:pt x="40" y="52"/>
                  </a:lnTo>
                  <a:lnTo>
                    <a:pt x="38" y="50"/>
                  </a:lnTo>
                  <a:lnTo>
                    <a:pt x="38" y="48"/>
                  </a:lnTo>
                  <a:lnTo>
                    <a:pt x="35" y="43"/>
                  </a:lnTo>
                  <a:lnTo>
                    <a:pt x="33" y="33"/>
                  </a:lnTo>
                  <a:lnTo>
                    <a:pt x="31" y="31"/>
                  </a:lnTo>
                  <a:lnTo>
                    <a:pt x="28" y="26"/>
                  </a:lnTo>
                  <a:lnTo>
                    <a:pt x="26" y="19"/>
                  </a:lnTo>
                  <a:lnTo>
                    <a:pt x="26" y="17"/>
                  </a:lnTo>
                  <a:lnTo>
                    <a:pt x="40" y="17"/>
                  </a:lnTo>
                  <a:lnTo>
                    <a:pt x="85" y="17"/>
                  </a:lnTo>
                  <a:lnTo>
                    <a:pt x="130" y="15"/>
                  </a:lnTo>
                  <a:lnTo>
                    <a:pt x="175" y="15"/>
                  </a:lnTo>
                  <a:lnTo>
                    <a:pt x="222" y="15"/>
                  </a:lnTo>
                  <a:lnTo>
                    <a:pt x="267" y="12"/>
                  </a:lnTo>
                  <a:lnTo>
                    <a:pt x="312" y="12"/>
                  </a:lnTo>
                  <a:lnTo>
                    <a:pt x="357" y="12"/>
                  </a:lnTo>
                  <a:lnTo>
                    <a:pt x="402" y="10"/>
                  </a:lnTo>
                  <a:lnTo>
                    <a:pt x="449" y="10"/>
                  </a:lnTo>
                  <a:lnTo>
                    <a:pt x="494" y="10"/>
                  </a:lnTo>
                  <a:lnTo>
                    <a:pt x="539" y="7"/>
                  </a:lnTo>
                  <a:lnTo>
                    <a:pt x="588" y="7"/>
                  </a:lnTo>
                  <a:lnTo>
                    <a:pt x="633" y="7"/>
                  </a:lnTo>
                  <a:lnTo>
                    <a:pt x="678" y="7"/>
                  </a:lnTo>
                  <a:lnTo>
                    <a:pt x="728" y="7"/>
                  </a:lnTo>
                  <a:lnTo>
                    <a:pt x="770" y="7"/>
                  </a:lnTo>
                  <a:lnTo>
                    <a:pt x="815" y="7"/>
                  </a:lnTo>
                  <a:lnTo>
                    <a:pt x="860" y="5"/>
                  </a:lnTo>
                  <a:lnTo>
                    <a:pt x="907" y="5"/>
                  </a:lnTo>
                  <a:lnTo>
                    <a:pt x="952" y="5"/>
                  </a:lnTo>
                  <a:lnTo>
                    <a:pt x="997" y="5"/>
                  </a:lnTo>
                  <a:lnTo>
                    <a:pt x="1042" y="5"/>
                  </a:lnTo>
                  <a:lnTo>
                    <a:pt x="1084" y="5"/>
                  </a:lnTo>
                  <a:lnTo>
                    <a:pt x="1131" y="5"/>
                  </a:lnTo>
                  <a:lnTo>
                    <a:pt x="1176" y="5"/>
                  </a:lnTo>
                  <a:lnTo>
                    <a:pt x="1221" y="5"/>
                  </a:lnTo>
                  <a:lnTo>
                    <a:pt x="1266" y="3"/>
                  </a:lnTo>
                  <a:lnTo>
                    <a:pt x="1311" y="3"/>
                  </a:lnTo>
                  <a:lnTo>
                    <a:pt x="1358" y="3"/>
                  </a:lnTo>
                  <a:lnTo>
                    <a:pt x="1401" y="3"/>
                  </a:lnTo>
                  <a:lnTo>
                    <a:pt x="1446" y="3"/>
                  </a:lnTo>
                  <a:lnTo>
                    <a:pt x="1491" y="3"/>
                  </a:lnTo>
                  <a:lnTo>
                    <a:pt x="1535" y="3"/>
                  </a:lnTo>
                  <a:lnTo>
                    <a:pt x="1583" y="3"/>
                  </a:lnTo>
                  <a:lnTo>
                    <a:pt x="1628" y="0"/>
                  </a:lnTo>
                  <a:lnTo>
                    <a:pt x="1644" y="0"/>
                  </a:lnTo>
                  <a:lnTo>
                    <a:pt x="1642" y="33"/>
                  </a:lnTo>
                  <a:lnTo>
                    <a:pt x="1642" y="36"/>
                  </a:lnTo>
                  <a:lnTo>
                    <a:pt x="1635" y="62"/>
                  </a:lnTo>
                  <a:lnTo>
                    <a:pt x="1630" y="78"/>
                  </a:lnTo>
                  <a:lnTo>
                    <a:pt x="1628" y="100"/>
                  </a:lnTo>
                  <a:lnTo>
                    <a:pt x="1628" y="118"/>
                  </a:lnTo>
                  <a:lnTo>
                    <a:pt x="1630" y="137"/>
                  </a:lnTo>
                  <a:lnTo>
                    <a:pt x="1635" y="156"/>
                  </a:lnTo>
                  <a:lnTo>
                    <a:pt x="1637" y="168"/>
                  </a:lnTo>
                  <a:lnTo>
                    <a:pt x="1639" y="185"/>
                  </a:lnTo>
                  <a:lnTo>
                    <a:pt x="1637" y="196"/>
                  </a:lnTo>
                  <a:lnTo>
                    <a:pt x="1632" y="204"/>
                  </a:lnTo>
                  <a:lnTo>
                    <a:pt x="1630" y="208"/>
                  </a:lnTo>
                  <a:lnTo>
                    <a:pt x="1620" y="220"/>
                  </a:lnTo>
                  <a:lnTo>
                    <a:pt x="1602" y="232"/>
                  </a:lnTo>
                  <a:lnTo>
                    <a:pt x="1585" y="244"/>
                  </a:lnTo>
                  <a:lnTo>
                    <a:pt x="1580" y="248"/>
                  </a:lnTo>
                  <a:lnTo>
                    <a:pt x="1571" y="256"/>
                  </a:lnTo>
                  <a:lnTo>
                    <a:pt x="1557" y="267"/>
                  </a:lnTo>
                  <a:lnTo>
                    <a:pt x="1542" y="277"/>
                  </a:lnTo>
                  <a:lnTo>
                    <a:pt x="1540" y="277"/>
                  </a:lnTo>
                  <a:lnTo>
                    <a:pt x="1538" y="279"/>
                  </a:lnTo>
                  <a:lnTo>
                    <a:pt x="1531" y="286"/>
                  </a:lnTo>
                  <a:lnTo>
                    <a:pt x="1531" y="289"/>
                  </a:lnTo>
                  <a:lnTo>
                    <a:pt x="1531" y="293"/>
                  </a:lnTo>
                  <a:lnTo>
                    <a:pt x="1531" y="345"/>
                  </a:lnTo>
                  <a:lnTo>
                    <a:pt x="1531" y="352"/>
                  </a:lnTo>
                  <a:lnTo>
                    <a:pt x="1533" y="359"/>
                  </a:lnTo>
                  <a:lnTo>
                    <a:pt x="1540" y="367"/>
                  </a:lnTo>
                  <a:lnTo>
                    <a:pt x="1542" y="369"/>
                  </a:lnTo>
                  <a:lnTo>
                    <a:pt x="1573" y="400"/>
                  </a:lnTo>
                  <a:lnTo>
                    <a:pt x="1571" y="411"/>
                  </a:lnTo>
                  <a:lnTo>
                    <a:pt x="1568" y="414"/>
                  </a:lnTo>
                  <a:lnTo>
                    <a:pt x="1576" y="416"/>
                  </a:lnTo>
                  <a:lnTo>
                    <a:pt x="1587" y="435"/>
                  </a:lnTo>
                  <a:lnTo>
                    <a:pt x="1592" y="444"/>
                  </a:lnTo>
                  <a:lnTo>
                    <a:pt x="1592" y="447"/>
                  </a:lnTo>
                  <a:lnTo>
                    <a:pt x="1635" y="480"/>
                  </a:lnTo>
                  <a:lnTo>
                    <a:pt x="1642" y="487"/>
                  </a:lnTo>
                  <a:lnTo>
                    <a:pt x="1644" y="487"/>
                  </a:lnTo>
                  <a:lnTo>
                    <a:pt x="1644" y="489"/>
                  </a:lnTo>
                  <a:lnTo>
                    <a:pt x="1649" y="501"/>
                  </a:lnTo>
                  <a:lnTo>
                    <a:pt x="1665" y="522"/>
                  </a:lnTo>
                  <a:lnTo>
                    <a:pt x="1661" y="527"/>
                  </a:lnTo>
                  <a:lnTo>
                    <a:pt x="1661" y="530"/>
                  </a:lnTo>
                  <a:lnTo>
                    <a:pt x="1661" y="534"/>
                  </a:lnTo>
                  <a:lnTo>
                    <a:pt x="1661" y="537"/>
                  </a:lnTo>
                  <a:lnTo>
                    <a:pt x="1656" y="537"/>
                  </a:lnTo>
                  <a:lnTo>
                    <a:pt x="1653" y="537"/>
                  </a:lnTo>
                  <a:lnTo>
                    <a:pt x="1653" y="544"/>
                  </a:lnTo>
                  <a:lnTo>
                    <a:pt x="1653" y="556"/>
                  </a:lnTo>
                  <a:lnTo>
                    <a:pt x="1653" y="577"/>
                  </a:lnTo>
                  <a:lnTo>
                    <a:pt x="1649" y="577"/>
                  </a:lnTo>
                  <a:lnTo>
                    <a:pt x="1639" y="577"/>
                  </a:lnTo>
                  <a:lnTo>
                    <a:pt x="1637" y="577"/>
                  </a:lnTo>
                  <a:lnTo>
                    <a:pt x="1632" y="577"/>
                  </a:lnTo>
                  <a:lnTo>
                    <a:pt x="1630" y="577"/>
                  </a:lnTo>
                  <a:lnTo>
                    <a:pt x="1611" y="577"/>
                  </a:lnTo>
                  <a:lnTo>
                    <a:pt x="1609" y="577"/>
                  </a:lnTo>
                  <a:lnTo>
                    <a:pt x="1609" y="582"/>
                  </a:lnTo>
                  <a:lnTo>
                    <a:pt x="1611" y="586"/>
                  </a:lnTo>
                  <a:lnTo>
                    <a:pt x="1613" y="589"/>
                  </a:lnTo>
                  <a:lnTo>
                    <a:pt x="1616" y="589"/>
                  </a:lnTo>
                  <a:lnTo>
                    <a:pt x="1620" y="591"/>
                  </a:lnTo>
                  <a:lnTo>
                    <a:pt x="1623" y="591"/>
                  </a:lnTo>
                  <a:lnTo>
                    <a:pt x="1625" y="593"/>
                  </a:lnTo>
                  <a:lnTo>
                    <a:pt x="1628" y="593"/>
                  </a:lnTo>
                  <a:lnTo>
                    <a:pt x="1632" y="596"/>
                  </a:lnTo>
                  <a:lnTo>
                    <a:pt x="1632" y="598"/>
                  </a:lnTo>
                  <a:lnTo>
                    <a:pt x="1632" y="605"/>
                  </a:lnTo>
                  <a:lnTo>
                    <a:pt x="1632" y="608"/>
                  </a:lnTo>
                  <a:lnTo>
                    <a:pt x="1635" y="610"/>
                  </a:lnTo>
                  <a:lnTo>
                    <a:pt x="1635" y="612"/>
                  </a:lnTo>
                  <a:lnTo>
                    <a:pt x="1635" y="615"/>
                  </a:lnTo>
                  <a:lnTo>
                    <a:pt x="1635" y="615"/>
                  </a:lnTo>
                  <a:lnTo>
                    <a:pt x="1635" y="617"/>
                  </a:lnTo>
                  <a:lnTo>
                    <a:pt x="1635" y="619"/>
                  </a:lnTo>
                  <a:lnTo>
                    <a:pt x="1635" y="622"/>
                  </a:lnTo>
                  <a:lnTo>
                    <a:pt x="1635" y="624"/>
                  </a:lnTo>
                  <a:lnTo>
                    <a:pt x="1635" y="626"/>
                  </a:lnTo>
                  <a:lnTo>
                    <a:pt x="1635" y="629"/>
                  </a:lnTo>
                  <a:lnTo>
                    <a:pt x="1635" y="631"/>
                  </a:lnTo>
                  <a:lnTo>
                    <a:pt x="1635" y="633"/>
                  </a:lnTo>
                  <a:lnTo>
                    <a:pt x="1635" y="652"/>
                  </a:lnTo>
                  <a:lnTo>
                    <a:pt x="1635" y="664"/>
                  </a:lnTo>
                  <a:lnTo>
                    <a:pt x="1635" y="671"/>
                  </a:lnTo>
                  <a:lnTo>
                    <a:pt x="1635" y="671"/>
                  </a:lnTo>
                  <a:lnTo>
                    <a:pt x="1637" y="671"/>
                  </a:lnTo>
                  <a:lnTo>
                    <a:pt x="1642" y="671"/>
                  </a:lnTo>
                  <a:lnTo>
                    <a:pt x="1646" y="671"/>
                  </a:lnTo>
                  <a:lnTo>
                    <a:pt x="1653" y="671"/>
                  </a:lnTo>
                  <a:lnTo>
                    <a:pt x="1663" y="671"/>
                  </a:lnTo>
                  <a:lnTo>
                    <a:pt x="1665" y="671"/>
                  </a:lnTo>
                  <a:lnTo>
                    <a:pt x="1668" y="671"/>
                  </a:lnTo>
                  <a:lnTo>
                    <a:pt x="1670" y="671"/>
                  </a:lnTo>
                  <a:lnTo>
                    <a:pt x="1672" y="671"/>
                  </a:lnTo>
                  <a:lnTo>
                    <a:pt x="1675" y="671"/>
                  </a:lnTo>
                  <a:lnTo>
                    <a:pt x="1677" y="671"/>
                  </a:lnTo>
                  <a:lnTo>
                    <a:pt x="1677" y="690"/>
                  </a:lnTo>
                  <a:lnTo>
                    <a:pt x="1679" y="690"/>
                  </a:lnTo>
                  <a:lnTo>
                    <a:pt x="1679" y="695"/>
                  </a:lnTo>
                  <a:lnTo>
                    <a:pt x="1679" y="700"/>
                  </a:lnTo>
                  <a:lnTo>
                    <a:pt x="1679" y="707"/>
                  </a:lnTo>
                  <a:lnTo>
                    <a:pt x="1679" y="709"/>
                  </a:lnTo>
                  <a:lnTo>
                    <a:pt x="1679" y="711"/>
                  </a:lnTo>
                  <a:lnTo>
                    <a:pt x="1679" y="714"/>
                  </a:lnTo>
                  <a:lnTo>
                    <a:pt x="1679" y="716"/>
                  </a:lnTo>
                  <a:lnTo>
                    <a:pt x="1682" y="716"/>
                  </a:lnTo>
                  <a:lnTo>
                    <a:pt x="1684" y="716"/>
                  </a:lnTo>
                  <a:lnTo>
                    <a:pt x="1687" y="716"/>
                  </a:lnTo>
                  <a:lnTo>
                    <a:pt x="1689" y="716"/>
                  </a:lnTo>
                  <a:lnTo>
                    <a:pt x="1691" y="716"/>
                  </a:lnTo>
                  <a:lnTo>
                    <a:pt x="1694" y="716"/>
                  </a:lnTo>
                  <a:lnTo>
                    <a:pt x="1696" y="716"/>
                  </a:lnTo>
                  <a:lnTo>
                    <a:pt x="1698" y="716"/>
                  </a:lnTo>
                  <a:lnTo>
                    <a:pt x="1701" y="716"/>
                  </a:lnTo>
                  <a:lnTo>
                    <a:pt x="1701" y="716"/>
                  </a:lnTo>
                  <a:lnTo>
                    <a:pt x="1705" y="716"/>
                  </a:lnTo>
                  <a:lnTo>
                    <a:pt x="1708" y="716"/>
                  </a:lnTo>
                  <a:lnTo>
                    <a:pt x="1717" y="716"/>
                  </a:lnTo>
                  <a:lnTo>
                    <a:pt x="1722" y="716"/>
                  </a:lnTo>
                  <a:lnTo>
                    <a:pt x="1722" y="723"/>
                  </a:lnTo>
                  <a:lnTo>
                    <a:pt x="1722" y="728"/>
                  </a:lnTo>
                  <a:lnTo>
                    <a:pt x="1722" y="728"/>
                  </a:lnTo>
                  <a:lnTo>
                    <a:pt x="1722" y="747"/>
                  </a:lnTo>
                  <a:lnTo>
                    <a:pt x="1715" y="747"/>
                  </a:lnTo>
                  <a:lnTo>
                    <a:pt x="1679" y="747"/>
                  </a:lnTo>
                  <a:lnTo>
                    <a:pt x="1679" y="761"/>
                  </a:lnTo>
                  <a:lnTo>
                    <a:pt x="1679" y="763"/>
                  </a:lnTo>
                  <a:lnTo>
                    <a:pt x="1715" y="761"/>
                  </a:lnTo>
                  <a:lnTo>
                    <a:pt x="1722" y="761"/>
                  </a:lnTo>
                  <a:lnTo>
                    <a:pt x="1722" y="780"/>
                  </a:lnTo>
                  <a:lnTo>
                    <a:pt x="1722" y="785"/>
                  </a:lnTo>
                  <a:lnTo>
                    <a:pt x="1722" y="792"/>
                  </a:lnTo>
                  <a:lnTo>
                    <a:pt x="1722" y="806"/>
                  </a:lnTo>
                  <a:lnTo>
                    <a:pt x="1722" y="808"/>
                  </a:lnTo>
                  <a:lnTo>
                    <a:pt x="1729" y="808"/>
                  </a:lnTo>
                  <a:lnTo>
                    <a:pt x="1731" y="808"/>
                  </a:lnTo>
                  <a:lnTo>
                    <a:pt x="1734" y="808"/>
                  </a:lnTo>
                  <a:lnTo>
                    <a:pt x="1741" y="808"/>
                  </a:lnTo>
                  <a:lnTo>
                    <a:pt x="1743" y="808"/>
                  </a:lnTo>
                  <a:lnTo>
                    <a:pt x="1746" y="808"/>
                  </a:lnTo>
                  <a:lnTo>
                    <a:pt x="1767" y="808"/>
                  </a:lnTo>
                  <a:lnTo>
                    <a:pt x="1812" y="806"/>
                  </a:lnTo>
                  <a:lnTo>
                    <a:pt x="1812" y="808"/>
                  </a:lnTo>
                  <a:lnTo>
                    <a:pt x="1812" y="822"/>
                  </a:lnTo>
                  <a:lnTo>
                    <a:pt x="1812" y="825"/>
                  </a:lnTo>
                  <a:lnTo>
                    <a:pt x="1812" y="827"/>
                  </a:lnTo>
                  <a:lnTo>
                    <a:pt x="1812" y="830"/>
                  </a:lnTo>
                  <a:lnTo>
                    <a:pt x="1812" y="832"/>
                  </a:lnTo>
                  <a:lnTo>
                    <a:pt x="1812" y="834"/>
                  </a:lnTo>
                  <a:lnTo>
                    <a:pt x="1812" y="837"/>
                  </a:lnTo>
                  <a:lnTo>
                    <a:pt x="1812" y="839"/>
                  </a:lnTo>
                  <a:lnTo>
                    <a:pt x="1812" y="841"/>
                  </a:lnTo>
                  <a:lnTo>
                    <a:pt x="1812" y="844"/>
                  </a:lnTo>
                  <a:lnTo>
                    <a:pt x="1814" y="846"/>
                  </a:lnTo>
                  <a:lnTo>
                    <a:pt x="1814" y="848"/>
                  </a:lnTo>
                  <a:lnTo>
                    <a:pt x="1814" y="851"/>
                  </a:lnTo>
                  <a:lnTo>
                    <a:pt x="1814" y="867"/>
                  </a:lnTo>
                  <a:lnTo>
                    <a:pt x="1814" y="874"/>
                  </a:lnTo>
                  <a:lnTo>
                    <a:pt x="1814" y="877"/>
                  </a:lnTo>
                  <a:lnTo>
                    <a:pt x="1814" y="882"/>
                  </a:lnTo>
                  <a:lnTo>
                    <a:pt x="1814" y="884"/>
                  </a:lnTo>
                  <a:lnTo>
                    <a:pt x="1814" y="898"/>
                  </a:lnTo>
                  <a:lnTo>
                    <a:pt x="1821" y="898"/>
                  </a:lnTo>
                  <a:lnTo>
                    <a:pt x="1847" y="898"/>
                  </a:lnTo>
                  <a:lnTo>
                    <a:pt x="1854" y="898"/>
                  </a:lnTo>
                  <a:lnTo>
                    <a:pt x="1859" y="898"/>
                  </a:lnTo>
                  <a:lnTo>
                    <a:pt x="1866" y="898"/>
                  </a:lnTo>
                  <a:lnTo>
                    <a:pt x="1871" y="898"/>
                  </a:lnTo>
                  <a:lnTo>
                    <a:pt x="1876" y="898"/>
                  </a:lnTo>
                  <a:lnTo>
                    <a:pt x="1880" y="898"/>
                  </a:lnTo>
                  <a:lnTo>
                    <a:pt x="1887" y="898"/>
                  </a:lnTo>
                  <a:lnTo>
                    <a:pt x="1892" y="898"/>
                  </a:lnTo>
                  <a:lnTo>
                    <a:pt x="1897" y="898"/>
                  </a:lnTo>
                  <a:lnTo>
                    <a:pt x="1904" y="898"/>
                  </a:lnTo>
                  <a:lnTo>
                    <a:pt x="1904" y="903"/>
                  </a:lnTo>
                  <a:lnTo>
                    <a:pt x="1904" y="908"/>
                  </a:lnTo>
                  <a:lnTo>
                    <a:pt x="1904" y="910"/>
                  </a:lnTo>
                  <a:lnTo>
                    <a:pt x="1904" y="912"/>
                  </a:lnTo>
                  <a:lnTo>
                    <a:pt x="1904" y="915"/>
                  </a:lnTo>
                  <a:lnTo>
                    <a:pt x="1904" y="922"/>
                  </a:lnTo>
                  <a:lnTo>
                    <a:pt x="1904" y="924"/>
                  </a:lnTo>
                  <a:lnTo>
                    <a:pt x="1904" y="926"/>
                  </a:lnTo>
                  <a:lnTo>
                    <a:pt x="1904" y="936"/>
                  </a:lnTo>
                  <a:lnTo>
                    <a:pt x="1904" y="938"/>
                  </a:lnTo>
                  <a:lnTo>
                    <a:pt x="1904" y="943"/>
                  </a:lnTo>
                  <a:lnTo>
                    <a:pt x="1904" y="950"/>
                  </a:lnTo>
                  <a:lnTo>
                    <a:pt x="1904" y="955"/>
                  </a:lnTo>
                  <a:lnTo>
                    <a:pt x="1904" y="962"/>
                  </a:lnTo>
                  <a:lnTo>
                    <a:pt x="1904" y="969"/>
                  </a:lnTo>
                  <a:lnTo>
                    <a:pt x="1904" y="974"/>
                  </a:lnTo>
                  <a:lnTo>
                    <a:pt x="1904" y="976"/>
                  </a:lnTo>
                  <a:lnTo>
                    <a:pt x="1904" y="981"/>
                  </a:lnTo>
                  <a:lnTo>
                    <a:pt x="1904" y="983"/>
                  </a:lnTo>
                  <a:lnTo>
                    <a:pt x="1904" y="988"/>
                  </a:lnTo>
                  <a:lnTo>
                    <a:pt x="1904" y="990"/>
                  </a:lnTo>
                  <a:lnTo>
                    <a:pt x="1904" y="993"/>
                  </a:lnTo>
                  <a:lnTo>
                    <a:pt x="1904" y="995"/>
                  </a:lnTo>
                  <a:lnTo>
                    <a:pt x="1904" y="997"/>
                  </a:lnTo>
                  <a:lnTo>
                    <a:pt x="1904" y="1000"/>
                  </a:lnTo>
                  <a:lnTo>
                    <a:pt x="1904" y="1002"/>
                  </a:lnTo>
                  <a:lnTo>
                    <a:pt x="1904" y="1004"/>
                  </a:lnTo>
                  <a:lnTo>
                    <a:pt x="1904" y="1007"/>
                  </a:lnTo>
                  <a:lnTo>
                    <a:pt x="1904" y="1009"/>
                  </a:lnTo>
                  <a:lnTo>
                    <a:pt x="1904" y="1011"/>
                  </a:lnTo>
                  <a:lnTo>
                    <a:pt x="1904" y="1011"/>
                  </a:lnTo>
                  <a:lnTo>
                    <a:pt x="1904" y="1014"/>
                  </a:lnTo>
                  <a:lnTo>
                    <a:pt x="1904" y="1016"/>
                  </a:lnTo>
                  <a:lnTo>
                    <a:pt x="1904" y="1019"/>
                  </a:lnTo>
                  <a:lnTo>
                    <a:pt x="1904" y="1021"/>
                  </a:lnTo>
                  <a:lnTo>
                    <a:pt x="1904" y="1023"/>
                  </a:lnTo>
                  <a:lnTo>
                    <a:pt x="1904" y="1028"/>
                  </a:lnTo>
                  <a:lnTo>
                    <a:pt x="1904" y="1033"/>
                  </a:lnTo>
                  <a:lnTo>
                    <a:pt x="1904" y="1042"/>
                  </a:lnTo>
                  <a:lnTo>
                    <a:pt x="1904" y="1049"/>
                  </a:lnTo>
                  <a:lnTo>
                    <a:pt x="1904" y="1052"/>
                  </a:lnTo>
                  <a:lnTo>
                    <a:pt x="1904" y="1054"/>
                  </a:lnTo>
                  <a:lnTo>
                    <a:pt x="1904" y="1059"/>
                  </a:lnTo>
                  <a:lnTo>
                    <a:pt x="1904" y="1061"/>
                  </a:lnTo>
                  <a:lnTo>
                    <a:pt x="1904" y="1063"/>
                  </a:lnTo>
                  <a:lnTo>
                    <a:pt x="1904" y="1068"/>
                  </a:lnTo>
                  <a:lnTo>
                    <a:pt x="1904" y="1073"/>
                  </a:lnTo>
                  <a:lnTo>
                    <a:pt x="1904" y="1075"/>
                  </a:lnTo>
                  <a:lnTo>
                    <a:pt x="1904" y="1078"/>
                  </a:lnTo>
                  <a:lnTo>
                    <a:pt x="1906" y="1078"/>
                  </a:lnTo>
                  <a:lnTo>
                    <a:pt x="1909" y="1078"/>
                  </a:lnTo>
                  <a:lnTo>
                    <a:pt x="1913" y="1078"/>
                  </a:lnTo>
                  <a:lnTo>
                    <a:pt x="1916" y="1078"/>
                  </a:lnTo>
                  <a:lnTo>
                    <a:pt x="1918" y="1078"/>
                  </a:lnTo>
                  <a:lnTo>
                    <a:pt x="1920" y="1078"/>
                  </a:lnTo>
                  <a:lnTo>
                    <a:pt x="1923" y="1078"/>
                  </a:lnTo>
                  <a:lnTo>
                    <a:pt x="1925" y="1078"/>
                  </a:lnTo>
                  <a:lnTo>
                    <a:pt x="1928" y="1078"/>
                  </a:lnTo>
                  <a:lnTo>
                    <a:pt x="1928" y="1078"/>
                  </a:lnTo>
                  <a:lnTo>
                    <a:pt x="1930" y="1078"/>
                  </a:lnTo>
                  <a:lnTo>
                    <a:pt x="1932" y="1078"/>
                  </a:lnTo>
                  <a:lnTo>
                    <a:pt x="1935" y="1078"/>
                  </a:lnTo>
                  <a:lnTo>
                    <a:pt x="1937" y="1078"/>
                  </a:lnTo>
                  <a:lnTo>
                    <a:pt x="1942" y="1078"/>
                  </a:lnTo>
                  <a:lnTo>
                    <a:pt x="1944" y="1078"/>
                  </a:lnTo>
                  <a:lnTo>
                    <a:pt x="1970" y="1078"/>
                  </a:lnTo>
                  <a:lnTo>
                    <a:pt x="1970" y="1094"/>
                  </a:lnTo>
                  <a:lnTo>
                    <a:pt x="1970" y="1104"/>
                  </a:lnTo>
                  <a:lnTo>
                    <a:pt x="1970" y="1108"/>
                  </a:lnTo>
                  <a:lnTo>
                    <a:pt x="1958" y="1125"/>
                  </a:lnTo>
                  <a:lnTo>
                    <a:pt x="1944" y="1146"/>
                  </a:lnTo>
                  <a:lnTo>
                    <a:pt x="1930" y="1167"/>
                  </a:lnTo>
                  <a:lnTo>
                    <a:pt x="1928" y="1172"/>
                  </a:lnTo>
                  <a:lnTo>
                    <a:pt x="1923" y="1179"/>
                  </a:lnTo>
                  <a:lnTo>
                    <a:pt x="1916" y="1184"/>
                  </a:lnTo>
                  <a:lnTo>
                    <a:pt x="1887" y="1212"/>
                  </a:lnTo>
                  <a:lnTo>
                    <a:pt x="1887" y="1219"/>
                  </a:lnTo>
                  <a:lnTo>
                    <a:pt x="1885" y="1236"/>
                  </a:lnTo>
                  <a:lnTo>
                    <a:pt x="1878" y="1300"/>
                  </a:lnTo>
                  <a:lnTo>
                    <a:pt x="1878" y="1302"/>
                  </a:lnTo>
                  <a:lnTo>
                    <a:pt x="1880" y="1309"/>
                  </a:lnTo>
                  <a:lnTo>
                    <a:pt x="1883" y="1309"/>
                  </a:lnTo>
                  <a:lnTo>
                    <a:pt x="1902" y="1342"/>
                  </a:lnTo>
                  <a:lnTo>
                    <a:pt x="1906" y="1349"/>
                  </a:lnTo>
                  <a:lnTo>
                    <a:pt x="1906" y="1352"/>
                  </a:lnTo>
                  <a:lnTo>
                    <a:pt x="1906" y="1352"/>
                  </a:lnTo>
                  <a:lnTo>
                    <a:pt x="1916" y="1404"/>
                  </a:lnTo>
                  <a:lnTo>
                    <a:pt x="1918" y="1418"/>
                  </a:lnTo>
                  <a:lnTo>
                    <a:pt x="1920" y="1423"/>
                  </a:lnTo>
                  <a:lnTo>
                    <a:pt x="1930" y="1432"/>
                  </a:lnTo>
                  <a:lnTo>
                    <a:pt x="1928" y="1432"/>
                  </a:lnTo>
                  <a:lnTo>
                    <a:pt x="1909" y="1432"/>
                  </a:lnTo>
                  <a:lnTo>
                    <a:pt x="1873" y="1432"/>
                  </a:lnTo>
                  <a:lnTo>
                    <a:pt x="1833" y="1432"/>
                  </a:lnTo>
                  <a:lnTo>
                    <a:pt x="1833" y="1427"/>
                  </a:lnTo>
                  <a:lnTo>
                    <a:pt x="1833" y="1423"/>
                  </a:lnTo>
                  <a:lnTo>
                    <a:pt x="1831" y="1423"/>
                  </a:lnTo>
                  <a:lnTo>
                    <a:pt x="1828" y="1423"/>
                  </a:lnTo>
                  <a:lnTo>
                    <a:pt x="1819" y="1434"/>
                  </a:lnTo>
                  <a:lnTo>
                    <a:pt x="1814" y="1441"/>
                  </a:lnTo>
                  <a:lnTo>
                    <a:pt x="1814" y="1446"/>
                  </a:lnTo>
                  <a:lnTo>
                    <a:pt x="1814" y="1453"/>
                  </a:lnTo>
                  <a:lnTo>
                    <a:pt x="1814" y="1465"/>
                  </a:lnTo>
                  <a:lnTo>
                    <a:pt x="1816" y="1493"/>
                  </a:lnTo>
                  <a:lnTo>
                    <a:pt x="1816" y="1529"/>
                  </a:lnTo>
                  <a:lnTo>
                    <a:pt x="1814" y="1621"/>
                  </a:lnTo>
                  <a:lnTo>
                    <a:pt x="1814" y="1645"/>
                  </a:lnTo>
                  <a:lnTo>
                    <a:pt x="1814" y="1803"/>
                  </a:lnTo>
                  <a:lnTo>
                    <a:pt x="1814" y="1848"/>
                  </a:lnTo>
                  <a:lnTo>
                    <a:pt x="1814" y="1857"/>
                  </a:lnTo>
                  <a:lnTo>
                    <a:pt x="1814" y="1893"/>
                  </a:lnTo>
                  <a:lnTo>
                    <a:pt x="1814" y="1973"/>
                  </a:lnTo>
                  <a:lnTo>
                    <a:pt x="1814" y="1975"/>
                  </a:lnTo>
                  <a:lnTo>
                    <a:pt x="1814" y="1980"/>
                  </a:lnTo>
                  <a:lnTo>
                    <a:pt x="1814" y="1987"/>
                  </a:lnTo>
                  <a:lnTo>
                    <a:pt x="1800" y="1987"/>
                  </a:lnTo>
                  <a:lnTo>
                    <a:pt x="1795" y="1987"/>
                  </a:lnTo>
                  <a:lnTo>
                    <a:pt x="1765" y="1987"/>
                  </a:lnTo>
                  <a:lnTo>
                    <a:pt x="1703" y="1985"/>
                  </a:lnTo>
                  <a:lnTo>
                    <a:pt x="1701" y="1985"/>
                  </a:lnTo>
                  <a:lnTo>
                    <a:pt x="1694" y="1985"/>
                  </a:lnTo>
                  <a:lnTo>
                    <a:pt x="1689" y="1982"/>
                  </a:lnTo>
                  <a:lnTo>
                    <a:pt x="1689" y="1985"/>
                  </a:lnTo>
                  <a:lnTo>
                    <a:pt x="1651" y="1985"/>
                  </a:lnTo>
                  <a:lnTo>
                    <a:pt x="1637" y="1985"/>
                  </a:lnTo>
                  <a:lnTo>
                    <a:pt x="1637" y="1978"/>
                  </a:lnTo>
                  <a:lnTo>
                    <a:pt x="1637" y="1973"/>
                  </a:lnTo>
                  <a:lnTo>
                    <a:pt x="1637" y="1966"/>
                  </a:lnTo>
                  <a:lnTo>
                    <a:pt x="1637" y="1954"/>
                  </a:lnTo>
                  <a:lnTo>
                    <a:pt x="1637" y="1938"/>
                  </a:lnTo>
                  <a:lnTo>
                    <a:pt x="1637" y="1923"/>
                  </a:lnTo>
                  <a:lnTo>
                    <a:pt x="1637" y="1907"/>
                  </a:lnTo>
                  <a:lnTo>
                    <a:pt x="1637" y="1883"/>
                  </a:lnTo>
                  <a:lnTo>
                    <a:pt x="1635" y="1860"/>
                  </a:lnTo>
                  <a:lnTo>
                    <a:pt x="1635" y="1843"/>
                  </a:lnTo>
                  <a:lnTo>
                    <a:pt x="1635" y="1827"/>
                  </a:lnTo>
                  <a:lnTo>
                    <a:pt x="1635" y="1810"/>
                  </a:lnTo>
                  <a:lnTo>
                    <a:pt x="1635" y="1803"/>
                  </a:lnTo>
                  <a:lnTo>
                    <a:pt x="1564" y="1803"/>
                  </a:lnTo>
                  <a:lnTo>
                    <a:pt x="1531" y="1803"/>
                  </a:lnTo>
                  <a:lnTo>
                    <a:pt x="1493" y="1803"/>
                  </a:lnTo>
                  <a:lnTo>
                    <a:pt x="1453" y="1803"/>
                  </a:lnTo>
                  <a:lnTo>
                    <a:pt x="1450" y="1803"/>
                  </a:lnTo>
                  <a:lnTo>
                    <a:pt x="1450" y="1815"/>
                  </a:lnTo>
                  <a:lnTo>
                    <a:pt x="1450" y="1836"/>
                  </a:lnTo>
                  <a:lnTo>
                    <a:pt x="1450" y="1857"/>
                  </a:lnTo>
                  <a:lnTo>
                    <a:pt x="1450" y="1888"/>
                  </a:lnTo>
                  <a:lnTo>
                    <a:pt x="1450" y="1919"/>
                  </a:lnTo>
                  <a:lnTo>
                    <a:pt x="1450" y="1952"/>
                  </a:lnTo>
                  <a:lnTo>
                    <a:pt x="1450" y="1980"/>
                  </a:lnTo>
                  <a:lnTo>
                    <a:pt x="1450" y="1985"/>
                  </a:lnTo>
                  <a:lnTo>
                    <a:pt x="1441" y="1985"/>
                  </a:lnTo>
                  <a:lnTo>
                    <a:pt x="1420" y="1985"/>
                  </a:lnTo>
                  <a:lnTo>
                    <a:pt x="1398" y="1985"/>
                  </a:lnTo>
                  <a:lnTo>
                    <a:pt x="1375" y="1985"/>
                  </a:lnTo>
                  <a:lnTo>
                    <a:pt x="1365" y="1985"/>
                  </a:lnTo>
                  <a:lnTo>
                    <a:pt x="1361" y="1985"/>
                  </a:lnTo>
                  <a:lnTo>
                    <a:pt x="1354" y="1985"/>
                  </a:lnTo>
                  <a:lnTo>
                    <a:pt x="1337" y="1985"/>
                  </a:lnTo>
                  <a:lnTo>
                    <a:pt x="1316" y="1987"/>
                  </a:lnTo>
                  <a:lnTo>
                    <a:pt x="1271" y="1987"/>
                  </a:lnTo>
                  <a:lnTo>
                    <a:pt x="1266" y="1987"/>
                  </a:lnTo>
                  <a:lnTo>
                    <a:pt x="1254" y="1987"/>
                  </a:lnTo>
                  <a:lnTo>
                    <a:pt x="1247" y="1987"/>
                  </a:lnTo>
                  <a:lnTo>
                    <a:pt x="1238" y="1987"/>
                  </a:lnTo>
                  <a:lnTo>
                    <a:pt x="1235" y="1987"/>
                  </a:lnTo>
                  <a:lnTo>
                    <a:pt x="1224" y="1987"/>
                  </a:lnTo>
                  <a:lnTo>
                    <a:pt x="1209" y="1987"/>
                  </a:lnTo>
                  <a:lnTo>
                    <a:pt x="1195" y="1987"/>
                  </a:lnTo>
                  <a:lnTo>
                    <a:pt x="1181" y="1987"/>
                  </a:lnTo>
                  <a:lnTo>
                    <a:pt x="1174" y="1987"/>
                  </a:lnTo>
                  <a:lnTo>
                    <a:pt x="1160" y="1987"/>
                  </a:lnTo>
                  <a:lnTo>
                    <a:pt x="1143" y="1987"/>
                  </a:lnTo>
                  <a:lnTo>
                    <a:pt x="1129" y="1987"/>
                  </a:lnTo>
                  <a:lnTo>
                    <a:pt x="1122" y="1987"/>
                  </a:lnTo>
                  <a:lnTo>
                    <a:pt x="1105" y="1987"/>
                  </a:lnTo>
                  <a:lnTo>
                    <a:pt x="1089" y="1987"/>
                  </a:lnTo>
                  <a:lnTo>
                    <a:pt x="1049" y="1987"/>
                  </a:lnTo>
                  <a:lnTo>
                    <a:pt x="1039" y="1987"/>
                  </a:lnTo>
                  <a:lnTo>
                    <a:pt x="1011" y="1987"/>
                  </a:lnTo>
                  <a:lnTo>
                    <a:pt x="1006" y="1987"/>
                  </a:lnTo>
                  <a:lnTo>
                    <a:pt x="1002" y="1987"/>
                  </a:lnTo>
                  <a:lnTo>
                    <a:pt x="994" y="1985"/>
                  </a:lnTo>
                  <a:lnTo>
                    <a:pt x="990" y="1985"/>
                  </a:lnTo>
                  <a:lnTo>
                    <a:pt x="985" y="1985"/>
                  </a:lnTo>
                  <a:lnTo>
                    <a:pt x="978" y="1985"/>
                  </a:lnTo>
                  <a:lnTo>
                    <a:pt x="976" y="1985"/>
                  </a:lnTo>
                  <a:lnTo>
                    <a:pt x="971" y="1982"/>
                  </a:lnTo>
                  <a:lnTo>
                    <a:pt x="957" y="1982"/>
                  </a:lnTo>
                  <a:lnTo>
                    <a:pt x="952" y="1982"/>
                  </a:lnTo>
                  <a:lnTo>
                    <a:pt x="945" y="1982"/>
                  </a:lnTo>
                  <a:lnTo>
                    <a:pt x="940" y="1982"/>
                  </a:lnTo>
                  <a:lnTo>
                    <a:pt x="938" y="1982"/>
                  </a:lnTo>
                  <a:lnTo>
                    <a:pt x="935" y="1982"/>
                  </a:lnTo>
                  <a:lnTo>
                    <a:pt x="933" y="1980"/>
                  </a:lnTo>
                  <a:lnTo>
                    <a:pt x="931" y="1980"/>
                  </a:lnTo>
                  <a:lnTo>
                    <a:pt x="928" y="1980"/>
                  </a:lnTo>
                  <a:lnTo>
                    <a:pt x="926" y="1980"/>
                  </a:lnTo>
                  <a:lnTo>
                    <a:pt x="924" y="1980"/>
                  </a:lnTo>
                  <a:lnTo>
                    <a:pt x="924" y="1978"/>
                  </a:lnTo>
                  <a:lnTo>
                    <a:pt x="921" y="1978"/>
                  </a:lnTo>
                  <a:lnTo>
                    <a:pt x="919" y="1978"/>
                  </a:lnTo>
                  <a:lnTo>
                    <a:pt x="917" y="1975"/>
                  </a:lnTo>
                  <a:lnTo>
                    <a:pt x="914" y="1975"/>
                  </a:lnTo>
                  <a:lnTo>
                    <a:pt x="914" y="1973"/>
                  </a:lnTo>
                  <a:lnTo>
                    <a:pt x="912" y="1973"/>
                  </a:lnTo>
                  <a:lnTo>
                    <a:pt x="909" y="1973"/>
                  </a:lnTo>
                  <a:lnTo>
                    <a:pt x="907" y="1971"/>
                  </a:lnTo>
                  <a:lnTo>
                    <a:pt x="907" y="1968"/>
                  </a:lnTo>
                  <a:lnTo>
                    <a:pt x="905" y="1966"/>
                  </a:lnTo>
                  <a:lnTo>
                    <a:pt x="905" y="1964"/>
                  </a:lnTo>
                  <a:lnTo>
                    <a:pt x="902" y="1964"/>
                  </a:lnTo>
                  <a:lnTo>
                    <a:pt x="902" y="1961"/>
                  </a:lnTo>
                  <a:lnTo>
                    <a:pt x="900" y="1959"/>
                  </a:lnTo>
                  <a:lnTo>
                    <a:pt x="900" y="1956"/>
                  </a:lnTo>
                  <a:lnTo>
                    <a:pt x="898" y="1954"/>
                  </a:lnTo>
                  <a:lnTo>
                    <a:pt x="898" y="1952"/>
                  </a:lnTo>
                  <a:lnTo>
                    <a:pt x="888" y="1933"/>
                  </a:lnTo>
                  <a:lnTo>
                    <a:pt x="886" y="1928"/>
                  </a:lnTo>
                  <a:lnTo>
                    <a:pt x="879" y="1916"/>
                  </a:lnTo>
                  <a:lnTo>
                    <a:pt x="874" y="1907"/>
                  </a:lnTo>
                  <a:lnTo>
                    <a:pt x="872" y="1900"/>
                  </a:lnTo>
                  <a:lnTo>
                    <a:pt x="853" y="1864"/>
                  </a:lnTo>
                  <a:lnTo>
                    <a:pt x="850" y="1860"/>
                  </a:lnTo>
                  <a:lnTo>
                    <a:pt x="850" y="1860"/>
                  </a:lnTo>
                  <a:lnTo>
                    <a:pt x="853" y="1857"/>
                  </a:lnTo>
                  <a:lnTo>
                    <a:pt x="907" y="1855"/>
                  </a:lnTo>
                  <a:lnTo>
                    <a:pt x="907" y="1850"/>
                  </a:lnTo>
                  <a:lnTo>
                    <a:pt x="907" y="1803"/>
                  </a:lnTo>
                  <a:lnTo>
                    <a:pt x="907" y="1758"/>
                  </a:lnTo>
                  <a:lnTo>
                    <a:pt x="907" y="1713"/>
                  </a:lnTo>
                  <a:lnTo>
                    <a:pt x="909" y="1623"/>
                  </a:lnTo>
                  <a:lnTo>
                    <a:pt x="909" y="1612"/>
                  </a:lnTo>
                  <a:lnTo>
                    <a:pt x="909" y="1597"/>
                  </a:lnTo>
                  <a:lnTo>
                    <a:pt x="909" y="1578"/>
                  </a:lnTo>
                  <a:lnTo>
                    <a:pt x="893" y="1578"/>
                  </a:lnTo>
                  <a:lnTo>
                    <a:pt x="879" y="1578"/>
                  </a:lnTo>
                  <a:lnTo>
                    <a:pt x="865" y="1578"/>
                  </a:lnTo>
                  <a:lnTo>
                    <a:pt x="865" y="1569"/>
                  </a:lnTo>
                  <a:lnTo>
                    <a:pt x="865" y="1555"/>
                  </a:lnTo>
                  <a:lnTo>
                    <a:pt x="865" y="1534"/>
                  </a:lnTo>
                  <a:lnTo>
                    <a:pt x="874" y="1534"/>
                  </a:lnTo>
                  <a:lnTo>
                    <a:pt x="869" y="1522"/>
                  </a:lnTo>
                  <a:lnTo>
                    <a:pt x="848" y="1517"/>
                  </a:lnTo>
                  <a:lnTo>
                    <a:pt x="815" y="1517"/>
                  </a:lnTo>
                  <a:lnTo>
                    <a:pt x="810" y="1517"/>
                  </a:lnTo>
                  <a:lnTo>
                    <a:pt x="808" y="1517"/>
                  </a:lnTo>
                  <a:lnTo>
                    <a:pt x="780" y="1517"/>
                  </a:lnTo>
                  <a:lnTo>
                    <a:pt x="777" y="1517"/>
                  </a:lnTo>
                  <a:lnTo>
                    <a:pt x="772" y="1517"/>
                  </a:lnTo>
                  <a:lnTo>
                    <a:pt x="770" y="1517"/>
                  </a:lnTo>
                  <a:lnTo>
                    <a:pt x="765" y="1517"/>
                  </a:lnTo>
                  <a:lnTo>
                    <a:pt x="763" y="1517"/>
                  </a:lnTo>
                  <a:lnTo>
                    <a:pt x="754" y="1517"/>
                  </a:lnTo>
                  <a:lnTo>
                    <a:pt x="730" y="1512"/>
                  </a:lnTo>
                  <a:lnTo>
                    <a:pt x="730" y="1491"/>
                  </a:lnTo>
                  <a:lnTo>
                    <a:pt x="732" y="1491"/>
                  </a:lnTo>
                  <a:lnTo>
                    <a:pt x="732" y="1489"/>
                  </a:lnTo>
                  <a:lnTo>
                    <a:pt x="735" y="1484"/>
                  </a:lnTo>
                  <a:lnTo>
                    <a:pt x="735" y="1477"/>
                  </a:lnTo>
                  <a:lnTo>
                    <a:pt x="735" y="1475"/>
                  </a:lnTo>
                  <a:lnTo>
                    <a:pt x="735" y="1470"/>
                  </a:lnTo>
                  <a:lnTo>
                    <a:pt x="735" y="1467"/>
                  </a:lnTo>
                  <a:lnTo>
                    <a:pt x="735" y="1465"/>
                  </a:lnTo>
                  <a:lnTo>
                    <a:pt x="735" y="1465"/>
                  </a:lnTo>
                  <a:lnTo>
                    <a:pt x="735" y="1463"/>
                  </a:lnTo>
                  <a:lnTo>
                    <a:pt x="735" y="1458"/>
                  </a:lnTo>
                  <a:lnTo>
                    <a:pt x="735" y="1453"/>
                  </a:lnTo>
                  <a:lnTo>
                    <a:pt x="735" y="1451"/>
                  </a:lnTo>
                  <a:lnTo>
                    <a:pt x="735" y="1444"/>
                  </a:lnTo>
                  <a:lnTo>
                    <a:pt x="730" y="1444"/>
                  </a:lnTo>
                  <a:lnTo>
                    <a:pt x="718" y="1444"/>
                  </a:lnTo>
                  <a:lnTo>
                    <a:pt x="713" y="1444"/>
                  </a:lnTo>
                  <a:lnTo>
                    <a:pt x="711" y="1444"/>
                  </a:lnTo>
                  <a:lnTo>
                    <a:pt x="704" y="1444"/>
                  </a:lnTo>
                  <a:lnTo>
                    <a:pt x="683" y="1444"/>
                  </a:lnTo>
                  <a:lnTo>
                    <a:pt x="652" y="1444"/>
                  </a:lnTo>
                  <a:lnTo>
                    <a:pt x="640" y="1444"/>
                  </a:lnTo>
                  <a:lnTo>
                    <a:pt x="638" y="1444"/>
                  </a:lnTo>
                  <a:lnTo>
                    <a:pt x="621" y="1444"/>
                  </a:lnTo>
                  <a:lnTo>
                    <a:pt x="612" y="1444"/>
                  </a:lnTo>
                  <a:lnTo>
                    <a:pt x="607" y="1444"/>
                  </a:lnTo>
                  <a:lnTo>
                    <a:pt x="593" y="1444"/>
                  </a:lnTo>
                  <a:lnTo>
                    <a:pt x="581" y="1444"/>
                  </a:lnTo>
                  <a:lnTo>
                    <a:pt x="548" y="1444"/>
                  </a:lnTo>
                  <a:lnTo>
                    <a:pt x="548" y="1489"/>
                  </a:lnTo>
                  <a:lnTo>
                    <a:pt x="548" y="1493"/>
                  </a:lnTo>
                  <a:lnTo>
                    <a:pt x="572" y="1493"/>
                  </a:lnTo>
                  <a:lnTo>
                    <a:pt x="572" y="1534"/>
                  </a:lnTo>
                  <a:lnTo>
                    <a:pt x="569" y="1534"/>
                  </a:lnTo>
                  <a:lnTo>
                    <a:pt x="548" y="1534"/>
                  </a:lnTo>
                  <a:lnTo>
                    <a:pt x="548" y="1626"/>
                  </a:lnTo>
                  <a:lnTo>
                    <a:pt x="503" y="1626"/>
                  </a:lnTo>
                  <a:lnTo>
                    <a:pt x="458" y="1626"/>
                  </a:lnTo>
                  <a:lnTo>
                    <a:pt x="413" y="1626"/>
                  </a:lnTo>
                  <a:lnTo>
                    <a:pt x="413" y="1671"/>
                  </a:lnTo>
                  <a:lnTo>
                    <a:pt x="413" y="1715"/>
                  </a:lnTo>
                  <a:lnTo>
                    <a:pt x="413" y="1760"/>
                  </a:lnTo>
                  <a:lnTo>
                    <a:pt x="413" y="1793"/>
                  </a:lnTo>
                  <a:lnTo>
                    <a:pt x="406" y="1793"/>
                  </a:lnTo>
                  <a:lnTo>
                    <a:pt x="402" y="1793"/>
                  </a:lnTo>
                  <a:lnTo>
                    <a:pt x="394" y="1793"/>
                  </a:lnTo>
                  <a:lnTo>
                    <a:pt x="390" y="1793"/>
                  </a:lnTo>
                  <a:lnTo>
                    <a:pt x="376" y="1793"/>
                  </a:lnTo>
                  <a:lnTo>
                    <a:pt x="364" y="1777"/>
                  </a:lnTo>
                  <a:lnTo>
                    <a:pt x="357" y="1765"/>
                  </a:lnTo>
                  <a:lnTo>
                    <a:pt x="354" y="1763"/>
                  </a:lnTo>
                  <a:lnTo>
                    <a:pt x="352" y="1758"/>
                  </a:lnTo>
                  <a:lnTo>
                    <a:pt x="350" y="1753"/>
                  </a:lnTo>
                  <a:lnTo>
                    <a:pt x="347" y="1749"/>
                  </a:lnTo>
                  <a:lnTo>
                    <a:pt x="345" y="1746"/>
                  </a:lnTo>
                  <a:lnTo>
                    <a:pt x="340" y="1741"/>
                  </a:lnTo>
                  <a:lnTo>
                    <a:pt x="338" y="1734"/>
                  </a:lnTo>
                  <a:lnTo>
                    <a:pt x="333" y="1727"/>
                  </a:lnTo>
                  <a:lnTo>
                    <a:pt x="331" y="1723"/>
                  </a:lnTo>
                  <a:lnTo>
                    <a:pt x="328" y="1720"/>
                  </a:lnTo>
                  <a:lnTo>
                    <a:pt x="317" y="1708"/>
                  </a:lnTo>
                  <a:lnTo>
                    <a:pt x="309" y="1699"/>
                  </a:lnTo>
                  <a:lnTo>
                    <a:pt x="300" y="1692"/>
                  </a:lnTo>
                  <a:lnTo>
                    <a:pt x="298" y="1689"/>
                  </a:lnTo>
                  <a:lnTo>
                    <a:pt x="288" y="1682"/>
                  </a:lnTo>
                  <a:lnTo>
                    <a:pt x="279" y="1671"/>
                  </a:lnTo>
                  <a:lnTo>
                    <a:pt x="272" y="1664"/>
                  </a:lnTo>
                  <a:lnTo>
                    <a:pt x="269" y="1661"/>
                  </a:lnTo>
                  <a:lnTo>
                    <a:pt x="262" y="1656"/>
                  </a:lnTo>
                  <a:lnTo>
                    <a:pt x="255" y="1649"/>
                  </a:lnTo>
                  <a:lnTo>
                    <a:pt x="255" y="1647"/>
                  </a:lnTo>
                  <a:lnTo>
                    <a:pt x="253" y="1647"/>
                  </a:lnTo>
                  <a:lnTo>
                    <a:pt x="250" y="1642"/>
                  </a:lnTo>
                  <a:lnTo>
                    <a:pt x="246" y="1640"/>
                  </a:lnTo>
                  <a:lnTo>
                    <a:pt x="243" y="1638"/>
                  </a:lnTo>
                  <a:lnTo>
                    <a:pt x="243" y="1635"/>
                  </a:lnTo>
                  <a:lnTo>
                    <a:pt x="241" y="1635"/>
                  </a:lnTo>
                  <a:lnTo>
                    <a:pt x="241" y="1635"/>
                  </a:lnTo>
                  <a:lnTo>
                    <a:pt x="239" y="1635"/>
                  </a:lnTo>
                  <a:lnTo>
                    <a:pt x="236" y="1635"/>
                  </a:lnTo>
                  <a:lnTo>
                    <a:pt x="236" y="1633"/>
                  </a:lnTo>
                  <a:lnTo>
                    <a:pt x="234" y="1633"/>
                  </a:lnTo>
                  <a:lnTo>
                    <a:pt x="234" y="1630"/>
                  </a:lnTo>
                  <a:lnTo>
                    <a:pt x="231" y="1630"/>
                  </a:lnTo>
                  <a:lnTo>
                    <a:pt x="229" y="1630"/>
                  </a:lnTo>
                  <a:lnTo>
                    <a:pt x="227" y="1628"/>
                  </a:lnTo>
                  <a:lnTo>
                    <a:pt x="224" y="1628"/>
                  </a:lnTo>
                  <a:lnTo>
                    <a:pt x="224" y="1628"/>
                  </a:lnTo>
                  <a:lnTo>
                    <a:pt x="222" y="1628"/>
                  </a:lnTo>
                  <a:lnTo>
                    <a:pt x="222" y="1626"/>
                  </a:lnTo>
                  <a:lnTo>
                    <a:pt x="220" y="1626"/>
                  </a:lnTo>
                  <a:lnTo>
                    <a:pt x="217" y="1626"/>
                  </a:lnTo>
                  <a:lnTo>
                    <a:pt x="206" y="1626"/>
                  </a:lnTo>
                  <a:lnTo>
                    <a:pt x="201" y="1626"/>
                  </a:lnTo>
                  <a:lnTo>
                    <a:pt x="194" y="1626"/>
                  </a:lnTo>
                  <a:lnTo>
                    <a:pt x="189" y="1626"/>
                  </a:lnTo>
                  <a:lnTo>
                    <a:pt x="168" y="1626"/>
                  </a:lnTo>
                  <a:lnTo>
                    <a:pt x="144" y="1626"/>
                  </a:lnTo>
                  <a:lnTo>
                    <a:pt x="125" y="1626"/>
                  </a:lnTo>
                  <a:lnTo>
                    <a:pt x="123" y="1626"/>
                  </a:lnTo>
                  <a:lnTo>
                    <a:pt x="116" y="1626"/>
                  </a:lnTo>
                  <a:lnTo>
                    <a:pt x="111" y="1626"/>
                  </a:lnTo>
                  <a:lnTo>
                    <a:pt x="111" y="1626"/>
                  </a:lnTo>
                  <a:lnTo>
                    <a:pt x="106" y="1626"/>
                  </a:lnTo>
                  <a:lnTo>
                    <a:pt x="99" y="1626"/>
                  </a:lnTo>
                  <a:lnTo>
                    <a:pt x="94" y="1626"/>
                  </a:lnTo>
                  <a:lnTo>
                    <a:pt x="92" y="1626"/>
                  </a:lnTo>
                  <a:lnTo>
                    <a:pt x="85" y="1626"/>
                  </a:lnTo>
                  <a:lnTo>
                    <a:pt x="76" y="1626"/>
                  </a:lnTo>
                  <a:lnTo>
                    <a:pt x="59" y="1626"/>
                  </a:lnTo>
                  <a:lnTo>
                    <a:pt x="57" y="1626"/>
                  </a:lnTo>
                  <a:lnTo>
                    <a:pt x="45" y="1626"/>
                  </a:lnTo>
                  <a:lnTo>
                    <a:pt x="28" y="1626"/>
                  </a:lnTo>
                  <a:lnTo>
                    <a:pt x="19" y="1626"/>
                  </a:lnTo>
                  <a:lnTo>
                    <a:pt x="17" y="1626"/>
                  </a:lnTo>
                  <a:lnTo>
                    <a:pt x="12" y="1626"/>
                  </a:lnTo>
                  <a:lnTo>
                    <a:pt x="7" y="1626"/>
                  </a:lnTo>
                  <a:lnTo>
                    <a:pt x="7" y="1623"/>
                  </a:lnTo>
                  <a:lnTo>
                    <a:pt x="7" y="1619"/>
                  </a:lnTo>
                  <a:lnTo>
                    <a:pt x="7" y="1612"/>
                  </a:lnTo>
                  <a:lnTo>
                    <a:pt x="7" y="1607"/>
                  </a:lnTo>
                  <a:lnTo>
                    <a:pt x="7" y="1597"/>
                  </a:lnTo>
                  <a:lnTo>
                    <a:pt x="7" y="1588"/>
                  </a:lnTo>
                  <a:lnTo>
                    <a:pt x="7" y="1578"/>
                  </a:lnTo>
                  <a:lnTo>
                    <a:pt x="7" y="1574"/>
                  </a:lnTo>
                  <a:lnTo>
                    <a:pt x="7" y="1571"/>
                  </a:lnTo>
                  <a:lnTo>
                    <a:pt x="7" y="1569"/>
                  </a:lnTo>
                  <a:lnTo>
                    <a:pt x="7" y="1567"/>
                  </a:lnTo>
                  <a:lnTo>
                    <a:pt x="7" y="1552"/>
                  </a:lnTo>
                  <a:lnTo>
                    <a:pt x="7" y="1545"/>
                  </a:lnTo>
                  <a:lnTo>
                    <a:pt x="7" y="1543"/>
                  </a:lnTo>
                  <a:lnTo>
                    <a:pt x="7" y="1541"/>
                  </a:lnTo>
                  <a:lnTo>
                    <a:pt x="7" y="1538"/>
                  </a:lnTo>
                  <a:lnTo>
                    <a:pt x="7" y="1534"/>
                  </a:lnTo>
                  <a:lnTo>
                    <a:pt x="7" y="1524"/>
                  </a:lnTo>
                  <a:lnTo>
                    <a:pt x="7" y="1515"/>
                  </a:lnTo>
                  <a:lnTo>
                    <a:pt x="7" y="1505"/>
                  </a:lnTo>
                  <a:lnTo>
                    <a:pt x="7" y="1493"/>
                  </a:lnTo>
                  <a:lnTo>
                    <a:pt x="7" y="1477"/>
                  </a:lnTo>
                  <a:lnTo>
                    <a:pt x="7" y="1475"/>
                  </a:lnTo>
                  <a:lnTo>
                    <a:pt x="7" y="1470"/>
                  </a:lnTo>
                  <a:lnTo>
                    <a:pt x="7" y="1467"/>
                  </a:lnTo>
                  <a:lnTo>
                    <a:pt x="7" y="1460"/>
                  </a:lnTo>
                  <a:lnTo>
                    <a:pt x="7" y="1451"/>
                  </a:lnTo>
                  <a:lnTo>
                    <a:pt x="7" y="1444"/>
                  </a:lnTo>
                  <a:lnTo>
                    <a:pt x="7" y="1432"/>
                  </a:lnTo>
                  <a:lnTo>
                    <a:pt x="7" y="1420"/>
                  </a:lnTo>
                  <a:lnTo>
                    <a:pt x="7" y="1411"/>
                  </a:lnTo>
                  <a:lnTo>
                    <a:pt x="7" y="1401"/>
                  </a:lnTo>
                  <a:lnTo>
                    <a:pt x="7" y="1389"/>
                  </a:lnTo>
                  <a:lnTo>
                    <a:pt x="7" y="1387"/>
                  </a:lnTo>
                  <a:lnTo>
                    <a:pt x="7" y="1380"/>
                  </a:lnTo>
                  <a:lnTo>
                    <a:pt x="7" y="1378"/>
                  </a:lnTo>
                  <a:lnTo>
                    <a:pt x="7" y="1375"/>
                  </a:lnTo>
                  <a:lnTo>
                    <a:pt x="7" y="1373"/>
                  </a:lnTo>
                  <a:lnTo>
                    <a:pt x="7" y="1359"/>
                  </a:lnTo>
                  <a:lnTo>
                    <a:pt x="7" y="1356"/>
                  </a:lnTo>
                  <a:lnTo>
                    <a:pt x="7" y="1354"/>
                  </a:lnTo>
                  <a:lnTo>
                    <a:pt x="7" y="1352"/>
                  </a:lnTo>
                  <a:lnTo>
                    <a:pt x="7" y="1352"/>
                  </a:lnTo>
                  <a:lnTo>
                    <a:pt x="7" y="1347"/>
                  </a:lnTo>
                  <a:lnTo>
                    <a:pt x="7" y="1340"/>
                  </a:lnTo>
                  <a:lnTo>
                    <a:pt x="7" y="1337"/>
                  </a:lnTo>
                  <a:lnTo>
                    <a:pt x="7" y="1333"/>
                  </a:lnTo>
                  <a:lnTo>
                    <a:pt x="7" y="1330"/>
                  </a:lnTo>
                  <a:lnTo>
                    <a:pt x="7" y="1321"/>
                  </a:lnTo>
                  <a:lnTo>
                    <a:pt x="7" y="1316"/>
                  </a:lnTo>
                  <a:lnTo>
                    <a:pt x="7" y="1314"/>
                  </a:lnTo>
                  <a:lnTo>
                    <a:pt x="7" y="1312"/>
                  </a:lnTo>
                  <a:lnTo>
                    <a:pt x="7" y="1300"/>
                  </a:lnTo>
                  <a:lnTo>
                    <a:pt x="7" y="1295"/>
                  </a:lnTo>
                  <a:lnTo>
                    <a:pt x="7" y="1295"/>
                  </a:lnTo>
                  <a:lnTo>
                    <a:pt x="7" y="1293"/>
                  </a:lnTo>
                  <a:lnTo>
                    <a:pt x="7" y="1283"/>
                  </a:lnTo>
                  <a:lnTo>
                    <a:pt x="7" y="1274"/>
                  </a:lnTo>
                  <a:lnTo>
                    <a:pt x="7" y="1271"/>
                  </a:lnTo>
                  <a:lnTo>
                    <a:pt x="7" y="1267"/>
                  </a:lnTo>
                  <a:lnTo>
                    <a:pt x="7" y="1264"/>
                  </a:lnTo>
                  <a:lnTo>
                    <a:pt x="7" y="1245"/>
                  </a:lnTo>
                  <a:lnTo>
                    <a:pt x="7" y="1238"/>
                  </a:lnTo>
                  <a:lnTo>
                    <a:pt x="7" y="1234"/>
                  </a:lnTo>
                  <a:lnTo>
                    <a:pt x="7" y="1231"/>
                  </a:lnTo>
                  <a:lnTo>
                    <a:pt x="7" y="1229"/>
                  </a:lnTo>
                  <a:lnTo>
                    <a:pt x="5" y="1210"/>
                  </a:lnTo>
                  <a:lnTo>
                    <a:pt x="5" y="1208"/>
                  </a:lnTo>
                  <a:lnTo>
                    <a:pt x="5" y="1205"/>
                  </a:lnTo>
                  <a:lnTo>
                    <a:pt x="5" y="1203"/>
                  </a:lnTo>
                  <a:lnTo>
                    <a:pt x="5" y="1193"/>
                  </a:lnTo>
                  <a:lnTo>
                    <a:pt x="7" y="1184"/>
                  </a:lnTo>
                  <a:lnTo>
                    <a:pt x="7" y="1182"/>
                  </a:lnTo>
                  <a:lnTo>
                    <a:pt x="7" y="1177"/>
                  </a:lnTo>
                  <a:lnTo>
                    <a:pt x="7" y="1174"/>
                  </a:lnTo>
                  <a:lnTo>
                    <a:pt x="5" y="1156"/>
                  </a:lnTo>
                  <a:lnTo>
                    <a:pt x="5" y="1151"/>
                  </a:lnTo>
                  <a:lnTo>
                    <a:pt x="5" y="1148"/>
                  </a:lnTo>
                  <a:lnTo>
                    <a:pt x="5" y="1146"/>
                  </a:lnTo>
                  <a:lnTo>
                    <a:pt x="5" y="1141"/>
                  </a:lnTo>
                  <a:lnTo>
                    <a:pt x="5" y="1139"/>
                  </a:lnTo>
                  <a:lnTo>
                    <a:pt x="5" y="1097"/>
                  </a:lnTo>
                  <a:lnTo>
                    <a:pt x="5" y="1094"/>
                  </a:lnTo>
                  <a:lnTo>
                    <a:pt x="7" y="1094"/>
                  </a:lnTo>
                  <a:lnTo>
                    <a:pt x="7" y="1097"/>
                  </a:lnTo>
                  <a:lnTo>
                    <a:pt x="19" y="1101"/>
                  </a:lnTo>
                  <a:lnTo>
                    <a:pt x="28" y="1104"/>
                  </a:lnTo>
                  <a:lnTo>
                    <a:pt x="31" y="1106"/>
                  </a:lnTo>
                  <a:lnTo>
                    <a:pt x="33" y="1106"/>
                  </a:lnTo>
                  <a:lnTo>
                    <a:pt x="38" y="1108"/>
                  </a:lnTo>
                  <a:lnTo>
                    <a:pt x="40" y="1111"/>
                  </a:lnTo>
                  <a:lnTo>
                    <a:pt x="47" y="1113"/>
                  </a:lnTo>
                  <a:lnTo>
                    <a:pt x="54" y="1115"/>
                  </a:lnTo>
                  <a:lnTo>
                    <a:pt x="59" y="1118"/>
                  </a:lnTo>
                  <a:lnTo>
                    <a:pt x="64" y="1120"/>
                  </a:lnTo>
                  <a:lnTo>
                    <a:pt x="85" y="1127"/>
                  </a:lnTo>
                  <a:lnTo>
                    <a:pt x="97" y="1132"/>
                  </a:lnTo>
                  <a:lnTo>
                    <a:pt x="99" y="1132"/>
                  </a:lnTo>
                  <a:lnTo>
                    <a:pt x="109" y="1137"/>
                  </a:lnTo>
                  <a:lnTo>
                    <a:pt x="111" y="1139"/>
                  </a:lnTo>
                  <a:lnTo>
                    <a:pt x="113" y="1139"/>
                  </a:lnTo>
                  <a:lnTo>
                    <a:pt x="120" y="1141"/>
                  </a:lnTo>
                  <a:lnTo>
                    <a:pt x="120" y="1144"/>
                  </a:lnTo>
                  <a:lnTo>
                    <a:pt x="125" y="1144"/>
                  </a:lnTo>
                  <a:lnTo>
                    <a:pt x="132" y="1148"/>
                  </a:lnTo>
                  <a:lnTo>
                    <a:pt x="135" y="1148"/>
                  </a:lnTo>
                  <a:lnTo>
                    <a:pt x="142" y="1151"/>
                  </a:lnTo>
                  <a:lnTo>
                    <a:pt x="142" y="1153"/>
                  </a:lnTo>
                  <a:lnTo>
                    <a:pt x="156" y="1158"/>
                  </a:lnTo>
                  <a:lnTo>
                    <a:pt x="158" y="1158"/>
                  </a:lnTo>
                  <a:lnTo>
                    <a:pt x="158" y="1160"/>
                  </a:lnTo>
                  <a:lnTo>
                    <a:pt x="165" y="1163"/>
                  </a:lnTo>
                  <a:lnTo>
                    <a:pt x="170" y="1165"/>
                  </a:lnTo>
                  <a:lnTo>
                    <a:pt x="184" y="1172"/>
                  </a:lnTo>
                  <a:lnTo>
                    <a:pt x="187" y="1172"/>
                  </a:lnTo>
                  <a:lnTo>
                    <a:pt x="191" y="1174"/>
                  </a:lnTo>
                  <a:lnTo>
                    <a:pt x="194" y="1174"/>
                  </a:lnTo>
                  <a:lnTo>
                    <a:pt x="198" y="1177"/>
                  </a:lnTo>
                  <a:lnTo>
                    <a:pt x="208" y="1182"/>
                  </a:lnTo>
                  <a:lnTo>
                    <a:pt x="213" y="1182"/>
                  </a:lnTo>
                  <a:lnTo>
                    <a:pt x="217" y="1184"/>
                  </a:lnTo>
                  <a:lnTo>
                    <a:pt x="222" y="1184"/>
                  </a:lnTo>
                  <a:lnTo>
                    <a:pt x="224" y="1186"/>
                  </a:lnTo>
                  <a:lnTo>
                    <a:pt x="229" y="1191"/>
                  </a:lnTo>
                  <a:lnTo>
                    <a:pt x="231" y="1191"/>
                  </a:lnTo>
                  <a:lnTo>
                    <a:pt x="231" y="1189"/>
                  </a:lnTo>
                  <a:lnTo>
                    <a:pt x="231" y="1186"/>
                  </a:lnTo>
                  <a:lnTo>
                    <a:pt x="231" y="1184"/>
                  </a:lnTo>
                  <a:lnTo>
                    <a:pt x="231" y="1182"/>
                  </a:lnTo>
                  <a:lnTo>
                    <a:pt x="231" y="1182"/>
                  </a:lnTo>
                  <a:lnTo>
                    <a:pt x="231" y="1179"/>
                  </a:lnTo>
                  <a:lnTo>
                    <a:pt x="231" y="1177"/>
                  </a:lnTo>
                  <a:lnTo>
                    <a:pt x="231" y="1174"/>
                  </a:lnTo>
                  <a:lnTo>
                    <a:pt x="231" y="1172"/>
                  </a:lnTo>
                  <a:lnTo>
                    <a:pt x="231" y="1170"/>
                  </a:lnTo>
                  <a:lnTo>
                    <a:pt x="234" y="1167"/>
                  </a:lnTo>
                  <a:lnTo>
                    <a:pt x="234" y="1165"/>
                  </a:lnTo>
                  <a:lnTo>
                    <a:pt x="234" y="1163"/>
                  </a:lnTo>
                  <a:lnTo>
                    <a:pt x="236" y="1160"/>
                  </a:lnTo>
                  <a:lnTo>
                    <a:pt x="236" y="1158"/>
                  </a:lnTo>
                  <a:lnTo>
                    <a:pt x="236" y="1156"/>
                  </a:lnTo>
                  <a:lnTo>
                    <a:pt x="239" y="1156"/>
                  </a:lnTo>
                  <a:lnTo>
                    <a:pt x="239" y="1153"/>
                  </a:lnTo>
                  <a:lnTo>
                    <a:pt x="241" y="1151"/>
                  </a:lnTo>
                  <a:lnTo>
                    <a:pt x="241" y="1148"/>
                  </a:lnTo>
                  <a:lnTo>
                    <a:pt x="243" y="1148"/>
                  </a:lnTo>
                  <a:lnTo>
                    <a:pt x="243" y="1146"/>
                  </a:lnTo>
                  <a:lnTo>
                    <a:pt x="246" y="1144"/>
                  </a:lnTo>
                  <a:lnTo>
                    <a:pt x="246" y="1141"/>
                  </a:lnTo>
                  <a:lnTo>
                    <a:pt x="248" y="1141"/>
                  </a:lnTo>
                  <a:lnTo>
                    <a:pt x="248" y="1139"/>
                  </a:lnTo>
                  <a:lnTo>
                    <a:pt x="250" y="1139"/>
                  </a:lnTo>
                  <a:lnTo>
                    <a:pt x="250" y="1137"/>
                  </a:lnTo>
                  <a:lnTo>
                    <a:pt x="253" y="1137"/>
                  </a:lnTo>
                  <a:lnTo>
                    <a:pt x="253" y="1134"/>
                  </a:lnTo>
                  <a:lnTo>
                    <a:pt x="257" y="1132"/>
                  </a:lnTo>
                  <a:lnTo>
                    <a:pt x="262" y="1127"/>
                  </a:lnTo>
                  <a:lnTo>
                    <a:pt x="265" y="1125"/>
                  </a:lnTo>
                  <a:lnTo>
                    <a:pt x="267" y="1125"/>
                  </a:lnTo>
                  <a:lnTo>
                    <a:pt x="267" y="1125"/>
                  </a:lnTo>
                  <a:lnTo>
                    <a:pt x="269" y="1125"/>
                  </a:lnTo>
                  <a:lnTo>
                    <a:pt x="269" y="1123"/>
                  </a:lnTo>
                  <a:lnTo>
                    <a:pt x="272" y="1123"/>
                  </a:lnTo>
                  <a:lnTo>
                    <a:pt x="272" y="1120"/>
                  </a:lnTo>
                  <a:lnTo>
                    <a:pt x="274" y="1118"/>
                  </a:lnTo>
                  <a:lnTo>
                    <a:pt x="274" y="1115"/>
                  </a:lnTo>
                  <a:lnTo>
                    <a:pt x="276" y="1115"/>
                  </a:lnTo>
                  <a:lnTo>
                    <a:pt x="276" y="1113"/>
                  </a:lnTo>
                  <a:lnTo>
                    <a:pt x="276" y="1111"/>
                  </a:lnTo>
                  <a:lnTo>
                    <a:pt x="276" y="1108"/>
                  </a:lnTo>
                  <a:lnTo>
                    <a:pt x="279" y="1108"/>
                  </a:lnTo>
                  <a:lnTo>
                    <a:pt x="279" y="1106"/>
                  </a:lnTo>
                  <a:lnTo>
                    <a:pt x="279" y="1104"/>
                  </a:lnTo>
                  <a:lnTo>
                    <a:pt x="279" y="1101"/>
                  </a:lnTo>
                  <a:lnTo>
                    <a:pt x="279" y="1099"/>
                  </a:lnTo>
                  <a:lnTo>
                    <a:pt x="279" y="1097"/>
                  </a:lnTo>
                  <a:lnTo>
                    <a:pt x="279" y="1094"/>
                  </a:lnTo>
                  <a:lnTo>
                    <a:pt x="279" y="1089"/>
                  </a:lnTo>
                  <a:lnTo>
                    <a:pt x="279" y="1082"/>
                  </a:lnTo>
                  <a:lnTo>
                    <a:pt x="279" y="1080"/>
                  </a:lnTo>
                  <a:lnTo>
                    <a:pt x="279" y="1078"/>
                  </a:lnTo>
                  <a:lnTo>
                    <a:pt x="279" y="1068"/>
                  </a:lnTo>
                  <a:lnTo>
                    <a:pt x="279" y="1068"/>
                  </a:lnTo>
                  <a:lnTo>
                    <a:pt x="279" y="1059"/>
                  </a:lnTo>
                  <a:lnTo>
                    <a:pt x="279" y="1056"/>
                  </a:lnTo>
                  <a:lnTo>
                    <a:pt x="279" y="1052"/>
                  </a:lnTo>
                  <a:lnTo>
                    <a:pt x="279" y="1049"/>
                  </a:lnTo>
                  <a:lnTo>
                    <a:pt x="279" y="1047"/>
                  </a:lnTo>
                  <a:lnTo>
                    <a:pt x="279" y="1035"/>
                  </a:lnTo>
                  <a:lnTo>
                    <a:pt x="279" y="1033"/>
                  </a:lnTo>
                  <a:lnTo>
                    <a:pt x="279" y="1028"/>
                  </a:lnTo>
                  <a:lnTo>
                    <a:pt x="279" y="1023"/>
                  </a:lnTo>
                  <a:lnTo>
                    <a:pt x="279" y="1016"/>
                  </a:lnTo>
                  <a:lnTo>
                    <a:pt x="279" y="1014"/>
                  </a:lnTo>
                  <a:lnTo>
                    <a:pt x="279" y="1007"/>
                  </a:lnTo>
                  <a:lnTo>
                    <a:pt x="279" y="1004"/>
                  </a:lnTo>
                  <a:lnTo>
                    <a:pt x="276" y="1000"/>
                  </a:lnTo>
                  <a:lnTo>
                    <a:pt x="276" y="995"/>
                  </a:lnTo>
                  <a:lnTo>
                    <a:pt x="276" y="993"/>
                  </a:lnTo>
                  <a:lnTo>
                    <a:pt x="276" y="990"/>
                  </a:lnTo>
                  <a:lnTo>
                    <a:pt x="276" y="988"/>
                  </a:lnTo>
                  <a:lnTo>
                    <a:pt x="276" y="983"/>
                  </a:lnTo>
                  <a:lnTo>
                    <a:pt x="276" y="974"/>
                  </a:lnTo>
                  <a:lnTo>
                    <a:pt x="276" y="969"/>
                  </a:lnTo>
                  <a:lnTo>
                    <a:pt x="276" y="967"/>
                  </a:lnTo>
                  <a:lnTo>
                    <a:pt x="276" y="960"/>
                  </a:lnTo>
                  <a:lnTo>
                    <a:pt x="276" y="957"/>
                  </a:lnTo>
                  <a:lnTo>
                    <a:pt x="276" y="955"/>
                  </a:lnTo>
                  <a:lnTo>
                    <a:pt x="276" y="952"/>
                  </a:lnTo>
                  <a:lnTo>
                    <a:pt x="276" y="950"/>
                  </a:lnTo>
                  <a:lnTo>
                    <a:pt x="276" y="943"/>
                  </a:lnTo>
                  <a:lnTo>
                    <a:pt x="276" y="938"/>
                  </a:lnTo>
                  <a:lnTo>
                    <a:pt x="276" y="936"/>
                  </a:lnTo>
                  <a:lnTo>
                    <a:pt x="276" y="931"/>
                  </a:lnTo>
                  <a:lnTo>
                    <a:pt x="276" y="929"/>
                  </a:lnTo>
                  <a:lnTo>
                    <a:pt x="276" y="926"/>
                  </a:lnTo>
                  <a:lnTo>
                    <a:pt x="276" y="922"/>
                  </a:lnTo>
                  <a:lnTo>
                    <a:pt x="276" y="915"/>
                  </a:lnTo>
                  <a:lnTo>
                    <a:pt x="276" y="905"/>
                  </a:lnTo>
                  <a:lnTo>
                    <a:pt x="276" y="903"/>
                  </a:lnTo>
                  <a:lnTo>
                    <a:pt x="276" y="900"/>
                  </a:lnTo>
                  <a:lnTo>
                    <a:pt x="276" y="858"/>
                  </a:lnTo>
                  <a:lnTo>
                    <a:pt x="276" y="851"/>
                  </a:lnTo>
                  <a:lnTo>
                    <a:pt x="276" y="841"/>
                  </a:lnTo>
                  <a:lnTo>
                    <a:pt x="276" y="827"/>
                  </a:lnTo>
                  <a:lnTo>
                    <a:pt x="276" y="825"/>
                  </a:lnTo>
                  <a:lnTo>
                    <a:pt x="276" y="813"/>
                  </a:lnTo>
                  <a:lnTo>
                    <a:pt x="276" y="801"/>
                  </a:lnTo>
                  <a:lnTo>
                    <a:pt x="276" y="794"/>
                  </a:lnTo>
                  <a:lnTo>
                    <a:pt x="276" y="789"/>
                  </a:lnTo>
                  <a:lnTo>
                    <a:pt x="276" y="778"/>
                  </a:lnTo>
                  <a:lnTo>
                    <a:pt x="276" y="766"/>
                  </a:lnTo>
                  <a:lnTo>
                    <a:pt x="276" y="752"/>
                  </a:lnTo>
                  <a:lnTo>
                    <a:pt x="276" y="740"/>
                  </a:lnTo>
                  <a:lnTo>
                    <a:pt x="276" y="735"/>
                  </a:lnTo>
                  <a:lnTo>
                    <a:pt x="276" y="730"/>
                  </a:lnTo>
                  <a:lnTo>
                    <a:pt x="274" y="723"/>
                  </a:lnTo>
                  <a:lnTo>
                    <a:pt x="274" y="721"/>
                  </a:lnTo>
                  <a:lnTo>
                    <a:pt x="274" y="716"/>
                  </a:lnTo>
                  <a:lnTo>
                    <a:pt x="274" y="711"/>
                  </a:lnTo>
                  <a:lnTo>
                    <a:pt x="274" y="702"/>
                  </a:lnTo>
                  <a:lnTo>
                    <a:pt x="274" y="697"/>
                  </a:lnTo>
                  <a:lnTo>
                    <a:pt x="274" y="690"/>
                  </a:lnTo>
                  <a:lnTo>
                    <a:pt x="274" y="678"/>
                  </a:lnTo>
                  <a:lnTo>
                    <a:pt x="274" y="671"/>
                  </a:lnTo>
                  <a:lnTo>
                    <a:pt x="274" y="659"/>
                  </a:lnTo>
                  <a:lnTo>
                    <a:pt x="274" y="657"/>
                  </a:lnTo>
                  <a:lnTo>
                    <a:pt x="274" y="650"/>
                  </a:lnTo>
                  <a:lnTo>
                    <a:pt x="274" y="638"/>
                  </a:lnTo>
                  <a:lnTo>
                    <a:pt x="274" y="631"/>
                  </a:lnTo>
                  <a:lnTo>
                    <a:pt x="274" y="582"/>
                  </a:lnTo>
                  <a:lnTo>
                    <a:pt x="274" y="565"/>
                  </a:lnTo>
                  <a:lnTo>
                    <a:pt x="274" y="560"/>
                  </a:lnTo>
                  <a:lnTo>
                    <a:pt x="274" y="558"/>
                  </a:lnTo>
                  <a:lnTo>
                    <a:pt x="274" y="556"/>
                  </a:lnTo>
                  <a:lnTo>
                    <a:pt x="274" y="553"/>
                  </a:lnTo>
                  <a:lnTo>
                    <a:pt x="274" y="544"/>
                  </a:lnTo>
                  <a:lnTo>
                    <a:pt x="269" y="544"/>
                  </a:lnTo>
                  <a:lnTo>
                    <a:pt x="265" y="544"/>
                  </a:lnTo>
                  <a:lnTo>
                    <a:pt x="260" y="544"/>
                  </a:lnTo>
                  <a:lnTo>
                    <a:pt x="260" y="546"/>
                  </a:lnTo>
                  <a:lnTo>
                    <a:pt x="257" y="548"/>
                  </a:lnTo>
                  <a:lnTo>
                    <a:pt x="255" y="548"/>
                  </a:lnTo>
                  <a:lnTo>
                    <a:pt x="253" y="548"/>
                  </a:lnTo>
                  <a:lnTo>
                    <a:pt x="250" y="551"/>
                  </a:lnTo>
                  <a:lnTo>
                    <a:pt x="246" y="553"/>
                  </a:lnTo>
                  <a:lnTo>
                    <a:pt x="241" y="556"/>
                  </a:lnTo>
                  <a:lnTo>
                    <a:pt x="236" y="556"/>
                  </a:lnTo>
                  <a:lnTo>
                    <a:pt x="231" y="558"/>
                  </a:lnTo>
                  <a:lnTo>
                    <a:pt x="227" y="558"/>
                  </a:lnTo>
                  <a:lnTo>
                    <a:pt x="220" y="563"/>
                  </a:lnTo>
                  <a:lnTo>
                    <a:pt x="208" y="567"/>
                  </a:lnTo>
                  <a:lnTo>
                    <a:pt x="206" y="567"/>
                  </a:lnTo>
                  <a:lnTo>
                    <a:pt x="196" y="572"/>
                  </a:lnTo>
                  <a:lnTo>
                    <a:pt x="182" y="577"/>
                  </a:lnTo>
                  <a:lnTo>
                    <a:pt x="170" y="582"/>
                  </a:lnTo>
                  <a:lnTo>
                    <a:pt x="170" y="584"/>
                  </a:lnTo>
                  <a:lnTo>
                    <a:pt x="163" y="586"/>
                  </a:lnTo>
                  <a:lnTo>
                    <a:pt x="156" y="589"/>
                  </a:lnTo>
                  <a:lnTo>
                    <a:pt x="154" y="591"/>
                  </a:lnTo>
                  <a:lnTo>
                    <a:pt x="151" y="591"/>
                  </a:lnTo>
                  <a:lnTo>
                    <a:pt x="146" y="593"/>
                  </a:lnTo>
                  <a:lnTo>
                    <a:pt x="139" y="596"/>
                  </a:lnTo>
                  <a:lnTo>
                    <a:pt x="132" y="600"/>
                  </a:lnTo>
                  <a:lnTo>
                    <a:pt x="125" y="603"/>
                  </a:lnTo>
                  <a:lnTo>
                    <a:pt x="123" y="603"/>
                  </a:lnTo>
                  <a:lnTo>
                    <a:pt x="116" y="605"/>
                  </a:lnTo>
                  <a:lnTo>
                    <a:pt x="113" y="608"/>
                  </a:lnTo>
                  <a:lnTo>
                    <a:pt x="111" y="608"/>
                  </a:lnTo>
                  <a:lnTo>
                    <a:pt x="109" y="610"/>
                  </a:lnTo>
                  <a:lnTo>
                    <a:pt x="106" y="612"/>
                  </a:lnTo>
                  <a:lnTo>
                    <a:pt x="104" y="612"/>
                  </a:lnTo>
                  <a:lnTo>
                    <a:pt x="102" y="612"/>
                  </a:lnTo>
                  <a:lnTo>
                    <a:pt x="102" y="615"/>
                  </a:lnTo>
                  <a:lnTo>
                    <a:pt x="99" y="615"/>
                  </a:lnTo>
                  <a:lnTo>
                    <a:pt x="97" y="615"/>
                  </a:lnTo>
                  <a:lnTo>
                    <a:pt x="94" y="615"/>
                  </a:lnTo>
                  <a:lnTo>
                    <a:pt x="92" y="615"/>
                  </a:lnTo>
                  <a:lnTo>
                    <a:pt x="90" y="615"/>
                  </a:lnTo>
                  <a:lnTo>
                    <a:pt x="87" y="615"/>
                  </a:lnTo>
                  <a:lnTo>
                    <a:pt x="78" y="617"/>
                  </a:lnTo>
                  <a:lnTo>
                    <a:pt x="71" y="617"/>
                  </a:lnTo>
                  <a:lnTo>
                    <a:pt x="69" y="617"/>
                  </a:lnTo>
                  <a:lnTo>
                    <a:pt x="61" y="617"/>
                  </a:lnTo>
                  <a:lnTo>
                    <a:pt x="57" y="617"/>
                  </a:lnTo>
                  <a:lnTo>
                    <a:pt x="54" y="617"/>
                  </a:lnTo>
                  <a:lnTo>
                    <a:pt x="50" y="619"/>
                  </a:lnTo>
                  <a:lnTo>
                    <a:pt x="43" y="619"/>
                  </a:lnTo>
                  <a:lnTo>
                    <a:pt x="35" y="619"/>
                  </a:lnTo>
                  <a:lnTo>
                    <a:pt x="28" y="622"/>
                  </a:lnTo>
                  <a:lnTo>
                    <a:pt x="26" y="622"/>
                  </a:lnTo>
                  <a:lnTo>
                    <a:pt x="19" y="622"/>
                  </a:lnTo>
                  <a:lnTo>
                    <a:pt x="14" y="622"/>
                  </a:lnTo>
                  <a:lnTo>
                    <a:pt x="7" y="624"/>
                  </a:lnTo>
                  <a:lnTo>
                    <a:pt x="5" y="624"/>
                  </a:lnTo>
                  <a:lnTo>
                    <a:pt x="2" y="624"/>
                  </a:lnTo>
                  <a:lnTo>
                    <a:pt x="2" y="622"/>
                  </a:lnTo>
                  <a:lnTo>
                    <a:pt x="2" y="617"/>
                  </a:lnTo>
                  <a:lnTo>
                    <a:pt x="2" y="612"/>
                  </a:lnTo>
                  <a:lnTo>
                    <a:pt x="2" y="603"/>
                  </a:lnTo>
                  <a:lnTo>
                    <a:pt x="2" y="589"/>
                  </a:lnTo>
                  <a:lnTo>
                    <a:pt x="2" y="584"/>
                  </a:lnTo>
                  <a:lnTo>
                    <a:pt x="0" y="579"/>
                  </a:lnTo>
                  <a:lnTo>
                    <a:pt x="0" y="574"/>
                  </a:lnTo>
                  <a:lnTo>
                    <a:pt x="0" y="563"/>
                  </a:lnTo>
                  <a:lnTo>
                    <a:pt x="0" y="558"/>
                  </a:lnTo>
                  <a:lnTo>
                    <a:pt x="0" y="541"/>
                  </a:lnTo>
                  <a:lnTo>
                    <a:pt x="0" y="534"/>
                  </a:lnTo>
                  <a:lnTo>
                    <a:pt x="0" y="525"/>
                  </a:lnTo>
                  <a:lnTo>
                    <a:pt x="0" y="520"/>
                  </a:lnTo>
                  <a:lnTo>
                    <a:pt x="0" y="515"/>
                  </a:lnTo>
                  <a:lnTo>
                    <a:pt x="0" y="513"/>
                  </a:lnTo>
                  <a:lnTo>
                    <a:pt x="0" y="508"/>
                  </a:lnTo>
                  <a:lnTo>
                    <a:pt x="0" y="506"/>
                  </a:lnTo>
                  <a:lnTo>
                    <a:pt x="0" y="501"/>
                  </a:lnTo>
                  <a:lnTo>
                    <a:pt x="0" y="501"/>
                  </a:lnTo>
                  <a:lnTo>
                    <a:pt x="0" y="496"/>
                  </a:lnTo>
                  <a:lnTo>
                    <a:pt x="0" y="494"/>
                  </a:lnTo>
                  <a:lnTo>
                    <a:pt x="0" y="492"/>
                  </a:lnTo>
                  <a:lnTo>
                    <a:pt x="0" y="489"/>
                  </a:lnTo>
                  <a:lnTo>
                    <a:pt x="0" y="485"/>
                  </a:lnTo>
                  <a:lnTo>
                    <a:pt x="0" y="480"/>
                  </a:lnTo>
                  <a:lnTo>
                    <a:pt x="0" y="478"/>
                  </a:lnTo>
                  <a:lnTo>
                    <a:pt x="0" y="475"/>
                  </a:lnTo>
                  <a:lnTo>
                    <a:pt x="0" y="473"/>
                  </a:lnTo>
                  <a:lnTo>
                    <a:pt x="0" y="470"/>
                  </a:lnTo>
                  <a:lnTo>
                    <a:pt x="0" y="468"/>
                  </a:lnTo>
                  <a:lnTo>
                    <a:pt x="2" y="466"/>
                  </a:lnTo>
                  <a:lnTo>
                    <a:pt x="2" y="463"/>
                  </a:lnTo>
                  <a:lnTo>
                    <a:pt x="2" y="461"/>
                  </a:lnTo>
                  <a:lnTo>
                    <a:pt x="2" y="456"/>
                  </a:lnTo>
                  <a:lnTo>
                    <a:pt x="5" y="452"/>
                  </a:lnTo>
                  <a:lnTo>
                    <a:pt x="7" y="444"/>
                  </a:lnTo>
                  <a:lnTo>
                    <a:pt x="12" y="435"/>
                  </a:lnTo>
                  <a:lnTo>
                    <a:pt x="12" y="433"/>
                  </a:lnTo>
                  <a:lnTo>
                    <a:pt x="14" y="428"/>
                  </a:lnTo>
                  <a:lnTo>
                    <a:pt x="17" y="423"/>
                  </a:lnTo>
                  <a:lnTo>
                    <a:pt x="19" y="421"/>
                  </a:lnTo>
                  <a:lnTo>
                    <a:pt x="21" y="416"/>
                  </a:lnTo>
                  <a:lnTo>
                    <a:pt x="24" y="411"/>
                  </a:lnTo>
                  <a:lnTo>
                    <a:pt x="24" y="409"/>
                  </a:lnTo>
                  <a:lnTo>
                    <a:pt x="26" y="404"/>
                  </a:lnTo>
                  <a:lnTo>
                    <a:pt x="28" y="400"/>
                  </a:lnTo>
                  <a:lnTo>
                    <a:pt x="31" y="395"/>
                  </a:lnTo>
                  <a:lnTo>
                    <a:pt x="33" y="390"/>
                  </a:lnTo>
                  <a:lnTo>
                    <a:pt x="35" y="388"/>
                  </a:lnTo>
                  <a:lnTo>
                    <a:pt x="35" y="385"/>
                  </a:lnTo>
                  <a:lnTo>
                    <a:pt x="38" y="385"/>
                  </a:lnTo>
                  <a:lnTo>
                    <a:pt x="38" y="383"/>
                  </a:lnTo>
                  <a:lnTo>
                    <a:pt x="40" y="378"/>
                  </a:lnTo>
                  <a:lnTo>
                    <a:pt x="40" y="376"/>
                  </a:lnTo>
                  <a:lnTo>
                    <a:pt x="43" y="374"/>
                  </a:lnTo>
                  <a:lnTo>
                    <a:pt x="43" y="369"/>
                  </a:lnTo>
                  <a:lnTo>
                    <a:pt x="45" y="364"/>
                  </a:lnTo>
                  <a:lnTo>
                    <a:pt x="45" y="359"/>
                  </a:lnTo>
                  <a:lnTo>
                    <a:pt x="47" y="355"/>
                  </a:lnTo>
                  <a:lnTo>
                    <a:pt x="47" y="352"/>
                  </a:lnTo>
                  <a:lnTo>
                    <a:pt x="47" y="350"/>
                  </a:lnTo>
                  <a:lnTo>
                    <a:pt x="47" y="348"/>
                  </a:lnTo>
                  <a:lnTo>
                    <a:pt x="47" y="345"/>
                  </a:lnTo>
                  <a:lnTo>
                    <a:pt x="47" y="343"/>
                  </a:lnTo>
                  <a:lnTo>
                    <a:pt x="47" y="338"/>
                  </a:lnTo>
                  <a:lnTo>
                    <a:pt x="47" y="336"/>
                  </a:lnTo>
                  <a:lnTo>
                    <a:pt x="47" y="331"/>
                  </a:lnTo>
                  <a:lnTo>
                    <a:pt x="47" y="329"/>
                  </a:lnTo>
                  <a:lnTo>
                    <a:pt x="47" y="326"/>
                  </a:lnTo>
                  <a:lnTo>
                    <a:pt x="47" y="322"/>
                  </a:lnTo>
                  <a:lnTo>
                    <a:pt x="47" y="319"/>
                  </a:lnTo>
                  <a:lnTo>
                    <a:pt x="47" y="317"/>
                  </a:lnTo>
                  <a:lnTo>
                    <a:pt x="47" y="315"/>
                  </a:lnTo>
                  <a:lnTo>
                    <a:pt x="47" y="312"/>
                  </a:lnTo>
                  <a:lnTo>
                    <a:pt x="47" y="296"/>
                  </a:lnTo>
                  <a:lnTo>
                    <a:pt x="47" y="291"/>
                  </a:lnTo>
                  <a:lnTo>
                    <a:pt x="45" y="284"/>
                  </a:lnTo>
                  <a:lnTo>
                    <a:pt x="45" y="277"/>
                  </a:lnTo>
                  <a:lnTo>
                    <a:pt x="45" y="274"/>
                  </a:lnTo>
                  <a:lnTo>
                    <a:pt x="45" y="251"/>
                  </a:lnTo>
                  <a:lnTo>
                    <a:pt x="45" y="246"/>
                  </a:lnTo>
                  <a:lnTo>
                    <a:pt x="45" y="234"/>
                  </a:lnTo>
                  <a:lnTo>
                    <a:pt x="45" y="230"/>
                  </a:lnTo>
                  <a:lnTo>
                    <a:pt x="45" y="220"/>
                  </a:lnTo>
                  <a:lnTo>
                    <a:pt x="45" y="218"/>
                  </a:lnTo>
                  <a:lnTo>
                    <a:pt x="45" y="208"/>
                  </a:lnTo>
                  <a:lnTo>
                    <a:pt x="45" y="199"/>
                  </a:lnTo>
                  <a:lnTo>
                    <a:pt x="43" y="192"/>
                  </a:lnTo>
                  <a:lnTo>
                    <a:pt x="43" y="187"/>
                  </a:lnTo>
                  <a:lnTo>
                    <a:pt x="43" y="185"/>
                  </a:lnTo>
                  <a:lnTo>
                    <a:pt x="43" y="182"/>
                  </a:lnTo>
                  <a:lnTo>
                    <a:pt x="43" y="170"/>
                  </a:lnTo>
                  <a:lnTo>
                    <a:pt x="43" y="163"/>
                  </a:lnTo>
                  <a:lnTo>
                    <a:pt x="43" y="161"/>
                  </a:lnTo>
                  <a:lnTo>
                    <a:pt x="43" y="149"/>
                  </a:lnTo>
                  <a:lnTo>
                    <a:pt x="43" y="147"/>
                  </a:lnTo>
                  <a:lnTo>
                    <a:pt x="43" y="144"/>
                  </a:lnTo>
                  <a:lnTo>
                    <a:pt x="43" y="140"/>
                  </a:lnTo>
                  <a:lnTo>
                    <a:pt x="43" y="135"/>
                  </a:lnTo>
                  <a:lnTo>
                    <a:pt x="43" y="133"/>
                  </a:lnTo>
                  <a:lnTo>
                    <a:pt x="43" y="130"/>
                  </a:lnTo>
                  <a:lnTo>
                    <a:pt x="43" y="123"/>
                  </a:lnTo>
                  <a:lnTo>
                    <a:pt x="43" y="121"/>
                  </a:lnTo>
                  <a:lnTo>
                    <a:pt x="43" y="118"/>
                  </a:lnTo>
                  <a:lnTo>
                    <a:pt x="43" y="116"/>
                  </a:lnTo>
                  <a:lnTo>
                    <a:pt x="43" y="107"/>
                  </a:lnTo>
                  <a:close/>
                </a:path>
              </a:pathLst>
            </a:custGeom>
            <a:solidFill>
              <a:schemeClr val="bg1">
                <a:lumMod val="75000"/>
                <a:alpha val="62000"/>
              </a:schemeClr>
            </a:solidFill>
            <a:ln w="57150" cap="flat" cmpd="sng" algn="ctr">
              <a:noFill/>
              <a:prstDash val="solid"/>
            </a:ln>
            <a:effectLst/>
          </p:spPr>
          <p:txBody>
            <a:bodyPr anchor="ctr"/>
            <a:lstStyle/>
            <a:p>
              <a:pPr algn="ctr" defTabSz="1305763" fontAlgn="auto">
                <a:spcBef>
                  <a:spcPts val="0"/>
                </a:spcBef>
                <a:spcAft>
                  <a:spcPts val="0"/>
                </a:spcAft>
                <a:defRPr/>
              </a:pPr>
              <a:endParaRPr lang="en-US" sz="2600" kern="0">
                <a:solidFill>
                  <a:prstClr val="black"/>
                </a:solidFill>
                <a:latin typeface="Calibri"/>
              </a:endParaRPr>
            </a:p>
          </p:txBody>
        </p:sp>
        <p:sp>
          <p:nvSpPr>
            <p:cNvPr id="54" name="Freeform 13"/>
            <p:cNvSpPr>
              <a:spLocks/>
            </p:cNvSpPr>
            <p:nvPr/>
          </p:nvSpPr>
          <p:spPr bwMode="auto">
            <a:xfrm>
              <a:off x="4572968" y="1958282"/>
              <a:ext cx="2397004" cy="2224173"/>
            </a:xfrm>
            <a:custGeom>
              <a:avLst/>
              <a:gdLst>
                <a:gd name="T0" fmla="*/ 2289 w 2525"/>
                <a:gd name="T1" fmla="*/ 430 h 2351"/>
                <a:gd name="T2" fmla="*/ 2291 w 2525"/>
                <a:gd name="T3" fmla="*/ 551 h 2351"/>
                <a:gd name="T4" fmla="*/ 2293 w 2525"/>
                <a:gd name="T5" fmla="*/ 700 h 2351"/>
                <a:gd name="T6" fmla="*/ 2258 w 2525"/>
                <a:gd name="T7" fmla="*/ 787 h 2351"/>
                <a:gd name="T8" fmla="*/ 2246 w 2525"/>
                <a:gd name="T9" fmla="*/ 877 h 2351"/>
                <a:gd name="T10" fmla="*/ 2307 w 2525"/>
                <a:gd name="T11" fmla="*/ 969 h 2351"/>
                <a:gd name="T12" fmla="*/ 2402 w 2525"/>
                <a:gd name="T13" fmla="*/ 941 h 2351"/>
                <a:gd name="T14" fmla="*/ 2520 w 2525"/>
                <a:gd name="T15" fmla="*/ 910 h 2351"/>
                <a:gd name="T16" fmla="*/ 2522 w 2525"/>
                <a:gd name="T17" fmla="*/ 1146 h 2351"/>
                <a:gd name="T18" fmla="*/ 2522 w 2525"/>
                <a:gd name="T19" fmla="*/ 1321 h 2351"/>
                <a:gd name="T20" fmla="*/ 2525 w 2525"/>
                <a:gd name="T21" fmla="*/ 1434 h 2351"/>
                <a:gd name="T22" fmla="*/ 2499 w 2525"/>
                <a:gd name="T23" fmla="*/ 1489 h 2351"/>
                <a:gd name="T24" fmla="*/ 2477 w 2525"/>
                <a:gd name="T25" fmla="*/ 1534 h 2351"/>
                <a:gd name="T26" fmla="*/ 2371 w 2525"/>
                <a:gd name="T27" fmla="*/ 1496 h 2351"/>
                <a:gd name="T28" fmla="*/ 2251 w 2525"/>
                <a:gd name="T29" fmla="*/ 1498 h 2351"/>
                <a:gd name="T30" fmla="*/ 2253 w 2525"/>
                <a:gd name="T31" fmla="*/ 1647 h 2351"/>
                <a:gd name="T32" fmla="*/ 2253 w 2525"/>
                <a:gd name="T33" fmla="*/ 1784 h 2351"/>
                <a:gd name="T34" fmla="*/ 2253 w 2525"/>
                <a:gd name="T35" fmla="*/ 1959 h 2351"/>
                <a:gd name="T36" fmla="*/ 2163 w 2525"/>
                <a:gd name="T37" fmla="*/ 1978 h 2351"/>
                <a:gd name="T38" fmla="*/ 2029 w 2525"/>
                <a:gd name="T39" fmla="*/ 2037 h 2351"/>
                <a:gd name="T40" fmla="*/ 2015 w 2525"/>
                <a:gd name="T41" fmla="*/ 2304 h 2351"/>
                <a:gd name="T42" fmla="*/ 1967 w 2525"/>
                <a:gd name="T43" fmla="*/ 2337 h 2351"/>
                <a:gd name="T44" fmla="*/ 1823 w 2525"/>
                <a:gd name="T45" fmla="*/ 2337 h 2351"/>
                <a:gd name="T46" fmla="*/ 1715 w 2525"/>
                <a:gd name="T47" fmla="*/ 2342 h 2351"/>
                <a:gd name="T48" fmla="*/ 1627 w 2525"/>
                <a:gd name="T49" fmla="*/ 2342 h 2351"/>
                <a:gd name="T50" fmla="*/ 1445 w 2525"/>
                <a:gd name="T51" fmla="*/ 2342 h 2351"/>
                <a:gd name="T52" fmla="*/ 1315 w 2525"/>
                <a:gd name="T53" fmla="*/ 2346 h 2351"/>
                <a:gd name="T54" fmla="*/ 1275 w 2525"/>
                <a:gd name="T55" fmla="*/ 2306 h 2351"/>
                <a:gd name="T56" fmla="*/ 1301 w 2525"/>
                <a:gd name="T57" fmla="*/ 2188 h 2351"/>
                <a:gd name="T58" fmla="*/ 1308 w 2525"/>
                <a:gd name="T59" fmla="*/ 2089 h 2351"/>
                <a:gd name="T60" fmla="*/ 1308 w 2525"/>
                <a:gd name="T61" fmla="*/ 1990 h 2351"/>
                <a:gd name="T62" fmla="*/ 1308 w 2525"/>
                <a:gd name="T63" fmla="*/ 1874 h 2351"/>
                <a:gd name="T64" fmla="*/ 1044 w 2525"/>
                <a:gd name="T65" fmla="*/ 1808 h 2351"/>
                <a:gd name="T66" fmla="*/ 963 w 2525"/>
                <a:gd name="T67" fmla="*/ 1834 h 2351"/>
                <a:gd name="T68" fmla="*/ 904 w 2525"/>
                <a:gd name="T69" fmla="*/ 1815 h 2351"/>
                <a:gd name="T70" fmla="*/ 831 w 2525"/>
                <a:gd name="T71" fmla="*/ 1770 h 2351"/>
                <a:gd name="T72" fmla="*/ 763 w 2525"/>
                <a:gd name="T73" fmla="*/ 1772 h 2351"/>
                <a:gd name="T74" fmla="*/ 704 w 2525"/>
                <a:gd name="T75" fmla="*/ 1803 h 2351"/>
                <a:gd name="T76" fmla="*/ 590 w 2525"/>
                <a:gd name="T77" fmla="*/ 1810 h 2351"/>
                <a:gd name="T78" fmla="*/ 406 w 2525"/>
                <a:gd name="T79" fmla="*/ 1732 h 2351"/>
                <a:gd name="T80" fmla="*/ 108 w 2525"/>
                <a:gd name="T81" fmla="*/ 1456 h 2351"/>
                <a:gd name="T82" fmla="*/ 151 w 2525"/>
                <a:gd name="T83" fmla="*/ 1335 h 2351"/>
                <a:gd name="T84" fmla="*/ 203 w 2525"/>
                <a:gd name="T85" fmla="*/ 1269 h 2351"/>
                <a:gd name="T86" fmla="*/ 137 w 2525"/>
                <a:gd name="T87" fmla="*/ 1205 h 2351"/>
                <a:gd name="T88" fmla="*/ 16 w 2525"/>
                <a:gd name="T89" fmla="*/ 1193 h 2351"/>
                <a:gd name="T90" fmla="*/ 61 w 2525"/>
                <a:gd name="T91" fmla="*/ 1172 h 2351"/>
                <a:gd name="T92" fmla="*/ 132 w 2525"/>
                <a:gd name="T93" fmla="*/ 1125 h 2351"/>
                <a:gd name="T94" fmla="*/ 259 w 2525"/>
                <a:gd name="T95" fmla="*/ 1087 h 2351"/>
                <a:gd name="T96" fmla="*/ 281 w 2525"/>
                <a:gd name="T97" fmla="*/ 1009 h 2351"/>
                <a:gd name="T98" fmla="*/ 276 w 2525"/>
                <a:gd name="T99" fmla="*/ 898 h 2351"/>
                <a:gd name="T100" fmla="*/ 231 w 2525"/>
                <a:gd name="T101" fmla="*/ 773 h 2351"/>
                <a:gd name="T102" fmla="*/ 264 w 2525"/>
                <a:gd name="T103" fmla="*/ 655 h 2351"/>
                <a:gd name="T104" fmla="*/ 269 w 2525"/>
                <a:gd name="T105" fmla="*/ 553 h 2351"/>
                <a:gd name="T106" fmla="*/ 276 w 2525"/>
                <a:gd name="T107" fmla="*/ 504 h 2351"/>
                <a:gd name="T108" fmla="*/ 264 w 2525"/>
                <a:gd name="T109" fmla="*/ 397 h 2351"/>
                <a:gd name="T110" fmla="*/ 283 w 2525"/>
                <a:gd name="T111" fmla="*/ 341 h 2351"/>
                <a:gd name="T112" fmla="*/ 380 w 2525"/>
                <a:gd name="T113" fmla="*/ 324 h 2351"/>
                <a:gd name="T114" fmla="*/ 446 w 2525"/>
                <a:gd name="T115" fmla="*/ 163 h 2351"/>
                <a:gd name="T116" fmla="*/ 571 w 2525"/>
                <a:gd name="T117" fmla="*/ 74 h 2351"/>
                <a:gd name="T118" fmla="*/ 682 w 2525"/>
                <a:gd name="T119" fmla="*/ 81 h 2351"/>
                <a:gd name="T120" fmla="*/ 756 w 2525"/>
                <a:gd name="T121" fmla="*/ 52 h 2351"/>
                <a:gd name="T122" fmla="*/ 1070 w 2525"/>
                <a:gd name="T123" fmla="*/ 3 h 2351"/>
                <a:gd name="T124" fmla="*/ 1733 w 2525"/>
                <a:gd name="T125" fmla="*/ 12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25" h="2351">
                  <a:moveTo>
                    <a:pt x="2064" y="199"/>
                  </a:moveTo>
                  <a:lnTo>
                    <a:pt x="2064" y="237"/>
                  </a:lnTo>
                  <a:lnTo>
                    <a:pt x="2064" y="281"/>
                  </a:lnTo>
                  <a:lnTo>
                    <a:pt x="2064" y="326"/>
                  </a:lnTo>
                  <a:lnTo>
                    <a:pt x="2066" y="371"/>
                  </a:lnTo>
                  <a:lnTo>
                    <a:pt x="2107" y="371"/>
                  </a:lnTo>
                  <a:lnTo>
                    <a:pt x="2152" y="371"/>
                  </a:lnTo>
                  <a:lnTo>
                    <a:pt x="2194" y="369"/>
                  </a:lnTo>
                  <a:lnTo>
                    <a:pt x="2211" y="369"/>
                  </a:lnTo>
                  <a:lnTo>
                    <a:pt x="2241" y="369"/>
                  </a:lnTo>
                  <a:lnTo>
                    <a:pt x="2272" y="369"/>
                  </a:lnTo>
                  <a:lnTo>
                    <a:pt x="2272" y="371"/>
                  </a:lnTo>
                  <a:lnTo>
                    <a:pt x="2274" y="378"/>
                  </a:lnTo>
                  <a:lnTo>
                    <a:pt x="2277" y="383"/>
                  </a:lnTo>
                  <a:lnTo>
                    <a:pt x="2279" y="385"/>
                  </a:lnTo>
                  <a:lnTo>
                    <a:pt x="2281" y="395"/>
                  </a:lnTo>
                  <a:lnTo>
                    <a:pt x="2284" y="400"/>
                  </a:lnTo>
                  <a:lnTo>
                    <a:pt x="2284" y="402"/>
                  </a:lnTo>
                  <a:lnTo>
                    <a:pt x="2286" y="404"/>
                  </a:lnTo>
                  <a:lnTo>
                    <a:pt x="2286" y="407"/>
                  </a:lnTo>
                  <a:lnTo>
                    <a:pt x="2286" y="409"/>
                  </a:lnTo>
                  <a:lnTo>
                    <a:pt x="2286" y="414"/>
                  </a:lnTo>
                  <a:lnTo>
                    <a:pt x="2286" y="419"/>
                  </a:lnTo>
                  <a:lnTo>
                    <a:pt x="2289" y="426"/>
                  </a:lnTo>
                  <a:lnTo>
                    <a:pt x="2289" y="430"/>
                  </a:lnTo>
                  <a:lnTo>
                    <a:pt x="2289" y="437"/>
                  </a:lnTo>
                  <a:lnTo>
                    <a:pt x="2289" y="442"/>
                  </a:lnTo>
                  <a:lnTo>
                    <a:pt x="2289" y="444"/>
                  </a:lnTo>
                  <a:lnTo>
                    <a:pt x="2289" y="447"/>
                  </a:lnTo>
                  <a:lnTo>
                    <a:pt x="2289" y="452"/>
                  </a:lnTo>
                  <a:lnTo>
                    <a:pt x="2289" y="459"/>
                  </a:lnTo>
                  <a:lnTo>
                    <a:pt x="2289" y="468"/>
                  </a:lnTo>
                  <a:lnTo>
                    <a:pt x="2289" y="470"/>
                  </a:lnTo>
                  <a:lnTo>
                    <a:pt x="2289" y="473"/>
                  </a:lnTo>
                  <a:lnTo>
                    <a:pt x="2289" y="475"/>
                  </a:lnTo>
                  <a:lnTo>
                    <a:pt x="2289" y="482"/>
                  </a:lnTo>
                  <a:lnTo>
                    <a:pt x="2289" y="485"/>
                  </a:lnTo>
                  <a:lnTo>
                    <a:pt x="2289" y="487"/>
                  </a:lnTo>
                  <a:lnTo>
                    <a:pt x="2289" y="492"/>
                  </a:lnTo>
                  <a:lnTo>
                    <a:pt x="2289" y="496"/>
                  </a:lnTo>
                  <a:lnTo>
                    <a:pt x="2289" y="499"/>
                  </a:lnTo>
                  <a:lnTo>
                    <a:pt x="2289" y="501"/>
                  </a:lnTo>
                  <a:lnTo>
                    <a:pt x="2289" y="513"/>
                  </a:lnTo>
                  <a:lnTo>
                    <a:pt x="2289" y="515"/>
                  </a:lnTo>
                  <a:lnTo>
                    <a:pt x="2289" y="522"/>
                  </a:lnTo>
                  <a:lnTo>
                    <a:pt x="2289" y="534"/>
                  </a:lnTo>
                  <a:lnTo>
                    <a:pt x="2289" y="537"/>
                  </a:lnTo>
                  <a:lnTo>
                    <a:pt x="2289" y="539"/>
                  </a:lnTo>
                  <a:lnTo>
                    <a:pt x="2289" y="544"/>
                  </a:lnTo>
                  <a:lnTo>
                    <a:pt x="2291" y="551"/>
                  </a:lnTo>
                  <a:lnTo>
                    <a:pt x="2291" y="560"/>
                  </a:lnTo>
                  <a:lnTo>
                    <a:pt x="2291" y="570"/>
                  </a:lnTo>
                  <a:lnTo>
                    <a:pt x="2291" y="572"/>
                  </a:lnTo>
                  <a:lnTo>
                    <a:pt x="2291" y="582"/>
                  </a:lnTo>
                  <a:lnTo>
                    <a:pt x="2291" y="586"/>
                  </a:lnTo>
                  <a:lnTo>
                    <a:pt x="2291" y="598"/>
                  </a:lnTo>
                  <a:lnTo>
                    <a:pt x="2291" y="603"/>
                  </a:lnTo>
                  <a:lnTo>
                    <a:pt x="2291" y="626"/>
                  </a:lnTo>
                  <a:lnTo>
                    <a:pt x="2291" y="629"/>
                  </a:lnTo>
                  <a:lnTo>
                    <a:pt x="2291" y="636"/>
                  </a:lnTo>
                  <a:lnTo>
                    <a:pt x="2293" y="643"/>
                  </a:lnTo>
                  <a:lnTo>
                    <a:pt x="2293" y="648"/>
                  </a:lnTo>
                  <a:lnTo>
                    <a:pt x="2293" y="664"/>
                  </a:lnTo>
                  <a:lnTo>
                    <a:pt x="2293" y="667"/>
                  </a:lnTo>
                  <a:lnTo>
                    <a:pt x="2293" y="669"/>
                  </a:lnTo>
                  <a:lnTo>
                    <a:pt x="2293" y="671"/>
                  </a:lnTo>
                  <a:lnTo>
                    <a:pt x="2293" y="674"/>
                  </a:lnTo>
                  <a:lnTo>
                    <a:pt x="2293" y="678"/>
                  </a:lnTo>
                  <a:lnTo>
                    <a:pt x="2293" y="681"/>
                  </a:lnTo>
                  <a:lnTo>
                    <a:pt x="2293" y="683"/>
                  </a:lnTo>
                  <a:lnTo>
                    <a:pt x="2293" y="688"/>
                  </a:lnTo>
                  <a:lnTo>
                    <a:pt x="2293" y="690"/>
                  </a:lnTo>
                  <a:lnTo>
                    <a:pt x="2293" y="695"/>
                  </a:lnTo>
                  <a:lnTo>
                    <a:pt x="2293" y="697"/>
                  </a:lnTo>
                  <a:lnTo>
                    <a:pt x="2293" y="700"/>
                  </a:lnTo>
                  <a:lnTo>
                    <a:pt x="2293" y="702"/>
                  </a:lnTo>
                  <a:lnTo>
                    <a:pt x="2293" y="704"/>
                  </a:lnTo>
                  <a:lnTo>
                    <a:pt x="2293" y="707"/>
                  </a:lnTo>
                  <a:lnTo>
                    <a:pt x="2291" y="711"/>
                  </a:lnTo>
                  <a:lnTo>
                    <a:pt x="2291" y="716"/>
                  </a:lnTo>
                  <a:lnTo>
                    <a:pt x="2289" y="721"/>
                  </a:lnTo>
                  <a:lnTo>
                    <a:pt x="2289" y="726"/>
                  </a:lnTo>
                  <a:lnTo>
                    <a:pt x="2286" y="728"/>
                  </a:lnTo>
                  <a:lnTo>
                    <a:pt x="2286" y="730"/>
                  </a:lnTo>
                  <a:lnTo>
                    <a:pt x="2284" y="735"/>
                  </a:lnTo>
                  <a:lnTo>
                    <a:pt x="2284" y="737"/>
                  </a:lnTo>
                  <a:lnTo>
                    <a:pt x="2281" y="737"/>
                  </a:lnTo>
                  <a:lnTo>
                    <a:pt x="2281" y="740"/>
                  </a:lnTo>
                  <a:lnTo>
                    <a:pt x="2279" y="742"/>
                  </a:lnTo>
                  <a:lnTo>
                    <a:pt x="2277" y="747"/>
                  </a:lnTo>
                  <a:lnTo>
                    <a:pt x="2274" y="752"/>
                  </a:lnTo>
                  <a:lnTo>
                    <a:pt x="2272" y="756"/>
                  </a:lnTo>
                  <a:lnTo>
                    <a:pt x="2270" y="761"/>
                  </a:lnTo>
                  <a:lnTo>
                    <a:pt x="2270" y="763"/>
                  </a:lnTo>
                  <a:lnTo>
                    <a:pt x="2267" y="768"/>
                  </a:lnTo>
                  <a:lnTo>
                    <a:pt x="2265" y="773"/>
                  </a:lnTo>
                  <a:lnTo>
                    <a:pt x="2263" y="775"/>
                  </a:lnTo>
                  <a:lnTo>
                    <a:pt x="2260" y="780"/>
                  </a:lnTo>
                  <a:lnTo>
                    <a:pt x="2258" y="785"/>
                  </a:lnTo>
                  <a:lnTo>
                    <a:pt x="2258" y="787"/>
                  </a:lnTo>
                  <a:lnTo>
                    <a:pt x="2253" y="796"/>
                  </a:lnTo>
                  <a:lnTo>
                    <a:pt x="2251" y="804"/>
                  </a:lnTo>
                  <a:lnTo>
                    <a:pt x="2248" y="808"/>
                  </a:lnTo>
                  <a:lnTo>
                    <a:pt x="2248" y="813"/>
                  </a:lnTo>
                  <a:lnTo>
                    <a:pt x="2248" y="815"/>
                  </a:lnTo>
                  <a:lnTo>
                    <a:pt x="2248" y="818"/>
                  </a:lnTo>
                  <a:lnTo>
                    <a:pt x="2246" y="820"/>
                  </a:lnTo>
                  <a:lnTo>
                    <a:pt x="2246" y="822"/>
                  </a:lnTo>
                  <a:lnTo>
                    <a:pt x="2246" y="825"/>
                  </a:lnTo>
                  <a:lnTo>
                    <a:pt x="2246" y="827"/>
                  </a:lnTo>
                  <a:lnTo>
                    <a:pt x="2246" y="830"/>
                  </a:lnTo>
                  <a:lnTo>
                    <a:pt x="2246" y="832"/>
                  </a:lnTo>
                  <a:lnTo>
                    <a:pt x="2246" y="837"/>
                  </a:lnTo>
                  <a:lnTo>
                    <a:pt x="2246" y="841"/>
                  </a:lnTo>
                  <a:lnTo>
                    <a:pt x="2246" y="844"/>
                  </a:lnTo>
                  <a:lnTo>
                    <a:pt x="2246" y="846"/>
                  </a:lnTo>
                  <a:lnTo>
                    <a:pt x="2246" y="848"/>
                  </a:lnTo>
                  <a:lnTo>
                    <a:pt x="2246" y="853"/>
                  </a:lnTo>
                  <a:lnTo>
                    <a:pt x="2246" y="853"/>
                  </a:lnTo>
                  <a:lnTo>
                    <a:pt x="2246" y="858"/>
                  </a:lnTo>
                  <a:lnTo>
                    <a:pt x="2246" y="860"/>
                  </a:lnTo>
                  <a:lnTo>
                    <a:pt x="2246" y="865"/>
                  </a:lnTo>
                  <a:lnTo>
                    <a:pt x="2246" y="867"/>
                  </a:lnTo>
                  <a:lnTo>
                    <a:pt x="2246" y="872"/>
                  </a:lnTo>
                  <a:lnTo>
                    <a:pt x="2246" y="877"/>
                  </a:lnTo>
                  <a:lnTo>
                    <a:pt x="2246" y="886"/>
                  </a:lnTo>
                  <a:lnTo>
                    <a:pt x="2246" y="893"/>
                  </a:lnTo>
                  <a:lnTo>
                    <a:pt x="2246" y="910"/>
                  </a:lnTo>
                  <a:lnTo>
                    <a:pt x="2246" y="915"/>
                  </a:lnTo>
                  <a:lnTo>
                    <a:pt x="2246" y="926"/>
                  </a:lnTo>
                  <a:lnTo>
                    <a:pt x="2246" y="931"/>
                  </a:lnTo>
                  <a:lnTo>
                    <a:pt x="2248" y="936"/>
                  </a:lnTo>
                  <a:lnTo>
                    <a:pt x="2248" y="941"/>
                  </a:lnTo>
                  <a:lnTo>
                    <a:pt x="2248" y="955"/>
                  </a:lnTo>
                  <a:lnTo>
                    <a:pt x="2248" y="964"/>
                  </a:lnTo>
                  <a:lnTo>
                    <a:pt x="2248" y="969"/>
                  </a:lnTo>
                  <a:lnTo>
                    <a:pt x="2248" y="974"/>
                  </a:lnTo>
                  <a:lnTo>
                    <a:pt x="2248" y="976"/>
                  </a:lnTo>
                  <a:lnTo>
                    <a:pt x="2251" y="976"/>
                  </a:lnTo>
                  <a:lnTo>
                    <a:pt x="2253" y="976"/>
                  </a:lnTo>
                  <a:lnTo>
                    <a:pt x="2260" y="974"/>
                  </a:lnTo>
                  <a:lnTo>
                    <a:pt x="2265" y="974"/>
                  </a:lnTo>
                  <a:lnTo>
                    <a:pt x="2272" y="974"/>
                  </a:lnTo>
                  <a:lnTo>
                    <a:pt x="2274" y="974"/>
                  </a:lnTo>
                  <a:lnTo>
                    <a:pt x="2281" y="971"/>
                  </a:lnTo>
                  <a:lnTo>
                    <a:pt x="2289" y="971"/>
                  </a:lnTo>
                  <a:lnTo>
                    <a:pt x="2296" y="971"/>
                  </a:lnTo>
                  <a:lnTo>
                    <a:pt x="2300" y="969"/>
                  </a:lnTo>
                  <a:lnTo>
                    <a:pt x="2303" y="969"/>
                  </a:lnTo>
                  <a:lnTo>
                    <a:pt x="2307" y="969"/>
                  </a:lnTo>
                  <a:lnTo>
                    <a:pt x="2315" y="969"/>
                  </a:lnTo>
                  <a:lnTo>
                    <a:pt x="2317" y="969"/>
                  </a:lnTo>
                  <a:lnTo>
                    <a:pt x="2324" y="969"/>
                  </a:lnTo>
                  <a:lnTo>
                    <a:pt x="2333" y="967"/>
                  </a:lnTo>
                  <a:lnTo>
                    <a:pt x="2336" y="967"/>
                  </a:lnTo>
                  <a:lnTo>
                    <a:pt x="2338" y="967"/>
                  </a:lnTo>
                  <a:lnTo>
                    <a:pt x="2340" y="967"/>
                  </a:lnTo>
                  <a:lnTo>
                    <a:pt x="2343" y="967"/>
                  </a:lnTo>
                  <a:lnTo>
                    <a:pt x="2345" y="967"/>
                  </a:lnTo>
                  <a:lnTo>
                    <a:pt x="2348" y="967"/>
                  </a:lnTo>
                  <a:lnTo>
                    <a:pt x="2348" y="964"/>
                  </a:lnTo>
                  <a:lnTo>
                    <a:pt x="2350" y="964"/>
                  </a:lnTo>
                  <a:lnTo>
                    <a:pt x="2352" y="964"/>
                  </a:lnTo>
                  <a:lnTo>
                    <a:pt x="2355" y="962"/>
                  </a:lnTo>
                  <a:lnTo>
                    <a:pt x="2357" y="960"/>
                  </a:lnTo>
                  <a:lnTo>
                    <a:pt x="2359" y="960"/>
                  </a:lnTo>
                  <a:lnTo>
                    <a:pt x="2362" y="957"/>
                  </a:lnTo>
                  <a:lnTo>
                    <a:pt x="2369" y="955"/>
                  </a:lnTo>
                  <a:lnTo>
                    <a:pt x="2371" y="955"/>
                  </a:lnTo>
                  <a:lnTo>
                    <a:pt x="2378" y="952"/>
                  </a:lnTo>
                  <a:lnTo>
                    <a:pt x="2385" y="948"/>
                  </a:lnTo>
                  <a:lnTo>
                    <a:pt x="2392" y="945"/>
                  </a:lnTo>
                  <a:lnTo>
                    <a:pt x="2397" y="943"/>
                  </a:lnTo>
                  <a:lnTo>
                    <a:pt x="2400" y="943"/>
                  </a:lnTo>
                  <a:lnTo>
                    <a:pt x="2402" y="941"/>
                  </a:lnTo>
                  <a:lnTo>
                    <a:pt x="2409" y="938"/>
                  </a:lnTo>
                  <a:lnTo>
                    <a:pt x="2416" y="936"/>
                  </a:lnTo>
                  <a:lnTo>
                    <a:pt x="2416" y="934"/>
                  </a:lnTo>
                  <a:lnTo>
                    <a:pt x="2428" y="929"/>
                  </a:lnTo>
                  <a:lnTo>
                    <a:pt x="2442" y="924"/>
                  </a:lnTo>
                  <a:lnTo>
                    <a:pt x="2452" y="919"/>
                  </a:lnTo>
                  <a:lnTo>
                    <a:pt x="2454" y="919"/>
                  </a:lnTo>
                  <a:lnTo>
                    <a:pt x="2466" y="915"/>
                  </a:lnTo>
                  <a:lnTo>
                    <a:pt x="2473" y="910"/>
                  </a:lnTo>
                  <a:lnTo>
                    <a:pt x="2477" y="910"/>
                  </a:lnTo>
                  <a:lnTo>
                    <a:pt x="2482" y="908"/>
                  </a:lnTo>
                  <a:lnTo>
                    <a:pt x="2487" y="908"/>
                  </a:lnTo>
                  <a:lnTo>
                    <a:pt x="2492" y="905"/>
                  </a:lnTo>
                  <a:lnTo>
                    <a:pt x="2496" y="903"/>
                  </a:lnTo>
                  <a:lnTo>
                    <a:pt x="2499" y="900"/>
                  </a:lnTo>
                  <a:lnTo>
                    <a:pt x="2501" y="900"/>
                  </a:lnTo>
                  <a:lnTo>
                    <a:pt x="2503" y="900"/>
                  </a:lnTo>
                  <a:lnTo>
                    <a:pt x="2506" y="898"/>
                  </a:lnTo>
                  <a:lnTo>
                    <a:pt x="2506" y="896"/>
                  </a:lnTo>
                  <a:lnTo>
                    <a:pt x="2511" y="896"/>
                  </a:lnTo>
                  <a:lnTo>
                    <a:pt x="2515" y="896"/>
                  </a:lnTo>
                  <a:lnTo>
                    <a:pt x="2520" y="896"/>
                  </a:lnTo>
                  <a:lnTo>
                    <a:pt x="2520" y="905"/>
                  </a:lnTo>
                  <a:lnTo>
                    <a:pt x="2520" y="908"/>
                  </a:lnTo>
                  <a:lnTo>
                    <a:pt x="2520" y="910"/>
                  </a:lnTo>
                  <a:lnTo>
                    <a:pt x="2520" y="912"/>
                  </a:lnTo>
                  <a:lnTo>
                    <a:pt x="2520" y="917"/>
                  </a:lnTo>
                  <a:lnTo>
                    <a:pt x="2520" y="934"/>
                  </a:lnTo>
                  <a:lnTo>
                    <a:pt x="2520" y="983"/>
                  </a:lnTo>
                  <a:lnTo>
                    <a:pt x="2520" y="990"/>
                  </a:lnTo>
                  <a:lnTo>
                    <a:pt x="2520" y="1002"/>
                  </a:lnTo>
                  <a:lnTo>
                    <a:pt x="2520" y="1009"/>
                  </a:lnTo>
                  <a:lnTo>
                    <a:pt x="2520" y="1011"/>
                  </a:lnTo>
                  <a:lnTo>
                    <a:pt x="2520" y="1023"/>
                  </a:lnTo>
                  <a:lnTo>
                    <a:pt x="2520" y="1030"/>
                  </a:lnTo>
                  <a:lnTo>
                    <a:pt x="2520" y="1042"/>
                  </a:lnTo>
                  <a:lnTo>
                    <a:pt x="2520" y="1049"/>
                  </a:lnTo>
                  <a:lnTo>
                    <a:pt x="2520" y="1054"/>
                  </a:lnTo>
                  <a:lnTo>
                    <a:pt x="2520" y="1063"/>
                  </a:lnTo>
                  <a:lnTo>
                    <a:pt x="2520" y="1068"/>
                  </a:lnTo>
                  <a:lnTo>
                    <a:pt x="2520" y="1073"/>
                  </a:lnTo>
                  <a:lnTo>
                    <a:pt x="2520" y="1075"/>
                  </a:lnTo>
                  <a:lnTo>
                    <a:pt x="2522" y="1082"/>
                  </a:lnTo>
                  <a:lnTo>
                    <a:pt x="2522" y="1087"/>
                  </a:lnTo>
                  <a:lnTo>
                    <a:pt x="2522" y="1092"/>
                  </a:lnTo>
                  <a:lnTo>
                    <a:pt x="2522" y="1104"/>
                  </a:lnTo>
                  <a:lnTo>
                    <a:pt x="2522" y="1118"/>
                  </a:lnTo>
                  <a:lnTo>
                    <a:pt x="2522" y="1130"/>
                  </a:lnTo>
                  <a:lnTo>
                    <a:pt x="2522" y="1141"/>
                  </a:lnTo>
                  <a:lnTo>
                    <a:pt x="2522" y="1146"/>
                  </a:lnTo>
                  <a:lnTo>
                    <a:pt x="2522" y="1153"/>
                  </a:lnTo>
                  <a:lnTo>
                    <a:pt x="2522" y="1165"/>
                  </a:lnTo>
                  <a:lnTo>
                    <a:pt x="2522" y="1177"/>
                  </a:lnTo>
                  <a:lnTo>
                    <a:pt x="2522" y="1179"/>
                  </a:lnTo>
                  <a:lnTo>
                    <a:pt x="2522" y="1193"/>
                  </a:lnTo>
                  <a:lnTo>
                    <a:pt x="2522" y="1203"/>
                  </a:lnTo>
                  <a:lnTo>
                    <a:pt x="2522" y="1210"/>
                  </a:lnTo>
                  <a:lnTo>
                    <a:pt x="2522" y="1252"/>
                  </a:lnTo>
                  <a:lnTo>
                    <a:pt x="2522" y="1255"/>
                  </a:lnTo>
                  <a:lnTo>
                    <a:pt x="2522" y="1257"/>
                  </a:lnTo>
                  <a:lnTo>
                    <a:pt x="2522" y="1267"/>
                  </a:lnTo>
                  <a:lnTo>
                    <a:pt x="2522" y="1274"/>
                  </a:lnTo>
                  <a:lnTo>
                    <a:pt x="2522" y="1278"/>
                  </a:lnTo>
                  <a:lnTo>
                    <a:pt x="2522" y="1281"/>
                  </a:lnTo>
                  <a:lnTo>
                    <a:pt x="2522" y="1283"/>
                  </a:lnTo>
                  <a:lnTo>
                    <a:pt x="2522" y="1288"/>
                  </a:lnTo>
                  <a:lnTo>
                    <a:pt x="2522" y="1290"/>
                  </a:lnTo>
                  <a:lnTo>
                    <a:pt x="2522" y="1295"/>
                  </a:lnTo>
                  <a:lnTo>
                    <a:pt x="2522" y="1302"/>
                  </a:lnTo>
                  <a:lnTo>
                    <a:pt x="2522" y="1304"/>
                  </a:lnTo>
                  <a:lnTo>
                    <a:pt x="2522" y="1307"/>
                  </a:lnTo>
                  <a:lnTo>
                    <a:pt x="2522" y="1309"/>
                  </a:lnTo>
                  <a:lnTo>
                    <a:pt x="2522" y="1312"/>
                  </a:lnTo>
                  <a:lnTo>
                    <a:pt x="2522" y="1319"/>
                  </a:lnTo>
                  <a:lnTo>
                    <a:pt x="2522" y="1321"/>
                  </a:lnTo>
                  <a:lnTo>
                    <a:pt x="2522" y="1326"/>
                  </a:lnTo>
                  <a:lnTo>
                    <a:pt x="2522" y="1335"/>
                  </a:lnTo>
                  <a:lnTo>
                    <a:pt x="2522" y="1340"/>
                  </a:lnTo>
                  <a:lnTo>
                    <a:pt x="2522" y="1342"/>
                  </a:lnTo>
                  <a:lnTo>
                    <a:pt x="2522" y="1345"/>
                  </a:lnTo>
                  <a:lnTo>
                    <a:pt x="2522" y="1347"/>
                  </a:lnTo>
                  <a:lnTo>
                    <a:pt x="2522" y="1352"/>
                  </a:lnTo>
                  <a:lnTo>
                    <a:pt x="2525" y="1356"/>
                  </a:lnTo>
                  <a:lnTo>
                    <a:pt x="2525" y="1359"/>
                  </a:lnTo>
                  <a:lnTo>
                    <a:pt x="2525" y="1366"/>
                  </a:lnTo>
                  <a:lnTo>
                    <a:pt x="2525" y="1368"/>
                  </a:lnTo>
                  <a:lnTo>
                    <a:pt x="2525" y="1375"/>
                  </a:lnTo>
                  <a:lnTo>
                    <a:pt x="2525" y="1380"/>
                  </a:lnTo>
                  <a:lnTo>
                    <a:pt x="2525" y="1385"/>
                  </a:lnTo>
                  <a:lnTo>
                    <a:pt x="2525" y="1387"/>
                  </a:lnTo>
                  <a:lnTo>
                    <a:pt x="2525" y="1399"/>
                  </a:lnTo>
                  <a:lnTo>
                    <a:pt x="2525" y="1401"/>
                  </a:lnTo>
                  <a:lnTo>
                    <a:pt x="2525" y="1404"/>
                  </a:lnTo>
                  <a:lnTo>
                    <a:pt x="2525" y="1408"/>
                  </a:lnTo>
                  <a:lnTo>
                    <a:pt x="2525" y="1411"/>
                  </a:lnTo>
                  <a:lnTo>
                    <a:pt x="2525" y="1420"/>
                  </a:lnTo>
                  <a:lnTo>
                    <a:pt x="2525" y="1420"/>
                  </a:lnTo>
                  <a:lnTo>
                    <a:pt x="2525" y="1430"/>
                  </a:lnTo>
                  <a:lnTo>
                    <a:pt x="2525" y="1432"/>
                  </a:lnTo>
                  <a:lnTo>
                    <a:pt x="2525" y="1434"/>
                  </a:lnTo>
                  <a:lnTo>
                    <a:pt x="2525" y="1441"/>
                  </a:lnTo>
                  <a:lnTo>
                    <a:pt x="2525" y="1446"/>
                  </a:lnTo>
                  <a:lnTo>
                    <a:pt x="2525" y="1449"/>
                  </a:lnTo>
                  <a:lnTo>
                    <a:pt x="2525" y="1451"/>
                  </a:lnTo>
                  <a:lnTo>
                    <a:pt x="2525" y="1453"/>
                  </a:lnTo>
                  <a:lnTo>
                    <a:pt x="2525" y="1456"/>
                  </a:lnTo>
                  <a:lnTo>
                    <a:pt x="2525" y="1458"/>
                  </a:lnTo>
                  <a:lnTo>
                    <a:pt x="2525" y="1460"/>
                  </a:lnTo>
                  <a:lnTo>
                    <a:pt x="2522" y="1460"/>
                  </a:lnTo>
                  <a:lnTo>
                    <a:pt x="2522" y="1463"/>
                  </a:lnTo>
                  <a:lnTo>
                    <a:pt x="2522" y="1465"/>
                  </a:lnTo>
                  <a:lnTo>
                    <a:pt x="2522" y="1467"/>
                  </a:lnTo>
                  <a:lnTo>
                    <a:pt x="2520" y="1467"/>
                  </a:lnTo>
                  <a:lnTo>
                    <a:pt x="2520" y="1470"/>
                  </a:lnTo>
                  <a:lnTo>
                    <a:pt x="2518" y="1472"/>
                  </a:lnTo>
                  <a:lnTo>
                    <a:pt x="2518" y="1475"/>
                  </a:lnTo>
                  <a:lnTo>
                    <a:pt x="2515" y="1475"/>
                  </a:lnTo>
                  <a:lnTo>
                    <a:pt x="2515" y="1477"/>
                  </a:lnTo>
                  <a:lnTo>
                    <a:pt x="2513" y="1477"/>
                  </a:lnTo>
                  <a:lnTo>
                    <a:pt x="2513" y="1477"/>
                  </a:lnTo>
                  <a:lnTo>
                    <a:pt x="2511" y="1477"/>
                  </a:lnTo>
                  <a:lnTo>
                    <a:pt x="2508" y="1479"/>
                  </a:lnTo>
                  <a:lnTo>
                    <a:pt x="2503" y="1484"/>
                  </a:lnTo>
                  <a:lnTo>
                    <a:pt x="2499" y="1486"/>
                  </a:lnTo>
                  <a:lnTo>
                    <a:pt x="2499" y="1489"/>
                  </a:lnTo>
                  <a:lnTo>
                    <a:pt x="2496" y="1489"/>
                  </a:lnTo>
                  <a:lnTo>
                    <a:pt x="2496" y="1491"/>
                  </a:lnTo>
                  <a:lnTo>
                    <a:pt x="2494" y="1491"/>
                  </a:lnTo>
                  <a:lnTo>
                    <a:pt x="2494" y="1493"/>
                  </a:lnTo>
                  <a:lnTo>
                    <a:pt x="2492" y="1493"/>
                  </a:lnTo>
                  <a:lnTo>
                    <a:pt x="2492" y="1496"/>
                  </a:lnTo>
                  <a:lnTo>
                    <a:pt x="2489" y="1498"/>
                  </a:lnTo>
                  <a:lnTo>
                    <a:pt x="2489" y="1500"/>
                  </a:lnTo>
                  <a:lnTo>
                    <a:pt x="2487" y="1500"/>
                  </a:lnTo>
                  <a:lnTo>
                    <a:pt x="2487" y="1503"/>
                  </a:lnTo>
                  <a:lnTo>
                    <a:pt x="2485" y="1505"/>
                  </a:lnTo>
                  <a:lnTo>
                    <a:pt x="2485" y="1508"/>
                  </a:lnTo>
                  <a:lnTo>
                    <a:pt x="2482" y="1508"/>
                  </a:lnTo>
                  <a:lnTo>
                    <a:pt x="2482" y="1510"/>
                  </a:lnTo>
                  <a:lnTo>
                    <a:pt x="2482" y="1512"/>
                  </a:lnTo>
                  <a:lnTo>
                    <a:pt x="2480" y="1515"/>
                  </a:lnTo>
                  <a:lnTo>
                    <a:pt x="2480" y="1517"/>
                  </a:lnTo>
                  <a:lnTo>
                    <a:pt x="2480" y="1519"/>
                  </a:lnTo>
                  <a:lnTo>
                    <a:pt x="2477" y="1522"/>
                  </a:lnTo>
                  <a:lnTo>
                    <a:pt x="2477" y="1524"/>
                  </a:lnTo>
                  <a:lnTo>
                    <a:pt x="2477" y="1526"/>
                  </a:lnTo>
                  <a:lnTo>
                    <a:pt x="2477" y="1529"/>
                  </a:lnTo>
                  <a:lnTo>
                    <a:pt x="2477" y="1531"/>
                  </a:lnTo>
                  <a:lnTo>
                    <a:pt x="2477" y="1534"/>
                  </a:lnTo>
                  <a:lnTo>
                    <a:pt x="2477" y="1534"/>
                  </a:lnTo>
                  <a:lnTo>
                    <a:pt x="2477" y="1536"/>
                  </a:lnTo>
                  <a:lnTo>
                    <a:pt x="2477" y="1538"/>
                  </a:lnTo>
                  <a:lnTo>
                    <a:pt x="2477" y="1541"/>
                  </a:lnTo>
                  <a:lnTo>
                    <a:pt x="2477" y="1543"/>
                  </a:lnTo>
                  <a:lnTo>
                    <a:pt x="2475" y="1543"/>
                  </a:lnTo>
                  <a:lnTo>
                    <a:pt x="2470" y="1538"/>
                  </a:lnTo>
                  <a:lnTo>
                    <a:pt x="2468" y="1536"/>
                  </a:lnTo>
                  <a:lnTo>
                    <a:pt x="2463" y="1536"/>
                  </a:lnTo>
                  <a:lnTo>
                    <a:pt x="2459" y="1534"/>
                  </a:lnTo>
                  <a:lnTo>
                    <a:pt x="2454" y="1534"/>
                  </a:lnTo>
                  <a:lnTo>
                    <a:pt x="2444" y="1529"/>
                  </a:lnTo>
                  <a:lnTo>
                    <a:pt x="2440" y="1526"/>
                  </a:lnTo>
                  <a:lnTo>
                    <a:pt x="2437" y="1526"/>
                  </a:lnTo>
                  <a:lnTo>
                    <a:pt x="2433" y="1524"/>
                  </a:lnTo>
                  <a:lnTo>
                    <a:pt x="2430" y="1524"/>
                  </a:lnTo>
                  <a:lnTo>
                    <a:pt x="2416" y="1517"/>
                  </a:lnTo>
                  <a:lnTo>
                    <a:pt x="2411" y="1515"/>
                  </a:lnTo>
                  <a:lnTo>
                    <a:pt x="2404" y="1512"/>
                  </a:lnTo>
                  <a:lnTo>
                    <a:pt x="2404" y="1510"/>
                  </a:lnTo>
                  <a:lnTo>
                    <a:pt x="2402" y="1510"/>
                  </a:lnTo>
                  <a:lnTo>
                    <a:pt x="2388" y="1505"/>
                  </a:lnTo>
                  <a:lnTo>
                    <a:pt x="2388" y="1503"/>
                  </a:lnTo>
                  <a:lnTo>
                    <a:pt x="2381" y="1500"/>
                  </a:lnTo>
                  <a:lnTo>
                    <a:pt x="2378" y="1500"/>
                  </a:lnTo>
                  <a:lnTo>
                    <a:pt x="2371" y="1496"/>
                  </a:lnTo>
                  <a:lnTo>
                    <a:pt x="2366" y="1496"/>
                  </a:lnTo>
                  <a:lnTo>
                    <a:pt x="2366" y="1493"/>
                  </a:lnTo>
                  <a:lnTo>
                    <a:pt x="2359" y="1491"/>
                  </a:lnTo>
                  <a:lnTo>
                    <a:pt x="2357" y="1491"/>
                  </a:lnTo>
                  <a:lnTo>
                    <a:pt x="2355" y="1489"/>
                  </a:lnTo>
                  <a:lnTo>
                    <a:pt x="2345" y="1484"/>
                  </a:lnTo>
                  <a:lnTo>
                    <a:pt x="2343" y="1484"/>
                  </a:lnTo>
                  <a:lnTo>
                    <a:pt x="2331" y="1479"/>
                  </a:lnTo>
                  <a:lnTo>
                    <a:pt x="2310" y="1472"/>
                  </a:lnTo>
                  <a:lnTo>
                    <a:pt x="2305" y="1470"/>
                  </a:lnTo>
                  <a:lnTo>
                    <a:pt x="2300" y="1467"/>
                  </a:lnTo>
                  <a:lnTo>
                    <a:pt x="2293" y="1465"/>
                  </a:lnTo>
                  <a:lnTo>
                    <a:pt x="2286" y="1463"/>
                  </a:lnTo>
                  <a:lnTo>
                    <a:pt x="2284" y="1460"/>
                  </a:lnTo>
                  <a:lnTo>
                    <a:pt x="2279" y="1458"/>
                  </a:lnTo>
                  <a:lnTo>
                    <a:pt x="2277" y="1458"/>
                  </a:lnTo>
                  <a:lnTo>
                    <a:pt x="2274" y="1456"/>
                  </a:lnTo>
                  <a:lnTo>
                    <a:pt x="2265" y="1453"/>
                  </a:lnTo>
                  <a:lnTo>
                    <a:pt x="2253" y="1449"/>
                  </a:lnTo>
                  <a:lnTo>
                    <a:pt x="2253" y="1446"/>
                  </a:lnTo>
                  <a:lnTo>
                    <a:pt x="2251" y="1446"/>
                  </a:lnTo>
                  <a:lnTo>
                    <a:pt x="2251" y="1449"/>
                  </a:lnTo>
                  <a:lnTo>
                    <a:pt x="2251" y="1491"/>
                  </a:lnTo>
                  <a:lnTo>
                    <a:pt x="2251" y="1493"/>
                  </a:lnTo>
                  <a:lnTo>
                    <a:pt x="2251" y="1498"/>
                  </a:lnTo>
                  <a:lnTo>
                    <a:pt x="2251" y="1500"/>
                  </a:lnTo>
                  <a:lnTo>
                    <a:pt x="2251" y="1503"/>
                  </a:lnTo>
                  <a:lnTo>
                    <a:pt x="2251" y="1508"/>
                  </a:lnTo>
                  <a:lnTo>
                    <a:pt x="2253" y="1526"/>
                  </a:lnTo>
                  <a:lnTo>
                    <a:pt x="2253" y="1529"/>
                  </a:lnTo>
                  <a:lnTo>
                    <a:pt x="2253" y="1534"/>
                  </a:lnTo>
                  <a:lnTo>
                    <a:pt x="2253" y="1536"/>
                  </a:lnTo>
                  <a:lnTo>
                    <a:pt x="2251" y="1545"/>
                  </a:lnTo>
                  <a:lnTo>
                    <a:pt x="2251" y="1555"/>
                  </a:lnTo>
                  <a:lnTo>
                    <a:pt x="2251" y="1557"/>
                  </a:lnTo>
                  <a:lnTo>
                    <a:pt x="2251" y="1560"/>
                  </a:lnTo>
                  <a:lnTo>
                    <a:pt x="2251" y="1562"/>
                  </a:lnTo>
                  <a:lnTo>
                    <a:pt x="2253" y="1581"/>
                  </a:lnTo>
                  <a:lnTo>
                    <a:pt x="2253" y="1583"/>
                  </a:lnTo>
                  <a:lnTo>
                    <a:pt x="2253" y="1586"/>
                  </a:lnTo>
                  <a:lnTo>
                    <a:pt x="2253" y="1590"/>
                  </a:lnTo>
                  <a:lnTo>
                    <a:pt x="2253" y="1597"/>
                  </a:lnTo>
                  <a:lnTo>
                    <a:pt x="2253" y="1616"/>
                  </a:lnTo>
                  <a:lnTo>
                    <a:pt x="2253" y="1619"/>
                  </a:lnTo>
                  <a:lnTo>
                    <a:pt x="2253" y="1623"/>
                  </a:lnTo>
                  <a:lnTo>
                    <a:pt x="2253" y="1626"/>
                  </a:lnTo>
                  <a:lnTo>
                    <a:pt x="2253" y="1635"/>
                  </a:lnTo>
                  <a:lnTo>
                    <a:pt x="2253" y="1645"/>
                  </a:lnTo>
                  <a:lnTo>
                    <a:pt x="2253" y="1647"/>
                  </a:lnTo>
                  <a:lnTo>
                    <a:pt x="2253" y="1647"/>
                  </a:lnTo>
                  <a:lnTo>
                    <a:pt x="2253" y="1652"/>
                  </a:lnTo>
                  <a:lnTo>
                    <a:pt x="2253" y="1664"/>
                  </a:lnTo>
                  <a:lnTo>
                    <a:pt x="2253" y="1666"/>
                  </a:lnTo>
                  <a:lnTo>
                    <a:pt x="2253" y="1668"/>
                  </a:lnTo>
                  <a:lnTo>
                    <a:pt x="2253" y="1673"/>
                  </a:lnTo>
                  <a:lnTo>
                    <a:pt x="2253" y="1682"/>
                  </a:lnTo>
                  <a:lnTo>
                    <a:pt x="2253" y="1685"/>
                  </a:lnTo>
                  <a:lnTo>
                    <a:pt x="2253" y="1689"/>
                  </a:lnTo>
                  <a:lnTo>
                    <a:pt x="2253" y="1692"/>
                  </a:lnTo>
                  <a:lnTo>
                    <a:pt x="2253" y="1699"/>
                  </a:lnTo>
                  <a:lnTo>
                    <a:pt x="2253" y="1704"/>
                  </a:lnTo>
                  <a:lnTo>
                    <a:pt x="2253" y="1704"/>
                  </a:lnTo>
                  <a:lnTo>
                    <a:pt x="2253" y="1706"/>
                  </a:lnTo>
                  <a:lnTo>
                    <a:pt x="2253" y="1708"/>
                  </a:lnTo>
                  <a:lnTo>
                    <a:pt x="2253" y="1711"/>
                  </a:lnTo>
                  <a:lnTo>
                    <a:pt x="2253" y="1725"/>
                  </a:lnTo>
                  <a:lnTo>
                    <a:pt x="2253" y="1727"/>
                  </a:lnTo>
                  <a:lnTo>
                    <a:pt x="2253" y="1730"/>
                  </a:lnTo>
                  <a:lnTo>
                    <a:pt x="2253" y="1732"/>
                  </a:lnTo>
                  <a:lnTo>
                    <a:pt x="2253" y="1739"/>
                  </a:lnTo>
                  <a:lnTo>
                    <a:pt x="2253" y="1741"/>
                  </a:lnTo>
                  <a:lnTo>
                    <a:pt x="2253" y="1753"/>
                  </a:lnTo>
                  <a:lnTo>
                    <a:pt x="2253" y="1763"/>
                  </a:lnTo>
                  <a:lnTo>
                    <a:pt x="2253" y="1772"/>
                  </a:lnTo>
                  <a:lnTo>
                    <a:pt x="2253" y="1784"/>
                  </a:lnTo>
                  <a:lnTo>
                    <a:pt x="2253" y="1796"/>
                  </a:lnTo>
                  <a:lnTo>
                    <a:pt x="2253" y="1803"/>
                  </a:lnTo>
                  <a:lnTo>
                    <a:pt x="2253" y="1812"/>
                  </a:lnTo>
                  <a:lnTo>
                    <a:pt x="2253" y="1819"/>
                  </a:lnTo>
                  <a:lnTo>
                    <a:pt x="2253" y="1822"/>
                  </a:lnTo>
                  <a:lnTo>
                    <a:pt x="2253" y="1827"/>
                  </a:lnTo>
                  <a:lnTo>
                    <a:pt x="2253" y="1829"/>
                  </a:lnTo>
                  <a:lnTo>
                    <a:pt x="2253" y="1845"/>
                  </a:lnTo>
                  <a:lnTo>
                    <a:pt x="2253" y="1857"/>
                  </a:lnTo>
                  <a:lnTo>
                    <a:pt x="2253" y="1867"/>
                  </a:lnTo>
                  <a:lnTo>
                    <a:pt x="2253" y="1876"/>
                  </a:lnTo>
                  <a:lnTo>
                    <a:pt x="2253" y="1886"/>
                  </a:lnTo>
                  <a:lnTo>
                    <a:pt x="2253" y="1890"/>
                  </a:lnTo>
                  <a:lnTo>
                    <a:pt x="2253" y="1893"/>
                  </a:lnTo>
                  <a:lnTo>
                    <a:pt x="2253" y="1895"/>
                  </a:lnTo>
                  <a:lnTo>
                    <a:pt x="2253" y="1897"/>
                  </a:lnTo>
                  <a:lnTo>
                    <a:pt x="2253" y="1904"/>
                  </a:lnTo>
                  <a:lnTo>
                    <a:pt x="2253" y="1919"/>
                  </a:lnTo>
                  <a:lnTo>
                    <a:pt x="2253" y="1921"/>
                  </a:lnTo>
                  <a:lnTo>
                    <a:pt x="2253" y="1923"/>
                  </a:lnTo>
                  <a:lnTo>
                    <a:pt x="2253" y="1926"/>
                  </a:lnTo>
                  <a:lnTo>
                    <a:pt x="2253" y="1930"/>
                  </a:lnTo>
                  <a:lnTo>
                    <a:pt x="2253" y="1940"/>
                  </a:lnTo>
                  <a:lnTo>
                    <a:pt x="2253" y="1949"/>
                  </a:lnTo>
                  <a:lnTo>
                    <a:pt x="2253" y="1959"/>
                  </a:lnTo>
                  <a:lnTo>
                    <a:pt x="2253" y="1964"/>
                  </a:lnTo>
                  <a:lnTo>
                    <a:pt x="2253" y="1971"/>
                  </a:lnTo>
                  <a:lnTo>
                    <a:pt x="2253" y="1975"/>
                  </a:lnTo>
                  <a:lnTo>
                    <a:pt x="2253" y="1978"/>
                  </a:lnTo>
                  <a:lnTo>
                    <a:pt x="2251" y="1978"/>
                  </a:lnTo>
                  <a:lnTo>
                    <a:pt x="2246" y="1978"/>
                  </a:lnTo>
                  <a:lnTo>
                    <a:pt x="2244" y="1978"/>
                  </a:lnTo>
                  <a:lnTo>
                    <a:pt x="2244" y="1978"/>
                  </a:lnTo>
                  <a:lnTo>
                    <a:pt x="2239" y="1978"/>
                  </a:lnTo>
                  <a:lnTo>
                    <a:pt x="2237" y="1978"/>
                  </a:lnTo>
                  <a:lnTo>
                    <a:pt x="2232" y="1978"/>
                  </a:lnTo>
                  <a:lnTo>
                    <a:pt x="2227" y="1978"/>
                  </a:lnTo>
                  <a:lnTo>
                    <a:pt x="2225" y="1978"/>
                  </a:lnTo>
                  <a:lnTo>
                    <a:pt x="2218" y="1978"/>
                  </a:lnTo>
                  <a:lnTo>
                    <a:pt x="2211" y="1978"/>
                  </a:lnTo>
                  <a:lnTo>
                    <a:pt x="2208" y="1978"/>
                  </a:lnTo>
                  <a:lnTo>
                    <a:pt x="2203" y="1978"/>
                  </a:lnTo>
                  <a:lnTo>
                    <a:pt x="2194" y="1978"/>
                  </a:lnTo>
                  <a:lnTo>
                    <a:pt x="2192" y="1978"/>
                  </a:lnTo>
                  <a:lnTo>
                    <a:pt x="2189" y="1978"/>
                  </a:lnTo>
                  <a:lnTo>
                    <a:pt x="2182" y="1978"/>
                  </a:lnTo>
                  <a:lnTo>
                    <a:pt x="2175" y="1978"/>
                  </a:lnTo>
                  <a:lnTo>
                    <a:pt x="2173" y="1978"/>
                  </a:lnTo>
                  <a:lnTo>
                    <a:pt x="2166" y="1978"/>
                  </a:lnTo>
                  <a:lnTo>
                    <a:pt x="2163" y="1978"/>
                  </a:lnTo>
                  <a:lnTo>
                    <a:pt x="2144" y="1978"/>
                  </a:lnTo>
                  <a:lnTo>
                    <a:pt x="2135" y="1978"/>
                  </a:lnTo>
                  <a:lnTo>
                    <a:pt x="2130" y="1978"/>
                  </a:lnTo>
                  <a:lnTo>
                    <a:pt x="2128" y="1978"/>
                  </a:lnTo>
                  <a:lnTo>
                    <a:pt x="2126" y="1978"/>
                  </a:lnTo>
                  <a:lnTo>
                    <a:pt x="2118" y="1978"/>
                  </a:lnTo>
                  <a:lnTo>
                    <a:pt x="2114" y="1978"/>
                  </a:lnTo>
                  <a:lnTo>
                    <a:pt x="2107" y="1978"/>
                  </a:lnTo>
                  <a:lnTo>
                    <a:pt x="2104" y="1978"/>
                  </a:lnTo>
                  <a:lnTo>
                    <a:pt x="2102" y="1978"/>
                  </a:lnTo>
                  <a:lnTo>
                    <a:pt x="2095" y="1978"/>
                  </a:lnTo>
                  <a:lnTo>
                    <a:pt x="2083" y="1980"/>
                  </a:lnTo>
                  <a:lnTo>
                    <a:pt x="2074" y="1978"/>
                  </a:lnTo>
                  <a:lnTo>
                    <a:pt x="2059" y="1978"/>
                  </a:lnTo>
                  <a:lnTo>
                    <a:pt x="2029" y="1980"/>
                  </a:lnTo>
                  <a:lnTo>
                    <a:pt x="2029" y="1982"/>
                  </a:lnTo>
                  <a:lnTo>
                    <a:pt x="2029" y="1987"/>
                  </a:lnTo>
                  <a:lnTo>
                    <a:pt x="2029" y="1992"/>
                  </a:lnTo>
                  <a:lnTo>
                    <a:pt x="2029" y="1997"/>
                  </a:lnTo>
                  <a:lnTo>
                    <a:pt x="2029" y="2001"/>
                  </a:lnTo>
                  <a:lnTo>
                    <a:pt x="2029" y="2006"/>
                  </a:lnTo>
                  <a:lnTo>
                    <a:pt x="2029" y="2013"/>
                  </a:lnTo>
                  <a:lnTo>
                    <a:pt x="2029" y="2020"/>
                  </a:lnTo>
                  <a:lnTo>
                    <a:pt x="2029" y="2030"/>
                  </a:lnTo>
                  <a:lnTo>
                    <a:pt x="2029" y="2037"/>
                  </a:lnTo>
                  <a:lnTo>
                    <a:pt x="2029" y="2041"/>
                  </a:lnTo>
                  <a:lnTo>
                    <a:pt x="2029" y="2056"/>
                  </a:lnTo>
                  <a:lnTo>
                    <a:pt x="2029" y="2063"/>
                  </a:lnTo>
                  <a:lnTo>
                    <a:pt x="2029" y="2098"/>
                  </a:lnTo>
                  <a:lnTo>
                    <a:pt x="2029" y="2136"/>
                  </a:lnTo>
                  <a:lnTo>
                    <a:pt x="2029" y="2167"/>
                  </a:lnTo>
                  <a:lnTo>
                    <a:pt x="2029" y="2176"/>
                  </a:lnTo>
                  <a:lnTo>
                    <a:pt x="2029" y="2204"/>
                  </a:lnTo>
                  <a:lnTo>
                    <a:pt x="2029" y="2226"/>
                  </a:lnTo>
                  <a:lnTo>
                    <a:pt x="2029" y="2238"/>
                  </a:lnTo>
                  <a:lnTo>
                    <a:pt x="2029" y="2249"/>
                  </a:lnTo>
                  <a:lnTo>
                    <a:pt x="2029" y="2252"/>
                  </a:lnTo>
                  <a:lnTo>
                    <a:pt x="2029" y="2261"/>
                  </a:lnTo>
                  <a:lnTo>
                    <a:pt x="2029" y="2271"/>
                  </a:lnTo>
                  <a:lnTo>
                    <a:pt x="2029" y="2273"/>
                  </a:lnTo>
                  <a:lnTo>
                    <a:pt x="2029" y="2275"/>
                  </a:lnTo>
                  <a:lnTo>
                    <a:pt x="2029" y="2278"/>
                  </a:lnTo>
                  <a:lnTo>
                    <a:pt x="2026" y="2280"/>
                  </a:lnTo>
                  <a:lnTo>
                    <a:pt x="2026" y="2282"/>
                  </a:lnTo>
                  <a:lnTo>
                    <a:pt x="2026" y="2285"/>
                  </a:lnTo>
                  <a:lnTo>
                    <a:pt x="2024" y="2285"/>
                  </a:lnTo>
                  <a:lnTo>
                    <a:pt x="2024" y="2287"/>
                  </a:lnTo>
                  <a:lnTo>
                    <a:pt x="2022" y="2290"/>
                  </a:lnTo>
                  <a:lnTo>
                    <a:pt x="2017" y="2297"/>
                  </a:lnTo>
                  <a:lnTo>
                    <a:pt x="2015" y="2304"/>
                  </a:lnTo>
                  <a:lnTo>
                    <a:pt x="2012" y="2308"/>
                  </a:lnTo>
                  <a:lnTo>
                    <a:pt x="2010" y="2308"/>
                  </a:lnTo>
                  <a:lnTo>
                    <a:pt x="2010" y="2311"/>
                  </a:lnTo>
                  <a:lnTo>
                    <a:pt x="2007" y="2311"/>
                  </a:lnTo>
                  <a:lnTo>
                    <a:pt x="2007" y="2313"/>
                  </a:lnTo>
                  <a:lnTo>
                    <a:pt x="2005" y="2316"/>
                  </a:lnTo>
                  <a:lnTo>
                    <a:pt x="2005" y="2318"/>
                  </a:lnTo>
                  <a:lnTo>
                    <a:pt x="2003" y="2318"/>
                  </a:lnTo>
                  <a:lnTo>
                    <a:pt x="2003" y="2320"/>
                  </a:lnTo>
                  <a:lnTo>
                    <a:pt x="2003" y="2323"/>
                  </a:lnTo>
                  <a:lnTo>
                    <a:pt x="2000" y="2323"/>
                  </a:lnTo>
                  <a:lnTo>
                    <a:pt x="2000" y="2325"/>
                  </a:lnTo>
                  <a:lnTo>
                    <a:pt x="2000" y="2325"/>
                  </a:lnTo>
                  <a:lnTo>
                    <a:pt x="2000" y="2327"/>
                  </a:lnTo>
                  <a:lnTo>
                    <a:pt x="1998" y="2330"/>
                  </a:lnTo>
                  <a:lnTo>
                    <a:pt x="1998" y="2332"/>
                  </a:lnTo>
                  <a:lnTo>
                    <a:pt x="1998" y="2334"/>
                  </a:lnTo>
                  <a:lnTo>
                    <a:pt x="1993" y="2334"/>
                  </a:lnTo>
                  <a:lnTo>
                    <a:pt x="1989" y="2334"/>
                  </a:lnTo>
                  <a:lnTo>
                    <a:pt x="1984" y="2334"/>
                  </a:lnTo>
                  <a:lnTo>
                    <a:pt x="1979" y="2334"/>
                  </a:lnTo>
                  <a:lnTo>
                    <a:pt x="1977" y="2337"/>
                  </a:lnTo>
                  <a:lnTo>
                    <a:pt x="1974" y="2337"/>
                  </a:lnTo>
                  <a:lnTo>
                    <a:pt x="1972" y="2337"/>
                  </a:lnTo>
                  <a:lnTo>
                    <a:pt x="1967" y="2337"/>
                  </a:lnTo>
                  <a:lnTo>
                    <a:pt x="1963" y="2337"/>
                  </a:lnTo>
                  <a:lnTo>
                    <a:pt x="1960" y="2337"/>
                  </a:lnTo>
                  <a:lnTo>
                    <a:pt x="1953" y="2339"/>
                  </a:lnTo>
                  <a:lnTo>
                    <a:pt x="1948" y="2339"/>
                  </a:lnTo>
                  <a:lnTo>
                    <a:pt x="1946" y="2339"/>
                  </a:lnTo>
                  <a:lnTo>
                    <a:pt x="1939" y="2339"/>
                  </a:lnTo>
                  <a:lnTo>
                    <a:pt x="1934" y="2339"/>
                  </a:lnTo>
                  <a:lnTo>
                    <a:pt x="1932" y="2339"/>
                  </a:lnTo>
                  <a:lnTo>
                    <a:pt x="1929" y="2339"/>
                  </a:lnTo>
                  <a:lnTo>
                    <a:pt x="1918" y="2339"/>
                  </a:lnTo>
                  <a:lnTo>
                    <a:pt x="1908" y="2339"/>
                  </a:lnTo>
                  <a:lnTo>
                    <a:pt x="1901" y="2339"/>
                  </a:lnTo>
                  <a:lnTo>
                    <a:pt x="1894" y="2339"/>
                  </a:lnTo>
                  <a:lnTo>
                    <a:pt x="1889" y="2339"/>
                  </a:lnTo>
                  <a:lnTo>
                    <a:pt x="1875" y="2339"/>
                  </a:lnTo>
                  <a:lnTo>
                    <a:pt x="1873" y="2339"/>
                  </a:lnTo>
                  <a:lnTo>
                    <a:pt x="1870" y="2339"/>
                  </a:lnTo>
                  <a:lnTo>
                    <a:pt x="1861" y="2339"/>
                  </a:lnTo>
                  <a:lnTo>
                    <a:pt x="1847" y="2337"/>
                  </a:lnTo>
                  <a:lnTo>
                    <a:pt x="1840" y="2337"/>
                  </a:lnTo>
                  <a:lnTo>
                    <a:pt x="1837" y="2337"/>
                  </a:lnTo>
                  <a:lnTo>
                    <a:pt x="1833" y="2337"/>
                  </a:lnTo>
                  <a:lnTo>
                    <a:pt x="1828" y="2337"/>
                  </a:lnTo>
                  <a:lnTo>
                    <a:pt x="1826" y="2337"/>
                  </a:lnTo>
                  <a:lnTo>
                    <a:pt x="1823" y="2337"/>
                  </a:lnTo>
                  <a:lnTo>
                    <a:pt x="1821" y="2337"/>
                  </a:lnTo>
                  <a:lnTo>
                    <a:pt x="1816" y="2337"/>
                  </a:lnTo>
                  <a:lnTo>
                    <a:pt x="1814" y="2337"/>
                  </a:lnTo>
                  <a:lnTo>
                    <a:pt x="1809" y="2337"/>
                  </a:lnTo>
                  <a:lnTo>
                    <a:pt x="1807" y="2337"/>
                  </a:lnTo>
                  <a:lnTo>
                    <a:pt x="1802" y="2339"/>
                  </a:lnTo>
                  <a:lnTo>
                    <a:pt x="1800" y="2339"/>
                  </a:lnTo>
                  <a:lnTo>
                    <a:pt x="1795" y="2339"/>
                  </a:lnTo>
                  <a:lnTo>
                    <a:pt x="1790" y="2339"/>
                  </a:lnTo>
                  <a:lnTo>
                    <a:pt x="1788" y="2339"/>
                  </a:lnTo>
                  <a:lnTo>
                    <a:pt x="1783" y="2339"/>
                  </a:lnTo>
                  <a:lnTo>
                    <a:pt x="1781" y="2339"/>
                  </a:lnTo>
                  <a:lnTo>
                    <a:pt x="1778" y="2339"/>
                  </a:lnTo>
                  <a:lnTo>
                    <a:pt x="1776" y="2342"/>
                  </a:lnTo>
                  <a:lnTo>
                    <a:pt x="1769" y="2342"/>
                  </a:lnTo>
                  <a:lnTo>
                    <a:pt x="1762" y="2342"/>
                  </a:lnTo>
                  <a:lnTo>
                    <a:pt x="1755" y="2342"/>
                  </a:lnTo>
                  <a:lnTo>
                    <a:pt x="1748" y="2342"/>
                  </a:lnTo>
                  <a:lnTo>
                    <a:pt x="1743" y="2342"/>
                  </a:lnTo>
                  <a:lnTo>
                    <a:pt x="1741" y="2342"/>
                  </a:lnTo>
                  <a:lnTo>
                    <a:pt x="1736" y="2342"/>
                  </a:lnTo>
                  <a:lnTo>
                    <a:pt x="1731" y="2342"/>
                  </a:lnTo>
                  <a:lnTo>
                    <a:pt x="1726" y="2342"/>
                  </a:lnTo>
                  <a:lnTo>
                    <a:pt x="1719" y="2342"/>
                  </a:lnTo>
                  <a:lnTo>
                    <a:pt x="1715" y="2342"/>
                  </a:lnTo>
                  <a:lnTo>
                    <a:pt x="1712" y="2342"/>
                  </a:lnTo>
                  <a:lnTo>
                    <a:pt x="1705" y="2342"/>
                  </a:lnTo>
                  <a:lnTo>
                    <a:pt x="1698" y="2342"/>
                  </a:lnTo>
                  <a:lnTo>
                    <a:pt x="1691" y="2342"/>
                  </a:lnTo>
                  <a:lnTo>
                    <a:pt x="1689" y="2342"/>
                  </a:lnTo>
                  <a:lnTo>
                    <a:pt x="1684" y="2342"/>
                  </a:lnTo>
                  <a:lnTo>
                    <a:pt x="1681" y="2342"/>
                  </a:lnTo>
                  <a:lnTo>
                    <a:pt x="1679" y="2342"/>
                  </a:lnTo>
                  <a:lnTo>
                    <a:pt x="1677" y="2342"/>
                  </a:lnTo>
                  <a:lnTo>
                    <a:pt x="1677" y="2342"/>
                  </a:lnTo>
                  <a:lnTo>
                    <a:pt x="1674" y="2342"/>
                  </a:lnTo>
                  <a:lnTo>
                    <a:pt x="1670" y="2342"/>
                  </a:lnTo>
                  <a:lnTo>
                    <a:pt x="1667" y="2342"/>
                  </a:lnTo>
                  <a:lnTo>
                    <a:pt x="1663" y="2342"/>
                  </a:lnTo>
                  <a:lnTo>
                    <a:pt x="1660" y="2342"/>
                  </a:lnTo>
                  <a:lnTo>
                    <a:pt x="1655" y="2342"/>
                  </a:lnTo>
                  <a:lnTo>
                    <a:pt x="1651" y="2342"/>
                  </a:lnTo>
                  <a:lnTo>
                    <a:pt x="1648" y="2342"/>
                  </a:lnTo>
                  <a:lnTo>
                    <a:pt x="1644" y="2342"/>
                  </a:lnTo>
                  <a:lnTo>
                    <a:pt x="1641" y="2342"/>
                  </a:lnTo>
                  <a:lnTo>
                    <a:pt x="1637" y="2342"/>
                  </a:lnTo>
                  <a:lnTo>
                    <a:pt x="1634" y="2342"/>
                  </a:lnTo>
                  <a:lnTo>
                    <a:pt x="1632" y="2342"/>
                  </a:lnTo>
                  <a:lnTo>
                    <a:pt x="1629" y="2342"/>
                  </a:lnTo>
                  <a:lnTo>
                    <a:pt x="1627" y="2342"/>
                  </a:lnTo>
                  <a:lnTo>
                    <a:pt x="1622" y="2342"/>
                  </a:lnTo>
                  <a:lnTo>
                    <a:pt x="1615" y="2342"/>
                  </a:lnTo>
                  <a:lnTo>
                    <a:pt x="1606" y="2342"/>
                  </a:lnTo>
                  <a:lnTo>
                    <a:pt x="1601" y="2342"/>
                  </a:lnTo>
                  <a:lnTo>
                    <a:pt x="1596" y="2342"/>
                  </a:lnTo>
                  <a:lnTo>
                    <a:pt x="1585" y="2342"/>
                  </a:lnTo>
                  <a:lnTo>
                    <a:pt x="1575" y="2342"/>
                  </a:lnTo>
                  <a:lnTo>
                    <a:pt x="1566" y="2342"/>
                  </a:lnTo>
                  <a:lnTo>
                    <a:pt x="1563" y="2342"/>
                  </a:lnTo>
                  <a:lnTo>
                    <a:pt x="1556" y="2342"/>
                  </a:lnTo>
                  <a:lnTo>
                    <a:pt x="1547" y="2342"/>
                  </a:lnTo>
                  <a:lnTo>
                    <a:pt x="1537" y="2342"/>
                  </a:lnTo>
                  <a:lnTo>
                    <a:pt x="1535" y="2342"/>
                  </a:lnTo>
                  <a:lnTo>
                    <a:pt x="1533" y="2342"/>
                  </a:lnTo>
                  <a:lnTo>
                    <a:pt x="1528" y="2342"/>
                  </a:lnTo>
                  <a:lnTo>
                    <a:pt x="1518" y="2342"/>
                  </a:lnTo>
                  <a:lnTo>
                    <a:pt x="1507" y="2342"/>
                  </a:lnTo>
                  <a:lnTo>
                    <a:pt x="1497" y="2342"/>
                  </a:lnTo>
                  <a:lnTo>
                    <a:pt x="1490" y="2342"/>
                  </a:lnTo>
                  <a:lnTo>
                    <a:pt x="1488" y="2342"/>
                  </a:lnTo>
                  <a:lnTo>
                    <a:pt x="1481" y="2342"/>
                  </a:lnTo>
                  <a:lnTo>
                    <a:pt x="1459" y="2342"/>
                  </a:lnTo>
                  <a:lnTo>
                    <a:pt x="1452" y="2342"/>
                  </a:lnTo>
                  <a:lnTo>
                    <a:pt x="1450" y="2342"/>
                  </a:lnTo>
                  <a:lnTo>
                    <a:pt x="1445" y="2342"/>
                  </a:lnTo>
                  <a:lnTo>
                    <a:pt x="1443" y="2342"/>
                  </a:lnTo>
                  <a:lnTo>
                    <a:pt x="1431" y="2342"/>
                  </a:lnTo>
                  <a:lnTo>
                    <a:pt x="1422" y="2342"/>
                  </a:lnTo>
                  <a:lnTo>
                    <a:pt x="1410" y="2344"/>
                  </a:lnTo>
                  <a:lnTo>
                    <a:pt x="1407" y="2344"/>
                  </a:lnTo>
                  <a:lnTo>
                    <a:pt x="1400" y="2344"/>
                  </a:lnTo>
                  <a:lnTo>
                    <a:pt x="1398" y="2344"/>
                  </a:lnTo>
                  <a:lnTo>
                    <a:pt x="1396" y="2344"/>
                  </a:lnTo>
                  <a:lnTo>
                    <a:pt x="1391" y="2344"/>
                  </a:lnTo>
                  <a:lnTo>
                    <a:pt x="1386" y="2344"/>
                  </a:lnTo>
                  <a:lnTo>
                    <a:pt x="1384" y="2344"/>
                  </a:lnTo>
                  <a:lnTo>
                    <a:pt x="1379" y="2344"/>
                  </a:lnTo>
                  <a:lnTo>
                    <a:pt x="1374" y="2344"/>
                  </a:lnTo>
                  <a:lnTo>
                    <a:pt x="1372" y="2344"/>
                  </a:lnTo>
                  <a:lnTo>
                    <a:pt x="1365" y="2344"/>
                  </a:lnTo>
                  <a:lnTo>
                    <a:pt x="1360" y="2344"/>
                  </a:lnTo>
                  <a:lnTo>
                    <a:pt x="1355" y="2344"/>
                  </a:lnTo>
                  <a:lnTo>
                    <a:pt x="1351" y="2344"/>
                  </a:lnTo>
                  <a:lnTo>
                    <a:pt x="1344" y="2344"/>
                  </a:lnTo>
                  <a:lnTo>
                    <a:pt x="1337" y="2344"/>
                  </a:lnTo>
                  <a:lnTo>
                    <a:pt x="1337" y="2344"/>
                  </a:lnTo>
                  <a:lnTo>
                    <a:pt x="1332" y="2344"/>
                  </a:lnTo>
                  <a:lnTo>
                    <a:pt x="1325" y="2344"/>
                  </a:lnTo>
                  <a:lnTo>
                    <a:pt x="1320" y="2344"/>
                  </a:lnTo>
                  <a:lnTo>
                    <a:pt x="1315" y="2346"/>
                  </a:lnTo>
                  <a:lnTo>
                    <a:pt x="1311" y="2346"/>
                  </a:lnTo>
                  <a:lnTo>
                    <a:pt x="1308" y="2346"/>
                  </a:lnTo>
                  <a:lnTo>
                    <a:pt x="1304" y="2346"/>
                  </a:lnTo>
                  <a:lnTo>
                    <a:pt x="1299" y="2346"/>
                  </a:lnTo>
                  <a:lnTo>
                    <a:pt x="1294" y="2346"/>
                  </a:lnTo>
                  <a:lnTo>
                    <a:pt x="1289" y="2349"/>
                  </a:lnTo>
                  <a:lnTo>
                    <a:pt x="1287" y="2349"/>
                  </a:lnTo>
                  <a:lnTo>
                    <a:pt x="1285" y="2349"/>
                  </a:lnTo>
                  <a:lnTo>
                    <a:pt x="1282" y="2349"/>
                  </a:lnTo>
                  <a:lnTo>
                    <a:pt x="1280" y="2349"/>
                  </a:lnTo>
                  <a:lnTo>
                    <a:pt x="1278" y="2349"/>
                  </a:lnTo>
                  <a:lnTo>
                    <a:pt x="1270" y="2349"/>
                  </a:lnTo>
                  <a:lnTo>
                    <a:pt x="1268" y="2349"/>
                  </a:lnTo>
                  <a:lnTo>
                    <a:pt x="1261" y="2351"/>
                  </a:lnTo>
                  <a:lnTo>
                    <a:pt x="1263" y="2346"/>
                  </a:lnTo>
                  <a:lnTo>
                    <a:pt x="1263" y="2339"/>
                  </a:lnTo>
                  <a:lnTo>
                    <a:pt x="1266" y="2334"/>
                  </a:lnTo>
                  <a:lnTo>
                    <a:pt x="1266" y="2332"/>
                  </a:lnTo>
                  <a:lnTo>
                    <a:pt x="1268" y="2327"/>
                  </a:lnTo>
                  <a:lnTo>
                    <a:pt x="1268" y="2325"/>
                  </a:lnTo>
                  <a:lnTo>
                    <a:pt x="1268" y="2325"/>
                  </a:lnTo>
                  <a:lnTo>
                    <a:pt x="1270" y="2320"/>
                  </a:lnTo>
                  <a:lnTo>
                    <a:pt x="1270" y="2318"/>
                  </a:lnTo>
                  <a:lnTo>
                    <a:pt x="1273" y="2311"/>
                  </a:lnTo>
                  <a:lnTo>
                    <a:pt x="1275" y="2306"/>
                  </a:lnTo>
                  <a:lnTo>
                    <a:pt x="1275" y="2301"/>
                  </a:lnTo>
                  <a:lnTo>
                    <a:pt x="1278" y="2294"/>
                  </a:lnTo>
                  <a:lnTo>
                    <a:pt x="1280" y="2287"/>
                  </a:lnTo>
                  <a:lnTo>
                    <a:pt x="1280" y="2282"/>
                  </a:lnTo>
                  <a:lnTo>
                    <a:pt x="1280" y="2280"/>
                  </a:lnTo>
                  <a:lnTo>
                    <a:pt x="1280" y="2275"/>
                  </a:lnTo>
                  <a:lnTo>
                    <a:pt x="1282" y="2268"/>
                  </a:lnTo>
                  <a:lnTo>
                    <a:pt x="1282" y="2266"/>
                  </a:lnTo>
                  <a:lnTo>
                    <a:pt x="1282" y="2261"/>
                  </a:lnTo>
                  <a:lnTo>
                    <a:pt x="1285" y="2256"/>
                  </a:lnTo>
                  <a:lnTo>
                    <a:pt x="1287" y="2252"/>
                  </a:lnTo>
                  <a:lnTo>
                    <a:pt x="1287" y="2247"/>
                  </a:lnTo>
                  <a:lnTo>
                    <a:pt x="1289" y="2240"/>
                  </a:lnTo>
                  <a:lnTo>
                    <a:pt x="1292" y="2233"/>
                  </a:lnTo>
                  <a:lnTo>
                    <a:pt x="1292" y="2228"/>
                  </a:lnTo>
                  <a:lnTo>
                    <a:pt x="1292" y="2226"/>
                  </a:lnTo>
                  <a:lnTo>
                    <a:pt x="1294" y="2221"/>
                  </a:lnTo>
                  <a:lnTo>
                    <a:pt x="1294" y="2216"/>
                  </a:lnTo>
                  <a:lnTo>
                    <a:pt x="1296" y="2212"/>
                  </a:lnTo>
                  <a:lnTo>
                    <a:pt x="1299" y="2207"/>
                  </a:lnTo>
                  <a:lnTo>
                    <a:pt x="1299" y="2200"/>
                  </a:lnTo>
                  <a:lnTo>
                    <a:pt x="1301" y="2195"/>
                  </a:lnTo>
                  <a:lnTo>
                    <a:pt x="1301" y="2193"/>
                  </a:lnTo>
                  <a:lnTo>
                    <a:pt x="1301" y="2190"/>
                  </a:lnTo>
                  <a:lnTo>
                    <a:pt x="1301" y="2188"/>
                  </a:lnTo>
                  <a:lnTo>
                    <a:pt x="1304" y="2183"/>
                  </a:lnTo>
                  <a:lnTo>
                    <a:pt x="1304" y="2179"/>
                  </a:lnTo>
                  <a:lnTo>
                    <a:pt x="1304" y="2171"/>
                  </a:lnTo>
                  <a:lnTo>
                    <a:pt x="1306" y="2167"/>
                  </a:lnTo>
                  <a:lnTo>
                    <a:pt x="1306" y="2164"/>
                  </a:lnTo>
                  <a:lnTo>
                    <a:pt x="1306" y="2162"/>
                  </a:lnTo>
                  <a:lnTo>
                    <a:pt x="1306" y="2157"/>
                  </a:lnTo>
                  <a:lnTo>
                    <a:pt x="1306" y="2153"/>
                  </a:lnTo>
                  <a:lnTo>
                    <a:pt x="1308" y="2150"/>
                  </a:lnTo>
                  <a:lnTo>
                    <a:pt x="1308" y="2143"/>
                  </a:lnTo>
                  <a:lnTo>
                    <a:pt x="1308" y="2138"/>
                  </a:lnTo>
                  <a:lnTo>
                    <a:pt x="1308" y="2134"/>
                  </a:lnTo>
                  <a:lnTo>
                    <a:pt x="1308" y="2131"/>
                  </a:lnTo>
                  <a:lnTo>
                    <a:pt x="1308" y="2129"/>
                  </a:lnTo>
                  <a:lnTo>
                    <a:pt x="1308" y="2127"/>
                  </a:lnTo>
                  <a:lnTo>
                    <a:pt x="1308" y="2124"/>
                  </a:lnTo>
                  <a:lnTo>
                    <a:pt x="1308" y="2119"/>
                  </a:lnTo>
                  <a:lnTo>
                    <a:pt x="1308" y="2115"/>
                  </a:lnTo>
                  <a:lnTo>
                    <a:pt x="1308" y="2110"/>
                  </a:lnTo>
                  <a:lnTo>
                    <a:pt x="1308" y="2105"/>
                  </a:lnTo>
                  <a:lnTo>
                    <a:pt x="1308" y="2098"/>
                  </a:lnTo>
                  <a:lnTo>
                    <a:pt x="1308" y="2098"/>
                  </a:lnTo>
                  <a:lnTo>
                    <a:pt x="1308" y="2096"/>
                  </a:lnTo>
                  <a:lnTo>
                    <a:pt x="1308" y="2093"/>
                  </a:lnTo>
                  <a:lnTo>
                    <a:pt x="1308" y="2089"/>
                  </a:lnTo>
                  <a:lnTo>
                    <a:pt x="1308" y="2084"/>
                  </a:lnTo>
                  <a:lnTo>
                    <a:pt x="1308" y="2082"/>
                  </a:lnTo>
                  <a:lnTo>
                    <a:pt x="1308" y="2079"/>
                  </a:lnTo>
                  <a:lnTo>
                    <a:pt x="1308" y="2077"/>
                  </a:lnTo>
                  <a:lnTo>
                    <a:pt x="1308" y="2075"/>
                  </a:lnTo>
                  <a:lnTo>
                    <a:pt x="1308" y="2072"/>
                  </a:lnTo>
                  <a:lnTo>
                    <a:pt x="1308" y="2070"/>
                  </a:lnTo>
                  <a:lnTo>
                    <a:pt x="1308" y="2065"/>
                  </a:lnTo>
                  <a:lnTo>
                    <a:pt x="1308" y="2060"/>
                  </a:lnTo>
                  <a:lnTo>
                    <a:pt x="1308" y="2053"/>
                  </a:lnTo>
                  <a:lnTo>
                    <a:pt x="1308" y="2051"/>
                  </a:lnTo>
                  <a:lnTo>
                    <a:pt x="1308" y="2044"/>
                  </a:lnTo>
                  <a:lnTo>
                    <a:pt x="1308" y="2041"/>
                  </a:lnTo>
                  <a:lnTo>
                    <a:pt x="1308" y="2039"/>
                  </a:lnTo>
                  <a:lnTo>
                    <a:pt x="1308" y="2034"/>
                  </a:lnTo>
                  <a:lnTo>
                    <a:pt x="1308" y="2030"/>
                  </a:lnTo>
                  <a:lnTo>
                    <a:pt x="1308" y="2025"/>
                  </a:lnTo>
                  <a:lnTo>
                    <a:pt x="1308" y="2020"/>
                  </a:lnTo>
                  <a:lnTo>
                    <a:pt x="1308" y="2013"/>
                  </a:lnTo>
                  <a:lnTo>
                    <a:pt x="1308" y="2008"/>
                  </a:lnTo>
                  <a:lnTo>
                    <a:pt x="1308" y="2006"/>
                  </a:lnTo>
                  <a:lnTo>
                    <a:pt x="1308" y="2001"/>
                  </a:lnTo>
                  <a:lnTo>
                    <a:pt x="1308" y="1997"/>
                  </a:lnTo>
                  <a:lnTo>
                    <a:pt x="1308" y="1992"/>
                  </a:lnTo>
                  <a:lnTo>
                    <a:pt x="1308" y="1990"/>
                  </a:lnTo>
                  <a:lnTo>
                    <a:pt x="1308" y="1987"/>
                  </a:lnTo>
                  <a:lnTo>
                    <a:pt x="1308" y="1987"/>
                  </a:lnTo>
                  <a:lnTo>
                    <a:pt x="1308" y="1985"/>
                  </a:lnTo>
                  <a:lnTo>
                    <a:pt x="1308" y="1978"/>
                  </a:lnTo>
                  <a:lnTo>
                    <a:pt x="1308" y="1973"/>
                  </a:lnTo>
                  <a:lnTo>
                    <a:pt x="1308" y="1971"/>
                  </a:lnTo>
                  <a:lnTo>
                    <a:pt x="1308" y="1966"/>
                  </a:lnTo>
                  <a:lnTo>
                    <a:pt x="1308" y="1964"/>
                  </a:lnTo>
                  <a:lnTo>
                    <a:pt x="1308" y="1959"/>
                  </a:lnTo>
                  <a:lnTo>
                    <a:pt x="1308" y="1956"/>
                  </a:lnTo>
                  <a:lnTo>
                    <a:pt x="1308" y="1949"/>
                  </a:lnTo>
                  <a:lnTo>
                    <a:pt x="1308" y="1947"/>
                  </a:lnTo>
                  <a:lnTo>
                    <a:pt x="1308" y="1945"/>
                  </a:lnTo>
                  <a:lnTo>
                    <a:pt x="1308" y="1942"/>
                  </a:lnTo>
                  <a:lnTo>
                    <a:pt x="1308" y="1935"/>
                  </a:lnTo>
                  <a:lnTo>
                    <a:pt x="1308" y="1930"/>
                  </a:lnTo>
                  <a:lnTo>
                    <a:pt x="1308" y="1930"/>
                  </a:lnTo>
                  <a:lnTo>
                    <a:pt x="1308" y="1928"/>
                  </a:lnTo>
                  <a:lnTo>
                    <a:pt x="1308" y="1923"/>
                  </a:lnTo>
                  <a:lnTo>
                    <a:pt x="1308" y="1916"/>
                  </a:lnTo>
                  <a:lnTo>
                    <a:pt x="1308" y="1914"/>
                  </a:lnTo>
                  <a:lnTo>
                    <a:pt x="1308" y="1897"/>
                  </a:lnTo>
                  <a:lnTo>
                    <a:pt x="1308" y="1893"/>
                  </a:lnTo>
                  <a:lnTo>
                    <a:pt x="1308" y="1878"/>
                  </a:lnTo>
                  <a:lnTo>
                    <a:pt x="1308" y="1874"/>
                  </a:lnTo>
                  <a:lnTo>
                    <a:pt x="1308" y="1867"/>
                  </a:lnTo>
                  <a:lnTo>
                    <a:pt x="1308" y="1860"/>
                  </a:lnTo>
                  <a:lnTo>
                    <a:pt x="1308" y="1852"/>
                  </a:lnTo>
                  <a:lnTo>
                    <a:pt x="1308" y="1848"/>
                  </a:lnTo>
                  <a:lnTo>
                    <a:pt x="1308" y="1841"/>
                  </a:lnTo>
                  <a:lnTo>
                    <a:pt x="1308" y="1836"/>
                  </a:lnTo>
                  <a:lnTo>
                    <a:pt x="1308" y="1824"/>
                  </a:lnTo>
                  <a:lnTo>
                    <a:pt x="1308" y="1817"/>
                  </a:lnTo>
                  <a:lnTo>
                    <a:pt x="1306" y="1805"/>
                  </a:lnTo>
                  <a:lnTo>
                    <a:pt x="1280" y="1805"/>
                  </a:lnTo>
                  <a:lnTo>
                    <a:pt x="1270" y="1805"/>
                  </a:lnTo>
                  <a:lnTo>
                    <a:pt x="1266" y="1805"/>
                  </a:lnTo>
                  <a:lnTo>
                    <a:pt x="1263" y="1805"/>
                  </a:lnTo>
                  <a:lnTo>
                    <a:pt x="1261" y="1805"/>
                  </a:lnTo>
                  <a:lnTo>
                    <a:pt x="1218" y="1805"/>
                  </a:lnTo>
                  <a:lnTo>
                    <a:pt x="1211" y="1805"/>
                  </a:lnTo>
                  <a:lnTo>
                    <a:pt x="1200" y="1805"/>
                  </a:lnTo>
                  <a:lnTo>
                    <a:pt x="1195" y="1805"/>
                  </a:lnTo>
                  <a:lnTo>
                    <a:pt x="1171" y="1805"/>
                  </a:lnTo>
                  <a:lnTo>
                    <a:pt x="1081" y="1805"/>
                  </a:lnTo>
                  <a:lnTo>
                    <a:pt x="1079" y="1805"/>
                  </a:lnTo>
                  <a:lnTo>
                    <a:pt x="1072" y="1805"/>
                  </a:lnTo>
                  <a:lnTo>
                    <a:pt x="1063" y="1805"/>
                  </a:lnTo>
                  <a:lnTo>
                    <a:pt x="1051" y="1805"/>
                  </a:lnTo>
                  <a:lnTo>
                    <a:pt x="1044" y="1808"/>
                  </a:lnTo>
                  <a:lnTo>
                    <a:pt x="1037" y="1808"/>
                  </a:lnTo>
                  <a:lnTo>
                    <a:pt x="1027" y="1808"/>
                  </a:lnTo>
                  <a:lnTo>
                    <a:pt x="1015" y="1808"/>
                  </a:lnTo>
                  <a:lnTo>
                    <a:pt x="1006" y="1808"/>
                  </a:lnTo>
                  <a:lnTo>
                    <a:pt x="1001" y="1808"/>
                  </a:lnTo>
                  <a:lnTo>
                    <a:pt x="996" y="1808"/>
                  </a:lnTo>
                  <a:lnTo>
                    <a:pt x="992" y="1808"/>
                  </a:lnTo>
                  <a:lnTo>
                    <a:pt x="989" y="1808"/>
                  </a:lnTo>
                  <a:lnTo>
                    <a:pt x="987" y="1808"/>
                  </a:lnTo>
                  <a:lnTo>
                    <a:pt x="985" y="1808"/>
                  </a:lnTo>
                  <a:lnTo>
                    <a:pt x="982" y="1808"/>
                  </a:lnTo>
                  <a:lnTo>
                    <a:pt x="982" y="1810"/>
                  </a:lnTo>
                  <a:lnTo>
                    <a:pt x="980" y="1810"/>
                  </a:lnTo>
                  <a:lnTo>
                    <a:pt x="975" y="1812"/>
                  </a:lnTo>
                  <a:lnTo>
                    <a:pt x="973" y="1815"/>
                  </a:lnTo>
                  <a:lnTo>
                    <a:pt x="970" y="1817"/>
                  </a:lnTo>
                  <a:lnTo>
                    <a:pt x="970" y="1817"/>
                  </a:lnTo>
                  <a:lnTo>
                    <a:pt x="968" y="1817"/>
                  </a:lnTo>
                  <a:lnTo>
                    <a:pt x="968" y="1819"/>
                  </a:lnTo>
                  <a:lnTo>
                    <a:pt x="966" y="1822"/>
                  </a:lnTo>
                  <a:lnTo>
                    <a:pt x="966" y="1824"/>
                  </a:lnTo>
                  <a:lnTo>
                    <a:pt x="966" y="1827"/>
                  </a:lnTo>
                  <a:lnTo>
                    <a:pt x="963" y="1829"/>
                  </a:lnTo>
                  <a:lnTo>
                    <a:pt x="963" y="1831"/>
                  </a:lnTo>
                  <a:lnTo>
                    <a:pt x="963" y="1834"/>
                  </a:lnTo>
                  <a:lnTo>
                    <a:pt x="963" y="1836"/>
                  </a:lnTo>
                  <a:lnTo>
                    <a:pt x="963" y="1838"/>
                  </a:lnTo>
                  <a:lnTo>
                    <a:pt x="963" y="1841"/>
                  </a:lnTo>
                  <a:lnTo>
                    <a:pt x="963" y="1843"/>
                  </a:lnTo>
                  <a:lnTo>
                    <a:pt x="963" y="1845"/>
                  </a:lnTo>
                  <a:lnTo>
                    <a:pt x="961" y="1845"/>
                  </a:lnTo>
                  <a:lnTo>
                    <a:pt x="961" y="1848"/>
                  </a:lnTo>
                  <a:lnTo>
                    <a:pt x="961" y="1850"/>
                  </a:lnTo>
                  <a:lnTo>
                    <a:pt x="959" y="1852"/>
                  </a:lnTo>
                  <a:lnTo>
                    <a:pt x="949" y="1860"/>
                  </a:lnTo>
                  <a:lnTo>
                    <a:pt x="947" y="1850"/>
                  </a:lnTo>
                  <a:lnTo>
                    <a:pt x="947" y="1848"/>
                  </a:lnTo>
                  <a:lnTo>
                    <a:pt x="944" y="1845"/>
                  </a:lnTo>
                  <a:lnTo>
                    <a:pt x="944" y="1843"/>
                  </a:lnTo>
                  <a:lnTo>
                    <a:pt x="942" y="1843"/>
                  </a:lnTo>
                  <a:lnTo>
                    <a:pt x="942" y="1841"/>
                  </a:lnTo>
                  <a:lnTo>
                    <a:pt x="940" y="1838"/>
                  </a:lnTo>
                  <a:lnTo>
                    <a:pt x="940" y="1836"/>
                  </a:lnTo>
                  <a:lnTo>
                    <a:pt x="937" y="1836"/>
                  </a:lnTo>
                  <a:lnTo>
                    <a:pt x="935" y="1834"/>
                  </a:lnTo>
                  <a:lnTo>
                    <a:pt x="933" y="1831"/>
                  </a:lnTo>
                  <a:lnTo>
                    <a:pt x="923" y="1824"/>
                  </a:lnTo>
                  <a:lnTo>
                    <a:pt x="914" y="1819"/>
                  </a:lnTo>
                  <a:lnTo>
                    <a:pt x="909" y="1817"/>
                  </a:lnTo>
                  <a:lnTo>
                    <a:pt x="904" y="1815"/>
                  </a:lnTo>
                  <a:lnTo>
                    <a:pt x="900" y="1812"/>
                  </a:lnTo>
                  <a:lnTo>
                    <a:pt x="893" y="1808"/>
                  </a:lnTo>
                  <a:lnTo>
                    <a:pt x="888" y="1803"/>
                  </a:lnTo>
                  <a:lnTo>
                    <a:pt x="883" y="1801"/>
                  </a:lnTo>
                  <a:lnTo>
                    <a:pt x="883" y="1798"/>
                  </a:lnTo>
                  <a:lnTo>
                    <a:pt x="883" y="1798"/>
                  </a:lnTo>
                  <a:lnTo>
                    <a:pt x="881" y="1798"/>
                  </a:lnTo>
                  <a:lnTo>
                    <a:pt x="878" y="1793"/>
                  </a:lnTo>
                  <a:lnTo>
                    <a:pt x="874" y="1791"/>
                  </a:lnTo>
                  <a:lnTo>
                    <a:pt x="869" y="1789"/>
                  </a:lnTo>
                  <a:lnTo>
                    <a:pt x="867" y="1786"/>
                  </a:lnTo>
                  <a:lnTo>
                    <a:pt x="864" y="1786"/>
                  </a:lnTo>
                  <a:lnTo>
                    <a:pt x="862" y="1784"/>
                  </a:lnTo>
                  <a:lnTo>
                    <a:pt x="857" y="1782"/>
                  </a:lnTo>
                  <a:lnTo>
                    <a:pt x="852" y="1779"/>
                  </a:lnTo>
                  <a:lnTo>
                    <a:pt x="850" y="1777"/>
                  </a:lnTo>
                  <a:lnTo>
                    <a:pt x="848" y="1775"/>
                  </a:lnTo>
                  <a:lnTo>
                    <a:pt x="845" y="1775"/>
                  </a:lnTo>
                  <a:lnTo>
                    <a:pt x="843" y="1775"/>
                  </a:lnTo>
                  <a:lnTo>
                    <a:pt x="841" y="1772"/>
                  </a:lnTo>
                  <a:lnTo>
                    <a:pt x="838" y="1772"/>
                  </a:lnTo>
                  <a:lnTo>
                    <a:pt x="836" y="1772"/>
                  </a:lnTo>
                  <a:lnTo>
                    <a:pt x="836" y="1770"/>
                  </a:lnTo>
                  <a:lnTo>
                    <a:pt x="833" y="1770"/>
                  </a:lnTo>
                  <a:lnTo>
                    <a:pt x="831" y="1770"/>
                  </a:lnTo>
                  <a:lnTo>
                    <a:pt x="829" y="1770"/>
                  </a:lnTo>
                  <a:lnTo>
                    <a:pt x="826" y="1770"/>
                  </a:lnTo>
                  <a:lnTo>
                    <a:pt x="826" y="1770"/>
                  </a:lnTo>
                  <a:lnTo>
                    <a:pt x="824" y="1767"/>
                  </a:lnTo>
                  <a:lnTo>
                    <a:pt x="822" y="1767"/>
                  </a:lnTo>
                  <a:lnTo>
                    <a:pt x="819" y="1767"/>
                  </a:lnTo>
                  <a:lnTo>
                    <a:pt x="810" y="1767"/>
                  </a:lnTo>
                  <a:lnTo>
                    <a:pt x="803" y="1767"/>
                  </a:lnTo>
                  <a:lnTo>
                    <a:pt x="798" y="1767"/>
                  </a:lnTo>
                  <a:lnTo>
                    <a:pt x="796" y="1767"/>
                  </a:lnTo>
                  <a:lnTo>
                    <a:pt x="791" y="1767"/>
                  </a:lnTo>
                  <a:lnTo>
                    <a:pt x="789" y="1767"/>
                  </a:lnTo>
                  <a:lnTo>
                    <a:pt x="786" y="1767"/>
                  </a:lnTo>
                  <a:lnTo>
                    <a:pt x="784" y="1767"/>
                  </a:lnTo>
                  <a:lnTo>
                    <a:pt x="781" y="1767"/>
                  </a:lnTo>
                  <a:lnTo>
                    <a:pt x="779" y="1767"/>
                  </a:lnTo>
                  <a:lnTo>
                    <a:pt x="777" y="1767"/>
                  </a:lnTo>
                  <a:lnTo>
                    <a:pt x="774" y="1767"/>
                  </a:lnTo>
                  <a:lnTo>
                    <a:pt x="772" y="1767"/>
                  </a:lnTo>
                  <a:lnTo>
                    <a:pt x="770" y="1767"/>
                  </a:lnTo>
                  <a:lnTo>
                    <a:pt x="770" y="1770"/>
                  </a:lnTo>
                  <a:lnTo>
                    <a:pt x="770" y="1770"/>
                  </a:lnTo>
                  <a:lnTo>
                    <a:pt x="767" y="1770"/>
                  </a:lnTo>
                  <a:lnTo>
                    <a:pt x="765" y="1770"/>
                  </a:lnTo>
                  <a:lnTo>
                    <a:pt x="763" y="1772"/>
                  </a:lnTo>
                  <a:lnTo>
                    <a:pt x="760" y="1772"/>
                  </a:lnTo>
                  <a:lnTo>
                    <a:pt x="758" y="1775"/>
                  </a:lnTo>
                  <a:lnTo>
                    <a:pt x="756" y="1775"/>
                  </a:lnTo>
                  <a:lnTo>
                    <a:pt x="753" y="1777"/>
                  </a:lnTo>
                  <a:lnTo>
                    <a:pt x="751" y="1777"/>
                  </a:lnTo>
                  <a:lnTo>
                    <a:pt x="748" y="1779"/>
                  </a:lnTo>
                  <a:lnTo>
                    <a:pt x="746" y="1779"/>
                  </a:lnTo>
                  <a:lnTo>
                    <a:pt x="744" y="1782"/>
                  </a:lnTo>
                  <a:lnTo>
                    <a:pt x="741" y="1782"/>
                  </a:lnTo>
                  <a:lnTo>
                    <a:pt x="739" y="1784"/>
                  </a:lnTo>
                  <a:lnTo>
                    <a:pt x="734" y="1786"/>
                  </a:lnTo>
                  <a:lnTo>
                    <a:pt x="732" y="1789"/>
                  </a:lnTo>
                  <a:lnTo>
                    <a:pt x="727" y="1791"/>
                  </a:lnTo>
                  <a:lnTo>
                    <a:pt x="725" y="1793"/>
                  </a:lnTo>
                  <a:lnTo>
                    <a:pt x="722" y="1793"/>
                  </a:lnTo>
                  <a:lnTo>
                    <a:pt x="722" y="1796"/>
                  </a:lnTo>
                  <a:lnTo>
                    <a:pt x="720" y="1796"/>
                  </a:lnTo>
                  <a:lnTo>
                    <a:pt x="718" y="1798"/>
                  </a:lnTo>
                  <a:lnTo>
                    <a:pt x="715" y="1798"/>
                  </a:lnTo>
                  <a:lnTo>
                    <a:pt x="713" y="1798"/>
                  </a:lnTo>
                  <a:lnTo>
                    <a:pt x="713" y="1801"/>
                  </a:lnTo>
                  <a:lnTo>
                    <a:pt x="711" y="1801"/>
                  </a:lnTo>
                  <a:lnTo>
                    <a:pt x="708" y="1801"/>
                  </a:lnTo>
                  <a:lnTo>
                    <a:pt x="706" y="1803"/>
                  </a:lnTo>
                  <a:lnTo>
                    <a:pt x="704" y="1803"/>
                  </a:lnTo>
                  <a:lnTo>
                    <a:pt x="699" y="1803"/>
                  </a:lnTo>
                  <a:lnTo>
                    <a:pt x="696" y="1805"/>
                  </a:lnTo>
                  <a:lnTo>
                    <a:pt x="692" y="1805"/>
                  </a:lnTo>
                  <a:lnTo>
                    <a:pt x="689" y="1805"/>
                  </a:lnTo>
                  <a:lnTo>
                    <a:pt x="687" y="1805"/>
                  </a:lnTo>
                  <a:lnTo>
                    <a:pt x="680" y="1805"/>
                  </a:lnTo>
                  <a:lnTo>
                    <a:pt x="678" y="1808"/>
                  </a:lnTo>
                  <a:lnTo>
                    <a:pt x="673" y="1808"/>
                  </a:lnTo>
                  <a:lnTo>
                    <a:pt x="668" y="1808"/>
                  </a:lnTo>
                  <a:lnTo>
                    <a:pt x="661" y="1808"/>
                  </a:lnTo>
                  <a:lnTo>
                    <a:pt x="656" y="1808"/>
                  </a:lnTo>
                  <a:lnTo>
                    <a:pt x="654" y="1808"/>
                  </a:lnTo>
                  <a:lnTo>
                    <a:pt x="649" y="1808"/>
                  </a:lnTo>
                  <a:lnTo>
                    <a:pt x="642" y="1808"/>
                  </a:lnTo>
                  <a:lnTo>
                    <a:pt x="640" y="1808"/>
                  </a:lnTo>
                  <a:lnTo>
                    <a:pt x="635" y="1808"/>
                  </a:lnTo>
                  <a:lnTo>
                    <a:pt x="628" y="1808"/>
                  </a:lnTo>
                  <a:lnTo>
                    <a:pt x="626" y="1810"/>
                  </a:lnTo>
                  <a:lnTo>
                    <a:pt x="619" y="1810"/>
                  </a:lnTo>
                  <a:lnTo>
                    <a:pt x="614" y="1810"/>
                  </a:lnTo>
                  <a:lnTo>
                    <a:pt x="607" y="1810"/>
                  </a:lnTo>
                  <a:lnTo>
                    <a:pt x="604" y="1810"/>
                  </a:lnTo>
                  <a:lnTo>
                    <a:pt x="597" y="1810"/>
                  </a:lnTo>
                  <a:lnTo>
                    <a:pt x="595" y="1810"/>
                  </a:lnTo>
                  <a:lnTo>
                    <a:pt x="590" y="1810"/>
                  </a:lnTo>
                  <a:lnTo>
                    <a:pt x="588" y="1810"/>
                  </a:lnTo>
                  <a:lnTo>
                    <a:pt x="578" y="1810"/>
                  </a:lnTo>
                  <a:lnTo>
                    <a:pt x="569" y="1812"/>
                  </a:lnTo>
                  <a:lnTo>
                    <a:pt x="564" y="1812"/>
                  </a:lnTo>
                  <a:lnTo>
                    <a:pt x="559" y="1808"/>
                  </a:lnTo>
                  <a:lnTo>
                    <a:pt x="555" y="1805"/>
                  </a:lnTo>
                  <a:lnTo>
                    <a:pt x="550" y="1803"/>
                  </a:lnTo>
                  <a:lnTo>
                    <a:pt x="548" y="1801"/>
                  </a:lnTo>
                  <a:lnTo>
                    <a:pt x="543" y="1798"/>
                  </a:lnTo>
                  <a:lnTo>
                    <a:pt x="541" y="1793"/>
                  </a:lnTo>
                  <a:lnTo>
                    <a:pt x="536" y="1793"/>
                  </a:lnTo>
                  <a:lnTo>
                    <a:pt x="536" y="1791"/>
                  </a:lnTo>
                  <a:lnTo>
                    <a:pt x="529" y="1789"/>
                  </a:lnTo>
                  <a:lnTo>
                    <a:pt x="484" y="1767"/>
                  </a:lnTo>
                  <a:lnTo>
                    <a:pt x="472" y="1763"/>
                  </a:lnTo>
                  <a:lnTo>
                    <a:pt x="460" y="1760"/>
                  </a:lnTo>
                  <a:lnTo>
                    <a:pt x="439" y="1751"/>
                  </a:lnTo>
                  <a:lnTo>
                    <a:pt x="437" y="1751"/>
                  </a:lnTo>
                  <a:lnTo>
                    <a:pt x="434" y="1749"/>
                  </a:lnTo>
                  <a:lnTo>
                    <a:pt x="430" y="1746"/>
                  </a:lnTo>
                  <a:lnTo>
                    <a:pt x="427" y="1746"/>
                  </a:lnTo>
                  <a:lnTo>
                    <a:pt x="422" y="1741"/>
                  </a:lnTo>
                  <a:lnTo>
                    <a:pt x="418" y="1739"/>
                  </a:lnTo>
                  <a:lnTo>
                    <a:pt x="413" y="1737"/>
                  </a:lnTo>
                  <a:lnTo>
                    <a:pt x="406" y="1732"/>
                  </a:lnTo>
                  <a:lnTo>
                    <a:pt x="404" y="1732"/>
                  </a:lnTo>
                  <a:lnTo>
                    <a:pt x="396" y="1727"/>
                  </a:lnTo>
                  <a:lnTo>
                    <a:pt x="394" y="1725"/>
                  </a:lnTo>
                  <a:lnTo>
                    <a:pt x="382" y="1715"/>
                  </a:lnTo>
                  <a:lnTo>
                    <a:pt x="378" y="1713"/>
                  </a:lnTo>
                  <a:lnTo>
                    <a:pt x="375" y="1711"/>
                  </a:lnTo>
                  <a:lnTo>
                    <a:pt x="370" y="1704"/>
                  </a:lnTo>
                  <a:lnTo>
                    <a:pt x="359" y="1697"/>
                  </a:lnTo>
                  <a:lnTo>
                    <a:pt x="326" y="1668"/>
                  </a:lnTo>
                  <a:lnTo>
                    <a:pt x="323" y="1666"/>
                  </a:lnTo>
                  <a:lnTo>
                    <a:pt x="321" y="1664"/>
                  </a:lnTo>
                  <a:lnTo>
                    <a:pt x="314" y="1654"/>
                  </a:lnTo>
                  <a:lnTo>
                    <a:pt x="281" y="1630"/>
                  </a:lnTo>
                  <a:lnTo>
                    <a:pt x="267" y="1619"/>
                  </a:lnTo>
                  <a:lnTo>
                    <a:pt x="264" y="1616"/>
                  </a:lnTo>
                  <a:lnTo>
                    <a:pt x="113" y="1484"/>
                  </a:lnTo>
                  <a:lnTo>
                    <a:pt x="106" y="1479"/>
                  </a:lnTo>
                  <a:lnTo>
                    <a:pt x="96" y="1472"/>
                  </a:lnTo>
                  <a:lnTo>
                    <a:pt x="99" y="1470"/>
                  </a:lnTo>
                  <a:lnTo>
                    <a:pt x="101" y="1467"/>
                  </a:lnTo>
                  <a:lnTo>
                    <a:pt x="101" y="1465"/>
                  </a:lnTo>
                  <a:lnTo>
                    <a:pt x="104" y="1465"/>
                  </a:lnTo>
                  <a:lnTo>
                    <a:pt x="104" y="1463"/>
                  </a:lnTo>
                  <a:lnTo>
                    <a:pt x="104" y="1460"/>
                  </a:lnTo>
                  <a:lnTo>
                    <a:pt x="108" y="1456"/>
                  </a:lnTo>
                  <a:lnTo>
                    <a:pt x="111" y="1453"/>
                  </a:lnTo>
                  <a:lnTo>
                    <a:pt x="113" y="1449"/>
                  </a:lnTo>
                  <a:lnTo>
                    <a:pt x="113" y="1446"/>
                  </a:lnTo>
                  <a:lnTo>
                    <a:pt x="115" y="1444"/>
                  </a:lnTo>
                  <a:lnTo>
                    <a:pt x="115" y="1441"/>
                  </a:lnTo>
                  <a:lnTo>
                    <a:pt x="118" y="1439"/>
                  </a:lnTo>
                  <a:lnTo>
                    <a:pt x="118" y="1434"/>
                  </a:lnTo>
                  <a:lnTo>
                    <a:pt x="120" y="1427"/>
                  </a:lnTo>
                  <a:lnTo>
                    <a:pt x="122" y="1423"/>
                  </a:lnTo>
                  <a:lnTo>
                    <a:pt x="125" y="1413"/>
                  </a:lnTo>
                  <a:lnTo>
                    <a:pt x="130" y="1392"/>
                  </a:lnTo>
                  <a:lnTo>
                    <a:pt x="134" y="1375"/>
                  </a:lnTo>
                  <a:lnTo>
                    <a:pt x="137" y="1368"/>
                  </a:lnTo>
                  <a:lnTo>
                    <a:pt x="137" y="1366"/>
                  </a:lnTo>
                  <a:lnTo>
                    <a:pt x="137" y="1363"/>
                  </a:lnTo>
                  <a:lnTo>
                    <a:pt x="139" y="1363"/>
                  </a:lnTo>
                  <a:lnTo>
                    <a:pt x="139" y="1361"/>
                  </a:lnTo>
                  <a:lnTo>
                    <a:pt x="139" y="1359"/>
                  </a:lnTo>
                  <a:lnTo>
                    <a:pt x="141" y="1356"/>
                  </a:lnTo>
                  <a:lnTo>
                    <a:pt x="146" y="1345"/>
                  </a:lnTo>
                  <a:lnTo>
                    <a:pt x="146" y="1342"/>
                  </a:lnTo>
                  <a:lnTo>
                    <a:pt x="146" y="1340"/>
                  </a:lnTo>
                  <a:lnTo>
                    <a:pt x="148" y="1340"/>
                  </a:lnTo>
                  <a:lnTo>
                    <a:pt x="151" y="1337"/>
                  </a:lnTo>
                  <a:lnTo>
                    <a:pt x="151" y="1335"/>
                  </a:lnTo>
                  <a:lnTo>
                    <a:pt x="153" y="1335"/>
                  </a:lnTo>
                  <a:lnTo>
                    <a:pt x="156" y="1333"/>
                  </a:lnTo>
                  <a:lnTo>
                    <a:pt x="156" y="1330"/>
                  </a:lnTo>
                  <a:lnTo>
                    <a:pt x="158" y="1328"/>
                  </a:lnTo>
                  <a:lnTo>
                    <a:pt x="170" y="1319"/>
                  </a:lnTo>
                  <a:lnTo>
                    <a:pt x="177" y="1314"/>
                  </a:lnTo>
                  <a:lnTo>
                    <a:pt x="179" y="1312"/>
                  </a:lnTo>
                  <a:lnTo>
                    <a:pt x="182" y="1312"/>
                  </a:lnTo>
                  <a:lnTo>
                    <a:pt x="182" y="1309"/>
                  </a:lnTo>
                  <a:lnTo>
                    <a:pt x="184" y="1309"/>
                  </a:lnTo>
                  <a:lnTo>
                    <a:pt x="184" y="1307"/>
                  </a:lnTo>
                  <a:lnTo>
                    <a:pt x="186" y="1307"/>
                  </a:lnTo>
                  <a:lnTo>
                    <a:pt x="186" y="1307"/>
                  </a:lnTo>
                  <a:lnTo>
                    <a:pt x="189" y="1304"/>
                  </a:lnTo>
                  <a:lnTo>
                    <a:pt x="191" y="1302"/>
                  </a:lnTo>
                  <a:lnTo>
                    <a:pt x="193" y="1300"/>
                  </a:lnTo>
                  <a:lnTo>
                    <a:pt x="196" y="1295"/>
                  </a:lnTo>
                  <a:lnTo>
                    <a:pt x="196" y="1293"/>
                  </a:lnTo>
                  <a:lnTo>
                    <a:pt x="198" y="1290"/>
                  </a:lnTo>
                  <a:lnTo>
                    <a:pt x="200" y="1281"/>
                  </a:lnTo>
                  <a:lnTo>
                    <a:pt x="203" y="1281"/>
                  </a:lnTo>
                  <a:lnTo>
                    <a:pt x="203" y="1276"/>
                  </a:lnTo>
                  <a:lnTo>
                    <a:pt x="203" y="1274"/>
                  </a:lnTo>
                  <a:lnTo>
                    <a:pt x="203" y="1271"/>
                  </a:lnTo>
                  <a:lnTo>
                    <a:pt x="203" y="1269"/>
                  </a:lnTo>
                  <a:lnTo>
                    <a:pt x="203" y="1264"/>
                  </a:lnTo>
                  <a:lnTo>
                    <a:pt x="203" y="1262"/>
                  </a:lnTo>
                  <a:lnTo>
                    <a:pt x="203" y="1260"/>
                  </a:lnTo>
                  <a:lnTo>
                    <a:pt x="203" y="1250"/>
                  </a:lnTo>
                  <a:lnTo>
                    <a:pt x="203" y="1245"/>
                  </a:lnTo>
                  <a:lnTo>
                    <a:pt x="203" y="1238"/>
                  </a:lnTo>
                  <a:lnTo>
                    <a:pt x="203" y="1234"/>
                  </a:lnTo>
                  <a:lnTo>
                    <a:pt x="203" y="1224"/>
                  </a:lnTo>
                  <a:lnTo>
                    <a:pt x="191" y="1224"/>
                  </a:lnTo>
                  <a:lnTo>
                    <a:pt x="189" y="1224"/>
                  </a:lnTo>
                  <a:lnTo>
                    <a:pt x="186" y="1224"/>
                  </a:lnTo>
                  <a:lnTo>
                    <a:pt x="184" y="1224"/>
                  </a:lnTo>
                  <a:lnTo>
                    <a:pt x="182" y="1224"/>
                  </a:lnTo>
                  <a:lnTo>
                    <a:pt x="182" y="1222"/>
                  </a:lnTo>
                  <a:lnTo>
                    <a:pt x="179" y="1222"/>
                  </a:lnTo>
                  <a:lnTo>
                    <a:pt x="177" y="1222"/>
                  </a:lnTo>
                  <a:lnTo>
                    <a:pt x="177" y="1219"/>
                  </a:lnTo>
                  <a:lnTo>
                    <a:pt x="167" y="1217"/>
                  </a:lnTo>
                  <a:lnTo>
                    <a:pt x="160" y="1215"/>
                  </a:lnTo>
                  <a:lnTo>
                    <a:pt x="156" y="1212"/>
                  </a:lnTo>
                  <a:lnTo>
                    <a:pt x="153" y="1210"/>
                  </a:lnTo>
                  <a:lnTo>
                    <a:pt x="148" y="1210"/>
                  </a:lnTo>
                  <a:lnTo>
                    <a:pt x="146" y="1208"/>
                  </a:lnTo>
                  <a:lnTo>
                    <a:pt x="144" y="1208"/>
                  </a:lnTo>
                  <a:lnTo>
                    <a:pt x="137" y="1205"/>
                  </a:lnTo>
                  <a:lnTo>
                    <a:pt x="134" y="1205"/>
                  </a:lnTo>
                  <a:lnTo>
                    <a:pt x="132" y="1205"/>
                  </a:lnTo>
                  <a:lnTo>
                    <a:pt x="127" y="1205"/>
                  </a:lnTo>
                  <a:lnTo>
                    <a:pt x="115" y="1205"/>
                  </a:lnTo>
                  <a:lnTo>
                    <a:pt x="108" y="1203"/>
                  </a:lnTo>
                  <a:lnTo>
                    <a:pt x="106" y="1203"/>
                  </a:lnTo>
                  <a:lnTo>
                    <a:pt x="99" y="1203"/>
                  </a:lnTo>
                  <a:lnTo>
                    <a:pt x="89" y="1203"/>
                  </a:lnTo>
                  <a:lnTo>
                    <a:pt x="87" y="1203"/>
                  </a:lnTo>
                  <a:lnTo>
                    <a:pt x="85" y="1203"/>
                  </a:lnTo>
                  <a:lnTo>
                    <a:pt x="82" y="1203"/>
                  </a:lnTo>
                  <a:lnTo>
                    <a:pt x="80" y="1203"/>
                  </a:lnTo>
                  <a:lnTo>
                    <a:pt x="78" y="1203"/>
                  </a:lnTo>
                  <a:lnTo>
                    <a:pt x="63" y="1200"/>
                  </a:lnTo>
                  <a:lnTo>
                    <a:pt x="56" y="1200"/>
                  </a:lnTo>
                  <a:lnTo>
                    <a:pt x="54" y="1200"/>
                  </a:lnTo>
                  <a:lnTo>
                    <a:pt x="49" y="1200"/>
                  </a:lnTo>
                  <a:lnTo>
                    <a:pt x="42" y="1198"/>
                  </a:lnTo>
                  <a:lnTo>
                    <a:pt x="37" y="1198"/>
                  </a:lnTo>
                  <a:lnTo>
                    <a:pt x="35" y="1198"/>
                  </a:lnTo>
                  <a:lnTo>
                    <a:pt x="33" y="1196"/>
                  </a:lnTo>
                  <a:lnTo>
                    <a:pt x="30" y="1196"/>
                  </a:lnTo>
                  <a:lnTo>
                    <a:pt x="26" y="1196"/>
                  </a:lnTo>
                  <a:lnTo>
                    <a:pt x="19" y="1193"/>
                  </a:lnTo>
                  <a:lnTo>
                    <a:pt x="16" y="1193"/>
                  </a:lnTo>
                  <a:lnTo>
                    <a:pt x="11" y="1193"/>
                  </a:lnTo>
                  <a:lnTo>
                    <a:pt x="9" y="1193"/>
                  </a:lnTo>
                  <a:lnTo>
                    <a:pt x="7" y="1193"/>
                  </a:lnTo>
                  <a:lnTo>
                    <a:pt x="4" y="1191"/>
                  </a:lnTo>
                  <a:lnTo>
                    <a:pt x="2" y="1191"/>
                  </a:lnTo>
                  <a:lnTo>
                    <a:pt x="0" y="1191"/>
                  </a:lnTo>
                  <a:lnTo>
                    <a:pt x="2" y="1191"/>
                  </a:lnTo>
                  <a:lnTo>
                    <a:pt x="4" y="1189"/>
                  </a:lnTo>
                  <a:lnTo>
                    <a:pt x="7" y="1189"/>
                  </a:lnTo>
                  <a:lnTo>
                    <a:pt x="11" y="1186"/>
                  </a:lnTo>
                  <a:lnTo>
                    <a:pt x="14" y="1186"/>
                  </a:lnTo>
                  <a:lnTo>
                    <a:pt x="16" y="1184"/>
                  </a:lnTo>
                  <a:lnTo>
                    <a:pt x="19" y="1184"/>
                  </a:lnTo>
                  <a:lnTo>
                    <a:pt x="21" y="1182"/>
                  </a:lnTo>
                  <a:lnTo>
                    <a:pt x="23" y="1182"/>
                  </a:lnTo>
                  <a:lnTo>
                    <a:pt x="28" y="1179"/>
                  </a:lnTo>
                  <a:lnTo>
                    <a:pt x="30" y="1179"/>
                  </a:lnTo>
                  <a:lnTo>
                    <a:pt x="33" y="1179"/>
                  </a:lnTo>
                  <a:lnTo>
                    <a:pt x="37" y="1177"/>
                  </a:lnTo>
                  <a:lnTo>
                    <a:pt x="40" y="1177"/>
                  </a:lnTo>
                  <a:lnTo>
                    <a:pt x="45" y="1177"/>
                  </a:lnTo>
                  <a:lnTo>
                    <a:pt x="47" y="1174"/>
                  </a:lnTo>
                  <a:lnTo>
                    <a:pt x="52" y="1174"/>
                  </a:lnTo>
                  <a:lnTo>
                    <a:pt x="56" y="1174"/>
                  </a:lnTo>
                  <a:lnTo>
                    <a:pt x="61" y="1172"/>
                  </a:lnTo>
                  <a:lnTo>
                    <a:pt x="66" y="1172"/>
                  </a:lnTo>
                  <a:lnTo>
                    <a:pt x="73" y="1172"/>
                  </a:lnTo>
                  <a:lnTo>
                    <a:pt x="78" y="1170"/>
                  </a:lnTo>
                  <a:lnTo>
                    <a:pt x="82" y="1170"/>
                  </a:lnTo>
                  <a:lnTo>
                    <a:pt x="87" y="1167"/>
                  </a:lnTo>
                  <a:lnTo>
                    <a:pt x="89" y="1167"/>
                  </a:lnTo>
                  <a:lnTo>
                    <a:pt x="94" y="1167"/>
                  </a:lnTo>
                  <a:lnTo>
                    <a:pt x="99" y="1165"/>
                  </a:lnTo>
                  <a:lnTo>
                    <a:pt x="101" y="1165"/>
                  </a:lnTo>
                  <a:lnTo>
                    <a:pt x="106" y="1165"/>
                  </a:lnTo>
                  <a:lnTo>
                    <a:pt x="108" y="1165"/>
                  </a:lnTo>
                  <a:lnTo>
                    <a:pt x="111" y="1165"/>
                  </a:lnTo>
                  <a:lnTo>
                    <a:pt x="113" y="1163"/>
                  </a:lnTo>
                  <a:lnTo>
                    <a:pt x="118" y="1163"/>
                  </a:lnTo>
                  <a:lnTo>
                    <a:pt x="120" y="1163"/>
                  </a:lnTo>
                  <a:lnTo>
                    <a:pt x="122" y="1163"/>
                  </a:lnTo>
                  <a:lnTo>
                    <a:pt x="125" y="1163"/>
                  </a:lnTo>
                  <a:lnTo>
                    <a:pt x="127" y="1160"/>
                  </a:lnTo>
                  <a:lnTo>
                    <a:pt x="130" y="1160"/>
                  </a:lnTo>
                  <a:lnTo>
                    <a:pt x="132" y="1160"/>
                  </a:lnTo>
                  <a:lnTo>
                    <a:pt x="132" y="1158"/>
                  </a:lnTo>
                  <a:lnTo>
                    <a:pt x="132" y="1148"/>
                  </a:lnTo>
                  <a:lnTo>
                    <a:pt x="132" y="1137"/>
                  </a:lnTo>
                  <a:lnTo>
                    <a:pt x="132" y="1134"/>
                  </a:lnTo>
                  <a:lnTo>
                    <a:pt x="132" y="1125"/>
                  </a:lnTo>
                  <a:lnTo>
                    <a:pt x="132" y="1120"/>
                  </a:lnTo>
                  <a:lnTo>
                    <a:pt x="132" y="1113"/>
                  </a:lnTo>
                  <a:lnTo>
                    <a:pt x="132" y="1106"/>
                  </a:lnTo>
                  <a:lnTo>
                    <a:pt x="132" y="1099"/>
                  </a:lnTo>
                  <a:lnTo>
                    <a:pt x="132" y="1092"/>
                  </a:lnTo>
                  <a:lnTo>
                    <a:pt x="130" y="1089"/>
                  </a:lnTo>
                  <a:lnTo>
                    <a:pt x="137" y="1089"/>
                  </a:lnTo>
                  <a:lnTo>
                    <a:pt x="146" y="1089"/>
                  </a:lnTo>
                  <a:lnTo>
                    <a:pt x="151" y="1089"/>
                  </a:lnTo>
                  <a:lnTo>
                    <a:pt x="160" y="1089"/>
                  </a:lnTo>
                  <a:lnTo>
                    <a:pt x="165" y="1089"/>
                  </a:lnTo>
                  <a:lnTo>
                    <a:pt x="172" y="1089"/>
                  </a:lnTo>
                  <a:lnTo>
                    <a:pt x="184" y="1089"/>
                  </a:lnTo>
                  <a:lnTo>
                    <a:pt x="189" y="1089"/>
                  </a:lnTo>
                  <a:lnTo>
                    <a:pt x="196" y="1089"/>
                  </a:lnTo>
                  <a:lnTo>
                    <a:pt x="203" y="1089"/>
                  </a:lnTo>
                  <a:lnTo>
                    <a:pt x="207" y="1087"/>
                  </a:lnTo>
                  <a:lnTo>
                    <a:pt x="215" y="1087"/>
                  </a:lnTo>
                  <a:lnTo>
                    <a:pt x="222" y="1087"/>
                  </a:lnTo>
                  <a:lnTo>
                    <a:pt x="229" y="1087"/>
                  </a:lnTo>
                  <a:lnTo>
                    <a:pt x="231" y="1087"/>
                  </a:lnTo>
                  <a:lnTo>
                    <a:pt x="238" y="1087"/>
                  </a:lnTo>
                  <a:lnTo>
                    <a:pt x="245" y="1087"/>
                  </a:lnTo>
                  <a:lnTo>
                    <a:pt x="252" y="1087"/>
                  </a:lnTo>
                  <a:lnTo>
                    <a:pt x="259" y="1087"/>
                  </a:lnTo>
                  <a:lnTo>
                    <a:pt x="262" y="1087"/>
                  </a:lnTo>
                  <a:lnTo>
                    <a:pt x="267" y="1087"/>
                  </a:lnTo>
                  <a:lnTo>
                    <a:pt x="274" y="1087"/>
                  </a:lnTo>
                  <a:lnTo>
                    <a:pt x="281" y="1087"/>
                  </a:lnTo>
                  <a:lnTo>
                    <a:pt x="290" y="1087"/>
                  </a:lnTo>
                  <a:lnTo>
                    <a:pt x="297" y="1087"/>
                  </a:lnTo>
                  <a:lnTo>
                    <a:pt x="293" y="1087"/>
                  </a:lnTo>
                  <a:lnTo>
                    <a:pt x="281" y="1085"/>
                  </a:lnTo>
                  <a:lnTo>
                    <a:pt x="281" y="1080"/>
                  </a:lnTo>
                  <a:lnTo>
                    <a:pt x="281" y="1075"/>
                  </a:lnTo>
                  <a:lnTo>
                    <a:pt x="281" y="1073"/>
                  </a:lnTo>
                  <a:lnTo>
                    <a:pt x="290" y="1061"/>
                  </a:lnTo>
                  <a:lnTo>
                    <a:pt x="293" y="1056"/>
                  </a:lnTo>
                  <a:lnTo>
                    <a:pt x="295" y="1056"/>
                  </a:lnTo>
                  <a:lnTo>
                    <a:pt x="295" y="1054"/>
                  </a:lnTo>
                  <a:lnTo>
                    <a:pt x="297" y="1054"/>
                  </a:lnTo>
                  <a:lnTo>
                    <a:pt x="297" y="1049"/>
                  </a:lnTo>
                  <a:lnTo>
                    <a:pt x="295" y="1045"/>
                  </a:lnTo>
                  <a:lnTo>
                    <a:pt x="295" y="1042"/>
                  </a:lnTo>
                  <a:lnTo>
                    <a:pt x="293" y="1042"/>
                  </a:lnTo>
                  <a:lnTo>
                    <a:pt x="290" y="1028"/>
                  </a:lnTo>
                  <a:lnTo>
                    <a:pt x="290" y="1023"/>
                  </a:lnTo>
                  <a:lnTo>
                    <a:pt x="288" y="1021"/>
                  </a:lnTo>
                  <a:lnTo>
                    <a:pt x="285" y="1014"/>
                  </a:lnTo>
                  <a:lnTo>
                    <a:pt x="281" y="1009"/>
                  </a:lnTo>
                  <a:lnTo>
                    <a:pt x="278" y="1007"/>
                  </a:lnTo>
                  <a:lnTo>
                    <a:pt x="276" y="1002"/>
                  </a:lnTo>
                  <a:lnTo>
                    <a:pt x="276" y="1000"/>
                  </a:lnTo>
                  <a:lnTo>
                    <a:pt x="276" y="997"/>
                  </a:lnTo>
                  <a:lnTo>
                    <a:pt x="276" y="995"/>
                  </a:lnTo>
                  <a:lnTo>
                    <a:pt x="276" y="993"/>
                  </a:lnTo>
                  <a:lnTo>
                    <a:pt x="274" y="990"/>
                  </a:lnTo>
                  <a:lnTo>
                    <a:pt x="274" y="985"/>
                  </a:lnTo>
                  <a:lnTo>
                    <a:pt x="271" y="983"/>
                  </a:lnTo>
                  <a:lnTo>
                    <a:pt x="271" y="981"/>
                  </a:lnTo>
                  <a:lnTo>
                    <a:pt x="271" y="976"/>
                  </a:lnTo>
                  <a:lnTo>
                    <a:pt x="271" y="974"/>
                  </a:lnTo>
                  <a:lnTo>
                    <a:pt x="269" y="971"/>
                  </a:lnTo>
                  <a:lnTo>
                    <a:pt x="269" y="969"/>
                  </a:lnTo>
                  <a:lnTo>
                    <a:pt x="269" y="938"/>
                  </a:lnTo>
                  <a:lnTo>
                    <a:pt x="269" y="934"/>
                  </a:lnTo>
                  <a:lnTo>
                    <a:pt x="269" y="931"/>
                  </a:lnTo>
                  <a:lnTo>
                    <a:pt x="271" y="924"/>
                  </a:lnTo>
                  <a:lnTo>
                    <a:pt x="271" y="915"/>
                  </a:lnTo>
                  <a:lnTo>
                    <a:pt x="274" y="910"/>
                  </a:lnTo>
                  <a:lnTo>
                    <a:pt x="274" y="908"/>
                  </a:lnTo>
                  <a:lnTo>
                    <a:pt x="274" y="905"/>
                  </a:lnTo>
                  <a:lnTo>
                    <a:pt x="274" y="900"/>
                  </a:lnTo>
                  <a:lnTo>
                    <a:pt x="276" y="900"/>
                  </a:lnTo>
                  <a:lnTo>
                    <a:pt x="276" y="898"/>
                  </a:lnTo>
                  <a:lnTo>
                    <a:pt x="276" y="896"/>
                  </a:lnTo>
                  <a:lnTo>
                    <a:pt x="278" y="889"/>
                  </a:lnTo>
                  <a:lnTo>
                    <a:pt x="281" y="884"/>
                  </a:lnTo>
                  <a:lnTo>
                    <a:pt x="281" y="877"/>
                  </a:lnTo>
                  <a:lnTo>
                    <a:pt x="283" y="874"/>
                  </a:lnTo>
                  <a:lnTo>
                    <a:pt x="283" y="870"/>
                  </a:lnTo>
                  <a:lnTo>
                    <a:pt x="283" y="863"/>
                  </a:lnTo>
                  <a:lnTo>
                    <a:pt x="283" y="860"/>
                  </a:lnTo>
                  <a:lnTo>
                    <a:pt x="283" y="853"/>
                  </a:lnTo>
                  <a:lnTo>
                    <a:pt x="283" y="834"/>
                  </a:lnTo>
                  <a:lnTo>
                    <a:pt x="283" y="832"/>
                  </a:lnTo>
                  <a:lnTo>
                    <a:pt x="283" y="822"/>
                  </a:lnTo>
                  <a:lnTo>
                    <a:pt x="283" y="818"/>
                  </a:lnTo>
                  <a:lnTo>
                    <a:pt x="283" y="813"/>
                  </a:lnTo>
                  <a:lnTo>
                    <a:pt x="283" y="804"/>
                  </a:lnTo>
                  <a:lnTo>
                    <a:pt x="283" y="799"/>
                  </a:lnTo>
                  <a:lnTo>
                    <a:pt x="283" y="785"/>
                  </a:lnTo>
                  <a:lnTo>
                    <a:pt x="283" y="773"/>
                  </a:lnTo>
                  <a:lnTo>
                    <a:pt x="281" y="773"/>
                  </a:lnTo>
                  <a:lnTo>
                    <a:pt x="271" y="773"/>
                  </a:lnTo>
                  <a:lnTo>
                    <a:pt x="267" y="773"/>
                  </a:lnTo>
                  <a:lnTo>
                    <a:pt x="252" y="773"/>
                  </a:lnTo>
                  <a:lnTo>
                    <a:pt x="236" y="773"/>
                  </a:lnTo>
                  <a:lnTo>
                    <a:pt x="233" y="773"/>
                  </a:lnTo>
                  <a:lnTo>
                    <a:pt x="231" y="773"/>
                  </a:lnTo>
                  <a:lnTo>
                    <a:pt x="226" y="773"/>
                  </a:lnTo>
                  <a:lnTo>
                    <a:pt x="222" y="773"/>
                  </a:lnTo>
                  <a:lnTo>
                    <a:pt x="219" y="773"/>
                  </a:lnTo>
                  <a:lnTo>
                    <a:pt x="219" y="766"/>
                  </a:lnTo>
                  <a:lnTo>
                    <a:pt x="219" y="761"/>
                  </a:lnTo>
                  <a:lnTo>
                    <a:pt x="219" y="756"/>
                  </a:lnTo>
                  <a:lnTo>
                    <a:pt x="219" y="752"/>
                  </a:lnTo>
                  <a:lnTo>
                    <a:pt x="219" y="747"/>
                  </a:lnTo>
                  <a:lnTo>
                    <a:pt x="219" y="728"/>
                  </a:lnTo>
                  <a:lnTo>
                    <a:pt x="222" y="728"/>
                  </a:lnTo>
                  <a:lnTo>
                    <a:pt x="264" y="728"/>
                  </a:lnTo>
                  <a:lnTo>
                    <a:pt x="264" y="704"/>
                  </a:lnTo>
                  <a:lnTo>
                    <a:pt x="264" y="690"/>
                  </a:lnTo>
                  <a:lnTo>
                    <a:pt x="264" y="683"/>
                  </a:lnTo>
                  <a:lnTo>
                    <a:pt x="264" y="681"/>
                  </a:lnTo>
                  <a:lnTo>
                    <a:pt x="264" y="678"/>
                  </a:lnTo>
                  <a:lnTo>
                    <a:pt x="264" y="676"/>
                  </a:lnTo>
                  <a:lnTo>
                    <a:pt x="264" y="674"/>
                  </a:lnTo>
                  <a:lnTo>
                    <a:pt x="264" y="669"/>
                  </a:lnTo>
                  <a:lnTo>
                    <a:pt x="264" y="667"/>
                  </a:lnTo>
                  <a:lnTo>
                    <a:pt x="264" y="664"/>
                  </a:lnTo>
                  <a:lnTo>
                    <a:pt x="264" y="662"/>
                  </a:lnTo>
                  <a:lnTo>
                    <a:pt x="264" y="659"/>
                  </a:lnTo>
                  <a:lnTo>
                    <a:pt x="264" y="657"/>
                  </a:lnTo>
                  <a:lnTo>
                    <a:pt x="264" y="655"/>
                  </a:lnTo>
                  <a:lnTo>
                    <a:pt x="264" y="652"/>
                  </a:lnTo>
                  <a:lnTo>
                    <a:pt x="264" y="648"/>
                  </a:lnTo>
                  <a:lnTo>
                    <a:pt x="264" y="645"/>
                  </a:lnTo>
                  <a:lnTo>
                    <a:pt x="264" y="641"/>
                  </a:lnTo>
                  <a:lnTo>
                    <a:pt x="264" y="638"/>
                  </a:lnTo>
                  <a:lnTo>
                    <a:pt x="264" y="636"/>
                  </a:lnTo>
                  <a:lnTo>
                    <a:pt x="264" y="629"/>
                  </a:lnTo>
                  <a:lnTo>
                    <a:pt x="264" y="626"/>
                  </a:lnTo>
                  <a:lnTo>
                    <a:pt x="264" y="619"/>
                  </a:lnTo>
                  <a:lnTo>
                    <a:pt x="264" y="615"/>
                  </a:lnTo>
                  <a:lnTo>
                    <a:pt x="264" y="610"/>
                  </a:lnTo>
                  <a:lnTo>
                    <a:pt x="264" y="603"/>
                  </a:lnTo>
                  <a:lnTo>
                    <a:pt x="264" y="591"/>
                  </a:lnTo>
                  <a:lnTo>
                    <a:pt x="267" y="591"/>
                  </a:lnTo>
                  <a:lnTo>
                    <a:pt x="267" y="586"/>
                  </a:lnTo>
                  <a:lnTo>
                    <a:pt x="267" y="577"/>
                  </a:lnTo>
                  <a:lnTo>
                    <a:pt x="269" y="574"/>
                  </a:lnTo>
                  <a:lnTo>
                    <a:pt x="271" y="574"/>
                  </a:lnTo>
                  <a:lnTo>
                    <a:pt x="271" y="570"/>
                  </a:lnTo>
                  <a:lnTo>
                    <a:pt x="271" y="567"/>
                  </a:lnTo>
                  <a:lnTo>
                    <a:pt x="271" y="565"/>
                  </a:lnTo>
                  <a:lnTo>
                    <a:pt x="271" y="558"/>
                  </a:lnTo>
                  <a:lnTo>
                    <a:pt x="271" y="556"/>
                  </a:lnTo>
                  <a:lnTo>
                    <a:pt x="269" y="556"/>
                  </a:lnTo>
                  <a:lnTo>
                    <a:pt x="269" y="553"/>
                  </a:lnTo>
                  <a:lnTo>
                    <a:pt x="267" y="553"/>
                  </a:lnTo>
                  <a:lnTo>
                    <a:pt x="267" y="551"/>
                  </a:lnTo>
                  <a:lnTo>
                    <a:pt x="264" y="551"/>
                  </a:lnTo>
                  <a:lnTo>
                    <a:pt x="262" y="551"/>
                  </a:lnTo>
                  <a:lnTo>
                    <a:pt x="264" y="546"/>
                  </a:lnTo>
                  <a:lnTo>
                    <a:pt x="264" y="544"/>
                  </a:lnTo>
                  <a:lnTo>
                    <a:pt x="269" y="544"/>
                  </a:lnTo>
                  <a:lnTo>
                    <a:pt x="276" y="544"/>
                  </a:lnTo>
                  <a:lnTo>
                    <a:pt x="281" y="544"/>
                  </a:lnTo>
                  <a:lnTo>
                    <a:pt x="281" y="541"/>
                  </a:lnTo>
                  <a:lnTo>
                    <a:pt x="281" y="539"/>
                  </a:lnTo>
                  <a:lnTo>
                    <a:pt x="281" y="537"/>
                  </a:lnTo>
                  <a:lnTo>
                    <a:pt x="281" y="534"/>
                  </a:lnTo>
                  <a:lnTo>
                    <a:pt x="281" y="532"/>
                  </a:lnTo>
                  <a:lnTo>
                    <a:pt x="281" y="530"/>
                  </a:lnTo>
                  <a:lnTo>
                    <a:pt x="281" y="527"/>
                  </a:lnTo>
                  <a:lnTo>
                    <a:pt x="281" y="525"/>
                  </a:lnTo>
                  <a:lnTo>
                    <a:pt x="281" y="520"/>
                  </a:lnTo>
                  <a:lnTo>
                    <a:pt x="281" y="515"/>
                  </a:lnTo>
                  <a:lnTo>
                    <a:pt x="281" y="513"/>
                  </a:lnTo>
                  <a:lnTo>
                    <a:pt x="278" y="513"/>
                  </a:lnTo>
                  <a:lnTo>
                    <a:pt x="274" y="513"/>
                  </a:lnTo>
                  <a:lnTo>
                    <a:pt x="276" y="511"/>
                  </a:lnTo>
                  <a:lnTo>
                    <a:pt x="276" y="506"/>
                  </a:lnTo>
                  <a:lnTo>
                    <a:pt x="276" y="504"/>
                  </a:lnTo>
                  <a:lnTo>
                    <a:pt x="276" y="501"/>
                  </a:lnTo>
                  <a:lnTo>
                    <a:pt x="276" y="496"/>
                  </a:lnTo>
                  <a:lnTo>
                    <a:pt x="278" y="489"/>
                  </a:lnTo>
                  <a:lnTo>
                    <a:pt x="285" y="489"/>
                  </a:lnTo>
                  <a:lnTo>
                    <a:pt x="293" y="489"/>
                  </a:lnTo>
                  <a:lnTo>
                    <a:pt x="297" y="489"/>
                  </a:lnTo>
                  <a:lnTo>
                    <a:pt x="297" y="482"/>
                  </a:lnTo>
                  <a:lnTo>
                    <a:pt x="297" y="480"/>
                  </a:lnTo>
                  <a:lnTo>
                    <a:pt x="297" y="478"/>
                  </a:lnTo>
                  <a:lnTo>
                    <a:pt x="297" y="470"/>
                  </a:lnTo>
                  <a:lnTo>
                    <a:pt x="297" y="468"/>
                  </a:lnTo>
                  <a:lnTo>
                    <a:pt x="297" y="463"/>
                  </a:lnTo>
                  <a:lnTo>
                    <a:pt x="297" y="459"/>
                  </a:lnTo>
                  <a:lnTo>
                    <a:pt x="290" y="459"/>
                  </a:lnTo>
                  <a:lnTo>
                    <a:pt x="283" y="459"/>
                  </a:lnTo>
                  <a:lnTo>
                    <a:pt x="271" y="459"/>
                  </a:lnTo>
                  <a:lnTo>
                    <a:pt x="264" y="459"/>
                  </a:lnTo>
                  <a:lnTo>
                    <a:pt x="264" y="456"/>
                  </a:lnTo>
                  <a:lnTo>
                    <a:pt x="264" y="426"/>
                  </a:lnTo>
                  <a:lnTo>
                    <a:pt x="264" y="423"/>
                  </a:lnTo>
                  <a:lnTo>
                    <a:pt x="264" y="411"/>
                  </a:lnTo>
                  <a:lnTo>
                    <a:pt x="264" y="407"/>
                  </a:lnTo>
                  <a:lnTo>
                    <a:pt x="264" y="404"/>
                  </a:lnTo>
                  <a:lnTo>
                    <a:pt x="264" y="402"/>
                  </a:lnTo>
                  <a:lnTo>
                    <a:pt x="264" y="397"/>
                  </a:lnTo>
                  <a:lnTo>
                    <a:pt x="264" y="395"/>
                  </a:lnTo>
                  <a:lnTo>
                    <a:pt x="264" y="390"/>
                  </a:lnTo>
                  <a:lnTo>
                    <a:pt x="267" y="376"/>
                  </a:lnTo>
                  <a:lnTo>
                    <a:pt x="267" y="367"/>
                  </a:lnTo>
                  <a:lnTo>
                    <a:pt x="264" y="367"/>
                  </a:lnTo>
                  <a:lnTo>
                    <a:pt x="262" y="367"/>
                  </a:lnTo>
                  <a:lnTo>
                    <a:pt x="262" y="357"/>
                  </a:lnTo>
                  <a:lnTo>
                    <a:pt x="259" y="357"/>
                  </a:lnTo>
                  <a:lnTo>
                    <a:pt x="259" y="357"/>
                  </a:lnTo>
                  <a:lnTo>
                    <a:pt x="257" y="357"/>
                  </a:lnTo>
                  <a:lnTo>
                    <a:pt x="255" y="357"/>
                  </a:lnTo>
                  <a:lnTo>
                    <a:pt x="252" y="357"/>
                  </a:lnTo>
                  <a:lnTo>
                    <a:pt x="250" y="357"/>
                  </a:lnTo>
                  <a:lnTo>
                    <a:pt x="250" y="343"/>
                  </a:lnTo>
                  <a:lnTo>
                    <a:pt x="252" y="343"/>
                  </a:lnTo>
                  <a:lnTo>
                    <a:pt x="257" y="343"/>
                  </a:lnTo>
                  <a:lnTo>
                    <a:pt x="262" y="343"/>
                  </a:lnTo>
                  <a:lnTo>
                    <a:pt x="264" y="343"/>
                  </a:lnTo>
                  <a:lnTo>
                    <a:pt x="271" y="343"/>
                  </a:lnTo>
                  <a:lnTo>
                    <a:pt x="274" y="343"/>
                  </a:lnTo>
                  <a:lnTo>
                    <a:pt x="276" y="343"/>
                  </a:lnTo>
                  <a:lnTo>
                    <a:pt x="278" y="343"/>
                  </a:lnTo>
                  <a:lnTo>
                    <a:pt x="278" y="341"/>
                  </a:lnTo>
                  <a:lnTo>
                    <a:pt x="281" y="341"/>
                  </a:lnTo>
                  <a:lnTo>
                    <a:pt x="283" y="341"/>
                  </a:lnTo>
                  <a:lnTo>
                    <a:pt x="283" y="338"/>
                  </a:lnTo>
                  <a:lnTo>
                    <a:pt x="288" y="336"/>
                  </a:lnTo>
                  <a:lnTo>
                    <a:pt x="288" y="333"/>
                  </a:lnTo>
                  <a:lnTo>
                    <a:pt x="290" y="333"/>
                  </a:lnTo>
                  <a:lnTo>
                    <a:pt x="290" y="331"/>
                  </a:lnTo>
                  <a:lnTo>
                    <a:pt x="293" y="331"/>
                  </a:lnTo>
                  <a:lnTo>
                    <a:pt x="295" y="331"/>
                  </a:lnTo>
                  <a:lnTo>
                    <a:pt x="297" y="329"/>
                  </a:lnTo>
                  <a:lnTo>
                    <a:pt x="300" y="329"/>
                  </a:lnTo>
                  <a:lnTo>
                    <a:pt x="304" y="329"/>
                  </a:lnTo>
                  <a:lnTo>
                    <a:pt x="307" y="329"/>
                  </a:lnTo>
                  <a:lnTo>
                    <a:pt x="309" y="329"/>
                  </a:lnTo>
                  <a:lnTo>
                    <a:pt x="311" y="326"/>
                  </a:lnTo>
                  <a:lnTo>
                    <a:pt x="326" y="326"/>
                  </a:lnTo>
                  <a:lnTo>
                    <a:pt x="328" y="326"/>
                  </a:lnTo>
                  <a:lnTo>
                    <a:pt x="335" y="324"/>
                  </a:lnTo>
                  <a:lnTo>
                    <a:pt x="347" y="324"/>
                  </a:lnTo>
                  <a:lnTo>
                    <a:pt x="349" y="324"/>
                  </a:lnTo>
                  <a:lnTo>
                    <a:pt x="352" y="324"/>
                  </a:lnTo>
                  <a:lnTo>
                    <a:pt x="359" y="322"/>
                  </a:lnTo>
                  <a:lnTo>
                    <a:pt x="361" y="322"/>
                  </a:lnTo>
                  <a:lnTo>
                    <a:pt x="363" y="322"/>
                  </a:lnTo>
                  <a:lnTo>
                    <a:pt x="366" y="322"/>
                  </a:lnTo>
                  <a:lnTo>
                    <a:pt x="373" y="324"/>
                  </a:lnTo>
                  <a:lnTo>
                    <a:pt x="380" y="324"/>
                  </a:lnTo>
                  <a:lnTo>
                    <a:pt x="401" y="326"/>
                  </a:lnTo>
                  <a:lnTo>
                    <a:pt x="406" y="326"/>
                  </a:lnTo>
                  <a:lnTo>
                    <a:pt x="444" y="326"/>
                  </a:lnTo>
                  <a:lnTo>
                    <a:pt x="446" y="326"/>
                  </a:lnTo>
                  <a:lnTo>
                    <a:pt x="446" y="324"/>
                  </a:lnTo>
                  <a:lnTo>
                    <a:pt x="446" y="319"/>
                  </a:lnTo>
                  <a:lnTo>
                    <a:pt x="446" y="312"/>
                  </a:lnTo>
                  <a:lnTo>
                    <a:pt x="446" y="303"/>
                  </a:lnTo>
                  <a:lnTo>
                    <a:pt x="446" y="289"/>
                  </a:lnTo>
                  <a:lnTo>
                    <a:pt x="446" y="293"/>
                  </a:lnTo>
                  <a:lnTo>
                    <a:pt x="446" y="286"/>
                  </a:lnTo>
                  <a:lnTo>
                    <a:pt x="446" y="279"/>
                  </a:lnTo>
                  <a:lnTo>
                    <a:pt x="446" y="270"/>
                  </a:lnTo>
                  <a:lnTo>
                    <a:pt x="446" y="260"/>
                  </a:lnTo>
                  <a:lnTo>
                    <a:pt x="446" y="253"/>
                  </a:lnTo>
                  <a:lnTo>
                    <a:pt x="446" y="244"/>
                  </a:lnTo>
                  <a:lnTo>
                    <a:pt x="446" y="234"/>
                  </a:lnTo>
                  <a:lnTo>
                    <a:pt x="446" y="227"/>
                  </a:lnTo>
                  <a:lnTo>
                    <a:pt x="446" y="218"/>
                  </a:lnTo>
                  <a:lnTo>
                    <a:pt x="446" y="213"/>
                  </a:lnTo>
                  <a:lnTo>
                    <a:pt x="446" y="194"/>
                  </a:lnTo>
                  <a:lnTo>
                    <a:pt x="446" y="185"/>
                  </a:lnTo>
                  <a:lnTo>
                    <a:pt x="446" y="178"/>
                  </a:lnTo>
                  <a:lnTo>
                    <a:pt x="446" y="173"/>
                  </a:lnTo>
                  <a:lnTo>
                    <a:pt x="446" y="163"/>
                  </a:lnTo>
                  <a:lnTo>
                    <a:pt x="446" y="156"/>
                  </a:lnTo>
                  <a:lnTo>
                    <a:pt x="444" y="147"/>
                  </a:lnTo>
                  <a:lnTo>
                    <a:pt x="444" y="140"/>
                  </a:lnTo>
                  <a:lnTo>
                    <a:pt x="444" y="123"/>
                  </a:lnTo>
                  <a:lnTo>
                    <a:pt x="444" y="121"/>
                  </a:lnTo>
                  <a:lnTo>
                    <a:pt x="444" y="116"/>
                  </a:lnTo>
                  <a:lnTo>
                    <a:pt x="444" y="109"/>
                  </a:lnTo>
                  <a:lnTo>
                    <a:pt x="444" y="100"/>
                  </a:lnTo>
                  <a:lnTo>
                    <a:pt x="444" y="97"/>
                  </a:lnTo>
                  <a:lnTo>
                    <a:pt x="444" y="90"/>
                  </a:lnTo>
                  <a:lnTo>
                    <a:pt x="444" y="85"/>
                  </a:lnTo>
                  <a:lnTo>
                    <a:pt x="444" y="83"/>
                  </a:lnTo>
                  <a:lnTo>
                    <a:pt x="446" y="78"/>
                  </a:lnTo>
                  <a:lnTo>
                    <a:pt x="446" y="74"/>
                  </a:lnTo>
                  <a:lnTo>
                    <a:pt x="463" y="74"/>
                  </a:lnTo>
                  <a:lnTo>
                    <a:pt x="496" y="74"/>
                  </a:lnTo>
                  <a:lnTo>
                    <a:pt x="507" y="74"/>
                  </a:lnTo>
                  <a:lnTo>
                    <a:pt x="519" y="74"/>
                  </a:lnTo>
                  <a:lnTo>
                    <a:pt x="529" y="74"/>
                  </a:lnTo>
                  <a:lnTo>
                    <a:pt x="538" y="74"/>
                  </a:lnTo>
                  <a:lnTo>
                    <a:pt x="543" y="74"/>
                  </a:lnTo>
                  <a:lnTo>
                    <a:pt x="555" y="74"/>
                  </a:lnTo>
                  <a:lnTo>
                    <a:pt x="562" y="74"/>
                  </a:lnTo>
                  <a:lnTo>
                    <a:pt x="567" y="74"/>
                  </a:lnTo>
                  <a:lnTo>
                    <a:pt x="571" y="74"/>
                  </a:lnTo>
                  <a:lnTo>
                    <a:pt x="576" y="74"/>
                  </a:lnTo>
                  <a:lnTo>
                    <a:pt x="581" y="74"/>
                  </a:lnTo>
                  <a:lnTo>
                    <a:pt x="583" y="76"/>
                  </a:lnTo>
                  <a:lnTo>
                    <a:pt x="588" y="76"/>
                  </a:lnTo>
                  <a:lnTo>
                    <a:pt x="593" y="76"/>
                  </a:lnTo>
                  <a:lnTo>
                    <a:pt x="597" y="76"/>
                  </a:lnTo>
                  <a:lnTo>
                    <a:pt x="600" y="78"/>
                  </a:lnTo>
                  <a:lnTo>
                    <a:pt x="604" y="78"/>
                  </a:lnTo>
                  <a:lnTo>
                    <a:pt x="609" y="78"/>
                  </a:lnTo>
                  <a:lnTo>
                    <a:pt x="614" y="81"/>
                  </a:lnTo>
                  <a:lnTo>
                    <a:pt x="616" y="81"/>
                  </a:lnTo>
                  <a:lnTo>
                    <a:pt x="619" y="81"/>
                  </a:lnTo>
                  <a:lnTo>
                    <a:pt x="623" y="81"/>
                  </a:lnTo>
                  <a:lnTo>
                    <a:pt x="628" y="83"/>
                  </a:lnTo>
                  <a:lnTo>
                    <a:pt x="630" y="83"/>
                  </a:lnTo>
                  <a:lnTo>
                    <a:pt x="635" y="83"/>
                  </a:lnTo>
                  <a:lnTo>
                    <a:pt x="637" y="83"/>
                  </a:lnTo>
                  <a:lnTo>
                    <a:pt x="642" y="83"/>
                  </a:lnTo>
                  <a:lnTo>
                    <a:pt x="644" y="83"/>
                  </a:lnTo>
                  <a:lnTo>
                    <a:pt x="649" y="83"/>
                  </a:lnTo>
                  <a:lnTo>
                    <a:pt x="656" y="83"/>
                  </a:lnTo>
                  <a:lnTo>
                    <a:pt x="661" y="83"/>
                  </a:lnTo>
                  <a:lnTo>
                    <a:pt x="668" y="83"/>
                  </a:lnTo>
                  <a:lnTo>
                    <a:pt x="675" y="81"/>
                  </a:lnTo>
                  <a:lnTo>
                    <a:pt x="682" y="81"/>
                  </a:lnTo>
                  <a:lnTo>
                    <a:pt x="689" y="81"/>
                  </a:lnTo>
                  <a:lnTo>
                    <a:pt x="694" y="81"/>
                  </a:lnTo>
                  <a:lnTo>
                    <a:pt x="701" y="78"/>
                  </a:lnTo>
                  <a:lnTo>
                    <a:pt x="708" y="78"/>
                  </a:lnTo>
                  <a:lnTo>
                    <a:pt x="711" y="78"/>
                  </a:lnTo>
                  <a:lnTo>
                    <a:pt x="713" y="76"/>
                  </a:lnTo>
                  <a:lnTo>
                    <a:pt x="713" y="76"/>
                  </a:lnTo>
                  <a:lnTo>
                    <a:pt x="715" y="76"/>
                  </a:lnTo>
                  <a:lnTo>
                    <a:pt x="720" y="74"/>
                  </a:lnTo>
                  <a:lnTo>
                    <a:pt x="722" y="74"/>
                  </a:lnTo>
                  <a:lnTo>
                    <a:pt x="725" y="74"/>
                  </a:lnTo>
                  <a:lnTo>
                    <a:pt x="727" y="71"/>
                  </a:lnTo>
                  <a:lnTo>
                    <a:pt x="730" y="71"/>
                  </a:lnTo>
                  <a:lnTo>
                    <a:pt x="732" y="69"/>
                  </a:lnTo>
                  <a:lnTo>
                    <a:pt x="734" y="69"/>
                  </a:lnTo>
                  <a:lnTo>
                    <a:pt x="737" y="67"/>
                  </a:lnTo>
                  <a:lnTo>
                    <a:pt x="737" y="64"/>
                  </a:lnTo>
                  <a:lnTo>
                    <a:pt x="739" y="64"/>
                  </a:lnTo>
                  <a:lnTo>
                    <a:pt x="741" y="62"/>
                  </a:lnTo>
                  <a:lnTo>
                    <a:pt x="744" y="62"/>
                  </a:lnTo>
                  <a:lnTo>
                    <a:pt x="746" y="62"/>
                  </a:lnTo>
                  <a:lnTo>
                    <a:pt x="748" y="59"/>
                  </a:lnTo>
                  <a:lnTo>
                    <a:pt x="751" y="57"/>
                  </a:lnTo>
                  <a:lnTo>
                    <a:pt x="753" y="55"/>
                  </a:lnTo>
                  <a:lnTo>
                    <a:pt x="756" y="52"/>
                  </a:lnTo>
                  <a:lnTo>
                    <a:pt x="758" y="50"/>
                  </a:lnTo>
                  <a:lnTo>
                    <a:pt x="763" y="45"/>
                  </a:lnTo>
                  <a:lnTo>
                    <a:pt x="765" y="41"/>
                  </a:lnTo>
                  <a:lnTo>
                    <a:pt x="767" y="38"/>
                  </a:lnTo>
                  <a:lnTo>
                    <a:pt x="770" y="33"/>
                  </a:lnTo>
                  <a:lnTo>
                    <a:pt x="772" y="29"/>
                  </a:lnTo>
                  <a:lnTo>
                    <a:pt x="777" y="22"/>
                  </a:lnTo>
                  <a:lnTo>
                    <a:pt x="779" y="19"/>
                  </a:lnTo>
                  <a:lnTo>
                    <a:pt x="781" y="17"/>
                  </a:lnTo>
                  <a:lnTo>
                    <a:pt x="784" y="15"/>
                  </a:lnTo>
                  <a:lnTo>
                    <a:pt x="786" y="12"/>
                  </a:lnTo>
                  <a:lnTo>
                    <a:pt x="789" y="10"/>
                  </a:lnTo>
                  <a:lnTo>
                    <a:pt x="791" y="10"/>
                  </a:lnTo>
                  <a:lnTo>
                    <a:pt x="793" y="7"/>
                  </a:lnTo>
                  <a:lnTo>
                    <a:pt x="796" y="5"/>
                  </a:lnTo>
                  <a:lnTo>
                    <a:pt x="798" y="5"/>
                  </a:lnTo>
                  <a:lnTo>
                    <a:pt x="800" y="5"/>
                  </a:lnTo>
                  <a:lnTo>
                    <a:pt x="803" y="5"/>
                  </a:lnTo>
                  <a:lnTo>
                    <a:pt x="822" y="3"/>
                  </a:lnTo>
                  <a:lnTo>
                    <a:pt x="848" y="3"/>
                  </a:lnTo>
                  <a:lnTo>
                    <a:pt x="890" y="3"/>
                  </a:lnTo>
                  <a:lnTo>
                    <a:pt x="937" y="3"/>
                  </a:lnTo>
                  <a:lnTo>
                    <a:pt x="980" y="3"/>
                  </a:lnTo>
                  <a:lnTo>
                    <a:pt x="1025" y="3"/>
                  </a:lnTo>
                  <a:lnTo>
                    <a:pt x="1070" y="3"/>
                  </a:lnTo>
                  <a:lnTo>
                    <a:pt x="1115" y="5"/>
                  </a:lnTo>
                  <a:lnTo>
                    <a:pt x="1162" y="5"/>
                  </a:lnTo>
                  <a:lnTo>
                    <a:pt x="1178" y="5"/>
                  </a:lnTo>
                  <a:lnTo>
                    <a:pt x="1204" y="5"/>
                  </a:lnTo>
                  <a:lnTo>
                    <a:pt x="1249" y="3"/>
                  </a:lnTo>
                  <a:lnTo>
                    <a:pt x="1292" y="3"/>
                  </a:lnTo>
                  <a:lnTo>
                    <a:pt x="1294" y="3"/>
                  </a:lnTo>
                  <a:lnTo>
                    <a:pt x="1339" y="3"/>
                  </a:lnTo>
                  <a:lnTo>
                    <a:pt x="1384" y="3"/>
                  </a:lnTo>
                  <a:lnTo>
                    <a:pt x="1417" y="3"/>
                  </a:lnTo>
                  <a:lnTo>
                    <a:pt x="1429" y="3"/>
                  </a:lnTo>
                  <a:lnTo>
                    <a:pt x="1474" y="3"/>
                  </a:lnTo>
                  <a:lnTo>
                    <a:pt x="1518" y="3"/>
                  </a:lnTo>
                  <a:lnTo>
                    <a:pt x="1563" y="3"/>
                  </a:lnTo>
                  <a:lnTo>
                    <a:pt x="1611" y="0"/>
                  </a:lnTo>
                  <a:lnTo>
                    <a:pt x="1625" y="0"/>
                  </a:lnTo>
                  <a:lnTo>
                    <a:pt x="1653" y="0"/>
                  </a:lnTo>
                  <a:lnTo>
                    <a:pt x="1655" y="0"/>
                  </a:lnTo>
                  <a:lnTo>
                    <a:pt x="1696" y="0"/>
                  </a:lnTo>
                  <a:lnTo>
                    <a:pt x="1698" y="12"/>
                  </a:lnTo>
                  <a:lnTo>
                    <a:pt x="1700" y="12"/>
                  </a:lnTo>
                  <a:lnTo>
                    <a:pt x="1724" y="12"/>
                  </a:lnTo>
                  <a:lnTo>
                    <a:pt x="1726" y="12"/>
                  </a:lnTo>
                  <a:lnTo>
                    <a:pt x="1729" y="12"/>
                  </a:lnTo>
                  <a:lnTo>
                    <a:pt x="1733" y="12"/>
                  </a:lnTo>
                  <a:lnTo>
                    <a:pt x="1733" y="12"/>
                  </a:lnTo>
                  <a:lnTo>
                    <a:pt x="1741" y="12"/>
                  </a:lnTo>
                  <a:lnTo>
                    <a:pt x="1743" y="12"/>
                  </a:lnTo>
                  <a:lnTo>
                    <a:pt x="1766" y="12"/>
                  </a:lnTo>
                  <a:lnTo>
                    <a:pt x="1790" y="12"/>
                  </a:lnTo>
                  <a:lnTo>
                    <a:pt x="1835" y="12"/>
                  </a:lnTo>
                  <a:lnTo>
                    <a:pt x="1880" y="12"/>
                  </a:lnTo>
                  <a:lnTo>
                    <a:pt x="1922" y="12"/>
                  </a:lnTo>
                  <a:lnTo>
                    <a:pt x="1967" y="12"/>
                  </a:lnTo>
                  <a:lnTo>
                    <a:pt x="2015" y="10"/>
                  </a:lnTo>
                  <a:lnTo>
                    <a:pt x="2029" y="10"/>
                  </a:lnTo>
                  <a:lnTo>
                    <a:pt x="2059" y="10"/>
                  </a:lnTo>
                  <a:lnTo>
                    <a:pt x="2059" y="57"/>
                  </a:lnTo>
                  <a:lnTo>
                    <a:pt x="2062" y="102"/>
                  </a:lnTo>
                  <a:lnTo>
                    <a:pt x="2062" y="104"/>
                  </a:lnTo>
                  <a:lnTo>
                    <a:pt x="2062" y="116"/>
                  </a:lnTo>
                  <a:lnTo>
                    <a:pt x="2062" y="147"/>
                  </a:lnTo>
                  <a:lnTo>
                    <a:pt x="2062" y="168"/>
                  </a:lnTo>
                  <a:lnTo>
                    <a:pt x="2064" y="199"/>
                  </a:lnTo>
                  <a:close/>
                </a:path>
              </a:pathLst>
            </a:custGeom>
            <a:solidFill>
              <a:schemeClr val="bg1">
                <a:lumMod val="75000"/>
                <a:alpha val="62000"/>
              </a:schemeClr>
            </a:solidFill>
            <a:ln w="57150" cap="flat" cmpd="sng" algn="ctr">
              <a:noFill/>
              <a:prstDash val="solid"/>
            </a:ln>
            <a:effectLst/>
          </p:spPr>
          <p:txBody>
            <a:bodyPr anchor="ctr"/>
            <a:lstStyle/>
            <a:p>
              <a:pPr algn="ctr" defTabSz="1305763" fontAlgn="auto">
                <a:spcBef>
                  <a:spcPts val="0"/>
                </a:spcBef>
                <a:spcAft>
                  <a:spcPts val="0"/>
                </a:spcAft>
                <a:defRPr/>
              </a:pPr>
              <a:endParaRPr lang="en-US" sz="2600" kern="0">
                <a:solidFill>
                  <a:prstClr val="black"/>
                </a:solidFill>
                <a:latin typeface="Calibri"/>
              </a:endParaRPr>
            </a:p>
          </p:txBody>
        </p:sp>
        <p:sp>
          <p:nvSpPr>
            <p:cNvPr id="55" name="Freeform 16"/>
            <p:cNvSpPr>
              <a:spLocks/>
            </p:cNvSpPr>
            <p:nvPr/>
          </p:nvSpPr>
          <p:spPr bwMode="auto">
            <a:xfrm>
              <a:off x="3114130" y="262766"/>
              <a:ext cx="2530348" cy="2935401"/>
            </a:xfrm>
            <a:custGeom>
              <a:avLst/>
              <a:gdLst>
                <a:gd name="T0" fmla="*/ 2627 w 2667"/>
                <a:gd name="T1" fmla="*/ 12 h 3102"/>
                <a:gd name="T2" fmla="*/ 2657 w 2667"/>
                <a:gd name="T3" fmla="*/ 80 h 3102"/>
                <a:gd name="T4" fmla="*/ 2660 w 2667"/>
                <a:gd name="T5" fmla="*/ 146 h 3102"/>
                <a:gd name="T6" fmla="*/ 2648 w 2667"/>
                <a:gd name="T7" fmla="*/ 201 h 3102"/>
                <a:gd name="T8" fmla="*/ 2655 w 2667"/>
                <a:gd name="T9" fmla="*/ 281 h 3102"/>
                <a:gd name="T10" fmla="*/ 2645 w 2667"/>
                <a:gd name="T11" fmla="*/ 352 h 3102"/>
                <a:gd name="T12" fmla="*/ 2631 w 2667"/>
                <a:gd name="T13" fmla="*/ 420 h 3102"/>
                <a:gd name="T14" fmla="*/ 2615 w 2667"/>
                <a:gd name="T15" fmla="*/ 489 h 3102"/>
                <a:gd name="T16" fmla="*/ 2596 w 2667"/>
                <a:gd name="T17" fmla="*/ 555 h 3102"/>
                <a:gd name="T18" fmla="*/ 2553 w 2667"/>
                <a:gd name="T19" fmla="*/ 640 h 3102"/>
                <a:gd name="T20" fmla="*/ 2511 w 2667"/>
                <a:gd name="T21" fmla="*/ 694 h 3102"/>
                <a:gd name="T22" fmla="*/ 2485 w 2667"/>
                <a:gd name="T23" fmla="*/ 744 h 3102"/>
                <a:gd name="T24" fmla="*/ 2435 w 2667"/>
                <a:gd name="T25" fmla="*/ 796 h 3102"/>
                <a:gd name="T26" fmla="*/ 2402 w 2667"/>
                <a:gd name="T27" fmla="*/ 853 h 3102"/>
                <a:gd name="T28" fmla="*/ 2338 w 2667"/>
                <a:gd name="T29" fmla="*/ 900 h 3102"/>
                <a:gd name="T30" fmla="*/ 2282 w 2667"/>
                <a:gd name="T31" fmla="*/ 886 h 3102"/>
                <a:gd name="T32" fmla="*/ 2213 w 2667"/>
                <a:gd name="T33" fmla="*/ 893 h 3102"/>
                <a:gd name="T34" fmla="*/ 2168 w 2667"/>
                <a:gd name="T35" fmla="*/ 1179 h 3102"/>
                <a:gd name="T36" fmla="*/ 2334 w 2667"/>
                <a:gd name="T37" fmla="*/ 1814 h 3102"/>
                <a:gd name="T38" fmla="*/ 2263 w 2667"/>
                <a:gd name="T39" fmla="*/ 1883 h 3102"/>
                <a:gd name="T40" fmla="*/ 2138 w 2667"/>
                <a:gd name="T41" fmla="*/ 1887 h 3102"/>
                <a:gd name="T42" fmla="*/ 1982 w 2667"/>
                <a:gd name="T43" fmla="*/ 1949 h 3102"/>
                <a:gd name="T44" fmla="*/ 1911 w 2667"/>
                <a:gd name="T45" fmla="*/ 2133 h 3102"/>
                <a:gd name="T46" fmla="*/ 1812 w 2667"/>
                <a:gd name="T47" fmla="*/ 2152 h 3102"/>
                <a:gd name="T48" fmla="*/ 1809 w 2667"/>
                <a:gd name="T49" fmla="*/ 2268 h 3102"/>
                <a:gd name="T50" fmla="*/ 1819 w 2667"/>
                <a:gd name="T51" fmla="*/ 2346 h 3102"/>
                <a:gd name="T52" fmla="*/ 1802 w 2667"/>
                <a:gd name="T53" fmla="*/ 2435 h 3102"/>
                <a:gd name="T54" fmla="*/ 1764 w 2667"/>
                <a:gd name="T55" fmla="*/ 2582 h 3102"/>
                <a:gd name="T56" fmla="*/ 1812 w 2667"/>
                <a:gd name="T57" fmla="*/ 2714 h 3102"/>
                <a:gd name="T58" fmla="*/ 1833 w 2667"/>
                <a:gd name="T59" fmla="*/ 2854 h 3102"/>
                <a:gd name="T60" fmla="*/ 1727 w 2667"/>
                <a:gd name="T61" fmla="*/ 2898 h 3102"/>
                <a:gd name="T62" fmla="*/ 1644 w 2667"/>
                <a:gd name="T63" fmla="*/ 2974 h 3102"/>
                <a:gd name="T64" fmla="*/ 1538 w 2667"/>
                <a:gd name="T65" fmla="*/ 3000 h 3102"/>
                <a:gd name="T66" fmla="*/ 1471 w 2667"/>
                <a:gd name="T67" fmla="*/ 3050 h 3102"/>
                <a:gd name="T68" fmla="*/ 1417 w 2667"/>
                <a:gd name="T69" fmla="*/ 3099 h 3102"/>
                <a:gd name="T70" fmla="*/ 1353 w 2667"/>
                <a:gd name="T71" fmla="*/ 3059 h 3102"/>
                <a:gd name="T72" fmla="*/ 1299 w 2667"/>
                <a:gd name="T73" fmla="*/ 2991 h 3102"/>
                <a:gd name="T74" fmla="*/ 1233 w 2667"/>
                <a:gd name="T75" fmla="*/ 2962 h 3102"/>
                <a:gd name="T76" fmla="*/ 1127 w 2667"/>
                <a:gd name="T77" fmla="*/ 2960 h 3102"/>
                <a:gd name="T78" fmla="*/ 1051 w 2667"/>
                <a:gd name="T79" fmla="*/ 2962 h 3102"/>
                <a:gd name="T80" fmla="*/ 983 w 2667"/>
                <a:gd name="T81" fmla="*/ 2976 h 3102"/>
                <a:gd name="T82" fmla="*/ 675 w 2667"/>
                <a:gd name="T83" fmla="*/ 2976 h 3102"/>
                <a:gd name="T84" fmla="*/ 510 w 2667"/>
                <a:gd name="T85" fmla="*/ 2976 h 3102"/>
                <a:gd name="T86" fmla="*/ 357 w 2667"/>
                <a:gd name="T87" fmla="*/ 2941 h 3102"/>
                <a:gd name="T88" fmla="*/ 222 w 2667"/>
                <a:gd name="T89" fmla="*/ 2932 h 3102"/>
                <a:gd name="T90" fmla="*/ 94 w 2667"/>
                <a:gd name="T91" fmla="*/ 2887 h 3102"/>
                <a:gd name="T92" fmla="*/ 7 w 2667"/>
                <a:gd name="T93" fmla="*/ 2667 h 3102"/>
                <a:gd name="T94" fmla="*/ 57 w 2667"/>
                <a:gd name="T95" fmla="*/ 2648 h 3102"/>
                <a:gd name="T96" fmla="*/ 68 w 2667"/>
                <a:gd name="T97" fmla="*/ 2598 h 3102"/>
                <a:gd name="T98" fmla="*/ 66 w 2667"/>
                <a:gd name="T99" fmla="*/ 2539 h 3102"/>
                <a:gd name="T100" fmla="*/ 99 w 2667"/>
                <a:gd name="T101" fmla="*/ 2506 h 3102"/>
                <a:gd name="T102" fmla="*/ 94 w 2667"/>
                <a:gd name="T103" fmla="*/ 2464 h 3102"/>
                <a:gd name="T104" fmla="*/ 61 w 2667"/>
                <a:gd name="T105" fmla="*/ 2428 h 3102"/>
                <a:gd name="T106" fmla="*/ 24 w 2667"/>
                <a:gd name="T107" fmla="*/ 2398 h 3102"/>
                <a:gd name="T108" fmla="*/ 0 w 2667"/>
                <a:gd name="T109" fmla="*/ 1077 h 3102"/>
                <a:gd name="T110" fmla="*/ 14 w 2667"/>
                <a:gd name="T111" fmla="*/ 222 h 3102"/>
                <a:gd name="T112" fmla="*/ 52 w 2667"/>
                <a:gd name="T113" fmla="*/ 222 h 3102"/>
                <a:gd name="T114" fmla="*/ 87 w 2667"/>
                <a:gd name="T115" fmla="*/ 243 h 3102"/>
                <a:gd name="T116" fmla="*/ 130 w 2667"/>
                <a:gd name="T117" fmla="*/ 208 h 3102"/>
                <a:gd name="T118" fmla="*/ 151 w 2667"/>
                <a:gd name="T119" fmla="*/ 149 h 3102"/>
                <a:gd name="T120" fmla="*/ 151 w 2667"/>
                <a:gd name="T121" fmla="*/ 97 h 3102"/>
                <a:gd name="T122" fmla="*/ 139 w 2667"/>
                <a:gd name="T123" fmla="*/ 42 h 3102"/>
                <a:gd name="T124" fmla="*/ 366 w 2667"/>
                <a:gd name="T125" fmla="*/ 0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7" h="3102">
                  <a:moveTo>
                    <a:pt x="945" y="2"/>
                  </a:moveTo>
                  <a:lnTo>
                    <a:pt x="992" y="2"/>
                  </a:lnTo>
                  <a:lnTo>
                    <a:pt x="1082" y="2"/>
                  </a:lnTo>
                  <a:lnTo>
                    <a:pt x="1124" y="2"/>
                  </a:lnTo>
                  <a:lnTo>
                    <a:pt x="1171" y="2"/>
                  </a:lnTo>
                  <a:lnTo>
                    <a:pt x="1216" y="2"/>
                  </a:lnTo>
                  <a:lnTo>
                    <a:pt x="1261" y="2"/>
                  </a:lnTo>
                  <a:lnTo>
                    <a:pt x="1306" y="2"/>
                  </a:lnTo>
                  <a:lnTo>
                    <a:pt x="1351" y="2"/>
                  </a:lnTo>
                  <a:lnTo>
                    <a:pt x="1398" y="2"/>
                  </a:lnTo>
                  <a:lnTo>
                    <a:pt x="1436" y="2"/>
                  </a:lnTo>
                  <a:lnTo>
                    <a:pt x="1443" y="2"/>
                  </a:lnTo>
                  <a:lnTo>
                    <a:pt x="1488" y="2"/>
                  </a:lnTo>
                  <a:lnTo>
                    <a:pt x="1533" y="2"/>
                  </a:lnTo>
                  <a:lnTo>
                    <a:pt x="1547" y="2"/>
                  </a:lnTo>
                  <a:lnTo>
                    <a:pt x="1578" y="4"/>
                  </a:lnTo>
                  <a:lnTo>
                    <a:pt x="1623" y="4"/>
                  </a:lnTo>
                  <a:lnTo>
                    <a:pt x="1712" y="4"/>
                  </a:lnTo>
                  <a:lnTo>
                    <a:pt x="1802" y="4"/>
                  </a:lnTo>
                  <a:lnTo>
                    <a:pt x="1892" y="4"/>
                  </a:lnTo>
                  <a:lnTo>
                    <a:pt x="1979" y="4"/>
                  </a:lnTo>
                  <a:lnTo>
                    <a:pt x="2067" y="7"/>
                  </a:lnTo>
                  <a:lnTo>
                    <a:pt x="2154" y="9"/>
                  </a:lnTo>
                  <a:lnTo>
                    <a:pt x="2180" y="9"/>
                  </a:lnTo>
                  <a:lnTo>
                    <a:pt x="2263" y="9"/>
                  </a:lnTo>
                  <a:lnTo>
                    <a:pt x="2355" y="9"/>
                  </a:lnTo>
                  <a:lnTo>
                    <a:pt x="2445" y="12"/>
                  </a:lnTo>
                  <a:lnTo>
                    <a:pt x="2534" y="12"/>
                  </a:lnTo>
                  <a:lnTo>
                    <a:pt x="2627" y="12"/>
                  </a:lnTo>
                  <a:lnTo>
                    <a:pt x="2664" y="12"/>
                  </a:lnTo>
                  <a:lnTo>
                    <a:pt x="2667" y="16"/>
                  </a:lnTo>
                  <a:lnTo>
                    <a:pt x="2667" y="19"/>
                  </a:lnTo>
                  <a:lnTo>
                    <a:pt x="2667" y="21"/>
                  </a:lnTo>
                  <a:lnTo>
                    <a:pt x="2664" y="21"/>
                  </a:lnTo>
                  <a:lnTo>
                    <a:pt x="2662" y="21"/>
                  </a:lnTo>
                  <a:lnTo>
                    <a:pt x="2657" y="23"/>
                  </a:lnTo>
                  <a:lnTo>
                    <a:pt x="2657" y="26"/>
                  </a:lnTo>
                  <a:lnTo>
                    <a:pt x="2657" y="28"/>
                  </a:lnTo>
                  <a:lnTo>
                    <a:pt x="2657" y="30"/>
                  </a:lnTo>
                  <a:lnTo>
                    <a:pt x="2655" y="30"/>
                  </a:lnTo>
                  <a:lnTo>
                    <a:pt x="2655" y="35"/>
                  </a:lnTo>
                  <a:lnTo>
                    <a:pt x="2655" y="38"/>
                  </a:lnTo>
                  <a:lnTo>
                    <a:pt x="2655" y="40"/>
                  </a:lnTo>
                  <a:lnTo>
                    <a:pt x="2655" y="45"/>
                  </a:lnTo>
                  <a:lnTo>
                    <a:pt x="2655" y="47"/>
                  </a:lnTo>
                  <a:lnTo>
                    <a:pt x="2653" y="49"/>
                  </a:lnTo>
                  <a:lnTo>
                    <a:pt x="2653" y="52"/>
                  </a:lnTo>
                  <a:lnTo>
                    <a:pt x="2653" y="54"/>
                  </a:lnTo>
                  <a:lnTo>
                    <a:pt x="2653" y="56"/>
                  </a:lnTo>
                  <a:lnTo>
                    <a:pt x="2653" y="59"/>
                  </a:lnTo>
                  <a:lnTo>
                    <a:pt x="2653" y="61"/>
                  </a:lnTo>
                  <a:lnTo>
                    <a:pt x="2653" y="68"/>
                  </a:lnTo>
                  <a:lnTo>
                    <a:pt x="2653" y="71"/>
                  </a:lnTo>
                  <a:lnTo>
                    <a:pt x="2653" y="73"/>
                  </a:lnTo>
                  <a:lnTo>
                    <a:pt x="2655" y="73"/>
                  </a:lnTo>
                  <a:lnTo>
                    <a:pt x="2655" y="75"/>
                  </a:lnTo>
                  <a:lnTo>
                    <a:pt x="2657" y="78"/>
                  </a:lnTo>
                  <a:lnTo>
                    <a:pt x="2657" y="80"/>
                  </a:lnTo>
                  <a:lnTo>
                    <a:pt x="2657" y="82"/>
                  </a:lnTo>
                  <a:lnTo>
                    <a:pt x="2657" y="85"/>
                  </a:lnTo>
                  <a:lnTo>
                    <a:pt x="2657" y="87"/>
                  </a:lnTo>
                  <a:lnTo>
                    <a:pt x="2655" y="90"/>
                  </a:lnTo>
                  <a:lnTo>
                    <a:pt x="2655" y="92"/>
                  </a:lnTo>
                  <a:lnTo>
                    <a:pt x="2655" y="94"/>
                  </a:lnTo>
                  <a:lnTo>
                    <a:pt x="2655" y="99"/>
                  </a:lnTo>
                  <a:lnTo>
                    <a:pt x="2655" y="101"/>
                  </a:lnTo>
                  <a:lnTo>
                    <a:pt x="2655" y="104"/>
                  </a:lnTo>
                  <a:lnTo>
                    <a:pt x="2657" y="104"/>
                  </a:lnTo>
                  <a:lnTo>
                    <a:pt x="2657" y="106"/>
                  </a:lnTo>
                  <a:lnTo>
                    <a:pt x="2660" y="106"/>
                  </a:lnTo>
                  <a:lnTo>
                    <a:pt x="2660" y="108"/>
                  </a:lnTo>
                  <a:lnTo>
                    <a:pt x="2660" y="111"/>
                  </a:lnTo>
                  <a:lnTo>
                    <a:pt x="2660" y="113"/>
                  </a:lnTo>
                  <a:lnTo>
                    <a:pt x="2662" y="116"/>
                  </a:lnTo>
                  <a:lnTo>
                    <a:pt x="2662" y="116"/>
                  </a:lnTo>
                  <a:lnTo>
                    <a:pt x="2662" y="118"/>
                  </a:lnTo>
                  <a:lnTo>
                    <a:pt x="2662" y="120"/>
                  </a:lnTo>
                  <a:lnTo>
                    <a:pt x="2662" y="123"/>
                  </a:lnTo>
                  <a:lnTo>
                    <a:pt x="2662" y="125"/>
                  </a:lnTo>
                  <a:lnTo>
                    <a:pt x="2660" y="127"/>
                  </a:lnTo>
                  <a:lnTo>
                    <a:pt x="2660" y="132"/>
                  </a:lnTo>
                  <a:lnTo>
                    <a:pt x="2660" y="134"/>
                  </a:lnTo>
                  <a:lnTo>
                    <a:pt x="2660" y="137"/>
                  </a:lnTo>
                  <a:lnTo>
                    <a:pt x="2660" y="139"/>
                  </a:lnTo>
                  <a:lnTo>
                    <a:pt x="2660" y="141"/>
                  </a:lnTo>
                  <a:lnTo>
                    <a:pt x="2660" y="144"/>
                  </a:lnTo>
                  <a:lnTo>
                    <a:pt x="2660" y="146"/>
                  </a:lnTo>
                  <a:lnTo>
                    <a:pt x="2660" y="149"/>
                  </a:lnTo>
                  <a:lnTo>
                    <a:pt x="2660" y="151"/>
                  </a:lnTo>
                  <a:lnTo>
                    <a:pt x="2657" y="151"/>
                  </a:lnTo>
                  <a:lnTo>
                    <a:pt x="2657" y="153"/>
                  </a:lnTo>
                  <a:lnTo>
                    <a:pt x="2655" y="156"/>
                  </a:lnTo>
                  <a:lnTo>
                    <a:pt x="2653" y="156"/>
                  </a:lnTo>
                  <a:lnTo>
                    <a:pt x="2653" y="158"/>
                  </a:lnTo>
                  <a:lnTo>
                    <a:pt x="2650" y="158"/>
                  </a:lnTo>
                  <a:lnTo>
                    <a:pt x="2650" y="160"/>
                  </a:lnTo>
                  <a:lnTo>
                    <a:pt x="2648" y="160"/>
                  </a:lnTo>
                  <a:lnTo>
                    <a:pt x="2648" y="165"/>
                  </a:lnTo>
                  <a:lnTo>
                    <a:pt x="2650" y="167"/>
                  </a:lnTo>
                  <a:lnTo>
                    <a:pt x="2650" y="170"/>
                  </a:lnTo>
                  <a:lnTo>
                    <a:pt x="2653" y="170"/>
                  </a:lnTo>
                  <a:lnTo>
                    <a:pt x="2653" y="172"/>
                  </a:lnTo>
                  <a:lnTo>
                    <a:pt x="2653" y="172"/>
                  </a:lnTo>
                  <a:lnTo>
                    <a:pt x="2653" y="175"/>
                  </a:lnTo>
                  <a:lnTo>
                    <a:pt x="2650" y="175"/>
                  </a:lnTo>
                  <a:lnTo>
                    <a:pt x="2650" y="177"/>
                  </a:lnTo>
                  <a:lnTo>
                    <a:pt x="2650" y="179"/>
                  </a:lnTo>
                  <a:lnTo>
                    <a:pt x="2648" y="182"/>
                  </a:lnTo>
                  <a:lnTo>
                    <a:pt x="2648" y="184"/>
                  </a:lnTo>
                  <a:lnTo>
                    <a:pt x="2650" y="186"/>
                  </a:lnTo>
                  <a:lnTo>
                    <a:pt x="2650" y="189"/>
                  </a:lnTo>
                  <a:lnTo>
                    <a:pt x="2650" y="191"/>
                  </a:lnTo>
                  <a:lnTo>
                    <a:pt x="2648" y="191"/>
                  </a:lnTo>
                  <a:lnTo>
                    <a:pt x="2648" y="196"/>
                  </a:lnTo>
                  <a:lnTo>
                    <a:pt x="2648" y="198"/>
                  </a:lnTo>
                  <a:lnTo>
                    <a:pt x="2648" y="201"/>
                  </a:lnTo>
                  <a:lnTo>
                    <a:pt x="2648" y="203"/>
                  </a:lnTo>
                  <a:lnTo>
                    <a:pt x="2645" y="203"/>
                  </a:lnTo>
                  <a:lnTo>
                    <a:pt x="2645" y="205"/>
                  </a:lnTo>
                  <a:lnTo>
                    <a:pt x="2645" y="210"/>
                  </a:lnTo>
                  <a:lnTo>
                    <a:pt x="2645" y="212"/>
                  </a:lnTo>
                  <a:lnTo>
                    <a:pt x="2645" y="215"/>
                  </a:lnTo>
                  <a:lnTo>
                    <a:pt x="2645" y="217"/>
                  </a:lnTo>
                  <a:lnTo>
                    <a:pt x="2645" y="219"/>
                  </a:lnTo>
                  <a:lnTo>
                    <a:pt x="2648" y="222"/>
                  </a:lnTo>
                  <a:lnTo>
                    <a:pt x="2648" y="224"/>
                  </a:lnTo>
                  <a:lnTo>
                    <a:pt x="2648" y="229"/>
                  </a:lnTo>
                  <a:lnTo>
                    <a:pt x="2648" y="229"/>
                  </a:lnTo>
                  <a:lnTo>
                    <a:pt x="2648" y="234"/>
                  </a:lnTo>
                  <a:lnTo>
                    <a:pt x="2648" y="236"/>
                  </a:lnTo>
                  <a:lnTo>
                    <a:pt x="2648" y="238"/>
                  </a:lnTo>
                  <a:lnTo>
                    <a:pt x="2648" y="241"/>
                  </a:lnTo>
                  <a:lnTo>
                    <a:pt x="2650" y="245"/>
                  </a:lnTo>
                  <a:lnTo>
                    <a:pt x="2650" y="248"/>
                  </a:lnTo>
                  <a:lnTo>
                    <a:pt x="2650" y="250"/>
                  </a:lnTo>
                  <a:lnTo>
                    <a:pt x="2650" y="253"/>
                  </a:lnTo>
                  <a:lnTo>
                    <a:pt x="2650" y="255"/>
                  </a:lnTo>
                  <a:lnTo>
                    <a:pt x="2650" y="257"/>
                  </a:lnTo>
                  <a:lnTo>
                    <a:pt x="2650" y="260"/>
                  </a:lnTo>
                  <a:lnTo>
                    <a:pt x="2650" y="262"/>
                  </a:lnTo>
                  <a:lnTo>
                    <a:pt x="2648" y="269"/>
                  </a:lnTo>
                  <a:lnTo>
                    <a:pt x="2648" y="271"/>
                  </a:lnTo>
                  <a:lnTo>
                    <a:pt x="2648" y="274"/>
                  </a:lnTo>
                  <a:lnTo>
                    <a:pt x="2650" y="276"/>
                  </a:lnTo>
                  <a:lnTo>
                    <a:pt x="2655" y="281"/>
                  </a:lnTo>
                  <a:lnTo>
                    <a:pt x="2655" y="283"/>
                  </a:lnTo>
                  <a:lnTo>
                    <a:pt x="2655" y="286"/>
                  </a:lnTo>
                  <a:lnTo>
                    <a:pt x="2655" y="286"/>
                  </a:lnTo>
                  <a:lnTo>
                    <a:pt x="2655" y="288"/>
                  </a:lnTo>
                  <a:lnTo>
                    <a:pt x="2655" y="293"/>
                  </a:lnTo>
                  <a:lnTo>
                    <a:pt x="2653" y="297"/>
                  </a:lnTo>
                  <a:lnTo>
                    <a:pt x="2653" y="300"/>
                  </a:lnTo>
                  <a:lnTo>
                    <a:pt x="2653" y="302"/>
                  </a:lnTo>
                  <a:lnTo>
                    <a:pt x="2653" y="305"/>
                  </a:lnTo>
                  <a:lnTo>
                    <a:pt x="2653" y="307"/>
                  </a:lnTo>
                  <a:lnTo>
                    <a:pt x="2653" y="312"/>
                  </a:lnTo>
                  <a:lnTo>
                    <a:pt x="2653" y="316"/>
                  </a:lnTo>
                  <a:lnTo>
                    <a:pt x="2650" y="319"/>
                  </a:lnTo>
                  <a:lnTo>
                    <a:pt x="2650" y="321"/>
                  </a:lnTo>
                  <a:lnTo>
                    <a:pt x="2650" y="326"/>
                  </a:lnTo>
                  <a:lnTo>
                    <a:pt x="2650" y="328"/>
                  </a:lnTo>
                  <a:lnTo>
                    <a:pt x="2650" y="330"/>
                  </a:lnTo>
                  <a:lnTo>
                    <a:pt x="2650" y="333"/>
                  </a:lnTo>
                  <a:lnTo>
                    <a:pt x="2650" y="335"/>
                  </a:lnTo>
                  <a:lnTo>
                    <a:pt x="2648" y="335"/>
                  </a:lnTo>
                  <a:lnTo>
                    <a:pt x="2648" y="338"/>
                  </a:lnTo>
                  <a:lnTo>
                    <a:pt x="2648" y="340"/>
                  </a:lnTo>
                  <a:lnTo>
                    <a:pt x="2648" y="340"/>
                  </a:lnTo>
                  <a:lnTo>
                    <a:pt x="2648" y="342"/>
                  </a:lnTo>
                  <a:lnTo>
                    <a:pt x="2648" y="342"/>
                  </a:lnTo>
                  <a:lnTo>
                    <a:pt x="2645" y="345"/>
                  </a:lnTo>
                  <a:lnTo>
                    <a:pt x="2645" y="347"/>
                  </a:lnTo>
                  <a:lnTo>
                    <a:pt x="2645" y="349"/>
                  </a:lnTo>
                  <a:lnTo>
                    <a:pt x="2645" y="352"/>
                  </a:lnTo>
                  <a:lnTo>
                    <a:pt x="2645" y="354"/>
                  </a:lnTo>
                  <a:lnTo>
                    <a:pt x="2645" y="356"/>
                  </a:lnTo>
                  <a:lnTo>
                    <a:pt x="2643" y="364"/>
                  </a:lnTo>
                  <a:lnTo>
                    <a:pt x="2643" y="368"/>
                  </a:lnTo>
                  <a:lnTo>
                    <a:pt x="2643" y="371"/>
                  </a:lnTo>
                  <a:lnTo>
                    <a:pt x="2641" y="371"/>
                  </a:lnTo>
                  <a:lnTo>
                    <a:pt x="2643" y="373"/>
                  </a:lnTo>
                  <a:lnTo>
                    <a:pt x="2643" y="378"/>
                  </a:lnTo>
                  <a:lnTo>
                    <a:pt x="2643" y="380"/>
                  </a:lnTo>
                  <a:lnTo>
                    <a:pt x="2643" y="382"/>
                  </a:lnTo>
                  <a:lnTo>
                    <a:pt x="2643" y="385"/>
                  </a:lnTo>
                  <a:lnTo>
                    <a:pt x="2643" y="387"/>
                  </a:lnTo>
                  <a:lnTo>
                    <a:pt x="2643" y="390"/>
                  </a:lnTo>
                  <a:lnTo>
                    <a:pt x="2641" y="390"/>
                  </a:lnTo>
                  <a:lnTo>
                    <a:pt x="2641" y="392"/>
                  </a:lnTo>
                  <a:lnTo>
                    <a:pt x="2638" y="392"/>
                  </a:lnTo>
                  <a:lnTo>
                    <a:pt x="2636" y="392"/>
                  </a:lnTo>
                  <a:lnTo>
                    <a:pt x="2634" y="392"/>
                  </a:lnTo>
                  <a:lnTo>
                    <a:pt x="2634" y="394"/>
                  </a:lnTo>
                  <a:lnTo>
                    <a:pt x="2634" y="397"/>
                  </a:lnTo>
                  <a:lnTo>
                    <a:pt x="2634" y="399"/>
                  </a:lnTo>
                  <a:lnTo>
                    <a:pt x="2634" y="399"/>
                  </a:lnTo>
                  <a:lnTo>
                    <a:pt x="2634" y="401"/>
                  </a:lnTo>
                  <a:lnTo>
                    <a:pt x="2634" y="404"/>
                  </a:lnTo>
                  <a:lnTo>
                    <a:pt x="2631" y="406"/>
                  </a:lnTo>
                  <a:lnTo>
                    <a:pt x="2631" y="408"/>
                  </a:lnTo>
                  <a:lnTo>
                    <a:pt x="2631" y="411"/>
                  </a:lnTo>
                  <a:lnTo>
                    <a:pt x="2631" y="418"/>
                  </a:lnTo>
                  <a:lnTo>
                    <a:pt x="2631" y="420"/>
                  </a:lnTo>
                  <a:lnTo>
                    <a:pt x="2631" y="423"/>
                  </a:lnTo>
                  <a:lnTo>
                    <a:pt x="2629" y="427"/>
                  </a:lnTo>
                  <a:lnTo>
                    <a:pt x="2629" y="430"/>
                  </a:lnTo>
                  <a:lnTo>
                    <a:pt x="2627" y="430"/>
                  </a:lnTo>
                  <a:lnTo>
                    <a:pt x="2627" y="432"/>
                  </a:lnTo>
                  <a:lnTo>
                    <a:pt x="2627" y="434"/>
                  </a:lnTo>
                  <a:lnTo>
                    <a:pt x="2627" y="437"/>
                  </a:lnTo>
                  <a:lnTo>
                    <a:pt x="2624" y="442"/>
                  </a:lnTo>
                  <a:lnTo>
                    <a:pt x="2624" y="444"/>
                  </a:lnTo>
                  <a:lnTo>
                    <a:pt x="2624" y="446"/>
                  </a:lnTo>
                  <a:lnTo>
                    <a:pt x="2624" y="449"/>
                  </a:lnTo>
                  <a:lnTo>
                    <a:pt x="2624" y="451"/>
                  </a:lnTo>
                  <a:lnTo>
                    <a:pt x="2622" y="451"/>
                  </a:lnTo>
                  <a:lnTo>
                    <a:pt x="2622" y="453"/>
                  </a:lnTo>
                  <a:lnTo>
                    <a:pt x="2622" y="456"/>
                  </a:lnTo>
                  <a:lnTo>
                    <a:pt x="2622" y="456"/>
                  </a:lnTo>
                  <a:lnTo>
                    <a:pt x="2619" y="458"/>
                  </a:lnTo>
                  <a:lnTo>
                    <a:pt x="2619" y="460"/>
                  </a:lnTo>
                  <a:lnTo>
                    <a:pt x="2622" y="465"/>
                  </a:lnTo>
                  <a:lnTo>
                    <a:pt x="2619" y="465"/>
                  </a:lnTo>
                  <a:lnTo>
                    <a:pt x="2619" y="468"/>
                  </a:lnTo>
                  <a:lnTo>
                    <a:pt x="2617" y="470"/>
                  </a:lnTo>
                  <a:lnTo>
                    <a:pt x="2615" y="472"/>
                  </a:lnTo>
                  <a:lnTo>
                    <a:pt x="2615" y="475"/>
                  </a:lnTo>
                  <a:lnTo>
                    <a:pt x="2615" y="477"/>
                  </a:lnTo>
                  <a:lnTo>
                    <a:pt x="2615" y="479"/>
                  </a:lnTo>
                  <a:lnTo>
                    <a:pt x="2615" y="482"/>
                  </a:lnTo>
                  <a:lnTo>
                    <a:pt x="2615" y="484"/>
                  </a:lnTo>
                  <a:lnTo>
                    <a:pt x="2615" y="489"/>
                  </a:lnTo>
                  <a:lnTo>
                    <a:pt x="2615" y="491"/>
                  </a:lnTo>
                  <a:lnTo>
                    <a:pt x="2615" y="493"/>
                  </a:lnTo>
                  <a:lnTo>
                    <a:pt x="2615" y="496"/>
                  </a:lnTo>
                  <a:lnTo>
                    <a:pt x="2612" y="498"/>
                  </a:lnTo>
                  <a:lnTo>
                    <a:pt x="2612" y="501"/>
                  </a:lnTo>
                  <a:lnTo>
                    <a:pt x="2612" y="503"/>
                  </a:lnTo>
                  <a:lnTo>
                    <a:pt x="2612" y="505"/>
                  </a:lnTo>
                  <a:lnTo>
                    <a:pt x="2612" y="508"/>
                  </a:lnTo>
                  <a:lnTo>
                    <a:pt x="2612" y="512"/>
                  </a:lnTo>
                  <a:lnTo>
                    <a:pt x="2610" y="512"/>
                  </a:lnTo>
                  <a:lnTo>
                    <a:pt x="2610" y="515"/>
                  </a:lnTo>
                  <a:lnTo>
                    <a:pt x="2608" y="515"/>
                  </a:lnTo>
                  <a:lnTo>
                    <a:pt x="2608" y="517"/>
                  </a:lnTo>
                  <a:lnTo>
                    <a:pt x="2605" y="517"/>
                  </a:lnTo>
                  <a:lnTo>
                    <a:pt x="2605" y="519"/>
                  </a:lnTo>
                  <a:lnTo>
                    <a:pt x="2605" y="524"/>
                  </a:lnTo>
                  <a:lnTo>
                    <a:pt x="2605" y="527"/>
                  </a:lnTo>
                  <a:lnTo>
                    <a:pt x="2605" y="529"/>
                  </a:lnTo>
                  <a:lnTo>
                    <a:pt x="2603" y="529"/>
                  </a:lnTo>
                  <a:lnTo>
                    <a:pt x="2603" y="531"/>
                  </a:lnTo>
                  <a:lnTo>
                    <a:pt x="2603" y="534"/>
                  </a:lnTo>
                  <a:lnTo>
                    <a:pt x="2603" y="536"/>
                  </a:lnTo>
                  <a:lnTo>
                    <a:pt x="2603" y="538"/>
                  </a:lnTo>
                  <a:lnTo>
                    <a:pt x="2603" y="541"/>
                  </a:lnTo>
                  <a:lnTo>
                    <a:pt x="2603" y="543"/>
                  </a:lnTo>
                  <a:lnTo>
                    <a:pt x="2603" y="545"/>
                  </a:lnTo>
                  <a:lnTo>
                    <a:pt x="2601" y="548"/>
                  </a:lnTo>
                  <a:lnTo>
                    <a:pt x="2598" y="553"/>
                  </a:lnTo>
                  <a:lnTo>
                    <a:pt x="2596" y="555"/>
                  </a:lnTo>
                  <a:lnTo>
                    <a:pt x="2596" y="560"/>
                  </a:lnTo>
                  <a:lnTo>
                    <a:pt x="2593" y="562"/>
                  </a:lnTo>
                  <a:lnTo>
                    <a:pt x="2591" y="567"/>
                  </a:lnTo>
                  <a:lnTo>
                    <a:pt x="2591" y="569"/>
                  </a:lnTo>
                  <a:lnTo>
                    <a:pt x="2591" y="569"/>
                  </a:lnTo>
                  <a:lnTo>
                    <a:pt x="2586" y="576"/>
                  </a:lnTo>
                  <a:lnTo>
                    <a:pt x="2584" y="579"/>
                  </a:lnTo>
                  <a:lnTo>
                    <a:pt x="2582" y="583"/>
                  </a:lnTo>
                  <a:lnTo>
                    <a:pt x="2582" y="586"/>
                  </a:lnTo>
                  <a:lnTo>
                    <a:pt x="2582" y="590"/>
                  </a:lnTo>
                  <a:lnTo>
                    <a:pt x="2579" y="597"/>
                  </a:lnTo>
                  <a:lnTo>
                    <a:pt x="2579" y="600"/>
                  </a:lnTo>
                  <a:lnTo>
                    <a:pt x="2577" y="605"/>
                  </a:lnTo>
                  <a:lnTo>
                    <a:pt x="2577" y="607"/>
                  </a:lnTo>
                  <a:lnTo>
                    <a:pt x="2575" y="612"/>
                  </a:lnTo>
                  <a:lnTo>
                    <a:pt x="2575" y="614"/>
                  </a:lnTo>
                  <a:lnTo>
                    <a:pt x="2572" y="614"/>
                  </a:lnTo>
                  <a:lnTo>
                    <a:pt x="2570" y="621"/>
                  </a:lnTo>
                  <a:lnTo>
                    <a:pt x="2568" y="623"/>
                  </a:lnTo>
                  <a:lnTo>
                    <a:pt x="2568" y="626"/>
                  </a:lnTo>
                  <a:lnTo>
                    <a:pt x="2565" y="626"/>
                  </a:lnTo>
                  <a:lnTo>
                    <a:pt x="2565" y="628"/>
                  </a:lnTo>
                  <a:lnTo>
                    <a:pt x="2563" y="631"/>
                  </a:lnTo>
                  <a:lnTo>
                    <a:pt x="2563" y="633"/>
                  </a:lnTo>
                  <a:lnTo>
                    <a:pt x="2560" y="633"/>
                  </a:lnTo>
                  <a:lnTo>
                    <a:pt x="2560" y="635"/>
                  </a:lnTo>
                  <a:lnTo>
                    <a:pt x="2558" y="638"/>
                  </a:lnTo>
                  <a:lnTo>
                    <a:pt x="2556" y="640"/>
                  </a:lnTo>
                  <a:lnTo>
                    <a:pt x="2553" y="640"/>
                  </a:lnTo>
                  <a:lnTo>
                    <a:pt x="2553" y="642"/>
                  </a:lnTo>
                  <a:lnTo>
                    <a:pt x="2551" y="642"/>
                  </a:lnTo>
                  <a:lnTo>
                    <a:pt x="2549" y="645"/>
                  </a:lnTo>
                  <a:lnTo>
                    <a:pt x="2549" y="647"/>
                  </a:lnTo>
                  <a:lnTo>
                    <a:pt x="2546" y="649"/>
                  </a:lnTo>
                  <a:lnTo>
                    <a:pt x="2544" y="652"/>
                  </a:lnTo>
                  <a:lnTo>
                    <a:pt x="2539" y="657"/>
                  </a:lnTo>
                  <a:lnTo>
                    <a:pt x="2537" y="659"/>
                  </a:lnTo>
                  <a:lnTo>
                    <a:pt x="2534" y="661"/>
                  </a:lnTo>
                  <a:lnTo>
                    <a:pt x="2534" y="664"/>
                  </a:lnTo>
                  <a:lnTo>
                    <a:pt x="2534" y="666"/>
                  </a:lnTo>
                  <a:lnTo>
                    <a:pt x="2532" y="666"/>
                  </a:lnTo>
                  <a:lnTo>
                    <a:pt x="2532" y="668"/>
                  </a:lnTo>
                  <a:lnTo>
                    <a:pt x="2530" y="668"/>
                  </a:lnTo>
                  <a:lnTo>
                    <a:pt x="2530" y="671"/>
                  </a:lnTo>
                  <a:lnTo>
                    <a:pt x="2527" y="671"/>
                  </a:lnTo>
                  <a:lnTo>
                    <a:pt x="2527" y="673"/>
                  </a:lnTo>
                  <a:lnTo>
                    <a:pt x="2527" y="675"/>
                  </a:lnTo>
                  <a:lnTo>
                    <a:pt x="2525" y="675"/>
                  </a:lnTo>
                  <a:lnTo>
                    <a:pt x="2525" y="678"/>
                  </a:lnTo>
                  <a:lnTo>
                    <a:pt x="2523" y="678"/>
                  </a:lnTo>
                  <a:lnTo>
                    <a:pt x="2523" y="680"/>
                  </a:lnTo>
                  <a:lnTo>
                    <a:pt x="2520" y="682"/>
                  </a:lnTo>
                  <a:lnTo>
                    <a:pt x="2520" y="682"/>
                  </a:lnTo>
                  <a:lnTo>
                    <a:pt x="2520" y="685"/>
                  </a:lnTo>
                  <a:lnTo>
                    <a:pt x="2518" y="685"/>
                  </a:lnTo>
                  <a:lnTo>
                    <a:pt x="2518" y="687"/>
                  </a:lnTo>
                  <a:lnTo>
                    <a:pt x="2513" y="692"/>
                  </a:lnTo>
                  <a:lnTo>
                    <a:pt x="2511" y="694"/>
                  </a:lnTo>
                  <a:lnTo>
                    <a:pt x="2508" y="697"/>
                  </a:lnTo>
                  <a:lnTo>
                    <a:pt x="2506" y="697"/>
                  </a:lnTo>
                  <a:lnTo>
                    <a:pt x="2506" y="699"/>
                  </a:lnTo>
                  <a:lnTo>
                    <a:pt x="2506" y="701"/>
                  </a:lnTo>
                  <a:lnTo>
                    <a:pt x="2504" y="701"/>
                  </a:lnTo>
                  <a:lnTo>
                    <a:pt x="2504" y="704"/>
                  </a:lnTo>
                  <a:lnTo>
                    <a:pt x="2501" y="704"/>
                  </a:lnTo>
                  <a:lnTo>
                    <a:pt x="2501" y="706"/>
                  </a:lnTo>
                  <a:lnTo>
                    <a:pt x="2499" y="708"/>
                  </a:lnTo>
                  <a:lnTo>
                    <a:pt x="2497" y="711"/>
                  </a:lnTo>
                  <a:lnTo>
                    <a:pt x="2494" y="713"/>
                  </a:lnTo>
                  <a:lnTo>
                    <a:pt x="2492" y="716"/>
                  </a:lnTo>
                  <a:lnTo>
                    <a:pt x="2492" y="718"/>
                  </a:lnTo>
                  <a:lnTo>
                    <a:pt x="2492" y="720"/>
                  </a:lnTo>
                  <a:lnTo>
                    <a:pt x="2492" y="723"/>
                  </a:lnTo>
                  <a:lnTo>
                    <a:pt x="2492" y="725"/>
                  </a:lnTo>
                  <a:lnTo>
                    <a:pt x="2492" y="727"/>
                  </a:lnTo>
                  <a:lnTo>
                    <a:pt x="2492" y="730"/>
                  </a:lnTo>
                  <a:lnTo>
                    <a:pt x="2490" y="730"/>
                  </a:lnTo>
                  <a:lnTo>
                    <a:pt x="2492" y="732"/>
                  </a:lnTo>
                  <a:lnTo>
                    <a:pt x="2492" y="734"/>
                  </a:lnTo>
                  <a:lnTo>
                    <a:pt x="2492" y="737"/>
                  </a:lnTo>
                  <a:lnTo>
                    <a:pt x="2492" y="739"/>
                  </a:lnTo>
                  <a:lnTo>
                    <a:pt x="2494" y="739"/>
                  </a:lnTo>
                  <a:lnTo>
                    <a:pt x="2492" y="739"/>
                  </a:lnTo>
                  <a:lnTo>
                    <a:pt x="2490" y="739"/>
                  </a:lnTo>
                  <a:lnTo>
                    <a:pt x="2487" y="742"/>
                  </a:lnTo>
                  <a:lnTo>
                    <a:pt x="2487" y="744"/>
                  </a:lnTo>
                  <a:lnTo>
                    <a:pt x="2485" y="744"/>
                  </a:lnTo>
                  <a:lnTo>
                    <a:pt x="2485" y="746"/>
                  </a:lnTo>
                  <a:lnTo>
                    <a:pt x="2482" y="746"/>
                  </a:lnTo>
                  <a:lnTo>
                    <a:pt x="2482" y="749"/>
                  </a:lnTo>
                  <a:lnTo>
                    <a:pt x="2482" y="751"/>
                  </a:lnTo>
                  <a:lnTo>
                    <a:pt x="2480" y="751"/>
                  </a:lnTo>
                  <a:lnTo>
                    <a:pt x="2480" y="753"/>
                  </a:lnTo>
                  <a:lnTo>
                    <a:pt x="2478" y="753"/>
                  </a:lnTo>
                  <a:lnTo>
                    <a:pt x="2478" y="753"/>
                  </a:lnTo>
                  <a:lnTo>
                    <a:pt x="2475" y="753"/>
                  </a:lnTo>
                  <a:lnTo>
                    <a:pt x="2475" y="756"/>
                  </a:lnTo>
                  <a:lnTo>
                    <a:pt x="2473" y="756"/>
                  </a:lnTo>
                  <a:lnTo>
                    <a:pt x="2473" y="758"/>
                  </a:lnTo>
                  <a:lnTo>
                    <a:pt x="2471" y="760"/>
                  </a:lnTo>
                  <a:lnTo>
                    <a:pt x="2468" y="763"/>
                  </a:lnTo>
                  <a:lnTo>
                    <a:pt x="2468" y="765"/>
                  </a:lnTo>
                  <a:lnTo>
                    <a:pt x="2464" y="768"/>
                  </a:lnTo>
                  <a:lnTo>
                    <a:pt x="2464" y="770"/>
                  </a:lnTo>
                  <a:lnTo>
                    <a:pt x="2461" y="770"/>
                  </a:lnTo>
                  <a:lnTo>
                    <a:pt x="2461" y="772"/>
                  </a:lnTo>
                  <a:lnTo>
                    <a:pt x="2456" y="779"/>
                  </a:lnTo>
                  <a:lnTo>
                    <a:pt x="2454" y="782"/>
                  </a:lnTo>
                  <a:lnTo>
                    <a:pt x="2454" y="784"/>
                  </a:lnTo>
                  <a:lnTo>
                    <a:pt x="2452" y="784"/>
                  </a:lnTo>
                  <a:lnTo>
                    <a:pt x="2452" y="786"/>
                  </a:lnTo>
                  <a:lnTo>
                    <a:pt x="2449" y="786"/>
                  </a:lnTo>
                  <a:lnTo>
                    <a:pt x="2447" y="789"/>
                  </a:lnTo>
                  <a:lnTo>
                    <a:pt x="2445" y="791"/>
                  </a:lnTo>
                  <a:lnTo>
                    <a:pt x="2440" y="796"/>
                  </a:lnTo>
                  <a:lnTo>
                    <a:pt x="2435" y="796"/>
                  </a:lnTo>
                  <a:lnTo>
                    <a:pt x="2433" y="798"/>
                  </a:lnTo>
                  <a:lnTo>
                    <a:pt x="2431" y="801"/>
                  </a:lnTo>
                  <a:lnTo>
                    <a:pt x="2428" y="801"/>
                  </a:lnTo>
                  <a:lnTo>
                    <a:pt x="2423" y="805"/>
                  </a:lnTo>
                  <a:lnTo>
                    <a:pt x="2421" y="805"/>
                  </a:lnTo>
                  <a:lnTo>
                    <a:pt x="2421" y="808"/>
                  </a:lnTo>
                  <a:lnTo>
                    <a:pt x="2421" y="808"/>
                  </a:lnTo>
                  <a:lnTo>
                    <a:pt x="2421" y="810"/>
                  </a:lnTo>
                  <a:lnTo>
                    <a:pt x="2421" y="812"/>
                  </a:lnTo>
                  <a:lnTo>
                    <a:pt x="2421" y="815"/>
                  </a:lnTo>
                  <a:lnTo>
                    <a:pt x="2419" y="817"/>
                  </a:lnTo>
                  <a:lnTo>
                    <a:pt x="2419" y="820"/>
                  </a:lnTo>
                  <a:lnTo>
                    <a:pt x="2416" y="820"/>
                  </a:lnTo>
                  <a:lnTo>
                    <a:pt x="2414" y="822"/>
                  </a:lnTo>
                  <a:lnTo>
                    <a:pt x="2409" y="827"/>
                  </a:lnTo>
                  <a:lnTo>
                    <a:pt x="2409" y="829"/>
                  </a:lnTo>
                  <a:lnTo>
                    <a:pt x="2409" y="831"/>
                  </a:lnTo>
                  <a:lnTo>
                    <a:pt x="2409" y="834"/>
                  </a:lnTo>
                  <a:lnTo>
                    <a:pt x="2409" y="836"/>
                  </a:lnTo>
                  <a:lnTo>
                    <a:pt x="2409" y="838"/>
                  </a:lnTo>
                  <a:lnTo>
                    <a:pt x="2407" y="841"/>
                  </a:lnTo>
                  <a:lnTo>
                    <a:pt x="2407" y="843"/>
                  </a:lnTo>
                  <a:lnTo>
                    <a:pt x="2405" y="843"/>
                  </a:lnTo>
                  <a:lnTo>
                    <a:pt x="2405" y="845"/>
                  </a:lnTo>
                  <a:lnTo>
                    <a:pt x="2405" y="848"/>
                  </a:lnTo>
                  <a:lnTo>
                    <a:pt x="2405" y="850"/>
                  </a:lnTo>
                  <a:lnTo>
                    <a:pt x="2405" y="853"/>
                  </a:lnTo>
                  <a:lnTo>
                    <a:pt x="2402" y="853"/>
                  </a:lnTo>
                  <a:lnTo>
                    <a:pt x="2402" y="853"/>
                  </a:lnTo>
                  <a:lnTo>
                    <a:pt x="2402" y="855"/>
                  </a:lnTo>
                  <a:lnTo>
                    <a:pt x="2400" y="855"/>
                  </a:lnTo>
                  <a:lnTo>
                    <a:pt x="2400" y="857"/>
                  </a:lnTo>
                  <a:lnTo>
                    <a:pt x="2397" y="857"/>
                  </a:lnTo>
                  <a:lnTo>
                    <a:pt x="2397" y="860"/>
                  </a:lnTo>
                  <a:lnTo>
                    <a:pt x="2395" y="860"/>
                  </a:lnTo>
                  <a:lnTo>
                    <a:pt x="2393" y="860"/>
                  </a:lnTo>
                  <a:lnTo>
                    <a:pt x="2390" y="862"/>
                  </a:lnTo>
                  <a:lnTo>
                    <a:pt x="2386" y="864"/>
                  </a:lnTo>
                  <a:lnTo>
                    <a:pt x="2383" y="867"/>
                  </a:lnTo>
                  <a:lnTo>
                    <a:pt x="2381" y="869"/>
                  </a:lnTo>
                  <a:lnTo>
                    <a:pt x="2379" y="871"/>
                  </a:lnTo>
                  <a:lnTo>
                    <a:pt x="2379" y="874"/>
                  </a:lnTo>
                  <a:lnTo>
                    <a:pt x="2374" y="876"/>
                  </a:lnTo>
                  <a:lnTo>
                    <a:pt x="2371" y="879"/>
                  </a:lnTo>
                  <a:lnTo>
                    <a:pt x="2369" y="881"/>
                  </a:lnTo>
                  <a:lnTo>
                    <a:pt x="2367" y="883"/>
                  </a:lnTo>
                  <a:lnTo>
                    <a:pt x="2364" y="886"/>
                  </a:lnTo>
                  <a:lnTo>
                    <a:pt x="2362" y="888"/>
                  </a:lnTo>
                  <a:lnTo>
                    <a:pt x="2360" y="888"/>
                  </a:lnTo>
                  <a:lnTo>
                    <a:pt x="2355" y="888"/>
                  </a:lnTo>
                  <a:lnTo>
                    <a:pt x="2353" y="890"/>
                  </a:lnTo>
                  <a:lnTo>
                    <a:pt x="2348" y="890"/>
                  </a:lnTo>
                  <a:lnTo>
                    <a:pt x="2345" y="893"/>
                  </a:lnTo>
                  <a:lnTo>
                    <a:pt x="2343" y="895"/>
                  </a:lnTo>
                  <a:lnTo>
                    <a:pt x="2341" y="895"/>
                  </a:lnTo>
                  <a:lnTo>
                    <a:pt x="2341" y="897"/>
                  </a:lnTo>
                  <a:lnTo>
                    <a:pt x="2338" y="897"/>
                  </a:lnTo>
                  <a:lnTo>
                    <a:pt x="2338" y="900"/>
                  </a:lnTo>
                  <a:lnTo>
                    <a:pt x="2336" y="900"/>
                  </a:lnTo>
                  <a:lnTo>
                    <a:pt x="2334" y="900"/>
                  </a:lnTo>
                  <a:lnTo>
                    <a:pt x="2331" y="900"/>
                  </a:lnTo>
                  <a:lnTo>
                    <a:pt x="2329" y="900"/>
                  </a:lnTo>
                  <a:lnTo>
                    <a:pt x="2327" y="900"/>
                  </a:lnTo>
                  <a:lnTo>
                    <a:pt x="2324" y="900"/>
                  </a:lnTo>
                  <a:lnTo>
                    <a:pt x="2324" y="902"/>
                  </a:lnTo>
                  <a:lnTo>
                    <a:pt x="2322" y="902"/>
                  </a:lnTo>
                  <a:lnTo>
                    <a:pt x="2319" y="902"/>
                  </a:lnTo>
                  <a:lnTo>
                    <a:pt x="2317" y="902"/>
                  </a:lnTo>
                  <a:lnTo>
                    <a:pt x="2315" y="902"/>
                  </a:lnTo>
                  <a:lnTo>
                    <a:pt x="2312" y="902"/>
                  </a:lnTo>
                  <a:lnTo>
                    <a:pt x="2312" y="900"/>
                  </a:lnTo>
                  <a:lnTo>
                    <a:pt x="2310" y="897"/>
                  </a:lnTo>
                  <a:lnTo>
                    <a:pt x="2310" y="895"/>
                  </a:lnTo>
                  <a:lnTo>
                    <a:pt x="2308" y="893"/>
                  </a:lnTo>
                  <a:lnTo>
                    <a:pt x="2308" y="890"/>
                  </a:lnTo>
                  <a:lnTo>
                    <a:pt x="2308" y="888"/>
                  </a:lnTo>
                  <a:lnTo>
                    <a:pt x="2305" y="886"/>
                  </a:lnTo>
                  <a:lnTo>
                    <a:pt x="2303" y="883"/>
                  </a:lnTo>
                  <a:lnTo>
                    <a:pt x="2303" y="881"/>
                  </a:lnTo>
                  <a:lnTo>
                    <a:pt x="2301" y="881"/>
                  </a:lnTo>
                  <a:lnTo>
                    <a:pt x="2296" y="881"/>
                  </a:lnTo>
                  <a:lnTo>
                    <a:pt x="2294" y="881"/>
                  </a:lnTo>
                  <a:lnTo>
                    <a:pt x="2291" y="881"/>
                  </a:lnTo>
                  <a:lnTo>
                    <a:pt x="2289" y="881"/>
                  </a:lnTo>
                  <a:lnTo>
                    <a:pt x="2286" y="881"/>
                  </a:lnTo>
                  <a:lnTo>
                    <a:pt x="2284" y="883"/>
                  </a:lnTo>
                  <a:lnTo>
                    <a:pt x="2282" y="886"/>
                  </a:lnTo>
                  <a:lnTo>
                    <a:pt x="2279" y="886"/>
                  </a:lnTo>
                  <a:lnTo>
                    <a:pt x="2277" y="888"/>
                  </a:lnTo>
                  <a:lnTo>
                    <a:pt x="2275" y="888"/>
                  </a:lnTo>
                  <a:lnTo>
                    <a:pt x="2275" y="890"/>
                  </a:lnTo>
                  <a:lnTo>
                    <a:pt x="2272" y="890"/>
                  </a:lnTo>
                  <a:lnTo>
                    <a:pt x="2270" y="893"/>
                  </a:lnTo>
                  <a:lnTo>
                    <a:pt x="2268" y="893"/>
                  </a:lnTo>
                  <a:lnTo>
                    <a:pt x="2265" y="893"/>
                  </a:lnTo>
                  <a:lnTo>
                    <a:pt x="2263" y="893"/>
                  </a:lnTo>
                  <a:lnTo>
                    <a:pt x="2260" y="893"/>
                  </a:lnTo>
                  <a:lnTo>
                    <a:pt x="2258" y="893"/>
                  </a:lnTo>
                  <a:lnTo>
                    <a:pt x="2256" y="893"/>
                  </a:lnTo>
                  <a:lnTo>
                    <a:pt x="2251" y="893"/>
                  </a:lnTo>
                  <a:lnTo>
                    <a:pt x="2251" y="893"/>
                  </a:lnTo>
                  <a:lnTo>
                    <a:pt x="2249" y="893"/>
                  </a:lnTo>
                  <a:lnTo>
                    <a:pt x="2246" y="893"/>
                  </a:lnTo>
                  <a:lnTo>
                    <a:pt x="2244" y="893"/>
                  </a:lnTo>
                  <a:lnTo>
                    <a:pt x="2242" y="893"/>
                  </a:lnTo>
                  <a:lnTo>
                    <a:pt x="2239" y="893"/>
                  </a:lnTo>
                  <a:lnTo>
                    <a:pt x="2237" y="893"/>
                  </a:lnTo>
                  <a:lnTo>
                    <a:pt x="2232" y="895"/>
                  </a:lnTo>
                  <a:lnTo>
                    <a:pt x="2230" y="893"/>
                  </a:lnTo>
                  <a:lnTo>
                    <a:pt x="2227" y="893"/>
                  </a:lnTo>
                  <a:lnTo>
                    <a:pt x="2223" y="893"/>
                  </a:lnTo>
                  <a:lnTo>
                    <a:pt x="2220" y="890"/>
                  </a:lnTo>
                  <a:lnTo>
                    <a:pt x="2220" y="893"/>
                  </a:lnTo>
                  <a:lnTo>
                    <a:pt x="2218" y="893"/>
                  </a:lnTo>
                  <a:lnTo>
                    <a:pt x="2216" y="893"/>
                  </a:lnTo>
                  <a:lnTo>
                    <a:pt x="2213" y="893"/>
                  </a:lnTo>
                  <a:lnTo>
                    <a:pt x="2211" y="893"/>
                  </a:lnTo>
                  <a:lnTo>
                    <a:pt x="2211" y="895"/>
                  </a:lnTo>
                  <a:lnTo>
                    <a:pt x="2208" y="895"/>
                  </a:lnTo>
                  <a:lnTo>
                    <a:pt x="2206" y="895"/>
                  </a:lnTo>
                  <a:lnTo>
                    <a:pt x="2201" y="895"/>
                  </a:lnTo>
                  <a:lnTo>
                    <a:pt x="2199" y="895"/>
                  </a:lnTo>
                  <a:lnTo>
                    <a:pt x="2197" y="895"/>
                  </a:lnTo>
                  <a:lnTo>
                    <a:pt x="2194" y="895"/>
                  </a:lnTo>
                  <a:lnTo>
                    <a:pt x="2194" y="893"/>
                  </a:lnTo>
                  <a:lnTo>
                    <a:pt x="2192" y="893"/>
                  </a:lnTo>
                  <a:lnTo>
                    <a:pt x="2190" y="893"/>
                  </a:lnTo>
                  <a:lnTo>
                    <a:pt x="2187" y="893"/>
                  </a:lnTo>
                  <a:lnTo>
                    <a:pt x="2187" y="895"/>
                  </a:lnTo>
                  <a:lnTo>
                    <a:pt x="2185" y="895"/>
                  </a:lnTo>
                  <a:lnTo>
                    <a:pt x="2182" y="895"/>
                  </a:lnTo>
                  <a:lnTo>
                    <a:pt x="2182" y="897"/>
                  </a:lnTo>
                  <a:lnTo>
                    <a:pt x="2180" y="900"/>
                  </a:lnTo>
                  <a:lnTo>
                    <a:pt x="2180" y="902"/>
                  </a:lnTo>
                  <a:lnTo>
                    <a:pt x="2178" y="905"/>
                  </a:lnTo>
                  <a:lnTo>
                    <a:pt x="2175" y="907"/>
                  </a:lnTo>
                  <a:lnTo>
                    <a:pt x="2173" y="909"/>
                  </a:lnTo>
                  <a:lnTo>
                    <a:pt x="2171" y="909"/>
                  </a:lnTo>
                  <a:lnTo>
                    <a:pt x="2171" y="954"/>
                  </a:lnTo>
                  <a:lnTo>
                    <a:pt x="2171" y="999"/>
                  </a:lnTo>
                  <a:lnTo>
                    <a:pt x="2171" y="1042"/>
                  </a:lnTo>
                  <a:lnTo>
                    <a:pt x="2171" y="1086"/>
                  </a:lnTo>
                  <a:lnTo>
                    <a:pt x="2171" y="1098"/>
                  </a:lnTo>
                  <a:lnTo>
                    <a:pt x="2171" y="1134"/>
                  </a:lnTo>
                  <a:lnTo>
                    <a:pt x="2168" y="1179"/>
                  </a:lnTo>
                  <a:lnTo>
                    <a:pt x="2168" y="1223"/>
                  </a:lnTo>
                  <a:lnTo>
                    <a:pt x="2168" y="1268"/>
                  </a:lnTo>
                  <a:lnTo>
                    <a:pt x="2168" y="1313"/>
                  </a:lnTo>
                  <a:lnTo>
                    <a:pt x="2168" y="1361"/>
                  </a:lnTo>
                  <a:lnTo>
                    <a:pt x="2168" y="1405"/>
                  </a:lnTo>
                  <a:lnTo>
                    <a:pt x="2168" y="1410"/>
                  </a:lnTo>
                  <a:lnTo>
                    <a:pt x="2168" y="1450"/>
                  </a:lnTo>
                  <a:lnTo>
                    <a:pt x="2168" y="1490"/>
                  </a:lnTo>
                  <a:lnTo>
                    <a:pt x="2166" y="1500"/>
                  </a:lnTo>
                  <a:lnTo>
                    <a:pt x="2166" y="1507"/>
                  </a:lnTo>
                  <a:lnTo>
                    <a:pt x="2166" y="1531"/>
                  </a:lnTo>
                  <a:lnTo>
                    <a:pt x="2166" y="1533"/>
                  </a:lnTo>
                  <a:lnTo>
                    <a:pt x="2166" y="1535"/>
                  </a:lnTo>
                  <a:lnTo>
                    <a:pt x="2166" y="1538"/>
                  </a:lnTo>
                  <a:lnTo>
                    <a:pt x="2166" y="1583"/>
                  </a:lnTo>
                  <a:lnTo>
                    <a:pt x="2166" y="1630"/>
                  </a:lnTo>
                  <a:lnTo>
                    <a:pt x="2166" y="1675"/>
                  </a:lnTo>
                  <a:lnTo>
                    <a:pt x="2166" y="1717"/>
                  </a:lnTo>
                  <a:lnTo>
                    <a:pt x="2166" y="1762"/>
                  </a:lnTo>
                  <a:lnTo>
                    <a:pt x="2166" y="1809"/>
                  </a:lnTo>
                  <a:lnTo>
                    <a:pt x="2208" y="1809"/>
                  </a:lnTo>
                  <a:lnTo>
                    <a:pt x="2253" y="1809"/>
                  </a:lnTo>
                  <a:lnTo>
                    <a:pt x="2298" y="1809"/>
                  </a:lnTo>
                  <a:lnTo>
                    <a:pt x="2341" y="1812"/>
                  </a:lnTo>
                  <a:lnTo>
                    <a:pt x="2360" y="1812"/>
                  </a:lnTo>
                  <a:lnTo>
                    <a:pt x="2341" y="1814"/>
                  </a:lnTo>
                  <a:lnTo>
                    <a:pt x="2338" y="1814"/>
                  </a:lnTo>
                  <a:lnTo>
                    <a:pt x="2336" y="1814"/>
                  </a:lnTo>
                  <a:lnTo>
                    <a:pt x="2334" y="1814"/>
                  </a:lnTo>
                  <a:lnTo>
                    <a:pt x="2331" y="1816"/>
                  </a:lnTo>
                  <a:lnTo>
                    <a:pt x="2329" y="1819"/>
                  </a:lnTo>
                  <a:lnTo>
                    <a:pt x="2327" y="1819"/>
                  </a:lnTo>
                  <a:lnTo>
                    <a:pt x="2324" y="1821"/>
                  </a:lnTo>
                  <a:lnTo>
                    <a:pt x="2322" y="1824"/>
                  </a:lnTo>
                  <a:lnTo>
                    <a:pt x="2319" y="1826"/>
                  </a:lnTo>
                  <a:lnTo>
                    <a:pt x="2317" y="1828"/>
                  </a:lnTo>
                  <a:lnTo>
                    <a:pt x="2315" y="1831"/>
                  </a:lnTo>
                  <a:lnTo>
                    <a:pt x="2310" y="1838"/>
                  </a:lnTo>
                  <a:lnTo>
                    <a:pt x="2308" y="1842"/>
                  </a:lnTo>
                  <a:lnTo>
                    <a:pt x="2305" y="1847"/>
                  </a:lnTo>
                  <a:lnTo>
                    <a:pt x="2303" y="1850"/>
                  </a:lnTo>
                  <a:lnTo>
                    <a:pt x="2301" y="1854"/>
                  </a:lnTo>
                  <a:lnTo>
                    <a:pt x="2296" y="1859"/>
                  </a:lnTo>
                  <a:lnTo>
                    <a:pt x="2294" y="1861"/>
                  </a:lnTo>
                  <a:lnTo>
                    <a:pt x="2291" y="1864"/>
                  </a:lnTo>
                  <a:lnTo>
                    <a:pt x="2289" y="1866"/>
                  </a:lnTo>
                  <a:lnTo>
                    <a:pt x="2286" y="1868"/>
                  </a:lnTo>
                  <a:lnTo>
                    <a:pt x="2284" y="1871"/>
                  </a:lnTo>
                  <a:lnTo>
                    <a:pt x="2282" y="1871"/>
                  </a:lnTo>
                  <a:lnTo>
                    <a:pt x="2279" y="1871"/>
                  </a:lnTo>
                  <a:lnTo>
                    <a:pt x="2277" y="1873"/>
                  </a:lnTo>
                  <a:lnTo>
                    <a:pt x="2275" y="1873"/>
                  </a:lnTo>
                  <a:lnTo>
                    <a:pt x="2275" y="1876"/>
                  </a:lnTo>
                  <a:lnTo>
                    <a:pt x="2272" y="1878"/>
                  </a:lnTo>
                  <a:lnTo>
                    <a:pt x="2270" y="1878"/>
                  </a:lnTo>
                  <a:lnTo>
                    <a:pt x="2268" y="1880"/>
                  </a:lnTo>
                  <a:lnTo>
                    <a:pt x="2265" y="1880"/>
                  </a:lnTo>
                  <a:lnTo>
                    <a:pt x="2263" y="1883"/>
                  </a:lnTo>
                  <a:lnTo>
                    <a:pt x="2260" y="1883"/>
                  </a:lnTo>
                  <a:lnTo>
                    <a:pt x="2258" y="1883"/>
                  </a:lnTo>
                  <a:lnTo>
                    <a:pt x="2253" y="1885"/>
                  </a:lnTo>
                  <a:lnTo>
                    <a:pt x="2251" y="1885"/>
                  </a:lnTo>
                  <a:lnTo>
                    <a:pt x="2251" y="1885"/>
                  </a:lnTo>
                  <a:lnTo>
                    <a:pt x="2249" y="1887"/>
                  </a:lnTo>
                  <a:lnTo>
                    <a:pt x="2246" y="1887"/>
                  </a:lnTo>
                  <a:lnTo>
                    <a:pt x="2239" y="1887"/>
                  </a:lnTo>
                  <a:lnTo>
                    <a:pt x="2232" y="1890"/>
                  </a:lnTo>
                  <a:lnTo>
                    <a:pt x="2227" y="1890"/>
                  </a:lnTo>
                  <a:lnTo>
                    <a:pt x="2220" y="1890"/>
                  </a:lnTo>
                  <a:lnTo>
                    <a:pt x="2213" y="1890"/>
                  </a:lnTo>
                  <a:lnTo>
                    <a:pt x="2206" y="1892"/>
                  </a:lnTo>
                  <a:lnTo>
                    <a:pt x="2199" y="1892"/>
                  </a:lnTo>
                  <a:lnTo>
                    <a:pt x="2194" y="1892"/>
                  </a:lnTo>
                  <a:lnTo>
                    <a:pt x="2187" y="1892"/>
                  </a:lnTo>
                  <a:lnTo>
                    <a:pt x="2182" y="1892"/>
                  </a:lnTo>
                  <a:lnTo>
                    <a:pt x="2180" y="1892"/>
                  </a:lnTo>
                  <a:lnTo>
                    <a:pt x="2175" y="1892"/>
                  </a:lnTo>
                  <a:lnTo>
                    <a:pt x="2173" y="1892"/>
                  </a:lnTo>
                  <a:lnTo>
                    <a:pt x="2168" y="1892"/>
                  </a:lnTo>
                  <a:lnTo>
                    <a:pt x="2166" y="1892"/>
                  </a:lnTo>
                  <a:lnTo>
                    <a:pt x="2161" y="1890"/>
                  </a:lnTo>
                  <a:lnTo>
                    <a:pt x="2157" y="1890"/>
                  </a:lnTo>
                  <a:lnTo>
                    <a:pt x="2154" y="1890"/>
                  </a:lnTo>
                  <a:lnTo>
                    <a:pt x="2152" y="1890"/>
                  </a:lnTo>
                  <a:lnTo>
                    <a:pt x="2147" y="1887"/>
                  </a:lnTo>
                  <a:lnTo>
                    <a:pt x="2142" y="1887"/>
                  </a:lnTo>
                  <a:lnTo>
                    <a:pt x="2138" y="1887"/>
                  </a:lnTo>
                  <a:lnTo>
                    <a:pt x="2135" y="1885"/>
                  </a:lnTo>
                  <a:lnTo>
                    <a:pt x="2131" y="1885"/>
                  </a:lnTo>
                  <a:lnTo>
                    <a:pt x="2126" y="1885"/>
                  </a:lnTo>
                  <a:lnTo>
                    <a:pt x="2121" y="1885"/>
                  </a:lnTo>
                  <a:lnTo>
                    <a:pt x="2119" y="1883"/>
                  </a:lnTo>
                  <a:lnTo>
                    <a:pt x="2114" y="1883"/>
                  </a:lnTo>
                  <a:lnTo>
                    <a:pt x="2109" y="1883"/>
                  </a:lnTo>
                  <a:lnTo>
                    <a:pt x="2105" y="1883"/>
                  </a:lnTo>
                  <a:lnTo>
                    <a:pt x="2100" y="1883"/>
                  </a:lnTo>
                  <a:lnTo>
                    <a:pt x="2093" y="1883"/>
                  </a:lnTo>
                  <a:lnTo>
                    <a:pt x="2081" y="1883"/>
                  </a:lnTo>
                  <a:lnTo>
                    <a:pt x="2076" y="1883"/>
                  </a:lnTo>
                  <a:lnTo>
                    <a:pt x="2067" y="1883"/>
                  </a:lnTo>
                  <a:lnTo>
                    <a:pt x="2057" y="1883"/>
                  </a:lnTo>
                  <a:lnTo>
                    <a:pt x="2045" y="1883"/>
                  </a:lnTo>
                  <a:lnTo>
                    <a:pt x="2034" y="1883"/>
                  </a:lnTo>
                  <a:lnTo>
                    <a:pt x="2001" y="1883"/>
                  </a:lnTo>
                  <a:lnTo>
                    <a:pt x="1984" y="1883"/>
                  </a:lnTo>
                  <a:lnTo>
                    <a:pt x="1984" y="1887"/>
                  </a:lnTo>
                  <a:lnTo>
                    <a:pt x="1982" y="1892"/>
                  </a:lnTo>
                  <a:lnTo>
                    <a:pt x="1982" y="1894"/>
                  </a:lnTo>
                  <a:lnTo>
                    <a:pt x="1982" y="1899"/>
                  </a:lnTo>
                  <a:lnTo>
                    <a:pt x="1982" y="1906"/>
                  </a:lnTo>
                  <a:lnTo>
                    <a:pt x="1982" y="1909"/>
                  </a:lnTo>
                  <a:lnTo>
                    <a:pt x="1982" y="1918"/>
                  </a:lnTo>
                  <a:lnTo>
                    <a:pt x="1982" y="1925"/>
                  </a:lnTo>
                  <a:lnTo>
                    <a:pt x="1982" y="1930"/>
                  </a:lnTo>
                  <a:lnTo>
                    <a:pt x="1982" y="1932"/>
                  </a:lnTo>
                  <a:lnTo>
                    <a:pt x="1982" y="1949"/>
                  </a:lnTo>
                  <a:lnTo>
                    <a:pt x="1982" y="1956"/>
                  </a:lnTo>
                  <a:lnTo>
                    <a:pt x="1984" y="1965"/>
                  </a:lnTo>
                  <a:lnTo>
                    <a:pt x="1984" y="1972"/>
                  </a:lnTo>
                  <a:lnTo>
                    <a:pt x="1984" y="1982"/>
                  </a:lnTo>
                  <a:lnTo>
                    <a:pt x="1984" y="1987"/>
                  </a:lnTo>
                  <a:lnTo>
                    <a:pt x="1984" y="1994"/>
                  </a:lnTo>
                  <a:lnTo>
                    <a:pt x="1984" y="2003"/>
                  </a:lnTo>
                  <a:lnTo>
                    <a:pt x="1984" y="2022"/>
                  </a:lnTo>
                  <a:lnTo>
                    <a:pt x="1984" y="2027"/>
                  </a:lnTo>
                  <a:lnTo>
                    <a:pt x="1984" y="2036"/>
                  </a:lnTo>
                  <a:lnTo>
                    <a:pt x="1984" y="2043"/>
                  </a:lnTo>
                  <a:lnTo>
                    <a:pt x="1984" y="2053"/>
                  </a:lnTo>
                  <a:lnTo>
                    <a:pt x="1984" y="2062"/>
                  </a:lnTo>
                  <a:lnTo>
                    <a:pt x="1984" y="2069"/>
                  </a:lnTo>
                  <a:lnTo>
                    <a:pt x="1984" y="2079"/>
                  </a:lnTo>
                  <a:lnTo>
                    <a:pt x="1984" y="2088"/>
                  </a:lnTo>
                  <a:lnTo>
                    <a:pt x="1984" y="2095"/>
                  </a:lnTo>
                  <a:lnTo>
                    <a:pt x="1984" y="2102"/>
                  </a:lnTo>
                  <a:lnTo>
                    <a:pt x="1984" y="2098"/>
                  </a:lnTo>
                  <a:lnTo>
                    <a:pt x="1984" y="2112"/>
                  </a:lnTo>
                  <a:lnTo>
                    <a:pt x="1984" y="2121"/>
                  </a:lnTo>
                  <a:lnTo>
                    <a:pt x="1984" y="2128"/>
                  </a:lnTo>
                  <a:lnTo>
                    <a:pt x="1984" y="2133"/>
                  </a:lnTo>
                  <a:lnTo>
                    <a:pt x="1984" y="2135"/>
                  </a:lnTo>
                  <a:lnTo>
                    <a:pt x="1982" y="2135"/>
                  </a:lnTo>
                  <a:lnTo>
                    <a:pt x="1944" y="2135"/>
                  </a:lnTo>
                  <a:lnTo>
                    <a:pt x="1939" y="2135"/>
                  </a:lnTo>
                  <a:lnTo>
                    <a:pt x="1918" y="2133"/>
                  </a:lnTo>
                  <a:lnTo>
                    <a:pt x="1911" y="2133"/>
                  </a:lnTo>
                  <a:lnTo>
                    <a:pt x="1904" y="2131"/>
                  </a:lnTo>
                  <a:lnTo>
                    <a:pt x="1901" y="2131"/>
                  </a:lnTo>
                  <a:lnTo>
                    <a:pt x="1899" y="2131"/>
                  </a:lnTo>
                  <a:lnTo>
                    <a:pt x="1897" y="2131"/>
                  </a:lnTo>
                  <a:lnTo>
                    <a:pt x="1890" y="2133"/>
                  </a:lnTo>
                  <a:lnTo>
                    <a:pt x="1887" y="2133"/>
                  </a:lnTo>
                  <a:lnTo>
                    <a:pt x="1885" y="2133"/>
                  </a:lnTo>
                  <a:lnTo>
                    <a:pt x="1873" y="2133"/>
                  </a:lnTo>
                  <a:lnTo>
                    <a:pt x="1866" y="2135"/>
                  </a:lnTo>
                  <a:lnTo>
                    <a:pt x="1864" y="2135"/>
                  </a:lnTo>
                  <a:lnTo>
                    <a:pt x="1849" y="2135"/>
                  </a:lnTo>
                  <a:lnTo>
                    <a:pt x="1847" y="2138"/>
                  </a:lnTo>
                  <a:lnTo>
                    <a:pt x="1845" y="2138"/>
                  </a:lnTo>
                  <a:lnTo>
                    <a:pt x="1842" y="2138"/>
                  </a:lnTo>
                  <a:lnTo>
                    <a:pt x="1838" y="2138"/>
                  </a:lnTo>
                  <a:lnTo>
                    <a:pt x="1835" y="2138"/>
                  </a:lnTo>
                  <a:lnTo>
                    <a:pt x="1833" y="2140"/>
                  </a:lnTo>
                  <a:lnTo>
                    <a:pt x="1831" y="2140"/>
                  </a:lnTo>
                  <a:lnTo>
                    <a:pt x="1828" y="2140"/>
                  </a:lnTo>
                  <a:lnTo>
                    <a:pt x="1828" y="2142"/>
                  </a:lnTo>
                  <a:lnTo>
                    <a:pt x="1826" y="2142"/>
                  </a:lnTo>
                  <a:lnTo>
                    <a:pt x="1826" y="2145"/>
                  </a:lnTo>
                  <a:lnTo>
                    <a:pt x="1821" y="2147"/>
                  </a:lnTo>
                  <a:lnTo>
                    <a:pt x="1821" y="2150"/>
                  </a:lnTo>
                  <a:lnTo>
                    <a:pt x="1819" y="2150"/>
                  </a:lnTo>
                  <a:lnTo>
                    <a:pt x="1816" y="2150"/>
                  </a:lnTo>
                  <a:lnTo>
                    <a:pt x="1816" y="2152"/>
                  </a:lnTo>
                  <a:lnTo>
                    <a:pt x="1814" y="2152"/>
                  </a:lnTo>
                  <a:lnTo>
                    <a:pt x="1812" y="2152"/>
                  </a:lnTo>
                  <a:lnTo>
                    <a:pt x="1809" y="2152"/>
                  </a:lnTo>
                  <a:lnTo>
                    <a:pt x="1802" y="2152"/>
                  </a:lnTo>
                  <a:lnTo>
                    <a:pt x="1800" y="2152"/>
                  </a:lnTo>
                  <a:lnTo>
                    <a:pt x="1795" y="2152"/>
                  </a:lnTo>
                  <a:lnTo>
                    <a:pt x="1790" y="2152"/>
                  </a:lnTo>
                  <a:lnTo>
                    <a:pt x="1788" y="2152"/>
                  </a:lnTo>
                  <a:lnTo>
                    <a:pt x="1788" y="2166"/>
                  </a:lnTo>
                  <a:lnTo>
                    <a:pt x="1790" y="2166"/>
                  </a:lnTo>
                  <a:lnTo>
                    <a:pt x="1793" y="2166"/>
                  </a:lnTo>
                  <a:lnTo>
                    <a:pt x="1795" y="2166"/>
                  </a:lnTo>
                  <a:lnTo>
                    <a:pt x="1797" y="2166"/>
                  </a:lnTo>
                  <a:lnTo>
                    <a:pt x="1797" y="2166"/>
                  </a:lnTo>
                  <a:lnTo>
                    <a:pt x="1800" y="2166"/>
                  </a:lnTo>
                  <a:lnTo>
                    <a:pt x="1800" y="2176"/>
                  </a:lnTo>
                  <a:lnTo>
                    <a:pt x="1802" y="2176"/>
                  </a:lnTo>
                  <a:lnTo>
                    <a:pt x="1805" y="2176"/>
                  </a:lnTo>
                  <a:lnTo>
                    <a:pt x="1805" y="2185"/>
                  </a:lnTo>
                  <a:lnTo>
                    <a:pt x="1802" y="2199"/>
                  </a:lnTo>
                  <a:lnTo>
                    <a:pt x="1802" y="2204"/>
                  </a:lnTo>
                  <a:lnTo>
                    <a:pt x="1802" y="2206"/>
                  </a:lnTo>
                  <a:lnTo>
                    <a:pt x="1802" y="2211"/>
                  </a:lnTo>
                  <a:lnTo>
                    <a:pt x="1802" y="2213"/>
                  </a:lnTo>
                  <a:lnTo>
                    <a:pt x="1802" y="2216"/>
                  </a:lnTo>
                  <a:lnTo>
                    <a:pt x="1802" y="2220"/>
                  </a:lnTo>
                  <a:lnTo>
                    <a:pt x="1802" y="2232"/>
                  </a:lnTo>
                  <a:lnTo>
                    <a:pt x="1802" y="2235"/>
                  </a:lnTo>
                  <a:lnTo>
                    <a:pt x="1802" y="2265"/>
                  </a:lnTo>
                  <a:lnTo>
                    <a:pt x="1802" y="2268"/>
                  </a:lnTo>
                  <a:lnTo>
                    <a:pt x="1809" y="2268"/>
                  </a:lnTo>
                  <a:lnTo>
                    <a:pt x="1821" y="2268"/>
                  </a:lnTo>
                  <a:lnTo>
                    <a:pt x="1828" y="2268"/>
                  </a:lnTo>
                  <a:lnTo>
                    <a:pt x="1835" y="2268"/>
                  </a:lnTo>
                  <a:lnTo>
                    <a:pt x="1835" y="2272"/>
                  </a:lnTo>
                  <a:lnTo>
                    <a:pt x="1835" y="2277"/>
                  </a:lnTo>
                  <a:lnTo>
                    <a:pt x="1835" y="2279"/>
                  </a:lnTo>
                  <a:lnTo>
                    <a:pt x="1835" y="2287"/>
                  </a:lnTo>
                  <a:lnTo>
                    <a:pt x="1835" y="2289"/>
                  </a:lnTo>
                  <a:lnTo>
                    <a:pt x="1835" y="2291"/>
                  </a:lnTo>
                  <a:lnTo>
                    <a:pt x="1835" y="2298"/>
                  </a:lnTo>
                  <a:lnTo>
                    <a:pt x="1831" y="2298"/>
                  </a:lnTo>
                  <a:lnTo>
                    <a:pt x="1823" y="2298"/>
                  </a:lnTo>
                  <a:lnTo>
                    <a:pt x="1816" y="2298"/>
                  </a:lnTo>
                  <a:lnTo>
                    <a:pt x="1814" y="2305"/>
                  </a:lnTo>
                  <a:lnTo>
                    <a:pt x="1814" y="2310"/>
                  </a:lnTo>
                  <a:lnTo>
                    <a:pt x="1814" y="2313"/>
                  </a:lnTo>
                  <a:lnTo>
                    <a:pt x="1814" y="2315"/>
                  </a:lnTo>
                  <a:lnTo>
                    <a:pt x="1814" y="2320"/>
                  </a:lnTo>
                  <a:lnTo>
                    <a:pt x="1812" y="2322"/>
                  </a:lnTo>
                  <a:lnTo>
                    <a:pt x="1816" y="2322"/>
                  </a:lnTo>
                  <a:lnTo>
                    <a:pt x="1819" y="2322"/>
                  </a:lnTo>
                  <a:lnTo>
                    <a:pt x="1819" y="2324"/>
                  </a:lnTo>
                  <a:lnTo>
                    <a:pt x="1819" y="2329"/>
                  </a:lnTo>
                  <a:lnTo>
                    <a:pt x="1819" y="2334"/>
                  </a:lnTo>
                  <a:lnTo>
                    <a:pt x="1819" y="2336"/>
                  </a:lnTo>
                  <a:lnTo>
                    <a:pt x="1819" y="2339"/>
                  </a:lnTo>
                  <a:lnTo>
                    <a:pt x="1819" y="2341"/>
                  </a:lnTo>
                  <a:lnTo>
                    <a:pt x="1819" y="2343"/>
                  </a:lnTo>
                  <a:lnTo>
                    <a:pt x="1819" y="2346"/>
                  </a:lnTo>
                  <a:lnTo>
                    <a:pt x="1819" y="2348"/>
                  </a:lnTo>
                  <a:lnTo>
                    <a:pt x="1819" y="2350"/>
                  </a:lnTo>
                  <a:lnTo>
                    <a:pt x="1819" y="2353"/>
                  </a:lnTo>
                  <a:lnTo>
                    <a:pt x="1814" y="2353"/>
                  </a:lnTo>
                  <a:lnTo>
                    <a:pt x="1807" y="2353"/>
                  </a:lnTo>
                  <a:lnTo>
                    <a:pt x="1802" y="2353"/>
                  </a:lnTo>
                  <a:lnTo>
                    <a:pt x="1802" y="2355"/>
                  </a:lnTo>
                  <a:lnTo>
                    <a:pt x="1800" y="2360"/>
                  </a:lnTo>
                  <a:lnTo>
                    <a:pt x="1802" y="2360"/>
                  </a:lnTo>
                  <a:lnTo>
                    <a:pt x="1805" y="2360"/>
                  </a:lnTo>
                  <a:lnTo>
                    <a:pt x="1805" y="2362"/>
                  </a:lnTo>
                  <a:lnTo>
                    <a:pt x="1807" y="2362"/>
                  </a:lnTo>
                  <a:lnTo>
                    <a:pt x="1807" y="2365"/>
                  </a:lnTo>
                  <a:lnTo>
                    <a:pt x="1809" y="2365"/>
                  </a:lnTo>
                  <a:lnTo>
                    <a:pt x="1809" y="2367"/>
                  </a:lnTo>
                  <a:lnTo>
                    <a:pt x="1809" y="2374"/>
                  </a:lnTo>
                  <a:lnTo>
                    <a:pt x="1809" y="2376"/>
                  </a:lnTo>
                  <a:lnTo>
                    <a:pt x="1809" y="2379"/>
                  </a:lnTo>
                  <a:lnTo>
                    <a:pt x="1809" y="2383"/>
                  </a:lnTo>
                  <a:lnTo>
                    <a:pt x="1807" y="2383"/>
                  </a:lnTo>
                  <a:lnTo>
                    <a:pt x="1805" y="2386"/>
                  </a:lnTo>
                  <a:lnTo>
                    <a:pt x="1805" y="2395"/>
                  </a:lnTo>
                  <a:lnTo>
                    <a:pt x="1805" y="2400"/>
                  </a:lnTo>
                  <a:lnTo>
                    <a:pt x="1802" y="2400"/>
                  </a:lnTo>
                  <a:lnTo>
                    <a:pt x="1802" y="2412"/>
                  </a:lnTo>
                  <a:lnTo>
                    <a:pt x="1802" y="2419"/>
                  </a:lnTo>
                  <a:lnTo>
                    <a:pt x="1802" y="2424"/>
                  </a:lnTo>
                  <a:lnTo>
                    <a:pt x="1802" y="2428"/>
                  </a:lnTo>
                  <a:lnTo>
                    <a:pt x="1802" y="2435"/>
                  </a:lnTo>
                  <a:lnTo>
                    <a:pt x="1802" y="2438"/>
                  </a:lnTo>
                  <a:lnTo>
                    <a:pt x="1802" y="2454"/>
                  </a:lnTo>
                  <a:lnTo>
                    <a:pt x="1802" y="2457"/>
                  </a:lnTo>
                  <a:lnTo>
                    <a:pt x="1802" y="2461"/>
                  </a:lnTo>
                  <a:lnTo>
                    <a:pt x="1802" y="2464"/>
                  </a:lnTo>
                  <a:lnTo>
                    <a:pt x="1802" y="2466"/>
                  </a:lnTo>
                  <a:lnTo>
                    <a:pt x="1802" y="2468"/>
                  </a:lnTo>
                  <a:lnTo>
                    <a:pt x="1802" y="2471"/>
                  </a:lnTo>
                  <a:lnTo>
                    <a:pt x="1802" y="2473"/>
                  </a:lnTo>
                  <a:lnTo>
                    <a:pt x="1802" y="2476"/>
                  </a:lnTo>
                  <a:lnTo>
                    <a:pt x="1802" y="2478"/>
                  </a:lnTo>
                  <a:lnTo>
                    <a:pt x="1802" y="2483"/>
                  </a:lnTo>
                  <a:lnTo>
                    <a:pt x="1802" y="2485"/>
                  </a:lnTo>
                  <a:lnTo>
                    <a:pt x="1802" y="2487"/>
                  </a:lnTo>
                  <a:lnTo>
                    <a:pt x="1802" y="2490"/>
                  </a:lnTo>
                  <a:lnTo>
                    <a:pt x="1802" y="2492"/>
                  </a:lnTo>
                  <a:lnTo>
                    <a:pt x="1802" y="2499"/>
                  </a:lnTo>
                  <a:lnTo>
                    <a:pt x="1802" y="2513"/>
                  </a:lnTo>
                  <a:lnTo>
                    <a:pt x="1802" y="2537"/>
                  </a:lnTo>
                  <a:lnTo>
                    <a:pt x="1760" y="2537"/>
                  </a:lnTo>
                  <a:lnTo>
                    <a:pt x="1757" y="2537"/>
                  </a:lnTo>
                  <a:lnTo>
                    <a:pt x="1757" y="2556"/>
                  </a:lnTo>
                  <a:lnTo>
                    <a:pt x="1757" y="2561"/>
                  </a:lnTo>
                  <a:lnTo>
                    <a:pt x="1757" y="2565"/>
                  </a:lnTo>
                  <a:lnTo>
                    <a:pt x="1757" y="2570"/>
                  </a:lnTo>
                  <a:lnTo>
                    <a:pt x="1757" y="2575"/>
                  </a:lnTo>
                  <a:lnTo>
                    <a:pt x="1757" y="2582"/>
                  </a:lnTo>
                  <a:lnTo>
                    <a:pt x="1760" y="2582"/>
                  </a:lnTo>
                  <a:lnTo>
                    <a:pt x="1764" y="2582"/>
                  </a:lnTo>
                  <a:lnTo>
                    <a:pt x="1769" y="2582"/>
                  </a:lnTo>
                  <a:lnTo>
                    <a:pt x="1771" y="2582"/>
                  </a:lnTo>
                  <a:lnTo>
                    <a:pt x="1774" y="2582"/>
                  </a:lnTo>
                  <a:lnTo>
                    <a:pt x="1790" y="2582"/>
                  </a:lnTo>
                  <a:lnTo>
                    <a:pt x="1805" y="2582"/>
                  </a:lnTo>
                  <a:lnTo>
                    <a:pt x="1809" y="2582"/>
                  </a:lnTo>
                  <a:lnTo>
                    <a:pt x="1819" y="2582"/>
                  </a:lnTo>
                  <a:lnTo>
                    <a:pt x="1821" y="2582"/>
                  </a:lnTo>
                  <a:lnTo>
                    <a:pt x="1821" y="2594"/>
                  </a:lnTo>
                  <a:lnTo>
                    <a:pt x="1821" y="2608"/>
                  </a:lnTo>
                  <a:lnTo>
                    <a:pt x="1821" y="2613"/>
                  </a:lnTo>
                  <a:lnTo>
                    <a:pt x="1821" y="2622"/>
                  </a:lnTo>
                  <a:lnTo>
                    <a:pt x="1821" y="2627"/>
                  </a:lnTo>
                  <a:lnTo>
                    <a:pt x="1821" y="2631"/>
                  </a:lnTo>
                  <a:lnTo>
                    <a:pt x="1821" y="2641"/>
                  </a:lnTo>
                  <a:lnTo>
                    <a:pt x="1821" y="2643"/>
                  </a:lnTo>
                  <a:lnTo>
                    <a:pt x="1821" y="2662"/>
                  </a:lnTo>
                  <a:lnTo>
                    <a:pt x="1821" y="2669"/>
                  </a:lnTo>
                  <a:lnTo>
                    <a:pt x="1821" y="2672"/>
                  </a:lnTo>
                  <a:lnTo>
                    <a:pt x="1821" y="2679"/>
                  </a:lnTo>
                  <a:lnTo>
                    <a:pt x="1821" y="2683"/>
                  </a:lnTo>
                  <a:lnTo>
                    <a:pt x="1819" y="2686"/>
                  </a:lnTo>
                  <a:lnTo>
                    <a:pt x="1819" y="2693"/>
                  </a:lnTo>
                  <a:lnTo>
                    <a:pt x="1816" y="2698"/>
                  </a:lnTo>
                  <a:lnTo>
                    <a:pt x="1814" y="2705"/>
                  </a:lnTo>
                  <a:lnTo>
                    <a:pt x="1814" y="2707"/>
                  </a:lnTo>
                  <a:lnTo>
                    <a:pt x="1814" y="2709"/>
                  </a:lnTo>
                  <a:lnTo>
                    <a:pt x="1812" y="2709"/>
                  </a:lnTo>
                  <a:lnTo>
                    <a:pt x="1812" y="2714"/>
                  </a:lnTo>
                  <a:lnTo>
                    <a:pt x="1812" y="2717"/>
                  </a:lnTo>
                  <a:lnTo>
                    <a:pt x="1812" y="2719"/>
                  </a:lnTo>
                  <a:lnTo>
                    <a:pt x="1809" y="2724"/>
                  </a:lnTo>
                  <a:lnTo>
                    <a:pt x="1809" y="2733"/>
                  </a:lnTo>
                  <a:lnTo>
                    <a:pt x="1807" y="2740"/>
                  </a:lnTo>
                  <a:lnTo>
                    <a:pt x="1807" y="2743"/>
                  </a:lnTo>
                  <a:lnTo>
                    <a:pt x="1807" y="2747"/>
                  </a:lnTo>
                  <a:lnTo>
                    <a:pt x="1807" y="2778"/>
                  </a:lnTo>
                  <a:lnTo>
                    <a:pt x="1807" y="2780"/>
                  </a:lnTo>
                  <a:lnTo>
                    <a:pt x="1809" y="2783"/>
                  </a:lnTo>
                  <a:lnTo>
                    <a:pt x="1809" y="2785"/>
                  </a:lnTo>
                  <a:lnTo>
                    <a:pt x="1809" y="2790"/>
                  </a:lnTo>
                  <a:lnTo>
                    <a:pt x="1809" y="2792"/>
                  </a:lnTo>
                  <a:lnTo>
                    <a:pt x="1812" y="2794"/>
                  </a:lnTo>
                  <a:lnTo>
                    <a:pt x="1812" y="2799"/>
                  </a:lnTo>
                  <a:lnTo>
                    <a:pt x="1814" y="2802"/>
                  </a:lnTo>
                  <a:lnTo>
                    <a:pt x="1814" y="2804"/>
                  </a:lnTo>
                  <a:lnTo>
                    <a:pt x="1814" y="2806"/>
                  </a:lnTo>
                  <a:lnTo>
                    <a:pt x="1814" y="2809"/>
                  </a:lnTo>
                  <a:lnTo>
                    <a:pt x="1814" y="2811"/>
                  </a:lnTo>
                  <a:lnTo>
                    <a:pt x="1816" y="2816"/>
                  </a:lnTo>
                  <a:lnTo>
                    <a:pt x="1819" y="2818"/>
                  </a:lnTo>
                  <a:lnTo>
                    <a:pt x="1823" y="2823"/>
                  </a:lnTo>
                  <a:lnTo>
                    <a:pt x="1826" y="2830"/>
                  </a:lnTo>
                  <a:lnTo>
                    <a:pt x="1828" y="2832"/>
                  </a:lnTo>
                  <a:lnTo>
                    <a:pt x="1828" y="2837"/>
                  </a:lnTo>
                  <a:lnTo>
                    <a:pt x="1831" y="2851"/>
                  </a:lnTo>
                  <a:lnTo>
                    <a:pt x="1833" y="2851"/>
                  </a:lnTo>
                  <a:lnTo>
                    <a:pt x="1833" y="2854"/>
                  </a:lnTo>
                  <a:lnTo>
                    <a:pt x="1835" y="2858"/>
                  </a:lnTo>
                  <a:lnTo>
                    <a:pt x="1835" y="2863"/>
                  </a:lnTo>
                  <a:lnTo>
                    <a:pt x="1833" y="2863"/>
                  </a:lnTo>
                  <a:lnTo>
                    <a:pt x="1833" y="2865"/>
                  </a:lnTo>
                  <a:lnTo>
                    <a:pt x="1831" y="2865"/>
                  </a:lnTo>
                  <a:lnTo>
                    <a:pt x="1828" y="2870"/>
                  </a:lnTo>
                  <a:lnTo>
                    <a:pt x="1819" y="2882"/>
                  </a:lnTo>
                  <a:lnTo>
                    <a:pt x="1819" y="2884"/>
                  </a:lnTo>
                  <a:lnTo>
                    <a:pt x="1819" y="2889"/>
                  </a:lnTo>
                  <a:lnTo>
                    <a:pt x="1819" y="2894"/>
                  </a:lnTo>
                  <a:lnTo>
                    <a:pt x="1831" y="2896"/>
                  </a:lnTo>
                  <a:lnTo>
                    <a:pt x="1835" y="2896"/>
                  </a:lnTo>
                  <a:lnTo>
                    <a:pt x="1828" y="2896"/>
                  </a:lnTo>
                  <a:lnTo>
                    <a:pt x="1819" y="2896"/>
                  </a:lnTo>
                  <a:lnTo>
                    <a:pt x="1812" y="2896"/>
                  </a:lnTo>
                  <a:lnTo>
                    <a:pt x="1805" y="2896"/>
                  </a:lnTo>
                  <a:lnTo>
                    <a:pt x="1800" y="2896"/>
                  </a:lnTo>
                  <a:lnTo>
                    <a:pt x="1797" y="2896"/>
                  </a:lnTo>
                  <a:lnTo>
                    <a:pt x="1790" y="2896"/>
                  </a:lnTo>
                  <a:lnTo>
                    <a:pt x="1783" y="2896"/>
                  </a:lnTo>
                  <a:lnTo>
                    <a:pt x="1776" y="2896"/>
                  </a:lnTo>
                  <a:lnTo>
                    <a:pt x="1769" y="2896"/>
                  </a:lnTo>
                  <a:lnTo>
                    <a:pt x="1767" y="2896"/>
                  </a:lnTo>
                  <a:lnTo>
                    <a:pt x="1760" y="2896"/>
                  </a:lnTo>
                  <a:lnTo>
                    <a:pt x="1753" y="2896"/>
                  </a:lnTo>
                  <a:lnTo>
                    <a:pt x="1745" y="2896"/>
                  </a:lnTo>
                  <a:lnTo>
                    <a:pt x="1741" y="2898"/>
                  </a:lnTo>
                  <a:lnTo>
                    <a:pt x="1734" y="2898"/>
                  </a:lnTo>
                  <a:lnTo>
                    <a:pt x="1727" y="2898"/>
                  </a:lnTo>
                  <a:lnTo>
                    <a:pt x="1722" y="2898"/>
                  </a:lnTo>
                  <a:lnTo>
                    <a:pt x="1710" y="2898"/>
                  </a:lnTo>
                  <a:lnTo>
                    <a:pt x="1703" y="2898"/>
                  </a:lnTo>
                  <a:lnTo>
                    <a:pt x="1698" y="2898"/>
                  </a:lnTo>
                  <a:lnTo>
                    <a:pt x="1689" y="2898"/>
                  </a:lnTo>
                  <a:lnTo>
                    <a:pt x="1684" y="2898"/>
                  </a:lnTo>
                  <a:lnTo>
                    <a:pt x="1675" y="2898"/>
                  </a:lnTo>
                  <a:lnTo>
                    <a:pt x="1668" y="2898"/>
                  </a:lnTo>
                  <a:lnTo>
                    <a:pt x="1670" y="2901"/>
                  </a:lnTo>
                  <a:lnTo>
                    <a:pt x="1670" y="2908"/>
                  </a:lnTo>
                  <a:lnTo>
                    <a:pt x="1670" y="2915"/>
                  </a:lnTo>
                  <a:lnTo>
                    <a:pt x="1670" y="2922"/>
                  </a:lnTo>
                  <a:lnTo>
                    <a:pt x="1670" y="2929"/>
                  </a:lnTo>
                  <a:lnTo>
                    <a:pt x="1670" y="2934"/>
                  </a:lnTo>
                  <a:lnTo>
                    <a:pt x="1670" y="2943"/>
                  </a:lnTo>
                  <a:lnTo>
                    <a:pt x="1670" y="2946"/>
                  </a:lnTo>
                  <a:lnTo>
                    <a:pt x="1670" y="2957"/>
                  </a:lnTo>
                  <a:lnTo>
                    <a:pt x="1670" y="2967"/>
                  </a:lnTo>
                  <a:lnTo>
                    <a:pt x="1670" y="2969"/>
                  </a:lnTo>
                  <a:lnTo>
                    <a:pt x="1668" y="2969"/>
                  </a:lnTo>
                  <a:lnTo>
                    <a:pt x="1665" y="2969"/>
                  </a:lnTo>
                  <a:lnTo>
                    <a:pt x="1663" y="2972"/>
                  </a:lnTo>
                  <a:lnTo>
                    <a:pt x="1660" y="2972"/>
                  </a:lnTo>
                  <a:lnTo>
                    <a:pt x="1658" y="2972"/>
                  </a:lnTo>
                  <a:lnTo>
                    <a:pt x="1656" y="2972"/>
                  </a:lnTo>
                  <a:lnTo>
                    <a:pt x="1651" y="2972"/>
                  </a:lnTo>
                  <a:lnTo>
                    <a:pt x="1649" y="2974"/>
                  </a:lnTo>
                  <a:lnTo>
                    <a:pt x="1646" y="2974"/>
                  </a:lnTo>
                  <a:lnTo>
                    <a:pt x="1644" y="2974"/>
                  </a:lnTo>
                  <a:lnTo>
                    <a:pt x="1639" y="2974"/>
                  </a:lnTo>
                  <a:lnTo>
                    <a:pt x="1637" y="2974"/>
                  </a:lnTo>
                  <a:lnTo>
                    <a:pt x="1632" y="2976"/>
                  </a:lnTo>
                  <a:lnTo>
                    <a:pt x="1627" y="2976"/>
                  </a:lnTo>
                  <a:lnTo>
                    <a:pt x="1625" y="2976"/>
                  </a:lnTo>
                  <a:lnTo>
                    <a:pt x="1620" y="2979"/>
                  </a:lnTo>
                  <a:lnTo>
                    <a:pt x="1616" y="2979"/>
                  </a:lnTo>
                  <a:lnTo>
                    <a:pt x="1611" y="2981"/>
                  </a:lnTo>
                  <a:lnTo>
                    <a:pt x="1604" y="2981"/>
                  </a:lnTo>
                  <a:lnTo>
                    <a:pt x="1599" y="2981"/>
                  </a:lnTo>
                  <a:lnTo>
                    <a:pt x="1594" y="2983"/>
                  </a:lnTo>
                  <a:lnTo>
                    <a:pt x="1590" y="2983"/>
                  </a:lnTo>
                  <a:lnTo>
                    <a:pt x="1585" y="2983"/>
                  </a:lnTo>
                  <a:lnTo>
                    <a:pt x="1583" y="2986"/>
                  </a:lnTo>
                  <a:lnTo>
                    <a:pt x="1578" y="2986"/>
                  </a:lnTo>
                  <a:lnTo>
                    <a:pt x="1575" y="2986"/>
                  </a:lnTo>
                  <a:lnTo>
                    <a:pt x="1571" y="2988"/>
                  </a:lnTo>
                  <a:lnTo>
                    <a:pt x="1568" y="2988"/>
                  </a:lnTo>
                  <a:lnTo>
                    <a:pt x="1566" y="2988"/>
                  </a:lnTo>
                  <a:lnTo>
                    <a:pt x="1561" y="2991"/>
                  </a:lnTo>
                  <a:lnTo>
                    <a:pt x="1559" y="2991"/>
                  </a:lnTo>
                  <a:lnTo>
                    <a:pt x="1557" y="2993"/>
                  </a:lnTo>
                  <a:lnTo>
                    <a:pt x="1554" y="2993"/>
                  </a:lnTo>
                  <a:lnTo>
                    <a:pt x="1552" y="2995"/>
                  </a:lnTo>
                  <a:lnTo>
                    <a:pt x="1549" y="2995"/>
                  </a:lnTo>
                  <a:lnTo>
                    <a:pt x="1545" y="2998"/>
                  </a:lnTo>
                  <a:lnTo>
                    <a:pt x="1542" y="2998"/>
                  </a:lnTo>
                  <a:lnTo>
                    <a:pt x="1540" y="3000"/>
                  </a:lnTo>
                  <a:lnTo>
                    <a:pt x="1538" y="3000"/>
                  </a:lnTo>
                  <a:lnTo>
                    <a:pt x="1533" y="3002"/>
                  </a:lnTo>
                  <a:lnTo>
                    <a:pt x="1531" y="3002"/>
                  </a:lnTo>
                  <a:lnTo>
                    <a:pt x="1528" y="3002"/>
                  </a:lnTo>
                  <a:lnTo>
                    <a:pt x="1526" y="3005"/>
                  </a:lnTo>
                  <a:lnTo>
                    <a:pt x="1523" y="3005"/>
                  </a:lnTo>
                  <a:lnTo>
                    <a:pt x="1521" y="3007"/>
                  </a:lnTo>
                  <a:lnTo>
                    <a:pt x="1519" y="3009"/>
                  </a:lnTo>
                  <a:lnTo>
                    <a:pt x="1516" y="3009"/>
                  </a:lnTo>
                  <a:lnTo>
                    <a:pt x="1514" y="3012"/>
                  </a:lnTo>
                  <a:lnTo>
                    <a:pt x="1514" y="3014"/>
                  </a:lnTo>
                  <a:lnTo>
                    <a:pt x="1512" y="3014"/>
                  </a:lnTo>
                  <a:lnTo>
                    <a:pt x="1509" y="3017"/>
                  </a:lnTo>
                  <a:lnTo>
                    <a:pt x="1507" y="3019"/>
                  </a:lnTo>
                  <a:lnTo>
                    <a:pt x="1505" y="3019"/>
                  </a:lnTo>
                  <a:lnTo>
                    <a:pt x="1502" y="3021"/>
                  </a:lnTo>
                  <a:lnTo>
                    <a:pt x="1500" y="3024"/>
                  </a:lnTo>
                  <a:lnTo>
                    <a:pt x="1497" y="3026"/>
                  </a:lnTo>
                  <a:lnTo>
                    <a:pt x="1495" y="3028"/>
                  </a:lnTo>
                  <a:lnTo>
                    <a:pt x="1493" y="3031"/>
                  </a:lnTo>
                  <a:lnTo>
                    <a:pt x="1490" y="3031"/>
                  </a:lnTo>
                  <a:lnTo>
                    <a:pt x="1488" y="3033"/>
                  </a:lnTo>
                  <a:lnTo>
                    <a:pt x="1486" y="3035"/>
                  </a:lnTo>
                  <a:lnTo>
                    <a:pt x="1483" y="3038"/>
                  </a:lnTo>
                  <a:lnTo>
                    <a:pt x="1481" y="3040"/>
                  </a:lnTo>
                  <a:lnTo>
                    <a:pt x="1479" y="3043"/>
                  </a:lnTo>
                  <a:lnTo>
                    <a:pt x="1476" y="3045"/>
                  </a:lnTo>
                  <a:lnTo>
                    <a:pt x="1474" y="3045"/>
                  </a:lnTo>
                  <a:lnTo>
                    <a:pt x="1474" y="3047"/>
                  </a:lnTo>
                  <a:lnTo>
                    <a:pt x="1471" y="3050"/>
                  </a:lnTo>
                  <a:lnTo>
                    <a:pt x="1469" y="3050"/>
                  </a:lnTo>
                  <a:lnTo>
                    <a:pt x="1469" y="3052"/>
                  </a:lnTo>
                  <a:lnTo>
                    <a:pt x="1467" y="3054"/>
                  </a:lnTo>
                  <a:lnTo>
                    <a:pt x="1464" y="3054"/>
                  </a:lnTo>
                  <a:lnTo>
                    <a:pt x="1462" y="3057"/>
                  </a:lnTo>
                  <a:lnTo>
                    <a:pt x="1460" y="3059"/>
                  </a:lnTo>
                  <a:lnTo>
                    <a:pt x="1460" y="3059"/>
                  </a:lnTo>
                  <a:lnTo>
                    <a:pt x="1457" y="3061"/>
                  </a:lnTo>
                  <a:lnTo>
                    <a:pt x="1455" y="3064"/>
                  </a:lnTo>
                  <a:lnTo>
                    <a:pt x="1455" y="3066"/>
                  </a:lnTo>
                  <a:lnTo>
                    <a:pt x="1453" y="3066"/>
                  </a:lnTo>
                  <a:lnTo>
                    <a:pt x="1450" y="3069"/>
                  </a:lnTo>
                  <a:lnTo>
                    <a:pt x="1448" y="3071"/>
                  </a:lnTo>
                  <a:lnTo>
                    <a:pt x="1446" y="3073"/>
                  </a:lnTo>
                  <a:lnTo>
                    <a:pt x="1443" y="3076"/>
                  </a:lnTo>
                  <a:lnTo>
                    <a:pt x="1441" y="3078"/>
                  </a:lnTo>
                  <a:lnTo>
                    <a:pt x="1438" y="3080"/>
                  </a:lnTo>
                  <a:lnTo>
                    <a:pt x="1436" y="3083"/>
                  </a:lnTo>
                  <a:lnTo>
                    <a:pt x="1434" y="3085"/>
                  </a:lnTo>
                  <a:lnTo>
                    <a:pt x="1431" y="3087"/>
                  </a:lnTo>
                  <a:lnTo>
                    <a:pt x="1431" y="3090"/>
                  </a:lnTo>
                  <a:lnTo>
                    <a:pt x="1429" y="3090"/>
                  </a:lnTo>
                  <a:lnTo>
                    <a:pt x="1429" y="3092"/>
                  </a:lnTo>
                  <a:lnTo>
                    <a:pt x="1427" y="3092"/>
                  </a:lnTo>
                  <a:lnTo>
                    <a:pt x="1424" y="3095"/>
                  </a:lnTo>
                  <a:lnTo>
                    <a:pt x="1422" y="3095"/>
                  </a:lnTo>
                  <a:lnTo>
                    <a:pt x="1422" y="3097"/>
                  </a:lnTo>
                  <a:lnTo>
                    <a:pt x="1420" y="3097"/>
                  </a:lnTo>
                  <a:lnTo>
                    <a:pt x="1417" y="3099"/>
                  </a:lnTo>
                  <a:lnTo>
                    <a:pt x="1415" y="3099"/>
                  </a:lnTo>
                  <a:lnTo>
                    <a:pt x="1412" y="3102"/>
                  </a:lnTo>
                  <a:lnTo>
                    <a:pt x="1410" y="3102"/>
                  </a:lnTo>
                  <a:lnTo>
                    <a:pt x="1408" y="3102"/>
                  </a:lnTo>
                  <a:lnTo>
                    <a:pt x="1403" y="3102"/>
                  </a:lnTo>
                  <a:lnTo>
                    <a:pt x="1401" y="3102"/>
                  </a:lnTo>
                  <a:lnTo>
                    <a:pt x="1401" y="3102"/>
                  </a:lnTo>
                  <a:lnTo>
                    <a:pt x="1398" y="3099"/>
                  </a:lnTo>
                  <a:lnTo>
                    <a:pt x="1396" y="3099"/>
                  </a:lnTo>
                  <a:lnTo>
                    <a:pt x="1394" y="3099"/>
                  </a:lnTo>
                  <a:lnTo>
                    <a:pt x="1391" y="3097"/>
                  </a:lnTo>
                  <a:lnTo>
                    <a:pt x="1389" y="3097"/>
                  </a:lnTo>
                  <a:lnTo>
                    <a:pt x="1386" y="3095"/>
                  </a:lnTo>
                  <a:lnTo>
                    <a:pt x="1384" y="3092"/>
                  </a:lnTo>
                  <a:lnTo>
                    <a:pt x="1382" y="3090"/>
                  </a:lnTo>
                  <a:lnTo>
                    <a:pt x="1379" y="3087"/>
                  </a:lnTo>
                  <a:lnTo>
                    <a:pt x="1377" y="3087"/>
                  </a:lnTo>
                  <a:lnTo>
                    <a:pt x="1375" y="3085"/>
                  </a:lnTo>
                  <a:lnTo>
                    <a:pt x="1372" y="3083"/>
                  </a:lnTo>
                  <a:lnTo>
                    <a:pt x="1370" y="3080"/>
                  </a:lnTo>
                  <a:lnTo>
                    <a:pt x="1368" y="3078"/>
                  </a:lnTo>
                  <a:lnTo>
                    <a:pt x="1365" y="3076"/>
                  </a:lnTo>
                  <a:lnTo>
                    <a:pt x="1363" y="3071"/>
                  </a:lnTo>
                  <a:lnTo>
                    <a:pt x="1360" y="3069"/>
                  </a:lnTo>
                  <a:lnTo>
                    <a:pt x="1360" y="3066"/>
                  </a:lnTo>
                  <a:lnTo>
                    <a:pt x="1358" y="3064"/>
                  </a:lnTo>
                  <a:lnTo>
                    <a:pt x="1356" y="3061"/>
                  </a:lnTo>
                  <a:lnTo>
                    <a:pt x="1356" y="3059"/>
                  </a:lnTo>
                  <a:lnTo>
                    <a:pt x="1353" y="3059"/>
                  </a:lnTo>
                  <a:lnTo>
                    <a:pt x="1351" y="3057"/>
                  </a:lnTo>
                  <a:lnTo>
                    <a:pt x="1351" y="3054"/>
                  </a:lnTo>
                  <a:lnTo>
                    <a:pt x="1349" y="3052"/>
                  </a:lnTo>
                  <a:lnTo>
                    <a:pt x="1346" y="3050"/>
                  </a:lnTo>
                  <a:lnTo>
                    <a:pt x="1346" y="3047"/>
                  </a:lnTo>
                  <a:lnTo>
                    <a:pt x="1344" y="3045"/>
                  </a:lnTo>
                  <a:lnTo>
                    <a:pt x="1344" y="3040"/>
                  </a:lnTo>
                  <a:lnTo>
                    <a:pt x="1342" y="3035"/>
                  </a:lnTo>
                  <a:lnTo>
                    <a:pt x="1339" y="3033"/>
                  </a:lnTo>
                  <a:lnTo>
                    <a:pt x="1337" y="3031"/>
                  </a:lnTo>
                  <a:lnTo>
                    <a:pt x="1337" y="3028"/>
                  </a:lnTo>
                  <a:lnTo>
                    <a:pt x="1334" y="3026"/>
                  </a:lnTo>
                  <a:lnTo>
                    <a:pt x="1332" y="3024"/>
                  </a:lnTo>
                  <a:lnTo>
                    <a:pt x="1332" y="3021"/>
                  </a:lnTo>
                  <a:lnTo>
                    <a:pt x="1330" y="3021"/>
                  </a:lnTo>
                  <a:lnTo>
                    <a:pt x="1327" y="3017"/>
                  </a:lnTo>
                  <a:lnTo>
                    <a:pt x="1325" y="3014"/>
                  </a:lnTo>
                  <a:lnTo>
                    <a:pt x="1323" y="3012"/>
                  </a:lnTo>
                  <a:lnTo>
                    <a:pt x="1323" y="3009"/>
                  </a:lnTo>
                  <a:lnTo>
                    <a:pt x="1320" y="3007"/>
                  </a:lnTo>
                  <a:lnTo>
                    <a:pt x="1318" y="3005"/>
                  </a:lnTo>
                  <a:lnTo>
                    <a:pt x="1316" y="3002"/>
                  </a:lnTo>
                  <a:lnTo>
                    <a:pt x="1311" y="3002"/>
                  </a:lnTo>
                  <a:lnTo>
                    <a:pt x="1309" y="3000"/>
                  </a:lnTo>
                  <a:lnTo>
                    <a:pt x="1306" y="2998"/>
                  </a:lnTo>
                  <a:lnTo>
                    <a:pt x="1304" y="2995"/>
                  </a:lnTo>
                  <a:lnTo>
                    <a:pt x="1301" y="2993"/>
                  </a:lnTo>
                  <a:lnTo>
                    <a:pt x="1299" y="2993"/>
                  </a:lnTo>
                  <a:lnTo>
                    <a:pt x="1299" y="2991"/>
                  </a:lnTo>
                  <a:lnTo>
                    <a:pt x="1297" y="2991"/>
                  </a:lnTo>
                  <a:lnTo>
                    <a:pt x="1294" y="2988"/>
                  </a:lnTo>
                  <a:lnTo>
                    <a:pt x="1292" y="2986"/>
                  </a:lnTo>
                  <a:lnTo>
                    <a:pt x="1290" y="2986"/>
                  </a:lnTo>
                  <a:lnTo>
                    <a:pt x="1287" y="2983"/>
                  </a:lnTo>
                  <a:lnTo>
                    <a:pt x="1285" y="2981"/>
                  </a:lnTo>
                  <a:lnTo>
                    <a:pt x="1285" y="2981"/>
                  </a:lnTo>
                  <a:lnTo>
                    <a:pt x="1283" y="2979"/>
                  </a:lnTo>
                  <a:lnTo>
                    <a:pt x="1280" y="2979"/>
                  </a:lnTo>
                  <a:lnTo>
                    <a:pt x="1278" y="2976"/>
                  </a:lnTo>
                  <a:lnTo>
                    <a:pt x="1275" y="2976"/>
                  </a:lnTo>
                  <a:lnTo>
                    <a:pt x="1273" y="2974"/>
                  </a:lnTo>
                  <a:lnTo>
                    <a:pt x="1271" y="2974"/>
                  </a:lnTo>
                  <a:lnTo>
                    <a:pt x="1268" y="2972"/>
                  </a:lnTo>
                  <a:lnTo>
                    <a:pt x="1266" y="2972"/>
                  </a:lnTo>
                  <a:lnTo>
                    <a:pt x="1264" y="2972"/>
                  </a:lnTo>
                  <a:lnTo>
                    <a:pt x="1261" y="2969"/>
                  </a:lnTo>
                  <a:lnTo>
                    <a:pt x="1259" y="2969"/>
                  </a:lnTo>
                  <a:lnTo>
                    <a:pt x="1257" y="2969"/>
                  </a:lnTo>
                  <a:lnTo>
                    <a:pt x="1254" y="2967"/>
                  </a:lnTo>
                  <a:lnTo>
                    <a:pt x="1252" y="2967"/>
                  </a:lnTo>
                  <a:lnTo>
                    <a:pt x="1249" y="2967"/>
                  </a:lnTo>
                  <a:lnTo>
                    <a:pt x="1247" y="2965"/>
                  </a:lnTo>
                  <a:lnTo>
                    <a:pt x="1245" y="2965"/>
                  </a:lnTo>
                  <a:lnTo>
                    <a:pt x="1242" y="2965"/>
                  </a:lnTo>
                  <a:lnTo>
                    <a:pt x="1240" y="2965"/>
                  </a:lnTo>
                  <a:lnTo>
                    <a:pt x="1238" y="2962"/>
                  </a:lnTo>
                  <a:lnTo>
                    <a:pt x="1235" y="2962"/>
                  </a:lnTo>
                  <a:lnTo>
                    <a:pt x="1233" y="2962"/>
                  </a:lnTo>
                  <a:lnTo>
                    <a:pt x="1231" y="2962"/>
                  </a:lnTo>
                  <a:lnTo>
                    <a:pt x="1228" y="2962"/>
                  </a:lnTo>
                  <a:lnTo>
                    <a:pt x="1228" y="2962"/>
                  </a:lnTo>
                  <a:lnTo>
                    <a:pt x="1226" y="2962"/>
                  </a:lnTo>
                  <a:lnTo>
                    <a:pt x="1223" y="2960"/>
                  </a:lnTo>
                  <a:lnTo>
                    <a:pt x="1221" y="2960"/>
                  </a:lnTo>
                  <a:lnTo>
                    <a:pt x="1219" y="2960"/>
                  </a:lnTo>
                  <a:lnTo>
                    <a:pt x="1216" y="2960"/>
                  </a:lnTo>
                  <a:lnTo>
                    <a:pt x="1214" y="2960"/>
                  </a:lnTo>
                  <a:lnTo>
                    <a:pt x="1212" y="2960"/>
                  </a:lnTo>
                  <a:lnTo>
                    <a:pt x="1209" y="2960"/>
                  </a:lnTo>
                  <a:lnTo>
                    <a:pt x="1207" y="2960"/>
                  </a:lnTo>
                  <a:lnTo>
                    <a:pt x="1202" y="2960"/>
                  </a:lnTo>
                  <a:lnTo>
                    <a:pt x="1200" y="2960"/>
                  </a:lnTo>
                  <a:lnTo>
                    <a:pt x="1195" y="2960"/>
                  </a:lnTo>
                  <a:lnTo>
                    <a:pt x="1193" y="2960"/>
                  </a:lnTo>
                  <a:lnTo>
                    <a:pt x="1188" y="2960"/>
                  </a:lnTo>
                  <a:lnTo>
                    <a:pt x="1186" y="2960"/>
                  </a:lnTo>
                  <a:lnTo>
                    <a:pt x="1183" y="2960"/>
                  </a:lnTo>
                  <a:lnTo>
                    <a:pt x="1181" y="2960"/>
                  </a:lnTo>
                  <a:lnTo>
                    <a:pt x="1176" y="2960"/>
                  </a:lnTo>
                  <a:lnTo>
                    <a:pt x="1174" y="2960"/>
                  </a:lnTo>
                  <a:lnTo>
                    <a:pt x="1171" y="2960"/>
                  </a:lnTo>
                  <a:lnTo>
                    <a:pt x="1162" y="2960"/>
                  </a:lnTo>
                  <a:lnTo>
                    <a:pt x="1160" y="2960"/>
                  </a:lnTo>
                  <a:lnTo>
                    <a:pt x="1153" y="2960"/>
                  </a:lnTo>
                  <a:lnTo>
                    <a:pt x="1143" y="2960"/>
                  </a:lnTo>
                  <a:lnTo>
                    <a:pt x="1129" y="2960"/>
                  </a:lnTo>
                  <a:lnTo>
                    <a:pt x="1127" y="2960"/>
                  </a:lnTo>
                  <a:lnTo>
                    <a:pt x="1120" y="2960"/>
                  </a:lnTo>
                  <a:lnTo>
                    <a:pt x="1117" y="2960"/>
                  </a:lnTo>
                  <a:lnTo>
                    <a:pt x="1115" y="2960"/>
                  </a:lnTo>
                  <a:lnTo>
                    <a:pt x="1115" y="2960"/>
                  </a:lnTo>
                  <a:lnTo>
                    <a:pt x="1112" y="2960"/>
                  </a:lnTo>
                  <a:lnTo>
                    <a:pt x="1110" y="2960"/>
                  </a:lnTo>
                  <a:lnTo>
                    <a:pt x="1108" y="2960"/>
                  </a:lnTo>
                  <a:lnTo>
                    <a:pt x="1105" y="2960"/>
                  </a:lnTo>
                  <a:lnTo>
                    <a:pt x="1103" y="2960"/>
                  </a:lnTo>
                  <a:lnTo>
                    <a:pt x="1101" y="2960"/>
                  </a:lnTo>
                  <a:lnTo>
                    <a:pt x="1098" y="2960"/>
                  </a:lnTo>
                  <a:lnTo>
                    <a:pt x="1096" y="2960"/>
                  </a:lnTo>
                  <a:lnTo>
                    <a:pt x="1091" y="2960"/>
                  </a:lnTo>
                  <a:lnTo>
                    <a:pt x="1086" y="2960"/>
                  </a:lnTo>
                  <a:lnTo>
                    <a:pt x="1082" y="2960"/>
                  </a:lnTo>
                  <a:lnTo>
                    <a:pt x="1079" y="2960"/>
                  </a:lnTo>
                  <a:lnTo>
                    <a:pt x="1077" y="2960"/>
                  </a:lnTo>
                  <a:lnTo>
                    <a:pt x="1075" y="2960"/>
                  </a:lnTo>
                  <a:lnTo>
                    <a:pt x="1072" y="2960"/>
                  </a:lnTo>
                  <a:lnTo>
                    <a:pt x="1070" y="2960"/>
                  </a:lnTo>
                  <a:lnTo>
                    <a:pt x="1068" y="2960"/>
                  </a:lnTo>
                  <a:lnTo>
                    <a:pt x="1065" y="2960"/>
                  </a:lnTo>
                  <a:lnTo>
                    <a:pt x="1063" y="2960"/>
                  </a:lnTo>
                  <a:lnTo>
                    <a:pt x="1060" y="2960"/>
                  </a:lnTo>
                  <a:lnTo>
                    <a:pt x="1058" y="2960"/>
                  </a:lnTo>
                  <a:lnTo>
                    <a:pt x="1058" y="2960"/>
                  </a:lnTo>
                  <a:lnTo>
                    <a:pt x="1056" y="2960"/>
                  </a:lnTo>
                  <a:lnTo>
                    <a:pt x="1053" y="2962"/>
                  </a:lnTo>
                  <a:lnTo>
                    <a:pt x="1051" y="2962"/>
                  </a:lnTo>
                  <a:lnTo>
                    <a:pt x="1049" y="2962"/>
                  </a:lnTo>
                  <a:lnTo>
                    <a:pt x="1046" y="2962"/>
                  </a:lnTo>
                  <a:lnTo>
                    <a:pt x="1044" y="2962"/>
                  </a:lnTo>
                  <a:lnTo>
                    <a:pt x="1042" y="2962"/>
                  </a:lnTo>
                  <a:lnTo>
                    <a:pt x="1039" y="2962"/>
                  </a:lnTo>
                  <a:lnTo>
                    <a:pt x="1037" y="2962"/>
                  </a:lnTo>
                  <a:lnTo>
                    <a:pt x="1037" y="2965"/>
                  </a:lnTo>
                  <a:lnTo>
                    <a:pt x="1034" y="2965"/>
                  </a:lnTo>
                  <a:lnTo>
                    <a:pt x="1032" y="2965"/>
                  </a:lnTo>
                  <a:lnTo>
                    <a:pt x="1030" y="2965"/>
                  </a:lnTo>
                  <a:lnTo>
                    <a:pt x="1027" y="2965"/>
                  </a:lnTo>
                  <a:lnTo>
                    <a:pt x="1023" y="2967"/>
                  </a:lnTo>
                  <a:lnTo>
                    <a:pt x="1020" y="2967"/>
                  </a:lnTo>
                  <a:lnTo>
                    <a:pt x="1018" y="2967"/>
                  </a:lnTo>
                  <a:lnTo>
                    <a:pt x="1016" y="2967"/>
                  </a:lnTo>
                  <a:lnTo>
                    <a:pt x="1011" y="2969"/>
                  </a:lnTo>
                  <a:lnTo>
                    <a:pt x="1009" y="2969"/>
                  </a:lnTo>
                  <a:lnTo>
                    <a:pt x="1006" y="2969"/>
                  </a:lnTo>
                  <a:lnTo>
                    <a:pt x="1004" y="2972"/>
                  </a:lnTo>
                  <a:lnTo>
                    <a:pt x="1001" y="2972"/>
                  </a:lnTo>
                  <a:lnTo>
                    <a:pt x="1001" y="2972"/>
                  </a:lnTo>
                  <a:lnTo>
                    <a:pt x="999" y="2972"/>
                  </a:lnTo>
                  <a:lnTo>
                    <a:pt x="997" y="2972"/>
                  </a:lnTo>
                  <a:lnTo>
                    <a:pt x="994" y="2974"/>
                  </a:lnTo>
                  <a:lnTo>
                    <a:pt x="992" y="2974"/>
                  </a:lnTo>
                  <a:lnTo>
                    <a:pt x="990" y="2974"/>
                  </a:lnTo>
                  <a:lnTo>
                    <a:pt x="987" y="2974"/>
                  </a:lnTo>
                  <a:lnTo>
                    <a:pt x="985" y="2974"/>
                  </a:lnTo>
                  <a:lnTo>
                    <a:pt x="983" y="2976"/>
                  </a:lnTo>
                  <a:lnTo>
                    <a:pt x="978" y="2976"/>
                  </a:lnTo>
                  <a:lnTo>
                    <a:pt x="975" y="2976"/>
                  </a:lnTo>
                  <a:lnTo>
                    <a:pt x="973" y="2976"/>
                  </a:lnTo>
                  <a:lnTo>
                    <a:pt x="966" y="2976"/>
                  </a:lnTo>
                  <a:lnTo>
                    <a:pt x="961" y="2976"/>
                  </a:lnTo>
                  <a:lnTo>
                    <a:pt x="947" y="2976"/>
                  </a:lnTo>
                  <a:lnTo>
                    <a:pt x="935" y="2976"/>
                  </a:lnTo>
                  <a:lnTo>
                    <a:pt x="919" y="2976"/>
                  </a:lnTo>
                  <a:lnTo>
                    <a:pt x="893" y="2976"/>
                  </a:lnTo>
                  <a:lnTo>
                    <a:pt x="874" y="2976"/>
                  </a:lnTo>
                  <a:lnTo>
                    <a:pt x="848" y="2976"/>
                  </a:lnTo>
                  <a:lnTo>
                    <a:pt x="831" y="2976"/>
                  </a:lnTo>
                  <a:lnTo>
                    <a:pt x="803" y="2976"/>
                  </a:lnTo>
                  <a:lnTo>
                    <a:pt x="791" y="2976"/>
                  </a:lnTo>
                  <a:lnTo>
                    <a:pt x="779" y="2976"/>
                  </a:lnTo>
                  <a:lnTo>
                    <a:pt x="770" y="2976"/>
                  </a:lnTo>
                  <a:lnTo>
                    <a:pt x="753" y="2976"/>
                  </a:lnTo>
                  <a:lnTo>
                    <a:pt x="746" y="2976"/>
                  </a:lnTo>
                  <a:lnTo>
                    <a:pt x="742" y="2976"/>
                  </a:lnTo>
                  <a:lnTo>
                    <a:pt x="735" y="2976"/>
                  </a:lnTo>
                  <a:lnTo>
                    <a:pt x="730" y="2976"/>
                  </a:lnTo>
                  <a:lnTo>
                    <a:pt x="723" y="2976"/>
                  </a:lnTo>
                  <a:lnTo>
                    <a:pt x="716" y="2976"/>
                  </a:lnTo>
                  <a:lnTo>
                    <a:pt x="711" y="2976"/>
                  </a:lnTo>
                  <a:lnTo>
                    <a:pt x="704" y="2976"/>
                  </a:lnTo>
                  <a:lnTo>
                    <a:pt x="697" y="2976"/>
                  </a:lnTo>
                  <a:lnTo>
                    <a:pt x="690" y="2976"/>
                  </a:lnTo>
                  <a:lnTo>
                    <a:pt x="683" y="2976"/>
                  </a:lnTo>
                  <a:lnTo>
                    <a:pt x="675" y="2976"/>
                  </a:lnTo>
                  <a:lnTo>
                    <a:pt x="664" y="2976"/>
                  </a:lnTo>
                  <a:lnTo>
                    <a:pt x="654" y="2976"/>
                  </a:lnTo>
                  <a:lnTo>
                    <a:pt x="647" y="2976"/>
                  </a:lnTo>
                  <a:lnTo>
                    <a:pt x="642" y="2976"/>
                  </a:lnTo>
                  <a:lnTo>
                    <a:pt x="635" y="2976"/>
                  </a:lnTo>
                  <a:lnTo>
                    <a:pt x="621" y="2976"/>
                  </a:lnTo>
                  <a:lnTo>
                    <a:pt x="614" y="2976"/>
                  </a:lnTo>
                  <a:lnTo>
                    <a:pt x="609" y="2976"/>
                  </a:lnTo>
                  <a:lnTo>
                    <a:pt x="607" y="2976"/>
                  </a:lnTo>
                  <a:lnTo>
                    <a:pt x="602" y="2976"/>
                  </a:lnTo>
                  <a:lnTo>
                    <a:pt x="593" y="2976"/>
                  </a:lnTo>
                  <a:lnTo>
                    <a:pt x="586" y="2976"/>
                  </a:lnTo>
                  <a:lnTo>
                    <a:pt x="579" y="2976"/>
                  </a:lnTo>
                  <a:lnTo>
                    <a:pt x="576" y="2976"/>
                  </a:lnTo>
                  <a:lnTo>
                    <a:pt x="569" y="2976"/>
                  </a:lnTo>
                  <a:lnTo>
                    <a:pt x="567" y="2976"/>
                  </a:lnTo>
                  <a:lnTo>
                    <a:pt x="560" y="2976"/>
                  </a:lnTo>
                  <a:lnTo>
                    <a:pt x="555" y="2976"/>
                  </a:lnTo>
                  <a:lnTo>
                    <a:pt x="550" y="2976"/>
                  </a:lnTo>
                  <a:lnTo>
                    <a:pt x="546" y="2976"/>
                  </a:lnTo>
                  <a:lnTo>
                    <a:pt x="541" y="2976"/>
                  </a:lnTo>
                  <a:lnTo>
                    <a:pt x="538" y="2976"/>
                  </a:lnTo>
                  <a:lnTo>
                    <a:pt x="534" y="2976"/>
                  </a:lnTo>
                  <a:lnTo>
                    <a:pt x="531" y="2976"/>
                  </a:lnTo>
                  <a:lnTo>
                    <a:pt x="527" y="2976"/>
                  </a:lnTo>
                  <a:lnTo>
                    <a:pt x="524" y="2976"/>
                  </a:lnTo>
                  <a:lnTo>
                    <a:pt x="520" y="2976"/>
                  </a:lnTo>
                  <a:lnTo>
                    <a:pt x="515" y="2976"/>
                  </a:lnTo>
                  <a:lnTo>
                    <a:pt x="510" y="2976"/>
                  </a:lnTo>
                  <a:lnTo>
                    <a:pt x="508" y="2976"/>
                  </a:lnTo>
                  <a:lnTo>
                    <a:pt x="503" y="2976"/>
                  </a:lnTo>
                  <a:lnTo>
                    <a:pt x="498" y="2976"/>
                  </a:lnTo>
                  <a:lnTo>
                    <a:pt x="494" y="2976"/>
                  </a:lnTo>
                  <a:lnTo>
                    <a:pt x="491" y="2974"/>
                  </a:lnTo>
                  <a:lnTo>
                    <a:pt x="486" y="2974"/>
                  </a:lnTo>
                  <a:lnTo>
                    <a:pt x="482" y="2974"/>
                  </a:lnTo>
                  <a:lnTo>
                    <a:pt x="479" y="2974"/>
                  </a:lnTo>
                  <a:lnTo>
                    <a:pt x="470" y="2972"/>
                  </a:lnTo>
                  <a:lnTo>
                    <a:pt x="460" y="2972"/>
                  </a:lnTo>
                  <a:lnTo>
                    <a:pt x="453" y="2969"/>
                  </a:lnTo>
                  <a:lnTo>
                    <a:pt x="444" y="2967"/>
                  </a:lnTo>
                  <a:lnTo>
                    <a:pt x="435" y="2967"/>
                  </a:lnTo>
                  <a:lnTo>
                    <a:pt x="432" y="2965"/>
                  </a:lnTo>
                  <a:lnTo>
                    <a:pt x="425" y="2962"/>
                  </a:lnTo>
                  <a:lnTo>
                    <a:pt x="416" y="2960"/>
                  </a:lnTo>
                  <a:lnTo>
                    <a:pt x="411" y="2957"/>
                  </a:lnTo>
                  <a:lnTo>
                    <a:pt x="404" y="2957"/>
                  </a:lnTo>
                  <a:lnTo>
                    <a:pt x="401" y="2955"/>
                  </a:lnTo>
                  <a:lnTo>
                    <a:pt x="392" y="2953"/>
                  </a:lnTo>
                  <a:lnTo>
                    <a:pt x="387" y="2950"/>
                  </a:lnTo>
                  <a:lnTo>
                    <a:pt x="383" y="2948"/>
                  </a:lnTo>
                  <a:lnTo>
                    <a:pt x="380" y="2948"/>
                  </a:lnTo>
                  <a:lnTo>
                    <a:pt x="378" y="2946"/>
                  </a:lnTo>
                  <a:lnTo>
                    <a:pt x="375" y="2946"/>
                  </a:lnTo>
                  <a:lnTo>
                    <a:pt x="371" y="2946"/>
                  </a:lnTo>
                  <a:lnTo>
                    <a:pt x="366" y="2943"/>
                  </a:lnTo>
                  <a:lnTo>
                    <a:pt x="364" y="2943"/>
                  </a:lnTo>
                  <a:lnTo>
                    <a:pt x="357" y="2941"/>
                  </a:lnTo>
                  <a:lnTo>
                    <a:pt x="352" y="2941"/>
                  </a:lnTo>
                  <a:lnTo>
                    <a:pt x="347" y="2939"/>
                  </a:lnTo>
                  <a:lnTo>
                    <a:pt x="340" y="2939"/>
                  </a:lnTo>
                  <a:lnTo>
                    <a:pt x="335" y="2939"/>
                  </a:lnTo>
                  <a:lnTo>
                    <a:pt x="328" y="2936"/>
                  </a:lnTo>
                  <a:lnTo>
                    <a:pt x="323" y="2936"/>
                  </a:lnTo>
                  <a:lnTo>
                    <a:pt x="321" y="2936"/>
                  </a:lnTo>
                  <a:lnTo>
                    <a:pt x="316" y="2936"/>
                  </a:lnTo>
                  <a:lnTo>
                    <a:pt x="312" y="2936"/>
                  </a:lnTo>
                  <a:lnTo>
                    <a:pt x="305" y="2936"/>
                  </a:lnTo>
                  <a:lnTo>
                    <a:pt x="302" y="2936"/>
                  </a:lnTo>
                  <a:lnTo>
                    <a:pt x="295" y="2936"/>
                  </a:lnTo>
                  <a:lnTo>
                    <a:pt x="290" y="2936"/>
                  </a:lnTo>
                  <a:lnTo>
                    <a:pt x="288" y="2936"/>
                  </a:lnTo>
                  <a:lnTo>
                    <a:pt x="283" y="2936"/>
                  </a:lnTo>
                  <a:lnTo>
                    <a:pt x="279" y="2936"/>
                  </a:lnTo>
                  <a:lnTo>
                    <a:pt x="276" y="2936"/>
                  </a:lnTo>
                  <a:lnTo>
                    <a:pt x="274" y="2936"/>
                  </a:lnTo>
                  <a:lnTo>
                    <a:pt x="269" y="2936"/>
                  </a:lnTo>
                  <a:lnTo>
                    <a:pt x="267" y="2936"/>
                  </a:lnTo>
                  <a:lnTo>
                    <a:pt x="264" y="2936"/>
                  </a:lnTo>
                  <a:lnTo>
                    <a:pt x="260" y="2936"/>
                  </a:lnTo>
                  <a:lnTo>
                    <a:pt x="255" y="2936"/>
                  </a:lnTo>
                  <a:lnTo>
                    <a:pt x="248" y="2936"/>
                  </a:lnTo>
                  <a:lnTo>
                    <a:pt x="243" y="2936"/>
                  </a:lnTo>
                  <a:lnTo>
                    <a:pt x="241" y="2936"/>
                  </a:lnTo>
                  <a:lnTo>
                    <a:pt x="236" y="2934"/>
                  </a:lnTo>
                  <a:lnTo>
                    <a:pt x="229" y="2934"/>
                  </a:lnTo>
                  <a:lnTo>
                    <a:pt x="222" y="2932"/>
                  </a:lnTo>
                  <a:lnTo>
                    <a:pt x="220" y="2932"/>
                  </a:lnTo>
                  <a:lnTo>
                    <a:pt x="212" y="2929"/>
                  </a:lnTo>
                  <a:lnTo>
                    <a:pt x="210" y="2927"/>
                  </a:lnTo>
                  <a:lnTo>
                    <a:pt x="208" y="2927"/>
                  </a:lnTo>
                  <a:lnTo>
                    <a:pt x="203" y="2924"/>
                  </a:lnTo>
                  <a:lnTo>
                    <a:pt x="196" y="2922"/>
                  </a:lnTo>
                  <a:lnTo>
                    <a:pt x="191" y="2920"/>
                  </a:lnTo>
                  <a:lnTo>
                    <a:pt x="186" y="2917"/>
                  </a:lnTo>
                  <a:lnTo>
                    <a:pt x="184" y="2917"/>
                  </a:lnTo>
                  <a:lnTo>
                    <a:pt x="179" y="2915"/>
                  </a:lnTo>
                  <a:lnTo>
                    <a:pt x="175" y="2915"/>
                  </a:lnTo>
                  <a:lnTo>
                    <a:pt x="170" y="2913"/>
                  </a:lnTo>
                  <a:lnTo>
                    <a:pt x="165" y="2910"/>
                  </a:lnTo>
                  <a:lnTo>
                    <a:pt x="163" y="2910"/>
                  </a:lnTo>
                  <a:lnTo>
                    <a:pt x="156" y="2908"/>
                  </a:lnTo>
                  <a:lnTo>
                    <a:pt x="153" y="2906"/>
                  </a:lnTo>
                  <a:lnTo>
                    <a:pt x="149" y="2903"/>
                  </a:lnTo>
                  <a:lnTo>
                    <a:pt x="144" y="2903"/>
                  </a:lnTo>
                  <a:lnTo>
                    <a:pt x="137" y="2901"/>
                  </a:lnTo>
                  <a:lnTo>
                    <a:pt x="130" y="2898"/>
                  </a:lnTo>
                  <a:lnTo>
                    <a:pt x="125" y="2896"/>
                  </a:lnTo>
                  <a:lnTo>
                    <a:pt x="120" y="2894"/>
                  </a:lnTo>
                  <a:lnTo>
                    <a:pt x="116" y="2894"/>
                  </a:lnTo>
                  <a:lnTo>
                    <a:pt x="111" y="2891"/>
                  </a:lnTo>
                  <a:lnTo>
                    <a:pt x="109" y="2891"/>
                  </a:lnTo>
                  <a:lnTo>
                    <a:pt x="104" y="2889"/>
                  </a:lnTo>
                  <a:lnTo>
                    <a:pt x="101" y="2889"/>
                  </a:lnTo>
                  <a:lnTo>
                    <a:pt x="94" y="2889"/>
                  </a:lnTo>
                  <a:lnTo>
                    <a:pt x="94" y="2887"/>
                  </a:lnTo>
                  <a:lnTo>
                    <a:pt x="90" y="2887"/>
                  </a:lnTo>
                  <a:lnTo>
                    <a:pt x="85" y="2884"/>
                  </a:lnTo>
                  <a:lnTo>
                    <a:pt x="80" y="2884"/>
                  </a:lnTo>
                  <a:lnTo>
                    <a:pt x="75" y="2882"/>
                  </a:lnTo>
                  <a:lnTo>
                    <a:pt x="71" y="2882"/>
                  </a:lnTo>
                  <a:lnTo>
                    <a:pt x="66" y="2880"/>
                  </a:lnTo>
                  <a:lnTo>
                    <a:pt x="61" y="2880"/>
                  </a:lnTo>
                  <a:lnTo>
                    <a:pt x="59" y="2877"/>
                  </a:lnTo>
                  <a:lnTo>
                    <a:pt x="54" y="2877"/>
                  </a:lnTo>
                  <a:lnTo>
                    <a:pt x="47" y="2877"/>
                  </a:lnTo>
                  <a:lnTo>
                    <a:pt x="42" y="2875"/>
                  </a:lnTo>
                  <a:lnTo>
                    <a:pt x="38" y="2875"/>
                  </a:lnTo>
                  <a:lnTo>
                    <a:pt x="38" y="2875"/>
                  </a:lnTo>
                  <a:lnTo>
                    <a:pt x="35" y="2875"/>
                  </a:lnTo>
                  <a:lnTo>
                    <a:pt x="31" y="2875"/>
                  </a:lnTo>
                  <a:lnTo>
                    <a:pt x="26" y="2875"/>
                  </a:lnTo>
                  <a:lnTo>
                    <a:pt x="21" y="2875"/>
                  </a:lnTo>
                  <a:lnTo>
                    <a:pt x="12" y="2875"/>
                  </a:lnTo>
                  <a:lnTo>
                    <a:pt x="5" y="2875"/>
                  </a:lnTo>
                  <a:lnTo>
                    <a:pt x="5" y="2880"/>
                  </a:lnTo>
                  <a:lnTo>
                    <a:pt x="5" y="2875"/>
                  </a:lnTo>
                  <a:lnTo>
                    <a:pt x="5" y="2863"/>
                  </a:lnTo>
                  <a:lnTo>
                    <a:pt x="5" y="2828"/>
                  </a:lnTo>
                  <a:lnTo>
                    <a:pt x="5" y="2797"/>
                  </a:lnTo>
                  <a:lnTo>
                    <a:pt x="7" y="2735"/>
                  </a:lnTo>
                  <a:lnTo>
                    <a:pt x="7" y="2709"/>
                  </a:lnTo>
                  <a:lnTo>
                    <a:pt x="7" y="2672"/>
                  </a:lnTo>
                  <a:lnTo>
                    <a:pt x="7" y="2669"/>
                  </a:lnTo>
                  <a:lnTo>
                    <a:pt x="7" y="2667"/>
                  </a:lnTo>
                  <a:lnTo>
                    <a:pt x="9" y="2667"/>
                  </a:lnTo>
                  <a:lnTo>
                    <a:pt x="12" y="2667"/>
                  </a:lnTo>
                  <a:lnTo>
                    <a:pt x="14" y="2667"/>
                  </a:lnTo>
                  <a:lnTo>
                    <a:pt x="16" y="2665"/>
                  </a:lnTo>
                  <a:lnTo>
                    <a:pt x="19" y="2662"/>
                  </a:lnTo>
                  <a:lnTo>
                    <a:pt x="21" y="2662"/>
                  </a:lnTo>
                  <a:lnTo>
                    <a:pt x="21" y="2662"/>
                  </a:lnTo>
                  <a:lnTo>
                    <a:pt x="24" y="2662"/>
                  </a:lnTo>
                  <a:lnTo>
                    <a:pt x="26" y="2662"/>
                  </a:lnTo>
                  <a:lnTo>
                    <a:pt x="28" y="2662"/>
                  </a:lnTo>
                  <a:lnTo>
                    <a:pt x="31" y="2662"/>
                  </a:lnTo>
                  <a:lnTo>
                    <a:pt x="31" y="2660"/>
                  </a:lnTo>
                  <a:lnTo>
                    <a:pt x="33" y="2660"/>
                  </a:lnTo>
                  <a:lnTo>
                    <a:pt x="35" y="2660"/>
                  </a:lnTo>
                  <a:lnTo>
                    <a:pt x="38" y="2660"/>
                  </a:lnTo>
                  <a:lnTo>
                    <a:pt x="38" y="2660"/>
                  </a:lnTo>
                  <a:lnTo>
                    <a:pt x="38" y="2657"/>
                  </a:lnTo>
                  <a:lnTo>
                    <a:pt x="40" y="2657"/>
                  </a:lnTo>
                  <a:lnTo>
                    <a:pt x="42" y="2657"/>
                  </a:lnTo>
                  <a:lnTo>
                    <a:pt x="45" y="2657"/>
                  </a:lnTo>
                  <a:lnTo>
                    <a:pt x="47" y="2657"/>
                  </a:lnTo>
                  <a:lnTo>
                    <a:pt x="49" y="2657"/>
                  </a:lnTo>
                  <a:lnTo>
                    <a:pt x="52" y="2657"/>
                  </a:lnTo>
                  <a:lnTo>
                    <a:pt x="54" y="2657"/>
                  </a:lnTo>
                  <a:lnTo>
                    <a:pt x="57" y="2657"/>
                  </a:lnTo>
                  <a:lnTo>
                    <a:pt x="57" y="2655"/>
                  </a:lnTo>
                  <a:lnTo>
                    <a:pt x="57" y="2653"/>
                  </a:lnTo>
                  <a:lnTo>
                    <a:pt x="57" y="2650"/>
                  </a:lnTo>
                  <a:lnTo>
                    <a:pt x="57" y="2648"/>
                  </a:lnTo>
                  <a:lnTo>
                    <a:pt x="57" y="2646"/>
                  </a:lnTo>
                  <a:lnTo>
                    <a:pt x="57" y="2643"/>
                  </a:lnTo>
                  <a:lnTo>
                    <a:pt x="57" y="2641"/>
                  </a:lnTo>
                  <a:lnTo>
                    <a:pt x="59" y="2641"/>
                  </a:lnTo>
                  <a:lnTo>
                    <a:pt x="59" y="2639"/>
                  </a:lnTo>
                  <a:lnTo>
                    <a:pt x="59" y="2636"/>
                  </a:lnTo>
                  <a:lnTo>
                    <a:pt x="59" y="2634"/>
                  </a:lnTo>
                  <a:lnTo>
                    <a:pt x="59" y="2631"/>
                  </a:lnTo>
                  <a:lnTo>
                    <a:pt x="59" y="2629"/>
                  </a:lnTo>
                  <a:lnTo>
                    <a:pt x="61" y="2629"/>
                  </a:lnTo>
                  <a:lnTo>
                    <a:pt x="61" y="2627"/>
                  </a:lnTo>
                  <a:lnTo>
                    <a:pt x="61" y="2624"/>
                  </a:lnTo>
                  <a:lnTo>
                    <a:pt x="64" y="2624"/>
                  </a:lnTo>
                  <a:lnTo>
                    <a:pt x="64" y="2622"/>
                  </a:lnTo>
                  <a:lnTo>
                    <a:pt x="64" y="2620"/>
                  </a:lnTo>
                  <a:lnTo>
                    <a:pt x="64" y="2617"/>
                  </a:lnTo>
                  <a:lnTo>
                    <a:pt x="66" y="2617"/>
                  </a:lnTo>
                  <a:lnTo>
                    <a:pt x="66" y="2615"/>
                  </a:lnTo>
                  <a:lnTo>
                    <a:pt x="68" y="2615"/>
                  </a:lnTo>
                  <a:lnTo>
                    <a:pt x="68" y="2613"/>
                  </a:lnTo>
                  <a:lnTo>
                    <a:pt x="68" y="2610"/>
                  </a:lnTo>
                  <a:lnTo>
                    <a:pt x="71" y="2610"/>
                  </a:lnTo>
                  <a:lnTo>
                    <a:pt x="71" y="2608"/>
                  </a:lnTo>
                  <a:lnTo>
                    <a:pt x="71" y="2605"/>
                  </a:lnTo>
                  <a:lnTo>
                    <a:pt x="71" y="2605"/>
                  </a:lnTo>
                  <a:lnTo>
                    <a:pt x="71" y="2603"/>
                  </a:lnTo>
                  <a:lnTo>
                    <a:pt x="71" y="2601"/>
                  </a:lnTo>
                  <a:lnTo>
                    <a:pt x="71" y="2598"/>
                  </a:lnTo>
                  <a:lnTo>
                    <a:pt x="68" y="2598"/>
                  </a:lnTo>
                  <a:lnTo>
                    <a:pt x="68" y="2596"/>
                  </a:lnTo>
                  <a:lnTo>
                    <a:pt x="68" y="2594"/>
                  </a:lnTo>
                  <a:lnTo>
                    <a:pt x="68" y="2591"/>
                  </a:lnTo>
                  <a:lnTo>
                    <a:pt x="68" y="2589"/>
                  </a:lnTo>
                  <a:lnTo>
                    <a:pt x="68" y="2587"/>
                  </a:lnTo>
                  <a:lnTo>
                    <a:pt x="66" y="2587"/>
                  </a:lnTo>
                  <a:lnTo>
                    <a:pt x="66" y="2584"/>
                  </a:lnTo>
                  <a:lnTo>
                    <a:pt x="66" y="2582"/>
                  </a:lnTo>
                  <a:lnTo>
                    <a:pt x="66" y="2580"/>
                  </a:lnTo>
                  <a:lnTo>
                    <a:pt x="64" y="2580"/>
                  </a:lnTo>
                  <a:lnTo>
                    <a:pt x="64" y="2577"/>
                  </a:lnTo>
                  <a:lnTo>
                    <a:pt x="64" y="2575"/>
                  </a:lnTo>
                  <a:lnTo>
                    <a:pt x="64" y="2572"/>
                  </a:lnTo>
                  <a:lnTo>
                    <a:pt x="64" y="2570"/>
                  </a:lnTo>
                  <a:lnTo>
                    <a:pt x="64" y="2568"/>
                  </a:lnTo>
                  <a:lnTo>
                    <a:pt x="64" y="2565"/>
                  </a:lnTo>
                  <a:lnTo>
                    <a:pt x="64" y="2563"/>
                  </a:lnTo>
                  <a:lnTo>
                    <a:pt x="64" y="2561"/>
                  </a:lnTo>
                  <a:lnTo>
                    <a:pt x="64" y="2558"/>
                  </a:lnTo>
                  <a:lnTo>
                    <a:pt x="64" y="2556"/>
                  </a:lnTo>
                  <a:lnTo>
                    <a:pt x="64" y="2554"/>
                  </a:lnTo>
                  <a:lnTo>
                    <a:pt x="64" y="2551"/>
                  </a:lnTo>
                  <a:lnTo>
                    <a:pt x="64" y="2549"/>
                  </a:lnTo>
                  <a:lnTo>
                    <a:pt x="66" y="2549"/>
                  </a:lnTo>
                  <a:lnTo>
                    <a:pt x="66" y="2549"/>
                  </a:lnTo>
                  <a:lnTo>
                    <a:pt x="66" y="2546"/>
                  </a:lnTo>
                  <a:lnTo>
                    <a:pt x="66" y="2544"/>
                  </a:lnTo>
                  <a:lnTo>
                    <a:pt x="66" y="2542"/>
                  </a:lnTo>
                  <a:lnTo>
                    <a:pt x="66" y="2539"/>
                  </a:lnTo>
                  <a:lnTo>
                    <a:pt x="66" y="2537"/>
                  </a:lnTo>
                  <a:lnTo>
                    <a:pt x="66" y="2535"/>
                  </a:lnTo>
                  <a:lnTo>
                    <a:pt x="68" y="2535"/>
                  </a:lnTo>
                  <a:lnTo>
                    <a:pt x="68" y="2532"/>
                  </a:lnTo>
                  <a:lnTo>
                    <a:pt x="68" y="2530"/>
                  </a:lnTo>
                  <a:lnTo>
                    <a:pt x="71" y="2530"/>
                  </a:lnTo>
                  <a:lnTo>
                    <a:pt x="71" y="2528"/>
                  </a:lnTo>
                  <a:lnTo>
                    <a:pt x="73" y="2528"/>
                  </a:lnTo>
                  <a:lnTo>
                    <a:pt x="73" y="2525"/>
                  </a:lnTo>
                  <a:lnTo>
                    <a:pt x="73" y="2523"/>
                  </a:lnTo>
                  <a:lnTo>
                    <a:pt x="75" y="2523"/>
                  </a:lnTo>
                  <a:lnTo>
                    <a:pt x="75" y="2520"/>
                  </a:lnTo>
                  <a:lnTo>
                    <a:pt x="78" y="2520"/>
                  </a:lnTo>
                  <a:lnTo>
                    <a:pt x="78" y="2518"/>
                  </a:lnTo>
                  <a:lnTo>
                    <a:pt x="80" y="2518"/>
                  </a:lnTo>
                  <a:lnTo>
                    <a:pt x="80" y="2516"/>
                  </a:lnTo>
                  <a:lnTo>
                    <a:pt x="83" y="2516"/>
                  </a:lnTo>
                  <a:lnTo>
                    <a:pt x="85" y="2516"/>
                  </a:lnTo>
                  <a:lnTo>
                    <a:pt x="87" y="2516"/>
                  </a:lnTo>
                  <a:lnTo>
                    <a:pt x="87" y="2513"/>
                  </a:lnTo>
                  <a:lnTo>
                    <a:pt x="90" y="2513"/>
                  </a:lnTo>
                  <a:lnTo>
                    <a:pt x="92" y="2513"/>
                  </a:lnTo>
                  <a:lnTo>
                    <a:pt x="94" y="2513"/>
                  </a:lnTo>
                  <a:lnTo>
                    <a:pt x="94" y="2511"/>
                  </a:lnTo>
                  <a:lnTo>
                    <a:pt x="94" y="2511"/>
                  </a:lnTo>
                  <a:lnTo>
                    <a:pt x="94" y="2509"/>
                  </a:lnTo>
                  <a:lnTo>
                    <a:pt x="97" y="2509"/>
                  </a:lnTo>
                  <a:lnTo>
                    <a:pt x="97" y="2506"/>
                  </a:lnTo>
                  <a:lnTo>
                    <a:pt x="99" y="2506"/>
                  </a:lnTo>
                  <a:lnTo>
                    <a:pt x="99" y="2504"/>
                  </a:lnTo>
                  <a:lnTo>
                    <a:pt x="101" y="2502"/>
                  </a:lnTo>
                  <a:lnTo>
                    <a:pt x="104" y="2502"/>
                  </a:lnTo>
                  <a:lnTo>
                    <a:pt x="104" y="2499"/>
                  </a:lnTo>
                  <a:lnTo>
                    <a:pt x="104" y="2497"/>
                  </a:lnTo>
                  <a:lnTo>
                    <a:pt x="101" y="2497"/>
                  </a:lnTo>
                  <a:lnTo>
                    <a:pt x="104" y="2497"/>
                  </a:lnTo>
                  <a:lnTo>
                    <a:pt x="104" y="2494"/>
                  </a:lnTo>
                  <a:lnTo>
                    <a:pt x="104" y="2494"/>
                  </a:lnTo>
                  <a:lnTo>
                    <a:pt x="104" y="2492"/>
                  </a:lnTo>
                  <a:lnTo>
                    <a:pt x="106" y="2492"/>
                  </a:lnTo>
                  <a:lnTo>
                    <a:pt x="106" y="2490"/>
                  </a:lnTo>
                  <a:lnTo>
                    <a:pt x="106" y="2487"/>
                  </a:lnTo>
                  <a:lnTo>
                    <a:pt x="106" y="2485"/>
                  </a:lnTo>
                  <a:lnTo>
                    <a:pt x="106" y="2483"/>
                  </a:lnTo>
                  <a:lnTo>
                    <a:pt x="104" y="2483"/>
                  </a:lnTo>
                  <a:lnTo>
                    <a:pt x="104" y="2480"/>
                  </a:lnTo>
                  <a:lnTo>
                    <a:pt x="104" y="2478"/>
                  </a:lnTo>
                  <a:lnTo>
                    <a:pt x="104" y="2476"/>
                  </a:lnTo>
                  <a:lnTo>
                    <a:pt x="101" y="2476"/>
                  </a:lnTo>
                  <a:lnTo>
                    <a:pt x="101" y="2473"/>
                  </a:lnTo>
                  <a:lnTo>
                    <a:pt x="99" y="2473"/>
                  </a:lnTo>
                  <a:lnTo>
                    <a:pt x="99" y="2471"/>
                  </a:lnTo>
                  <a:lnTo>
                    <a:pt x="97" y="2471"/>
                  </a:lnTo>
                  <a:lnTo>
                    <a:pt x="97" y="2468"/>
                  </a:lnTo>
                  <a:lnTo>
                    <a:pt x="94" y="2468"/>
                  </a:lnTo>
                  <a:lnTo>
                    <a:pt x="94" y="2466"/>
                  </a:lnTo>
                  <a:lnTo>
                    <a:pt x="94" y="2464"/>
                  </a:lnTo>
                  <a:lnTo>
                    <a:pt x="94" y="2464"/>
                  </a:lnTo>
                  <a:lnTo>
                    <a:pt x="94" y="2461"/>
                  </a:lnTo>
                  <a:lnTo>
                    <a:pt x="92" y="2461"/>
                  </a:lnTo>
                  <a:lnTo>
                    <a:pt x="92" y="2459"/>
                  </a:lnTo>
                  <a:lnTo>
                    <a:pt x="92" y="2457"/>
                  </a:lnTo>
                  <a:lnTo>
                    <a:pt x="90" y="2457"/>
                  </a:lnTo>
                  <a:lnTo>
                    <a:pt x="90" y="2454"/>
                  </a:lnTo>
                  <a:lnTo>
                    <a:pt x="87" y="2454"/>
                  </a:lnTo>
                  <a:lnTo>
                    <a:pt x="87" y="2452"/>
                  </a:lnTo>
                  <a:lnTo>
                    <a:pt x="85" y="2452"/>
                  </a:lnTo>
                  <a:lnTo>
                    <a:pt x="85" y="2450"/>
                  </a:lnTo>
                  <a:lnTo>
                    <a:pt x="83" y="2450"/>
                  </a:lnTo>
                  <a:lnTo>
                    <a:pt x="83" y="2447"/>
                  </a:lnTo>
                  <a:lnTo>
                    <a:pt x="80" y="2447"/>
                  </a:lnTo>
                  <a:lnTo>
                    <a:pt x="80" y="2445"/>
                  </a:lnTo>
                  <a:lnTo>
                    <a:pt x="78" y="2445"/>
                  </a:lnTo>
                  <a:lnTo>
                    <a:pt x="78" y="2442"/>
                  </a:lnTo>
                  <a:lnTo>
                    <a:pt x="75" y="2442"/>
                  </a:lnTo>
                  <a:lnTo>
                    <a:pt x="75" y="2440"/>
                  </a:lnTo>
                  <a:lnTo>
                    <a:pt x="73" y="2440"/>
                  </a:lnTo>
                  <a:lnTo>
                    <a:pt x="73" y="2438"/>
                  </a:lnTo>
                  <a:lnTo>
                    <a:pt x="71" y="2438"/>
                  </a:lnTo>
                  <a:lnTo>
                    <a:pt x="71" y="2435"/>
                  </a:lnTo>
                  <a:lnTo>
                    <a:pt x="68" y="2435"/>
                  </a:lnTo>
                  <a:lnTo>
                    <a:pt x="68" y="2433"/>
                  </a:lnTo>
                  <a:lnTo>
                    <a:pt x="66" y="2433"/>
                  </a:lnTo>
                  <a:lnTo>
                    <a:pt x="66" y="2431"/>
                  </a:lnTo>
                  <a:lnTo>
                    <a:pt x="64" y="2431"/>
                  </a:lnTo>
                  <a:lnTo>
                    <a:pt x="61" y="2431"/>
                  </a:lnTo>
                  <a:lnTo>
                    <a:pt x="61" y="2428"/>
                  </a:lnTo>
                  <a:lnTo>
                    <a:pt x="59" y="2428"/>
                  </a:lnTo>
                  <a:lnTo>
                    <a:pt x="59" y="2426"/>
                  </a:lnTo>
                  <a:lnTo>
                    <a:pt x="59" y="2424"/>
                  </a:lnTo>
                  <a:lnTo>
                    <a:pt x="57" y="2424"/>
                  </a:lnTo>
                  <a:lnTo>
                    <a:pt x="57" y="2421"/>
                  </a:lnTo>
                  <a:lnTo>
                    <a:pt x="54" y="2421"/>
                  </a:lnTo>
                  <a:lnTo>
                    <a:pt x="54" y="2419"/>
                  </a:lnTo>
                  <a:lnTo>
                    <a:pt x="52" y="2419"/>
                  </a:lnTo>
                  <a:lnTo>
                    <a:pt x="52" y="2417"/>
                  </a:lnTo>
                  <a:lnTo>
                    <a:pt x="49" y="2417"/>
                  </a:lnTo>
                  <a:lnTo>
                    <a:pt x="49" y="2414"/>
                  </a:lnTo>
                  <a:lnTo>
                    <a:pt x="47" y="2414"/>
                  </a:lnTo>
                  <a:lnTo>
                    <a:pt x="47" y="2412"/>
                  </a:lnTo>
                  <a:lnTo>
                    <a:pt x="45" y="2412"/>
                  </a:lnTo>
                  <a:lnTo>
                    <a:pt x="45" y="2409"/>
                  </a:lnTo>
                  <a:lnTo>
                    <a:pt x="42" y="2409"/>
                  </a:lnTo>
                  <a:lnTo>
                    <a:pt x="42" y="2407"/>
                  </a:lnTo>
                  <a:lnTo>
                    <a:pt x="40" y="2407"/>
                  </a:lnTo>
                  <a:lnTo>
                    <a:pt x="38" y="2407"/>
                  </a:lnTo>
                  <a:lnTo>
                    <a:pt x="38" y="2405"/>
                  </a:lnTo>
                  <a:lnTo>
                    <a:pt x="38" y="2405"/>
                  </a:lnTo>
                  <a:lnTo>
                    <a:pt x="35" y="2402"/>
                  </a:lnTo>
                  <a:lnTo>
                    <a:pt x="33" y="2402"/>
                  </a:lnTo>
                  <a:lnTo>
                    <a:pt x="33" y="2400"/>
                  </a:lnTo>
                  <a:lnTo>
                    <a:pt x="31" y="2400"/>
                  </a:lnTo>
                  <a:lnTo>
                    <a:pt x="28" y="2400"/>
                  </a:lnTo>
                  <a:lnTo>
                    <a:pt x="28" y="2398"/>
                  </a:lnTo>
                  <a:lnTo>
                    <a:pt x="26" y="2398"/>
                  </a:lnTo>
                  <a:lnTo>
                    <a:pt x="24" y="2398"/>
                  </a:lnTo>
                  <a:lnTo>
                    <a:pt x="21" y="2398"/>
                  </a:lnTo>
                  <a:lnTo>
                    <a:pt x="21" y="2395"/>
                  </a:lnTo>
                  <a:lnTo>
                    <a:pt x="19" y="2395"/>
                  </a:lnTo>
                  <a:lnTo>
                    <a:pt x="19" y="2393"/>
                  </a:lnTo>
                  <a:lnTo>
                    <a:pt x="16" y="2393"/>
                  </a:lnTo>
                  <a:lnTo>
                    <a:pt x="16" y="2391"/>
                  </a:lnTo>
                  <a:lnTo>
                    <a:pt x="14" y="2391"/>
                  </a:lnTo>
                  <a:lnTo>
                    <a:pt x="12" y="2391"/>
                  </a:lnTo>
                  <a:lnTo>
                    <a:pt x="12" y="2388"/>
                  </a:lnTo>
                  <a:lnTo>
                    <a:pt x="9" y="2388"/>
                  </a:lnTo>
                  <a:lnTo>
                    <a:pt x="9" y="2391"/>
                  </a:lnTo>
                  <a:lnTo>
                    <a:pt x="9" y="2388"/>
                  </a:lnTo>
                  <a:lnTo>
                    <a:pt x="9" y="2386"/>
                  </a:lnTo>
                  <a:lnTo>
                    <a:pt x="9" y="2383"/>
                  </a:lnTo>
                  <a:lnTo>
                    <a:pt x="9" y="2381"/>
                  </a:lnTo>
                  <a:lnTo>
                    <a:pt x="9" y="2350"/>
                  </a:lnTo>
                  <a:lnTo>
                    <a:pt x="12" y="2199"/>
                  </a:lnTo>
                  <a:lnTo>
                    <a:pt x="12" y="2173"/>
                  </a:lnTo>
                  <a:lnTo>
                    <a:pt x="7" y="2015"/>
                  </a:lnTo>
                  <a:lnTo>
                    <a:pt x="5" y="1835"/>
                  </a:lnTo>
                  <a:lnTo>
                    <a:pt x="2" y="1651"/>
                  </a:lnTo>
                  <a:lnTo>
                    <a:pt x="0" y="1474"/>
                  </a:lnTo>
                  <a:lnTo>
                    <a:pt x="0" y="1441"/>
                  </a:lnTo>
                  <a:lnTo>
                    <a:pt x="0" y="1349"/>
                  </a:lnTo>
                  <a:lnTo>
                    <a:pt x="0" y="1292"/>
                  </a:lnTo>
                  <a:lnTo>
                    <a:pt x="0" y="1271"/>
                  </a:lnTo>
                  <a:lnTo>
                    <a:pt x="0" y="1254"/>
                  </a:lnTo>
                  <a:lnTo>
                    <a:pt x="0" y="1167"/>
                  </a:lnTo>
                  <a:lnTo>
                    <a:pt x="0" y="1077"/>
                  </a:lnTo>
                  <a:lnTo>
                    <a:pt x="2" y="987"/>
                  </a:lnTo>
                  <a:lnTo>
                    <a:pt x="2" y="935"/>
                  </a:lnTo>
                  <a:lnTo>
                    <a:pt x="2" y="897"/>
                  </a:lnTo>
                  <a:lnTo>
                    <a:pt x="2" y="853"/>
                  </a:lnTo>
                  <a:lnTo>
                    <a:pt x="2" y="845"/>
                  </a:lnTo>
                  <a:lnTo>
                    <a:pt x="2" y="805"/>
                  </a:lnTo>
                  <a:lnTo>
                    <a:pt x="2" y="763"/>
                  </a:lnTo>
                  <a:lnTo>
                    <a:pt x="2" y="718"/>
                  </a:lnTo>
                  <a:lnTo>
                    <a:pt x="2" y="673"/>
                  </a:lnTo>
                  <a:lnTo>
                    <a:pt x="2" y="626"/>
                  </a:lnTo>
                  <a:lnTo>
                    <a:pt x="2" y="581"/>
                  </a:lnTo>
                  <a:lnTo>
                    <a:pt x="2" y="574"/>
                  </a:lnTo>
                  <a:lnTo>
                    <a:pt x="2" y="538"/>
                  </a:lnTo>
                  <a:lnTo>
                    <a:pt x="5" y="493"/>
                  </a:lnTo>
                  <a:lnTo>
                    <a:pt x="5" y="484"/>
                  </a:lnTo>
                  <a:lnTo>
                    <a:pt x="5" y="458"/>
                  </a:lnTo>
                  <a:lnTo>
                    <a:pt x="5" y="449"/>
                  </a:lnTo>
                  <a:lnTo>
                    <a:pt x="5" y="401"/>
                  </a:lnTo>
                  <a:lnTo>
                    <a:pt x="5" y="399"/>
                  </a:lnTo>
                  <a:lnTo>
                    <a:pt x="5" y="356"/>
                  </a:lnTo>
                  <a:lnTo>
                    <a:pt x="5" y="236"/>
                  </a:lnTo>
                  <a:lnTo>
                    <a:pt x="7" y="236"/>
                  </a:lnTo>
                  <a:lnTo>
                    <a:pt x="7" y="234"/>
                  </a:lnTo>
                  <a:lnTo>
                    <a:pt x="9" y="231"/>
                  </a:lnTo>
                  <a:lnTo>
                    <a:pt x="9" y="229"/>
                  </a:lnTo>
                  <a:lnTo>
                    <a:pt x="12" y="229"/>
                  </a:lnTo>
                  <a:lnTo>
                    <a:pt x="12" y="227"/>
                  </a:lnTo>
                  <a:lnTo>
                    <a:pt x="14" y="224"/>
                  </a:lnTo>
                  <a:lnTo>
                    <a:pt x="14" y="222"/>
                  </a:lnTo>
                  <a:lnTo>
                    <a:pt x="16" y="219"/>
                  </a:lnTo>
                  <a:lnTo>
                    <a:pt x="16" y="217"/>
                  </a:lnTo>
                  <a:lnTo>
                    <a:pt x="16" y="215"/>
                  </a:lnTo>
                  <a:lnTo>
                    <a:pt x="19" y="212"/>
                  </a:lnTo>
                  <a:lnTo>
                    <a:pt x="19" y="210"/>
                  </a:lnTo>
                  <a:lnTo>
                    <a:pt x="21" y="210"/>
                  </a:lnTo>
                  <a:lnTo>
                    <a:pt x="21" y="208"/>
                  </a:lnTo>
                  <a:lnTo>
                    <a:pt x="24" y="205"/>
                  </a:lnTo>
                  <a:lnTo>
                    <a:pt x="24" y="203"/>
                  </a:lnTo>
                  <a:lnTo>
                    <a:pt x="24" y="201"/>
                  </a:lnTo>
                  <a:lnTo>
                    <a:pt x="26" y="201"/>
                  </a:lnTo>
                  <a:lnTo>
                    <a:pt x="28" y="198"/>
                  </a:lnTo>
                  <a:lnTo>
                    <a:pt x="28" y="196"/>
                  </a:lnTo>
                  <a:lnTo>
                    <a:pt x="31" y="196"/>
                  </a:lnTo>
                  <a:lnTo>
                    <a:pt x="33" y="196"/>
                  </a:lnTo>
                  <a:lnTo>
                    <a:pt x="33" y="198"/>
                  </a:lnTo>
                  <a:lnTo>
                    <a:pt x="33" y="201"/>
                  </a:lnTo>
                  <a:lnTo>
                    <a:pt x="33" y="203"/>
                  </a:lnTo>
                  <a:lnTo>
                    <a:pt x="35" y="205"/>
                  </a:lnTo>
                  <a:lnTo>
                    <a:pt x="35" y="208"/>
                  </a:lnTo>
                  <a:lnTo>
                    <a:pt x="38" y="208"/>
                  </a:lnTo>
                  <a:lnTo>
                    <a:pt x="38" y="210"/>
                  </a:lnTo>
                  <a:lnTo>
                    <a:pt x="40" y="212"/>
                  </a:lnTo>
                  <a:lnTo>
                    <a:pt x="42" y="215"/>
                  </a:lnTo>
                  <a:lnTo>
                    <a:pt x="45" y="215"/>
                  </a:lnTo>
                  <a:lnTo>
                    <a:pt x="45" y="217"/>
                  </a:lnTo>
                  <a:lnTo>
                    <a:pt x="47" y="217"/>
                  </a:lnTo>
                  <a:lnTo>
                    <a:pt x="49" y="219"/>
                  </a:lnTo>
                  <a:lnTo>
                    <a:pt x="52" y="222"/>
                  </a:lnTo>
                  <a:lnTo>
                    <a:pt x="54" y="222"/>
                  </a:lnTo>
                  <a:lnTo>
                    <a:pt x="54" y="224"/>
                  </a:lnTo>
                  <a:lnTo>
                    <a:pt x="54" y="227"/>
                  </a:lnTo>
                  <a:lnTo>
                    <a:pt x="57" y="227"/>
                  </a:lnTo>
                  <a:lnTo>
                    <a:pt x="54" y="227"/>
                  </a:lnTo>
                  <a:lnTo>
                    <a:pt x="54" y="229"/>
                  </a:lnTo>
                  <a:lnTo>
                    <a:pt x="52" y="229"/>
                  </a:lnTo>
                  <a:lnTo>
                    <a:pt x="52" y="229"/>
                  </a:lnTo>
                  <a:lnTo>
                    <a:pt x="54" y="231"/>
                  </a:lnTo>
                  <a:lnTo>
                    <a:pt x="54" y="234"/>
                  </a:lnTo>
                  <a:lnTo>
                    <a:pt x="54" y="236"/>
                  </a:lnTo>
                  <a:lnTo>
                    <a:pt x="57" y="236"/>
                  </a:lnTo>
                  <a:lnTo>
                    <a:pt x="57" y="238"/>
                  </a:lnTo>
                  <a:lnTo>
                    <a:pt x="59" y="238"/>
                  </a:lnTo>
                  <a:lnTo>
                    <a:pt x="59" y="241"/>
                  </a:lnTo>
                  <a:lnTo>
                    <a:pt x="61" y="241"/>
                  </a:lnTo>
                  <a:lnTo>
                    <a:pt x="64" y="241"/>
                  </a:lnTo>
                  <a:lnTo>
                    <a:pt x="66" y="241"/>
                  </a:lnTo>
                  <a:lnTo>
                    <a:pt x="68" y="243"/>
                  </a:lnTo>
                  <a:lnTo>
                    <a:pt x="71" y="243"/>
                  </a:lnTo>
                  <a:lnTo>
                    <a:pt x="73" y="243"/>
                  </a:lnTo>
                  <a:lnTo>
                    <a:pt x="75" y="243"/>
                  </a:lnTo>
                  <a:lnTo>
                    <a:pt x="78" y="243"/>
                  </a:lnTo>
                  <a:lnTo>
                    <a:pt x="78" y="241"/>
                  </a:lnTo>
                  <a:lnTo>
                    <a:pt x="80" y="241"/>
                  </a:lnTo>
                  <a:lnTo>
                    <a:pt x="83" y="241"/>
                  </a:lnTo>
                  <a:lnTo>
                    <a:pt x="85" y="241"/>
                  </a:lnTo>
                  <a:lnTo>
                    <a:pt x="85" y="243"/>
                  </a:lnTo>
                  <a:lnTo>
                    <a:pt x="87" y="243"/>
                  </a:lnTo>
                  <a:lnTo>
                    <a:pt x="87" y="241"/>
                  </a:lnTo>
                  <a:lnTo>
                    <a:pt x="90" y="238"/>
                  </a:lnTo>
                  <a:lnTo>
                    <a:pt x="92" y="238"/>
                  </a:lnTo>
                  <a:lnTo>
                    <a:pt x="94" y="238"/>
                  </a:lnTo>
                  <a:lnTo>
                    <a:pt x="94" y="236"/>
                  </a:lnTo>
                  <a:lnTo>
                    <a:pt x="94" y="236"/>
                  </a:lnTo>
                  <a:lnTo>
                    <a:pt x="97" y="236"/>
                  </a:lnTo>
                  <a:lnTo>
                    <a:pt x="99" y="234"/>
                  </a:lnTo>
                  <a:lnTo>
                    <a:pt x="101" y="234"/>
                  </a:lnTo>
                  <a:lnTo>
                    <a:pt x="106" y="234"/>
                  </a:lnTo>
                  <a:lnTo>
                    <a:pt x="109" y="231"/>
                  </a:lnTo>
                  <a:lnTo>
                    <a:pt x="111" y="229"/>
                  </a:lnTo>
                  <a:lnTo>
                    <a:pt x="111" y="229"/>
                  </a:lnTo>
                  <a:lnTo>
                    <a:pt x="113" y="229"/>
                  </a:lnTo>
                  <a:lnTo>
                    <a:pt x="113" y="227"/>
                  </a:lnTo>
                  <a:lnTo>
                    <a:pt x="116" y="227"/>
                  </a:lnTo>
                  <a:lnTo>
                    <a:pt x="116" y="224"/>
                  </a:lnTo>
                  <a:lnTo>
                    <a:pt x="116" y="222"/>
                  </a:lnTo>
                  <a:lnTo>
                    <a:pt x="118" y="222"/>
                  </a:lnTo>
                  <a:lnTo>
                    <a:pt x="120" y="222"/>
                  </a:lnTo>
                  <a:lnTo>
                    <a:pt x="120" y="219"/>
                  </a:lnTo>
                  <a:lnTo>
                    <a:pt x="120" y="217"/>
                  </a:lnTo>
                  <a:lnTo>
                    <a:pt x="120" y="215"/>
                  </a:lnTo>
                  <a:lnTo>
                    <a:pt x="123" y="215"/>
                  </a:lnTo>
                  <a:lnTo>
                    <a:pt x="123" y="212"/>
                  </a:lnTo>
                  <a:lnTo>
                    <a:pt x="125" y="212"/>
                  </a:lnTo>
                  <a:lnTo>
                    <a:pt x="125" y="210"/>
                  </a:lnTo>
                  <a:lnTo>
                    <a:pt x="127" y="208"/>
                  </a:lnTo>
                  <a:lnTo>
                    <a:pt x="130" y="208"/>
                  </a:lnTo>
                  <a:lnTo>
                    <a:pt x="130" y="205"/>
                  </a:lnTo>
                  <a:lnTo>
                    <a:pt x="132" y="205"/>
                  </a:lnTo>
                  <a:lnTo>
                    <a:pt x="132" y="203"/>
                  </a:lnTo>
                  <a:lnTo>
                    <a:pt x="135" y="201"/>
                  </a:lnTo>
                  <a:lnTo>
                    <a:pt x="137" y="198"/>
                  </a:lnTo>
                  <a:lnTo>
                    <a:pt x="137" y="196"/>
                  </a:lnTo>
                  <a:lnTo>
                    <a:pt x="139" y="193"/>
                  </a:lnTo>
                  <a:lnTo>
                    <a:pt x="139" y="191"/>
                  </a:lnTo>
                  <a:lnTo>
                    <a:pt x="142" y="189"/>
                  </a:lnTo>
                  <a:lnTo>
                    <a:pt x="142" y="186"/>
                  </a:lnTo>
                  <a:lnTo>
                    <a:pt x="142" y="184"/>
                  </a:lnTo>
                  <a:lnTo>
                    <a:pt x="144" y="184"/>
                  </a:lnTo>
                  <a:lnTo>
                    <a:pt x="144" y="182"/>
                  </a:lnTo>
                  <a:lnTo>
                    <a:pt x="144" y="179"/>
                  </a:lnTo>
                  <a:lnTo>
                    <a:pt x="146" y="177"/>
                  </a:lnTo>
                  <a:lnTo>
                    <a:pt x="146" y="175"/>
                  </a:lnTo>
                  <a:lnTo>
                    <a:pt x="149" y="172"/>
                  </a:lnTo>
                  <a:lnTo>
                    <a:pt x="149" y="172"/>
                  </a:lnTo>
                  <a:lnTo>
                    <a:pt x="149" y="170"/>
                  </a:lnTo>
                  <a:lnTo>
                    <a:pt x="151" y="170"/>
                  </a:lnTo>
                  <a:lnTo>
                    <a:pt x="151" y="167"/>
                  </a:lnTo>
                  <a:lnTo>
                    <a:pt x="151" y="165"/>
                  </a:lnTo>
                  <a:lnTo>
                    <a:pt x="151" y="163"/>
                  </a:lnTo>
                  <a:lnTo>
                    <a:pt x="151" y="160"/>
                  </a:lnTo>
                  <a:lnTo>
                    <a:pt x="151" y="158"/>
                  </a:lnTo>
                  <a:lnTo>
                    <a:pt x="151" y="156"/>
                  </a:lnTo>
                  <a:lnTo>
                    <a:pt x="151" y="153"/>
                  </a:lnTo>
                  <a:lnTo>
                    <a:pt x="151" y="151"/>
                  </a:lnTo>
                  <a:lnTo>
                    <a:pt x="151" y="149"/>
                  </a:lnTo>
                  <a:lnTo>
                    <a:pt x="153" y="146"/>
                  </a:lnTo>
                  <a:lnTo>
                    <a:pt x="153" y="144"/>
                  </a:lnTo>
                  <a:lnTo>
                    <a:pt x="153" y="141"/>
                  </a:lnTo>
                  <a:lnTo>
                    <a:pt x="153" y="139"/>
                  </a:lnTo>
                  <a:lnTo>
                    <a:pt x="153" y="137"/>
                  </a:lnTo>
                  <a:lnTo>
                    <a:pt x="156" y="134"/>
                  </a:lnTo>
                  <a:lnTo>
                    <a:pt x="156" y="132"/>
                  </a:lnTo>
                  <a:lnTo>
                    <a:pt x="156" y="130"/>
                  </a:lnTo>
                  <a:lnTo>
                    <a:pt x="156" y="127"/>
                  </a:lnTo>
                  <a:lnTo>
                    <a:pt x="156" y="125"/>
                  </a:lnTo>
                  <a:lnTo>
                    <a:pt x="156" y="123"/>
                  </a:lnTo>
                  <a:lnTo>
                    <a:pt x="156" y="120"/>
                  </a:lnTo>
                  <a:lnTo>
                    <a:pt x="156" y="118"/>
                  </a:lnTo>
                  <a:lnTo>
                    <a:pt x="153" y="118"/>
                  </a:lnTo>
                  <a:lnTo>
                    <a:pt x="156" y="118"/>
                  </a:lnTo>
                  <a:lnTo>
                    <a:pt x="156" y="116"/>
                  </a:lnTo>
                  <a:lnTo>
                    <a:pt x="153" y="116"/>
                  </a:lnTo>
                  <a:lnTo>
                    <a:pt x="153" y="116"/>
                  </a:lnTo>
                  <a:lnTo>
                    <a:pt x="156" y="116"/>
                  </a:lnTo>
                  <a:lnTo>
                    <a:pt x="156" y="113"/>
                  </a:lnTo>
                  <a:lnTo>
                    <a:pt x="153" y="113"/>
                  </a:lnTo>
                  <a:lnTo>
                    <a:pt x="153" y="111"/>
                  </a:lnTo>
                  <a:lnTo>
                    <a:pt x="153" y="108"/>
                  </a:lnTo>
                  <a:lnTo>
                    <a:pt x="153" y="106"/>
                  </a:lnTo>
                  <a:lnTo>
                    <a:pt x="153" y="104"/>
                  </a:lnTo>
                  <a:lnTo>
                    <a:pt x="153" y="101"/>
                  </a:lnTo>
                  <a:lnTo>
                    <a:pt x="153" y="99"/>
                  </a:lnTo>
                  <a:lnTo>
                    <a:pt x="151" y="99"/>
                  </a:lnTo>
                  <a:lnTo>
                    <a:pt x="151" y="97"/>
                  </a:lnTo>
                  <a:lnTo>
                    <a:pt x="153" y="97"/>
                  </a:lnTo>
                  <a:lnTo>
                    <a:pt x="151" y="97"/>
                  </a:lnTo>
                  <a:lnTo>
                    <a:pt x="151" y="94"/>
                  </a:lnTo>
                  <a:lnTo>
                    <a:pt x="151" y="92"/>
                  </a:lnTo>
                  <a:lnTo>
                    <a:pt x="151" y="90"/>
                  </a:lnTo>
                  <a:lnTo>
                    <a:pt x="151" y="87"/>
                  </a:lnTo>
                  <a:lnTo>
                    <a:pt x="151" y="85"/>
                  </a:lnTo>
                  <a:lnTo>
                    <a:pt x="151" y="85"/>
                  </a:lnTo>
                  <a:lnTo>
                    <a:pt x="151" y="82"/>
                  </a:lnTo>
                  <a:lnTo>
                    <a:pt x="151" y="80"/>
                  </a:lnTo>
                  <a:lnTo>
                    <a:pt x="151" y="78"/>
                  </a:lnTo>
                  <a:lnTo>
                    <a:pt x="151" y="75"/>
                  </a:lnTo>
                  <a:lnTo>
                    <a:pt x="151" y="73"/>
                  </a:lnTo>
                  <a:lnTo>
                    <a:pt x="151" y="71"/>
                  </a:lnTo>
                  <a:lnTo>
                    <a:pt x="149" y="71"/>
                  </a:lnTo>
                  <a:lnTo>
                    <a:pt x="149" y="68"/>
                  </a:lnTo>
                  <a:lnTo>
                    <a:pt x="149" y="66"/>
                  </a:lnTo>
                  <a:lnTo>
                    <a:pt x="146" y="64"/>
                  </a:lnTo>
                  <a:lnTo>
                    <a:pt x="146" y="61"/>
                  </a:lnTo>
                  <a:lnTo>
                    <a:pt x="146" y="59"/>
                  </a:lnTo>
                  <a:lnTo>
                    <a:pt x="146" y="59"/>
                  </a:lnTo>
                  <a:lnTo>
                    <a:pt x="146" y="56"/>
                  </a:lnTo>
                  <a:lnTo>
                    <a:pt x="146" y="54"/>
                  </a:lnTo>
                  <a:lnTo>
                    <a:pt x="146" y="52"/>
                  </a:lnTo>
                  <a:lnTo>
                    <a:pt x="144" y="49"/>
                  </a:lnTo>
                  <a:lnTo>
                    <a:pt x="144" y="47"/>
                  </a:lnTo>
                  <a:lnTo>
                    <a:pt x="142" y="45"/>
                  </a:lnTo>
                  <a:lnTo>
                    <a:pt x="142" y="42"/>
                  </a:lnTo>
                  <a:lnTo>
                    <a:pt x="139" y="42"/>
                  </a:lnTo>
                  <a:lnTo>
                    <a:pt x="139" y="40"/>
                  </a:lnTo>
                  <a:lnTo>
                    <a:pt x="137" y="38"/>
                  </a:lnTo>
                  <a:lnTo>
                    <a:pt x="137" y="35"/>
                  </a:lnTo>
                  <a:lnTo>
                    <a:pt x="135" y="33"/>
                  </a:lnTo>
                  <a:lnTo>
                    <a:pt x="132" y="30"/>
                  </a:lnTo>
                  <a:lnTo>
                    <a:pt x="132" y="28"/>
                  </a:lnTo>
                  <a:lnTo>
                    <a:pt x="130" y="26"/>
                  </a:lnTo>
                  <a:lnTo>
                    <a:pt x="127" y="23"/>
                  </a:lnTo>
                  <a:lnTo>
                    <a:pt x="125" y="23"/>
                  </a:lnTo>
                  <a:lnTo>
                    <a:pt x="125" y="21"/>
                  </a:lnTo>
                  <a:lnTo>
                    <a:pt x="123" y="19"/>
                  </a:lnTo>
                  <a:lnTo>
                    <a:pt x="125" y="16"/>
                  </a:lnTo>
                  <a:lnTo>
                    <a:pt x="125" y="14"/>
                  </a:lnTo>
                  <a:lnTo>
                    <a:pt x="125" y="12"/>
                  </a:lnTo>
                  <a:lnTo>
                    <a:pt x="127" y="12"/>
                  </a:lnTo>
                  <a:lnTo>
                    <a:pt x="132" y="9"/>
                  </a:lnTo>
                  <a:lnTo>
                    <a:pt x="132" y="7"/>
                  </a:lnTo>
                  <a:lnTo>
                    <a:pt x="135" y="7"/>
                  </a:lnTo>
                  <a:lnTo>
                    <a:pt x="135" y="4"/>
                  </a:lnTo>
                  <a:lnTo>
                    <a:pt x="135" y="4"/>
                  </a:lnTo>
                  <a:lnTo>
                    <a:pt x="137" y="2"/>
                  </a:lnTo>
                  <a:lnTo>
                    <a:pt x="137" y="0"/>
                  </a:lnTo>
                  <a:lnTo>
                    <a:pt x="139" y="0"/>
                  </a:lnTo>
                  <a:lnTo>
                    <a:pt x="186" y="0"/>
                  </a:lnTo>
                  <a:lnTo>
                    <a:pt x="229" y="0"/>
                  </a:lnTo>
                  <a:lnTo>
                    <a:pt x="253" y="0"/>
                  </a:lnTo>
                  <a:lnTo>
                    <a:pt x="274" y="0"/>
                  </a:lnTo>
                  <a:lnTo>
                    <a:pt x="321" y="0"/>
                  </a:lnTo>
                  <a:lnTo>
                    <a:pt x="366" y="0"/>
                  </a:lnTo>
                  <a:lnTo>
                    <a:pt x="409" y="0"/>
                  </a:lnTo>
                  <a:lnTo>
                    <a:pt x="453" y="0"/>
                  </a:lnTo>
                  <a:lnTo>
                    <a:pt x="498" y="0"/>
                  </a:lnTo>
                  <a:lnTo>
                    <a:pt x="546" y="0"/>
                  </a:lnTo>
                  <a:lnTo>
                    <a:pt x="588" y="0"/>
                  </a:lnTo>
                  <a:lnTo>
                    <a:pt x="633" y="0"/>
                  </a:lnTo>
                  <a:lnTo>
                    <a:pt x="678" y="2"/>
                  </a:lnTo>
                  <a:lnTo>
                    <a:pt x="723" y="2"/>
                  </a:lnTo>
                  <a:lnTo>
                    <a:pt x="768" y="2"/>
                  </a:lnTo>
                  <a:lnTo>
                    <a:pt x="812" y="2"/>
                  </a:lnTo>
                  <a:lnTo>
                    <a:pt x="857" y="2"/>
                  </a:lnTo>
                  <a:lnTo>
                    <a:pt x="902" y="2"/>
                  </a:lnTo>
                  <a:lnTo>
                    <a:pt x="945" y="2"/>
                  </a:lnTo>
                  <a:close/>
                </a:path>
              </a:pathLst>
            </a:custGeom>
            <a:solidFill>
              <a:schemeClr val="bg1">
                <a:lumMod val="75000"/>
                <a:alpha val="62000"/>
              </a:schemeClr>
            </a:solidFill>
            <a:ln w="57150" cap="flat" cmpd="sng" algn="ctr">
              <a:noFill/>
              <a:prstDash val="solid"/>
            </a:ln>
            <a:effectLst/>
          </p:spPr>
          <p:txBody>
            <a:bodyPr anchor="ctr"/>
            <a:lstStyle/>
            <a:p>
              <a:pPr algn="ctr" defTabSz="1305763" fontAlgn="auto">
                <a:spcBef>
                  <a:spcPts val="0"/>
                </a:spcBef>
                <a:spcAft>
                  <a:spcPts val="0"/>
                </a:spcAft>
                <a:defRPr/>
              </a:pPr>
              <a:endParaRPr lang="en-US" sz="2600" kern="0">
                <a:solidFill>
                  <a:prstClr val="black"/>
                </a:solidFill>
                <a:latin typeface="Calibri"/>
              </a:endParaRPr>
            </a:p>
          </p:txBody>
        </p:sp>
        <p:sp>
          <p:nvSpPr>
            <p:cNvPr id="56" name="Freeform 19"/>
            <p:cNvSpPr>
              <a:spLocks/>
            </p:cNvSpPr>
            <p:nvPr/>
          </p:nvSpPr>
          <p:spPr bwMode="auto">
            <a:xfrm>
              <a:off x="5396840" y="3656973"/>
              <a:ext cx="3416128" cy="1722504"/>
            </a:xfrm>
            <a:custGeom>
              <a:avLst/>
              <a:gdLst>
                <a:gd name="T0" fmla="*/ 2281 w 3599"/>
                <a:gd name="T1" fmla="*/ 520 h 1821"/>
                <a:gd name="T2" fmla="*/ 2331 w 3599"/>
                <a:gd name="T3" fmla="*/ 538 h 1821"/>
                <a:gd name="T4" fmla="*/ 2435 w 3599"/>
                <a:gd name="T5" fmla="*/ 543 h 1821"/>
                <a:gd name="T6" fmla="*/ 2650 w 3599"/>
                <a:gd name="T7" fmla="*/ 543 h 1821"/>
                <a:gd name="T8" fmla="*/ 2832 w 3599"/>
                <a:gd name="T9" fmla="*/ 359 h 1821"/>
                <a:gd name="T10" fmla="*/ 3080 w 3599"/>
                <a:gd name="T11" fmla="*/ 541 h 1821"/>
                <a:gd name="T12" fmla="*/ 3592 w 3599"/>
                <a:gd name="T13" fmla="*/ 546 h 1821"/>
                <a:gd name="T14" fmla="*/ 3576 w 3599"/>
                <a:gd name="T15" fmla="*/ 671 h 1821"/>
                <a:gd name="T16" fmla="*/ 3505 w 3599"/>
                <a:gd name="T17" fmla="*/ 763 h 1821"/>
                <a:gd name="T18" fmla="*/ 3484 w 3599"/>
                <a:gd name="T19" fmla="*/ 824 h 1821"/>
                <a:gd name="T20" fmla="*/ 3474 w 3599"/>
                <a:gd name="T21" fmla="*/ 872 h 1821"/>
                <a:gd name="T22" fmla="*/ 3493 w 3599"/>
                <a:gd name="T23" fmla="*/ 1001 h 1821"/>
                <a:gd name="T24" fmla="*/ 3422 w 3599"/>
                <a:gd name="T25" fmla="*/ 1176 h 1821"/>
                <a:gd name="T26" fmla="*/ 3462 w 3599"/>
                <a:gd name="T27" fmla="*/ 1299 h 1821"/>
                <a:gd name="T28" fmla="*/ 3434 w 3599"/>
                <a:gd name="T29" fmla="*/ 1323 h 1821"/>
                <a:gd name="T30" fmla="*/ 3425 w 3599"/>
                <a:gd name="T31" fmla="*/ 1358 h 1821"/>
                <a:gd name="T32" fmla="*/ 3415 w 3599"/>
                <a:gd name="T33" fmla="*/ 1401 h 1821"/>
                <a:gd name="T34" fmla="*/ 3387 w 3599"/>
                <a:gd name="T35" fmla="*/ 1427 h 1821"/>
                <a:gd name="T36" fmla="*/ 3363 w 3599"/>
                <a:gd name="T37" fmla="*/ 1460 h 1821"/>
                <a:gd name="T38" fmla="*/ 3382 w 3599"/>
                <a:gd name="T39" fmla="*/ 1498 h 1821"/>
                <a:gd name="T40" fmla="*/ 3195 w 3599"/>
                <a:gd name="T41" fmla="*/ 1819 h 1821"/>
                <a:gd name="T42" fmla="*/ 2409 w 3599"/>
                <a:gd name="T43" fmla="*/ 1821 h 1821"/>
                <a:gd name="T44" fmla="*/ 1795 w 3599"/>
                <a:gd name="T45" fmla="*/ 1821 h 1821"/>
                <a:gd name="T46" fmla="*/ 805 w 3599"/>
                <a:gd name="T47" fmla="*/ 1821 h 1821"/>
                <a:gd name="T48" fmla="*/ 351 w 3599"/>
                <a:gd name="T49" fmla="*/ 1741 h 1821"/>
                <a:gd name="T50" fmla="*/ 354 w 3599"/>
                <a:gd name="T51" fmla="*/ 1528 h 1821"/>
                <a:gd name="T52" fmla="*/ 351 w 3599"/>
                <a:gd name="T53" fmla="*/ 1372 h 1821"/>
                <a:gd name="T54" fmla="*/ 354 w 3599"/>
                <a:gd name="T55" fmla="*/ 1247 h 1821"/>
                <a:gd name="T56" fmla="*/ 351 w 3599"/>
                <a:gd name="T57" fmla="*/ 1160 h 1821"/>
                <a:gd name="T58" fmla="*/ 302 w 3599"/>
                <a:gd name="T59" fmla="*/ 1075 h 1821"/>
                <a:gd name="T60" fmla="*/ 226 w 3599"/>
                <a:gd name="T61" fmla="*/ 1056 h 1821"/>
                <a:gd name="T62" fmla="*/ 139 w 3599"/>
                <a:gd name="T63" fmla="*/ 1039 h 1821"/>
                <a:gd name="T64" fmla="*/ 153 w 3599"/>
                <a:gd name="T65" fmla="*/ 935 h 1821"/>
                <a:gd name="T66" fmla="*/ 85 w 3599"/>
                <a:gd name="T67" fmla="*/ 907 h 1821"/>
                <a:gd name="T68" fmla="*/ 21 w 3599"/>
                <a:gd name="T69" fmla="*/ 597 h 1821"/>
                <a:gd name="T70" fmla="*/ 16 w 3599"/>
                <a:gd name="T71" fmla="*/ 494 h 1821"/>
                <a:gd name="T72" fmla="*/ 16 w 3599"/>
                <a:gd name="T73" fmla="*/ 444 h 1821"/>
                <a:gd name="T74" fmla="*/ 61 w 3599"/>
                <a:gd name="T75" fmla="*/ 404 h 1821"/>
                <a:gd name="T76" fmla="*/ 210 w 3599"/>
                <a:gd name="T77" fmla="*/ 357 h 1821"/>
                <a:gd name="T78" fmla="*/ 224 w 3599"/>
                <a:gd name="T79" fmla="*/ 281 h 1821"/>
                <a:gd name="T80" fmla="*/ 328 w 3599"/>
                <a:gd name="T81" fmla="*/ 279 h 1821"/>
                <a:gd name="T82" fmla="*/ 439 w 3599"/>
                <a:gd name="T83" fmla="*/ 279 h 1821"/>
                <a:gd name="T84" fmla="*/ 441 w 3599"/>
                <a:gd name="T85" fmla="*/ 354 h 1821"/>
                <a:gd name="T86" fmla="*/ 420 w 3599"/>
                <a:gd name="T87" fmla="*/ 451 h 1821"/>
                <a:gd name="T88" fmla="*/ 396 w 3599"/>
                <a:gd name="T89" fmla="*/ 550 h 1821"/>
                <a:gd name="T90" fmla="*/ 484 w 3599"/>
                <a:gd name="T91" fmla="*/ 548 h 1821"/>
                <a:gd name="T92" fmla="*/ 614 w 3599"/>
                <a:gd name="T93" fmla="*/ 546 h 1821"/>
                <a:gd name="T94" fmla="*/ 762 w 3599"/>
                <a:gd name="T95" fmla="*/ 546 h 1821"/>
                <a:gd name="T96" fmla="*/ 838 w 3599"/>
                <a:gd name="T97" fmla="*/ 546 h 1821"/>
                <a:gd name="T98" fmla="*/ 940 w 3599"/>
                <a:gd name="T99" fmla="*/ 541 h 1821"/>
                <a:gd name="T100" fmla="*/ 1065 w 3599"/>
                <a:gd name="T101" fmla="*/ 543 h 1821"/>
                <a:gd name="T102" fmla="*/ 1133 w 3599"/>
                <a:gd name="T103" fmla="*/ 527 h 1821"/>
                <a:gd name="T104" fmla="*/ 1162 w 3599"/>
                <a:gd name="T105" fmla="*/ 475 h 1821"/>
                <a:gd name="T106" fmla="*/ 1162 w 3599"/>
                <a:gd name="T107" fmla="*/ 191 h 1821"/>
                <a:gd name="T108" fmla="*/ 1322 w 3599"/>
                <a:gd name="T109" fmla="*/ 182 h 1821"/>
                <a:gd name="T110" fmla="*/ 1436 w 3599"/>
                <a:gd name="T111" fmla="*/ 182 h 1821"/>
                <a:gd name="T112" fmla="*/ 1601 w 3599"/>
                <a:gd name="T113" fmla="*/ 184 h 1821"/>
                <a:gd name="T114" fmla="*/ 1651 w 3599"/>
                <a:gd name="T115" fmla="*/ 220 h 1821"/>
                <a:gd name="T116" fmla="*/ 1781 w 3599"/>
                <a:gd name="T117" fmla="*/ 349 h 1821"/>
                <a:gd name="T118" fmla="*/ 2017 w 3599"/>
                <a:gd name="T119" fmla="*/ 0 h 1821"/>
                <a:gd name="T120" fmla="*/ 2111 w 3599"/>
                <a:gd name="T121" fmla="*/ 47 h 1821"/>
                <a:gd name="T122" fmla="*/ 2288 w 3599"/>
                <a:gd name="T123" fmla="*/ 134 h 1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9" h="1821">
                  <a:moveTo>
                    <a:pt x="2286" y="269"/>
                  </a:moveTo>
                  <a:lnTo>
                    <a:pt x="2286" y="314"/>
                  </a:lnTo>
                  <a:lnTo>
                    <a:pt x="2286" y="359"/>
                  </a:lnTo>
                  <a:lnTo>
                    <a:pt x="2286" y="406"/>
                  </a:lnTo>
                  <a:lnTo>
                    <a:pt x="2286" y="411"/>
                  </a:lnTo>
                  <a:lnTo>
                    <a:pt x="2241" y="413"/>
                  </a:lnTo>
                  <a:lnTo>
                    <a:pt x="2232" y="413"/>
                  </a:lnTo>
                  <a:lnTo>
                    <a:pt x="2229" y="416"/>
                  </a:lnTo>
                  <a:lnTo>
                    <a:pt x="2229" y="416"/>
                  </a:lnTo>
                  <a:lnTo>
                    <a:pt x="2232" y="420"/>
                  </a:lnTo>
                  <a:lnTo>
                    <a:pt x="2241" y="437"/>
                  </a:lnTo>
                  <a:lnTo>
                    <a:pt x="2251" y="456"/>
                  </a:lnTo>
                  <a:lnTo>
                    <a:pt x="2253" y="463"/>
                  </a:lnTo>
                  <a:lnTo>
                    <a:pt x="2258" y="472"/>
                  </a:lnTo>
                  <a:lnTo>
                    <a:pt x="2265" y="484"/>
                  </a:lnTo>
                  <a:lnTo>
                    <a:pt x="2267" y="489"/>
                  </a:lnTo>
                  <a:lnTo>
                    <a:pt x="2277" y="508"/>
                  </a:lnTo>
                  <a:lnTo>
                    <a:pt x="2277" y="510"/>
                  </a:lnTo>
                  <a:lnTo>
                    <a:pt x="2279" y="512"/>
                  </a:lnTo>
                  <a:lnTo>
                    <a:pt x="2279" y="515"/>
                  </a:lnTo>
                  <a:lnTo>
                    <a:pt x="2281" y="517"/>
                  </a:lnTo>
                  <a:lnTo>
                    <a:pt x="2281" y="520"/>
                  </a:lnTo>
                  <a:lnTo>
                    <a:pt x="2284" y="520"/>
                  </a:lnTo>
                  <a:lnTo>
                    <a:pt x="2284" y="522"/>
                  </a:lnTo>
                  <a:lnTo>
                    <a:pt x="2286" y="524"/>
                  </a:lnTo>
                  <a:lnTo>
                    <a:pt x="2286" y="527"/>
                  </a:lnTo>
                  <a:lnTo>
                    <a:pt x="2288" y="529"/>
                  </a:lnTo>
                  <a:lnTo>
                    <a:pt x="2291" y="529"/>
                  </a:lnTo>
                  <a:lnTo>
                    <a:pt x="2293" y="529"/>
                  </a:lnTo>
                  <a:lnTo>
                    <a:pt x="2293" y="531"/>
                  </a:lnTo>
                  <a:lnTo>
                    <a:pt x="2296" y="531"/>
                  </a:lnTo>
                  <a:lnTo>
                    <a:pt x="2298" y="534"/>
                  </a:lnTo>
                  <a:lnTo>
                    <a:pt x="2300" y="534"/>
                  </a:lnTo>
                  <a:lnTo>
                    <a:pt x="2303" y="534"/>
                  </a:lnTo>
                  <a:lnTo>
                    <a:pt x="2303" y="536"/>
                  </a:lnTo>
                  <a:lnTo>
                    <a:pt x="2305" y="536"/>
                  </a:lnTo>
                  <a:lnTo>
                    <a:pt x="2307" y="536"/>
                  </a:lnTo>
                  <a:lnTo>
                    <a:pt x="2310" y="536"/>
                  </a:lnTo>
                  <a:lnTo>
                    <a:pt x="2312" y="536"/>
                  </a:lnTo>
                  <a:lnTo>
                    <a:pt x="2314" y="538"/>
                  </a:lnTo>
                  <a:lnTo>
                    <a:pt x="2317" y="538"/>
                  </a:lnTo>
                  <a:lnTo>
                    <a:pt x="2319" y="538"/>
                  </a:lnTo>
                  <a:lnTo>
                    <a:pt x="2324" y="538"/>
                  </a:lnTo>
                  <a:lnTo>
                    <a:pt x="2331" y="538"/>
                  </a:lnTo>
                  <a:lnTo>
                    <a:pt x="2336" y="538"/>
                  </a:lnTo>
                  <a:lnTo>
                    <a:pt x="2350" y="538"/>
                  </a:lnTo>
                  <a:lnTo>
                    <a:pt x="2355" y="541"/>
                  </a:lnTo>
                  <a:lnTo>
                    <a:pt x="2357" y="541"/>
                  </a:lnTo>
                  <a:lnTo>
                    <a:pt x="2364" y="541"/>
                  </a:lnTo>
                  <a:lnTo>
                    <a:pt x="2369" y="541"/>
                  </a:lnTo>
                  <a:lnTo>
                    <a:pt x="2373" y="541"/>
                  </a:lnTo>
                  <a:lnTo>
                    <a:pt x="2381" y="543"/>
                  </a:lnTo>
                  <a:lnTo>
                    <a:pt x="2385" y="543"/>
                  </a:lnTo>
                  <a:lnTo>
                    <a:pt x="2388" y="543"/>
                  </a:lnTo>
                  <a:lnTo>
                    <a:pt x="2392" y="543"/>
                  </a:lnTo>
                  <a:lnTo>
                    <a:pt x="2397" y="543"/>
                  </a:lnTo>
                  <a:lnTo>
                    <a:pt x="2402" y="543"/>
                  </a:lnTo>
                  <a:lnTo>
                    <a:pt x="2407" y="543"/>
                  </a:lnTo>
                  <a:lnTo>
                    <a:pt x="2409" y="543"/>
                  </a:lnTo>
                  <a:lnTo>
                    <a:pt x="2411" y="543"/>
                  </a:lnTo>
                  <a:lnTo>
                    <a:pt x="2414" y="543"/>
                  </a:lnTo>
                  <a:lnTo>
                    <a:pt x="2418" y="543"/>
                  </a:lnTo>
                  <a:lnTo>
                    <a:pt x="2423" y="543"/>
                  </a:lnTo>
                  <a:lnTo>
                    <a:pt x="2425" y="543"/>
                  </a:lnTo>
                  <a:lnTo>
                    <a:pt x="2430" y="543"/>
                  </a:lnTo>
                  <a:lnTo>
                    <a:pt x="2435" y="543"/>
                  </a:lnTo>
                  <a:lnTo>
                    <a:pt x="2468" y="543"/>
                  </a:lnTo>
                  <a:lnTo>
                    <a:pt x="2482" y="543"/>
                  </a:lnTo>
                  <a:lnTo>
                    <a:pt x="2487" y="543"/>
                  </a:lnTo>
                  <a:lnTo>
                    <a:pt x="2501" y="543"/>
                  </a:lnTo>
                  <a:lnTo>
                    <a:pt x="2506" y="543"/>
                  </a:lnTo>
                  <a:lnTo>
                    <a:pt x="2508" y="543"/>
                  </a:lnTo>
                  <a:lnTo>
                    <a:pt x="2522" y="543"/>
                  </a:lnTo>
                  <a:lnTo>
                    <a:pt x="2539" y="543"/>
                  </a:lnTo>
                  <a:lnTo>
                    <a:pt x="2553" y="543"/>
                  </a:lnTo>
                  <a:lnTo>
                    <a:pt x="2558" y="543"/>
                  </a:lnTo>
                  <a:lnTo>
                    <a:pt x="2565" y="543"/>
                  </a:lnTo>
                  <a:lnTo>
                    <a:pt x="2572" y="543"/>
                  </a:lnTo>
                  <a:lnTo>
                    <a:pt x="2577" y="543"/>
                  </a:lnTo>
                  <a:lnTo>
                    <a:pt x="2588" y="543"/>
                  </a:lnTo>
                  <a:lnTo>
                    <a:pt x="2603" y="543"/>
                  </a:lnTo>
                  <a:lnTo>
                    <a:pt x="2614" y="543"/>
                  </a:lnTo>
                  <a:lnTo>
                    <a:pt x="2617" y="543"/>
                  </a:lnTo>
                  <a:lnTo>
                    <a:pt x="2621" y="543"/>
                  </a:lnTo>
                  <a:lnTo>
                    <a:pt x="2626" y="543"/>
                  </a:lnTo>
                  <a:lnTo>
                    <a:pt x="2633" y="543"/>
                  </a:lnTo>
                  <a:lnTo>
                    <a:pt x="2645" y="543"/>
                  </a:lnTo>
                  <a:lnTo>
                    <a:pt x="2650" y="543"/>
                  </a:lnTo>
                  <a:lnTo>
                    <a:pt x="2655" y="543"/>
                  </a:lnTo>
                  <a:lnTo>
                    <a:pt x="2695" y="543"/>
                  </a:lnTo>
                  <a:lnTo>
                    <a:pt x="2716" y="541"/>
                  </a:lnTo>
                  <a:lnTo>
                    <a:pt x="2718" y="541"/>
                  </a:lnTo>
                  <a:lnTo>
                    <a:pt x="2725" y="541"/>
                  </a:lnTo>
                  <a:lnTo>
                    <a:pt x="2737" y="541"/>
                  </a:lnTo>
                  <a:lnTo>
                    <a:pt x="2751" y="541"/>
                  </a:lnTo>
                  <a:lnTo>
                    <a:pt x="2754" y="541"/>
                  </a:lnTo>
                  <a:lnTo>
                    <a:pt x="2777" y="541"/>
                  </a:lnTo>
                  <a:lnTo>
                    <a:pt x="2799" y="541"/>
                  </a:lnTo>
                  <a:lnTo>
                    <a:pt x="2801" y="541"/>
                  </a:lnTo>
                  <a:lnTo>
                    <a:pt x="2810" y="541"/>
                  </a:lnTo>
                  <a:lnTo>
                    <a:pt x="2829" y="541"/>
                  </a:lnTo>
                  <a:lnTo>
                    <a:pt x="2829" y="536"/>
                  </a:lnTo>
                  <a:lnTo>
                    <a:pt x="2829" y="508"/>
                  </a:lnTo>
                  <a:lnTo>
                    <a:pt x="2829" y="475"/>
                  </a:lnTo>
                  <a:lnTo>
                    <a:pt x="2829" y="444"/>
                  </a:lnTo>
                  <a:lnTo>
                    <a:pt x="2829" y="413"/>
                  </a:lnTo>
                  <a:lnTo>
                    <a:pt x="2829" y="392"/>
                  </a:lnTo>
                  <a:lnTo>
                    <a:pt x="2829" y="371"/>
                  </a:lnTo>
                  <a:lnTo>
                    <a:pt x="2829" y="359"/>
                  </a:lnTo>
                  <a:lnTo>
                    <a:pt x="2832" y="359"/>
                  </a:lnTo>
                  <a:lnTo>
                    <a:pt x="2872" y="359"/>
                  </a:lnTo>
                  <a:lnTo>
                    <a:pt x="2910" y="359"/>
                  </a:lnTo>
                  <a:lnTo>
                    <a:pt x="2943" y="359"/>
                  </a:lnTo>
                  <a:lnTo>
                    <a:pt x="3014" y="359"/>
                  </a:lnTo>
                  <a:lnTo>
                    <a:pt x="3014" y="366"/>
                  </a:lnTo>
                  <a:lnTo>
                    <a:pt x="3014" y="383"/>
                  </a:lnTo>
                  <a:lnTo>
                    <a:pt x="3014" y="399"/>
                  </a:lnTo>
                  <a:lnTo>
                    <a:pt x="3014" y="416"/>
                  </a:lnTo>
                  <a:lnTo>
                    <a:pt x="3016" y="439"/>
                  </a:lnTo>
                  <a:lnTo>
                    <a:pt x="3016" y="463"/>
                  </a:lnTo>
                  <a:lnTo>
                    <a:pt x="3016" y="479"/>
                  </a:lnTo>
                  <a:lnTo>
                    <a:pt x="3016" y="494"/>
                  </a:lnTo>
                  <a:lnTo>
                    <a:pt x="3016" y="510"/>
                  </a:lnTo>
                  <a:lnTo>
                    <a:pt x="3016" y="522"/>
                  </a:lnTo>
                  <a:lnTo>
                    <a:pt x="3016" y="529"/>
                  </a:lnTo>
                  <a:lnTo>
                    <a:pt x="3016" y="534"/>
                  </a:lnTo>
                  <a:lnTo>
                    <a:pt x="3016" y="541"/>
                  </a:lnTo>
                  <a:lnTo>
                    <a:pt x="3030" y="541"/>
                  </a:lnTo>
                  <a:lnTo>
                    <a:pt x="3068" y="541"/>
                  </a:lnTo>
                  <a:lnTo>
                    <a:pt x="3068" y="538"/>
                  </a:lnTo>
                  <a:lnTo>
                    <a:pt x="3073" y="541"/>
                  </a:lnTo>
                  <a:lnTo>
                    <a:pt x="3080" y="541"/>
                  </a:lnTo>
                  <a:lnTo>
                    <a:pt x="3082" y="541"/>
                  </a:lnTo>
                  <a:lnTo>
                    <a:pt x="3144" y="543"/>
                  </a:lnTo>
                  <a:lnTo>
                    <a:pt x="3174" y="543"/>
                  </a:lnTo>
                  <a:lnTo>
                    <a:pt x="3177" y="543"/>
                  </a:lnTo>
                  <a:lnTo>
                    <a:pt x="3179" y="543"/>
                  </a:lnTo>
                  <a:lnTo>
                    <a:pt x="3193" y="543"/>
                  </a:lnTo>
                  <a:lnTo>
                    <a:pt x="3240" y="543"/>
                  </a:lnTo>
                  <a:lnTo>
                    <a:pt x="3250" y="543"/>
                  </a:lnTo>
                  <a:lnTo>
                    <a:pt x="3394" y="546"/>
                  </a:lnTo>
                  <a:lnTo>
                    <a:pt x="3434" y="546"/>
                  </a:lnTo>
                  <a:lnTo>
                    <a:pt x="3439" y="546"/>
                  </a:lnTo>
                  <a:lnTo>
                    <a:pt x="3444" y="546"/>
                  </a:lnTo>
                  <a:lnTo>
                    <a:pt x="3481" y="546"/>
                  </a:lnTo>
                  <a:lnTo>
                    <a:pt x="3505" y="546"/>
                  </a:lnTo>
                  <a:lnTo>
                    <a:pt x="3519" y="546"/>
                  </a:lnTo>
                  <a:lnTo>
                    <a:pt x="3547" y="546"/>
                  </a:lnTo>
                  <a:lnTo>
                    <a:pt x="3562" y="546"/>
                  </a:lnTo>
                  <a:lnTo>
                    <a:pt x="3566" y="546"/>
                  </a:lnTo>
                  <a:lnTo>
                    <a:pt x="3573" y="546"/>
                  </a:lnTo>
                  <a:lnTo>
                    <a:pt x="3581" y="546"/>
                  </a:lnTo>
                  <a:lnTo>
                    <a:pt x="3588" y="546"/>
                  </a:lnTo>
                  <a:lnTo>
                    <a:pt x="3592" y="546"/>
                  </a:lnTo>
                  <a:lnTo>
                    <a:pt x="3597" y="546"/>
                  </a:lnTo>
                  <a:lnTo>
                    <a:pt x="3597" y="548"/>
                  </a:lnTo>
                  <a:lnTo>
                    <a:pt x="3597" y="550"/>
                  </a:lnTo>
                  <a:lnTo>
                    <a:pt x="3597" y="553"/>
                  </a:lnTo>
                  <a:lnTo>
                    <a:pt x="3597" y="557"/>
                  </a:lnTo>
                  <a:lnTo>
                    <a:pt x="3599" y="557"/>
                  </a:lnTo>
                  <a:lnTo>
                    <a:pt x="3599" y="560"/>
                  </a:lnTo>
                  <a:lnTo>
                    <a:pt x="3599" y="562"/>
                  </a:lnTo>
                  <a:lnTo>
                    <a:pt x="3599" y="564"/>
                  </a:lnTo>
                  <a:lnTo>
                    <a:pt x="3599" y="567"/>
                  </a:lnTo>
                  <a:lnTo>
                    <a:pt x="3599" y="569"/>
                  </a:lnTo>
                  <a:lnTo>
                    <a:pt x="3599" y="574"/>
                  </a:lnTo>
                  <a:lnTo>
                    <a:pt x="3599" y="576"/>
                  </a:lnTo>
                  <a:lnTo>
                    <a:pt x="3599" y="579"/>
                  </a:lnTo>
                  <a:lnTo>
                    <a:pt x="3597" y="579"/>
                  </a:lnTo>
                  <a:lnTo>
                    <a:pt x="3597" y="581"/>
                  </a:lnTo>
                  <a:lnTo>
                    <a:pt x="3595" y="583"/>
                  </a:lnTo>
                  <a:lnTo>
                    <a:pt x="3595" y="586"/>
                  </a:lnTo>
                  <a:lnTo>
                    <a:pt x="3592" y="586"/>
                  </a:lnTo>
                  <a:lnTo>
                    <a:pt x="3590" y="597"/>
                  </a:lnTo>
                  <a:lnTo>
                    <a:pt x="3583" y="657"/>
                  </a:lnTo>
                  <a:lnTo>
                    <a:pt x="3576" y="671"/>
                  </a:lnTo>
                  <a:lnTo>
                    <a:pt x="3571" y="680"/>
                  </a:lnTo>
                  <a:lnTo>
                    <a:pt x="3562" y="690"/>
                  </a:lnTo>
                  <a:lnTo>
                    <a:pt x="3557" y="694"/>
                  </a:lnTo>
                  <a:lnTo>
                    <a:pt x="3536" y="701"/>
                  </a:lnTo>
                  <a:lnTo>
                    <a:pt x="3533" y="704"/>
                  </a:lnTo>
                  <a:lnTo>
                    <a:pt x="3519" y="723"/>
                  </a:lnTo>
                  <a:lnTo>
                    <a:pt x="3514" y="727"/>
                  </a:lnTo>
                  <a:lnTo>
                    <a:pt x="3514" y="730"/>
                  </a:lnTo>
                  <a:lnTo>
                    <a:pt x="3512" y="732"/>
                  </a:lnTo>
                  <a:lnTo>
                    <a:pt x="3512" y="735"/>
                  </a:lnTo>
                  <a:lnTo>
                    <a:pt x="3512" y="739"/>
                  </a:lnTo>
                  <a:lnTo>
                    <a:pt x="3512" y="742"/>
                  </a:lnTo>
                  <a:lnTo>
                    <a:pt x="3510" y="744"/>
                  </a:lnTo>
                  <a:lnTo>
                    <a:pt x="3507" y="746"/>
                  </a:lnTo>
                  <a:lnTo>
                    <a:pt x="3505" y="751"/>
                  </a:lnTo>
                  <a:lnTo>
                    <a:pt x="3505" y="753"/>
                  </a:lnTo>
                  <a:lnTo>
                    <a:pt x="3505" y="756"/>
                  </a:lnTo>
                  <a:lnTo>
                    <a:pt x="3507" y="756"/>
                  </a:lnTo>
                  <a:lnTo>
                    <a:pt x="3507" y="758"/>
                  </a:lnTo>
                  <a:lnTo>
                    <a:pt x="3505" y="758"/>
                  </a:lnTo>
                  <a:lnTo>
                    <a:pt x="3505" y="760"/>
                  </a:lnTo>
                  <a:lnTo>
                    <a:pt x="3505" y="763"/>
                  </a:lnTo>
                  <a:lnTo>
                    <a:pt x="3503" y="765"/>
                  </a:lnTo>
                  <a:lnTo>
                    <a:pt x="3503" y="768"/>
                  </a:lnTo>
                  <a:lnTo>
                    <a:pt x="3503" y="770"/>
                  </a:lnTo>
                  <a:lnTo>
                    <a:pt x="3500" y="772"/>
                  </a:lnTo>
                  <a:lnTo>
                    <a:pt x="3498" y="779"/>
                  </a:lnTo>
                  <a:lnTo>
                    <a:pt x="3495" y="784"/>
                  </a:lnTo>
                  <a:lnTo>
                    <a:pt x="3493" y="786"/>
                  </a:lnTo>
                  <a:lnTo>
                    <a:pt x="3491" y="786"/>
                  </a:lnTo>
                  <a:lnTo>
                    <a:pt x="3488" y="791"/>
                  </a:lnTo>
                  <a:lnTo>
                    <a:pt x="3488" y="794"/>
                  </a:lnTo>
                  <a:lnTo>
                    <a:pt x="3488" y="796"/>
                  </a:lnTo>
                  <a:lnTo>
                    <a:pt x="3488" y="798"/>
                  </a:lnTo>
                  <a:lnTo>
                    <a:pt x="3488" y="801"/>
                  </a:lnTo>
                  <a:lnTo>
                    <a:pt x="3486" y="805"/>
                  </a:lnTo>
                  <a:lnTo>
                    <a:pt x="3484" y="805"/>
                  </a:lnTo>
                  <a:lnTo>
                    <a:pt x="3484" y="808"/>
                  </a:lnTo>
                  <a:lnTo>
                    <a:pt x="3484" y="810"/>
                  </a:lnTo>
                  <a:lnTo>
                    <a:pt x="3484" y="812"/>
                  </a:lnTo>
                  <a:lnTo>
                    <a:pt x="3484" y="815"/>
                  </a:lnTo>
                  <a:lnTo>
                    <a:pt x="3484" y="820"/>
                  </a:lnTo>
                  <a:lnTo>
                    <a:pt x="3484" y="822"/>
                  </a:lnTo>
                  <a:lnTo>
                    <a:pt x="3484" y="824"/>
                  </a:lnTo>
                  <a:lnTo>
                    <a:pt x="3481" y="827"/>
                  </a:lnTo>
                  <a:lnTo>
                    <a:pt x="3481" y="829"/>
                  </a:lnTo>
                  <a:lnTo>
                    <a:pt x="3481" y="831"/>
                  </a:lnTo>
                  <a:lnTo>
                    <a:pt x="3479" y="834"/>
                  </a:lnTo>
                  <a:lnTo>
                    <a:pt x="3479" y="836"/>
                  </a:lnTo>
                  <a:lnTo>
                    <a:pt x="3479" y="838"/>
                  </a:lnTo>
                  <a:lnTo>
                    <a:pt x="3481" y="841"/>
                  </a:lnTo>
                  <a:lnTo>
                    <a:pt x="3479" y="841"/>
                  </a:lnTo>
                  <a:lnTo>
                    <a:pt x="3479" y="843"/>
                  </a:lnTo>
                  <a:lnTo>
                    <a:pt x="3477" y="846"/>
                  </a:lnTo>
                  <a:lnTo>
                    <a:pt x="3477" y="848"/>
                  </a:lnTo>
                  <a:lnTo>
                    <a:pt x="3477" y="850"/>
                  </a:lnTo>
                  <a:lnTo>
                    <a:pt x="3477" y="853"/>
                  </a:lnTo>
                  <a:lnTo>
                    <a:pt x="3477" y="855"/>
                  </a:lnTo>
                  <a:lnTo>
                    <a:pt x="3477" y="857"/>
                  </a:lnTo>
                  <a:lnTo>
                    <a:pt x="3477" y="862"/>
                  </a:lnTo>
                  <a:lnTo>
                    <a:pt x="3477" y="864"/>
                  </a:lnTo>
                  <a:lnTo>
                    <a:pt x="3477" y="867"/>
                  </a:lnTo>
                  <a:lnTo>
                    <a:pt x="3477" y="869"/>
                  </a:lnTo>
                  <a:lnTo>
                    <a:pt x="3474" y="869"/>
                  </a:lnTo>
                  <a:lnTo>
                    <a:pt x="3474" y="869"/>
                  </a:lnTo>
                  <a:lnTo>
                    <a:pt x="3474" y="872"/>
                  </a:lnTo>
                  <a:lnTo>
                    <a:pt x="3474" y="874"/>
                  </a:lnTo>
                  <a:lnTo>
                    <a:pt x="3474" y="881"/>
                  </a:lnTo>
                  <a:lnTo>
                    <a:pt x="3477" y="883"/>
                  </a:lnTo>
                  <a:lnTo>
                    <a:pt x="3477" y="886"/>
                  </a:lnTo>
                  <a:lnTo>
                    <a:pt x="3477" y="888"/>
                  </a:lnTo>
                  <a:lnTo>
                    <a:pt x="3477" y="890"/>
                  </a:lnTo>
                  <a:lnTo>
                    <a:pt x="3479" y="893"/>
                  </a:lnTo>
                  <a:lnTo>
                    <a:pt x="3479" y="895"/>
                  </a:lnTo>
                  <a:lnTo>
                    <a:pt x="3479" y="898"/>
                  </a:lnTo>
                  <a:lnTo>
                    <a:pt x="3479" y="900"/>
                  </a:lnTo>
                  <a:lnTo>
                    <a:pt x="3479" y="902"/>
                  </a:lnTo>
                  <a:lnTo>
                    <a:pt x="3479" y="905"/>
                  </a:lnTo>
                  <a:lnTo>
                    <a:pt x="3479" y="907"/>
                  </a:lnTo>
                  <a:lnTo>
                    <a:pt x="3479" y="909"/>
                  </a:lnTo>
                  <a:lnTo>
                    <a:pt x="3481" y="909"/>
                  </a:lnTo>
                  <a:lnTo>
                    <a:pt x="3491" y="933"/>
                  </a:lnTo>
                  <a:lnTo>
                    <a:pt x="3491" y="945"/>
                  </a:lnTo>
                  <a:lnTo>
                    <a:pt x="3491" y="961"/>
                  </a:lnTo>
                  <a:lnTo>
                    <a:pt x="3493" y="968"/>
                  </a:lnTo>
                  <a:lnTo>
                    <a:pt x="3493" y="975"/>
                  </a:lnTo>
                  <a:lnTo>
                    <a:pt x="3493" y="994"/>
                  </a:lnTo>
                  <a:lnTo>
                    <a:pt x="3493" y="1001"/>
                  </a:lnTo>
                  <a:lnTo>
                    <a:pt x="3493" y="1009"/>
                  </a:lnTo>
                  <a:lnTo>
                    <a:pt x="3493" y="1016"/>
                  </a:lnTo>
                  <a:lnTo>
                    <a:pt x="3493" y="1030"/>
                  </a:lnTo>
                  <a:lnTo>
                    <a:pt x="3493" y="1039"/>
                  </a:lnTo>
                  <a:lnTo>
                    <a:pt x="3491" y="1044"/>
                  </a:lnTo>
                  <a:lnTo>
                    <a:pt x="3491" y="1049"/>
                  </a:lnTo>
                  <a:lnTo>
                    <a:pt x="3488" y="1053"/>
                  </a:lnTo>
                  <a:lnTo>
                    <a:pt x="3481" y="1061"/>
                  </a:lnTo>
                  <a:lnTo>
                    <a:pt x="3472" y="1072"/>
                  </a:lnTo>
                  <a:lnTo>
                    <a:pt x="3462" y="1079"/>
                  </a:lnTo>
                  <a:lnTo>
                    <a:pt x="3455" y="1087"/>
                  </a:lnTo>
                  <a:lnTo>
                    <a:pt x="3451" y="1091"/>
                  </a:lnTo>
                  <a:lnTo>
                    <a:pt x="3448" y="1096"/>
                  </a:lnTo>
                  <a:lnTo>
                    <a:pt x="3444" y="1101"/>
                  </a:lnTo>
                  <a:lnTo>
                    <a:pt x="3439" y="1110"/>
                  </a:lnTo>
                  <a:lnTo>
                    <a:pt x="3432" y="1124"/>
                  </a:lnTo>
                  <a:lnTo>
                    <a:pt x="3427" y="1138"/>
                  </a:lnTo>
                  <a:lnTo>
                    <a:pt x="3425" y="1150"/>
                  </a:lnTo>
                  <a:lnTo>
                    <a:pt x="3422" y="1157"/>
                  </a:lnTo>
                  <a:lnTo>
                    <a:pt x="3422" y="1164"/>
                  </a:lnTo>
                  <a:lnTo>
                    <a:pt x="3422" y="1172"/>
                  </a:lnTo>
                  <a:lnTo>
                    <a:pt x="3422" y="1176"/>
                  </a:lnTo>
                  <a:lnTo>
                    <a:pt x="3427" y="1190"/>
                  </a:lnTo>
                  <a:lnTo>
                    <a:pt x="3429" y="1198"/>
                  </a:lnTo>
                  <a:lnTo>
                    <a:pt x="3432" y="1202"/>
                  </a:lnTo>
                  <a:lnTo>
                    <a:pt x="3432" y="1207"/>
                  </a:lnTo>
                  <a:lnTo>
                    <a:pt x="3436" y="1209"/>
                  </a:lnTo>
                  <a:lnTo>
                    <a:pt x="3436" y="1212"/>
                  </a:lnTo>
                  <a:lnTo>
                    <a:pt x="3446" y="1224"/>
                  </a:lnTo>
                  <a:lnTo>
                    <a:pt x="3453" y="1231"/>
                  </a:lnTo>
                  <a:lnTo>
                    <a:pt x="3460" y="1238"/>
                  </a:lnTo>
                  <a:lnTo>
                    <a:pt x="3465" y="1252"/>
                  </a:lnTo>
                  <a:lnTo>
                    <a:pt x="3467" y="1259"/>
                  </a:lnTo>
                  <a:lnTo>
                    <a:pt x="3467" y="1271"/>
                  </a:lnTo>
                  <a:lnTo>
                    <a:pt x="3467" y="1276"/>
                  </a:lnTo>
                  <a:lnTo>
                    <a:pt x="3467" y="1285"/>
                  </a:lnTo>
                  <a:lnTo>
                    <a:pt x="3467" y="1287"/>
                  </a:lnTo>
                  <a:lnTo>
                    <a:pt x="3467" y="1290"/>
                  </a:lnTo>
                  <a:lnTo>
                    <a:pt x="3467" y="1292"/>
                  </a:lnTo>
                  <a:lnTo>
                    <a:pt x="3465" y="1292"/>
                  </a:lnTo>
                  <a:lnTo>
                    <a:pt x="3465" y="1294"/>
                  </a:lnTo>
                  <a:lnTo>
                    <a:pt x="3465" y="1297"/>
                  </a:lnTo>
                  <a:lnTo>
                    <a:pt x="3462" y="1297"/>
                  </a:lnTo>
                  <a:lnTo>
                    <a:pt x="3462" y="1299"/>
                  </a:lnTo>
                  <a:lnTo>
                    <a:pt x="3460" y="1299"/>
                  </a:lnTo>
                  <a:lnTo>
                    <a:pt x="3460" y="1301"/>
                  </a:lnTo>
                  <a:lnTo>
                    <a:pt x="3458" y="1301"/>
                  </a:lnTo>
                  <a:lnTo>
                    <a:pt x="3458" y="1304"/>
                  </a:lnTo>
                  <a:lnTo>
                    <a:pt x="3455" y="1304"/>
                  </a:lnTo>
                  <a:lnTo>
                    <a:pt x="3453" y="1304"/>
                  </a:lnTo>
                  <a:lnTo>
                    <a:pt x="3453" y="1306"/>
                  </a:lnTo>
                  <a:lnTo>
                    <a:pt x="3451" y="1306"/>
                  </a:lnTo>
                  <a:lnTo>
                    <a:pt x="3448" y="1306"/>
                  </a:lnTo>
                  <a:lnTo>
                    <a:pt x="3448" y="1309"/>
                  </a:lnTo>
                  <a:lnTo>
                    <a:pt x="3446" y="1309"/>
                  </a:lnTo>
                  <a:lnTo>
                    <a:pt x="3446" y="1311"/>
                  </a:lnTo>
                  <a:lnTo>
                    <a:pt x="3444" y="1311"/>
                  </a:lnTo>
                  <a:lnTo>
                    <a:pt x="3441" y="1311"/>
                  </a:lnTo>
                  <a:lnTo>
                    <a:pt x="3441" y="1313"/>
                  </a:lnTo>
                  <a:lnTo>
                    <a:pt x="3439" y="1313"/>
                  </a:lnTo>
                  <a:lnTo>
                    <a:pt x="3439" y="1316"/>
                  </a:lnTo>
                  <a:lnTo>
                    <a:pt x="3436" y="1316"/>
                  </a:lnTo>
                  <a:lnTo>
                    <a:pt x="3436" y="1318"/>
                  </a:lnTo>
                  <a:lnTo>
                    <a:pt x="3434" y="1318"/>
                  </a:lnTo>
                  <a:lnTo>
                    <a:pt x="3434" y="1320"/>
                  </a:lnTo>
                  <a:lnTo>
                    <a:pt x="3434" y="1323"/>
                  </a:lnTo>
                  <a:lnTo>
                    <a:pt x="3432" y="1323"/>
                  </a:lnTo>
                  <a:lnTo>
                    <a:pt x="3432" y="1323"/>
                  </a:lnTo>
                  <a:lnTo>
                    <a:pt x="3429" y="1323"/>
                  </a:lnTo>
                  <a:lnTo>
                    <a:pt x="3429" y="1325"/>
                  </a:lnTo>
                  <a:lnTo>
                    <a:pt x="3429" y="1327"/>
                  </a:lnTo>
                  <a:lnTo>
                    <a:pt x="3427" y="1327"/>
                  </a:lnTo>
                  <a:lnTo>
                    <a:pt x="3427" y="1330"/>
                  </a:lnTo>
                  <a:lnTo>
                    <a:pt x="3427" y="1332"/>
                  </a:lnTo>
                  <a:lnTo>
                    <a:pt x="3425" y="1332"/>
                  </a:lnTo>
                  <a:lnTo>
                    <a:pt x="3425" y="1335"/>
                  </a:lnTo>
                  <a:lnTo>
                    <a:pt x="3425" y="1337"/>
                  </a:lnTo>
                  <a:lnTo>
                    <a:pt x="3425" y="1339"/>
                  </a:lnTo>
                  <a:lnTo>
                    <a:pt x="3425" y="1342"/>
                  </a:lnTo>
                  <a:lnTo>
                    <a:pt x="3422" y="1342"/>
                  </a:lnTo>
                  <a:lnTo>
                    <a:pt x="3422" y="1344"/>
                  </a:lnTo>
                  <a:lnTo>
                    <a:pt x="3422" y="1346"/>
                  </a:lnTo>
                  <a:lnTo>
                    <a:pt x="3422" y="1349"/>
                  </a:lnTo>
                  <a:lnTo>
                    <a:pt x="3422" y="1351"/>
                  </a:lnTo>
                  <a:lnTo>
                    <a:pt x="3422" y="1353"/>
                  </a:lnTo>
                  <a:lnTo>
                    <a:pt x="3425" y="1353"/>
                  </a:lnTo>
                  <a:lnTo>
                    <a:pt x="3425" y="1356"/>
                  </a:lnTo>
                  <a:lnTo>
                    <a:pt x="3425" y="1358"/>
                  </a:lnTo>
                  <a:lnTo>
                    <a:pt x="3425" y="1361"/>
                  </a:lnTo>
                  <a:lnTo>
                    <a:pt x="3425" y="1363"/>
                  </a:lnTo>
                  <a:lnTo>
                    <a:pt x="3425" y="1365"/>
                  </a:lnTo>
                  <a:lnTo>
                    <a:pt x="3425" y="1368"/>
                  </a:lnTo>
                  <a:lnTo>
                    <a:pt x="3425" y="1370"/>
                  </a:lnTo>
                  <a:lnTo>
                    <a:pt x="3422" y="1370"/>
                  </a:lnTo>
                  <a:lnTo>
                    <a:pt x="3422" y="1372"/>
                  </a:lnTo>
                  <a:lnTo>
                    <a:pt x="3422" y="1375"/>
                  </a:lnTo>
                  <a:lnTo>
                    <a:pt x="3422" y="1377"/>
                  </a:lnTo>
                  <a:lnTo>
                    <a:pt x="3422" y="1379"/>
                  </a:lnTo>
                  <a:lnTo>
                    <a:pt x="3422" y="1379"/>
                  </a:lnTo>
                  <a:lnTo>
                    <a:pt x="3420" y="1382"/>
                  </a:lnTo>
                  <a:lnTo>
                    <a:pt x="3420" y="1384"/>
                  </a:lnTo>
                  <a:lnTo>
                    <a:pt x="3420" y="1387"/>
                  </a:lnTo>
                  <a:lnTo>
                    <a:pt x="3420" y="1389"/>
                  </a:lnTo>
                  <a:lnTo>
                    <a:pt x="3420" y="1391"/>
                  </a:lnTo>
                  <a:lnTo>
                    <a:pt x="3420" y="1394"/>
                  </a:lnTo>
                  <a:lnTo>
                    <a:pt x="3418" y="1394"/>
                  </a:lnTo>
                  <a:lnTo>
                    <a:pt x="3418" y="1396"/>
                  </a:lnTo>
                  <a:lnTo>
                    <a:pt x="3418" y="1398"/>
                  </a:lnTo>
                  <a:lnTo>
                    <a:pt x="3415" y="1398"/>
                  </a:lnTo>
                  <a:lnTo>
                    <a:pt x="3415" y="1401"/>
                  </a:lnTo>
                  <a:lnTo>
                    <a:pt x="3415" y="1403"/>
                  </a:lnTo>
                  <a:lnTo>
                    <a:pt x="3413" y="1403"/>
                  </a:lnTo>
                  <a:lnTo>
                    <a:pt x="3413" y="1405"/>
                  </a:lnTo>
                  <a:lnTo>
                    <a:pt x="3410" y="1405"/>
                  </a:lnTo>
                  <a:lnTo>
                    <a:pt x="3410" y="1408"/>
                  </a:lnTo>
                  <a:lnTo>
                    <a:pt x="3408" y="1408"/>
                  </a:lnTo>
                  <a:lnTo>
                    <a:pt x="3408" y="1410"/>
                  </a:lnTo>
                  <a:lnTo>
                    <a:pt x="3406" y="1410"/>
                  </a:lnTo>
                  <a:lnTo>
                    <a:pt x="3403" y="1410"/>
                  </a:lnTo>
                  <a:lnTo>
                    <a:pt x="3403" y="1413"/>
                  </a:lnTo>
                  <a:lnTo>
                    <a:pt x="3401" y="1413"/>
                  </a:lnTo>
                  <a:lnTo>
                    <a:pt x="3401" y="1415"/>
                  </a:lnTo>
                  <a:lnTo>
                    <a:pt x="3399" y="1415"/>
                  </a:lnTo>
                  <a:lnTo>
                    <a:pt x="3396" y="1417"/>
                  </a:lnTo>
                  <a:lnTo>
                    <a:pt x="3394" y="1417"/>
                  </a:lnTo>
                  <a:lnTo>
                    <a:pt x="3394" y="1420"/>
                  </a:lnTo>
                  <a:lnTo>
                    <a:pt x="3392" y="1420"/>
                  </a:lnTo>
                  <a:lnTo>
                    <a:pt x="3392" y="1422"/>
                  </a:lnTo>
                  <a:lnTo>
                    <a:pt x="3389" y="1422"/>
                  </a:lnTo>
                  <a:lnTo>
                    <a:pt x="3389" y="1424"/>
                  </a:lnTo>
                  <a:lnTo>
                    <a:pt x="3387" y="1424"/>
                  </a:lnTo>
                  <a:lnTo>
                    <a:pt x="3387" y="1427"/>
                  </a:lnTo>
                  <a:lnTo>
                    <a:pt x="3384" y="1427"/>
                  </a:lnTo>
                  <a:lnTo>
                    <a:pt x="3382" y="1429"/>
                  </a:lnTo>
                  <a:lnTo>
                    <a:pt x="3380" y="1431"/>
                  </a:lnTo>
                  <a:lnTo>
                    <a:pt x="3377" y="1434"/>
                  </a:lnTo>
                  <a:lnTo>
                    <a:pt x="3375" y="1434"/>
                  </a:lnTo>
                  <a:lnTo>
                    <a:pt x="3375" y="1436"/>
                  </a:lnTo>
                  <a:lnTo>
                    <a:pt x="3373" y="1436"/>
                  </a:lnTo>
                  <a:lnTo>
                    <a:pt x="3373" y="1439"/>
                  </a:lnTo>
                  <a:lnTo>
                    <a:pt x="3370" y="1439"/>
                  </a:lnTo>
                  <a:lnTo>
                    <a:pt x="3370" y="1441"/>
                  </a:lnTo>
                  <a:lnTo>
                    <a:pt x="3368" y="1441"/>
                  </a:lnTo>
                  <a:lnTo>
                    <a:pt x="3368" y="1443"/>
                  </a:lnTo>
                  <a:lnTo>
                    <a:pt x="3366" y="1443"/>
                  </a:lnTo>
                  <a:lnTo>
                    <a:pt x="3366" y="1446"/>
                  </a:lnTo>
                  <a:lnTo>
                    <a:pt x="3363" y="1446"/>
                  </a:lnTo>
                  <a:lnTo>
                    <a:pt x="3363" y="1448"/>
                  </a:lnTo>
                  <a:lnTo>
                    <a:pt x="3363" y="1450"/>
                  </a:lnTo>
                  <a:lnTo>
                    <a:pt x="3363" y="1450"/>
                  </a:lnTo>
                  <a:lnTo>
                    <a:pt x="3363" y="1453"/>
                  </a:lnTo>
                  <a:lnTo>
                    <a:pt x="3363" y="1455"/>
                  </a:lnTo>
                  <a:lnTo>
                    <a:pt x="3363" y="1457"/>
                  </a:lnTo>
                  <a:lnTo>
                    <a:pt x="3363" y="1460"/>
                  </a:lnTo>
                  <a:lnTo>
                    <a:pt x="3363" y="1462"/>
                  </a:lnTo>
                  <a:lnTo>
                    <a:pt x="3363" y="1464"/>
                  </a:lnTo>
                  <a:lnTo>
                    <a:pt x="3363" y="1467"/>
                  </a:lnTo>
                  <a:lnTo>
                    <a:pt x="3363" y="1469"/>
                  </a:lnTo>
                  <a:lnTo>
                    <a:pt x="3363" y="1472"/>
                  </a:lnTo>
                  <a:lnTo>
                    <a:pt x="3363" y="1474"/>
                  </a:lnTo>
                  <a:lnTo>
                    <a:pt x="3366" y="1474"/>
                  </a:lnTo>
                  <a:lnTo>
                    <a:pt x="3366" y="1476"/>
                  </a:lnTo>
                  <a:lnTo>
                    <a:pt x="3366" y="1479"/>
                  </a:lnTo>
                  <a:lnTo>
                    <a:pt x="3368" y="1481"/>
                  </a:lnTo>
                  <a:lnTo>
                    <a:pt x="3370" y="1483"/>
                  </a:lnTo>
                  <a:lnTo>
                    <a:pt x="3370" y="1486"/>
                  </a:lnTo>
                  <a:lnTo>
                    <a:pt x="3373" y="1486"/>
                  </a:lnTo>
                  <a:lnTo>
                    <a:pt x="3373" y="1488"/>
                  </a:lnTo>
                  <a:lnTo>
                    <a:pt x="3375" y="1490"/>
                  </a:lnTo>
                  <a:lnTo>
                    <a:pt x="3377" y="1490"/>
                  </a:lnTo>
                  <a:lnTo>
                    <a:pt x="3377" y="1490"/>
                  </a:lnTo>
                  <a:lnTo>
                    <a:pt x="3380" y="1490"/>
                  </a:lnTo>
                  <a:lnTo>
                    <a:pt x="3380" y="1493"/>
                  </a:lnTo>
                  <a:lnTo>
                    <a:pt x="3380" y="1495"/>
                  </a:lnTo>
                  <a:lnTo>
                    <a:pt x="3382" y="1495"/>
                  </a:lnTo>
                  <a:lnTo>
                    <a:pt x="3382" y="1498"/>
                  </a:lnTo>
                  <a:lnTo>
                    <a:pt x="3382" y="1500"/>
                  </a:lnTo>
                  <a:lnTo>
                    <a:pt x="3382" y="1502"/>
                  </a:lnTo>
                  <a:lnTo>
                    <a:pt x="3382" y="1505"/>
                  </a:lnTo>
                  <a:lnTo>
                    <a:pt x="3382" y="1507"/>
                  </a:lnTo>
                  <a:lnTo>
                    <a:pt x="3382" y="1509"/>
                  </a:lnTo>
                  <a:lnTo>
                    <a:pt x="3382" y="1512"/>
                  </a:lnTo>
                  <a:lnTo>
                    <a:pt x="3382" y="1514"/>
                  </a:lnTo>
                  <a:lnTo>
                    <a:pt x="3394" y="1568"/>
                  </a:lnTo>
                  <a:lnTo>
                    <a:pt x="3394" y="1594"/>
                  </a:lnTo>
                  <a:lnTo>
                    <a:pt x="3396" y="1627"/>
                  </a:lnTo>
                  <a:lnTo>
                    <a:pt x="3394" y="1661"/>
                  </a:lnTo>
                  <a:lnTo>
                    <a:pt x="3396" y="1703"/>
                  </a:lnTo>
                  <a:lnTo>
                    <a:pt x="3401" y="1739"/>
                  </a:lnTo>
                  <a:lnTo>
                    <a:pt x="3406" y="1762"/>
                  </a:lnTo>
                  <a:lnTo>
                    <a:pt x="3410" y="1774"/>
                  </a:lnTo>
                  <a:lnTo>
                    <a:pt x="3415" y="1788"/>
                  </a:lnTo>
                  <a:lnTo>
                    <a:pt x="3418" y="1795"/>
                  </a:lnTo>
                  <a:lnTo>
                    <a:pt x="3418" y="1821"/>
                  </a:lnTo>
                  <a:lnTo>
                    <a:pt x="3377" y="1821"/>
                  </a:lnTo>
                  <a:lnTo>
                    <a:pt x="3354" y="1821"/>
                  </a:lnTo>
                  <a:lnTo>
                    <a:pt x="3288" y="1821"/>
                  </a:lnTo>
                  <a:lnTo>
                    <a:pt x="3195" y="1819"/>
                  </a:lnTo>
                  <a:lnTo>
                    <a:pt x="3106" y="1819"/>
                  </a:lnTo>
                  <a:lnTo>
                    <a:pt x="3016" y="1819"/>
                  </a:lnTo>
                  <a:lnTo>
                    <a:pt x="2964" y="1819"/>
                  </a:lnTo>
                  <a:lnTo>
                    <a:pt x="2917" y="1819"/>
                  </a:lnTo>
                  <a:lnTo>
                    <a:pt x="2874" y="1819"/>
                  </a:lnTo>
                  <a:lnTo>
                    <a:pt x="2872" y="1819"/>
                  </a:lnTo>
                  <a:lnTo>
                    <a:pt x="2867" y="1819"/>
                  </a:lnTo>
                  <a:lnTo>
                    <a:pt x="2862" y="1819"/>
                  </a:lnTo>
                  <a:lnTo>
                    <a:pt x="2829" y="1819"/>
                  </a:lnTo>
                  <a:lnTo>
                    <a:pt x="2782" y="1819"/>
                  </a:lnTo>
                  <a:lnTo>
                    <a:pt x="2735" y="1821"/>
                  </a:lnTo>
                  <a:lnTo>
                    <a:pt x="2688" y="1821"/>
                  </a:lnTo>
                  <a:lnTo>
                    <a:pt x="2645" y="1821"/>
                  </a:lnTo>
                  <a:lnTo>
                    <a:pt x="2600" y="1821"/>
                  </a:lnTo>
                  <a:lnTo>
                    <a:pt x="2555" y="1821"/>
                  </a:lnTo>
                  <a:lnTo>
                    <a:pt x="2510" y="1821"/>
                  </a:lnTo>
                  <a:lnTo>
                    <a:pt x="2463" y="1821"/>
                  </a:lnTo>
                  <a:lnTo>
                    <a:pt x="2454" y="1821"/>
                  </a:lnTo>
                  <a:lnTo>
                    <a:pt x="2442" y="1821"/>
                  </a:lnTo>
                  <a:lnTo>
                    <a:pt x="2433" y="1821"/>
                  </a:lnTo>
                  <a:lnTo>
                    <a:pt x="2421" y="1821"/>
                  </a:lnTo>
                  <a:lnTo>
                    <a:pt x="2409" y="1821"/>
                  </a:lnTo>
                  <a:lnTo>
                    <a:pt x="2399" y="1821"/>
                  </a:lnTo>
                  <a:lnTo>
                    <a:pt x="2388" y="1821"/>
                  </a:lnTo>
                  <a:lnTo>
                    <a:pt x="2376" y="1821"/>
                  </a:lnTo>
                  <a:lnTo>
                    <a:pt x="2371" y="1821"/>
                  </a:lnTo>
                  <a:lnTo>
                    <a:pt x="2366" y="1821"/>
                  </a:lnTo>
                  <a:lnTo>
                    <a:pt x="2347" y="1821"/>
                  </a:lnTo>
                  <a:lnTo>
                    <a:pt x="2336" y="1821"/>
                  </a:lnTo>
                  <a:lnTo>
                    <a:pt x="2331" y="1821"/>
                  </a:lnTo>
                  <a:lnTo>
                    <a:pt x="2319" y="1821"/>
                  </a:lnTo>
                  <a:lnTo>
                    <a:pt x="2307" y="1821"/>
                  </a:lnTo>
                  <a:lnTo>
                    <a:pt x="2286" y="1821"/>
                  </a:lnTo>
                  <a:lnTo>
                    <a:pt x="2239" y="1821"/>
                  </a:lnTo>
                  <a:lnTo>
                    <a:pt x="2194" y="1821"/>
                  </a:lnTo>
                  <a:lnTo>
                    <a:pt x="2149" y="1821"/>
                  </a:lnTo>
                  <a:lnTo>
                    <a:pt x="2104" y="1821"/>
                  </a:lnTo>
                  <a:lnTo>
                    <a:pt x="2057" y="1821"/>
                  </a:lnTo>
                  <a:lnTo>
                    <a:pt x="2012" y="1821"/>
                  </a:lnTo>
                  <a:lnTo>
                    <a:pt x="1967" y="1821"/>
                  </a:lnTo>
                  <a:lnTo>
                    <a:pt x="1922" y="1821"/>
                  </a:lnTo>
                  <a:lnTo>
                    <a:pt x="1887" y="1821"/>
                  </a:lnTo>
                  <a:lnTo>
                    <a:pt x="1840" y="1821"/>
                  </a:lnTo>
                  <a:lnTo>
                    <a:pt x="1795" y="1821"/>
                  </a:lnTo>
                  <a:lnTo>
                    <a:pt x="1750" y="1821"/>
                  </a:lnTo>
                  <a:lnTo>
                    <a:pt x="1705" y="1821"/>
                  </a:lnTo>
                  <a:lnTo>
                    <a:pt x="1660" y="1821"/>
                  </a:lnTo>
                  <a:lnTo>
                    <a:pt x="1615" y="1821"/>
                  </a:lnTo>
                  <a:lnTo>
                    <a:pt x="1570" y="1821"/>
                  </a:lnTo>
                  <a:lnTo>
                    <a:pt x="1525" y="1821"/>
                  </a:lnTo>
                  <a:lnTo>
                    <a:pt x="1481" y="1821"/>
                  </a:lnTo>
                  <a:lnTo>
                    <a:pt x="1433" y="1821"/>
                  </a:lnTo>
                  <a:lnTo>
                    <a:pt x="1388" y="1821"/>
                  </a:lnTo>
                  <a:lnTo>
                    <a:pt x="1344" y="1821"/>
                  </a:lnTo>
                  <a:lnTo>
                    <a:pt x="1299" y="1821"/>
                  </a:lnTo>
                  <a:lnTo>
                    <a:pt x="1254" y="1821"/>
                  </a:lnTo>
                  <a:lnTo>
                    <a:pt x="1207" y="1821"/>
                  </a:lnTo>
                  <a:lnTo>
                    <a:pt x="1162" y="1821"/>
                  </a:lnTo>
                  <a:lnTo>
                    <a:pt x="1117" y="1821"/>
                  </a:lnTo>
                  <a:lnTo>
                    <a:pt x="1072" y="1821"/>
                  </a:lnTo>
                  <a:lnTo>
                    <a:pt x="1027" y="1821"/>
                  </a:lnTo>
                  <a:lnTo>
                    <a:pt x="980" y="1821"/>
                  </a:lnTo>
                  <a:lnTo>
                    <a:pt x="935" y="1821"/>
                  </a:lnTo>
                  <a:lnTo>
                    <a:pt x="890" y="1821"/>
                  </a:lnTo>
                  <a:lnTo>
                    <a:pt x="848" y="1821"/>
                  </a:lnTo>
                  <a:lnTo>
                    <a:pt x="805" y="1821"/>
                  </a:lnTo>
                  <a:lnTo>
                    <a:pt x="760" y="1821"/>
                  </a:lnTo>
                  <a:lnTo>
                    <a:pt x="713" y="1821"/>
                  </a:lnTo>
                  <a:lnTo>
                    <a:pt x="666" y="1821"/>
                  </a:lnTo>
                  <a:lnTo>
                    <a:pt x="623" y="1819"/>
                  </a:lnTo>
                  <a:lnTo>
                    <a:pt x="578" y="1819"/>
                  </a:lnTo>
                  <a:lnTo>
                    <a:pt x="531" y="1819"/>
                  </a:lnTo>
                  <a:lnTo>
                    <a:pt x="486" y="1819"/>
                  </a:lnTo>
                  <a:lnTo>
                    <a:pt x="441" y="1819"/>
                  </a:lnTo>
                  <a:lnTo>
                    <a:pt x="401" y="1819"/>
                  </a:lnTo>
                  <a:lnTo>
                    <a:pt x="396" y="1819"/>
                  </a:lnTo>
                  <a:lnTo>
                    <a:pt x="356" y="1819"/>
                  </a:lnTo>
                  <a:lnTo>
                    <a:pt x="356" y="1816"/>
                  </a:lnTo>
                  <a:lnTo>
                    <a:pt x="356" y="1812"/>
                  </a:lnTo>
                  <a:lnTo>
                    <a:pt x="354" y="1805"/>
                  </a:lnTo>
                  <a:lnTo>
                    <a:pt x="354" y="1795"/>
                  </a:lnTo>
                  <a:lnTo>
                    <a:pt x="354" y="1788"/>
                  </a:lnTo>
                  <a:lnTo>
                    <a:pt x="354" y="1776"/>
                  </a:lnTo>
                  <a:lnTo>
                    <a:pt x="354" y="1774"/>
                  </a:lnTo>
                  <a:lnTo>
                    <a:pt x="354" y="1767"/>
                  </a:lnTo>
                  <a:lnTo>
                    <a:pt x="354" y="1755"/>
                  </a:lnTo>
                  <a:lnTo>
                    <a:pt x="351" y="1746"/>
                  </a:lnTo>
                  <a:lnTo>
                    <a:pt x="351" y="1741"/>
                  </a:lnTo>
                  <a:lnTo>
                    <a:pt x="351" y="1734"/>
                  </a:lnTo>
                  <a:lnTo>
                    <a:pt x="351" y="1724"/>
                  </a:lnTo>
                  <a:lnTo>
                    <a:pt x="351" y="1713"/>
                  </a:lnTo>
                  <a:lnTo>
                    <a:pt x="351" y="1701"/>
                  </a:lnTo>
                  <a:lnTo>
                    <a:pt x="354" y="1646"/>
                  </a:lnTo>
                  <a:lnTo>
                    <a:pt x="354" y="1644"/>
                  </a:lnTo>
                  <a:lnTo>
                    <a:pt x="354" y="1623"/>
                  </a:lnTo>
                  <a:lnTo>
                    <a:pt x="354" y="1618"/>
                  </a:lnTo>
                  <a:lnTo>
                    <a:pt x="354" y="1613"/>
                  </a:lnTo>
                  <a:lnTo>
                    <a:pt x="354" y="1609"/>
                  </a:lnTo>
                  <a:lnTo>
                    <a:pt x="354" y="1604"/>
                  </a:lnTo>
                  <a:lnTo>
                    <a:pt x="354" y="1597"/>
                  </a:lnTo>
                  <a:lnTo>
                    <a:pt x="354" y="1592"/>
                  </a:lnTo>
                  <a:lnTo>
                    <a:pt x="354" y="1583"/>
                  </a:lnTo>
                  <a:lnTo>
                    <a:pt x="354" y="1578"/>
                  </a:lnTo>
                  <a:lnTo>
                    <a:pt x="354" y="1576"/>
                  </a:lnTo>
                  <a:lnTo>
                    <a:pt x="354" y="1573"/>
                  </a:lnTo>
                  <a:lnTo>
                    <a:pt x="354" y="1571"/>
                  </a:lnTo>
                  <a:lnTo>
                    <a:pt x="351" y="1535"/>
                  </a:lnTo>
                  <a:lnTo>
                    <a:pt x="351" y="1533"/>
                  </a:lnTo>
                  <a:lnTo>
                    <a:pt x="354" y="1531"/>
                  </a:lnTo>
                  <a:lnTo>
                    <a:pt x="354" y="1528"/>
                  </a:lnTo>
                  <a:lnTo>
                    <a:pt x="354" y="1516"/>
                  </a:lnTo>
                  <a:lnTo>
                    <a:pt x="354" y="1514"/>
                  </a:lnTo>
                  <a:lnTo>
                    <a:pt x="354" y="1509"/>
                  </a:lnTo>
                  <a:lnTo>
                    <a:pt x="354" y="1507"/>
                  </a:lnTo>
                  <a:lnTo>
                    <a:pt x="351" y="1483"/>
                  </a:lnTo>
                  <a:lnTo>
                    <a:pt x="354" y="1481"/>
                  </a:lnTo>
                  <a:lnTo>
                    <a:pt x="354" y="1479"/>
                  </a:lnTo>
                  <a:lnTo>
                    <a:pt x="354" y="1474"/>
                  </a:lnTo>
                  <a:lnTo>
                    <a:pt x="354" y="1467"/>
                  </a:lnTo>
                  <a:lnTo>
                    <a:pt x="354" y="1460"/>
                  </a:lnTo>
                  <a:lnTo>
                    <a:pt x="354" y="1455"/>
                  </a:lnTo>
                  <a:lnTo>
                    <a:pt x="354" y="1450"/>
                  </a:lnTo>
                  <a:lnTo>
                    <a:pt x="354" y="1439"/>
                  </a:lnTo>
                  <a:lnTo>
                    <a:pt x="354" y="1436"/>
                  </a:lnTo>
                  <a:lnTo>
                    <a:pt x="354" y="1413"/>
                  </a:lnTo>
                  <a:lnTo>
                    <a:pt x="354" y="1405"/>
                  </a:lnTo>
                  <a:lnTo>
                    <a:pt x="354" y="1401"/>
                  </a:lnTo>
                  <a:lnTo>
                    <a:pt x="351" y="1391"/>
                  </a:lnTo>
                  <a:lnTo>
                    <a:pt x="351" y="1384"/>
                  </a:lnTo>
                  <a:lnTo>
                    <a:pt x="351" y="1382"/>
                  </a:lnTo>
                  <a:lnTo>
                    <a:pt x="351" y="1379"/>
                  </a:lnTo>
                  <a:lnTo>
                    <a:pt x="351" y="1372"/>
                  </a:lnTo>
                  <a:lnTo>
                    <a:pt x="351" y="1365"/>
                  </a:lnTo>
                  <a:lnTo>
                    <a:pt x="351" y="1358"/>
                  </a:lnTo>
                  <a:lnTo>
                    <a:pt x="354" y="1353"/>
                  </a:lnTo>
                  <a:lnTo>
                    <a:pt x="354" y="1346"/>
                  </a:lnTo>
                  <a:lnTo>
                    <a:pt x="351" y="1342"/>
                  </a:lnTo>
                  <a:lnTo>
                    <a:pt x="351" y="1339"/>
                  </a:lnTo>
                  <a:lnTo>
                    <a:pt x="351" y="1335"/>
                  </a:lnTo>
                  <a:lnTo>
                    <a:pt x="351" y="1332"/>
                  </a:lnTo>
                  <a:lnTo>
                    <a:pt x="351" y="1327"/>
                  </a:lnTo>
                  <a:lnTo>
                    <a:pt x="354" y="1318"/>
                  </a:lnTo>
                  <a:lnTo>
                    <a:pt x="354" y="1306"/>
                  </a:lnTo>
                  <a:lnTo>
                    <a:pt x="354" y="1290"/>
                  </a:lnTo>
                  <a:lnTo>
                    <a:pt x="354" y="1285"/>
                  </a:lnTo>
                  <a:lnTo>
                    <a:pt x="354" y="1280"/>
                  </a:lnTo>
                  <a:lnTo>
                    <a:pt x="354" y="1273"/>
                  </a:lnTo>
                  <a:lnTo>
                    <a:pt x="354" y="1271"/>
                  </a:lnTo>
                  <a:lnTo>
                    <a:pt x="354" y="1268"/>
                  </a:lnTo>
                  <a:lnTo>
                    <a:pt x="354" y="1266"/>
                  </a:lnTo>
                  <a:lnTo>
                    <a:pt x="354" y="1259"/>
                  </a:lnTo>
                  <a:lnTo>
                    <a:pt x="354" y="1252"/>
                  </a:lnTo>
                  <a:lnTo>
                    <a:pt x="354" y="1250"/>
                  </a:lnTo>
                  <a:lnTo>
                    <a:pt x="354" y="1247"/>
                  </a:lnTo>
                  <a:lnTo>
                    <a:pt x="354" y="1242"/>
                  </a:lnTo>
                  <a:lnTo>
                    <a:pt x="354" y="1240"/>
                  </a:lnTo>
                  <a:lnTo>
                    <a:pt x="354" y="1238"/>
                  </a:lnTo>
                  <a:lnTo>
                    <a:pt x="354" y="1231"/>
                  </a:lnTo>
                  <a:lnTo>
                    <a:pt x="354" y="1226"/>
                  </a:lnTo>
                  <a:lnTo>
                    <a:pt x="354" y="1219"/>
                  </a:lnTo>
                  <a:lnTo>
                    <a:pt x="354" y="1212"/>
                  </a:lnTo>
                  <a:lnTo>
                    <a:pt x="354" y="1209"/>
                  </a:lnTo>
                  <a:lnTo>
                    <a:pt x="354" y="1207"/>
                  </a:lnTo>
                  <a:lnTo>
                    <a:pt x="354" y="1205"/>
                  </a:lnTo>
                  <a:lnTo>
                    <a:pt x="354" y="1202"/>
                  </a:lnTo>
                  <a:lnTo>
                    <a:pt x="354" y="1198"/>
                  </a:lnTo>
                  <a:lnTo>
                    <a:pt x="354" y="1195"/>
                  </a:lnTo>
                  <a:lnTo>
                    <a:pt x="354" y="1193"/>
                  </a:lnTo>
                  <a:lnTo>
                    <a:pt x="354" y="1190"/>
                  </a:lnTo>
                  <a:lnTo>
                    <a:pt x="354" y="1188"/>
                  </a:lnTo>
                  <a:lnTo>
                    <a:pt x="351" y="1183"/>
                  </a:lnTo>
                  <a:lnTo>
                    <a:pt x="351" y="1181"/>
                  </a:lnTo>
                  <a:lnTo>
                    <a:pt x="351" y="1176"/>
                  </a:lnTo>
                  <a:lnTo>
                    <a:pt x="351" y="1172"/>
                  </a:lnTo>
                  <a:lnTo>
                    <a:pt x="351" y="1167"/>
                  </a:lnTo>
                  <a:lnTo>
                    <a:pt x="351" y="1160"/>
                  </a:lnTo>
                  <a:lnTo>
                    <a:pt x="351" y="1155"/>
                  </a:lnTo>
                  <a:lnTo>
                    <a:pt x="351" y="1150"/>
                  </a:lnTo>
                  <a:lnTo>
                    <a:pt x="351" y="1146"/>
                  </a:lnTo>
                  <a:lnTo>
                    <a:pt x="351" y="1143"/>
                  </a:lnTo>
                  <a:lnTo>
                    <a:pt x="351" y="1141"/>
                  </a:lnTo>
                  <a:lnTo>
                    <a:pt x="351" y="1138"/>
                  </a:lnTo>
                  <a:lnTo>
                    <a:pt x="351" y="1127"/>
                  </a:lnTo>
                  <a:lnTo>
                    <a:pt x="351" y="1110"/>
                  </a:lnTo>
                  <a:lnTo>
                    <a:pt x="351" y="1096"/>
                  </a:lnTo>
                  <a:lnTo>
                    <a:pt x="351" y="1084"/>
                  </a:lnTo>
                  <a:lnTo>
                    <a:pt x="349" y="1084"/>
                  </a:lnTo>
                  <a:lnTo>
                    <a:pt x="347" y="1084"/>
                  </a:lnTo>
                  <a:lnTo>
                    <a:pt x="344" y="1084"/>
                  </a:lnTo>
                  <a:lnTo>
                    <a:pt x="342" y="1084"/>
                  </a:lnTo>
                  <a:lnTo>
                    <a:pt x="340" y="1084"/>
                  </a:lnTo>
                  <a:lnTo>
                    <a:pt x="337" y="1084"/>
                  </a:lnTo>
                  <a:lnTo>
                    <a:pt x="335" y="1084"/>
                  </a:lnTo>
                  <a:lnTo>
                    <a:pt x="333" y="1084"/>
                  </a:lnTo>
                  <a:lnTo>
                    <a:pt x="330" y="1082"/>
                  </a:lnTo>
                  <a:lnTo>
                    <a:pt x="318" y="1079"/>
                  </a:lnTo>
                  <a:lnTo>
                    <a:pt x="307" y="1075"/>
                  </a:lnTo>
                  <a:lnTo>
                    <a:pt x="302" y="1075"/>
                  </a:lnTo>
                  <a:lnTo>
                    <a:pt x="300" y="1072"/>
                  </a:lnTo>
                  <a:lnTo>
                    <a:pt x="290" y="1070"/>
                  </a:lnTo>
                  <a:lnTo>
                    <a:pt x="288" y="1068"/>
                  </a:lnTo>
                  <a:lnTo>
                    <a:pt x="285" y="1068"/>
                  </a:lnTo>
                  <a:lnTo>
                    <a:pt x="283" y="1068"/>
                  </a:lnTo>
                  <a:lnTo>
                    <a:pt x="281" y="1065"/>
                  </a:lnTo>
                  <a:lnTo>
                    <a:pt x="278" y="1065"/>
                  </a:lnTo>
                  <a:lnTo>
                    <a:pt x="274" y="1065"/>
                  </a:lnTo>
                  <a:lnTo>
                    <a:pt x="269" y="1065"/>
                  </a:lnTo>
                  <a:lnTo>
                    <a:pt x="266" y="1063"/>
                  </a:lnTo>
                  <a:lnTo>
                    <a:pt x="262" y="1063"/>
                  </a:lnTo>
                  <a:lnTo>
                    <a:pt x="257" y="1063"/>
                  </a:lnTo>
                  <a:lnTo>
                    <a:pt x="252" y="1063"/>
                  </a:lnTo>
                  <a:lnTo>
                    <a:pt x="245" y="1061"/>
                  </a:lnTo>
                  <a:lnTo>
                    <a:pt x="243" y="1061"/>
                  </a:lnTo>
                  <a:lnTo>
                    <a:pt x="243" y="1061"/>
                  </a:lnTo>
                  <a:lnTo>
                    <a:pt x="240" y="1061"/>
                  </a:lnTo>
                  <a:lnTo>
                    <a:pt x="238" y="1058"/>
                  </a:lnTo>
                  <a:lnTo>
                    <a:pt x="233" y="1058"/>
                  </a:lnTo>
                  <a:lnTo>
                    <a:pt x="231" y="1058"/>
                  </a:lnTo>
                  <a:lnTo>
                    <a:pt x="229" y="1056"/>
                  </a:lnTo>
                  <a:lnTo>
                    <a:pt x="226" y="1056"/>
                  </a:lnTo>
                  <a:lnTo>
                    <a:pt x="224" y="1056"/>
                  </a:lnTo>
                  <a:lnTo>
                    <a:pt x="222" y="1056"/>
                  </a:lnTo>
                  <a:lnTo>
                    <a:pt x="219" y="1053"/>
                  </a:lnTo>
                  <a:lnTo>
                    <a:pt x="214" y="1053"/>
                  </a:lnTo>
                  <a:lnTo>
                    <a:pt x="212" y="1051"/>
                  </a:lnTo>
                  <a:lnTo>
                    <a:pt x="207" y="1051"/>
                  </a:lnTo>
                  <a:lnTo>
                    <a:pt x="203" y="1049"/>
                  </a:lnTo>
                  <a:lnTo>
                    <a:pt x="200" y="1049"/>
                  </a:lnTo>
                  <a:lnTo>
                    <a:pt x="198" y="1049"/>
                  </a:lnTo>
                  <a:lnTo>
                    <a:pt x="196" y="1049"/>
                  </a:lnTo>
                  <a:lnTo>
                    <a:pt x="193" y="1046"/>
                  </a:lnTo>
                  <a:lnTo>
                    <a:pt x="188" y="1046"/>
                  </a:lnTo>
                  <a:lnTo>
                    <a:pt x="186" y="1046"/>
                  </a:lnTo>
                  <a:lnTo>
                    <a:pt x="186" y="1046"/>
                  </a:lnTo>
                  <a:lnTo>
                    <a:pt x="184" y="1046"/>
                  </a:lnTo>
                  <a:lnTo>
                    <a:pt x="181" y="1046"/>
                  </a:lnTo>
                  <a:lnTo>
                    <a:pt x="177" y="1046"/>
                  </a:lnTo>
                  <a:lnTo>
                    <a:pt x="174" y="1046"/>
                  </a:lnTo>
                  <a:lnTo>
                    <a:pt x="155" y="1046"/>
                  </a:lnTo>
                  <a:lnTo>
                    <a:pt x="137" y="1046"/>
                  </a:lnTo>
                  <a:lnTo>
                    <a:pt x="137" y="1044"/>
                  </a:lnTo>
                  <a:lnTo>
                    <a:pt x="139" y="1039"/>
                  </a:lnTo>
                  <a:lnTo>
                    <a:pt x="139" y="1039"/>
                  </a:lnTo>
                  <a:lnTo>
                    <a:pt x="141" y="1037"/>
                  </a:lnTo>
                  <a:lnTo>
                    <a:pt x="144" y="1032"/>
                  </a:lnTo>
                  <a:lnTo>
                    <a:pt x="144" y="1030"/>
                  </a:lnTo>
                  <a:lnTo>
                    <a:pt x="146" y="1027"/>
                  </a:lnTo>
                  <a:lnTo>
                    <a:pt x="146" y="1023"/>
                  </a:lnTo>
                  <a:lnTo>
                    <a:pt x="148" y="1020"/>
                  </a:lnTo>
                  <a:lnTo>
                    <a:pt x="148" y="1016"/>
                  </a:lnTo>
                  <a:lnTo>
                    <a:pt x="151" y="1011"/>
                  </a:lnTo>
                  <a:lnTo>
                    <a:pt x="151" y="1009"/>
                  </a:lnTo>
                  <a:lnTo>
                    <a:pt x="151" y="1004"/>
                  </a:lnTo>
                  <a:lnTo>
                    <a:pt x="153" y="1001"/>
                  </a:lnTo>
                  <a:lnTo>
                    <a:pt x="153" y="997"/>
                  </a:lnTo>
                  <a:lnTo>
                    <a:pt x="153" y="994"/>
                  </a:lnTo>
                  <a:lnTo>
                    <a:pt x="153" y="992"/>
                  </a:lnTo>
                  <a:lnTo>
                    <a:pt x="153" y="990"/>
                  </a:lnTo>
                  <a:lnTo>
                    <a:pt x="153" y="987"/>
                  </a:lnTo>
                  <a:lnTo>
                    <a:pt x="153" y="985"/>
                  </a:lnTo>
                  <a:lnTo>
                    <a:pt x="153" y="973"/>
                  </a:lnTo>
                  <a:lnTo>
                    <a:pt x="153" y="964"/>
                  </a:lnTo>
                  <a:lnTo>
                    <a:pt x="153" y="959"/>
                  </a:lnTo>
                  <a:lnTo>
                    <a:pt x="153" y="935"/>
                  </a:lnTo>
                  <a:lnTo>
                    <a:pt x="151" y="926"/>
                  </a:lnTo>
                  <a:lnTo>
                    <a:pt x="151" y="926"/>
                  </a:lnTo>
                  <a:lnTo>
                    <a:pt x="148" y="924"/>
                  </a:lnTo>
                  <a:lnTo>
                    <a:pt x="148" y="921"/>
                  </a:lnTo>
                  <a:lnTo>
                    <a:pt x="146" y="921"/>
                  </a:lnTo>
                  <a:lnTo>
                    <a:pt x="146" y="919"/>
                  </a:lnTo>
                  <a:lnTo>
                    <a:pt x="144" y="919"/>
                  </a:lnTo>
                  <a:lnTo>
                    <a:pt x="141" y="916"/>
                  </a:lnTo>
                  <a:lnTo>
                    <a:pt x="139" y="916"/>
                  </a:lnTo>
                  <a:lnTo>
                    <a:pt x="137" y="916"/>
                  </a:lnTo>
                  <a:lnTo>
                    <a:pt x="134" y="916"/>
                  </a:lnTo>
                  <a:lnTo>
                    <a:pt x="132" y="916"/>
                  </a:lnTo>
                  <a:lnTo>
                    <a:pt x="129" y="916"/>
                  </a:lnTo>
                  <a:lnTo>
                    <a:pt x="129" y="916"/>
                  </a:lnTo>
                  <a:lnTo>
                    <a:pt x="127" y="916"/>
                  </a:lnTo>
                  <a:lnTo>
                    <a:pt x="120" y="916"/>
                  </a:lnTo>
                  <a:lnTo>
                    <a:pt x="111" y="914"/>
                  </a:lnTo>
                  <a:lnTo>
                    <a:pt x="99" y="914"/>
                  </a:lnTo>
                  <a:lnTo>
                    <a:pt x="94" y="912"/>
                  </a:lnTo>
                  <a:lnTo>
                    <a:pt x="89" y="912"/>
                  </a:lnTo>
                  <a:lnTo>
                    <a:pt x="85" y="912"/>
                  </a:lnTo>
                  <a:lnTo>
                    <a:pt x="85" y="907"/>
                  </a:lnTo>
                  <a:lnTo>
                    <a:pt x="89" y="895"/>
                  </a:lnTo>
                  <a:lnTo>
                    <a:pt x="89" y="886"/>
                  </a:lnTo>
                  <a:lnTo>
                    <a:pt x="89" y="876"/>
                  </a:lnTo>
                  <a:lnTo>
                    <a:pt x="87" y="869"/>
                  </a:lnTo>
                  <a:lnTo>
                    <a:pt x="87" y="864"/>
                  </a:lnTo>
                  <a:lnTo>
                    <a:pt x="87" y="860"/>
                  </a:lnTo>
                  <a:lnTo>
                    <a:pt x="87" y="841"/>
                  </a:lnTo>
                  <a:lnTo>
                    <a:pt x="82" y="820"/>
                  </a:lnTo>
                  <a:lnTo>
                    <a:pt x="94" y="794"/>
                  </a:lnTo>
                  <a:lnTo>
                    <a:pt x="89" y="784"/>
                  </a:lnTo>
                  <a:lnTo>
                    <a:pt x="89" y="782"/>
                  </a:lnTo>
                  <a:lnTo>
                    <a:pt x="80" y="756"/>
                  </a:lnTo>
                  <a:lnTo>
                    <a:pt x="61" y="725"/>
                  </a:lnTo>
                  <a:lnTo>
                    <a:pt x="59" y="720"/>
                  </a:lnTo>
                  <a:lnTo>
                    <a:pt x="51" y="711"/>
                  </a:lnTo>
                  <a:lnTo>
                    <a:pt x="47" y="694"/>
                  </a:lnTo>
                  <a:lnTo>
                    <a:pt x="26" y="661"/>
                  </a:lnTo>
                  <a:lnTo>
                    <a:pt x="14" y="642"/>
                  </a:lnTo>
                  <a:lnTo>
                    <a:pt x="16" y="631"/>
                  </a:lnTo>
                  <a:lnTo>
                    <a:pt x="16" y="626"/>
                  </a:lnTo>
                  <a:lnTo>
                    <a:pt x="16" y="621"/>
                  </a:lnTo>
                  <a:lnTo>
                    <a:pt x="21" y="597"/>
                  </a:lnTo>
                  <a:lnTo>
                    <a:pt x="23" y="557"/>
                  </a:lnTo>
                  <a:lnTo>
                    <a:pt x="26" y="548"/>
                  </a:lnTo>
                  <a:lnTo>
                    <a:pt x="4" y="548"/>
                  </a:lnTo>
                  <a:lnTo>
                    <a:pt x="4" y="536"/>
                  </a:lnTo>
                  <a:lnTo>
                    <a:pt x="4" y="534"/>
                  </a:lnTo>
                  <a:lnTo>
                    <a:pt x="4" y="531"/>
                  </a:lnTo>
                  <a:lnTo>
                    <a:pt x="4" y="529"/>
                  </a:lnTo>
                  <a:lnTo>
                    <a:pt x="2" y="529"/>
                  </a:lnTo>
                  <a:lnTo>
                    <a:pt x="2" y="529"/>
                  </a:lnTo>
                  <a:lnTo>
                    <a:pt x="0" y="529"/>
                  </a:lnTo>
                  <a:lnTo>
                    <a:pt x="0" y="527"/>
                  </a:lnTo>
                  <a:lnTo>
                    <a:pt x="0" y="524"/>
                  </a:lnTo>
                  <a:lnTo>
                    <a:pt x="0" y="515"/>
                  </a:lnTo>
                  <a:lnTo>
                    <a:pt x="0" y="512"/>
                  </a:lnTo>
                  <a:lnTo>
                    <a:pt x="9" y="510"/>
                  </a:lnTo>
                  <a:lnTo>
                    <a:pt x="11" y="510"/>
                  </a:lnTo>
                  <a:lnTo>
                    <a:pt x="11" y="508"/>
                  </a:lnTo>
                  <a:lnTo>
                    <a:pt x="14" y="501"/>
                  </a:lnTo>
                  <a:lnTo>
                    <a:pt x="14" y="498"/>
                  </a:lnTo>
                  <a:lnTo>
                    <a:pt x="14" y="496"/>
                  </a:lnTo>
                  <a:lnTo>
                    <a:pt x="16" y="496"/>
                  </a:lnTo>
                  <a:lnTo>
                    <a:pt x="16" y="494"/>
                  </a:lnTo>
                  <a:lnTo>
                    <a:pt x="23" y="484"/>
                  </a:lnTo>
                  <a:lnTo>
                    <a:pt x="23" y="482"/>
                  </a:lnTo>
                  <a:lnTo>
                    <a:pt x="23" y="479"/>
                  </a:lnTo>
                  <a:lnTo>
                    <a:pt x="23" y="477"/>
                  </a:lnTo>
                  <a:lnTo>
                    <a:pt x="23" y="475"/>
                  </a:lnTo>
                  <a:lnTo>
                    <a:pt x="21" y="472"/>
                  </a:lnTo>
                  <a:lnTo>
                    <a:pt x="21" y="472"/>
                  </a:lnTo>
                  <a:lnTo>
                    <a:pt x="21" y="470"/>
                  </a:lnTo>
                  <a:lnTo>
                    <a:pt x="21" y="468"/>
                  </a:lnTo>
                  <a:lnTo>
                    <a:pt x="26" y="463"/>
                  </a:lnTo>
                  <a:lnTo>
                    <a:pt x="26" y="460"/>
                  </a:lnTo>
                  <a:lnTo>
                    <a:pt x="28" y="460"/>
                  </a:lnTo>
                  <a:lnTo>
                    <a:pt x="28" y="458"/>
                  </a:lnTo>
                  <a:lnTo>
                    <a:pt x="28" y="456"/>
                  </a:lnTo>
                  <a:lnTo>
                    <a:pt x="28" y="453"/>
                  </a:lnTo>
                  <a:lnTo>
                    <a:pt x="26" y="453"/>
                  </a:lnTo>
                  <a:lnTo>
                    <a:pt x="26" y="451"/>
                  </a:lnTo>
                  <a:lnTo>
                    <a:pt x="23" y="451"/>
                  </a:lnTo>
                  <a:lnTo>
                    <a:pt x="18" y="449"/>
                  </a:lnTo>
                  <a:lnTo>
                    <a:pt x="16" y="449"/>
                  </a:lnTo>
                  <a:lnTo>
                    <a:pt x="16" y="446"/>
                  </a:lnTo>
                  <a:lnTo>
                    <a:pt x="16" y="444"/>
                  </a:lnTo>
                  <a:lnTo>
                    <a:pt x="16" y="442"/>
                  </a:lnTo>
                  <a:lnTo>
                    <a:pt x="16" y="439"/>
                  </a:lnTo>
                  <a:lnTo>
                    <a:pt x="16" y="437"/>
                  </a:lnTo>
                  <a:lnTo>
                    <a:pt x="16" y="434"/>
                  </a:lnTo>
                  <a:lnTo>
                    <a:pt x="16" y="432"/>
                  </a:lnTo>
                  <a:lnTo>
                    <a:pt x="18" y="432"/>
                  </a:lnTo>
                  <a:lnTo>
                    <a:pt x="18" y="430"/>
                  </a:lnTo>
                  <a:lnTo>
                    <a:pt x="21" y="430"/>
                  </a:lnTo>
                  <a:lnTo>
                    <a:pt x="21" y="427"/>
                  </a:lnTo>
                  <a:lnTo>
                    <a:pt x="23" y="427"/>
                  </a:lnTo>
                  <a:lnTo>
                    <a:pt x="23" y="420"/>
                  </a:lnTo>
                  <a:lnTo>
                    <a:pt x="28" y="416"/>
                  </a:lnTo>
                  <a:lnTo>
                    <a:pt x="33" y="413"/>
                  </a:lnTo>
                  <a:lnTo>
                    <a:pt x="33" y="411"/>
                  </a:lnTo>
                  <a:lnTo>
                    <a:pt x="37" y="406"/>
                  </a:lnTo>
                  <a:lnTo>
                    <a:pt x="42" y="413"/>
                  </a:lnTo>
                  <a:lnTo>
                    <a:pt x="49" y="416"/>
                  </a:lnTo>
                  <a:lnTo>
                    <a:pt x="54" y="416"/>
                  </a:lnTo>
                  <a:lnTo>
                    <a:pt x="51" y="411"/>
                  </a:lnTo>
                  <a:lnTo>
                    <a:pt x="54" y="408"/>
                  </a:lnTo>
                  <a:lnTo>
                    <a:pt x="59" y="408"/>
                  </a:lnTo>
                  <a:lnTo>
                    <a:pt x="61" y="404"/>
                  </a:lnTo>
                  <a:lnTo>
                    <a:pt x="61" y="401"/>
                  </a:lnTo>
                  <a:lnTo>
                    <a:pt x="63" y="397"/>
                  </a:lnTo>
                  <a:lnTo>
                    <a:pt x="66" y="392"/>
                  </a:lnTo>
                  <a:lnTo>
                    <a:pt x="68" y="390"/>
                  </a:lnTo>
                  <a:lnTo>
                    <a:pt x="73" y="385"/>
                  </a:lnTo>
                  <a:lnTo>
                    <a:pt x="73" y="383"/>
                  </a:lnTo>
                  <a:lnTo>
                    <a:pt x="73" y="378"/>
                  </a:lnTo>
                  <a:lnTo>
                    <a:pt x="73" y="373"/>
                  </a:lnTo>
                  <a:lnTo>
                    <a:pt x="73" y="368"/>
                  </a:lnTo>
                  <a:lnTo>
                    <a:pt x="94" y="371"/>
                  </a:lnTo>
                  <a:lnTo>
                    <a:pt x="144" y="371"/>
                  </a:lnTo>
                  <a:lnTo>
                    <a:pt x="146" y="371"/>
                  </a:lnTo>
                  <a:lnTo>
                    <a:pt x="167" y="371"/>
                  </a:lnTo>
                  <a:lnTo>
                    <a:pt x="186" y="371"/>
                  </a:lnTo>
                  <a:lnTo>
                    <a:pt x="203" y="371"/>
                  </a:lnTo>
                  <a:lnTo>
                    <a:pt x="203" y="368"/>
                  </a:lnTo>
                  <a:lnTo>
                    <a:pt x="205" y="366"/>
                  </a:lnTo>
                  <a:lnTo>
                    <a:pt x="205" y="364"/>
                  </a:lnTo>
                  <a:lnTo>
                    <a:pt x="207" y="361"/>
                  </a:lnTo>
                  <a:lnTo>
                    <a:pt x="207" y="359"/>
                  </a:lnTo>
                  <a:lnTo>
                    <a:pt x="207" y="359"/>
                  </a:lnTo>
                  <a:lnTo>
                    <a:pt x="210" y="357"/>
                  </a:lnTo>
                  <a:lnTo>
                    <a:pt x="210" y="354"/>
                  </a:lnTo>
                  <a:lnTo>
                    <a:pt x="210" y="352"/>
                  </a:lnTo>
                  <a:lnTo>
                    <a:pt x="210" y="349"/>
                  </a:lnTo>
                  <a:lnTo>
                    <a:pt x="212" y="347"/>
                  </a:lnTo>
                  <a:lnTo>
                    <a:pt x="212" y="345"/>
                  </a:lnTo>
                  <a:lnTo>
                    <a:pt x="212" y="340"/>
                  </a:lnTo>
                  <a:lnTo>
                    <a:pt x="214" y="338"/>
                  </a:lnTo>
                  <a:lnTo>
                    <a:pt x="214" y="335"/>
                  </a:lnTo>
                  <a:lnTo>
                    <a:pt x="214" y="331"/>
                  </a:lnTo>
                  <a:lnTo>
                    <a:pt x="214" y="319"/>
                  </a:lnTo>
                  <a:lnTo>
                    <a:pt x="214" y="312"/>
                  </a:lnTo>
                  <a:lnTo>
                    <a:pt x="214" y="307"/>
                  </a:lnTo>
                  <a:lnTo>
                    <a:pt x="214" y="302"/>
                  </a:lnTo>
                  <a:lnTo>
                    <a:pt x="214" y="300"/>
                  </a:lnTo>
                  <a:lnTo>
                    <a:pt x="214" y="295"/>
                  </a:lnTo>
                  <a:lnTo>
                    <a:pt x="214" y="286"/>
                  </a:lnTo>
                  <a:lnTo>
                    <a:pt x="214" y="283"/>
                  </a:lnTo>
                  <a:lnTo>
                    <a:pt x="214" y="281"/>
                  </a:lnTo>
                  <a:lnTo>
                    <a:pt x="217" y="281"/>
                  </a:lnTo>
                  <a:lnTo>
                    <a:pt x="219" y="281"/>
                  </a:lnTo>
                  <a:lnTo>
                    <a:pt x="222" y="281"/>
                  </a:lnTo>
                  <a:lnTo>
                    <a:pt x="224" y="281"/>
                  </a:lnTo>
                  <a:lnTo>
                    <a:pt x="229" y="281"/>
                  </a:lnTo>
                  <a:lnTo>
                    <a:pt x="231" y="281"/>
                  </a:lnTo>
                  <a:lnTo>
                    <a:pt x="233" y="281"/>
                  </a:lnTo>
                  <a:lnTo>
                    <a:pt x="238" y="281"/>
                  </a:lnTo>
                  <a:lnTo>
                    <a:pt x="240" y="281"/>
                  </a:lnTo>
                  <a:lnTo>
                    <a:pt x="243" y="281"/>
                  </a:lnTo>
                  <a:lnTo>
                    <a:pt x="243" y="281"/>
                  </a:lnTo>
                  <a:lnTo>
                    <a:pt x="250" y="281"/>
                  </a:lnTo>
                  <a:lnTo>
                    <a:pt x="252" y="281"/>
                  </a:lnTo>
                  <a:lnTo>
                    <a:pt x="259" y="281"/>
                  </a:lnTo>
                  <a:lnTo>
                    <a:pt x="271" y="281"/>
                  </a:lnTo>
                  <a:lnTo>
                    <a:pt x="285" y="281"/>
                  </a:lnTo>
                  <a:lnTo>
                    <a:pt x="295" y="281"/>
                  </a:lnTo>
                  <a:lnTo>
                    <a:pt x="300" y="281"/>
                  </a:lnTo>
                  <a:lnTo>
                    <a:pt x="300" y="281"/>
                  </a:lnTo>
                  <a:lnTo>
                    <a:pt x="302" y="281"/>
                  </a:lnTo>
                  <a:lnTo>
                    <a:pt x="304" y="281"/>
                  </a:lnTo>
                  <a:lnTo>
                    <a:pt x="307" y="281"/>
                  </a:lnTo>
                  <a:lnTo>
                    <a:pt x="311" y="281"/>
                  </a:lnTo>
                  <a:lnTo>
                    <a:pt x="318" y="279"/>
                  </a:lnTo>
                  <a:lnTo>
                    <a:pt x="323" y="279"/>
                  </a:lnTo>
                  <a:lnTo>
                    <a:pt x="328" y="279"/>
                  </a:lnTo>
                  <a:lnTo>
                    <a:pt x="335" y="279"/>
                  </a:lnTo>
                  <a:lnTo>
                    <a:pt x="344" y="279"/>
                  </a:lnTo>
                  <a:lnTo>
                    <a:pt x="351" y="279"/>
                  </a:lnTo>
                  <a:lnTo>
                    <a:pt x="356" y="279"/>
                  </a:lnTo>
                  <a:lnTo>
                    <a:pt x="359" y="279"/>
                  </a:lnTo>
                  <a:lnTo>
                    <a:pt x="366" y="279"/>
                  </a:lnTo>
                  <a:lnTo>
                    <a:pt x="370" y="279"/>
                  </a:lnTo>
                  <a:lnTo>
                    <a:pt x="375" y="279"/>
                  </a:lnTo>
                  <a:lnTo>
                    <a:pt x="382" y="279"/>
                  </a:lnTo>
                  <a:lnTo>
                    <a:pt x="387" y="279"/>
                  </a:lnTo>
                  <a:lnTo>
                    <a:pt x="394" y="279"/>
                  </a:lnTo>
                  <a:lnTo>
                    <a:pt x="396" y="279"/>
                  </a:lnTo>
                  <a:lnTo>
                    <a:pt x="399" y="279"/>
                  </a:lnTo>
                  <a:lnTo>
                    <a:pt x="401" y="279"/>
                  </a:lnTo>
                  <a:lnTo>
                    <a:pt x="406" y="279"/>
                  </a:lnTo>
                  <a:lnTo>
                    <a:pt x="413" y="279"/>
                  </a:lnTo>
                  <a:lnTo>
                    <a:pt x="415" y="279"/>
                  </a:lnTo>
                  <a:lnTo>
                    <a:pt x="422" y="279"/>
                  </a:lnTo>
                  <a:lnTo>
                    <a:pt x="427" y="279"/>
                  </a:lnTo>
                  <a:lnTo>
                    <a:pt x="429" y="279"/>
                  </a:lnTo>
                  <a:lnTo>
                    <a:pt x="434" y="279"/>
                  </a:lnTo>
                  <a:lnTo>
                    <a:pt x="439" y="279"/>
                  </a:lnTo>
                  <a:lnTo>
                    <a:pt x="441" y="279"/>
                  </a:lnTo>
                  <a:lnTo>
                    <a:pt x="441" y="281"/>
                  </a:lnTo>
                  <a:lnTo>
                    <a:pt x="441" y="283"/>
                  </a:lnTo>
                  <a:lnTo>
                    <a:pt x="441" y="286"/>
                  </a:lnTo>
                  <a:lnTo>
                    <a:pt x="441" y="288"/>
                  </a:lnTo>
                  <a:lnTo>
                    <a:pt x="441" y="293"/>
                  </a:lnTo>
                  <a:lnTo>
                    <a:pt x="441" y="297"/>
                  </a:lnTo>
                  <a:lnTo>
                    <a:pt x="441" y="300"/>
                  </a:lnTo>
                  <a:lnTo>
                    <a:pt x="441" y="302"/>
                  </a:lnTo>
                  <a:lnTo>
                    <a:pt x="441" y="302"/>
                  </a:lnTo>
                  <a:lnTo>
                    <a:pt x="441" y="309"/>
                  </a:lnTo>
                  <a:lnTo>
                    <a:pt x="441" y="314"/>
                  </a:lnTo>
                  <a:lnTo>
                    <a:pt x="441" y="319"/>
                  </a:lnTo>
                  <a:lnTo>
                    <a:pt x="441" y="323"/>
                  </a:lnTo>
                  <a:lnTo>
                    <a:pt x="441" y="328"/>
                  </a:lnTo>
                  <a:lnTo>
                    <a:pt x="441" y="331"/>
                  </a:lnTo>
                  <a:lnTo>
                    <a:pt x="441" y="333"/>
                  </a:lnTo>
                  <a:lnTo>
                    <a:pt x="441" y="335"/>
                  </a:lnTo>
                  <a:lnTo>
                    <a:pt x="441" y="338"/>
                  </a:lnTo>
                  <a:lnTo>
                    <a:pt x="441" y="342"/>
                  </a:lnTo>
                  <a:lnTo>
                    <a:pt x="441" y="347"/>
                  </a:lnTo>
                  <a:lnTo>
                    <a:pt x="441" y="354"/>
                  </a:lnTo>
                  <a:lnTo>
                    <a:pt x="439" y="357"/>
                  </a:lnTo>
                  <a:lnTo>
                    <a:pt x="439" y="361"/>
                  </a:lnTo>
                  <a:lnTo>
                    <a:pt x="439" y="366"/>
                  </a:lnTo>
                  <a:lnTo>
                    <a:pt x="439" y="368"/>
                  </a:lnTo>
                  <a:lnTo>
                    <a:pt x="439" y="371"/>
                  </a:lnTo>
                  <a:lnTo>
                    <a:pt x="437" y="375"/>
                  </a:lnTo>
                  <a:lnTo>
                    <a:pt x="437" y="383"/>
                  </a:lnTo>
                  <a:lnTo>
                    <a:pt x="437" y="387"/>
                  </a:lnTo>
                  <a:lnTo>
                    <a:pt x="434" y="392"/>
                  </a:lnTo>
                  <a:lnTo>
                    <a:pt x="434" y="394"/>
                  </a:lnTo>
                  <a:lnTo>
                    <a:pt x="434" y="397"/>
                  </a:lnTo>
                  <a:lnTo>
                    <a:pt x="434" y="399"/>
                  </a:lnTo>
                  <a:lnTo>
                    <a:pt x="432" y="404"/>
                  </a:lnTo>
                  <a:lnTo>
                    <a:pt x="432" y="411"/>
                  </a:lnTo>
                  <a:lnTo>
                    <a:pt x="429" y="416"/>
                  </a:lnTo>
                  <a:lnTo>
                    <a:pt x="427" y="420"/>
                  </a:lnTo>
                  <a:lnTo>
                    <a:pt x="427" y="425"/>
                  </a:lnTo>
                  <a:lnTo>
                    <a:pt x="425" y="430"/>
                  </a:lnTo>
                  <a:lnTo>
                    <a:pt x="425" y="432"/>
                  </a:lnTo>
                  <a:lnTo>
                    <a:pt x="425" y="437"/>
                  </a:lnTo>
                  <a:lnTo>
                    <a:pt x="422" y="444"/>
                  </a:lnTo>
                  <a:lnTo>
                    <a:pt x="420" y="451"/>
                  </a:lnTo>
                  <a:lnTo>
                    <a:pt x="420" y="456"/>
                  </a:lnTo>
                  <a:lnTo>
                    <a:pt x="418" y="460"/>
                  </a:lnTo>
                  <a:lnTo>
                    <a:pt x="415" y="465"/>
                  </a:lnTo>
                  <a:lnTo>
                    <a:pt x="415" y="470"/>
                  </a:lnTo>
                  <a:lnTo>
                    <a:pt x="415" y="472"/>
                  </a:lnTo>
                  <a:lnTo>
                    <a:pt x="413" y="479"/>
                  </a:lnTo>
                  <a:lnTo>
                    <a:pt x="413" y="484"/>
                  </a:lnTo>
                  <a:lnTo>
                    <a:pt x="413" y="486"/>
                  </a:lnTo>
                  <a:lnTo>
                    <a:pt x="413" y="491"/>
                  </a:lnTo>
                  <a:lnTo>
                    <a:pt x="411" y="498"/>
                  </a:lnTo>
                  <a:lnTo>
                    <a:pt x="408" y="505"/>
                  </a:lnTo>
                  <a:lnTo>
                    <a:pt x="408" y="510"/>
                  </a:lnTo>
                  <a:lnTo>
                    <a:pt x="406" y="515"/>
                  </a:lnTo>
                  <a:lnTo>
                    <a:pt x="403" y="522"/>
                  </a:lnTo>
                  <a:lnTo>
                    <a:pt x="403" y="524"/>
                  </a:lnTo>
                  <a:lnTo>
                    <a:pt x="401" y="529"/>
                  </a:lnTo>
                  <a:lnTo>
                    <a:pt x="401" y="529"/>
                  </a:lnTo>
                  <a:lnTo>
                    <a:pt x="401" y="531"/>
                  </a:lnTo>
                  <a:lnTo>
                    <a:pt x="399" y="536"/>
                  </a:lnTo>
                  <a:lnTo>
                    <a:pt x="399" y="538"/>
                  </a:lnTo>
                  <a:lnTo>
                    <a:pt x="396" y="543"/>
                  </a:lnTo>
                  <a:lnTo>
                    <a:pt x="396" y="550"/>
                  </a:lnTo>
                  <a:lnTo>
                    <a:pt x="394" y="555"/>
                  </a:lnTo>
                  <a:lnTo>
                    <a:pt x="401" y="553"/>
                  </a:lnTo>
                  <a:lnTo>
                    <a:pt x="403" y="553"/>
                  </a:lnTo>
                  <a:lnTo>
                    <a:pt x="411" y="553"/>
                  </a:lnTo>
                  <a:lnTo>
                    <a:pt x="413" y="553"/>
                  </a:lnTo>
                  <a:lnTo>
                    <a:pt x="415" y="553"/>
                  </a:lnTo>
                  <a:lnTo>
                    <a:pt x="418" y="553"/>
                  </a:lnTo>
                  <a:lnTo>
                    <a:pt x="420" y="553"/>
                  </a:lnTo>
                  <a:lnTo>
                    <a:pt x="422" y="553"/>
                  </a:lnTo>
                  <a:lnTo>
                    <a:pt x="427" y="550"/>
                  </a:lnTo>
                  <a:lnTo>
                    <a:pt x="432" y="550"/>
                  </a:lnTo>
                  <a:lnTo>
                    <a:pt x="437" y="550"/>
                  </a:lnTo>
                  <a:lnTo>
                    <a:pt x="441" y="550"/>
                  </a:lnTo>
                  <a:lnTo>
                    <a:pt x="444" y="550"/>
                  </a:lnTo>
                  <a:lnTo>
                    <a:pt x="448" y="550"/>
                  </a:lnTo>
                  <a:lnTo>
                    <a:pt x="453" y="548"/>
                  </a:lnTo>
                  <a:lnTo>
                    <a:pt x="458" y="548"/>
                  </a:lnTo>
                  <a:lnTo>
                    <a:pt x="465" y="548"/>
                  </a:lnTo>
                  <a:lnTo>
                    <a:pt x="470" y="548"/>
                  </a:lnTo>
                  <a:lnTo>
                    <a:pt x="470" y="548"/>
                  </a:lnTo>
                  <a:lnTo>
                    <a:pt x="477" y="548"/>
                  </a:lnTo>
                  <a:lnTo>
                    <a:pt x="484" y="548"/>
                  </a:lnTo>
                  <a:lnTo>
                    <a:pt x="488" y="548"/>
                  </a:lnTo>
                  <a:lnTo>
                    <a:pt x="493" y="548"/>
                  </a:lnTo>
                  <a:lnTo>
                    <a:pt x="498" y="548"/>
                  </a:lnTo>
                  <a:lnTo>
                    <a:pt x="505" y="548"/>
                  </a:lnTo>
                  <a:lnTo>
                    <a:pt x="507" y="548"/>
                  </a:lnTo>
                  <a:lnTo>
                    <a:pt x="512" y="548"/>
                  </a:lnTo>
                  <a:lnTo>
                    <a:pt x="517" y="548"/>
                  </a:lnTo>
                  <a:lnTo>
                    <a:pt x="519" y="548"/>
                  </a:lnTo>
                  <a:lnTo>
                    <a:pt x="524" y="548"/>
                  </a:lnTo>
                  <a:lnTo>
                    <a:pt x="529" y="548"/>
                  </a:lnTo>
                  <a:lnTo>
                    <a:pt x="531" y="548"/>
                  </a:lnTo>
                  <a:lnTo>
                    <a:pt x="533" y="548"/>
                  </a:lnTo>
                  <a:lnTo>
                    <a:pt x="540" y="548"/>
                  </a:lnTo>
                  <a:lnTo>
                    <a:pt x="543" y="548"/>
                  </a:lnTo>
                  <a:lnTo>
                    <a:pt x="555" y="546"/>
                  </a:lnTo>
                  <a:lnTo>
                    <a:pt x="564" y="546"/>
                  </a:lnTo>
                  <a:lnTo>
                    <a:pt x="576" y="546"/>
                  </a:lnTo>
                  <a:lnTo>
                    <a:pt x="578" y="546"/>
                  </a:lnTo>
                  <a:lnTo>
                    <a:pt x="583" y="546"/>
                  </a:lnTo>
                  <a:lnTo>
                    <a:pt x="585" y="546"/>
                  </a:lnTo>
                  <a:lnTo>
                    <a:pt x="592" y="546"/>
                  </a:lnTo>
                  <a:lnTo>
                    <a:pt x="614" y="546"/>
                  </a:lnTo>
                  <a:lnTo>
                    <a:pt x="621" y="546"/>
                  </a:lnTo>
                  <a:lnTo>
                    <a:pt x="623" y="546"/>
                  </a:lnTo>
                  <a:lnTo>
                    <a:pt x="630" y="546"/>
                  </a:lnTo>
                  <a:lnTo>
                    <a:pt x="640" y="546"/>
                  </a:lnTo>
                  <a:lnTo>
                    <a:pt x="651" y="546"/>
                  </a:lnTo>
                  <a:lnTo>
                    <a:pt x="661" y="546"/>
                  </a:lnTo>
                  <a:lnTo>
                    <a:pt x="666" y="546"/>
                  </a:lnTo>
                  <a:lnTo>
                    <a:pt x="668" y="546"/>
                  </a:lnTo>
                  <a:lnTo>
                    <a:pt x="670" y="546"/>
                  </a:lnTo>
                  <a:lnTo>
                    <a:pt x="680" y="546"/>
                  </a:lnTo>
                  <a:lnTo>
                    <a:pt x="689" y="546"/>
                  </a:lnTo>
                  <a:lnTo>
                    <a:pt x="696" y="546"/>
                  </a:lnTo>
                  <a:lnTo>
                    <a:pt x="699" y="546"/>
                  </a:lnTo>
                  <a:lnTo>
                    <a:pt x="708" y="546"/>
                  </a:lnTo>
                  <a:lnTo>
                    <a:pt x="718" y="546"/>
                  </a:lnTo>
                  <a:lnTo>
                    <a:pt x="729" y="546"/>
                  </a:lnTo>
                  <a:lnTo>
                    <a:pt x="734" y="546"/>
                  </a:lnTo>
                  <a:lnTo>
                    <a:pt x="739" y="546"/>
                  </a:lnTo>
                  <a:lnTo>
                    <a:pt x="748" y="546"/>
                  </a:lnTo>
                  <a:lnTo>
                    <a:pt x="755" y="546"/>
                  </a:lnTo>
                  <a:lnTo>
                    <a:pt x="760" y="546"/>
                  </a:lnTo>
                  <a:lnTo>
                    <a:pt x="762" y="546"/>
                  </a:lnTo>
                  <a:lnTo>
                    <a:pt x="765" y="546"/>
                  </a:lnTo>
                  <a:lnTo>
                    <a:pt x="767" y="546"/>
                  </a:lnTo>
                  <a:lnTo>
                    <a:pt x="770" y="546"/>
                  </a:lnTo>
                  <a:lnTo>
                    <a:pt x="774" y="546"/>
                  </a:lnTo>
                  <a:lnTo>
                    <a:pt x="777" y="546"/>
                  </a:lnTo>
                  <a:lnTo>
                    <a:pt x="781" y="546"/>
                  </a:lnTo>
                  <a:lnTo>
                    <a:pt x="784" y="546"/>
                  </a:lnTo>
                  <a:lnTo>
                    <a:pt x="788" y="546"/>
                  </a:lnTo>
                  <a:lnTo>
                    <a:pt x="793" y="546"/>
                  </a:lnTo>
                  <a:lnTo>
                    <a:pt x="796" y="546"/>
                  </a:lnTo>
                  <a:lnTo>
                    <a:pt x="800" y="546"/>
                  </a:lnTo>
                  <a:lnTo>
                    <a:pt x="803" y="546"/>
                  </a:lnTo>
                  <a:lnTo>
                    <a:pt x="807" y="546"/>
                  </a:lnTo>
                  <a:lnTo>
                    <a:pt x="810" y="546"/>
                  </a:lnTo>
                  <a:lnTo>
                    <a:pt x="810" y="546"/>
                  </a:lnTo>
                  <a:lnTo>
                    <a:pt x="812" y="546"/>
                  </a:lnTo>
                  <a:lnTo>
                    <a:pt x="814" y="546"/>
                  </a:lnTo>
                  <a:lnTo>
                    <a:pt x="817" y="546"/>
                  </a:lnTo>
                  <a:lnTo>
                    <a:pt x="822" y="546"/>
                  </a:lnTo>
                  <a:lnTo>
                    <a:pt x="824" y="546"/>
                  </a:lnTo>
                  <a:lnTo>
                    <a:pt x="831" y="546"/>
                  </a:lnTo>
                  <a:lnTo>
                    <a:pt x="838" y="546"/>
                  </a:lnTo>
                  <a:lnTo>
                    <a:pt x="845" y="546"/>
                  </a:lnTo>
                  <a:lnTo>
                    <a:pt x="848" y="546"/>
                  </a:lnTo>
                  <a:lnTo>
                    <a:pt x="852" y="546"/>
                  </a:lnTo>
                  <a:lnTo>
                    <a:pt x="859" y="546"/>
                  </a:lnTo>
                  <a:lnTo>
                    <a:pt x="864" y="546"/>
                  </a:lnTo>
                  <a:lnTo>
                    <a:pt x="869" y="546"/>
                  </a:lnTo>
                  <a:lnTo>
                    <a:pt x="874" y="546"/>
                  </a:lnTo>
                  <a:lnTo>
                    <a:pt x="876" y="546"/>
                  </a:lnTo>
                  <a:lnTo>
                    <a:pt x="881" y="546"/>
                  </a:lnTo>
                  <a:lnTo>
                    <a:pt x="888" y="546"/>
                  </a:lnTo>
                  <a:lnTo>
                    <a:pt x="895" y="546"/>
                  </a:lnTo>
                  <a:lnTo>
                    <a:pt x="902" y="546"/>
                  </a:lnTo>
                  <a:lnTo>
                    <a:pt x="909" y="546"/>
                  </a:lnTo>
                  <a:lnTo>
                    <a:pt x="911" y="543"/>
                  </a:lnTo>
                  <a:lnTo>
                    <a:pt x="914" y="543"/>
                  </a:lnTo>
                  <a:lnTo>
                    <a:pt x="916" y="543"/>
                  </a:lnTo>
                  <a:lnTo>
                    <a:pt x="921" y="543"/>
                  </a:lnTo>
                  <a:lnTo>
                    <a:pt x="923" y="543"/>
                  </a:lnTo>
                  <a:lnTo>
                    <a:pt x="928" y="543"/>
                  </a:lnTo>
                  <a:lnTo>
                    <a:pt x="933" y="543"/>
                  </a:lnTo>
                  <a:lnTo>
                    <a:pt x="935" y="543"/>
                  </a:lnTo>
                  <a:lnTo>
                    <a:pt x="940" y="541"/>
                  </a:lnTo>
                  <a:lnTo>
                    <a:pt x="942" y="541"/>
                  </a:lnTo>
                  <a:lnTo>
                    <a:pt x="947" y="541"/>
                  </a:lnTo>
                  <a:lnTo>
                    <a:pt x="949" y="541"/>
                  </a:lnTo>
                  <a:lnTo>
                    <a:pt x="954" y="541"/>
                  </a:lnTo>
                  <a:lnTo>
                    <a:pt x="956" y="541"/>
                  </a:lnTo>
                  <a:lnTo>
                    <a:pt x="959" y="541"/>
                  </a:lnTo>
                  <a:lnTo>
                    <a:pt x="961" y="541"/>
                  </a:lnTo>
                  <a:lnTo>
                    <a:pt x="966" y="541"/>
                  </a:lnTo>
                  <a:lnTo>
                    <a:pt x="970" y="541"/>
                  </a:lnTo>
                  <a:lnTo>
                    <a:pt x="973" y="541"/>
                  </a:lnTo>
                  <a:lnTo>
                    <a:pt x="980" y="541"/>
                  </a:lnTo>
                  <a:lnTo>
                    <a:pt x="994" y="543"/>
                  </a:lnTo>
                  <a:lnTo>
                    <a:pt x="1003" y="543"/>
                  </a:lnTo>
                  <a:lnTo>
                    <a:pt x="1006" y="543"/>
                  </a:lnTo>
                  <a:lnTo>
                    <a:pt x="1008" y="543"/>
                  </a:lnTo>
                  <a:lnTo>
                    <a:pt x="1022" y="543"/>
                  </a:lnTo>
                  <a:lnTo>
                    <a:pt x="1027" y="543"/>
                  </a:lnTo>
                  <a:lnTo>
                    <a:pt x="1034" y="543"/>
                  </a:lnTo>
                  <a:lnTo>
                    <a:pt x="1041" y="543"/>
                  </a:lnTo>
                  <a:lnTo>
                    <a:pt x="1051" y="543"/>
                  </a:lnTo>
                  <a:lnTo>
                    <a:pt x="1062" y="543"/>
                  </a:lnTo>
                  <a:lnTo>
                    <a:pt x="1065" y="543"/>
                  </a:lnTo>
                  <a:lnTo>
                    <a:pt x="1067" y="543"/>
                  </a:lnTo>
                  <a:lnTo>
                    <a:pt x="1072" y="543"/>
                  </a:lnTo>
                  <a:lnTo>
                    <a:pt x="1079" y="543"/>
                  </a:lnTo>
                  <a:lnTo>
                    <a:pt x="1081" y="543"/>
                  </a:lnTo>
                  <a:lnTo>
                    <a:pt x="1086" y="543"/>
                  </a:lnTo>
                  <a:lnTo>
                    <a:pt x="1093" y="541"/>
                  </a:lnTo>
                  <a:lnTo>
                    <a:pt x="1096" y="541"/>
                  </a:lnTo>
                  <a:lnTo>
                    <a:pt x="1100" y="541"/>
                  </a:lnTo>
                  <a:lnTo>
                    <a:pt x="1105" y="541"/>
                  </a:lnTo>
                  <a:lnTo>
                    <a:pt x="1107" y="541"/>
                  </a:lnTo>
                  <a:lnTo>
                    <a:pt x="1110" y="541"/>
                  </a:lnTo>
                  <a:lnTo>
                    <a:pt x="1112" y="538"/>
                  </a:lnTo>
                  <a:lnTo>
                    <a:pt x="1117" y="538"/>
                  </a:lnTo>
                  <a:lnTo>
                    <a:pt x="1122" y="538"/>
                  </a:lnTo>
                  <a:lnTo>
                    <a:pt x="1126" y="538"/>
                  </a:lnTo>
                  <a:lnTo>
                    <a:pt x="1131" y="538"/>
                  </a:lnTo>
                  <a:lnTo>
                    <a:pt x="1131" y="536"/>
                  </a:lnTo>
                  <a:lnTo>
                    <a:pt x="1131" y="534"/>
                  </a:lnTo>
                  <a:lnTo>
                    <a:pt x="1133" y="531"/>
                  </a:lnTo>
                  <a:lnTo>
                    <a:pt x="1133" y="529"/>
                  </a:lnTo>
                  <a:lnTo>
                    <a:pt x="1133" y="529"/>
                  </a:lnTo>
                  <a:lnTo>
                    <a:pt x="1133" y="527"/>
                  </a:lnTo>
                  <a:lnTo>
                    <a:pt x="1136" y="527"/>
                  </a:lnTo>
                  <a:lnTo>
                    <a:pt x="1136" y="524"/>
                  </a:lnTo>
                  <a:lnTo>
                    <a:pt x="1136" y="522"/>
                  </a:lnTo>
                  <a:lnTo>
                    <a:pt x="1138" y="522"/>
                  </a:lnTo>
                  <a:lnTo>
                    <a:pt x="1138" y="520"/>
                  </a:lnTo>
                  <a:lnTo>
                    <a:pt x="1140" y="517"/>
                  </a:lnTo>
                  <a:lnTo>
                    <a:pt x="1140" y="515"/>
                  </a:lnTo>
                  <a:lnTo>
                    <a:pt x="1143" y="515"/>
                  </a:lnTo>
                  <a:lnTo>
                    <a:pt x="1143" y="512"/>
                  </a:lnTo>
                  <a:lnTo>
                    <a:pt x="1145" y="512"/>
                  </a:lnTo>
                  <a:lnTo>
                    <a:pt x="1148" y="508"/>
                  </a:lnTo>
                  <a:lnTo>
                    <a:pt x="1150" y="501"/>
                  </a:lnTo>
                  <a:lnTo>
                    <a:pt x="1155" y="494"/>
                  </a:lnTo>
                  <a:lnTo>
                    <a:pt x="1157" y="491"/>
                  </a:lnTo>
                  <a:lnTo>
                    <a:pt x="1157" y="489"/>
                  </a:lnTo>
                  <a:lnTo>
                    <a:pt x="1159" y="489"/>
                  </a:lnTo>
                  <a:lnTo>
                    <a:pt x="1159" y="486"/>
                  </a:lnTo>
                  <a:lnTo>
                    <a:pt x="1159" y="484"/>
                  </a:lnTo>
                  <a:lnTo>
                    <a:pt x="1162" y="482"/>
                  </a:lnTo>
                  <a:lnTo>
                    <a:pt x="1162" y="479"/>
                  </a:lnTo>
                  <a:lnTo>
                    <a:pt x="1162" y="477"/>
                  </a:lnTo>
                  <a:lnTo>
                    <a:pt x="1162" y="475"/>
                  </a:lnTo>
                  <a:lnTo>
                    <a:pt x="1162" y="465"/>
                  </a:lnTo>
                  <a:lnTo>
                    <a:pt x="1162" y="456"/>
                  </a:lnTo>
                  <a:lnTo>
                    <a:pt x="1162" y="453"/>
                  </a:lnTo>
                  <a:lnTo>
                    <a:pt x="1162" y="442"/>
                  </a:lnTo>
                  <a:lnTo>
                    <a:pt x="1162" y="430"/>
                  </a:lnTo>
                  <a:lnTo>
                    <a:pt x="1162" y="408"/>
                  </a:lnTo>
                  <a:lnTo>
                    <a:pt x="1162" y="380"/>
                  </a:lnTo>
                  <a:lnTo>
                    <a:pt x="1162" y="371"/>
                  </a:lnTo>
                  <a:lnTo>
                    <a:pt x="1162" y="340"/>
                  </a:lnTo>
                  <a:lnTo>
                    <a:pt x="1162" y="302"/>
                  </a:lnTo>
                  <a:lnTo>
                    <a:pt x="1162" y="267"/>
                  </a:lnTo>
                  <a:lnTo>
                    <a:pt x="1162" y="260"/>
                  </a:lnTo>
                  <a:lnTo>
                    <a:pt x="1162" y="245"/>
                  </a:lnTo>
                  <a:lnTo>
                    <a:pt x="1162" y="241"/>
                  </a:lnTo>
                  <a:lnTo>
                    <a:pt x="1162" y="234"/>
                  </a:lnTo>
                  <a:lnTo>
                    <a:pt x="1162" y="224"/>
                  </a:lnTo>
                  <a:lnTo>
                    <a:pt x="1162" y="217"/>
                  </a:lnTo>
                  <a:lnTo>
                    <a:pt x="1162" y="210"/>
                  </a:lnTo>
                  <a:lnTo>
                    <a:pt x="1162" y="205"/>
                  </a:lnTo>
                  <a:lnTo>
                    <a:pt x="1162" y="201"/>
                  </a:lnTo>
                  <a:lnTo>
                    <a:pt x="1162" y="196"/>
                  </a:lnTo>
                  <a:lnTo>
                    <a:pt x="1162" y="191"/>
                  </a:lnTo>
                  <a:lnTo>
                    <a:pt x="1162" y="186"/>
                  </a:lnTo>
                  <a:lnTo>
                    <a:pt x="1162" y="184"/>
                  </a:lnTo>
                  <a:lnTo>
                    <a:pt x="1192" y="182"/>
                  </a:lnTo>
                  <a:lnTo>
                    <a:pt x="1207" y="182"/>
                  </a:lnTo>
                  <a:lnTo>
                    <a:pt x="1216" y="184"/>
                  </a:lnTo>
                  <a:lnTo>
                    <a:pt x="1228" y="182"/>
                  </a:lnTo>
                  <a:lnTo>
                    <a:pt x="1235" y="182"/>
                  </a:lnTo>
                  <a:lnTo>
                    <a:pt x="1237" y="182"/>
                  </a:lnTo>
                  <a:lnTo>
                    <a:pt x="1240" y="182"/>
                  </a:lnTo>
                  <a:lnTo>
                    <a:pt x="1247" y="182"/>
                  </a:lnTo>
                  <a:lnTo>
                    <a:pt x="1251" y="182"/>
                  </a:lnTo>
                  <a:lnTo>
                    <a:pt x="1259" y="182"/>
                  </a:lnTo>
                  <a:lnTo>
                    <a:pt x="1261" y="182"/>
                  </a:lnTo>
                  <a:lnTo>
                    <a:pt x="1263" y="182"/>
                  </a:lnTo>
                  <a:lnTo>
                    <a:pt x="1268" y="182"/>
                  </a:lnTo>
                  <a:lnTo>
                    <a:pt x="1277" y="182"/>
                  </a:lnTo>
                  <a:lnTo>
                    <a:pt x="1296" y="182"/>
                  </a:lnTo>
                  <a:lnTo>
                    <a:pt x="1299" y="182"/>
                  </a:lnTo>
                  <a:lnTo>
                    <a:pt x="1306" y="182"/>
                  </a:lnTo>
                  <a:lnTo>
                    <a:pt x="1308" y="182"/>
                  </a:lnTo>
                  <a:lnTo>
                    <a:pt x="1315" y="182"/>
                  </a:lnTo>
                  <a:lnTo>
                    <a:pt x="1322" y="182"/>
                  </a:lnTo>
                  <a:lnTo>
                    <a:pt x="1325" y="182"/>
                  </a:lnTo>
                  <a:lnTo>
                    <a:pt x="1327" y="182"/>
                  </a:lnTo>
                  <a:lnTo>
                    <a:pt x="1336" y="182"/>
                  </a:lnTo>
                  <a:lnTo>
                    <a:pt x="1341" y="182"/>
                  </a:lnTo>
                  <a:lnTo>
                    <a:pt x="1344" y="182"/>
                  </a:lnTo>
                  <a:lnTo>
                    <a:pt x="1351" y="182"/>
                  </a:lnTo>
                  <a:lnTo>
                    <a:pt x="1358" y="182"/>
                  </a:lnTo>
                  <a:lnTo>
                    <a:pt x="1360" y="182"/>
                  </a:lnTo>
                  <a:lnTo>
                    <a:pt x="1365" y="182"/>
                  </a:lnTo>
                  <a:lnTo>
                    <a:pt x="1370" y="182"/>
                  </a:lnTo>
                  <a:lnTo>
                    <a:pt x="1372" y="182"/>
                  </a:lnTo>
                  <a:lnTo>
                    <a:pt x="1377" y="182"/>
                  </a:lnTo>
                  <a:lnTo>
                    <a:pt x="1377" y="182"/>
                  </a:lnTo>
                  <a:lnTo>
                    <a:pt x="1379" y="182"/>
                  </a:lnTo>
                  <a:lnTo>
                    <a:pt x="1384" y="182"/>
                  </a:lnTo>
                  <a:lnTo>
                    <a:pt x="1386" y="182"/>
                  </a:lnTo>
                  <a:lnTo>
                    <a:pt x="1391" y="182"/>
                  </a:lnTo>
                  <a:lnTo>
                    <a:pt x="1396" y="182"/>
                  </a:lnTo>
                  <a:lnTo>
                    <a:pt x="1398" y="182"/>
                  </a:lnTo>
                  <a:lnTo>
                    <a:pt x="1407" y="182"/>
                  </a:lnTo>
                  <a:lnTo>
                    <a:pt x="1424" y="182"/>
                  </a:lnTo>
                  <a:lnTo>
                    <a:pt x="1436" y="182"/>
                  </a:lnTo>
                  <a:lnTo>
                    <a:pt x="1438" y="182"/>
                  </a:lnTo>
                  <a:lnTo>
                    <a:pt x="1455" y="182"/>
                  </a:lnTo>
                  <a:lnTo>
                    <a:pt x="1464" y="182"/>
                  </a:lnTo>
                  <a:lnTo>
                    <a:pt x="1471" y="182"/>
                  </a:lnTo>
                  <a:lnTo>
                    <a:pt x="1473" y="182"/>
                  </a:lnTo>
                  <a:lnTo>
                    <a:pt x="1478" y="182"/>
                  </a:lnTo>
                  <a:lnTo>
                    <a:pt x="1485" y="182"/>
                  </a:lnTo>
                  <a:lnTo>
                    <a:pt x="1490" y="182"/>
                  </a:lnTo>
                  <a:lnTo>
                    <a:pt x="1490" y="182"/>
                  </a:lnTo>
                  <a:lnTo>
                    <a:pt x="1495" y="182"/>
                  </a:lnTo>
                  <a:lnTo>
                    <a:pt x="1502" y="182"/>
                  </a:lnTo>
                  <a:lnTo>
                    <a:pt x="1504" y="182"/>
                  </a:lnTo>
                  <a:lnTo>
                    <a:pt x="1523" y="182"/>
                  </a:lnTo>
                  <a:lnTo>
                    <a:pt x="1547" y="182"/>
                  </a:lnTo>
                  <a:lnTo>
                    <a:pt x="1568" y="182"/>
                  </a:lnTo>
                  <a:lnTo>
                    <a:pt x="1573" y="182"/>
                  </a:lnTo>
                  <a:lnTo>
                    <a:pt x="1580" y="182"/>
                  </a:lnTo>
                  <a:lnTo>
                    <a:pt x="1585" y="182"/>
                  </a:lnTo>
                  <a:lnTo>
                    <a:pt x="1596" y="182"/>
                  </a:lnTo>
                  <a:lnTo>
                    <a:pt x="1599" y="182"/>
                  </a:lnTo>
                  <a:lnTo>
                    <a:pt x="1601" y="182"/>
                  </a:lnTo>
                  <a:lnTo>
                    <a:pt x="1601" y="184"/>
                  </a:lnTo>
                  <a:lnTo>
                    <a:pt x="1603" y="184"/>
                  </a:lnTo>
                  <a:lnTo>
                    <a:pt x="1603" y="184"/>
                  </a:lnTo>
                  <a:lnTo>
                    <a:pt x="1606" y="184"/>
                  </a:lnTo>
                  <a:lnTo>
                    <a:pt x="1608" y="186"/>
                  </a:lnTo>
                  <a:lnTo>
                    <a:pt x="1610" y="186"/>
                  </a:lnTo>
                  <a:lnTo>
                    <a:pt x="1613" y="186"/>
                  </a:lnTo>
                  <a:lnTo>
                    <a:pt x="1613" y="189"/>
                  </a:lnTo>
                  <a:lnTo>
                    <a:pt x="1615" y="189"/>
                  </a:lnTo>
                  <a:lnTo>
                    <a:pt x="1615" y="191"/>
                  </a:lnTo>
                  <a:lnTo>
                    <a:pt x="1618" y="191"/>
                  </a:lnTo>
                  <a:lnTo>
                    <a:pt x="1620" y="191"/>
                  </a:lnTo>
                  <a:lnTo>
                    <a:pt x="1620" y="191"/>
                  </a:lnTo>
                  <a:lnTo>
                    <a:pt x="1622" y="191"/>
                  </a:lnTo>
                  <a:lnTo>
                    <a:pt x="1622" y="194"/>
                  </a:lnTo>
                  <a:lnTo>
                    <a:pt x="1625" y="196"/>
                  </a:lnTo>
                  <a:lnTo>
                    <a:pt x="1629" y="198"/>
                  </a:lnTo>
                  <a:lnTo>
                    <a:pt x="1632" y="203"/>
                  </a:lnTo>
                  <a:lnTo>
                    <a:pt x="1634" y="203"/>
                  </a:lnTo>
                  <a:lnTo>
                    <a:pt x="1634" y="205"/>
                  </a:lnTo>
                  <a:lnTo>
                    <a:pt x="1641" y="212"/>
                  </a:lnTo>
                  <a:lnTo>
                    <a:pt x="1648" y="217"/>
                  </a:lnTo>
                  <a:lnTo>
                    <a:pt x="1651" y="220"/>
                  </a:lnTo>
                  <a:lnTo>
                    <a:pt x="1658" y="227"/>
                  </a:lnTo>
                  <a:lnTo>
                    <a:pt x="1667" y="238"/>
                  </a:lnTo>
                  <a:lnTo>
                    <a:pt x="1677" y="245"/>
                  </a:lnTo>
                  <a:lnTo>
                    <a:pt x="1679" y="248"/>
                  </a:lnTo>
                  <a:lnTo>
                    <a:pt x="1688" y="255"/>
                  </a:lnTo>
                  <a:lnTo>
                    <a:pt x="1696" y="264"/>
                  </a:lnTo>
                  <a:lnTo>
                    <a:pt x="1707" y="276"/>
                  </a:lnTo>
                  <a:lnTo>
                    <a:pt x="1710" y="279"/>
                  </a:lnTo>
                  <a:lnTo>
                    <a:pt x="1712" y="283"/>
                  </a:lnTo>
                  <a:lnTo>
                    <a:pt x="1717" y="290"/>
                  </a:lnTo>
                  <a:lnTo>
                    <a:pt x="1719" y="297"/>
                  </a:lnTo>
                  <a:lnTo>
                    <a:pt x="1724" y="302"/>
                  </a:lnTo>
                  <a:lnTo>
                    <a:pt x="1726" y="305"/>
                  </a:lnTo>
                  <a:lnTo>
                    <a:pt x="1729" y="309"/>
                  </a:lnTo>
                  <a:lnTo>
                    <a:pt x="1731" y="314"/>
                  </a:lnTo>
                  <a:lnTo>
                    <a:pt x="1733" y="319"/>
                  </a:lnTo>
                  <a:lnTo>
                    <a:pt x="1736" y="321"/>
                  </a:lnTo>
                  <a:lnTo>
                    <a:pt x="1743" y="333"/>
                  </a:lnTo>
                  <a:lnTo>
                    <a:pt x="1755" y="349"/>
                  </a:lnTo>
                  <a:lnTo>
                    <a:pt x="1769" y="349"/>
                  </a:lnTo>
                  <a:lnTo>
                    <a:pt x="1773" y="349"/>
                  </a:lnTo>
                  <a:lnTo>
                    <a:pt x="1781" y="349"/>
                  </a:lnTo>
                  <a:lnTo>
                    <a:pt x="1785" y="349"/>
                  </a:lnTo>
                  <a:lnTo>
                    <a:pt x="1792" y="349"/>
                  </a:lnTo>
                  <a:lnTo>
                    <a:pt x="1792" y="316"/>
                  </a:lnTo>
                  <a:lnTo>
                    <a:pt x="1792" y="271"/>
                  </a:lnTo>
                  <a:lnTo>
                    <a:pt x="1792" y="227"/>
                  </a:lnTo>
                  <a:lnTo>
                    <a:pt x="1792" y="182"/>
                  </a:lnTo>
                  <a:lnTo>
                    <a:pt x="1837" y="182"/>
                  </a:lnTo>
                  <a:lnTo>
                    <a:pt x="1882" y="182"/>
                  </a:lnTo>
                  <a:lnTo>
                    <a:pt x="1927" y="182"/>
                  </a:lnTo>
                  <a:lnTo>
                    <a:pt x="1927" y="90"/>
                  </a:lnTo>
                  <a:lnTo>
                    <a:pt x="1948" y="90"/>
                  </a:lnTo>
                  <a:lnTo>
                    <a:pt x="1951" y="90"/>
                  </a:lnTo>
                  <a:lnTo>
                    <a:pt x="1951" y="49"/>
                  </a:lnTo>
                  <a:lnTo>
                    <a:pt x="1927" y="49"/>
                  </a:lnTo>
                  <a:lnTo>
                    <a:pt x="1927" y="45"/>
                  </a:lnTo>
                  <a:lnTo>
                    <a:pt x="1927" y="0"/>
                  </a:lnTo>
                  <a:lnTo>
                    <a:pt x="1960" y="0"/>
                  </a:lnTo>
                  <a:lnTo>
                    <a:pt x="1972" y="0"/>
                  </a:lnTo>
                  <a:lnTo>
                    <a:pt x="1986" y="0"/>
                  </a:lnTo>
                  <a:lnTo>
                    <a:pt x="1991" y="0"/>
                  </a:lnTo>
                  <a:lnTo>
                    <a:pt x="2000" y="0"/>
                  </a:lnTo>
                  <a:lnTo>
                    <a:pt x="2017" y="0"/>
                  </a:lnTo>
                  <a:lnTo>
                    <a:pt x="2019" y="0"/>
                  </a:lnTo>
                  <a:lnTo>
                    <a:pt x="2031" y="0"/>
                  </a:lnTo>
                  <a:lnTo>
                    <a:pt x="2062" y="0"/>
                  </a:lnTo>
                  <a:lnTo>
                    <a:pt x="2083" y="0"/>
                  </a:lnTo>
                  <a:lnTo>
                    <a:pt x="2090" y="0"/>
                  </a:lnTo>
                  <a:lnTo>
                    <a:pt x="2092" y="0"/>
                  </a:lnTo>
                  <a:lnTo>
                    <a:pt x="2097" y="0"/>
                  </a:lnTo>
                  <a:lnTo>
                    <a:pt x="2109" y="0"/>
                  </a:lnTo>
                  <a:lnTo>
                    <a:pt x="2114" y="0"/>
                  </a:lnTo>
                  <a:lnTo>
                    <a:pt x="2114" y="7"/>
                  </a:lnTo>
                  <a:lnTo>
                    <a:pt x="2114" y="9"/>
                  </a:lnTo>
                  <a:lnTo>
                    <a:pt x="2114" y="14"/>
                  </a:lnTo>
                  <a:lnTo>
                    <a:pt x="2114" y="19"/>
                  </a:lnTo>
                  <a:lnTo>
                    <a:pt x="2114" y="21"/>
                  </a:lnTo>
                  <a:lnTo>
                    <a:pt x="2114" y="21"/>
                  </a:lnTo>
                  <a:lnTo>
                    <a:pt x="2114" y="23"/>
                  </a:lnTo>
                  <a:lnTo>
                    <a:pt x="2114" y="26"/>
                  </a:lnTo>
                  <a:lnTo>
                    <a:pt x="2114" y="31"/>
                  </a:lnTo>
                  <a:lnTo>
                    <a:pt x="2114" y="33"/>
                  </a:lnTo>
                  <a:lnTo>
                    <a:pt x="2114" y="40"/>
                  </a:lnTo>
                  <a:lnTo>
                    <a:pt x="2111" y="45"/>
                  </a:lnTo>
                  <a:lnTo>
                    <a:pt x="2111" y="47"/>
                  </a:lnTo>
                  <a:lnTo>
                    <a:pt x="2109" y="47"/>
                  </a:lnTo>
                  <a:lnTo>
                    <a:pt x="2109" y="68"/>
                  </a:lnTo>
                  <a:lnTo>
                    <a:pt x="2133" y="73"/>
                  </a:lnTo>
                  <a:lnTo>
                    <a:pt x="2142" y="73"/>
                  </a:lnTo>
                  <a:lnTo>
                    <a:pt x="2144" y="73"/>
                  </a:lnTo>
                  <a:lnTo>
                    <a:pt x="2149" y="73"/>
                  </a:lnTo>
                  <a:lnTo>
                    <a:pt x="2151" y="73"/>
                  </a:lnTo>
                  <a:lnTo>
                    <a:pt x="2156" y="73"/>
                  </a:lnTo>
                  <a:lnTo>
                    <a:pt x="2159" y="73"/>
                  </a:lnTo>
                  <a:lnTo>
                    <a:pt x="2187" y="73"/>
                  </a:lnTo>
                  <a:lnTo>
                    <a:pt x="2189" y="73"/>
                  </a:lnTo>
                  <a:lnTo>
                    <a:pt x="2194" y="73"/>
                  </a:lnTo>
                  <a:lnTo>
                    <a:pt x="2227" y="73"/>
                  </a:lnTo>
                  <a:lnTo>
                    <a:pt x="2248" y="78"/>
                  </a:lnTo>
                  <a:lnTo>
                    <a:pt x="2253" y="90"/>
                  </a:lnTo>
                  <a:lnTo>
                    <a:pt x="2244" y="90"/>
                  </a:lnTo>
                  <a:lnTo>
                    <a:pt x="2244" y="111"/>
                  </a:lnTo>
                  <a:lnTo>
                    <a:pt x="2244" y="125"/>
                  </a:lnTo>
                  <a:lnTo>
                    <a:pt x="2244" y="134"/>
                  </a:lnTo>
                  <a:lnTo>
                    <a:pt x="2258" y="134"/>
                  </a:lnTo>
                  <a:lnTo>
                    <a:pt x="2272" y="134"/>
                  </a:lnTo>
                  <a:lnTo>
                    <a:pt x="2288" y="134"/>
                  </a:lnTo>
                  <a:lnTo>
                    <a:pt x="2288" y="153"/>
                  </a:lnTo>
                  <a:lnTo>
                    <a:pt x="2288" y="168"/>
                  </a:lnTo>
                  <a:lnTo>
                    <a:pt x="2288" y="179"/>
                  </a:lnTo>
                  <a:lnTo>
                    <a:pt x="2286" y="269"/>
                  </a:lnTo>
                  <a:close/>
                </a:path>
              </a:pathLst>
            </a:custGeom>
            <a:solidFill>
              <a:schemeClr val="bg1">
                <a:lumMod val="75000"/>
                <a:alpha val="62000"/>
              </a:schemeClr>
            </a:solidFill>
            <a:ln w="57150" cap="flat" cmpd="sng" algn="ctr">
              <a:noFill/>
              <a:prstDash val="solid"/>
            </a:ln>
            <a:effectLst/>
          </p:spPr>
          <p:txBody>
            <a:bodyPr anchor="ctr"/>
            <a:lstStyle/>
            <a:p>
              <a:pPr algn="ctr" defTabSz="1305763" fontAlgn="auto">
                <a:spcBef>
                  <a:spcPts val="0"/>
                </a:spcBef>
                <a:spcAft>
                  <a:spcPts val="0"/>
                </a:spcAft>
                <a:defRPr/>
              </a:pPr>
              <a:endParaRPr lang="en-US" sz="2600" kern="0">
                <a:solidFill>
                  <a:prstClr val="black"/>
                </a:solidFill>
                <a:latin typeface="Calibri"/>
              </a:endParaRPr>
            </a:p>
          </p:txBody>
        </p:sp>
        <p:sp>
          <p:nvSpPr>
            <p:cNvPr id="57" name="Freeform 22"/>
            <p:cNvSpPr>
              <a:spLocks/>
            </p:cNvSpPr>
            <p:nvPr/>
          </p:nvSpPr>
          <p:spPr bwMode="auto">
            <a:xfrm>
              <a:off x="8157363" y="2275794"/>
              <a:ext cx="3114518" cy="3113208"/>
            </a:xfrm>
            <a:custGeom>
              <a:avLst/>
              <a:gdLst>
                <a:gd name="T0" fmla="*/ 2017 w 3281"/>
                <a:gd name="T1" fmla="*/ 24 h 3289"/>
                <a:gd name="T2" fmla="*/ 2055 w 3281"/>
                <a:gd name="T3" fmla="*/ 36 h 3289"/>
                <a:gd name="T4" fmla="*/ 2133 w 3281"/>
                <a:gd name="T5" fmla="*/ 71 h 3289"/>
                <a:gd name="T6" fmla="*/ 2194 w 3281"/>
                <a:gd name="T7" fmla="*/ 64 h 3289"/>
                <a:gd name="T8" fmla="*/ 2255 w 3281"/>
                <a:gd name="T9" fmla="*/ 106 h 3289"/>
                <a:gd name="T10" fmla="*/ 2338 w 3281"/>
                <a:gd name="T11" fmla="*/ 132 h 3289"/>
                <a:gd name="T12" fmla="*/ 2376 w 3281"/>
                <a:gd name="T13" fmla="*/ 158 h 3289"/>
                <a:gd name="T14" fmla="*/ 2423 w 3281"/>
                <a:gd name="T15" fmla="*/ 182 h 3289"/>
                <a:gd name="T16" fmla="*/ 2459 w 3281"/>
                <a:gd name="T17" fmla="*/ 232 h 3289"/>
                <a:gd name="T18" fmla="*/ 2468 w 3281"/>
                <a:gd name="T19" fmla="*/ 291 h 3289"/>
                <a:gd name="T20" fmla="*/ 2447 w 3281"/>
                <a:gd name="T21" fmla="*/ 336 h 3289"/>
                <a:gd name="T22" fmla="*/ 2478 w 3281"/>
                <a:gd name="T23" fmla="*/ 395 h 3289"/>
                <a:gd name="T24" fmla="*/ 2515 w 3281"/>
                <a:gd name="T25" fmla="*/ 454 h 3289"/>
                <a:gd name="T26" fmla="*/ 2534 w 3281"/>
                <a:gd name="T27" fmla="*/ 510 h 3289"/>
                <a:gd name="T28" fmla="*/ 2584 w 3281"/>
                <a:gd name="T29" fmla="*/ 558 h 3289"/>
                <a:gd name="T30" fmla="*/ 2624 w 3281"/>
                <a:gd name="T31" fmla="*/ 629 h 3289"/>
                <a:gd name="T32" fmla="*/ 2610 w 3281"/>
                <a:gd name="T33" fmla="*/ 699 h 3289"/>
                <a:gd name="T34" fmla="*/ 2591 w 3281"/>
                <a:gd name="T35" fmla="*/ 777 h 3289"/>
                <a:gd name="T36" fmla="*/ 2605 w 3281"/>
                <a:gd name="T37" fmla="*/ 884 h 3289"/>
                <a:gd name="T38" fmla="*/ 2525 w 3281"/>
                <a:gd name="T39" fmla="*/ 966 h 3289"/>
                <a:gd name="T40" fmla="*/ 2603 w 3281"/>
                <a:gd name="T41" fmla="*/ 969 h 3289"/>
                <a:gd name="T42" fmla="*/ 2733 w 3281"/>
                <a:gd name="T43" fmla="*/ 1096 h 3289"/>
                <a:gd name="T44" fmla="*/ 2827 w 3281"/>
                <a:gd name="T45" fmla="*/ 1099 h 3289"/>
                <a:gd name="T46" fmla="*/ 2874 w 3281"/>
                <a:gd name="T47" fmla="*/ 1170 h 3289"/>
                <a:gd name="T48" fmla="*/ 2884 w 3281"/>
                <a:gd name="T49" fmla="*/ 1255 h 3289"/>
                <a:gd name="T50" fmla="*/ 2959 w 3281"/>
                <a:gd name="T51" fmla="*/ 1269 h 3289"/>
                <a:gd name="T52" fmla="*/ 3068 w 3281"/>
                <a:gd name="T53" fmla="*/ 1259 h 3289"/>
                <a:gd name="T54" fmla="*/ 3177 w 3281"/>
                <a:gd name="T55" fmla="*/ 1415 h 3289"/>
                <a:gd name="T56" fmla="*/ 3229 w 3281"/>
                <a:gd name="T57" fmla="*/ 1536 h 3289"/>
                <a:gd name="T58" fmla="*/ 3250 w 3281"/>
                <a:gd name="T59" fmla="*/ 1666 h 3289"/>
                <a:gd name="T60" fmla="*/ 3243 w 3281"/>
                <a:gd name="T61" fmla="*/ 1772 h 3289"/>
                <a:gd name="T62" fmla="*/ 3163 w 3281"/>
                <a:gd name="T63" fmla="*/ 1784 h 3289"/>
                <a:gd name="T64" fmla="*/ 3063 w 3281"/>
                <a:gd name="T65" fmla="*/ 1817 h 3289"/>
                <a:gd name="T66" fmla="*/ 3004 w 3281"/>
                <a:gd name="T67" fmla="*/ 1862 h 3289"/>
                <a:gd name="T68" fmla="*/ 2981 w 3281"/>
                <a:gd name="T69" fmla="*/ 1930 h 3289"/>
                <a:gd name="T70" fmla="*/ 3063 w 3281"/>
                <a:gd name="T71" fmla="*/ 2074 h 3289"/>
                <a:gd name="T72" fmla="*/ 3018 w 3281"/>
                <a:gd name="T73" fmla="*/ 2152 h 3289"/>
                <a:gd name="T74" fmla="*/ 2969 w 3281"/>
                <a:gd name="T75" fmla="*/ 2211 h 3289"/>
                <a:gd name="T76" fmla="*/ 2969 w 3281"/>
                <a:gd name="T77" fmla="*/ 2249 h 3289"/>
                <a:gd name="T78" fmla="*/ 2976 w 3281"/>
                <a:gd name="T79" fmla="*/ 2318 h 3289"/>
                <a:gd name="T80" fmla="*/ 3007 w 3281"/>
                <a:gd name="T81" fmla="*/ 2377 h 3289"/>
                <a:gd name="T82" fmla="*/ 3054 w 3281"/>
                <a:gd name="T83" fmla="*/ 2441 h 3289"/>
                <a:gd name="T84" fmla="*/ 3111 w 3281"/>
                <a:gd name="T85" fmla="*/ 2497 h 3289"/>
                <a:gd name="T86" fmla="*/ 3144 w 3281"/>
                <a:gd name="T87" fmla="*/ 2563 h 3289"/>
                <a:gd name="T88" fmla="*/ 3115 w 3281"/>
                <a:gd name="T89" fmla="*/ 2656 h 3289"/>
                <a:gd name="T90" fmla="*/ 3075 w 3281"/>
                <a:gd name="T91" fmla="*/ 2748 h 3289"/>
                <a:gd name="T92" fmla="*/ 3151 w 3281"/>
                <a:gd name="T93" fmla="*/ 2868 h 3289"/>
                <a:gd name="T94" fmla="*/ 3174 w 3281"/>
                <a:gd name="T95" fmla="*/ 2967 h 3289"/>
                <a:gd name="T96" fmla="*/ 3243 w 3281"/>
                <a:gd name="T97" fmla="*/ 3081 h 3289"/>
                <a:gd name="T98" fmla="*/ 647 w 3281"/>
                <a:gd name="T99" fmla="*/ 3282 h 3289"/>
                <a:gd name="T100" fmla="*/ 453 w 3281"/>
                <a:gd name="T101" fmla="*/ 2908 h 3289"/>
                <a:gd name="T102" fmla="*/ 510 w 3281"/>
                <a:gd name="T103" fmla="*/ 2842 h 3289"/>
                <a:gd name="T104" fmla="*/ 538 w 3281"/>
                <a:gd name="T105" fmla="*/ 2764 h 3289"/>
                <a:gd name="T106" fmla="*/ 581 w 3281"/>
                <a:gd name="T107" fmla="*/ 2502 h 3289"/>
                <a:gd name="T108" fmla="*/ 571 w 3281"/>
                <a:gd name="T109" fmla="*/ 2285 h 3289"/>
                <a:gd name="T110" fmla="*/ 682 w 3281"/>
                <a:gd name="T111" fmla="*/ 2044 h 3289"/>
                <a:gd name="T112" fmla="*/ 285 w 3281"/>
                <a:gd name="T113" fmla="*/ 1507 h 3289"/>
                <a:gd name="T114" fmla="*/ 392 w 3281"/>
                <a:gd name="T115" fmla="*/ 1092 h 3289"/>
                <a:gd name="T116" fmla="*/ 373 w 3281"/>
                <a:gd name="T117" fmla="*/ 940 h 3289"/>
                <a:gd name="T118" fmla="*/ 191 w 3281"/>
                <a:gd name="T119" fmla="*/ 822 h 3289"/>
                <a:gd name="T120" fmla="*/ 106 w 3281"/>
                <a:gd name="T121" fmla="*/ 685 h 3289"/>
                <a:gd name="T122" fmla="*/ 113 w 3281"/>
                <a:gd name="T123" fmla="*/ 501 h 3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1" h="3289">
                  <a:moveTo>
                    <a:pt x="361" y="12"/>
                  </a:moveTo>
                  <a:lnTo>
                    <a:pt x="406" y="12"/>
                  </a:lnTo>
                  <a:lnTo>
                    <a:pt x="453" y="12"/>
                  </a:lnTo>
                  <a:lnTo>
                    <a:pt x="498" y="12"/>
                  </a:lnTo>
                  <a:lnTo>
                    <a:pt x="543" y="12"/>
                  </a:lnTo>
                  <a:lnTo>
                    <a:pt x="588" y="12"/>
                  </a:lnTo>
                  <a:lnTo>
                    <a:pt x="633" y="10"/>
                  </a:lnTo>
                  <a:lnTo>
                    <a:pt x="680" y="10"/>
                  </a:lnTo>
                  <a:lnTo>
                    <a:pt x="725" y="10"/>
                  </a:lnTo>
                  <a:lnTo>
                    <a:pt x="770" y="10"/>
                  </a:lnTo>
                  <a:lnTo>
                    <a:pt x="812" y="10"/>
                  </a:lnTo>
                  <a:lnTo>
                    <a:pt x="857" y="10"/>
                  </a:lnTo>
                  <a:lnTo>
                    <a:pt x="904" y="10"/>
                  </a:lnTo>
                  <a:lnTo>
                    <a:pt x="949" y="7"/>
                  </a:lnTo>
                  <a:lnTo>
                    <a:pt x="994" y="7"/>
                  </a:lnTo>
                  <a:lnTo>
                    <a:pt x="1039" y="7"/>
                  </a:lnTo>
                  <a:lnTo>
                    <a:pt x="1082" y="7"/>
                  </a:lnTo>
                  <a:lnTo>
                    <a:pt x="1131" y="7"/>
                  </a:lnTo>
                  <a:lnTo>
                    <a:pt x="1176" y="7"/>
                  </a:lnTo>
                  <a:lnTo>
                    <a:pt x="1266" y="7"/>
                  </a:lnTo>
                  <a:lnTo>
                    <a:pt x="1306" y="7"/>
                  </a:lnTo>
                  <a:lnTo>
                    <a:pt x="1356" y="7"/>
                  </a:lnTo>
                  <a:lnTo>
                    <a:pt x="1445" y="7"/>
                  </a:lnTo>
                  <a:lnTo>
                    <a:pt x="1457" y="7"/>
                  </a:lnTo>
                  <a:lnTo>
                    <a:pt x="1540" y="7"/>
                  </a:lnTo>
                  <a:lnTo>
                    <a:pt x="1608" y="5"/>
                  </a:lnTo>
                  <a:lnTo>
                    <a:pt x="1632" y="5"/>
                  </a:lnTo>
                  <a:lnTo>
                    <a:pt x="1715" y="5"/>
                  </a:lnTo>
                  <a:lnTo>
                    <a:pt x="1757" y="3"/>
                  </a:lnTo>
                  <a:lnTo>
                    <a:pt x="1804" y="3"/>
                  </a:lnTo>
                  <a:lnTo>
                    <a:pt x="1896" y="3"/>
                  </a:lnTo>
                  <a:lnTo>
                    <a:pt x="1908" y="3"/>
                  </a:lnTo>
                  <a:lnTo>
                    <a:pt x="1979" y="0"/>
                  </a:lnTo>
                  <a:lnTo>
                    <a:pt x="1981" y="3"/>
                  </a:lnTo>
                  <a:lnTo>
                    <a:pt x="1984" y="3"/>
                  </a:lnTo>
                  <a:lnTo>
                    <a:pt x="1989" y="5"/>
                  </a:lnTo>
                  <a:lnTo>
                    <a:pt x="1991" y="5"/>
                  </a:lnTo>
                  <a:lnTo>
                    <a:pt x="1993" y="7"/>
                  </a:lnTo>
                  <a:lnTo>
                    <a:pt x="1996" y="7"/>
                  </a:lnTo>
                  <a:lnTo>
                    <a:pt x="1998" y="7"/>
                  </a:lnTo>
                  <a:lnTo>
                    <a:pt x="2000" y="7"/>
                  </a:lnTo>
                  <a:lnTo>
                    <a:pt x="2003" y="10"/>
                  </a:lnTo>
                  <a:lnTo>
                    <a:pt x="2005" y="12"/>
                  </a:lnTo>
                  <a:lnTo>
                    <a:pt x="2007" y="14"/>
                  </a:lnTo>
                  <a:lnTo>
                    <a:pt x="2010" y="17"/>
                  </a:lnTo>
                  <a:lnTo>
                    <a:pt x="2012" y="21"/>
                  </a:lnTo>
                  <a:lnTo>
                    <a:pt x="2015" y="21"/>
                  </a:lnTo>
                  <a:lnTo>
                    <a:pt x="2017" y="24"/>
                  </a:lnTo>
                  <a:lnTo>
                    <a:pt x="2019" y="26"/>
                  </a:lnTo>
                  <a:lnTo>
                    <a:pt x="2022" y="26"/>
                  </a:lnTo>
                  <a:lnTo>
                    <a:pt x="2024" y="26"/>
                  </a:lnTo>
                  <a:lnTo>
                    <a:pt x="2026" y="26"/>
                  </a:lnTo>
                  <a:lnTo>
                    <a:pt x="2029" y="26"/>
                  </a:lnTo>
                  <a:lnTo>
                    <a:pt x="2029" y="24"/>
                  </a:lnTo>
                  <a:lnTo>
                    <a:pt x="2029" y="21"/>
                  </a:lnTo>
                  <a:lnTo>
                    <a:pt x="2026" y="21"/>
                  </a:lnTo>
                  <a:lnTo>
                    <a:pt x="2026" y="19"/>
                  </a:lnTo>
                  <a:lnTo>
                    <a:pt x="2026" y="17"/>
                  </a:lnTo>
                  <a:lnTo>
                    <a:pt x="2026" y="14"/>
                  </a:lnTo>
                  <a:lnTo>
                    <a:pt x="2026" y="12"/>
                  </a:lnTo>
                  <a:lnTo>
                    <a:pt x="2026" y="10"/>
                  </a:lnTo>
                  <a:lnTo>
                    <a:pt x="2029" y="10"/>
                  </a:lnTo>
                  <a:lnTo>
                    <a:pt x="2029" y="7"/>
                  </a:lnTo>
                  <a:lnTo>
                    <a:pt x="2031" y="7"/>
                  </a:lnTo>
                  <a:lnTo>
                    <a:pt x="2033" y="7"/>
                  </a:lnTo>
                  <a:lnTo>
                    <a:pt x="2036" y="7"/>
                  </a:lnTo>
                  <a:lnTo>
                    <a:pt x="2036" y="10"/>
                  </a:lnTo>
                  <a:lnTo>
                    <a:pt x="2038" y="10"/>
                  </a:lnTo>
                  <a:lnTo>
                    <a:pt x="2038" y="12"/>
                  </a:lnTo>
                  <a:lnTo>
                    <a:pt x="2041" y="12"/>
                  </a:lnTo>
                  <a:lnTo>
                    <a:pt x="2041" y="14"/>
                  </a:lnTo>
                  <a:lnTo>
                    <a:pt x="2041" y="17"/>
                  </a:lnTo>
                  <a:lnTo>
                    <a:pt x="2041" y="19"/>
                  </a:lnTo>
                  <a:lnTo>
                    <a:pt x="2041" y="19"/>
                  </a:lnTo>
                  <a:lnTo>
                    <a:pt x="2041" y="21"/>
                  </a:lnTo>
                  <a:lnTo>
                    <a:pt x="2041" y="24"/>
                  </a:lnTo>
                  <a:lnTo>
                    <a:pt x="2041" y="26"/>
                  </a:lnTo>
                  <a:lnTo>
                    <a:pt x="2041" y="29"/>
                  </a:lnTo>
                  <a:lnTo>
                    <a:pt x="2041" y="31"/>
                  </a:lnTo>
                  <a:lnTo>
                    <a:pt x="2041" y="33"/>
                  </a:lnTo>
                  <a:lnTo>
                    <a:pt x="2041" y="36"/>
                  </a:lnTo>
                  <a:lnTo>
                    <a:pt x="2041" y="38"/>
                  </a:lnTo>
                  <a:lnTo>
                    <a:pt x="2041" y="40"/>
                  </a:lnTo>
                  <a:lnTo>
                    <a:pt x="2041" y="43"/>
                  </a:lnTo>
                  <a:lnTo>
                    <a:pt x="2041" y="45"/>
                  </a:lnTo>
                  <a:lnTo>
                    <a:pt x="2043" y="45"/>
                  </a:lnTo>
                  <a:lnTo>
                    <a:pt x="2043" y="47"/>
                  </a:lnTo>
                  <a:lnTo>
                    <a:pt x="2045" y="50"/>
                  </a:lnTo>
                  <a:lnTo>
                    <a:pt x="2048" y="50"/>
                  </a:lnTo>
                  <a:lnTo>
                    <a:pt x="2050" y="50"/>
                  </a:lnTo>
                  <a:lnTo>
                    <a:pt x="2050" y="47"/>
                  </a:lnTo>
                  <a:lnTo>
                    <a:pt x="2052" y="45"/>
                  </a:lnTo>
                  <a:lnTo>
                    <a:pt x="2052" y="43"/>
                  </a:lnTo>
                  <a:lnTo>
                    <a:pt x="2052" y="40"/>
                  </a:lnTo>
                  <a:lnTo>
                    <a:pt x="2055" y="38"/>
                  </a:lnTo>
                  <a:lnTo>
                    <a:pt x="2055" y="36"/>
                  </a:lnTo>
                  <a:lnTo>
                    <a:pt x="2057" y="36"/>
                  </a:lnTo>
                  <a:lnTo>
                    <a:pt x="2059" y="36"/>
                  </a:lnTo>
                  <a:lnTo>
                    <a:pt x="2059" y="33"/>
                  </a:lnTo>
                  <a:lnTo>
                    <a:pt x="2062" y="33"/>
                  </a:lnTo>
                  <a:lnTo>
                    <a:pt x="2064" y="31"/>
                  </a:lnTo>
                  <a:lnTo>
                    <a:pt x="2067" y="31"/>
                  </a:lnTo>
                  <a:lnTo>
                    <a:pt x="2067" y="29"/>
                  </a:lnTo>
                  <a:lnTo>
                    <a:pt x="2069" y="29"/>
                  </a:lnTo>
                  <a:lnTo>
                    <a:pt x="2071" y="29"/>
                  </a:lnTo>
                  <a:lnTo>
                    <a:pt x="2071" y="31"/>
                  </a:lnTo>
                  <a:lnTo>
                    <a:pt x="2074" y="31"/>
                  </a:lnTo>
                  <a:lnTo>
                    <a:pt x="2076" y="31"/>
                  </a:lnTo>
                  <a:lnTo>
                    <a:pt x="2076" y="33"/>
                  </a:lnTo>
                  <a:lnTo>
                    <a:pt x="2076" y="36"/>
                  </a:lnTo>
                  <a:lnTo>
                    <a:pt x="2076" y="38"/>
                  </a:lnTo>
                  <a:lnTo>
                    <a:pt x="2076" y="40"/>
                  </a:lnTo>
                  <a:lnTo>
                    <a:pt x="2074" y="40"/>
                  </a:lnTo>
                  <a:lnTo>
                    <a:pt x="2071" y="40"/>
                  </a:lnTo>
                  <a:lnTo>
                    <a:pt x="2071" y="43"/>
                  </a:lnTo>
                  <a:lnTo>
                    <a:pt x="2071" y="45"/>
                  </a:lnTo>
                  <a:lnTo>
                    <a:pt x="2074" y="47"/>
                  </a:lnTo>
                  <a:lnTo>
                    <a:pt x="2076" y="50"/>
                  </a:lnTo>
                  <a:lnTo>
                    <a:pt x="2078" y="52"/>
                  </a:lnTo>
                  <a:lnTo>
                    <a:pt x="2081" y="55"/>
                  </a:lnTo>
                  <a:lnTo>
                    <a:pt x="2083" y="55"/>
                  </a:lnTo>
                  <a:lnTo>
                    <a:pt x="2085" y="57"/>
                  </a:lnTo>
                  <a:lnTo>
                    <a:pt x="2088" y="57"/>
                  </a:lnTo>
                  <a:lnTo>
                    <a:pt x="2090" y="57"/>
                  </a:lnTo>
                  <a:lnTo>
                    <a:pt x="2093" y="57"/>
                  </a:lnTo>
                  <a:lnTo>
                    <a:pt x="2095" y="57"/>
                  </a:lnTo>
                  <a:lnTo>
                    <a:pt x="2097" y="57"/>
                  </a:lnTo>
                  <a:lnTo>
                    <a:pt x="2097" y="55"/>
                  </a:lnTo>
                  <a:lnTo>
                    <a:pt x="2097" y="55"/>
                  </a:lnTo>
                  <a:lnTo>
                    <a:pt x="2100" y="55"/>
                  </a:lnTo>
                  <a:lnTo>
                    <a:pt x="2102" y="55"/>
                  </a:lnTo>
                  <a:lnTo>
                    <a:pt x="2104" y="57"/>
                  </a:lnTo>
                  <a:lnTo>
                    <a:pt x="2107" y="57"/>
                  </a:lnTo>
                  <a:lnTo>
                    <a:pt x="2109" y="59"/>
                  </a:lnTo>
                  <a:lnTo>
                    <a:pt x="2111" y="62"/>
                  </a:lnTo>
                  <a:lnTo>
                    <a:pt x="2114" y="64"/>
                  </a:lnTo>
                  <a:lnTo>
                    <a:pt x="2116" y="64"/>
                  </a:lnTo>
                  <a:lnTo>
                    <a:pt x="2118" y="66"/>
                  </a:lnTo>
                  <a:lnTo>
                    <a:pt x="2121" y="69"/>
                  </a:lnTo>
                  <a:lnTo>
                    <a:pt x="2123" y="69"/>
                  </a:lnTo>
                  <a:lnTo>
                    <a:pt x="2126" y="71"/>
                  </a:lnTo>
                  <a:lnTo>
                    <a:pt x="2128" y="71"/>
                  </a:lnTo>
                  <a:lnTo>
                    <a:pt x="2130" y="71"/>
                  </a:lnTo>
                  <a:lnTo>
                    <a:pt x="2133" y="71"/>
                  </a:lnTo>
                  <a:lnTo>
                    <a:pt x="2133" y="69"/>
                  </a:lnTo>
                  <a:lnTo>
                    <a:pt x="2135" y="69"/>
                  </a:lnTo>
                  <a:lnTo>
                    <a:pt x="2135" y="66"/>
                  </a:lnTo>
                  <a:lnTo>
                    <a:pt x="2137" y="66"/>
                  </a:lnTo>
                  <a:lnTo>
                    <a:pt x="2137" y="64"/>
                  </a:lnTo>
                  <a:lnTo>
                    <a:pt x="2140" y="64"/>
                  </a:lnTo>
                  <a:lnTo>
                    <a:pt x="2142" y="62"/>
                  </a:lnTo>
                  <a:lnTo>
                    <a:pt x="2142" y="59"/>
                  </a:lnTo>
                  <a:lnTo>
                    <a:pt x="2144" y="55"/>
                  </a:lnTo>
                  <a:lnTo>
                    <a:pt x="2144" y="52"/>
                  </a:lnTo>
                  <a:lnTo>
                    <a:pt x="2147" y="52"/>
                  </a:lnTo>
                  <a:lnTo>
                    <a:pt x="2147" y="50"/>
                  </a:lnTo>
                  <a:lnTo>
                    <a:pt x="2149" y="47"/>
                  </a:lnTo>
                  <a:lnTo>
                    <a:pt x="2149" y="43"/>
                  </a:lnTo>
                  <a:lnTo>
                    <a:pt x="2152" y="43"/>
                  </a:lnTo>
                  <a:lnTo>
                    <a:pt x="2152" y="40"/>
                  </a:lnTo>
                  <a:lnTo>
                    <a:pt x="2154" y="38"/>
                  </a:lnTo>
                  <a:lnTo>
                    <a:pt x="2154" y="38"/>
                  </a:lnTo>
                  <a:lnTo>
                    <a:pt x="2154" y="36"/>
                  </a:lnTo>
                  <a:lnTo>
                    <a:pt x="2154" y="33"/>
                  </a:lnTo>
                  <a:lnTo>
                    <a:pt x="2156" y="31"/>
                  </a:lnTo>
                  <a:lnTo>
                    <a:pt x="2156" y="29"/>
                  </a:lnTo>
                  <a:lnTo>
                    <a:pt x="2156" y="26"/>
                  </a:lnTo>
                  <a:lnTo>
                    <a:pt x="2159" y="26"/>
                  </a:lnTo>
                  <a:lnTo>
                    <a:pt x="2161" y="26"/>
                  </a:lnTo>
                  <a:lnTo>
                    <a:pt x="2163" y="26"/>
                  </a:lnTo>
                  <a:lnTo>
                    <a:pt x="2166" y="26"/>
                  </a:lnTo>
                  <a:lnTo>
                    <a:pt x="2166" y="29"/>
                  </a:lnTo>
                  <a:lnTo>
                    <a:pt x="2168" y="29"/>
                  </a:lnTo>
                  <a:lnTo>
                    <a:pt x="2170" y="29"/>
                  </a:lnTo>
                  <a:lnTo>
                    <a:pt x="2173" y="29"/>
                  </a:lnTo>
                  <a:lnTo>
                    <a:pt x="2175" y="29"/>
                  </a:lnTo>
                  <a:lnTo>
                    <a:pt x="2178" y="29"/>
                  </a:lnTo>
                  <a:lnTo>
                    <a:pt x="2180" y="31"/>
                  </a:lnTo>
                  <a:lnTo>
                    <a:pt x="2182" y="31"/>
                  </a:lnTo>
                  <a:lnTo>
                    <a:pt x="2185" y="33"/>
                  </a:lnTo>
                  <a:lnTo>
                    <a:pt x="2185" y="36"/>
                  </a:lnTo>
                  <a:lnTo>
                    <a:pt x="2185" y="38"/>
                  </a:lnTo>
                  <a:lnTo>
                    <a:pt x="2185" y="43"/>
                  </a:lnTo>
                  <a:lnTo>
                    <a:pt x="2185" y="45"/>
                  </a:lnTo>
                  <a:lnTo>
                    <a:pt x="2182" y="52"/>
                  </a:lnTo>
                  <a:lnTo>
                    <a:pt x="2182" y="55"/>
                  </a:lnTo>
                  <a:lnTo>
                    <a:pt x="2182" y="57"/>
                  </a:lnTo>
                  <a:lnTo>
                    <a:pt x="2182" y="59"/>
                  </a:lnTo>
                  <a:lnTo>
                    <a:pt x="2185" y="64"/>
                  </a:lnTo>
                  <a:lnTo>
                    <a:pt x="2189" y="64"/>
                  </a:lnTo>
                  <a:lnTo>
                    <a:pt x="2192" y="64"/>
                  </a:lnTo>
                  <a:lnTo>
                    <a:pt x="2194" y="64"/>
                  </a:lnTo>
                  <a:lnTo>
                    <a:pt x="2199" y="64"/>
                  </a:lnTo>
                  <a:lnTo>
                    <a:pt x="2199" y="66"/>
                  </a:lnTo>
                  <a:lnTo>
                    <a:pt x="2201" y="66"/>
                  </a:lnTo>
                  <a:lnTo>
                    <a:pt x="2201" y="69"/>
                  </a:lnTo>
                  <a:lnTo>
                    <a:pt x="2201" y="71"/>
                  </a:lnTo>
                  <a:lnTo>
                    <a:pt x="2201" y="73"/>
                  </a:lnTo>
                  <a:lnTo>
                    <a:pt x="2199" y="76"/>
                  </a:lnTo>
                  <a:lnTo>
                    <a:pt x="2199" y="78"/>
                  </a:lnTo>
                  <a:lnTo>
                    <a:pt x="2196" y="83"/>
                  </a:lnTo>
                  <a:lnTo>
                    <a:pt x="2196" y="88"/>
                  </a:lnTo>
                  <a:lnTo>
                    <a:pt x="2196" y="90"/>
                  </a:lnTo>
                  <a:lnTo>
                    <a:pt x="2199" y="95"/>
                  </a:lnTo>
                  <a:lnTo>
                    <a:pt x="2196" y="99"/>
                  </a:lnTo>
                  <a:lnTo>
                    <a:pt x="2196" y="102"/>
                  </a:lnTo>
                  <a:lnTo>
                    <a:pt x="2196" y="104"/>
                  </a:lnTo>
                  <a:lnTo>
                    <a:pt x="2199" y="106"/>
                  </a:lnTo>
                  <a:lnTo>
                    <a:pt x="2201" y="109"/>
                  </a:lnTo>
                  <a:lnTo>
                    <a:pt x="2204" y="114"/>
                  </a:lnTo>
                  <a:lnTo>
                    <a:pt x="2206" y="116"/>
                  </a:lnTo>
                  <a:lnTo>
                    <a:pt x="2208" y="116"/>
                  </a:lnTo>
                  <a:lnTo>
                    <a:pt x="2211" y="116"/>
                  </a:lnTo>
                  <a:lnTo>
                    <a:pt x="2211" y="118"/>
                  </a:lnTo>
                  <a:lnTo>
                    <a:pt x="2211" y="116"/>
                  </a:lnTo>
                  <a:lnTo>
                    <a:pt x="2213" y="116"/>
                  </a:lnTo>
                  <a:lnTo>
                    <a:pt x="2215" y="116"/>
                  </a:lnTo>
                  <a:lnTo>
                    <a:pt x="2215" y="114"/>
                  </a:lnTo>
                  <a:lnTo>
                    <a:pt x="2215" y="111"/>
                  </a:lnTo>
                  <a:lnTo>
                    <a:pt x="2215" y="109"/>
                  </a:lnTo>
                  <a:lnTo>
                    <a:pt x="2215" y="106"/>
                  </a:lnTo>
                  <a:lnTo>
                    <a:pt x="2215" y="104"/>
                  </a:lnTo>
                  <a:lnTo>
                    <a:pt x="2218" y="104"/>
                  </a:lnTo>
                  <a:lnTo>
                    <a:pt x="2220" y="104"/>
                  </a:lnTo>
                  <a:lnTo>
                    <a:pt x="2220" y="106"/>
                  </a:lnTo>
                  <a:lnTo>
                    <a:pt x="2222" y="106"/>
                  </a:lnTo>
                  <a:lnTo>
                    <a:pt x="2225" y="106"/>
                  </a:lnTo>
                  <a:lnTo>
                    <a:pt x="2227" y="106"/>
                  </a:lnTo>
                  <a:lnTo>
                    <a:pt x="2230" y="106"/>
                  </a:lnTo>
                  <a:lnTo>
                    <a:pt x="2232" y="106"/>
                  </a:lnTo>
                  <a:lnTo>
                    <a:pt x="2234" y="106"/>
                  </a:lnTo>
                  <a:lnTo>
                    <a:pt x="2234" y="109"/>
                  </a:lnTo>
                  <a:lnTo>
                    <a:pt x="2237" y="111"/>
                  </a:lnTo>
                  <a:lnTo>
                    <a:pt x="2239" y="114"/>
                  </a:lnTo>
                  <a:lnTo>
                    <a:pt x="2241" y="114"/>
                  </a:lnTo>
                  <a:lnTo>
                    <a:pt x="2244" y="114"/>
                  </a:lnTo>
                  <a:lnTo>
                    <a:pt x="2246" y="114"/>
                  </a:lnTo>
                  <a:lnTo>
                    <a:pt x="2248" y="111"/>
                  </a:lnTo>
                  <a:lnTo>
                    <a:pt x="2251" y="109"/>
                  </a:lnTo>
                  <a:lnTo>
                    <a:pt x="2255" y="106"/>
                  </a:lnTo>
                  <a:lnTo>
                    <a:pt x="2258" y="106"/>
                  </a:lnTo>
                  <a:lnTo>
                    <a:pt x="2263" y="104"/>
                  </a:lnTo>
                  <a:lnTo>
                    <a:pt x="2265" y="104"/>
                  </a:lnTo>
                  <a:lnTo>
                    <a:pt x="2267" y="104"/>
                  </a:lnTo>
                  <a:lnTo>
                    <a:pt x="2272" y="102"/>
                  </a:lnTo>
                  <a:lnTo>
                    <a:pt x="2274" y="102"/>
                  </a:lnTo>
                  <a:lnTo>
                    <a:pt x="2277" y="102"/>
                  </a:lnTo>
                  <a:lnTo>
                    <a:pt x="2279" y="99"/>
                  </a:lnTo>
                  <a:lnTo>
                    <a:pt x="2281" y="99"/>
                  </a:lnTo>
                  <a:lnTo>
                    <a:pt x="2284" y="99"/>
                  </a:lnTo>
                  <a:lnTo>
                    <a:pt x="2286" y="102"/>
                  </a:lnTo>
                  <a:lnTo>
                    <a:pt x="2289" y="102"/>
                  </a:lnTo>
                  <a:lnTo>
                    <a:pt x="2291" y="102"/>
                  </a:lnTo>
                  <a:lnTo>
                    <a:pt x="2291" y="104"/>
                  </a:lnTo>
                  <a:lnTo>
                    <a:pt x="2293" y="104"/>
                  </a:lnTo>
                  <a:lnTo>
                    <a:pt x="2296" y="106"/>
                  </a:lnTo>
                  <a:lnTo>
                    <a:pt x="2296" y="109"/>
                  </a:lnTo>
                  <a:lnTo>
                    <a:pt x="2298" y="111"/>
                  </a:lnTo>
                  <a:lnTo>
                    <a:pt x="2298" y="114"/>
                  </a:lnTo>
                  <a:lnTo>
                    <a:pt x="2298" y="118"/>
                  </a:lnTo>
                  <a:lnTo>
                    <a:pt x="2298" y="121"/>
                  </a:lnTo>
                  <a:lnTo>
                    <a:pt x="2298" y="121"/>
                  </a:lnTo>
                  <a:lnTo>
                    <a:pt x="2298" y="123"/>
                  </a:lnTo>
                  <a:lnTo>
                    <a:pt x="2298" y="125"/>
                  </a:lnTo>
                  <a:lnTo>
                    <a:pt x="2298" y="128"/>
                  </a:lnTo>
                  <a:lnTo>
                    <a:pt x="2300" y="128"/>
                  </a:lnTo>
                  <a:lnTo>
                    <a:pt x="2300" y="130"/>
                  </a:lnTo>
                  <a:lnTo>
                    <a:pt x="2303" y="132"/>
                  </a:lnTo>
                  <a:lnTo>
                    <a:pt x="2305" y="135"/>
                  </a:lnTo>
                  <a:lnTo>
                    <a:pt x="2307" y="135"/>
                  </a:lnTo>
                  <a:lnTo>
                    <a:pt x="2310" y="137"/>
                  </a:lnTo>
                  <a:lnTo>
                    <a:pt x="2312" y="137"/>
                  </a:lnTo>
                  <a:lnTo>
                    <a:pt x="2315" y="140"/>
                  </a:lnTo>
                  <a:lnTo>
                    <a:pt x="2317" y="140"/>
                  </a:lnTo>
                  <a:lnTo>
                    <a:pt x="2322" y="142"/>
                  </a:lnTo>
                  <a:lnTo>
                    <a:pt x="2324" y="142"/>
                  </a:lnTo>
                  <a:lnTo>
                    <a:pt x="2324" y="142"/>
                  </a:lnTo>
                  <a:lnTo>
                    <a:pt x="2326" y="144"/>
                  </a:lnTo>
                  <a:lnTo>
                    <a:pt x="2329" y="144"/>
                  </a:lnTo>
                  <a:lnTo>
                    <a:pt x="2331" y="144"/>
                  </a:lnTo>
                  <a:lnTo>
                    <a:pt x="2333" y="144"/>
                  </a:lnTo>
                  <a:lnTo>
                    <a:pt x="2336" y="144"/>
                  </a:lnTo>
                  <a:lnTo>
                    <a:pt x="2338" y="144"/>
                  </a:lnTo>
                  <a:lnTo>
                    <a:pt x="2338" y="142"/>
                  </a:lnTo>
                  <a:lnTo>
                    <a:pt x="2341" y="142"/>
                  </a:lnTo>
                  <a:lnTo>
                    <a:pt x="2341" y="140"/>
                  </a:lnTo>
                  <a:lnTo>
                    <a:pt x="2341" y="137"/>
                  </a:lnTo>
                  <a:lnTo>
                    <a:pt x="2338" y="132"/>
                  </a:lnTo>
                  <a:lnTo>
                    <a:pt x="2338" y="128"/>
                  </a:lnTo>
                  <a:lnTo>
                    <a:pt x="2336" y="125"/>
                  </a:lnTo>
                  <a:lnTo>
                    <a:pt x="2338" y="123"/>
                  </a:lnTo>
                  <a:lnTo>
                    <a:pt x="2338" y="121"/>
                  </a:lnTo>
                  <a:lnTo>
                    <a:pt x="2338" y="121"/>
                  </a:lnTo>
                  <a:lnTo>
                    <a:pt x="2341" y="121"/>
                  </a:lnTo>
                  <a:lnTo>
                    <a:pt x="2345" y="121"/>
                  </a:lnTo>
                  <a:lnTo>
                    <a:pt x="2348" y="123"/>
                  </a:lnTo>
                  <a:lnTo>
                    <a:pt x="2350" y="123"/>
                  </a:lnTo>
                  <a:lnTo>
                    <a:pt x="2352" y="123"/>
                  </a:lnTo>
                  <a:lnTo>
                    <a:pt x="2355" y="123"/>
                  </a:lnTo>
                  <a:lnTo>
                    <a:pt x="2357" y="121"/>
                  </a:lnTo>
                  <a:lnTo>
                    <a:pt x="2359" y="118"/>
                  </a:lnTo>
                  <a:lnTo>
                    <a:pt x="2362" y="111"/>
                  </a:lnTo>
                  <a:lnTo>
                    <a:pt x="2364" y="109"/>
                  </a:lnTo>
                  <a:lnTo>
                    <a:pt x="2367" y="106"/>
                  </a:lnTo>
                  <a:lnTo>
                    <a:pt x="2369" y="106"/>
                  </a:lnTo>
                  <a:lnTo>
                    <a:pt x="2371" y="109"/>
                  </a:lnTo>
                  <a:lnTo>
                    <a:pt x="2374" y="111"/>
                  </a:lnTo>
                  <a:lnTo>
                    <a:pt x="2376" y="114"/>
                  </a:lnTo>
                  <a:lnTo>
                    <a:pt x="2378" y="116"/>
                  </a:lnTo>
                  <a:lnTo>
                    <a:pt x="2381" y="116"/>
                  </a:lnTo>
                  <a:lnTo>
                    <a:pt x="2381" y="118"/>
                  </a:lnTo>
                  <a:lnTo>
                    <a:pt x="2383" y="118"/>
                  </a:lnTo>
                  <a:lnTo>
                    <a:pt x="2383" y="116"/>
                  </a:lnTo>
                  <a:lnTo>
                    <a:pt x="2385" y="116"/>
                  </a:lnTo>
                  <a:lnTo>
                    <a:pt x="2388" y="116"/>
                  </a:lnTo>
                  <a:lnTo>
                    <a:pt x="2388" y="118"/>
                  </a:lnTo>
                  <a:lnTo>
                    <a:pt x="2388" y="121"/>
                  </a:lnTo>
                  <a:lnTo>
                    <a:pt x="2385" y="121"/>
                  </a:lnTo>
                  <a:lnTo>
                    <a:pt x="2385" y="123"/>
                  </a:lnTo>
                  <a:lnTo>
                    <a:pt x="2383" y="128"/>
                  </a:lnTo>
                  <a:lnTo>
                    <a:pt x="2383" y="130"/>
                  </a:lnTo>
                  <a:lnTo>
                    <a:pt x="2381" y="132"/>
                  </a:lnTo>
                  <a:lnTo>
                    <a:pt x="2381" y="135"/>
                  </a:lnTo>
                  <a:lnTo>
                    <a:pt x="2383" y="135"/>
                  </a:lnTo>
                  <a:lnTo>
                    <a:pt x="2383" y="137"/>
                  </a:lnTo>
                  <a:lnTo>
                    <a:pt x="2385" y="137"/>
                  </a:lnTo>
                  <a:lnTo>
                    <a:pt x="2388" y="137"/>
                  </a:lnTo>
                  <a:lnTo>
                    <a:pt x="2388" y="140"/>
                  </a:lnTo>
                  <a:lnTo>
                    <a:pt x="2388" y="142"/>
                  </a:lnTo>
                  <a:lnTo>
                    <a:pt x="2385" y="144"/>
                  </a:lnTo>
                  <a:lnTo>
                    <a:pt x="2381" y="147"/>
                  </a:lnTo>
                  <a:lnTo>
                    <a:pt x="2381" y="149"/>
                  </a:lnTo>
                  <a:lnTo>
                    <a:pt x="2378" y="151"/>
                  </a:lnTo>
                  <a:lnTo>
                    <a:pt x="2378" y="154"/>
                  </a:lnTo>
                  <a:lnTo>
                    <a:pt x="2376" y="156"/>
                  </a:lnTo>
                  <a:lnTo>
                    <a:pt x="2376" y="158"/>
                  </a:lnTo>
                  <a:lnTo>
                    <a:pt x="2378" y="161"/>
                  </a:lnTo>
                  <a:lnTo>
                    <a:pt x="2381" y="163"/>
                  </a:lnTo>
                  <a:lnTo>
                    <a:pt x="2381" y="166"/>
                  </a:lnTo>
                  <a:lnTo>
                    <a:pt x="2381" y="166"/>
                  </a:lnTo>
                  <a:lnTo>
                    <a:pt x="2381" y="168"/>
                  </a:lnTo>
                  <a:lnTo>
                    <a:pt x="2383" y="168"/>
                  </a:lnTo>
                  <a:lnTo>
                    <a:pt x="2385" y="168"/>
                  </a:lnTo>
                  <a:lnTo>
                    <a:pt x="2388" y="166"/>
                  </a:lnTo>
                  <a:lnTo>
                    <a:pt x="2388" y="163"/>
                  </a:lnTo>
                  <a:lnTo>
                    <a:pt x="2390" y="163"/>
                  </a:lnTo>
                  <a:lnTo>
                    <a:pt x="2392" y="163"/>
                  </a:lnTo>
                  <a:lnTo>
                    <a:pt x="2395" y="163"/>
                  </a:lnTo>
                  <a:lnTo>
                    <a:pt x="2397" y="163"/>
                  </a:lnTo>
                  <a:lnTo>
                    <a:pt x="2397" y="166"/>
                  </a:lnTo>
                  <a:lnTo>
                    <a:pt x="2395" y="168"/>
                  </a:lnTo>
                  <a:lnTo>
                    <a:pt x="2397" y="168"/>
                  </a:lnTo>
                  <a:lnTo>
                    <a:pt x="2400" y="168"/>
                  </a:lnTo>
                  <a:lnTo>
                    <a:pt x="2400" y="170"/>
                  </a:lnTo>
                  <a:lnTo>
                    <a:pt x="2400" y="173"/>
                  </a:lnTo>
                  <a:lnTo>
                    <a:pt x="2402" y="173"/>
                  </a:lnTo>
                  <a:lnTo>
                    <a:pt x="2404" y="173"/>
                  </a:lnTo>
                  <a:lnTo>
                    <a:pt x="2407" y="170"/>
                  </a:lnTo>
                  <a:lnTo>
                    <a:pt x="2407" y="168"/>
                  </a:lnTo>
                  <a:lnTo>
                    <a:pt x="2409" y="168"/>
                  </a:lnTo>
                  <a:lnTo>
                    <a:pt x="2411" y="166"/>
                  </a:lnTo>
                  <a:lnTo>
                    <a:pt x="2414" y="166"/>
                  </a:lnTo>
                  <a:lnTo>
                    <a:pt x="2414" y="163"/>
                  </a:lnTo>
                  <a:lnTo>
                    <a:pt x="2416" y="163"/>
                  </a:lnTo>
                  <a:lnTo>
                    <a:pt x="2418" y="163"/>
                  </a:lnTo>
                  <a:lnTo>
                    <a:pt x="2418" y="166"/>
                  </a:lnTo>
                  <a:lnTo>
                    <a:pt x="2421" y="168"/>
                  </a:lnTo>
                  <a:lnTo>
                    <a:pt x="2421" y="170"/>
                  </a:lnTo>
                  <a:lnTo>
                    <a:pt x="2418" y="170"/>
                  </a:lnTo>
                  <a:lnTo>
                    <a:pt x="2416" y="170"/>
                  </a:lnTo>
                  <a:lnTo>
                    <a:pt x="2416" y="173"/>
                  </a:lnTo>
                  <a:lnTo>
                    <a:pt x="2416" y="175"/>
                  </a:lnTo>
                  <a:lnTo>
                    <a:pt x="2416" y="177"/>
                  </a:lnTo>
                  <a:lnTo>
                    <a:pt x="2418" y="177"/>
                  </a:lnTo>
                  <a:lnTo>
                    <a:pt x="2418" y="177"/>
                  </a:lnTo>
                  <a:lnTo>
                    <a:pt x="2416" y="180"/>
                  </a:lnTo>
                  <a:lnTo>
                    <a:pt x="2416" y="182"/>
                  </a:lnTo>
                  <a:lnTo>
                    <a:pt x="2416" y="184"/>
                  </a:lnTo>
                  <a:lnTo>
                    <a:pt x="2416" y="187"/>
                  </a:lnTo>
                  <a:lnTo>
                    <a:pt x="2418" y="187"/>
                  </a:lnTo>
                  <a:lnTo>
                    <a:pt x="2418" y="184"/>
                  </a:lnTo>
                  <a:lnTo>
                    <a:pt x="2421" y="184"/>
                  </a:lnTo>
                  <a:lnTo>
                    <a:pt x="2421" y="182"/>
                  </a:lnTo>
                  <a:lnTo>
                    <a:pt x="2423" y="182"/>
                  </a:lnTo>
                  <a:lnTo>
                    <a:pt x="2426" y="182"/>
                  </a:lnTo>
                  <a:lnTo>
                    <a:pt x="2428" y="182"/>
                  </a:lnTo>
                  <a:lnTo>
                    <a:pt x="2428" y="184"/>
                  </a:lnTo>
                  <a:lnTo>
                    <a:pt x="2428" y="187"/>
                  </a:lnTo>
                  <a:lnTo>
                    <a:pt x="2426" y="187"/>
                  </a:lnTo>
                  <a:lnTo>
                    <a:pt x="2426" y="189"/>
                  </a:lnTo>
                  <a:lnTo>
                    <a:pt x="2423" y="189"/>
                  </a:lnTo>
                  <a:lnTo>
                    <a:pt x="2423" y="192"/>
                  </a:lnTo>
                  <a:lnTo>
                    <a:pt x="2423" y="194"/>
                  </a:lnTo>
                  <a:lnTo>
                    <a:pt x="2426" y="194"/>
                  </a:lnTo>
                  <a:lnTo>
                    <a:pt x="2428" y="196"/>
                  </a:lnTo>
                  <a:lnTo>
                    <a:pt x="2430" y="199"/>
                  </a:lnTo>
                  <a:lnTo>
                    <a:pt x="2433" y="199"/>
                  </a:lnTo>
                  <a:lnTo>
                    <a:pt x="2435" y="199"/>
                  </a:lnTo>
                  <a:lnTo>
                    <a:pt x="2437" y="199"/>
                  </a:lnTo>
                  <a:lnTo>
                    <a:pt x="2437" y="199"/>
                  </a:lnTo>
                  <a:lnTo>
                    <a:pt x="2440" y="199"/>
                  </a:lnTo>
                  <a:lnTo>
                    <a:pt x="2442" y="199"/>
                  </a:lnTo>
                  <a:lnTo>
                    <a:pt x="2444" y="201"/>
                  </a:lnTo>
                  <a:lnTo>
                    <a:pt x="2447" y="203"/>
                  </a:lnTo>
                  <a:lnTo>
                    <a:pt x="2449" y="206"/>
                  </a:lnTo>
                  <a:lnTo>
                    <a:pt x="2449" y="208"/>
                  </a:lnTo>
                  <a:lnTo>
                    <a:pt x="2447" y="210"/>
                  </a:lnTo>
                  <a:lnTo>
                    <a:pt x="2444" y="210"/>
                  </a:lnTo>
                  <a:lnTo>
                    <a:pt x="2442" y="208"/>
                  </a:lnTo>
                  <a:lnTo>
                    <a:pt x="2440" y="208"/>
                  </a:lnTo>
                  <a:lnTo>
                    <a:pt x="2437" y="208"/>
                  </a:lnTo>
                  <a:lnTo>
                    <a:pt x="2437" y="210"/>
                  </a:lnTo>
                  <a:lnTo>
                    <a:pt x="2437" y="210"/>
                  </a:lnTo>
                  <a:lnTo>
                    <a:pt x="2437" y="213"/>
                  </a:lnTo>
                  <a:lnTo>
                    <a:pt x="2437" y="215"/>
                  </a:lnTo>
                  <a:lnTo>
                    <a:pt x="2435" y="215"/>
                  </a:lnTo>
                  <a:lnTo>
                    <a:pt x="2435" y="218"/>
                  </a:lnTo>
                  <a:lnTo>
                    <a:pt x="2433" y="220"/>
                  </a:lnTo>
                  <a:lnTo>
                    <a:pt x="2433" y="222"/>
                  </a:lnTo>
                  <a:lnTo>
                    <a:pt x="2435" y="222"/>
                  </a:lnTo>
                  <a:lnTo>
                    <a:pt x="2437" y="222"/>
                  </a:lnTo>
                  <a:lnTo>
                    <a:pt x="2437" y="222"/>
                  </a:lnTo>
                  <a:lnTo>
                    <a:pt x="2440" y="222"/>
                  </a:lnTo>
                  <a:lnTo>
                    <a:pt x="2442" y="222"/>
                  </a:lnTo>
                  <a:lnTo>
                    <a:pt x="2442" y="220"/>
                  </a:lnTo>
                  <a:lnTo>
                    <a:pt x="2444" y="220"/>
                  </a:lnTo>
                  <a:lnTo>
                    <a:pt x="2447" y="220"/>
                  </a:lnTo>
                  <a:lnTo>
                    <a:pt x="2449" y="222"/>
                  </a:lnTo>
                  <a:lnTo>
                    <a:pt x="2452" y="225"/>
                  </a:lnTo>
                  <a:lnTo>
                    <a:pt x="2454" y="227"/>
                  </a:lnTo>
                  <a:lnTo>
                    <a:pt x="2456" y="229"/>
                  </a:lnTo>
                  <a:lnTo>
                    <a:pt x="2459" y="232"/>
                  </a:lnTo>
                  <a:lnTo>
                    <a:pt x="2461" y="234"/>
                  </a:lnTo>
                  <a:lnTo>
                    <a:pt x="2463" y="234"/>
                  </a:lnTo>
                  <a:lnTo>
                    <a:pt x="2466" y="234"/>
                  </a:lnTo>
                  <a:lnTo>
                    <a:pt x="2468" y="234"/>
                  </a:lnTo>
                  <a:lnTo>
                    <a:pt x="2473" y="236"/>
                  </a:lnTo>
                  <a:lnTo>
                    <a:pt x="2478" y="239"/>
                  </a:lnTo>
                  <a:lnTo>
                    <a:pt x="2480" y="241"/>
                  </a:lnTo>
                  <a:lnTo>
                    <a:pt x="2482" y="241"/>
                  </a:lnTo>
                  <a:lnTo>
                    <a:pt x="2482" y="244"/>
                  </a:lnTo>
                  <a:lnTo>
                    <a:pt x="2482" y="246"/>
                  </a:lnTo>
                  <a:lnTo>
                    <a:pt x="2482" y="248"/>
                  </a:lnTo>
                  <a:lnTo>
                    <a:pt x="2482" y="251"/>
                  </a:lnTo>
                  <a:lnTo>
                    <a:pt x="2480" y="253"/>
                  </a:lnTo>
                  <a:lnTo>
                    <a:pt x="2480" y="255"/>
                  </a:lnTo>
                  <a:lnTo>
                    <a:pt x="2478" y="258"/>
                  </a:lnTo>
                  <a:lnTo>
                    <a:pt x="2478" y="260"/>
                  </a:lnTo>
                  <a:lnTo>
                    <a:pt x="2475" y="260"/>
                  </a:lnTo>
                  <a:lnTo>
                    <a:pt x="2475" y="258"/>
                  </a:lnTo>
                  <a:lnTo>
                    <a:pt x="2473" y="258"/>
                  </a:lnTo>
                  <a:lnTo>
                    <a:pt x="2473" y="255"/>
                  </a:lnTo>
                  <a:lnTo>
                    <a:pt x="2470" y="255"/>
                  </a:lnTo>
                  <a:lnTo>
                    <a:pt x="2470" y="253"/>
                  </a:lnTo>
                  <a:lnTo>
                    <a:pt x="2468" y="253"/>
                  </a:lnTo>
                  <a:lnTo>
                    <a:pt x="2468" y="255"/>
                  </a:lnTo>
                  <a:lnTo>
                    <a:pt x="2466" y="258"/>
                  </a:lnTo>
                  <a:lnTo>
                    <a:pt x="2466" y="260"/>
                  </a:lnTo>
                  <a:lnTo>
                    <a:pt x="2463" y="262"/>
                  </a:lnTo>
                  <a:lnTo>
                    <a:pt x="2463" y="265"/>
                  </a:lnTo>
                  <a:lnTo>
                    <a:pt x="2466" y="267"/>
                  </a:lnTo>
                  <a:lnTo>
                    <a:pt x="2466" y="270"/>
                  </a:lnTo>
                  <a:lnTo>
                    <a:pt x="2466" y="272"/>
                  </a:lnTo>
                  <a:lnTo>
                    <a:pt x="2468" y="272"/>
                  </a:lnTo>
                  <a:lnTo>
                    <a:pt x="2468" y="274"/>
                  </a:lnTo>
                  <a:lnTo>
                    <a:pt x="2468" y="277"/>
                  </a:lnTo>
                  <a:lnTo>
                    <a:pt x="2470" y="277"/>
                  </a:lnTo>
                  <a:lnTo>
                    <a:pt x="2473" y="277"/>
                  </a:lnTo>
                  <a:lnTo>
                    <a:pt x="2473" y="274"/>
                  </a:lnTo>
                  <a:lnTo>
                    <a:pt x="2475" y="277"/>
                  </a:lnTo>
                  <a:lnTo>
                    <a:pt x="2478" y="277"/>
                  </a:lnTo>
                  <a:lnTo>
                    <a:pt x="2478" y="279"/>
                  </a:lnTo>
                  <a:lnTo>
                    <a:pt x="2478" y="281"/>
                  </a:lnTo>
                  <a:lnTo>
                    <a:pt x="2478" y="284"/>
                  </a:lnTo>
                  <a:lnTo>
                    <a:pt x="2478" y="286"/>
                  </a:lnTo>
                  <a:lnTo>
                    <a:pt x="2475" y="286"/>
                  </a:lnTo>
                  <a:lnTo>
                    <a:pt x="2475" y="288"/>
                  </a:lnTo>
                  <a:lnTo>
                    <a:pt x="2473" y="286"/>
                  </a:lnTo>
                  <a:lnTo>
                    <a:pt x="2470" y="288"/>
                  </a:lnTo>
                  <a:lnTo>
                    <a:pt x="2468" y="291"/>
                  </a:lnTo>
                  <a:lnTo>
                    <a:pt x="2468" y="291"/>
                  </a:lnTo>
                  <a:lnTo>
                    <a:pt x="2468" y="293"/>
                  </a:lnTo>
                  <a:lnTo>
                    <a:pt x="2468" y="295"/>
                  </a:lnTo>
                  <a:lnTo>
                    <a:pt x="2470" y="298"/>
                  </a:lnTo>
                  <a:lnTo>
                    <a:pt x="2473" y="300"/>
                  </a:lnTo>
                  <a:lnTo>
                    <a:pt x="2473" y="303"/>
                  </a:lnTo>
                  <a:lnTo>
                    <a:pt x="2473" y="305"/>
                  </a:lnTo>
                  <a:lnTo>
                    <a:pt x="2470" y="305"/>
                  </a:lnTo>
                  <a:lnTo>
                    <a:pt x="2468" y="305"/>
                  </a:lnTo>
                  <a:lnTo>
                    <a:pt x="2466" y="305"/>
                  </a:lnTo>
                  <a:lnTo>
                    <a:pt x="2463" y="305"/>
                  </a:lnTo>
                  <a:lnTo>
                    <a:pt x="2463" y="307"/>
                  </a:lnTo>
                  <a:lnTo>
                    <a:pt x="2463" y="310"/>
                  </a:lnTo>
                  <a:lnTo>
                    <a:pt x="2461" y="312"/>
                  </a:lnTo>
                  <a:lnTo>
                    <a:pt x="2461" y="314"/>
                  </a:lnTo>
                  <a:lnTo>
                    <a:pt x="2459" y="314"/>
                  </a:lnTo>
                  <a:lnTo>
                    <a:pt x="2459" y="317"/>
                  </a:lnTo>
                  <a:lnTo>
                    <a:pt x="2459" y="319"/>
                  </a:lnTo>
                  <a:lnTo>
                    <a:pt x="2459" y="321"/>
                  </a:lnTo>
                  <a:lnTo>
                    <a:pt x="2459" y="324"/>
                  </a:lnTo>
                  <a:lnTo>
                    <a:pt x="2461" y="326"/>
                  </a:lnTo>
                  <a:lnTo>
                    <a:pt x="2461" y="329"/>
                  </a:lnTo>
                  <a:lnTo>
                    <a:pt x="2461" y="331"/>
                  </a:lnTo>
                  <a:lnTo>
                    <a:pt x="2461" y="333"/>
                  </a:lnTo>
                  <a:lnTo>
                    <a:pt x="2461" y="336"/>
                  </a:lnTo>
                  <a:lnTo>
                    <a:pt x="2459" y="336"/>
                  </a:lnTo>
                  <a:lnTo>
                    <a:pt x="2456" y="336"/>
                  </a:lnTo>
                  <a:lnTo>
                    <a:pt x="2454" y="336"/>
                  </a:lnTo>
                  <a:lnTo>
                    <a:pt x="2454" y="333"/>
                  </a:lnTo>
                  <a:lnTo>
                    <a:pt x="2454" y="331"/>
                  </a:lnTo>
                  <a:lnTo>
                    <a:pt x="2454" y="329"/>
                  </a:lnTo>
                  <a:lnTo>
                    <a:pt x="2452" y="326"/>
                  </a:lnTo>
                  <a:lnTo>
                    <a:pt x="2452" y="324"/>
                  </a:lnTo>
                  <a:lnTo>
                    <a:pt x="2449" y="321"/>
                  </a:lnTo>
                  <a:lnTo>
                    <a:pt x="2447" y="321"/>
                  </a:lnTo>
                  <a:lnTo>
                    <a:pt x="2444" y="321"/>
                  </a:lnTo>
                  <a:lnTo>
                    <a:pt x="2442" y="321"/>
                  </a:lnTo>
                  <a:lnTo>
                    <a:pt x="2442" y="324"/>
                  </a:lnTo>
                  <a:lnTo>
                    <a:pt x="2440" y="324"/>
                  </a:lnTo>
                  <a:lnTo>
                    <a:pt x="2440" y="326"/>
                  </a:lnTo>
                  <a:lnTo>
                    <a:pt x="2440" y="329"/>
                  </a:lnTo>
                  <a:lnTo>
                    <a:pt x="2442" y="329"/>
                  </a:lnTo>
                  <a:lnTo>
                    <a:pt x="2442" y="326"/>
                  </a:lnTo>
                  <a:lnTo>
                    <a:pt x="2444" y="326"/>
                  </a:lnTo>
                  <a:lnTo>
                    <a:pt x="2444" y="329"/>
                  </a:lnTo>
                  <a:lnTo>
                    <a:pt x="2447" y="331"/>
                  </a:lnTo>
                  <a:lnTo>
                    <a:pt x="2447" y="333"/>
                  </a:lnTo>
                  <a:lnTo>
                    <a:pt x="2447" y="336"/>
                  </a:lnTo>
                  <a:lnTo>
                    <a:pt x="2449" y="338"/>
                  </a:lnTo>
                  <a:lnTo>
                    <a:pt x="2449" y="340"/>
                  </a:lnTo>
                  <a:lnTo>
                    <a:pt x="2449" y="343"/>
                  </a:lnTo>
                  <a:lnTo>
                    <a:pt x="2449" y="345"/>
                  </a:lnTo>
                  <a:lnTo>
                    <a:pt x="2447" y="345"/>
                  </a:lnTo>
                  <a:lnTo>
                    <a:pt x="2447" y="347"/>
                  </a:lnTo>
                  <a:lnTo>
                    <a:pt x="2447" y="347"/>
                  </a:lnTo>
                  <a:lnTo>
                    <a:pt x="2444" y="347"/>
                  </a:lnTo>
                  <a:lnTo>
                    <a:pt x="2444" y="350"/>
                  </a:lnTo>
                  <a:lnTo>
                    <a:pt x="2442" y="350"/>
                  </a:lnTo>
                  <a:lnTo>
                    <a:pt x="2442" y="352"/>
                  </a:lnTo>
                  <a:lnTo>
                    <a:pt x="2440" y="352"/>
                  </a:lnTo>
                  <a:lnTo>
                    <a:pt x="2440" y="355"/>
                  </a:lnTo>
                  <a:lnTo>
                    <a:pt x="2442" y="355"/>
                  </a:lnTo>
                  <a:lnTo>
                    <a:pt x="2444" y="355"/>
                  </a:lnTo>
                  <a:lnTo>
                    <a:pt x="2447" y="355"/>
                  </a:lnTo>
                  <a:lnTo>
                    <a:pt x="2447" y="357"/>
                  </a:lnTo>
                  <a:lnTo>
                    <a:pt x="2449" y="357"/>
                  </a:lnTo>
                  <a:lnTo>
                    <a:pt x="2449" y="359"/>
                  </a:lnTo>
                  <a:lnTo>
                    <a:pt x="2452" y="359"/>
                  </a:lnTo>
                  <a:lnTo>
                    <a:pt x="2454" y="359"/>
                  </a:lnTo>
                  <a:lnTo>
                    <a:pt x="2456" y="362"/>
                  </a:lnTo>
                  <a:lnTo>
                    <a:pt x="2459" y="362"/>
                  </a:lnTo>
                  <a:lnTo>
                    <a:pt x="2461" y="362"/>
                  </a:lnTo>
                  <a:lnTo>
                    <a:pt x="2463" y="364"/>
                  </a:lnTo>
                  <a:lnTo>
                    <a:pt x="2466" y="364"/>
                  </a:lnTo>
                  <a:lnTo>
                    <a:pt x="2468" y="366"/>
                  </a:lnTo>
                  <a:lnTo>
                    <a:pt x="2466" y="369"/>
                  </a:lnTo>
                  <a:lnTo>
                    <a:pt x="2463" y="371"/>
                  </a:lnTo>
                  <a:lnTo>
                    <a:pt x="2461" y="371"/>
                  </a:lnTo>
                  <a:lnTo>
                    <a:pt x="2461" y="373"/>
                  </a:lnTo>
                  <a:lnTo>
                    <a:pt x="2459" y="376"/>
                  </a:lnTo>
                  <a:lnTo>
                    <a:pt x="2456" y="378"/>
                  </a:lnTo>
                  <a:lnTo>
                    <a:pt x="2454" y="381"/>
                  </a:lnTo>
                  <a:lnTo>
                    <a:pt x="2454" y="383"/>
                  </a:lnTo>
                  <a:lnTo>
                    <a:pt x="2456" y="383"/>
                  </a:lnTo>
                  <a:lnTo>
                    <a:pt x="2459" y="383"/>
                  </a:lnTo>
                  <a:lnTo>
                    <a:pt x="2461" y="383"/>
                  </a:lnTo>
                  <a:lnTo>
                    <a:pt x="2463" y="383"/>
                  </a:lnTo>
                  <a:lnTo>
                    <a:pt x="2466" y="383"/>
                  </a:lnTo>
                  <a:lnTo>
                    <a:pt x="2468" y="383"/>
                  </a:lnTo>
                  <a:lnTo>
                    <a:pt x="2470" y="383"/>
                  </a:lnTo>
                  <a:lnTo>
                    <a:pt x="2470" y="385"/>
                  </a:lnTo>
                  <a:lnTo>
                    <a:pt x="2473" y="385"/>
                  </a:lnTo>
                  <a:lnTo>
                    <a:pt x="2475" y="388"/>
                  </a:lnTo>
                  <a:lnTo>
                    <a:pt x="2475" y="390"/>
                  </a:lnTo>
                  <a:lnTo>
                    <a:pt x="2478" y="392"/>
                  </a:lnTo>
                  <a:lnTo>
                    <a:pt x="2478" y="395"/>
                  </a:lnTo>
                  <a:lnTo>
                    <a:pt x="2478" y="397"/>
                  </a:lnTo>
                  <a:lnTo>
                    <a:pt x="2478" y="399"/>
                  </a:lnTo>
                  <a:lnTo>
                    <a:pt x="2478" y="402"/>
                  </a:lnTo>
                  <a:lnTo>
                    <a:pt x="2475" y="402"/>
                  </a:lnTo>
                  <a:lnTo>
                    <a:pt x="2473" y="402"/>
                  </a:lnTo>
                  <a:lnTo>
                    <a:pt x="2473" y="404"/>
                  </a:lnTo>
                  <a:lnTo>
                    <a:pt x="2470" y="407"/>
                  </a:lnTo>
                  <a:lnTo>
                    <a:pt x="2470" y="409"/>
                  </a:lnTo>
                  <a:lnTo>
                    <a:pt x="2470" y="411"/>
                  </a:lnTo>
                  <a:lnTo>
                    <a:pt x="2473" y="414"/>
                  </a:lnTo>
                  <a:lnTo>
                    <a:pt x="2475" y="414"/>
                  </a:lnTo>
                  <a:lnTo>
                    <a:pt x="2478" y="414"/>
                  </a:lnTo>
                  <a:lnTo>
                    <a:pt x="2478" y="411"/>
                  </a:lnTo>
                  <a:lnTo>
                    <a:pt x="2480" y="411"/>
                  </a:lnTo>
                  <a:lnTo>
                    <a:pt x="2482" y="411"/>
                  </a:lnTo>
                  <a:lnTo>
                    <a:pt x="2485" y="414"/>
                  </a:lnTo>
                  <a:lnTo>
                    <a:pt x="2487" y="414"/>
                  </a:lnTo>
                  <a:lnTo>
                    <a:pt x="2489" y="414"/>
                  </a:lnTo>
                  <a:lnTo>
                    <a:pt x="2489" y="416"/>
                  </a:lnTo>
                  <a:lnTo>
                    <a:pt x="2492" y="416"/>
                  </a:lnTo>
                  <a:lnTo>
                    <a:pt x="2494" y="416"/>
                  </a:lnTo>
                  <a:lnTo>
                    <a:pt x="2494" y="418"/>
                  </a:lnTo>
                  <a:lnTo>
                    <a:pt x="2494" y="418"/>
                  </a:lnTo>
                  <a:lnTo>
                    <a:pt x="2494" y="421"/>
                  </a:lnTo>
                  <a:lnTo>
                    <a:pt x="2494" y="423"/>
                  </a:lnTo>
                  <a:lnTo>
                    <a:pt x="2496" y="423"/>
                  </a:lnTo>
                  <a:lnTo>
                    <a:pt x="2496" y="425"/>
                  </a:lnTo>
                  <a:lnTo>
                    <a:pt x="2499" y="425"/>
                  </a:lnTo>
                  <a:lnTo>
                    <a:pt x="2499" y="428"/>
                  </a:lnTo>
                  <a:lnTo>
                    <a:pt x="2501" y="428"/>
                  </a:lnTo>
                  <a:lnTo>
                    <a:pt x="2501" y="430"/>
                  </a:lnTo>
                  <a:lnTo>
                    <a:pt x="2501" y="433"/>
                  </a:lnTo>
                  <a:lnTo>
                    <a:pt x="2501" y="435"/>
                  </a:lnTo>
                  <a:lnTo>
                    <a:pt x="2501" y="437"/>
                  </a:lnTo>
                  <a:lnTo>
                    <a:pt x="2501" y="440"/>
                  </a:lnTo>
                  <a:lnTo>
                    <a:pt x="2504" y="440"/>
                  </a:lnTo>
                  <a:lnTo>
                    <a:pt x="2506" y="440"/>
                  </a:lnTo>
                  <a:lnTo>
                    <a:pt x="2508" y="437"/>
                  </a:lnTo>
                  <a:lnTo>
                    <a:pt x="2511" y="437"/>
                  </a:lnTo>
                  <a:lnTo>
                    <a:pt x="2513" y="437"/>
                  </a:lnTo>
                  <a:lnTo>
                    <a:pt x="2513" y="440"/>
                  </a:lnTo>
                  <a:lnTo>
                    <a:pt x="2515" y="440"/>
                  </a:lnTo>
                  <a:lnTo>
                    <a:pt x="2515" y="442"/>
                  </a:lnTo>
                  <a:lnTo>
                    <a:pt x="2515" y="444"/>
                  </a:lnTo>
                  <a:lnTo>
                    <a:pt x="2515" y="447"/>
                  </a:lnTo>
                  <a:lnTo>
                    <a:pt x="2515" y="449"/>
                  </a:lnTo>
                  <a:lnTo>
                    <a:pt x="2515" y="451"/>
                  </a:lnTo>
                  <a:lnTo>
                    <a:pt x="2515" y="454"/>
                  </a:lnTo>
                  <a:lnTo>
                    <a:pt x="2515" y="456"/>
                  </a:lnTo>
                  <a:lnTo>
                    <a:pt x="2515" y="458"/>
                  </a:lnTo>
                  <a:lnTo>
                    <a:pt x="2515" y="458"/>
                  </a:lnTo>
                  <a:lnTo>
                    <a:pt x="2515" y="461"/>
                  </a:lnTo>
                  <a:lnTo>
                    <a:pt x="2515" y="463"/>
                  </a:lnTo>
                  <a:lnTo>
                    <a:pt x="2515" y="466"/>
                  </a:lnTo>
                  <a:lnTo>
                    <a:pt x="2518" y="466"/>
                  </a:lnTo>
                  <a:lnTo>
                    <a:pt x="2518" y="468"/>
                  </a:lnTo>
                  <a:lnTo>
                    <a:pt x="2520" y="468"/>
                  </a:lnTo>
                  <a:lnTo>
                    <a:pt x="2522" y="468"/>
                  </a:lnTo>
                  <a:lnTo>
                    <a:pt x="2525" y="468"/>
                  </a:lnTo>
                  <a:lnTo>
                    <a:pt x="2527" y="468"/>
                  </a:lnTo>
                  <a:lnTo>
                    <a:pt x="2527" y="470"/>
                  </a:lnTo>
                  <a:lnTo>
                    <a:pt x="2530" y="470"/>
                  </a:lnTo>
                  <a:lnTo>
                    <a:pt x="2530" y="473"/>
                  </a:lnTo>
                  <a:lnTo>
                    <a:pt x="2530" y="475"/>
                  </a:lnTo>
                  <a:lnTo>
                    <a:pt x="2530" y="477"/>
                  </a:lnTo>
                  <a:lnTo>
                    <a:pt x="2530" y="480"/>
                  </a:lnTo>
                  <a:lnTo>
                    <a:pt x="2527" y="480"/>
                  </a:lnTo>
                  <a:lnTo>
                    <a:pt x="2527" y="482"/>
                  </a:lnTo>
                  <a:lnTo>
                    <a:pt x="2525" y="482"/>
                  </a:lnTo>
                  <a:lnTo>
                    <a:pt x="2525" y="480"/>
                  </a:lnTo>
                  <a:lnTo>
                    <a:pt x="2522" y="480"/>
                  </a:lnTo>
                  <a:lnTo>
                    <a:pt x="2520" y="480"/>
                  </a:lnTo>
                  <a:lnTo>
                    <a:pt x="2518" y="480"/>
                  </a:lnTo>
                  <a:lnTo>
                    <a:pt x="2515" y="482"/>
                  </a:lnTo>
                  <a:lnTo>
                    <a:pt x="2515" y="484"/>
                  </a:lnTo>
                  <a:lnTo>
                    <a:pt x="2515" y="487"/>
                  </a:lnTo>
                  <a:lnTo>
                    <a:pt x="2518" y="487"/>
                  </a:lnTo>
                  <a:lnTo>
                    <a:pt x="2518" y="489"/>
                  </a:lnTo>
                  <a:lnTo>
                    <a:pt x="2518" y="492"/>
                  </a:lnTo>
                  <a:lnTo>
                    <a:pt x="2520" y="492"/>
                  </a:lnTo>
                  <a:lnTo>
                    <a:pt x="2520" y="494"/>
                  </a:lnTo>
                  <a:lnTo>
                    <a:pt x="2522" y="496"/>
                  </a:lnTo>
                  <a:lnTo>
                    <a:pt x="2522" y="499"/>
                  </a:lnTo>
                  <a:lnTo>
                    <a:pt x="2525" y="499"/>
                  </a:lnTo>
                  <a:lnTo>
                    <a:pt x="2525" y="501"/>
                  </a:lnTo>
                  <a:lnTo>
                    <a:pt x="2527" y="501"/>
                  </a:lnTo>
                  <a:lnTo>
                    <a:pt x="2527" y="503"/>
                  </a:lnTo>
                  <a:lnTo>
                    <a:pt x="2525" y="503"/>
                  </a:lnTo>
                  <a:lnTo>
                    <a:pt x="2525" y="506"/>
                  </a:lnTo>
                  <a:lnTo>
                    <a:pt x="2525" y="508"/>
                  </a:lnTo>
                  <a:lnTo>
                    <a:pt x="2527" y="508"/>
                  </a:lnTo>
                  <a:lnTo>
                    <a:pt x="2527" y="510"/>
                  </a:lnTo>
                  <a:lnTo>
                    <a:pt x="2530" y="510"/>
                  </a:lnTo>
                  <a:lnTo>
                    <a:pt x="2532" y="508"/>
                  </a:lnTo>
                  <a:lnTo>
                    <a:pt x="2534" y="508"/>
                  </a:lnTo>
                  <a:lnTo>
                    <a:pt x="2534" y="510"/>
                  </a:lnTo>
                  <a:lnTo>
                    <a:pt x="2537" y="510"/>
                  </a:lnTo>
                  <a:lnTo>
                    <a:pt x="2539" y="513"/>
                  </a:lnTo>
                  <a:lnTo>
                    <a:pt x="2539" y="515"/>
                  </a:lnTo>
                  <a:lnTo>
                    <a:pt x="2539" y="515"/>
                  </a:lnTo>
                  <a:lnTo>
                    <a:pt x="2539" y="518"/>
                  </a:lnTo>
                  <a:lnTo>
                    <a:pt x="2539" y="520"/>
                  </a:lnTo>
                  <a:lnTo>
                    <a:pt x="2541" y="520"/>
                  </a:lnTo>
                  <a:lnTo>
                    <a:pt x="2541" y="522"/>
                  </a:lnTo>
                  <a:lnTo>
                    <a:pt x="2544" y="522"/>
                  </a:lnTo>
                  <a:lnTo>
                    <a:pt x="2544" y="525"/>
                  </a:lnTo>
                  <a:lnTo>
                    <a:pt x="2546" y="525"/>
                  </a:lnTo>
                  <a:lnTo>
                    <a:pt x="2546" y="527"/>
                  </a:lnTo>
                  <a:lnTo>
                    <a:pt x="2548" y="527"/>
                  </a:lnTo>
                  <a:lnTo>
                    <a:pt x="2551" y="527"/>
                  </a:lnTo>
                  <a:lnTo>
                    <a:pt x="2551" y="525"/>
                  </a:lnTo>
                  <a:lnTo>
                    <a:pt x="2551" y="525"/>
                  </a:lnTo>
                  <a:lnTo>
                    <a:pt x="2551" y="522"/>
                  </a:lnTo>
                  <a:lnTo>
                    <a:pt x="2553" y="522"/>
                  </a:lnTo>
                  <a:lnTo>
                    <a:pt x="2555" y="522"/>
                  </a:lnTo>
                  <a:lnTo>
                    <a:pt x="2555" y="520"/>
                  </a:lnTo>
                  <a:lnTo>
                    <a:pt x="2558" y="520"/>
                  </a:lnTo>
                  <a:lnTo>
                    <a:pt x="2560" y="520"/>
                  </a:lnTo>
                  <a:lnTo>
                    <a:pt x="2563" y="520"/>
                  </a:lnTo>
                  <a:lnTo>
                    <a:pt x="2563" y="522"/>
                  </a:lnTo>
                  <a:lnTo>
                    <a:pt x="2565" y="522"/>
                  </a:lnTo>
                  <a:lnTo>
                    <a:pt x="2565" y="525"/>
                  </a:lnTo>
                  <a:lnTo>
                    <a:pt x="2565" y="527"/>
                  </a:lnTo>
                  <a:lnTo>
                    <a:pt x="2565" y="529"/>
                  </a:lnTo>
                  <a:lnTo>
                    <a:pt x="2565" y="532"/>
                  </a:lnTo>
                  <a:lnTo>
                    <a:pt x="2567" y="534"/>
                  </a:lnTo>
                  <a:lnTo>
                    <a:pt x="2570" y="534"/>
                  </a:lnTo>
                  <a:lnTo>
                    <a:pt x="2570" y="536"/>
                  </a:lnTo>
                  <a:lnTo>
                    <a:pt x="2572" y="536"/>
                  </a:lnTo>
                  <a:lnTo>
                    <a:pt x="2572" y="539"/>
                  </a:lnTo>
                  <a:lnTo>
                    <a:pt x="2574" y="539"/>
                  </a:lnTo>
                  <a:lnTo>
                    <a:pt x="2577" y="541"/>
                  </a:lnTo>
                  <a:lnTo>
                    <a:pt x="2577" y="544"/>
                  </a:lnTo>
                  <a:lnTo>
                    <a:pt x="2579" y="544"/>
                  </a:lnTo>
                  <a:lnTo>
                    <a:pt x="2579" y="546"/>
                  </a:lnTo>
                  <a:lnTo>
                    <a:pt x="2581" y="546"/>
                  </a:lnTo>
                  <a:lnTo>
                    <a:pt x="2581" y="548"/>
                  </a:lnTo>
                  <a:lnTo>
                    <a:pt x="2579" y="548"/>
                  </a:lnTo>
                  <a:lnTo>
                    <a:pt x="2579" y="551"/>
                  </a:lnTo>
                  <a:lnTo>
                    <a:pt x="2579" y="553"/>
                  </a:lnTo>
                  <a:lnTo>
                    <a:pt x="2579" y="555"/>
                  </a:lnTo>
                  <a:lnTo>
                    <a:pt x="2581" y="555"/>
                  </a:lnTo>
                  <a:lnTo>
                    <a:pt x="2581" y="558"/>
                  </a:lnTo>
                  <a:lnTo>
                    <a:pt x="2584" y="558"/>
                  </a:lnTo>
                  <a:lnTo>
                    <a:pt x="2584" y="560"/>
                  </a:lnTo>
                  <a:lnTo>
                    <a:pt x="2586" y="560"/>
                  </a:lnTo>
                  <a:lnTo>
                    <a:pt x="2586" y="562"/>
                  </a:lnTo>
                  <a:lnTo>
                    <a:pt x="2584" y="562"/>
                  </a:lnTo>
                  <a:lnTo>
                    <a:pt x="2584" y="565"/>
                  </a:lnTo>
                  <a:lnTo>
                    <a:pt x="2586" y="567"/>
                  </a:lnTo>
                  <a:lnTo>
                    <a:pt x="2586" y="570"/>
                  </a:lnTo>
                  <a:lnTo>
                    <a:pt x="2589" y="570"/>
                  </a:lnTo>
                  <a:lnTo>
                    <a:pt x="2593" y="572"/>
                  </a:lnTo>
                  <a:lnTo>
                    <a:pt x="2596" y="572"/>
                  </a:lnTo>
                  <a:lnTo>
                    <a:pt x="2598" y="572"/>
                  </a:lnTo>
                  <a:lnTo>
                    <a:pt x="2598" y="572"/>
                  </a:lnTo>
                  <a:lnTo>
                    <a:pt x="2598" y="574"/>
                  </a:lnTo>
                  <a:lnTo>
                    <a:pt x="2596" y="577"/>
                  </a:lnTo>
                  <a:lnTo>
                    <a:pt x="2596" y="579"/>
                  </a:lnTo>
                  <a:lnTo>
                    <a:pt x="2596" y="581"/>
                  </a:lnTo>
                  <a:lnTo>
                    <a:pt x="2596" y="584"/>
                  </a:lnTo>
                  <a:lnTo>
                    <a:pt x="2598" y="584"/>
                  </a:lnTo>
                  <a:lnTo>
                    <a:pt x="2600" y="584"/>
                  </a:lnTo>
                  <a:lnTo>
                    <a:pt x="2607" y="581"/>
                  </a:lnTo>
                  <a:lnTo>
                    <a:pt x="2607" y="581"/>
                  </a:lnTo>
                  <a:lnTo>
                    <a:pt x="2607" y="584"/>
                  </a:lnTo>
                  <a:lnTo>
                    <a:pt x="2607" y="586"/>
                  </a:lnTo>
                  <a:lnTo>
                    <a:pt x="2607" y="588"/>
                  </a:lnTo>
                  <a:lnTo>
                    <a:pt x="2605" y="591"/>
                  </a:lnTo>
                  <a:lnTo>
                    <a:pt x="2605" y="593"/>
                  </a:lnTo>
                  <a:lnTo>
                    <a:pt x="2607" y="596"/>
                  </a:lnTo>
                  <a:lnTo>
                    <a:pt x="2607" y="600"/>
                  </a:lnTo>
                  <a:lnTo>
                    <a:pt x="2607" y="605"/>
                  </a:lnTo>
                  <a:lnTo>
                    <a:pt x="2607" y="607"/>
                  </a:lnTo>
                  <a:lnTo>
                    <a:pt x="2610" y="607"/>
                  </a:lnTo>
                  <a:lnTo>
                    <a:pt x="2610" y="605"/>
                  </a:lnTo>
                  <a:lnTo>
                    <a:pt x="2612" y="605"/>
                  </a:lnTo>
                  <a:lnTo>
                    <a:pt x="2615" y="607"/>
                  </a:lnTo>
                  <a:lnTo>
                    <a:pt x="2615" y="610"/>
                  </a:lnTo>
                  <a:lnTo>
                    <a:pt x="2615" y="614"/>
                  </a:lnTo>
                  <a:lnTo>
                    <a:pt x="2617" y="614"/>
                  </a:lnTo>
                  <a:lnTo>
                    <a:pt x="2619" y="614"/>
                  </a:lnTo>
                  <a:lnTo>
                    <a:pt x="2622" y="612"/>
                  </a:lnTo>
                  <a:lnTo>
                    <a:pt x="2624" y="614"/>
                  </a:lnTo>
                  <a:lnTo>
                    <a:pt x="2624" y="617"/>
                  </a:lnTo>
                  <a:lnTo>
                    <a:pt x="2624" y="619"/>
                  </a:lnTo>
                  <a:lnTo>
                    <a:pt x="2626" y="622"/>
                  </a:lnTo>
                  <a:lnTo>
                    <a:pt x="2629" y="624"/>
                  </a:lnTo>
                  <a:lnTo>
                    <a:pt x="2629" y="626"/>
                  </a:lnTo>
                  <a:lnTo>
                    <a:pt x="2626" y="629"/>
                  </a:lnTo>
                  <a:lnTo>
                    <a:pt x="2626" y="629"/>
                  </a:lnTo>
                  <a:lnTo>
                    <a:pt x="2624" y="629"/>
                  </a:lnTo>
                  <a:lnTo>
                    <a:pt x="2619" y="631"/>
                  </a:lnTo>
                  <a:lnTo>
                    <a:pt x="2615" y="633"/>
                  </a:lnTo>
                  <a:lnTo>
                    <a:pt x="2612" y="633"/>
                  </a:lnTo>
                  <a:lnTo>
                    <a:pt x="2610" y="633"/>
                  </a:lnTo>
                  <a:lnTo>
                    <a:pt x="2607" y="636"/>
                  </a:lnTo>
                  <a:lnTo>
                    <a:pt x="2607" y="638"/>
                  </a:lnTo>
                  <a:lnTo>
                    <a:pt x="2607" y="638"/>
                  </a:lnTo>
                  <a:lnTo>
                    <a:pt x="2605" y="638"/>
                  </a:lnTo>
                  <a:lnTo>
                    <a:pt x="2605" y="640"/>
                  </a:lnTo>
                  <a:lnTo>
                    <a:pt x="2605" y="643"/>
                  </a:lnTo>
                  <a:lnTo>
                    <a:pt x="2607" y="647"/>
                  </a:lnTo>
                  <a:lnTo>
                    <a:pt x="2607" y="652"/>
                  </a:lnTo>
                  <a:lnTo>
                    <a:pt x="2607" y="657"/>
                  </a:lnTo>
                  <a:lnTo>
                    <a:pt x="2610" y="659"/>
                  </a:lnTo>
                  <a:lnTo>
                    <a:pt x="2610" y="662"/>
                  </a:lnTo>
                  <a:lnTo>
                    <a:pt x="2610" y="664"/>
                  </a:lnTo>
                  <a:lnTo>
                    <a:pt x="2610" y="666"/>
                  </a:lnTo>
                  <a:lnTo>
                    <a:pt x="2607" y="666"/>
                  </a:lnTo>
                  <a:lnTo>
                    <a:pt x="2605" y="666"/>
                  </a:lnTo>
                  <a:lnTo>
                    <a:pt x="2603" y="669"/>
                  </a:lnTo>
                  <a:lnTo>
                    <a:pt x="2598" y="669"/>
                  </a:lnTo>
                  <a:lnTo>
                    <a:pt x="2598" y="671"/>
                  </a:lnTo>
                  <a:lnTo>
                    <a:pt x="2596" y="671"/>
                  </a:lnTo>
                  <a:lnTo>
                    <a:pt x="2591" y="671"/>
                  </a:lnTo>
                  <a:lnTo>
                    <a:pt x="2589" y="671"/>
                  </a:lnTo>
                  <a:lnTo>
                    <a:pt x="2584" y="671"/>
                  </a:lnTo>
                  <a:lnTo>
                    <a:pt x="2581" y="671"/>
                  </a:lnTo>
                  <a:lnTo>
                    <a:pt x="2581" y="673"/>
                  </a:lnTo>
                  <a:lnTo>
                    <a:pt x="2581" y="676"/>
                  </a:lnTo>
                  <a:lnTo>
                    <a:pt x="2584" y="678"/>
                  </a:lnTo>
                  <a:lnTo>
                    <a:pt x="2586" y="681"/>
                  </a:lnTo>
                  <a:lnTo>
                    <a:pt x="2589" y="681"/>
                  </a:lnTo>
                  <a:lnTo>
                    <a:pt x="2591" y="681"/>
                  </a:lnTo>
                  <a:lnTo>
                    <a:pt x="2593" y="683"/>
                  </a:lnTo>
                  <a:lnTo>
                    <a:pt x="2596" y="683"/>
                  </a:lnTo>
                  <a:lnTo>
                    <a:pt x="2596" y="685"/>
                  </a:lnTo>
                  <a:lnTo>
                    <a:pt x="2598" y="685"/>
                  </a:lnTo>
                  <a:lnTo>
                    <a:pt x="2598" y="685"/>
                  </a:lnTo>
                  <a:lnTo>
                    <a:pt x="2598" y="688"/>
                  </a:lnTo>
                  <a:lnTo>
                    <a:pt x="2598" y="690"/>
                  </a:lnTo>
                  <a:lnTo>
                    <a:pt x="2600" y="690"/>
                  </a:lnTo>
                  <a:lnTo>
                    <a:pt x="2600" y="692"/>
                  </a:lnTo>
                  <a:lnTo>
                    <a:pt x="2603" y="695"/>
                  </a:lnTo>
                  <a:lnTo>
                    <a:pt x="2607" y="695"/>
                  </a:lnTo>
                  <a:lnTo>
                    <a:pt x="2607" y="695"/>
                  </a:lnTo>
                  <a:lnTo>
                    <a:pt x="2607" y="697"/>
                  </a:lnTo>
                  <a:lnTo>
                    <a:pt x="2610" y="697"/>
                  </a:lnTo>
                  <a:lnTo>
                    <a:pt x="2610" y="699"/>
                  </a:lnTo>
                  <a:lnTo>
                    <a:pt x="2610" y="702"/>
                  </a:lnTo>
                  <a:lnTo>
                    <a:pt x="2610" y="704"/>
                  </a:lnTo>
                  <a:lnTo>
                    <a:pt x="2610" y="707"/>
                  </a:lnTo>
                  <a:lnTo>
                    <a:pt x="2610" y="709"/>
                  </a:lnTo>
                  <a:lnTo>
                    <a:pt x="2610" y="711"/>
                  </a:lnTo>
                  <a:lnTo>
                    <a:pt x="2607" y="714"/>
                  </a:lnTo>
                  <a:lnTo>
                    <a:pt x="2607" y="714"/>
                  </a:lnTo>
                  <a:lnTo>
                    <a:pt x="2607" y="716"/>
                  </a:lnTo>
                  <a:lnTo>
                    <a:pt x="2605" y="716"/>
                  </a:lnTo>
                  <a:lnTo>
                    <a:pt x="2600" y="716"/>
                  </a:lnTo>
                  <a:lnTo>
                    <a:pt x="2598" y="718"/>
                  </a:lnTo>
                  <a:lnTo>
                    <a:pt x="2596" y="718"/>
                  </a:lnTo>
                  <a:lnTo>
                    <a:pt x="2593" y="721"/>
                  </a:lnTo>
                  <a:lnTo>
                    <a:pt x="2591" y="721"/>
                  </a:lnTo>
                  <a:lnTo>
                    <a:pt x="2589" y="723"/>
                  </a:lnTo>
                  <a:lnTo>
                    <a:pt x="2586" y="725"/>
                  </a:lnTo>
                  <a:lnTo>
                    <a:pt x="2584" y="725"/>
                  </a:lnTo>
                  <a:lnTo>
                    <a:pt x="2584" y="728"/>
                  </a:lnTo>
                  <a:lnTo>
                    <a:pt x="2584" y="730"/>
                  </a:lnTo>
                  <a:lnTo>
                    <a:pt x="2584" y="733"/>
                  </a:lnTo>
                  <a:lnTo>
                    <a:pt x="2584" y="735"/>
                  </a:lnTo>
                  <a:lnTo>
                    <a:pt x="2584" y="737"/>
                  </a:lnTo>
                  <a:lnTo>
                    <a:pt x="2584" y="740"/>
                  </a:lnTo>
                  <a:lnTo>
                    <a:pt x="2584" y="742"/>
                  </a:lnTo>
                  <a:lnTo>
                    <a:pt x="2586" y="742"/>
                  </a:lnTo>
                  <a:lnTo>
                    <a:pt x="2589" y="744"/>
                  </a:lnTo>
                  <a:lnTo>
                    <a:pt x="2591" y="747"/>
                  </a:lnTo>
                  <a:lnTo>
                    <a:pt x="2593" y="747"/>
                  </a:lnTo>
                  <a:lnTo>
                    <a:pt x="2593" y="749"/>
                  </a:lnTo>
                  <a:lnTo>
                    <a:pt x="2593" y="751"/>
                  </a:lnTo>
                  <a:lnTo>
                    <a:pt x="2593" y="754"/>
                  </a:lnTo>
                  <a:lnTo>
                    <a:pt x="2591" y="756"/>
                  </a:lnTo>
                  <a:lnTo>
                    <a:pt x="2589" y="759"/>
                  </a:lnTo>
                  <a:lnTo>
                    <a:pt x="2589" y="761"/>
                  </a:lnTo>
                  <a:lnTo>
                    <a:pt x="2591" y="761"/>
                  </a:lnTo>
                  <a:lnTo>
                    <a:pt x="2591" y="763"/>
                  </a:lnTo>
                  <a:lnTo>
                    <a:pt x="2593" y="763"/>
                  </a:lnTo>
                  <a:lnTo>
                    <a:pt x="2596" y="761"/>
                  </a:lnTo>
                  <a:lnTo>
                    <a:pt x="2598" y="761"/>
                  </a:lnTo>
                  <a:lnTo>
                    <a:pt x="2598" y="763"/>
                  </a:lnTo>
                  <a:lnTo>
                    <a:pt x="2600" y="763"/>
                  </a:lnTo>
                  <a:lnTo>
                    <a:pt x="2600" y="766"/>
                  </a:lnTo>
                  <a:lnTo>
                    <a:pt x="2600" y="768"/>
                  </a:lnTo>
                  <a:lnTo>
                    <a:pt x="2600" y="770"/>
                  </a:lnTo>
                  <a:lnTo>
                    <a:pt x="2598" y="770"/>
                  </a:lnTo>
                  <a:lnTo>
                    <a:pt x="2593" y="775"/>
                  </a:lnTo>
                  <a:lnTo>
                    <a:pt x="2593" y="777"/>
                  </a:lnTo>
                  <a:lnTo>
                    <a:pt x="2591" y="777"/>
                  </a:lnTo>
                  <a:lnTo>
                    <a:pt x="2591" y="780"/>
                  </a:lnTo>
                  <a:lnTo>
                    <a:pt x="2591" y="782"/>
                  </a:lnTo>
                  <a:lnTo>
                    <a:pt x="2593" y="785"/>
                  </a:lnTo>
                  <a:lnTo>
                    <a:pt x="2593" y="787"/>
                  </a:lnTo>
                  <a:lnTo>
                    <a:pt x="2593" y="789"/>
                  </a:lnTo>
                  <a:lnTo>
                    <a:pt x="2593" y="792"/>
                  </a:lnTo>
                  <a:lnTo>
                    <a:pt x="2593" y="794"/>
                  </a:lnTo>
                  <a:lnTo>
                    <a:pt x="2593" y="796"/>
                  </a:lnTo>
                  <a:lnTo>
                    <a:pt x="2591" y="799"/>
                  </a:lnTo>
                  <a:lnTo>
                    <a:pt x="2591" y="799"/>
                  </a:lnTo>
                  <a:lnTo>
                    <a:pt x="2589" y="803"/>
                  </a:lnTo>
                  <a:lnTo>
                    <a:pt x="2586" y="808"/>
                  </a:lnTo>
                  <a:lnTo>
                    <a:pt x="2586" y="810"/>
                  </a:lnTo>
                  <a:lnTo>
                    <a:pt x="2584" y="810"/>
                  </a:lnTo>
                  <a:lnTo>
                    <a:pt x="2584" y="813"/>
                  </a:lnTo>
                  <a:lnTo>
                    <a:pt x="2584" y="818"/>
                  </a:lnTo>
                  <a:lnTo>
                    <a:pt x="2581" y="820"/>
                  </a:lnTo>
                  <a:lnTo>
                    <a:pt x="2581" y="825"/>
                  </a:lnTo>
                  <a:lnTo>
                    <a:pt x="2581" y="827"/>
                  </a:lnTo>
                  <a:lnTo>
                    <a:pt x="2581" y="829"/>
                  </a:lnTo>
                  <a:lnTo>
                    <a:pt x="2581" y="832"/>
                  </a:lnTo>
                  <a:lnTo>
                    <a:pt x="2581" y="834"/>
                  </a:lnTo>
                  <a:lnTo>
                    <a:pt x="2581" y="836"/>
                  </a:lnTo>
                  <a:lnTo>
                    <a:pt x="2581" y="839"/>
                  </a:lnTo>
                  <a:lnTo>
                    <a:pt x="2581" y="844"/>
                  </a:lnTo>
                  <a:lnTo>
                    <a:pt x="2581" y="846"/>
                  </a:lnTo>
                  <a:lnTo>
                    <a:pt x="2581" y="848"/>
                  </a:lnTo>
                  <a:lnTo>
                    <a:pt x="2581" y="851"/>
                  </a:lnTo>
                  <a:lnTo>
                    <a:pt x="2584" y="851"/>
                  </a:lnTo>
                  <a:lnTo>
                    <a:pt x="2584" y="853"/>
                  </a:lnTo>
                  <a:lnTo>
                    <a:pt x="2586" y="853"/>
                  </a:lnTo>
                  <a:lnTo>
                    <a:pt x="2591" y="855"/>
                  </a:lnTo>
                  <a:lnTo>
                    <a:pt x="2593" y="855"/>
                  </a:lnTo>
                  <a:lnTo>
                    <a:pt x="2596" y="858"/>
                  </a:lnTo>
                  <a:lnTo>
                    <a:pt x="2596" y="860"/>
                  </a:lnTo>
                  <a:lnTo>
                    <a:pt x="2598" y="860"/>
                  </a:lnTo>
                  <a:lnTo>
                    <a:pt x="2598" y="862"/>
                  </a:lnTo>
                  <a:lnTo>
                    <a:pt x="2598" y="865"/>
                  </a:lnTo>
                  <a:lnTo>
                    <a:pt x="2600" y="865"/>
                  </a:lnTo>
                  <a:lnTo>
                    <a:pt x="2600" y="867"/>
                  </a:lnTo>
                  <a:lnTo>
                    <a:pt x="2603" y="870"/>
                  </a:lnTo>
                  <a:lnTo>
                    <a:pt x="2605" y="870"/>
                  </a:lnTo>
                  <a:lnTo>
                    <a:pt x="2605" y="872"/>
                  </a:lnTo>
                  <a:lnTo>
                    <a:pt x="2607" y="874"/>
                  </a:lnTo>
                  <a:lnTo>
                    <a:pt x="2607" y="877"/>
                  </a:lnTo>
                  <a:lnTo>
                    <a:pt x="2607" y="879"/>
                  </a:lnTo>
                  <a:lnTo>
                    <a:pt x="2605" y="881"/>
                  </a:lnTo>
                  <a:lnTo>
                    <a:pt x="2605" y="884"/>
                  </a:lnTo>
                  <a:lnTo>
                    <a:pt x="2605" y="886"/>
                  </a:lnTo>
                  <a:lnTo>
                    <a:pt x="2603" y="888"/>
                  </a:lnTo>
                  <a:lnTo>
                    <a:pt x="2603" y="891"/>
                  </a:lnTo>
                  <a:lnTo>
                    <a:pt x="2600" y="891"/>
                  </a:lnTo>
                  <a:lnTo>
                    <a:pt x="2598" y="893"/>
                  </a:lnTo>
                  <a:lnTo>
                    <a:pt x="2598" y="896"/>
                  </a:lnTo>
                  <a:lnTo>
                    <a:pt x="2596" y="896"/>
                  </a:lnTo>
                  <a:lnTo>
                    <a:pt x="2593" y="898"/>
                  </a:lnTo>
                  <a:lnTo>
                    <a:pt x="2591" y="900"/>
                  </a:lnTo>
                  <a:lnTo>
                    <a:pt x="2589" y="900"/>
                  </a:lnTo>
                  <a:lnTo>
                    <a:pt x="2586" y="903"/>
                  </a:lnTo>
                  <a:lnTo>
                    <a:pt x="2584" y="903"/>
                  </a:lnTo>
                  <a:lnTo>
                    <a:pt x="2584" y="905"/>
                  </a:lnTo>
                  <a:lnTo>
                    <a:pt x="2581" y="905"/>
                  </a:lnTo>
                  <a:lnTo>
                    <a:pt x="2579" y="905"/>
                  </a:lnTo>
                  <a:lnTo>
                    <a:pt x="2574" y="903"/>
                  </a:lnTo>
                  <a:lnTo>
                    <a:pt x="2572" y="898"/>
                  </a:lnTo>
                  <a:lnTo>
                    <a:pt x="2570" y="893"/>
                  </a:lnTo>
                  <a:lnTo>
                    <a:pt x="2570" y="891"/>
                  </a:lnTo>
                  <a:lnTo>
                    <a:pt x="2567" y="891"/>
                  </a:lnTo>
                  <a:lnTo>
                    <a:pt x="2567" y="888"/>
                  </a:lnTo>
                  <a:lnTo>
                    <a:pt x="2565" y="888"/>
                  </a:lnTo>
                  <a:lnTo>
                    <a:pt x="2563" y="888"/>
                  </a:lnTo>
                  <a:lnTo>
                    <a:pt x="2560" y="888"/>
                  </a:lnTo>
                  <a:lnTo>
                    <a:pt x="2553" y="886"/>
                  </a:lnTo>
                  <a:lnTo>
                    <a:pt x="2548" y="888"/>
                  </a:lnTo>
                  <a:lnTo>
                    <a:pt x="2539" y="886"/>
                  </a:lnTo>
                  <a:lnTo>
                    <a:pt x="2537" y="886"/>
                  </a:lnTo>
                  <a:lnTo>
                    <a:pt x="2534" y="886"/>
                  </a:lnTo>
                  <a:lnTo>
                    <a:pt x="2532" y="886"/>
                  </a:lnTo>
                  <a:lnTo>
                    <a:pt x="2532" y="884"/>
                  </a:lnTo>
                  <a:lnTo>
                    <a:pt x="2527" y="888"/>
                  </a:lnTo>
                  <a:lnTo>
                    <a:pt x="2525" y="893"/>
                  </a:lnTo>
                  <a:lnTo>
                    <a:pt x="2525" y="898"/>
                  </a:lnTo>
                  <a:lnTo>
                    <a:pt x="2522" y="903"/>
                  </a:lnTo>
                  <a:lnTo>
                    <a:pt x="2525" y="905"/>
                  </a:lnTo>
                  <a:lnTo>
                    <a:pt x="2530" y="912"/>
                  </a:lnTo>
                  <a:lnTo>
                    <a:pt x="2532" y="914"/>
                  </a:lnTo>
                  <a:lnTo>
                    <a:pt x="2532" y="919"/>
                  </a:lnTo>
                  <a:lnTo>
                    <a:pt x="2532" y="929"/>
                  </a:lnTo>
                  <a:lnTo>
                    <a:pt x="2530" y="933"/>
                  </a:lnTo>
                  <a:lnTo>
                    <a:pt x="2530" y="943"/>
                  </a:lnTo>
                  <a:lnTo>
                    <a:pt x="2530" y="945"/>
                  </a:lnTo>
                  <a:lnTo>
                    <a:pt x="2530" y="950"/>
                  </a:lnTo>
                  <a:lnTo>
                    <a:pt x="2527" y="955"/>
                  </a:lnTo>
                  <a:lnTo>
                    <a:pt x="2525" y="962"/>
                  </a:lnTo>
                  <a:lnTo>
                    <a:pt x="2525" y="964"/>
                  </a:lnTo>
                  <a:lnTo>
                    <a:pt x="2525" y="966"/>
                  </a:lnTo>
                  <a:lnTo>
                    <a:pt x="2525" y="969"/>
                  </a:lnTo>
                  <a:lnTo>
                    <a:pt x="2527" y="969"/>
                  </a:lnTo>
                  <a:lnTo>
                    <a:pt x="2527" y="971"/>
                  </a:lnTo>
                  <a:lnTo>
                    <a:pt x="2530" y="971"/>
                  </a:lnTo>
                  <a:lnTo>
                    <a:pt x="2530" y="974"/>
                  </a:lnTo>
                  <a:lnTo>
                    <a:pt x="2532" y="974"/>
                  </a:lnTo>
                  <a:lnTo>
                    <a:pt x="2534" y="974"/>
                  </a:lnTo>
                  <a:lnTo>
                    <a:pt x="2537" y="976"/>
                  </a:lnTo>
                  <a:lnTo>
                    <a:pt x="2539" y="976"/>
                  </a:lnTo>
                  <a:lnTo>
                    <a:pt x="2541" y="976"/>
                  </a:lnTo>
                  <a:lnTo>
                    <a:pt x="2544" y="976"/>
                  </a:lnTo>
                  <a:lnTo>
                    <a:pt x="2544" y="974"/>
                  </a:lnTo>
                  <a:lnTo>
                    <a:pt x="2546" y="974"/>
                  </a:lnTo>
                  <a:lnTo>
                    <a:pt x="2548" y="966"/>
                  </a:lnTo>
                  <a:lnTo>
                    <a:pt x="2548" y="959"/>
                  </a:lnTo>
                  <a:lnTo>
                    <a:pt x="2548" y="957"/>
                  </a:lnTo>
                  <a:lnTo>
                    <a:pt x="2551" y="957"/>
                  </a:lnTo>
                  <a:lnTo>
                    <a:pt x="2551" y="955"/>
                  </a:lnTo>
                  <a:lnTo>
                    <a:pt x="2551" y="952"/>
                  </a:lnTo>
                  <a:lnTo>
                    <a:pt x="2553" y="950"/>
                  </a:lnTo>
                  <a:lnTo>
                    <a:pt x="2555" y="950"/>
                  </a:lnTo>
                  <a:lnTo>
                    <a:pt x="2558" y="950"/>
                  </a:lnTo>
                  <a:lnTo>
                    <a:pt x="2560" y="950"/>
                  </a:lnTo>
                  <a:lnTo>
                    <a:pt x="2563" y="950"/>
                  </a:lnTo>
                  <a:lnTo>
                    <a:pt x="2565" y="952"/>
                  </a:lnTo>
                  <a:lnTo>
                    <a:pt x="2565" y="955"/>
                  </a:lnTo>
                  <a:lnTo>
                    <a:pt x="2567" y="955"/>
                  </a:lnTo>
                  <a:lnTo>
                    <a:pt x="2567" y="957"/>
                  </a:lnTo>
                  <a:lnTo>
                    <a:pt x="2567" y="959"/>
                  </a:lnTo>
                  <a:lnTo>
                    <a:pt x="2567" y="966"/>
                  </a:lnTo>
                  <a:lnTo>
                    <a:pt x="2567" y="971"/>
                  </a:lnTo>
                  <a:lnTo>
                    <a:pt x="2570" y="976"/>
                  </a:lnTo>
                  <a:lnTo>
                    <a:pt x="2572" y="983"/>
                  </a:lnTo>
                  <a:lnTo>
                    <a:pt x="2574" y="985"/>
                  </a:lnTo>
                  <a:lnTo>
                    <a:pt x="2577" y="988"/>
                  </a:lnTo>
                  <a:lnTo>
                    <a:pt x="2584" y="990"/>
                  </a:lnTo>
                  <a:lnTo>
                    <a:pt x="2589" y="992"/>
                  </a:lnTo>
                  <a:lnTo>
                    <a:pt x="2593" y="990"/>
                  </a:lnTo>
                  <a:lnTo>
                    <a:pt x="2596" y="990"/>
                  </a:lnTo>
                  <a:lnTo>
                    <a:pt x="2598" y="985"/>
                  </a:lnTo>
                  <a:lnTo>
                    <a:pt x="2600" y="981"/>
                  </a:lnTo>
                  <a:lnTo>
                    <a:pt x="2600" y="978"/>
                  </a:lnTo>
                  <a:lnTo>
                    <a:pt x="2600" y="976"/>
                  </a:lnTo>
                  <a:lnTo>
                    <a:pt x="2600" y="974"/>
                  </a:lnTo>
                  <a:lnTo>
                    <a:pt x="2600" y="971"/>
                  </a:lnTo>
                  <a:lnTo>
                    <a:pt x="2600" y="969"/>
                  </a:lnTo>
                  <a:lnTo>
                    <a:pt x="2603" y="969"/>
                  </a:lnTo>
                  <a:lnTo>
                    <a:pt x="2603" y="969"/>
                  </a:lnTo>
                  <a:lnTo>
                    <a:pt x="2603" y="966"/>
                  </a:lnTo>
                  <a:lnTo>
                    <a:pt x="2605" y="966"/>
                  </a:lnTo>
                  <a:lnTo>
                    <a:pt x="2607" y="966"/>
                  </a:lnTo>
                  <a:lnTo>
                    <a:pt x="2607" y="969"/>
                  </a:lnTo>
                  <a:lnTo>
                    <a:pt x="2610" y="969"/>
                  </a:lnTo>
                  <a:lnTo>
                    <a:pt x="2615" y="971"/>
                  </a:lnTo>
                  <a:lnTo>
                    <a:pt x="2622" y="981"/>
                  </a:lnTo>
                  <a:lnTo>
                    <a:pt x="2631" y="988"/>
                  </a:lnTo>
                  <a:lnTo>
                    <a:pt x="2638" y="995"/>
                  </a:lnTo>
                  <a:lnTo>
                    <a:pt x="2645" y="997"/>
                  </a:lnTo>
                  <a:lnTo>
                    <a:pt x="2648" y="997"/>
                  </a:lnTo>
                  <a:lnTo>
                    <a:pt x="2648" y="999"/>
                  </a:lnTo>
                  <a:lnTo>
                    <a:pt x="2650" y="999"/>
                  </a:lnTo>
                  <a:lnTo>
                    <a:pt x="2655" y="999"/>
                  </a:lnTo>
                  <a:lnTo>
                    <a:pt x="2657" y="999"/>
                  </a:lnTo>
                  <a:lnTo>
                    <a:pt x="2659" y="999"/>
                  </a:lnTo>
                  <a:lnTo>
                    <a:pt x="2667" y="997"/>
                  </a:lnTo>
                  <a:lnTo>
                    <a:pt x="2674" y="995"/>
                  </a:lnTo>
                  <a:lnTo>
                    <a:pt x="2678" y="995"/>
                  </a:lnTo>
                  <a:lnTo>
                    <a:pt x="2681" y="992"/>
                  </a:lnTo>
                  <a:lnTo>
                    <a:pt x="2685" y="992"/>
                  </a:lnTo>
                  <a:lnTo>
                    <a:pt x="2688" y="995"/>
                  </a:lnTo>
                  <a:lnTo>
                    <a:pt x="2690" y="995"/>
                  </a:lnTo>
                  <a:lnTo>
                    <a:pt x="2695" y="997"/>
                  </a:lnTo>
                  <a:lnTo>
                    <a:pt x="2697" y="997"/>
                  </a:lnTo>
                  <a:lnTo>
                    <a:pt x="2700" y="997"/>
                  </a:lnTo>
                  <a:lnTo>
                    <a:pt x="2702" y="999"/>
                  </a:lnTo>
                  <a:lnTo>
                    <a:pt x="2704" y="1004"/>
                  </a:lnTo>
                  <a:lnTo>
                    <a:pt x="2707" y="1009"/>
                  </a:lnTo>
                  <a:lnTo>
                    <a:pt x="2711" y="1018"/>
                  </a:lnTo>
                  <a:lnTo>
                    <a:pt x="2714" y="1025"/>
                  </a:lnTo>
                  <a:lnTo>
                    <a:pt x="2716" y="1028"/>
                  </a:lnTo>
                  <a:lnTo>
                    <a:pt x="2721" y="1037"/>
                  </a:lnTo>
                  <a:lnTo>
                    <a:pt x="2723" y="1044"/>
                  </a:lnTo>
                  <a:lnTo>
                    <a:pt x="2726" y="1047"/>
                  </a:lnTo>
                  <a:lnTo>
                    <a:pt x="2726" y="1051"/>
                  </a:lnTo>
                  <a:lnTo>
                    <a:pt x="2726" y="1059"/>
                  </a:lnTo>
                  <a:lnTo>
                    <a:pt x="2726" y="1063"/>
                  </a:lnTo>
                  <a:lnTo>
                    <a:pt x="2726" y="1068"/>
                  </a:lnTo>
                  <a:lnTo>
                    <a:pt x="2726" y="1073"/>
                  </a:lnTo>
                  <a:lnTo>
                    <a:pt x="2726" y="1077"/>
                  </a:lnTo>
                  <a:lnTo>
                    <a:pt x="2726" y="1082"/>
                  </a:lnTo>
                  <a:lnTo>
                    <a:pt x="2728" y="1085"/>
                  </a:lnTo>
                  <a:lnTo>
                    <a:pt x="2730" y="1089"/>
                  </a:lnTo>
                  <a:lnTo>
                    <a:pt x="2730" y="1092"/>
                  </a:lnTo>
                  <a:lnTo>
                    <a:pt x="2730" y="1094"/>
                  </a:lnTo>
                  <a:lnTo>
                    <a:pt x="2733" y="1094"/>
                  </a:lnTo>
                  <a:lnTo>
                    <a:pt x="2733" y="1096"/>
                  </a:lnTo>
                  <a:lnTo>
                    <a:pt x="2735" y="1096"/>
                  </a:lnTo>
                  <a:lnTo>
                    <a:pt x="2740" y="1103"/>
                  </a:lnTo>
                  <a:lnTo>
                    <a:pt x="2742" y="1103"/>
                  </a:lnTo>
                  <a:lnTo>
                    <a:pt x="2742" y="1106"/>
                  </a:lnTo>
                  <a:lnTo>
                    <a:pt x="2744" y="1106"/>
                  </a:lnTo>
                  <a:lnTo>
                    <a:pt x="2744" y="1108"/>
                  </a:lnTo>
                  <a:lnTo>
                    <a:pt x="2752" y="1111"/>
                  </a:lnTo>
                  <a:lnTo>
                    <a:pt x="2754" y="1113"/>
                  </a:lnTo>
                  <a:lnTo>
                    <a:pt x="2756" y="1115"/>
                  </a:lnTo>
                  <a:lnTo>
                    <a:pt x="2759" y="1115"/>
                  </a:lnTo>
                  <a:lnTo>
                    <a:pt x="2759" y="1118"/>
                  </a:lnTo>
                  <a:lnTo>
                    <a:pt x="2761" y="1118"/>
                  </a:lnTo>
                  <a:lnTo>
                    <a:pt x="2763" y="1118"/>
                  </a:lnTo>
                  <a:lnTo>
                    <a:pt x="2763" y="1120"/>
                  </a:lnTo>
                  <a:lnTo>
                    <a:pt x="2766" y="1120"/>
                  </a:lnTo>
                  <a:lnTo>
                    <a:pt x="2768" y="1120"/>
                  </a:lnTo>
                  <a:lnTo>
                    <a:pt x="2768" y="1122"/>
                  </a:lnTo>
                  <a:lnTo>
                    <a:pt x="2770" y="1122"/>
                  </a:lnTo>
                  <a:lnTo>
                    <a:pt x="2773" y="1122"/>
                  </a:lnTo>
                  <a:lnTo>
                    <a:pt x="2775" y="1122"/>
                  </a:lnTo>
                  <a:lnTo>
                    <a:pt x="2778" y="1122"/>
                  </a:lnTo>
                  <a:lnTo>
                    <a:pt x="2780" y="1122"/>
                  </a:lnTo>
                  <a:lnTo>
                    <a:pt x="2780" y="1122"/>
                  </a:lnTo>
                  <a:lnTo>
                    <a:pt x="2780" y="1120"/>
                  </a:lnTo>
                  <a:lnTo>
                    <a:pt x="2782" y="1120"/>
                  </a:lnTo>
                  <a:lnTo>
                    <a:pt x="2785" y="1118"/>
                  </a:lnTo>
                  <a:lnTo>
                    <a:pt x="2787" y="1118"/>
                  </a:lnTo>
                  <a:lnTo>
                    <a:pt x="2789" y="1115"/>
                  </a:lnTo>
                  <a:lnTo>
                    <a:pt x="2792" y="1115"/>
                  </a:lnTo>
                  <a:lnTo>
                    <a:pt x="2794" y="1115"/>
                  </a:lnTo>
                  <a:lnTo>
                    <a:pt x="2796" y="1113"/>
                  </a:lnTo>
                  <a:lnTo>
                    <a:pt x="2799" y="1113"/>
                  </a:lnTo>
                  <a:lnTo>
                    <a:pt x="2801" y="1113"/>
                  </a:lnTo>
                  <a:lnTo>
                    <a:pt x="2804" y="1113"/>
                  </a:lnTo>
                  <a:lnTo>
                    <a:pt x="2804" y="1111"/>
                  </a:lnTo>
                  <a:lnTo>
                    <a:pt x="2806" y="1111"/>
                  </a:lnTo>
                  <a:lnTo>
                    <a:pt x="2808" y="1111"/>
                  </a:lnTo>
                  <a:lnTo>
                    <a:pt x="2811" y="1111"/>
                  </a:lnTo>
                  <a:lnTo>
                    <a:pt x="2813" y="1111"/>
                  </a:lnTo>
                  <a:lnTo>
                    <a:pt x="2815" y="1108"/>
                  </a:lnTo>
                  <a:lnTo>
                    <a:pt x="2818" y="1108"/>
                  </a:lnTo>
                  <a:lnTo>
                    <a:pt x="2818" y="1106"/>
                  </a:lnTo>
                  <a:lnTo>
                    <a:pt x="2820" y="1106"/>
                  </a:lnTo>
                  <a:lnTo>
                    <a:pt x="2820" y="1103"/>
                  </a:lnTo>
                  <a:lnTo>
                    <a:pt x="2822" y="1101"/>
                  </a:lnTo>
                  <a:lnTo>
                    <a:pt x="2822" y="1099"/>
                  </a:lnTo>
                  <a:lnTo>
                    <a:pt x="2825" y="1099"/>
                  </a:lnTo>
                  <a:lnTo>
                    <a:pt x="2827" y="1099"/>
                  </a:lnTo>
                  <a:lnTo>
                    <a:pt x="2829" y="1099"/>
                  </a:lnTo>
                  <a:lnTo>
                    <a:pt x="2832" y="1099"/>
                  </a:lnTo>
                  <a:lnTo>
                    <a:pt x="2834" y="1103"/>
                  </a:lnTo>
                  <a:lnTo>
                    <a:pt x="2837" y="1106"/>
                  </a:lnTo>
                  <a:lnTo>
                    <a:pt x="2837" y="1108"/>
                  </a:lnTo>
                  <a:lnTo>
                    <a:pt x="2837" y="1111"/>
                  </a:lnTo>
                  <a:lnTo>
                    <a:pt x="2839" y="1113"/>
                  </a:lnTo>
                  <a:lnTo>
                    <a:pt x="2839" y="1115"/>
                  </a:lnTo>
                  <a:lnTo>
                    <a:pt x="2839" y="1120"/>
                  </a:lnTo>
                  <a:lnTo>
                    <a:pt x="2837" y="1120"/>
                  </a:lnTo>
                  <a:lnTo>
                    <a:pt x="2837" y="1120"/>
                  </a:lnTo>
                  <a:lnTo>
                    <a:pt x="2834" y="1120"/>
                  </a:lnTo>
                  <a:lnTo>
                    <a:pt x="2832" y="1120"/>
                  </a:lnTo>
                  <a:lnTo>
                    <a:pt x="2827" y="1118"/>
                  </a:lnTo>
                  <a:lnTo>
                    <a:pt x="2822" y="1118"/>
                  </a:lnTo>
                  <a:lnTo>
                    <a:pt x="2820" y="1118"/>
                  </a:lnTo>
                  <a:lnTo>
                    <a:pt x="2820" y="1120"/>
                  </a:lnTo>
                  <a:lnTo>
                    <a:pt x="2820" y="1122"/>
                  </a:lnTo>
                  <a:lnTo>
                    <a:pt x="2820" y="1125"/>
                  </a:lnTo>
                  <a:lnTo>
                    <a:pt x="2822" y="1129"/>
                  </a:lnTo>
                  <a:lnTo>
                    <a:pt x="2822" y="1132"/>
                  </a:lnTo>
                  <a:lnTo>
                    <a:pt x="2825" y="1137"/>
                  </a:lnTo>
                  <a:lnTo>
                    <a:pt x="2827" y="1139"/>
                  </a:lnTo>
                  <a:lnTo>
                    <a:pt x="2832" y="1139"/>
                  </a:lnTo>
                  <a:lnTo>
                    <a:pt x="2837" y="1139"/>
                  </a:lnTo>
                  <a:lnTo>
                    <a:pt x="2837" y="1139"/>
                  </a:lnTo>
                  <a:lnTo>
                    <a:pt x="2837" y="1139"/>
                  </a:lnTo>
                  <a:lnTo>
                    <a:pt x="2839" y="1137"/>
                  </a:lnTo>
                  <a:lnTo>
                    <a:pt x="2841" y="1134"/>
                  </a:lnTo>
                  <a:lnTo>
                    <a:pt x="2844" y="1134"/>
                  </a:lnTo>
                  <a:lnTo>
                    <a:pt x="2846" y="1134"/>
                  </a:lnTo>
                  <a:lnTo>
                    <a:pt x="2848" y="1134"/>
                  </a:lnTo>
                  <a:lnTo>
                    <a:pt x="2851" y="1137"/>
                  </a:lnTo>
                  <a:lnTo>
                    <a:pt x="2855" y="1139"/>
                  </a:lnTo>
                  <a:lnTo>
                    <a:pt x="2858" y="1139"/>
                  </a:lnTo>
                  <a:lnTo>
                    <a:pt x="2863" y="1141"/>
                  </a:lnTo>
                  <a:lnTo>
                    <a:pt x="2865" y="1144"/>
                  </a:lnTo>
                  <a:lnTo>
                    <a:pt x="2867" y="1146"/>
                  </a:lnTo>
                  <a:lnTo>
                    <a:pt x="2872" y="1146"/>
                  </a:lnTo>
                  <a:lnTo>
                    <a:pt x="2874" y="1148"/>
                  </a:lnTo>
                  <a:lnTo>
                    <a:pt x="2877" y="1148"/>
                  </a:lnTo>
                  <a:lnTo>
                    <a:pt x="2879" y="1151"/>
                  </a:lnTo>
                  <a:lnTo>
                    <a:pt x="2881" y="1153"/>
                  </a:lnTo>
                  <a:lnTo>
                    <a:pt x="2881" y="1158"/>
                  </a:lnTo>
                  <a:lnTo>
                    <a:pt x="2879" y="1162"/>
                  </a:lnTo>
                  <a:lnTo>
                    <a:pt x="2877" y="1165"/>
                  </a:lnTo>
                  <a:lnTo>
                    <a:pt x="2877" y="1167"/>
                  </a:lnTo>
                  <a:lnTo>
                    <a:pt x="2874" y="1170"/>
                  </a:lnTo>
                  <a:lnTo>
                    <a:pt x="2872" y="1174"/>
                  </a:lnTo>
                  <a:lnTo>
                    <a:pt x="2872" y="1177"/>
                  </a:lnTo>
                  <a:lnTo>
                    <a:pt x="2870" y="1179"/>
                  </a:lnTo>
                  <a:lnTo>
                    <a:pt x="2870" y="1181"/>
                  </a:lnTo>
                  <a:lnTo>
                    <a:pt x="2870" y="1184"/>
                  </a:lnTo>
                  <a:lnTo>
                    <a:pt x="2872" y="1184"/>
                  </a:lnTo>
                  <a:lnTo>
                    <a:pt x="2874" y="1184"/>
                  </a:lnTo>
                  <a:lnTo>
                    <a:pt x="2879" y="1184"/>
                  </a:lnTo>
                  <a:lnTo>
                    <a:pt x="2881" y="1184"/>
                  </a:lnTo>
                  <a:lnTo>
                    <a:pt x="2884" y="1184"/>
                  </a:lnTo>
                  <a:lnTo>
                    <a:pt x="2886" y="1184"/>
                  </a:lnTo>
                  <a:lnTo>
                    <a:pt x="2889" y="1181"/>
                  </a:lnTo>
                  <a:lnTo>
                    <a:pt x="2891" y="1181"/>
                  </a:lnTo>
                  <a:lnTo>
                    <a:pt x="2893" y="1181"/>
                  </a:lnTo>
                  <a:lnTo>
                    <a:pt x="2893" y="1184"/>
                  </a:lnTo>
                  <a:lnTo>
                    <a:pt x="2893" y="1186"/>
                  </a:lnTo>
                  <a:lnTo>
                    <a:pt x="2893" y="1191"/>
                  </a:lnTo>
                  <a:lnTo>
                    <a:pt x="2896" y="1193"/>
                  </a:lnTo>
                  <a:lnTo>
                    <a:pt x="2896" y="1196"/>
                  </a:lnTo>
                  <a:lnTo>
                    <a:pt x="2896" y="1198"/>
                  </a:lnTo>
                  <a:lnTo>
                    <a:pt x="2896" y="1203"/>
                  </a:lnTo>
                  <a:lnTo>
                    <a:pt x="2896" y="1205"/>
                  </a:lnTo>
                  <a:lnTo>
                    <a:pt x="2893" y="1207"/>
                  </a:lnTo>
                  <a:lnTo>
                    <a:pt x="2893" y="1210"/>
                  </a:lnTo>
                  <a:lnTo>
                    <a:pt x="2893" y="1212"/>
                  </a:lnTo>
                  <a:lnTo>
                    <a:pt x="2889" y="1214"/>
                  </a:lnTo>
                  <a:lnTo>
                    <a:pt x="2886" y="1217"/>
                  </a:lnTo>
                  <a:lnTo>
                    <a:pt x="2884" y="1217"/>
                  </a:lnTo>
                  <a:lnTo>
                    <a:pt x="2881" y="1219"/>
                  </a:lnTo>
                  <a:lnTo>
                    <a:pt x="2879" y="1222"/>
                  </a:lnTo>
                  <a:lnTo>
                    <a:pt x="2879" y="1224"/>
                  </a:lnTo>
                  <a:lnTo>
                    <a:pt x="2879" y="1226"/>
                  </a:lnTo>
                  <a:lnTo>
                    <a:pt x="2879" y="1229"/>
                  </a:lnTo>
                  <a:lnTo>
                    <a:pt x="2879" y="1233"/>
                  </a:lnTo>
                  <a:lnTo>
                    <a:pt x="2881" y="1236"/>
                  </a:lnTo>
                  <a:lnTo>
                    <a:pt x="2881" y="1238"/>
                  </a:lnTo>
                  <a:lnTo>
                    <a:pt x="2884" y="1240"/>
                  </a:lnTo>
                  <a:lnTo>
                    <a:pt x="2886" y="1240"/>
                  </a:lnTo>
                  <a:lnTo>
                    <a:pt x="2889" y="1243"/>
                  </a:lnTo>
                  <a:lnTo>
                    <a:pt x="2891" y="1243"/>
                  </a:lnTo>
                  <a:lnTo>
                    <a:pt x="2893" y="1245"/>
                  </a:lnTo>
                  <a:lnTo>
                    <a:pt x="2893" y="1245"/>
                  </a:lnTo>
                  <a:lnTo>
                    <a:pt x="2893" y="1248"/>
                  </a:lnTo>
                  <a:lnTo>
                    <a:pt x="2893" y="1250"/>
                  </a:lnTo>
                  <a:lnTo>
                    <a:pt x="2891" y="1252"/>
                  </a:lnTo>
                  <a:lnTo>
                    <a:pt x="2889" y="1252"/>
                  </a:lnTo>
                  <a:lnTo>
                    <a:pt x="2886" y="1252"/>
                  </a:lnTo>
                  <a:lnTo>
                    <a:pt x="2884" y="1255"/>
                  </a:lnTo>
                  <a:lnTo>
                    <a:pt x="2884" y="1257"/>
                  </a:lnTo>
                  <a:lnTo>
                    <a:pt x="2884" y="1259"/>
                  </a:lnTo>
                  <a:lnTo>
                    <a:pt x="2886" y="1259"/>
                  </a:lnTo>
                  <a:lnTo>
                    <a:pt x="2889" y="1262"/>
                  </a:lnTo>
                  <a:lnTo>
                    <a:pt x="2891" y="1262"/>
                  </a:lnTo>
                  <a:lnTo>
                    <a:pt x="2893" y="1264"/>
                  </a:lnTo>
                  <a:lnTo>
                    <a:pt x="2893" y="1264"/>
                  </a:lnTo>
                  <a:lnTo>
                    <a:pt x="2896" y="1264"/>
                  </a:lnTo>
                  <a:lnTo>
                    <a:pt x="2898" y="1266"/>
                  </a:lnTo>
                  <a:lnTo>
                    <a:pt x="2900" y="1269"/>
                  </a:lnTo>
                  <a:lnTo>
                    <a:pt x="2903" y="1269"/>
                  </a:lnTo>
                  <a:lnTo>
                    <a:pt x="2905" y="1271"/>
                  </a:lnTo>
                  <a:lnTo>
                    <a:pt x="2905" y="1274"/>
                  </a:lnTo>
                  <a:lnTo>
                    <a:pt x="2907" y="1274"/>
                  </a:lnTo>
                  <a:lnTo>
                    <a:pt x="2907" y="1276"/>
                  </a:lnTo>
                  <a:lnTo>
                    <a:pt x="2910" y="1276"/>
                  </a:lnTo>
                  <a:lnTo>
                    <a:pt x="2912" y="1274"/>
                  </a:lnTo>
                  <a:lnTo>
                    <a:pt x="2912" y="1271"/>
                  </a:lnTo>
                  <a:lnTo>
                    <a:pt x="2912" y="1269"/>
                  </a:lnTo>
                  <a:lnTo>
                    <a:pt x="2915" y="1269"/>
                  </a:lnTo>
                  <a:lnTo>
                    <a:pt x="2915" y="1266"/>
                  </a:lnTo>
                  <a:lnTo>
                    <a:pt x="2917" y="1266"/>
                  </a:lnTo>
                  <a:lnTo>
                    <a:pt x="2919" y="1266"/>
                  </a:lnTo>
                  <a:lnTo>
                    <a:pt x="2922" y="1266"/>
                  </a:lnTo>
                  <a:lnTo>
                    <a:pt x="2924" y="1266"/>
                  </a:lnTo>
                  <a:lnTo>
                    <a:pt x="2926" y="1269"/>
                  </a:lnTo>
                  <a:lnTo>
                    <a:pt x="2931" y="1271"/>
                  </a:lnTo>
                  <a:lnTo>
                    <a:pt x="2933" y="1274"/>
                  </a:lnTo>
                  <a:lnTo>
                    <a:pt x="2936" y="1274"/>
                  </a:lnTo>
                  <a:lnTo>
                    <a:pt x="2938" y="1276"/>
                  </a:lnTo>
                  <a:lnTo>
                    <a:pt x="2941" y="1276"/>
                  </a:lnTo>
                  <a:lnTo>
                    <a:pt x="2941" y="1274"/>
                  </a:lnTo>
                  <a:lnTo>
                    <a:pt x="2943" y="1274"/>
                  </a:lnTo>
                  <a:lnTo>
                    <a:pt x="2945" y="1274"/>
                  </a:lnTo>
                  <a:lnTo>
                    <a:pt x="2945" y="1271"/>
                  </a:lnTo>
                  <a:lnTo>
                    <a:pt x="2948" y="1269"/>
                  </a:lnTo>
                  <a:lnTo>
                    <a:pt x="2950" y="1266"/>
                  </a:lnTo>
                  <a:lnTo>
                    <a:pt x="2950" y="1264"/>
                  </a:lnTo>
                  <a:lnTo>
                    <a:pt x="2950" y="1262"/>
                  </a:lnTo>
                  <a:lnTo>
                    <a:pt x="2952" y="1262"/>
                  </a:lnTo>
                  <a:lnTo>
                    <a:pt x="2952" y="1259"/>
                  </a:lnTo>
                  <a:lnTo>
                    <a:pt x="2955" y="1259"/>
                  </a:lnTo>
                  <a:lnTo>
                    <a:pt x="2955" y="1262"/>
                  </a:lnTo>
                  <a:lnTo>
                    <a:pt x="2957" y="1262"/>
                  </a:lnTo>
                  <a:lnTo>
                    <a:pt x="2957" y="1264"/>
                  </a:lnTo>
                  <a:lnTo>
                    <a:pt x="2957" y="1266"/>
                  </a:lnTo>
                  <a:lnTo>
                    <a:pt x="2959" y="1266"/>
                  </a:lnTo>
                  <a:lnTo>
                    <a:pt x="2959" y="1269"/>
                  </a:lnTo>
                  <a:lnTo>
                    <a:pt x="2962" y="1271"/>
                  </a:lnTo>
                  <a:lnTo>
                    <a:pt x="2962" y="1274"/>
                  </a:lnTo>
                  <a:lnTo>
                    <a:pt x="2964" y="1276"/>
                  </a:lnTo>
                  <a:lnTo>
                    <a:pt x="2964" y="1278"/>
                  </a:lnTo>
                  <a:lnTo>
                    <a:pt x="2964" y="1281"/>
                  </a:lnTo>
                  <a:lnTo>
                    <a:pt x="2966" y="1281"/>
                  </a:lnTo>
                  <a:lnTo>
                    <a:pt x="2969" y="1281"/>
                  </a:lnTo>
                  <a:lnTo>
                    <a:pt x="2969" y="1283"/>
                  </a:lnTo>
                  <a:lnTo>
                    <a:pt x="2971" y="1283"/>
                  </a:lnTo>
                  <a:lnTo>
                    <a:pt x="2974" y="1283"/>
                  </a:lnTo>
                  <a:lnTo>
                    <a:pt x="2976" y="1283"/>
                  </a:lnTo>
                  <a:lnTo>
                    <a:pt x="2978" y="1283"/>
                  </a:lnTo>
                  <a:lnTo>
                    <a:pt x="2981" y="1283"/>
                  </a:lnTo>
                  <a:lnTo>
                    <a:pt x="2983" y="1283"/>
                  </a:lnTo>
                  <a:lnTo>
                    <a:pt x="2985" y="1283"/>
                  </a:lnTo>
                  <a:lnTo>
                    <a:pt x="2988" y="1283"/>
                  </a:lnTo>
                  <a:lnTo>
                    <a:pt x="2990" y="1285"/>
                  </a:lnTo>
                  <a:lnTo>
                    <a:pt x="2992" y="1285"/>
                  </a:lnTo>
                  <a:lnTo>
                    <a:pt x="2995" y="1288"/>
                  </a:lnTo>
                  <a:lnTo>
                    <a:pt x="2997" y="1288"/>
                  </a:lnTo>
                  <a:lnTo>
                    <a:pt x="3000" y="1288"/>
                  </a:lnTo>
                  <a:lnTo>
                    <a:pt x="3002" y="1288"/>
                  </a:lnTo>
                  <a:lnTo>
                    <a:pt x="3004" y="1288"/>
                  </a:lnTo>
                  <a:lnTo>
                    <a:pt x="3004" y="1285"/>
                  </a:lnTo>
                  <a:lnTo>
                    <a:pt x="3007" y="1285"/>
                  </a:lnTo>
                  <a:lnTo>
                    <a:pt x="3007" y="1283"/>
                  </a:lnTo>
                  <a:lnTo>
                    <a:pt x="3009" y="1281"/>
                  </a:lnTo>
                  <a:lnTo>
                    <a:pt x="3011" y="1278"/>
                  </a:lnTo>
                  <a:lnTo>
                    <a:pt x="3014" y="1276"/>
                  </a:lnTo>
                  <a:lnTo>
                    <a:pt x="3016" y="1274"/>
                  </a:lnTo>
                  <a:lnTo>
                    <a:pt x="3016" y="1271"/>
                  </a:lnTo>
                  <a:lnTo>
                    <a:pt x="3018" y="1271"/>
                  </a:lnTo>
                  <a:lnTo>
                    <a:pt x="3018" y="1269"/>
                  </a:lnTo>
                  <a:lnTo>
                    <a:pt x="3021" y="1266"/>
                  </a:lnTo>
                  <a:lnTo>
                    <a:pt x="3021" y="1264"/>
                  </a:lnTo>
                  <a:lnTo>
                    <a:pt x="3023" y="1262"/>
                  </a:lnTo>
                  <a:lnTo>
                    <a:pt x="3023" y="1259"/>
                  </a:lnTo>
                  <a:lnTo>
                    <a:pt x="3026" y="1257"/>
                  </a:lnTo>
                  <a:lnTo>
                    <a:pt x="3028" y="1257"/>
                  </a:lnTo>
                  <a:lnTo>
                    <a:pt x="3033" y="1255"/>
                  </a:lnTo>
                  <a:lnTo>
                    <a:pt x="3035" y="1255"/>
                  </a:lnTo>
                  <a:lnTo>
                    <a:pt x="3040" y="1252"/>
                  </a:lnTo>
                  <a:lnTo>
                    <a:pt x="3044" y="1252"/>
                  </a:lnTo>
                  <a:lnTo>
                    <a:pt x="3049" y="1252"/>
                  </a:lnTo>
                  <a:lnTo>
                    <a:pt x="3054" y="1255"/>
                  </a:lnTo>
                  <a:lnTo>
                    <a:pt x="3061" y="1255"/>
                  </a:lnTo>
                  <a:lnTo>
                    <a:pt x="3063" y="1257"/>
                  </a:lnTo>
                  <a:lnTo>
                    <a:pt x="3068" y="1259"/>
                  </a:lnTo>
                  <a:lnTo>
                    <a:pt x="3075" y="1262"/>
                  </a:lnTo>
                  <a:lnTo>
                    <a:pt x="3080" y="1264"/>
                  </a:lnTo>
                  <a:lnTo>
                    <a:pt x="3082" y="1266"/>
                  </a:lnTo>
                  <a:lnTo>
                    <a:pt x="3085" y="1266"/>
                  </a:lnTo>
                  <a:lnTo>
                    <a:pt x="3089" y="1269"/>
                  </a:lnTo>
                  <a:lnTo>
                    <a:pt x="3094" y="1269"/>
                  </a:lnTo>
                  <a:lnTo>
                    <a:pt x="3101" y="1271"/>
                  </a:lnTo>
                  <a:lnTo>
                    <a:pt x="3103" y="1271"/>
                  </a:lnTo>
                  <a:lnTo>
                    <a:pt x="3108" y="1274"/>
                  </a:lnTo>
                  <a:lnTo>
                    <a:pt x="3113" y="1276"/>
                  </a:lnTo>
                  <a:lnTo>
                    <a:pt x="3118" y="1281"/>
                  </a:lnTo>
                  <a:lnTo>
                    <a:pt x="3120" y="1285"/>
                  </a:lnTo>
                  <a:lnTo>
                    <a:pt x="3120" y="1290"/>
                  </a:lnTo>
                  <a:lnTo>
                    <a:pt x="3120" y="1297"/>
                  </a:lnTo>
                  <a:lnTo>
                    <a:pt x="3122" y="1304"/>
                  </a:lnTo>
                  <a:lnTo>
                    <a:pt x="3122" y="1309"/>
                  </a:lnTo>
                  <a:lnTo>
                    <a:pt x="3125" y="1314"/>
                  </a:lnTo>
                  <a:lnTo>
                    <a:pt x="3125" y="1316"/>
                  </a:lnTo>
                  <a:lnTo>
                    <a:pt x="3127" y="1318"/>
                  </a:lnTo>
                  <a:lnTo>
                    <a:pt x="3129" y="1318"/>
                  </a:lnTo>
                  <a:lnTo>
                    <a:pt x="3129" y="1323"/>
                  </a:lnTo>
                  <a:lnTo>
                    <a:pt x="3132" y="1330"/>
                  </a:lnTo>
                  <a:lnTo>
                    <a:pt x="3132" y="1335"/>
                  </a:lnTo>
                  <a:lnTo>
                    <a:pt x="3134" y="1340"/>
                  </a:lnTo>
                  <a:lnTo>
                    <a:pt x="3137" y="1344"/>
                  </a:lnTo>
                  <a:lnTo>
                    <a:pt x="3137" y="1349"/>
                  </a:lnTo>
                  <a:lnTo>
                    <a:pt x="3139" y="1351"/>
                  </a:lnTo>
                  <a:lnTo>
                    <a:pt x="3139" y="1354"/>
                  </a:lnTo>
                  <a:lnTo>
                    <a:pt x="3141" y="1354"/>
                  </a:lnTo>
                  <a:lnTo>
                    <a:pt x="3144" y="1356"/>
                  </a:lnTo>
                  <a:lnTo>
                    <a:pt x="3151" y="1356"/>
                  </a:lnTo>
                  <a:lnTo>
                    <a:pt x="3158" y="1354"/>
                  </a:lnTo>
                  <a:lnTo>
                    <a:pt x="3160" y="1356"/>
                  </a:lnTo>
                  <a:lnTo>
                    <a:pt x="3165" y="1359"/>
                  </a:lnTo>
                  <a:lnTo>
                    <a:pt x="3165" y="1361"/>
                  </a:lnTo>
                  <a:lnTo>
                    <a:pt x="3165" y="1366"/>
                  </a:lnTo>
                  <a:lnTo>
                    <a:pt x="3165" y="1366"/>
                  </a:lnTo>
                  <a:lnTo>
                    <a:pt x="3165" y="1368"/>
                  </a:lnTo>
                  <a:lnTo>
                    <a:pt x="3167" y="1373"/>
                  </a:lnTo>
                  <a:lnTo>
                    <a:pt x="3170" y="1377"/>
                  </a:lnTo>
                  <a:lnTo>
                    <a:pt x="3172" y="1385"/>
                  </a:lnTo>
                  <a:lnTo>
                    <a:pt x="3174" y="1389"/>
                  </a:lnTo>
                  <a:lnTo>
                    <a:pt x="3174" y="1394"/>
                  </a:lnTo>
                  <a:lnTo>
                    <a:pt x="3177" y="1399"/>
                  </a:lnTo>
                  <a:lnTo>
                    <a:pt x="3177" y="1403"/>
                  </a:lnTo>
                  <a:lnTo>
                    <a:pt x="3177" y="1408"/>
                  </a:lnTo>
                  <a:lnTo>
                    <a:pt x="3177" y="1413"/>
                  </a:lnTo>
                  <a:lnTo>
                    <a:pt x="3177" y="1415"/>
                  </a:lnTo>
                  <a:lnTo>
                    <a:pt x="3177" y="1420"/>
                  </a:lnTo>
                  <a:lnTo>
                    <a:pt x="3177" y="1422"/>
                  </a:lnTo>
                  <a:lnTo>
                    <a:pt x="3177" y="1425"/>
                  </a:lnTo>
                  <a:lnTo>
                    <a:pt x="3177" y="1429"/>
                  </a:lnTo>
                  <a:lnTo>
                    <a:pt x="3177" y="1432"/>
                  </a:lnTo>
                  <a:lnTo>
                    <a:pt x="3174" y="1437"/>
                  </a:lnTo>
                  <a:lnTo>
                    <a:pt x="3172" y="1441"/>
                  </a:lnTo>
                  <a:lnTo>
                    <a:pt x="3165" y="1446"/>
                  </a:lnTo>
                  <a:lnTo>
                    <a:pt x="3153" y="1448"/>
                  </a:lnTo>
                  <a:lnTo>
                    <a:pt x="3144" y="1451"/>
                  </a:lnTo>
                  <a:lnTo>
                    <a:pt x="3139" y="1451"/>
                  </a:lnTo>
                  <a:lnTo>
                    <a:pt x="3134" y="1453"/>
                  </a:lnTo>
                  <a:lnTo>
                    <a:pt x="3132" y="1455"/>
                  </a:lnTo>
                  <a:lnTo>
                    <a:pt x="3129" y="1460"/>
                  </a:lnTo>
                  <a:lnTo>
                    <a:pt x="3129" y="1465"/>
                  </a:lnTo>
                  <a:lnTo>
                    <a:pt x="3129" y="1467"/>
                  </a:lnTo>
                  <a:lnTo>
                    <a:pt x="3132" y="1472"/>
                  </a:lnTo>
                  <a:lnTo>
                    <a:pt x="3134" y="1477"/>
                  </a:lnTo>
                  <a:lnTo>
                    <a:pt x="3137" y="1479"/>
                  </a:lnTo>
                  <a:lnTo>
                    <a:pt x="3139" y="1489"/>
                  </a:lnTo>
                  <a:lnTo>
                    <a:pt x="3144" y="1500"/>
                  </a:lnTo>
                  <a:lnTo>
                    <a:pt x="3146" y="1510"/>
                  </a:lnTo>
                  <a:lnTo>
                    <a:pt x="3151" y="1514"/>
                  </a:lnTo>
                  <a:lnTo>
                    <a:pt x="3153" y="1512"/>
                  </a:lnTo>
                  <a:lnTo>
                    <a:pt x="3158" y="1512"/>
                  </a:lnTo>
                  <a:lnTo>
                    <a:pt x="3160" y="1510"/>
                  </a:lnTo>
                  <a:lnTo>
                    <a:pt x="3165" y="1510"/>
                  </a:lnTo>
                  <a:lnTo>
                    <a:pt x="3167" y="1512"/>
                  </a:lnTo>
                  <a:lnTo>
                    <a:pt x="3170" y="1512"/>
                  </a:lnTo>
                  <a:lnTo>
                    <a:pt x="3172" y="1514"/>
                  </a:lnTo>
                  <a:lnTo>
                    <a:pt x="3174" y="1514"/>
                  </a:lnTo>
                  <a:lnTo>
                    <a:pt x="3177" y="1517"/>
                  </a:lnTo>
                  <a:lnTo>
                    <a:pt x="3177" y="1519"/>
                  </a:lnTo>
                  <a:lnTo>
                    <a:pt x="3177" y="1522"/>
                  </a:lnTo>
                  <a:lnTo>
                    <a:pt x="3177" y="1524"/>
                  </a:lnTo>
                  <a:lnTo>
                    <a:pt x="3174" y="1526"/>
                  </a:lnTo>
                  <a:lnTo>
                    <a:pt x="3177" y="1529"/>
                  </a:lnTo>
                  <a:lnTo>
                    <a:pt x="3177" y="1529"/>
                  </a:lnTo>
                  <a:lnTo>
                    <a:pt x="3189" y="1531"/>
                  </a:lnTo>
                  <a:lnTo>
                    <a:pt x="3198" y="1531"/>
                  </a:lnTo>
                  <a:lnTo>
                    <a:pt x="3205" y="1529"/>
                  </a:lnTo>
                  <a:lnTo>
                    <a:pt x="3212" y="1529"/>
                  </a:lnTo>
                  <a:lnTo>
                    <a:pt x="3217" y="1526"/>
                  </a:lnTo>
                  <a:lnTo>
                    <a:pt x="3219" y="1526"/>
                  </a:lnTo>
                  <a:lnTo>
                    <a:pt x="3222" y="1526"/>
                  </a:lnTo>
                  <a:lnTo>
                    <a:pt x="3224" y="1529"/>
                  </a:lnTo>
                  <a:lnTo>
                    <a:pt x="3226" y="1531"/>
                  </a:lnTo>
                  <a:lnTo>
                    <a:pt x="3229" y="1536"/>
                  </a:lnTo>
                  <a:lnTo>
                    <a:pt x="3229" y="1536"/>
                  </a:lnTo>
                  <a:lnTo>
                    <a:pt x="3226" y="1543"/>
                  </a:lnTo>
                  <a:lnTo>
                    <a:pt x="3222" y="1545"/>
                  </a:lnTo>
                  <a:lnTo>
                    <a:pt x="3219" y="1548"/>
                  </a:lnTo>
                  <a:lnTo>
                    <a:pt x="3215" y="1548"/>
                  </a:lnTo>
                  <a:lnTo>
                    <a:pt x="3210" y="1550"/>
                  </a:lnTo>
                  <a:lnTo>
                    <a:pt x="3205" y="1552"/>
                  </a:lnTo>
                  <a:lnTo>
                    <a:pt x="3200" y="1555"/>
                  </a:lnTo>
                  <a:lnTo>
                    <a:pt x="3198" y="1562"/>
                  </a:lnTo>
                  <a:lnTo>
                    <a:pt x="3196" y="1564"/>
                  </a:lnTo>
                  <a:lnTo>
                    <a:pt x="3196" y="1569"/>
                  </a:lnTo>
                  <a:lnTo>
                    <a:pt x="3198" y="1571"/>
                  </a:lnTo>
                  <a:lnTo>
                    <a:pt x="3200" y="1574"/>
                  </a:lnTo>
                  <a:lnTo>
                    <a:pt x="3205" y="1574"/>
                  </a:lnTo>
                  <a:lnTo>
                    <a:pt x="3210" y="1574"/>
                  </a:lnTo>
                  <a:lnTo>
                    <a:pt x="3215" y="1574"/>
                  </a:lnTo>
                  <a:lnTo>
                    <a:pt x="3217" y="1574"/>
                  </a:lnTo>
                  <a:lnTo>
                    <a:pt x="3219" y="1576"/>
                  </a:lnTo>
                  <a:lnTo>
                    <a:pt x="3222" y="1578"/>
                  </a:lnTo>
                  <a:lnTo>
                    <a:pt x="3224" y="1578"/>
                  </a:lnTo>
                  <a:lnTo>
                    <a:pt x="3224" y="1583"/>
                  </a:lnTo>
                  <a:lnTo>
                    <a:pt x="3226" y="1585"/>
                  </a:lnTo>
                  <a:lnTo>
                    <a:pt x="3226" y="1590"/>
                  </a:lnTo>
                  <a:lnTo>
                    <a:pt x="3226" y="1592"/>
                  </a:lnTo>
                  <a:lnTo>
                    <a:pt x="3226" y="1595"/>
                  </a:lnTo>
                  <a:lnTo>
                    <a:pt x="3226" y="1597"/>
                  </a:lnTo>
                  <a:lnTo>
                    <a:pt x="3226" y="1600"/>
                  </a:lnTo>
                  <a:lnTo>
                    <a:pt x="3226" y="1602"/>
                  </a:lnTo>
                  <a:lnTo>
                    <a:pt x="3226" y="1607"/>
                  </a:lnTo>
                  <a:lnTo>
                    <a:pt x="3229" y="1609"/>
                  </a:lnTo>
                  <a:lnTo>
                    <a:pt x="3233" y="1611"/>
                  </a:lnTo>
                  <a:lnTo>
                    <a:pt x="3233" y="1616"/>
                  </a:lnTo>
                  <a:lnTo>
                    <a:pt x="3240" y="1618"/>
                  </a:lnTo>
                  <a:lnTo>
                    <a:pt x="3243" y="1621"/>
                  </a:lnTo>
                  <a:lnTo>
                    <a:pt x="3248" y="1623"/>
                  </a:lnTo>
                  <a:lnTo>
                    <a:pt x="3248" y="1626"/>
                  </a:lnTo>
                  <a:lnTo>
                    <a:pt x="3248" y="1628"/>
                  </a:lnTo>
                  <a:lnTo>
                    <a:pt x="3248" y="1633"/>
                  </a:lnTo>
                  <a:lnTo>
                    <a:pt x="3248" y="1637"/>
                  </a:lnTo>
                  <a:lnTo>
                    <a:pt x="3243" y="1640"/>
                  </a:lnTo>
                  <a:lnTo>
                    <a:pt x="3240" y="1644"/>
                  </a:lnTo>
                  <a:lnTo>
                    <a:pt x="3240" y="1647"/>
                  </a:lnTo>
                  <a:lnTo>
                    <a:pt x="3240" y="1649"/>
                  </a:lnTo>
                  <a:lnTo>
                    <a:pt x="3240" y="1652"/>
                  </a:lnTo>
                  <a:lnTo>
                    <a:pt x="3245" y="1656"/>
                  </a:lnTo>
                  <a:lnTo>
                    <a:pt x="3248" y="1661"/>
                  </a:lnTo>
                  <a:lnTo>
                    <a:pt x="3248" y="1663"/>
                  </a:lnTo>
                  <a:lnTo>
                    <a:pt x="3250" y="1666"/>
                  </a:lnTo>
                  <a:lnTo>
                    <a:pt x="3250" y="1668"/>
                  </a:lnTo>
                  <a:lnTo>
                    <a:pt x="3248" y="1668"/>
                  </a:lnTo>
                  <a:lnTo>
                    <a:pt x="3243" y="1670"/>
                  </a:lnTo>
                  <a:lnTo>
                    <a:pt x="3240" y="1673"/>
                  </a:lnTo>
                  <a:lnTo>
                    <a:pt x="3240" y="1675"/>
                  </a:lnTo>
                  <a:lnTo>
                    <a:pt x="3238" y="1680"/>
                  </a:lnTo>
                  <a:lnTo>
                    <a:pt x="3238" y="1685"/>
                  </a:lnTo>
                  <a:lnTo>
                    <a:pt x="3236" y="1687"/>
                  </a:lnTo>
                  <a:lnTo>
                    <a:pt x="3236" y="1689"/>
                  </a:lnTo>
                  <a:lnTo>
                    <a:pt x="3236" y="1694"/>
                  </a:lnTo>
                  <a:lnTo>
                    <a:pt x="3238" y="1699"/>
                  </a:lnTo>
                  <a:lnTo>
                    <a:pt x="3238" y="1701"/>
                  </a:lnTo>
                  <a:lnTo>
                    <a:pt x="3243" y="1703"/>
                  </a:lnTo>
                  <a:lnTo>
                    <a:pt x="3243" y="1703"/>
                  </a:lnTo>
                  <a:lnTo>
                    <a:pt x="3245" y="1706"/>
                  </a:lnTo>
                  <a:lnTo>
                    <a:pt x="3248" y="1708"/>
                  </a:lnTo>
                  <a:lnTo>
                    <a:pt x="3248" y="1713"/>
                  </a:lnTo>
                  <a:lnTo>
                    <a:pt x="3250" y="1718"/>
                  </a:lnTo>
                  <a:lnTo>
                    <a:pt x="3250" y="1720"/>
                  </a:lnTo>
                  <a:lnTo>
                    <a:pt x="3252" y="1722"/>
                  </a:lnTo>
                  <a:lnTo>
                    <a:pt x="3255" y="1725"/>
                  </a:lnTo>
                  <a:lnTo>
                    <a:pt x="3257" y="1727"/>
                  </a:lnTo>
                  <a:lnTo>
                    <a:pt x="3259" y="1729"/>
                  </a:lnTo>
                  <a:lnTo>
                    <a:pt x="3259" y="1732"/>
                  </a:lnTo>
                  <a:lnTo>
                    <a:pt x="3262" y="1737"/>
                  </a:lnTo>
                  <a:lnTo>
                    <a:pt x="3264" y="1739"/>
                  </a:lnTo>
                  <a:lnTo>
                    <a:pt x="3266" y="1744"/>
                  </a:lnTo>
                  <a:lnTo>
                    <a:pt x="3271" y="1746"/>
                  </a:lnTo>
                  <a:lnTo>
                    <a:pt x="3274" y="1748"/>
                  </a:lnTo>
                  <a:lnTo>
                    <a:pt x="3276" y="1751"/>
                  </a:lnTo>
                  <a:lnTo>
                    <a:pt x="3276" y="1755"/>
                  </a:lnTo>
                  <a:lnTo>
                    <a:pt x="3276" y="1758"/>
                  </a:lnTo>
                  <a:lnTo>
                    <a:pt x="3276" y="1760"/>
                  </a:lnTo>
                  <a:lnTo>
                    <a:pt x="3276" y="1760"/>
                  </a:lnTo>
                  <a:lnTo>
                    <a:pt x="3274" y="1763"/>
                  </a:lnTo>
                  <a:lnTo>
                    <a:pt x="3271" y="1765"/>
                  </a:lnTo>
                  <a:lnTo>
                    <a:pt x="3269" y="1765"/>
                  </a:lnTo>
                  <a:lnTo>
                    <a:pt x="3266" y="1765"/>
                  </a:lnTo>
                  <a:lnTo>
                    <a:pt x="3262" y="1763"/>
                  </a:lnTo>
                  <a:lnTo>
                    <a:pt x="3259" y="1760"/>
                  </a:lnTo>
                  <a:lnTo>
                    <a:pt x="3257" y="1760"/>
                  </a:lnTo>
                  <a:lnTo>
                    <a:pt x="3255" y="1760"/>
                  </a:lnTo>
                  <a:lnTo>
                    <a:pt x="3252" y="1760"/>
                  </a:lnTo>
                  <a:lnTo>
                    <a:pt x="3250" y="1760"/>
                  </a:lnTo>
                  <a:lnTo>
                    <a:pt x="3250" y="1765"/>
                  </a:lnTo>
                  <a:lnTo>
                    <a:pt x="3248" y="1767"/>
                  </a:lnTo>
                  <a:lnTo>
                    <a:pt x="3245" y="1772"/>
                  </a:lnTo>
                  <a:lnTo>
                    <a:pt x="3243" y="1772"/>
                  </a:lnTo>
                  <a:lnTo>
                    <a:pt x="3240" y="1774"/>
                  </a:lnTo>
                  <a:lnTo>
                    <a:pt x="3236" y="1777"/>
                  </a:lnTo>
                  <a:lnTo>
                    <a:pt x="3233" y="1781"/>
                  </a:lnTo>
                  <a:lnTo>
                    <a:pt x="3233" y="1784"/>
                  </a:lnTo>
                  <a:lnTo>
                    <a:pt x="3231" y="1786"/>
                  </a:lnTo>
                  <a:lnTo>
                    <a:pt x="3229" y="1789"/>
                  </a:lnTo>
                  <a:lnTo>
                    <a:pt x="3226" y="1789"/>
                  </a:lnTo>
                  <a:lnTo>
                    <a:pt x="3222" y="1786"/>
                  </a:lnTo>
                  <a:lnTo>
                    <a:pt x="3219" y="1786"/>
                  </a:lnTo>
                  <a:lnTo>
                    <a:pt x="3217" y="1784"/>
                  </a:lnTo>
                  <a:lnTo>
                    <a:pt x="3215" y="1781"/>
                  </a:lnTo>
                  <a:lnTo>
                    <a:pt x="3215" y="1779"/>
                  </a:lnTo>
                  <a:lnTo>
                    <a:pt x="3217" y="1777"/>
                  </a:lnTo>
                  <a:lnTo>
                    <a:pt x="3219" y="1777"/>
                  </a:lnTo>
                  <a:lnTo>
                    <a:pt x="3222" y="1777"/>
                  </a:lnTo>
                  <a:lnTo>
                    <a:pt x="3224" y="1777"/>
                  </a:lnTo>
                  <a:lnTo>
                    <a:pt x="3226" y="1774"/>
                  </a:lnTo>
                  <a:lnTo>
                    <a:pt x="3226" y="1772"/>
                  </a:lnTo>
                  <a:lnTo>
                    <a:pt x="3224" y="1767"/>
                  </a:lnTo>
                  <a:lnTo>
                    <a:pt x="3224" y="1765"/>
                  </a:lnTo>
                  <a:lnTo>
                    <a:pt x="3222" y="1763"/>
                  </a:lnTo>
                  <a:lnTo>
                    <a:pt x="3219" y="1763"/>
                  </a:lnTo>
                  <a:lnTo>
                    <a:pt x="3217" y="1763"/>
                  </a:lnTo>
                  <a:lnTo>
                    <a:pt x="3215" y="1765"/>
                  </a:lnTo>
                  <a:lnTo>
                    <a:pt x="3212" y="1767"/>
                  </a:lnTo>
                  <a:lnTo>
                    <a:pt x="3207" y="1767"/>
                  </a:lnTo>
                  <a:lnTo>
                    <a:pt x="3203" y="1770"/>
                  </a:lnTo>
                  <a:lnTo>
                    <a:pt x="3200" y="1770"/>
                  </a:lnTo>
                  <a:lnTo>
                    <a:pt x="3198" y="1772"/>
                  </a:lnTo>
                  <a:lnTo>
                    <a:pt x="3193" y="1774"/>
                  </a:lnTo>
                  <a:lnTo>
                    <a:pt x="3186" y="1777"/>
                  </a:lnTo>
                  <a:lnTo>
                    <a:pt x="3184" y="1777"/>
                  </a:lnTo>
                  <a:lnTo>
                    <a:pt x="3181" y="1779"/>
                  </a:lnTo>
                  <a:lnTo>
                    <a:pt x="3179" y="1781"/>
                  </a:lnTo>
                  <a:lnTo>
                    <a:pt x="3179" y="1784"/>
                  </a:lnTo>
                  <a:lnTo>
                    <a:pt x="3179" y="1786"/>
                  </a:lnTo>
                  <a:lnTo>
                    <a:pt x="3181" y="1789"/>
                  </a:lnTo>
                  <a:lnTo>
                    <a:pt x="3181" y="1791"/>
                  </a:lnTo>
                  <a:lnTo>
                    <a:pt x="3179" y="1793"/>
                  </a:lnTo>
                  <a:lnTo>
                    <a:pt x="3177" y="1796"/>
                  </a:lnTo>
                  <a:lnTo>
                    <a:pt x="3177" y="1796"/>
                  </a:lnTo>
                  <a:lnTo>
                    <a:pt x="3170" y="1796"/>
                  </a:lnTo>
                  <a:lnTo>
                    <a:pt x="3167" y="1796"/>
                  </a:lnTo>
                  <a:lnTo>
                    <a:pt x="3165" y="1793"/>
                  </a:lnTo>
                  <a:lnTo>
                    <a:pt x="3163" y="1793"/>
                  </a:lnTo>
                  <a:lnTo>
                    <a:pt x="3163" y="1789"/>
                  </a:lnTo>
                  <a:lnTo>
                    <a:pt x="3163" y="1786"/>
                  </a:lnTo>
                  <a:lnTo>
                    <a:pt x="3163" y="1784"/>
                  </a:lnTo>
                  <a:lnTo>
                    <a:pt x="3165" y="1784"/>
                  </a:lnTo>
                  <a:lnTo>
                    <a:pt x="3165" y="1781"/>
                  </a:lnTo>
                  <a:lnTo>
                    <a:pt x="3165" y="1779"/>
                  </a:lnTo>
                  <a:lnTo>
                    <a:pt x="3163" y="1777"/>
                  </a:lnTo>
                  <a:lnTo>
                    <a:pt x="3160" y="1774"/>
                  </a:lnTo>
                  <a:lnTo>
                    <a:pt x="3160" y="1772"/>
                  </a:lnTo>
                  <a:lnTo>
                    <a:pt x="3160" y="1770"/>
                  </a:lnTo>
                  <a:lnTo>
                    <a:pt x="3158" y="1770"/>
                  </a:lnTo>
                  <a:lnTo>
                    <a:pt x="3155" y="1772"/>
                  </a:lnTo>
                  <a:lnTo>
                    <a:pt x="3155" y="1774"/>
                  </a:lnTo>
                  <a:lnTo>
                    <a:pt x="3155" y="1777"/>
                  </a:lnTo>
                  <a:lnTo>
                    <a:pt x="3153" y="1777"/>
                  </a:lnTo>
                  <a:lnTo>
                    <a:pt x="3151" y="1779"/>
                  </a:lnTo>
                  <a:lnTo>
                    <a:pt x="3148" y="1779"/>
                  </a:lnTo>
                  <a:lnTo>
                    <a:pt x="3144" y="1779"/>
                  </a:lnTo>
                  <a:lnTo>
                    <a:pt x="3141" y="1779"/>
                  </a:lnTo>
                  <a:lnTo>
                    <a:pt x="3139" y="1777"/>
                  </a:lnTo>
                  <a:lnTo>
                    <a:pt x="3137" y="1777"/>
                  </a:lnTo>
                  <a:lnTo>
                    <a:pt x="3134" y="1777"/>
                  </a:lnTo>
                  <a:lnTo>
                    <a:pt x="3129" y="1779"/>
                  </a:lnTo>
                  <a:lnTo>
                    <a:pt x="3127" y="1781"/>
                  </a:lnTo>
                  <a:lnTo>
                    <a:pt x="3125" y="1786"/>
                  </a:lnTo>
                  <a:lnTo>
                    <a:pt x="3122" y="1789"/>
                  </a:lnTo>
                  <a:lnTo>
                    <a:pt x="3122" y="1791"/>
                  </a:lnTo>
                  <a:lnTo>
                    <a:pt x="3120" y="1791"/>
                  </a:lnTo>
                  <a:lnTo>
                    <a:pt x="3120" y="1791"/>
                  </a:lnTo>
                  <a:lnTo>
                    <a:pt x="3115" y="1789"/>
                  </a:lnTo>
                  <a:lnTo>
                    <a:pt x="3113" y="1786"/>
                  </a:lnTo>
                  <a:lnTo>
                    <a:pt x="3111" y="1784"/>
                  </a:lnTo>
                  <a:lnTo>
                    <a:pt x="3111" y="1779"/>
                  </a:lnTo>
                  <a:lnTo>
                    <a:pt x="3108" y="1779"/>
                  </a:lnTo>
                  <a:lnTo>
                    <a:pt x="3106" y="1779"/>
                  </a:lnTo>
                  <a:lnTo>
                    <a:pt x="3103" y="1779"/>
                  </a:lnTo>
                  <a:lnTo>
                    <a:pt x="3101" y="1781"/>
                  </a:lnTo>
                  <a:lnTo>
                    <a:pt x="3101" y="1786"/>
                  </a:lnTo>
                  <a:lnTo>
                    <a:pt x="3099" y="1789"/>
                  </a:lnTo>
                  <a:lnTo>
                    <a:pt x="3096" y="1791"/>
                  </a:lnTo>
                  <a:lnTo>
                    <a:pt x="3096" y="1793"/>
                  </a:lnTo>
                  <a:lnTo>
                    <a:pt x="3092" y="1798"/>
                  </a:lnTo>
                  <a:lnTo>
                    <a:pt x="3085" y="1803"/>
                  </a:lnTo>
                  <a:lnTo>
                    <a:pt x="3082" y="1805"/>
                  </a:lnTo>
                  <a:lnTo>
                    <a:pt x="3080" y="1805"/>
                  </a:lnTo>
                  <a:lnTo>
                    <a:pt x="3075" y="1812"/>
                  </a:lnTo>
                  <a:lnTo>
                    <a:pt x="3073" y="1815"/>
                  </a:lnTo>
                  <a:lnTo>
                    <a:pt x="3070" y="1817"/>
                  </a:lnTo>
                  <a:lnTo>
                    <a:pt x="3068" y="1817"/>
                  </a:lnTo>
                  <a:lnTo>
                    <a:pt x="3063" y="1817"/>
                  </a:lnTo>
                  <a:lnTo>
                    <a:pt x="3063" y="1817"/>
                  </a:lnTo>
                  <a:lnTo>
                    <a:pt x="3061" y="1817"/>
                  </a:lnTo>
                  <a:lnTo>
                    <a:pt x="3059" y="1817"/>
                  </a:lnTo>
                  <a:lnTo>
                    <a:pt x="3056" y="1815"/>
                  </a:lnTo>
                  <a:lnTo>
                    <a:pt x="3056" y="1810"/>
                  </a:lnTo>
                  <a:lnTo>
                    <a:pt x="3056" y="1805"/>
                  </a:lnTo>
                  <a:lnTo>
                    <a:pt x="3056" y="1803"/>
                  </a:lnTo>
                  <a:lnTo>
                    <a:pt x="3061" y="1800"/>
                  </a:lnTo>
                  <a:lnTo>
                    <a:pt x="3061" y="1798"/>
                  </a:lnTo>
                  <a:lnTo>
                    <a:pt x="3059" y="1796"/>
                  </a:lnTo>
                  <a:lnTo>
                    <a:pt x="3049" y="1798"/>
                  </a:lnTo>
                  <a:lnTo>
                    <a:pt x="3042" y="1800"/>
                  </a:lnTo>
                  <a:lnTo>
                    <a:pt x="3026" y="1807"/>
                  </a:lnTo>
                  <a:lnTo>
                    <a:pt x="3021" y="1810"/>
                  </a:lnTo>
                  <a:lnTo>
                    <a:pt x="3016" y="1812"/>
                  </a:lnTo>
                  <a:lnTo>
                    <a:pt x="3014" y="1817"/>
                  </a:lnTo>
                  <a:lnTo>
                    <a:pt x="3014" y="1817"/>
                  </a:lnTo>
                  <a:lnTo>
                    <a:pt x="3014" y="1822"/>
                  </a:lnTo>
                  <a:lnTo>
                    <a:pt x="3014" y="1826"/>
                  </a:lnTo>
                  <a:lnTo>
                    <a:pt x="3014" y="1831"/>
                  </a:lnTo>
                  <a:lnTo>
                    <a:pt x="3018" y="1838"/>
                  </a:lnTo>
                  <a:lnTo>
                    <a:pt x="3018" y="1841"/>
                  </a:lnTo>
                  <a:lnTo>
                    <a:pt x="3021" y="1841"/>
                  </a:lnTo>
                  <a:lnTo>
                    <a:pt x="3023" y="1841"/>
                  </a:lnTo>
                  <a:lnTo>
                    <a:pt x="3026" y="1838"/>
                  </a:lnTo>
                  <a:lnTo>
                    <a:pt x="3028" y="1838"/>
                  </a:lnTo>
                  <a:lnTo>
                    <a:pt x="3030" y="1836"/>
                  </a:lnTo>
                  <a:lnTo>
                    <a:pt x="3033" y="1836"/>
                  </a:lnTo>
                  <a:lnTo>
                    <a:pt x="3035" y="1836"/>
                  </a:lnTo>
                  <a:lnTo>
                    <a:pt x="3035" y="1838"/>
                  </a:lnTo>
                  <a:lnTo>
                    <a:pt x="3037" y="1841"/>
                  </a:lnTo>
                  <a:lnTo>
                    <a:pt x="3037" y="1843"/>
                  </a:lnTo>
                  <a:lnTo>
                    <a:pt x="3035" y="1845"/>
                  </a:lnTo>
                  <a:lnTo>
                    <a:pt x="3035" y="1848"/>
                  </a:lnTo>
                  <a:lnTo>
                    <a:pt x="3033" y="1852"/>
                  </a:lnTo>
                  <a:lnTo>
                    <a:pt x="3030" y="1852"/>
                  </a:lnTo>
                  <a:lnTo>
                    <a:pt x="3030" y="1855"/>
                  </a:lnTo>
                  <a:lnTo>
                    <a:pt x="3030" y="1857"/>
                  </a:lnTo>
                  <a:lnTo>
                    <a:pt x="3028" y="1857"/>
                  </a:lnTo>
                  <a:lnTo>
                    <a:pt x="3023" y="1859"/>
                  </a:lnTo>
                  <a:lnTo>
                    <a:pt x="3018" y="1862"/>
                  </a:lnTo>
                  <a:lnTo>
                    <a:pt x="3016" y="1862"/>
                  </a:lnTo>
                  <a:lnTo>
                    <a:pt x="3011" y="1857"/>
                  </a:lnTo>
                  <a:lnTo>
                    <a:pt x="3007" y="1855"/>
                  </a:lnTo>
                  <a:lnTo>
                    <a:pt x="3007" y="1852"/>
                  </a:lnTo>
                  <a:lnTo>
                    <a:pt x="3004" y="1855"/>
                  </a:lnTo>
                  <a:lnTo>
                    <a:pt x="3004" y="1857"/>
                  </a:lnTo>
                  <a:lnTo>
                    <a:pt x="3004" y="1859"/>
                  </a:lnTo>
                  <a:lnTo>
                    <a:pt x="3004" y="1862"/>
                  </a:lnTo>
                  <a:lnTo>
                    <a:pt x="3007" y="1864"/>
                  </a:lnTo>
                  <a:lnTo>
                    <a:pt x="3007" y="1866"/>
                  </a:lnTo>
                  <a:lnTo>
                    <a:pt x="3009" y="1869"/>
                  </a:lnTo>
                  <a:lnTo>
                    <a:pt x="3011" y="1871"/>
                  </a:lnTo>
                  <a:lnTo>
                    <a:pt x="3014" y="1874"/>
                  </a:lnTo>
                  <a:lnTo>
                    <a:pt x="3014" y="1878"/>
                  </a:lnTo>
                  <a:lnTo>
                    <a:pt x="3011" y="1883"/>
                  </a:lnTo>
                  <a:lnTo>
                    <a:pt x="3011" y="1885"/>
                  </a:lnTo>
                  <a:lnTo>
                    <a:pt x="3011" y="1890"/>
                  </a:lnTo>
                  <a:lnTo>
                    <a:pt x="3011" y="1892"/>
                  </a:lnTo>
                  <a:lnTo>
                    <a:pt x="3011" y="1895"/>
                  </a:lnTo>
                  <a:lnTo>
                    <a:pt x="3014" y="1897"/>
                  </a:lnTo>
                  <a:lnTo>
                    <a:pt x="3016" y="1900"/>
                  </a:lnTo>
                  <a:lnTo>
                    <a:pt x="3021" y="1900"/>
                  </a:lnTo>
                  <a:lnTo>
                    <a:pt x="3023" y="1900"/>
                  </a:lnTo>
                  <a:lnTo>
                    <a:pt x="3026" y="1897"/>
                  </a:lnTo>
                  <a:lnTo>
                    <a:pt x="3028" y="1897"/>
                  </a:lnTo>
                  <a:lnTo>
                    <a:pt x="3030" y="1897"/>
                  </a:lnTo>
                  <a:lnTo>
                    <a:pt x="3030" y="1900"/>
                  </a:lnTo>
                  <a:lnTo>
                    <a:pt x="3030" y="1902"/>
                  </a:lnTo>
                  <a:lnTo>
                    <a:pt x="3030" y="1907"/>
                  </a:lnTo>
                  <a:lnTo>
                    <a:pt x="3030" y="1911"/>
                  </a:lnTo>
                  <a:lnTo>
                    <a:pt x="3028" y="1911"/>
                  </a:lnTo>
                  <a:lnTo>
                    <a:pt x="3028" y="1914"/>
                  </a:lnTo>
                  <a:lnTo>
                    <a:pt x="3026" y="1918"/>
                  </a:lnTo>
                  <a:lnTo>
                    <a:pt x="3023" y="1921"/>
                  </a:lnTo>
                  <a:lnTo>
                    <a:pt x="3021" y="1923"/>
                  </a:lnTo>
                  <a:lnTo>
                    <a:pt x="3018" y="1923"/>
                  </a:lnTo>
                  <a:lnTo>
                    <a:pt x="3014" y="1923"/>
                  </a:lnTo>
                  <a:lnTo>
                    <a:pt x="3009" y="1923"/>
                  </a:lnTo>
                  <a:lnTo>
                    <a:pt x="3007" y="1923"/>
                  </a:lnTo>
                  <a:lnTo>
                    <a:pt x="3004" y="1926"/>
                  </a:lnTo>
                  <a:lnTo>
                    <a:pt x="3002" y="1926"/>
                  </a:lnTo>
                  <a:lnTo>
                    <a:pt x="3000" y="1928"/>
                  </a:lnTo>
                  <a:lnTo>
                    <a:pt x="3000" y="1930"/>
                  </a:lnTo>
                  <a:lnTo>
                    <a:pt x="2997" y="1935"/>
                  </a:lnTo>
                  <a:lnTo>
                    <a:pt x="2997" y="1937"/>
                  </a:lnTo>
                  <a:lnTo>
                    <a:pt x="2995" y="1940"/>
                  </a:lnTo>
                  <a:lnTo>
                    <a:pt x="2992" y="1940"/>
                  </a:lnTo>
                  <a:lnTo>
                    <a:pt x="2990" y="1937"/>
                  </a:lnTo>
                  <a:lnTo>
                    <a:pt x="2988" y="1937"/>
                  </a:lnTo>
                  <a:lnTo>
                    <a:pt x="2988" y="1933"/>
                  </a:lnTo>
                  <a:lnTo>
                    <a:pt x="2988" y="1930"/>
                  </a:lnTo>
                  <a:lnTo>
                    <a:pt x="2988" y="1930"/>
                  </a:lnTo>
                  <a:lnTo>
                    <a:pt x="2988" y="1928"/>
                  </a:lnTo>
                  <a:lnTo>
                    <a:pt x="2985" y="1926"/>
                  </a:lnTo>
                  <a:lnTo>
                    <a:pt x="2983" y="1928"/>
                  </a:lnTo>
                  <a:lnTo>
                    <a:pt x="2981" y="1930"/>
                  </a:lnTo>
                  <a:lnTo>
                    <a:pt x="2978" y="1935"/>
                  </a:lnTo>
                  <a:lnTo>
                    <a:pt x="2976" y="1940"/>
                  </a:lnTo>
                  <a:lnTo>
                    <a:pt x="2976" y="1944"/>
                  </a:lnTo>
                  <a:lnTo>
                    <a:pt x="2976" y="1949"/>
                  </a:lnTo>
                  <a:lnTo>
                    <a:pt x="2976" y="1954"/>
                  </a:lnTo>
                  <a:lnTo>
                    <a:pt x="2976" y="1961"/>
                  </a:lnTo>
                  <a:lnTo>
                    <a:pt x="2978" y="1963"/>
                  </a:lnTo>
                  <a:lnTo>
                    <a:pt x="2981" y="1963"/>
                  </a:lnTo>
                  <a:lnTo>
                    <a:pt x="2985" y="1963"/>
                  </a:lnTo>
                  <a:lnTo>
                    <a:pt x="2988" y="1963"/>
                  </a:lnTo>
                  <a:lnTo>
                    <a:pt x="2990" y="1963"/>
                  </a:lnTo>
                  <a:lnTo>
                    <a:pt x="2990" y="1968"/>
                  </a:lnTo>
                  <a:lnTo>
                    <a:pt x="2990" y="1970"/>
                  </a:lnTo>
                  <a:lnTo>
                    <a:pt x="2988" y="1973"/>
                  </a:lnTo>
                  <a:lnTo>
                    <a:pt x="2988" y="1975"/>
                  </a:lnTo>
                  <a:lnTo>
                    <a:pt x="2988" y="1980"/>
                  </a:lnTo>
                  <a:lnTo>
                    <a:pt x="2985" y="1982"/>
                  </a:lnTo>
                  <a:lnTo>
                    <a:pt x="2988" y="1987"/>
                  </a:lnTo>
                  <a:lnTo>
                    <a:pt x="2988" y="1989"/>
                  </a:lnTo>
                  <a:lnTo>
                    <a:pt x="2990" y="1994"/>
                  </a:lnTo>
                  <a:lnTo>
                    <a:pt x="2992" y="1996"/>
                  </a:lnTo>
                  <a:lnTo>
                    <a:pt x="2997" y="1999"/>
                  </a:lnTo>
                  <a:lnTo>
                    <a:pt x="3000" y="2004"/>
                  </a:lnTo>
                  <a:lnTo>
                    <a:pt x="3002" y="2006"/>
                  </a:lnTo>
                  <a:lnTo>
                    <a:pt x="3002" y="2008"/>
                  </a:lnTo>
                  <a:lnTo>
                    <a:pt x="3007" y="2008"/>
                  </a:lnTo>
                  <a:lnTo>
                    <a:pt x="3007" y="2006"/>
                  </a:lnTo>
                  <a:lnTo>
                    <a:pt x="3011" y="2008"/>
                  </a:lnTo>
                  <a:lnTo>
                    <a:pt x="3014" y="2008"/>
                  </a:lnTo>
                  <a:lnTo>
                    <a:pt x="3018" y="2011"/>
                  </a:lnTo>
                  <a:lnTo>
                    <a:pt x="3023" y="2013"/>
                  </a:lnTo>
                  <a:lnTo>
                    <a:pt x="3026" y="2015"/>
                  </a:lnTo>
                  <a:lnTo>
                    <a:pt x="3035" y="2020"/>
                  </a:lnTo>
                  <a:lnTo>
                    <a:pt x="3037" y="2022"/>
                  </a:lnTo>
                  <a:lnTo>
                    <a:pt x="3040" y="2025"/>
                  </a:lnTo>
                  <a:lnTo>
                    <a:pt x="3044" y="2032"/>
                  </a:lnTo>
                  <a:lnTo>
                    <a:pt x="3044" y="2034"/>
                  </a:lnTo>
                  <a:lnTo>
                    <a:pt x="3049" y="2041"/>
                  </a:lnTo>
                  <a:lnTo>
                    <a:pt x="3054" y="2046"/>
                  </a:lnTo>
                  <a:lnTo>
                    <a:pt x="3056" y="2051"/>
                  </a:lnTo>
                  <a:lnTo>
                    <a:pt x="3059" y="2055"/>
                  </a:lnTo>
                  <a:lnTo>
                    <a:pt x="3059" y="2058"/>
                  </a:lnTo>
                  <a:lnTo>
                    <a:pt x="3061" y="2060"/>
                  </a:lnTo>
                  <a:lnTo>
                    <a:pt x="3061" y="2065"/>
                  </a:lnTo>
                  <a:lnTo>
                    <a:pt x="3063" y="2067"/>
                  </a:lnTo>
                  <a:lnTo>
                    <a:pt x="3063" y="2070"/>
                  </a:lnTo>
                  <a:lnTo>
                    <a:pt x="3063" y="2072"/>
                  </a:lnTo>
                  <a:lnTo>
                    <a:pt x="3063" y="2074"/>
                  </a:lnTo>
                  <a:lnTo>
                    <a:pt x="3063" y="2077"/>
                  </a:lnTo>
                  <a:lnTo>
                    <a:pt x="3063" y="2079"/>
                  </a:lnTo>
                  <a:lnTo>
                    <a:pt x="3063" y="2081"/>
                  </a:lnTo>
                  <a:lnTo>
                    <a:pt x="3063" y="2084"/>
                  </a:lnTo>
                  <a:lnTo>
                    <a:pt x="3061" y="2084"/>
                  </a:lnTo>
                  <a:lnTo>
                    <a:pt x="3059" y="2086"/>
                  </a:lnTo>
                  <a:lnTo>
                    <a:pt x="3056" y="2089"/>
                  </a:lnTo>
                  <a:lnTo>
                    <a:pt x="3054" y="2089"/>
                  </a:lnTo>
                  <a:lnTo>
                    <a:pt x="3052" y="2091"/>
                  </a:lnTo>
                  <a:lnTo>
                    <a:pt x="3049" y="2091"/>
                  </a:lnTo>
                  <a:lnTo>
                    <a:pt x="3047" y="2091"/>
                  </a:lnTo>
                  <a:lnTo>
                    <a:pt x="3044" y="2091"/>
                  </a:lnTo>
                  <a:lnTo>
                    <a:pt x="3044" y="2089"/>
                  </a:lnTo>
                  <a:lnTo>
                    <a:pt x="3040" y="2089"/>
                  </a:lnTo>
                  <a:lnTo>
                    <a:pt x="3037" y="2089"/>
                  </a:lnTo>
                  <a:lnTo>
                    <a:pt x="3033" y="2091"/>
                  </a:lnTo>
                  <a:lnTo>
                    <a:pt x="3030" y="2091"/>
                  </a:lnTo>
                  <a:lnTo>
                    <a:pt x="3028" y="2093"/>
                  </a:lnTo>
                  <a:lnTo>
                    <a:pt x="3026" y="2096"/>
                  </a:lnTo>
                  <a:lnTo>
                    <a:pt x="3023" y="2098"/>
                  </a:lnTo>
                  <a:lnTo>
                    <a:pt x="3023" y="2100"/>
                  </a:lnTo>
                  <a:lnTo>
                    <a:pt x="3021" y="2100"/>
                  </a:lnTo>
                  <a:lnTo>
                    <a:pt x="3021" y="2103"/>
                  </a:lnTo>
                  <a:lnTo>
                    <a:pt x="3021" y="2105"/>
                  </a:lnTo>
                  <a:lnTo>
                    <a:pt x="3021" y="2107"/>
                  </a:lnTo>
                  <a:lnTo>
                    <a:pt x="3021" y="2110"/>
                  </a:lnTo>
                  <a:lnTo>
                    <a:pt x="3023" y="2110"/>
                  </a:lnTo>
                  <a:lnTo>
                    <a:pt x="3023" y="2115"/>
                  </a:lnTo>
                  <a:lnTo>
                    <a:pt x="3026" y="2117"/>
                  </a:lnTo>
                  <a:lnTo>
                    <a:pt x="3028" y="2117"/>
                  </a:lnTo>
                  <a:lnTo>
                    <a:pt x="3030" y="2119"/>
                  </a:lnTo>
                  <a:lnTo>
                    <a:pt x="3033" y="2122"/>
                  </a:lnTo>
                  <a:lnTo>
                    <a:pt x="3033" y="2124"/>
                  </a:lnTo>
                  <a:lnTo>
                    <a:pt x="3033" y="2126"/>
                  </a:lnTo>
                  <a:lnTo>
                    <a:pt x="3030" y="2126"/>
                  </a:lnTo>
                  <a:lnTo>
                    <a:pt x="3030" y="2129"/>
                  </a:lnTo>
                  <a:lnTo>
                    <a:pt x="3028" y="2129"/>
                  </a:lnTo>
                  <a:lnTo>
                    <a:pt x="3026" y="2129"/>
                  </a:lnTo>
                  <a:lnTo>
                    <a:pt x="3026" y="2131"/>
                  </a:lnTo>
                  <a:lnTo>
                    <a:pt x="3023" y="2131"/>
                  </a:lnTo>
                  <a:lnTo>
                    <a:pt x="3023" y="2133"/>
                  </a:lnTo>
                  <a:lnTo>
                    <a:pt x="3021" y="2133"/>
                  </a:lnTo>
                  <a:lnTo>
                    <a:pt x="3021" y="2136"/>
                  </a:lnTo>
                  <a:lnTo>
                    <a:pt x="3021" y="2141"/>
                  </a:lnTo>
                  <a:lnTo>
                    <a:pt x="3021" y="2143"/>
                  </a:lnTo>
                  <a:lnTo>
                    <a:pt x="3021" y="2148"/>
                  </a:lnTo>
                  <a:lnTo>
                    <a:pt x="3018" y="2150"/>
                  </a:lnTo>
                  <a:lnTo>
                    <a:pt x="3018" y="2152"/>
                  </a:lnTo>
                  <a:lnTo>
                    <a:pt x="3016" y="2155"/>
                  </a:lnTo>
                  <a:lnTo>
                    <a:pt x="3016" y="2157"/>
                  </a:lnTo>
                  <a:lnTo>
                    <a:pt x="3014" y="2157"/>
                  </a:lnTo>
                  <a:lnTo>
                    <a:pt x="3014" y="2159"/>
                  </a:lnTo>
                  <a:lnTo>
                    <a:pt x="3014" y="2162"/>
                  </a:lnTo>
                  <a:lnTo>
                    <a:pt x="3016" y="2164"/>
                  </a:lnTo>
                  <a:lnTo>
                    <a:pt x="3016" y="2167"/>
                  </a:lnTo>
                  <a:lnTo>
                    <a:pt x="3018" y="2167"/>
                  </a:lnTo>
                  <a:lnTo>
                    <a:pt x="3021" y="2169"/>
                  </a:lnTo>
                  <a:lnTo>
                    <a:pt x="3023" y="2171"/>
                  </a:lnTo>
                  <a:lnTo>
                    <a:pt x="3023" y="2174"/>
                  </a:lnTo>
                  <a:lnTo>
                    <a:pt x="3023" y="2176"/>
                  </a:lnTo>
                  <a:lnTo>
                    <a:pt x="3023" y="2178"/>
                  </a:lnTo>
                  <a:lnTo>
                    <a:pt x="3021" y="2181"/>
                  </a:lnTo>
                  <a:lnTo>
                    <a:pt x="3018" y="2181"/>
                  </a:lnTo>
                  <a:lnTo>
                    <a:pt x="3018" y="2183"/>
                  </a:lnTo>
                  <a:lnTo>
                    <a:pt x="3016" y="2185"/>
                  </a:lnTo>
                  <a:lnTo>
                    <a:pt x="3014" y="2185"/>
                  </a:lnTo>
                  <a:lnTo>
                    <a:pt x="3011" y="2188"/>
                  </a:lnTo>
                  <a:lnTo>
                    <a:pt x="3011" y="2190"/>
                  </a:lnTo>
                  <a:lnTo>
                    <a:pt x="3009" y="2190"/>
                  </a:lnTo>
                  <a:lnTo>
                    <a:pt x="3009" y="2193"/>
                  </a:lnTo>
                  <a:lnTo>
                    <a:pt x="3007" y="2193"/>
                  </a:lnTo>
                  <a:lnTo>
                    <a:pt x="3007" y="2195"/>
                  </a:lnTo>
                  <a:lnTo>
                    <a:pt x="3007" y="2197"/>
                  </a:lnTo>
                  <a:lnTo>
                    <a:pt x="3007" y="2200"/>
                  </a:lnTo>
                  <a:lnTo>
                    <a:pt x="3004" y="2200"/>
                  </a:lnTo>
                  <a:lnTo>
                    <a:pt x="3004" y="2202"/>
                  </a:lnTo>
                  <a:lnTo>
                    <a:pt x="3002" y="2202"/>
                  </a:lnTo>
                  <a:lnTo>
                    <a:pt x="3000" y="2202"/>
                  </a:lnTo>
                  <a:lnTo>
                    <a:pt x="2997" y="2202"/>
                  </a:lnTo>
                  <a:lnTo>
                    <a:pt x="2995" y="2202"/>
                  </a:lnTo>
                  <a:lnTo>
                    <a:pt x="2995" y="2200"/>
                  </a:lnTo>
                  <a:lnTo>
                    <a:pt x="2995" y="2202"/>
                  </a:lnTo>
                  <a:lnTo>
                    <a:pt x="2992" y="2202"/>
                  </a:lnTo>
                  <a:lnTo>
                    <a:pt x="2990" y="2202"/>
                  </a:lnTo>
                  <a:lnTo>
                    <a:pt x="2990" y="2204"/>
                  </a:lnTo>
                  <a:lnTo>
                    <a:pt x="2988" y="2204"/>
                  </a:lnTo>
                  <a:lnTo>
                    <a:pt x="2985" y="2204"/>
                  </a:lnTo>
                  <a:lnTo>
                    <a:pt x="2983" y="2207"/>
                  </a:lnTo>
                  <a:lnTo>
                    <a:pt x="2981" y="2207"/>
                  </a:lnTo>
                  <a:lnTo>
                    <a:pt x="2978" y="2207"/>
                  </a:lnTo>
                  <a:lnTo>
                    <a:pt x="2976" y="2207"/>
                  </a:lnTo>
                  <a:lnTo>
                    <a:pt x="2976" y="2209"/>
                  </a:lnTo>
                  <a:lnTo>
                    <a:pt x="2974" y="2209"/>
                  </a:lnTo>
                  <a:lnTo>
                    <a:pt x="2971" y="2209"/>
                  </a:lnTo>
                  <a:lnTo>
                    <a:pt x="2971" y="2211"/>
                  </a:lnTo>
                  <a:lnTo>
                    <a:pt x="2969" y="2211"/>
                  </a:lnTo>
                  <a:lnTo>
                    <a:pt x="2969" y="2214"/>
                  </a:lnTo>
                  <a:lnTo>
                    <a:pt x="2966" y="2214"/>
                  </a:lnTo>
                  <a:lnTo>
                    <a:pt x="2966" y="2214"/>
                  </a:lnTo>
                  <a:lnTo>
                    <a:pt x="2966" y="2216"/>
                  </a:lnTo>
                  <a:lnTo>
                    <a:pt x="2964" y="2216"/>
                  </a:lnTo>
                  <a:lnTo>
                    <a:pt x="2964" y="2218"/>
                  </a:lnTo>
                  <a:lnTo>
                    <a:pt x="2966" y="2221"/>
                  </a:lnTo>
                  <a:lnTo>
                    <a:pt x="2964" y="2221"/>
                  </a:lnTo>
                  <a:lnTo>
                    <a:pt x="2964" y="2223"/>
                  </a:lnTo>
                  <a:lnTo>
                    <a:pt x="2964" y="2226"/>
                  </a:lnTo>
                  <a:lnTo>
                    <a:pt x="2964" y="2228"/>
                  </a:lnTo>
                  <a:lnTo>
                    <a:pt x="2962" y="2228"/>
                  </a:lnTo>
                  <a:lnTo>
                    <a:pt x="2959" y="2228"/>
                  </a:lnTo>
                  <a:lnTo>
                    <a:pt x="2957" y="2228"/>
                  </a:lnTo>
                  <a:lnTo>
                    <a:pt x="2955" y="2228"/>
                  </a:lnTo>
                  <a:lnTo>
                    <a:pt x="2955" y="2226"/>
                  </a:lnTo>
                  <a:lnTo>
                    <a:pt x="2952" y="2226"/>
                  </a:lnTo>
                  <a:lnTo>
                    <a:pt x="2950" y="2226"/>
                  </a:lnTo>
                  <a:lnTo>
                    <a:pt x="2950" y="2223"/>
                  </a:lnTo>
                  <a:lnTo>
                    <a:pt x="2950" y="2223"/>
                  </a:lnTo>
                  <a:lnTo>
                    <a:pt x="2948" y="2223"/>
                  </a:lnTo>
                  <a:lnTo>
                    <a:pt x="2948" y="2226"/>
                  </a:lnTo>
                  <a:lnTo>
                    <a:pt x="2945" y="2226"/>
                  </a:lnTo>
                  <a:lnTo>
                    <a:pt x="2943" y="2226"/>
                  </a:lnTo>
                  <a:lnTo>
                    <a:pt x="2945" y="2226"/>
                  </a:lnTo>
                  <a:lnTo>
                    <a:pt x="2945" y="2228"/>
                  </a:lnTo>
                  <a:lnTo>
                    <a:pt x="2945" y="2230"/>
                  </a:lnTo>
                  <a:lnTo>
                    <a:pt x="2945" y="2235"/>
                  </a:lnTo>
                  <a:lnTo>
                    <a:pt x="2945" y="2237"/>
                  </a:lnTo>
                  <a:lnTo>
                    <a:pt x="2948" y="2240"/>
                  </a:lnTo>
                  <a:lnTo>
                    <a:pt x="2948" y="2242"/>
                  </a:lnTo>
                  <a:lnTo>
                    <a:pt x="2950" y="2244"/>
                  </a:lnTo>
                  <a:lnTo>
                    <a:pt x="2950" y="2249"/>
                  </a:lnTo>
                  <a:lnTo>
                    <a:pt x="2952" y="2252"/>
                  </a:lnTo>
                  <a:lnTo>
                    <a:pt x="2955" y="2254"/>
                  </a:lnTo>
                  <a:lnTo>
                    <a:pt x="2955" y="2256"/>
                  </a:lnTo>
                  <a:lnTo>
                    <a:pt x="2957" y="2256"/>
                  </a:lnTo>
                  <a:lnTo>
                    <a:pt x="2959" y="2259"/>
                  </a:lnTo>
                  <a:lnTo>
                    <a:pt x="2962" y="2259"/>
                  </a:lnTo>
                  <a:lnTo>
                    <a:pt x="2962" y="2261"/>
                  </a:lnTo>
                  <a:lnTo>
                    <a:pt x="2964" y="2261"/>
                  </a:lnTo>
                  <a:lnTo>
                    <a:pt x="2966" y="2261"/>
                  </a:lnTo>
                  <a:lnTo>
                    <a:pt x="2969" y="2261"/>
                  </a:lnTo>
                  <a:lnTo>
                    <a:pt x="2969" y="2259"/>
                  </a:lnTo>
                  <a:lnTo>
                    <a:pt x="2969" y="2256"/>
                  </a:lnTo>
                  <a:lnTo>
                    <a:pt x="2969" y="2254"/>
                  </a:lnTo>
                  <a:lnTo>
                    <a:pt x="2969" y="2252"/>
                  </a:lnTo>
                  <a:lnTo>
                    <a:pt x="2969" y="2249"/>
                  </a:lnTo>
                  <a:lnTo>
                    <a:pt x="2969" y="2247"/>
                  </a:lnTo>
                  <a:lnTo>
                    <a:pt x="2971" y="2247"/>
                  </a:lnTo>
                  <a:lnTo>
                    <a:pt x="2974" y="2247"/>
                  </a:lnTo>
                  <a:lnTo>
                    <a:pt x="2974" y="2249"/>
                  </a:lnTo>
                  <a:lnTo>
                    <a:pt x="2976" y="2249"/>
                  </a:lnTo>
                  <a:lnTo>
                    <a:pt x="2976" y="2252"/>
                  </a:lnTo>
                  <a:lnTo>
                    <a:pt x="2976" y="2254"/>
                  </a:lnTo>
                  <a:lnTo>
                    <a:pt x="2978" y="2256"/>
                  </a:lnTo>
                  <a:lnTo>
                    <a:pt x="2978" y="2261"/>
                  </a:lnTo>
                  <a:lnTo>
                    <a:pt x="2978" y="2263"/>
                  </a:lnTo>
                  <a:lnTo>
                    <a:pt x="2978" y="2266"/>
                  </a:lnTo>
                  <a:lnTo>
                    <a:pt x="2978" y="2268"/>
                  </a:lnTo>
                  <a:lnTo>
                    <a:pt x="2981" y="2268"/>
                  </a:lnTo>
                  <a:lnTo>
                    <a:pt x="2981" y="2270"/>
                  </a:lnTo>
                  <a:lnTo>
                    <a:pt x="2981" y="2270"/>
                  </a:lnTo>
                  <a:lnTo>
                    <a:pt x="2981" y="2273"/>
                  </a:lnTo>
                  <a:lnTo>
                    <a:pt x="2981" y="2275"/>
                  </a:lnTo>
                  <a:lnTo>
                    <a:pt x="2983" y="2278"/>
                  </a:lnTo>
                  <a:lnTo>
                    <a:pt x="2983" y="2280"/>
                  </a:lnTo>
                  <a:lnTo>
                    <a:pt x="2985" y="2280"/>
                  </a:lnTo>
                  <a:lnTo>
                    <a:pt x="2985" y="2282"/>
                  </a:lnTo>
                  <a:lnTo>
                    <a:pt x="2985" y="2285"/>
                  </a:lnTo>
                  <a:lnTo>
                    <a:pt x="2988" y="2285"/>
                  </a:lnTo>
                  <a:lnTo>
                    <a:pt x="2988" y="2287"/>
                  </a:lnTo>
                  <a:lnTo>
                    <a:pt x="2988" y="2289"/>
                  </a:lnTo>
                  <a:lnTo>
                    <a:pt x="2990" y="2289"/>
                  </a:lnTo>
                  <a:lnTo>
                    <a:pt x="2990" y="2292"/>
                  </a:lnTo>
                  <a:lnTo>
                    <a:pt x="2992" y="2294"/>
                  </a:lnTo>
                  <a:lnTo>
                    <a:pt x="2992" y="2296"/>
                  </a:lnTo>
                  <a:lnTo>
                    <a:pt x="2992" y="2299"/>
                  </a:lnTo>
                  <a:lnTo>
                    <a:pt x="2995" y="2299"/>
                  </a:lnTo>
                  <a:lnTo>
                    <a:pt x="2995" y="2301"/>
                  </a:lnTo>
                  <a:lnTo>
                    <a:pt x="2995" y="2304"/>
                  </a:lnTo>
                  <a:lnTo>
                    <a:pt x="2992" y="2304"/>
                  </a:lnTo>
                  <a:lnTo>
                    <a:pt x="2992" y="2306"/>
                  </a:lnTo>
                  <a:lnTo>
                    <a:pt x="2992" y="2308"/>
                  </a:lnTo>
                  <a:lnTo>
                    <a:pt x="2992" y="2311"/>
                  </a:lnTo>
                  <a:lnTo>
                    <a:pt x="2992" y="2313"/>
                  </a:lnTo>
                  <a:lnTo>
                    <a:pt x="2992" y="2315"/>
                  </a:lnTo>
                  <a:lnTo>
                    <a:pt x="2992" y="2318"/>
                  </a:lnTo>
                  <a:lnTo>
                    <a:pt x="2992" y="2320"/>
                  </a:lnTo>
                  <a:lnTo>
                    <a:pt x="2990" y="2320"/>
                  </a:lnTo>
                  <a:lnTo>
                    <a:pt x="2988" y="2320"/>
                  </a:lnTo>
                  <a:lnTo>
                    <a:pt x="2985" y="2320"/>
                  </a:lnTo>
                  <a:lnTo>
                    <a:pt x="2983" y="2320"/>
                  </a:lnTo>
                  <a:lnTo>
                    <a:pt x="2981" y="2320"/>
                  </a:lnTo>
                  <a:lnTo>
                    <a:pt x="2978" y="2318"/>
                  </a:lnTo>
                  <a:lnTo>
                    <a:pt x="2976" y="2318"/>
                  </a:lnTo>
                  <a:lnTo>
                    <a:pt x="2974" y="2315"/>
                  </a:lnTo>
                  <a:lnTo>
                    <a:pt x="2971" y="2315"/>
                  </a:lnTo>
                  <a:lnTo>
                    <a:pt x="2969" y="2315"/>
                  </a:lnTo>
                  <a:lnTo>
                    <a:pt x="2969" y="2318"/>
                  </a:lnTo>
                  <a:lnTo>
                    <a:pt x="2969" y="2320"/>
                  </a:lnTo>
                  <a:lnTo>
                    <a:pt x="2969" y="2322"/>
                  </a:lnTo>
                  <a:lnTo>
                    <a:pt x="2971" y="2325"/>
                  </a:lnTo>
                  <a:lnTo>
                    <a:pt x="2974" y="2327"/>
                  </a:lnTo>
                  <a:lnTo>
                    <a:pt x="2976" y="2327"/>
                  </a:lnTo>
                  <a:lnTo>
                    <a:pt x="2976" y="2330"/>
                  </a:lnTo>
                  <a:lnTo>
                    <a:pt x="2981" y="2330"/>
                  </a:lnTo>
                  <a:lnTo>
                    <a:pt x="2983" y="2332"/>
                  </a:lnTo>
                  <a:lnTo>
                    <a:pt x="2985" y="2332"/>
                  </a:lnTo>
                  <a:lnTo>
                    <a:pt x="2988" y="2330"/>
                  </a:lnTo>
                  <a:lnTo>
                    <a:pt x="2990" y="2330"/>
                  </a:lnTo>
                  <a:lnTo>
                    <a:pt x="2992" y="2330"/>
                  </a:lnTo>
                  <a:lnTo>
                    <a:pt x="2995" y="2327"/>
                  </a:lnTo>
                  <a:lnTo>
                    <a:pt x="2995" y="2330"/>
                  </a:lnTo>
                  <a:lnTo>
                    <a:pt x="2997" y="2332"/>
                  </a:lnTo>
                  <a:lnTo>
                    <a:pt x="2997" y="2334"/>
                  </a:lnTo>
                  <a:lnTo>
                    <a:pt x="3000" y="2334"/>
                  </a:lnTo>
                  <a:lnTo>
                    <a:pt x="3000" y="2337"/>
                  </a:lnTo>
                  <a:lnTo>
                    <a:pt x="2997" y="2337"/>
                  </a:lnTo>
                  <a:lnTo>
                    <a:pt x="2997" y="2339"/>
                  </a:lnTo>
                  <a:lnTo>
                    <a:pt x="2997" y="2341"/>
                  </a:lnTo>
                  <a:lnTo>
                    <a:pt x="2997" y="2344"/>
                  </a:lnTo>
                  <a:lnTo>
                    <a:pt x="2995" y="2344"/>
                  </a:lnTo>
                  <a:lnTo>
                    <a:pt x="2995" y="2346"/>
                  </a:lnTo>
                  <a:lnTo>
                    <a:pt x="2992" y="2346"/>
                  </a:lnTo>
                  <a:lnTo>
                    <a:pt x="2992" y="2348"/>
                  </a:lnTo>
                  <a:lnTo>
                    <a:pt x="2990" y="2348"/>
                  </a:lnTo>
                  <a:lnTo>
                    <a:pt x="2990" y="2351"/>
                  </a:lnTo>
                  <a:lnTo>
                    <a:pt x="2990" y="2353"/>
                  </a:lnTo>
                  <a:lnTo>
                    <a:pt x="2990" y="2356"/>
                  </a:lnTo>
                  <a:lnTo>
                    <a:pt x="2992" y="2356"/>
                  </a:lnTo>
                  <a:lnTo>
                    <a:pt x="2992" y="2358"/>
                  </a:lnTo>
                  <a:lnTo>
                    <a:pt x="2995" y="2358"/>
                  </a:lnTo>
                  <a:lnTo>
                    <a:pt x="2997" y="2358"/>
                  </a:lnTo>
                  <a:lnTo>
                    <a:pt x="3000" y="2358"/>
                  </a:lnTo>
                  <a:lnTo>
                    <a:pt x="3000" y="2360"/>
                  </a:lnTo>
                  <a:lnTo>
                    <a:pt x="3002" y="2363"/>
                  </a:lnTo>
                  <a:lnTo>
                    <a:pt x="3004" y="2365"/>
                  </a:lnTo>
                  <a:lnTo>
                    <a:pt x="3004" y="2367"/>
                  </a:lnTo>
                  <a:lnTo>
                    <a:pt x="3004" y="2370"/>
                  </a:lnTo>
                  <a:lnTo>
                    <a:pt x="3007" y="2370"/>
                  </a:lnTo>
                  <a:lnTo>
                    <a:pt x="3007" y="2372"/>
                  </a:lnTo>
                  <a:lnTo>
                    <a:pt x="3007" y="2374"/>
                  </a:lnTo>
                  <a:lnTo>
                    <a:pt x="3007" y="2377"/>
                  </a:lnTo>
                  <a:lnTo>
                    <a:pt x="3007" y="2379"/>
                  </a:lnTo>
                  <a:lnTo>
                    <a:pt x="3007" y="2382"/>
                  </a:lnTo>
                  <a:lnTo>
                    <a:pt x="3007" y="2384"/>
                  </a:lnTo>
                  <a:lnTo>
                    <a:pt x="3007" y="2384"/>
                  </a:lnTo>
                  <a:lnTo>
                    <a:pt x="3007" y="2386"/>
                  </a:lnTo>
                  <a:lnTo>
                    <a:pt x="3004" y="2386"/>
                  </a:lnTo>
                  <a:lnTo>
                    <a:pt x="3004" y="2391"/>
                  </a:lnTo>
                  <a:lnTo>
                    <a:pt x="3007" y="2391"/>
                  </a:lnTo>
                  <a:lnTo>
                    <a:pt x="3007" y="2393"/>
                  </a:lnTo>
                  <a:lnTo>
                    <a:pt x="3007" y="2396"/>
                  </a:lnTo>
                  <a:lnTo>
                    <a:pt x="3007" y="2398"/>
                  </a:lnTo>
                  <a:lnTo>
                    <a:pt x="3007" y="2400"/>
                  </a:lnTo>
                  <a:lnTo>
                    <a:pt x="3009" y="2403"/>
                  </a:lnTo>
                  <a:lnTo>
                    <a:pt x="3011" y="2403"/>
                  </a:lnTo>
                  <a:lnTo>
                    <a:pt x="3014" y="2403"/>
                  </a:lnTo>
                  <a:lnTo>
                    <a:pt x="3014" y="2405"/>
                  </a:lnTo>
                  <a:lnTo>
                    <a:pt x="3016" y="2405"/>
                  </a:lnTo>
                  <a:lnTo>
                    <a:pt x="3018" y="2407"/>
                  </a:lnTo>
                  <a:lnTo>
                    <a:pt x="3021" y="2407"/>
                  </a:lnTo>
                  <a:lnTo>
                    <a:pt x="3021" y="2410"/>
                  </a:lnTo>
                  <a:lnTo>
                    <a:pt x="3023" y="2410"/>
                  </a:lnTo>
                  <a:lnTo>
                    <a:pt x="3026" y="2410"/>
                  </a:lnTo>
                  <a:lnTo>
                    <a:pt x="3028" y="2410"/>
                  </a:lnTo>
                  <a:lnTo>
                    <a:pt x="3030" y="2410"/>
                  </a:lnTo>
                  <a:lnTo>
                    <a:pt x="3033" y="2410"/>
                  </a:lnTo>
                  <a:lnTo>
                    <a:pt x="3035" y="2410"/>
                  </a:lnTo>
                  <a:lnTo>
                    <a:pt x="3037" y="2410"/>
                  </a:lnTo>
                  <a:lnTo>
                    <a:pt x="3040" y="2410"/>
                  </a:lnTo>
                  <a:lnTo>
                    <a:pt x="3042" y="2410"/>
                  </a:lnTo>
                  <a:lnTo>
                    <a:pt x="3042" y="2412"/>
                  </a:lnTo>
                  <a:lnTo>
                    <a:pt x="3044" y="2412"/>
                  </a:lnTo>
                  <a:lnTo>
                    <a:pt x="3044" y="2415"/>
                  </a:lnTo>
                  <a:lnTo>
                    <a:pt x="3044" y="2417"/>
                  </a:lnTo>
                  <a:lnTo>
                    <a:pt x="3044" y="2419"/>
                  </a:lnTo>
                  <a:lnTo>
                    <a:pt x="3047" y="2419"/>
                  </a:lnTo>
                  <a:lnTo>
                    <a:pt x="3047" y="2422"/>
                  </a:lnTo>
                  <a:lnTo>
                    <a:pt x="3047" y="2424"/>
                  </a:lnTo>
                  <a:lnTo>
                    <a:pt x="3047" y="2426"/>
                  </a:lnTo>
                  <a:lnTo>
                    <a:pt x="3047" y="2429"/>
                  </a:lnTo>
                  <a:lnTo>
                    <a:pt x="3049" y="2429"/>
                  </a:lnTo>
                  <a:lnTo>
                    <a:pt x="3049" y="2431"/>
                  </a:lnTo>
                  <a:lnTo>
                    <a:pt x="3049" y="2433"/>
                  </a:lnTo>
                  <a:lnTo>
                    <a:pt x="3049" y="2436"/>
                  </a:lnTo>
                  <a:lnTo>
                    <a:pt x="3049" y="2438"/>
                  </a:lnTo>
                  <a:lnTo>
                    <a:pt x="3052" y="2438"/>
                  </a:lnTo>
                  <a:lnTo>
                    <a:pt x="3052" y="2441"/>
                  </a:lnTo>
                  <a:lnTo>
                    <a:pt x="3054" y="2441"/>
                  </a:lnTo>
                  <a:lnTo>
                    <a:pt x="3054" y="2441"/>
                  </a:lnTo>
                  <a:lnTo>
                    <a:pt x="3056" y="2441"/>
                  </a:lnTo>
                  <a:lnTo>
                    <a:pt x="3059" y="2441"/>
                  </a:lnTo>
                  <a:lnTo>
                    <a:pt x="3059" y="2443"/>
                  </a:lnTo>
                  <a:lnTo>
                    <a:pt x="3061" y="2443"/>
                  </a:lnTo>
                  <a:lnTo>
                    <a:pt x="3063" y="2443"/>
                  </a:lnTo>
                  <a:lnTo>
                    <a:pt x="3063" y="2445"/>
                  </a:lnTo>
                  <a:lnTo>
                    <a:pt x="3066" y="2445"/>
                  </a:lnTo>
                  <a:lnTo>
                    <a:pt x="3070" y="2445"/>
                  </a:lnTo>
                  <a:lnTo>
                    <a:pt x="3073" y="2445"/>
                  </a:lnTo>
                  <a:lnTo>
                    <a:pt x="3075" y="2443"/>
                  </a:lnTo>
                  <a:lnTo>
                    <a:pt x="3078" y="2443"/>
                  </a:lnTo>
                  <a:lnTo>
                    <a:pt x="3080" y="2443"/>
                  </a:lnTo>
                  <a:lnTo>
                    <a:pt x="3082" y="2443"/>
                  </a:lnTo>
                  <a:lnTo>
                    <a:pt x="3085" y="2443"/>
                  </a:lnTo>
                  <a:lnTo>
                    <a:pt x="3087" y="2443"/>
                  </a:lnTo>
                  <a:lnTo>
                    <a:pt x="3089" y="2445"/>
                  </a:lnTo>
                  <a:lnTo>
                    <a:pt x="3089" y="2448"/>
                  </a:lnTo>
                  <a:lnTo>
                    <a:pt x="3089" y="2450"/>
                  </a:lnTo>
                  <a:lnTo>
                    <a:pt x="3089" y="2452"/>
                  </a:lnTo>
                  <a:lnTo>
                    <a:pt x="3089" y="2455"/>
                  </a:lnTo>
                  <a:lnTo>
                    <a:pt x="3087" y="2455"/>
                  </a:lnTo>
                  <a:lnTo>
                    <a:pt x="3087" y="2457"/>
                  </a:lnTo>
                  <a:lnTo>
                    <a:pt x="3087" y="2459"/>
                  </a:lnTo>
                  <a:lnTo>
                    <a:pt x="3087" y="2462"/>
                  </a:lnTo>
                  <a:lnTo>
                    <a:pt x="3085" y="2462"/>
                  </a:lnTo>
                  <a:lnTo>
                    <a:pt x="3085" y="2464"/>
                  </a:lnTo>
                  <a:lnTo>
                    <a:pt x="3085" y="2467"/>
                  </a:lnTo>
                  <a:lnTo>
                    <a:pt x="3085" y="2469"/>
                  </a:lnTo>
                  <a:lnTo>
                    <a:pt x="3085" y="2471"/>
                  </a:lnTo>
                  <a:lnTo>
                    <a:pt x="3085" y="2474"/>
                  </a:lnTo>
                  <a:lnTo>
                    <a:pt x="3085" y="2476"/>
                  </a:lnTo>
                  <a:lnTo>
                    <a:pt x="3087" y="2478"/>
                  </a:lnTo>
                  <a:lnTo>
                    <a:pt x="3087" y="2481"/>
                  </a:lnTo>
                  <a:lnTo>
                    <a:pt x="3087" y="2483"/>
                  </a:lnTo>
                  <a:lnTo>
                    <a:pt x="3089" y="2483"/>
                  </a:lnTo>
                  <a:lnTo>
                    <a:pt x="3092" y="2485"/>
                  </a:lnTo>
                  <a:lnTo>
                    <a:pt x="3094" y="2485"/>
                  </a:lnTo>
                  <a:lnTo>
                    <a:pt x="3094" y="2488"/>
                  </a:lnTo>
                  <a:lnTo>
                    <a:pt x="3096" y="2488"/>
                  </a:lnTo>
                  <a:lnTo>
                    <a:pt x="3096" y="2490"/>
                  </a:lnTo>
                  <a:lnTo>
                    <a:pt x="3099" y="2490"/>
                  </a:lnTo>
                  <a:lnTo>
                    <a:pt x="3101" y="2493"/>
                  </a:lnTo>
                  <a:lnTo>
                    <a:pt x="3103" y="2493"/>
                  </a:lnTo>
                  <a:lnTo>
                    <a:pt x="3103" y="2495"/>
                  </a:lnTo>
                  <a:lnTo>
                    <a:pt x="3106" y="2495"/>
                  </a:lnTo>
                  <a:lnTo>
                    <a:pt x="3108" y="2497"/>
                  </a:lnTo>
                  <a:lnTo>
                    <a:pt x="3111" y="2497"/>
                  </a:lnTo>
                  <a:lnTo>
                    <a:pt x="3111" y="2497"/>
                  </a:lnTo>
                  <a:lnTo>
                    <a:pt x="3113" y="2497"/>
                  </a:lnTo>
                  <a:lnTo>
                    <a:pt x="3115" y="2497"/>
                  </a:lnTo>
                  <a:lnTo>
                    <a:pt x="3115" y="2500"/>
                  </a:lnTo>
                  <a:lnTo>
                    <a:pt x="3118" y="2500"/>
                  </a:lnTo>
                  <a:lnTo>
                    <a:pt x="3118" y="2502"/>
                  </a:lnTo>
                  <a:lnTo>
                    <a:pt x="3120" y="2502"/>
                  </a:lnTo>
                  <a:lnTo>
                    <a:pt x="3120" y="2504"/>
                  </a:lnTo>
                  <a:lnTo>
                    <a:pt x="3120" y="2504"/>
                  </a:lnTo>
                  <a:lnTo>
                    <a:pt x="3120" y="2507"/>
                  </a:lnTo>
                  <a:lnTo>
                    <a:pt x="3122" y="2507"/>
                  </a:lnTo>
                  <a:lnTo>
                    <a:pt x="3122" y="2509"/>
                  </a:lnTo>
                  <a:lnTo>
                    <a:pt x="3122" y="2511"/>
                  </a:lnTo>
                  <a:lnTo>
                    <a:pt x="3122" y="2514"/>
                  </a:lnTo>
                  <a:lnTo>
                    <a:pt x="3122" y="2516"/>
                  </a:lnTo>
                  <a:lnTo>
                    <a:pt x="3122" y="2519"/>
                  </a:lnTo>
                  <a:lnTo>
                    <a:pt x="3122" y="2521"/>
                  </a:lnTo>
                  <a:lnTo>
                    <a:pt x="3120" y="2521"/>
                  </a:lnTo>
                  <a:lnTo>
                    <a:pt x="3120" y="2523"/>
                  </a:lnTo>
                  <a:lnTo>
                    <a:pt x="3120" y="2526"/>
                  </a:lnTo>
                  <a:lnTo>
                    <a:pt x="3120" y="2528"/>
                  </a:lnTo>
                  <a:lnTo>
                    <a:pt x="3120" y="2530"/>
                  </a:lnTo>
                  <a:lnTo>
                    <a:pt x="3122" y="2530"/>
                  </a:lnTo>
                  <a:lnTo>
                    <a:pt x="3122" y="2533"/>
                  </a:lnTo>
                  <a:lnTo>
                    <a:pt x="3125" y="2533"/>
                  </a:lnTo>
                  <a:lnTo>
                    <a:pt x="3125" y="2535"/>
                  </a:lnTo>
                  <a:lnTo>
                    <a:pt x="3127" y="2535"/>
                  </a:lnTo>
                  <a:lnTo>
                    <a:pt x="3129" y="2535"/>
                  </a:lnTo>
                  <a:lnTo>
                    <a:pt x="3132" y="2535"/>
                  </a:lnTo>
                  <a:lnTo>
                    <a:pt x="3134" y="2535"/>
                  </a:lnTo>
                  <a:lnTo>
                    <a:pt x="3134" y="2537"/>
                  </a:lnTo>
                  <a:lnTo>
                    <a:pt x="3137" y="2537"/>
                  </a:lnTo>
                  <a:lnTo>
                    <a:pt x="3139" y="2537"/>
                  </a:lnTo>
                  <a:lnTo>
                    <a:pt x="3141" y="2537"/>
                  </a:lnTo>
                  <a:lnTo>
                    <a:pt x="3141" y="2540"/>
                  </a:lnTo>
                  <a:lnTo>
                    <a:pt x="3144" y="2540"/>
                  </a:lnTo>
                  <a:lnTo>
                    <a:pt x="3144" y="2542"/>
                  </a:lnTo>
                  <a:lnTo>
                    <a:pt x="3144" y="2545"/>
                  </a:lnTo>
                  <a:lnTo>
                    <a:pt x="3144" y="2547"/>
                  </a:lnTo>
                  <a:lnTo>
                    <a:pt x="3146" y="2547"/>
                  </a:lnTo>
                  <a:lnTo>
                    <a:pt x="3146" y="2549"/>
                  </a:lnTo>
                  <a:lnTo>
                    <a:pt x="3146" y="2552"/>
                  </a:lnTo>
                  <a:lnTo>
                    <a:pt x="3146" y="2554"/>
                  </a:lnTo>
                  <a:lnTo>
                    <a:pt x="3146" y="2554"/>
                  </a:lnTo>
                  <a:lnTo>
                    <a:pt x="3146" y="2556"/>
                  </a:lnTo>
                  <a:lnTo>
                    <a:pt x="3146" y="2559"/>
                  </a:lnTo>
                  <a:lnTo>
                    <a:pt x="3144" y="2559"/>
                  </a:lnTo>
                  <a:lnTo>
                    <a:pt x="3144" y="2561"/>
                  </a:lnTo>
                  <a:lnTo>
                    <a:pt x="3144" y="2563"/>
                  </a:lnTo>
                  <a:lnTo>
                    <a:pt x="3141" y="2563"/>
                  </a:lnTo>
                  <a:lnTo>
                    <a:pt x="3139" y="2563"/>
                  </a:lnTo>
                  <a:lnTo>
                    <a:pt x="3139" y="2566"/>
                  </a:lnTo>
                  <a:lnTo>
                    <a:pt x="3137" y="2566"/>
                  </a:lnTo>
                  <a:lnTo>
                    <a:pt x="3134" y="2566"/>
                  </a:lnTo>
                  <a:lnTo>
                    <a:pt x="3134" y="2563"/>
                  </a:lnTo>
                  <a:lnTo>
                    <a:pt x="3132" y="2563"/>
                  </a:lnTo>
                  <a:lnTo>
                    <a:pt x="3129" y="2563"/>
                  </a:lnTo>
                  <a:lnTo>
                    <a:pt x="3127" y="2561"/>
                  </a:lnTo>
                  <a:lnTo>
                    <a:pt x="3125" y="2561"/>
                  </a:lnTo>
                  <a:lnTo>
                    <a:pt x="3122" y="2561"/>
                  </a:lnTo>
                  <a:lnTo>
                    <a:pt x="3120" y="2561"/>
                  </a:lnTo>
                  <a:lnTo>
                    <a:pt x="3120" y="2563"/>
                  </a:lnTo>
                  <a:lnTo>
                    <a:pt x="3120" y="2566"/>
                  </a:lnTo>
                  <a:lnTo>
                    <a:pt x="3120" y="2568"/>
                  </a:lnTo>
                  <a:lnTo>
                    <a:pt x="3120" y="2570"/>
                  </a:lnTo>
                  <a:lnTo>
                    <a:pt x="3120" y="2570"/>
                  </a:lnTo>
                  <a:lnTo>
                    <a:pt x="3120" y="2573"/>
                  </a:lnTo>
                  <a:lnTo>
                    <a:pt x="3115" y="2578"/>
                  </a:lnTo>
                  <a:lnTo>
                    <a:pt x="3113" y="2580"/>
                  </a:lnTo>
                  <a:lnTo>
                    <a:pt x="3108" y="2582"/>
                  </a:lnTo>
                  <a:lnTo>
                    <a:pt x="3108" y="2585"/>
                  </a:lnTo>
                  <a:lnTo>
                    <a:pt x="3106" y="2585"/>
                  </a:lnTo>
                  <a:lnTo>
                    <a:pt x="3106" y="2587"/>
                  </a:lnTo>
                  <a:lnTo>
                    <a:pt x="3106" y="2589"/>
                  </a:lnTo>
                  <a:lnTo>
                    <a:pt x="3106" y="2592"/>
                  </a:lnTo>
                  <a:lnTo>
                    <a:pt x="3106" y="2594"/>
                  </a:lnTo>
                  <a:lnTo>
                    <a:pt x="3108" y="2596"/>
                  </a:lnTo>
                  <a:lnTo>
                    <a:pt x="3111" y="2601"/>
                  </a:lnTo>
                  <a:lnTo>
                    <a:pt x="3113" y="2604"/>
                  </a:lnTo>
                  <a:lnTo>
                    <a:pt x="3115" y="2606"/>
                  </a:lnTo>
                  <a:lnTo>
                    <a:pt x="3115" y="2608"/>
                  </a:lnTo>
                  <a:lnTo>
                    <a:pt x="3118" y="2608"/>
                  </a:lnTo>
                  <a:lnTo>
                    <a:pt x="3118" y="2611"/>
                  </a:lnTo>
                  <a:lnTo>
                    <a:pt x="3118" y="2611"/>
                  </a:lnTo>
                  <a:lnTo>
                    <a:pt x="3118" y="2615"/>
                  </a:lnTo>
                  <a:lnTo>
                    <a:pt x="3115" y="2627"/>
                  </a:lnTo>
                  <a:lnTo>
                    <a:pt x="3113" y="2634"/>
                  </a:lnTo>
                  <a:lnTo>
                    <a:pt x="3111" y="2637"/>
                  </a:lnTo>
                  <a:lnTo>
                    <a:pt x="3106" y="2639"/>
                  </a:lnTo>
                  <a:lnTo>
                    <a:pt x="3103" y="2641"/>
                  </a:lnTo>
                  <a:lnTo>
                    <a:pt x="3103" y="2644"/>
                  </a:lnTo>
                  <a:lnTo>
                    <a:pt x="3103" y="2646"/>
                  </a:lnTo>
                  <a:lnTo>
                    <a:pt x="3106" y="2648"/>
                  </a:lnTo>
                  <a:lnTo>
                    <a:pt x="3108" y="2653"/>
                  </a:lnTo>
                  <a:lnTo>
                    <a:pt x="3111" y="2653"/>
                  </a:lnTo>
                  <a:lnTo>
                    <a:pt x="3113" y="2656"/>
                  </a:lnTo>
                  <a:lnTo>
                    <a:pt x="3115" y="2656"/>
                  </a:lnTo>
                  <a:lnTo>
                    <a:pt x="3120" y="2658"/>
                  </a:lnTo>
                  <a:lnTo>
                    <a:pt x="3122" y="2660"/>
                  </a:lnTo>
                  <a:lnTo>
                    <a:pt x="3125" y="2663"/>
                  </a:lnTo>
                  <a:lnTo>
                    <a:pt x="3125" y="2665"/>
                  </a:lnTo>
                  <a:lnTo>
                    <a:pt x="3127" y="2667"/>
                  </a:lnTo>
                  <a:lnTo>
                    <a:pt x="3129" y="2672"/>
                  </a:lnTo>
                  <a:lnTo>
                    <a:pt x="3129" y="2679"/>
                  </a:lnTo>
                  <a:lnTo>
                    <a:pt x="3129" y="2682"/>
                  </a:lnTo>
                  <a:lnTo>
                    <a:pt x="3129" y="2686"/>
                  </a:lnTo>
                  <a:lnTo>
                    <a:pt x="3127" y="2689"/>
                  </a:lnTo>
                  <a:lnTo>
                    <a:pt x="3127" y="2691"/>
                  </a:lnTo>
                  <a:lnTo>
                    <a:pt x="3125" y="2693"/>
                  </a:lnTo>
                  <a:lnTo>
                    <a:pt x="3122" y="2693"/>
                  </a:lnTo>
                  <a:lnTo>
                    <a:pt x="3120" y="2693"/>
                  </a:lnTo>
                  <a:lnTo>
                    <a:pt x="3120" y="2696"/>
                  </a:lnTo>
                  <a:lnTo>
                    <a:pt x="3120" y="2696"/>
                  </a:lnTo>
                  <a:lnTo>
                    <a:pt x="3118" y="2693"/>
                  </a:lnTo>
                  <a:lnTo>
                    <a:pt x="3115" y="2693"/>
                  </a:lnTo>
                  <a:lnTo>
                    <a:pt x="3115" y="2691"/>
                  </a:lnTo>
                  <a:lnTo>
                    <a:pt x="3113" y="2691"/>
                  </a:lnTo>
                  <a:lnTo>
                    <a:pt x="3111" y="2686"/>
                  </a:lnTo>
                  <a:lnTo>
                    <a:pt x="3108" y="2684"/>
                  </a:lnTo>
                  <a:lnTo>
                    <a:pt x="3108" y="2682"/>
                  </a:lnTo>
                  <a:lnTo>
                    <a:pt x="3106" y="2682"/>
                  </a:lnTo>
                  <a:lnTo>
                    <a:pt x="3103" y="2682"/>
                  </a:lnTo>
                  <a:lnTo>
                    <a:pt x="3101" y="2684"/>
                  </a:lnTo>
                  <a:lnTo>
                    <a:pt x="3101" y="2686"/>
                  </a:lnTo>
                  <a:lnTo>
                    <a:pt x="3101" y="2696"/>
                  </a:lnTo>
                  <a:lnTo>
                    <a:pt x="3101" y="2700"/>
                  </a:lnTo>
                  <a:lnTo>
                    <a:pt x="3101" y="2705"/>
                  </a:lnTo>
                  <a:lnTo>
                    <a:pt x="3099" y="2708"/>
                  </a:lnTo>
                  <a:lnTo>
                    <a:pt x="3099" y="2710"/>
                  </a:lnTo>
                  <a:lnTo>
                    <a:pt x="3099" y="2715"/>
                  </a:lnTo>
                  <a:lnTo>
                    <a:pt x="3092" y="2722"/>
                  </a:lnTo>
                  <a:lnTo>
                    <a:pt x="3089" y="2724"/>
                  </a:lnTo>
                  <a:lnTo>
                    <a:pt x="3087" y="2724"/>
                  </a:lnTo>
                  <a:lnTo>
                    <a:pt x="3082" y="2724"/>
                  </a:lnTo>
                  <a:lnTo>
                    <a:pt x="3080" y="2724"/>
                  </a:lnTo>
                  <a:lnTo>
                    <a:pt x="3078" y="2724"/>
                  </a:lnTo>
                  <a:lnTo>
                    <a:pt x="3075" y="2724"/>
                  </a:lnTo>
                  <a:lnTo>
                    <a:pt x="3073" y="2724"/>
                  </a:lnTo>
                  <a:lnTo>
                    <a:pt x="3073" y="2724"/>
                  </a:lnTo>
                  <a:lnTo>
                    <a:pt x="3070" y="2724"/>
                  </a:lnTo>
                  <a:lnTo>
                    <a:pt x="3070" y="2726"/>
                  </a:lnTo>
                  <a:lnTo>
                    <a:pt x="3070" y="2729"/>
                  </a:lnTo>
                  <a:lnTo>
                    <a:pt x="3070" y="2731"/>
                  </a:lnTo>
                  <a:lnTo>
                    <a:pt x="3070" y="2734"/>
                  </a:lnTo>
                  <a:lnTo>
                    <a:pt x="3075" y="2748"/>
                  </a:lnTo>
                  <a:lnTo>
                    <a:pt x="3075" y="2750"/>
                  </a:lnTo>
                  <a:lnTo>
                    <a:pt x="3075" y="2752"/>
                  </a:lnTo>
                  <a:lnTo>
                    <a:pt x="3078" y="2755"/>
                  </a:lnTo>
                  <a:lnTo>
                    <a:pt x="3078" y="2757"/>
                  </a:lnTo>
                  <a:lnTo>
                    <a:pt x="3080" y="2759"/>
                  </a:lnTo>
                  <a:lnTo>
                    <a:pt x="3080" y="2762"/>
                  </a:lnTo>
                  <a:lnTo>
                    <a:pt x="3082" y="2767"/>
                  </a:lnTo>
                  <a:lnTo>
                    <a:pt x="3085" y="2769"/>
                  </a:lnTo>
                  <a:lnTo>
                    <a:pt x="3085" y="2771"/>
                  </a:lnTo>
                  <a:lnTo>
                    <a:pt x="3087" y="2774"/>
                  </a:lnTo>
                  <a:lnTo>
                    <a:pt x="3087" y="2776"/>
                  </a:lnTo>
                  <a:lnTo>
                    <a:pt x="3089" y="2781"/>
                  </a:lnTo>
                  <a:lnTo>
                    <a:pt x="3089" y="2781"/>
                  </a:lnTo>
                  <a:lnTo>
                    <a:pt x="3089" y="2783"/>
                  </a:lnTo>
                  <a:lnTo>
                    <a:pt x="3089" y="2788"/>
                  </a:lnTo>
                  <a:lnTo>
                    <a:pt x="3089" y="2793"/>
                  </a:lnTo>
                  <a:lnTo>
                    <a:pt x="3087" y="2802"/>
                  </a:lnTo>
                  <a:lnTo>
                    <a:pt x="3087" y="2807"/>
                  </a:lnTo>
                  <a:lnTo>
                    <a:pt x="3085" y="2811"/>
                  </a:lnTo>
                  <a:lnTo>
                    <a:pt x="3082" y="2814"/>
                  </a:lnTo>
                  <a:lnTo>
                    <a:pt x="3082" y="2816"/>
                  </a:lnTo>
                  <a:lnTo>
                    <a:pt x="3082" y="2819"/>
                  </a:lnTo>
                  <a:lnTo>
                    <a:pt x="3082" y="2821"/>
                  </a:lnTo>
                  <a:lnTo>
                    <a:pt x="3085" y="2821"/>
                  </a:lnTo>
                  <a:lnTo>
                    <a:pt x="3085" y="2823"/>
                  </a:lnTo>
                  <a:lnTo>
                    <a:pt x="3087" y="2823"/>
                  </a:lnTo>
                  <a:lnTo>
                    <a:pt x="3092" y="2823"/>
                  </a:lnTo>
                  <a:lnTo>
                    <a:pt x="3094" y="2823"/>
                  </a:lnTo>
                  <a:lnTo>
                    <a:pt x="3096" y="2823"/>
                  </a:lnTo>
                  <a:lnTo>
                    <a:pt x="3099" y="2823"/>
                  </a:lnTo>
                  <a:lnTo>
                    <a:pt x="3101" y="2823"/>
                  </a:lnTo>
                  <a:lnTo>
                    <a:pt x="3101" y="2826"/>
                  </a:lnTo>
                  <a:lnTo>
                    <a:pt x="3103" y="2826"/>
                  </a:lnTo>
                  <a:lnTo>
                    <a:pt x="3106" y="2826"/>
                  </a:lnTo>
                  <a:lnTo>
                    <a:pt x="3113" y="2828"/>
                  </a:lnTo>
                  <a:lnTo>
                    <a:pt x="3118" y="2833"/>
                  </a:lnTo>
                  <a:lnTo>
                    <a:pt x="3122" y="2837"/>
                  </a:lnTo>
                  <a:lnTo>
                    <a:pt x="3129" y="2847"/>
                  </a:lnTo>
                  <a:lnTo>
                    <a:pt x="3132" y="2849"/>
                  </a:lnTo>
                  <a:lnTo>
                    <a:pt x="3137" y="2852"/>
                  </a:lnTo>
                  <a:lnTo>
                    <a:pt x="3139" y="2854"/>
                  </a:lnTo>
                  <a:lnTo>
                    <a:pt x="3141" y="2854"/>
                  </a:lnTo>
                  <a:lnTo>
                    <a:pt x="3146" y="2859"/>
                  </a:lnTo>
                  <a:lnTo>
                    <a:pt x="3148" y="2861"/>
                  </a:lnTo>
                  <a:lnTo>
                    <a:pt x="3148" y="2863"/>
                  </a:lnTo>
                  <a:lnTo>
                    <a:pt x="3151" y="2863"/>
                  </a:lnTo>
                  <a:lnTo>
                    <a:pt x="3151" y="2866"/>
                  </a:lnTo>
                  <a:lnTo>
                    <a:pt x="3151" y="2868"/>
                  </a:lnTo>
                  <a:lnTo>
                    <a:pt x="3151" y="2871"/>
                  </a:lnTo>
                  <a:lnTo>
                    <a:pt x="3151" y="2873"/>
                  </a:lnTo>
                  <a:lnTo>
                    <a:pt x="3151" y="2875"/>
                  </a:lnTo>
                  <a:lnTo>
                    <a:pt x="3153" y="2875"/>
                  </a:lnTo>
                  <a:lnTo>
                    <a:pt x="3153" y="2878"/>
                  </a:lnTo>
                  <a:lnTo>
                    <a:pt x="3153" y="2880"/>
                  </a:lnTo>
                  <a:lnTo>
                    <a:pt x="3155" y="2880"/>
                  </a:lnTo>
                  <a:lnTo>
                    <a:pt x="3158" y="2880"/>
                  </a:lnTo>
                  <a:lnTo>
                    <a:pt x="3158" y="2882"/>
                  </a:lnTo>
                  <a:lnTo>
                    <a:pt x="3160" y="2882"/>
                  </a:lnTo>
                  <a:lnTo>
                    <a:pt x="3167" y="2880"/>
                  </a:lnTo>
                  <a:lnTo>
                    <a:pt x="3172" y="2880"/>
                  </a:lnTo>
                  <a:lnTo>
                    <a:pt x="3174" y="2880"/>
                  </a:lnTo>
                  <a:lnTo>
                    <a:pt x="3177" y="2880"/>
                  </a:lnTo>
                  <a:lnTo>
                    <a:pt x="3177" y="2880"/>
                  </a:lnTo>
                  <a:lnTo>
                    <a:pt x="3177" y="2882"/>
                  </a:lnTo>
                  <a:lnTo>
                    <a:pt x="3179" y="2892"/>
                  </a:lnTo>
                  <a:lnTo>
                    <a:pt x="3181" y="2906"/>
                  </a:lnTo>
                  <a:lnTo>
                    <a:pt x="3181" y="2908"/>
                  </a:lnTo>
                  <a:lnTo>
                    <a:pt x="3184" y="2915"/>
                  </a:lnTo>
                  <a:lnTo>
                    <a:pt x="3181" y="2918"/>
                  </a:lnTo>
                  <a:lnTo>
                    <a:pt x="3181" y="2920"/>
                  </a:lnTo>
                  <a:lnTo>
                    <a:pt x="3179" y="2925"/>
                  </a:lnTo>
                  <a:lnTo>
                    <a:pt x="3177" y="2930"/>
                  </a:lnTo>
                  <a:lnTo>
                    <a:pt x="3167" y="2937"/>
                  </a:lnTo>
                  <a:lnTo>
                    <a:pt x="3160" y="2941"/>
                  </a:lnTo>
                  <a:lnTo>
                    <a:pt x="3155" y="2944"/>
                  </a:lnTo>
                  <a:lnTo>
                    <a:pt x="3155" y="2946"/>
                  </a:lnTo>
                  <a:lnTo>
                    <a:pt x="3155" y="2948"/>
                  </a:lnTo>
                  <a:lnTo>
                    <a:pt x="3155" y="2948"/>
                  </a:lnTo>
                  <a:lnTo>
                    <a:pt x="3155" y="2951"/>
                  </a:lnTo>
                  <a:lnTo>
                    <a:pt x="3158" y="2951"/>
                  </a:lnTo>
                  <a:lnTo>
                    <a:pt x="3158" y="2953"/>
                  </a:lnTo>
                  <a:lnTo>
                    <a:pt x="3160" y="2953"/>
                  </a:lnTo>
                  <a:lnTo>
                    <a:pt x="3163" y="2951"/>
                  </a:lnTo>
                  <a:lnTo>
                    <a:pt x="3167" y="2948"/>
                  </a:lnTo>
                  <a:lnTo>
                    <a:pt x="3167" y="2948"/>
                  </a:lnTo>
                  <a:lnTo>
                    <a:pt x="3170" y="2948"/>
                  </a:lnTo>
                  <a:lnTo>
                    <a:pt x="3172" y="2946"/>
                  </a:lnTo>
                  <a:lnTo>
                    <a:pt x="3174" y="2946"/>
                  </a:lnTo>
                  <a:lnTo>
                    <a:pt x="3177" y="2948"/>
                  </a:lnTo>
                  <a:lnTo>
                    <a:pt x="3177" y="2948"/>
                  </a:lnTo>
                  <a:lnTo>
                    <a:pt x="3177" y="2951"/>
                  </a:lnTo>
                  <a:lnTo>
                    <a:pt x="3177" y="2953"/>
                  </a:lnTo>
                  <a:lnTo>
                    <a:pt x="3174" y="2956"/>
                  </a:lnTo>
                  <a:lnTo>
                    <a:pt x="3174" y="2958"/>
                  </a:lnTo>
                  <a:lnTo>
                    <a:pt x="3174" y="2965"/>
                  </a:lnTo>
                  <a:lnTo>
                    <a:pt x="3174" y="2967"/>
                  </a:lnTo>
                  <a:lnTo>
                    <a:pt x="3174" y="2970"/>
                  </a:lnTo>
                  <a:lnTo>
                    <a:pt x="3174" y="2972"/>
                  </a:lnTo>
                  <a:lnTo>
                    <a:pt x="3177" y="2974"/>
                  </a:lnTo>
                  <a:lnTo>
                    <a:pt x="3177" y="2979"/>
                  </a:lnTo>
                  <a:lnTo>
                    <a:pt x="3186" y="2984"/>
                  </a:lnTo>
                  <a:lnTo>
                    <a:pt x="3193" y="2986"/>
                  </a:lnTo>
                  <a:lnTo>
                    <a:pt x="3196" y="2986"/>
                  </a:lnTo>
                  <a:lnTo>
                    <a:pt x="3198" y="2986"/>
                  </a:lnTo>
                  <a:lnTo>
                    <a:pt x="3200" y="2984"/>
                  </a:lnTo>
                  <a:lnTo>
                    <a:pt x="3203" y="2984"/>
                  </a:lnTo>
                  <a:lnTo>
                    <a:pt x="3205" y="2982"/>
                  </a:lnTo>
                  <a:lnTo>
                    <a:pt x="3207" y="2977"/>
                  </a:lnTo>
                  <a:lnTo>
                    <a:pt x="3210" y="2974"/>
                  </a:lnTo>
                  <a:lnTo>
                    <a:pt x="3210" y="2972"/>
                  </a:lnTo>
                  <a:lnTo>
                    <a:pt x="3212" y="2972"/>
                  </a:lnTo>
                  <a:lnTo>
                    <a:pt x="3212" y="2970"/>
                  </a:lnTo>
                  <a:lnTo>
                    <a:pt x="3215" y="2970"/>
                  </a:lnTo>
                  <a:lnTo>
                    <a:pt x="3217" y="2970"/>
                  </a:lnTo>
                  <a:lnTo>
                    <a:pt x="3217" y="2967"/>
                  </a:lnTo>
                  <a:lnTo>
                    <a:pt x="3219" y="2967"/>
                  </a:lnTo>
                  <a:lnTo>
                    <a:pt x="3224" y="2967"/>
                  </a:lnTo>
                  <a:lnTo>
                    <a:pt x="3226" y="2967"/>
                  </a:lnTo>
                  <a:lnTo>
                    <a:pt x="3231" y="2970"/>
                  </a:lnTo>
                  <a:lnTo>
                    <a:pt x="3233" y="2970"/>
                  </a:lnTo>
                  <a:lnTo>
                    <a:pt x="3231" y="2974"/>
                  </a:lnTo>
                  <a:lnTo>
                    <a:pt x="3231" y="2982"/>
                  </a:lnTo>
                  <a:lnTo>
                    <a:pt x="3231" y="2984"/>
                  </a:lnTo>
                  <a:lnTo>
                    <a:pt x="3233" y="2984"/>
                  </a:lnTo>
                  <a:lnTo>
                    <a:pt x="3233" y="2986"/>
                  </a:lnTo>
                  <a:lnTo>
                    <a:pt x="3233" y="2991"/>
                  </a:lnTo>
                  <a:lnTo>
                    <a:pt x="3240" y="2998"/>
                  </a:lnTo>
                  <a:lnTo>
                    <a:pt x="3243" y="3000"/>
                  </a:lnTo>
                  <a:lnTo>
                    <a:pt x="3250" y="3005"/>
                  </a:lnTo>
                  <a:lnTo>
                    <a:pt x="3252" y="3010"/>
                  </a:lnTo>
                  <a:lnTo>
                    <a:pt x="3255" y="3012"/>
                  </a:lnTo>
                  <a:lnTo>
                    <a:pt x="3255" y="3015"/>
                  </a:lnTo>
                  <a:lnTo>
                    <a:pt x="3257" y="3019"/>
                  </a:lnTo>
                  <a:lnTo>
                    <a:pt x="3259" y="3024"/>
                  </a:lnTo>
                  <a:lnTo>
                    <a:pt x="3259" y="3026"/>
                  </a:lnTo>
                  <a:lnTo>
                    <a:pt x="3259" y="3029"/>
                  </a:lnTo>
                  <a:lnTo>
                    <a:pt x="3259" y="3034"/>
                  </a:lnTo>
                  <a:lnTo>
                    <a:pt x="3259" y="3038"/>
                  </a:lnTo>
                  <a:lnTo>
                    <a:pt x="3259" y="3043"/>
                  </a:lnTo>
                  <a:lnTo>
                    <a:pt x="3259" y="3045"/>
                  </a:lnTo>
                  <a:lnTo>
                    <a:pt x="3257" y="3050"/>
                  </a:lnTo>
                  <a:lnTo>
                    <a:pt x="3252" y="3062"/>
                  </a:lnTo>
                  <a:lnTo>
                    <a:pt x="3248" y="3069"/>
                  </a:lnTo>
                  <a:lnTo>
                    <a:pt x="3243" y="3081"/>
                  </a:lnTo>
                  <a:lnTo>
                    <a:pt x="3243" y="3085"/>
                  </a:lnTo>
                  <a:lnTo>
                    <a:pt x="3243" y="3088"/>
                  </a:lnTo>
                  <a:lnTo>
                    <a:pt x="3243" y="3090"/>
                  </a:lnTo>
                  <a:lnTo>
                    <a:pt x="3243" y="3095"/>
                  </a:lnTo>
                  <a:lnTo>
                    <a:pt x="3240" y="3104"/>
                  </a:lnTo>
                  <a:lnTo>
                    <a:pt x="3243" y="3116"/>
                  </a:lnTo>
                  <a:lnTo>
                    <a:pt x="3245" y="3119"/>
                  </a:lnTo>
                  <a:lnTo>
                    <a:pt x="3245" y="3121"/>
                  </a:lnTo>
                  <a:lnTo>
                    <a:pt x="3248" y="3133"/>
                  </a:lnTo>
                  <a:lnTo>
                    <a:pt x="3250" y="3135"/>
                  </a:lnTo>
                  <a:lnTo>
                    <a:pt x="3281" y="3187"/>
                  </a:lnTo>
                  <a:lnTo>
                    <a:pt x="3281" y="3289"/>
                  </a:lnTo>
                  <a:lnTo>
                    <a:pt x="3186" y="3289"/>
                  </a:lnTo>
                  <a:lnTo>
                    <a:pt x="3096" y="3289"/>
                  </a:lnTo>
                  <a:lnTo>
                    <a:pt x="3007" y="3289"/>
                  </a:lnTo>
                  <a:lnTo>
                    <a:pt x="2915" y="3289"/>
                  </a:lnTo>
                  <a:lnTo>
                    <a:pt x="2827" y="3289"/>
                  </a:lnTo>
                  <a:lnTo>
                    <a:pt x="2735" y="3289"/>
                  </a:lnTo>
                  <a:lnTo>
                    <a:pt x="2645" y="3289"/>
                  </a:lnTo>
                  <a:lnTo>
                    <a:pt x="2520" y="3289"/>
                  </a:lnTo>
                  <a:lnTo>
                    <a:pt x="2513" y="3289"/>
                  </a:lnTo>
                  <a:lnTo>
                    <a:pt x="2463" y="3289"/>
                  </a:lnTo>
                  <a:lnTo>
                    <a:pt x="2371" y="3289"/>
                  </a:lnTo>
                  <a:lnTo>
                    <a:pt x="2284" y="3289"/>
                  </a:lnTo>
                  <a:lnTo>
                    <a:pt x="2220" y="3289"/>
                  </a:lnTo>
                  <a:lnTo>
                    <a:pt x="2185" y="3289"/>
                  </a:lnTo>
                  <a:lnTo>
                    <a:pt x="2137" y="3289"/>
                  </a:lnTo>
                  <a:lnTo>
                    <a:pt x="2095" y="3289"/>
                  </a:lnTo>
                  <a:lnTo>
                    <a:pt x="2003" y="3286"/>
                  </a:lnTo>
                  <a:lnTo>
                    <a:pt x="1915" y="3286"/>
                  </a:lnTo>
                  <a:lnTo>
                    <a:pt x="1823" y="3286"/>
                  </a:lnTo>
                  <a:lnTo>
                    <a:pt x="1733" y="3286"/>
                  </a:lnTo>
                  <a:lnTo>
                    <a:pt x="1644" y="3286"/>
                  </a:lnTo>
                  <a:lnTo>
                    <a:pt x="1554" y="3284"/>
                  </a:lnTo>
                  <a:lnTo>
                    <a:pt x="1464" y="3284"/>
                  </a:lnTo>
                  <a:lnTo>
                    <a:pt x="1372" y="3284"/>
                  </a:lnTo>
                  <a:lnTo>
                    <a:pt x="1282" y="3284"/>
                  </a:lnTo>
                  <a:lnTo>
                    <a:pt x="1190" y="3284"/>
                  </a:lnTo>
                  <a:lnTo>
                    <a:pt x="1169" y="3284"/>
                  </a:lnTo>
                  <a:lnTo>
                    <a:pt x="1098" y="3282"/>
                  </a:lnTo>
                  <a:lnTo>
                    <a:pt x="1020" y="3282"/>
                  </a:lnTo>
                  <a:lnTo>
                    <a:pt x="1008" y="3282"/>
                  </a:lnTo>
                  <a:lnTo>
                    <a:pt x="916" y="3282"/>
                  </a:lnTo>
                  <a:lnTo>
                    <a:pt x="869" y="3282"/>
                  </a:lnTo>
                  <a:lnTo>
                    <a:pt x="838" y="3282"/>
                  </a:lnTo>
                  <a:lnTo>
                    <a:pt x="826" y="3282"/>
                  </a:lnTo>
                  <a:lnTo>
                    <a:pt x="737" y="3282"/>
                  </a:lnTo>
                  <a:lnTo>
                    <a:pt x="647" y="3282"/>
                  </a:lnTo>
                  <a:lnTo>
                    <a:pt x="557" y="3279"/>
                  </a:lnTo>
                  <a:lnTo>
                    <a:pt x="467" y="3279"/>
                  </a:lnTo>
                  <a:lnTo>
                    <a:pt x="508" y="3279"/>
                  </a:lnTo>
                  <a:lnTo>
                    <a:pt x="508" y="3253"/>
                  </a:lnTo>
                  <a:lnTo>
                    <a:pt x="505" y="3246"/>
                  </a:lnTo>
                  <a:lnTo>
                    <a:pt x="500" y="3232"/>
                  </a:lnTo>
                  <a:lnTo>
                    <a:pt x="496" y="3220"/>
                  </a:lnTo>
                  <a:lnTo>
                    <a:pt x="491" y="3197"/>
                  </a:lnTo>
                  <a:lnTo>
                    <a:pt x="486" y="3161"/>
                  </a:lnTo>
                  <a:lnTo>
                    <a:pt x="484" y="3119"/>
                  </a:lnTo>
                  <a:lnTo>
                    <a:pt x="486" y="3085"/>
                  </a:lnTo>
                  <a:lnTo>
                    <a:pt x="484" y="3052"/>
                  </a:lnTo>
                  <a:lnTo>
                    <a:pt x="484" y="3026"/>
                  </a:lnTo>
                  <a:lnTo>
                    <a:pt x="472" y="2972"/>
                  </a:lnTo>
                  <a:lnTo>
                    <a:pt x="472" y="2970"/>
                  </a:lnTo>
                  <a:lnTo>
                    <a:pt x="472" y="2967"/>
                  </a:lnTo>
                  <a:lnTo>
                    <a:pt x="472" y="2965"/>
                  </a:lnTo>
                  <a:lnTo>
                    <a:pt x="472" y="2963"/>
                  </a:lnTo>
                  <a:lnTo>
                    <a:pt x="472" y="2960"/>
                  </a:lnTo>
                  <a:lnTo>
                    <a:pt x="472" y="2958"/>
                  </a:lnTo>
                  <a:lnTo>
                    <a:pt x="472" y="2956"/>
                  </a:lnTo>
                  <a:lnTo>
                    <a:pt x="472" y="2953"/>
                  </a:lnTo>
                  <a:lnTo>
                    <a:pt x="470" y="2953"/>
                  </a:lnTo>
                  <a:lnTo>
                    <a:pt x="470" y="2951"/>
                  </a:lnTo>
                  <a:lnTo>
                    <a:pt x="470" y="2948"/>
                  </a:lnTo>
                  <a:lnTo>
                    <a:pt x="467" y="2948"/>
                  </a:lnTo>
                  <a:lnTo>
                    <a:pt x="467" y="2948"/>
                  </a:lnTo>
                  <a:lnTo>
                    <a:pt x="465" y="2948"/>
                  </a:lnTo>
                  <a:lnTo>
                    <a:pt x="463" y="2946"/>
                  </a:lnTo>
                  <a:lnTo>
                    <a:pt x="463" y="2944"/>
                  </a:lnTo>
                  <a:lnTo>
                    <a:pt x="460" y="2944"/>
                  </a:lnTo>
                  <a:lnTo>
                    <a:pt x="460" y="2941"/>
                  </a:lnTo>
                  <a:lnTo>
                    <a:pt x="458" y="2939"/>
                  </a:lnTo>
                  <a:lnTo>
                    <a:pt x="456" y="2937"/>
                  </a:lnTo>
                  <a:lnTo>
                    <a:pt x="456" y="2934"/>
                  </a:lnTo>
                  <a:lnTo>
                    <a:pt x="456" y="2932"/>
                  </a:lnTo>
                  <a:lnTo>
                    <a:pt x="453" y="2932"/>
                  </a:lnTo>
                  <a:lnTo>
                    <a:pt x="453" y="2930"/>
                  </a:lnTo>
                  <a:lnTo>
                    <a:pt x="453" y="2927"/>
                  </a:lnTo>
                  <a:lnTo>
                    <a:pt x="453" y="2925"/>
                  </a:lnTo>
                  <a:lnTo>
                    <a:pt x="453" y="2922"/>
                  </a:lnTo>
                  <a:lnTo>
                    <a:pt x="453" y="2920"/>
                  </a:lnTo>
                  <a:lnTo>
                    <a:pt x="453" y="2918"/>
                  </a:lnTo>
                  <a:lnTo>
                    <a:pt x="453" y="2915"/>
                  </a:lnTo>
                  <a:lnTo>
                    <a:pt x="453" y="2913"/>
                  </a:lnTo>
                  <a:lnTo>
                    <a:pt x="453" y="2911"/>
                  </a:lnTo>
                  <a:lnTo>
                    <a:pt x="453" y="2908"/>
                  </a:lnTo>
                  <a:lnTo>
                    <a:pt x="453" y="2908"/>
                  </a:lnTo>
                  <a:lnTo>
                    <a:pt x="453" y="2906"/>
                  </a:lnTo>
                  <a:lnTo>
                    <a:pt x="453" y="2904"/>
                  </a:lnTo>
                  <a:lnTo>
                    <a:pt x="456" y="2904"/>
                  </a:lnTo>
                  <a:lnTo>
                    <a:pt x="456" y="2901"/>
                  </a:lnTo>
                  <a:lnTo>
                    <a:pt x="458" y="2901"/>
                  </a:lnTo>
                  <a:lnTo>
                    <a:pt x="458" y="2899"/>
                  </a:lnTo>
                  <a:lnTo>
                    <a:pt x="460" y="2899"/>
                  </a:lnTo>
                  <a:lnTo>
                    <a:pt x="460" y="2897"/>
                  </a:lnTo>
                  <a:lnTo>
                    <a:pt x="463" y="2897"/>
                  </a:lnTo>
                  <a:lnTo>
                    <a:pt x="463" y="2894"/>
                  </a:lnTo>
                  <a:lnTo>
                    <a:pt x="465" y="2894"/>
                  </a:lnTo>
                  <a:lnTo>
                    <a:pt x="465" y="2892"/>
                  </a:lnTo>
                  <a:lnTo>
                    <a:pt x="467" y="2892"/>
                  </a:lnTo>
                  <a:lnTo>
                    <a:pt x="470" y="2889"/>
                  </a:lnTo>
                  <a:lnTo>
                    <a:pt x="472" y="2887"/>
                  </a:lnTo>
                  <a:lnTo>
                    <a:pt x="474" y="2885"/>
                  </a:lnTo>
                  <a:lnTo>
                    <a:pt x="477" y="2885"/>
                  </a:lnTo>
                  <a:lnTo>
                    <a:pt x="477" y="2882"/>
                  </a:lnTo>
                  <a:lnTo>
                    <a:pt x="479" y="2882"/>
                  </a:lnTo>
                  <a:lnTo>
                    <a:pt x="479" y="2880"/>
                  </a:lnTo>
                  <a:lnTo>
                    <a:pt x="482" y="2880"/>
                  </a:lnTo>
                  <a:lnTo>
                    <a:pt x="482" y="2878"/>
                  </a:lnTo>
                  <a:lnTo>
                    <a:pt x="484" y="2878"/>
                  </a:lnTo>
                  <a:lnTo>
                    <a:pt x="484" y="2875"/>
                  </a:lnTo>
                  <a:lnTo>
                    <a:pt x="486" y="2875"/>
                  </a:lnTo>
                  <a:lnTo>
                    <a:pt x="489" y="2873"/>
                  </a:lnTo>
                  <a:lnTo>
                    <a:pt x="491" y="2873"/>
                  </a:lnTo>
                  <a:lnTo>
                    <a:pt x="491" y="2871"/>
                  </a:lnTo>
                  <a:lnTo>
                    <a:pt x="493" y="2871"/>
                  </a:lnTo>
                  <a:lnTo>
                    <a:pt x="493" y="2868"/>
                  </a:lnTo>
                  <a:lnTo>
                    <a:pt x="496" y="2868"/>
                  </a:lnTo>
                  <a:lnTo>
                    <a:pt x="498" y="2868"/>
                  </a:lnTo>
                  <a:lnTo>
                    <a:pt x="498" y="2866"/>
                  </a:lnTo>
                  <a:lnTo>
                    <a:pt x="500" y="2866"/>
                  </a:lnTo>
                  <a:lnTo>
                    <a:pt x="500" y="2863"/>
                  </a:lnTo>
                  <a:lnTo>
                    <a:pt x="503" y="2863"/>
                  </a:lnTo>
                  <a:lnTo>
                    <a:pt x="503" y="2861"/>
                  </a:lnTo>
                  <a:lnTo>
                    <a:pt x="505" y="2861"/>
                  </a:lnTo>
                  <a:lnTo>
                    <a:pt x="505" y="2859"/>
                  </a:lnTo>
                  <a:lnTo>
                    <a:pt x="505" y="2856"/>
                  </a:lnTo>
                  <a:lnTo>
                    <a:pt x="508" y="2856"/>
                  </a:lnTo>
                  <a:lnTo>
                    <a:pt x="508" y="2854"/>
                  </a:lnTo>
                  <a:lnTo>
                    <a:pt x="508" y="2852"/>
                  </a:lnTo>
                  <a:lnTo>
                    <a:pt x="510" y="2852"/>
                  </a:lnTo>
                  <a:lnTo>
                    <a:pt x="510" y="2849"/>
                  </a:lnTo>
                  <a:lnTo>
                    <a:pt x="510" y="2847"/>
                  </a:lnTo>
                  <a:lnTo>
                    <a:pt x="510" y="2845"/>
                  </a:lnTo>
                  <a:lnTo>
                    <a:pt x="510" y="2842"/>
                  </a:lnTo>
                  <a:lnTo>
                    <a:pt x="510" y="2840"/>
                  </a:lnTo>
                  <a:lnTo>
                    <a:pt x="512" y="2837"/>
                  </a:lnTo>
                  <a:lnTo>
                    <a:pt x="512" y="2837"/>
                  </a:lnTo>
                  <a:lnTo>
                    <a:pt x="512" y="2835"/>
                  </a:lnTo>
                  <a:lnTo>
                    <a:pt x="512" y="2833"/>
                  </a:lnTo>
                  <a:lnTo>
                    <a:pt x="512" y="2830"/>
                  </a:lnTo>
                  <a:lnTo>
                    <a:pt x="512" y="2828"/>
                  </a:lnTo>
                  <a:lnTo>
                    <a:pt x="515" y="2828"/>
                  </a:lnTo>
                  <a:lnTo>
                    <a:pt x="515" y="2826"/>
                  </a:lnTo>
                  <a:lnTo>
                    <a:pt x="515" y="2823"/>
                  </a:lnTo>
                  <a:lnTo>
                    <a:pt x="515" y="2821"/>
                  </a:lnTo>
                  <a:lnTo>
                    <a:pt x="515" y="2819"/>
                  </a:lnTo>
                  <a:lnTo>
                    <a:pt x="515" y="2816"/>
                  </a:lnTo>
                  <a:lnTo>
                    <a:pt x="515" y="2814"/>
                  </a:lnTo>
                  <a:lnTo>
                    <a:pt x="515" y="2811"/>
                  </a:lnTo>
                  <a:lnTo>
                    <a:pt x="512" y="2811"/>
                  </a:lnTo>
                  <a:lnTo>
                    <a:pt x="512" y="2809"/>
                  </a:lnTo>
                  <a:lnTo>
                    <a:pt x="512" y="2807"/>
                  </a:lnTo>
                  <a:lnTo>
                    <a:pt x="512" y="2804"/>
                  </a:lnTo>
                  <a:lnTo>
                    <a:pt x="512" y="2802"/>
                  </a:lnTo>
                  <a:lnTo>
                    <a:pt x="512" y="2800"/>
                  </a:lnTo>
                  <a:lnTo>
                    <a:pt x="515" y="2800"/>
                  </a:lnTo>
                  <a:lnTo>
                    <a:pt x="515" y="2797"/>
                  </a:lnTo>
                  <a:lnTo>
                    <a:pt x="515" y="2795"/>
                  </a:lnTo>
                  <a:lnTo>
                    <a:pt x="515" y="2793"/>
                  </a:lnTo>
                  <a:lnTo>
                    <a:pt x="515" y="2790"/>
                  </a:lnTo>
                  <a:lnTo>
                    <a:pt x="517" y="2790"/>
                  </a:lnTo>
                  <a:lnTo>
                    <a:pt x="517" y="2788"/>
                  </a:lnTo>
                  <a:lnTo>
                    <a:pt x="517" y="2785"/>
                  </a:lnTo>
                  <a:lnTo>
                    <a:pt x="519" y="2785"/>
                  </a:lnTo>
                  <a:lnTo>
                    <a:pt x="519" y="2783"/>
                  </a:lnTo>
                  <a:lnTo>
                    <a:pt x="519" y="2781"/>
                  </a:lnTo>
                  <a:lnTo>
                    <a:pt x="522" y="2781"/>
                  </a:lnTo>
                  <a:lnTo>
                    <a:pt x="522" y="2781"/>
                  </a:lnTo>
                  <a:lnTo>
                    <a:pt x="524" y="2781"/>
                  </a:lnTo>
                  <a:lnTo>
                    <a:pt x="524" y="2778"/>
                  </a:lnTo>
                  <a:lnTo>
                    <a:pt x="524" y="2776"/>
                  </a:lnTo>
                  <a:lnTo>
                    <a:pt x="526" y="2776"/>
                  </a:lnTo>
                  <a:lnTo>
                    <a:pt x="526" y="2774"/>
                  </a:lnTo>
                  <a:lnTo>
                    <a:pt x="529" y="2774"/>
                  </a:lnTo>
                  <a:lnTo>
                    <a:pt x="529" y="2771"/>
                  </a:lnTo>
                  <a:lnTo>
                    <a:pt x="531" y="2771"/>
                  </a:lnTo>
                  <a:lnTo>
                    <a:pt x="531" y="2769"/>
                  </a:lnTo>
                  <a:lnTo>
                    <a:pt x="534" y="2769"/>
                  </a:lnTo>
                  <a:lnTo>
                    <a:pt x="536" y="2769"/>
                  </a:lnTo>
                  <a:lnTo>
                    <a:pt x="536" y="2767"/>
                  </a:lnTo>
                  <a:lnTo>
                    <a:pt x="538" y="2767"/>
                  </a:lnTo>
                  <a:lnTo>
                    <a:pt x="538" y="2764"/>
                  </a:lnTo>
                  <a:lnTo>
                    <a:pt x="541" y="2764"/>
                  </a:lnTo>
                  <a:lnTo>
                    <a:pt x="543" y="2764"/>
                  </a:lnTo>
                  <a:lnTo>
                    <a:pt x="543" y="2762"/>
                  </a:lnTo>
                  <a:lnTo>
                    <a:pt x="545" y="2762"/>
                  </a:lnTo>
                  <a:lnTo>
                    <a:pt x="548" y="2762"/>
                  </a:lnTo>
                  <a:lnTo>
                    <a:pt x="548" y="2759"/>
                  </a:lnTo>
                  <a:lnTo>
                    <a:pt x="550" y="2759"/>
                  </a:lnTo>
                  <a:lnTo>
                    <a:pt x="550" y="2757"/>
                  </a:lnTo>
                  <a:lnTo>
                    <a:pt x="552" y="2757"/>
                  </a:lnTo>
                  <a:lnTo>
                    <a:pt x="552" y="2755"/>
                  </a:lnTo>
                  <a:lnTo>
                    <a:pt x="555" y="2755"/>
                  </a:lnTo>
                  <a:lnTo>
                    <a:pt x="555" y="2752"/>
                  </a:lnTo>
                  <a:lnTo>
                    <a:pt x="555" y="2750"/>
                  </a:lnTo>
                  <a:lnTo>
                    <a:pt x="557" y="2750"/>
                  </a:lnTo>
                  <a:lnTo>
                    <a:pt x="557" y="2748"/>
                  </a:lnTo>
                  <a:lnTo>
                    <a:pt x="557" y="2745"/>
                  </a:lnTo>
                  <a:lnTo>
                    <a:pt x="557" y="2743"/>
                  </a:lnTo>
                  <a:lnTo>
                    <a:pt x="557" y="2734"/>
                  </a:lnTo>
                  <a:lnTo>
                    <a:pt x="557" y="2729"/>
                  </a:lnTo>
                  <a:lnTo>
                    <a:pt x="557" y="2717"/>
                  </a:lnTo>
                  <a:lnTo>
                    <a:pt x="555" y="2710"/>
                  </a:lnTo>
                  <a:lnTo>
                    <a:pt x="550" y="2696"/>
                  </a:lnTo>
                  <a:lnTo>
                    <a:pt x="543" y="2689"/>
                  </a:lnTo>
                  <a:lnTo>
                    <a:pt x="536" y="2682"/>
                  </a:lnTo>
                  <a:lnTo>
                    <a:pt x="526" y="2670"/>
                  </a:lnTo>
                  <a:lnTo>
                    <a:pt x="526" y="2667"/>
                  </a:lnTo>
                  <a:lnTo>
                    <a:pt x="522" y="2665"/>
                  </a:lnTo>
                  <a:lnTo>
                    <a:pt x="522" y="2660"/>
                  </a:lnTo>
                  <a:lnTo>
                    <a:pt x="519" y="2656"/>
                  </a:lnTo>
                  <a:lnTo>
                    <a:pt x="517" y="2648"/>
                  </a:lnTo>
                  <a:lnTo>
                    <a:pt x="512" y="2634"/>
                  </a:lnTo>
                  <a:lnTo>
                    <a:pt x="512" y="2630"/>
                  </a:lnTo>
                  <a:lnTo>
                    <a:pt x="512" y="2622"/>
                  </a:lnTo>
                  <a:lnTo>
                    <a:pt x="512" y="2615"/>
                  </a:lnTo>
                  <a:lnTo>
                    <a:pt x="515" y="2608"/>
                  </a:lnTo>
                  <a:lnTo>
                    <a:pt x="517" y="2596"/>
                  </a:lnTo>
                  <a:lnTo>
                    <a:pt x="522" y="2582"/>
                  </a:lnTo>
                  <a:lnTo>
                    <a:pt x="529" y="2568"/>
                  </a:lnTo>
                  <a:lnTo>
                    <a:pt x="534" y="2559"/>
                  </a:lnTo>
                  <a:lnTo>
                    <a:pt x="538" y="2554"/>
                  </a:lnTo>
                  <a:lnTo>
                    <a:pt x="541" y="2549"/>
                  </a:lnTo>
                  <a:lnTo>
                    <a:pt x="545" y="2545"/>
                  </a:lnTo>
                  <a:lnTo>
                    <a:pt x="552" y="2537"/>
                  </a:lnTo>
                  <a:lnTo>
                    <a:pt x="562" y="2530"/>
                  </a:lnTo>
                  <a:lnTo>
                    <a:pt x="571" y="2519"/>
                  </a:lnTo>
                  <a:lnTo>
                    <a:pt x="578" y="2511"/>
                  </a:lnTo>
                  <a:lnTo>
                    <a:pt x="581" y="2507"/>
                  </a:lnTo>
                  <a:lnTo>
                    <a:pt x="581" y="2502"/>
                  </a:lnTo>
                  <a:lnTo>
                    <a:pt x="583" y="2497"/>
                  </a:lnTo>
                  <a:lnTo>
                    <a:pt x="583" y="2488"/>
                  </a:lnTo>
                  <a:lnTo>
                    <a:pt x="583" y="2474"/>
                  </a:lnTo>
                  <a:lnTo>
                    <a:pt x="583" y="2467"/>
                  </a:lnTo>
                  <a:lnTo>
                    <a:pt x="583" y="2459"/>
                  </a:lnTo>
                  <a:lnTo>
                    <a:pt x="583" y="2452"/>
                  </a:lnTo>
                  <a:lnTo>
                    <a:pt x="583" y="2433"/>
                  </a:lnTo>
                  <a:lnTo>
                    <a:pt x="583" y="2426"/>
                  </a:lnTo>
                  <a:lnTo>
                    <a:pt x="581" y="2419"/>
                  </a:lnTo>
                  <a:lnTo>
                    <a:pt x="581" y="2403"/>
                  </a:lnTo>
                  <a:lnTo>
                    <a:pt x="581" y="2391"/>
                  </a:lnTo>
                  <a:lnTo>
                    <a:pt x="571" y="2367"/>
                  </a:lnTo>
                  <a:lnTo>
                    <a:pt x="569" y="2367"/>
                  </a:lnTo>
                  <a:lnTo>
                    <a:pt x="569" y="2365"/>
                  </a:lnTo>
                  <a:lnTo>
                    <a:pt x="569" y="2363"/>
                  </a:lnTo>
                  <a:lnTo>
                    <a:pt x="569" y="2360"/>
                  </a:lnTo>
                  <a:lnTo>
                    <a:pt x="569" y="2358"/>
                  </a:lnTo>
                  <a:lnTo>
                    <a:pt x="569" y="2356"/>
                  </a:lnTo>
                  <a:lnTo>
                    <a:pt x="569" y="2353"/>
                  </a:lnTo>
                  <a:lnTo>
                    <a:pt x="569" y="2351"/>
                  </a:lnTo>
                  <a:lnTo>
                    <a:pt x="567" y="2348"/>
                  </a:lnTo>
                  <a:lnTo>
                    <a:pt x="567" y="2346"/>
                  </a:lnTo>
                  <a:lnTo>
                    <a:pt x="567" y="2344"/>
                  </a:lnTo>
                  <a:lnTo>
                    <a:pt x="567" y="2341"/>
                  </a:lnTo>
                  <a:lnTo>
                    <a:pt x="564" y="2339"/>
                  </a:lnTo>
                  <a:lnTo>
                    <a:pt x="564" y="2332"/>
                  </a:lnTo>
                  <a:lnTo>
                    <a:pt x="564" y="2330"/>
                  </a:lnTo>
                  <a:lnTo>
                    <a:pt x="564" y="2327"/>
                  </a:lnTo>
                  <a:lnTo>
                    <a:pt x="564" y="2327"/>
                  </a:lnTo>
                  <a:lnTo>
                    <a:pt x="567" y="2327"/>
                  </a:lnTo>
                  <a:lnTo>
                    <a:pt x="567" y="2325"/>
                  </a:lnTo>
                  <a:lnTo>
                    <a:pt x="567" y="2322"/>
                  </a:lnTo>
                  <a:lnTo>
                    <a:pt x="567" y="2320"/>
                  </a:lnTo>
                  <a:lnTo>
                    <a:pt x="567" y="2315"/>
                  </a:lnTo>
                  <a:lnTo>
                    <a:pt x="567" y="2313"/>
                  </a:lnTo>
                  <a:lnTo>
                    <a:pt x="567" y="2311"/>
                  </a:lnTo>
                  <a:lnTo>
                    <a:pt x="567" y="2308"/>
                  </a:lnTo>
                  <a:lnTo>
                    <a:pt x="567" y="2306"/>
                  </a:lnTo>
                  <a:lnTo>
                    <a:pt x="567" y="2304"/>
                  </a:lnTo>
                  <a:lnTo>
                    <a:pt x="569" y="2301"/>
                  </a:lnTo>
                  <a:lnTo>
                    <a:pt x="569" y="2299"/>
                  </a:lnTo>
                  <a:lnTo>
                    <a:pt x="571" y="2299"/>
                  </a:lnTo>
                  <a:lnTo>
                    <a:pt x="569" y="2296"/>
                  </a:lnTo>
                  <a:lnTo>
                    <a:pt x="569" y="2294"/>
                  </a:lnTo>
                  <a:lnTo>
                    <a:pt x="569" y="2292"/>
                  </a:lnTo>
                  <a:lnTo>
                    <a:pt x="571" y="2289"/>
                  </a:lnTo>
                  <a:lnTo>
                    <a:pt x="571" y="2287"/>
                  </a:lnTo>
                  <a:lnTo>
                    <a:pt x="571" y="2285"/>
                  </a:lnTo>
                  <a:lnTo>
                    <a:pt x="574" y="2282"/>
                  </a:lnTo>
                  <a:lnTo>
                    <a:pt x="574" y="2280"/>
                  </a:lnTo>
                  <a:lnTo>
                    <a:pt x="574" y="2278"/>
                  </a:lnTo>
                  <a:lnTo>
                    <a:pt x="574" y="2273"/>
                  </a:lnTo>
                  <a:lnTo>
                    <a:pt x="574" y="2270"/>
                  </a:lnTo>
                  <a:lnTo>
                    <a:pt x="574" y="2268"/>
                  </a:lnTo>
                  <a:lnTo>
                    <a:pt x="574" y="2266"/>
                  </a:lnTo>
                  <a:lnTo>
                    <a:pt x="574" y="2263"/>
                  </a:lnTo>
                  <a:lnTo>
                    <a:pt x="576" y="2263"/>
                  </a:lnTo>
                  <a:lnTo>
                    <a:pt x="578" y="2259"/>
                  </a:lnTo>
                  <a:lnTo>
                    <a:pt x="578" y="2256"/>
                  </a:lnTo>
                  <a:lnTo>
                    <a:pt x="578" y="2254"/>
                  </a:lnTo>
                  <a:lnTo>
                    <a:pt x="578" y="2252"/>
                  </a:lnTo>
                  <a:lnTo>
                    <a:pt x="578" y="2249"/>
                  </a:lnTo>
                  <a:lnTo>
                    <a:pt x="581" y="2244"/>
                  </a:lnTo>
                  <a:lnTo>
                    <a:pt x="583" y="2244"/>
                  </a:lnTo>
                  <a:lnTo>
                    <a:pt x="585" y="2242"/>
                  </a:lnTo>
                  <a:lnTo>
                    <a:pt x="588" y="2237"/>
                  </a:lnTo>
                  <a:lnTo>
                    <a:pt x="590" y="2230"/>
                  </a:lnTo>
                  <a:lnTo>
                    <a:pt x="593" y="2228"/>
                  </a:lnTo>
                  <a:lnTo>
                    <a:pt x="593" y="2226"/>
                  </a:lnTo>
                  <a:lnTo>
                    <a:pt x="593" y="2223"/>
                  </a:lnTo>
                  <a:lnTo>
                    <a:pt x="595" y="2221"/>
                  </a:lnTo>
                  <a:lnTo>
                    <a:pt x="595" y="2218"/>
                  </a:lnTo>
                  <a:lnTo>
                    <a:pt x="595" y="2216"/>
                  </a:lnTo>
                  <a:lnTo>
                    <a:pt x="597" y="2216"/>
                  </a:lnTo>
                  <a:lnTo>
                    <a:pt x="597" y="2214"/>
                  </a:lnTo>
                  <a:lnTo>
                    <a:pt x="595" y="2214"/>
                  </a:lnTo>
                  <a:lnTo>
                    <a:pt x="595" y="2211"/>
                  </a:lnTo>
                  <a:lnTo>
                    <a:pt x="595" y="2209"/>
                  </a:lnTo>
                  <a:lnTo>
                    <a:pt x="597" y="2204"/>
                  </a:lnTo>
                  <a:lnTo>
                    <a:pt x="600" y="2202"/>
                  </a:lnTo>
                  <a:lnTo>
                    <a:pt x="602" y="2200"/>
                  </a:lnTo>
                  <a:lnTo>
                    <a:pt x="602" y="2197"/>
                  </a:lnTo>
                  <a:lnTo>
                    <a:pt x="602" y="2193"/>
                  </a:lnTo>
                  <a:lnTo>
                    <a:pt x="602" y="2190"/>
                  </a:lnTo>
                  <a:lnTo>
                    <a:pt x="604" y="2188"/>
                  </a:lnTo>
                  <a:lnTo>
                    <a:pt x="604" y="2185"/>
                  </a:lnTo>
                  <a:lnTo>
                    <a:pt x="609" y="2181"/>
                  </a:lnTo>
                  <a:lnTo>
                    <a:pt x="623" y="2162"/>
                  </a:lnTo>
                  <a:lnTo>
                    <a:pt x="626" y="2159"/>
                  </a:lnTo>
                  <a:lnTo>
                    <a:pt x="647" y="2152"/>
                  </a:lnTo>
                  <a:lnTo>
                    <a:pt x="652" y="2148"/>
                  </a:lnTo>
                  <a:lnTo>
                    <a:pt x="661" y="2138"/>
                  </a:lnTo>
                  <a:lnTo>
                    <a:pt x="666" y="2129"/>
                  </a:lnTo>
                  <a:lnTo>
                    <a:pt x="673" y="2115"/>
                  </a:lnTo>
                  <a:lnTo>
                    <a:pt x="680" y="2055"/>
                  </a:lnTo>
                  <a:lnTo>
                    <a:pt x="682" y="2044"/>
                  </a:lnTo>
                  <a:lnTo>
                    <a:pt x="685" y="2044"/>
                  </a:lnTo>
                  <a:lnTo>
                    <a:pt x="685" y="2041"/>
                  </a:lnTo>
                  <a:lnTo>
                    <a:pt x="687" y="2039"/>
                  </a:lnTo>
                  <a:lnTo>
                    <a:pt x="687" y="2037"/>
                  </a:lnTo>
                  <a:lnTo>
                    <a:pt x="689" y="2037"/>
                  </a:lnTo>
                  <a:lnTo>
                    <a:pt x="689" y="2034"/>
                  </a:lnTo>
                  <a:lnTo>
                    <a:pt x="689" y="2032"/>
                  </a:lnTo>
                  <a:lnTo>
                    <a:pt x="689" y="2027"/>
                  </a:lnTo>
                  <a:lnTo>
                    <a:pt x="689" y="2025"/>
                  </a:lnTo>
                  <a:lnTo>
                    <a:pt x="689" y="2022"/>
                  </a:lnTo>
                  <a:lnTo>
                    <a:pt x="689" y="2020"/>
                  </a:lnTo>
                  <a:lnTo>
                    <a:pt x="689" y="2018"/>
                  </a:lnTo>
                  <a:lnTo>
                    <a:pt x="689" y="2015"/>
                  </a:lnTo>
                  <a:lnTo>
                    <a:pt x="687" y="2015"/>
                  </a:lnTo>
                  <a:lnTo>
                    <a:pt x="687" y="2011"/>
                  </a:lnTo>
                  <a:lnTo>
                    <a:pt x="687" y="2008"/>
                  </a:lnTo>
                  <a:lnTo>
                    <a:pt x="687" y="2006"/>
                  </a:lnTo>
                  <a:lnTo>
                    <a:pt x="687" y="2004"/>
                  </a:lnTo>
                  <a:lnTo>
                    <a:pt x="682" y="2004"/>
                  </a:lnTo>
                  <a:lnTo>
                    <a:pt x="678" y="2004"/>
                  </a:lnTo>
                  <a:lnTo>
                    <a:pt x="671" y="2004"/>
                  </a:lnTo>
                  <a:lnTo>
                    <a:pt x="663" y="2004"/>
                  </a:lnTo>
                  <a:lnTo>
                    <a:pt x="656" y="2004"/>
                  </a:lnTo>
                  <a:lnTo>
                    <a:pt x="652" y="2004"/>
                  </a:lnTo>
                  <a:lnTo>
                    <a:pt x="637" y="2004"/>
                  </a:lnTo>
                  <a:lnTo>
                    <a:pt x="609" y="2004"/>
                  </a:lnTo>
                  <a:lnTo>
                    <a:pt x="595" y="2004"/>
                  </a:lnTo>
                  <a:lnTo>
                    <a:pt x="571" y="2004"/>
                  </a:lnTo>
                  <a:lnTo>
                    <a:pt x="534" y="2004"/>
                  </a:lnTo>
                  <a:lnTo>
                    <a:pt x="529" y="2004"/>
                  </a:lnTo>
                  <a:lnTo>
                    <a:pt x="524" y="2004"/>
                  </a:lnTo>
                  <a:lnTo>
                    <a:pt x="484" y="2004"/>
                  </a:lnTo>
                  <a:lnTo>
                    <a:pt x="456" y="2004"/>
                  </a:lnTo>
                  <a:lnTo>
                    <a:pt x="420" y="2001"/>
                  </a:lnTo>
                  <a:lnTo>
                    <a:pt x="340" y="2001"/>
                  </a:lnTo>
                  <a:lnTo>
                    <a:pt x="330" y="2001"/>
                  </a:lnTo>
                  <a:lnTo>
                    <a:pt x="283" y="2001"/>
                  </a:lnTo>
                  <a:lnTo>
                    <a:pt x="283" y="1994"/>
                  </a:lnTo>
                  <a:lnTo>
                    <a:pt x="283" y="1989"/>
                  </a:lnTo>
                  <a:lnTo>
                    <a:pt x="283" y="1987"/>
                  </a:lnTo>
                  <a:lnTo>
                    <a:pt x="283" y="1907"/>
                  </a:lnTo>
                  <a:lnTo>
                    <a:pt x="283" y="1871"/>
                  </a:lnTo>
                  <a:lnTo>
                    <a:pt x="283" y="1862"/>
                  </a:lnTo>
                  <a:lnTo>
                    <a:pt x="283" y="1817"/>
                  </a:lnTo>
                  <a:lnTo>
                    <a:pt x="283" y="1659"/>
                  </a:lnTo>
                  <a:lnTo>
                    <a:pt x="283" y="1635"/>
                  </a:lnTo>
                  <a:lnTo>
                    <a:pt x="285" y="1543"/>
                  </a:lnTo>
                  <a:lnTo>
                    <a:pt x="285" y="1507"/>
                  </a:lnTo>
                  <a:lnTo>
                    <a:pt x="283" y="1479"/>
                  </a:lnTo>
                  <a:lnTo>
                    <a:pt x="283" y="1467"/>
                  </a:lnTo>
                  <a:lnTo>
                    <a:pt x="283" y="1460"/>
                  </a:lnTo>
                  <a:lnTo>
                    <a:pt x="283" y="1455"/>
                  </a:lnTo>
                  <a:lnTo>
                    <a:pt x="288" y="1448"/>
                  </a:lnTo>
                  <a:lnTo>
                    <a:pt x="297" y="1437"/>
                  </a:lnTo>
                  <a:lnTo>
                    <a:pt x="300" y="1437"/>
                  </a:lnTo>
                  <a:lnTo>
                    <a:pt x="302" y="1437"/>
                  </a:lnTo>
                  <a:lnTo>
                    <a:pt x="302" y="1441"/>
                  </a:lnTo>
                  <a:lnTo>
                    <a:pt x="302" y="1446"/>
                  </a:lnTo>
                  <a:lnTo>
                    <a:pt x="342" y="1446"/>
                  </a:lnTo>
                  <a:lnTo>
                    <a:pt x="378" y="1446"/>
                  </a:lnTo>
                  <a:lnTo>
                    <a:pt x="397" y="1446"/>
                  </a:lnTo>
                  <a:lnTo>
                    <a:pt x="399" y="1446"/>
                  </a:lnTo>
                  <a:lnTo>
                    <a:pt x="389" y="1437"/>
                  </a:lnTo>
                  <a:lnTo>
                    <a:pt x="387" y="1432"/>
                  </a:lnTo>
                  <a:lnTo>
                    <a:pt x="385" y="1418"/>
                  </a:lnTo>
                  <a:lnTo>
                    <a:pt x="375" y="1366"/>
                  </a:lnTo>
                  <a:lnTo>
                    <a:pt x="375" y="1366"/>
                  </a:lnTo>
                  <a:lnTo>
                    <a:pt x="375" y="1363"/>
                  </a:lnTo>
                  <a:lnTo>
                    <a:pt x="371" y="1356"/>
                  </a:lnTo>
                  <a:lnTo>
                    <a:pt x="352" y="1323"/>
                  </a:lnTo>
                  <a:lnTo>
                    <a:pt x="349" y="1323"/>
                  </a:lnTo>
                  <a:lnTo>
                    <a:pt x="347" y="1316"/>
                  </a:lnTo>
                  <a:lnTo>
                    <a:pt x="347" y="1314"/>
                  </a:lnTo>
                  <a:lnTo>
                    <a:pt x="354" y="1250"/>
                  </a:lnTo>
                  <a:lnTo>
                    <a:pt x="356" y="1233"/>
                  </a:lnTo>
                  <a:lnTo>
                    <a:pt x="356" y="1226"/>
                  </a:lnTo>
                  <a:lnTo>
                    <a:pt x="385" y="1198"/>
                  </a:lnTo>
                  <a:lnTo>
                    <a:pt x="392" y="1193"/>
                  </a:lnTo>
                  <a:lnTo>
                    <a:pt x="397" y="1186"/>
                  </a:lnTo>
                  <a:lnTo>
                    <a:pt x="399" y="1181"/>
                  </a:lnTo>
                  <a:lnTo>
                    <a:pt x="413" y="1160"/>
                  </a:lnTo>
                  <a:lnTo>
                    <a:pt x="427" y="1139"/>
                  </a:lnTo>
                  <a:lnTo>
                    <a:pt x="439" y="1122"/>
                  </a:lnTo>
                  <a:lnTo>
                    <a:pt x="439" y="1118"/>
                  </a:lnTo>
                  <a:lnTo>
                    <a:pt x="439" y="1108"/>
                  </a:lnTo>
                  <a:lnTo>
                    <a:pt x="439" y="1092"/>
                  </a:lnTo>
                  <a:lnTo>
                    <a:pt x="413" y="1092"/>
                  </a:lnTo>
                  <a:lnTo>
                    <a:pt x="411" y="1092"/>
                  </a:lnTo>
                  <a:lnTo>
                    <a:pt x="406" y="1092"/>
                  </a:lnTo>
                  <a:lnTo>
                    <a:pt x="404" y="1092"/>
                  </a:lnTo>
                  <a:lnTo>
                    <a:pt x="401" y="1092"/>
                  </a:lnTo>
                  <a:lnTo>
                    <a:pt x="399" y="1092"/>
                  </a:lnTo>
                  <a:lnTo>
                    <a:pt x="397" y="1092"/>
                  </a:lnTo>
                  <a:lnTo>
                    <a:pt x="397" y="1092"/>
                  </a:lnTo>
                  <a:lnTo>
                    <a:pt x="394" y="1092"/>
                  </a:lnTo>
                  <a:lnTo>
                    <a:pt x="392" y="1092"/>
                  </a:lnTo>
                  <a:lnTo>
                    <a:pt x="389" y="1092"/>
                  </a:lnTo>
                  <a:lnTo>
                    <a:pt x="387" y="1092"/>
                  </a:lnTo>
                  <a:lnTo>
                    <a:pt x="385" y="1092"/>
                  </a:lnTo>
                  <a:lnTo>
                    <a:pt x="382" y="1092"/>
                  </a:lnTo>
                  <a:lnTo>
                    <a:pt x="378" y="1092"/>
                  </a:lnTo>
                  <a:lnTo>
                    <a:pt x="375" y="1092"/>
                  </a:lnTo>
                  <a:lnTo>
                    <a:pt x="373" y="1092"/>
                  </a:lnTo>
                  <a:lnTo>
                    <a:pt x="373" y="1089"/>
                  </a:lnTo>
                  <a:lnTo>
                    <a:pt x="373" y="1087"/>
                  </a:lnTo>
                  <a:lnTo>
                    <a:pt x="373" y="1082"/>
                  </a:lnTo>
                  <a:lnTo>
                    <a:pt x="373" y="1077"/>
                  </a:lnTo>
                  <a:lnTo>
                    <a:pt x="373" y="1075"/>
                  </a:lnTo>
                  <a:lnTo>
                    <a:pt x="373" y="1073"/>
                  </a:lnTo>
                  <a:lnTo>
                    <a:pt x="373" y="1068"/>
                  </a:lnTo>
                  <a:lnTo>
                    <a:pt x="373" y="1066"/>
                  </a:lnTo>
                  <a:lnTo>
                    <a:pt x="373" y="1063"/>
                  </a:lnTo>
                  <a:lnTo>
                    <a:pt x="373" y="1056"/>
                  </a:lnTo>
                  <a:lnTo>
                    <a:pt x="373" y="1047"/>
                  </a:lnTo>
                  <a:lnTo>
                    <a:pt x="373" y="1042"/>
                  </a:lnTo>
                  <a:lnTo>
                    <a:pt x="373" y="1037"/>
                  </a:lnTo>
                  <a:lnTo>
                    <a:pt x="373" y="1035"/>
                  </a:lnTo>
                  <a:lnTo>
                    <a:pt x="373" y="1033"/>
                  </a:lnTo>
                  <a:lnTo>
                    <a:pt x="373" y="1030"/>
                  </a:lnTo>
                  <a:lnTo>
                    <a:pt x="373" y="1028"/>
                  </a:lnTo>
                  <a:lnTo>
                    <a:pt x="373" y="1025"/>
                  </a:lnTo>
                  <a:lnTo>
                    <a:pt x="373" y="1025"/>
                  </a:lnTo>
                  <a:lnTo>
                    <a:pt x="373" y="1023"/>
                  </a:lnTo>
                  <a:lnTo>
                    <a:pt x="373" y="1021"/>
                  </a:lnTo>
                  <a:lnTo>
                    <a:pt x="373" y="1018"/>
                  </a:lnTo>
                  <a:lnTo>
                    <a:pt x="373" y="1016"/>
                  </a:lnTo>
                  <a:lnTo>
                    <a:pt x="373" y="1014"/>
                  </a:lnTo>
                  <a:lnTo>
                    <a:pt x="373" y="1011"/>
                  </a:lnTo>
                  <a:lnTo>
                    <a:pt x="373" y="1009"/>
                  </a:lnTo>
                  <a:lnTo>
                    <a:pt x="373" y="1007"/>
                  </a:lnTo>
                  <a:lnTo>
                    <a:pt x="373" y="1004"/>
                  </a:lnTo>
                  <a:lnTo>
                    <a:pt x="373" y="1002"/>
                  </a:lnTo>
                  <a:lnTo>
                    <a:pt x="373" y="997"/>
                  </a:lnTo>
                  <a:lnTo>
                    <a:pt x="373" y="995"/>
                  </a:lnTo>
                  <a:lnTo>
                    <a:pt x="373" y="990"/>
                  </a:lnTo>
                  <a:lnTo>
                    <a:pt x="373" y="988"/>
                  </a:lnTo>
                  <a:lnTo>
                    <a:pt x="373" y="983"/>
                  </a:lnTo>
                  <a:lnTo>
                    <a:pt x="373" y="976"/>
                  </a:lnTo>
                  <a:lnTo>
                    <a:pt x="373" y="969"/>
                  </a:lnTo>
                  <a:lnTo>
                    <a:pt x="373" y="964"/>
                  </a:lnTo>
                  <a:lnTo>
                    <a:pt x="373" y="957"/>
                  </a:lnTo>
                  <a:lnTo>
                    <a:pt x="373" y="952"/>
                  </a:lnTo>
                  <a:lnTo>
                    <a:pt x="373" y="950"/>
                  </a:lnTo>
                  <a:lnTo>
                    <a:pt x="373" y="940"/>
                  </a:lnTo>
                  <a:lnTo>
                    <a:pt x="373" y="938"/>
                  </a:lnTo>
                  <a:lnTo>
                    <a:pt x="373" y="936"/>
                  </a:lnTo>
                  <a:lnTo>
                    <a:pt x="373" y="929"/>
                  </a:lnTo>
                  <a:lnTo>
                    <a:pt x="373" y="926"/>
                  </a:lnTo>
                  <a:lnTo>
                    <a:pt x="373" y="924"/>
                  </a:lnTo>
                  <a:lnTo>
                    <a:pt x="373" y="922"/>
                  </a:lnTo>
                  <a:lnTo>
                    <a:pt x="373" y="917"/>
                  </a:lnTo>
                  <a:lnTo>
                    <a:pt x="373" y="912"/>
                  </a:lnTo>
                  <a:lnTo>
                    <a:pt x="366" y="912"/>
                  </a:lnTo>
                  <a:lnTo>
                    <a:pt x="361" y="912"/>
                  </a:lnTo>
                  <a:lnTo>
                    <a:pt x="356" y="912"/>
                  </a:lnTo>
                  <a:lnTo>
                    <a:pt x="349" y="912"/>
                  </a:lnTo>
                  <a:lnTo>
                    <a:pt x="345" y="912"/>
                  </a:lnTo>
                  <a:lnTo>
                    <a:pt x="340" y="912"/>
                  </a:lnTo>
                  <a:lnTo>
                    <a:pt x="335" y="912"/>
                  </a:lnTo>
                  <a:lnTo>
                    <a:pt x="328" y="912"/>
                  </a:lnTo>
                  <a:lnTo>
                    <a:pt x="323" y="912"/>
                  </a:lnTo>
                  <a:lnTo>
                    <a:pt x="316" y="912"/>
                  </a:lnTo>
                  <a:lnTo>
                    <a:pt x="290" y="912"/>
                  </a:lnTo>
                  <a:lnTo>
                    <a:pt x="283" y="912"/>
                  </a:lnTo>
                  <a:lnTo>
                    <a:pt x="283" y="898"/>
                  </a:lnTo>
                  <a:lnTo>
                    <a:pt x="283" y="896"/>
                  </a:lnTo>
                  <a:lnTo>
                    <a:pt x="283" y="891"/>
                  </a:lnTo>
                  <a:lnTo>
                    <a:pt x="283" y="888"/>
                  </a:lnTo>
                  <a:lnTo>
                    <a:pt x="283" y="881"/>
                  </a:lnTo>
                  <a:lnTo>
                    <a:pt x="283" y="865"/>
                  </a:lnTo>
                  <a:lnTo>
                    <a:pt x="283" y="862"/>
                  </a:lnTo>
                  <a:lnTo>
                    <a:pt x="283" y="860"/>
                  </a:lnTo>
                  <a:lnTo>
                    <a:pt x="281" y="858"/>
                  </a:lnTo>
                  <a:lnTo>
                    <a:pt x="281" y="855"/>
                  </a:lnTo>
                  <a:lnTo>
                    <a:pt x="281" y="853"/>
                  </a:lnTo>
                  <a:lnTo>
                    <a:pt x="281" y="851"/>
                  </a:lnTo>
                  <a:lnTo>
                    <a:pt x="281" y="848"/>
                  </a:lnTo>
                  <a:lnTo>
                    <a:pt x="281" y="846"/>
                  </a:lnTo>
                  <a:lnTo>
                    <a:pt x="281" y="844"/>
                  </a:lnTo>
                  <a:lnTo>
                    <a:pt x="281" y="841"/>
                  </a:lnTo>
                  <a:lnTo>
                    <a:pt x="281" y="839"/>
                  </a:lnTo>
                  <a:lnTo>
                    <a:pt x="281" y="836"/>
                  </a:lnTo>
                  <a:lnTo>
                    <a:pt x="281" y="822"/>
                  </a:lnTo>
                  <a:lnTo>
                    <a:pt x="281" y="820"/>
                  </a:lnTo>
                  <a:lnTo>
                    <a:pt x="236" y="822"/>
                  </a:lnTo>
                  <a:lnTo>
                    <a:pt x="215" y="822"/>
                  </a:lnTo>
                  <a:lnTo>
                    <a:pt x="212" y="822"/>
                  </a:lnTo>
                  <a:lnTo>
                    <a:pt x="210" y="822"/>
                  </a:lnTo>
                  <a:lnTo>
                    <a:pt x="203" y="822"/>
                  </a:lnTo>
                  <a:lnTo>
                    <a:pt x="200" y="822"/>
                  </a:lnTo>
                  <a:lnTo>
                    <a:pt x="198" y="822"/>
                  </a:lnTo>
                  <a:lnTo>
                    <a:pt x="191" y="822"/>
                  </a:lnTo>
                  <a:lnTo>
                    <a:pt x="191" y="820"/>
                  </a:lnTo>
                  <a:lnTo>
                    <a:pt x="191" y="806"/>
                  </a:lnTo>
                  <a:lnTo>
                    <a:pt x="191" y="799"/>
                  </a:lnTo>
                  <a:lnTo>
                    <a:pt x="191" y="794"/>
                  </a:lnTo>
                  <a:lnTo>
                    <a:pt x="191" y="775"/>
                  </a:lnTo>
                  <a:lnTo>
                    <a:pt x="184" y="775"/>
                  </a:lnTo>
                  <a:lnTo>
                    <a:pt x="148" y="777"/>
                  </a:lnTo>
                  <a:lnTo>
                    <a:pt x="148" y="775"/>
                  </a:lnTo>
                  <a:lnTo>
                    <a:pt x="148" y="761"/>
                  </a:lnTo>
                  <a:lnTo>
                    <a:pt x="184" y="761"/>
                  </a:lnTo>
                  <a:lnTo>
                    <a:pt x="191" y="761"/>
                  </a:lnTo>
                  <a:lnTo>
                    <a:pt x="191" y="742"/>
                  </a:lnTo>
                  <a:lnTo>
                    <a:pt x="191" y="742"/>
                  </a:lnTo>
                  <a:lnTo>
                    <a:pt x="191" y="737"/>
                  </a:lnTo>
                  <a:lnTo>
                    <a:pt x="191" y="730"/>
                  </a:lnTo>
                  <a:lnTo>
                    <a:pt x="186" y="730"/>
                  </a:lnTo>
                  <a:lnTo>
                    <a:pt x="177" y="730"/>
                  </a:lnTo>
                  <a:lnTo>
                    <a:pt x="174" y="730"/>
                  </a:lnTo>
                  <a:lnTo>
                    <a:pt x="170" y="730"/>
                  </a:lnTo>
                  <a:lnTo>
                    <a:pt x="170" y="730"/>
                  </a:lnTo>
                  <a:lnTo>
                    <a:pt x="167" y="730"/>
                  </a:lnTo>
                  <a:lnTo>
                    <a:pt x="165" y="730"/>
                  </a:lnTo>
                  <a:lnTo>
                    <a:pt x="163" y="730"/>
                  </a:lnTo>
                  <a:lnTo>
                    <a:pt x="160" y="730"/>
                  </a:lnTo>
                  <a:lnTo>
                    <a:pt x="158" y="730"/>
                  </a:lnTo>
                  <a:lnTo>
                    <a:pt x="156" y="730"/>
                  </a:lnTo>
                  <a:lnTo>
                    <a:pt x="153" y="730"/>
                  </a:lnTo>
                  <a:lnTo>
                    <a:pt x="151" y="730"/>
                  </a:lnTo>
                  <a:lnTo>
                    <a:pt x="148" y="730"/>
                  </a:lnTo>
                  <a:lnTo>
                    <a:pt x="148" y="728"/>
                  </a:lnTo>
                  <a:lnTo>
                    <a:pt x="148" y="725"/>
                  </a:lnTo>
                  <a:lnTo>
                    <a:pt x="148" y="723"/>
                  </a:lnTo>
                  <a:lnTo>
                    <a:pt x="148" y="721"/>
                  </a:lnTo>
                  <a:lnTo>
                    <a:pt x="148" y="714"/>
                  </a:lnTo>
                  <a:lnTo>
                    <a:pt x="148" y="709"/>
                  </a:lnTo>
                  <a:lnTo>
                    <a:pt x="148" y="704"/>
                  </a:lnTo>
                  <a:lnTo>
                    <a:pt x="146" y="704"/>
                  </a:lnTo>
                  <a:lnTo>
                    <a:pt x="146" y="685"/>
                  </a:lnTo>
                  <a:lnTo>
                    <a:pt x="144" y="685"/>
                  </a:lnTo>
                  <a:lnTo>
                    <a:pt x="141" y="685"/>
                  </a:lnTo>
                  <a:lnTo>
                    <a:pt x="139" y="685"/>
                  </a:lnTo>
                  <a:lnTo>
                    <a:pt x="137" y="685"/>
                  </a:lnTo>
                  <a:lnTo>
                    <a:pt x="134" y="685"/>
                  </a:lnTo>
                  <a:lnTo>
                    <a:pt x="132" y="685"/>
                  </a:lnTo>
                  <a:lnTo>
                    <a:pt x="122" y="685"/>
                  </a:lnTo>
                  <a:lnTo>
                    <a:pt x="115" y="685"/>
                  </a:lnTo>
                  <a:lnTo>
                    <a:pt x="111" y="685"/>
                  </a:lnTo>
                  <a:lnTo>
                    <a:pt x="106" y="685"/>
                  </a:lnTo>
                  <a:lnTo>
                    <a:pt x="104" y="685"/>
                  </a:lnTo>
                  <a:lnTo>
                    <a:pt x="104" y="685"/>
                  </a:lnTo>
                  <a:lnTo>
                    <a:pt x="104" y="678"/>
                  </a:lnTo>
                  <a:lnTo>
                    <a:pt x="104" y="666"/>
                  </a:lnTo>
                  <a:lnTo>
                    <a:pt x="104" y="647"/>
                  </a:lnTo>
                  <a:lnTo>
                    <a:pt x="104" y="645"/>
                  </a:lnTo>
                  <a:lnTo>
                    <a:pt x="104" y="643"/>
                  </a:lnTo>
                  <a:lnTo>
                    <a:pt x="104" y="640"/>
                  </a:lnTo>
                  <a:lnTo>
                    <a:pt x="104" y="638"/>
                  </a:lnTo>
                  <a:lnTo>
                    <a:pt x="104" y="636"/>
                  </a:lnTo>
                  <a:lnTo>
                    <a:pt x="104" y="633"/>
                  </a:lnTo>
                  <a:lnTo>
                    <a:pt x="104" y="631"/>
                  </a:lnTo>
                  <a:lnTo>
                    <a:pt x="104" y="629"/>
                  </a:lnTo>
                  <a:lnTo>
                    <a:pt x="104" y="629"/>
                  </a:lnTo>
                  <a:lnTo>
                    <a:pt x="104" y="626"/>
                  </a:lnTo>
                  <a:lnTo>
                    <a:pt x="104" y="624"/>
                  </a:lnTo>
                  <a:lnTo>
                    <a:pt x="101" y="622"/>
                  </a:lnTo>
                  <a:lnTo>
                    <a:pt x="101" y="619"/>
                  </a:lnTo>
                  <a:lnTo>
                    <a:pt x="101" y="612"/>
                  </a:lnTo>
                  <a:lnTo>
                    <a:pt x="101" y="610"/>
                  </a:lnTo>
                  <a:lnTo>
                    <a:pt x="97" y="607"/>
                  </a:lnTo>
                  <a:lnTo>
                    <a:pt x="94" y="607"/>
                  </a:lnTo>
                  <a:lnTo>
                    <a:pt x="92" y="605"/>
                  </a:lnTo>
                  <a:lnTo>
                    <a:pt x="89" y="605"/>
                  </a:lnTo>
                  <a:lnTo>
                    <a:pt x="85" y="603"/>
                  </a:lnTo>
                  <a:lnTo>
                    <a:pt x="82" y="603"/>
                  </a:lnTo>
                  <a:lnTo>
                    <a:pt x="80" y="600"/>
                  </a:lnTo>
                  <a:lnTo>
                    <a:pt x="78" y="596"/>
                  </a:lnTo>
                  <a:lnTo>
                    <a:pt x="78" y="591"/>
                  </a:lnTo>
                  <a:lnTo>
                    <a:pt x="80" y="591"/>
                  </a:lnTo>
                  <a:lnTo>
                    <a:pt x="99" y="591"/>
                  </a:lnTo>
                  <a:lnTo>
                    <a:pt x="101" y="591"/>
                  </a:lnTo>
                  <a:lnTo>
                    <a:pt x="106" y="591"/>
                  </a:lnTo>
                  <a:lnTo>
                    <a:pt x="108" y="591"/>
                  </a:lnTo>
                  <a:lnTo>
                    <a:pt x="118" y="591"/>
                  </a:lnTo>
                  <a:lnTo>
                    <a:pt x="122" y="591"/>
                  </a:lnTo>
                  <a:lnTo>
                    <a:pt x="122" y="570"/>
                  </a:lnTo>
                  <a:lnTo>
                    <a:pt x="122" y="558"/>
                  </a:lnTo>
                  <a:lnTo>
                    <a:pt x="122" y="551"/>
                  </a:lnTo>
                  <a:lnTo>
                    <a:pt x="125" y="551"/>
                  </a:lnTo>
                  <a:lnTo>
                    <a:pt x="130" y="551"/>
                  </a:lnTo>
                  <a:lnTo>
                    <a:pt x="130" y="548"/>
                  </a:lnTo>
                  <a:lnTo>
                    <a:pt x="130" y="544"/>
                  </a:lnTo>
                  <a:lnTo>
                    <a:pt x="130" y="541"/>
                  </a:lnTo>
                  <a:lnTo>
                    <a:pt x="134" y="536"/>
                  </a:lnTo>
                  <a:lnTo>
                    <a:pt x="118" y="515"/>
                  </a:lnTo>
                  <a:lnTo>
                    <a:pt x="113" y="503"/>
                  </a:lnTo>
                  <a:lnTo>
                    <a:pt x="113" y="501"/>
                  </a:lnTo>
                  <a:lnTo>
                    <a:pt x="111" y="501"/>
                  </a:lnTo>
                  <a:lnTo>
                    <a:pt x="104" y="494"/>
                  </a:lnTo>
                  <a:lnTo>
                    <a:pt x="61" y="461"/>
                  </a:lnTo>
                  <a:lnTo>
                    <a:pt x="61" y="458"/>
                  </a:lnTo>
                  <a:lnTo>
                    <a:pt x="56" y="449"/>
                  </a:lnTo>
                  <a:lnTo>
                    <a:pt x="45" y="430"/>
                  </a:lnTo>
                  <a:lnTo>
                    <a:pt x="37" y="428"/>
                  </a:lnTo>
                  <a:lnTo>
                    <a:pt x="40" y="425"/>
                  </a:lnTo>
                  <a:lnTo>
                    <a:pt x="42" y="414"/>
                  </a:lnTo>
                  <a:lnTo>
                    <a:pt x="11" y="383"/>
                  </a:lnTo>
                  <a:lnTo>
                    <a:pt x="9" y="381"/>
                  </a:lnTo>
                  <a:lnTo>
                    <a:pt x="2" y="373"/>
                  </a:lnTo>
                  <a:lnTo>
                    <a:pt x="0" y="366"/>
                  </a:lnTo>
                  <a:lnTo>
                    <a:pt x="0" y="359"/>
                  </a:lnTo>
                  <a:lnTo>
                    <a:pt x="0" y="307"/>
                  </a:lnTo>
                  <a:lnTo>
                    <a:pt x="0" y="303"/>
                  </a:lnTo>
                  <a:lnTo>
                    <a:pt x="0" y="300"/>
                  </a:lnTo>
                  <a:lnTo>
                    <a:pt x="7" y="293"/>
                  </a:lnTo>
                  <a:lnTo>
                    <a:pt x="9" y="291"/>
                  </a:lnTo>
                  <a:lnTo>
                    <a:pt x="11" y="291"/>
                  </a:lnTo>
                  <a:lnTo>
                    <a:pt x="26" y="281"/>
                  </a:lnTo>
                  <a:lnTo>
                    <a:pt x="40" y="270"/>
                  </a:lnTo>
                  <a:lnTo>
                    <a:pt x="49" y="262"/>
                  </a:lnTo>
                  <a:lnTo>
                    <a:pt x="54" y="258"/>
                  </a:lnTo>
                  <a:lnTo>
                    <a:pt x="71" y="246"/>
                  </a:lnTo>
                  <a:lnTo>
                    <a:pt x="89" y="234"/>
                  </a:lnTo>
                  <a:lnTo>
                    <a:pt x="99" y="222"/>
                  </a:lnTo>
                  <a:lnTo>
                    <a:pt x="101" y="218"/>
                  </a:lnTo>
                  <a:lnTo>
                    <a:pt x="106" y="210"/>
                  </a:lnTo>
                  <a:lnTo>
                    <a:pt x="108" y="199"/>
                  </a:lnTo>
                  <a:lnTo>
                    <a:pt x="106" y="182"/>
                  </a:lnTo>
                  <a:lnTo>
                    <a:pt x="104" y="170"/>
                  </a:lnTo>
                  <a:lnTo>
                    <a:pt x="99" y="151"/>
                  </a:lnTo>
                  <a:lnTo>
                    <a:pt x="97" y="132"/>
                  </a:lnTo>
                  <a:lnTo>
                    <a:pt x="97" y="114"/>
                  </a:lnTo>
                  <a:lnTo>
                    <a:pt x="99" y="92"/>
                  </a:lnTo>
                  <a:lnTo>
                    <a:pt x="104" y="76"/>
                  </a:lnTo>
                  <a:lnTo>
                    <a:pt x="111" y="50"/>
                  </a:lnTo>
                  <a:lnTo>
                    <a:pt x="111" y="47"/>
                  </a:lnTo>
                  <a:lnTo>
                    <a:pt x="113" y="14"/>
                  </a:lnTo>
                  <a:lnTo>
                    <a:pt x="134" y="14"/>
                  </a:lnTo>
                  <a:lnTo>
                    <a:pt x="179" y="14"/>
                  </a:lnTo>
                  <a:lnTo>
                    <a:pt x="226" y="14"/>
                  </a:lnTo>
                  <a:lnTo>
                    <a:pt x="271" y="14"/>
                  </a:lnTo>
                  <a:lnTo>
                    <a:pt x="316" y="14"/>
                  </a:lnTo>
                  <a:lnTo>
                    <a:pt x="361" y="12"/>
                  </a:lnTo>
                  <a:close/>
                </a:path>
              </a:pathLst>
            </a:custGeom>
            <a:solidFill>
              <a:schemeClr val="bg1">
                <a:lumMod val="75000"/>
                <a:alpha val="62000"/>
              </a:schemeClr>
            </a:solidFill>
            <a:ln w="57150" cap="flat" cmpd="sng" algn="ctr">
              <a:noFill/>
              <a:prstDash val="solid"/>
            </a:ln>
            <a:effectLst/>
          </p:spPr>
          <p:txBody>
            <a:bodyPr anchor="ctr"/>
            <a:lstStyle/>
            <a:p>
              <a:pPr algn="ctr" defTabSz="1305763" fontAlgn="auto">
                <a:spcBef>
                  <a:spcPts val="0"/>
                </a:spcBef>
                <a:spcAft>
                  <a:spcPts val="0"/>
                </a:spcAft>
                <a:defRPr/>
              </a:pPr>
              <a:endParaRPr lang="en-US" sz="2600" kern="0">
                <a:solidFill>
                  <a:prstClr val="black"/>
                </a:solidFill>
                <a:latin typeface="Calibri"/>
              </a:endParaRPr>
            </a:p>
          </p:txBody>
        </p:sp>
      </p:grpSp>
      <p:grpSp>
        <p:nvGrpSpPr>
          <p:cNvPr id="58" name="Group 6"/>
          <p:cNvGrpSpPr>
            <a:grpSpLocks/>
          </p:cNvGrpSpPr>
          <p:nvPr/>
        </p:nvGrpSpPr>
        <p:grpSpPr bwMode="auto">
          <a:xfrm>
            <a:off x="4646647" y="578603"/>
            <a:ext cx="9189690" cy="5706988"/>
            <a:chOff x="296979" y="1448426"/>
            <a:chExt cx="8125656" cy="5081479"/>
          </a:xfrm>
        </p:grpSpPr>
        <p:grpSp>
          <p:nvGrpSpPr>
            <p:cNvPr id="59" name="Group 4"/>
            <p:cNvGrpSpPr>
              <a:grpSpLocks/>
            </p:cNvGrpSpPr>
            <p:nvPr/>
          </p:nvGrpSpPr>
          <p:grpSpPr bwMode="auto">
            <a:xfrm>
              <a:off x="296979" y="1448426"/>
              <a:ext cx="8125656" cy="5081479"/>
              <a:chOff x="296979" y="1448426"/>
              <a:chExt cx="8125656" cy="5081479"/>
            </a:xfrm>
          </p:grpSpPr>
          <p:grpSp>
            <p:nvGrpSpPr>
              <p:cNvPr id="96" name="Group 95"/>
              <p:cNvGrpSpPr/>
              <p:nvPr/>
            </p:nvGrpSpPr>
            <p:grpSpPr>
              <a:xfrm>
                <a:off x="296979" y="1448426"/>
                <a:ext cx="8125656" cy="5081479"/>
                <a:chOff x="296979" y="1448426"/>
                <a:chExt cx="8125656" cy="5081479"/>
              </a:xfrm>
              <a:effectLst>
                <a:glow rad="12700">
                  <a:schemeClr val="tx1">
                    <a:alpha val="20000"/>
                  </a:schemeClr>
                </a:glow>
              </a:effectLst>
            </p:grpSpPr>
            <p:sp>
              <p:nvSpPr>
                <p:cNvPr id="99" name="Freeform 98"/>
                <p:cNvSpPr/>
                <p:nvPr/>
              </p:nvSpPr>
              <p:spPr>
                <a:xfrm>
                  <a:off x="4059890" y="5389217"/>
                  <a:ext cx="1486577" cy="1123423"/>
                </a:xfrm>
                <a:custGeom>
                  <a:avLst/>
                  <a:gdLst>
                    <a:gd name="connsiteX0" fmla="*/ 12700 w 2311400"/>
                    <a:gd name="connsiteY0" fmla="*/ 0 h 1397000"/>
                    <a:gd name="connsiteX1" fmla="*/ 0 w 2311400"/>
                    <a:gd name="connsiteY1" fmla="*/ 1352550 h 1397000"/>
                    <a:gd name="connsiteX2" fmla="*/ 69850 w 2311400"/>
                    <a:gd name="connsiteY2" fmla="*/ 1397000 h 1397000"/>
                    <a:gd name="connsiteX3" fmla="*/ 419100 w 2311400"/>
                    <a:gd name="connsiteY3" fmla="*/ 1390650 h 1397000"/>
                    <a:gd name="connsiteX4" fmla="*/ 730250 w 2311400"/>
                    <a:gd name="connsiteY4" fmla="*/ 1327150 h 1397000"/>
                    <a:gd name="connsiteX5" fmla="*/ 857250 w 2311400"/>
                    <a:gd name="connsiteY5" fmla="*/ 1206500 h 1397000"/>
                    <a:gd name="connsiteX6" fmla="*/ 965200 w 2311400"/>
                    <a:gd name="connsiteY6" fmla="*/ 1212850 h 1397000"/>
                    <a:gd name="connsiteX7" fmla="*/ 984250 w 2311400"/>
                    <a:gd name="connsiteY7" fmla="*/ 850900 h 1397000"/>
                    <a:gd name="connsiteX8" fmla="*/ 1104900 w 2311400"/>
                    <a:gd name="connsiteY8" fmla="*/ 812800 h 1397000"/>
                    <a:gd name="connsiteX9" fmla="*/ 1295400 w 2311400"/>
                    <a:gd name="connsiteY9" fmla="*/ 819150 h 1397000"/>
                    <a:gd name="connsiteX10" fmla="*/ 1377950 w 2311400"/>
                    <a:gd name="connsiteY10" fmla="*/ 622300 h 1397000"/>
                    <a:gd name="connsiteX11" fmla="*/ 1733550 w 2311400"/>
                    <a:gd name="connsiteY11" fmla="*/ 514350 h 1397000"/>
                    <a:gd name="connsiteX12" fmla="*/ 2311400 w 2311400"/>
                    <a:gd name="connsiteY12" fmla="*/ 501650 h 1397000"/>
                    <a:gd name="connsiteX0" fmla="*/ 12700 w 2139950"/>
                    <a:gd name="connsiteY0" fmla="*/ 0 h 1397000"/>
                    <a:gd name="connsiteX1" fmla="*/ 0 w 2139950"/>
                    <a:gd name="connsiteY1" fmla="*/ 1352550 h 1397000"/>
                    <a:gd name="connsiteX2" fmla="*/ 69850 w 2139950"/>
                    <a:gd name="connsiteY2" fmla="*/ 1397000 h 1397000"/>
                    <a:gd name="connsiteX3" fmla="*/ 419100 w 2139950"/>
                    <a:gd name="connsiteY3" fmla="*/ 1390650 h 1397000"/>
                    <a:gd name="connsiteX4" fmla="*/ 730250 w 2139950"/>
                    <a:gd name="connsiteY4" fmla="*/ 1327150 h 1397000"/>
                    <a:gd name="connsiteX5" fmla="*/ 857250 w 2139950"/>
                    <a:gd name="connsiteY5" fmla="*/ 1206500 h 1397000"/>
                    <a:gd name="connsiteX6" fmla="*/ 965200 w 2139950"/>
                    <a:gd name="connsiteY6" fmla="*/ 1212850 h 1397000"/>
                    <a:gd name="connsiteX7" fmla="*/ 984250 w 2139950"/>
                    <a:gd name="connsiteY7" fmla="*/ 850900 h 1397000"/>
                    <a:gd name="connsiteX8" fmla="*/ 1104900 w 2139950"/>
                    <a:gd name="connsiteY8" fmla="*/ 812800 h 1397000"/>
                    <a:gd name="connsiteX9" fmla="*/ 1295400 w 2139950"/>
                    <a:gd name="connsiteY9" fmla="*/ 819150 h 1397000"/>
                    <a:gd name="connsiteX10" fmla="*/ 1377950 w 2139950"/>
                    <a:gd name="connsiteY10" fmla="*/ 622300 h 1397000"/>
                    <a:gd name="connsiteX11" fmla="*/ 1733550 w 2139950"/>
                    <a:gd name="connsiteY11" fmla="*/ 514350 h 1397000"/>
                    <a:gd name="connsiteX12" fmla="*/ 2139950 w 2139950"/>
                    <a:gd name="connsiteY12" fmla="*/ 467360 h 13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39950" h="1397000">
                      <a:moveTo>
                        <a:pt x="12700" y="0"/>
                      </a:moveTo>
                      <a:lnTo>
                        <a:pt x="0" y="1352550"/>
                      </a:lnTo>
                      <a:lnTo>
                        <a:pt x="69850" y="1397000"/>
                      </a:lnTo>
                      <a:lnTo>
                        <a:pt x="419100" y="1390650"/>
                      </a:lnTo>
                      <a:lnTo>
                        <a:pt x="730250" y="1327150"/>
                      </a:lnTo>
                      <a:lnTo>
                        <a:pt x="857250" y="1206500"/>
                      </a:lnTo>
                      <a:lnTo>
                        <a:pt x="965200" y="1212850"/>
                      </a:lnTo>
                      <a:lnTo>
                        <a:pt x="984250" y="850900"/>
                      </a:lnTo>
                      <a:lnTo>
                        <a:pt x="1104900" y="812800"/>
                      </a:lnTo>
                      <a:lnTo>
                        <a:pt x="1295400" y="819150"/>
                      </a:lnTo>
                      <a:lnTo>
                        <a:pt x="1377950" y="622300"/>
                      </a:lnTo>
                      <a:lnTo>
                        <a:pt x="1733550" y="514350"/>
                      </a:lnTo>
                      <a:lnTo>
                        <a:pt x="2139950" y="467360"/>
                      </a:lnTo>
                    </a:path>
                  </a:pathLst>
                </a:custGeom>
                <a:noFill/>
                <a:ln w="57150" cap="flat" cmpd="sng" algn="ctr">
                  <a:solidFill>
                    <a:schemeClr val="accent6">
                      <a:lumMod val="75000"/>
                    </a:schemeClr>
                  </a:solidFill>
                  <a:prstDash val="sysDot"/>
                </a:ln>
                <a:effectLst>
                  <a:glow rad="25400">
                    <a:schemeClr val="tx1"/>
                  </a:glow>
                </a:effectLst>
              </p:spPr>
              <p:txBody>
                <a:bodyPr anchor="ctr"/>
                <a:lstStyle/>
                <a:p>
                  <a:pPr algn="ctr" defTabSz="1305711" fontAlgn="auto">
                    <a:spcBef>
                      <a:spcPts val="0"/>
                    </a:spcBef>
                    <a:spcAft>
                      <a:spcPts val="0"/>
                    </a:spcAft>
                    <a:defRPr/>
                  </a:pPr>
                  <a:endParaRPr lang="en-US" sz="2600" kern="0">
                    <a:solidFill>
                      <a:prstClr val="black"/>
                    </a:solidFill>
                    <a:latin typeface="Calibri"/>
                  </a:endParaRPr>
                </a:p>
              </p:txBody>
            </p:sp>
            <p:sp>
              <p:nvSpPr>
                <p:cNvPr id="100" name="Freeform 99"/>
                <p:cNvSpPr/>
                <p:nvPr/>
              </p:nvSpPr>
              <p:spPr bwMode="auto">
                <a:xfrm>
                  <a:off x="4986320" y="3618904"/>
                  <a:ext cx="562671" cy="2315066"/>
                </a:xfrm>
                <a:custGeom>
                  <a:avLst/>
                  <a:gdLst>
                    <a:gd name="connsiteX0" fmla="*/ 33866 w 891822"/>
                    <a:gd name="connsiteY0" fmla="*/ 0 h 3804355"/>
                    <a:gd name="connsiteX1" fmla="*/ 45155 w 891822"/>
                    <a:gd name="connsiteY1" fmla="*/ 541867 h 3804355"/>
                    <a:gd name="connsiteX2" fmla="*/ 22578 w 891822"/>
                    <a:gd name="connsiteY2" fmla="*/ 756355 h 3804355"/>
                    <a:gd name="connsiteX3" fmla="*/ 0 w 891822"/>
                    <a:gd name="connsiteY3" fmla="*/ 914400 h 3804355"/>
                    <a:gd name="connsiteX4" fmla="*/ 90311 w 891822"/>
                    <a:gd name="connsiteY4" fmla="*/ 1061155 h 3804355"/>
                    <a:gd name="connsiteX5" fmla="*/ 90311 w 891822"/>
                    <a:gd name="connsiteY5" fmla="*/ 1219200 h 3804355"/>
                    <a:gd name="connsiteX6" fmla="*/ 56444 w 891822"/>
                    <a:gd name="connsiteY6" fmla="*/ 1377244 h 3804355"/>
                    <a:gd name="connsiteX7" fmla="*/ 146755 w 891822"/>
                    <a:gd name="connsiteY7" fmla="*/ 1546578 h 3804355"/>
                    <a:gd name="connsiteX8" fmla="*/ 349955 w 891822"/>
                    <a:gd name="connsiteY8" fmla="*/ 1614311 h 3804355"/>
                    <a:gd name="connsiteX9" fmla="*/ 440266 w 891822"/>
                    <a:gd name="connsiteY9" fmla="*/ 1828800 h 3804355"/>
                    <a:gd name="connsiteX10" fmla="*/ 745066 w 891822"/>
                    <a:gd name="connsiteY10" fmla="*/ 1851378 h 3804355"/>
                    <a:gd name="connsiteX11" fmla="*/ 835378 w 891822"/>
                    <a:gd name="connsiteY11" fmla="*/ 1986844 h 3804355"/>
                    <a:gd name="connsiteX12" fmla="*/ 835378 w 891822"/>
                    <a:gd name="connsiteY12" fmla="*/ 2856089 h 3804355"/>
                    <a:gd name="connsiteX13" fmla="*/ 891822 w 891822"/>
                    <a:gd name="connsiteY13" fmla="*/ 3804355 h 3804355"/>
                    <a:gd name="connsiteX0" fmla="*/ 33866 w 891822"/>
                    <a:gd name="connsiteY0" fmla="*/ 0 h 3804355"/>
                    <a:gd name="connsiteX1" fmla="*/ 45155 w 891822"/>
                    <a:gd name="connsiteY1" fmla="*/ 541867 h 3804355"/>
                    <a:gd name="connsiteX2" fmla="*/ 22578 w 891822"/>
                    <a:gd name="connsiteY2" fmla="*/ 756355 h 3804355"/>
                    <a:gd name="connsiteX3" fmla="*/ 0 w 891822"/>
                    <a:gd name="connsiteY3" fmla="*/ 914400 h 3804355"/>
                    <a:gd name="connsiteX4" fmla="*/ 90311 w 891822"/>
                    <a:gd name="connsiteY4" fmla="*/ 1061155 h 3804355"/>
                    <a:gd name="connsiteX5" fmla="*/ 90311 w 891822"/>
                    <a:gd name="connsiteY5" fmla="*/ 1219200 h 3804355"/>
                    <a:gd name="connsiteX6" fmla="*/ 56444 w 891822"/>
                    <a:gd name="connsiteY6" fmla="*/ 1377244 h 3804355"/>
                    <a:gd name="connsiteX7" fmla="*/ 146755 w 891822"/>
                    <a:gd name="connsiteY7" fmla="*/ 1546578 h 3804355"/>
                    <a:gd name="connsiteX8" fmla="*/ 243453 w 891822"/>
                    <a:gd name="connsiteY8" fmla="*/ 1582197 h 3804355"/>
                    <a:gd name="connsiteX9" fmla="*/ 349955 w 891822"/>
                    <a:gd name="connsiteY9" fmla="*/ 1614311 h 3804355"/>
                    <a:gd name="connsiteX10" fmla="*/ 440266 w 891822"/>
                    <a:gd name="connsiteY10" fmla="*/ 1828800 h 3804355"/>
                    <a:gd name="connsiteX11" fmla="*/ 745066 w 891822"/>
                    <a:gd name="connsiteY11" fmla="*/ 1851378 h 3804355"/>
                    <a:gd name="connsiteX12" fmla="*/ 835378 w 891822"/>
                    <a:gd name="connsiteY12" fmla="*/ 1986844 h 3804355"/>
                    <a:gd name="connsiteX13" fmla="*/ 835378 w 891822"/>
                    <a:gd name="connsiteY13" fmla="*/ 2856089 h 3804355"/>
                    <a:gd name="connsiteX14" fmla="*/ 891822 w 891822"/>
                    <a:gd name="connsiteY14" fmla="*/ 3804355 h 3804355"/>
                    <a:gd name="connsiteX0" fmla="*/ 33866 w 891822"/>
                    <a:gd name="connsiteY0" fmla="*/ 0 h 3804355"/>
                    <a:gd name="connsiteX1" fmla="*/ 45155 w 891822"/>
                    <a:gd name="connsiteY1" fmla="*/ 541867 h 3804355"/>
                    <a:gd name="connsiteX2" fmla="*/ 22578 w 891822"/>
                    <a:gd name="connsiteY2" fmla="*/ 756355 h 3804355"/>
                    <a:gd name="connsiteX3" fmla="*/ 0 w 891822"/>
                    <a:gd name="connsiteY3" fmla="*/ 914400 h 3804355"/>
                    <a:gd name="connsiteX4" fmla="*/ 90311 w 891822"/>
                    <a:gd name="connsiteY4" fmla="*/ 1061155 h 3804355"/>
                    <a:gd name="connsiteX5" fmla="*/ 90311 w 891822"/>
                    <a:gd name="connsiteY5" fmla="*/ 1219200 h 3804355"/>
                    <a:gd name="connsiteX6" fmla="*/ 56444 w 891822"/>
                    <a:gd name="connsiteY6" fmla="*/ 1377244 h 3804355"/>
                    <a:gd name="connsiteX7" fmla="*/ 146755 w 891822"/>
                    <a:gd name="connsiteY7" fmla="*/ 1546578 h 3804355"/>
                    <a:gd name="connsiteX8" fmla="*/ 243453 w 891822"/>
                    <a:gd name="connsiteY8" fmla="*/ 1582197 h 3804355"/>
                    <a:gd name="connsiteX9" fmla="*/ 349955 w 891822"/>
                    <a:gd name="connsiteY9" fmla="*/ 1614311 h 3804355"/>
                    <a:gd name="connsiteX10" fmla="*/ 440266 w 891822"/>
                    <a:gd name="connsiteY10" fmla="*/ 1828800 h 3804355"/>
                    <a:gd name="connsiteX11" fmla="*/ 624174 w 891822"/>
                    <a:gd name="connsiteY11" fmla="*/ 1837750 h 3804355"/>
                    <a:gd name="connsiteX12" fmla="*/ 745066 w 891822"/>
                    <a:gd name="connsiteY12" fmla="*/ 1851378 h 3804355"/>
                    <a:gd name="connsiteX13" fmla="*/ 835378 w 891822"/>
                    <a:gd name="connsiteY13" fmla="*/ 1986844 h 3804355"/>
                    <a:gd name="connsiteX14" fmla="*/ 835378 w 891822"/>
                    <a:gd name="connsiteY14" fmla="*/ 2856089 h 3804355"/>
                    <a:gd name="connsiteX15" fmla="*/ 891822 w 891822"/>
                    <a:gd name="connsiteY15" fmla="*/ 3804355 h 3804355"/>
                    <a:gd name="connsiteX0" fmla="*/ 33866 w 873976"/>
                    <a:gd name="connsiteY0" fmla="*/ 0 h 3721151"/>
                    <a:gd name="connsiteX1" fmla="*/ 45155 w 873976"/>
                    <a:gd name="connsiteY1" fmla="*/ 541867 h 3721151"/>
                    <a:gd name="connsiteX2" fmla="*/ 22578 w 873976"/>
                    <a:gd name="connsiteY2" fmla="*/ 756355 h 3721151"/>
                    <a:gd name="connsiteX3" fmla="*/ 0 w 873976"/>
                    <a:gd name="connsiteY3" fmla="*/ 914400 h 3721151"/>
                    <a:gd name="connsiteX4" fmla="*/ 90311 w 873976"/>
                    <a:gd name="connsiteY4" fmla="*/ 1061155 h 3721151"/>
                    <a:gd name="connsiteX5" fmla="*/ 90311 w 873976"/>
                    <a:gd name="connsiteY5" fmla="*/ 1219200 h 3721151"/>
                    <a:gd name="connsiteX6" fmla="*/ 56444 w 873976"/>
                    <a:gd name="connsiteY6" fmla="*/ 1377244 h 3721151"/>
                    <a:gd name="connsiteX7" fmla="*/ 146755 w 873976"/>
                    <a:gd name="connsiteY7" fmla="*/ 1546578 h 3721151"/>
                    <a:gd name="connsiteX8" fmla="*/ 243453 w 873976"/>
                    <a:gd name="connsiteY8" fmla="*/ 1582197 h 3721151"/>
                    <a:gd name="connsiteX9" fmla="*/ 349955 w 873976"/>
                    <a:gd name="connsiteY9" fmla="*/ 1614311 h 3721151"/>
                    <a:gd name="connsiteX10" fmla="*/ 440266 w 873976"/>
                    <a:gd name="connsiteY10" fmla="*/ 1828800 h 3721151"/>
                    <a:gd name="connsiteX11" fmla="*/ 624174 w 873976"/>
                    <a:gd name="connsiteY11" fmla="*/ 1837750 h 3721151"/>
                    <a:gd name="connsiteX12" fmla="*/ 745066 w 873976"/>
                    <a:gd name="connsiteY12" fmla="*/ 1851378 h 3721151"/>
                    <a:gd name="connsiteX13" fmla="*/ 835378 w 873976"/>
                    <a:gd name="connsiteY13" fmla="*/ 1986844 h 3721151"/>
                    <a:gd name="connsiteX14" fmla="*/ 835378 w 873976"/>
                    <a:gd name="connsiteY14" fmla="*/ 2856089 h 3721151"/>
                    <a:gd name="connsiteX15" fmla="*/ 873976 w 873976"/>
                    <a:gd name="connsiteY15" fmla="*/ 3721151 h 3721151"/>
                    <a:gd name="connsiteX0" fmla="*/ 33866 w 873976"/>
                    <a:gd name="connsiteY0" fmla="*/ 0 h 3721151"/>
                    <a:gd name="connsiteX1" fmla="*/ 45155 w 873976"/>
                    <a:gd name="connsiteY1" fmla="*/ 541867 h 3721151"/>
                    <a:gd name="connsiteX2" fmla="*/ 22578 w 873976"/>
                    <a:gd name="connsiteY2" fmla="*/ 756355 h 3721151"/>
                    <a:gd name="connsiteX3" fmla="*/ 0 w 873976"/>
                    <a:gd name="connsiteY3" fmla="*/ 914400 h 3721151"/>
                    <a:gd name="connsiteX4" fmla="*/ 90311 w 873976"/>
                    <a:gd name="connsiteY4" fmla="*/ 1061155 h 3721151"/>
                    <a:gd name="connsiteX5" fmla="*/ 90311 w 873976"/>
                    <a:gd name="connsiteY5" fmla="*/ 1219200 h 3721151"/>
                    <a:gd name="connsiteX6" fmla="*/ 56444 w 873976"/>
                    <a:gd name="connsiteY6" fmla="*/ 1377244 h 3721151"/>
                    <a:gd name="connsiteX7" fmla="*/ 146755 w 873976"/>
                    <a:gd name="connsiteY7" fmla="*/ 1546578 h 3721151"/>
                    <a:gd name="connsiteX8" fmla="*/ 243453 w 873976"/>
                    <a:gd name="connsiteY8" fmla="*/ 1582197 h 3721151"/>
                    <a:gd name="connsiteX9" fmla="*/ 349955 w 873976"/>
                    <a:gd name="connsiteY9" fmla="*/ 1614311 h 3721151"/>
                    <a:gd name="connsiteX10" fmla="*/ 440266 w 873976"/>
                    <a:gd name="connsiteY10" fmla="*/ 1828800 h 3721151"/>
                    <a:gd name="connsiteX11" fmla="*/ 624174 w 873976"/>
                    <a:gd name="connsiteY11" fmla="*/ 1837750 h 3721151"/>
                    <a:gd name="connsiteX12" fmla="*/ 745066 w 873976"/>
                    <a:gd name="connsiteY12" fmla="*/ 1851378 h 3721151"/>
                    <a:gd name="connsiteX13" fmla="*/ 835378 w 873976"/>
                    <a:gd name="connsiteY13" fmla="*/ 1986844 h 3721151"/>
                    <a:gd name="connsiteX14" fmla="*/ 835378 w 873976"/>
                    <a:gd name="connsiteY14" fmla="*/ 2856089 h 3721151"/>
                    <a:gd name="connsiteX15" fmla="*/ 873976 w 873976"/>
                    <a:gd name="connsiteY15" fmla="*/ 3721151 h 3721151"/>
                    <a:gd name="connsiteX0" fmla="*/ 19589 w 873976"/>
                    <a:gd name="connsiteY0" fmla="*/ 0 h 3920839"/>
                    <a:gd name="connsiteX1" fmla="*/ 45155 w 873976"/>
                    <a:gd name="connsiteY1" fmla="*/ 741555 h 3920839"/>
                    <a:gd name="connsiteX2" fmla="*/ 22578 w 873976"/>
                    <a:gd name="connsiteY2" fmla="*/ 956043 h 3920839"/>
                    <a:gd name="connsiteX3" fmla="*/ 0 w 873976"/>
                    <a:gd name="connsiteY3" fmla="*/ 1114088 h 3920839"/>
                    <a:gd name="connsiteX4" fmla="*/ 90311 w 873976"/>
                    <a:gd name="connsiteY4" fmla="*/ 1260843 h 3920839"/>
                    <a:gd name="connsiteX5" fmla="*/ 90311 w 873976"/>
                    <a:gd name="connsiteY5" fmla="*/ 1418888 h 3920839"/>
                    <a:gd name="connsiteX6" fmla="*/ 56444 w 873976"/>
                    <a:gd name="connsiteY6" fmla="*/ 1576932 h 3920839"/>
                    <a:gd name="connsiteX7" fmla="*/ 146755 w 873976"/>
                    <a:gd name="connsiteY7" fmla="*/ 1746266 h 3920839"/>
                    <a:gd name="connsiteX8" fmla="*/ 243453 w 873976"/>
                    <a:gd name="connsiteY8" fmla="*/ 1781885 h 3920839"/>
                    <a:gd name="connsiteX9" fmla="*/ 349955 w 873976"/>
                    <a:gd name="connsiteY9" fmla="*/ 1813999 h 3920839"/>
                    <a:gd name="connsiteX10" fmla="*/ 440266 w 873976"/>
                    <a:gd name="connsiteY10" fmla="*/ 2028488 h 3920839"/>
                    <a:gd name="connsiteX11" fmla="*/ 624174 w 873976"/>
                    <a:gd name="connsiteY11" fmla="*/ 2037438 h 3920839"/>
                    <a:gd name="connsiteX12" fmla="*/ 745066 w 873976"/>
                    <a:gd name="connsiteY12" fmla="*/ 2051066 h 3920839"/>
                    <a:gd name="connsiteX13" fmla="*/ 835378 w 873976"/>
                    <a:gd name="connsiteY13" fmla="*/ 2186532 h 3920839"/>
                    <a:gd name="connsiteX14" fmla="*/ 835378 w 873976"/>
                    <a:gd name="connsiteY14" fmla="*/ 3055777 h 3920839"/>
                    <a:gd name="connsiteX15" fmla="*/ 873976 w 873976"/>
                    <a:gd name="connsiteY15" fmla="*/ 3920839 h 3920839"/>
                    <a:gd name="connsiteX0" fmla="*/ 43066 w 873976"/>
                    <a:gd name="connsiteY0" fmla="*/ 0 h 3592486"/>
                    <a:gd name="connsiteX1" fmla="*/ 45155 w 873976"/>
                    <a:gd name="connsiteY1" fmla="*/ 413202 h 3592486"/>
                    <a:gd name="connsiteX2" fmla="*/ 22578 w 873976"/>
                    <a:gd name="connsiteY2" fmla="*/ 627690 h 3592486"/>
                    <a:gd name="connsiteX3" fmla="*/ 0 w 873976"/>
                    <a:gd name="connsiteY3" fmla="*/ 785735 h 3592486"/>
                    <a:gd name="connsiteX4" fmla="*/ 90311 w 873976"/>
                    <a:gd name="connsiteY4" fmla="*/ 932490 h 3592486"/>
                    <a:gd name="connsiteX5" fmla="*/ 90311 w 873976"/>
                    <a:gd name="connsiteY5" fmla="*/ 1090535 h 3592486"/>
                    <a:gd name="connsiteX6" fmla="*/ 56444 w 873976"/>
                    <a:gd name="connsiteY6" fmla="*/ 1248579 h 3592486"/>
                    <a:gd name="connsiteX7" fmla="*/ 146755 w 873976"/>
                    <a:gd name="connsiteY7" fmla="*/ 1417913 h 3592486"/>
                    <a:gd name="connsiteX8" fmla="*/ 243453 w 873976"/>
                    <a:gd name="connsiteY8" fmla="*/ 1453532 h 3592486"/>
                    <a:gd name="connsiteX9" fmla="*/ 349955 w 873976"/>
                    <a:gd name="connsiteY9" fmla="*/ 1485646 h 3592486"/>
                    <a:gd name="connsiteX10" fmla="*/ 440266 w 873976"/>
                    <a:gd name="connsiteY10" fmla="*/ 1700135 h 3592486"/>
                    <a:gd name="connsiteX11" fmla="*/ 624174 w 873976"/>
                    <a:gd name="connsiteY11" fmla="*/ 1709085 h 3592486"/>
                    <a:gd name="connsiteX12" fmla="*/ 745066 w 873976"/>
                    <a:gd name="connsiteY12" fmla="*/ 1722713 h 3592486"/>
                    <a:gd name="connsiteX13" fmla="*/ 835378 w 873976"/>
                    <a:gd name="connsiteY13" fmla="*/ 1858179 h 3592486"/>
                    <a:gd name="connsiteX14" fmla="*/ 835378 w 873976"/>
                    <a:gd name="connsiteY14" fmla="*/ 2727424 h 3592486"/>
                    <a:gd name="connsiteX15" fmla="*/ 873976 w 873976"/>
                    <a:gd name="connsiteY15" fmla="*/ 3592486 h 359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73976" h="3592486">
                      <a:moveTo>
                        <a:pt x="43066" y="0"/>
                      </a:moveTo>
                      <a:cubicBezTo>
                        <a:pt x="43762" y="137734"/>
                        <a:pt x="44459" y="275468"/>
                        <a:pt x="45155" y="413202"/>
                      </a:cubicBezTo>
                      <a:lnTo>
                        <a:pt x="22578" y="627690"/>
                      </a:lnTo>
                      <a:lnTo>
                        <a:pt x="0" y="785735"/>
                      </a:lnTo>
                      <a:lnTo>
                        <a:pt x="90311" y="932490"/>
                      </a:lnTo>
                      <a:lnTo>
                        <a:pt x="90311" y="1090535"/>
                      </a:lnTo>
                      <a:lnTo>
                        <a:pt x="56444" y="1248579"/>
                      </a:lnTo>
                      <a:lnTo>
                        <a:pt x="146755" y="1417913"/>
                      </a:lnTo>
                      <a:cubicBezTo>
                        <a:pt x="177005" y="1427805"/>
                        <a:pt x="213203" y="1443640"/>
                        <a:pt x="243453" y="1453532"/>
                      </a:cubicBezTo>
                      <a:lnTo>
                        <a:pt x="349955" y="1485646"/>
                      </a:lnTo>
                      <a:lnTo>
                        <a:pt x="440266" y="1700135"/>
                      </a:lnTo>
                      <a:cubicBezTo>
                        <a:pt x="501569" y="1705100"/>
                        <a:pt x="562871" y="1704120"/>
                        <a:pt x="624174" y="1709085"/>
                      </a:cubicBezTo>
                      <a:lnTo>
                        <a:pt x="745066" y="1722713"/>
                      </a:lnTo>
                      <a:lnTo>
                        <a:pt x="835378" y="1858179"/>
                      </a:lnTo>
                      <a:lnTo>
                        <a:pt x="835378" y="2727424"/>
                      </a:lnTo>
                      <a:cubicBezTo>
                        <a:pt x="848244" y="3015778"/>
                        <a:pt x="867059" y="3304132"/>
                        <a:pt x="873976" y="3592486"/>
                      </a:cubicBezTo>
                    </a:path>
                  </a:pathLst>
                </a:custGeom>
                <a:noFill/>
                <a:ln w="57150" cap="flat" cmpd="sng" algn="ctr">
                  <a:solidFill>
                    <a:schemeClr val="accent6">
                      <a:lumMod val="75000"/>
                    </a:schemeClr>
                  </a:solidFill>
                  <a:prstDash val="sysDot"/>
                </a:ln>
                <a:effectLst>
                  <a:glow rad="25400">
                    <a:schemeClr val="tx1">
                      <a:alpha val="40000"/>
                    </a:schemeClr>
                  </a:glow>
                </a:effectLst>
              </p:spPr>
              <p:txBody>
                <a:bodyPr anchor="ctr"/>
                <a:lstStyle/>
                <a:p>
                  <a:pPr algn="ctr" defTabSz="1305711" fontAlgn="auto">
                    <a:spcBef>
                      <a:spcPts val="0"/>
                    </a:spcBef>
                    <a:spcAft>
                      <a:spcPts val="0"/>
                    </a:spcAft>
                    <a:defRPr/>
                  </a:pPr>
                  <a:endParaRPr lang="en-US" sz="2600" kern="0">
                    <a:solidFill>
                      <a:prstClr val="black"/>
                    </a:solidFill>
                    <a:latin typeface="Calibri"/>
                  </a:endParaRPr>
                </a:p>
              </p:txBody>
            </p:sp>
            <p:sp>
              <p:nvSpPr>
                <p:cNvPr id="101" name="Freeform 8"/>
                <p:cNvSpPr>
                  <a:spLocks/>
                </p:cNvSpPr>
                <p:nvPr/>
              </p:nvSpPr>
              <p:spPr bwMode="auto">
                <a:xfrm>
                  <a:off x="4224926" y="5372907"/>
                  <a:ext cx="4197709" cy="36766"/>
                </a:xfrm>
                <a:custGeom>
                  <a:avLst/>
                  <a:gdLst>
                    <a:gd name="T0" fmla="*/ 4744 w 4744"/>
                    <a:gd name="T1" fmla="*/ 23 h 309"/>
                    <a:gd name="T2" fmla="*/ 2303 w 4744"/>
                    <a:gd name="T3" fmla="*/ 35 h 309"/>
                    <a:gd name="T4" fmla="*/ 1767 w 4744"/>
                    <a:gd name="T5" fmla="*/ 34 h 309"/>
                    <a:gd name="T6" fmla="*/ 1232 w 4744"/>
                    <a:gd name="T7" fmla="*/ 20 h 309"/>
                    <a:gd name="T8" fmla="*/ 936 w 4744"/>
                    <a:gd name="T9" fmla="*/ 55 h 309"/>
                    <a:gd name="T10" fmla="*/ 655 w 4744"/>
                    <a:gd name="T11" fmla="*/ 105 h 309"/>
                    <a:gd name="T12" fmla="*/ 453 w 4744"/>
                    <a:gd name="T13" fmla="*/ 236 h 309"/>
                    <a:gd name="T14" fmla="*/ 226 w 4744"/>
                    <a:gd name="T15" fmla="*/ 297 h 309"/>
                    <a:gd name="T16" fmla="*/ 0 w 4744"/>
                    <a:gd name="T17" fmla="*/ 291 h 309"/>
                    <a:gd name="connsiteX0" fmla="*/ 9524 w 9524"/>
                    <a:gd name="connsiteY0" fmla="*/ 118 h 9051"/>
                    <a:gd name="connsiteX1" fmla="*/ 4379 w 9524"/>
                    <a:gd name="connsiteY1" fmla="*/ 507 h 9051"/>
                    <a:gd name="connsiteX2" fmla="*/ 3249 w 9524"/>
                    <a:gd name="connsiteY2" fmla="*/ 474 h 9051"/>
                    <a:gd name="connsiteX3" fmla="*/ 2121 w 9524"/>
                    <a:gd name="connsiteY3" fmla="*/ 21 h 9051"/>
                    <a:gd name="connsiteX4" fmla="*/ 1497 w 9524"/>
                    <a:gd name="connsiteY4" fmla="*/ 1154 h 9051"/>
                    <a:gd name="connsiteX5" fmla="*/ 905 w 9524"/>
                    <a:gd name="connsiteY5" fmla="*/ 2772 h 9051"/>
                    <a:gd name="connsiteX6" fmla="*/ 479 w 9524"/>
                    <a:gd name="connsiteY6" fmla="*/ 7012 h 9051"/>
                    <a:gd name="connsiteX7" fmla="*/ 0 w 9524"/>
                    <a:gd name="connsiteY7" fmla="*/ 8986 h 9051"/>
                    <a:gd name="connsiteX0" fmla="*/ 9497 w 9497"/>
                    <a:gd name="connsiteY0" fmla="*/ 130 h 7747"/>
                    <a:gd name="connsiteX1" fmla="*/ 4095 w 9497"/>
                    <a:gd name="connsiteY1" fmla="*/ 560 h 7747"/>
                    <a:gd name="connsiteX2" fmla="*/ 2908 w 9497"/>
                    <a:gd name="connsiteY2" fmla="*/ 524 h 7747"/>
                    <a:gd name="connsiteX3" fmla="*/ 1724 w 9497"/>
                    <a:gd name="connsiteY3" fmla="*/ 23 h 7747"/>
                    <a:gd name="connsiteX4" fmla="*/ 1069 w 9497"/>
                    <a:gd name="connsiteY4" fmla="*/ 1275 h 7747"/>
                    <a:gd name="connsiteX5" fmla="*/ 447 w 9497"/>
                    <a:gd name="connsiteY5" fmla="*/ 3063 h 7747"/>
                    <a:gd name="connsiteX6" fmla="*/ 0 w 9497"/>
                    <a:gd name="connsiteY6" fmla="*/ 7747 h 7747"/>
                    <a:gd name="connsiteX0" fmla="*/ 9529 w 9529"/>
                    <a:gd name="connsiteY0" fmla="*/ 168 h 3954"/>
                    <a:gd name="connsiteX1" fmla="*/ 3841 w 9529"/>
                    <a:gd name="connsiteY1" fmla="*/ 723 h 3954"/>
                    <a:gd name="connsiteX2" fmla="*/ 2591 w 9529"/>
                    <a:gd name="connsiteY2" fmla="*/ 676 h 3954"/>
                    <a:gd name="connsiteX3" fmla="*/ 1344 w 9529"/>
                    <a:gd name="connsiteY3" fmla="*/ 30 h 3954"/>
                    <a:gd name="connsiteX4" fmla="*/ 655 w 9529"/>
                    <a:gd name="connsiteY4" fmla="*/ 1646 h 3954"/>
                    <a:gd name="connsiteX5" fmla="*/ 0 w 9529"/>
                    <a:gd name="connsiteY5" fmla="*/ 3954 h 3954"/>
                    <a:gd name="connsiteX0" fmla="*/ 9313 w 9313"/>
                    <a:gd name="connsiteY0" fmla="*/ 424 h 4162"/>
                    <a:gd name="connsiteX1" fmla="*/ 3344 w 9313"/>
                    <a:gd name="connsiteY1" fmla="*/ 1828 h 4162"/>
                    <a:gd name="connsiteX2" fmla="*/ 2032 w 9313"/>
                    <a:gd name="connsiteY2" fmla="*/ 1709 h 4162"/>
                    <a:gd name="connsiteX3" fmla="*/ 723 w 9313"/>
                    <a:gd name="connsiteY3" fmla="*/ 75 h 4162"/>
                    <a:gd name="connsiteX4" fmla="*/ 0 w 9313"/>
                    <a:gd name="connsiteY4" fmla="*/ 4162 h 4162"/>
                    <a:gd name="connsiteX0" fmla="*/ 10235 w 10235"/>
                    <a:gd name="connsiteY0" fmla="*/ 4336 h 11045"/>
                    <a:gd name="connsiteX1" fmla="*/ 3826 w 10235"/>
                    <a:gd name="connsiteY1" fmla="*/ 7709 h 11045"/>
                    <a:gd name="connsiteX2" fmla="*/ 2417 w 10235"/>
                    <a:gd name="connsiteY2" fmla="*/ 7423 h 11045"/>
                    <a:gd name="connsiteX3" fmla="*/ 1011 w 10235"/>
                    <a:gd name="connsiteY3" fmla="*/ 3497 h 11045"/>
                    <a:gd name="connsiteX4" fmla="*/ 0 w 10235"/>
                    <a:gd name="connsiteY4" fmla="*/ 4018 h 11045"/>
                    <a:gd name="connsiteX0" fmla="*/ 10235 w 10235"/>
                    <a:gd name="connsiteY0" fmla="*/ 1018 h 7727"/>
                    <a:gd name="connsiteX1" fmla="*/ 3826 w 10235"/>
                    <a:gd name="connsiteY1" fmla="*/ 4391 h 7727"/>
                    <a:gd name="connsiteX2" fmla="*/ 2417 w 10235"/>
                    <a:gd name="connsiteY2" fmla="*/ 4105 h 7727"/>
                    <a:gd name="connsiteX3" fmla="*/ 1011 w 10235"/>
                    <a:gd name="connsiteY3" fmla="*/ 179 h 7727"/>
                    <a:gd name="connsiteX4" fmla="*/ 0 w 10235"/>
                    <a:gd name="connsiteY4" fmla="*/ 700 h 7727"/>
                    <a:gd name="connsiteX0" fmla="*/ 10000 w 10000"/>
                    <a:gd name="connsiteY0" fmla="*/ 1172 h 9855"/>
                    <a:gd name="connsiteX1" fmla="*/ 3738 w 10000"/>
                    <a:gd name="connsiteY1" fmla="*/ 5538 h 9855"/>
                    <a:gd name="connsiteX2" fmla="*/ 2362 w 10000"/>
                    <a:gd name="connsiteY2" fmla="*/ 5168 h 9855"/>
                    <a:gd name="connsiteX3" fmla="*/ 988 w 10000"/>
                    <a:gd name="connsiteY3" fmla="*/ 87 h 9855"/>
                    <a:gd name="connsiteX4" fmla="*/ 0 w 10000"/>
                    <a:gd name="connsiteY4" fmla="*/ 761 h 9855"/>
                    <a:gd name="connsiteX0" fmla="*/ 10000 w 10000"/>
                    <a:gd name="connsiteY0" fmla="*/ 1189 h 5738"/>
                    <a:gd name="connsiteX1" fmla="*/ 3738 w 10000"/>
                    <a:gd name="connsiteY1" fmla="*/ 5619 h 5738"/>
                    <a:gd name="connsiteX2" fmla="*/ 2362 w 10000"/>
                    <a:gd name="connsiteY2" fmla="*/ 5244 h 5738"/>
                    <a:gd name="connsiteX3" fmla="*/ 988 w 10000"/>
                    <a:gd name="connsiteY3" fmla="*/ 88 h 5738"/>
                    <a:gd name="connsiteX4" fmla="*/ 0 w 10000"/>
                    <a:gd name="connsiteY4" fmla="*/ 772 h 5738"/>
                    <a:gd name="connsiteX0" fmla="*/ 10000 w 10000"/>
                    <a:gd name="connsiteY0" fmla="*/ 727 h 8656"/>
                    <a:gd name="connsiteX1" fmla="*/ 3738 w 10000"/>
                    <a:gd name="connsiteY1" fmla="*/ 8448 h 8656"/>
                    <a:gd name="connsiteX2" fmla="*/ 2362 w 10000"/>
                    <a:gd name="connsiteY2" fmla="*/ 7794 h 8656"/>
                    <a:gd name="connsiteX3" fmla="*/ 997 w 10000"/>
                    <a:gd name="connsiteY3" fmla="*/ 4335 h 8656"/>
                    <a:gd name="connsiteX4" fmla="*/ 0 w 10000"/>
                    <a:gd name="connsiteY4" fmla="*/ 0 h 8656"/>
                    <a:gd name="connsiteX0" fmla="*/ 10152 w 10152"/>
                    <a:gd name="connsiteY0" fmla="*/ 0 h 9160"/>
                    <a:gd name="connsiteX1" fmla="*/ 3890 w 10152"/>
                    <a:gd name="connsiteY1" fmla="*/ 8920 h 9160"/>
                    <a:gd name="connsiteX2" fmla="*/ 2514 w 10152"/>
                    <a:gd name="connsiteY2" fmla="*/ 8164 h 9160"/>
                    <a:gd name="connsiteX3" fmla="*/ 1149 w 10152"/>
                    <a:gd name="connsiteY3" fmla="*/ 4168 h 9160"/>
                    <a:gd name="connsiteX4" fmla="*/ 0 w 10152"/>
                    <a:gd name="connsiteY4" fmla="*/ 3416 h 9160"/>
                    <a:gd name="connsiteX0" fmla="*/ 9921 w 9921"/>
                    <a:gd name="connsiteY0" fmla="*/ 0 h 10000"/>
                    <a:gd name="connsiteX1" fmla="*/ 3753 w 9921"/>
                    <a:gd name="connsiteY1" fmla="*/ 9738 h 10000"/>
                    <a:gd name="connsiteX2" fmla="*/ 2397 w 9921"/>
                    <a:gd name="connsiteY2" fmla="*/ 8913 h 10000"/>
                    <a:gd name="connsiteX3" fmla="*/ 1053 w 9921"/>
                    <a:gd name="connsiteY3" fmla="*/ 4550 h 10000"/>
                    <a:gd name="connsiteX4" fmla="*/ 0 w 9921"/>
                    <a:gd name="connsiteY4" fmla="*/ 6052 h 10000"/>
                    <a:gd name="connsiteX0" fmla="*/ 10035 w 10035"/>
                    <a:gd name="connsiteY0" fmla="*/ 0 h 27830"/>
                    <a:gd name="connsiteX1" fmla="*/ 3818 w 10035"/>
                    <a:gd name="connsiteY1" fmla="*/ 9738 h 27830"/>
                    <a:gd name="connsiteX2" fmla="*/ 2451 w 10035"/>
                    <a:gd name="connsiteY2" fmla="*/ 8913 h 27830"/>
                    <a:gd name="connsiteX3" fmla="*/ 1096 w 10035"/>
                    <a:gd name="connsiteY3" fmla="*/ 4550 h 27830"/>
                    <a:gd name="connsiteX4" fmla="*/ 0 w 10035"/>
                    <a:gd name="connsiteY4" fmla="*/ 26962 h 27830"/>
                    <a:gd name="connsiteX0" fmla="*/ 10035 w 10035"/>
                    <a:gd name="connsiteY0" fmla="*/ 0 h 26962"/>
                    <a:gd name="connsiteX1" fmla="*/ 3818 w 10035"/>
                    <a:gd name="connsiteY1" fmla="*/ 9738 h 26962"/>
                    <a:gd name="connsiteX2" fmla="*/ 2451 w 10035"/>
                    <a:gd name="connsiteY2" fmla="*/ 8913 h 26962"/>
                    <a:gd name="connsiteX3" fmla="*/ 1096 w 10035"/>
                    <a:gd name="connsiteY3" fmla="*/ 4550 h 26962"/>
                    <a:gd name="connsiteX4" fmla="*/ 0 w 10035"/>
                    <a:gd name="connsiteY4" fmla="*/ 26962 h 26962"/>
                    <a:gd name="connsiteX0" fmla="*/ 10035 w 10035"/>
                    <a:gd name="connsiteY0" fmla="*/ 0 h 26962"/>
                    <a:gd name="connsiteX1" fmla="*/ 3818 w 10035"/>
                    <a:gd name="connsiteY1" fmla="*/ 9738 h 26962"/>
                    <a:gd name="connsiteX2" fmla="*/ 2451 w 10035"/>
                    <a:gd name="connsiteY2" fmla="*/ 8913 h 26962"/>
                    <a:gd name="connsiteX3" fmla="*/ 1105 w 10035"/>
                    <a:gd name="connsiteY3" fmla="*/ 9196 h 26962"/>
                    <a:gd name="connsiteX4" fmla="*/ 0 w 10035"/>
                    <a:gd name="connsiteY4" fmla="*/ 26962 h 26962"/>
                    <a:gd name="connsiteX0" fmla="*/ 9982 w 9982"/>
                    <a:gd name="connsiteY0" fmla="*/ 0 h 24639"/>
                    <a:gd name="connsiteX1" fmla="*/ 3765 w 9982"/>
                    <a:gd name="connsiteY1" fmla="*/ 9738 h 24639"/>
                    <a:gd name="connsiteX2" fmla="*/ 2398 w 9982"/>
                    <a:gd name="connsiteY2" fmla="*/ 8913 h 24639"/>
                    <a:gd name="connsiteX3" fmla="*/ 1052 w 9982"/>
                    <a:gd name="connsiteY3" fmla="*/ 9196 h 24639"/>
                    <a:gd name="connsiteX4" fmla="*/ 0 w 9982"/>
                    <a:gd name="connsiteY4" fmla="*/ 24639 h 24639"/>
                    <a:gd name="connsiteX0" fmla="*/ 9956 w 9956"/>
                    <a:gd name="connsiteY0" fmla="*/ 0 h 14715"/>
                    <a:gd name="connsiteX1" fmla="*/ 3728 w 9956"/>
                    <a:gd name="connsiteY1" fmla="*/ 3952 h 14715"/>
                    <a:gd name="connsiteX2" fmla="*/ 2358 w 9956"/>
                    <a:gd name="connsiteY2" fmla="*/ 3617 h 14715"/>
                    <a:gd name="connsiteX3" fmla="*/ 1010 w 9956"/>
                    <a:gd name="connsiteY3" fmla="*/ 3732 h 14715"/>
                    <a:gd name="connsiteX4" fmla="*/ 0 w 9956"/>
                    <a:gd name="connsiteY4" fmla="*/ 14715 h 14715"/>
                    <a:gd name="connsiteX0" fmla="*/ 10000 w 10000"/>
                    <a:gd name="connsiteY0" fmla="*/ 0 h 10000"/>
                    <a:gd name="connsiteX1" fmla="*/ 3744 w 10000"/>
                    <a:gd name="connsiteY1" fmla="*/ 2686 h 10000"/>
                    <a:gd name="connsiteX2" fmla="*/ 2368 w 10000"/>
                    <a:gd name="connsiteY2" fmla="*/ 2458 h 10000"/>
                    <a:gd name="connsiteX3" fmla="*/ 1014 w 10000"/>
                    <a:gd name="connsiteY3" fmla="*/ 2536 h 10000"/>
                    <a:gd name="connsiteX4" fmla="*/ 0 w 10000"/>
                    <a:gd name="connsiteY4" fmla="*/ 10000 h 10000"/>
                    <a:gd name="connsiteX0" fmla="*/ 10000 w 10000"/>
                    <a:gd name="connsiteY0" fmla="*/ 0 h 10000"/>
                    <a:gd name="connsiteX1" fmla="*/ 3744 w 10000"/>
                    <a:gd name="connsiteY1" fmla="*/ 2686 h 10000"/>
                    <a:gd name="connsiteX2" fmla="*/ 2368 w 10000"/>
                    <a:gd name="connsiteY2" fmla="*/ 2458 h 10000"/>
                    <a:gd name="connsiteX3" fmla="*/ 1014 w 10000"/>
                    <a:gd name="connsiteY3" fmla="*/ 2536 h 10000"/>
                    <a:gd name="connsiteX4" fmla="*/ 0 w 10000"/>
                    <a:gd name="connsiteY4" fmla="*/ 10000 h 10000"/>
                    <a:gd name="connsiteX0" fmla="*/ 10027 w 10027"/>
                    <a:gd name="connsiteY0" fmla="*/ 2013 h 5605"/>
                    <a:gd name="connsiteX1" fmla="*/ 3771 w 10027"/>
                    <a:gd name="connsiteY1" fmla="*/ 4699 h 5605"/>
                    <a:gd name="connsiteX2" fmla="*/ 2395 w 10027"/>
                    <a:gd name="connsiteY2" fmla="*/ 4471 h 5605"/>
                    <a:gd name="connsiteX3" fmla="*/ 1041 w 10027"/>
                    <a:gd name="connsiteY3" fmla="*/ 4549 h 5605"/>
                    <a:gd name="connsiteX4" fmla="*/ 0 w 10027"/>
                    <a:gd name="connsiteY4" fmla="*/ 5605 h 5605"/>
                    <a:gd name="connsiteX0" fmla="*/ 10000 w 10000"/>
                    <a:gd name="connsiteY0" fmla="*/ 0 h 7335"/>
                    <a:gd name="connsiteX1" fmla="*/ 3761 w 10000"/>
                    <a:gd name="connsiteY1" fmla="*/ 4793 h 7335"/>
                    <a:gd name="connsiteX2" fmla="*/ 2389 w 10000"/>
                    <a:gd name="connsiteY2" fmla="*/ 4386 h 7335"/>
                    <a:gd name="connsiteX3" fmla="*/ 1038 w 10000"/>
                    <a:gd name="connsiteY3" fmla="*/ 4525 h 7335"/>
                    <a:gd name="connsiteX4" fmla="*/ 0 w 10000"/>
                    <a:gd name="connsiteY4" fmla="*/ 6409 h 7335"/>
                    <a:gd name="connsiteX0" fmla="*/ 10000 w 10000"/>
                    <a:gd name="connsiteY0" fmla="*/ 0 h 11029"/>
                    <a:gd name="connsiteX1" fmla="*/ 3761 w 10000"/>
                    <a:gd name="connsiteY1" fmla="*/ 6534 h 11029"/>
                    <a:gd name="connsiteX2" fmla="*/ 2389 w 10000"/>
                    <a:gd name="connsiteY2" fmla="*/ 5980 h 11029"/>
                    <a:gd name="connsiteX3" fmla="*/ 1029 w 10000"/>
                    <a:gd name="connsiteY3" fmla="*/ 10845 h 11029"/>
                    <a:gd name="connsiteX4" fmla="*/ 0 w 10000"/>
                    <a:gd name="connsiteY4" fmla="*/ 8738 h 11029"/>
                    <a:gd name="connsiteX0" fmla="*/ 9902 w 9902"/>
                    <a:gd name="connsiteY0" fmla="*/ 0 h 11029"/>
                    <a:gd name="connsiteX1" fmla="*/ 3663 w 9902"/>
                    <a:gd name="connsiteY1" fmla="*/ 6534 h 11029"/>
                    <a:gd name="connsiteX2" fmla="*/ 2291 w 9902"/>
                    <a:gd name="connsiteY2" fmla="*/ 5980 h 11029"/>
                    <a:gd name="connsiteX3" fmla="*/ 931 w 9902"/>
                    <a:gd name="connsiteY3" fmla="*/ 10845 h 11029"/>
                    <a:gd name="connsiteX4" fmla="*/ 0 w 9902"/>
                    <a:gd name="connsiteY4" fmla="*/ 8738 h 11029"/>
                    <a:gd name="connsiteX0" fmla="*/ 10000 w 10000"/>
                    <a:gd name="connsiteY0" fmla="*/ 0 h 10000"/>
                    <a:gd name="connsiteX1" fmla="*/ 3699 w 10000"/>
                    <a:gd name="connsiteY1" fmla="*/ 5924 h 10000"/>
                    <a:gd name="connsiteX2" fmla="*/ 2314 w 10000"/>
                    <a:gd name="connsiteY2" fmla="*/ 5422 h 10000"/>
                    <a:gd name="connsiteX3" fmla="*/ 940 w 10000"/>
                    <a:gd name="connsiteY3" fmla="*/ 9833 h 10000"/>
                    <a:gd name="connsiteX4" fmla="*/ 0 w 10000"/>
                    <a:gd name="connsiteY4" fmla="*/ 7923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0000" y="0"/>
                      </a:moveTo>
                      <a:cubicBezTo>
                        <a:pt x="7898" y="0"/>
                        <a:pt x="5796" y="3950"/>
                        <a:pt x="3699" y="5924"/>
                      </a:cubicBezTo>
                      <a:cubicBezTo>
                        <a:pt x="3244" y="6414"/>
                        <a:pt x="2741" y="5639"/>
                        <a:pt x="2314" y="5422"/>
                      </a:cubicBezTo>
                      <a:cubicBezTo>
                        <a:pt x="1832" y="7104"/>
                        <a:pt x="1337" y="10832"/>
                        <a:pt x="940" y="9833"/>
                      </a:cubicBezTo>
                      <a:cubicBezTo>
                        <a:pt x="544" y="8837"/>
                        <a:pt x="369" y="6119"/>
                        <a:pt x="0" y="7923"/>
                      </a:cubicBezTo>
                    </a:path>
                  </a:pathLst>
                </a:custGeom>
                <a:noFill/>
                <a:ln w="57150" cap="flat">
                  <a:solidFill>
                    <a:srgbClr val="C00000"/>
                  </a:solidFill>
                  <a:prstDash val="sysDot"/>
                  <a:miter lim="800000"/>
                  <a:headEnd type="arrow" w="lg" len="sm"/>
                  <a:tailEnd type="arrow" w="lg" len="sm"/>
                </a:ln>
                <a:effectLst>
                  <a:glow rad="25400">
                    <a:schemeClr val="tx1"/>
                  </a:glow>
                </a:effectLst>
                <a:extLst>
                  <a:ext uri="{909E8E84-426E-40DD-AFC4-6F175D3DCCD1}">
                    <a14:hiddenFill xmlns:a14="http://schemas.microsoft.com/office/drawing/2010/main">
                      <a:solidFill>
                        <a:srgbClr val="FFFFFF"/>
                      </a:solidFill>
                    </a14:hiddenFill>
                  </a:ext>
                </a:extLst>
              </p:spPr>
              <p:txBody>
                <a:bodyPr/>
                <a:lstStyle/>
                <a:p>
                  <a:pPr defTabSz="1305711" fontAlgn="auto">
                    <a:spcBef>
                      <a:spcPts val="0"/>
                    </a:spcBef>
                    <a:spcAft>
                      <a:spcPts val="0"/>
                    </a:spcAft>
                    <a:defRPr/>
                  </a:pPr>
                  <a:endParaRPr lang="en-US" sz="2600" kern="0">
                    <a:solidFill>
                      <a:prstClr val="black"/>
                    </a:solidFill>
                    <a:latin typeface="Calibri"/>
                  </a:endParaRPr>
                </a:p>
              </p:txBody>
            </p:sp>
            <p:sp>
              <p:nvSpPr>
                <p:cNvPr id="102" name="Freeform 12"/>
                <p:cNvSpPr>
                  <a:spLocks/>
                </p:cNvSpPr>
                <p:nvPr/>
              </p:nvSpPr>
              <p:spPr bwMode="auto">
                <a:xfrm>
                  <a:off x="687098" y="1448426"/>
                  <a:ext cx="2361824" cy="2648653"/>
                </a:xfrm>
                <a:custGeom>
                  <a:avLst/>
                  <a:gdLst>
                    <a:gd name="T0" fmla="*/ 0 w 1730"/>
                    <a:gd name="T1" fmla="*/ 0 h 3652"/>
                    <a:gd name="T2" fmla="*/ 233 w 1730"/>
                    <a:gd name="T3" fmla="*/ 242 h 3652"/>
                    <a:gd name="T4" fmla="*/ 352 w 1730"/>
                    <a:gd name="T5" fmla="*/ 358 h 3652"/>
                    <a:gd name="T6" fmla="*/ 521 w 1730"/>
                    <a:gd name="T7" fmla="*/ 426 h 3652"/>
                    <a:gd name="T8" fmla="*/ 696 w 1730"/>
                    <a:gd name="T9" fmla="*/ 504 h 3652"/>
                    <a:gd name="T10" fmla="*/ 849 w 1730"/>
                    <a:gd name="T11" fmla="*/ 588 h 3652"/>
                    <a:gd name="T12" fmla="*/ 1139 w 1730"/>
                    <a:gd name="T13" fmla="*/ 763 h 3652"/>
                    <a:gd name="T14" fmla="*/ 1253 w 1730"/>
                    <a:gd name="T15" fmla="*/ 897 h 3652"/>
                    <a:gd name="T16" fmla="*/ 1356 w 1730"/>
                    <a:gd name="T17" fmla="*/ 1072 h 3652"/>
                    <a:gd name="T18" fmla="*/ 1496 w 1730"/>
                    <a:gd name="T19" fmla="*/ 1180 h 3652"/>
                    <a:gd name="T20" fmla="*/ 1585 w 1730"/>
                    <a:gd name="T21" fmla="*/ 1326 h 3652"/>
                    <a:gd name="T22" fmla="*/ 1658 w 1730"/>
                    <a:gd name="T23" fmla="*/ 1496 h 3652"/>
                    <a:gd name="T24" fmla="*/ 1728 w 1730"/>
                    <a:gd name="T25" fmla="*/ 1656 h 3652"/>
                    <a:gd name="T26" fmla="*/ 1720 w 1730"/>
                    <a:gd name="T27" fmla="*/ 2003 h 3652"/>
                    <a:gd name="T28" fmla="*/ 1714 w 1730"/>
                    <a:gd name="T29" fmla="*/ 2418 h 3652"/>
                    <a:gd name="T30" fmla="*/ 1653 w 1730"/>
                    <a:gd name="T31" fmla="*/ 2841 h 3652"/>
                    <a:gd name="T32" fmla="*/ 1664 w 1730"/>
                    <a:gd name="T33" fmla="*/ 3652 h 3652"/>
                    <a:gd name="connsiteX0" fmla="*/ 0 w 9988"/>
                    <a:gd name="connsiteY0" fmla="*/ 0 h 10000"/>
                    <a:gd name="connsiteX1" fmla="*/ 541 w 9988"/>
                    <a:gd name="connsiteY1" fmla="*/ 220 h 10000"/>
                    <a:gd name="connsiteX2" fmla="*/ 1347 w 9988"/>
                    <a:gd name="connsiteY2" fmla="*/ 663 h 10000"/>
                    <a:gd name="connsiteX3" fmla="*/ 2035 w 9988"/>
                    <a:gd name="connsiteY3" fmla="*/ 980 h 10000"/>
                    <a:gd name="connsiteX4" fmla="*/ 3012 w 9988"/>
                    <a:gd name="connsiteY4" fmla="*/ 1166 h 10000"/>
                    <a:gd name="connsiteX5" fmla="*/ 4023 w 9988"/>
                    <a:gd name="connsiteY5" fmla="*/ 1380 h 10000"/>
                    <a:gd name="connsiteX6" fmla="*/ 4908 w 9988"/>
                    <a:gd name="connsiteY6" fmla="*/ 1610 h 10000"/>
                    <a:gd name="connsiteX7" fmla="*/ 6584 w 9988"/>
                    <a:gd name="connsiteY7" fmla="*/ 2089 h 10000"/>
                    <a:gd name="connsiteX8" fmla="*/ 7243 w 9988"/>
                    <a:gd name="connsiteY8" fmla="*/ 2456 h 10000"/>
                    <a:gd name="connsiteX9" fmla="*/ 7838 w 9988"/>
                    <a:gd name="connsiteY9" fmla="*/ 2935 h 10000"/>
                    <a:gd name="connsiteX10" fmla="*/ 8647 w 9988"/>
                    <a:gd name="connsiteY10" fmla="*/ 3231 h 10000"/>
                    <a:gd name="connsiteX11" fmla="*/ 9162 w 9988"/>
                    <a:gd name="connsiteY11" fmla="*/ 3631 h 10000"/>
                    <a:gd name="connsiteX12" fmla="*/ 9584 w 9988"/>
                    <a:gd name="connsiteY12" fmla="*/ 4096 h 10000"/>
                    <a:gd name="connsiteX13" fmla="*/ 9988 w 9988"/>
                    <a:gd name="connsiteY13" fmla="*/ 4535 h 10000"/>
                    <a:gd name="connsiteX14" fmla="*/ 9942 w 9988"/>
                    <a:gd name="connsiteY14" fmla="*/ 5485 h 10000"/>
                    <a:gd name="connsiteX15" fmla="*/ 9908 w 9988"/>
                    <a:gd name="connsiteY15" fmla="*/ 6621 h 10000"/>
                    <a:gd name="connsiteX16" fmla="*/ 9555 w 9988"/>
                    <a:gd name="connsiteY16" fmla="*/ 7779 h 10000"/>
                    <a:gd name="connsiteX17" fmla="*/ 9618 w 9988"/>
                    <a:gd name="connsiteY17" fmla="*/ 10000 h 10000"/>
                    <a:gd name="connsiteX0" fmla="*/ 0 w 10573"/>
                    <a:gd name="connsiteY0" fmla="*/ 0 h 11201"/>
                    <a:gd name="connsiteX1" fmla="*/ 1115 w 10573"/>
                    <a:gd name="connsiteY1" fmla="*/ 1421 h 11201"/>
                    <a:gd name="connsiteX2" fmla="*/ 1922 w 10573"/>
                    <a:gd name="connsiteY2" fmla="*/ 1864 h 11201"/>
                    <a:gd name="connsiteX3" fmla="*/ 2610 w 10573"/>
                    <a:gd name="connsiteY3" fmla="*/ 2181 h 11201"/>
                    <a:gd name="connsiteX4" fmla="*/ 3589 w 10573"/>
                    <a:gd name="connsiteY4" fmla="*/ 2367 h 11201"/>
                    <a:gd name="connsiteX5" fmla="*/ 4601 w 10573"/>
                    <a:gd name="connsiteY5" fmla="*/ 2581 h 11201"/>
                    <a:gd name="connsiteX6" fmla="*/ 5487 w 10573"/>
                    <a:gd name="connsiteY6" fmla="*/ 2811 h 11201"/>
                    <a:gd name="connsiteX7" fmla="*/ 7165 w 10573"/>
                    <a:gd name="connsiteY7" fmla="*/ 3290 h 11201"/>
                    <a:gd name="connsiteX8" fmla="*/ 7825 w 10573"/>
                    <a:gd name="connsiteY8" fmla="*/ 3657 h 11201"/>
                    <a:gd name="connsiteX9" fmla="*/ 8420 w 10573"/>
                    <a:gd name="connsiteY9" fmla="*/ 4136 h 11201"/>
                    <a:gd name="connsiteX10" fmla="*/ 9230 w 10573"/>
                    <a:gd name="connsiteY10" fmla="*/ 4432 h 11201"/>
                    <a:gd name="connsiteX11" fmla="*/ 9746 w 10573"/>
                    <a:gd name="connsiteY11" fmla="*/ 4832 h 11201"/>
                    <a:gd name="connsiteX12" fmla="*/ 10169 w 10573"/>
                    <a:gd name="connsiteY12" fmla="*/ 5297 h 11201"/>
                    <a:gd name="connsiteX13" fmla="*/ 10573 w 10573"/>
                    <a:gd name="connsiteY13" fmla="*/ 5736 h 11201"/>
                    <a:gd name="connsiteX14" fmla="*/ 10527 w 10573"/>
                    <a:gd name="connsiteY14" fmla="*/ 6686 h 11201"/>
                    <a:gd name="connsiteX15" fmla="*/ 10493 w 10573"/>
                    <a:gd name="connsiteY15" fmla="*/ 7822 h 11201"/>
                    <a:gd name="connsiteX16" fmla="*/ 10139 w 10573"/>
                    <a:gd name="connsiteY16" fmla="*/ 8980 h 11201"/>
                    <a:gd name="connsiteX17" fmla="*/ 10203 w 10573"/>
                    <a:gd name="connsiteY17" fmla="*/ 11201 h 11201"/>
                    <a:gd name="connsiteX0" fmla="*/ 0 w 10573"/>
                    <a:gd name="connsiteY0" fmla="*/ 0 h 11201"/>
                    <a:gd name="connsiteX1" fmla="*/ 105 w 10573"/>
                    <a:gd name="connsiteY1" fmla="*/ 813 h 11201"/>
                    <a:gd name="connsiteX2" fmla="*/ 1115 w 10573"/>
                    <a:gd name="connsiteY2" fmla="*/ 1421 h 11201"/>
                    <a:gd name="connsiteX3" fmla="*/ 1922 w 10573"/>
                    <a:gd name="connsiteY3" fmla="*/ 1864 h 11201"/>
                    <a:gd name="connsiteX4" fmla="*/ 2610 w 10573"/>
                    <a:gd name="connsiteY4" fmla="*/ 2181 h 11201"/>
                    <a:gd name="connsiteX5" fmla="*/ 3589 w 10573"/>
                    <a:gd name="connsiteY5" fmla="*/ 2367 h 11201"/>
                    <a:gd name="connsiteX6" fmla="*/ 4601 w 10573"/>
                    <a:gd name="connsiteY6" fmla="*/ 2581 h 11201"/>
                    <a:gd name="connsiteX7" fmla="*/ 5487 w 10573"/>
                    <a:gd name="connsiteY7" fmla="*/ 2811 h 11201"/>
                    <a:gd name="connsiteX8" fmla="*/ 7165 w 10573"/>
                    <a:gd name="connsiteY8" fmla="*/ 3290 h 11201"/>
                    <a:gd name="connsiteX9" fmla="*/ 7825 w 10573"/>
                    <a:gd name="connsiteY9" fmla="*/ 3657 h 11201"/>
                    <a:gd name="connsiteX10" fmla="*/ 8420 w 10573"/>
                    <a:gd name="connsiteY10" fmla="*/ 4136 h 11201"/>
                    <a:gd name="connsiteX11" fmla="*/ 9230 w 10573"/>
                    <a:gd name="connsiteY11" fmla="*/ 4432 h 11201"/>
                    <a:gd name="connsiteX12" fmla="*/ 9746 w 10573"/>
                    <a:gd name="connsiteY12" fmla="*/ 4832 h 11201"/>
                    <a:gd name="connsiteX13" fmla="*/ 10169 w 10573"/>
                    <a:gd name="connsiteY13" fmla="*/ 5297 h 11201"/>
                    <a:gd name="connsiteX14" fmla="*/ 10573 w 10573"/>
                    <a:gd name="connsiteY14" fmla="*/ 5736 h 11201"/>
                    <a:gd name="connsiteX15" fmla="*/ 10527 w 10573"/>
                    <a:gd name="connsiteY15" fmla="*/ 6686 h 11201"/>
                    <a:gd name="connsiteX16" fmla="*/ 10493 w 10573"/>
                    <a:gd name="connsiteY16" fmla="*/ 7822 h 11201"/>
                    <a:gd name="connsiteX17" fmla="*/ 10139 w 10573"/>
                    <a:gd name="connsiteY17" fmla="*/ 8980 h 11201"/>
                    <a:gd name="connsiteX18" fmla="*/ 10203 w 10573"/>
                    <a:gd name="connsiteY18" fmla="*/ 11201 h 11201"/>
                    <a:gd name="connsiteX0" fmla="*/ 9 w 10582"/>
                    <a:gd name="connsiteY0" fmla="*/ 0 h 11201"/>
                    <a:gd name="connsiteX1" fmla="*/ 87 w 10582"/>
                    <a:gd name="connsiteY1" fmla="*/ 490 h 11201"/>
                    <a:gd name="connsiteX2" fmla="*/ 1124 w 10582"/>
                    <a:gd name="connsiteY2" fmla="*/ 1421 h 11201"/>
                    <a:gd name="connsiteX3" fmla="*/ 1931 w 10582"/>
                    <a:gd name="connsiteY3" fmla="*/ 1864 h 11201"/>
                    <a:gd name="connsiteX4" fmla="*/ 2619 w 10582"/>
                    <a:gd name="connsiteY4" fmla="*/ 2181 h 11201"/>
                    <a:gd name="connsiteX5" fmla="*/ 3598 w 10582"/>
                    <a:gd name="connsiteY5" fmla="*/ 2367 h 11201"/>
                    <a:gd name="connsiteX6" fmla="*/ 4610 w 10582"/>
                    <a:gd name="connsiteY6" fmla="*/ 2581 h 11201"/>
                    <a:gd name="connsiteX7" fmla="*/ 5496 w 10582"/>
                    <a:gd name="connsiteY7" fmla="*/ 2811 h 11201"/>
                    <a:gd name="connsiteX8" fmla="*/ 7174 w 10582"/>
                    <a:gd name="connsiteY8" fmla="*/ 3290 h 11201"/>
                    <a:gd name="connsiteX9" fmla="*/ 7834 w 10582"/>
                    <a:gd name="connsiteY9" fmla="*/ 3657 h 11201"/>
                    <a:gd name="connsiteX10" fmla="*/ 8429 w 10582"/>
                    <a:gd name="connsiteY10" fmla="*/ 4136 h 11201"/>
                    <a:gd name="connsiteX11" fmla="*/ 9239 w 10582"/>
                    <a:gd name="connsiteY11" fmla="*/ 4432 h 11201"/>
                    <a:gd name="connsiteX12" fmla="*/ 9755 w 10582"/>
                    <a:gd name="connsiteY12" fmla="*/ 4832 h 11201"/>
                    <a:gd name="connsiteX13" fmla="*/ 10178 w 10582"/>
                    <a:gd name="connsiteY13" fmla="*/ 5297 h 11201"/>
                    <a:gd name="connsiteX14" fmla="*/ 10582 w 10582"/>
                    <a:gd name="connsiteY14" fmla="*/ 5736 h 11201"/>
                    <a:gd name="connsiteX15" fmla="*/ 10536 w 10582"/>
                    <a:gd name="connsiteY15" fmla="*/ 6686 h 11201"/>
                    <a:gd name="connsiteX16" fmla="*/ 10502 w 10582"/>
                    <a:gd name="connsiteY16" fmla="*/ 7822 h 11201"/>
                    <a:gd name="connsiteX17" fmla="*/ 10148 w 10582"/>
                    <a:gd name="connsiteY17" fmla="*/ 8980 h 11201"/>
                    <a:gd name="connsiteX18" fmla="*/ 10212 w 10582"/>
                    <a:gd name="connsiteY18" fmla="*/ 11201 h 11201"/>
                    <a:gd name="connsiteX0" fmla="*/ 9 w 10582"/>
                    <a:gd name="connsiteY0" fmla="*/ 0 h 11201"/>
                    <a:gd name="connsiteX1" fmla="*/ 87 w 10582"/>
                    <a:gd name="connsiteY1" fmla="*/ 490 h 11201"/>
                    <a:gd name="connsiteX2" fmla="*/ 523 w 10582"/>
                    <a:gd name="connsiteY2" fmla="*/ 1175 h 11201"/>
                    <a:gd name="connsiteX3" fmla="*/ 1124 w 10582"/>
                    <a:gd name="connsiteY3" fmla="*/ 1421 h 11201"/>
                    <a:gd name="connsiteX4" fmla="*/ 1931 w 10582"/>
                    <a:gd name="connsiteY4" fmla="*/ 1864 h 11201"/>
                    <a:gd name="connsiteX5" fmla="*/ 2619 w 10582"/>
                    <a:gd name="connsiteY5" fmla="*/ 2181 h 11201"/>
                    <a:gd name="connsiteX6" fmla="*/ 3598 w 10582"/>
                    <a:gd name="connsiteY6" fmla="*/ 2367 h 11201"/>
                    <a:gd name="connsiteX7" fmla="*/ 4610 w 10582"/>
                    <a:gd name="connsiteY7" fmla="*/ 2581 h 11201"/>
                    <a:gd name="connsiteX8" fmla="*/ 5496 w 10582"/>
                    <a:gd name="connsiteY8" fmla="*/ 2811 h 11201"/>
                    <a:gd name="connsiteX9" fmla="*/ 7174 w 10582"/>
                    <a:gd name="connsiteY9" fmla="*/ 3290 h 11201"/>
                    <a:gd name="connsiteX10" fmla="*/ 7834 w 10582"/>
                    <a:gd name="connsiteY10" fmla="*/ 3657 h 11201"/>
                    <a:gd name="connsiteX11" fmla="*/ 8429 w 10582"/>
                    <a:gd name="connsiteY11" fmla="*/ 4136 h 11201"/>
                    <a:gd name="connsiteX12" fmla="*/ 9239 w 10582"/>
                    <a:gd name="connsiteY12" fmla="*/ 4432 h 11201"/>
                    <a:gd name="connsiteX13" fmla="*/ 9755 w 10582"/>
                    <a:gd name="connsiteY13" fmla="*/ 4832 h 11201"/>
                    <a:gd name="connsiteX14" fmla="*/ 10178 w 10582"/>
                    <a:gd name="connsiteY14" fmla="*/ 5297 h 11201"/>
                    <a:gd name="connsiteX15" fmla="*/ 10582 w 10582"/>
                    <a:gd name="connsiteY15" fmla="*/ 5736 h 11201"/>
                    <a:gd name="connsiteX16" fmla="*/ 10536 w 10582"/>
                    <a:gd name="connsiteY16" fmla="*/ 6686 h 11201"/>
                    <a:gd name="connsiteX17" fmla="*/ 10502 w 10582"/>
                    <a:gd name="connsiteY17" fmla="*/ 7822 h 11201"/>
                    <a:gd name="connsiteX18" fmla="*/ 10148 w 10582"/>
                    <a:gd name="connsiteY18" fmla="*/ 8980 h 11201"/>
                    <a:gd name="connsiteX19" fmla="*/ 10212 w 10582"/>
                    <a:gd name="connsiteY19" fmla="*/ 11201 h 11201"/>
                    <a:gd name="connsiteX0" fmla="*/ 9 w 10582"/>
                    <a:gd name="connsiteY0" fmla="*/ 0 h 11201"/>
                    <a:gd name="connsiteX1" fmla="*/ 87 w 10582"/>
                    <a:gd name="connsiteY1" fmla="*/ 490 h 11201"/>
                    <a:gd name="connsiteX2" fmla="*/ 32 w 10582"/>
                    <a:gd name="connsiteY2" fmla="*/ 761 h 11201"/>
                    <a:gd name="connsiteX3" fmla="*/ 523 w 10582"/>
                    <a:gd name="connsiteY3" fmla="*/ 1175 h 11201"/>
                    <a:gd name="connsiteX4" fmla="*/ 1124 w 10582"/>
                    <a:gd name="connsiteY4" fmla="*/ 1421 h 11201"/>
                    <a:gd name="connsiteX5" fmla="*/ 1931 w 10582"/>
                    <a:gd name="connsiteY5" fmla="*/ 1864 h 11201"/>
                    <a:gd name="connsiteX6" fmla="*/ 2619 w 10582"/>
                    <a:gd name="connsiteY6" fmla="*/ 2181 h 11201"/>
                    <a:gd name="connsiteX7" fmla="*/ 3598 w 10582"/>
                    <a:gd name="connsiteY7" fmla="*/ 2367 h 11201"/>
                    <a:gd name="connsiteX8" fmla="*/ 4610 w 10582"/>
                    <a:gd name="connsiteY8" fmla="*/ 2581 h 11201"/>
                    <a:gd name="connsiteX9" fmla="*/ 5496 w 10582"/>
                    <a:gd name="connsiteY9" fmla="*/ 2811 h 11201"/>
                    <a:gd name="connsiteX10" fmla="*/ 7174 w 10582"/>
                    <a:gd name="connsiteY10" fmla="*/ 3290 h 11201"/>
                    <a:gd name="connsiteX11" fmla="*/ 7834 w 10582"/>
                    <a:gd name="connsiteY11" fmla="*/ 3657 h 11201"/>
                    <a:gd name="connsiteX12" fmla="*/ 8429 w 10582"/>
                    <a:gd name="connsiteY12" fmla="*/ 4136 h 11201"/>
                    <a:gd name="connsiteX13" fmla="*/ 9239 w 10582"/>
                    <a:gd name="connsiteY13" fmla="*/ 4432 h 11201"/>
                    <a:gd name="connsiteX14" fmla="*/ 9755 w 10582"/>
                    <a:gd name="connsiteY14" fmla="*/ 4832 h 11201"/>
                    <a:gd name="connsiteX15" fmla="*/ 10178 w 10582"/>
                    <a:gd name="connsiteY15" fmla="*/ 5297 h 11201"/>
                    <a:gd name="connsiteX16" fmla="*/ 10582 w 10582"/>
                    <a:gd name="connsiteY16" fmla="*/ 5736 h 11201"/>
                    <a:gd name="connsiteX17" fmla="*/ 10536 w 10582"/>
                    <a:gd name="connsiteY17" fmla="*/ 6686 h 11201"/>
                    <a:gd name="connsiteX18" fmla="*/ 10502 w 10582"/>
                    <a:gd name="connsiteY18" fmla="*/ 7822 h 11201"/>
                    <a:gd name="connsiteX19" fmla="*/ 10148 w 10582"/>
                    <a:gd name="connsiteY19" fmla="*/ 8980 h 11201"/>
                    <a:gd name="connsiteX20" fmla="*/ 10212 w 10582"/>
                    <a:gd name="connsiteY20" fmla="*/ 11201 h 11201"/>
                    <a:gd name="connsiteX0" fmla="*/ 9 w 10582"/>
                    <a:gd name="connsiteY0" fmla="*/ 0 h 11201"/>
                    <a:gd name="connsiteX1" fmla="*/ 87 w 10582"/>
                    <a:gd name="connsiteY1" fmla="*/ 490 h 11201"/>
                    <a:gd name="connsiteX2" fmla="*/ 32 w 10582"/>
                    <a:gd name="connsiteY2" fmla="*/ 761 h 11201"/>
                    <a:gd name="connsiteX3" fmla="*/ 359 w 10582"/>
                    <a:gd name="connsiteY3" fmla="*/ 981 h 11201"/>
                    <a:gd name="connsiteX4" fmla="*/ 1124 w 10582"/>
                    <a:gd name="connsiteY4" fmla="*/ 1421 h 11201"/>
                    <a:gd name="connsiteX5" fmla="*/ 1931 w 10582"/>
                    <a:gd name="connsiteY5" fmla="*/ 1864 h 11201"/>
                    <a:gd name="connsiteX6" fmla="*/ 2619 w 10582"/>
                    <a:gd name="connsiteY6" fmla="*/ 2181 h 11201"/>
                    <a:gd name="connsiteX7" fmla="*/ 3598 w 10582"/>
                    <a:gd name="connsiteY7" fmla="*/ 2367 h 11201"/>
                    <a:gd name="connsiteX8" fmla="*/ 4610 w 10582"/>
                    <a:gd name="connsiteY8" fmla="*/ 2581 h 11201"/>
                    <a:gd name="connsiteX9" fmla="*/ 5496 w 10582"/>
                    <a:gd name="connsiteY9" fmla="*/ 2811 h 11201"/>
                    <a:gd name="connsiteX10" fmla="*/ 7174 w 10582"/>
                    <a:gd name="connsiteY10" fmla="*/ 3290 h 11201"/>
                    <a:gd name="connsiteX11" fmla="*/ 7834 w 10582"/>
                    <a:gd name="connsiteY11" fmla="*/ 3657 h 11201"/>
                    <a:gd name="connsiteX12" fmla="*/ 8429 w 10582"/>
                    <a:gd name="connsiteY12" fmla="*/ 4136 h 11201"/>
                    <a:gd name="connsiteX13" fmla="*/ 9239 w 10582"/>
                    <a:gd name="connsiteY13" fmla="*/ 4432 h 11201"/>
                    <a:gd name="connsiteX14" fmla="*/ 9755 w 10582"/>
                    <a:gd name="connsiteY14" fmla="*/ 4832 h 11201"/>
                    <a:gd name="connsiteX15" fmla="*/ 10178 w 10582"/>
                    <a:gd name="connsiteY15" fmla="*/ 5297 h 11201"/>
                    <a:gd name="connsiteX16" fmla="*/ 10582 w 10582"/>
                    <a:gd name="connsiteY16" fmla="*/ 5736 h 11201"/>
                    <a:gd name="connsiteX17" fmla="*/ 10536 w 10582"/>
                    <a:gd name="connsiteY17" fmla="*/ 6686 h 11201"/>
                    <a:gd name="connsiteX18" fmla="*/ 10502 w 10582"/>
                    <a:gd name="connsiteY18" fmla="*/ 7822 h 11201"/>
                    <a:gd name="connsiteX19" fmla="*/ 10148 w 10582"/>
                    <a:gd name="connsiteY19" fmla="*/ 8980 h 11201"/>
                    <a:gd name="connsiteX20" fmla="*/ 10212 w 10582"/>
                    <a:gd name="connsiteY20" fmla="*/ 11201 h 11201"/>
                    <a:gd name="connsiteX0" fmla="*/ 9 w 10582"/>
                    <a:gd name="connsiteY0" fmla="*/ 0 h 11201"/>
                    <a:gd name="connsiteX1" fmla="*/ 87 w 10582"/>
                    <a:gd name="connsiteY1" fmla="*/ 490 h 11201"/>
                    <a:gd name="connsiteX2" fmla="*/ 32 w 10582"/>
                    <a:gd name="connsiteY2" fmla="*/ 761 h 11201"/>
                    <a:gd name="connsiteX3" fmla="*/ 359 w 10582"/>
                    <a:gd name="connsiteY3" fmla="*/ 981 h 11201"/>
                    <a:gd name="connsiteX4" fmla="*/ 1124 w 10582"/>
                    <a:gd name="connsiteY4" fmla="*/ 1421 h 11201"/>
                    <a:gd name="connsiteX5" fmla="*/ 1931 w 10582"/>
                    <a:gd name="connsiteY5" fmla="*/ 1864 h 11201"/>
                    <a:gd name="connsiteX6" fmla="*/ 2619 w 10582"/>
                    <a:gd name="connsiteY6" fmla="*/ 2181 h 11201"/>
                    <a:gd name="connsiteX7" fmla="*/ 3598 w 10582"/>
                    <a:gd name="connsiteY7" fmla="*/ 2367 h 11201"/>
                    <a:gd name="connsiteX8" fmla="*/ 4610 w 10582"/>
                    <a:gd name="connsiteY8" fmla="*/ 2581 h 11201"/>
                    <a:gd name="connsiteX9" fmla="*/ 5496 w 10582"/>
                    <a:gd name="connsiteY9" fmla="*/ 2811 h 11201"/>
                    <a:gd name="connsiteX10" fmla="*/ 7174 w 10582"/>
                    <a:gd name="connsiteY10" fmla="*/ 3290 h 11201"/>
                    <a:gd name="connsiteX11" fmla="*/ 7834 w 10582"/>
                    <a:gd name="connsiteY11" fmla="*/ 3657 h 11201"/>
                    <a:gd name="connsiteX12" fmla="*/ 8429 w 10582"/>
                    <a:gd name="connsiteY12" fmla="*/ 4136 h 11201"/>
                    <a:gd name="connsiteX13" fmla="*/ 9239 w 10582"/>
                    <a:gd name="connsiteY13" fmla="*/ 4432 h 11201"/>
                    <a:gd name="connsiteX14" fmla="*/ 9755 w 10582"/>
                    <a:gd name="connsiteY14" fmla="*/ 4832 h 11201"/>
                    <a:gd name="connsiteX15" fmla="*/ 10178 w 10582"/>
                    <a:gd name="connsiteY15" fmla="*/ 5297 h 11201"/>
                    <a:gd name="connsiteX16" fmla="*/ 10582 w 10582"/>
                    <a:gd name="connsiteY16" fmla="*/ 5736 h 11201"/>
                    <a:gd name="connsiteX17" fmla="*/ 10536 w 10582"/>
                    <a:gd name="connsiteY17" fmla="*/ 6686 h 11201"/>
                    <a:gd name="connsiteX18" fmla="*/ 10502 w 10582"/>
                    <a:gd name="connsiteY18" fmla="*/ 7822 h 11201"/>
                    <a:gd name="connsiteX19" fmla="*/ 10148 w 10582"/>
                    <a:gd name="connsiteY19" fmla="*/ 8980 h 11201"/>
                    <a:gd name="connsiteX20" fmla="*/ 10212 w 10582"/>
                    <a:gd name="connsiteY20" fmla="*/ 11201 h 11201"/>
                    <a:gd name="connsiteX0" fmla="*/ 9 w 10582"/>
                    <a:gd name="connsiteY0" fmla="*/ 0 h 11201"/>
                    <a:gd name="connsiteX1" fmla="*/ 87 w 10582"/>
                    <a:gd name="connsiteY1" fmla="*/ 490 h 11201"/>
                    <a:gd name="connsiteX2" fmla="*/ 32 w 10582"/>
                    <a:gd name="connsiteY2" fmla="*/ 761 h 11201"/>
                    <a:gd name="connsiteX3" fmla="*/ 359 w 10582"/>
                    <a:gd name="connsiteY3" fmla="*/ 981 h 11201"/>
                    <a:gd name="connsiteX4" fmla="*/ 1124 w 10582"/>
                    <a:gd name="connsiteY4" fmla="*/ 1421 h 11201"/>
                    <a:gd name="connsiteX5" fmla="*/ 1931 w 10582"/>
                    <a:gd name="connsiteY5" fmla="*/ 1864 h 11201"/>
                    <a:gd name="connsiteX6" fmla="*/ 2619 w 10582"/>
                    <a:gd name="connsiteY6" fmla="*/ 2181 h 11201"/>
                    <a:gd name="connsiteX7" fmla="*/ 3598 w 10582"/>
                    <a:gd name="connsiteY7" fmla="*/ 2367 h 11201"/>
                    <a:gd name="connsiteX8" fmla="*/ 4610 w 10582"/>
                    <a:gd name="connsiteY8" fmla="*/ 2581 h 11201"/>
                    <a:gd name="connsiteX9" fmla="*/ 5496 w 10582"/>
                    <a:gd name="connsiteY9" fmla="*/ 2811 h 11201"/>
                    <a:gd name="connsiteX10" fmla="*/ 7174 w 10582"/>
                    <a:gd name="connsiteY10" fmla="*/ 3290 h 11201"/>
                    <a:gd name="connsiteX11" fmla="*/ 7834 w 10582"/>
                    <a:gd name="connsiteY11" fmla="*/ 3657 h 11201"/>
                    <a:gd name="connsiteX12" fmla="*/ 8429 w 10582"/>
                    <a:gd name="connsiteY12" fmla="*/ 4136 h 11201"/>
                    <a:gd name="connsiteX13" fmla="*/ 9239 w 10582"/>
                    <a:gd name="connsiteY13" fmla="*/ 4432 h 11201"/>
                    <a:gd name="connsiteX14" fmla="*/ 9755 w 10582"/>
                    <a:gd name="connsiteY14" fmla="*/ 4832 h 11201"/>
                    <a:gd name="connsiteX15" fmla="*/ 10178 w 10582"/>
                    <a:gd name="connsiteY15" fmla="*/ 5297 h 11201"/>
                    <a:gd name="connsiteX16" fmla="*/ 10582 w 10582"/>
                    <a:gd name="connsiteY16" fmla="*/ 5736 h 11201"/>
                    <a:gd name="connsiteX17" fmla="*/ 10536 w 10582"/>
                    <a:gd name="connsiteY17" fmla="*/ 6686 h 11201"/>
                    <a:gd name="connsiteX18" fmla="*/ 10502 w 10582"/>
                    <a:gd name="connsiteY18" fmla="*/ 7822 h 11201"/>
                    <a:gd name="connsiteX19" fmla="*/ 10148 w 10582"/>
                    <a:gd name="connsiteY19" fmla="*/ 8980 h 11201"/>
                    <a:gd name="connsiteX20" fmla="*/ 10212 w 10582"/>
                    <a:gd name="connsiteY20" fmla="*/ 11201 h 11201"/>
                    <a:gd name="connsiteX0" fmla="*/ 9 w 10582"/>
                    <a:gd name="connsiteY0" fmla="*/ 0 h 11201"/>
                    <a:gd name="connsiteX1" fmla="*/ 87 w 10582"/>
                    <a:gd name="connsiteY1" fmla="*/ 490 h 11201"/>
                    <a:gd name="connsiteX2" fmla="*/ 32 w 10582"/>
                    <a:gd name="connsiteY2" fmla="*/ 761 h 11201"/>
                    <a:gd name="connsiteX3" fmla="*/ 359 w 10582"/>
                    <a:gd name="connsiteY3" fmla="*/ 981 h 11201"/>
                    <a:gd name="connsiteX4" fmla="*/ 1124 w 10582"/>
                    <a:gd name="connsiteY4" fmla="*/ 1421 h 11201"/>
                    <a:gd name="connsiteX5" fmla="*/ 1931 w 10582"/>
                    <a:gd name="connsiteY5" fmla="*/ 1864 h 11201"/>
                    <a:gd name="connsiteX6" fmla="*/ 2619 w 10582"/>
                    <a:gd name="connsiteY6" fmla="*/ 2181 h 11201"/>
                    <a:gd name="connsiteX7" fmla="*/ 3598 w 10582"/>
                    <a:gd name="connsiteY7" fmla="*/ 2367 h 11201"/>
                    <a:gd name="connsiteX8" fmla="*/ 4610 w 10582"/>
                    <a:gd name="connsiteY8" fmla="*/ 2581 h 11201"/>
                    <a:gd name="connsiteX9" fmla="*/ 5496 w 10582"/>
                    <a:gd name="connsiteY9" fmla="*/ 2811 h 11201"/>
                    <a:gd name="connsiteX10" fmla="*/ 7174 w 10582"/>
                    <a:gd name="connsiteY10" fmla="*/ 3290 h 11201"/>
                    <a:gd name="connsiteX11" fmla="*/ 7834 w 10582"/>
                    <a:gd name="connsiteY11" fmla="*/ 3657 h 11201"/>
                    <a:gd name="connsiteX12" fmla="*/ 8429 w 10582"/>
                    <a:gd name="connsiteY12" fmla="*/ 4136 h 11201"/>
                    <a:gd name="connsiteX13" fmla="*/ 9239 w 10582"/>
                    <a:gd name="connsiteY13" fmla="*/ 4432 h 11201"/>
                    <a:gd name="connsiteX14" fmla="*/ 9755 w 10582"/>
                    <a:gd name="connsiteY14" fmla="*/ 4832 h 11201"/>
                    <a:gd name="connsiteX15" fmla="*/ 10178 w 10582"/>
                    <a:gd name="connsiteY15" fmla="*/ 5297 h 11201"/>
                    <a:gd name="connsiteX16" fmla="*/ 10582 w 10582"/>
                    <a:gd name="connsiteY16" fmla="*/ 5736 h 11201"/>
                    <a:gd name="connsiteX17" fmla="*/ 10536 w 10582"/>
                    <a:gd name="connsiteY17" fmla="*/ 6686 h 11201"/>
                    <a:gd name="connsiteX18" fmla="*/ 10502 w 10582"/>
                    <a:gd name="connsiteY18" fmla="*/ 7822 h 11201"/>
                    <a:gd name="connsiteX19" fmla="*/ 10148 w 10582"/>
                    <a:gd name="connsiteY19" fmla="*/ 8980 h 11201"/>
                    <a:gd name="connsiteX20" fmla="*/ 10212 w 10582"/>
                    <a:gd name="connsiteY20" fmla="*/ 11201 h 11201"/>
                    <a:gd name="connsiteX0" fmla="*/ 9 w 10804"/>
                    <a:gd name="connsiteY0" fmla="*/ 0 h 11201"/>
                    <a:gd name="connsiteX1" fmla="*/ 87 w 10804"/>
                    <a:gd name="connsiteY1" fmla="*/ 490 h 11201"/>
                    <a:gd name="connsiteX2" fmla="*/ 32 w 10804"/>
                    <a:gd name="connsiteY2" fmla="*/ 761 h 11201"/>
                    <a:gd name="connsiteX3" fmla="*/ 359 w 10804"/>
                    <a:gd name="connsiteY3" fmla="*/ 981 h 11201"/>
                    <a:gd name="connsiteX4" fmla="*/ 1124 w 10804"/>
                    <a:gd name="connsiteY4" fmla="*/ 1421 h 11201"/>
                    <a:gd name="connsiteX5" fmla="*/ 1931 w 10804"/>
                    <a:gd name="connsiteY5" fmla="*/ 1864 h 11201"/>
                    <a:gd name="connsiteX6" fmla="*/ 2619 w 10804"/>
                    <a:gd name="connsiteY6" fmla="*/ 2181 h 11201"/>
                    <a:gd name="connsiteX7" fmla="*/ 3598 w 10804"/>
                    <a:gd name="connsiteY7" fmla="*/ 2367 h 11201"/>
                    <a:gd name="connsiteX8" fmla="*/ 4610 w 10804"/>
                    <a:gd name="connsiteY8" fmla="*/ 2581 h 11201"/>
                    <a:gd name="connsiteX9" fmla="*/ 5496 w 10804"/>
                    <a:gd name="connsiteY9" fmla="*/ 2811 h 11201"/>
                    <a:gd name="connsiteX10" fmla="*/ 7174 w 10804"/>
                    <a:gd name="connsiteY10" fmla="*/ 3290 h 11201"/>
                    <a:gd name="connsiteX11" fmla="*/ 7834 w 10804"/>
                    <a:gd name="connsiteY11" fmla="*/ 3657 h 11201"/>
                    <a:gd name="connsiteX12" fmla="*/ 8429 w 10804"/>
                    <a:gd name="connsiteY12" fmla="*/ 4136 h 11201"/>
                    <a:gd name="connsiteX13" fmla="*/ 9239 w 10804"/>
                    <a:gd name="connsiteY13" fmla="*/ 4432 h 11201"/>
                    <a:gd name="connsiteX14" fmla="*/ 9755 w 10804"/>
                    <a:gd name="connsiteY14" fmla="*/ 4832 h 11201"/>
                    <a:gd name="connsiteX15" fmla="*/ 10178 w 10804"/>
                    <a:gd name="connsiteY15" fmla="*/ 5297 h 11201"/>
                    <a:gd name="connsiteX16" fmla="*/ 10582 w 10804"/>
                    <a:gd name="connsiteY16" fmla="*/ 5736 h 11201"/>
                    <a:gd name="connsiteX17" fmla="*/ 10536 w 10804"/>
                    <a:gd name="connsiteY17" fmla="*/ 6686 h 11201"/>
                    <a:gd name="connsiteX18" fmla="*/ 10502 w 10804"/>
                    <a:gd name="connsiteY18" fmla="*/ 7822 h 11201"/>
                    <a:gd name="connsiteX19" fmla="*/ 10795 w 10804"/>
                    <a:gd name="connsiteY19" fmla="*/ 8923 h 11201"/>
                    <a:gd name="connsiteX20" fmla="*/ 10212 w 10804"/>
                    <a:gd name="connsiteY20" fmla="*/ 11201 h 11201"/>
                    <a:gd name="connsiteX0" fmla="*/ 9 w 10582"/>
                    <a:gd name="connsiteY0" fmla="*/ 0 h 11201"/>
                    <a:gd name="connsiteX1" fmla="*/ 87 w 10582"/>
                    <a:gd name="connsiteY1" fmla="*/ 490 h 11201"/>
                    <a:gd name="connsiteX2" fmla="*/ 32 w 10582"/>
                    <a:gd name="connsiteY2" fmla="*/ 761 h 11201"/>
                    <a:gd name="connsiteX3" fmla="*/ 359 w 10582"/>
                    <a:gd name="connsiteY3" fmla="*/ 981 h 11201"/>
                    <a:gd name="connsiteX4" fmla="*/ 1124 w 10582"/>
                    <a:gd name="connsiteY4" fmla="*/ 1421 h 11201"/>
                    <a:gd name="connsiteX5" fmla="*/ 1931 w 10582"/>
                    <a:gd name="connsiteY5" fmla="*/ 1864 h 11201"/>
                    <a:gd name="connsiteX6" fmla="*/ 2619 w 10582"/>
                    <a:gd name="connsiteY6" fmla="*/ 2181 h 11201"/>
                    <a:gd name="connsiteX7" fmla="*/ 3598 w 10582"/>
                    <a:gd name="connsiteY7" fmla="*/ 2367 h 11201"/>
                    <a:gd name="connsiteX8" fmla="*/ 4610 w 10582"/>
                    <a:gd name="connsiteY8" fmla="*/ 2581 h 11201"/>
                    <a:gd name="connsiteX9" fmla="*/ 5496 w 10582"/>
                    <a:gd name="connsiteY9" fmla="*/ 2811 h 11201"/>
                    <a:gd name="connsiteX10" fmla="*/ 7174 w 10582"/>
                    <a:gd name="connsiteY10" fmla="*/ 3290 h 11201"/>
                    <a:gd name="connsiteX11" fmla="*/ 7834 w 10582"/>
                    <a:gd name="connsiteY11" fmla="*/ 3657 h 11201"/>
                    <a:gd name="connsiteX12" fmla="*/ 8429 w 10582"/>
                    <a:gd name="connsiteY12" fmla="*/ 4136 h 11201"/>
                    <a:gd name="connsiteX13" fmla="*/ 9239 w 10582"/>
                    <a:gd name="connsiteY13" fmla="*/ 4432 h 11201"/>
                    <a:gd name="connsiteX14" fmla="*/ 9755 w 10582"/>
                    <a:gd name="connsiteY14" fmla="*/ 4832 h 11201"/>
                    <a:gd name="connsiteX15" fmla="*/ 10178 w 10582"/>
                    <a:gd name="connsiteY15" fmla="*/ 5297 h 11201"/>
                    <a:gd name="connsiteX16" fmla="*/ 10582 w 10582"/>
                    <a:gd name="connsiteY16" fmla="*/ 5736 h 11201"/>
                    <a:gd name="connsiteX17" fmla="*/ 10536 w 10582"/>
                    <a:gd name="connsiteY17" fmla="*/ 6686 h 11201"/>
                    <a:gd name="connsiteX18" fmla="*/ 10502 w 10582"/>
                    <a:gd name="connsiteY18" fmla="*/ 7822 h 11201"/>
                    <a:gd name="connsiteX19" fmla="*/ 10189 w 10582"/>
                    <a:gd name="connsiteY19" fmla="*/ 9000 h 11201"/>
                    <a:gd name="connsiteX20" fmla="*/ 10212 w 10582"/>
                    <a:gd name="connsiteY20" fmla="*/ 11201 h 11201"/>
                    <a:gd name="connsiteX0" fmla="*/ 9 w 10582"/>
                    <a:gd name="connsiteY0" fmla="*/ 0 h 11300"/>
                    <a:gd name="connsiteX1" fmla="*/ 87 w 10582"/>
                    <a:gd name="connsiteY1" fmla="*/ 490 h 11300"/>
                    <a:gd name="connsiteX2" fmla="*/ 32 w 10582"/>
                    <a:gd name="connsiteY2" fmla="*/ 761 h 11300"/>
                    <a:gd name="connsiteX3" fmla="*/ 359 w 10582"/>
                    <a:gd name="connsiteY3" fmla="*/ 981 h 11300"/>
                    <a:gd name="connsiteX4" fmla="*/ 1124 w 10582"/>
                    <a:gd name="connsiteY4" fmla="*/ 1421 h 11300"/>
                    <a:gd name="connsiteX5" fmla="*/ 1931 w 10582"/>
                    <a:gd name="connsiteY5" fmla="*/ 1864 h 11300"/>
                    <a:gd name="connsiteX6" fmla="*/ 2619 w 10582"/>
                    <a:gd name="connsiteY6" fmla="*/ 2181 h 11300"/>
                    <a:gd name="connsiteX7" fmla="*/ 3598 w 10582"/>
                    <a:gd name="connsiteY7" fmla="*/ 2367 h 11300"/>
                    <a:gd name="connsiteX8" fmla="*/ 4610 w 10582"/>
                    <a:gd name="connsiteY8" fmla="*/ 2581 h 11300"/>
                    <a:gd name="connsiteX9" fmla="*/ 5496 w 10582"/>
                    <a:gd name="connsiteY9" fmla="*/ 2811 h 11300"/>
                    <a:gd name="connsiteX10" fmla="*/ 7174 w 10582"/>
                    <a:gd name="connsiteY10" fmla="*/ 3290 h 11300"/>
                    <a:gd name="connsiteX11" fmla="*/ 7834 w 10582"/>
                    <a:gd name="connsiteY11" fmla="*/ 3657 h 11300"/>
                    <a:gd name="connsiteX12" fmla="*/ 8429 w 10582"/>
                    <a:gd name="connsiteY12" fmla="*/ 4136 h 11300"/>
                    <a:gd name="connsiteX13" fmla="*/ 9239 w 10582"/>
                    <a:gd name="connsiteY13" fmla="*/ 4432 h 11300"/>
                    <a:gd name="connsiteX14" fmla="*/ 9755 w 10582"/>
                    <a:gd name="connsiteY14" fmla="*/ 4832 h 11300"/>
                    <a:gd name="connsiteX15" fmla="*/ 10178 w 10582"/>
                    <a:gd name="connsiteY15" fmla="*/ 5297 h 11300"/>
                    <a:gd name="connsiteX16" fmla="*/ 10582 w 10582"/>
                    <a:gd name="connsiteY16" fmla="*/ 5736 h 11300"/>
                    <a:gd name="connsiteX17" fmla="*/ 10536 w 10582"/>
                    <a:gd name="connsiteY17" fmla="*/ 6686 h 11300"/>
                    <a:gd name="connsiteX18" fmla="*/ 10502 w 10582"/>
                    <a:gd name="connsiteY18" fmla="*/ 7822 h 11300"/>
                    <a:gd name="connsiteX19" fmla="*/ 10189 w 10582"/>
                    <a:gd name="connsiteY19" fmla="*/ 9000 h 11300"/>
                    <a:gd name="connsiteX20" fmla="*/ 10203 w 10582"/>
                    <a:gd name="connsiteY20" fmla="*/ 11116 h 11300"/>
                    <a:gd name="connsiteX21" fmla="*/ 10212 w 10582"/>
                    <a:gd name="connsiteY21" fmla="*/ 11201 h 11300"/>
                    <a:gd name="connsiteX0" fmla="*/ 9 w 10601"/>
                    <a:gd name="connsiteY0" fmla="*/ 0 h 11300"/>
                    <a:gd name="connsiteX1" fmla="*/ 87 w 10601"/>
                    <a:gd name="connsiteY1" fmla="*/ 490 h 11300"/>
                    <a:gd name="connsiteX2" fmla="*/ 32 w 10601"/>
                    <a:gd name="connsiteY2" fmla="*/ 761 h 11300"/>
                    <a:gd name="connsiteX3" fmla="*/ 359 w 10601"/>
                    <a:gd name="connsiteY3" fmla="*/ 981 h 11300"/>
                    <a:gd name="connsiteX4" fmla="*/ 1124 w 10601"/>
                    <a:gd name="connsiteY4" fmla="*/ 1421 h 11300"/>
                    <a:gd name="connsiteX5" fmla="*/ 1931 w 10601"/>
                    <a:gd name="connsiteY5" fmla="*/ 1864 h 11300"/>
                    <a:gd name="connsiteX6" fmla="*/ 2619 w 10601"/>
                    <a:gd name="connsiteY6" fmla="*/ 2181 h 11300"/>
                    <a:gd name="connsiteX7" fmla="*/ 3598 w 10601"/>
                    <a:gd name="connsiteY7" fmla="*/ 2367 h 11300"/>
                    <a:gd name="connsiteX8" fmla="*/ 4610 w 10601"/>
                    <a:gd name="connsiteY8" fmla="*/ 2581 h 11300"/>
                    <a:gd name="connsiteX9" fmla="*/ 5496 w 10601"/>
                    <a:gd name="connsiteY9" fmla="*/ 2811 h 11300"/>
                    <a:gd name="connsiteX10" fmla="*/ 7174 w 10601"/>
                    <a:gd name="connsiteY10" fmla="*/ 3290 h 11300"/>
                    <a:gd name="connsiteX11" fmla="*/ 7834 w 10601"/>
                    <a:gd name="connsiteY11" fmla="*/ 3657 h 11300"/>
                    <a:gd name="connsiteX12" fmla="*/ 8429 w 10601"/>
                    <a:gd name="connsiteY12" fmla="*/ 4136 h 11300"/>
                    <a:gd name="connsiteX13" fmla="*/ 9239 w 10601"/>
                    <a:gd name="connsiteY13" fmla="*/ 4432 h 11300"/>
                    <a:gd name="connsiteX14" fmla="*/ 9755 w 10601"/>
                    <a:gd name="connsiteY14" fmla="*/ 4832 h 11300"/>
                    <a:gd name="connsiteX15" fmla="*/ 10178 w 10601"/>
                    <a:gd name="connsiteY15" fmla="*/ 5297 h 11300"/>
                    <a:gd name="connsiteX16" fmla="*/ 10582 w 10601"/>
                    <a:gd name="connsiteY16" fmla="*/ 5736 h 11300"/>
                    <a:gd name="connsiteX17" fmla="*/ 10502 w 10601"/>
                    <a:gd name="connsiteY17" fmla="*/ 7822 h 11300"/>
                    <a:gd name="connsiteX18" fmla="*/ 10189 w 10601"/>
                    <a:gd name="connsiteY18" fmla="*/ 9000 h 11300"/>
                    <a:gd name="connsiteX19" fmla="*/ 10203 w 10601"/>
                    <a:gd name="connsiteY19" fmla="*/ 11116 h 11300"/>
                    <a:gd name="connsiteX20" fmla="*/ 10212 w 10601"/>
                    <a:gd name="connsiteY20" fmla="*/ 11201 h 11300"/>
                    <a:gd name="connsiteX0" fmla="*/ 9 w 10601"/>
                    <a:gd name="connsiteY0" fmla="*/ 0 h 11116"/>
                    <a:gd name="connsiteX1" fmla="*/ 87 w 10601"/>
                    <a:gd name="connsiteY1" fmla="*/ 490 h 11116"/>
                    <a:gd name="connsiteX2" fmla="*/ 32 w 10601"/>
                    <a:gd name="connsiteY2" fmla="*/ 761 h 11116"/>
                    <a:gd name="connsiteX3" fmla="*/ 359 w 10601"/>
                    <a:gd name="connsiteY3" fmla="*/ 981 h 11116"/>
                    <a:gd name="connsiteX4" fmla="*/ 1124 w 10601"/>
                    <a:gd name="connsiteY4" fmla="*/ 1421 h 11116"/>
                    <a:gd name="connsiteX5" fmla="*/ 1931 w 10601"/>
                    <a:gd name="connsiteY5" fmla="*/ 1864 h 11116"/>
                    <a:gd name="connsiteX6" fmla="*/ 2619 w 10601"/>
                    <a:gd name="connsiteY6" fmla="*/ 2181 h 11116"/>
                    <a:gd name="connsiteX7" fmla="*/ 3598 w 10601"/>
                    <a:gd name="connsiteY7" fmla="*/ 2367 h 11116"/>
                    <a:gd name="connsiteX8" fmla="*/ 4610 w 10601"/>
                    <a:gd name="connsiteY8" fmla="*/ 2581 h 11116"/>
                    <a:gd name="connsiteX9" fmla="*/ 5496 w 10601"/>
                    <a:gd name="connsiteY9" fmla="*/ 2811 h 11116"/>
                    <a:gd name="connsiteX10" fmla="*/ 7174 w 10601"/>
                    <a:gd name="connsiteY10" fmla="*/ 3290 h 11116"/>
                    <a:gd name="connsiteX11" fmla="*/ 7834 w 10601"/>
                    <a:gd name="connsiteY11" fmla="*/ 3657 h 11116"/>
                    <a:gd name="connsiteX12" fmla="*/ 8429 w 10601"/>
                    <a:gd name="connsiteY12" fmla="*/ 4136 h 11116"/>
                    <a:gd name="connsiteX13" fmla="*/ 9239 w 10601"/>
                    <a:gd name="connsiteY13" fmla="*/ 4432 h 11116"/>
                    <a:gd name="connsiteX14" fmla="*/ 9755 w 10601"/>
                    <a:gd name="connsiteY14" fmla="*/ 4832 h 11116"/>
                    <a:gd name="connsiteX15" fmla="*/ 10178 w 10601"/>
                    <a:gd name="connsiteY15" fmla="*/ 5297 h 11116"/>
                    <a:gd name="connsiteX16" fmla="*/ 10582 w 10601"/>
                    <a:gd name="connsiteY16" fmla="*/ 5736 h 11116"/>
                    <a:gd name="connsiteX17" fmla="*/ 10502 w 10601"/>
                    <a:gd name="connsiteY17" fmla="*/ 7822 h 11116"/>
                    <a:gd name="connsiteX18" fmla="*/ 10189 w 10601"/>
                    <a:gd name="connsiteY18" fmla="*/ 9000 h 11116"/>
                    <a:gd name="connsiteX19" fmla="*/ 10203 w 10601"/>
                    <a:gd name="connsiteY19" fmla="*/ 11116 h 11116"/>
                    <a:gd name="connsiteX0" fmla="*/ 9 w 10601"/>
                    <a:gd name="connsiteY0" fmla="*/ 0 h 9000"/>
                    <a:gd name="connsiteX1" fmla="*/ 87 w 10601"/>
                    <a:gd name="connsiteY1" fmla="*/ 490 h 9000"/>
                    <a:gd name="connsiteX2" fmla="*/ 32 w 10601"/>
                    <a:gd name="connsiteY2" fmla="*/ 761 h 9000"/>
                    <a:gd name="connsiteX3" fmla="*/ 359 w 10601"/>
                    <a:gd name="connsiteY3" fmla="*/ 981 h 9000"/>
                    <a:gd name="connsiteX4" fmla="*/ 1124 w 10601"/>
                    <a:gd name="connsiteY4" fmla="*/ 1421 h 9000"/>
                    <a:gd name="connsiteX5" fmla="*/ 1931 w 10601"/>
                    <a:gd name="connsiteY5" fmla="*/ 1864 h 9000"/>
                    <a:gd name="connsiteX6" fmla="*/ 2619 w 10601"/>
                    <a:gd name="connsiteY6" fmla="*/ 2181 h 9000"/>
                    <a:gd name="connsiteX7" fmla="*/ 3598 w 10601"/>
                    <a:gd name="connsiteY7" fmla="*/ 2367 h 9000"/>
                    <a:gd name="connsiteX8" fmla="*/ 4610 w 10601"/>
                    <a:gd name="connsiteY8" fmla="*/ 2581 h 9000"/>
                    <a:gd name="connsiteX9" fmla="*/ 5496 w 10601"/>
                    <a:gd name="connsiteY9" fmla="*/ 2811 h 9000"/>
                    <a:gd name="connsiteX10" fmla="*/ 7174 w 10601"/>
                    <a:gd name="connsiteY10" fmla="*/ 3290 h 9000"/>
                    <a:gd name="connsiteX11" fmla="*/ 7834 w 10601"/>
                    <a:gd name="connsiteY11" fmla="*/ 3657 h 9000"/>
                    <a:gd name="connsiteX12" fmla="*/ 8429 w 10601"/>
                    <a:gd name="connsiteY12" fmla="*/ 4136 h 9000"/>
                    <a:gd name="connsiteX13" fmla="*/ 9239 w 10601"/>
                    <a:gd name="connsiteY13" fmla="*/ 4432 h 9000"/>
                    <a:gd name="connsiteX14" fmla="*/ 9755 w 10601"/>
                    <a:gd name="connsiteY14" fmla="*/ 4832 h 9000"/>
                    <a:gd name="connsiteX15" fmla="*/ 10178 w 10601"/>
                    <a:gd name="connsiteY15" fmla="*/ 5297 h 9000"/>
                    <a:gd name="connsiteX16" fmla="*/ 10582 w 10601"/>
                    <a:gd name="connsiteY16" fmla="*/ 5736 h 9000"/>
                    <a:gd name="connsiteX17" fmla="*/ 10502 w 10601"/>
                    <a:gd name="connsiteY17" fmla="*/ 7822 h 9000"/>
                    <a:gd name="connsiteX18" fmla="*/ 10189 w 10601"/>
                    <a:gd name="connsiteY18" fmla="*/ 9000 h 9000"/>
                    <a:gd name="connsiteX0" fmla="*/ 8 w 10000"/>
                    <a:gd name="connsiteY0" fmla="*/ 0 h 8691"/>
                    <a:gd name="connsiteX1" fmla="*/ 82 w 10000"/>
                    <a:gd name="connsiteY1" fmla="*/ 544 h 8691"/>
                    <a:gd name="connsiteX2" fmla="*/ 30 w 10000"/>
                    <a:gd name="connsiteY2" fmla="*/ 846 h 8691"/>
                    <a:gd name="connsiteX3" fmla="*/ 339 w 10000"/>
                    <a:gd name="connsiteY3" fmla="*/ 1090 h 8691"/>
                    <a:gd name="connsiteX4" fmla="*/ 1060 w 10000"/>
                    <a:gd name="connsiteY4" fmla="*/ 1579 h 8691"/>
                    <a:gd name="connsiteX5" fmla="*/ 1822 w 10000"/>
                    <a:gd name="connsiteY5" fmla="*/ 2071 h 8691"/>
                    <a:gd name="connsiteX6" fmla="*/ 2471 w 10000"/>
                    <a:gd name="connsiteY6" fmla="*/ 2423 h 8691"/>
                    <a:gd name="connsiteX7" fmla="*/ 3394 w 10000"/>
                    <a:gd name="connsiteY7" fmla="*/ 2630 h 8691"/>
                    <a:gd name="connsiteX8" fmla="*/ 4349 w 10000"/>
                    <a:gd name="connsiteY8" fmla="*/ 2868 h 8691"/>
                    <a:gd name="connsiteX9" fmla="*/ 5184 w 10000"/>
                    <a:gd name="connsiteY9" fmla="*/ 3123 h 8691"/>
                    <a:gd name="connsiteX10" fmla="*/ 6767 w 10000"/>
                    <a:gd name="connsiteY10" fmla="*/ 3656 h 8691"/>
                    <a:gd name="connsiteX11" fmla="*/ 7390 w 10000"/>
                    <a:gd name="connsiteY11" fmla="*/ 4063 h 8691"/>
                    <a:gd name="connsiteX12" fmla="*/ 7951 w 10000"/>
                    <a:gd name="connsiteY12" fmla="*/ 4596 h 8691"/>
                    <a:gd name="connsiteX13" fmla="*/ 8715 w 10000"/>
                    <a:gd name="connsiteY13" fmla="*/ 4924 h 8691"/>
                    <a:gd name="connsiteX14" fmla="*/ 9202 w 10000"/>
                    <a:gd name="connsiteY14" fmla="*/ 5369 h 8691"/>
                    <a:gd name="connsiteX15" fmla="*/ 9601 w 10000"/>
                    <a:gd name="connsiteY15" fmla="*/ 5886 h 8691"/>
                    <a:gd name="connsiteX16" fmla="*/ 9982 w 10000"/>
                    <a:gd name="connsiteY16" fmla="*/ 6373 h 8691"/>
                    <a:gd name="connsiteX17" fmla="*/ 9907 w 10000"/>
                    <a:gd name="connsiteY17" fmla="*/ 8691 h 8691"/>
                    <a:gd name="connsiteX0" fmla="*/ 8 w 9982"/>
                    <a:gd name="connsiteY0" fmla="*/ 0 h 7333"/>
                    <a:gd name="connsiteX1" fmla="*/ 82 w 9982"/>
                    <a:gd name="connsiteY1" fmla="*/ 626 h 7333"/>
                    <a:gd name="connsiteX2" fmla="*/ 30 w 9982"/>
                    <a:gd name="connsiteY2" fmla="*/ 973 h 7333"/>
                    <a:gd name="connsiteX3" fmla="*/ 339 w 9982"/>
                    <a:gd name="connsiteY3" fmla="*/ 1254 h 7333"/>
                    <a:gd name="connsiteX4" fmla="*/ 1060 w 9982"/>
                    <a:gd name="connsiteY4" fmla="*/ 1817 h 7333"/>
                    <a:gd name="connsiteX5" fmla="*/ 1822 w 9982"/>
                    <a:gd name="connsiteY5" fmla="*/ 2383 h 7333"/>
                    <a:gd name="connsiteX6" fmla="*/ 2471 w 9982"/>
                    <a:gd name="connsiteY6" fmla="*/ 2788 h 7333"/>
                    <a:gd name="connsiteX7" fmla="*/ 3394 w 9982"/>
                    <a:gd name="connsiteY7" fmla="*/ 3026 h 7333"/>
                    <a:gd name="connsiteX8" fmla="*/ 4349 w 9982"/>
                    <a:gd name="connsiteY8" fmla="*/ 3300 h 7333"/>
                    <a:gd name="connsiteX9" fmla="*/ 5184 w 9982"/>
                    <a:gd name="connsiteY9" fmla="*/ 3593 h 7333"/>
                    <a:gd name="connsiteX10" fmla="*/ 6767 w 9982"/>
                    <a:gd name="connsiteY10" fmla="*/ 4207 h 7333"/>
                    <a:gd name="connsiteX11" fmla="*/ 7390 w 9982"/>
                    <a:gd name="connsiteY11" fmla="*/ 4675 h 7333"/>
                    <a:gd name="connsiteX12" fmla="*/ 7951 w 9982"/>
                    <a:gd name="connsiteY12" fmla="*/ 5288 h 7333"/>
                    <a:gd name="connsiteX13" fmla="*/ 8715 w 9982"/>
                    <a:gd name="connsiteY13" fmla="*/ 5666 h 7333"/>
                    <a:gd name="connsiteX14" fmla="*/ 9202 w 9982"/>
                    <a:gd name="connsiteY14" fmla="*/ 6178 h 7333"/>
                    <a:gd name="connsiteX15" fmla="*/ 9601 w 9982"/>
                    <a:gd name="connsiteY15" fmla="*/ 6773 h 7333"/>
                    <a:gd name="connsiteX16" fmla="*/ 9982 w 9982"/>
                    <a:gd name="connsiteY16" fmla="*/ 7333 h 7333"/>
                    <a:gd name="connsiteX0" fmla="*/ 8 w 10191"/>
                    <a:gd name="connsiteY0" fmla="*/ 0 h 10000"/>
                    <a:gd name="connsiteX1" fmla="*/ 82 w 10191"/>
                    <a:gd name="connsiteY1" fmla="*/ 854 h 10000"/>
                    <a:gd name="connsiteX2" fmla="*/ 30 w 10191"/>
                    <a:gd name="connsiteY2" fmla="*/ 1327 h 10000"/>
                    <a:gd name="connsiteX3" fmla="*/ 340 w 10191"/>
                    <a:gd name="connsiteY3" fmla="*/ 1710 h 10000"/>
                    <a:gd name="connsiteX4" fmla="*/ 1062 w 10191"/>
                    <a:gd name="connsiteY4" fmla="*/ 2478 h 10000"/>
                    <a:gd name="connsiteX5" fmla="*/ 1825 w 10191"/>
                    <a:gd name="connsiteY5" fmla="*/ 3250 h 10000"/>
                    <a:gd name="connsiteX6" fmla="*/ 2475 w 10191"/>
                    <a:gd name="connsiteY6" fmla="*/ 3802 h 10000"/>
                    <a:gd name="connsiteX7" fmla="*/ 3400 w 10191"/>
                    <a:gd name="connsiteY7" fmla="*/ 4127 h 10000"/>
                    <a:gd name="connsiteX8" fmla="*/ 4357 w 10191"/>
                    <a:gd name="connsiteY8" fmla="*/ 4500 h 10000"/>
                    <a:gd name="connsiteX9" fmla="*/ 5193 w 10191"/>
                    <a:gd name="connsiteY9" fmla="*/ 4900 h 10000"/>
                    <a:gd name="connsiteX10" fmla="*/ 6779 w 10191"/>
                    <a:gd name="connsiteY10" fmla="*/ 5737 h 10000"/>
                    <a:gd name="connsiteX11" fmla="*/ 7403 w 10191"/>
                    <a:gd name="connsiteY11" fmla="*/ 6375 h 10000"/>
                    <a:gd name="connsiteX12" fmla="*/ 7965 w 10191"/>
                    <a:gd name="connsiteY12" fmla="*/ 7211 h 10000"/>
                    <a:gd name="connsiteX13" fmla="*/ 8731 w 10191"/>
                    <a:gd name="connsiteY13" fmla="*/ 7727 h 10000"/>
                    <a:gd name="connsiteX14" fmla="*/ 9219 w 10191"/>
                    <a:gd name="connsiteY14" fmla="*/ 8425 h 10000"/>
                    <a:gd name="connsiteX15" fmla="*/ 9618 w 10191"/>
                    <a:gd name="connsiteY15" fmla="*/ 9236 h 10000"/>
                    <a:gd name="connsiteX16" fmla="*/ 10191 w 10191"/>
                    <a:gd name="connsiteY16" fmla="*/ 10000 h 10000"/>
                    <a:gd name="connsiteX0" fmla="*/ 8 w 9841"/>
                    <a:gd name="connsiteY0" fmla="*/ 0 h 9806"/>
                    <a:gd name="connsiteX1" fmla="*/ 82 w 9841"/>
                    <a:gd name="connsiteY1" fmla="*/ 854 h 9806"/>
                    <a:gd name="connsiteX2" fmla="*/ 30 w 9841"/>
                    <a:gd name="connsiteY2" fmla="*/ 1327 h 9806"/>
                    <a:gd name="connsiteX3" fmla="*/ 340 w 9841"/>
                    <a:gd name="connsiteY3" fmla="*/ 1710 h 9806"/>
                    <a:gd name="connsiteX4" fmla="*/ 1062 w 9841"/>
                    <a:gd name="connsiteY4" fmla="*/ 2478 h 9806"/>
                    <a:gd name="connsiteX5" fmla="*/ 1825 w 9841"/>
                    <a:gd name="connsiteY5" fmla="*/ 3250 h 9806"/>
                    <a:gd name="connsiteX6" fmla="*/ 2475 w 9841"/>
                    <a:gd name="connsiteY6" fmla="*/ 3802 h 9806"/>
                    <a:gd name="connsiteX7" fmla="*/ 3400 w 9841"/>
                    <a:gd name="connsiteY7" fmla="*/ 4127 h 9806"/>
                    <a:gd name="connsiteX8" fmla="*/ 4357 w 9841"/>
                    <a:gd name="connsiteY8" fmla="*/ 4500 h 9806"/>
                    <a:gd name="connsiteX9" fmla="*/ 5193 w 9841"/>
                    <a:gd name="connsiteY9" fmla="*/ 4900 h 9806"/>
                    <a:gd name="connsiteX10" fmla="*/ 6779 w 9841"/>
                    <a:gd name="connsiteY10" fmla="*/ 5737 h 9806"/>
                    <a:gd name="connsiteX11" fmla="*/ 7403 w 9841"/>
                    <a:gd name="connsiteY11" fmla="*/ 6375 h 9806"/>
                    <a:gd name="connsiteX12" fmla="*/ 7965 w 9841"/>
                    <a:gd name="connsiteY12" fmla="*/ 7211 h 9806"/>
                    <a:gd name="connsiteX13" fmla="*/ 8731 w 9841"/>
                    <a:gd name="connsiteY13" fmla="*/ 7727 h 9806"/>
                    <a:gd name="connsiteX14" fmla="*/ 9219 w 9841"/>
                    <a:gd name="connsiteY14" fmla="*/ 8425 h 9806"/>
                    <a:gd name="connsiteX15" fmla="*/ 9618 w 9841"/>
                    <a:gd name="connsiteY15" fmla="*/ 9236 h 9806"/>
                    <a:gd name="connsiteX16" fmla="*/ 9841 w 9841"/>
                    <a:gd name="connsiteY16" fmla="*/ 9806 h 9806"/>
                    <a:gd name="connsiteX0" fmla="*/ 8 w 10840"/>
                    <a:gd name="connsiteY0" fmla="*/ 0 h 10227"/>
                    <a:gd name="connsiteX1" fmla="*/ 83 w 10840"/>
                    <a:gd name="connsiteY1" fmla="*/ 871 h 10227"/>
                    <a:gd name="connsiteX2" fmla="*/ 30 w 10840"/>
                    <a:gd name="connsiteY2" fmla="*/ 1353 h 10227"/>
                    <a:gd name="connsiteX3" fmla="*/ 345 w 10840"/>
                    <a:gd name="connsiteY3" fmla="*/ 1744 h 10227"/>
                    <a:gd name="connsiteX4" fmla="*/ 1079 w 10840"/>
                    <a:gd name="connsiteY4" fmla="*/ 2527 h 10227"/>
                    <a:gd name="connsiteX5" fmla="*/ 1854 w 10840"/>
                    <a:gd name="connsiteY5" fmla="*/ 3314 h 10227"/>
                    <a:gd name="connsiteX6" fmla="*/ 2515 w 10840"/>
                    <a:gd name="connsiteY6" fmla="*/ 3877 h 10227"/>
                    <a:gd name="connsiteX7" fmla="*/ 3455 w 10840"/>
                    <a:gd name="connsiteY7" fmla="*/ 4209 h 10227"/>
                    <a:gd name="connsiteX8" fmla="*/ 4427 w 10840"/>
                    <a:gd name="connsiteY8" fmla="*/ 4589 h 10227"/>
                    <a:gd name="connsiteX9" fmla="*/ 5277 w 10840"/>
                    <a:gd name="connsiteY9" fmla="*/ 4997 h 10227"/>
                    <a:gd name="connsiteX10" fmla="*/ 6889 w 10840"/>
                    <a:gd name="connsiteY10" fmla="*/ 5850 h 10227"/>
                    <a:gd name="connsiteX11" fmla="*/ 7523 w 10840"/>
                    <a:gd name="connsiteY11" fmla="*/ 6501 h 10227"/>
                    <a:gd name="connsiteX12" fmla="*/ 8094 w 10840"/>
                    <a:gd name="connsiteY12" fmla="*/ 7354 h 10227"/>
                    <a:gd name="connsiteX13" fmla="*/ 8872 w 10840"/>
                    <a:gd name="connsiteY13" fmla="*/ 7880 h 10227"/>
                    <a:gd name="connsiteX14" fmla="*/ 9368 w 10840"/>
                    <a:gd name="connsiteY14" fmla="*/ 8592 h 10227"/>
                    <a:gd name="connsiteX15" fmla="*/ 9773 w 10840"/>
                    <a:gd name="connsiteY15" fmla="*/ 9419 h 10227"/>
                    <a:gd name="connsiteX16" fmla="*/ 10840 w 10840"/>
                    <a:gd name="connsiteY16" fmla="*/ 10227 h 10227"/>
                    <a:gd name="connsiteX0" fmla="*/ 8 w 9773"/>
                    <a:gd name="connsiteY0" fmla="*/ 0 h 9419"/>
                    <a:gd name="connsiteX1" fmla="*/ 83 w 9773"/>
                    <a:gd name="connsiteY1" fmla="*/ 871 h 9419"/>
                    <a:gd name="connsiteX2" fmla="*/ 30 w 9773"/>
                    <a:gd name="connsiteY2" fmla="*/ 1353 h 9419"/>
                    <a:gd name="connsiteX3" fmla="*/ 345 w 9773"/>
                    <a:gd name="connsiteY3" fmla="*/ 1744 h 9419"/>
                    <a:gd name="connsiteX4" fmla="*/ 1079 w 9773"/>
                    <a:gd name="connsiteY4" fmla="*/ 2527 h 9419"/>
                    <a:gd name="connsiteX5" fmla="*/ 1854 w 9773"/>
                    <a:gd name="connsiteY5" fmla="*/ 3314 h 9419"/>
                    <a:gd name="connsiteX6" fmla="*/ 2515 w 9773"/>
                    <a:gd name="connsiteY6" fmla="*/ 3877 h 9419"/>
                    <a:gd name="connsiteX7" fmla="*/ 3455 w 9773"/>
                    <a:gd name="connsiteY7" fmla="*/ 4209 h 9419"/>
                    <a:gd name="connsiteX8" fmla="*/ 4427 w 9773"/>
                    <a:gd name="connsiteY8" fmla="*/ 4589 h 9419"/>
                    <a:gd name="connsiteX9" fmla="*/ 5277 w 9773"/>
                    <a:gd name="connsiteY9" fmla="*/ 4997 h 9419"/>
                    <a:gd name="connsiteX10" fmla="*/ 6889 w 9773"/>
                    <a:gd name="connsiteY10" fmla="*/ 5850 h 9419"/>
                    <a:gd name="connsiteX11" fmla="*/ 7523 w 9773"/>
                    <a:gd name="connsiteY11" fmla="*/ 6501 h 9419"/>
                    <a:gd name="connsiteX12" fmla="*/ 8094 w 9773"/>
                    <a:gd name="connsiteY12" fmla="*/ 7354 h 9419"/>
                    <a:gd name="connsiteX13" fmla="*/ 8872 w 9773"/>
                    <a:gd name="connsiteY13" fmla="*/ 7880 h 9419"/>
                    <a:gd name="connsiteX14" fmla="*/ 9368 w 9773"/>
                    <a:gd name="connsiteY14" fmla="*/ 8592 h 9419"/>
                    <a:gd name="connsiteX15" fmla="*/ 9773 w 9773"/>
                    <a:gd name="connsiteY15" fmla="*/ 9419 h 9419"/>
                    <a:gd name="connsiteX0" fmla="*/ 8 w 10331"/>
                    <a:gd name="connsiteY0" fmla="*/ 0 h 10541"/>
                    <a:gd name="connsiteX1" fmla="*/ 85 w 10331"/>
                    <a:gd name="connsiteY1" fmla="*/ 925 h 10541"/>
                    <a:gd name="connsiteX2" fmla="*/ 31 w 10331"/>
                    <a:gd name="connsiteY2" fmla="*/ 1436 h 10541"/>
                    <a:gd name="connsiteX3" fmla="*/ 353 w 10331"/>
                    <a:gd name="connsiteY3" fmla="*/ 1852 h 10541"/>
                    <a:gd name="connsiteX4" fmla="*/ 1104 w 10331"/>
                    <a:gd name="connsiteY4" fmla="*/ 2683 h 10541"/>
                    <a:gd name="connsiteX5" fmla="*/ 1897 w 10331"/>
                    <a:gd name="connsiteY5" fmla="*/ 3518 h 10541"/>
                    <a:gd name="connsiteX6" fmla="*/ 2573 w 10331"/>
                    <a:gd name="connsiteY6" fmla="*/ 4116 h 10541"/>
                    <a:gd name="connsiteX7" fmla="*/ 3535 w 10331"/>
                    <a:gd name="connsiteY7" fmla="*/ 4469 h 10541"/>
                    <a:gd name="connsiteX8" fmla="*/ 4530 w 10331"/>
                    <a:gd name="connsiteY8" fmla="*/ 4872 h 10541"/>
                    <a:gd name="connsiteX9" fmla="*/ 5400 w 10331"/>
                    <a:gd name="connsiteY9" fmla="*/ 5305 h 10541"/>
                    <a:gd name="connsiteX10" fmla="*/ 7049 w 10331"/>
                    <a:gd name="connsiteY10" fmla="*/ 6211 h 10541"/>
                    <a:gd name="connsiteX11" fmla="*/ 7698 w 10331"/>
                    <a:gd name="connsiteY11" fmla="*/ 6902 h 10541"/>
                    <a:gd name="connsiteX12" fmla="*/ 8282 w 10331"/>
                    <a:gd name="connsiteY12" fmla="*/ 7808 h 10541"/>
                    <a:gd name="connsiteX13" fmla="*/ 9078 w 10331"/>
                    <a:gd name="connsiteY13" fmla="*/ 8366 h 10541"/>
                    <a:gd name="connsiteX14" fmla="*/ 9586 w 10331"/>
                    <a:gd name="connsiteY14" fmla="*/ 9122 h 10541"/>
                    <a:gd name="connsiteX15" fmla="*/ 10331 w 10331"/>
                    <a:gd name="connsiteY15" fmla="*/ 10541 h 10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31" h="10541">
                      <a:moveTo>
                        <a:pt x="8" y="0"/>
                      </a:moveTo>
                      <a:cubicBezTo>
                        <a:pt x="79" y="187"/>
                        <a:pt x="-97" y="477"/>
                        <a:pt x="85" y="925"/>
                      </a:cubicBezTo>
                      <a:cubicBezTo>
                        <a:pt x="116" y="1152"/>
                        <a:pt x="-41" y="1221"/>
                        <a:pt x="31" y="1436"/>
                      </a:cubicBezTo>
                      <a:cubicBezTo>
                        <a:pt x="103" y="1651"/>
                        <a:pt x="200" y="1633"/>
                        <a:pt x="353" y="1852"/>
                      </a:cubicBezTo>
                      <a:cubicBezTo>
                        <a:pt x="478" y="2192"/>
                        <a:pt x="879" y="2383"/>
                        <a:pt x="1104" y="2683"/>
                      </a:cubicBezTo>
                      <a:cubicBezTo>
                        <a:pt x="1330" y="2979"/>
                        <a:pt x="1653" y="3280"/>
                        <a:pt x="1897" y="3518"/>
                      </a:cubicBezTo>
                      <a:cubicBezTo>
                        <a:pt x="2124" y="3827"/>
                        <a:pt x="2198" y="3982"/>
                        <a:pt x="2573" y="4116"/>
                      </a:cubicBezTo>
                      <a:lnTo>
                        <a:pt x="3535" y="4469"/>
                      </a:lnTo>
                      <a:cubicBezTo>
                        <a:pt x="3853" y="4603"/>
                        <a:pt x="4228" y="4705"/>
                        <a:pt x="4530" y="4872"/>
                      </a:cubicBezTo>
                      <a:cubicBezTo>
                        <a:pt x="4864" y="5059"/>
                        <a:pt x="5008" y="5277"/>
                        <a:pt x="5400" y="5305"/>
                      </a:cubicBezTo>
                      <a:cubicBezTo>
                        <a:pt x="6083" y="5356"/>
                        <a:pt x="6593" y="5741"/>
                        <a:pt x="7049" y="6211"/>
                      </a:cubicBezTo>
                      <a:cubicBezTo>
                        <a:pt x="7260" y="6434"/>
                        <a:pt x="7532" y="6650"/>
                        <a:pt x="7698" y="6902"/>
                      </a:cubicBezTo>
                      <a:cubicBezTo>
                        <a:pt x="7886" y="7193"/>
                        <a:pt x="8044" y="7555"/>
                        <a:pt x="8282" y="7808"/>
                      </a:cubicBezTo>
                      <a:cubicBezTo>
                        <a:pt x="8500" y="8035"/>
                        <a:pt x="8857" y="8151"/>
                        <a:pt x="9078" y="8366"/>
                      </a:cubicBezTo>
                      <a:cubicBezTo>
                        <a:pt x="9283" y="8561"/>
                        <a:pt x="9471" y="8867"/>
                        <a:pt x="9586" y="9122"/>
                      </a:cubicBezTo>
                      <a:cubicBezTo>
                        <a:pt x="9722" y="9415"/>
                        <a:pt x="10178" y="10256"/>
                        <a:pt x="10331" y="10541"/>
                      </a:cubicBezTo>
                    </a:path>
                  </a:pathLst>
                </a:custGeom>
                <a:noFill/>
                <a:ln w="57150" cap="flat">
                  <a:solidFill>
                    <a:srgbClr val="C00000"/>
                  </a:solidFill>
                  <a:prstDash val="sysDot"/>
                  <a:miter lim="800000"/>
                  <a:headEnd type="arrow" w="lg" len="sm"/>
                  <a:tailEnd type="arrow" w="lg" len="sm"/>
                </a:ln>
                <a:effectLst>
                  <a:glow rad="25400">
                    <a:schemeClr val="tx1"/>
                  </a:glow>
                </a:effectLst>
                <a:extLst>
                  <a:ext uri="{909E8E84-426E-40DD-AFC4-6F175D3DCCD1}">
                    <a14:hiddenFill xmlns:a14="http://schemas.microsoft.com/office/drawing/2010/main">
                      <a:solidFill>
                        <a:srgbClr val="FFFFFF"/>
                      </a:solidFill>
                    </a14:hiddenFill>
                  </a:ext>
                </a:extLst>
              </p:spPr>
              <p:txBody>
                <a:bodyPr/>
                <a:lstStyle/>
                <a:p>
                  <a:pPr defTabSz="1305711" fontAlgn="auto">
                    <a:spcBef>
                      <a:spcPts val="0"/>
                    </a:spcBef>
                    <a:spcAft>
                      <a:spcPts val="0"/>
                    </a:spcAft>
                    <a:defRPr/>
                  </a:pPr>
                  <a:endParaRPr lang="en-US" sz="2600" kern="0">
                    <a:solidFill>
                      <a:prstClr val="black"/>
                    </a:solidFill>
                    <a:latin typeface="Calibri"/>
                  </a:endParaRPr>
                </a:p>
              </p:txBody>
            </p:sp>
            <p:sp>
              <p:nvSpPr>
                <p:cNvPr id="103" name="Freeform 14"/>
                <p:cNvSpPr>
                  <a:spLocks/>
                </p:cNvSpPr>
                <p:nvPr/>
              </p:nvSpPr>
              <p:spPr bwMode="auto">
                <a:xfrm>
                  <a:off x="296979" y="4005124"/>
                  <a:ext cx="6479692" cy="404360"/>
                </a:xfrm>
                <a:custGeom>
                  <a:avLst/>
                  <a:gdLst>
                    <a:gd name="T0" fmla="*/ 0 w 6000"/>
                    <a:gd name="T1" fmla="*/ 213 h 341"/>
                    <a:gd name="T2" fmla="*/ 153 w 6000"/>
                    <a:gd name="T3" fmla="*/ 202 h 341"/>
                    <a:gd name="T4" fmla="*/ 303 w 6000"/>
                    <a:gd name="T5" fmla="*/ 162 h 341"/>
                    <a:gd name="T6" fmla="*/ 723 w 6000"/>
                    <a:gd name="T7" fmla="*/ 173 h 341"/>
                    <a:gd name="T8" fmla="*/ 1418 w 6000"/>
                    <a:gd name="T9" fmla="*/ 157 h 341"/>
                    <a:gd name="T10" fmla="*/ 2138 w 6000"/>
                    <a:gd name="T11" fmla="*/ 154 h 341"/>
                    <a:gd name="T12" fmla="*/ 2626 w 6000"/>
                    <a:gd name="T13" fmla="*/ 150 h 341"/>
                    <a:gd name="T14" fmla="*/ 2710 w 6000"/>
                    <a:gd name="T15" fmla="*/ 145 h 341"/>
                    <a:gd name="T16" fmla="*/ 2868 w 6000"/>
                    <a:gd name="T17" fmla="*/ 63 h 341"/>
                    <a:gd name="T18" fmla="*/ 3021 w 6000"/>
                    <a:gd name="T19" fmla="*/ 13 h 341"/>
                    <a:gd name="T20" fmla="*/ 3208 w 6000"/>
                    <a:gd name="T21" fmla="*/ 8 h 341"/>
                    <a:gd name="T22" fmla="*/ 3577 w 6000"/>
                    <a:gd name="T23" fmla="*/ 19 h 341"/>
                    <a:gd name="T24" fmla="*/ 4278 w 6000"/>
                    <a:gd name="T25" fmla="*/ 90 h 341"/>
                    <a:gd name="T26" fmla="*/ 4609 w 6000"/>
                    <a:gd name="T27" fmla="*/ 268 h 341"/>
                    <a:gd name="T28" fmla="*/ 4982 w 6000"/>
                    <a:gd name="T29" fmla="*/ 307 h 341"/>
                    <a:gd name="T30" fmla="*/ 5335 w 6000"/>
                    <a:gd name="T31" fmla="*/ 303 h 341"/>
                    <a:gd name="T32" fmla="*/ 5648 w 6000"/>
                    <a:gd name="T33" fmla="*/ 255 h 341"/>
                    <a:gd name="T34" fmla="*/ 6000 w 6000"/>
                    <a:gd name="T35" fmla="*/ 229 h 341"/>
                    <a:gd name="connsiteX0" fmla="*/ 0 w 9413"/>
                    <a:gd name="connsiteY0" fmla="*/ 6144 h 9110"/>
                    <a:gd name="connsiteX1" fmla="*/ 255 w 9413"/>
                    <a:gd name="connsiteY1" fmla="*/ 5822 h 9110"/>
                    <a:gd name="connsiteX2" fmla="*/ 505 w 9413"/>
                    <a:gd name="connsiteY2" fmla="*/ 4649 h 9110"/>
                    <a:gd name="connsiteX3" fmla="*/ 1205 w 9413"/>
                    <a:gd name="connsiteY3" fmla="*/ 4971 h 9110"/>
                    <a:gd name="connsiteX4" fmla="*/ 2363 w 9413"/>
                    <a:gd name="connsiteY4" fmla="*/ 4502 h 9110"/>
                    <a:gd name="connsiteX5" fmla="*/ 3563 w 9413"/>
                    <a:gd name="connsiteY5" fmla="*/ 4414 h 9110"/>
                    <a:gd name="connsiteX6" fmla="*/ 4377 w 9413"/>
                    <a:gd name="connsiteY6" fmla="*/ 4297 h 9110"/>
                    <a:gd name="connsiteX7" fmla="*/ 4517 w 9413"/>
                    <a:gd name="connsiteY7" fmla="*/ 4150 h 9110"/>
                    <a:gd name="connsiteX8" fmla="*/ 4780 w 9413"/>
                    <a:gd name="connsiteY8" fmla="*/ 1746 h 9110"/>
                    <a:gd name="connsiteX9" fmla="*/ 5035 w 9413"/>
                    <a:gd name="connsiteY9" fmla="*/ 279 h 9110"/>
                    <a:gd name="connsiteX10" fmla="*/ 5347 w 9413"/>
                    <a:gd name="connsiteY10" fmla="*/ 133 h 9110"/>
                    <a:gd name="connsiteX11" fmla="*/ 5962 w 9413"/>
                    <a:gd name="connsiteY11" fmla="*/ 455 h 9110"/>
                    <a:gd name="connsiteX12" fmla="*/ 7130 w 9413"/>
                    <a:gd name="connsiteY12" fmla="*/ 2537 h 9110"/>
                    <a:gd name="connsiteX13" fmla="*/ 7682 w 9413"/>
                    <a:gd name="connsiteY13" fmla="*/ 7757 h 9110"/>
                    <a:gd name="connsiteX14" fmla="*/ 8303 w 9413"/>
                    <a:gd name="connsiteY14" fmla="*/ 8901 h 9110"/>
                    <a:gd name="connsiteX15" fmla="*/ 8892 w 9413"/>
                    <a:gd name="connsiteY15" fmla="*/ 8784 h 9110"/>
                    <a:gd name="connsiteX16" fmla="*/ 9413 w 9413"/>
                    <a:gd name="connsiteY16" fmla="*/ 7376 h 9110"/>
                    <a:gd name="connsiteX0" fmla="*/ 0 w 9447"/>
                    <a:gd name="connsiteY0" fmla="*/ 6744 h 10000"/>
                    <a:gd name="connsiteX1" fmla="*/ 271 w 9447"/>
                    <a:gd name="connsiteY1" fmla="*/ 6391 h 10000"/>
                    <a:gd name="connsiteX2" fmla="*/ 536 w 9447"/>
                    <a:gd name="connsiteY2" fmla="*/ 5103 h 10000"/>
                    <a:gd name="connsiteX3" fmla="*/ 1280 w 9447"/>
                    <a:gd name="connsiteY3" fmla="*/ 5457 h 10000"/>
                    <a:gd name="connsiteX4" fmla="*/ 2510 w 9447"/>
                    <a:gd name="connsiteY4" fmla="*/ 4942 h 10000"/>
                    <a:gd name="connsiteX5" fmla="*/ 3785 w 9447"/>
                    <a:gd name="connsiteY5" fmla="*/ 4845 h 10000"/>
                    <a:gd name="connsiteX6" fmla="*/ 4650 w 9447"/>
                    <a:gd name="connsiteY6" fmla="*/ 4717 h 10000"/>
                    <a:gd name="connsiteX7" fmla="*/ 4799 w 9447"/>
                    <a:gd name="connsiteY7" fmla="*/ 4555 h 10000"/>
                    <a:gd name="connsiteX8" fmla="*/ 5078 w 9447"/>
                    <a:gd name="connsiteY8" fmla="*/ 1917 h 10000"/>
                    <a:gd name="connsiteX9" fmla="*/ 5349 w 9447"/>
                    <a:gd name="connsiteY9" fmla="*/ 306 h 10000"/>
                    <a:gd name="connsiteX10" fmla="*/ 5680 w 9447"/>
                    <a:gd name="connsiteY10" fmla="*/ 146 h 10000"/>
                    <a:gd name="connsiteX11" fmla="*/ 6334 w 9447"/>
                    <a:gd name="connsiteY11" fmla="*/ 499 h 10000"/>
                    <a:gd name="connsiteX12" fmla="*/ 7575 w 9447"/>
                    <a:gd name="connsiteY12" fmla="*/ 2785 h 10000"/>
                    <a:gd name="connsiteX13" fmla="*/ 8161 w 9447"/>
                    <a:gd name="connsiteY13" fmla="*/ 8515 h 10000"/>
                    <a:gd name="connsiteX14" fmla="*/ 8821 w 9447"/>
                    <a:gd name="connsiteY14" fmla="*/ 9771 h 10000"/>
                    <a:gd name="connsiteX15" fmla="*/ 9447 w 9447"/>
                    <a:gd name="connsiteY15" fmla="*/ 9642 h 10000"/>
                    <a:gd name="connsiteX0" fmla="*/ 0 w 9337"/>
                    <a:gd name="connsiteY0" fmla="*/ 6744 h 10000"/>
                    <a:gd name="connsiteX1" fmla="*/ 287 w 9337"/>
                    <a:gd name="connsiteY1" fmla="*/ 6391 h 10000"/>
                    <a:gd name="connsiteX2" fmla="*/ 567 w 9337"/>
                    <a:gd name="connsiteY2" fmla="*/ 5103 h 10000"/>
                    <a:gd name="connsiteX3" fmla="*/ 1355 w 9337"/>
                    <a:gd name="connsiteY3" fmla="*/ 5457 h 10000"/>
                    <a:gd name="connsiteX4" fmla="*/ 2657 w 9337"/>
                    <a:gd name="connsiteY4" fmla="*/ 4942 h 10000"/>
                    <a:gd name="connsiteX5" fmla="*/ 4007 w 9337"/>
                    <a:gd name="connsiteY5" fmla="*/ 4845 h 10000"/>
                    <a:gd name="connsiteX6" fmla="*/ 4922 w 9337"/>
                    <a:gd name="connsiteY6" fmla="*/ 4717 h 10000"/>
                    <a:gd name="connsiteX7" fmla="*/ 5080 w 9337"/>
                    <a:gd name="connsiteY7" fmla="*/ 4555 h 10000"/>
                    <a:gd name="connsiteX8" fmla="*/ 5375 w 9337"/>
                    <a:gd name="connsiteY8" fmla="*/ 1917 h 10000"/>
                    <a:gd name="connsiteX9" fmla="*/ 5662 w 9337"/>
                    <a:gd name="connsiteY9" fmla="*/ 306 h 10000"/>
                    <a:gd name="connsiteX10" fmla="*/ 6012 w 9337"/>
                    <a:gd name="connsiteY10" fmla="*/ 146 h 10000"/>
                    <a:gd name="connsiteX11" fmla="*/ 6705 w 9337"/>
                    <a:gd name="connsiteY11" fmla="*/ 499 h 10000"/>
                    <a:gd name="connsiteX12" fmla="*/ 8018 w 9337"/>
                    <a:gd name="connsiteY12" fmla="*/ 2785 h 10000"/>
                    <a:gd name="connsiteX13" fmla="*/ 8639 w 9337"/>
                    <a:gd name="connsiteY13" fmla="*/ 8515 h 10000"/>
                    <a:gd name="connsiteX14" fmla="*/ 9337 w 9337"/>
                    <a:gd name="connsiteY14" fmla="*/ 977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337" h="10000">
                      <a:moveTo>
                        <a:pt x="0" y="6744"/>
                      </a:moveTo>
                      <a:cubicBezTo>
                        <a:pt x="97" y="6744"/>
                        <a:pt x="197" y="6970"/>
                        <a:pt x="287" y="6391"/>
                      </a:cubicBezTo>
                      <a:cubicBezTo>
                        <a:pt x="385" y="5746"/>
                        <a:pt x="464" y="5070"/>
                        <a:pt x="567" y="5103"/>
                      </a:cubicBezTo>
                      <a:cubicBezTo>
                        <a:pt x="830" y="5232"/>
                        <a:pt x="1093" y="5328"/>
                        <a:pt x="1355" y="5457"/>
                      </a:cubicBezTo>
                      <a:cubicBezTo>
                        <a:pt x="1786" y="5650"/>
                        <a:pt x="2224" y="4942"/>
                        <a:pt x="2657" y="4942"/>
                      </a:cubicBezTo>
                      <a:cubicBezTo>
                        <a:pt x="3107" y="4942"/>
                        <a:pt x="3557" y="4910"/>
                        <a:pt x="4007" y="4845"/>
                      </a:cubicBezTo>
                      <a:cubicBezTo>
                        <a:pt x="4312" y="4813"/>
                        <a:pt x="4616" y="4749"/>
                        <a:pt x="4922" y="4717"/>
                      </a:cubicBezTo>
                      <a:cubicBezTo>
                        <a:pt x="4974" y="4685"/>
                        <a:pt x="5027" y="4749"/>
                        <a:pt x="5080" y="4555"/>
                      </a:cubicBezTo>
                      <a:cubicBezTo>
                        <a:pt x="5218" y="4041"/>
                        <a:pt x="5254" y="2914"/>
                        <a:pt x="5375" y="1917"/>
                      </a:cubicBezTo>
                      <a:cubicBezTo>
                        <a:pt x="5479" y="1079"/>
                        <a:pt x="5550" y="306"/>
                        <a:pt x="5662" y="306"/>
                      </a:cubicBezTo>
                      <a:cubicBezTo>
                        <a:pt x="5781" y="306"/>
                        <a:pt x="5896" y="274"/>
                        <a:pt x="6012" y="146"/>
                      </a:cubicBezTo>
                      <a:cubicBezTo>
                        <a:pt x="6255" y="-112"/>
                        <a:pt x="6463" y="-47"/>
                        <a:pt x="6705" y="499"/>
                      </a:cubicBezTo>
                      <a:cubicBezTo>
                        <a:pt x="7143" y="1465"/>
                        <a:pt x="7594" y="339"/>
                        <a:pt x="8018" y="2785"/>
                      </a:cubicBezTo>
                      <a:cubicBezTo>
                        <a:pt x="8248" y="4105"/>
                        <a:pt x="8455" y="5683"/>
                        <a:pt x="8639" y="8515"/>
                      </a:cubicBezTo>
                      <a:cubicBezTo>
                        <a:pt x="8794" y="10865"/>
                        <a:pt x="9148" y="9706"/>
                        <a:pt x="9337" y="9771"/>
                      </a:cubicBezTo>
                    </a:path>
                  </a:pathLst>
                </a:custGeom>
                <a:noFill/>
                <a:ln w="57150" cap="flat">
                  <a:solidFill>
                    <a:srgbClr val="C00000"/>
                  </a:solidFill>
                  <a:prstDash val="sysDot"/>
                  <a:miter lim="800000"/>
                  <a:headEnd type="arrow" w="lg" len="sm"/>
                  <a:tailEnd type="arrow" w="lg" len="sm"/>
                </a:ln>
                <a:effectLst>
                  <a:glow rad="25400">
                    <a:schemeClr val="tx1"/>
                  </a:glow>
                </a:effectLst>
                <a:extLst>
                  <a:ext uri="{909E8E84-426E-40DD-AFC4-6F175D3DCCD1}">
                    <a14:hiddenFill xmlns:a14="http://schemas.microsoft.com/office/drawing/2010/main">
                      <a:solidFill>
                        <a:srgbClr val="FFFFFF"/>
                      </a:solidFill>
                    </a14:hiddenFill>
                  </a:ext>
                </a:extLst>
              </p:spPr>
              <p:txBody>
                <a:bodyPr/>
                <a:lstStyle/>
                <a:p>
                  <a:pPr defTabSz="1305711" fontAlgn="auto">
                    <a:spcBef>
                      <a:spcPts val="0"/>
                    </a:spcBef>
                    <a:spcAft>
                      <a:spcPts val="0"/>
                    </a:spcAft>
                    <a:defRPr/>
                  </a:pPr>
                  <a:endParaRPr lang="en-US" sz="2600" kern="0">
                    <a:solidFill>
                      <a:prstClr val="black"/>
                    </a:solidFill>
                    <a:latin typeface="Calibri"/>
                  </a:endParaRPr>
                </a:p>
              </p:txBody>
            </p:sp>
            <p:sp>
              <p:nvSpPr>
                <p:cNvPr id="104" name="Oval 103"/>
                <p:cNvSpPr/>
                <p:nvPr/>
              </p:nvSpPr>
              <p:spPr>
                <a:xfrm>
                  <a:off x="1215161" y="2408060"/>
                  <a:ext cx="151691" cy="151691"/>
                </a:xfrm>
                <a:prstGeom prst="ellipse">
                  <a:avLst/>
                </a:prstGeom>
                <a:solidFill>
                  <a:sysClr val="window" lastClr="FFFFFF"/>
                </a:solidFill>
                <a:ln w="57150" cap="flat" cmpd="sng" algn="ctr">
                  <a:solidFill>
                    <a:sysClr val="windowText" lastClr="000000">
                      <a:lumMod val="75000"/>
                      <a:lumOff val="25000"/>
                    </a:sysClr>
                  </a:solidFill>
                  <a:prstDash val="solid"/>
                </a:ln>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05" name="Oval 104"/>
                <p:cNvSpPr/>
                <p:nvPr/>
              </p:nvSpPr>
              <p:spPr>
                <a:xfrm>
                  <a:off x="1840193" y="2691980"/>
                  <a:ext cx="151691" cy="151691"/>
                </a:xfrm>
                <a:prstGeom prst="ellipse">
                  <a:avLst/>
                </a:prstGeom>
                <a:solidFill>
                  <a:sysClr val="window" lastClr="FFFFFF"/>
                </a:solidFill>
                <a:ln w="57150" cap="flat" cmpd="sng" algn="ctr">
                  <a:solidFill>
                    <a:sysClr val="windowText" lastClr="000000">
                      <a:lumMod val="75000"/>
                      <a:lumOff val="25000"/>
                    </a:sysClr>
                  </a:solidFill>
                  <a:prstDash val="solid"/>
                </a:ln>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06" name="Oval 105"/>
                <p:cNvSpPr/>
                <p:nvPr/>
              </p:nvSpPr>
              <p:spPr>
                <a:xfrm>
                  <a:off x="4608155" y="3935916"/>
                  <a:ext cx="151691" cy="151691"/>
                </a:xfrm>
                <a:prstGeom prst="ellipse">
                  <a:avLst/>
                </a:prstGeom>
                <a:solidFill>
                  <a:sysClr val="window" lastClr="FFFFFF"/>
                </a:solidFill>
                <a:ln w="57150" cap="flat" cmpd="sng" algn="ctr">
                  <a:solidFill>
                    <a:sysClr val="windowText" lastClr="000000">
                      <a:lumMod val="75000"/>
                      <a:lumOff val="25000"/>
                    </a:sysClr>
                  </a:solidFill>
                  <a:prstDash val="solid"/>
                </a:ln>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07" name="Oval 106"/>
                <p:cNvSpPr/>
                <p:nvPr/>
              </p:nvSpPr>
              <p:spPr>
                <a:xfrm>
                  <a:off x="3765587" y="4104430"/>
                  <a:ext cx="151691" cy="151691"/>
                </a:xfrm>
                <a:prstGeom prst="ellipse">
                  <a:avLst/>
                </a:prstGeom>
                <a:solidFill>
                  <a:sysClr val="window" lastClr="FFFFFF"/>
                </a:solidFill>
                <a:ln w="57150" cap="flat" cmpd="sng" algn="ctr">
                  <a:solidFill>
                    <a:sysClr val="windowText" lastClr="000000">
                      <a:lumMod val="75000"/>
                      <a:lumOff val="25000"/>
                    </a:sysClr>
                  </a:solidFill>
                  <a:prstDash val="solid"/>
                </a:ln>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08" name="Oval 107"/>
                <p:cNvSpPr/>
                <p:nvPr/>
              </p:nvSpPr>
              <p:spPr>
                <a:xfrm>
                  <a:off x="2417479" y="4130473"/>
                  <a:ext cx="151691" cy="151691"/>
                </a:xfrm>
                <a:prstGeom prst="ellipse">
                  <a:avLst/>
                </a:prstGeom>
                <a:solidFill>
                  <a:sysClr val="window" lastClr="FFFFFF"/>
                </a:solidFill>
                <a:ln w="57150" cap="flat" cmpd="sng" algn="ctr">
                  <a:solidFill>
                    <a:sysClr val="windowText" lastClr="000000">
                      <a:lumMod val="75000"/>
                      <a:lumOff val="25000"/>
                    </a:sysClr>
                  </a:solidFill>
                  <a:prstDash val="solid"/>
                </a:ln>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09" name="Oval 108"/>
                <p:cNvSpPr/>
                <p:nvPr/>
              </p:nvSpPr>
              <p:spPr>
                <a:xfrm>
                  <a:off x="1705127" y="4128941"/>
                  <a:ext cx="151691" cy="151691"/>
                </a:xfrm>
                <a:prstGeom prst="ellipse">
                  <a:avLst/>
                </a:prstGeom>
                <a:solidFill>
                  <a:sysClr val="window" lastClr="FFFFFF"/>
                </a:solidFill>
                <a:ln w="57150" cap="flat" cmpd="sng" algn="ctr">
                  <a:solidFill>
                    <a:sysClr val="windowText" lastClr="000000">
                      <a:lumMod val="75000"/>
                      <a:lumOff val="25000"/>
                    </a:sysClr>
                  </a:solidFill>
                  <a:prstDash val="solid"/>
                </a:ln>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10" name="Oval 109"/>
                <p:cNvSpPr/>
                <p:nvPr/>
              </p:nvSpPr>
              <p:spPr>
                <a:xfrm>
                  <a:off x="1054052" y="4142728"/>
                  <a:ext cx="151691" cy="151691"/>
                </a:xfrm>
                <a:prstGeom prst="ellipse">
                  <a:avLst/>
                </a:prstGeom>
                <a:solidFill>
                  <a:sysClr val="window" lastClr="FFFFFF"/>
                </a:solidFill>
                <a:ln w="57150" cap="flat" cmpd="sng" algn="ctr">
                  <a:solidFill>
                    <a:sysClr val="windowText" lastClr="000000">
                      <a:lumMod val="75000"/>
                      <a:lumOff val="25000"/>
                    </a:sysClr>
                  </a:solidFill>
                  <a:prstDash val="solid"/>
                </a:ln>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11" name="Oval 110"/>
                <p:cNvSpPr/>
                <p:nvPr/>
              </p:nvSpPr>
              <p:spPr>
                <a:xfrm>
                  <a:off x="602130" y="4127409"/>
                  <a:ext cx="151691" cy="151691"/>
                </a:xfrm>
                <a:prstGeom prst="ellipse">
                  <a:avLst/>
                </a:prstGeom>
                <a:solidFill>
                  <a:sysClr val="window" lastClr="FFFFFF"/>
                </a:solidFill>
                <a:ln w="57150" cap="flat" cmpd="sng" algn="ctr">
                  <a:solidFill>
                    <a:sysClr val="windowText" lastClr="000000">
                      <a:lumMod val="75000"/>
                      <a:lumOff val="25000"/>
                    </a:sysClr>
                  </a:solidFill>
                  <a:prstDash val="solid"/>
                </a:ln>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12" name="Oval 111"/>
                <p:cNvSpPr/>
                <p:nvPr/>
              </p:nvSpPr>
              <p:spPr>
                <a:xfrm>
                  <a:off x="4937522" y="3958895"/>
                  <a:ext cx="151691" cy="151691"/>
                </a:xfrm>
                <a:prstGeom prst="ellipse">
                  <a:avLst/>
                </a:prstGeom>
                <a:solidFill>
                  <a:sysClr val="window" lastClr="FFFFFF"/>
                </a:solidFill>
                <a:ln w="57150" cap="flat" cmpd="sng" algn="ctr">
                  <a:solidFill>
                    <a:sysClr val="windowText" lastClr="000000">
                      <a:lumMod val="75000"/>
                      <a:lumOff val="25000"/>
                    </a:sysClr>
                  </a:solidFill>
                  <a:prstDash val="solid"/>
                </a:ln>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13" name="Oval 112"/>
                <p:cNvSpPr/>
                <p:nvPr/>
              </p:nvSpPr>
              <p:spPr>
                <a:xfrm>
                  <a:off x="5461701" y="5659350"/>
                  <a:ext cx="151691" cy="151691"/>
                </a:xfrm>
                <a:prstGeom prst="ellipse">
                  <a:avLst/>
                </a:prstGeom>
                <a:solidFill>
                  <a:sysClr val="window" lastClr="FFFFFF"/>
                </a:solidFill>
                <a:ln w="57150" cap="flat" cmpd="sng" algn="ctr">
                  <a:solidFill>
                    <a:sysClr val="windowText" lastClr="000000">
                      <a:lumMod val="75000"/>
                      <a:lumOff val="25000"/>
                    </a:sysClr>
                  </a:solidFill>
                  <a:prstDash val="solid"/>
                </a:ln>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14" name="Oval 113"/>
                <p:cNvSpPr/>
                <p:nvPr/>
              </p:nvSpPr>
              <p:spPr>
                <a:xfrm>
                  <a:off x="810728" y="1993415"/>
                  <a:ext cx="151691" cy="151691"/>
                </a:xfrm>
                <a:prstGeom prst="ellipse">
                  <a:avLst/>
                </a:prstGeom>
                <a:solidFill>
                  <a:sysClr val="window" lastClr="FFFFFF"/>
                </a:solidFill>
                <a:ln w="57150" cap="flat" cmpd="sng" algn="ctr">
                  <a:solidFill>
                    <a:sysClr val="windowText" lastClr="000000">
                      <a:lumMod val="75000"/>
                      <a:lumOff val="25000"/>
                    </a:sysClr>
                  </a:solidFill>
                  <a:prstDash val="solid"/>
                </a:ln>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15" name="Rectangle 114"/>
                <p:cNvSpPr/>
                <p:nvPr/>
              </p:nvSpPr>
              <p:spPr bwMode="auto">
                <a:xfrm>
                  <a:off x="5138826" y="3482093"/>
                  <a:ext cx="426720" cy="246221"/>
                </a:xfrm>
                <a:prstGeom prst="rect">
                  <a:avLst/>
                </a:prstGeom>
              </p:spPr>
              <p:txBody>
                <a:bodyPr wrap="none">
                  <a:spAutoFit/>
                </a:bodyPr>
                <a:lstStyle/>
                <a:p>
                  <a:pPr defTabSz="1305711" fontAlgn="auto">
                    <a:spcBef>
                      <a:spcPts val="0"/>
                    </a:spcBef>
                    <a:spcAft>
                      <a:spcPts val="0"/>
                    </a:spcAft>
                    <a:defRPr/>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UCF</a:t>
                  </a:r>
                </a:p>
              </p:txBody>
            </p:sp>
            <p:sp>
              <p:nvSpPr>
                <p:cNvPr id="116" name="Rectangle 115"/>
                <p:cNvSpPr/>
                <p:nvPr/>
              </p:nvSpPr>
              <p:spPr bwMode="auto">
                <a:xfrm>
                  <a:off x="4587329" y="6129795"/>
                  <a:ext cx="742511" cy="400110"/>
                </a:xfrm>
                <a:prstGeom prst="rect">
                  <a:avLst/>
                </a:prstGeom>
              </p:spPr>
              <p:txBody>
                <a:bodyPr wrap="none">
                  <a:spAutoFit/>
                </a:bodyPr>
                <a:lstStyle/>
                <a:p>
                  <a:pPr defTabSz="1305711" fontAlgn="auto">
                    <a:spcBef>
                      <a:spcPts val="0"/>
                    </a:spcBef>
                    <a:spcAft>
                      <a:spcPts val="0"/>
                    </a:spcAft>
                    <a:defRPr/>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MEDICAL</a:t>
                  </a:r>
                </a:p>
                <a:p>
                  <a:pPr defTabSz="1305711" fontAlgn="auto">
                    <a:spcBef>
                      <a:spcPts val="0"/>
                    </a:spcBef>
                    <a:spcAft>
                      <a:spcPts val="0"/>
                    </a:spcAft>
                    <a:defRPr/>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CITY</a:t>
                  </a:r>
                </a:p>
              </p:txBody>
            </p:sp>
            <p:sp>
              <p:nvSpPr>
                <p:cNvPr id="117" name="Rectangle 116"/>
                <p:cNvSpPr/>
                <p:nvPr/>
              </p:nvSpPr>
              <p:spPr bwMode="auto">
                <a:xfrm>
                  <a:off x="3348874" y="4944604"/>
                  <a:ext cx="509130" cy="356256"/>
                </a:xfrm>
                <a:prstGeom prst="rect">
                  <a:avLst/>
                </a:prstGeom>
              </p:spPr>
              <p:txBody>
                <a:bodyPr wrap="none">
                  <a:spAutoFit/>
                </a:bodyPr>
                <a:lstStyle/>
                <a:p>
                  <a:pPr defTabSz="1305711" fontAlgn="auto">
                    <a:spcBef>
                      <a:spcPts val="0"/>
                    </a:spcBef>
                    <a:spcAft>
                      <a:spcPts val="0"/>
                    </a:spcAft>
                    <a:defRPr/>
                  </a:pPr>
                  <a:r>
                    <a:rPr lang="en-US" sz="1000" b="1" i="1" kern="0" dirty="0" smtClean="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Pine</a:t>
                  </a:r>
                </a:p>
                <a:p>
                  <a:pPr defTabSz="1305711" fontAlgn="auto">
                    <a:spcBef>
                      <a:spcPts val="0"/>
                    </a:spcBef>
                    <a:spcAft>
                      <a:spcPts val="0"/>
                    </a:spcAft>
                    <a:defRPr/>
                  </a:pPr>
                  <a:r>
                    <a:rPr lang="en-US" sz="1000" b="1" i="1" kern="0" dirty="0" smtClean="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Castle</a:t>
                  </a:r>
                  <a:endPar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endParaRPr>
                </a:p>
              </p:txBody>
            </p:sp>
            <p:sp>
              <p:nvSpPr>
                <p:cNvPr id="118" name="Rectangle 117"/>
                <p:cNvSpPr/>
                <p:nvPr/>
              </p:nvSpPr>
              <p:spPr bwMode="auto">
                <a:xfrm>
                  <a:off x="3419223" y="5968941"/>
                  <a:ext cx="774571" cy="400110"/>
                </a:xfrm>
                <a:prstGeom prst="rect">
                  <a:avLst/>
                </a:prstGeom>
              </p:spPr>
              <p:txBody>
                <a:bodyPr wrap="none">
                  <a:spAutoFit/>
                </a:bodyPr>
                <a:lstStyle/>
                <a:p>
                  <a:pPr defTabSz="1305711" fontAlgn="auto">
                    <a:spcBef>
                      <a:spcPts val="0"/>
                    </a:spcBef>
                    <a:spcAft>
                      <a:spcPts val="0"/>
                    </a:spcAft>
                    <a:defRPr/>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MEADOW</a:t>
                  </a:r>
                </a:p>
                <a:p>
                  <a:pPr defTabSz="1305711" fontAlgn="auto">
                    <a:spcBef>
                      <a:spcPts val="0"/>
                    </a:spcBef>
                    <a:spcAft>
                      <a:spcPts val="0"/>
                    </a:spcAft>
                    <a:defRPr/>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WOODS</a:t>
                  </a:r>
                </a:p>
              </p:txBody>
            </p:sp>
            <p:sp>
              <p:nvSpPr>
                <p:cNvPr id="119" name="Rectangle 118"/>
                <p:cNvSpPr/>
                <p:nvPr/>
              </p:nvSpPr>
              <p:spPr bwMode="auto">
                <a:xfrm>
                  <a:off x="3249434" y="4181678"/>
                  <a:ext cx="963725" cy="400110"/>
                </a:xfrm>
                <a:prstGeom prst="rect">
                  <a:avLst/>
                </a:prstGeom>
              </p:spPr>
              <p:txBody>
                <a:bodyPr wrap="none">
                  <a:spAutoFit/>
                </a:bodyPr>
                <a:lstStyle/>
                <a:p>
                  <a:pPr defTabSz="1305711" fontAlgn="auto">
                    <a:spcBef>
                      <a:spcPts val="0"/>
                    </a:spcBef>
                    <a:spcAft>
                      <a:spcPts val="0"/>
                    </a:spcAft>
                    <a:defRPr/>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DOWNTOWN</a:t>
                  </a:r>
                </a:p>
                <a:p>
                  <a:pPr defTabSz="1305711" fontAlgn="auto">
                    <a:spcBef>
                      <a:spcPts val="0"/>
                    </a:spcBef>
                    <a:spcAft>
                      <a:spcPts val="0"/>
                    </a:spcAft>
                    <a:defRPr/>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ORLANDO</a:t>
                  </a:r>
                </a:p>
              </p:txBody>
            </p:sp>
            <p:sp>
              <p:nvSpPr>
                <p:cNvPr id="120" name="Rectangle 119"/>
                <p:cNvSpPr/>
                <p:nvPr/>
              </p:nvSpPr>
              <p:spPr bwMode="auto">
                <a:xfrm>
                  <a:off x="5178402" y="4328491"/>
                  <a:ext cx="1322798" cy="246221"/>
                </a:xfrm>
                <a:prstGeom prst="rect">
                  <a:avLst/>
                </a:prstGeom>
              </p:spPr>
              <p:txBody>
                <a:bodyPr wrap="none">
                  <a:spAutoFit/>
                </a:bodyPr>
                <a:lstStyle/>
                <a:p>
                  <a:pPr defTabSz="1305711" fontAlgn="auto">
                    <a:spcBef>
                      <a:spcPts val="0"/>
                    </a:spcBef>
                    <a:spcAft>
                      <a:spcPts val="0"/>
                    </a:spcAft>
                    <a:defRPr/>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WATERFORD LAKES</a:t>
                  </a:r>
                </a:p>
              </p:txBody>
            </p:sp>
            <p:sp>
              <p:nvSpPr>
                <p:cNvPr id="121" name="Oval 120"/>
                <p:cNvSpPr/>
                <p:nvPr/>
              </p:nvSpPr>
              <p:spPr bwMode="auto">
                <a:xfrm>
                  <a:off x="2367657" y="3842336"/>
                  <a:ext cx="151669" cy="151701"/>
                </a:xfrm>
                <a:prstGeom prst="ellipse">
                  <a:avLst/>
                </a:prstGeom>
                <a:solidFill>
                  <a:srgbClr val="E5721B"/>
                </a:solidFill>
                <a:ln w="34925" cap="flat" cmpd="thickThin" algn="ctr">
                  <a:solidFill>
                    <a:sysClr val="window" lastClr="FFFFFF"/>
                  </a:solidFill>
                  <a:prstDash val="solid"/>
                </a:ln>
                <a:effectLst>
                  <a:glow rad="127000">
                    <a:sysClr val="windowText" lastClr="000000">
                      <a:alpha val="50000"/>
                    </a:sysClr>
                  </a:glow>
                </a:effectLst>
              </p:spPr>
              <p:txBody>
                <a:bodyPr lIns="91436" tIns="45719" rIns="91436" bIns="45719"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22" name="Oval 121"/>
                <p:cNvSpPr/>
                <p:nvPr/>
              </p:nvSpPr>
              <p:spPr bwMode="auto">
                <a:xfrm>
                  <a:off x="5499595" y="4693821"/>
                  <a:ext cx="151669" cy="151701"/>
                </a:xfrm>
                <a:prstGeom prst="ellipse">
                  <a:avLst/>
                </a:prstGeom>
                <a:solidFill>
                  <a:srgbClr val="E5721B"/>
                </a:solidFill>
                <a:ln w="34925" cap="flat" cmpd="thickThin" algn="ctr">
                  <a:solidFill>
                    <a:sysClr val="window" lastClr="FFFFFF"/>
                  </a:solidFill>
                  <a:prstDash val="solid"/>
                </a:ln>
                <a:effectLst>
                  <a:glow rad="127000">
                    <a:sysClr val="windowText" lastClr="000000">
                      <a:alpha val="50000"/>
                    </a:sysClr>
                  </a:glow>
                </a:effectLst>
              </p:spPr>
              <p:txBody>
                <a:bodyPr lIns="91436" tIns="45719" rIns="91436" bIns="45719"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23" name="Oval 122"/>
                <p:cNvSpPr/>
                <p:nvPr/>
              </p:nvSpPr>
              <p:spPr bwMode="auto">
                <a:xfrm>
                  <a:off x="712001" y="5044144"/>
                  <a:ext cx="151669" cy="151701"/>
                </a:xfrm>
                <a:prstGeom prst="ellipse">
                  <a:avLst/>
                </a:prstGeom>
                <a:solidFill>
                  <a:srgbClr val="E5721B"/>
                </a:solidFill>
                <a:ln w="34925" cap="flat" cmpd="thickThin" algn="ctr">
                  <a:solidFill>
                    <a:sysClr val="window" lastClr="FFFFFF"/>
                  </a:solidFill>
                  <a:prstDash val="solid"/>
                </a:ln>
                <a:effectLst>
                  <a:glow rad="127000">
                    <a:sysClr val="windowText" lastClr="000000">
                      <a:alpha val="50000"/>
                    </a:sysClr>
                  </a:glow>
                </a:effectLst>
              </p:spPr>
              <p:txBody>
                <a:bodyPr lIns="91436" tIns="45719" rIns="91436" bIns="45719"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24" name="Rectangle 123"/>
                <p:cNvSpPr/>
                <p:nvPr/>
              </p:nvSpPr>
              <p:spPr bwMode="auto">
                <a:xfrm>
                  <a:off x="883860" y="5097014"/>
                  <a:ext cx="1093569" cy="246221"/>
                </a:xfrm>
                <a:prstGeom prst="rect">
                  <a:avLst/>
                </a:prstGeom>
              </p:spPr>
              <p:txBody>
                <a:bodyPr wrap="none">
                  <a:spAutoFit/>
                </a:bodyPr>
                <a:lstStyle/>
                <a:p>
                  <a:pPr defTabSz="1305711" fontAlgn="auto">
                    <a:spcBef>
                      <a:spcPts val="0"/>
                    </a:spcBef>
                    <a:spcAft>
                      <a:spcPts val="0"/>
                    </a:spcAft>
                    <a:defRPr/>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HORIZON WEST</a:t>
                  </a:r>
                </a:p>
              </p:txBody>
            </p:sp>
            <p:sp>
              <p:nvSpPr>
                <p:cNvPr id="125" name="Oval 124"/>
                <p:cNvSpPr/>
                <p:nvPr/>
              </p:nvSpPr>
              <p:spPr bwMode="auto">
                <a:xfrm>
                  <a:off x="4926931" y="3533907"/>
                  <a:ext cx="151669" cy="151701"/>
                </a:xfrm>
                <a:prstGeom prst="ellipse">
                  <a:avLst/>
                </a:prstGeom>
                <a:solidFill>
                  <a:srgbClr val="E5721B"/>
                </a:solidFill>
                <a:ln w="34925" cap="flat" cmpd="thickThin" algn="ctr">
                  <a:solidFill>
                    <a:sysClr val="window" lastClr="FFFFFF"/>
                  </a:solidFill>
                  <a:prstDash val="solid"/>
                </a:ln>
                <a:effectLst>
                  <a:glow rad="127000">
                    <a:sysClr val="windowText" lastClr="000000">
                      <a:alpha val="50000"/>
                    </a:sysClr>
                  </a:glow>
                </a:effectLst>
              </p:spPr>
              <p:txBody>
                <a:bodyPr lIns="91436" tIns="45719" rIns="91436" bIns="45719"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26" name="Rectangle 125"/>
                <p:cNvSpPr/>
                <p:nvPr/>
              </p:nvSpPr>
              <p:spPr bwMode="auto">
                <a:xfrm>
                  <a:off x="5677559" y="4623388"/>
                  <a:ext cx="1077531" cy="246218"/>
                </a:xfrm>
                <a:prstGeom prst="rect">
                  <a:avLst/>
                </a:prstGeom>
              </p:spPr>
              <p:txBody>
                <a:bodyPr wrap="none" lIns="91436" tIns="45719" rIns="91436" bIns="45719">
                  <a:spAutoFit/>
                </a:bodyPr>
                <a:lstStyle/>
                <a:p>
                  <a:pPr defTabSz="1305711" fontAlgn="auto">
                    <a:spcBef>
                      <a:spcPts val="0"/>
                    </a:spcBef>
                    <a:spcAft>
                      <a:spcPts val="0"/>
                    </a:spcAft>
                    <a:defRPr/>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AVALON PARK</a:t>
                  </a:r>
                </a:p>
              </p:txBody>
            </p:sp>
            <p:sp>
              <p:nvSpPr>
                <p:cNvPr id="127" name="Oval 126"/>
                <p:cNvSpPr/>
                <p:nvPr/>
              </p:nvSpPr>
              <p:spPr bwMode="auto">
                <a:xfrm>
                  <a:off x="3905472" y="5358767"/>
                  <a:ext cx="308839" cy="308839"/>
                </a:xfrm>
                <a:prstGeom prst="ellipse">
                  <a:avLst/>
                </a:prstGeom>
                <a:solidFill>
                  <a:srgbClr val="C00000"/>
                </a:solidFill>
                <a:ln w="34925" cap="flat" cmpd="thickThin" algn="ctr">
                  <a:solidFill>
                    <a:sysClr val="window" lastClr="FFFFFF"/>
                  </a:solidFill>
                  <a:prstDash val="solid"/>
                </a:ln>
                <a:effectLst>
                  <a:glow rad="127000">
                    <a:sysClr val="windowText" lastClr="000000">
                      <a:alpha val="50000"/>
                    </a:sysClr>
                  </a:glow>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29" name="Oval 128"/>
                <p:cNvSpPr/>
                <p:nvPr/>
              </p:nvSpPr>
              <p:spPr bwMode="auto">
                <a:xfrm>
                  <a:off x="4395202" y="6257672"/>
                  <a:ext cx="220552" cy="220641"/>
                </a:xfrm>
                <a:prstGeom prst="ellipse">
                  <a:avLst/>
                </a:prstGeom>
                <a:solidFill>
                  <a:srgbClr val="C00000"/>
                </a:solidFill>
                <a:ln w="34925" cap="flat" cmpd="thickThin" algn="ctr">
                  <a:solidFill>
                    <a:sysClr val="window" lastClr="FFFFFF"/>
                  </a:solidFill>
                  <a:prstDash val="solid"/>
                </a:ln>
                <a:effectLst>
                  <a:glow rad="127000">
                    <a:sysClr val="windowText" lastClr="000000">
                      <a:alpha val="50000"/>
                    </a:sysClr>
                  </a:glow>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30" name="Oval 129"/>
                <p:cNvSpPr/>
                <p:nvPr/>
              </p:nvSpPr>
              <p:spPr bwMode="auto">
                <a:xfrm>
                  <a:off x="5396962" y="5403812"/>
                  <a:ext cx="151658" cy="151720"/>
                </a:xfrm>
                <a:prstGeom prst="ellipse">
                  <a:avLst/>
                </a:prstGeom>
                <a:solidFill>
                  <a:srgbClr val="E5721B"/>
                </a:solidFill>
                <a:ln w="34925" cap="flat" cmpd="thickThin" algn="ctr">
                  <a:solidFill>
                    <a:sysClr val="window" lastClr="FFFFFF"/>
                  </a:solidFill>
                  <a:prstDash val="solid"/>
                </a:ln>
                <a:effectLst>
                  <a:glow rad="127000">
                    <a:sysClr val="windowText" lastClr="000000">
                      <a:alpha val="50000"/>
                    </a:sysClr>
                  </a:glow>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32" name="Oval 131"/>
                <p:cNvSpPr/>
                <p:nvPr/>
              </p:nvSpPr>
              <p:spPr bwMode="auto">
                <a:xfrm>
                  <a:off x="5028335" y="4328018"/>
                  <a:ext cx="151658" cy="151720"/>
                </a:xfrm>
                <a:prstGeom prst="ellipse">
                  <a:avLst/>
                </a:prstGeom>
                <a:solidFill>
                  <a:srgbClr val="E5721B"/>
                </a:solidFill>
                <a:ln w="34925" cap="flat" cmpd="thickThin" algn="ctr">
                  <a:solidFill>
                    <a:sysClr val="window" lastClr="FFFFFF"/>
                  </a:solidFill>
                  <a:prstDash val="solid"/>
                </a:ln>
                <a:effectLst>
                  <a:glow rad="127000">
                    <a:sysClr val="windowText" lastClr="000000">
                      <a:alpha val="50000"/>
                    </a:sysClr>
                  </a:glow>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grpSp>
          <p:sp>
            <p:nvSpPr>
              <p:cNvPr id="97" name="Freeform 11"/>
              <p:cNvSpPr>
                <a:spLocks/>
              </p:cNvSpPr>
              <p:nvPr/>
            </p:nvSpPr>
            <p:spPr bwMode="auto">
              <a:xfrm>
                <a:off x="1863962" y="5398690"/>
                <a:ext cx="514308" cy="948936"/>
              </a:xfrm>
              <a:custGeom>
                <a:avLst/>
                <a:gdLst>
                  <a:gd name="T0" fmla="*/ 1228 w 1341"/>
                  <a:gd name="T1" fmla="*/ 0 h 3212"/>
                  <a:gd name="T2" fmla="*/ 1236 w 1341"/>
                  <a:gd name="T3" fmla="*/ 621 h 3212"/>
                  <a:gd name="T4" fmla="*/ 1260 w 1341"/>
                  <a:gd name="T5" fmla="*/ 863 h 3212"/>
                  <a:gd name="T6" fmla="*/ 1335 w 1341"/>
                  <a:gd name="T7" fmla="*/ 1036 h 3212"/>
                  <a:gd name="T8" fmla="*/ 1328 w 1341"/>
                  <a:gd name="T9" fmla="*/ 1133 h 3212"/>
                  <a:gd name="T10" fmla="*/ 1273 w 1341"/>
                  <a:gd name="T11" fmla="*/ 1220 h 3212"/>
                  <a:gd name="T12" fmla="*/ 1261 w 1341"/>
                  <a:gd name="T13" fmla="*/ 1411 h 3212"/>
                  <a:gd name="T14" fmla="*/ 1094 w 1341"/>
                  <a:gd name="T15" fmla="*/ 1637 h 3212"/>
                  <a:gd name="T16" fmla="*/ 741 w 1341"/>
                  <a:gd name="T17" fmla="*/ 1923 h 3212"/>
                  <a:gd name="T18" fmla="*/ 554 w 1341"/>
                  <a:gd name="T19" fmla="*/ 2095 h 3212"/>
                  <a:gd name="T20" fmla="*/ 541 w 1341"/>
                  <a:gd name="T21" fmla="*/ 2301 h 3212"/>
                  <a:gd name="T22" fmla="*/ 534 w 1341"/>
                  <a:gd name="T23" fmla="*/ 2527 h 3212"/>
                  <a:gd name="T24" fmla="*/ 377 w 1341"/>
                  <a:gd name="T25" fmla="*/ 2737 h 3212"/>
                  <a:gd name="T26" fmla="*/ 0 w 1341"/>
                  <a:gd name="T27" fmla="*/ 3212 h 3212"/>
                  <a:gd name="connsiteX0" fmla="*/ 9104 w 9960"/>
                  <a:gd name="connsiteY0" fmla="*/ 0 h 9097"/>
                  <a:gd name="connsiteX1" fmla="*/ 9217 w 9960"/>
                  <a:gd name="connsiteY1" fmla="*/ 1030 h 9097"/>
                  <a:gd name="connsiteX2" fmla="*/ 9396 w 9960"/>
                  <a:gd name="connsiteY2" fmla="*/ 1784 h 9097"/>
                  <a:gd name="connsiteX3" fmla="*/ 9955 w 9960"/>
                  <a:gd name="connsiteY3" fmla="*/ 2322 h 9097"/>
                  <a:gd name="connsiteX4" fmla="*/ 9903 w 9960"/>
                  <a:gd name="connsiteY4" fmla="*/ 2624 h 9097"/>
                  <a:gd name="connsiteX5" fmla="*/ 9493 w 9960"/>
                  <a:gd name="connsiteY5" fmla="*/ 2895 h 9097"/>
                  <a:gd name="connsiteX6" fmla="*/ 9403 w 9960"/>
                  <a:gd name="connsiteY6" fmla="*/ 3490 h 9097"/>
                  <a:gd name="connsiteX7" fmla="*/ 8158 w 9960"/>
                  <a:gd name="connsiteY7" fmla="*/ 4194 h 9097"/>
                  <a:gd name="connsiteX8" fmla="*/ 5526 w 9960"/>
                  <a:gd name="connsiteY8" fmla="*/ 5084 h 9097"/>
                  <a:gd name="connsiteX9" fmla="*/ 4131 w 9960"/>
                  <a:gd name="connsiteY9" fmla="*/ 5619 h 9097"/>
                  <a:gd name="connsiteX10" fmla="*/ 4034 w 9960"/>
                  <a:gd name="connsiteY10" fmla="*/ 6261 h 9097"/>
                  <a:gd name="connsiteX11" fmla="*/ 3982 w 9960"/>
                  <a:gd name="connsiteY11" fmla="*/ 6964 h 9097"/>
                  <a:gd name="connsiteX12" fmla="*/ 2811 w 9960"/>
                  <a:gd name="connsiteY12" fmla="*/ 7618 h 9097"/>
                  <a:gd name="connsiteX13" fmla="*/ 0 w 9960"/>
                  <a:gd name="connsiteY13" fmla="*/ 9097 h 9097"/>
                  <a:gd name="connsiteX0" fmla="*/ 9254 w 10000"/>
                  <a:gd name="connsiteY0" fmla="*/ 0 h 8868"/>
                  <a:gd name="connsiteX1" fmla="*/ 9434 w 10000"/>
                  <a:gd name="connsiteY1" fmla="*/ 829 h 8868"/>
                  <a:gd name="connsiteX2" fmla="*/ 9995 w 10000"/>
                  <a:gd name="connsiteY2" fmla="*/ 1420 h 8868"/>
                  <a:gd name="connsiteX3" fmla="*/ 9943 w 10000"/>
                  <a:gd name="connsiteY3" fmla="*/ 1752 h 8868"/>
                  <a:gd name="connsiteX4" fmla="*/ 9531 w 10000"/>
                  <a:gd name="connsiteY4" fmla="*/ 2050 h 8868"/>
                  <a:gd name="connsiteX5" fmla="*/ 9441 w 10000"/>
                  <a:gd name="connsiteY5" fmla="*/ 2704 h 8868"/>
                  <a:gd name="connsiteX6" fmla="*/ 8191 w 10000"/>
                  <a:gd name="connsiteY6" fmla="*/ 3478 h 8868"/>
                  <a:gd name="connsiteX7" fmla="*/ 5548 w 10000"/>
                  <a:gd name="connsiteY7" fmla="*/ 4457 h 8868"/>
                  <a:gd name="connsiteX8" fmla="*/ 4148 w 10000"/>
                  <a:gd name="connsiteY8" fmla="*/ 5045 h 8868"/>
                  <a:gd name="connsiteX9" fmla="*/ 4050 w 10000"/>
                  <a:gd name="connsiteY9" fmla="*/ 5750 h 8868"/>
                  <a:gd name="connsiteX10" fmla="*/ 3998 w 10000"/>
                  <a:gd name="connsiteY10" fmla="*/ 6523 h 8868"/>
                  <a:gd name="connsiteX11" fmla="*/ 2822 w 10000"/>
                  <a:gd name="connsiteY11" fmla="*/ 7242 h 8868"/>
                  <a:gd name="connsiteX12" fmla="*/ 0 w 10000"/>
                  <a:gd name="connsiteY12" fmla="*/ 8868 h 8868"/>
                  <a:gd name="connsiteX0" fmla="*/ 9434 w 10000"/>
                  <a:gd name="connsiteY0" fmla="*/ 0 h 9065"/>
                  <a:gd name="connsiteX1" fmla="*/ 9995 w 10000"/>
                  <a:gd name="connsiteY1" fmla="*/ 666 h 9065"/>
                  <a:gd name="connsiteX2" fmla="*/ 9943 w 10000"/>
                  <a:gd name="connsiteY2" fmla="*/ 1041 h 9065"/>
                  <a:gd name="connsiteX3" fmla="*/ 9531 w 10000"/>
                  <a:gd name="connsiteY3" fmla="*/ 1377 h 9065"/>
                  <a:gd name="connsiteX4" fmla="*/ 9441 w 10000"/>
                  <a:gd name="connsiteY4" fmla="*/ 2114 h 9065"/>
                  <a:gd name="connsiteX5" fmla="*/ 8191 w 10000"/>
                  <a:gd name="connsiteY5" fmla="*/ 2987 h 9065"/>
                  <a:gd name="connsiteX6" fmla="*/ 5548 w 10000"/>
                  <a:gd name="connsiteY6" fmla="*/ 4091 h 9065"/>
                  <a:gd name="connsiteX7" fmla="*/ 4148 w 10000"/>
                  <a:gd name="connsiteY7" fmla="*/ 4754 h 9065"/>
                  <a:gd name="connsiteX8" fmla="*/ 4050 w 10000"/>
                  <a:gd name="connsiteY8" fmla="*/ 5549 h 9065"/>
                  <a:gd name="connsiteX9" fmla="*/ 3998 w 10000"/>
                  <a:gd name="connsiteY9" fmla="*/ 6421 h 9065"/>
                  <a:gd name="connsiteX10" fmla="*/ 2822 w 10000"/>
                  <a:gd name="connsiteY10" fmla="*/ 7231 h 9065"/>
                  <a:gd name="connsiteX11" fmla="*/ 0 w 10000"/>
                  <a:gd name="connsiteY11" fmla="*/ 9065 h 9065"/>
                  <a:gd name="connsiteX0" fmla="*/ 9995 w 9995"/>
                  <a:gd name="connsiteY0" fmla="*/ 0 h 9265"/>
                  <a:gd name="connsiteX1" fmla="*/ 9943 w 9995"/>
                  <a:gd name="connsiteY1" fmla="*/ 413 h 9265"/>
                  <a:gd name="connsiteX2" fmla="*/ 9531 w 9995"/>
                  <a:gd name="connsiteY2" fmla="*/ 784 h 9265"/>
                  <a:gd name="connsiteX3" fmla="*/ 9441 w 9995"/>
                  <a:gd name="connsiteY3" fmla="*/ 1597 h 9265"/>
                  <a:gd name="connsiteX4" fmla="*/ 8191 w 9995"/>
                  <a:gd name="connsiteY4" fmla="*/ 2560 h 9265"/>
                  <a:gd name="connsiteX5" fmla="*/ 5548 w 9995"/>
                  <a:gd name="connsiteY5" fmla="*/ 3778 h 9265"/>
                  <a:gd name="connsiteX6" fmla="*/ 4148 w 9995"/>
                  <a:gd name="connsiteY6" fmla="*/ 4509 h 9265"/>
                  <a:gd name="connsiteX7" fmla="*/ 4050 w 9995"/>
                  <a:gd name="connsiteY7" fmla="*/ 5386 h 9265"/>
                  <a:gd name="connsiteX8" fmla="*/ 3998 w 9995"/>
                  <a:gd name="connsiteY8" fmla="*/ 6348 h 9265"/>
                  <a:gd name="connsiteX9" fmla="*/ 2822 w 9995"/>
                  <a:gd name="connsiteY9" fmla="*/ 7242 h 9265"/>
                  <a:gd name="connsiteX10" fmla="*/ 0 w 9995"/>
                  <a:gd name="connsiteY10" fmla="*/ 9265 h 9265"/>
                  <a:gd name="connsiteX0" fmla="*/ 9948 w 9948"/>
                  <a:gd name="connsiteY0" fmla="*/ 0 h 9554"/>
                  <a:gd name="connsiteX1" fmla="*/ 9536 w 9948"/>
                  <a:gd name="connsiteY1" fmla="*/ 400 h 9554"/>
                  <a:gd name="connsiteX2" fmla="*/ 9446 w 9948"/>
                  <a:gd name="connsiteY2" fmla="*/ 1278 h 9554"/>
                  <a:gd name="connsiteX3" fmla="*/ 8195 w 9948"/>
                  <a:gd name="connsiteY3" fmla="*/ 2317 h 9554"/>
                  <a:gd name="connsiteX4" fmla="*/ 5551 w 9948"/>
                  <a:gd name="connsiteY4" fmla="*/ 3632 h 9554"/>
                  <a:gd name="connsiteX5" fmla="*/ 4150 w 9948"/>
                  <a:gd name="connsiteY5" fmla="*/ 4421 h 9554"/>
                  <a:gd name="connsiteX6" fmla="*/ 4052 w 9948"/>
                  <a:gd name="connsiteY6" fmla="*/ 5367 h 9554"/>
                  <a:gd name="connsiteX7" fmla="*/ 4000 w 9948"/>
                  <a:gd name="connsiteY7" fmla="*/ 6406 h 9554"/>
                  <a:gd name="connsiteX8" fmla="*/ 2823 w 9948"/>
                  <a:gd name="connsiteY8" fmla="*/ 7371 h 9554"/>
                  <a:gd name="connsiteX9" fmla="*/ 0 w 9948"/>
                  <a:gd name="connsiteY9" fmla="*/ 9554 h 9554"/>
                  <a:gd name="connsiteX0" fmla="*/ 9586 w 9586"/>
                  <a:gd name="connsiteY0" fmla="*/ 0 h 9581"/>
                  <a:gd name="connsiteX1" fmla="*/ 9495 w 9586"/>
                  <a:gd name="connsiteY1" fmla="*/ 919 h 9581"/>
                  <a:gd name="connsiteX2" fmla="*/ 8238 w 9586"/>
                  <a:gd name="connsiteY2" fmla="*/ 2006 h 9581"/>
                  <a:gd name="connsiteX3" fmla="*/ 5580 w 9586"/>
                  <a:gd name="connsiteY3" fmla="*/ 3383 h 9581"/>
                  <a:gd name="connsiteX4" fmla="*/ 4172 w 9586"/>
                  <a:gd name="connsiteY4" fmla="*/ 4208 h 9581"/>
                  <a:gd name="connsiteX5" fmla="*/ 4073 w 9586"/>
                  <a:gd name="connsiteY5" fmla="*/ 5199 h 9581"/>
                  <a:gd name="connsiteX6" fmla="*/ 4021 w 9586"/>
                  <a:gd name="connsiteY6" fmla="*/ 6286 h 9581"/>
                  <a:gd name="connsiteX7" fmla="*/ 2838 w 9586"/>
                  <a:gd name="connsiteY7" fmla="*/ 7296 h 9581"/>
                  <a:gd name="connsiteX8" fmla="*/ 0 w 9586"/>
                  <a:gd name="connsiteY8" fmla="*/ 9581 h 9581"/>
                  <a:gd name="connsiteX0" fmla="*/ 9905 w 9905"/>
                  <a:gd name="connsiteY0" fmla="*/ 0 h 9041"/>
                  <a:gd name="connsiteX1" fmla="*/ 8594 w 9905"/>
                  <a:gd name="connsiteY1" fmla="*/ 1135 h 9041"/>
                  <a:gd name="connsiteX2" fmla="*/ 5821 w 9905"/>
                  <a:gd name="connsiteY2" fmla="*/ 2572 h 9041"/>
                  <a:gd name="connsiteX3" fmla="*/ 4352 w 9905"/>
                  <a:gd name="connsiteY3" fmla="*/ 3433 h 9041"/>
                  <a:gd name="connsiteX4" fmla="*/ 4249 w 9905"/>
                  <a:gd name="connsiteY4" fmla="*/ 4467 h 9041"/>
                  <a:gd name="connsiteX5" fmla="*/ 4195 w 9905"/>
                  <a:gd name="connsiteY5" fmla="*/ 5602 h 9041"/>
                  <a:gd name="connsiteX6" fmla="*/ 2961 w 9905"/>
                  <a:gd name="connsiteY6" fmla="*/ 6656 h 9041"/>
                  <a:gd name="connsiteX7" fmla="*/ 0 w 9905"/>
                  <a:gd name="connsiteY7" fmla="*/ 9041 h 9041"/>
                  <a:gd name="connsiteX0" fmla="*/ 8676 w 8676"/>
                  <a:gd name="connsiteY0" fmla="*/ 0 h 8745"/>
                  <a:gd name="connsiteX1" fmla="*/ 5877 w 8676"/>
                  <a:gd name="connsiteY1" fmla="*/ 1590 h 8745"/>
                  <a:gd name="connsiteX2" fmla="*/ 4394 w 8676"/>
                  <a:gd name="connsiteY2" fmla="*/ 2542 h 8745"/>
                  <a:gd name="connsiteX3" fmla="*/ 4290 w 8676"/>
                  <a:gd name="connsiteY3" fmla="*/ 3686 h 8745"/>
                  <a:gd name="connsiteX4" fmla="*/ 4235 w 8676"/>
                  <a:gd name="connsiteY4" fmla="*/ 4941 h 8745"/>
                  <a:gd name="connsiteX5" fmla="*/ 2989 w 8676"/>
                  <a:gd name="connsiteY5" fmla="*/ 6107 h 8745"/>
                  <a:gd name="connsiteX6" fmla="*/ 0 w 8676"/>
                  <a:gd name="connsiteY6" fmla="*/ 8745 h 8745"/>
                  <a:gd name="connsiteX0" fmla="*/ 6774 w 6774"/>
                  <a:gd name="connsiteY0" fmla="*/ 0 h 8182"/>
                  <a:gd name="connsiteX1" fmla="*/ 5065 w 6774"/>
                  <a:gd name="connsiteY1" fmla="*/ 1089 h 8182"/>
                  <a:gd name="connsiteX2" fmla="*/ 4945 w 6774"/>
                  <a:gd name="connsiteY2" fmla="*/ 2397 h 8182"/>
                  <a:gd name="connsiteX3" fmla="*/ 4881 w 6774"/>
                  <a:gd name="connsiteY3" fmla="*/ 3832 h 8182"/>
                  <a:gd name="connsiteX4" fmla="*/ 3445 w 6774"/>
                  <a:gd name="connsiteY4" fmla="*/ 5165 h 8182"/>
                  <a:gd name="connsiteX5" fmla="*/ 0 w 6774"/>
                  <a:gd name="connsiteY5" fmla="*/ 8182 h 8182"/>
                  <a:gd name="connsiteX0" fmla="*/ 7477 w 7477"/>
                  <a:gd name="connsiteY0" fmla="*/ 0 h 8669"/>
                  <a:gd name="connsiteX1" fmla="*/ 7300 w 7477"/>
                  <a:gd name="connsiteY1" fmla="*/ 1599 h 8669"/>
                  <a:gd name="connsiteX2" fmla="*/ 7205 w 7477"/>
                  <a:gd name="connsiteY2" fmla="*/ 3352 h 8669"/>
                  <a:gd name="connsiteX3" fmla="*/ 5086 w 7477"/>
                  <a:gd name="connsiteY3" fmla="*/ 4982 h 8669"/>
                  <a:gd name="connsiteX4" fmla="*/ 0 w 7477"/>
                  <a:gd name="connsiteY4" fmla="*/ 8669 h 8669"/>
                  <a:gd name="connsiteX0" fmla="*/ 9763 w 9856"/>
                  <a:gd name="connsiteY0" fmla="*/ 0 h 8155"/>
                  <a:gd name="connsiteX1" fmla="*/ 9636 w 9856"/>
                  <a:gd name="connsiteY1" fmla="*/ 2022 h 8155"/>
                  <a:gd name="connsiteX2" fmla="*/ 6802 w 9856"/>
                  <a:gd name="connsiteY2" fmla="*/ 3902 h 8155"/>
                  <a:gd name="connsiteX3" fmla="*/ 0 w 9856"/>
                  <a:gd name="connsiteY3" fmla="*/ 8155 h 8155"/>
                  <a:gd name="connsiteX0" fmla="*/ 10079 w 10087"/>
                  <a:gd name="connsiteY0" fmla="*/ 0 h 8499"/>
                  <a:gd name="connsiteX1" fmla="*/ 9777 w 10087"/>
                  <a:gd name="connsiteY1" fmla="*/ 978 h 8499"/>
                  <a:gd name="connsiteX2" fmla="*/ 6901 w 10087"/>
                  <a:gd name="connsiteY2" fmla="*/ 3284 h 8499"/>
                  <a:gd name="connsiteX3" fmla="*/ 0 w 10087"/>
                  <a:gd name="connsiteY3" fmla="*/ 8499 h 8499"/>
                  <a:gd name="connsiteX0" fmla="*/ 10163 w 10163"/>
                  <a:gd name="connsiteY0" fmla="*/ 0 h 13472"/>
                  <a:gd name="connsiteX1" fmla="*/ 9693 w 10163"/>
                  <a:gd name="connsiteY1" fmla="*/ 4623 h 13472"/>
                  <a:gd name="connsiteX2" fmla="*/ 6841 w 10163"/>
                  <a:gd name="connsiteY2" fmla="*/ 7336 h 13472"/>
                  <a:gd name="connsiteX3" fmla="*/ 0 w 10163"/>
                  <a:gd name="connsiteY3" fmla="*/ 13472 h 13472"/>
                  <a:gd name="connsiteX0" fmla="*/ 10163 w 10163"/>
                  <a:gd name="connsiteY0" fmla="*/ 0 h 13472"/>
                  <a:gd name="connsiteX1" fmla="*/ 10051 w 10163"/>
                  <a:gd name="connsiteY1" fmla="*/ 680 h 13472"/>
                  <a:gd name="connsiteX2" fmla="*/ 9693 w 10163"/>
                  <a:gd name="connsiteY2" fmla="*/ 4623 h 13472"/>
                  <a:gd name="connsiteX3" fmla="*/ 6841 w 10163"/>
                  <a:gd name="connsiteY3" fmla="*/ 7336 h 13472"/>
                  <a:gd name="connsiteX4" fmla="*/ 0 w 10163"/>
                  <a:gd name="connsiteY4" fmla="*/ 13472 h 13472"/>
                  <a:gd name="connsiteX0" fmla="*/ 11715 w 11715"/>
                  <a:gd name="connsiteY0" fmla="*/ 0 h 13548"/>
                  <a:gd name="connsiteX1" fmla="*/ 10051 w 11715"/>
                  <a:gd name="connsiteY1" fmla="*/ 756 h 13548"/>
                  <a:gd name="connsiteX2" fmla="*/ 9693 w 11715"/>
                  <a:gd name="connsiteY2" fmla="*/ 4699 h 13548"/>
                  <a:gd name="connsiteX3" fmla="*/ 6841 w 11715"/>
                  <a:gd name="connsiteY3" fmla="*/ 7412 h 13548"/>
                  <a:gd name="connsiteX4" fmla="*/ 0 w 11715"/>
                  <a:gd name="connsiteY4" fmla="*/ 13548 h 13548"/>
                  <a:gd name="connsiteX0" fmla="*/ 11715 w 11715"/>
                  <a:gd name="connsiteY0" fmla="*/ 0 h 13548"/>
                  <a:gd name="connsiteX1" fmla="*/ 9997 w 11715"/>
                  <a:gd name="connsiteY1" fmla="*/ 642 h 13548"/>
                  <a:gd name="connsiteX2" fmla="*/ 9693 w 11715"/>
                  <a:gd name="connsiteY2" fmla="*/ 4699 h 13548"/>
                  <a:gd name="connsiteX3" fmla="*/ 6841 w 11715"/>
                  <a:gd name="connsiteY3" fmla="*/ 7412 h 13548"/>
                  <a:gd name="connsiteX4" fmla="*/ 0 w 11715"/>
                  <a:gd name="connsiteY4" fmla="*/ 13548 h 13548"/>
                  <a:gd name="connsiteX0" fmla="*/ 11715 w 11715"/>
                  <a:gd name="connsiteY0" fmla="*/ 0 h 13548"/>
                  <a:gd name="connsiteX1" fmla="*/ 9997 w 11715"/>
                  <a:gd name="connsiteY1" fmla="*/ 642 h 13548"/>
                  <a:gd name="connsiteX2" fmla="*/ 9693 w 11715"/>
                  <a:gd name="connsiteY2" fmla="*/ 4699 h 13548"/>
                  <a:gd name="connsiteX3" fmla="*/ 6841 w 11715"/>
                  <a:gd name="connsiteY3" fmla="*/ 7412 h 13548"/>
                  <a:gd name="connsiteX4" fmla="*/ 0 w 11715"/>
                  <a:gd name="connsiteY4" fmla="*/ 13548 h 13548"/>
                  <a:gd name="connsiteX0" fmla="*/ 11715 w 11715"/>
                  <a:gd name="connsiteY0" fmla="*/ 0 h 13548"/>
                  <a:gd name="connsiteX1" fmla="*/ 9783 w 11715"/>
                  <a:gd name="connsiteY1" fmla="*/ 109 h 13548"/>
                  <a:gd name="connsiteX2" fmla="*/ 9693 w 11715"/>
                  <a:gd name="connsiteY2" fmla="*/ 4699 h 13548"/>
                  <a:gd name="connsiteX3" fmla="*/ 6841 w 11715"/>
                  <a:gd name="connsiteY3" fmla="*/ 7412 h 13548"/>
                  <a:gd name="connsiteX4" fmla="*/ 0 w 11715"/>
                  <a:gd name="connsiteY4" fmla="*/ 13548 h 13548"/>
                  <a:gd name="connsiteX0" fmla="*/ 11715 w 11715"/>
                  <a:gd name="connsiteY0" fmla="*/ 0 h 13548"/>
                  <a:gd name="connsiteX1" fmla="*/ 9783 w 11715"/>
                  <a:gd name="connsiteY1" fmla="*/ 109 h 13548"/>
                  <a:gd name="connsiteX2" fmla="*/ 9693 w 11715"/>
                  <a:gd name="connsiteY2" fmla="*/ 4699 h 13548"/>
                  <a:gd name="connsiteX3" fmla="*/ 6841 w 11715"/>
                  <a:gd name="connsiteY3" fmla="*/ 7412 h 13548"/>
                  <a:gd name="connsiteX4" fmla="*/ 0 w 11715"/>
                  <a:gd name="connsiteY4" fmla="*/ 13548 h 13548"/>
                  <a:gd name="connsiteX0" fmla="*/ 11715 w 11715"/>
                  <a:gd name="connsiteY0" fmla="*/ 0 h 13548"/>
                  <a:gd name="connsiteX1" fmla="*/ 10051 w 11715"/>
                  <a:gd name="connsiteY1" fmla="*/ 223 h 13548"/>
                  <a:gd name="connsiteX2" fmla="*/ 9693 w 11715"/>
                  <a:gd name="connsiteY2" fmla="*/ 4699 h 13548"/>
                  <a:gd name="connsiteX3" fmla="*/ 6841 w 11715"/>
                  <a:gd name="connsiteY3" fmla="*/ 7412 h 13548"/>
                  <a:gd name="connsiteX4" fmla="*/ 0 w 11715"/>
                  <a:gd name="connsiteY4" fmla="*/ 13548 h 13548"/>
                  <a:gd name="connsiteX0" fmla="*/ 11715 w 11715"/>
                  <a:gd name="connsiteY0" fmla="*/ 0 h 13548"/>
                  <a:gd name="connsiteX1" fmla="*/ 10051 w 11715"/>
                  <a:gd name="connsiteY1" fmla="*/ 223 h 13548"/>
                  <a:gd name="connsiteX2" fmla="*/ 9693 w 11715"/>
                  <a:gd name="connsiteY2" fmla="*/ 4699 h 13548"/>
                  <a:gd name="connsiteX3" fmla="*/ 6841 w 11715"/>
                  <a:gd name="connsiteY3" fmla="*/ 7412 h 13548"/>
                  <a:gd name="connsiteX4" fmla="*/ 0 w 11715"/>
                  <a:gd name="connsiteY4" fmla="*/ 13548 h 13548"/>
                  <a:gd name="connsiteX0" fmla="*/ 11715 w 11715"/>
                  <a:gd name="connsiteY0" fmla="*/ 0 h 13548"/>
                  <a:gd name="connsiteX1" fmla="*/ 10051 w 11715"/>
                  <a:gd name="connsiteY1" fmla="*/ 223 h 13548"/>
                  <a:gd name="connsiteX2" fmla="*/ 9693 w 11715"/>
                  <a:gd name="connsiteY2" fmla="*/ 4699 h 13548"/>
                  <a:gd name="connsiteX3" fmla="*/ 6841 w 11715"/>
                  <a:gd name="connsiteY3" fmla="*/ 7412 h 13548"/>
                  <a:gd name="connsiteX4" fmla="*/ 0 w 11715"/>
                  <a:gd name="connsiteY4" fmla="*/ 13548 h 13548"/>
                  <a:gd name="connsiteX0" fmla="*/ 11715 w 11715"/>
                  <a:gd name="connsiteY0" fmla="*/ 0 h 13434"/>
                  <a:gd name="connsiteX1" fmla="*/ 10051 w 11715"/>
                  <a:gd name="connsiteY1" fmla="*/ 109 h 13434"/>
                  <a:gd name="connsiteX2" fmla="*/ 9693 w 11715"/>
                  <a:gd name="connsiteY2" fmla="*/ 4585 h 13434"/>
                  <a:gd name="connsiteX3" fmla="*/ 6841 w 11715"/>
                  <a:gd name="connsiteY3" fmla="*/ 7298 h 13434"/>
                  <a:gd name="connsiteX4" fmla="*/ 0 w 11715"/>
                  <a:gd name="connsiteY4" fmla="*/ 13434 h 13434"/>
                  <a:gd name="connsiteX0" fmla="*/ 7188 w 7188"/>
                  <a:gd name="connsiteY0" fmla="*/ 0 h 9432"/>
                  <a:gd name="connsiteX1" fmla="*/ 5524 w 7188"/>
                  <a:gd name="connsiteY1" fmla="*/ 109 h 9432"/>
                  <a:gd name="connsiteX2" fmla="*/ 5166 w 7188"/>
                  <a:gd name="connsiteY2" fmla="*/ 4585 h 9432"/>
                  <a:gd name="connsiteX3" fmla="*/ 2314 w 7188"/>
                  <a:gd name="connsiteY3" fmla="*/ 7298 h 9432"/>
                  <a:gd name="connsiteX4" fmla="*/ 0 w 7188"/>
                  <a:gd name="connsiteY4" fmla="*/ 9432 h 9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 h="9432">
                    <a:moveTo>
                      <a:pt x="7188" y="0"/>
                    </a:moveTo>
                    <a:cubicBezTo>
                      <a:pt x="7169" y="113"/>
                      <a:pt x="6298" y="63"/>
                      <a:pt x="5524" y="109"/>
                    </a:cubicBezTo>
                    <a:cubicBezTo>
                      <a:pt x="5607" y="1031"/>
                      <a:pt x="5701" y="3476"/>
                      <a:pt x="5166" y="4585"/>
                    </a:cubicBezTo>
                    <a:cubicBezTo>
                      <a:pt x="4678" y="5582"/>
                      <a:pt x="3227" y="6497"/>
                      <a:pt x="2314" y="7298"/>
                    </a:cubicBezTo>
                    <a:cubicBezTo>
                      <a:pt x="34" y="9343"/>
                      <a:pt x="2280" y="7387"/>
                      <a:pt x="0" y="9432"/>
                    </a:cubicBezTo>
                  </a:path>
                </a:pathLst>
              </a:custGeom>
              <a:noFill/>
              <a:ln w="44450" cap="flat">
                <a:solidFill>
                  <a:srgbClr val="C00000"/>
                </a:solidFill>
                <a:prstDash val="sysDot"/>
                <a:miter lim="800000"/>
                <a:headEnd/>
                <a:tailEnd type="arrow" w="lg" len="sm"/>
              </a:ln>
              <a:effectLst>
                <a:glow rad="25400">
                  <a:schemeClr val="tx1">
                    <a:alpha val="40000"/>
                  </a:schemeClr>
                </a:glow>
              </a:effectLst>
              <a:extLst>
                <a:ext uri="{909E8E84-426E-40DD-AFC4-6F175D3DCCD1}">
                  <a14:hiddenFill xmlns:a14="http://schemas.microsoft.com/office/drawing/2010/main">
                    <a:solidFill>
                      <a:srgbClr val="FFFFFF"/>
                    </a:solidFill>
                  </a14:hiddenFill>
                </a:ext>
              </a:extLst>
            </p:spPr>
            <p:txBody>
              <a:bodyPr/>
              <a:lstStyle/>
              <a:p>
                <a:pPr defTabSz="1305711" fontAlgn="auto">
                  <a:spcBef>
                    <a:spcPts val="0"/>
                  </a:spcBef>
                  <a:spcAft>
                    <a:spcPts val="0"/>
                  </a:spcAft>
                  <a:defRPr/>
                </a:pPr>
                <a:endParaRPr lang="en-US" sz="2600" kern="0">
                  <a:solidFill>
                    <a:prstClr val="black"/>
                  </a:solidFill>
                  <a:latin typeface="Calibri"/>
                </a:endParaRPr>
              </a:p>
            </p:txBody>
          </p:sp>
          <p:sp>
            <p:nvSpPr>
              <p:cNvPr id="98" name="Freeform 97"/>
              <p:cNvSpPr/>
              <p:nvPr/>
            </p:nvSpPr>
            <p:spPr>
              <a:xfrm>
                <a:off x="2327618" y="5390494"/>
                <a:ext cx="1584681" cy="271919"/>
              </a:xfrm>
              <a:custGeom>
                <a:avLst/>
                <a:gdLst>
                  <a:gd name="connsiteX0" fmla="*/ 0 w 1517650"/>
                  <a:gd name="connsiteY0" fmla="*/ 9525 h 9525"/>
                  <a:gd name="connsiteX1" fmla="*/ 285750 w 1517650"/>
                  <a:gd name="connsiteY1" fmla="*/ 9525 h 9525"/>
                  <a:gd name="connsiteX2" fmla="*/ 1517650 w 1517650"/>
                  <a:gd name="connsiteY2" fmla="*/ 0 h 9525"/>
                  <a:gd name="connsiteX0" fmla="*/ 0 w 9153"/>
                  <a:gd name="connsiteY0" fmla="*/ 10000 h 10000"/>
                  <a:gd name="connsiteX1" fmla="*/ 1036 w 9153"/>
                  <a:gd name="connsiteY1" fmla="*/ 10000 h 10000"/>
                  <a:gd name="connsiteX2" fmla="*/ 9153 w 9153"/>
                  <a:gd name="connsiteY2" fmla="*/ 0 h 10000"/>
                  <a:gd name="connsiteX0" fmla="*/ 0 w 10000"/>
                  <a:gd name="connsiteY0" fmla="*/ 10000 h 10000"/>
                  <a:gd name="connsiteX1" fmla="*/ 686 w 10000"/>
                  <a:gd name="connsiteY1" fmla="*/ 5001 h 10000"/>
                  <a:gd name="connsiteX2" fmla="*/ 1132 w 10000"/>
                  <a:gd name="connsiteY2" fmla="*/ 10000 h 10000"/>
                  <a:gd name="connsiteX3" fmla="*/ 10000 w 10000"/>
                  <a:gd name="connsiteY3" fmla="*/ 0 h 10000"/>
                  <a:gd name="connsiteX0" fmla="*/ 0 w 10309"/>
                  <a:gd name="connsiteY0" fmla="*/ 240000 h 240000"/>
                  <a:gd name="connsiteX1" fmla="*/ 995 w 10309"/>
                  <a:gd name="connsiteY1" fmla="*/ 5001 h 240000"/>
                  <a:gd name="connsiteX2" fmla="*/ 1441 w 10309"/>
                  <a:gd name="connsiteY2" fmla="*/ 10000 h 240000"/>
                  <a:gd name="connsiteX3" fmla="*/ 10309 w 10309"/>
                  <a:gd name="connsiteY3" fmla="*/ 0 h 240000"/>
                  <a:gd name="connsiteX0" fmla="*/ 0 w 10309"/>
                  <a:gd name="connsiteY0" fmla="*/ 240000 h 240000"/>
                  <a:gd name="connsiteX1" fmla="*/ 206 w 10309"/>
                  <a:gd name="connsiteY1" fmla="*/ 10000 h 240000"/>
                  <a:gd name="connsiteX2" fmla="*/ 1441 w 10309"/>
                  <a:gd name="connsiteY2" fmla="*/ 10000 h 240000"/>
                  <a:gd name="connsiteX3" fmla="*/ 10309 w 10309"/>
                  <a:gd name="connsiteY3" fmla="*/ 0 h 240000"/>
                  <a:gd name="connsiteX0" fmla="*/ 0 w 10309"/>
                  <a:gd name="connsiteY0" fmla="*/ 240000 h 240000"/>
                  <a:gd name="connsiteX1" fmla="*/ 69 w 10309"/>
                  <a:gd name="connsiteY1" fmla="*/ 119999 h 240000"/>
                  <a:gd name="connsiteX2" fmla="*/ 206 w 10309"/>
                  <a:gd name="connsiteY2" fmla="*/ 10000 h 240000"/>
                  <a:gd name="connsiteX3" fmla="*/ 1441 w 10309"/>
                  <a:gd name="connsiteY3" fmla="*/ 10000 h 240000"/>
                  <a:gd name="connsiteX4" fmla="*/ 10309 w 10309"/>
                  <a:gd name="connsiteY4" fmla="*/ 0 h 240000"/>
                  <a:gd name="connsiteX0" fmla="*/ 347 w 10245"/>
                  <a:gd name="connsiteY0" fmla="*/ 300000 h 300000"/>
                  <a:gd name="connsiteX1" fmla="*/ 5 w 10245"/>
                  <a:gd name="connsiteY1" fmla="*/ 119999 h 300000"/>
                  <a:gd name="connsiteX2" fmla="*/ 142 w 10245"/>
                  <a:gd name="connsiteY2" fmla="*/ 10000 h 300000"/>
                  <a:gd name="connsiteX3" fmla="*/ 1377 w 10245"/>
                  <a:gd name="connsiteY3" fmla="*/ 10000 h 300000"/>
                  <a:gd name="connsiteX4" fmla="*/ 10245 w 10245"/>
                  <a:gd name="connsiteY4" fmla="*/ 0 h 300000"/>
                  <a:gd name="connsiteX0" fmla="*/ 347 w 10245"/>
                  <a:gd name="connsiteY0" fmla="*/ 300000 h 300000"/>
                  <a:gd name="connsiteX1" fmla="*/ 5 w 10245"/>
                  <a:gd name="connsiteY1" fmla="*/ 214999 h 300000"/>
                  <a:gd name="connsiteX2" fmla="*/ 142 w 10245"/>
                  <a:gd name="connsiteY2" fmla="*/ 10000 h 300000"/>
                  <a:gd name="connsiteX3" fmla="*/ 1377 w 10245"/>
                  <a:gd name="connsiteY3" fmla="*/ 10000 h 300000"/>
                  <a:gd name="connsiteX4" fmla="*/ 10245 w 10245"/>
                  <a:gd name="connsiteY4" fmla="*/ 0 h 300000"/>
                  <a:gd name="connsiteX0" fmla="*/ 587 w 10245"/>
                  <a:gd name="connsiteY0" fmla="*/ 294999 h 294999"/>
                  <a:gd name="connsiteX1" fmla="*/ 5 w 10245"/>
                  <a:gd name="connsiteY1" fmla="*/ 214999 h 294999"/>
                  <a:gd name="connsiteX2" fmla="*/ 142 w 10245"/>
                  <a:gd name="connsiteY2" fmla="*/ 10000 h 294999"/>
                  <a:gd name="connsiteX3" fmla="*/ 1377 w 10245"/>
                  <a:gd name="connsiteY3" fmla="*/ 10000 h 294999"/>
                  <a:gd name="connsiteX4" fmla="*/ 10245 w 10245"/>
                  <a:gd name="connsiteY4" fmla="*/ 0 h 294999"/>
                  <a:gd name="connsiteX0" fmla="*/ 609 w 10267"/>
                  <a:gd name="connsiteY0" fmla="*/ 294999 h 294999"/>
                  <a:gd name="connsiteX1" fmla="*/ 302 w 10267"/>
                  <a:gd name="connsiteY1" fmla="*/ 250000 h 294999"/>
                  <a:gd name="connsiteX2" fmla="*/ 27 w 10267"/>
                  <a:gd name="connsiteY2" fmla="*/ 214999 h 294999"/>
                  <a:gd name="connsiteX3" fmla="*/ 164 w 10267"/>
                  <a:gd name="connsiteY3" fmla="*/ 10000 h 294999"/>
                  <a:gd name="connsiteX4" fmla="*/ 1399 w 10267"/>
                  <a:gd name="connsiteY4" fmla="*/ 10000 h 294999"/>
                  <a:gd name="connsiteX5" fmla="*/ 10267 w 10267"/>
                  <a:gd name="connsiteY5" fmla="*/ 0 h 294999"/>
                  <a:gd name="connsiteX0" fmla="*/ 1398 w 10267"/>
                  <a:gd name="connsiteY0" fmla="*/ 299998 h 299998"/>
                  <a:gd name="connsiteX1" fmla="*/ 302 w 10267"/>
                  <a:gd name="connsiteY1" fmla="*/ 250000 h 299998"/>
                  <a:gd name="connsiteX2" fmla="*/ 27 w 10267"/>
                  <a:gd name="connsiteY2" fmla="*/ 214999 h 299998"/>
                  <a:gd name="connsiteX3" fmla="*/ 164 w 10267"/>
                  <a:gd name="connsiteY3" fmla="*/ 10000 h 299998"/>
                  <a:gd name="connsiteX4" fmla="*/ 1399 w 10267"/>
                  <a:gd name="connsiteY4" fmla="*/ 10000 h 299998"/>
                  <a:gd name="connsiteX5" fmla="*/ 10267 w 10267"/>
                  <a:gd name="connsiteY5" fmla="*/ 0 h 299998"/>
                  <a:gd name="connsiteX0" fmla="*/ 1398 w 10267"/>
                  <a:gd name="connsiteY0" fmla="*/ 299998 h 299998"/>
                  <a:gd name="connsiteX1" fmla="*/ 302 w 10267"/>
                  <a:gd name="connsiteY1" fmla="*/ 285000 h 299998"/>
                  <a:gd name="connsiteX2" fmla="*/ 27 w 10267"/>
                  <a:gd name="connsiteY2" fmla="*/ 214999 h 299998"/>
                  <a:gd name="connsiteX3" fmla="*/ 164 w 10267"/>
                  <a:gd name="connsiteY3" fmla="*/ 10000 h 299998"/>
                  <a:gd name="connsiteX4" fmla="*/ 1399 w 10267"/>
                  <a:gd name="connsiteY4" fmla="*/ 10000 h 299998"/>
                  <a:gd name="connsiteX5" fmla="*/ 10267 w 10267"/>
                  <a:gd name="connsiteY5" fmla="*/ 0 h 299998"/>
                  <a:gd name="connsiteX0" fmla="*/ 1398 w 10267"/>
                  <a:gd name="connsiteY0" fmla="*/ 299998 h 299998"/>
                  <a:gd name="connsiteX1" fmla="*/ 850 w 10267"/>
                  <a:gd name="connsiteY1" fmla="*/ 289999 h 299998"/>
                  <a:gd name="connsiteX2" fmla="*/ 302 w 10267"/>
                  <a:gd name="connsiteY2" fmla="*/ 285000 h 299998"/>
                  <a:gd name="connsiteX3" fmla="*/ 27 w 10267"/>
                  <a:gd name="connsiteY3" fmla="*/ 214999 h 299998"/>
                  <a:gd name="connsiteX4" fmla="*/ 164 w 10267"/>
                  <a:gd name="connsiteY4" fmla="*/ 10000 h 299998"/>
                  <a:gd name="connsiteX5" fmla="*/ 1399 w 10267"/>
                  <a:gd name="connsiteY5" fmla="*/ 10000 h 299998"/>
                  <a:gd name="connsiteX6" fmla="*/ 10267 w 10267"/>
                  <a:gd name="connsiteY6" fmla="*/ 0 h 299998"/>
                  <a:gd name="connsiteX0" fmla="*/ 1981 w 10267"/>
                  <a:gd name="connsiteY0" fmla="*/ 349998 h 349998"/>
                  <a:gd name="connsiteX1" fmla="*/ 850 w 10267"/>
                  <a:gd name="connsiteY1" fmla="*/ 289999 h 349998"/>
                  <a:gd name="connsiteX2" fmla="*/ 302 w 10267"/>
                  <a:gd name="connsiteY2" fmla="*/ 285000 h 349998"/>
                  <a:gd name="connsiteX3" fmla="*/ 27 w 10267"/>
                  <a:gd name="connsiteY3" fmla="*/ 214999 h 349998"/>
                  <a:gd name="connsiteX4" fmla="*/ 164 w 10267"/>
                  <a:gd name="connsiteY4" fmla="*/ 10000 h 349998"/>
                  <a:gd name="connsiteX5" fmla="*/ 1399 w 10267"/>
                  <a:gd name="connsiteY5" fmla="*/ 10000 h 349998"/>
                  <a:gd name="connsiteX6" fmla="*/ 10267 w 10267"/>
                  <a:gd name="connsiteY6" fmla="*/ 0 h 349998"/>
                  <a:gd name="connsiteX0" fmla="*/ 1981 w 10267"/>
                  <a:gd name="connsiteY0" fmla="*/ 349998 h 349998"/>
                  <a:gd name="connsiteX1" fmla="*/ 1364 w 10267"/>
                  <a:gd name="connsiteY1" fmla="*/ 309998 h 349998"/>
                  <a:gd name="connsiteX2" fmla="*/ 850 w 10267"/>
                  <a:gd name="connsiteY2" fmla="*/ 289999 h 349998"/>
                  <a:gd name="connsiteX3" fmla="*/ 302 w 10267"/>
                  <a:gd name="connsiteY3" fmla="*/ 285000 h 349998"/>
                  <a:gd name="connsiteX4" fmla="*/ 27 w 10267"/>
                  <a:gd name="connsiteY4" fmla="*/ 214999 h 349998"/>
                  <a:gd name="connsiteX5" fmla="*/ 164 w 10267"/>
                  <a:gd name="connsiteY5" fmla="*/ 10000 h 349998"/>
                  <a:gd name="connsiteX6" fmla="*/ 1399 w 10267"/>
                  <a:gd name="connsiteY6" fmla="*/ 10000 h 349998"/>
                  <a:gd name="connsiteX7" fmla="*/ 10267 w 10267"/>
                  <a:gd name="connsiteY7" fmla="*/ 0 h 349998"/>
                  <a:gd name="connsiteX0" fmla="*/ 1981 w 10267"/>
                  <a:gd name="connsiteY0" fmla="*/ 349998 h 349998"/>
                  <a:gd name="connsiteX1" fmla="*/ 1467 w 10267"/>
                  <a:gd name="connsiteY1" fmla="*/ 294999 h 349998"/>
                  <a:gd name="connsiteX2" fmla="*/ 850 w 10267"/>
                  <a:gd name="connsiteY2" fmla="*/ 289999 h 349998"/>
                  <a:gd name="connsiteX3" fmla="*/ 302 w 10267"/>
                  <a:gd name="connsiteY3" fmla="*/ 285000 h 349998"/>
                  <a:gd name="connsiteX4" fmla="*/ 27 w 10267"/>
                  <a:gd name="connsiteY4" fmla="*/ 214999 h 349998"/>
                  <a:gd name="connsiteX5" fmla="*/ 164 w 10267"/>
                  <a:gd name="connsiteY5" fmla="*/ 10000 h 349998"/>
                  <a:gd name="connsiteX6" fmla="*/ 1399 w 10267"/>
                  <a:gd name="connsiteY6" fmla="*/ 10000 h 349998"/>
                  <a:gd name="connsiteX7" fmla="*/ 10267 w 10267"/>
                  <a:gd name="connsiteY7" fmla="*/ 0 h 349998"/>
                  <a:gd name="connsiteX0" fmla="*/ 1981 w 10267"/>
                  <a:gd name="connsiteY0" fmla="*/ 349998 h 349998"/>
                  <a:gd name="connsiteX1" fmla="*/ 1467 w 10267"/>
                  <a:gd name="connsiteY1" fmla="*/ 294999 h 349998"/>
                  <a:gd name="connsiteX2" fmla="*/ 850 w 10267"/>
                  <a:gd name="connsiteY2" fmla="*/ 289999 h 349998"/>
                  <a:gd name="connsiteX3" fmla="*/ 302 w 10267"/>
                  <a:gd name="connsiteY3" fmla="*/ 285000 h 349998"/>
                  <a:gd name="connsiteX4" fmla="*/ 27 w 10267"/>
                  <a:gd name="connsiteY4" fmla="*/ 214999 h 349998"/>
                  <a:gd name="connsiteX5" fmla="*/ 27 w 10267"/>
                  <a:gd name="connsiteY5" fmla="*/ 99999 h 349998"/>
                  <a:gd name="connsiteX6" fmla="*/ 164 w 10267"/>
                  <a:gd name="connsiteY6" fmla="*/ 10000 h 349998"/>
                  <a:gd name="connsiteX7" fmla="*/ 1399 w 10267"/>
                  <a:gd name="connsiteY7" fmla="*/ 10000 h 349998"/>
                  <a:gd name="connsiteX8" fmla="*/ 10267 w 10267"/>
                  <a:gd name="connsiteY8" fmla="*/ 0 h 349998"/>
                  <a:gd name="connsiteX0" fmla="*/ 2061 w 10347"/>
                  <a:gd name="connsiteY0" fmla="*/ 349998 h 349998"/>
                  <a:gd name="connsiteX1" fmla="*/ 1547 w 10347"/>
                  <a:gd name="connsiteY1" fmla="*/ 294999 h 349998"/>
                  <a:gd name="connsiteX2" fmla="*/ 930 w 10347"/>
                  <a:gd name="connsiteY2" fmla="*/ 289999 h 349998"/>
                  <a:gd name="connsiteX3" fmla="*/ 382 w 10347"/>
                  <a:gd name="connsiteY3" fmla="*/ 285000 h 349998"/>
                  <a:gd name="connsiteX4" fmla="*/ 107 w 10347"/>
                  <a:gd name="connsiteY4" fmla="*/ 214999 h 349998"/>
                  <a:gd name="connsiteX5" fmla="*/ 4 w 10347"/>
                  <a:gd name="connsiteY5" fmla="*/ 99999 h 349998"/>
                  <a:gd name="connsiteX6" fmla="*/ 244 w 10347"/>
                  <a:gd name="connsiteY6" fmla="*/ 10000 h 349998"/>
                  <a:gd name="connsiteX7" fmla="*/ 1479 w 10347"/>
                  <a:gd name="connsiteY7" fmla="*/ 10000 h 349998"/>
                  <a:gd name="connsiteX8" fmla="*/ 10347 w 10347"/>
                  <a:gd name="connsiteY8" fmla="*/ 0 h 349998"/>
                  <a:gd name="connsiteX0" fmla="*/ 2061 w 14153"/>
                  <a:gd name="connsiteY0" fmla="*/ 354997 h 354997"/>
                  <a:gd name="connsiteX1" fmla="*/ 1547 w 14153"/>
                  <a:gd name="connsiteY1" fmla="*/ 299998 h 354997"/>
                  <a:gd name="connsiteX2" fmla="*/ 930 w 14153"/>
                  <a:gd name="connsiteY2" fmla="*/ 294998 h 354997"/>
                  <a:gd name="connsiteX3" fmla="*/ 382 w 14153"/>
                  <a:gd name="connsiteY3" fmla="*/ 289999 h 354997"/>
                  <a:gd name="connsiteX4" fmla="*/ 107 w 14153"/>
                  <a:gd name="connsiteY4" fmla="*/ 219998 h 354997"/>
                  <a:gd name="connsiteX5" fmla="*/ 4 w 14153"/>
                  <a:gd name="connsiteY5" fmla="*/ 104998 h 354997"/>
                  <a:gd name="connsiteX6" fmla="*/ 244 w 14153"/>
                  <a:gd name="connsiteY6" fmla="*/ 14999 h 354997"/>
                  <a:gd name="connsiteX7" fmla="*/ 1479 w 14153"/>
                  <a:gd name="connsiteY7" fmla="*/ 14999 h 354997"/>
                  <a:gd name="connsiteX8" fmla="*/ 14153 w 14153"/>
                  <a:gd name="connsiteY8" fmla="*/ 0 h 354997"/>
                  <a:gd name="connsiteX0" fmla="*/ 2061 w 14564"/>
                  <a:gd name="connsiteY0" fmla="*/ 349998 h 349998"/>
                  <a:gd name="connsiteX1" fmla="*/ 1547 w 14564"/>
                  <a:gd name="connsiteY1" fmla="*/ 294999 h 349998"/>
                  <a:gd name="connsiteX2" fmla="*/ 930 w 14564"/>
                  <a:gd name="connsiteY2" fmla="*/ 289999 h 349998"/>
                  <a:gd name="connsiteX3" fmla="*/ 382 w 14564"/>
                  <a:gd name="connsiteY3" fmla="*/ 285000 h 349998"/>
                  <a:gd name="connsiteX4" fmla="*/ 107 w 14564"/>
                  <a:gd name="connsiteY4" fmla="*/ 214999 h 349998"/>
                  <a:gd name="connsiteX5" fmla="*/ 4 w 14564"/>
                  <a:gd name="connsiteY5" fmla="*/ 99999 h 349998"/>
                  <a:gd name="connsiteX6" fmla="*/ 244 w 14564"/>
                  <a:gd name="connsiteY6" fmla="*/ 10000 h 349998"/>
                  <a:gd name="connsiteX7" fmla="*/ 1479 w 14564"/>
                  <a:gd name="connsiteY7" fmla="*/ 10000 h 349998"/>
                  <a:gd name="connsiteX8" fmla="*/ 14564 w 14564"/>
                  <a:gd name="connsiteY8" fmla="*/ 0 h 349998"/>
                  <a:gd name="connsiteX0" fmla="*/ 2061 w 14735"/>
                  <a:gd name="connsiteY0" fmla="*/ 354999 h 354999"/>
                  <a:gd name="connsiteX1" fmla="*/ 1547 w 14735"/>
                  <a:gd name="connsiteY1" fmla="*/ 300000 h 354999"/>
                  <a:gd name="connsiteX2" fmla="*/ 930 w 14735"/>
                  <a:gd name="connsiteY2" fmla="*/ 295000 h 354999"/>
                  <a:gd name="connsiteX3" fmla="*/ 382 w 14735"/>
                  <a:gd name="connsiteY3" fmla="*/ 290001 h 354999"/>
                  <a:gd name="connsiteX4" fmla="*/ 107 w 14735"/>
                  <a:gd name="connsiteY4" fmla="*/ 220000 h 354999"/>
                  <a:gd name="connsiteX5" fmla="*/ 4 w 14735"/>
                  <a:gd name="connsiteY5" fmla="*/ 105000 h 354999"/>
                  <a:gd name="connsiteX6" fmla="*/ 244 w 14735"/>
                  <a:gd name="connsiteY6" fmla="*/ 15001 h 354999"/>
                  <a:gd name="connsiteX7" fmla="*/ 1479 w 14735"/>
                  <a:gd name="connsiteY7" fmla="*/ 15001 h 354999"/>
                  <a:gd name="connsiteX8" fmla="*/ 14735 w 14735"/>
                  <a:gd name="connsiteY8" fmla="*/ 0 h 354999"/>
                  <a:gd name="connsiteX0" fmla="*/ 2061 w 14186"/>
                  <a:gd name="connsiteY0" fmla="*/ 354999 h 354999"/>
                  <a:gd name="connsiteX1" fmla="*/ 1547 w 14186"/>
                  <a:gd name="connsiteY1" fmla="*/ 300000 h 354999"/>
                  <a:gd name="connsiteX2" fmla="*/ 930 w 14186"/>
                  <a:gd name="connsiteY2" fmla="*/ 295000 h 354999"/>
                  <a:gd name="connsiteX3" fmla="*/ 382 w 14186"/>
                  <a:gd name="connsiteY3" fmla="*/ 290001 h 354999"/>
                  <a:gd name="connsiteX4" fmla="*/ 107 w 14186"/>
                  <a:gd name="connsiteY4" fmla="*/ 220000 h 354999"/>
                  <a:gd name="connsiteX5" fmla="*/ 4 w 14186"/>
                  <a:gd name="connsiteY5" fmla="*/ 105000 h 354999"/>
                  <a:gd name="connsiteX6" fmla="*/ 244 w 14186"/>
                  <a:gd name="connsiteY6" fmla="*/ 15001 h 354999"/>
                  <a:gd name="connsiteX7" fmla="*/ 1479 w 14186"/>
                  <a:gd name="connsiteY7" fmla="*/ 15001 h 354999"/>
                  <a:gd name="connsiteX8" fmla="*/ 14186 w 14186"/>
                  <a:gd name="connsiteY8" fmla="*/ 0 h 35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86" h="354999">
                    <a:moveTo>
                      <a:pt x="2061" y="354999"/>
                    </a:moveTo>
                    <a:cubicBezTo>
                      <a:pt x="1958" y="348332"/>
                      <a:pt x="1735" y="310000"/>
                      <a:pt x="1547" y="300000"/>
                    </a:cubicBezTo>
                    <a:cubicBezTo>
                      <a:pt x="1359" y="290000"/>
                      <a:pt x="1107" y="299166"/>
                      <a:pt x="930" y="295000"/>
                    </a:cubicBezTo>
                    <a:cubicBezTo>
                      <a:pt x="753" y="290834"/>
                      <a:pt x="519" y="302501"/>
                      <a:pt x="382" y="290001"/>
                    </a:cubicBezTo>
                    <a:cubicBezTo>
                      <a:pt x="245" y="277501"/>
                      <a:pt x="153" y="250833"/>
                      <a:pt x="107" y="220000"/>
                    </a:cubicBezTo>
                    <a:cubicBezTo>
                      <a:pt x="61" y="189167"/>
                      <a:pt x="-19" y="139166"/>
                      <a:pt x="4" y="105000"/>
                    </a:cubicBezTo>
                    <a:cubicBezTo>
                      <a:pt x="27" y="70834"/>
                      <a:pt x="15" y="30001"/>
                      <a:pt x="244" y="15001"/>
                    </a:cubicBezTo>
                    <a:cubicBezTo>
                      <a:pt x="393" y="16667"/>
                      <a:pt x="1330" y="13335"/>
                      <a:pt x="1479" y="15001"/>
                    </a:cubicBezTo>
                    <a:lnTo>
                      <a:pt x="14186" y="0"/>
                    </a:lnTo>
                  </a:path>
                </a:pathLst>
              </a:custGeom>
              <a:noFill/>
              <a:ln w="44450" cap="flat">
                <a:solidFill>
                  <a:srgbClr val="C00000"/>
                </a:solidFill>
                <a:prstDash val="sysDot"/>
                <a:miter lim="800000"/>
                <a:headEnd/>
                <a:tailEnd type="arrow" w="lg" len="sm"/>
              </a:ln>
              <a:effectLst>
                <a:glow rad="25400">
                  <a:schemeClr val="tx1">
                    <a:alpha val="40000"/>
                  </a:schemeClr>
                </a:glow>
              </a:effectLst>
              <a:extLst>
                <a:ext uri="{909E8E84-426E-40DD-AFC4-6F175D3DCCD1}">
                  <a14:hiddenFill xmlns:a14="http://schemas.microsoft.com/office/drawing/2010/main">
                    <a:solidFill>
                      <a:srgbClr val="FFFFFF"/>
                    </a:solidFill>
                  </a14:hiddenFill>
                </a:ext>
              </a:extLst>
            </p:spPr>
            <p:txBody>
              <a:bodyPr/>
              <a:lstStyle/>
              <a:p>
                <a:pPr defTabSz="1305711" fontAlgn="auto">
                  <a:spcBef>
                    <a:spcPts val="0"/>
                  </a:spcBef>
                  <a:spcAft>
                    <a:spcPts val="0"/>
                  </a:spcAft>
                  <a:defRPr/>
                </a:pPr>
                <a:endParaRPr lang="en-US" sz="2600" kern="0">
                  <a:solidFill>
                    <a:prstClr val="black"/>
                  </a:solidFill>
                  <a:latin typeface="Calibri"/>
                </a:endParaRPr>
              </a:p>
            </p:txBody>
          </p:sp>
        </p:grpSp>
        <p:sp>
          <p:nvSpPr>
            <p:cNvPr id="84" name="Oval 83"/>
            <p:cNvSpPr/>
            <p:nvPr/>
          </p:nvSpPr>
          <p:spPr bwMode="auto">
            <a:xfrm>
              <a:off x="2482710" y="5584649"/>
              <a:ext cx="151669" cy="151701"/>
            </a:xfrm>
            <a:prstGeom prst="ellipse">
              <a:avLst/>
            </a:prstGeom>
            <a:solidFill>
              <a:srgbClr val="E5721B"/>
            </a:solidFill>
            <a:ln w="34925" cap="flat" cmpd="thickThin" algn="ctr">
              <a:solidFill>
                <a:sysClr val="window" lastClr="FFFFFF"/>
              </a:solidFill>
              <a:prstDash val="solid"/>
            </a:ln>
            <a:effectLst>
              <a:glow rad="127000">
                <a:sysClr val="windowText" lastClr="000000">
                  <a:alpha val="50000"/>
                </a:sysClr>
              </a:glow>
            </a:effectLst>
          </p:spPr>
          <p:txBody>
            <a:bodyPr lIns="91436" tIns="45719" rIns="91436" bIns="45719"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95" name="Rectangle 94"/>
            <p:cNvSpPr/>
            <p:nvPr/>
          </p:nvSpPr>
          <p:spPr bwMode="auto">
            <a:xfrm>
              <a:off x="1765279" y="5485352"/>
              <a:ext cx="557321" cy="219234"/>
            </a:xfrm>
            <a:prstGeom prst="rect">
              <a:avLst/>
            </a:prstGeom>
          </p:spPr>
          <p:txBody>
            <a:bodyPr wrap="none">
              <a:spAutoFit/>
            </a:bodyPr>
            <a:lstStyle/>
            <a:p>
              <a:pPr defTabSz="1305711" fontAlgn="auto">
                <a:spcBef>
                  <a:spcPts val="0"/>
                </a:spcBef>
                <a:spcAft>
                  <a:spcPts val="0"/>
                </a:spcAft>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I-DRIVE</a:t>
              </a:r>
            </a:p>
          </p:txBody>
        </p:sp>
      </p:grpSp>
      <p:sp>
        <p:nvSpPr>
          <p:cNvPr id="135" name="Rectangle 134"/>
          <p:cNvSpPr/>
          <p:nvPr/>
        </p:nvSpPr>
        <p:spPr bwMode="auto">
          <a:xfrm>
            <a:off x="6722478" y="2929335"/>
            <a:ext cx="715260" cy="246221"/>
          </a:xfrm>
          <a:prstGeom prst="rect">
            <a:avLst/>
          </a:prstGeom>
        </p:spPr>
        <p:txBody>
          <a:bodyPr wrap="none">
            <a:spAutoFit/>
          </a:bodyPr>
          <a:lstStyle/>
          <a:p>
            <a:pPr defTabSz="1305711" fontAlgn="auto">
              <a:spcBef>
                <a:spcPts val="0"/>
              </a:spcBef>
              <a:spcAft>
                <a:spcPts val="0"/>
              </a:spcAft>
              <a:defRPr/>
            </a:pPr>
            <a:r>
              <a:rPr lang="en-US" sz="1000" b="1" i="1" kern="0" dirty="0" smtClean="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Pine Hills</a:t>
            </a:r>
            <a:endPar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endParaRPr>
          </a:p>
        </p:txBody>
      </p:sp>
      <p:sp>
        <p:nvSpPr>
          <p:cNvPr id="137" name="Freeform 7"/>
          <p:cNvSpPr>
            <a:spLocks/>
          </p:cNvSpPr>
          <p:nvPr/>
        </p:nvSpPr>
        <p:spPr bwMode="auto">
          <a:xfrm>
            <a:off x="7818706" y="2268771"/>
            <a:ext cx="454124" cy="4233999"/>
          </a:xfrm>
          <a:custGeom>
            <a:avLst/>
            <a:gdLst>
              <a:gd name="T0" fmla="*/ 348 w 357"/>
              <a:gd name="T1" fmla="*/ 0 h 3236"/>
              <a:gd name="T2" fmla="*/ 316 w 357"/>
              <a:gd name="T3" fmla="*/ 188 h 3236"/>
              <a:gd name="T4" fmla="*/ 286 w 357"/>
              <a:gd name="T5" fmla="*/ 404 h 3236"/>
              <a:gd name="T6" fmla="*/ 212 w 357"/>
              <a:gd name="T7" fmla="*/ 576 h 3236"/>
              <a:gd name="T8" fmla="*/ 292 w 357"/>
              <a:gd name="T9" fmla="*/ 774 h 3236"/>
              <a:gd name="T10" fmla="*/ 253 w 357"/>
              <a:gd name="T11" fmla="*/ 910 h 3236"/>
              <a:gd name="T12" fmla="*/ 170 w 357"/>
              <a:gd name="T13" fmla="*/ 1048 h 3236"/>
              <a:gd name="T14" fmla="*/ 102 w 357"/>
              <a:gd name="T15" fmla="*/ 1187 h 3236"/>
              <a:gd name="T16" fmla="*/ 95 w 357"/>
              <a:gd name="T17" fmla="*/ 1348 h 3236"/>
              <a:gd name="T18" fmla="*/ 99 w 357"/>
              <a:gd name="T19" fmla="*/ 1589 h 3236"/>
              <a:gd name="T20" fmla="*/ 168 w 357"/>
              <a:gd name="T21" fmla="*/ 1877 h 3236"/>
              <a:gd name="T22" fmla="*/ 167 w 357"/>
              <a:gd name="T23" fmla="*/ 2358 h 3236"/>
              <a:gd name="T24" fmla="*/ 154 w 357"/>
              <a:gd name="T25" fmla="*/ 2850 h 3236"/>
              <a:gd name="T26" fmla="*/ 79 w 357"/>
              <a:gd name="T27" fmla="*/ 2990 h 3236"/>
              <a:gd name="T28" fmla="*/ 0 w 357"/>
              <a:gd name="T29" fmla="*/ 3236 h 3236"/>
              <a:gd name="connsiteX0" fmla="*/ 8852 w 8910"/>
              <a:gd name="connsiteY0" fmla="*/ 0 h 9419"/>
              <a:gd name="connsiteX1" fmla="*/ 8011 w 8910"/>
              <a:gd name="connsiteY1" fmla="*/ 667 h 9419"/>
              <a:gd name="connsiteX2" fmla="*/ 5938 w 8910"/>
              <a:gd name="connsiteY2" fmla="*/ 1199 h 9419"/>
              <a:gd name="connsiteX3" fmla="*/ 8179 w 8910"/>
              <a:gd name="connsiteY3" fmla="*/ 1811 h 9419"/>
              <a:gd name="connsiteX4" fmla="*/ 7087 w 8910"/>
              <a:gd name="connsiteY4" fmla="*/ 2231 h 9419"/>
              <a:gd name="connsiteX5" fmla="*/ 4762 w 8910"/>
              <a:gd name="connsiteY5" fmla="*/ 2658 h 9419"/>
              <a:gd name="connsiteX6" fmla="*/ 2857 w 8910"/>
              <a:gd name="connsiteY6" fmla="*/ 3087 h 9419"/>
              <a:gd name="connsiteX7" fmla="*/ 2661 w 8910"/>
              <a:gd name="connsiteY7" fmla="*/ 3585 h 9419"/>
              <a:gd name="connsiteX8" fmla="*/ 2773 w 8910"/>
              <a:gd name="connsiteY8" fmla="*/ 4329 h 9419"/>
              <a:gd name="connsiteX9" fmla="*/ 4706 w 8910"/>
              <a:gd name="connsiteY9" fmla="*/ 5219 h 9419"/>
              <a:gd name="connsiteX10" fmla="*/ 4678 w 8910"/>
              <a:gd name="connsiteY10" fmla="*/ 6706 h 9419"/>
              <a:gd name="connsiteX11" fmla="*/ 4314 w 8910"/>
              <a:gd name="connsiteY11" fmla="*/ 8226 h 9419"/>
              <a:gd name="connsiteX12" fmla="*/ 2213 w 8910"/>
              <a:gd name="connsiteY12" fmla="*/ 8659 h 9419"/>
              <a:gd name="connsiteX13" fmla="*/ 0 w 8910"/>
              <a:gd name="connsiteY13" fmla="*/ 9419 h 9419"/>
              <a:gd name="connsiteX0" fmla="*/ 9268 w 10001"/>
              <a:gd name="connsiteY0" fmla="*/ 0 h 9745"/>
              <a:gd name="connsiteX1" fmla="*/ 8991 w 10001"/>
              <a:gd name="connsiteY1" fmla="*/ 453 h 9745"/>
              <a:gd name="connsiteX2" fmla="*/ 6664 w 10001"/>
              <a:gd name="connsiteY2" fmla="*/ 1018 h 9745"/>
              <a:gd name="connsiteX3" fmla="*/ 9180 w 10001"/>
              <a:gd name="connsiteY3" fmla="*/ 1668 h 9745"/>
              <a:gd name="connsiteX4" fmla="*/ 7954 w 10001"/>
              <a:gd name="connsiteY4" fmla="*/ 2114 h 9745"/>
              <a:gd name="connsiteX5" fmla="*/ 5345 w 10001"/>
              <a:gd name="connsiteY5" fmla="*/ 2567 h 9745"/>
              <a:gd name="connsiteX6" fmla="*/ 3207 w 10001"/>
              <a:gd name="connsiteY6" fmla="*/ 3022 h 9745"/>
              <a:gd name="connsiteX7" fmla="*/ 2987 w 10001"/>
              <a:gd name="connsiteY7" fmla="*/ 3551 h 9745"/>
              <a:gd name="connsiteX8" fmla="*/ 3112 w 10001"/>
              <a:gd name="connsiteY8" fmla="*/ 4341 h 9745"/>
              <a:gd name="connsiteX9" fmla="*/ 5282 w 10001"/>
              <a:gd name="connsiteY9" fmla="*/ 5286 h 9745"/>
              <a:gd name="connsiteX10" fmla="*/ 5250 w 10001"/>
              <a:gd name="connsiteY10" fmla="*/ 6865 h 9745"/>
              <a:gd name="connsiteX11" fmla="*/ 4842 w 10001"/>
              <a:gd name="connsiteY11" fmla="*/ 8478 h 9745"/>
              <a:gd name="connsiteX12" fmla="*/ 2484 w 10001"/>
              <a:gd name="connsiteY12" fmla="*/ 8938 h 9745"/>
              <a:gd name="connsiteX13" fmla="*/ 0 w 10001"/>
              <a:gd name="connsiteY13" fmla="*/ 9745 h 9745"/>
              <a:gd name="connsiteX0" fmla="*/ 9267 w 10000"/>
              <a:gd name="connsiteY0" fmla="*/ 0 h 10000"/>
              <a:gd name="connsiteX1" fmla="*/ 8990 w 10000"/>
              <a:gd name="connsiteY1" fmla="*/ 465 h 10000"/>
              <a:gd name="connsiteX2" fmla="*/ 6663 w 10000"/>
              <a:gd name="connsiteY2" fmla="*/ 1045 h 10000"/>
              <a:gd name="connsiteX3" fmla="*/ 9179 w 10000"/>
              <a:gd name="connsiteY3" fmla="*/ 1712 h 10000"/>
              <a:gd name="connsiteX4" fmla="*/ 7953 w 10000"/>
              <a:gd name="connsiteY4" fmla="*/ 2169 h 10000"/>
              <a:gd name="connsiteX5" fmla="*/ 5344 w 10000"/>
              <a:gd name="connsiteY5" fmla="*/ 2634 h 10000"/>
              <a:gd name="connsiteX6" fmla="*/ 3207 w 10000"/>
              <a:gd name="connsiteY6" fmla="*/ 3101 h 10000"/>
              <a:gd name="connsiteX7" fmla="*/ 2987 w 10000"/>
              <a:gd name="connsiteY7" fmla="*/ 3644 h 10000"/>
              <a:gd name="connsiteX8" fmla="*/ 3112 w 10000"/>
              <a:gd name="connsiteY8" fmla="*/ 4455 h 10000"/>
              <a:gd name="connsiteX9" fmla="*/ 5281 w 10000"/>
              <a:gd name="connsiteY9" fmla="*/ 5424 h 10000"/>
              <a:gd name="connsiteX10" fmla="*/ 5249 w 10000"/>
              <a:gd name="connsiteY10" fmla="*/ 7045 h 10000"/>
              <a:gd name="connsiteX11" fmla="*/ 4842 w 10000"/>
              <a:gd name="connsiteY11" fmla="*/ 8700 h 10000"/>
              <a:gd name="connsiteX12" fmla="*/ 2484 w 10000"/>
              <a:gd name="connsiteY12" fmla="*/ 9172 h 10000"/>
              <a:gd name="connsiteX13" fmla="*/ 0 w 10000"/>
              <a:gd name="connsiteY13"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0">
                <a:moveTo>
                  <a:pt x="9267" y="0"/>
                </a:moveTo>
                <a:cubicBezTo>
                  <a:pt x="9263" y="441"/>
                  <a:pt x="8801" y="207"/>
                  <a:pt x="8990" y="465"/>
                </a:cubicBezTo>
                <a:cubicBezTo>
                  <a:pt x="9116" y="664"/>
                  <a:pt x="7136" y="853"/>
                  <a:pt x="6663" y="1045"/>
                </a:cubicBezTo>
                <a:cubicBezTo>
                  <a:pt x="5878" y="1350"/>
                  <a:pt x="7293" y="1502"/>
                  <a:pt x="9179" y="1712"/>
                </a:cubicBezTo>
                <a:cubicBezTo>
                  <a:pt x="10971" y="1913"/>
                  <a:pt x="9493" y="1998"/>
                  <a:pt x="7953" y="2169"/>
                </a:cubicBezTo>
                <a:cubicBezTo>
                  <a:pt x="6349" y="2341"/>
                  <a:pt x="5501" y="2375"/>
                  <a:pt x="5344" y="2634"/>
                </a:cubicBezTo>
                <a:cubicBezTo>
                  <a:pt x="5155" y="2883"/>
                  <a:pt x="5061" y="2950"/>
                  <a:pt x="3207" y="3101"/>
                </a:cubicBezTo>
                <a:cubicBezTo>
                  <a:pt x="2609" y="3148"/>
                  <a:pt x="3018" y="3583"/>
                  <a:pt x="2987" y="3644"/>
                </a:cubicBezTo>
                <a:cubicBezTo>
                  <a:pt x="2924" y="3926"/>
                  <a:pt x="2515" y="4175"/>
                  <a:pt x="3112" y="4455"/>
                </a:cubicBezTo>
                <a:lnTo>
                  <a:pt x="5281" y="5424"/>
                </a:lnTo>
                <a:cubicBezTo>
                  <a:pt x="6475" y="5973"/>
                  <a:pt x="6663" y="6499"/>
                  <a:pt x="5249" y="7045"/>
                </a:cubicBezTo>
                <a:cubicBezTo>
                  <a:pt x="3804" y="7600"/>
                  <a:pt x="4622" y="8134"/>
                  <a:pt x="4842" y="8700"/>
                </a:cubicBezTo>
                <a:cubicBezTo>
                  <a:pt x="4936" y="8906"/>
                  <a:pt x="3709" y="9030"/>
                  <a:pt x="2484" y="9172"/>
                </a:cubicBezTo>
                <a:cubicBezTo>
                  <a:pt x="471" y="9411"/>
                  <a:pt x="283" y="9694"/>
                  <a:pt x="0" y="10000"/>
                </a:cubicBezTo>
              </a:path>
            </a:pathLst>
          </a:custGeom>
          <a:noFill/>
          <a:ln w="57150" cap="flat">
            <a:solidFill>
              <a:srgbClr val="FFC000"/>
            </a:solidFill>
            <a:prstDash val="solid"/>
            <a:miter lim="800000"/>
            <a:headEnd type="arrow" w="lg" len="sm"/>
            <a:tailEnd type="arrow" w="lg" len="sm"/>
          </a:ln>
          <a:effectLst>
            <a:glow rad="50800">
              <a:sysClr val="windowText" lastClr="000000">
                <a:alpha val="48000"/>
              </a:sysClr>
            </a:glow>
          </a:effectLst>
          <a:extLst>
            <a:ext uri="{909E8E84-426E-40DD-AFC4-6F175D3DCCD1}">
              <a14:hiddenFill xmlns:a14="http://schemas.microsoft.com/office/drawing/2010/main">
                <a:solidFill>
                  <a:srgbClr val="FFFFFF"/>
                </a:solidFill>
              </a14:hiddenFill>
            </a:ext>
          </a:extLst>
        </p:spPr>
        <p:txBody>
          <a:bodyPr/>
          <a:lstStyle/>
          <a:p>
            <a:pPr marL="0" marR="0" lvl="0" indent="0" defTabSz="130571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39" name="Oval 138"/>
          <p:cNvSpPr/>
          <p:nvPr/>
        </p:nvSpPr>
        <p:spPr bwMode="auto">
          <a:xfrm>
            <a:off x="7669527" y="3583789"/>
            <a:ext cx="349864" cy="347577"/>
          </a:xfrm>
          <a:prstGeom prst="ellipse">
            <a:avLst/>
          </a:prstGeom>
          <a:solidFill>
            <a:srgbClr val="C00000"/>
          </a:solidFill>
          <a:ln w="34925" cap="flat" cmpd="thickThin" algn="ctr">
            <a:solidFill>
              <a:sysClr val="window" lastClr="FFFFFF"/>
            </a:solidFill>
            <a:prstDash val="solid"/>
          </a:ln>
          <a:effectLst>
            <a:glow rad="127000">
              <a:sysClr val="windowText" lastClr="000000">
                <a:alpha val="50000"/>
              </a:sysClr>
            </a:glow>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40" name="Oval 139"/>
          <p:cNvSpPr/>
          <p:nvPr/>
        </p:nvSpPr>
        <p:spPr bwMode="auto">
          <a:xfrm>
            <a:off x="7996874" y="4881349"/>
            <a:ext cx="171517" cy="170396"/>
          </a:xfrm>
          <a:prstGeom prst="ellipse">
            <a:avLst/>
          </a:prstGeom>
          <a:solidFill>
            <a:srgbClr val="E5721B"/>
          </a:solidFill>
          <a:ln w="34925" cap="flat" cmpd="thickThin" algn="ctr">
            <a:solidFill>
              <a:sysClr val="window" lastClr="FFFFFF"/>
            </a:solidFill>
            <a:prstDash val="solid"/>
          </a:ln>
          <a:effectLst>
            <a:glow rad="127000">
              <a:sysClr val="windowText" lastClr="000000">
                <a:alpha val="50000"/>
              </a:sysClr>
            </a:glow>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41" name="Oval 140"/>
          <p:cNvSpPr/>
          <p:nvPr/>
        </p:nvSpPr>
        <p:spPr bwMode="auto">
          <a:xfrm>
            <a:off x="7955302" y="5789874"/>
            <a:ext cx="171517" cy="170396"/>
          </a:xfrm>
          <a:prstGeom prst="ellipse">
            <a:avLst/>
          </a:prstGeom>
          <a:solidFill>
            <a:srgbClr val="E5721B"/>
          </a:solidFill>
          <a:ln w="34925" cap="flat" cmpd="thickThin" algn="ctr">
            <a:solidFill>
              <a:sysClr val="window" lastClr="FFFFFF"/>
            </a:solidFill>
            <a:prstDash val="solid"/>
          </a:ln>
          <a:effectLst>
            <a:glow rad="127000">
              <a:sysClr val="windowText" lastClr="000000">
                <a:alpha val="50000"/>
              </a:sysClr>
            </a:glow>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91" name="Freeform 90"/>
          <p:cNvSpPr/>
          <p:nvPr/>
        </p:nvSpPr>
        <p:spPr>
          <a:xfrm>
            <a:off x="-514351" y="-244033"/>
            <a:ext cx="15541225" cy="8741940"/>
          </a:xfrm>
          <a:custGeom>
            <a:avLst/>
            <a:gdLst>
              <a:gd name="connsiteX0" fmla="*/ 8070006 w 14630400"/>
              <a:gd name="connsiteY0" fmla="*/ 4299773 h 8229601"/>
              <a:gd name="connsiteX1" fmla="*/ 7392393 w 14630400"/>
              <a:gd name="connsiteY1" fmla="*/ 4977386 h 8229601"/>
              <a:gd name="connsiteX2" fmla="*/ 8070006 w 14630400"/>
              <a:gd name="connsiteY2" fmla="*/ 5654999 h 8229601"/>
              <a:gd name="connsiteX3" fmla="*/ 8747619 w 14630400"/>
              <a:gd name="connsiteY3" fmla="*/ 4977386 h 8229601"/>
              <a:gd name="connsiteX4" fmla="*/ 8070006 w 14630400"/>
              <a:gd name="connsiteY4" fmla="*/ 4299773 h 8229601"/>
              <a:gd name="connsiteX5" fmla="*/ 0 w 14630400"/>
              <a:gd name="connsiteY5" fmla="*/ 0 h 8229601"/>
              <a:gd name="connsiteX6" fmla="*/ 14630400 w 14630400"/>
              <a:gd name="connsiteY6" fmla="*/ 0 h 8229601"/>
              <a:gd name="connsiteX7" fmla="*/ 14630400 w 14630400"/>
              <a:gd name="connsiteY7" fmla="*/ 8229601 h 8229601"/>
              <a:gd name="connsiteX8" fmla="*/ 0 w 14630400"/>
              <a:gd name="connsiteY8" fmla="*/ 8229601 h 8229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30400" h="8229601">
                <a:moveTo>
                  <a:pt x="8070006" y="4299773"/>
                </a:moveTo>
                <a:cubicBezTo>
                  <a:pt x="7695771" y="4299773"/>
                  <a:pt x="7392393" y="4603151"/>
                  <a:pt x="7392393" y="4977386"/>
                </a:cubicBezTo>
                <a:cubicBezTo>
                  <a:pt x="7392393" y="5351621"/>
                  <a:pt x="7695771" y="5654999"/>
                  <a:pt x="8070006" y="5654999"/>
                </a:cubicBezTo>
                <a:cubicBezTo>
                  <a:pt x="8444241" y="5654999"/>
                  <a:pt x="8747619" y="5351621"/>
                  <a:pt x="8747619" y="4977386"/>
                </a:cubicBezTo>
                <a:cubicBezTo>
                  <a:pt x="8747619" y="4603151"/>
                  <a:pt x="8444241" y="4299773"/>
                  <a:pt x="8070006" y="4299773"/>
                </a:cubicBezTo>
                <a:close/>
                <a:moveTo>
                  <a:pt x="0" y="0"/>
                </a:moveTo>
                <a:lnTo>
                  <a:pt x="14630400" y="0"/>
                </a:lnTo>
                <a:lnTo>
                  <a:pt x="14630400" y="8229601"/>
                </a:lnTo>
                <a:lnTo>
                  <a:pt x="0" y="8229601"/>
                </a:lnTo>
                <a:close/>
              </a:path>
            </a:pathLst>
          </a:custGeom>
          <a:solidFill>
            <a:srgbClr val="000000">
              <a:alpha val="78000"/>
            </a:srgbClr>
          </a:solidFill>
          <a:ln w="38100" cap="rnd">
            <a:solidFill>
              <a:schemeClr val="bg1">
                <a:lumMod val="95000"/>
              </a:schemeClr>
            </a:solidFill>
            <a:prstDash val="solid"/>
            <a:round/>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87"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28" tIns="54864" rIns="109728" bIns="54864" numCol="1" anchor="t" anchorCtr="0" compatLnSpc="1">
            <a:prstTxWarp prst="textNoShape">
              <a:avLst/>
            </a:prstTxWarp>
            <a:noAutofit/>
          </a:bodyPr>
          <a:lstStyle>
            <a:defPPr>
              <a:defRPr lang="en-US"/>
            </a:defPPr>
            <a:lvl1pPr defTabSz="914400" eaLnBrk="0" hangingPunct="0">
              <a:defRPr sz="4800" i="0">
                <a:solidFill>
                  <a:srgbClr val="FFCC00"/>
                </a:solidFill>
                <a:effectLst>
                  <a:glow rad="50800">
                    <a:srgbClr val="000000">
                      <a:alpha val="20000"/>
                    </a:srgbClr>
                  </a:glow>
                  <a:outerShdw blurRad="38100" dist="38100" dir="2700000" algn="tl">
                    <a:srgbClr val="000000">
                      <a:alpha val="43137"/>
                    </a:srgbClr>
                  </a:outerShdw>
                </a:effectLst>
                <a:latin typeface="Franklin Gothic Demi"/>
                <a:ea typeface="+mj-ea"/>
                <a:cs typeface="+mj-cs"/>
              </a:defRPr>
            </a:lvl1pPr>
            <a:lvl2pPr eaLnBrk="0" hangingPunct="0">
              <a:defRPr sz="5300">
                <a:solidFill>
                  <a:srgbClr val="FFC000"/>
                </a:solidFill>
                <a:latin typeface="Franklin Gothic Demi" pitchFamily="34" charset="0"/>
              </a:defRPr>
            </a:lvl2pPr>
            <a:lvl3pPr eaLnBrk="0" hangingPunct="0">
              <a:defRPr sz="5300">
                <a:solidFill>
                  <a:srgbClr val="FFC000"/>
                </a:solidFill>
                <a:latin typeface="Franklin Gothic Demi" pitchFamily="34" charset="0"/>
              </a:defRPr>
            </a:lvl3pPr>
            <a:lvl4pPr eaLnBrk="0" hangingPunct="0">
              <a:defRPr sz="5300">
                <a:solidFill>
                  <a:srgbClr val="FFC000"/>
                </a:solidFill>
                <a:latin typeface="Franklin Gothic Demi" pitchFamily="34" charset="0"/>
              </a:defRPr>
            </a:lvl4pPr>
            <a:lvl5pPr eaLnBrk="0" hangingPunct="0">
              <a:defRPr sz="5300">
                <a:solidFill>
                  <a:srgbClr val="FFC000"/>
                </a:solidFill>
                <a:latin typeface="Franklin Gothic Demi" pitchFamily="34" charset="0"/>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a:defRPr/>
            </a:pPr>
            <a:r>
              <a:rPr lang="en-US" dirty="0" smtClean="0"/>
              <a:t>Pine Castle </a:t>
            </a:r>
          </a:p>
          <a:p>
            <a:pPr>
              <a:defRPr/>
            </a:pPr>
            <a:r>
              <a:rPr lang="en-US" sz="2800" dirty="0" smtClean="0">
                <a:solidFill>
                  <a:sysClr val="window" lastClr="FFFFFF"/>
                </a:solidFill>
                <a:effectLst>
                  <a:glow rad="254000">
                    <a:sysClr val="windowText" lastClr="000000">
                      <a:alpha val="40000"/>
                    </a:sysClr>
                  </a:glow>
                </a:effectLst>
              </a:rPr>
              <a:t>TOD District</a:t>
            </a:r>
            <a:endParaRPr lang="en-US" sz="2800" dirty="0">
              <a:solidFill>
                <a:sysClr val="window" lastClr="FFFFFF"/>
              </a:solidFill>
              <a:effectLst>
                <a:glow rad="254000">
                  <a:sysClr val="windowText" lastClr="000000">
                    <a:alpha val="40000"/>
                  </a:sysClr>
                </a:glow>
              </a:effectLst>
            </a:endParaRPr>
          </a:p>
        </p:txBody>
      </p:sp>
      <p:pic>
        <p:nvPicPr>
          <p:cNvPr id="88" name="Picture 2" descr="http://westorlandonews.com/wp-content/uploads/2011/02/SunRail_logo.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824" y="1984124"/>
            <a:ext cx="2285288" cy="20230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2067699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fade">
                                      <p:cBhvr>
                                        <p:cTn id="7" dur="1500"/>
                                        <p:tgtEl>
                                          <p:spTgt spid="91"/>
                                        </p:tgtEl>
                                      </p:cBhvr>
                                    </p:animEffect>
                                  </p:childTnLst>
                                </p:cTn>
                              </p:par>
                              <p:par>
                                <p:cTn id="8" presetID="10" presetClass="entr" presetSubtype="0" fill="hold" nodeType="withEffect">
                                  <p:stCondLst>
                                    <p:cond delay="0"/>
                                  </p:stCondLst>
                                  <p:childTnLst>
                                    <p:set>
                                      <p:cBhvr>
                                        <p:cTn id="9" dur="1" fill="hold">
                                          <p:stCondLst>
                                            <p:cond delay="0"/>
                                          </p:stCondLst>
                                        </p:cTn>
                                        <p:tgtEl>
                                          <p:spTgt spid="88"/>
                                        </p:tgtEl>
                                        <p:attrNameLst>
                                          <p:attrName>style.visibility</p:attrName>
                                        </p:attrNameLst>
                                      </p:cBhvr>
                                      <p:to>
                                        <p:strVal val="visible"/>
                                      </p:to>
                                    </p:set>
                                    <p:animEffect transition="in" filter="fade">
                                      <p:cBhvr>
                                        <p:cTn id="10" dur="1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Lst>
  </p:timing>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1"/>
            <a:ext cx="14630400" cy="8686800"/>
          </a:xfrm>
          <a:prstGeom prst="rect">
            <a:avLst/>
          </a:prstGeom>
        </p:spPr>
      </p:pic>
      <p:sp>
        <p:nvSpPr>
          <p:cNvPr id="6" name="Rectangle 5"/>
          <p:cNvSpPr/>
          <p:nvPr/>
        </p:nvSpPr>
        <p:spPr>
          <a:xfrm>
            <a:off x="0" y="0"/>
            <a:ext cx="5760738" cy="8229600"/>
          </a:xfrm>
          <a:prstGeom prst="rect">
            <a:avLst/>
          </a:prstGeom>
          <a:gradFill flip="none" rotWithShape="0">
            <a:gsLst>
              <a:gs pos="0">
                <a:schemeClr val="tx1">
                  <a:alpha val="80000"/>
                </a:schemeClr>
              </a:gs>
              <a:gs pos="100000">
                <a:schemeClr val="tx1">
                  <a:alpha val="0"/>
                  <a:lumMod val="0"/>
                </a:schemeClr>
              </a:gs>
            </a:gsLst>
            <a:lin ang="0" scaled="1"/>
            <a:tileRect/>
          </a:gradFill>
          <a:ln w="38100" cap="rnd">
            <a:noFill/>
            <a:prstDash val="sysDot"/>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grpSp>
        <p:nvGrpSpPr>
          <p:cNvPr id="8" name="Group 138"/>
          <p:cNvGrpSpPr>
            <a:grpSpLocks/>
          </p:cNvGrpSpPr>
          <p:nvPr/>
        </p:nvGrpSpPr>
        <p:grpSpPr bwMode="auto">
          <a:xfrm>
            <a:off x="4702766" y="574661"/>
            <a:ext cx="9232775" cy="5756907"/>
            <a:chOff x="3107780" y="262766"/>
            <a:chExt cx="8164101" cy="5126236"/>
          </a:xfrm>
        </p:grpSpPr>
        <p:sp>
          <p:nvSpPr>
            <p:cNvPr id="9" name="Freeform 7"/>
            <p:cNvSpPr>
              <a:spLocks/>
            </p:cNvSpPr>
            <p:nvPr/>
          </p:nvSpPr>
          <p:spPr bwMode="auto">
            <a:xfrm>
              <a:off x="3107780" y="2964796"/>
              <a:ext cx="2706551" cy="2419444"/>
            </a:xfrm>
            <a:custGeom>
              <a:avLst/>
              <a:gdLst>
                <a:gd name="T0" fmla="*/ 907 w 2853"/>
                <a:gd name="T1" fmla="*/ 2551 h 2556"/>
                <a:gd name="T2" fmla="*/ 0 w 2853"/>
                <a:gd name="T3" fmla="*/ 2504 h 2556"/>
                <a:gd name="T4" fmla="*/ 2 w 2853"/>
                <a:gd name="T5" fmla="*/ 1561 h 2556"/>
                <a:gd name="T6" fmla="*/ 7 w 2853"/>
                <a:gd name="T7" fmla="*/ 524 h 2556"/>
                <a:gd name="T8" fmla="*/ 38 w 2853"/>
                <a:gd name="T9" fmla="*/ 0 h 2556"/>
                <a:gd name="T10" fmla="*/ 123 w 2853"/>
                <a:gd name="T11" fmla="*/ 19 h 2556"/>
                <a:gd name="T12" fmla="*/ 219 w 2853"/>
                <a:gd name="T13" fmla="*/ 54 h 2556"/>
                <a:gd name="T14" fmla="*/ 312 w 2853"/>
                <a:gd name="T15" fmla="*/ 61 h 2556"/>
                <a:gd name="T16" fmla="*/ 411 w 2853"/>
                <a:gd name="T17" fmla="*/ 82 h 2556"/>
                <a:gd name="T18" fmla="*/ 531 w 2853"/>
                <a:gd name="T19" fmla="*/ 101 h 2556"/>
                <a:gd name="T20" fmla="*/ 642 w 2853"/>
                <a:gd name="T21" fmla="*/ 101 h 2556"/>
                <a:gd name="T22" fmla="*/ 810 w 2853"/>
                <a:gd name="T23" fmla="*/ 101 h 2556"/>
                <a:gd name="T24" fmla="*/ 1006 w 2853"/>
                <a:gd name="T25" fmla="*/ 97 h 2556"/>
                <a:gd name="T26" fmla="*/ 1056 w 2853"/>
                <a:gd name="T27" fmla="*/ 87 h 2556"/>
                <a:gd name="T28" fmla="*/ 1110 w 2853"/>
                <a:gd name="T29" fmla="*/ 85 h 2556"/>
                <a:gd name="T30" fmla="*/ 1195 w 2853"/>
                <a:gd name="T31" fmla="*/ 85 h 2556"/>
                <a:gd name="T32" fmla="*/ 1249 w 2853"/>
                <a:gd name="T33" fmla="*/ 90 h 2556"/>
                <a:gd name="T34" fmla="*/ 1297 w 2853"/>
                <a:gd name="T35" fmla="*/ 111 h 2556"/>
                <a:gd name="T36" fmla="*/ 1341 w 2853"/>
                <a:gd name="T37" fmla="*/ 151 h 2556"/>
                <a:gd name="T38" fmla="*/ 1377 w 2853"/>
                <a:gd name="T39" fmla="*/ 205 h 2556"/>
                <a:gd name="T40" fmla="*/ 1427 w 2853"/>
                <a:gd name="T41" fmla="*/ 222 h 2556"/>
                <a:gd name="T42" fmla="*/ 1467 w 2853"/>
                <a:gd name="T43" fmla="*/ 184 h 2556"/>
                <a:gd name="T44" fmla="*/ 1509 w 2853"/>
                <a:gd name="T45" fmla="*/ 146 h 2556"/>
                <a:gd name="T46" fmla="*/ 1561 w 2853"/>
                <a:gd name="T47" fmla="*/ 127 h 2556"/>
                <a:gd name="T48" fmla="*/ 1660 w 2853"/>
                <a:gd name="T49" fmla="*/ 139 h 2556"/>
                <a:gd name="T50" fmla="*/ 1748 w 2853"/>
                <a:gd name="T51" fmla="*/ 158 h 2556"/>
                <a:gd name="T52" fmla="*/ 1731 w 2853"/>
                <a:gd name="T53" fmla="*/ 241 h 2556"/>
                <a:gd name="T54" fmla="*/ 1684 w 2853"/>
                <a:gd name="T55" fmla="*/ 297 h 2556"/>
                <a:gd name="T56" fmla="*/ 1646 w 2853"/>
                <a:gd name="T57" fmla="*/ 401 h 2556"/>
                <a:gd name="T58" fmla="*/ 1958 w 2853"/>
                <a:gd name="T59" fmla="*/ 671 h 2556"/>
                <a:gd name="T60" fmla="*/ 2114 w 2853"/>
                <a:gd name="T61" fmla="*/ 746 h 2556"/>
                <a:gd name="T62" fmla="*/ 2223 w 2853"/>
                <a:gd name="T63" fmla="*/ 742 h 2556"/>
                <a:gd name="T64" fmla="*/ 2279 w 2853"/>
                <a:gd name="T65" fmla="*/ 720 h 2556"/>
                <a:gd name="T66" fmla="*/ 2326 w 2853"/>
                <a:gd name="T67" fmla="*/ 701 h 2556"/>
                <a:gd name="T68" fmla="*/ 2388 w 2853"/>
                <a:gd name="T69" fmla="*/ 709 h 2556"/>
                <a:gd name="T70" fmla="*/ 2459 w 2853"/>
                <a:gd name="T71" fmla="*/ 753 h 2556"/>
                <a:gd name="T72" fmla="*/ 2508 w 2853"/>
                <a:gd name="T73" fmla="*/ 772 h 2556"/>
                <a:gd name="T74" fmla="*/ 2541 w 2853"/>
                <a:gd name="T75" fmla="*/ 742 h 2556"/>
                <a:gd name="T76" fmla="*/ 2825 w 2853"/>
                <a:gd name="T77" fmla="*/ 739 h 2556"/>
                <a:gd name="T78" fmla="*/ 2853 w 2853"/>
                <a:gd name="T79" fmla="*/ 876 h 2556"/>
                <a:gd name="T80" fmla="*/ 2853 w 2853"/>
                <a:gd name="T81" fmla="*/ 954 h 2556"/>
                <a:gd name="T82" fmla="*/ 2818 w 2853"/>
                <a:gd name="T83" fmla="*/ 1009 h 2556"/>
                <a:gd name="T84" fmla="*/ 2714 w 2853"/>
                <a:gd name="T85" fmla="*/ 1011 h 2556"/>
                <a:gd name="T86" fmla="*/ 2626 w 2853"/>
                <a:gd name="T87" fmla="*/ 1013 h 2556"/>
                <a:gd name="T88" fmla="*/ 2617 w 2853"/>
                <a:gd name="T89" fmla="*/ 1094 h 2556"/>
                <a:gd name="T90" fmla="*/ 2463 w 2853"/>
                <a:gd name="T91" fmla="*/ 1141 h 2556"/>
                <a:gd name="T92" fmla="*/ 2428 w 2853"/>
                <a:gd name="T93" fmla="*/ 1179 h 2556"/>
                <a:gd name="T94" fmla="*/ 2428 w 2853"/>
                <a:gd name="T95" fmla="*/ 1226 h 2556"/>
                <a:gd name="T96" fmla="*/ 2433 w 2853"/>
                <a:gd name="T97" fmla="*/ 1327 h 2556"/>
                <a:gd name="T98" fmla="*/ 2501 w 2853"/>
                <a:gd name="T99" fmla="*/ 1625 h 2556"/>
                <a:gd name="T100" fmla="*/ 2563 w 2853"/>
                <a:gd name="T101" fmla="*/ 1656 h 2556"/>
                <a:gd name="T102" fmla="*/ 2556 w 2853"/>
                <a:gd name="T103" fmla="*/ 1762 h 2556"/>
                <a:gd name="T104" fmla="*/ 2626 w 2853"/>
                <a:gd name="T105" fmla="*/ 1783 h 2556"/>
                <a:gd name="T106" fmla="*/ 2695 w 2853"/>
                <a:gd name="T107" fmla="*/ 1798 h 2556"/>
                <a:gd name="T108" fmla="*/ 2763 w 2853"/>
                <a:gd name="T109" fmla="*/ 1868 h 2556"/>
                <a:gd name="T110" fmla="*/ 2766 w 2853"/>
                <a:gd name="T111" fmla="*/ 1942 h 2556"/>
                <a:gd name="T112" fmla="*/ 2763 w 2853"/>
                <a:gd name="T113" fmla="*/ 2065 h 2556"/>
                <a:gd name="T114" fmla="*/ 2766 w 2853"/>
                <a:gd name="T115" fmla="*/ 2204 h 2556"/>
                <a:gd name="T116" fmla="*/ 2766 w 2853"/>
                <a:gd name="T117" fmla="*/ 2343 h 2556"/>
                <a:gd name="T118" fmla="*/ 2763 w 2853"/>
                <a:gd name="T119" fmla="*/ 2549 h 2556"/>
                <a:gd name="T120" fmla="*/ 1809 w 2853"/>
                <a:gd name="T121" fmla="*/ 2556 h 2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3" h="2556">
                  <a:moveTo>
                    <a:pt x="1809" y="2556"/>
                  </a:moveTo>
                  <a:lnTo>
                    <a:pt x="1764" y="2556"/>
                  </a:lnTo>
                  <a:lnTo>
                    <a:pt x="1722" y="2556"/>
                  </a:lnTo>
                  <a:lnTo>
                    <a:pt x="1679" y="2554"/>
                  </a:lnTo>
                  <a:lnTo>
                    <a:pt x="1634" y="2554"/>
                  </a:lnTo>
                  <a:lnTo>
                    <a:pt x="1587" y="2554"/>
                  </a:lnTo>
                  <a:lnTo>
                    <a:pt x="1542" y="2554"/>
                  </a:lnTo>
                  <a:lnTo>
                    <a:pt x="1495" y="2554"/>
                  </a:lnTo>
                  <a:lnTo>
                    <a:pt x="1450" y="2554"/>
                  </a:lnTo>
                  <a:lnTo>
                    <a:pt x="1405" y="2554"/>
                  </a:lnTo>
                  <a:lnTo>
                    <a:pt x="1358" y="2551"/>
                  </a:lnTo>
                  <a:lnTo>
                    <a:pt x="1316" y="2551"/>
                  </a:lnTo>
                  <a:lnTo>
                    <a:pt x="1271" y="2551"/>
                  </a:lnTo>
                  <a:lnTo>
                    <a:pt x="1226" y="2551"/>
                  </a:lnTo>
                  <a:lnTo>
                    <a:pt x="1181" y="2551"/>
                  </a:lnTo>
                  <a:lnTo>
                    <a:pt x="1134" y="2551"/>
                  </a:lnTo>
                  <a:lnTo>
                    <a:pt x="1086" y="2551"/>
                  </a:lnTo>
                  <a:lnTo>
                    <a:pt x="1044" y="2551"/>
                  </a:lnTo>
                  <a:lnTo>
                    <a:pt x="999" y="2551"/>
                  </a:lnTo>
                  <a:lnTo>
                    <a:pt x="952" y="2551"/>
                  </a:lnTo>
                  <a:lnTo>
                    <a:pt x="907" y="2551"/>
                  </a:lnTo>
                  <a:lnTo>
                    <a:pt x="862" y="2551"/>
                  </a:lnTo>
                  <a:lnTo>
                    <a:pt x="817" y="2551"/>
                  </a:lnTo>
                  <a:lnTo>
                    <a:pt x="772" y="2551"/>
                  </a:lnTo>
                  <a:lnTo>
                    <a:pt x="725" y="2551"/>
                  </a:lnTo>
                  <a:lnTo>
                    <a:pt x="680" y="2551"/>
                  </a:lnTo>
                  <a:lnTo>
                    <a:pt x="635" y="2551"/>
                  </a:lnTo>
                  <a:lnTo>
                    <a:pt x="590" y="2551"/>
                  </a:lnTo>
                  <a:lnTo>
                    <a:pt x="545" y="2551"/>
                  </a:lnTo>
                  <a:lnTo>
                    <a:pt x="498" y="2551"/>
                  </a:lnTo>
                  <a:lnTo>
                    <a:pt x="456" y="2551"/>
                  </a:lnTo>
                  <a:lnTo>
                    <a:pt x="411" y="2551"/>
                  </a:lnTo>
                  <a:lnTo>
                    <a:pt x="366" y="2551"/>
                  </a:lnTo>
                  <a:lnTo>
                    <a:pt x="321" y="2551"/>
                  </a:lnTo>
                  <a:lnTo>
                    <a:pt x="274" y="2551"/>
                  </a:lnTo>
                  <a:lnTo>
                    <a:pt x="229" y="2551"/>
                  </a:lnTo>
                  <a:lnTo>
                    <a:pt x="184" y="2551"/>
                  </a:lnTo>
                  <a:lnTo>
                    <a:pt x="139" y="2551"/>
                  </a:lnTo>
                  <a:lnTo>
                    <a:pt x="94" y="2551"/>
                  </a:lnTo>
                  <a:lnTo>
                    <a:pt x="47" y="2551"/>
                  </a:lnTo>
                  <a:lnTo>
                    <a:pt x="0" y="2551"/>
                  </a:lnTo>
                  <a:lnTo>
                    <a:pt x="0" y="2504"/>
                  </a:lnTo>
                  <a:lnTo>
                    <a:pt x="0" y="2461"/>
                  </a:lnTo>
                  <a:lnTo>
                    <a:pt x="0" y="2417"/>
                  </a:lnTo>
                  <a:lnTo>
                    <a:pt x="0" y="2372"/>
                  </a:lnTo>
                  <a:lnTo>
                    <a:pt x="0" y="2327"/>
                  </a:lnTo>
                  <a:lnTo>
                    <a:pt x="0" y="2282"/>
                  </a:lnTo>
                  <a:lnTo>
                    <a:pt x="0" y="2237"/>
                  </a:lnTo>
                  <a:lnTo>
                    <a:pt x="0" y="2192"/>
                  </a:lnTo>
                  <a:lnTo>
                    <a:pt x="0" y="2147"/>
                  </a:lnTo>
                  <a:lnTo>
                    <a:pt x="0" y="2102"/>
                  </a:lnTo>
                  <a:lnTo>
                    <a:pt x="0" y="2055"/>
                  </a:lnTo>
                  <a:lnTo>
                    <a:pt x="0" y="2013"/>
                  </a:lnTo>
                  <a:lnTo>
                    <a:pt x="2" y="1968"/>
                  </a:lnTo>
                  <a:lnTo>
                    <a:pt x="2" y="1923"/>
                  </a:lnTo>
                  <a:lnTo>
                    <a:pt x="2" y="1878"/>
                  </a:lnTo>
                  <a:lnTo>
                    <a:pt x="2" y="1831"/>
                  </a:lnTo>
                  <a:lnTo>
                    <a:pt x="2" y="1786"/>
                  </a:lnTo>
                  <a:lnTo>
                    <a:pt x="2" y="1741"/>
                  </a:lnTo>
                  <a:lnTo>
                    <a:pt x="2" y="1696"/>
                  </a:lnTo>
                  <a:lnTo>
                    <a:pt x="2" y="1654"/>
                  </a:lnTo>
                  <a:lnTo>
                    <a:pt x="2" y="1606"/>
                  </a:lnTo>
                  <a:lnTo>
                    <a:pt x="2" y="1561"/>
                  </a:lnTo>
                  <a:lnTo>
                    <a:pt x="2" y="1516"/>
                  </a:lnTo>
                  <a:lnTo>
                    <a:pt x="2" y="1472"/>
                  </a:lnTo>
                  <a:lnTo>
                    <a:pt x="2" y="1427"/>
                  </a:lnTo>
                  <a:lnTo>
                    <a:pt x="2" y="1379"/>
                  </a:lnTo>
                  <a:lnTo>
                    <a:pt x="2" y="1335"/>
                  </a:lnTo>
                  <a:lnTo>
                    <a:pt x="2" y="1292"/>
                  </a:lnTo>
                  <a:lnTo>
                    <a:pt x="2" y="1247"/>
                  </a:lnTo>
                  <a:lnTo>
                    <a:pt x="2" y="1202"/>
                  </a:lnTo>
                  <a:lnTo>
                    <a:pt x="2" y="1155"/>
                  </a:lnTo>
                  <a:lnTo>
                    <a:pt x="2" y="1110"/>
                  </a:lnTo>
                  <a:lnTo>
                    <a:pt x="2" y="1065"/>
                  </a:lnTo>
                  <a:lnTo>
                    <a:pt x="2" y="1020"/>
                  </a:lnTo>
                  <a:lnTo>
                    <a:pt x="2" y="975"/>
                  </a:lnTo>
                  <a:lnTo>
                    <a:pt x="2" y="931"/>
                  </a:lnTo>
                  <a:lnTo>
                    <a:pt x="5" y="886"/>
                  </a:lnTo>
                  <a:lnTo>
                    <a:pt x="5" y="841"/>
                  </a:lnTo>
                  <a:lnTo>
                    <a:pt x="5" y="796"/>
                  </a:lnTo>
                  <a:lnTo>
                    <a:pt x="5" y="751"/>
                  </a:lnTo>
                  <a:lnTo>
                    <a:pt x="7" y="614"/>
                  </a:lnTo>
                  <a:lnTo>
                    <a:pt x="7" y="572"/>
                  </a:lnTo>
                  <a:lnTo>
                    <a:pt x="7" y="524"/>
                  </a:lnTo>
                  <a:lnTo>
                    <a:pt x="7" y="479"/>
                  </a:lnTo>
                  <a:lnTo>
                    <a:pt x="7" y="434"/>
                  </a:lnTo>
                  <a:lnTo>
                    <a:pt x="9" y="390"/>
                  </a:lnTo>
                  <a:lnTo>
                    <a:pt x="9" y="345"/>
                  </a:lnTo>
                  <a:lnTo>
                    <a:pt x="9" y="300"/>
                  </a:lnTo>
                  <a:lnTo>
                    <a:pt x="9" y="255"/>
                  </a:lnTo>
                  <a:lnTo>
                    <a:pt x="9" y="210"/>
                  </a:lnTo>
                  <a:lnTo>
                    <a:pt x="9" y="168"/>
                  </a:lnTo>
                  <a:lnTo>
                    <a:pt x="12" y="123"/>
                  </a:lnTo>
                  <a:lnTo>
                    <a:pt x="12" y="85"/>
                  </a:lnTo>
                  <a:lnTo>
                    <a:pt x="12" y="82"/>
                  </a:lnTo>
                  <a:lnTo>
                    <a:pt x="12" y="75"/>
                  </a:lnTo>
                  <a:lnTo>
                    <a:pt x="12" y="61"/>
                  </a:lnTo>
                  <a:lnTo>
                    <a:pt x="12" y="57"/>
                  </a:lnTo>
                  <a:lnTo>
                    <a:pt x="12" y="40"/>
                  </a:lnTo>
                  <a:lnTo>
                    <a:pt x="12" y="5"/>
                  </a:lnTo>
                  <a:lnTo>
                    <a:pt x="12" y="0"/>
                  </a:lnTo>
                  <a:lnTo>
                    <a:pt x="19" y="0"/>
                  </a:lnTo>
                  <a:lnTo>
                    <a:pt x="28" y="0"/>
                  </a:lnTo>
                  <a:lnTo>
                    <a:pt x="33" y="0"/>
                  </a:lnTo>
                  <a:lnTo>
                    <a:pt x="38" y="0"/>
                  </a:lnTo>
                  <a:lnTo>
                    <a:pt x="42" y="0"/>
                  </a:lnTo>
                  <a:lnTo>
                    <a:pt x="45" y="0"/>
                  </a:lnTo>
                  <a:lnTo>
                    <a:pt x="45" y="0"/>
                  </a:lnTo>
                  <a:lnTo>
                    <a:pt x="49" y="0"/>
                  </a:lnTo>
                  <a:lnTo>
                    <a:pt x="54" y="2"/>
                  </a:lnTo>
                  <a:lnTo>
                    <a:pt x="61" y="2"/>
                  </a:lnTo>
                  <a:lnTo>
                    <a:pt x="66" y="2"/>
                  </a:lnTo>
                  <a:lnTo>
                    <a:pt x="68" y="5"/>
                  </a:lnTo>
                  <a:lnTo>
                    <a:pt x="73" y="5"/>
                  </a:lnTo>
                  <a:lnTo>
                    <a:pt x="78" y="7"/>
                  </a:lnTo>
                  <a:lnTo>
                    <a:pt x="82" y="7"/>
                  </a:lnTo>
                  <a:lnTo>
                    <a:pt x="87" y="9"/>
                  </a:lnTo>
                  <a:lnTo>
                    <a:pt x="92" y="9"/>
                  </a:lnTo>
                  <a:lnTo>
                    <a:pt x="97" y="12"/>
                  </a:lnTo>
                  <a:lnTo>
                    <a:pt x="101" y="12"/>
                  </a:lnTo>
                  <a:lnTo>
                    <a:pt x="101" y="14"/>
                  </a:lnTo>
                  <a:lnTo>
                    <a:pt x="108" y="14"/>
                  </a:lnTo>
                  <a:lnTo>
                    <a:pt x="111" y="14"/>
                  </a:lnTo>
                  <a:lnTo>
                    <a:pt x="116" y="16"/>
                  </a:lnTo>
                  <a:lnTo>
                    <a:pt x="118" y="16"/>
                  </a:lnTo>
                  <a:lnTo>
                    <a:pt x="123" y="19"/>
                  </a:lnTo>
                  <a:lnTo>
                    <a:pt x="127" y="19"/>
                  </a:lnTo>
                  <a:lnTo>
                    <a:pt x="132" y="21"/>
                  </a:lnTo>
                  <a:lnTo>
                    <a:pt x="137" y="23"/>
                  </a:lnTo>
                  <a:lnTo>
                    <a:pt x="144" y="26"/>
                  </a:lnTo>
                  <a:lnTo>
                    <a:pt x="151" y="28"/>
                  </a:lnTo>
                  <a:lnTo>
                    <a:pt x="156" y="28"/>
                  </a:lnTo>
                  <a:lnTo>
                    <a:pt x="160" y="31"/>
                  </a:lnTo>
                  <a:lnTo>
                    <a:pt x="163" y="33"/>
                  </a:lnTo>
                  <a:lnTo>
                    <a:pt x="170" y="35"/>
                  </a:lnTo>
                  <a:lnTo>
                    <a:pt x="172" y="35"/>
                  </a:lnTo>
                  <a:lnTo>
                    <a:pt x="177" y="38"/>
                  </a:lnTo>
                  <a:lnTo>
                    <a:pt x="182" y="40"/>
                  </a:lnTo>
                  <a:lnTo>
                    <a:pt x="186" y="40"/>
                  </a:lnTo>
                  <a:lnTo>
                    <a:pt x="191" y="42"/>
                  </a:lnTo>
                  <a:lnTo>
                    <a:pt x="193" y="42"/>
                  </a:lnTo>
                  <a:lnTo>
                    <a:pt x="198" y="45"/>
                  </a:lnTo>
                  <a:lnTo>
                    <a:pt x="203" y="47"/>
                  </a:lnTo>
                  <a:lnTo>
                    <a:pt x="210" y="49"/>
                  </a:lnTo>
                  <a:lnTo>
                    <a:pt x="215" y="52"/>
                  </a:lnTo>
                  <a:lnTo>
                    <a:pt x="217" y="52"/>
                  </a:lnTo>
                  <a:lnTo>
                    <a:pt x="219" y="54"/>
                  </a:lnTo>
                  <a:lnTo>
                    <a:pt x="227" y="57"/>
                  </a:lnTo>
                  <a:lnTo>
                    <a:pt x="229" y="57"/>
                  </a:lnTo>
                  <a:lnTo>
                    <a:pt x="236" y="59"/>
                  </a:lnTo>
                  <a:lnTo>
                    <a:pt x="243" y="59"/>
                  </a:lnTo>
                  <a:lnTo>
                    <a:pt x="248" y="61"/>
                  </a:lnTo>
                  <a:lnTo>
                    <a:pt x="250" y="61"/>
                  </a:lnTo>
                  <a:lnTo>
                    <a:pt x="255" y="61"/>
                  </a:lnTo>
                  <a:lnTo>
                    <a:pt x="262" y="61"/>
                  </a:lnTo>
                  <a:lnTo>
                    <a:pt x="267" y="61"/>
                  </a:lnTo>
                  <a:lnTo>
                    <a:pt x="271" y="61"/>
                  </a:lnTo>
                  <a:lnTo>
                    <a:pt x="274" y="61"/>
                  </a:lnTo>
                  <a:lnTo>
                    <a:pt x="276" y="61"/>
                  </a:lnTo>
                  <a:lnTo>
                    <a:pt x="281" y="61"/>
                  </a:lnTo>
                  <a:lnTo>
                    <a:pt x="283" y="61"/>
                  </a:lnTo>
                  <a:lnTo>
                    <a:pt x="286" y="61"/>
                  </a:lnTo>
                  <a:lnTo>
                    <a:pt x="290" y="61"/>
                  </a:lnTo>
                  <a:lnTo>
                    <a:pt x="295" y="61"/>
                  </a:lnTo>
                  <a:lnTo>
                    <a:pt x="297" y="61"/>
                  </a:lnTo>
                  <a:lnTo>
                    <a:pt x="302" y="61"/>
                  </a:lnTo>
                  <a:lnTo>
                    <a:pt x="309" y="61"/>
                  </a:lnTo>
                  <a:lnTo>
                    <a:pt x="312" y="61"/>
                  </a:lnTo>
                  <a:lnTo>
                    <a:pt x="319" y="61"/>
                  </a:lnTo>
                  <a:lnTo>
                    <a:pt x="323" y="61"/>
                  </a:lnTo>
                  <a:lnTo>
                    <a:pt x="328" y="61"/>
                  </a:lnTo>
                  <a:lnTo>
                    <a:pt x="330" y="61"/>
                  </a:lnTo>
                  <a:lnTo>
                    <a:pt x="335" y="61"/>
                  </a:lnTo>
                  <a:lnTo>
                    <a:pt x="342" y="64"/>
                  </a:lnTo>
                  <a:lnTo>
                    <a:pt x="347" y="64"/>
                  </a:lnTo>
                  <a:lnTo>
                    <a:pt x="354" y="64"/>
                  </a:lnTo>
                  <a:lnTo>
                    <a:pt x="359" y="66"/>
                  </a:lnTo>
                  <a:lnTo>
                    <a:pt x="364" y="66"/>
                  </a:lnTo>
                  <a:lnTo>
                    <a:pt x="371" y="68"/>
                  </a:lnTo>
                  <a:lnTo>
                    <a:pt x="373" y="68"/>
                  </a:lnTo>
                  <a:lnTo>
                    <a:pt x="378" y="71"/>
                  </a:lnTo>
                  <a:lnTo>
                    <a:pt x="382" y="71"/>
                  </a:lnTo>
                  <a:lnTo>
                    <a:pt x="385" y="71"/>
                  </a:lnTo>
                  <a:lnTo>
                    <a:pt x="387" y="73"/>
                  </a:lnTo>
                  <a:lnTo>
                    <a:pt x="390" y="73"/>
                  </a:lnTo>
                  <a:lnTo>
                    <a:pt x="394" y="75"/>
                  </a:lnTo>
                  <a:lnTo>
                    <a:pt x="399" y="78"/>
                  </a:lnTo>
                  <a:lnTo>
                    <a:pt x="408" y="80"/>
                  </a:lnTo>
                  <a:lnTo>
                    <a:pt x="411" y="82"/>
                  </a:lnTo>
                  <a:lnTo>
                    <a:pt x="418" y="82"/>
                  </a:lnTo>
                  <a:lnTo>
                    <a:pt x="423" y="85"/>
                  </a:lnTo>
                  <a:lnTo>
                    <a:pt x="432" y="87"/>
                  </a:lnTo>
                  <a:lnTo>
                    <a:pt x="439" y="90"/>
                  </a:lnTo>
                  <a:lnTo>
                    <a:pt x="442" y="92"/>
                  </a:lnTo>
                  <a:lnTo>
                    <a:pt x="451" y="92"/>
                  </a:lnTo>
                  <a:lnTo>
                    <a:pt x="460" y="94"/>
                  </a:lnTo>
                  <a:lnTo>
                    <a:pt x="467" y="97"/>
                  </a:lnTo>
                  <a:lnTo>
                    <a:pt x="477" y="97"/>
                  </a:lnTo>
                  <a:lnTo>
                    <a:pt x="486" y="99"/>
                  </a:lnTo>
                  <a:lnTo>
                    <a:pt x="489" y="99"/>
                  </a:lnTo>
                  <a:lnTo>
                    <a:pt x="493" y="99"/>
                  </a:lnTo>
                  <a:lnTo>
                    <a:pt x="498" y="99"/>
                  </a:lnTo>
                  <a:lnTo>
                    <a:pt x="501" y="101"/>
                  </a:lnTo>
                  <a:lnTo>
                    <a:pt x="505" y="101"/>
                  </a:lnTo>
                  <a:lnTo>
                    <a:pt x="510" y="101"/>
                  </a:lnTo>
                  <a:lnTo>
                    <a:pt x="515" y="101"/>
                  </a:lnTo>
                  <a:lnTo>
                    <a:pt x="517" y="101"/>
                  </a:lnTo>
                  <a:lnTo>
                    <a:pt x="522" y="101"/>
                  </a:lnTo>
                  <a:lnTo>
                    <a:pt x="527" y="101"/>
                  </a:lnTo>
                  <a:lnTo>
                    <a:pt x="531" y="101"/>
                  </a:lnTo>
                  <a:lnTo>
                    <a:pt x="534" y="101"/>
                  </a:lnTo>
                  <a:lnTo>
                    <a:pt x="538" y="101"/>
                  </a:lnTo>
                  <a:lnTo>
                    <a:pt x="541" y="101"/>
                  </a:lnTo>
                  <a:lnTo>
                    <a:pt x="545" y="101"/>
                  </a:lnTo>
                  <a:lnTo>
                    <a:pt x="548" y="101"/>
                  </a:lnTo>
                  <a:lnTo>
                    <a:pt x="553" y="101"/>
                  </a:lnTo>
                  <a:lnTo>
                    <a:pt x="557" y="101"/>
                  </a:lnTo>
                  <a:lnTo>
                    <a:pt x="562" y="101"/>
                  </a:lnTo>
                  <a:lnTo>
                    <a:pt x="567" y="101"/>
                  </a:lnTo>
                  <a:lnTo>
                    <a:pt x="574" y="101"/>
                  </a:lnTo>
                  <a:lnTo>
                    <a:pt x="576" y="101"/>
                  </a:lnTo>
                  <a:lnTo>
                    <a:pt x="583" y="101"/>
                  </a:lnTo>
                  <a:lnTo>
                    <a:pt x="586" y="101"/>
                  </a:lnTo>
                  <a:lnTo>
                    <a:pt x="593" y="101"/>
                  </a:lnTo>
                  <a:lnTo>
                    <a:pt x="600" y="101"/>
                  </a:lnTo>
                  <a:lnTo>
                    <a:pt x="609" y="101"/>
                  </a:lnTo>
                  <a:lnTo>
                    <a:pt x="614" y="101"/>
                  </a:lnTo>
                  <a:lnTo>
                    <a:pt x="616" y="101"/>
                  </a:lnTo>
                  <a:lnTo>
                    <a:pt x="621" y="101"/>
                  </a:lnTo>
                  <a:lnTo>
                    <a:pt x="628" y="101"/>
                  </a:lnTo>
                  <a:lnTo>
                    <a:pt x="642" y="101"/>
                  </a:lnTo>
                  <a:lnTo>
                    <a:pt x="649" y="101"/>
                  </a:lnTo>
                  <a:lnTo>
                    <a:pt x="654" y="101"/>
                  </a:lnTo>
                  <a:lnTo>
                    <a:pt x="661" y="101"/>
                  </a:lnTo>
                  <a:lnTo>
                    <a:pt x="671" y="101"/>
                  </a:lnTo>
                  <a:lnTo>
                    <a:pt x="682" y="101"/>
                  </a:lnTo>
                  <a:lnTo>
                    <a:pt x="690" y="101"/>
                  </a:lnTo>
                  <a:lnTo>
                    <a:pt x="697" y="101"/>
                  </a:lnTo>
                  <a:lnTo>
                    <a:pt x="704" y="101"/>
                  </a:lnTo>
                  <a:lnTo>
                    <a:pt x="711" y="101"/>
                  </a:lnTo>
                  <a:lnTo>
                    <a:pt x="718" y="101"/>
                  </a:lnTo>
                  <a:lnTo>
                    <a:pt x="723" y="101"/>
                  </a:lnTo>
                  <a:lnTo>
                    <a:pt x="730" y="101"/>
                  </a:lnTo>
                  <a:lnTo>
                    <a:pt x="737" y="101"/>
                  </a:lnTo>
                  <a:lnTo>
                    <a:pt x="742" y="101"/>
                  </a:lnTo>
                  <a:lnTo>
                    <a:pt x="749" y="101"/>
                  </a:lnTo>
                  <a:lnTo>
                    <a:pt x="753" y="101"/>
                  </a:lnTo>
                  <a:lnTo>
                    <a:pt x="760" y="101"/>
                  </a:lnTo>
                  <a:lnTo>
                    <a:pt x="777" y="101"/>
                  </a:lnTo>
                  <a:lnTo>
                    <a:pt x="786" y="101"/>
                  </a:lnTo>
                  <a:lnTo>
                    <a:pt x="798" y="101"/>
                  </a:lnTo>
                  <a:lnTo>
                    <a:pt x="810" y="101"/>
                  </a:lnTo>
                  <a:lnTo>
                    <a:pt x="827" y="101"/>
                  </a:lnTo>
                  <a:lnTo>
                    <a:pt x="838" y="101"/>
                  </a:lnTo>
                  <a:lnTo>
                    <a:pt x="855" y="101"/>
                  </a:lnTo>
                  <a:lnTo>
                    <a:pt x="881" y="101"/>
                  </a:lnTo>
                  <a:lnTo>
                    <a:pt x="900" y="101"/>
                  </a:lnTo>
                  <a:lnTo>
                    <a:pt x="926" y="101"/>
                  </a:lnTo>
                  <a:lnTo>
                    <a:pt x="942" y="101"/>
                  </a:lnTo>
                  <a:lnTo>
                    <a:pt x="954" y="101"/>
                  </a:lnTo>
                  <a:lnTo>
                    <a:pt x="968" y="101"/>
                  </a:lnTo>
                  <a:lnTo>
                    <a:pt x="973" y="101"/>
                  </a:lnTo>
                  <a:lnTo>
                    <a:pt x="980" y="101"/>
                  </a:lnTo>
                  <a:lnTo>
                    <a:pt x="982" y="101"/>
                  </a:lnTo>
                  <a:lnTo>
                    <a:pt x="985" y="101"/>
                  </a:lnTo>
                  <a:lnTo>
                    <a:pt x="990" y="101"/>
                  </a:lnTo>
                  <a:lnTo>
                    <a:pt x="992" y="99"/>
                  </a:lnTo>
                  <a:lnTo>
                    <a:pt x="994" y="99"/>
                  </a:lnTo>
                  <a:lnTo>
                    <a:pt x="997" y="99"/>
                  </a:lnTo>
                  <a:lnTo>
                    <a:pt x="999" y="99"/>
                  </a:lnTo>
                  <a:lnTo>
                    <a:pt x="1001" y="99"/>
                  </a:lnTo>
                  <a:lnTo>
                    <a:pt x="1004" y="97"/>
                  </a:lnTo>
                  <a:lnTo>
                    <a:pt x="1006" y="97"/>
                  </a:lnTo>
                  <a:lnTo>
                    <a:pt x="1008" y="97"/>
                  </a:lnTo>
                  <a:lnTo>
                    <a:pt x="1008" y="97"/>
                  </a:lnTo>
                  <a:lnTo>
                    <a:pt x="1011" y="97"/>
                  </a:lnTo>
                  <a:lnTo>
                    <a:pt x="1013" y="94"/>
                  </a:lnTo>
                  <a:lnTo>
                    <a:pt x="1016" y="94"/>
                  </a:lnTo>
                  <a:lnTo>
                    <a:pt x="1018" y="94"/>
                  </a:lnTo>
                  <a:lnTo>
                    <a:pt x="1023" y="92"/>
                  </a:lnTo>
                  <a:lnTo>
                    <a:pt x="1025" y="92"/>
                  </a:lnTo>
                  <a:lnTo>
                    <a:pt x="1027" y="92"/>
                  </a:lnTo>
                  <a:lnTo>
                    <a:pt x="1030" y="92"/>
                  </a:lnTo>
                  <a:lnTo>
                    <a:pt x="1034" y="90"/>
                  </a:lnTo>
                  <a:lnTo>
                    <a:pt x="1037" y="90"/>
                  </a:lnTo>
                  <a:lnTo>
                    <a:pt x="1039" y="90"/>
                  </a:lnTo>
                  <a:lnTo>
                    <a:pt x="1041" y="90"/>
                  </a:lnTo>
                  <a:lnTo>
                    <a:pt x="1044" y="90"/>
                  </a:lnTo>
                  <a:lnTo>
                    <a:pt x="1044" y="87"/>
                  </a:lnTo>
                  <a:lnTo>
                    <a:pt x="1046" y="87"/>
                  </a:lnTo>
                  <a:lnTo>
                    <a:pt x="1049" y="87"/>
                  </a:lnTo>
                  <a:lnTo>
                    <a:pt x="1051" y="87"/>
                  </a:lnTo>
                  <a:lnTo>
                    <a:pt x="1053" y="87"/>
                  </a:lnTo>
                  <a:lnTo>
                    <a:pt x="1056" y="87"/>
                  </a:lnTo>
                  <a:lnTo>
                    <a:pt x="1058" y="87"/>
                  </a:lnTo>
                  <a:lnTo>
                    <a:pt x="1060" y="87"/>
                  </a:lnTo>
                  <a:lnTo>
                    <a:pt x="1063" y="85"/>
                  </a:lnTo>
                  <a:lnTo>
                    <a:pt x="1065" y="85"/>
                  </a:lnTo>
                  <a:lnTo>
                    <a:pt x="1065" y="85"/>
                  </a:lnTo>
                  <a:lnTo>
                    <a:pt x="1067" y="85"/>
                  </a:lnTo>
                  <a:lnTo>
                    <a:pt x="1070" y="85"/>
                  </a:lnTo>
                  <a:lnTo>
                    <a:pt x="1072" y="85"/>
                  </a:lnTo>
                  <a:lnTo>
                    <a:pt x="1075" y="85"/>
                  </a:lnTo>
                  <a:lnTo>
                    <a:pt x="1077" y="85"/>
                  </a:lnTo>
                  <a:lnTo>
                    <a:pt x="1079" y="85"/>
                  </a:lnTo>
                  <a:lnTo>
                    <a:pt x="1082" y="85"/>
                  </a:lnTo>
                  <a:lnTo>
                    <a:pt x="1084" y="85"/>
                  </a:lnTo>
                  <a:lnTo>
                    <a:pt x="1086" y="85"/>
                  </a:lnTo>
                  <a:lnTo>
                    <a:pt x="1089" y="85"/>
                  </a:lnTo>
                  <a:lnTo>
                    <a:pt x="1093" y="85"/>
                  </a:lnTo>
                  <a:lnTo>
                    <a:pt x="1098" y="85"/>
                  </a:lnTo>
                  <a:lnTo>
                    <a:pt x="1103" y="85"/>
                  </a:lnTo>
                  <a:lnTo>
                    <a:pt x="1105" y="85"/>
                  </a:lnTo>
                  <a:lnTo>
                    <a:pt x="1108" y="85"/>
                  </a:lnTo>
                  <a:lnTo>
                    <a:pt x="1110" y="85"/>
                  </a:lnTo>
                  <a:lnTo>
                    <a:pt x="1112" y="85"/>
                  </a:lnTo>
                  <a:lnTo>
                    <a:pt x="1115" y="85"/>
                  </a:lnTo>
                  <a:lnTo>
                    <a:pt x="1117" y="85"/>
                  </a:lnTo>
                  <a:lnTo>
                    <a:pt x="1119" y="85"/>
                  </a:lnTo>
                  <a:lnTo>
                    <a:pt x="1122" y="85"/>
                  </a:lnTo>
                  <a:lnTo>
                    <a:pt x="1122" y="85"/>
                  </a:lnTo>
                  <a:lnTo>
                    <a:pt x="1124" y="85"/>
                  </a:lnTo>
                  <a:lnTo>
                    <a:pt x="1127" y="85"/>
                  </a:lnTo>
                  <a:lnTo>
                    <a:pt x="1134" y="85"/>
                  </a:lnTo>
                  <a:lnTo>
                    <a:pt x="1136" y="85"/>
                  </a:lnTo>
                  <a:lnTo>
                    <a:pt x="1150" y="85"/>
                  </a:lnTo>
                  <a:lnTo>
                    <a:pt x="1160" y="85"/>
                  </a:lnTo>
                  <a:lnTo>
                    <a:pt x="1167" y="85"/>
                  </a:lnTo>
                  <a:lnTo>
                    <a:pt x="1169" y="85"/>
                  </a:lnTo>
                  <a:lnTo>
                    <a:pt x="1178" y="85"/>
                  </a:lnTo>
                  <a:lnTo>
                    <a:pt x="1181" y="85"/>
                  </a:lnTo>
                  <a:lnTo>
                    <a:pt x="1183" y="85"/>
                  </a:lnTo>
                  <a:lnTo>
                    <a:pt x="1188" y="85"/>
                  </a:lnTo>
                  <a:lnTo>
                    <a:pt x="1190" y="85"/>
                  </a:lnTo>
                  <a:lnTo>
                    <a:pt x="1193" y="85"/>
                  </a:lnTo>
                  <a:lnTo>
                    <a:pt x="1195" y="85"/>
                  </a:lnTo>
                  <a:lnTo>
                    <a:pt x="1200" y="85"/>
                  </a:lnTo>
                  <a:lnTo>
                    <a:pt x="1202" y="85"/>
                  </a:lnTo>
                  <a:lnTo>
                    <a:pt x="1207" y="85"/>
                  </a:lnTo>
                  <a:lnTo>
                    <a:pt x="1209" y="85"/>
                  </a:lnTo>
                  <a:lnTo>
                    <a:pt x="1214" y="85"/>
                  </a:lnTo>
                  <a:lnTo>
                    <a:pt x="1216" y="85"/>
                  </a:lnTo>
                  <a:lnTo>
                    <a:pt x="1219" y="85"/>
                  </a:lnTo>
                  <a:lnTo>
                    <a:pt x="1221" y="85"/>
                  </a:lnTo>
                  <a:lnTo>
                    <a:pt x="1223" y="85"/>
                  </a:lnTo>
                  <a:lnTo>
                    <a:pt x="1226" y="85"/>
                  </a:lnTo>
                  <a:lnTo>
                    <a:pt x="1228" y="85"/>
                  </a:lnTo>
                  <a:lnTo>
                    <a:pt x="1230" y="85"/>
                  </a:lnTo>
                  <a:lnTo>
                    <a:pt x="1233" y="87"/>
                  </a:lnTo>
                  <a:lnTo>
                    <a:pt x="1235" y="87"/>
                  </a:lnTo>
                  <a:lnTo>
                    <a:pt x="1235" y="87"/>
                  </a:lnTo>
                  <a:lnTo>
                    <a:pt x="1238" y="87"/>
                  </a:lnTo>
                  <a:lnTo>
                    <a:pt x="1240" y="87"/>
                  </a:lnTo>
                  <a:lnTo>
                    <a:pt x="1242" y="87"/>
                  </a:lnTo>
                  <a:lnTo>
                    <a:pt x="1245" y="87"/>
                  </a:lnTo>
                  <a:lnTo>
                    <a:pt x="1247" y="90"/>
                  </a:lnTo>
                  <a:lnTo>
                    <a:pt x="1249" y="90"/>
                  </a:lnTo>
                  <a:lnTo>
                    <a:pt x="1252" y="90"/>
                  </a:lnTo>
                  <a:lnTo>
                    <a:pt x="1254" y="90"/>
                  </a:lnTo>
                  <a:lnTo>
                    <a:pt x="1256" y="92"/>
                  </a:lnTo>
                  <a:lnTo>
                    <a:pt x="1259" y="92"/>
                  </a:lnTo>
                  <a:lnTo>
                    <a:pt x="1261" y="92"/>
                  </a:lnTo>
                  <a:lnTo>
                    <a:pt x="1264" y="94"/>
                  </a:lnTo>
                  <a:lnTo>
                    <a:pt x="1266" y="94"/>
                  </a:lnTo>
                  <a:lnTo>
                    <a:pt x="1268" y="94"/>
                  </a:lnTo>
                  <a:lnTo>
                    <a:pt x="1271" y="97"/>
                  </a:lnTo>
                  <a:lnTo>
                    <a:pt x="1273" y="97"/>
                  </a:lnTo>
                  <a:lnTo>
                    <a:pt x="1275" y="97"/>
                  </a:lnTo>
                  <a:lnTo>
                    <a:pt x="1278" y="99"/>
                  </a:lnTo>
                  <a:lnTo>
                    <a:pt x="1280" y="99"/>
                  </a:lnTo>
                  <a:lnTo>
                    <a:pt x="1282" y="101"/>
                  </a:lnTo>
                  <a:lnTo>
                    <a:pt x="1285" y="101"/>
                  </a:lnTo>
                  <a:lnTo>
                    <a:pt x="1287" y="104"/>
                  </a:lnTo>
                  <a:lnTo>
                    <a:pt x="1290" y="104"/>
                  </a:lnTo>
                  <a:lnTo>
                    <a:pt x="1292" y="106"/>
                  </a:lnTo>
                  <a:lnTo>
                    <a:pt x="1292" y="106"/>
                  </a:lnTo>
                  <a:lnTo>
                    <a:pt x="1294" y="108"/>
                  </a:lnTo>
                  <a:lnTo>
                    <a:pt x="1297" y="111"/>
                  </a:lnTo>
                  <a:lnTo>
                    <a:pt x="1299" y="111"/>
                  </a:lnTo>
                  <a:lnTo>
                    <a:pt x="1301" y="113"/>
                  </a:lnTo>
                  <a:lnTo>
                    <a:pt x="1304" y="116"/>
                  </a:lnTo>
                  <a:lnTo>
                    <a:pt x="1306" y="116"/>
                  </a:lnTo>
                  <a:lnTo>
                    <a:pt x="1306" y="118"/>
                  </a:lnTo>
                  <a:lnTo>
                    <a:pt x="1308" y="118"/>
                  </a:lnTo>
                  <a:lnTo>
                    <a:pt x="1311" y="120"/>
                  </a:lnTo>
                  <a:lnTo>
                    <a:pt x="1313" y="123"/>
                  </a:lnTo>
                  <a:lnTo>
                    <a:pt x="1316" y="125"/>
                  </a:lnTo>
                  <a:lnTo>
                    <a:pt x="1318" y="127"/>
                  </a:lnTo>
                  <a:lnTo>
                    <a:pt x="1323" y="127"/>
                  </a:lnTo>
                  <a:lnTo>
                    <a:pt x="1325" y="130"/>
                  </a:lnTo>
                  <a:lnTo>
                    <a:pt x="1327" y="132"/>
                  </a:lnTo>
                  <a:lnTo>
                    <a:pt x="1330" y="134"/>
                  </a:lnTo>
                  <a:lnTo>
                    <a:pt x="1330" y="137"/>
                  </a:lnTo>
                  <a:lnTo>
                    <a:pt x="1332" y="139"/>
                  </a:lnTo>
                  <a:lnTo>
                    <a:pt x="1334" y="142"/>
                  </a:lnTo>
                  <a:lnTo>
                    <a:pt x="1337" y="146"/>
                  </a:lnTo>
                  <a:lnTo>
                    <a:pt x="1339" y="146"/>
                  </a:lnTo>
                  <a:lnTo>
                    <a:pt x="1339" y="149"/>
                  </a:lnTo>
                  <a:lnTo>
                    <a:pt x="1341" y="151"/>
                  </a:lnTo>
                  <a:lnTo>
                    <a:pt x="1344" y="153"/>
                  </a:lnTo>
                  <a:lnTo>
                    <a:pt x="1344" y="156"/>
                  </a:lnTo>
                  <a:lnTo>
                    <a:pt x="1346" y="158"/>
                  </a:lnTo>
                  <a:lnTo>
                    <a:pt x="1349" y="160"/>
                  </a:lnTo>
                  <a:lnTo>
                    <a:pt x="1351" y="165"/>
                  </a:lnTo>
                  <a:lnTo>
                    <a:pt x="1351" y="170"/>
                  </a:lnTo>
                  <a:lnTo>
                    <a:pt x="1353" y="172"/>
                  </a:lnTo>
                  <a:lnTo>
                    <a:pt x="1353" y="175"/>
                  </a:lnTo>
                  <a:lnTo>
                    <a:pt x="1356" y="177"/>
                  </a:lnTo>
                  <a:lnTo>
                    <a:pt x="1358" y="179"/>
                  </a:lnTo>
                  <a:lnTo>
                    <a:pt x="1358" y="182"/>
                  </a:lnTo>
                  <a:lnTo>
                    <a:pt x="1360" y="184"/>
                  </a:lnTo>
                  <a:lnTo>
                    <a:pt x="1363" y="184"/>
                  </a:lnTo>
                  <a:lnTo>
                    <a:pt x="1363" y="186"/>
                  </a:lnTo>
                  <a:lnTo>
                    <a:pt x="1365" y="189"/>
                  </a:lnTo>
                  <a:lnTo>
                    <a:pt x="1367" y="191"/>
                  </a:lnTo>
                  <a:lnTo>
                    <a:pt x="1367" y="194"/>
                  </a:lnTo>
                  <a:lnTo>
                    <a:pt x="1370" y="196"/>
                  </a:lnTo>
                  <a:lnTo>
                    <a:pt x="1372" y="201"/>
                  </a:lnTo>
                  <a:lnTo>
                    <a:pt x="1375" y="203"/>
                  </a:lnTo>
                  <a:lnTo>
                    <a:pt x="1377" y="205"/>
                  </a:lnTo>
                  <a:lnTo>
                    <a:pt x="1379" y="208"/>
                  </a:lnTo>
                  <a:lnTo>
                    <a:pt x="1382" y="210"/>
                  </a:lnTo>
                  <a:lnTo>
                    <a:pt x="1384" y="212"/>
                  </a:lnTo>
                  <a:lnTo>
                    <a:pt x="1386" y="212"/>
                  </a:lnTo>
                  <a:lnTo>
                    <a:pt x="1389" y="215"/>
                  </a:lnTo>
                  <a:lnTo>
                    <a:pt x="1391" y="217"/>
                  </a:lnTo>
                  <a:lnTo>
                    <a:pt x="1393" y="220"/>
                  </a:lnTo>
                  <a:lnTo>
                    <a:pt x="1396" y="222"/>
                  </a:lnTo>
                  <a:lnTo>
                    <a:pt x="1398" y="222"/>
                  </a:lnTo>
                  <a:lnTo>
                    <a:pt x="1401" y="224"/>
                  </a:lnTo>
                  <a:lnTo>
                    <a:pt x="1403" y="224"/>
                  </a:lnTo>
                  <a:lnTo>
                    <a:pt x="1405" y="224"/>
                  </a:lnTo>
                  <a:lnTo>
                    <a:pt x="1408" y="227"/>
                  </a:lnTo>
                  <a:lnTo>
                    <a:pt x="1408" y="227"/>
                  </a:lnTo>
                  <a:lnTo>
                    <a:pt x="1410" y="227"/>
                  </a:lnTo>
                  <a:lnTo>
                    <a:pt x="1415" y="227"/>
                  </a:lnTo>
                  <a:lnTo>
                    <a:pt x="1417" y="227"/>
                  </a:lnTo>
                  <a:lnTo>
                    <a:pt x="1419" y="227"/>
                  </a:lnTo>
                  <a:lnTo>
                    <a:pt x="1422" y="224"/>
                  </a:lnTo>
                  <a:lnTo>
                    <a:pt x="1424" y="224"/>
                  </a:lnTo>
                  <a:lnTo>
                    <a:pt x="1427" y="222"/>
                  </a:lnTo>
                  <a:lnTo>
                    <a:pt x="1429" y="222"/>
                  </a:lnTo>
                  <a:lnTo>
                    <a:pt x="1429" y="220"/>
                  </a:lnTo>
                  <a:lnTo>
                    <a:pt x="1431" y="220"/>
                  </a:lnTo>
                  <a:lnTo>
                    <a:pt x="1434" y="217"/>
                  </a:lnTo>
                  <a:lnTo>
                    <a:pt x="1436" y="217"/>
                  </a:lnTo>
                  <a:lnTo>
                    <a:pt x="1436" y="215"/>
                  </a:lnTo>
                  <a:lnTo>
                    <a:pt x="1438" y="215"/>
                  </a:lnTo>
                  <a:lnTo>
                    <a:pt x="1438" y="212"/>
                  </a:lnTo>
                  <a:lnTo>
                    <a:pt x="1441" y="210"/>
                  </a:lnTo>
                  <a:lnTo>
                    <a:pt x="1443" y="208"/>
                  </a:lnTo>
                  <a:lnTo>
                    <a:pt x="1445" y="205"/>
                  </a:lnTo>
                  <a:lnTo>
                    <a:pt x="1448" y="203"/>
                  </a:lnTo>
                  <a:lnTo>
                    <a:pt x="1450" y="201"/>
                  </a:lnTo>
                  <a:lnTo>
                    <a:pt x="1453" y="198"/>
                  </a:lnTo>
                  <a:lnTo>
                    <a:pt x="1455" y="196"/>
                  </a:lnTo>
                  <a:lnTo>
                    <a:pt x="1457" y="194"/>
                  </a:lnTo>
                  <a:lnTo>
                    <a:pt x="1460" y="191"/>
                  </a:lnTo>
                  <a:lnTo>
                    <a:pt x="1462" y="191"/>
                  </a:lnTo>
                  <a:lnTo>
                    <a:pt x="1462" y="189"/>
                  </a:lnTo>
                  <a:lnTo>
                    <a:pt x="1464" y="186"/>
                  </a:lnTo>
                  <a:lnTo>
                    <a:pt x="1467" y="184"/>
                  </a:lnTo>
                  <a:lnTo>
                    <a:pt x="1467" y="184"/>
                  </a:lnTo>
                  <a:lnTo>
                    <a:pt x="1469" y="182"/>
                  </a:lnTo>
                  <a:lnTo>
                    <a:pt x="1471" y="179"/>
                  </a:lnTo>
                  <a:lnTo>
                    <a:pt x="1474" y="179"/>
                  </a:lnTo>
                  <a:lnTo>
                    <a:pt x="1476" y="177"/>
                  </a:lnTo>
                  <a:lnTo>
                    <a:pt x="1476" y="175"/>
                  </a:lnTo>
                  <a:lnTo>
                    <a:pt x="1478" y="175"/>
                  </a:lnTo>
                  <a:lnTo>
                    <a:pt x="1481" y="172"/>
                  </a:lnTo>
                  <a:lnTo>
                    <a:pt x="1481" y="170"/>
                  </a:lnTo>
                  <a:lnTo>
                    <a:pt x="1483" y="170"/>
                  </a:lnTo>
                  <a:lnTo>
                    <a:pt x="1486" y="168"/>
                  </a:lnTo>
                  <a:lnTo>
                    <a:pt x="1488" y="165"/>
                  </a:lnTo>
                  <a:lnTo>
                    <a:pt x="1490" y="163"/>
                  </a:lnTo>
                  <a:lnTo>
                    <a:pt x="1493" y="160"/>
                  </a:lnTo>
                  <a:lnTo>
                    <a:pt x="1495" y="158"/>
                  </a:lnTo>
                  <a:lnTo>
                    <a:pt x="1497" y="156"/>
                  </a:lnTo>
                  <a:lnTo>
                    <a:pt x="1500" y="156"/>
                  </a:lnTo>
                  <a:lnTo>
                    <a:pt x="1502" y="153"/>
                  </a:lnTo>
                  <a:lnTo>
                    <a:pt x="1504" y="151"/>
                  </a:lnTo>
                  <a:lnTo>
                    <a:pt x="1507" y="149"/>
                  </a:lnTo>
                  <a:lnTo>
                    <a:pt x="1509" y="146"/>
                  </a:lnTo>
                  <a:lnTo>
                    <a:pt x="1512" y="144"/>
                  </a:lnTo>
                  <a:lnTo>
                    <a:pt x="1514" y="144"/>
                  </a:lnTo>
                  <a:lnTo>
                    <a:pt x="1516" y="142"/>
                  </a:lnTo>
                  <a:lnTo>
                    <a:pt x="1519" y="139"/>
                  </a:lnTo>
                  <a:lnTo>
                    <a:pt x="1521" y="139"/>
                  </a:lnTo>
                  <a:lnTo>
                    <a:pt x="1521" y="137"/>
                  </a:lnTo>
                  <a:lnTo>
                    <a:pt x="1523" y="134"/>
                  </a:lnTo>
                  <a:lnTo>
                    <a:pt x="1526" y="134"/>
                  </a:lnTo>
                  <a:lnTo>
                    <a:pt x="1528" y="132"/>
                  </a:lnTo>
                  <a:lnTo>
                    <a:pt x="1530" y="130"/>
                  </a:lnTo>
                  <a:lnTo>
                    <a:pt x="1533" y="130"/>
                  </a:lnTo>
                  <a:lnTo>
                    <a:pt x="1535" y="127"/>
                  </a:lnTo>
                  <a:lnTo>
                    <a:pt x="1538" y="127"/>
                  </a:lnTo>
                  <a:lnTo>
                    <a:pt x="1540" y="127"/>
                  </a:lnTo>
                  <a:lnTo>
                    <a:pt x="1545" y="125"/>
                  </a:lnTo>
                  <a:lnTo>
                    <a:pt x="1547" y="125"/>
                  </a:lnTo>
                  <a:lnTo>
                    <a:pt x="1549" y="125"/>
                  </a:lnTo>
                  <a:lnTo>
                    <a:pt x="1552" y="127"/>
                  </a:lnTo>
                  <a:lnTo>
                    <a:pt x="1554" y="127"/>
                  </a:lnTo>
                  <a:lnTo>
                    <a:pt x="1556" y="127"/>
                  </a:lnTo>
                  <a:lnTo>
                    <a:pt x="1561" y="127"/>
                  </a:lnTo>
                  <a:lnTo>
                    <a:pt x="1564" y="127"/>
                  </a:lnTo>
                  <a:lnTo>
                    <a:pt x="1571" y="130"/>
                  </a:lnTo>
                  <a:lnTo>
                    <a:pt x="1575" y="130"/>
                  </a:lnTo>
                  <a:lnTo>
                    <a:pt x="1578" y="130"/>
                  </a:lnTo>
                  <a:lnTo>
                    <a:pt x="1580" y="132"/>
                  </a:lnTo>
                  <a:lnTo>
                    <a:pt x="1582" y="132"/>
                  </a:lnTo>
                  <a:lnTo>
                    <a:pt x="1587" y="132"/>
                  </a:lnTo>
                  <a:lnTo>
                    <a:pt x="1594" y="134"/>
                  </a:lnTo>
                  <a:lnTo>
                    <a:pt x="1599" y="134"/>
                  </a:lnTo>
                  <a:lnTo>
                    <a:pt x="1601" y="134"/>
                  </a:lnTo>
                  <a:lnTo>
                    <a:pt x="1608" y="134"/>
                  </a:lnTo>
                  <a:lnTo>
                    <a:pt x="1623" y="137"/>
                  </a:lnTo>
                  <a:lnTo>
                    <a:pt x="1625" y="137"/>
                  </a:lnTo>
                  <a:lnTo>
                    <a:pt x="1627" y="137"/>
                  </a:lnTo>
                  <a:lnTo>
                    <a:pt x="1630" y="137"/>
                  </a:lnTo>
                  <a:lnTo>
                    <a:pt x="1632" y="137"/>
                  </a:lnTo>
                  <a:lnTo>
                    <a:pt x="1634" y="137"/>
                  </a:lnTo>
                  <a:lnTo>
                    <a:pt x="1644" y="137"/>
                  </a:lnTo>
                  <a:lnTo>
                    <a:pt x="1651" y="137"/>
                  </a:lnTo>
                  <a:lnTo>
                    <a:pt x="1653" y="137"/>
                  </a:lnTo>
                  <a:lnTo>
                    <a:pt x="1660" y="139"/>
                  </a:lnTo>
                  <a:lnTo>
                    <a:pt x="1672" y="139"/>
                  </a:lnTo>
                  <a:lnTo>
                    <a:pt x="1677" y="139"/>
                  </a:lnTo>
                  <a:lnTo>
                    <a:pt x="1679" y="139"/>
                  </a:lnTo>
                  <a:lnTo>
                    <a:pt x="1682" y="139"/>
                  </a:lnTo>
                  <a:lnTo>
                    <a:pt x="1689" y="142"/>
                  </a:lnTo>
                  <a:lnTo>
                    <a:pt x="1691" y="142"/>
                  </a:lnTo>
                  <a:lnTo>
                    <a:pt x="1693" y="144"/>
                  </a:lnTo>
                  <a:lnTo>
                    <a:pt x="1698" y="144"/>
                  </a:lnTo>
                  <a:lnTo>
                    <a:pt x="1701" y="146"/>
                  </a:lnTo>
                  <a:lnTo>
                    <a:pt x="1705" y="149"/>
                  </a:lnTo>
                  <a:lnTo>
                    <a:pt x="1712" y="151"/>
                  </a:lnTo>
                  <a:lnTo>
                    <a:pt x="1722" y="153"/>
                  </a:lnTo>
                  <a:lnTo>
                    <a:pt x="1722" y="156"/>
                  </a:lnTo>
                  <a:lnTo>
                    <a:pt x="1724" y="156"/>
                  </a:lnTo>
                  <a:lnTo>
                    <a:pt x="1727" y="156"/>
                  </a:lnTo>
                  <a:lnTo>
                    <a:pt x="1727" y="158"/>
                  </a:lnTo>
                  <a:lnTo>
                    <a:pt x="1729" y="158"/>
                  </a:lnTo>
                  <a:lnTo>
                    <a:pt x="1731" y="158"/>
                  </a:lnTo>
                  <a:lnTo>
                    <a:pt x="1734" y="158"/>
                  </a:lnTo>
                  <a:lnTo>
                    <a:pt x="1736" y="158"/>
                  </a:lnTo>
                  <a:lnTo>
                    <a:pt x="1748" y="158"/>
                  </a:lnTo>
                  <a:lnTo>
                    <a:pt x="1748" y="168"/>
                  </a:lnTo>
                  <a:lnTo>
                    <a:pt x="1748" y="172"/>
                  </a:lnTo>
                  <a:lnTo>
                    <a:pt x="1748" y="179"/>
                  </a:lnTo>
                  <a:lnTo>
                    <a:pt x="1748" y="184"/>
                  </a:lnTo>
                  <a:lnTo>
                    <a:pt x="1748" y="194"/>
                  </a:lnTo>
                  <a:lnTo>
                    <a:pt x="1748" y="196"/>
                  </a:lnTo>
                  <a:lnTo>
                    <a:pt x="1748" y="198"/>
                  </a:lnTo>
                  <a:lnTo>
                    <a:pt x="1748" y="203"/>
                  </a:lnTo>
                  <a:lnTo>
                    <a:pt x="1748" y="205"/>
                  </a:lnTo>
                  <a:lnTo>
                    <a:pt x="1748" y="208"/>
                  </a:lnTo>
                  <a:lnTo>
                    <a:pt x="1748" y="210"/>
                  </a:lnTo>
                  <a:lnTo>
                    <a:pt x="1748" y="215"/>
                  </a:lnTo>
                  <a:lnTo>
                    <a:pt x="1745" y="215"/>
                  </a:lnTo>
                  <a:lnTo>
                    <a:pt x="1743" y="224"/>
                  </a:lnTo>
                  <a:lnTo>
                    <a:pt x="1741" y="227"/>
                  </a:lnTo>
                  <a:lnTo>
                    <a:pt x="1741" y="229"/>
                  </a:lnTo>
                  <a:lnTo>
                    <a:pt x="1738" y="234"/>
                  </a:lnTo>
                  <a:lnTo>
                    <a:pt x="1736" y="236"/>
                  </a:lnTo>
                  <a:lnTo>
                    <a:pt x="1734" y="238"/>
                  </a:lnTo>
                  <a:lnTo>
                    <a:pt x="1731" y="241"/>
                  </a:lnTo>
                  <a:lnTo>
                    <a:pt x="1731" y="241"/>
                  </a:lnTo>
                  <a:lnTo>
                    <a:pt x="1729" y="241"/>
                  </a:lnTo>
                  <a:lnTo>
                    <a:pt x="1729" y="243"/>
                  </a:lnTo>
                  <a:lnTo>
                    <a:pt x="1727" y="243"/>
                  </a:lnTo>
                  <a:lnTo>
                    <a:pt x="1727" y="246"/>
                  </a:lnTo>
                  <a:lnTo>
                    <a:pt x="1724" y="246"/>
                  </a:lnTo>
                  <a:lnTo>
                    <a:pt x="1722" y="248"/>
                  </a:lnTo>
                  <a:lnTo>
                    <a:pt x="1715" y="253"/>
                  </a:lnTo>
                  <a:lnTo>
                    <a:pt x="1703" y="262"/>
                  </a:lnTo>
                  <a:lnTo>
                    <a:pt x="1701" y="264"/>
                  </a:lnTo>
                  <a:lnTo>
                    <a:pt x="1701" y="267"/>
                  </a:lnTo>
                  <a:lnTo>
                    <a:pt x="1698" y="269"/>
                  </a:lnTo>
                  <a:lnTo>
                    <a:pt x="1696" y="269"/>
                  </a:lnTo>
                  <a:lnTo>
                    <a:pt x="1696" y="271"/>
                  </a:lnTo>
                  <a:lnTo>
                    <a:pt x="1693" y="274"/>
                  </a:lnTo>
                  <a:lnTo>
                    <a:pt x="1691" y="274"/>
                  </a:lnTo>
                  <a:lnTo>
                    <a:pt x="1691" y="276"/>
                  </a:lnTo>
                  <a:lnTo>
                    <a:pt x="1691" y="279"/>
                  </a:lnTo>
                  <a:lnTo>
                    <a:pt x="1686" y="290"/>
                  </a:lnTo>
                  <a:lnTo>
                    <a:pt x="1684" y="293"/>
                  </a:lnTo>
                  <a:lnTo>
                    <a:pt x="1684" y="295"/>
                  </a:lnTo>
                  <a:lnTo>
                    <a:pt x="1684" y="297"/>
                  </a:lnTo>
                  <a:lnTo>
                    <a:pt x="1682" y="297"/>
                  </a:lnTo>
                  <a:lnTo>
                    <a:pt x="1682" y="300"/>
                  </a:lnTo>
                  <a:lnTo>
                    <a:pt x="1682" y="302"/>
                  </a:lnTo>
                  <a:lnTo>
                    <a:pt x="1679" y="309"/>
                  </a:lnTo>
                  <a:lnTo>
                    <a:pt x="1675" y="326"/>
                  </a:lnTo>
                  <a:lnTo>
                    <a:pt x="1670" y="347"/>
                  </a:lnTo>
                  <a:lnTo>
                    <a:pt x="1667" y="357"/>
                  </a:lnTo>
                  <a:lnTo>
                    <a:pt x="1665" y="361"/>
                  </a:lnTo>
                  <a:lnTo>
                    <a:pt x="1663" y="368"/>
                  </a:lnTo>
                  <a:lnTo>
                    <a:pt x="1663" y="373"/>
                  </a:lnTo>
                  <a:lnTo>
                    <a:pt x="1660" y="375"/>
                  </a:lnTo>
                  <a:lnTo>
                    <a:pt x="1660" y="378"/>
                  </a:lnTo>
                  <a:lnTo>
                    <a:pt x="1658" y="380"/>
                  </a:lnTo>
                  <a:lnTo>
                    <a:pt x="1658" y="383"/>
                  </a:lnTo>
                  <a:lnTo>
                    <a:pt x="1656" y="387"/>
                  </a:lnTo>
                  <a:lnTo>
                    <a:pt x="1653" y="390"/>
                  </a:lnTo>
                  <a:lnTo>
                    <a:pt x="1649" y="394"/>
                  </a:lnTo>
                  <a:lnTo>
                    <a:pt x="1649" y="397"/>
                  </a:lnTo>
                  <a:lnTo>
                    <a:pt x="1649" y="399"/>
                  </a:lnTo>
                  <a:lnTo>
                    <a:pt x="1646" y="399"/>
                  </a:lnTo>
                  <a:lnTo>
                    <a:pt x="1646" y="401"/>
                  </a:lnTo>
                  <a:lnTo>
                    <a:pt x="1644" y="404"/>
                  </a:lnTo>
                  <a:lnTo>
                    <a:pt x="1641" y="406"/>
                  </a:lnTo>
                  <a:lnTo>
                    <a:pt x="1651" y="413"/>
                  </a:lnTo>
                  <a:lnTo>
                    <a:pt x="1658" y="418"/>
                  </a:lnTo>
                  <a:lnTo>
                    <a:pt x="1809" y="550"/>
                  </a:lnTo>
                  <a:lnTo>
                    <a:pt x="1812" y="553"/>
                  </a:lnTo>
                  <a:lnTo>
                    <a:pt x="1826" y="564"/>
                  </a:lnTo>
                  <a:lnTo>
                    <a:pt x="1859" y="588"/>
                  </a:lnTo>
                  <a:lnTo>
                    <a:pt x="1866" y="598"/>
                  </a:lnTo>
                  <a:lnTo>
                    <a:pt x="1868" y="600"/>
                  </a:lnTo>
                  <a:lnTo>
                    <a:pt x="1871" y="602"/>
                  </a:lnTo>
                  <a:lnTo>
                    <a:pt x="1904" y="631"/>
                  </a:lnTo>
                  <a:lnTo>
                    <a:pt x="1915" y="638"/>
                  </a:lnTo>
                  <a:lnTo>
                    <a:pt x="1920" y="645"/>
                  </a:lnTo>
                  <a:lnTo>
                    <a:pt x="1923" y="647"/>
                  </a:lnTo>
                  <a:lnTo>
                    <a:pt x="1927" y="649"/>
                  </a:lnTo>
                  <a:lnTo>
                    <a:pt x="1939" y="659"/>
                  </a:lnTo>
                  <a:lnTo>
                    <a:pt x="1941" y="661"/>
                  </a:lnTo>
                  <a:lnTo>
                    <a:pt x="1949" y="666"/>
                  </a:lnTo>
                  <a:lnTo>
                    <a:pt x="1951" y="666"/>
                  </a:lnTo>
                  <a:lnTo>
                    <a:pt x="1958" y="671"/>
                  </a:lnTo>
                  <a:lnTo>
                    <a:pt x="1963" y="673"/>
                  </a:lnTo>
                  <a:lnTo>
                    <a:pt x="1967" y="675"/>
                  </a:lnTo>
                  <a:lnTo>
                    <a:pt x="1972" y="680"/>
                  </a:lnTo>
                  <a:lnTo>
                    <a:pt x="1975" y="680"/>
                  </a:lnTo>
                  <a:lnTo>
                    <a:pt x="1979" y="683"/>
                  </a:lnTo>
                  <a:lnTo>
                    <a:pt x="1982" y="685"/>
                  </a:lnTo>
                  <a:lnTo>
                    <a:pt x="1984" y="685"/>
                  </a:lnTo>
                  <a:lnTo>
                    <a:pt x="2005" y="694"/>
                  </a:lnTo>
                  <a:lnTo>
                    <a:pt x="2017" y="697"/>
                  </a:lnTo>
                  <a:lnTo>
                    <a:pt x="2029" y="701"/>
                  </a:lnTo>
                  <a:lnTo>
                    <a:pt x="2074" y="723"/>
                  </a:lnTo>
                  <a:lnTo>
                    <a:pt x="2081" y="725"/>
                  </a:lnTo>
                  <a:lnTo>
                    <a:pt x="2081" y="727"/>
                  </a:lnTo>
                  <a:lnTo>
                    <a:pt x="2086" y="727"/>
                  </a:lnTo>
                  <a:lnTo>
                    <a:pt x="2088" y="732"/>
                  </a:lnTo>
                  <a:lnTo>
                    <a:pt x="2093" y="735"/>
                  </a:lnTo>
                  <a:lnTo>
                    <a:pt x="2095" y="737"/>
                  </a:lnTo>
                  <a:lnTo>
                    <a:pt x="2100" y="739"/>
                  </a:lnTo>
                  <a:lnTo>
                    <a:pt x="2104" y="742"/>
                  </a:lnTo>
                  <a:lnTo>
                    <a:pt x="2109" y="746"/>
                  </a:lnTo>
                  <a:lnTo>
                    <a:pt x="2114" y="746"/>
                  </a:lnTo>
                  <a:lnTo>
                    <a:pt x="2123" y="744"/>
                  </a:lnTo>
                  <a:lnTo>
                    <a:pt x="2133" y="744"/>
                  </a:lnTo>
                  <a:lnTo>
                    <a:pt x="2135" y="744"/>
                  </a:lnTo>
                  <a:lnTo>
                    <a:pt x="2140" y="744"/>
                  </a:lnTo>
                  <a:lnTo>
                    <a:pt x="2142" y="744"/>
                  </a:lnTo>
                  <a:lnTo>
                    <a:pt x="2149" y="744"/>
                  </a:lnTo>
                  <a:lnTo>
                    <a:pt x="2152" y="744"/>
                  </a:lnTo>
                  <a:lnTo>
                    <a:pt x="2159" y="744"/>
                  </a:lnTo>
                  <a:lnTo>
                    <a:pt x="2164" y="744"/>
                  </a:lnTo>
                  <a:lnTo>
                    <a:pt x="2171" y="744"/>
                  </a:lnTo>
                  <a:lnTo>
                    <a:pt x="2173" y="742"/>
                  </a:lnTo>
                  <a:lnTo>
                    <a:pt x="2180" y="742"/>
                  </a:lnTo>
                  <a:lnTo>
                    <a:pt x="2185" y="742"/>
                  </a:lnTo>
                  <a:lnTo>
                    <a:pt x="2187" y="742"/>
                  </a:lnTo>
                  <a:lnTo>
                    <a:pt x="2194" y="742"/>
                  </a:lnTo>
                  <a:lnTo>
                    <a:pt x="2199" y="742"/>
                  </a:lnTo>
                  <a:lnTo>
                    <a:pt x="2201" y="742"/>
                  </a:lnTo>
                  <a:lnTo>
                    <a:pt x="2206" y="742"/>
                  </a:lnTo>
                  <a:lnTo>
                    <a:pt x="2213" y="742"/>
                  </a:lnTo>
                  <a:lnTo>
                    <a:pt x="2218" y="742"/>
                  </a:lnTo>
                  <a:lnTo>
                    <a:pt x="2223" y="742"/>
                  </a:lnTo>
                  <a:lnTo>
                    <a:pt x="2225" y="739"/>
                  </a:lnTo>
                  <a:lnTo>
                    <a:pt x="2232" y="739"/>
                  </a:lnTo>
                  <a:lnTo>
                    <a:pt x="2234" y="739"/>
                  </a:lnTo>
                  <a:lnTo>
                    <a:pt x="2237" y="739"/>
                  </a:lnTo>
                  <a:lnTo>
                    <a:pt x="2241" y="739"/>
                  </a:lnTo>
                  <a:lnTo>
                    <a:pt x="2244" y="737"/>
                  </a:lnTo>
                  <a:lnTo>
                    <a:pt x="2249" y="737"/>
                  </a:lnTo>
                  <a:lnTo>
                    <a:pt x="2251" y="737"/>
                  </a:lnTo>
                  <a:lnTo>
                    <a:pt x="2253" y="735"/>
                  </a:lnTo>
                  <a:lnTo>
                    <a:pt x="2256" y="735"/>
                  </a:lnTo>
                  <a:lnTo>
                    <a:pt x="2258" y="735"/>
                  </a:lnTo>
                  <a:lnTo>
                    <a:pt x="2258" y="732"/>
                  </a:lnTo>
                  <a:lnTo>
                    <a:pt x="2260" y="732"/>
                  </a:lnTo>
                  <a:lnTo>
                    <a:pt x="2263" y="732"/>
                  </a:lnTo>
                  <a:lnTo>
                    <a:pt x="2265" y="730"/>
                  </a:lnTo>
                  <a:lnTo>
                    <a:pt x="2267" y="730"/>
                  </a:lnTo>
                  <a:lnTo>
                    <a:pt x="2267" y="727"/>
                  </a:lnTo>
                  <a:lnTo>
                    <a:pt x="2270" y="727"/>
                  </a:lnTo>
                  <a:lnTo>
                    <a:pt x="2272" y="725"/>
                  </a:lnTo>
                  <a:lnTo>
                    <a:pt x="2277" y="723"/>
                  </a:lnTo>
                  <a:lnTo>
                    <a:pt x="2279" y="720"/>
                  </a:lnTo>
                  <a:lnTo>
                    <a:pt x="2284" y="718"/>
                  </a:lnTo>
                  <a:lnTo>
                    <a:pt x="2286" y="716"/>
                  </a:lnTo>
                  <a:lnTo>
                    <a:pt x="2289" y="716"/>
                  </a:lnTo>
                  <a:lnTo>
                    <a:pt x="2291" y="713"/>
                  </a:lnTo>
                  <a:lnTo>
                    <a:pt x="2293" y="713"/>
                  </a:lnTo>
                  <a:lnTo>
                    <a:pt x="2296" y="711"/>
                  </a:lnTo>
                  <a:lnTo>
                    <a:pt x="2298" y="711"/>
                  </a:lnTo>
                  <a:lnTo>
                    <a:pt x="2301" y="709"/>
                  </a:lnTo>
                  <a:lnTo>
                    <a:pt x="2303" y="709"/>
                  </a:lnTo>
                  <a:lnTo>
                    <a:pt x="2305" y="706"/>
                  </a:lnTo>
                  <a:lnTo>
                    <a:pt x="2308" y="706"/>
                  </a:lnTo>
                  <a:lnTo>
                    <a:pt x="2310" y="704"/>
                  </a:lnTo>
                  <a:lnTo>
                    <a:pt x="2312" y="704"/>
                  </a:lnTo>
                  <a:lnTo>
                    <a:pt x="2315" y="704"/>
                  </a:lnTo>
                  <a:lnTo>
                    <a:pt x="2315" y="704"/>
                  </a:lnTo>
                  <a:lnTo>
                    <a:pt x="2315" y="701"/>
                  </a:lnTo>
                  <a:lnTo>
                    <a:pt x="2317" y="701"/>
                  </a:lnTo>
                  <a:lnTo>
                    <a:pt x="2319" y="701"/>
                  </a:lnTo>
                  <a:lnTo>
                    <a:pt x="2322" y="701"/>
                  </a:lnTo>
                  <a:lnTo>
                    <a:pt x="2324" y="701"/>
                  </a:lnTo>
                  <a:lnTo>
                    <a:pt x="2326" y="701"/>
                  </a:lnTo>
                  <a:lnTo>
                    <a:pt x="2329" y="701"/>
                  </a:lnTo>
                  <a:lnTo>
                    <a:pt x="2331" y="701"/>
                  </a:lnTo>
                  <a:lnTo>
                    <a:pt x="2334" y="701"/>
                  </a:lnTo>
                  <a:lnTo>
                    <a:pt x="2336" y="701"/>
                  </a:lnTo>
                  <a:lnTo>
                    <a:pt x="2341" y="701"/>
                  </a:lnTo>
                  <a:lnTo>
                    <a:pt x="2343" y="701"/>
                  </a:lnTo>
                  <a:lnTo>
                    <a:pt x="2348" y="701"/>
                  </a:lnTo>
                  <a:lnTo>
                    <a:pt x="2355" y="701"/>
                  </a:lnTo>
                  <a:lnTo>
                    <a:pt x="2364" y="701"/>
                  </a:lnTo>
                  <a:lnTo>
                    <a:pt x="2367" y="701"/>
                  </a:lnTo>
                  <a:lnTo>
                    <a:pt x="2369" y="701"/>
                  </a:lnTo>
                  <a:lnTo>
                    <a:pt x="2371" y="704"/>
                  </a:lnTo>
                  <a:lnTo>
                    <a:pt x="2371" y="704"/>
                  </a:lnTo>
                  <a:lnTo>
                    <a:pt x="2374" y="704"/>
                  </a:lnTo>
                  <a:lnTo>
                    <a:pt x="2376" y="704"/>
                  </a:lnTo>
                  <a:lnTo>
                    <a:pt x="2378" y="704"/>
                  </a:lnTo>
                  <a:lnTo>
                    <a:pt x="2381" y="704"/>
                  </a:lnTo>
                  <a:lnTo>
                    <a:pt x="2381" y="706"/>
                  </a:lnTo>
                  <a:lnTo>
                    <a:pt x="2383" y="706"/>
                  </a:lnTo>
                  <a:lnTo>
                    <a:pt x="2386" y="706"/>
                  </a:lnTo>
                  <a:lnTo>
                    <a:pt x="2388" y="709"/>
                  </a:lnTo>
                  <a:lnTo>
                    <a:pt x="2390" y="709"/>
                  </a:lnTo>
                  <a:lnTo>
                    <a:pt x="2393" y="709"/>
                  </a:lnTo>
                  <a:lnTo>
                    <a:pt x="2395" y="711"/>
                  </a:lnTo>
                  <a:lnTo>
                    <a:pt x="2397" y="713"/>
                  </a:lnTo>
                  <a:lnTo>
                    <a:pt x="2402" y="716"/>
                  </a:lnTo>
                  <a:lnTo>
                    <a:pt x="2407" y="718"/>
                  </a:lnTo>
                  <a:lnTo>
                    <a:pt x="2409" y="720"/>
                  </a:lnTo>
                  <a:lnTo>
                    <a:pt x="2412" y="720"/>
                  </a:lnTo>
                  <a:lnTo>
                    <a:pt x="2414" y="723"/>
                  </a:lnTo>
                  <a:lnTo>
                    <a:pt x="2419" y="725"/>
                  </a:lnTo>
                  <a:lnTo>
                    <a:pt x="2423" y="727"/>
                  </a:lnTo>
                  <a:lnTo>
                    <a:pt x="2426" y="732"/>
                  </a:lnTo>
                  <a:lnTo>
                    <a:pt x="2428" y="732"/>
                  </a:lnTo>
                  <a:lnTo>
                    <a:pt x="2428" y="732"/>
                  </a:lnTo>
                  <a:lnTo>
                    <a:pt x="2428" y="735"/>
                  </a:lnTo>
                  <a:lnTo>
                    <a:pt x="2433" y="737"/>
                  </a:lnTo>
                  <a:lnTo>
                    <a:pt x="2438" y="742"/>
                  </a:lnTo>
                  <a:lnTo>
                    <a:pt x="2445" y="746"/>
                  </a:lnTo>
                  <a:lnTo>
                    <a:pt x="2449" y="749"/>
                  </a:lnTo>
                  <a:lnTo>
                    <a:pt x="2454" y="751"/>
                  </a:lnTo>
                  <a:lnTo>
                    <a:pt x="2459" y="753"/>
                  </a:lnTo>
                  <a:lnTo>
                    <a:pt x="2468" y="758"/>
                  </a:lnTo>
                  <a:lnTo>
                    <a:pt x="2478" y="765"/>
                  </a:lnTo>
                  <a:lnTo>
                    <a:pt x="2480" y="768"/>
                  </a:lnTo>
                  <a:lnTo>
                    <a:pt x="2482" y="770"/>
                  </a:lnTo>
                  <a:lnTo>
                    <a:pt x="2485" y="770"/>
                  </a:lnTo>
                  <a:lnTo>
                    <a:pt x="2485" y="772"/>
                  </a:lnTo>
                  <a:lnTo>
                    <a:pt x="2487" y="775"/>
                  </a:lnTo>
                  <a:lnTo>
                    <a:pt x="2487" y="777"/>
                  </a:lnTo>
                  <a:lnTo>
                    <a:pt x="2489" y="777"/>
                  </a:lnTo>
                  <a:lnTo>
                    <a:pt x="2489" y="779"/>
                  </a:lnTo>
                  <a:lnTo>
                    <a:pt x="2492" y="782"/>
                  </a:lnTo>
                  <a:lnTo>
                    <a:pt x="2492" y="784"/>
                  </a:lnTo>
                  <a:lnTo>
                    <a:pt x="2494" y="794"/>
                  </a:lnTo>
                  <a:lnTo>
                    <a:pt x="2504" y="786"/>
                  </a:lnTo>
                  <a:lnTo>
                    <a:pt x="2506" y="784"/>
                  </a:lnTo>
                  <a:lnTo>
                    <a:pt x="2506" y="782"/>
                  </a:lnTo>
                  <a:lnTo>
                    <a:pt x="2506" y="779"/>
                  </a:lnTo>
                  <a:lnTo>
                    <a:pt x="2508" y="779"/>
                  </a:lnTo>
                  <a:lnTo>
                    <a:pt x="2508" y="777"/>
                  </a:lnTo>
                  <a:lnTo>
                    <a:pt x="2508" y="775"/>
                  </a:lnTo>
                  <a:lnTo>
                    <a:pt x="2508" y="772"/>
                  </a:lnTo>
                  <a:lnTo>
                    <a:pt x="2508" y="770"/>
                  </a:lnTo>
                  <a:lnTo>
                    <a:pt x="2508" y="768"/>
                  </a:lnTo>
                  <a:lnTo>
                    <a:pt x="2508" y="765"/>
                  </a:lnTo>
                  <a:lnTo>
                    <a:pt x="2508" y="763"/>
                  </a:lnTo>
                  <a:lnTo>
                    <a:pt x="2511" y="761"/>
                  </a:lnTo>
                  <a:lnTo>
                    <a:pt x="2511" y="758"/>
                  </a:lnTo>
                  <a:lnTo>
                    <a:pt x="2511" y="756"/>
                  </a:lnTo>
                  <a:lnTo>
                    <a:pt x="2513" y="753"/>
                  </a:lnTo>
                  <a:lnTo>
                    <a:pt x="2513" y="751"/>
                  </a:lnTo>
                  <a:lnTo>
                    <a:pt x="2515" y="751"/>
                  </a:lnTo>
                  <a:lnTo>
                    <a:pt x="2515" y="751"/>
                  </a:lnTo>
                  <a:lnTo>
                    <a:pt x="2518" y="749"/>
                  </a:lnTo>
                  <a:lnTo>
                    <a:pt x="2520" y="746"/>
                  </a:lnTo>
                  <a:lnTo>
                    <a:pt x="2525" y="744"/>
                  </a:lnTo>
                  <a:lnTo>
                    <a:pt x="2527" y="744"/>
                  </a:lnTo>
                  <a:lnTo>
                    <a:pt x="2527" y="742"/>
                  </a:lnTo>
                  <a:lnTo>
                    <a:pt x="2530" y="742"/>
                  </a:lnTo>
                  <a:lnTo>
                    <a:pt x="2532" y="742"/>
                  </a:lnTo>
                  <a:lnTo>
                    <a:pt x="2534" y="742"/>
                  </a:lnTo>
                  <a:lnTo>
                    <a:pt x="2537" y="742"/>
                  </a:lnTo>
                  <a:lnTo>
                    <a:pt x="2541" y="742"/>
                  </a:lnTo>
                  <a:lnTo>
                    <a:pt x="2546" y="742"/>
                  </a:lnTo>
                  <a:lnTo>
                    <a:pt x="2551" y="742"/>
                  </a:lnTo>
                  <a:lnTo>
                    <a:pt x="2560" y="742"/>
                  </a:lnTo>
                  <a:lnTo>
                    <a:pt x="2572" y="742"/>
                  </a:lnTo>
                  <a:lnTo>
                    <a:pt x="2582" y="742"/>
                  </a:lnTo>
                  <a:lnTo>
                    <a:pt x="2589" y="742"/>
                  </a:lnTo>
                  <a:lnTo>
                    <a:pt x="2596" y="739"/>
                  </a:lnTo>
                  <a:lnTo>
                    <a:pt x="2608" y="739"/>
                  </a:lnTo>
                  <a:lnTo>
                    <a:pt x="2617" y="739"/>
                  </a:lnTo>
                  <a:lnTo>
                    <a:pt x="2624" y="739"/>
                  </a:lnTo>
                  <a:lnTo>
                    <a:pt x="2626" y="739"/>
                  </a:lnTo>
                  <a:lnTo>
                    <a:pt x="2716" y="739"/>
                  </a:lnTo>
                  <a:lnTo>
                    <a:pt x="2740" y="739"/>
                  </a:lnTo>
                  <a:lnTo>
                    <a:pt x="2745" y="739"/>
                  </a:lnTo>
                  <a:lnTo>
                    <a:pt x="2756" y="739"/>
                  </a:lnTo>
                  <a:lnTo>
                    <a:pt x="2763" y="739"/>
                  </a:lnTo>
                  <a:lnTo>
                    <a:pt x="2806" y="739"/>
                  </a:lnTo>
                  <a:lnTo>
                    <a:pt x="2808" y="739"/>
                  </a:lnTo>
                  <a:lnTo>
                    <a:pt x="2811" y="739"/>
                  </a:lnTo>
                  <a:lnTo>
                    <a:pt x="2815" y="739"/>
                  </a:lnTo>
                  <a:lnTo>
                    <a:pt x="2825" y="739"/>
                  </a:lnTo>
                  <a:lnTo>
                    <a:pt x="2851" y="739"/>
                  </a:lnTo>
                  <a:lnTo>
                    <a:pt x="2853" y="751"/>
                  </a:lnTo>
                  <a:lnTo>
                    <a:pt x="2853" y="758"/>
                  </a:lnTo>
                  <a:lnTo>
                    <a:pt x="2853" y="770"/>
                  </a:lnTo>
                  <a:lnTo>
                    <a:pt x="2853" y="775"/>
                  </a:lnTo>
                  <a:lnTo>
                    <a:pt x="2853" y="782"/>
                  </a:lnTo>
                  <a:lnTo>
                    <a:pt x="2853" y="786"/>
                  </a:lnTo>
                  <a:lnTo>
                    <a:pt x="2853" y="794"/>
                  </a:lnTo>
                  <a:lnTo>
                    <a:pt x="2853" y="801"/>
                  </a:lnTo>
                  <a:lnTo>
                    <a:pt x="2853" y="808"/>
                  </a:lnTo>
                  <a:lnTo>
                    <a:pt x="2853" y="812"/>
                  </a:lnTo>
                  <a:lnTo>
                    <a:pt x="2853" y="827"/>
                  </a:lnTo>
                  <a:lnTo>
                    <a:pt x="2853" y="831"/>
                  </a:lnTo>
                  <a:lnTo>
                    <a:pt x="2853" y="848"/>
                  </a:lnTo>
                  <a:lnTo>
                    <a:pt x="2853" y="850"/>
                  </a:lnTo>
                  <a:lnTo>
                    <a:pt x="2853" y="857"/>
                  </a:lnTo>
                  <a:lnTo>
                    <a:pt x="2853" y="862"/>
                  </a:lnTo>
                  <a:lnTo>
                    <a:pt x="2853" y="864"/>
                  </a:lnTo>
                  <a:lnTo>
                    <a:pt x="2853" y="864"/>
                  </a:lnTo>
                  <a:lnTo>
                    <a:pt x="2853" y="869"/>
                  </a:lnTo>
                  <a:lnTo>
                    <a:pt x="2853" y="876"/>
                  </a:lnTo>
                  <a:lnTo>
                    <a:pt x="2853" y="879"/>
                  </a:lnTo>
                  <a:lnTo>
                    <a:pt x="2853" y="881"/>
                  </a:lnTo>
                  <a:lnTo>
                    <a:pt x="2853" y="883"/>
                  </a:lnTo>
                  <a:lnTo>
                    <a:pt x="2853" y="890"/>
                  </a:lnTo>
                  <a:lnTo>
                    <a:pt x="2853" y="893"/>
                  </a:lnTo>
                  <a:lnTo>
                    <a:pt x="2853" y="898"/>
                  </a:lnTo>
                  <a:lnTo>
                    <a:pt x="2853" y="900"/>
                  </a:lnTo>
                  <a:lnTo>
                    <a:pt x="2853" y="905"/>
                  </a:lnTo>
                  <a:lnTo>
                    <a:pt x="2853" y="907"/>
                  </a:lnTo>
                  <a:lnTo>
                    <a:pt x="2853" y="912"/>
                  </a:lnTo>
                  <a:lnTo>
                    <a:pt x="2853" y="919"/>
                  </a:lnTo>
                  <a:lnTo>
                    <a:pt x="2853" y="921"/>
                  </a:lnTo>
                  <a:lnTo>
                    <a:pt x="2853" y="921"/>
                  </a:lnTo>
                  <a:lnTo>
                    <a:pt x="2853" y="924"/>
                  </a:lnTo>
                  <a:lnTo>
                    <a:pt x="2853" y="926"/>
                  </a:lnTo>
                  <a:lnTo>
                    <a:pt x="2853" y="931"/>
                  </a:lnTo>
                  <a:lnTo>
                    <a:pt x="2853" y="935"/>
                  </a:lnTo>
                  <a:lnTo>
                    <a:pt x="2853" y="940"/>
                  </a:lnTo>
                  <a:lnTo>
                    <a:pt x="2853" y="942"/>
                  </a:lnTo>
                  <a:lnTo>
                    <a:pt x="2853" y="947"/>
                  </a:lnTo>
                  <a:lnTo>
                    <a:pt x="2853" y="954"/>
                  </a:lnTo>
                  <a:lnTo>
                    <a:pt x="2853" y="959"/>
                  </a:lnTo>
                  <a:lnTo>
                    <a:pt x="2853" y="964"/>
                  </a:lnTo>
                  <a:lnTo>
                    <a:pt x="2853" y="968"/>
                  </a:lnTo>
                  <a:lnTo>
                    <a:pt x="2853" y="973"/>
                  </a:lnTo>
                  <a:lnTo>
                    <a:pt x="2853" y="975"/>
                  </a:lnTo>
                  <a:lnTo>
                    <a:pt x="2853" y="978"/>
                  </a:lnTo>
                  <a:lnTo>
                    <a:pt x="2853" y="985"/>
                  </a:lnTo>
                  <a:lnTo>
                    <a:pt x="2853" y="987"/>
                  </a:lnTo>
                  <a:lnTo>
                    <a:pt x="2853" y="994"/>
                  </a:lnTo>
                  <a:lnTo>
                    <a:pt x="2853" y="999"/>
                  </a:lnTo>
                  <a:lnTo>
                    <a:pt x="2853" y="1004"/>
                  </a:lnTo>
                  <a:lnTo>
                    <a:pt x="2853" y="1006"/>
                  </a:lnTo>
                  <a:lnTo>
                    <a:pt x="2853" y="1009"/>
                  </a:lnTo>
                  <a:lnTo>
                    <a:pt x="2851" y="1009"/>
                  </a:lnTo>
                  <a:lnTo>
                    <a:pt x="2846" y="1009"/>
                  </a:lnTo>
                  <a:lnTo>
                    <a:pt x="2841" y="1009"/>
                  </a:lnTo>
                  <a:lnTo>
                    <a:pt x="2839" y="1009"/>
                  </a:lnTo>
                  <a:lnTo>
                    <a:pt x="2834" y="1009"/>
                  </a:lnTo>
                  <a:lnTo>
                    <a:pt x="2827" y="1009"/>
                  </a:lnTo>
                  <a:lnTo>
                    <a:pt x="2825" y="1009"/>
                  </a:lnTo>
                  <a:lnTo>
                    <a:pt x="2818" y="1009"/>
                  </a:lnTo>
                  <a:lnTo>
                    <a:pt x="2813" y="1009"/>
                  </a:lnTo>
                  <a:lnTo>
                    <a:pt x="2811" y="1009"/>
                  </a:lnTo>
                  <a:lnTo>
                    <a:pt x="2808" y="1009"/>
                  </a:lnTo>
                  <a:lnTo>
                    <a:pt x="2806" y="1009"/>
                  </a:lnTo>
                  <a:lnTo>
                    <a:pt x="2799" y="1009"/>
                  </a:lnTo>
                  <a:lnTo>
                    <a:pt x="2794" y="1009"/>
                  </a:lnTo>
                  <a:lnTo>
                    <a:pt x="2787" y="1009"/>
                  </a:lnTo>
                  <a:lnTo>
                    <a:pt x="2782" y="1009"/>
                  </a:lnTo>
                  <a:lnTo>
                    <a:pt x="2778" y="1009"/>
                  </a:lnTo>
                  <a:lnTo>
                    <a:pt x="2771" y="1009"/>
                  </a:lnTo>
                  <a:lnTo>
                    <a:pt x="2768" y="1009"/>
                  </a:lnTo>
                  <a:lnTo>
                    <a:pt x="2763" y="1009"/>
                  </a:lnTo>
                  <a:lnTo>
                    <a:pt x="2756" y="1009"/>
                  </a:lnTo>
                  <a:lnTo>
                    <a:pt x="2747" y="1009"/>
                  </a:lnTo>
                  <a:lnTo>
                    <a:pt x="2740" y="1009"/>
                  </a:lnTo>
                  <a:lnTo>
                    <a:pt x="2735" y="1009"/>
                  </a:lnTo>
                  <a:lnTo>
                    <a:pt x="2730" y="1009"/>
                  </a:lnTo>
                  <a:lnTo>
                    <a:pt x="2723" y="1011"/>
                  </a:lnTo>
                  <a:lnTo>
                    <a:pt x="2719" y="1011"/>
                  </a:lnTo>
                  <a:lnTo>
                    <a:pt x="2716" y="1011"/>
                  </a:lnTo>
                  <a:lnTo>
                    <a:pt x="2714" y="1011"/>
                  </a:lnTo>
                  <a:lnTo>
                    <a:pt x="2712" y="1011"/>
                  </a:lnTo>
                  <a:lnTo>
                    <a:pt x="2712" y="1011"/>
                  </a:lnTo>
                  <a:lnTo>
                    <a:pt x="2707" y="1011"/>
                  </a:lnTo>
                  <a:lnTo>
                    <a:pt x="2697" y="1011"/>
                  </a:lnTo>
                  <a:lnTo>
                    <a:pt x="2683" y="1011"/>
                  </a:lnTo>
                  <a:lnTo>
                    <a:pt x="2671" y="1011"/>
                  </a:lnTo>
                  <a:lnTo>
                    <a:pt x="2664" y="1011"/>
                  </a:lnTo>
                  <a:lnTo>
                    <a:pt x="2662" y="1011"/>
                  </a:lnTo>
                  <a:lnTo>
                    <a:pt x="2655" y="1011"/>
                  </a:lnTo>
                  <a:lnTo>
                    <a:pt x="2655" y="1011"/>
                  </a:lnTo>
                  <a:lnTo>
                    <a:pt x="2652" y="1011"/>
                  </a:lnTo>
                  <a:lnTo>
                    <a:pt x="2650" y="1011"/>
                  </a:lnTo>
                  <a:lnTo>
                    <a:pt x="2645" y="1011"/>
                  </a:lnTo>
                  <a:lnTo>
                    <a:pt x="2643" y="1011"/>
                  </a:lnTo>
                  <a:lnTo>
                    <a:pt x="2641" y="1011"/>
                  </a:lnTo>
                  <a:lnTo>
                    <a:pt x="2636" y="1011"/>
                  </a:lnTo>
                  <a:lnTo>
                    <a:pt x="2634" y="1011"/>
                  </a:lnTo>
                  <a:lnTo>
                    <a:pt x="2631" y="1011"/>
                  </a:lnTo>
                  <a:lnTo>
                    <a:pt x="2629" y="1011"/>
                  </a:lnTo>
                  <a:lnTo>
                    <a:pt x="2626" y="1011"/>
                  </a:lnTo>
                  <a:lnTo>
                    <a:pt x="2626" y="1013"/>
                  </a:lnTo>
                  <a:lnTo>
                    <a:pt x="2626" y="1016"/>
                  </a:lnTo>
                  <a:lnTo>
                    <a:pt x="2626" y="1025"/>
                  </a:lnTo>
                  <a:lnTo>
                    <a:pt x="2626" y="1030"/>
                  </a:lnTo>
                  <a:lnTo>
                    <a:pt x="2626" y="1032"/>
                  </a:lnTo>
                  <a:lnTo>
                    <a:pt x="2626" y="1037"/>
                  </a:lnTo>
                  <a:lnTo>
                    <a:pt x="2626" y="1042"/>
                  </a:lnTo>
                  <a:lnTo>
                    <a:pt x="2626" y="1049"/>
                  </a:lnTo>
                  <a:lnTo>
                    <a:pt x="2626" y="1061"/>
                  </a:lnTo>
                  <a:lnTo>
                    <a:pt x="2626" y="1065"/>
                  </a:lnTo>
                  <a:lnTo>
                    <a:pt x="2626" y="1068"/>
                  </a:lnTo>
                  <a:lnTo>
                    <a:pt x="2624" y="1070"/>
                  </a:lnTo>
                  <a:lnTo>
                    <a:pt x="2624" y="1075"/>
                  </a:lnTo>
                  <a:lnTo>
                    <a:pt x="2624" y="1077"/>
                  </a:lnTo>
                  <a:lnTo>
                    <a:pt x="2622" y="1079"/>
                  </a:lnTo>
                  <a:lnTo>
                    <a:pt x="2622" y="1082"/>
                  </a:lnTo>
                  <a:lnTo>
                    <a:pt x="2622" y="1084"/>
                  </a:lnTo>
                  <a:lnTo>
                    <a:pt x="2622" y="1087"/>
                  </a:lnTo>
                  <a:lnTo>
                    <a:pt x="2619" y="1089"/>
                  </a:lnTo>
                  <a:lnTo>
                    <a:pt x="2619" y="1089"/>
                  </a:lnTo>
                  <a:lnTo>
                    <a:pt x="2619" y="1091"/>
                  </a:lnTo>
                  <a:lnTo>
                    <a:pt x="2617" y="1094"/>
                  </a:lnTo>
                  <a:lnTo>
                    <a:pt x="2617" y="1096"/>
                  </a:lnTo>
                  <a:lnTo>
                    <a:pt x="2615" y="1098"/>
                  </a:lnTo>
                  <a:lnTo>
                    <a:pt x="2615" y="1101"/>
                  </a:lnTo>
                  <a:lnTo>
                    <a:pt x="2598" y="1101"/>
                  </a:lnTo>
                  <a:lnTo>
                    <a:pt x="2579" y="1101"/>
                  </a:lnTo>
                  <a:lnTo>
                    <a:pt x="2558" y="1101"/>
                  </a:lnTo>
                  <a:lnTo>
                    <a:pt x="2556" y="1101"/>
                  </a:lnTo>
                  <a:lnTo>
                    <a:pt x="2506" y="1101"/>
                  </a:lnTo>
                  <a:lnTo>
                    <a:pt x="2485" y="1098"/>
                  </a:lnTo>
                  <a:lnTo>
                    <a:pt x="2485" y="1103"/>
                  </a:lnTo>
                  <a:lnTo>
                    <a:pt x="2485" y="1108"/>
                  </a:lnTo>
                  <a:lnTo>
                    <a:pt x="2485" y="1113"/>
                  </a:lnTo>
                  <a:lnTo>
                    <a:pt x="2485" y="1115"/>
                  </a:lnTo>
                  <a:lnTo>
                    <a:pt x="2480" y="1120"/>
                  </a:lnTo>
                  <a:lnTo>
                    <a:pt x="2478" y="1122"/>
                  </a:lnTo>
                  <a:lnTo>
                    <a:pt x="2475" y="1127"/>
                  </a:lnTo>
                  <a:lnTo>
                    <a:pt x="2473" y="1131"/>
                  </a:lnTo>
                  <a:lnTo>
                    <a:pt x="2473" y="1134"/>
                  </a:lnTo>
                  <a:lnTo>
                    <a:pt x="2471" y="1138"/>
                  </a:lnTo>
                  <a:lnTo>
                    <a:pt x="2466" y="1138"/>
                  </a:lnTo>
                  <a:lnTo>
                    <a:pt x="2463" y="1141"/>
                  </a:lnTo>
                  <a:lnTo>
                    <a:pt x="2466" y="1146"/>
                  </a:lnTo>
                  <a:lnTo>
                    <a:pt x="2461" y="1146"/>
                  </a:lnTo>
                  <a:lnTo>
                    <a:pt x="2454" y="1143"/>
                  </a:lnTo>
                  <a:lnTo>
                    <a:pt x="2449" y="1136"/>
                  </a:lnTo>
                  <a:lnTo>
                    <a:pt x="2445" y="1141"/>
                  </a:lnTo>
                  <a:lnTo>
                    <a:pt x="2445" y="1143"/>
                  </a:lnTo>
                  <a:lnTo>
                    <a:pt x="2440" y="1146"/>
                  </a:lnTo>
                  <a:lnTo>
                    <a:pt x="2435" y="1150"/>
                  </a:lnTo>
                  <a:lnTo>
                    <a:pt x="2435" y="1157"/>
                  </a:lnTo>
                  <a:lnTo>
                    <a:pt x="2433" y="1157"/>
                  </a:lnTo>
                  <a:lnTo>
                    <a:pt x="2433" y="1160"/>
                  </a:lnTo>
                  <a:lnTo>
                    <a:pt x="2430" y="1160"/>
                  </a:lnTo>
                  <a:lnTo>
                    <a:pt x="2430" y="1162"/>
                  </a:lnTo>
                  <a:lnTo>
                    <a:pt x="2428" y="1162"/>
                  </a:lnTo>
                  <a:lnTo>
                    <a:pt x="2428" y="1164"/>
                  </a:lnTo>
                  <a:lnTo>
                    <a:pt x="2428" y="1167"/>
                  </a:lnTo>
                  <a:lnTo>
                    <a:pt x="2428" y="1169"/>
                  </a:lnTo>
                  <a:lnTo>
                    <a:pt x="2428" y="1172"/>
                  </a:lnTo>
                  <a:lnTo>
                    <a:pt x="2428" y="1174"/>
                  </a:lnTo>
                  <a:lnTo>
                    <a:pt x="2428" y="1176"/>
                  </a:lnTo>
                  <a:lnTo>
                    <a:pt x="2428" y="1179"/>
                  </a:lnTo>
                  <a:lnTo>
                    <a:pt x="2430" y="1179"/>
                  </a:lnTo>
                  <a:lnTo>
                    <a:pt x="2435" y="1181"/>
                  </a:lnTo>
                  <a:lnTo>
                    <a:pt x="2438" y="1181"/>
                  </a:lnTo>
                  <a:lnTo>
                    <a:pt x="2438" y="1183"/>
                  </a:lnTo>
                  <a:lnTo>
                    <a:pt x="2440" y="1183"/>
                  </a:lnTo>
                  <a:lnTo>
                    <a:pt x="2440" y="1186"/>
                  </a:lnTo>
                  <a:lnTo>
                    <a:pt x="2440" y="1188"/>
                  </a:lnTo>
                  <a:lnTo>
                    <a:pt x="2440" y="1190"/>
                  </a:lnTo>
                  <a:lnTo>
                    <a:pt x="2438" y="1190"/>
                  </a:lnTo>
                  <a:lnTo>
                    <a:pt x="2438" y="1193"/>
                  </a:lnTo>
                  <a:lnTo>
                    <a:pt x="2433" y="1198"/>
                  </a:lnTo>
                  <a:lnTo>
                    <a:pt x="2433" y="1200"/>
                  </a:lnTo>
                  <a:lnTo>
                    <a:pt x="2433" y="1202"/>
                  </a:lnTo>
                  <a:lnTo>
                    <a:pt x="2433" y="1202"/>
                  </a:lnTo>
                  <a:lnTo>
                    <a:pt x="2435" y="1205"/>
                  </a:lnTo>
                  <a:lnTo>
                    <a:pt x="2435" y="1207"/>
                  </a:lnTo>
                  <a:lnTo>
                    <a:pt x="2435" y="1209"/>
                  </a:lnTo>
                  <a:lnTo>
                    <a:pt x="2435" y="1212"/>
                  </a:lnTo>
                  <a:lnTo>
                    <a:pt x="2435" y="1214"/>
                  </a:lnTo>
                  <a:lnTo>
                    <a:pt x="2428" y="1224"/>
                  </a:lnTo>
                  <a:lnTo>
                    <a:pt x="2428" y="1226"/>
                  </a:lnTo>
                  <a:lnTo>
                    <a:pt x="2426" y="1226"/>
                  </a:lnTo>
                  <a:lnTo>
                    <a:pt x="2426" y="1228"/>
                  </a:lnTo>
                  <a:lnTo>
                    <a:pt x="2426" y="1231"/>
                  </a:lnTo>
                  <a:lnTo>
                    <a:pt x="2423" y="1238"/>
                  </a:lnTo>
                  <a:lnTo>
                    <a:pt x="2423" y="1240"/>
                  </a:lnTo>
                  <a:lnTo>
                    <a:pt x="2421" y="1240"/>
                  </a:lnTo>
                  <a:lnTo>
                    <a:pt x="2412" y="1242"/>
                  </a:lnTo>
                  <a:lnTo>
                    <a:pt x="2412" y="1245"/>
                  </a:lnTo>
                  <a:lnTo>
                    <a:pt x="2412" y="1254"/>
                  </a:lnTo>
                  <a:lnTo>
                    <a:pt x="2412" y="1257"/>
                  </a:lnTo>
                  <a:lnTo>
                    <a:pt x="2412" y="1259"/>
                  </a:lnTo>
                  <a:lnTo>
                    <a:pt x="2414" y="1259"/>
                  </a:lnTo>
                  <a:lnTo>
                    <a:pt x="2414" y="1259"/>
                  </a:lnTo>
                  <a:lnTo>
                    <a:pt x="2416" y="1259"/>
                  </a:lnTo>
                  <a:lnTo>
                    <a:pt x="2416" y="1261"/>
                  </a:lnTo>
                  <a:lnTo>
                    <a:pt x="2416" y="1264"/>
                  </a:lnTo>
                  <a:lnTo>
                    <a:pt x="2416" y="1266"/>
                  </a:lnTo>
                  <a:lnTo>
                    <a:pt x="2416" y="1278"/>
                  </a:lnTo>
                  <a:lnTo>
                    <a:pt x="2438" y="1278"/>
                  </a:lnTo>
                  <a:lnTo>
                    <a:pt x="2435" y="1287"/>
                  </a:lnTo>
                  <a:lnTo>
                    <a:pt x="2433" y="1327"/>
                  </a:lnTo>
                  <a:lnTo>
                    <a:pt x="2428" y="1351"/>
                  </a:lnTo>
                  <a:lnTo>
                    <a:pt x="2428" y="1356"/>
                  </a:lnTo>
                  <a:lnTo>
                    <a:pt x="2428" y="1361"/>
                  </a:lnTo>
                  <a:lnTo>
                    <a:pt x="2426" y="1372"/>
                  </a:lnTo>
                  <a:lnTo>
                    <a:pt x="2438" y="1391"/>
                  </a:lnTo>
                  <a:lnTo>
                    <a:pt x="2459" y="1424"/>
                  </a:lnTo>
                  <a:lnTo>
                    <a:pt x="2463" y="1441"/>
                  </a:lnTo>
                  <a:lnTo>
                    <a:pt x="2471" y="1450"/>
                  </a:lnTo>
                  <a:lnTo>
                    <a:pt x="2473" y="1455"/>
                  </a:lnTo>
                  <a:lnTo>
                    <a:pt x="2492" y="1486"/>
                  </a:lnTo>
                  <a:lnTo>
                    <a:pt x="2501" y="1512"/>
                  </a:lnTo>
                  <a:lnTo>
                    <a:pt x="2501" y="1514"/>
                  </a:lnTo>
                  <a:lnTo>
                    <a:pt x="2506" y="1524"/>
                  </a:lnTo>
                  <a:lnTo>
                    <a:pt x="2494" y="1550"/>
                  </a:lnTo>
                  <a:lnTo>
                    <a:pt x="2499" y="1571"/>
                  </a:lnTo>
                  <a:lnTo>
                    <a:pt x="2499" y="1590"/>
                  </a:lnTo>
                  <a:lnTo>
                    <a:pt x="2499" y="1594"/>
                  </a:lnTo>
                  <a:lnTo>
                    <a:pt x="2499" y="1599"/>
                  </a:lnTo>
                  <a:lnTo>
                    <a:pt x="2501" y="1606"/>
                  </a:lnTo>
                  <a:lnTo>
                    <a:pt x="2501" y="1616"/>
                  </a:lnTo>
                  <a:lnTo>
                    <a:pt x="2501" y="1625"/>
                  </a:lnTo>
                  <a:lnTo>
                    <a:pt x="2497" y="1637"/>
                  </a:lnTo>
                  <a:lnTo>
                    <a:pt x="2497" y="1642"/>
                  </a:lnTo>
                  <a:lnTo>
                    <a:pt x="2501" y="1642"/>
                  </a:lnTo>
                  <a:lnTo>
                    <a:pt x="2506" y="1642"/>
                  </a:lnTo>
                  <a:lnTo>
                    <a:pt x="2511" y="1644"/>
                  </a:lnTo>
                  <a:lnTo>
                    <a:pt x="2523" y="1644"/>
                  </a:lnTo>
                  <a:lnTo>
                    <a:pt x="2532" y="1646"/>
                  </a:lnTo>
                  <a:lnTo>
                    <a:pt x="2539" y="1646"/>
                  </a:lnTo>
                  <a:lnTo>
                    <a:pt x="2541" y="1646"/>
                  </a:lnTo>
                  <a:lnTo>
                    <a:pt x="2541" y="1646"/>
                  </a:lnTo>
                  <a:lnTo>
                    <a:pt x="2544" y="1646"/>
                  </a:lnTo>
                  <a:lnTo>
                    <a:pt x="2546" y="1646"/>
                  </a:lnTo>
                  <a:lnTo>
                    <a:pt x="2549" y="1646"/>
                  </a:lnTo>
                  <a:lnTo>
                    <a:pt x="2551" y="1646"/>
                  </a:lnTo>
                  <a:lnTo>
                    <a:pt x="2553" y="1646"/>
                  </a:lnTo>
                  <a:lnTo>
                    <a:pt x="2556" y="1649"/>
                  </a:lnTo>
                  <a:lnTo>
                    <a:pt x="2558" y="1649"/>
                  </a:lnTo>
                  <a:lnTo>
                    <a:pt x="2558" y="1651"/>
                  </a:lnTo>
                  <a:lnTo>
                    <a:pt x="2560" y="1651"/>
                  </a:lnTo>
                  <a:lnTo>
                    <a:pt x="2560" y="1654"/>
                  </a:lnTo>
                  <a:lnTo>
                    <a:pt x="2563" y="1656"/>
                  </a:lnTo>
                  <a:lnTo>
                    <a:pt x="2563" y="1656"/>
                  </a:lnTo>
                  <a:lnTo>
                    <a:pt x="2565" y="1665"/>
                  </a:lnTo>
                  <a:lnTo>
                    <a:pt x="2565" y="1689"/>
                  </a:lnTo>
                  <a:lnTo>
                    <a:pt x="2565" y="1694"/>
                  </a:lnTo>
                  <a:lnTo>
                    <a:pt x="2565" y="1703"/>
                  </a:lnTo>
                  <a:lnTo>
                    <a:pt x="2565" y="1715"/>
                  </a:lnTo>
                  <a:lnTo>
                    <a:pt x="2565" y="1717"/>
                  </a:lnTo>
                  <a:lnTo>
                    <a:pt x="2565" y="1720"/>
                  </a:lnTo>
                  <a:lnTo>
                    <a:pt x="2565" y="1722"/>
                  </a:lnTo>
                  <a:lnTo>
                    <a:pt x="2565" y="1724"/>
                  </a:lnTo>
                  <a:lnTo>
                    <a:pt x="2565" y="1727"/>
                  </a:lnTo>
                  <a:lnTo>
                    <a:pt x="2565" y="1731"/>
                  </a:lnTo>
                  <a:lnTo>
                    <a:pt x="2563" y="1734"/>
                  </a:lnTo>
                  <a:lnTo>
                    <a:pt x="2563" y="1739"/>
                  </a:lnTo>
                  <a:lnTo>
                    <a:pt x="2563" y="1741"/>
                  </a:lnTo>
                  <a:lnTo>
                    <a:pt x="2560" y="1746"/>
                  </a:lnTo>
                  <a:lnTo>
                    <a:pt x="2560" y="1750"/>
                  </a:lnTo>
                  <a:lnTo>
                    <a:pt x="2558" y="1753"/>
                  </a:lnTo>
                  <a:lnTo>
                    <a:pt x="2558" y="1757"/>
                  </a:lnTo>
                  <a:lnTo>
                    <a:pt x="2556" y="1760"/>
                  </a:lnTo>
                  <a:lnTo>
                    <a:pt x="2556" y="1762"/>
                  </a:lnTo>
                  <a:lnTo>
                    <a:pt x="2553" y="1767"/>
                  </a:lnTo>
                  <a:lnTo>
                    <a:pt x="2551" y="1769"/>
                  </a:lnTo>
                  <a:lnTo>
                    <a:pt x="2551" y="1769"/>
                  </a:lnTo>
                  <a:lnTo>
                    <a:pt x="2549" y="1774"/>
                  </a:lnTo>
                  <a:lnTo>
                    <a:pt x="2549" y="1776"/>
                  </a:lnTo>
                  <a:lnTo>
                    <a:pt x="2567" y="1776"/>
                  </a:lnTo>
                  <a:lnTo>
                    <a:pt x="2586" y="1776"/>
                  </a:lnTo>
                  <a:lnTo>
                    <a:pt x="2589" y="1776"/>
                  </a:lnTo>
                  <a:lnTo>
                    <a:pt x="2593" y="1776"/>
                  </a:lnTo>
                  <a:lnTo>
                    <a:pt x="2596" y="1776"/>
                  </a:lnTo>
                  <a:lnTo>
                    <a:pt x="2598" y="1776"/>
                  </a:lnTo>
                  <a:lnTo>
                    <a:pt x="2598" y="1776"/>
                  </a:lnTo>
                  <a:lnTo>
                    <a:pt x="2600" y="1776"/>
                  </a:lnTo>
                  <a:lnTo>
                    <a:pt x="2605" y="1776"/>
                  </a:lnTo>
                  <a:lnTo>
                    <a:pt x="2608" y="1779"/>
                  </a:lnTo>
                  <a:lnTo>
                    <a:pt x="2610" y="1779"/>
                  </a:lnTo>
                  <a:lnTo>
                    <a:pt x="2612" y="1779"/>
                  </a:lnTo>
                  <a:lnTo>
                    <a:pt x="2615" y="1779"/>
                  </a:lnTo>
                  <a:lnTo>
                    <a:pt x="2619" y="1781"/>
                  </a:lnTo>
                  <a:lnTo>
                    <a:pt x="2624" y="1781"/>
                  </a:lnTo>
                  <a:lnTo>
                    <a:pt x="2626" y="1783"/>
                  </a:lnTo>
                  <a:lnTo>
                    <a:pt x="2631" y="1783"/>
                  </a:lnTo>
                  <a:lnTo>
                    <a:pt x="2634" y="1786"/>
                  </a:lnTo>
                  <a:lnTo>
                    <a:pt x="2636" y="1786"/>
                  </a:lnTo>
                  <a:lnTo>
                    <a:pt x="2638" y="1786"/>
                  </a:lnTo>
                  <a:lnTo>
                    <a:pt x="2641" y="1786"/>
                  </a:lnTo>
                  <a:lnTo>
                    <a:pt x="2643" y="1788"/>
                  </a:lnTo>
                  <a:lnTo>
                    <a:pt x="2645" y="1788"/>
                  </a:lnTo>
                  <a:lnTo>
                    <a:pt x="2650" y="1788"/>
                  </a:lnTo>
                  <a:lnTo>
                    <a:pt x="2652" y="1791"/>
                  </a:lnTo>
                  <a:lnTo>
                    <a:pt x="2655" y="1791"/>
                  </a:lnTo>
                  <a:lnTo>
                    <a:pt x="2655" y="1791"/>
                  </a:lnTo>
                  <a:lnTo>
                    <a:pt x="2657" y="1791"/>
                  </a:lnTo>
                  <a:lnTo>
                    <a:pt x="2664" y="1793"/>
                  </a:lnTo>
                  <a:lnTo>
                    <a:pt x="2669" y="1793"/>
                  </a:lnTo>
                  <a:lnTo>
                    <a:pt x="2674" y="1793"/>
                  </a:lnTo>
                  <a:lnTo>
                    <a:pt x="2678" y="1793"/>
                  </a:lnTo>
                  <a:lnTo>
                    <a:pt x="2681" y="1795"/>
                  </a:lnTo>
                  <a:lnTo>
                    <a:pt x="2686" y="1795"/>
                  </a:lnTo>
                  <a:lnTo>
                    <a:pt x="2690" y="1795"/>
                  </a:lnTo>
                  <a:lnTo>
                    <a:pt x="2693" y="1795"/>
                  </a:lnTo>
                  <a:lnTo>
                    <a:pt x="2695" y="1798"/>
                  </a:lnTo>
                  <a:lnTo>
                    <a:pt x="2697" y="1798"/>
                  </a:lnTo>
                  <a:lnTo>
                    <a:pt x="2700" y="1798"/>
                  </a:lnTo>
                  <a:lnTo>
                    <a:pt x="2702" y="1800"/>
                  </a:lnTo>
                  <a:lnTo>
                    <a:pt x="2712" y="1802"/>
                  </a:lnTo>
                  <a:lnTo>
                    <a:pt x="2714" y="1805"/>
                  </a:lnTo>
                  <a:lnTo>
                    <a:pt x="2719" y="1805"/>
                  </a:lnTo>
                  <a:lnTo>
                    <a:pt x="2730" y="1809"/>
                  </a:lnTo>
                  <a:lnTo>
                    <a:pt x="2742" y="1812"/>
                  </a:lnTo>
                  <a:lnTo>
                    <a:pt x="2745" y="1814"/>
                  </a:lnTo>
                  <a:lnTo>
                    <a:pt x="2747" y="1814"/>
                  </a:lnTo>
                  <a:lnTo>
                    <a:pt x="2749" y="1814"/>
                  </a:lnTo>
                  <a:lnTo>
                    <a:pt x="2752" y="1814"/>
                  </a:lnTo>
                  <a:lnTo>
                    <a:pt x="2754" y="1814"/>
                  </a:lnTo>
                  <a:lnTo>
                    <a:pt x="2756" y="1814"/>
                  </a:lnTo>
                  <a:lnTo>
                    <a:pt x="2759" y="1814"/>
                  </a:lnTo>
                  <a:lnTo>
                    <a:pt x="2761" y="1814"/>
                  </a:lnTo>
                  <a:lnTo>
                    <a:pt x="2763" y="1814"/>
                  </a:lnTo>
                  <a:lnTo>
                    <a:pt x="2763" y="1826"/>
                  </a:lnTo>
                  <a:lnTo>
                    <a:pt x="2763" y="1840"/>
                  </a:lnTo>
                  <a:lnTo>
                    <a:pt x="2763" y="1857"/>
                  </a:lnTo>
                  <a:lnTo>
                    <a:pt x="2763" y="1868"/>
                  </a:lnTo>
                  <a:lnTo>
                    <a:pt x="2763" y="1871"/>
                  </a:lnTo>
                  <a:lnTo>
                    <a:pt x="2763" y="1873"/>
                  </a:lnTo>
                  <a:lnTo>
                    <a:pt x="2763" y="1876"/>
                  </a:lnTo>
                  <a:lnTo>
                    <a:pt x="2763" y="1880"/>
                  </a:lnTo>
                  <a:lnTo>
                    <a:pt x="2763" y="1885"/>
                  </a:lnTo>
                  <a:lnTo>
                    <a:pt x="2763" y="1890"/>
                  </a:lnTo>
                  <a:lnTo>
                    <a:pt x="2763" y="1897"/>
                  </a:lnTo>
                  <a:lnTo>
                    <a:pt x="2763" y="1902"/>
                  </a:lnTo>
                  <a:lnTo>
                    <a:pt x="2763" y="1906"/>
                  </a:lnTo>
                  <a:lnTo>
                    <a:pt x="2763" y="1911"/>
                  </a:lnTo>
                  <a:lnTo>
                    <a:pt x="2763" y="1913"/>
                  </a:lnTo>
                  <a:lnTo>
                    <a:pt x="2766" y="1918"/>
                  </a:lnTo>
                  <a:lnTo>
                    <a:pt x="2766" y="1920"/>
                  </a:lnTo>
                  <a:lnTo>
                    <a:pt x="2766" y="1923"/>
                  </a:lnTo>
                  <a:lnTo>
                    <a:pt x="2766" y="1925"/>
                  </a:lnTo>
                  <a:lnTo>
                    <a:pt x="2766" y="1928"/>
                  </a:lnTo>
                  <a:lnTo>
                    <a:pt x="2766" y="1932"/>
                  </a:lnTo>
                  <a:lnTo>
                    <a:pt x="2766" y="1935"/>
                  </a:lnTo>
                  <a:lnTo>
                    <a:pt x="2766" y="1937"/>
                  </a:lnTo>
                  <a:lnTo>
                    <a:pt x="2766" y="1939"/>
                  </a:lnTo>
                  <a:lnTo>
                    <a:pt x="2766" y="1942"/>
                  </a:lnTo>
                  <a:lnTo>
                    <a:pt x="2766" y="1949"/>
                  </a:lnTo>
                  <a:lnTo>
                    <a:pt x="2766" y="1956"/>
                  </a:lnTo>
                  <a:lnTo>
                    <a:pt x="2766" y="1961"/>
                  </a:lnTo>
                  <a:lnTo>
                    <a:pt x="2766" y="1968"/>
                  </a:lnTo>
                  <a:lnTo>
                    <a:pt x="2766" y="1970"/>
                  </a:lnTo>
                  <a:lnTo>
                    <a:pt x="2766" y="1972"/>
                  </a:lnTo>
                  <a:lnTo>
                    <a:pt x="2766" y="1977"/>
                  </a:lnTo>
                  <a:lnTo>
                    <a:pt x="2766" y="1982"/>
                  </a:lnTo>
                  <a:lnTo>
                    <a:pt x="2766" y="1989"/>
                  </a:lnTo>
                  <a:lnTo>
                    <a:pt x="2766" y="1996"/>
                  </a:lnTo>
                  <a:lnTo>
                    <a:pt x="2766" y="1998"/>
                  </a:lnTo>
                  <a:lnTo>
                    <a:pt x="2766" y="2001"/>
                  </a:lnTo>
                  <a:lnTo>
                    <a:pt x="2766" y="2003"/>
                  </a:lnTo>
                  <a:lnTo>
                    <a:pt x="2766" y="2010"/>
                  </a:lnTo>
                  <a:lnTo>
                    <a:pt x="2766" y="2015"/>
                  </a:lnTo>
                  <a:lnTo>
                    <a:pt x="2766" y="2020"/>
                  </a:lnTo>
                  <a:lnTo>
                    <a:pt x="2766" y="2036"/>
                  </a:lnTo>
                  <a:lnTo>
                    <a:pt x="2766" y="2048"/>
                  </a:lnTo>
                  <a:lnTo>
                    <a:pt x="2763" y="2057"/>
                  </a:lnTo>
                  <a:lnTo>
                    <a:pt x="2763" y="2062"/>
                  </a:lnTo>
                  <a:lnTo>
                    <a:pt x="2763" y="2065"/>
                  </a:lnTo>
                  <a:lnTo>
                    <a:pt x="2763" y="2069"/>
                  </a:lnTo>
                  <a:lnTo>
                    <a:pt x="2763" y="2072"/>
                  </a:lnTo>
                  <a:lnTo>
                    <a:pt x="2766" y="2076"/>
                  </a:lnTo>
                  <a:lnTo>
                    <a:pt x="2766" y="2083"/>
                  </a:lnTo>
                  <a:lnTo>
                    <a:pt x="2763" y="2088"/>
                  </a:lnTo>
                  <a:lnTo>
                    <a:pt x="2763" y="2095"/>
                  </a:lnTo>
                  <a:lnTo>
                    <a:pt x="2763" y="2102"/>
                  </a:lnTo>
                  <a:lnTo>
                    <a:pt x="2763" y="2109"/>
                  </a:lnTo>
                  <a:lnTo>
                    <a:pt x="2763" y="2112"/>
                  </a:lnTo>
                  <a:lnTo>
                    <a:pt x="2763" y="2114"/>
                  </a:lnTo>
                  <a:lnTo>
                    <a:pt x="2763" y="2121"/>
                  </a:lnTo>
                  <a:lnTo>
                    <a:pt x="2766" y="2131"/>
                  </a:lnTo>
                  <a:lnTo>
                    <a:pt x="2766" y="2135"/>
                  </a:lnTo>
                  <a:lnTo>
                    <a:pt x="2766" y="2143"/>
                  </a:lnTo>
                  <a:lnTo>
                    <a:pt x="2766" y="2166"/>
                  </a:lnTo>
                  <a:lnTo>
                    <a:pt x="2766" y="2169"/>
                  </a:lnTo>
                  <a:lnTo>
                    <a:pt x="2766" y="2180"/>
                  </a:lnTo>
                  <a:lnTo>
                    <a:pt x="2766" y="2185"/>
                  </a:lnTo>
                  <a:lnTo>
                    <a:pt x="2766" y="2190"/>
                  </a:lnTo>
                  <a:lnTo>
                    <a:pt x="2766" y="2197"/>
                  </a:lnTo>
                  <a:lnTo>
                    <a:pt x="2766" y="2204"/>
                  </a:lnTo>
                  <a:lnTo>
                    <a:pt x="2766" y="2209"/>
                  </a:lnTo>
                  <a:lnTo>
                    <a:pt x="2766" y="2211"/>
                  </a:lnTo>
                  <a:lnTo>
                    <a:pt x="2763" y="2213"/>
                  </a:lnTo>
                  <a:lnTo>
                    <a:pt x="2766" y="2237"/>
                  </a:lnTo>
                  <a:lnTo>
                    <a:pt x="2766" y="2239"/>
                  </a:lnTo>
                  <a:lnTo>
                    <a:pt x="2766" y="2244"/>
                  </a:lnTo>
                  <a:lnTo>
                    <a:pt x="2766" y="2246"/>
                  </a:lnTo>
                  <a:lnTo>
                    <a:pt x="2766" y="2258"/>
                  </a:lnTo>
                  <a:lnTo>
                    <a:pt x="2766" y="2261"/>
                  </a:lnTo>
                  <a:lnTo>
                    <a:pt x="2763" y="2263"/>
                  </a:lnTo>
                  <a:lnTo>
                    <a:pt x="2763" y="2265"/>
                  </a:lnTo>
                  <a:lnTo>
                    <a:pt x="2766" y="2301"/>
                  </a:lnTo>
                  <a:lnTo>
                    <a:pt x="2766" y="2303"/>
                  </a:lnTo>
                  <a:lnTo>
                    <a:pt x="2766" y="2306"/>
                  </a:lnTo>
                  <a:lnTo>
                    <a:pt x="2766" y="2308"/>
                  </a:lnTo>
                  <a:lnTo>
                    <a:pt x="2766" y="2313"/>
                  </a:lnTo>
                  <a:lnTo>
                    <a:pt x="2766" y="2322"/>
                  </a:lnTo>
                  <a:lnTo>
                    <a:pt x="2766" y="2327"/>
                  </a:lnTo>
                  <a:lnTo>
                    <a:pt x="2766" y="2334"/>
                  </a:lnTo>
                  <a:lnTo>
                    <a:pt x="2766" y="2339"/>
                  </a:lnTo>
                  <a:lnTo>
                    <a:pt x="2766" y="2343"/>
                  </a:lnTo>
                  <a:lnTo>
                    <a:pt x="2766" y="2348"/>
                  </a:lnTo>
                  <a:lnTo>
                    <a:pt x="2766" y="2353"/>
                  </a:lnTo>
                  <a:lnTo>
                    <a:pt x="2766" y="2374"/>
                  </a:lnTo>
                  <a:lnTo>
                    <a:pt x="2766" y="2376"/>
                  </a:lnTo>
                  <a:lnTo>
                    <a:pt x="2763" y="2431"/>
                  </a:lnTo>
                  <a:lnTo>
                    <a:pt x="2763" y="2443"/>
                  </a:lnTo>
                  <a:lnTo>
                    <a:pt x="2763" y="2454"/>
                  </a:lnTo>
                  <a:lnTo>
                    <a:pt x="2763" y="2464"/>
                  </a:lnTo>
                  <a:lnTo>
                    <a:pt x="2763" y="2471"/>
                  </a:lnTo>
                  <a:lnTo>
                    <a:pt x="2763" y="2476"/>
                  </a:lnTo>
                  <a:lnTo>
                    <a:pt x="2766" y="2485"/>
                  </a:lnTo>
                  <a:lnTo>
                    <a:pt x="2766" y="2497"/>
                  </a:lnTo>
                  <a:lnTo>
                    <a:pt x="2766" y="2504"/>
                  </a:lnTo>
                  <a:lnTo>
                    <a:pt x="2766" y="2506"/>
                  </a:lnTo>
                  <a:lnTo>
                    <a:pt x="2766" y="2518"/>
                  </a:lnTo>
                  <a:lnTo>
                    <a:pt x="2766" y="2525"/>
                  </a:lnTo>
                  <a:lnTo>
                    <a:pt x="2766" y="2535"/>
                  </a:lnTo>
                  <a:lnTo>
                    <a:pt x="2768" y="2542"/>
                  </a:lnTo>
                  <a:lnTo>
                    <a:pt x="2768" y="2546"/>
                  </a:lnTo>
                  <a:lnTo>
                    <a:pt x="2768" y="2549"/>
                  </a:lnTo>
                  <a:lnTo>
                    <a:pt x="2763" y="2549"/>
                  </a:lnTo>
                  <a:lnTo>
                    <a:pt x="2721" y="2549"/>
                  </a:lnTo>
                  <a:lnTo>
                    <a:pt x="2716" y="2549"/>
                  </a:lnTo>
                  <a:lnTo>
                    <a:pt x="2674" y="2549"/>
                  </a:lnTo>
                  <a:lnTo>
                    <a:pt x="2655" y="2549"/>
                  </a:lnTo>
                  <a:lnTo>
                    <a:pt x="2629" y="2549"/>
                  </a:lnTo>
                  <a:lnTo>
                    <a:pt x="2598" y="2549"/>
                  </a:lnTo>
                  <a:lnTo>
                    <a:pt x="2589" y="2549"/>
                  </a:lnTo>
                  <a:lnTo>
                    <a:pt x="2404" y="2551"/>
                  </a:lnTo>
                  <a:lnTo>
                    <a:pt x="2180" y="2549"/>
                  </a:lnTo>
                  <a:lnTo>
                    <a:pt x="2180" y="2554"/>
                  </a:lnTo>
                  <a:lnTo>
                    <a:pt x="2180" y="2556"/>
                  </a:lnTo>
                  <a:lnTo>
                    <a:pt x="2128" y="2556"/>
                  </a:lnTo>
                  <a:lnTo>
                    <a:pt x="2086" y="2556"/>
                  </a:lnTo>
                  <a:lnTo>
                    <a:pt x="2038" y="2556"/>
                  </a:lnTo>
                  <a:lnTo>
                    <a:pt x="1977" y="2556"/>
                  </a:lnTo>
                  <a:lnTo>
                    <a:pt x="1970" y="2556"/>
                  </a:lnTo>
                  <a:lnTo>
                    <a:pt x="1946" y="2556"/>
                  </a:lnTo>
                  <a:lnTo>
                    <a:pt x="1944" y="2556"/>
                  </a:lnTo>
                  <a:lnTo>
                    <a:pt x="1899" y="2556"/>
                  </a:lnTo>
                  <a:lnTo>
                    <a:pt x="1854" y="2556"/>
                  </a:lnTo>
                  <a:lnTo>
                    <a:pt x="1809" y="2556"/>
                  </a:lnTo>
                  <a:close/>
                </a:path>
              </a:pathLst>
            </a:custGeom>
            <a:solidFill>
              <a:schemeClr val="bg1">
                <a:lumMod val="75000"/>
                <a:alpha val="62000"/>
              </a:schemeClr>
            </a:solidFill>
            <a:ln w="57150" cap="flat" cmpd="sng" algn="ctr">
              <a:noFill/>
              <a:prstDash val="solid"/>
            </a:ln>
            <a:effectLst/>
          </p:spPr>
          <p:txBody>
            <a:bodyPr anchor="ctr"/>
            <a:lstStyle/>
            <a:p>
              <a:pPr algn="ctr" defTabSz="1305763" fontAlgn="auto">
                <a:spcBef>
                  <a:spcPts val="0"/>
                </a:spcBef>
                <a:spcAft>
                  <a:spcPts val="0"/>
                </a:spcAft>
                <a:defRPr/>
              </a:pPr>
              <a:endParaRPr lang="en-US" sz="2600" kern="0">
                <a:solidFill>
                  <a:prstClr val="black"/>
                </a:solidFill>
                <a:latin typeface="Calibri"/>
              </a:endParaRPr>
            </a:p>
          </p:txBody>
        </p:sp>
        <p:sp>
          <p:nvSpPr>
            <p:cNvPr id="10" name="Freeform 10"/>
            <p:cNvSpPr>
              <a:spLocks/>
            </p:cNvSpPr>
            <p:nvPr/>
          </p:nvSpPr>
          <p:spPr bwMode="auto">
            <a:xfrm>
              <a:off x="6704874" y="2290082"/>
              <a:ext cx="1869981" cy="1881261"/>
            </a:xfrm>
            <a:custGeom>
              <a:avLst/>
              <a:gdLst>
                <a:gd name="T0" fmla="*/ 33 w 1970"/>
                <a:gd name="T1" fmla="*/ 33 h 1987"/>
                <a:gd name="T2" fmla="*/ 588 w 1970"/>
                <a:gd name="T3" fmla="*/ 7 h 1987"/>
                <a:gd name="T4" fmla="*/ 1358 w 1970"/>
                <a:gd name="T5" fmla="*/ 3 h 1987"/>
                <a:gd name="T6" fmla="*/ 1639 w 1970"/>
                <a:gd name="T7" fmla="*/ 185 h 1987"/>
                <a:gd name="T8" fmla="*/ 1531 w 1970"/>
                <a:gd name="T9" fmla="*/ 352 h 1987"/>
                <a:gd name="T10" fmla="*/ 1661 w 1970"/>
                <a:gd name="T11" fmla="*/ 527 h 1987"/>
                <a:gd name="T12" fmla="*/ 1611 w 1970"/>
                <a:gd name="T13" fmla="*/ 586 h 1987"/>
                <a:gd name="T14" fmla="*/ 1635 w 1970"/>
                <a:gd name="T15" fmla="*/ 622 h 1987"/>
                <a:gd name="T16" fmla="*/ 1670 w 1970"/>
                <a:gd name="T17" fmla="*/ 671 h 1987"/>
                <a:gd name="T18" fmla="*/ 1691 w 1970"/>
                <a:gd name="T19" fmla="*/ 716 h 1987"/>
                <a:gd name="T20" fmla="*/ 1679 w 1970"/>
                <a:gd name="T21" fmla="*/ 763 h 1987"/>
                <a:gd name="T22" fmla="*/ 1812 w 1970"/>
                <a:gd name="T23" fmla="*/ 822 h 1987"/>
                <a:gd name="T24" fmla="*/ 1814 w 1970"/>
                <a:gd name="T25" fmla="*/ 884 h 1987"/>
                <a:gd name="T26" fmla="*/ 1904 w 1970"/>
                <a:gd name="T27" fmla="*/ 912 h 1987"/>
                <a:gd name="T28" fmla="*/ 1904 w 1970"/>
                <a:gd name="T29" fmla="*/ 990 h 1987"/>
                <a:gd name="T30" fmla="*/ 1904 w 1970"/>
                <a:gd name="T31" fmla="*/ 1033 h 1987"/>
                <a:gd name="T32" fmla="*/ 1920 w 1970"/>
                <a:gd name="T33" fmla="*/ 1078 h 1987"/>
                <a:gd name="T34" fmla="*/ 1930 w 1970"/>
                <a:gd name="T35" fmla="*/ 1167 h 1987"/>
                <a:gd name="T36" fmla="*/ 1920 w 1970"/>
                <a:gd name="T37" fmla="*/ 1423 h 1987"/>
                <a:gd name="T38" fmla="*/ 1814 w 1970"/>
                <a:gd name="T39" fmla="*/ 1621 h 1987"/>
                <a:gd name="T40" fmla="*/ 1689 w 1970"/>
                <a:gd name="T41" fmla="*/ 1985 h 1987"/>
                <a:gd name="T42" fmla="*/ 1531 w 1970"/>
                <a:gd name="T43" fmla="*/ 1803 h 1987"/>
                <a:gd name="T44" fmla="*/ 1361 w 1970"/>
                <a:gd name="T45" fmla="*/ 1985 h 1987"/>
                <a:gd name="T46" fmla="*/ 1129 w 1970"/>
                <a:gd name="T47" fmla="*/ 1987 h 1987"/>
                <a:gd name="T48" fmla="*/ 945 w 1970"/>
                <a:gd name="T49" fmla="*/ 1982 h 1987"/>
                <a:gd name="T50" fmla="*/ 907 w 1970"/>
                <a:gd name="T51" fmla="*/ 1971 h 1987"/>
                <a:gd name="T52" fmla="*/ 850 w 1970"/>
                <a:gd name="T53" fmla="*/ 1860 h 1987"/>
                <a:gd name="T54" fmla="*/ 874 w 1970"/>
                <a:gd name="T55" fmla="*/ 1534 h 1987"/>
                <a:gd name="T56" fmla="*/ 735 w 1970"/>
                <a:gd name="T57" fmla="*/ 1484 h 1987"/>
                <a:gd name="T58" fmla="*/ 683 w 1970"/>
                <a:gd name="T59" fmla="*/ 1444 h 1987"/>
                <a:gd name="T60" fmla="*/ 503 w 1970"/>
                <a:gd name="T61" fmla="*/ 1626 h 1987"/>
                <a:gd name="T62" fmla="*/ 347 w 1970"/>
                <a:gd name="T63" fmla="*/ 1749 h 1987"/>
                <a:gd name="T64" fmla="*/ 255 w 1970"/>
                <a:gd name="T65" fmla="*/ 1647 h 1987"/>
                <a:gd name="T66" fmla="*/ 224 w 1970"/>
                <a:gd name="T67" fmla="*/ 1628 h 1987"/>
                <a:gd name="T68" fmla="*/ 99 w 1970"/>
                <a:gd name="T69" fmla="*/ 1626 h 1987"/>
                <a:gd name="T70" fmla="*/ 7 w 1970"/>
                <a:gd name="T71" fmla="*/ 1597 h 1987"/>
                <a:gd name="T72" fmla="*/ 7 w 1970"/>
                <a:gd name="T73" fmla="*/ 1477 h 1987"/>
                <a:gd name="T74" fmla="*/ 7 w 1970"/>
                <a:gd name="T75" fmla="*/ 1359 h 1987"/>
                <a:gd name="T76" fmla="*/ 7 w 1970"/>
                <a:gd name="T77" fmla="*/ 1293 h 1987"/>
                <a:gd name="T78" fmla="*/ 7 w 1970"/>
                <a:gd name="T79" fmla="*/ 1182 h 1987"/>
                <a:gd name="T80" fmla="*/ 38 w 1970"/>
                <a:gd name="T81" fmla="*/ 1108 h 1987"/>
                <a:gd name="T82" fmla="*/ 142 w 1970"/>
                <a:gd name="T83" fmla="*/ 1151 h 1987"/>
                <a:gd name="T84" fmla="*/ 229 w 1970"/>
                <a:gd name="T85" fmla="*/ 1191 h 1987"/>
                <a:gd name="T86" fmla="*/ 236 w 1970"/>
                <a:gd name="T87" fmla="*/ 1156 h 1987"/>
                <a:gd name="T88" fmla="*/ 265 w 1970"/>
                <a:gd name="T89" fmla="*/ 1125 h 1987"/>
                <a:gd name="T90" fmla="*/ 279 w 1970"/>
                <a:gd name="T91" fmla="*/ 1099 h 1987"/>
                <a:gd name="T92" fmla="*/ 279 w 1970"/>
                <a:gd name="T93" fmla="*/ 1023 h 1987"/>
                <a:gd name="T94" fmla="*/ 276 w 1970"/>
                <a:gd name="T95" fmla="*/ 952 h 1987"/>
                <a:gd name="T96" fmla="*/ 276 w 1970"/>
                <a:gd name="T97" fmla="*/ 825 h 1987"/>
                <a:gd name="T98" fmla="*/ 274 w 1970"/>
                <a:gd name="T99" fmla="*/ 690 h 1987"/>
                <a:gd name="T100" fmla="*/ 260 w 1970"/>
                <a:gd name="T101" fmla="*/ 544 h 1987"/>
                <a:gd name="T102" fmla="*/ 170 w 1970"/>
                <a:gd name="T103" fmla="*/ 584 h 1987"/>
                <a:gd name="T104" fmla="*/ 102 w 1970"/>
                <a:gd name="T105" fmla="*/ 615 h 1987"/>
                <a:gd name="T106" fmla="*/ 26 w 1970"/>
                <a:gd name="T107" fmla="*/ 622 h 1987"/>
                <a:gd name="T108" fmla="*/ 0 w 1970"/>
                <a:gd name="T109" fmla="*/ 534 h 1987"/>
                <a:gd name="T110" fmla="*/ 0 w 1970"/>
                <a:gd name="T111" fmla="*/ 473 h 1987"/>
                <a:gd name="T112" fmla="*/ 26 w 1970"/>
                <a:gd name="T113" fmla="*/ 404 h 1987"/>
                <a:gd name="T114" fmla="*/ 47 w 1970"/>
                <a:gd name="T115" fmla="*/ 348 h 1987"/>
                <a:gd name="T116" fmla="*/ 45 w 1970"/>
                <a:gd name="T117" fmla="*/ 274 h 1987"/>
                <a:gd name="T118" fmla="*/ 43 w 1970"/>
                <a:gd name="T119" fmla="*/ 147 h 1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70" h="1987">
                  <a:moveTo>
                    <a:pt x="43" y="107"/>
                  </a:moveTo>
                  <a:lnTo>
                    <a:pt x="43" y="100"/>
                  </a:lnTo>
                  <a:lnTo>
                    <a:pt x="43" y="95"/>
                  </a:lnTo>
                  <a:lnTo>
                    <a:pt x="43" y="92"/>
                  </a:lnTo>
                  <a:lnTo>
                    <a:pt x="43" y="90"/>
                  </a:lnTo>
                  <a:lnTo>
                    <a:pt x="43" y="85"/>
                  </a:lnTo>
                  <a:lnTo>
                    <a:pt x="43" y="78"/>
                  </a:lnTo>
                  <a:lnTo>
                    <a:pt x="43" y="74"/>
                  </a:lnTo>
                  <a:lnTo>
                    <a:pt x="40" y="67"/>
                  </a:lnTo>
                  <a:lnTo>
                    <a:pt x="40" y="62"/>
                  </a:lnTo>
                  <a:lnTo>
                    <a:pt x="40" y="57"/>
                  </a:lnTo>
                  <a:lnTo>
                    <a:pt x="40" y="55"/>
                  </a:lnTo>
                  <a:lnTo>
                    <a:pt x="40" y="52"/>
                  </a:lnTo>
                  <a:lnTo>
                    <a:pt x="38" y="50"/>
                  </a:lnTo>
                  <a:lnTo>
                    <a:pt x="38" y="48"/>
                  </a:lnTo>
                  <a:lnTo>
                    <a:pt x="35" y="43"/>
                  </a:lnTo>
                  <a:lnTo>
                    <a:pt x="33" y="33"/>
                  </a:lnTo>
                  <a:lnTo>
                    <a:pt x="31" y="31"/>
                  </a:lnTo>
                  <a:lnTo>
                    <a:pt x="28" y="26"/>
                  </a:lnTo>
                  <a:lnTo>
                    <a:pt x="26" y="19"/>
                  </a:lnTo>
                  <a:lnTo>
                    <a:pt x="26" y="17"/>
                  </a:lnTo>
                  <a:lnTo>
                    <a:pt x="40" y="17"/>
                  </a:lnTo>
                  <a:lnTo>
                    <a:pt x="85" y="17"/>
                  </a:lnTo>
                  <a:lnTo>
                    <a:pt x="130" y="15"/>
                  </a:lnTo>
                  <a:lnTo>
                    <a:pt x="175" y="15"/>
                  </a:lnTo>
                  <a:lnTo>
                    <a:pt x="222" y="15"/>
                  </a:lnTo>
                  <a:lnTo>
                    <a:pt x="267" y="12"/>
                  </a:lnTo>
                  <a:lnTo>
                    <a:pt x="312" y="12"/>
                  </a:lnTo>
                  <a:lnTo>
                    <a:pt x="357" y="12"/>
                  </a:lnTo>
                  <a:lnTo>
                    <a:pt x="402" y="10"/>
                  </a:lnTo>
                  <a:lnTo>
                    <a:pt x="449" y="10"/>
                  </a:lnTo>
                  <a:lnTo>
                    <a:pt x="494" y="10"/>
                  </a:lnTo>
                  <a:lnTo>
                    <a:pt x="539" y="7"/>
                  </a:lnTo>
                  <a:lnTo>
                    <a:pt x="588" y="7"/>
                  </a:lnTo>
                  <a:lnTo>
                    <a:pt x="633" y="7"/>
                  </a:lnTo>
                  <a:lnTo>
                    <a:pt x="678" y="7"/>
                  </a:lnTo>
                  <a:lnTo>
                    <a:pt x="728" y="7"/>
                  </a:lnTo>
                  <a:lnTo>
                    <a:pt x="770" y="7"/>
                  </a:lnTo>
                  <a:lnTo>
                    <a:pt x="815" y="7"/>
                  </a:lnTo>
                  <a:lnTo>
                    <a:pt x="860" y="5"/>
                  </a:lnTo>
                  <a:lnTo>
                    <a:pt x="907" y="5"/>
                  </a:lnTo>
                  <a:lnTo>
                    <a:pt x="952" y="5"/>
                  </a:lnTo>
                  <a:lnTo>
                    <a:pt x="997" y="5"/>
                  </a:lnTo>
                  <a:lnTo>
                    <a:pt x="1042" y="5"/>
                  </a:lnTo>
                  <a:lnTo>
                    <a:pt x="1084" y="5"/>
                  </a:lnTo>
                  <a:lnTo>
                    <a:pt x="1131" y="5"/>
                  </a:lnTo>
                  <a:lnTo>
                    <a:pt x="1176" y="5"/>
                  </a:lnTo>
                  <a:lnTo>
                    <a:pt x="1221" y="5"/>
                  </a:lnTo>
                  <a:lnTo>
                    <a:pt x="1266" y="3"/>
                  </a:lnTo>
                  <a:lnTo>
                    <a:pt x="1311" y="3"/>
                  </a:lnTo>
                  <a:lnTo>
                    <a:pt x="1358" y="3"/>
                  </a:lnTo>
                  <a:lnTo>
                    <a:pt x="1401" y="3"/>
                  </a:lnTo>
                  <a:lnTo>
                    <a:pt x="1446" y="3"/>
                  </a:lnTo>
                  <a:lnTo>
                    <a:pt x="1491" y="3"/>
                  </a:lnTo>
                  <a:lnTo>
                    <a:pt x="1535" y="3"/>
                  </a:lnTo>
                  <a:lnTo>
                    <a:pt x="1583" y="3"/>
                  </a:lnTo>
                  <a:lnTo>
                    <a:pt x="1628" y="0"/>
                  </a:lnTo>
                  <a:lnTo>
                    <a:pt x="1644" y="0"/>
                  </a:lnTo>
                  <a:lnTo>
                    <a:pt x="1642" y="33"/>
                  </a:lnTo>
                  <a:lnTo>
                    <a:pt x="1642" y="36"/>
                  </a:lnTo>
                  <a:lnTo>
                    <a:pt x="1635" y="62"/>
                  </a:lnTo>
                  <a:lnTo>
                    <a:pt x="1630" y="78"/>
                  </a:lnTo>
                  <a:lnTo>
                    <a:pt x="1628" y="100"/>
                  </a:lnTo>
                  <a:lnTo>
                    <a:pt x="1628" y="118"/>
                  </a:lnTo>
                  <a:lnTo>
                    <a:pt x="1630" y="137"/>
                  </a:lnTo>
                  <a:lnTo>
                    <a:pt x="1635" y="156"/>
                  </a:lnTo>
                  <a:lnTo>
                    <a:pt x="1637" y="168"/>
                  </a:lnTo>
                  <a:lnTo>
                    <a:pt x="1639" y="185"/>
                  </a:lnTo>
                  <a:lnTo>
                    <a:pt x="1637" y="196"/>
                  </a:lnTo>
                  <a:lnTo>
                    <a:pt x="1632" y="204"/>
                  </a:lnTo>
                  <a:lnTo>
                    <a:pt x="1630" y="208"/>
                  </a:lnTo>
                  <a:lnTo>
                    <a:pt x="1620" y="220"/>
                  </a:lnTo>
                  <a:lnTo>
                    <a:pt x="1602" y="232"/>
                  </a:lnTo>
                  <a:lnTo>
                    <a:pt x="1585" y="244"/>
                  </a:lnTo>
                  <a:lnTo>
                    <a:pt x="1580" y="248"/>
                  </a:lnTo>
                  <a:lnTo>
                    <a:pt x="1571" y="256"/>
                  </a:lnTo>
                  <a:lnTo>
                    <a:pt x="1557" y="267"/>
                  </a:lnTo>
                  <a:lnTo>
                    <a:pt x="1542" y="277"/>
                  </a:lnTo>
                  <a:lnTo>
                    <a:pt x="1540" y="277"/>
                  </a:lnTo>
                  <a:lnTo>
                    <a:pt x="1538" y="279"/>
                  </a:lnTo>
                  <a:lnTo>
                    <a:pt x="1531" y="286"/>
                  </a:lnTo>
                  <a:lnTo>
                    <a:pt x="1531" y="289"/>
                  </a:lnTo>
                  <a:lnTo>
                    <a:pt x="1531" y="293"/>
                  </a:lnTo>
                  <a:lnTo>
                    <a:pt x="1531" y="345"/>
                  </a:lnTo>
                  <a:lnTo>
                    <a:pt x="1531" y="352"/>
                  </a:lnTo>
                  <a:lnTo>
                    <a:pt x="1533" y="359"/>
                  </a:lnTo>
                  <a:lnTo>
                    <a:pt x="1540" y="367"/>
                  </a:lnTo>
                  <a:lnTo>
                    <a:pt x="1542" y="369"/>
                  </a:lnTo>
                  <a:lnTo>
                    <a:pt x="1573" y="400"/>
                  </a:lnTo>
                  <a:lnTo>
                    <a:pt x="1571" y="411"/>
                  </a:lnTo>
                  <a:lnTo>
                    <a:pt x="1568" y="414"/>
                  </a:lnTo>
                  <a:lnTo>
                    <a:pt x="1576" y="416"/>
                  </a:lnTo>
                  <a:lnTo>
                    <a:pt x="1587" y="435"/>
                  </a:lnTo>
                  <a:lnTo>
                    <a:pt x="1592" y="444"/>
                  </a:lnTo>
                  <a:lnTo>
                    <a:pt x="1592" y="447"/>
                  </a:lnTo>
                  <a:lnTo>
                    <a:pt x="1635" y="480"/>
                  </a:lnTo>
                  <a:lnTo>
                    <a:pt x="1642" y="487"/>
                  </a:lnTo>
                  <a:lnTo>
                    <a:pt x="1644" y="487"/>
                  </a:lnTo>
                  <a:lnTo>
                    <a:pt x="1644" y="489"/>
                  </a:lnTo>
                  <a:lnTo>
                    <a:pt x="1649" y="501"/>
                  </a:lnTo>
                  <a:lnTo>
                    <a:pt x="1665" y="522"/>
                  </a:lnTo>
                  <a:lnTo>
                    <a:pt x="1661" y="527"/>
                  </a:lnTo>
                  <a:lnTo>
                    <a:pt x="1661" y="530"/>
                  </a:lnTo>
                  <a:lnTo>
                    <a:pt x="1661" y="534"/>
                  </a:lnTo>
                  <a:lnTo>
                    <a:pt x="1661" y="537"/>
                  </a:lnTo>
                  <a:lnTo>
                    <a:pt x="1656" y="537"/>
                  </a:lnTo>
                  <a:lnTo>
                    <a:pt x="1653" y="537"/>
                  </a:lnTo>
                  <a:lnTo>
                    <a:pt x="1653" y="544"/>
                  </a:lnTo>
                  <a:lnTo>
                    <a:pt x="1653" y="556"/>
                  </a:lnTo>
                  <a:lnTo>
                    <a:pt x="1653" y="577"/>
                  </a:lnTo>
                  <a:lnTo>
                    <a:pt x="1649" y="577"/>
                  </a:lnTo>
                  <a:lnTo>
                    <a:pt x="1639" y="577"/>
                  </a:lnTo>
                  <a:lnTo>
                    <a:pt x="1637" y="577"/>
                  </a:lnTo>
                  <a:lnTo>
                    <a:pt x="1632" y="577"/>
                  </a:lnTo>
                  <a:lnTo>
                    <a:pt x="1630" y="577"/>
                  </a:lnTo>
                  <a:lnTo>
                    <a:pt x="1611" y="577"/>
                  </a:lnTo>
                  <a:lnTo>
                    <a:pt x="1609" y="577"/>
                  </a:lnTo>
                  <a:lnTo>
                    <a:pt x="1609" y="582"/>
                  </a:lnTo>
                  <a:lnTo>
                    <a:pt x="1611" y="586"/>
                  </a:lnTo>
                  <a:lnTo>
                    <a:pt x="1613" y="589"/>
                  </a:lnTo>
                  <a:lnTo>
                    <a:pt x="1616" y="589"/>
                  </a:lnTo>
                  <a:lnTo>
                    <a:pt x="1620" y="591"/>
                  </a:lnTo>
                  <a:lnTo>
                    <a:pt x="1623" y="591"/>
                  </a:lnTo>
                  <a:lnTo>
                    <a:pt x="1625" y="593"/>
                  </a:lnTo>
                  <a:lnTo>
                    <a:pt x="1628" y="593"/>
                  </a:lnTo>
                  <a:lnTo>
                    <a:pt x="1632" y="596"/>
                  </a:lnTo>
                  <a:lnTo>
                    <a:pt x="1632" y="598"/>
                  </a:lnTo>
                  <a:lnTo>
                    <a:pt x="1632" y="605"/>
                  </a:lnTo>
                  <a:lnTo>
                    <a:pt x="1632" y="608"/>
                  </a:lnTo>
                  <a:lnTo>
                    <a:pt x="1635" y="610"/>
                  </a:lnTo>
                  <a:lnTo>
                    <a:pt x="1635" y="612"/>
                  </a:lnTo>
                  <a:lnTo>
                    <a:pt x="1635" y="615"/>
                  </a:lnTo>
                  <a:lnTo>
                    <a:pt x="1635" y="615"/>
                  </a:lnTo>
                  <a:lnTo>
                    <a:pt x="1635" y="617"/>
                  </a:lnTo>
                  <a:lnTo>
                    <a:pt x="1635" y="619"/>
                  </a:lnTo>
                  <a:lnTo>
                    <a:pt x="1635" y="622"/>
                  </a:lnTo>
                  <a:lnTo>
                    <a:pt x="1635" y="624"/>
                  </a:lnTo>
                  <a:lnTo>
                    <a:pt x="1635" y="626"/>
                  </a:lnTo>
                  <a:lnTo>
                    <a:pt x="1635" y="629"/>
                  </a:lnTo>
                  <a:lnTo>
                    <a:pt x="1635" y="631"/>
                  </a:lnTo>
                  <a:lnTo>
                    <a:pt x="1635" y="633"/>
                  </a:lnTo>
                  <a:lnTo>
                    <a:pt x="1635" y="652"/>
                  </a:lnTo>
                  <a:lnTo>
                    <a:pt x="1635" y="664"/>
                  </a:lnTo>
                  <a:lnTo>
                    <a:pt x="1635" y="671"/>
                  </a:lnTo>
                  <a:lnTo>
                    <a:pt x="1635" y="671"/>
                  </a:lnTo>
                  <a:lnTo>
                    <a:pt x="1637" y="671"/>
                  </a:lnTo>
                  <a:lnTo>
                    <a:pt x="1642" y="671"/>
                  </a:lnTo>
                  <a:lnTo>
                    <a:pt x="1646" y="671"/>
                  </a:lnTo>
                  <a:lnTo>
                    <a:pt x="1653" y="671"/>
                  </a:lnTo>
                  <a:lnTo>
                    <a:pt x="1663" y="671"/>
                  </a:lnTo>
                  <a:lnTo>
                    <a:pt x="1665" y="671"/>
                  </a:lnTo>
                  <a:lnTo>
                    <a:pt x="1668" y="671"/>
                  </a:lnTo>
                  <a:lnTo>
                    <a:pt x="1670" y="671"/>
                  </a:lnTo>
                  <a:lnTo>
                    <a:pt x="1672" y="671"/>
                  </a:lnTo>
                  <a:lnTo>
                    <a:pt x="1675" y="671"/>
                  </a:lnTo>
                  <a:lnTo>
                    <a:pt x="1677" y="671"/>
                  </a:lnTo>
                  <a:lnTo>
                    <a:pt x="1677" y="690"/>
                  </a:lnTo>
                  <a:lnTo>
                    <a:pt x="1679" y="690"/>
                  </a:lnTo>
                  <a:lnTo>
                    <a:pt x="1679" y="695"/>
                  </a:lnTo>
                  <a:lnTo>
                    <a:pt x="1679" y="700"/>
                  </a:lnTo>
                  <a:lnTo>
                    <a:pt x="1679" y="707"/>
                  </a:lnTo>
                  <a:lnTo>
                    <a:pt x="1679" y="709"/>
                  </a:lnTo>
                  <a:lnTo>
                    <a:pt x="1679" y="711"/>
                  </a:lnTo>
                  <a:lnTo>
                    <a:pt x="1679" y="714"/>
                  </a:lnTo>
                  <a:lnTo>
                    <a:pt x="1679" y="716"/>
                  </a:lnTo>
                  <a:lnTo>
                    <a:pt x="1682" y="716"/>
                  </a:lnTo>
                  <a:lnTo>
                    <a:pt x="1684" y="716"/>
                  </a:lnTo>
                  <a:lnTo>
                    <a:pt x="1687" y="716"/>
                  </a:lnTo>
                  <a:lnTo>
                    <a:pt x="1689" y="716"/>
                  </a:lnTo>
                  <a:lnTo>
                    <a:pt x="1691" y="716"/>
                  </a:lnTo>
                  <a:lnTo>
                    <a:pt x="1694" y="716"/>
                  </a:lnTo>
                  <a:lnTo>
                    <a:pt x="1696" y="716"/>
                  </a:lnTo>
                  <a:lnTo>
                    <a:pt x="1698" y="716"/>
                  </a:lnTo>
                  <a:lnTo>
                    <a:pt x="1701" y="716"/>
                  </a:lnTo>
                  <a:lnTo>
                    <a:pt x="1701" y="716"/>
                  </a:lnTo>
                  <a:lnTo>
                    <a:pt x="1705" y="716"/>
                  </a:lnTo>
                  <a:lnTo>
                    <a:pt x="1708" y="716"/>
                  </a:lnTo>
                  <a:lnTo>
                    <a:pt x="1717" y="716"/>
                  </a:lnTo>
                  <a:lnTo>
                    <a:pt x="1722" y="716"/>
                  </a:lnTo>
                  <a:lnTo>
                    <a:pt x="1722" y="723"/>
                  </a:lnTo>
                  <a:lnTo>
                    <a:pt x="1722" y="728"/>
                  </a:lnTo>
                  <a:lnTo>
                    <a:pt x="1722" y="728"/>
                  </a:lnTo>
                  <a:lnTo>
                    <a:pt x="1722" y="747"/>
                  </a:lnTo>
                  <a:lnTo>
                    <a:pt x="1715" y="747"/>
                  </a:lnTo>
                  <a:lnTo>
                    <a:pt x="1679" y="747"/>
                  </a:lnTo>
                  <a:lnTo>
                    <a:pt x="1679" y="761"/>
                  </a:lnTo>
                  <a:lnTo>
                    <a:pt x="1679" y="763"/>
                  </a:lnTo>
                  <a:lnTo>
                    <a:pt x="1715" y="761"/>
                  </a:lnTo>
                  <a:lnTo>
                    <a:pt x="1722" y="761"/>
                  </a:lnTo>
                  <a:lnTo>
                    <a:pt x="1722" y="780"/>
                  </a:lnTo>
                  <a:lnTo>
                    <a:pt x="1722" y="785"/>
                  </a:lnTo>
                  <a:lnTo>
                    <a:pt x="1722" y="792"/>
                  </a:lnTo>
                  <a:lnTo>
                    <a:pt x="1722" y="806"/>
                  </a:lnTo>
                  <a:lnTo>
                    <a:pt x="1722" y="808"/>
                  </a:lnTo>
                  <a:lnTo>
                    <a:pt x="1729" y="808"/>
                  </a:lnTo>
                  <a:lnTo>
                    <a:pt x="1731" y="808"/>
                  </a:lnTo>
                  <a:lnTo>
                    <a:pt x="1734" y="808"/>
                  </a:lnTo>
                  <a:lnTo>
                    <a:pt x="1741" y="808"/>
                  </a:lnTo>
                  <a:lnTo>
                    <a:pt x="1743" y="808"/>
                  </a:lnTo>
                  <a:lnTo>
                    <a:pt x="1746" y="808"/>
                  </a:lnTo>
                  <a:lnTo>
                    <a:pt x="1767" y="808"/>
                  </a:lnTo>
                  <a:lnTo>
                    <a:pt x="1812" y="806"/>
                  </a:lnTo>
                  <a:lnTo>
                    <a:pt x="1812" y="808"/>
                  </a:lnTo>
                  <a:lnTo>
                    <a:pt x="1812" y="822"/>
                  </a:lnTo>
                  <a:lnTo>
                    <a:pt x="1812" y="825"/>
                  </a:lnTo>
                  <a:lnTo>
                    <a:pt x="1812" y="827"/>
                  </a:lnTo>
                  <a:lnTo>
                    <a:pt x="1812" y="830"/>
                  </a:lnTo>
                  <a:lnTo>
                    <a:pt x="1812" y="832"/>
                  </a:lnTo>
                  <a:lnTo>
                    <a:pt x="1812" y="834"/>
                  </a:lnTo>
                  <a:lnTo>
                    <a:pt x="1812" y="837"/>
                  </a:lnTo>
                  <a:lnTo>
                    <a:pt x="1812" y="839"/>
                  </a:lnTo>
                  <a:lnTo>
                    <a:pt x="1812" y="841"/>
                  </a:lnTo>
                  <a:lnTo>
                    <a:pt x="1812" y="844"/>
                  </a:lnTo>
                  <a:lnTo>
                    <a:pt x="1814" y="846"/>
                  </a:lnTo>
                  <a:lnTo>
                    <a:pt x="1814" y="848"/>
                  </a:lnTo>
                  <a:lnTo>
                    <a:pt x="1814" y="851"/>
                  </a:lnTo>
                  <a:lnTo>
                    <a:pt x="1814" y="867"/>
                  </a:lnTo>
                  <a:lnTo>
                    <a:pt x="1814" y="874"/>
                  </a:lnTo>
                  <a:lnTo>
                    <a:pt x="1814" y="877"/>
                  </a:lnTo>
                  <a:lnTo>
                    <a:pt x="1814" y="882"/>
                  </a:lnTo>
                  <a:lnTo>
                    <a:pt x="1814" y="884"/>
                  </a:lnTo>
                  <a:lnTo>
                    <a:pt x="1814" y="898"/>
                  </a:lnTo>
                  <a:lnTo>
                    <a:pt x="1821" y="898"/>
                  </a:lnTo>
                  <a:lnTo>
                    <a:pt x="1847" y="898"/>
                  </a:lnTo>
                  <a:lnTo>
                    <a:pt x="1854" y="898"/>
                  </a:lnTo>
                  <a:lnTo>
                    <a:pt x="1859" y="898"/>
                  </a:lnTo>
                  <a:lnTo>
                    <a:pt x="1866" y="898"/>
                  </a:lnTo>
                  <a:lnTo>
                    <a:pt x="1871" y="898"/>
                  </a:lnTo>
                  <a:lnTo>
                    <a:pt x="1876" y="898"/>
                  </a:lnTo>
                  <a:lnTo>
                    <a:pt x="1880" y="898"/>
                  </a:lnTo>
                  <a:lnTo>
                    <a:pt x="1887" y="898"/>
                  </a:lnTo>
                  <a:lnTo>
                    <a:pt x="1892" y="898"/>
                  </a:lnTo>
                  <a:lnTo>
                    <a:pt x="1897" y="898"/>
                  </a:lnTo>
                  <a:lnTo>
                    <a:pt x="1904" y="898"/>
                  </a:lnTo>
                  <a:lnTo>
                    <a:pt x="1904" y="903"/>
                  </a:lnTo>
                  <a:lnTo>
                    <a:pt x="1904" y="908"/>
                  </a:lnTo>
                  <a:lnTo>
                    <a:pt x="1904" y="910"/>
                  </a:lnTo>
                  <a:lnTo>
                    <a:pt x="1904" y="912"/>
                  </a:lnTo>
                  <a:lnTo>
                    <a:pt x="1904" y="915"/>
                  </a:lnTo>
                  <a:lnTo>
                    <a:pt x="1904" y="922"/>
                  </a:lnTo>
                  <a:lnTo>
                    <a:pt x="1904" y="924"/>
                  </a:lnTo>
                  <a:lnTo>
                    <a:pt x="1904" y="926"/>
                  </a:lnTo>
                  <a:lnTo>
                    <a:pt x="1904" y="936"/>
                  </a:lnTo>
                  <a:lnTo>
                    <a:pt x="1904" y="938"/>
                  </a:lnTo>
                  <a:lnTo>
                    <a:pt x="1904" y="943"/>
                  </a:lnTo>
                  <a:lnTo>
                    <a:pt x="1904" y="950"/>
                  </a:lnTo>
                  <a:lnTo>
                    <a:pt x="1904" y="955"/>
                  </a:lnTo>
                  <a:lnTo>
                    <a:pt x="1904" y="962"/>
                  </a:lnTo>
                  <a:lnTo>
                    <a:pt x="1904" y="969"/>
                  </a:lnTo>
                  <a:lnTo>
                    <a:pt x="1904" y="974"/>
                  </a:lnTo>
                  <a:lnTo>
                    <a:pt x="1904" y="976"/>
                  </a:lnTo>
                  <a:lnTo>
                    <a:pt x="1904" y="981"/>
                  </a:lnTo>
                  <a:lnTo>
                    <a:pt x="1904" y="983"/>
                  </a:lnTo>
                  <a:lnTo>
                    <a:pt x="1904" y="988"/>
                  </a:lnTo>
                  <a:lnTo>
                    <a:pt x="1904" y="990"/>
                  </a:lnTo>
                  <a:lnTo>
                    <a:pt x="1904" y="993"/>
                  </a:lnTo>
                  <a:lnTo>
                    <a:pt x="1904" y="995"/>
                  </a:lnTo>
                  <a:lnTo>
                    <a:pt x="1904" y="997"/>
                  </a:lnTo>
                  <a:lnTo>
                    <a:pt x="1904" y="1000"/>
                  </a:lnTo>
                  <a:lnTo>
                    <a:pt x="1904" y="1002"/>
                  </a:lnTo>
                  <a:lnTo>
                    <a:pt x="1904" y="1004"/>
                  </a:lnTo>
                  <a:lnTo>
                    <a:pt x="1904" y="1007"/>
                  </a:lnTo>
                  <a:lnTo>
                    <a:pt x="1904" y="1009"/>
                  </a:lnTo>
                  <a:lnTo>
                    <a:pt x="1904" y="1011"/>
                  </a:lnTo>
                  <a:lnTo>
                    <a:pt x="1904" y="1011"/>
                  </a:lnTo>
                  <a:lnTo>
                    <a:pt x="1904" y="1014"/>
                  </a:lnTo>
                  <a:lnTo>
                    <a:pt x="1904" y="1016"/>
                  </a:lnTo>
                  <a:lnTo>
                    <a:pt x="1904" y="1019"/>
                  </a:lnTo>
                  <a:lnTo>
                    <a:pt x="1904" y="1021"/>
                  </a:lnTo>
                  <a:lnTo>
                    <a:pt x="1904" y="1023"/>
                  </a:lnTo>
                  <a:lnTo>
                    <a:pt x="1904" y="1028"/>
                  </a:lnTo>
                  <a:lnTo>
                    <a:pt x="1904" y="1033"/>
                  </a:lnTo>
                  <a:lnTo>
                    <a:pt x="1904" y="1042"/>
                  </a:lnTo>
                  <a:lnTo>
                    <a:pt x="1904" y="1049"/>
                  </a:lnTo>
                  <a:lnTo>
                    <a:pt x="1904" y="1052"/>
                  </a:lnTo>
                  <a:lnTo>
                    <a:pt x="1904" y="1054"/>
                  </a:lnTo>
                  <a:lnTo>
                    <a:pt x="1904" y="1059"/>
                  </a:lnTo>
                  <a:lnTo>
                    <a:pt x="1904" y="1061"/>
                  </a:lnTo>
                  <a:lnTo>
                    <a:pt x="1904" y="1063"/>
                  </a:lnTo>
                  <a:lnTo>
                    <a:pt x="1904" y="1068"/>
                  </a:lnTo>
                  <a:lnTo>
                    <a:pt x="1904" y="1073"/>
                  </a:lnTo>
                  <a:lnTo>
                    <a:pt x="1904" y="1075"/>
                  </a:lnTo>
                  <a:lnTo>
                    <a:pt x="1904" y="1078"/>
                  </a:lnTo>
                  <a:lnTo>
                    <a:pt x="1906" y="1078"/>
                  </a:lnTo>
                  <a:lnTo>
                    <a:pt x="1909" y="1078"/>
                  </a:lnTo>
                  <a:lnTo>
                    <a:pt x="1913" y="1078"/>
                  </a:lnTo>
                  <a:lnTo>
                    <a:pt x="1916" y="1078"/>
                  </a:lnTo>
                  <a:lnTo>
                    <a:pt x="1918" y="1078"/>
                  </a:lnTo>
                  <a:lnTo>
                    <a:pt x="1920" y="1078"/>
                  </a:lnTo>
                  <a:lnTo>
                    <a:pt x="1923" y="1078"/>
                  </a:lnTo>
                  <a:lnTo>
                    <a:pt x="1925" y="1078"/>
                  </a:lnTo>
                  <a:lnTo>
                    <a:pt x="1928" y="1078"/>
                  </a:lnTo>
                  <a:lnTo>
                    <a:pt x="1928" y="1078"/>
                  </a:lnTo>
                  <a:lnTo>
                    <a:pt x="1930" y="1078"/>
                  </a:lnTo>
                  <a:lnTo>
                    <a:pt x="1932" y="1078"/>
                  </a:lnTo>
                  <a:lnTo>
                    <a:pt x="1935" y="1078"/>
                  </a:lnTo>
                  <a:lnTo>
                    <a:pt x="1937" y="1078"/>
                  </a:lnTo>
                  <a:lnTo>
                    <a:pt x="1942" y="1078"/>
                  </a:lnTo>
                  <a:lnTo>
                    <a:pt x="1944" y="1078"/>
                  </a:lnTo>
                  <a:lnTo>
                    <a:pt x="1970" y="1078"/>
                  </a:lnTo>
                  <a:lnTo>
                    <a:pt x="1970" y="1094"/>
                  </a:lnTo>
                  <a:lnTo>
                    <a:pt x="1970" y="1104"/>
                  </a:lnTo>
                  <a:lnTo>
                    <a:pt x="1970" y="1108"/>
                  </a:lnTo>
                  <a:lnTo>
                    <a:pt x="1958" y="1125"/>
                  </a:lnTo>
                  <a:lnTo>
                    <a:pt x="1944" y="1146"/>
                  </a:lnTo>
                  <a:lnTo>
                    <a:pt x="1930" y="1167"/>
                  </a:lnTo>
                  <a:lnTo>
                    <a:pt x="1928" y="1172"/>
                  </a:lnTo>
                  <a:lnTo>
                    <a:pt x="1923" y="1179"/>
                  </a:lnTo>
                  <a:lnTo>
                    <a:pt x="1916" y="1184"/>
                  </a:lnTo>
                  <a:lnTo>
                    <a:pt x="1887" y="1212"/>
                  </a:lnTo>
                  <a:lnTo>
                    <a:pt x="1887" y="1219"/>
                  </a:lnTo>
                  <a:lnTo>
                    <a:pt x="1885" y="1236"/>
                  </a:lnTo>
                  <a:lnTo>
                    <a:pt x="1878" y="1300"/>
                  </a:lnTo>
                  <a:lnTo>
                    <a:pt x="1878" y="1302"/>
                  </a:lnTo>
                  <a:lnTo>
                    <a:pt x="1880" y="1309"/>
                  </a:lnTo>
                  <a:lnTo>
                    <a:pt x="1883" y="1309"/>
                  </a:lnTo>
                  <a:lnTo>
                    <a:pt x="1902" y="1342"/>
                  </a:lnTo>
                  <a:lnTo>
                    <a:pt x="1906" y="1349"/>
                  </a:lnTo>
                  <a:lnTo>
                    <a:pt x="1906" y="1352"/>
                  </a:lnTo>
                  <a:lnTo>
                    <a:pt x="1906" y="1352"/>
                  </a:lnTo>
                  <a:lnTo>
                    <a:pt x="1916" y="1404"/>
                  </a:lnTo>
                  <a:lnTo>
                    <a:pt x="1918" y="1418"/>
                  </a:lnTo>
                  <a:lnTo>
                    <a:pt x="1920" y="1423"/>
                  </a:lnTo>
                  <a:lnTo>
                    <a:pt x="1930" y="1432"/>
                  </a:lnTo>
                  <a:lnTo>
                    <a:pt x="1928" y="1432"/>
                  </a:lnTo>
                  <a:lnTo>
                    <a:pt x="1909" y="1432"/>
                  </a:lnTo>
                  <a:lnTo>
                    <a:pt x="1873" y="1432"/>
                  </a:lnTo>
                  <a:lnTo>
                    <a:pt x="1833" y="1432"/>
                  </a:lnTo>
                  <a:lnTo>
                    <a:pt x="1833" y="1427"/>
                  </a:lnTo>
                  <a:lnTo>
                    <a:pt x="1833" y="1423"/>
                  </a:lnTo>
                  <a:lnTo>
                    <a:pt x="1831" y="1423"/>
                  </a:lnTo>
                  <a:lnTo>
                    <a:pt x="1828" y="1423"/>
                  </a:lnTo>
                  <a:lnTo>
                    <a:pt x="1819" y="1434"/>
                  </a:lnTo>
                  <a:lnTo>
                    <a:pt x="1814" y="1441"/>
                  </a:lnTo>
                  <a:lnTo>
                    <a:pt x="1814" y="1446"/>
                  </a:lnTo>
                  <a:lnTo>
                    <a:pt x="1814" y="1453"/>
                  </a:lnTo>
                  <a:lnTo>
                    <a:pt x="1814" y="1465"/>
                  </a:lnTo>
                  <a:lnTo>
                    <a:pt x="1816" y="1493"/>
                  </a:lnTo>
                  <a:lnTo>
                    <a:pt x="1816" y="1529"/>
                  </a:lnTo>
                  <a:lnTo>
                    <a:pt x="1814" y="1621"/>
                  </a:lnTo>
                  <a:lnTo>
                    <a:pt x="1814" y="1645"/>
                  </a:lnTo>
                  <a:lnTo>
                    <a:pt x="1814" y="1803"/>
                  </a:lnTo>
                  <a:lnTo>
                    <a:pt x="1814" y="1848"/>
                  </a:lnTo>
                  <a:lnTo>
                    <a:pt x="1814" y="1857"/>
                  </a:lnTo>
                  <a:lnTo>
                    <a:pt x="1814" y="1893"/>
                  </a:lnTo>
                  <a:lnTo>
                    <a:pt x="1814" y="1973"/>
                  </a:lnTo>
                  <a:lnTo>
                    <a:pt x="1814" y="1975"/>
                  </a:lnTo>
                  <a:lnTo>
                    <a:pt x="1814" y="1980"/>
                  </a:lnTo>
                  <a:lnTo>
                    <a:pt x="1814" y="1987"/>
                  </a:lnTo>
                  <a:lnTo>
                    <a:pt x="1800" y="1987"/>
                  </a:lnTo>
                  <a:lnTo>
                    <a:pt x="1795" y="1987"/>
                  </a:lnTo>
                  <a:lnTo>
                    <a:pt x="1765" y="1987"/>
                  </a:lnTo>
                  <a:lnTo>
                    <a:pt x="1703" y="1985"/>
                  </a:lnTo>
                  <a:lnTo>
                    <a:pt x="1701" y="1985"/>
                  </a:lnTo>
                  <a:lnTo>
                    <a:pt x="1694" y="1985"/>
                  </a:lnTo>
                  <a:lnTo>
                    <a:pt x="1689" y="1982"/>
                  </a:lnTo>
                  <a:lnTo>
                    <a:pt x="1689" y="1985"/>
                  </a:lnTo>
                  <a:lnTo>
                    <a:pt x="1651" y="1985"/>
                  </a:lnTo>
                  <a:lnTo>
                    <a:pt x="1637" y="1985"/>
                  </a:lnTo>
                  <a:lnTo>
                    <a:pt x="1637" y="1978"/>
                  </a:lnTo>
                  <a:lnTo>
                    <a:pt x="1637" y="1973"/>
                  </a:lnTo>
                  <a:lnTo>
                    <a:pt x="1637" y="1966"/>
                  </a:lnTo>
                  <a:lnTo>
                    <a:pt x="1637" y="1954"/>
                  </a:lnTo>
                  <a:lnTo>
                    <a:pt x="1637" y="1938"/>
                  </a:lnTo>
                  <a:lnTo>
                    <a:pt x="1637" y="1923"/>
                  </a:lnTo>
                  <a:lnTo>
                    <a:pt x="1637" y="1907"/>
                  </a:lnTo>
                  <a:lnTo>
                    <a:pt x="1637" y="1883"/>
                  </a:lnTo>
                  <a:lnTo>
                    <a:pt x="1635" y="1860"/>
                  </a:lnTo>
                  <a:lnTo>
                    <a:pt x="1635" y="1843"/>
                  </a:lnTo>
                  <a:lnTo>
                    <a:pt x="1635" y="1827"/>
                  </a:lnTo>
                  <a:lnTo>
                    <a:pt x="1635" y="1810"/>
                  </a:lnTo>
                  <a:lnTo>
                    <a:pt x="1635" y="1803"/>
                  </a:lnTo>
                  <a:lnTo>
                    <a:pt x="1564" y="1803"/>
                  </a:lnTo>
                  <a:lnTo>
                    <a:pt x="1531" y="1803"/>
                  </a:lnTo>
                  <a:lnTo>
                    <a:pt x="1493" y="1803"/>
                  </a:lnTo>
                  <a:lnTo>
                    <a:pt x="1453" y="1803"/>
                  </a:lnTo>
                  <a:lnTo>
                    <a:pt x="1450" y="1803"/>
                  </a:lnTo>
                  <a:lnTo>
                    <a:pt x="1450" y="1815"/>
                  </a:lnTo>
                  <a:lnTo>
                    <a:pt x="1450" y="1836"/>
                  </a:lnTo>
                  <a:lnTo>
                    <a:pt x="1450" y="1857"/>
                  </a:lnTo>
                  <a:lnTo>
                    <a:pt x="1450" y="1888"/>
                  </a:lnTo>
                  <a:lnTo>
                    <a:pt x="1450" y="1919"/>
                  </a:lnTo>
                  <a:lnTo>
                    <a:pt x="1450" y="1952"/>
                  </a:lnTo>
                  <a:lnTo>
                    <a:pt x="1450" y="1980"/>
                  </a:lnTo>
                  <a:lnTo>
                    <a:pt x="1450" y="1985"/>
                  </a:lnTo>
                  <a:lnTo>
                    <a:pt x="1441" y="1985"/>
                  </a:lnTo>
                  <a:lnTo>
                    <a:pt x="1420" y="1985"/>
                  </a:lnTo>
                  <a:lnTo>
                    <a:pt x="1398" y="1985"/>
                  </a:lnTo>
                  <a:lnTo>
                    <a:pt x="1375" y="1985"/>
                  </a:lnTo>
                  <a:lnTo>
                    <a:pt x="1365" y="1985"/>
                  </a:lnTo>
                  <a:lnTo>
                    <a:pt x="1361" y="1985"/>
                  </a:lnTo>
                  <a:lnTo>
                    <a:pt x="1354" y="1985"/>
                  </a:lnTo>
                  <a:lnTo>
                    <a:pt x="1337" y="1985"/>
                  </a:lnTo>
                  <a:lnTo>
                    <a:pt x="1316" y="1987"/>
                  </a:lnTo>
                  <a:lnTo>
                    <a:pt x="1271" y="1987"/>
                  </a:lnTo>
                  <a:lnTo>
                    <a:pt x="1266" y="1987"/>
                  </a:lnTo>
                  <a:lnTo>
                    <a:pt x="1254" y="1987"/>
                  </a:lnTo>
                  <a:lnTo>
                    <a:pt x="1247" y="1987"/>
                  </a:lnTo>
                  <a:lnTo>
                    <a:pt x="1238" y="1987"/>
                  </a:lnTo>
                  <a:lnTo>
                    <a:pt x="1235" y="1987"/>
                  </a:lnTo>
                  <a:lnTo>
                    <a:pt x="1224" y="1987"/>
                  </a:lnTo>
                  <a:lnTo>
                    <a:pt x="1209" y="1987"/>
                  </a:lnTo>
                  <a:lnTo>
                    <a:pt x="1195" y="1987"/>
                  </a:lnTo>
                  <a:lnTo>
                    <a:pt x="1181" y="1987"/>
                  </a:lnTo>
                  <a:lnTo>
                    <a:pt x="1174" y="1987"/>
                  </a:lnTo>
                  <a:lnTo>
                    <a:pt x="1160" y="1987"/>
                  </a:lnTo>
                  <a:lnTo>
                    <a:pt x="1143" y="1987"/>
                  </a:lnTo>
                  <a:lnTo>
                    <a:pt x="1129" y="1987"/>
                  </a:lnTo>
                  <a:lnTo>
                    <a:pt x="1122" y="1987"/>
                  </a:lnTo>
                  <a:lnTo>
                    <a:pt x="1105" y="1987"/>
                  </a:lnTo>
                  <a:lnTo>
                    <a:pt x="1089" y="1987"/>
                  </a:lnTo>
                  <a:lnTo>
                    <a:pt x="1049" y="1987"/>
                  </a:lnTo>
                  <a:lnTo>
                    <a:pt x="1039" y="1987"/>
                  </a:lnTo>
                  <a:lnTo>
                    <a:pt x="1011" y="1987"/>
                  </a:lnTo>
                  <a:lnTo>
                    <a:pt x="1006" y="1987"/>
                  </a:lnTo>
                  <a:lnTo>
                    <a:pt x="1002" y="1987"/>
                  </a:lnTo>
                  <a:lnTo>
                    <a:pt x="994" y="1985"/>
                  </a:lnTo>
                  <a:lnTo>
                    <a:pt x="990" y="1985"/>
                  </a:lnTo>
                  <a:lnTo>
                    <a:pt x="985" y="1985"/>
                  </a:lnTo>
                  <a:lnTo>
                    <a:pt x="978" y="1985"/>
                  </a:lnTo>
                  <a:lnTo>
                    <a:pt x="976" y="1985"/>
                  </a:lnTo>
                  <a:lnTo>
                    <a:pt x="971" y="1982"/>
                  </a:lnTo>
                  <a:lnTo>
                    <a:pt x="957" y="1982"/>
                  </a:lnTo>
                  <a:lnTo>
                    <a:pt x="952" y="1982"/>
                  </a:lnTo>
                  <a:lnTo>
                    <a:pt x="945" y="1982"/>
                  </a:lnTo>
                  <a:lnTo>
                    <a:pt x="940" y="1982"/>
                  </a:lnTo>
                  <a:lnTo>
                    <a:pt x="938" y="1982"/>
                  </a:lnTo>
                  <a:lnTo>
                    <a:pt x="935" y="1982"/>
                  </a:lnTo>
                  <a:lnTo>
                    <a:pt x="933" y="1980"/>
                  </a:lnTo>
                  <a:lnTo>
                    <a:pt x="931" y="1980"/>
                  </a:lnTo>
                  <a:lnTo>
                    <a:pt x="928" y="1980"/>
                  </a:lnTo>
                  <a:lnTo>
                    <a:pt x="926" y="1980"/>
                  </a:lnTo>
                  <a:lnTo>
                    <a:pt x="924" y="1980"/>
                  </a:lnTo>
                  <a:lnTo>
                    <a:pt x="924" y="1978"/>
                  </a:lnTo>
                  <a:lnTo>
                    <a:pt x="921" y="1978"/>
                  </a:lnTo>
                  <a:lnTo>
                    <a:pt x="919" y="1978"/>
                  </a:lnTo>
                  <a:lnTo>
                    <a:pt x="917" y="1975"/>
                  </a:lnTo>
                  <a:lnTo>
                    <a:pt x="914" y="1975"/>
                  </a:lnTo>
                  <a:lnTo>
                    <a:pt x="914" y="1973"/>
                  </a:lnTo>
                  <a:lnTo>
                    <a:pt x="912" y="1973"/>
                  </a:lnTo>
                  <a:lnTo>
                    <a:pt x="909" y="1973"/>
                  </a:lnTo>
                  <a:lnTo>
                    <a:pt x="907" y="1971"/>
                  </a:lnTo>
                  <a:lnTo>
                    <a:pt x="907" y="1968"/>
                  </a:lnTo>
                  <a:lnTo>
                    <a:pt x="905" y="1966"/>
                  </a:lnTo>
                  <a:lnTo>
                    <a:pt x="905" y="1964"/>
                  </a:lnTo>
                  <a:lnTo>
                    <a:pt x="902" y="1964"/>
                  </a:lnTo>
                  <a:lnTo>
                    <a:pt x="902" y="1961"/>
                  </a:lnTo>
                  <a:lnTo>
                    <a:pt x="900" y="1959"/>
                  </a:lnTo>
                  <a:lnTo>
                    <a:pt x="900" y="1956"/>
                  </a:lnTo>
                  <a:lnTo>
                    <a:pt x="898" y="1954"/>
                  </a:lnTo>
                  <a:lnTo>
                    <a:pt x="898" y="1952"/>
                  </a:lnTo>
                  <a:lnTo>
                    <a:pt x="888" y="1933"/>
                  </a:lnTo>
                  <a:lnTo>
                    <a:pt x="886" y="1928"/>
                  </a:lnTo>
                  <a:lnTo>
                    <a:pt x="879" y="1916"/>
                  </a:lnTo>
                  <a:lnTo>
                    <a:pt x="874" y="1907"/>
                  </a:lnTo>
                  <a:lnTo>
                    <a:pt x="872" y="1900"/>
                  </a:lnTo>
                  <a:lnTo>
                    <a:pt x="853" y="1864"/>
                  </a:lnTo>
                  <a:lnTo>
                    <a:pt x="850" y="1860"/>
                  </a:lnTo>
                  <a:lnTo>
                    <a:pt x="850" y="1860"/>
                  </a:lnTo>
                  <a:lnTo>
                    <a:pt x="853" y="1857"/>
                  </a:lnTo>
                  <a:lnTo>
                    <a:pt x="907" y="1855"/>
                  </a:lnTo>
                  <a:lnTo>
                    <a:pt x="907" y="1850"/>
                  </a:lnTo>
                  <a:lnTo>
                    <a:pt x="907" y="1803"/>
                  </a:lnTo>
                  <a:lnTo>
                    <a:pt x="907" y="1758"/>
                  </a:lnTo>
                  <a:lnTo>
                    <a:pt x="907" y="1713"/>
                  </a:lnTo>
                  <a:lnTo>
                    <a:pt x="909" y="1623"/>
                  </a:lnTo>
                  <a:lnTo>
                    <a:pt x="909" y="1612"/>
                  </a:lnTo>
                  <a:lnTo>
                    <a:pt x="909" y="1597"/>
                  </a:lnTo>
                  <a:lnTo>
                    <a:pt x="909" y="1578"/>
                  </a:lnTo>
                  <a:lnTo>
                    <a:pt x="893" y="1578"/>
                  </a:lnTo>
                  <a:lnTo>
                    <a:pt x="879" y="1578"/>
                  </a:lnTo>
                  <a:lnTo>
                    <a:pt x="865" y="1578"/>
                  </a:lnTo>
                  <a:lnTo>
                    <a:pt x="865" y="1569"/>
                  </a:lnTo>
                  <a:lnTo>
                    <a:pt x="865" y="1555"/>
                  </a:lnTo>
                  <a:lnTo>
                    <a:pt x="865" y="1534"/>
                  </a:lnTo>
                  <a:lnTo>
                    <a:pt x="874" y="1534"/>
                  </a:lnTo>
                  <a:lnTo>
                    <a:pt x="869" y="1522"/>
                  </a:lnTo>
                  <a:lnTo>
                    <a:pt x="848" y="1517"/>
                  </a:lnTo>
                  <a:lnTo>
                    <a:pt x="815" y="1517"/>
                  </a:lnTo>
                  <a:lnTo>
                    <a:pt x="810" y="1517"/>
                  </a:lnTo>
                  <a:lnTo>
                    <a:pt x="808" y="1517"/>
                  </a:lnTo>
                  <a:lnTo>
                    <a:pt x="780" y="1517"/>
                  </a:lnTo>
                  <a:lnTo>
                    <a:pt x="777" y="1517"/>
                  </a:lnTo>
                  <a:lnTo>
                    <a:pt x="772" y="1517"/>
                  </a:lnTo>
                  <a:lnTo>
                    <a:pt x="770" y="1517"/>
                  </a:lnTo>
                  <a:lnTo>
                    <a:pt x="765" y="1517"/>
                  </a:lnTo>
                  <a:lnTo>
                    <a:pt x="763" y="1517"/>
                  </a:lnTo>
                  <a:lnTo>
                    <a:pt x="754" y="1517"/>
                  </a:lnTo>
                  <a:lnTo>
                    <a:pt x="730" y="1512"/>
                  </a:lnTo>
                  <a:lnTo>
                    <a:pt x="730" y="1491"/>
                  </a:lnTo>
                  <a:lnTo>
                    <a:pt x="732" y="1491"/>
                  </a:lnTo>
                  <a:lnTo>
                    <a:pt x="732" y="1489"/>
                  </a:lnTo>
                  <a:lnTo>
                    <a:pt x="735" y="1484"/>
                  </a:lnTo>
                  <a:lnTo>
                    <a:pt x="735" y="1477"/>
                  </a:lnTo>
                  <a:lnTo>
                    <a:pt x="735" y="1475"/>
                  </a:lnTo>
                  <a:lnTo>
                    <a:pt x="735" y="1470"/>
                  </a:lnTo>
                  <a:lnTo>
                    <a:pt x="735" y="1467"/>
                  </a:lnTo>
                  <a:lnTo>
                    <a:pt x="735" y="1465"/>
                  </a:lnTo>
                  <a:lnTo>
                    <a:pt x="735" y="1465"/>
                  </a:lnTo>
                  <a:lnTo>
                    <a:pt x="735" y="1463"/>
                  </a:lnTo>
                  <a:lnTo>
                    <a:pt x="735" y="1458"/>
                  </a:lnTo>
                  <a:lnTo>
                    <a:pt x="735" y="1453"/>
                  </a:lnTo>
                  <a:lnTo>
                    <a:pt x="735" y="1451"/>
                  </a:lnTo>
                  <a:lnTo>
                    <a:pt x="735" y="1444"/>
                  </a:lnTo>
                  <a:lnTo>
                    <a:pt x="730" y="1444"/>
                  </a:lnTo>
                  <a:lnTo>
                    <a:pt x="718" y="1444"/>
                  </a:lnTo>
                  <a:lnTo>
                    <a:pt x="713" y="1444"/>
                  </a:lnTo>
                  <a:lnTo>
                    <a:pt x="711" y="1444"/>
                  </a:lnTo>
                  <a:lnTo>
                    <a:pt x="704" y="1444"/>
                  </a:lnTo>
                  <a:lnTo>
                    <a:pt x="683" y="1444"/>
                  </a:lnTo>
                  <a:lnTo>
                    <a:pt x="652" y="1444"/>
                  </a:lnTo>
                  <a:lnTo>
                    <a:pt x="640" y="1444"/>
                  </a:lnTo>
                  <a:lnTo>
                    <a:pt x="638" y="1444"/>
                  </a:lnTo>
                  <a:lnTo>
                    <a:pt x="621" y="1444"/>
                  </a:lnTo>
                  <a:lnTo>
                    <a:pt x="612" y="1444"/>
                  </a:lnTo>
                  <a:lnTo>
                    <a:pt x="607" y="1444"/>
                  </a:lnTo>
                  <a:lnTo>
                    <a:pt x="593" y="1444"/>
                  </a:lnTo>
                  <a:lnTo>
                    <a:pt x="581" y="1444"/>
                  </a:lnTo>
                  <a:lnTo>
                    <a:pt x="548" y="1444"/>
                  </a:lnTo>
                  <a:lnTo>
                    <a:pt x="548" y="1489"/>
                  </a:lnTo>
                  <a:lnTo>
                    <a:pt x="548" y="1493"/>
                  </a:lnTo>
                  <a:lnTo>
                    <a:pt x="572" y="1493"/>
                  </a:lnTo>
                  <a:lnTo>
                    <a:pt x="572" y="1534"/>
                  </a:lnTo>
                  <a:lnTo>
                    <a:pt x="569" y="1534"/>
                  </a:lnTo>
                  <a:lnTo>
                    <a:pt x="548" y="1534"/>
                  </a:lnTo>
                  <a:lnTo>
                    <a:pt x="548" y="1626"/>
                  </a:lnTo>
                  <a:lnTo>
                    <a:pt x="503" y="1626"/>
                  </a:lnTo>
                  <a:lnTo>
                    <a:pt x="458" y="1626"/>
                  </a:lnTo>
                  <a:lnTo>
                    <a:pt x="413" y="1626"/>
                  </a:lnTo>
                  <a:lnTo>
                    <a:pt x="413" y="1671"/>
                  </a:lnTo>
                  <a:lnTo>
                    <a:pt x="413" y="1715"/>
                  </a:lnTo>
                  <a:lnTo>
                    <a:pt x="413" y="1760"/>
                  </a:lnTo>
                  <a:lnTo>
                    <a:pt x="413" y="1793"/>
                  </a:lnTo>
                  <a:lnTo>
                    <a:pt x="406" y="1793"/>
                  </a:lnTo>
                  <a:lnTo>
                    <a:pt x="402" y="1793"/>
                  </a:lnTo>
                  <a:lnTo>
                    <a:pt x="394" y="1793"/>
                  </a:lnTo>
                  <a:lnTo>
                    <a:pt x="390" y="1793"/>
                  </a:lnTo>
                  <a:lnTo>
                    <a:pt x="376" y="1793"/>
                  </a:lnTo>
                  <a:lnTo>
                    <a:pt x="364" y="1777"/>
                  </a:lnTo>
                  <a:lnTo>
                    <a:pt x="357" y="1765"/>
                  </a:lnTo>
                  <a:lnTo>
                    <a:pt x="354" y="1763"/>
                  </a:lnTo>
                  <a:lnTo>
                    <a:pt x="352" y="1758"/>
                  </a:lnTo>
                  <a:lnTo>
                    <a:pt x="350" y="1753"/>
                  </a:lnTo>
                  <a:lnTo>
                    <a:pt x="347" y="1749"/>
                  </a:lnTo>
                  <a:lnTo>
                    <a:pt x="345" y="1746"/>
                  </a:lnTo>
                  <a:lnTo>
                    <a:pt x="340" y="1741"/>
                  </a:lnTo>
                  <a:lnTo>
                    <a:pt x="338" y="1734"/>
                  </a:lnTo>
                  <a:lnTo>
                    <a:pt x="333" y="1727"/>
                  </a:lnTo>
                  <a:lnTo>
                    <a:pt x="331" y="1723"/>
                  </a:lnTo>
                  <a:lnTo>
                    <a:pt x="328" y="1720"/>
                  </a:lnTo>
                  <a:lnTo>
                    <a:pt x="317" y="1708"/>
                  </a:lnTo>
                  <a:lnTo>
                    <a:pt x="309" y="1699"/>
                  </a:lnTo>
                  <a:lnTo>
                    <a:pt x="300" y="1692"/>
                  </a:lnTo>
                  <a:lnTo>
                    <a:pt x="298" y="1689"/>
                  </a:lnTo>
                  <a:lnTo>
                    <a:pt x="288" y="1682"/>
                  </a:lnTo>
                  <a:lnTo>
                    <a:pt x="279" y="1671"/>
                  </a:lnTo>
                  <a:lnTo>
                    <a:pt x="272" y="1664"/>
                  </a:lnTo>
                  <a:lnTo>
                    <a:pt x="269" y="1661"/>
                  </a:lnTo>
                  <a:lnTo>
                    <a:pt x="262" y="1656"/>
                  </a:lnTo>
                  <a:lnTo>
                    <a:pt x="255" y="1649"/>
                  </a:lnTo>
                  <a:lnTo>
                    <a:pt x="255" y="1647"/>
                  </a:lnTo>
                  <a:lnTo>
                    <a:pt x="253" y="1647"/>
                  </a:lnTo>
                  <a:lnTo>
                    <a:pt x="250" y="1642"/>
                  </a:lnTo>
                  <a:lnTo>
                    <a:pt x="246" y="1640"/>
                  </a:lnTo>
                  <a:lnTo>
                    <a:pt x="243" y="1638"/>
                  </a:lnTo>
                  <a:lnTo>
                    <a:pt x="243" y="1635"/>
                  </a:lnTo>
                  <a:lnTo>
                    <a:pt x="241" y="1635"/>
                  </a:lnTo>
                  <a:lnTo>
                    <a:pt x="241" y="1635"/>
                  </a:lnTo>
                  <a:lnTo>
                    <a:pt x="239" y="1635"/>
                  </a:lnTo>
                  <a:lnTo>
                    <a:pt x="236" y="1635"/>
                  </a:lnTo>
                  <a:lnTo>
                    <a:pt x="236" y="1633"/>
                  </a:lnTo>
                  <a:lnTo>
                    <a:pt x="234" y="1633"/>
                  </a:lnTo>
                  <a:lnTo>
                    <a:pt x="234" y="1630"/>
                  </a:lnTo>
                  <a:lnTo>
                    <a:pt x="231" y="1630"/>
                  </a:lnTo>
                  <a:lnTo>
                    <a:pt x="229" y="1630"/>
                  </a:lnTo>
                  <a:lnTo>
                    <a:pt x="227" y="1628"/>
                  </a:lnTo>
                  <a:lnTo>
                    <a:pt x="224" y="1628"/>
                  </a:lnTo>
                  <a:lnTo>
                    <a:pt x="224" y="1628"/>
                  </a:lnTo>
                  <a:lnTo>
                    <a:pt x="222" y="1628"/>
                  </a:lnTo>
                  <a:lnTo>
                    <a:pt x="222" y="1626"/>
                  </a:lnTo>
                  <a:lnTo>
                    <a:pt x="220" y="1626"/>
                  </a:lnTo>
                  <a:lnTo>
                    <a:pt x="217" y="1626"/>
                  </a:lnTo>
                  <a:lnTo>
                    <a:pt x="206" y="1626"/>
                  </a:lnTo>
                  <a:lnTo>
                    <a:pt x="201" y="1626"/>
                  </a:lnTo>
                  <a:lnTo>
                    <a:pt x="194" y="1626"/>
                  </a:lnTo>
                  <a:lnTo>
                    <a:pt x="189" y="1626"/>
                  </a:lnTo>
                  <a:lnTo>
                    <a:pt x="168" y="1626"/>
                  </a:lnTo>
                  <a:lnTo>
                    <a:pt x="144" y="1626"/>
                  </a:lnTo>
                  <a:lnTo>
                    <a:pt x="125" y="1626"/>
                  </a:lnTo>
                  <a:lnTo>
                    <a:pt x="123" y="1626"/>
                  </a:lnTo>
                  <a:lnTo>
                    <a:pt x="116" y="1626"/>
                  </a:lnTo>
                  <a:lnTo>
                    <a:pt x="111" y="1626"/>
                  </a:lnTo>
                  <a:lnTo>
                    <a:pt x="111" y="1626"/>
                  </a:lnTo>
                  <a:lnTo>
                    <a:pt x="106" y="1626"/>
                  </a:lnTo>
                  <a:lnTo>
                    <a:pt x="99" y="1626"/>
                  </a:lnTo>
                  <a:lnTo>
                    <a:pt x="94" y="1626"/>
                  </a:lnTo>
                  <a:lnTo>
                    <a:pt x="92" y="1626"/>
                  </a:lnTo>
                  <a:lnTo>
                    <a:pt x="85" y="1626"/>
                  </a:lnTo>
                  <a:lnTo>
                    <a:pt x="76" y="1626"/>
                  </a:lnTo>
                  <a:lnTo>
                    <a:pt x="59" y="1626"/>
                  </a:lnTo>
                  <a:lnTo>
                    <a:pt x="57" y="1626"/>
                  </a:lnTo>
                  <a:lnTo>
                    <a:pt x="45" y="1626"/>
                  </a:lnTo>
                  <a:lnTo>
                    <a:pt x="28" y="1626"/>
                  </a:lnTo>
                  <a:lnTo>
                    <a:pt x="19" y="1626"/>
                  </a:lnTo>
                  <a:lnTo>
                    <a:pt x="17" y="1626"/>
                  </a:lnTo>
                  <a:lnTo>
                    <a:pt x="12" y="1626"/>
                  </a:lnTo>
                  <a:lnTo>
                    <a:pt x="7" y="1626"/>
                  </a:lnTo>
                  <a:lnTo>
                    <a:pt x="7" y="1623"/>
                  </a:lnTo>
                  <a:lnTo>
                    <a:pt x="7" y="1619"/>
                  </a:lnTo>
                  <a:lnTo>
                    <a:pt x="7" y="1612"/>
                  </a:lnTo>
                  <a:lnTo>
                    <a:pt x="7" y="1607"/>
                  </a:lnTo>
                  <a:lnTo>
                    <a:pt x="7" y="1597"/>
                  </a:lnTo>
                  <a:lnTo>
                    <a:pt x="7" y="1588"/>
                  </a:lnTo>
                  <a:lnTo>
                    <a:pt x="7" y="1578"/>
                  </a:lnTo>
                  <a:lnTo>
                    <a:pt x="7" y="1574"/>
                  </a:lnTo>
                  <a:lnTo>
                    <a:pt x="7" y="1571"/>
                  </a:lnTo>
                  <a:lnTo>
                    <a:pt x="7" y="1569"/>
                  </a:lnTo>
                  <a:lnTo>
                    <a:pt x="7" y="1567"/>
                  </a:lnTo>
                  <a:lnTo>
                    <a:pt x="7" y="1552"/>
                  </a:lnTo>
                  <a:lnTo>
                    <a:pt x="7" y="1545"/>
                  </a:lnTo>
                  <a:lnTo>
                    <a:pt x="7" y="1543"/>
                  </a:lnTo>
                  <a:lnTo>
                    <a:pt x="7" y="1541"/>
                  </a:lnTo>
                  <a:lnTo>
                    <a:pt x="7" y="1538"/>
                  </a:lnTo>
                  <a:lnTo>
                    <a:pt x="7" y="1534"/>
                  </a:lnTo>
                  <a:lnTo>
                    <a:pt x="7" y="1524"/>
                  </a:lnTo>
                  <a:lnTo>
                    <a:pt x="7" y="1515"/>
                  </a:lnTo>
                  <a:lnTo>
                    <a:pt x="7" y="1505"/>
                  </a:lnTo>
                  <a:lnTo>
                    <a:pt x="7" y="1493"/>
                  </a:lnTo>
                  <a:lnTo>
                    <a:pt x="7" y="1477"/>
                  </a:lnTo>
                  <a:lnTo>
                    <a:pt x="7" y="1475"/>
                  </a:lnTo>
                  <a:lnTo>
                    <a:pt x="7" y="1470"/>
                  </a:lnTo>
                  <a:lnTo>
                    <a:pt x="7" y="1467"/>
                  </a:lnTo>
                  <a:lnTo>
                    <a:pt x="7" y="1460"/>
                  </a:lnTo>
                  <a:lnTo>
                    <a:pt x="7" y="1451"/>
                  </a:lnTo>
                  <a:lnTo>
                    <a:pt x="7" y="1444"/>
                  </a:lnTo>
                  <a:lnTo>
                    <a:pt x="7" y="1432"/>
                  </a:lnTo>
                  <a:lnTo>
                    <a:pt x="7" y="1420"/>
                  </a:lnTo>
                  <a:lnTo>
                    <a:pt x="7" y="1411"/>
                  </a:lnTo>
                  <a:lnTo>
                    <a:pt x="7" y="1401"/>
                  </a:lnTo>
                  <a:lnTo>
                    <a:pt x="7" y="1389"/>
                  </a:lnTo>
                  <a:lnTo>
                    <a:pt x="7" y="1387"/>
                  </a:lnTo>
                  <a:lnTo>
                    <a:pt x="7" y="1380"/>
                  </a:lnTo>
                  <a:lnTo>
                    <a:pt x="7" y="1378"/>
                  </a:lnTo>
                  <a:lnTo>
                    <a:pt x="7" y="1375"/>
                  </a:lnTo>
                  <a:lnTo>
                    <a:pt x="7" y="1373"/>
                  </a:lnTo>
                  <a:lnTo>
                    <a:pt x="7" y="1359"/>
                  </a:lnTo>
                  <a:lnTo>
                    <a:pt x="7" y="1356"/>
                  </a:lnTo>
                  <a:lnTo>
                    <a:pt x="7" y="1354"/>
                  </a:lnTo>
                  <a:lnTo>
                    <a:pt x="7" y="1352"/>
                  </a:lnTo>
                  <a:lnTo>
                    <a:pt x="7" y="1352"/>
                  </a:lnTo>
                  <a:lnTo>
                    <a:pt x="7" y="1347"/>
                  </a:lnTo>
                  <a:lnTo>
                    <a:pt x="7" y="1340"/>
                  </a:lnTo>
                  <a:lnTo>
                    <a:pt x="7" y="1337"/>
                  </a:lnTo>
                  <a:lnTo>
                    <a:pt x="7" y="1333"/>
                  </a:lnTo>
                  <a:lnTo>
                    <a:pt x="7" y="1330"/>
                  </a:lnTo>
                  <a:lnTo>
                    <a:pt x="7" y="1321"/>
                  </a:lnTo>
                  <a:lnTo>
                    <a:pt x="7" y="1316"/>
                  </a:lnTo>
                  <a:lnTo>
                    <a:pt x="7" y="1314"/>
                  </a:lnTo>
                  <a:lnTo>
                    <a:pt x="7" y="1312"/>
                  </a:lnTo>
                  <a:lnTo>
                    <a:pt x="7" y="1300"/>
                  </a:lnTo>
                  <a:lnTo>
                    <a:pt x="7" y="1295"/>
                  </a:lnTo>
                  <a:lnTo>
                    <a:pt x="7" y="1295"/>
                  </a:lnTo>
                  <a:lnTo>
                    <a:pt x="7" y="1293"/>
                  </a:lnTo>
                  <a:lnTo>
                    <a:pt x="7" y="1283"/>
                  </a:lnTo>
                  <a:lnTo>
                    <a:pt x="7" y="1274"/>
                  </a:lnTo>
                  <a:lnTo>
                    <a:pt x="7" y="1271"/>
                  </a:lnTo>
                  <a:lnTo>
                    <a:pt x="7" y="1267"/>
                  </a:lnTo>
                  <a:lnTo>
                    <a:pt x="7" y="1264"/>
                  </a:lnTo>
                  <a:lnTo>
                    <a:pt x="7" y="1245"/>
                  </a:lnTo>
                  <a:lnTo>
                    <a:pt x="7" y="1238"/>
                  </a:lnTo>
                  <a:lnTo>
                    <a:pt x="7" y="1234"/>
                  </a:lnTo>
                  <a:lnTo>
                    <a:pt x="7" y="1231"/>
                  </a:lnTo>
                  <a:lnTo>
                    <a:pt x="7" y="1229"/>
                  </a:lnTo>
                  <a:lnTo>
                    <a:pt x="5" y="1210"/>
                  </a:lnTo>
                  <a:lnTo>
                    <a:pt x="5" y="1208"/>
                  </a:lnTo>
                  <a:lnTo>
                    <a:pt x="5" y="1205"/>
                  </a:lnTo>
                  <a:lnTo>
                    <a:pt x="5" y="1203"/>
                  </a:lnTo>
                  <a:lnTo>
                    <a:pt x="5" y="1193"/>
                  </a:lnTo>
                  <a:lnTo>
                    <a:pt x="7" y="1184"/>
                  </a:lnTo>
                  <a:lnTo>
                    <a:pt x="7" y="1182"/>
                  </a:lnTo>
                  <a:lnTo>
                    <a:pt x="7" y="1177"/>
                  </a:lnTo>
                  <a:lnTo>
                    <a:pt x="7" y="1174"/>
                  </a:lnTo>
                  <a:lnTo>
                    <a:pt x="5" y="1156"/>
                  </a:lnTo>
                  <a:lnTo>
                    <a:pt x="5" y="1151"/>
                  </a:lnTo>
                  <a:lnTo>
                    <a:pt x="5" y="1148"/>
                  </a:lnTo>
                  <a:lnTo>
                    <a:pt x="5" y="1146"/>
                  </a:lnTo>
                  <a:lnTo>
                    <a:pt x="5" y="1141"/>
                  </a:lnTo>
                  <a:lnTo>
                    <a:pt x="5" y="1139"/>
                  </a:lnTo>
                  <a:lnTo>
                    <a:pt x="5" y="1097"/>
                  </a:lnTo>
                  <a:lnTo>
                    <a:pt x="5" y="1094"/>
                  </a:lnTo>
                  <a:lnTo>
                    <a:pt x="7" y="1094"/>
                  </a:lnTo>
                  <a:lnTo>
                    <a:pt x="7" y="1097"/>
                  </a:lnTo>
                  <a:lnTo>
                    <a:pt x="19" y="1101"/>
                  </a:lnTo>
                  <a:lnTo>
                    <a:pt x="28" y="1104"/>
                  </a:lnTo>
                  <a:lnTo>
                    <a:pt x="31" y="1106"/>
                  </a:lnTo>
                  <a:lnTo>
                    <a:pt x="33" y="1106"/>
                  </a:lnTo>
                  <a:lnTo>
                    <a:pt x="38" y="1108"/>
                  </a:lnTo>
                  <a:lnTo>
                    <a:pt x="40" y="1111"/>
                  </a:lnTo>
                  <a:lnTo>
                    <a:pt x="47" y="1113"/>
                  </a:lnTo>
                  <a:lnTo>
                    <a:pt x="54" y="1115"/>
                  </a:lnTo>
                  <a:lnTo>
                    <a:pt x="59" y="1118"/>
                  </a:lnTo>
                  <a:lnTo>
                    <a:pt x="64" y="1120"/>
                  </a:lnTo>
                  <a:lnTo>
                    <a:pt x="85" y="1127"/>
                  </a:lnTo>
                  <a:lnTo>
                    <a:pt x="97" y="1132"/>
                  </a:lnTo>
                  <a:lnTo>
                    <a:pt x="99" y="1132"/>
                  </a:lnTo>
                  <a:lnTo>
                    <a:pt x="109" y="1137"/>
                  </a:lnTo>
                  <a:lnTo>
                    <a:pt x="111" y="1139"/>
                  </a:lnTo>
                  <a:lnTo>
                    <a:pt x="113" y="1139"/>
                  </a:lnTo>
                  <a:lnTo>
                    <a:pt x="120" y="1141"/>
                  </a:lnTo>
                  <a:lnTo>
                    <a:pt x="120" y="1144"/>
                  </a:lnTo>
                  <a:lnTo>
                    <a:pt x="125" y="1144"/>
                  </a:lnTo>
                  <a:lnTo>
                    <a:pt x="132" y="1148"/>
                  </a:lnTo>
                  <a:lnTo>
                    <a:pt x="135" y="1148"/>
                  </a:lnTo>
                  <a:lnTo>
                    <a:pt x="142" y="1151"/>
                  </a:lnTo>
                  <a:lnTo>
                    <a:pt x="142" y="1153"/>
                  </a:lnTo>
                  <a:lnTo>
                    <a:pt x="156" y="1158"/>
                  </a:lnTo>
                  <a:lnTo>
                    <a:pt x="158" y="1158"/>
                  </a:lnTo>
                  <a:lnTo>
                    <a:pt x="158" y="1160"/>
                  </a:lnTo>
                  <a:lnTo>
                    <a:pt x="165" y="1163"/>
                  </a:lnTo>
                  <a:lnTo>
                    <a:pt x="170" y="1165"/>
                  </a:lnTo>
                  <a:lnTo>
                    <a:pt x="184" y="1172"/>
                  </a:lnTo>
                  <a:lnTo>
                    <a:pt x="187" y="1172"/>
                  </a:lnTo>
                  <a:lnTo>
                    <a:pt x="191" y="1174"/>
                  </a:lnTo>
                  <a:lnTo>
                    <a:pt x="194" y="1174"/>
                  </a:lnTo>
                  <a:lnTo>
                    <a:pt x="198" y="1177"/>
                  </a:lnTo>
                  <a:lnTo>
                    <a:pt x="208" y="1182"/>
                  </a:lnTo>
                  <a:lnTo>
                    <a:pt x="213" y="1182"/>
                  </a:lnTo>
                  <a:lnTo>
                    <a:pt x="217" y="1184"/>
                  </a:lnTo>
                  <a:lnTo>
                    <a:pt x="222" y="1184"/>
                  </a:lnTo>
                  <a:lnTo>
                    <a:pt x="224" y="1186"/>
                  </a:lnTo>
                  <a:lnTo>
                    <a:pt x="229" y="1191"/>
                  </a:lnTo>
                  <a:lnTo>
                    <a:pt x="231" y="1191"/>
                  </a:lnTo>
                  <a:lnTo>
                    <a:pt x="231" y="1189"/>
                  </a:lnTo>
                  <a:lnTo>
                    <a:pt x="231" y="1186"/>
                  </a:lnTo>
                  <a:lnTo>
                    <a:pt x="231" y="1184"/>
                  </a:lnTo>
                  <a:lnTo>
                    <a:pt x="231" y="1182"/>
                  </a:lnTo>
                  <a:lnTo>
                    <a:pt x="231" y="1182"/>
                  </a:lnTo>
                  <a:lnTo>
                    <a:pt x="231" y="1179"/>
                  </a:lnTo>
                  <a:lnTo>
                    <a:pt x="231" y="1177"/>
                  </a:lnTo>
                  <a:lnTo>
                    <a:pt x="231" y="1174"/>
                  </a:lnTo>
                  <a:lnTo>
                    <a:pt x="231" y="1172"/>
                  </a:lnTo>
                  <a:lnTo>
                    <a:pt x="231" y="1170"/>
                  </a:lnTo>
                  <a:lnTo>
                    <a:pt x="234" y="1167"/>
                  </a:lnTo>
                  <a:lnTo>
                    <a:pt x="234" y="1165"/>
                  </a:lnTo>
                  <a:lnTo>
                    <a:pt x="234" y="1163"/>
                  </a:lnTo>
                  <a:lnTo>
                    <a:pt x="236" y="1160"/>
                  </a:lnTo>
                  <a:lnTo>
                    <a:pt x="236" y="1158"/>
                  </a:lnTo>
                  <a:lnTo>
                    <a:pt x="236" y="1156"/>
                  </a:lnTo>
                  <a:lnTo>
                    <a:pt x="239" y="1156"/>
                  </a:lnTo>
                  <a:lnTo>
                    <a:pt x="239" y="1153"/>
                  </a:lnTo>
                  <a:lnTo>
                    <a:pt x="241" y="1151"/>
                  </a:lnTo>
                  <a:lnTo>
                    <a:pt x="241" y="1148"/>
                  </a:lnTo>
                  <a:lnTo>
                    <a:pt x="243" y="1148"/>
                  </a:lnTo>
                  <a:lnTo>
                    <a:pt x="243" y="1146"/>
                  </a:lnTo>
                  <a:lnTo>
                    <a:pt x="246" y="1144"/>
                  </a:lnTo>
                  <a:lnTo>
                    <a:pt x="246" y="1141"/>
                  </a:lnTo>
                  <a:lnTo>
                    <a:pt x="248" y="1141"/>
                  </a:lnTo>
                  <a:lnTo>
                    <a:pt x="248" y="1139"/>
                  </a:lnTo>
                  <a:lnTo>
                    <a:pt x="250" y="1139"/>
                  </a:lnTo>
                  <a:lnTo>
                    <a:pt x="250" y="1137"/>
                  </a:lnTo>
                  <a:lnTo>
                    <a:pt x="253" y="1137"/>
                  </a:lnTo>
                  <a:lnTo>
                    <a:pt x="253" y="1134"/>
                  </a:lnTo>
                  <a:lnTo>
                    <a:pt x="257" y="1132"/>
                  </a:lnTo>
                  <a:lnTo>
                    <a:pt x="262" y="1127"/>
                  </a:lnTo>
                  <a:lnTo>
                    <a:pt x="265" y="1125"/>
                  </a:lnTo>
                  <a:lnTo>
                    <a:pt x="267" y="1125"/>
                  </a:lnTo>
                  <a:lnTo>
                    <a:pt x="267" y="1125"/>
                  </a:lnTo>
                  <a:lnTo>
                    <a:pt x="269" y="1125"/>
                  </a:lnTo>
                  <a:lnTo>
                    <a:pt x="269" y="1123"/>
                  </a:lnTo>
                  <a:lnTo>
                    <a:pt x="272" y="1123"/>
                  </a:lnTo>
                  <a:lnTo>
                    <a:pt x="272" y="1120"/>
                  </a:lnTo>
                  <a:lnTo>
                    <a:pt x="274" y="1118"/>
                  </a:lnTo>
                  <a:lnTo>
                    <a:pt x="274" y="1115"/>
                  </a:lnTo>
                  <a:lnTo>
                    <a:pt x="276" y="1115"/>
                  </a:lnTo>
                  <a:lnTo>
                    <a:pt x="276" y="1113"/>
                  </a:lnTo>
                  <a:lnTo>
                    <a:pt x="276" y="1111"/>
                  </a:lnTo>
                  <a:lnTo>
                    <a:pt x="276" y="1108"/>
                  </a:lnTo>
                  <a:lnTo>
                    <a:pt x="279" y="1108"/>
                  </a:lnTo>
                  <a:lnTo>
                    <a:pt x="279" y="1106"/>
                  </a:lnTo>
                  <a:lnTo>
                    <a:pt x="279" y="1104"/>
                  </a:lnTo>
                  <a:lnTo>
                    <a:pt x="279" y="1101"/>
                  </a:lnTo>
                  <a:lnTo>
                    <a:pt x="279" y="1099"/>
                  </a:lnTo>
                  <a:lnTo>
                    <a:pt x="279" y="1097"/>
                  </a:lnTo>
                  <a:lnTo>
                    <a:pt x="279" y="1094"/>
                  </a:lnTo>
                  <a:lnTo>
                    <a:pt x="279" y="1089"/>
                  </a:lnTo>
                  <a:lnTo>
                    <a:pt x="279" y="1082"/>
                  </a:lnTo>
                  <a:lnTo>
                    <a:pt x="279" y="1080"/>
                  </a:lnTo>
                  <a:lnTo>
                    <a:pt x="279" y="1078"/>
                  </a:lnTo>
                  <a:lnTo>
                    <a:pt x="279" y="1068"/>
                  </a:lnTo>
                  <a:lnTo>
                    <a:pt x="279" y="1068"/>
                  </a:lnTo>
                  <a:lnTo>
                    <a:pt x="279" y="1059"/>
                  </a:lnTo>
                  <a:lnTo>
                    <a:pt x="279" y="1056"/>
                  </a:lnTo>
                  <a:lnTo>
                    <a:pt x="279" y="1052"/>
                  </a:lnTo>
                  <a:lnTo>
                    <a:pt x="279" y="1049"/>
                  </a:lnTo>
                  <a:lnTo>
                    <a:pt x="279" y="1047"/>
                  </a:lnTo>
                  <a:lnTo>
                    <a:pt x="279" y="1035"/>
                  </a:lnTo>
                  <a:lnTo>
                    <a:pt x="279" y="1033"/>
                  </a:lnTo>
                  <a:lnTo>
                    <a:pt x="279" y="1028"/>
                  </a:lnTo>
                  <a:lnTo>
                    <a:pt x="279" y="1023"/>
                  </a:lnTo>
                  <a:lnTo>
                    <a:pt x="279" y="1016"/>
                  </a:lnTo>
                  <a:lnTo>
                    <a:pt x="279" y="1014"/>
                  </a:lnTo>
                  <a:lnTo>
                    <a:pt x="279" y="1007"/>
                  </a:lnTo>
                  <a:lnTo>
                    <a:pt x="279" y="1004"/>
                  </a:lnTo>
                  <a:lnTo>
                    <a:pt x="276" y="1000"/>
                  </a:lnTo>
                  <a:lnTo>
                    <a:pt x="276" y="995"/>
                  </a:lnTo>
                  <a:lnTo>
                    <a:pt x="276" y="993"/>
                  </a:lnTo>
                  <a:lnTo>
                    <a:pt x="276" y="990"/>
                  </a:lnTo>
                  <a:lnTo>
                    <a:pt x="276" y="988"/>
                  </a:lnTo>
                  <a:lnTo>
                    <a:pt x="276" y="983"/>
                  </a:lnTo>
                  <a:lnTo>
                    <a:pt x="276" y="974"/>
                  </a:lnTo>
                  <a:lnTo>
                    <a:pt x="276" y="969"/>
                  </a:lnTo>
                  <a:lnTo>
                    <a:pt x="276" y="967"/>
                  </a:lnTo>
                  <a:lnTo>
                    <a:pt x="276" y="960"/>
                  </a:lnTo>
                  <a:lnTo>
                    <a:pt x="276" y="957"/>
                  </a:lnTo>
                  <a:lnTo>
                    <a:pt x="276" y="955"/>
                  </a:lnTo>
                  <a:lnTo>
                    <a:pt x="276" y="952"/>
                  </a:lnTo>
                  <a:lnTo>
                    <a:pt x="276" y="950"/>
                  </a:lnTo>
                  <a:lnTo>
                    <a:pt x="276" y="943"/>
                  </a:lnTo>
                  <a:lnTo>
                    <a:pt x="276" y="938"/>
                  </a:lnTo>
                  <a:lnTo>
                    <a:pt x="276" y="936"/>
                  </a:lnTo>
                  <a:lnTo>
                    <a:pt x="276" y="931"/>
                  </a:lnTo>
                  <a:lnTo>
                    <a:pt x="276" y="929"/>
                  </a:lnTo>
                  <a:lnTo>
                    <a:pt x="276" y="926"/>
                  </a:lnTo>
                  <a:lnTo>
                    <a:pt x="276" y="922"/>
                  </a:lnTo>
                  <a:lnTo>
                    <a:pt x="276" y="915"/>
                  </a:lnTo>
                  <a:lnTo>
                    <a:pt x="276" y="905"/>
                  </a:lnTo>
                  <a:lnTo>
                    <a:pt x="276" y="903"/>
                  </a:lnTo>
                  <a:lnTo>
                    <a:pt x="276" y="900"/>
                  </a:lnTo>
                  <a:lnTo>
                    <a:pt x="276" y="858"/>
                  </a:lnTo>
                  <a:lnTo>
                    <a:pt x="276" y="851"/>
                  </a:lnTo>
                  <a:lnTo>
                    <a:pt x="276" y="841"/>
                  </a:lnTo>
                  <a:lnTo>
                    <a:pt x="276" y="827"/>
                  </a:lnTo>
                  <a:lnTo>
                    <a:pt x="276" y="825"/>
                  </a:lnTo>
                  <a:lnTo>
                    <a:pt x="276" y="813"/>
                  </a:lnTo>
                  <a:lnTo>
                    <a:pt x="276" y="801"/>
                  </a:lnTo>
                  <a:lnTo>
                    <a:pt x="276" y="794"/>
                  </a:lnTo>
                  <a:lnTo>
                    <a:pt x="276" y="789"/>
                  </a:lnTo>
                  <a:lnTo>
                    <a:pt x="276" y="778"/>
                  </a:lnTo>
                  <a:lnTo>
                    <a:pt x="276" y="766"/>
                  </a:lnTo>
                  <a:lnTo>
                    <a:pt x="276" y="752"/>
                  </a:lnTo>
                  <a:lnTo>
                    <a:pt x="276" y="740"/>
                  </a:lnTo>
                  <a:lnTo>
                    <a:pt x="276" y="735"/>
                  </a:lnTo>
                  <a:lnTo>
                    <a:pt x="276" y="730"/>
                  </a:lnTo>
                  <a:lnTo>
                    <a:pt x="274" y="723"/>
                  </a:lnTo>
                  <a:lnTo>
                    <a:pt x="274" y="721"/>
                  </a:lnTo>
                  <a:lnTo>
                    <a:pt x="274" y="716"/>
                  </a:lnTo>
                  <a:lnTo>
                    <a:pt x="274" y="711"/>
                  </a:lnTo>
                  <a:lnTo>
                    <a:pt x="274" y="702"/>
                  </a:lnTo>
                  <a:lnTo>
                    <a:pt x="274" y="697"/>
                  </a:lnTo>
                  <a:lnTo>
                    <a:pt x="274" y="690"/>
                  </a:lnTo>
                  <a:lnTo>
                    <a:pt x="274" y="678"/>
                  </a:lnTo>
                  <a:lnTo>
                    <a:pt x="274" y="671"/>
                  </a:lnTo>
                  <a:lnTo>
                    <a:pt x="274" y="659"/>
                  </a:lnTo>
                  <a:lnTo>
                    <a:pt x="274" y="657"/>
                  </a:lnTo>
                  <a:lnTo>
                    <a:pt x="274" y="650"/>
                  </a:lnTo>
                  <a:lnTo>
                    <a:pt x="274" y="638"/>
                  </a:lnTo>
                  <a:lnTo>
                    <a:pt x="274" y="631"/>
                  </a:lnTo>
                  <a:lnTo>
                    <a:pt x="274" y="582"/>
                  </a:lnTo>
                  <a:lnTo>
                    <a:pt x="274" y="565"/>
                  </a:lnTo>
                  <a:lnTo>
                    <a:pt x="274" y="560"/>
                  </a:lnTo>
                  <a:lnTo>
                    <a:pt x="274" y="558"/>
                  </a:lnTo>
                  <a:lnTo>
                    <a:pt x="274" y="556"/>
                  </a:lnTo>
                  <a:lnTo>
                    <a:pt x="274" y="553"/>
                  </a:lnTo>
                  <a:lnTo>
                    <a:pt x="274" y="544"/>
                  </a:lnTo>
                  <a:lnTo>
                    <a:pt x="269" y="544"/>
                  </a:lnTo>
                  <a:lnTo>
                    <a:pt x="265" y="544"/>
                  </a:lnTo>
                  <a:lnTo>
                    <a:pt x="260" y="544"/>
                  </a:lnTo>
                  <a:lnTo>
                    <a:pt x="260" y="546"/>
                  </a:lnTo>
                  <a:lnTo>
                    <a:pt x="257" y="548"/>
                  </a:lnTo>
                  <a:lnTo>
                    <a:pt x="255" y="548"/>
                  </a:lnTo>
                  <a:lnTo>
                    <a:pt x="253" y="548"/>
                  </a:lnTo>
                  <a:lnTo>
                    <a:pt x="250" y="551"/>
                  </a:lnTo>
                  <a:lnTo>
                    <a:pt x="246" y="553"/>
                  </a:lnTo>
                  <a:lnTo>
                    <a:pt x="241" y="556"/>
                  </a:lnTo>
                  <a:lnTo>
                    <a:pt x="236" y="556"/>
                  </a:lnTo>
                  <a:lnTo>
                    <a:pt x="231" y="558"/>
                  </a:lnTo>
                  <a:lnTo>
                    <a:pt x="227" y="558"/>
                  </a:lnTo>
                  <a:lnTo>
                    <a:pt x="220" y="563"/>
                  </a:lnTo>
                  <a:lnTo>
                    <a:pt x="208" y="567"/>
                  </a:lnTo>
                  <a:lnTo>
                    <a:pt x="206" y="567"/>
                  </a:lnTo>
                  <a:lnTo>
                    <a:pt x="196" y="572"/>
                  </a:lnTo>
                  <a:lnTo>
                    <a:pt x="182" y="577"/>
                  </a:lnTo>
                  <a:lnTo>
                    <a:pt x="170" y="582"/>
                  </a:lnTo>
                  <a:lnTo>
                    <a:pt x="170" y="584"/>
                  </a:lnTo>
                  <a:lnTo>
                    <a:pt x="163" y="586"/>
                  </a:lnTo>
                  <a:lnTo>
                    <a:pt x="156" y="589"/>
                  </a:lnTo>
                  <a:lnTo>
                    <a:pt x="154" y="591"/>
                  </a:lnTo>
                  <a:lnTo>
                    <a:pt x="151" y="591"/>
                  </a:lnTo>
                  <a:lnTo>
                    <a:pt x="146" y="593"/>
                  </a:lnTo>
                  <a:lnTo>
                    <a:pt x="139" y="596"/>
                  </a:lnTo>
                  <a:lnTo>
                    <a:pt x="132" y="600"/>
                  </a:lnTo>
                  <a:lnTo>
                    <a:pt x="125" y="603"/>
                  </a:lnTo>
                  <a:lnTo>
                    <a:pt x="123" y="603"/>
                  </a:lnTo>
                  <a:lnTo>
                    <a:pt x="116" y="605"/>
                  </a:lnTo>
                  <a:lnTo>
                    <a:pt x="113" y="608"/>
                  </a:lnTo>
                  <a:lnTo>
                    <a:pt x="111" y="608"/>
                  </a:lnTo>
                  <a:lnTo>
                    <a:pt x="109" y="610"/>
                  </a:lnTo>
                  <a:lnTo>
                    <a:pt x="106" y="612"/>
                  </a:lnTo>
                  <a:lnTo>
                    <a:pt x="104" y="612"/>
                  </a:lnTo>
                  <a:lnTo>
                    <a:pt x="102" y="612"/>
                  </a:lnTo>
                  <a:lnTo>
                    <a:pt x="102" y="615"/>
                  </a:lnTo>
                  <a:lnTo>
                    <a:pt x="99" y="615"/>
                  </a:lnTo>
                  <a:lnTo>
                    <a:pt x="97" y="615"/>
                  </a:lnTo>
                  <a:lnTo>
                    <a:pt x="94" y="615"/>
                  </a:lnTo>
                  <a:lnTo>
                    <a:pt x="92" y="615"/>
                  </a:lnTo>
                  <a:lnTo>
                    <a:pt x="90" y="615"/>
                  </a:lnTo>
                  <a:lnTo>
                    <a:pt x="87" y="615"/>
                  </a:lnTo>
                  <a:lnTo>
                    <a:pt x="78" y="617"/>
                  </a:lnTo>
                  <a:lnTo>
                    <a:pt x="71" y="617"/>
                  </a:lnTo>
                  <a:lnTo>
                    <a:pt x="69" y="617"/>
                  </a:lnTo>
                  <a:lnTo>
                    <a:pt x="61" y="617"/>
                  </a:lnTo>
                  <a:lnTo>
                    <a:pt x="57" y="617"/>
                  </a:lnTo>
                  <a:lnTo>
                    <a:pt x="54" y="617"/>
                  </a:lnTo>
                  <a:lnTo>
                    <a:pt x="50" y="619"/>
                  </a:lnTo>
                  <a:lnTo>
                    <a:pt x="43" y="619"/>
                  </a:lnTo>
                  <a:lnTo>
                    <a:pt x="35" y="619"/>
                  </a:lnTo>
                  <a:lnTo>
                    <a:pt x="28" y="622"/>
                  </a:lnTo>
                  <a:lnTo>
                    <a:pt x="26" y="622"/>
                  </a:lnTo>
                  <a:lnTo>
                    <a:pt x="19" y="622"/>
                  </a:lnTo>
                  <a:lnTo>
                    <a:pt x="14" y="622"/>
                  </a:lnTo>
                  <a:lnTo>
                    <a:pt x="7" y="624"/>
                  </a:lnTo>
                  <a:lnTo>
                    <a:pt x="5" y="624"/>
                  </a:lnTo>
                  <a:lnTo>
                    <a:pt x="2" y="624"/>
                  </a:lnTo>
                  <a:lnTo>
                    <a:pt x="2" y="622"/>
                  </a:lnTo>
                  <a:lnTo>
                    <a:pt x="2" y="617"/>
                  </a:lnTo>
                  <a:lnTo>
                    <a:pt x="2" y="612"/>
                  </a:lnTo>
                  <a:lnTo>
                    <a:pt x="2" y="603"/>
                  </a:lnTo>
                  <a:lnTo>
                    <a:pt x="2" y="589"/>
                  </a:lnTo>
                  <a:lnTo>
                    <a:pt x="2" y="584"/>
                  </a:lnTo>
                  <a:lnTo>
                    <a:pt x="0" y="579"/>
                  </a:lnTo>
                  <a:lnTo>
                    <a:pt x="0" y="574"/>
                  </a:lnTo>
                  <a:lnTo>
                    <a:pt x="0" y="563"/>
                  </a:lnTo>
                  <a:lnTo>
                    <a:pt x="0" y="558"/>
                  </a:lnTo>
                  <a:lnTo>
                    <a:pt x="0" y="541"/>
                  </a:lnTo>
                  <a:lnTo>
                    <a:pt x="0" y="534"/>
                  </a:lnTo>
                  <a:lnTo>
                    <a:pt x="0" y="525"/>
                  </a:lnTo>
                  <a:lnTo>
                    <a:pt x="0" y="520"/>
                  </a:lnTo>
                  <a:lnTo>
                    <a:pt x="0" y="515"/>
                  </a:lnTo>
                  <a:lnTo>
                    <a:pt x="0" y="513"/>
                  </a:lnTo>
                  <a:lnTo>
                    <a:pt x="0" y="508"/>
                  </a:lnTo>
                  <a:lnTo>
                    <a:pt x="0" y="506"/>
                  </a:lnTo>
                  <a:lnTo>
                    <a:pt x="0" y="501"/>
                  </a:lnTo>
                  <a:lnTo>
                    <a:pt x="0" y="501"/>
                  </a:lnTo>
                  <a:lnTo>
                    <a:pt x="0" y="496"/>
                  </a:lnTo>
                  <a:lnTo>
                    <a:pt x="0" y="494"/>
                  </a:lnTo>
                  <a:lnTo>
                    <a:pt x="0" y="492"/>
                  </a:lnTo>
                  <a:lnTo>
                    <a:pt x="0" y="489"/>
                  </a:lnTo>
                  <a:lnTo>
                    <a:pt x="0" y="485"/>
                  </a:lnTo>
                  <a:lnTo>
                    <a:pt x="0" y="480"/>
                  </a:lnTo>
                  <a:lnTo>
                    <a:pt x="0" y="478"/>
                  </a:lnTo>
                  <a:lnTo>
                    <a:pt x="0" y="475"/>
                  </a:lnTo>
                  <a:lnTo>
                    <a:pt x="0" y="473"/>
                  </a:lnTo>
                  <a:lnTo>
                    <a:pt x="0" y="470"/>
                  </a:lnTo>
                  <a:lnTo>
                    <a:pt x="0" y="468"/>
                  </a:lnTo>
                  <a:lnTo>
                    <a:pt x="2" y="466"/>
                  </a:lnTo>
                  <a:lnTo>
                    <a:pt x="2" y="463"/>
                  </a:lnTo>
                  <a:lnTo>
                    <a:pt x="2" y="461"/>
                  </a:lnTo>
                  <a:lnTo>
                    <a:pt x="2" y="456"/>
                  </a:lnTo>
                  <a:lnTo>
                    <a:pt x="5" y="452"/>
                  </a:lnTo>
                  <a:lnTo>
                    <a:pt x="7" y="444"/>
                  </a:lnTo>
                  <a:lnTo>
                    <a:pt x="12" y="435"/>
                  </a:lnTo>
                  <a:lnTo>
                    <a:pt x="12" y="433"/>
                  </a:lnTo>
                  <a:lnTo>
                    <a:pt x="14" y="428"/>
                  </a:lnTo>
                  <a:lnTo>
                    <a:pt x="17" y="423"/>
                  </a:lnTo>
                  <a:lnTo>
                    <a:pt x="19" y="421"/>
                  </a:lnTo>
                  <a:lnTo>
                    <a:pt x="21" y="416"/>
                  </a:lnTo>
                  <a:lnTo>
                    <a:pt x="24" y="411"/>
                  </a:lnTo>
                  <a:lnTo>
                    <a:pt x="24" y="409"/>
                  </a:lnTo>
                  <a:lnTo>
                    <a:pt x="26" y="404"/>
                  </a:lnTo>
                  <a:lnTo>
                    <a:pt x="28" y="400"/>
                  </a:lnTo>
                  <a:lnTo>
                    <a:pt x="31" y="395"/>
                  </a:lnTo>
                  <a:lnTo>
                    <a:pt x="33" y="390"/>
                  </a:lnTo>
                  <a:lnTo>
                    <a:pt x="35" y="388"/>
                  </a:lnTo>
                  <a:lnTo>
                    <a:pt x="35" y="385"/>
                  </a:lnTo>
                  <a:lnTo>
                    <a:pt x="38" y="385"/>
                  </a:lnTo>
                  <a:lnTo>
                    <a:pt x="38" y="383"/>
                  </a:lnTo>
                  <a:lnTo>
                    <a:pt x="40" y="378"/>
                  </a:lnTo>
                  <a:lnTo>
                    <a:pt x="40" y="376"/>
                  </a:lnTo>
                  <a:lnTo>
                    <a:pt x="43" y="374"/>
                  </a:lnTo>
                  <a:lnTo>
                    <a:pt x="43" y="369"/>
                  </a:lnTo>
                  <a:lnTo>
                    <a:pt x="45" y="364"/>
                  </a:lnTo>
                  <a:lnTo>
                    <a:pt x="45" y="359"/>
                  </a:lnTo>
                  <a:lnTo>
                    <a:pt x="47" y="355"/>
                  </a:lnTo>
                  <a:lnTo>
                    <a:pt x="47" y="352"/>
                  </a:lnTo>
                  <a:lnTo>
                    <a:pt x="47" y="350"/>
                  </a:lnTo>
                  <a:lnTo>
                    <a:pt x="47" y="348"/>
                  </a:lnTo>
                  <a:lnTo>
                    <a:pt x="47" y="345"/>
                  </a:lnTo>
                  <a:lnTo>
                    <a:pt x="47" y="343"/>
                  </a:lnTo>
                  <a:lnTo>
                    <a:pt x="47" y="338"/>
                  </a:lnTo>
                  <a:lnTo>
                    <a:pt x="47" y="336"/>
                  </a:lnTo>
                  <a:lnTo>
                    <a:pt x="47" y="331"/>
                  </a:lnTo>
                  <a:lnTo>
                    <a:pt x="47" y="329"/>
                  </a:lnTo>
                  <a:lnTo>
                    <a:pt x="47" y="326"/>
                  </a:lnTo>
                  <a:lnTo>
                    <a:pt x="47" y="322"/>
                  </a:lnTo>
                  <a:lnTo>
                    <a:pt x="47" y="319"/>
                  </a:lnTo>
                  <a:lnTo>
                    <a:pt x="47" y="317"/>
                  </a:lnTo>
                  <a:lnTo>
                    <a:pt x="47" y="315"/>
                  </a:lnTo>
                  <a:lnTo>
                    <a:pt x="47" y="312"/>
                  </a:lnTo>
                  <a:lnTo>
                    <a:pt x="47" y="296"/>
                  </a:lnTo>
                  <a:lnTo>
                    <a:pt x="47" y="291"/>
                  </a:lnTo>
                  <a:lnTo>
                    <a:pt x="45" y="284"/>
                  </a:lnTo>
                  <a:lnTo>
                    <a:pt x="45" y="277"/>
                  </a:lnTo>
                  <a:lnTo>
                    <a:pt x="45" y="274"/>
                  </a:lnTo>
                  <a:lnTo>
                    <a:pt x="45" y="251"/>
                  </a:lnTo>
                  <a:lnTo>
                    <a:pt x="45" y="246"/>
                  </a:lnTo>
                  <a:lnTo>
                    <a:pt x="45" y="234"/>
                  </a:lnTo>
                  <a:lnTo>
                    <a:pt x="45" y="230"/>
                  </a:lnTo>
                  <a:lnTo>
                    <a:pt x="45" y="220"/>
                  </a:lnTo>
                  <a:lnTo>
                    <a:pt x="45" y="218"/>
                  </a:lnTo>
                  <a:lnTo>
                    <a:pt x="45" y="208"/>
                  </a:lnTo>
                  <a:lnTo>
                    <a:pt x="45" y="199"/>
                  </a:lnTo>
                  <a:lnTo>
                    <a:pt x="43" y="192"/>
                  </a:lnTo>
                  <a:lnTo>
                    <a:pt x="43" y="187"/>
                  </a:lnTo>
                  <a:lnTo>
                    <a:pt x="43" y="185"/>
                  </a:lnTo>
                  <a:lnTo>
                    <a:pt x="43" y="182"/>
                  </a:lnTo>
                  <a:lnTo>
                    <a:pt x="43" y="170"/>
                  </a:lnTo>
                  <a:lnTo>
                    <a:pt x="43" y="163"/>
                  </a:lnTo>
                  <a:lnTo>
                    <a:pt x="43" y="161"/>
                  </a:lnTo>
                  <a:lnTo>
                    <a:pt x="43" y="149"/>
                  </a:lnTo>
                  <a:lnTo>
                    <a:pt x="43" y="147"/>
                  </a:lnTo>
                  <a:lnTo>
                    <a:pt x="43" y="144"/>
                  </a:lnTo>
                  <a:lnTo>
                    <a:pt x="43" y="140"/>
                  </a:lnTo>
                  <a:lnTo>
                    <a:pt x="43" y="135"/>
                  </a:lnTo>
                  <a:lnTo>
                    <a:pt x="43" y="133"/>
                  </a:lnTo>
                  <a:lnTo>
                    <a:pt x="43" y="130"/>
                  </a:lnTo>
                  <a:lnTo>
                    <a:pt x="43" y="123"/>
                  </a:lnTo>
                  <a:lnTo>
                    <a:pt x="43" y="121"/>
                  </a:lnTo>
                  <a:lnTo>
                    <a:pt x="43" y="118"/>
                  </a:lnTo>
                  <a:lnTo>
                    <a:pt x="43" y="116"/>
                  </a:lnTo>
                  <a:lnTo>
                    <a:pt x="43" y="107"/>
                  </a:lnTo>
                  <a:close/>
                </a:path>
              </a:pathLst>
            </a:custGeom>
            <a:solidFill>
              <a:schemeClr val="bg1">
                <a:lumMod val="75000"/>
                <a:alpha val="62000"/>
              </a:schemeClr>
            </a:solidFill>
            <a:ln w="57150" cap="flat" cmpd="sng" algn="ctr">
              <a:noFill/>
              <a:prstDash val="solid"/>
            </a:ln>
            <a:effectLst/>
          </p:spPr>
          <p:txBody>
            <a:bodyPr anchor="ctr"/>
            <a:lstStyle/>
            <a:p>
              <a:pPr algn="ctr" defTabSz="1305763" fontAlgn="auto">
                <a:spcBef>
                  <a:spcPts val="0"/>
                </a:spcBef>
                <a:spcAft>
                  <a:spcPts val="0"/>
                </a:spcAft>
                <a:defRPr/>
              </a:pPr>
              <a:endParaRPr lang="en-US" sz="2600" kern="0">
                <a:solidFill>
                  <a:prstClr val="black"/>
                </a:solidFill>
                <a:latin typeface="Calibri"/>
              </a:endParaRPr>
            </a:p>
          </p:txBody>
        </p:sp>
        <p:sp>
          <p:nvSpPr>
            <p:cNvPr id="11" name="Freeform 13"/>
            <p:cNvSpPr>
              <a:spLocks/>
            </p:cNvSpPr>
            <p:nvPr/>
          </p:nvSpPr>
          <p:spPr bwMode="auto">
            <a:xfrm>
              <a:off x="4572968" y="1958282"/>
              <a:ext cx="2397004" cy="2224173"/>
            </a:xfrm>
            <a:custGeom>
              <a:avLst/>
              <a:gdLst>
                <a:gd name="T0" fmla="*/ 2289 w 2525"/>
                <a:gd name="T1" fmla="*/ 430 h 2351"/>
                <a:gd name="T2" fmla="*/ 2291 w 2525"/>
                <a:gd name="T3" fmla="*/ 551 h 2351"/>
                <a:gd name="T4" fmla="*/ 2293 w 2525"/>
                <a:gd name="T5" fmla="*/ 700 h 2351"/>
                <a:gd name="T6" fmla="*/ 2258 w 2525"/>
                <a:gd name="T7" fmla="*/ 787 h 2351"/>
                <a:gd name="T8" fmla="*/ 2246 w 2525"/>
                <a:gd name="T9" fmla="*/ 877 h 2351"/>
                <a:gd name="T10" fmla="*/ 2307 w 2525"/>
                <a:gd name="T11" fmla="*/ 969 h 2351"/>
                <a:gd name="T12" fmla="*/ 2402 w 2525"/>
                <a:gd name="T13" fmla="*/ 941 h 2351"/>
                <a:gd name="T14" fmla="*/ 2520 w 2525"/>
                <a:gd name="T15" fmla="*/ 910 h 2351"/>
                <a:gd name="T16" fmla="*/ 2522 w 2525"/>
                <a:gd name="T17" fmla="*/ 1146 h 2351"/>
                <a:gd name="T18" fmla="*/ 2522 w 2525"/>
                <a:gd name="T19" fmla="*/ 1321 h 2351"/>
                <a:gd name="T20" fmla="*/ 2525 w 2525"/>
                <a:gd name="T21" fmla="*/ 1434 h 2351"/>
                <a:gd name="T22" fmla="*/ 2499 w 2525"/>
                <a:gd name="T23" fmla="*/ 1489 h 2351"/>
                <a:gd name="T24" fmla="*/ 2477 w 2525"/>
                <a:gd name="T25" fmla="*/ 1534 h 2351"/>
                <a:gd name="T26" fmla="*/ 2371 w 2525"/>
                <a:gd name="T27" fmla="*/ 1496 h 2351"/>
                <a:gd name="T28" fmla="*/ 2251 w 2525"/>
                <a:gd name="T29" fmla="*/ 1498 h 2351"/>
                <a:gd name="T30" fmla="*/ 2253 w 2525"/>
                <a:gd name="T31" fmla="*/ 1647 h 2351"/>
                <a:gd name="T32" fmla="*/ 2253 w 2525"/>
                <a:gd name="T33" fmla="*/ 1784 h 2351"/>
                <a:gd name="T34" fmla="*/ 2253 w 2525"/>
                <a:gd name="T35" fmla="*/ 1959 h 2351"/>
                <a:gd name="T36" fmla="*/ 2163 w 2525"/>
                <a:gd name="T37" fmla="*/ 1978 h 2351"/>
                <a:gd name="T38" fmla="*/ 2029 w 2525"/>
                <a:gd name="T39" fmla="*/ 2037 h 2351"/>
                <a:gd name="T40" fmla="*/ 2015 w 2525"/>
                <a:gd name="T41" fmla="*/ 2304 h 2351"/>
                <a:gd name="T42" fmla="*/ 1967 w 2525"/>
                <a:gd name="T43" fmla="*/ 2337 h 2351"/>
                <a:gd name="T44" fmla="*/ 1823 w 2525"/>
                <a:gd name="T45" fmla="*/ 2337 h 2351"/>
                <a:gd name="T46" fmla="*/ 1715 w 2525"/>
                <a:gd name="T47" fmla="*/ 2342 h 2351"/>
                <a:gd name="T48" fmla="*/ 1627 w 2525"/>
                <a:gd name="T49" fmla="*/ 2342 h 2351"/>
                <a:gd name="T50" fmla="*/ 1445 w 2525"/>
                <a:gd name="T51" fmla="*/ 2342 h 2351"/>
                <a:gd name="T52" fmla="*/ 1315 w 2525"/>
                <a:gd name="T53" fmla="*/ 2346 h 2351"/>
                <a:gd name="T54" fmla="*/ 1275 w 2525"/>
                <a:gd name="T55" fmla="*/ 2306 h 2351"/>
                <a:gd name="T56" fmla="*/ 1301 w 2525"/>
                <a:gd name="T57" fmla="*/ 2188 h 2351"/>
                <a:gd name="T58" fmla="*/ 1308 w 2525"/>
                <a:gd name="T59" fmla="*/ 2089 h 2351"/>
                <a:gd name="T60" fmla="*/ 1308 w 2525"/>
                <a:gd name="T61" fmla="*/ 1990 h 2351"/>
                <a:gd name="T62" fmla="*/ 1308 w 2525"/>
                <a:gd name="T63" fmla="*/ 1874 h 2351"/>
                <a:gd name="T64" fmla="*/ 1044 w 2525"/>
                <a:gd name="T65" fmla="*/ 1808 h 2351"/>
                <a:gd name="T66" fmla="*/ 963 w 2525"/>
                <a:gd name="T67" fmla="*/ 1834 h 2351"/>
                <a:gd name="T68" fmla="*/ 904 w 2525"/>
                <a:gd name="T69" fmla="*/ 1815 h 2351"/>
                <a:gd name="T70" fmla="*/ 831 w 2525"/>
                <a:gd name="T71" fmla="*/ 1770 h 2351"/>
                <a:gd name="T72" fmla="*/ 763 w 2525"/>
                <a:gd name="T73" fmla="*/ 1772 h 2351"/>
                <a:gd name="T74" fmla="*/ 704 w 2525"/>
                <a:gd name="T75" fmla="*/ 1803 h 2351"/>
                <a:gd name="T76" fmla="*/ 590 w 2525"/>
                <a:gd name="T77" fmla="*/ 1810 h 2351"/>
                <a:gd name="T78" fmla="*/ 406 w 2525"/>
                <a:gd name="T79" fmla="*/ 1732 h 2351"/>
                <a:gd name="T80" fmla="*/ 108 w 2525"/>
                <a:gd name="T81" fmla="*/ 1456 h 2351"/>
                <a:gd name="T82" fmla="*/ 151 w 2525"/>
                <a:gd name="T83" fmla="*/ 1335 h 2351"/>
                <a:gd name="T84" fmla="*/ 203 w 2525"/>
                <a:gd name="T85" fmla="*/ 1269 h 2351"/>
                <a:gd name="T86" fmla="*/ 137 w 2525"/>
                <a:gd name="T87" fmla="*/ 1205 h 2351"/>
                <a:gd name="T88" fmla="*/ 16 w 2525"/>
                <a:gd name="T89" fmla="*/ 1193 h 2351"/>
                <a:gd name="T90" fmla="*/ 61 w 2525"/>
                <a:gd name="T91" fmla="*/ 1172 h 2351"/>
                <a:gd name="T92" fmla="*/ 132 w 2525"/>
                <a:gd name="T93" fmla="*/ 1125 h 2351"/>
                <a:gd name="T94" fmla="*/ 259 w 2525"/>
                <a:gd name="T95" fmla="*/ 1087 h 2351"/>
                <a:gd name="T96" fmla="*/ 281 w 2525"/>
                <a:gd name="T97" fmla="*/ 1009 h 2351"/>
                <a:gd name="T98" fmla="*/ 276 w 2525"/>
                <a:gd name="T99" fmla="*/ 898 h 2351"/>
                <a:gd name="T100" fmla="*/ 231 w 2525"/>
                <a:gd name="T101" fmla="*/ 773 h 2351"/>
                <a:gd name="T102" fmla="*/ 264 w 2525"/>
                <a:gd name="T103" fmla="*/ 655 h 2351"/>
                <a:gd name="T104" fmla="*/ 269 w 2525"/>
                <a:gd name="T105" fmla="*/ 553 h 2351"/>
                <a:gd name="T106" fmla="*/ 276 w 2525"/>
                <a:gd name="T107" fmla="*/ 504 h 2351"/>
                <a:gd name="T108" fmla="*/ 264 w 2525"/>
                <a:gd name="T109" fmla="*/ 397 h 2351"/>
                <a:gd name="T110" fmla="*/ 283 w 2525"/>
                <a:gd name="T111" fmla="*/ 341 h 2351"/>
                <a:gd name="T112" fmla="*/ 380 w 2525"/>
                <a:gd name="T113" fmla="*/ 324 h 2351"/>
                <a:gd name="T114" fmla="*/ 446 w 2525"/>
                <a:gd name="T115" fmla="*/ 163 h 2351"/>
                <a:gd name="T116" fmla="*/ 571 w 2525"/>
                <a:gd name="T117" fmla="*/ 74 h 2351"/>
                <a:gd name="T118" fmla="*/ 682 w 2525"/>
                <a:gd name="T119" fmla="*/ 81 h 2351"/>
                <a:gd name="T120" fmla="*/ 756 w 2525"/>
                <a:gd name="T121" fmla="*/ 52 h 2351"/>
                <a:gd name="T122" fmla="*/ 1070 w 2525"/>
                <a:gd name="T123" fmla="*/ 3 h 2351"/>
                <a:gd name="T124" fmla="*/ 1733 w 2525"/>
                <a:gd name="T125" fmla="*/ 12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25" h="2351">
                  <a:moveTo>
                    <a:pt x="2064" y="199"/>
                  </a:moveTo>
                  <a:lnTo>
                    <a:pt x="2064" y="237"/>
                  </a:lnTo>
                  <a:lnTo>
                    <a:pt x="2064" y="281"/>
                  </a:lnTo>
                  <a:lnTo>
                    <a:pt x="2064" y="326"/>
                  </a:lnTo>
                  <a:lnTo>
                    <a:pt x="2066" y="371"/>
                  </a:lnTo>
                  <a:lnTo>
                    <a:pt x="2107" y="371"/>
                  </a:lnTo>
                  <a:lnTo>
                    <a:pt x="2152" y="371"/>
                  </a:lnTo>
                  <a:lnTo>
                    <a:pt x="2194" y="369"/>
                  </a:lnTo>
                  <a:lnTo>
                    <a:pt x="2211" y="369"/>
                  </a:lnTo>
                  <a:lnTo>
                    <a:pt x="2241" y="369"/>
                  </a:lnTo>
                  <a:lnTo>
                    <a:pt x="2272" y="369"/>
                  </a:lnTo>
                  <a:lnTo>
                    <a:pt x="2272" y="371"/>
                  </a:lnTo>
                  <a:lnTo>
                    <a:pt x="2274" y="378"/>
                  </a:lnTo>
                  <a:lnTo>
                    <a:pt x="2277" y="383"/>
                  </a:lnTo>
                  <a:lnTo>
                    <a:pt x="2279" y="385"/>
                  </a:lnTo>
                  <a:lnTo>
                    <a:pt x="2281" y="395"/>
                  </a:lnTo>
                  <a:lnTo>
                    <a:pt x="2284" y="400"/>
                  </a:lnTo>
                  <a:lnTo>
                    <a:pt x="2284" y="402"/>
                  </a:lnTo>
                  <a:lnTo>
                    <a:pt x="2286" y="404"/>
                  </a:lnTo>
                  <a:lnTo>
                    <a:pt x="2286" y="407"/>
                  </a:lnTo>
                  <a:lnTo>
                    <a:pt x="2286" y="409"/>
                  </a:lnTo>
                  <a:lnTo>
                    <a:pt x="2286" y="414"/>
                  </a:lnTo>
                  <a:lnTo>
                    <a:pt x="2286" y="419"/>
                  </a:lnTo>
                  <a:lnTo>
                    <a:pt x="2289" y="426"/>
                  </a:lnTo>
                  <a:lnTo>
                    <a:pt x="2289" y="430"/>
                  </a:lnTo>
                  <a:lnTo>
                    <a:pt x="2289" y="437"/>
                  </a:lnTo>
                  <a:lnTo>
                    <a:pt x="2289" y="442"/>
                  </a:lnTo>
                  <a:lnTo>
                    <a:pt x="2289" y="444"/>
                  </a:lnTo>
                  <a:lnTo>
                    <a:pt x="2289" y="447"/>
                  </a:lnTo>
                  <a:lnTo>
                    <a:pt x="2289" y="452"/>
                  </a:lnTo>
                  <a:lnTo>
                    <a:pt x="2289" y="459"/>
                  </a:lnTo>
                  <a:lnTo>
                    <a:pt x="2289" y="468"/>
                  </a:lnTo>
                  <a:lnTo>
                    <a:pt x="2289" y="470"/>
                  </a:lnTo>
                  <a:lnTo>
                    <a:pt x="2289" y="473"/>
                  </a:lnTo>
                  <a:lnTo>
                    <a:pt x="2289" y="475"/>
                  </a:lnTo>
                  <a:lnTo>
                    <a:pt x="2289" y="482"/>
                  </a:lnTo>
                  <a:lnTo>
                    <a:pt x="2289" y="485"/>
                  </a:lnTo>
                  <a:lnTo>
                    <a:pt x="2289" y="487"/>
                  </a:lnTo>
                  <a:lnTo>
                    <a:pt x="2289" y="492"/>
                  </a:lnTo>
                  <a:lnTo>
                    <a:pt x="2289" y="496"/>
                  </a:lnTo>
                  <a:lnTo>
                    <a:pt x="2289" y="499"/>
                  </a:lnTo>
                  <a:lnTo>
                    <a:pt x="2289" y="501"/>
                  </a:lnTo>
                  <a:lnTo>
                    <a:pt x="2289" y="513"/>
                  </a:lnTo>
                  <a:lnTo>
                    <a:pt x="2289" y="515"/>
                  </a:lnTo>
                  <a:lnTo>
                    <a:pt x="2289" y="522"/>
                  </a:lnTo>
                  <a:lnTo>
                    <a:pt x="2289" y="534"/>
                  </a:lnTo>
                  <a:lnTo>
                    <a:pt x="2289" y="537"/>
                  </a:lnTo>
                  <a:lnTo>
                    <a:pt x="2289" y="539"/>
                  </a:lnTo>
                  <a:lnTo>
                    <a:pt x="2289" y="544"/>
                  </a:lnTo>
                  <a:lnTo>
                    <a:pt x="2291" y="551"/>
                  </a:lnTo>
                  <a:lnTo>
                    <a:pt x="2291" y="560"/>
                  </a:lnTo>
                  <a:lnTo>
                    <a:pt x="2291" y="570"/>
                  </a:lnTo>
                  <a:lnTo>
                    <a:pt x="2291" y="572"/>
                  </a:lnTo>
                  <a:lnTo>
                    <a:pt x="2291" y="582"/>
                  </a:lnTo>
                  <a:lnTo>
                    <a:pt x="2291" y="586"/>
                  </a:lnTo>
                  <a:lnTo>
                    <a:pt x="2291" y="598"/>
                  </a:lnTo>
                  <a:lnTo>
                    <a:pt x="2291" y="603"/>
                  </a:lnTo>
                  <a:lnTo>
                    <a:pt x="2291" y="626"/>
                  </a:lnTo>
                  <a:lnTo>
                    <a:pt x="2291" y="629"/>
                  </a:lnTo>
                  <a:lnTo>
                    <a:pt x="2291" y="636"/>
                  </a:lnTo>
                  <a:lnTo>
                    <a:pt x="2293" y="643"/>
                  </a:lnTo>
                  <a:lnTo>
                    <a:pt x="2293" y="648"/>
                  </a:lnTo>
                  <a:lnTo>
                    <a:pt x="2293" y="664"/>
                  </a:lnTo>
                  <a:lnTo>
                    <a:pt x="2293" y="667"/>
                  </a:lnTo>
                  <a:lnTo>
                    <a:pt x="2293" y="669"/>
                  </a:lnTo>
                  <a:lnTo>
                    <a:pt x="2293" y="671"/>
                  </a:lnTo>
                  <a:lnTo>
                    <a:pt x="2293" y="674"/>
                  </a:lnTo>
                  <a:lnTo>
                    <a:pt x="2293" y="678"/>
                  </a:lnTo>
                  <a:lnTo>
                    <a:pt x="2293" y="681"/>
                  </a:lnTo>
                  <a:lnTo>
                    <a:pt x="2293" y="683"/>
                  </a:lnTo>
                  <a:lnTo>
                    <a:pt x="2293" y="688"/>
                  </a:lnTo>
                  <a:lnTo>
                    <a:pt x="2293" y="690"/>
                  </a:lnTo>
                  <a:lnTo>
                    <a:pt x="2293" y="695"/>
                  </a:lnTo>
                  <a:lnTo>
                    <a:pt x="2293" y="697"/>
                  </a:lnTo>
                  <a:lnTo>
                    <a:pt x="2293" y="700"/>
                  </a:lnTo>
                  <a:lnTo>
                    <a:pt x="2293" y="702"/>
                  </a:lnTo>
                  <a:lnTo>
                    <a:pt x="2293" y="704"/>
                  </a:lnTo>
                  <a:lnTo>
                    <a:pt x="2293" y="707"/>
                  </a:lnTo>
                  <a:lnTo>
                    <a:pt x="2291" y="711"/>
                  </a:lnTo>
                  <a:lnTo>
                    <a:pt x="2291" y="716"/>
                  </a:lnTo>
                  <a:lnTo>
                    <a:pt x="2289" y="721"/>
                  </a:lnTo>
                  <a:lnTo>
                    <a:pt x="2289" y="726"/>
                  </a:lnTo>
                  <a:lnTo>
                    <a:pt x="2286" y="728"/>
                  </a:lnTo>
                  <a:lnTo>
                    <a:pt x="2286" y="730"/>
                  </a:lnTo>
                  <a:lnTo>
                    <a:pt x="2284" y="735"/>
                  </a:lnTo>
                  <a:lnTo>
                    <a:pt x="2284" y="737"/>
                  </a:lnTo>
                  <a:lnTo>
                    <a:pt x="2281" y="737"/>
                  </a:lnTo>
                  <a:lnTo>
                    <a:pt x="2281" y="740"/>
                  </a:lnTo>
                  <a:lnTo>
                    <a:pt x="2279" y="742"/>
                  </a:lnTo>
                  <a:lnTo>
                    <a:pt x="2277" y="747"/>
                  </a:lnTo>
                  <a:lnTo>
                    <a:pt x="2274" y="752"/>
                  </a:lnTo>
                  <a:lnTo>
                    <a:pt x="2272" y="756"/>
                  </a:lnTo>
                  <a:lnTo>
                    <a:pt x="2270" y="761"/>
                  </a:lnTo>
                  <a:lnTo>
                    <a:pt x="2270" y="763"/>
                  </a:lnTo>
                  <a:lnTo>
                    <a:pt x="2267" y="768"/>
                  </a:lnTo>
                  <a:lnTo>
                    <a:pt x="2265" y="773"/>
                  </a:lnTo>
                  <a:lnTo>
                    <a:pt x="2263" y="775"/>
                  </a:lnTo>
                  <a:lnTo>
                    <a:pt x="2260" y="780"/>
                  </a:lnTo>
                  <a:lnTo>
                    <a:pt x="2258" y="785"/>
                  </a:lnTo>
                  <a:lnTo>
                    <a:pt x="2258" y="787"/>
                  </a:lnTo>
                  <a:lnTo>
                    <a:pt x="2253" y="796"/>
                  </a:lnTo>
                  <a:lnTo>
                    <a:pt x="2251" y="804"/>
                  </a:lnTo>
                  <a:lnTo>
                    <a:pt x="2248" y="808"/>
                  </a:lnTo>
                  <a:lnTo>
                    <a:pt x="2248" y="813"/>
                  </a:lnTo>
                  <a:lnTo>
                    <a:pt x="2248" y="815"/>
                  </a:lnTo>
                  <a:lnTo>
                    <a:pt x="2248" y="818"/>
                  </a:lnTo>
                  <a:lnTo>
                    <a:pt x="2246" y="820"/>
                  </a:lnTo>
                  <a:lnTo>
                    <a:pt x="2246" y="822"/>
                  </a:lnTo>
                  <a:lnTo>
                    <a:pt x="2246" y="825"/>
                  </a:lnTo>
                  <a:lnTo>
                    <a:pt x="2246" y="827"/>
                  </a:lnTo>
                  <a:lnTo>
                    <a:pt x="2246" y="830"/>
                  </a:lnTo>
                  <a:lnTo>
                    <a:pt x="2246" y="832"/>
                  </a:lnTo>
                  <a:lnTo>
                    <a:pt x="2246" y="837"/>
                  </a:lnTo>
                  <a:lnTo>
                    <a:pt x="2246" y="841"/>
                  </a:lnTo>
                  <a:lnTo>
                    <a:pt x="2246" y="844"/>
                  </a:lnTo>
                  <a:lnTo>
                    <a:pt x="2246" y="846"/>
                  </a:lnTo>
                  <a:lnTo>
                    <a:pt x="2246" y="848"/>
                  </a:lnTo>
                  <a:lnTo>
                    <a:pt x="2246" y="853"/>
                  </a:lnTo>
                  <a:lnTo>
                    <a:pt x="2246" y="853"/>
                  </a:lnTo>
                  <a:lnTo>
                    <a:pt x="2246" y="858"/>
                  </a:lnTo>
                  <a:lnTo>
                    <a:pt x="2246" y="860"/>
                  </a:lnTo>
                  <a:lnTo>
                    <a:pt x="2246" y="865"/>
                  </a:lnTo>
                  <a:lnTo>
                    <a:pt x="2246" y="867"/>
                  </a:lnTo>
                  <a:lnTo>
                    <a:pt x="2246" y="872"/>
                  </a:lnTo>
                  <a:lnTo>
                    <a:pt x="2246" y="877"/>
                  </a:lnTo>
                  <a:lnTo>
                    <a:pt x="2246" y="886"/>
                  </a:lnTo>
                  <a:lnTo>
                    <a:pt x="2246" y="893"/>
                  </a:lnTo>
                  <a:lnTo>
                    <a:pt x="2246" y="910"/>
                  </a:lnTo>
                  <a:lnTo>
                    <a:pt x="2246" y="915"/>
                  </a:lnTo>
                  <a:lnTo>
                    <a:pt x="2246" y="926"/>
                  </a:lnTo>
                  <a:lnTo>
                    <a:pt x="2246" y="931"/>
                  </a:lnTo>
                  <a:lnTo>
                    <a:pt x="2248" y="936"/>
                  </a:lnTo>
                  <a:lnTo>
                    <a:pt x="2248" y="941"/>
                  </a:lnTo>
                  <a:lnTo>
                    <a:pt x="2248" y="955"/>
                  </a:lnTo>
                  <a:lnTo>
                    <a:pt x="2248" y="964"/>
                  </a:lnTo>
                  <a:lnTo>
                    <a:pt x="2248" y="969"/>
                  </a:lnTo>
                  <a:lnTo>
                    <a:pt x="2248" y="974"/>
                  </a:lnTo>
                  <a:lnTo>
                    <a:pt x="2248" y="976"/>
                  </a:lnTo>
                  <a:lnTo>
                    <a:pt x="2251" y="976"/>
                  </a:lnTo>
                  <a:lnTo>
                    <a:pt x="2253" y="976"/>
                  </a:lnTo>
                  <a:lnTo>
                    <a:pt x="2260" y="974"/>
                  </a:lnTo>
                  <a:lnTo>
                    <a:pt x="2265" y="974"/>
                  </a:lnTo>
                  <a:lnTo>
                    <a:pt x="2272" y="974"/>
                  </a:lnTo>
                  <a:lnTo>
                    <a:pt x="2274" y="974"/>
                  </a:lnTo>
                  <a:lnTo>
                    <a:pt x="2281" y="971"/>
                  </a:lnTo>
                  <a:lnTo>
                    <a:pt x="2289" y="971"/>
                  </a:lnTo>
                  <a:lnTo>
                    <a:pt x="2296" y="971"/>
                  </a:lnTo>
                  <a:lnTo>
                    <a:pt x="2300" y="969"/>
                  </a:lnTo>
                  <a:lnTo>
                    <a:pt x="2303" y="969"/>
                  </a:lnTo>
                  <a:lnTo>
                    <a:pt x="2307" y="969"/>
                  </a:lnTo>
                  <a:lnTo>
                    <a:pt x="2315" y="969"/>
                  </a:lnTo>
                  <a:lnTo>
                    <a:pt x="2317" y="969"/>
                  </a:lnTo>
                  <a:lnTo>
                    <a:pt x="2324" y="969"/>
                  </a:lnTo>
                  <a:lnTo>
                    <a:pt x="2333" y="967"/>
                  </a:lnTo>
                  <a:lnTo>
                    <a:pt x="2336" y="967"/>
                  </a:lnTo>
                  <a:lnTo>
                    <a:pt x="2338" y="967"/>
                  </a:lnTo>
                  <a:lnTo>
                    <a:pt x="2340" y="967"/>
                  </a:lnTo>
                  <a:lnTo>
                    <a:pt x="2343" y="967"/>
                  </a:lnTo>
                  <a:lnTo>
                    <a:pt x="2345" y="967"/>
                  </a:lnTo>
                  <a:lnTo>
                    <a:pt x="2348" y="967"/>
                  </a:lnTo>
                  <a:lnTo>
                    <a:pt x="2348" y="964"/>
                  </a:lnTo>
                  <a:lnTo>
                    <a:pt x="2350" y="964"/>
                  </a:lnTo>
                  <a:lnTo>
                    <a:pt x="2352" y="964"/>
                  </a:lnTo>
                  <a:lnTo>
                    <a:pt x="2355" y="962"/>
                  </a:lnTo>
                  <a:lnTo>
                    <a:pt x="2357" y="960"/>
                  </a:lnTo>
                  <a:lnTo>
                    <a:pt x="2359" y="960"/>
                  </a:lnTo>
                  <a:lnTo>
                    <a:pt x="2362" y="957"/>
                  </a:lnTo>
                  <a:lnTo>
                    <a:pt x="2369" y="955"/>
                  </a:lnTo>
                  <a:lnTo>
                    <a:pt x="2371" y="955"/>
                  </a:lnTo>
                  <a:lnTo>
                    <a:pt x="2378" y="952"/>
                  </a:lnTo>
                  <a:lnTo>
                    <a:pt x="2385" y="948"/>
                  </a:lnTo>
                  <a:lnTo>
                    <a:pt x="2392" y="945"/>
                  </a:lnTo>
                  <a:lnTo>
                    <a:pt x="2397" y="943"/>
                  </a:lnTo>
                  <a:lnTo>
                    <a:pt x="2400" y="943"/>
                  </a:lnTo>
                  <a:lnTo>
                    <a:pt x="2402" y="941"/>
                  </a:lnTo>
                  <a:lnTo>
                    <a:pt x="2409" y="938"/>
                  </a:lnTo>
                  <a:lnTo>
                    <a:pt x="2416" y="936"/>
                  </a:lnTo>
                  <a:lnTo>
                    <a:pt x="2416" y="934"/>
                  </a:lnTo>
                  <a:lnTo>
                    <a:pt x="2428" y="929"/>
                  </a:lnTo>
                  <a:lnTo>
                    <a:pt x="2442" y="924"/>
                  </a:lnTo>
                  <a:lnTo>
                    <a:pt x="2452" y="919"/>
                  </a:lnTo>
                  <a:lnTo>
                    <a:pt x="2454" y="919"/>
                  </a:lnTo>
                  <a:lnTo>
                    <a:pt x="2466" y="915"/>
                  </a:lnTo>
                  <a:lnTo>
                    <a:pt x="2473" y="910"/>
                  </a:lnTo>
                  <a:lnTo>
                    <a:pt x="2477" y="910"/>
                  </a:lnTo>
                  <a:lnTo>
                    <a:pt x="2482" y="908"/>
                  </a:lnTo>
                  <a:lnTo>
                    <a:pt x="2487" y="908"/>
                  </a:lnTo>
                  <a:lnTo>
                    <a:pt x="2492" y="905"/>
                  </a:lnTo>
                  <a:lnTo>
                    <a:pt x="2496" y="903"/>
                  </a:lnTo>
                  <a:lnTo>
                    <a:pt x="2499" y="900"/>
                  </a:lnTo>
                  <a:lnTo>
                    <a:pt x="2501" y="900"/>
                  </a:lnTo>
                  <a:lnTo>
                    <a:pt x="2503" y="900"/>
                  </a:lnTo>
                  <a:lnTo>
                    <a:pt x="2506" y="898"/>
                  </a:lnTo>
                  <a:lnTo>
                    <a:pt x="2506" y="896"/>
                  </a:lnTo>
                  <a:lnTo>
                    <a:pt x="2511" y="896"/>
                  </a:lnTo>
                  <a:lnTo>
                    <a:pt x="2515" y="896"/>
                  </a:lnTo>
                  <a:lnTo>
                    <a:pt x="2520" y="896"/>
                  </a:lnTo>
                  <a:lnTo>
                    <a:pt x="2520" y="905"/>
                  </a:lnTo>
                  <a:lnTo>
                    <a:pt x="2520" y="908"/>
                  </a:lnTo>
                  <a:lnTo>
                    <a:pt x="2520" y="910"/>
                  </a:lnTo>
                  <a:lnTo>
                    <a:pt x="2520" y="912"/>
                  </a:lnTo>
                  <a:lnTo>
                    <a:pt x="2520" y="917"/>
                  </a:lnTo>
                  <a:lnTo>
                    <a:pt x="2520" y="934"/>
                  </a:lnTo>
                  <a:lnTo>
                    <a:pt x="2520" y="983"/>
                  </a:lnTo>
                  <a:lnTo>
                    <a:pt x="2520" y="990"/>
                  </a:lnTo>
                  <a:lnTo>
                    <a:pt x="2520" y="1002"/>
                  </a:lnTo>
                  <a:lnTo>
                    <a:pt x="2520" y="1009"/>
                  </a:lnTo>
                  <a:lnTo>
                    <a:pt x="2520" y="1011"/>
                  </a:lnTo>
                  <a:lnTo>
                    <a:pt x="2520" y="1023"/>
                  </a:lnTo>
                  <a:lnTo>
                    <a:pt x="2520" y="1030"/>
                  </a:lnTo>
                  <a:lnTo>
                    <a:pt x="2520" y="1042"/>
                  </a:lnTo>
                  <a:lnTo>
                    <a:pt x="2520" y="1049"/>
                  </a:lnTo>
                  <a:lnTo>
                    <a:pt x="2520" y="1054"/>
                  </a:lnTo>
                  <a:lnTo>
                    <a:pt x="2520" y="1063"/>
                  </a:lnTo>
                  <a:lnTo>
                    <a:pt x="2520" y="1068"/>
                  </a:lnTo>
                  <a:lnTo>
                    <a:pt x="2520" y="1073"/>
                  </a:lnTo>
                  <a:lnTo>
                    <a:pt x="2520" y="1075"/>
                  </a:lnTo>
                  <a:lnTo>
                    <a:pt x="2522" y="1082"/>
                  </a:lnTo>
                  <a:lnTo>
                    <a:pt x="2522" y="1087"/>
                  </a:lnTo>
                  <a:lnTo>
                    <a:pt x="2522" y="1092"/>
                  </a:lnTo>
                  <a:lnTo>
                    <a:pt x="2522" y="1104"/>
                  </a:lnTo>
                  <a:lnTo>
                    <a:pt x="2522" y="1118"/>
                  </a:lnTo>
                  <a:lnTo>
                    <a:pt x="2522" y="1130"/>
                  </a:lnTo>
                  <a:lnTo>
                    <a:pt x="2522" y="1141"/>
                  </a:lnTo>
                  <a:lnTo>
                    <a:pt x="2522" y="1146"/>
                  </a:lnTo>
                  <a:lnTo>
                    <a:pt x="2522" y="1153"/>
                  </a:lnTo>
                  <a:lnTo>
                    <a:pt x="2522" y="1165"/>
                  </a:lnTo>
                  <a:lnTo>
                    <a:pt x="2522" y="1177"/>
                  </a:lnTo>
                  <a:lnTo>
                    <a:pt x="2522" y="1179"/>
                  </a:lnTo>
                  <a:lnTo>
                    <a:pt x="2522" y="1193"/>
                  </a:lnTo>
                  <a:lnTo>
                    <a:pt x="2522" y="1203"/>
                  </a:lnTo>
                  <a:lnTo>
                    <a:pt x="2522" y="1210"/>
                  </a:lnTo>
                  <a:lnTo>
                    <a:pt x="2522" y="1252"/>
                  </a:lnTo>
                  <a:lnTo>
                    <a:pt x="2522" y="1255"/>
                  </a:lnTo>
                  <a:lnTo>
                    <a:pt x="2522" y="1257"/>
                  </a:lnTo>
                  <a:lnTo>
                    <a:pt x="2522" y="1267"/>
                  </a:lnTo>
                  <a:lnTo>
                    <a:pt x="2522" y="1274"/>
                  </a:lnTo>
                  <a:lnTo>
                    <a:pt x="2522" y="1278"/>
                  </a:lnTo>
                  <a:lnTo>
                    <a:pt x="2522" y="1281"/>
                  </a:lnTo>
                  <a:lnTo>
                    <a:pt x="2522" y="1283"/>
                  </a:lnTo>
                  <a:lnTo>
                    <a:pt x="2522" y="1288"/>
                  </a:lnTo>
                  <a:lnTo>
                    <a:pt x="2522" y="1290"/>
                  </a:lnTo>
                  <a:lnTo>
                    <a:pt x="2522" y="1295"/>
                  </a:lnTo>
                  <a:lnTo>
                    <a:pt x="2522" y="1302"/>
                  </a:lnTo>
                  <a:lnTo>
                    <a:pt x="2522" y="1304"/>
                  </a:lnTo>
                  <a:lnTo>
                    <a:pt x="2522" y="1307"/>
                  </a:lnTo>
                  <a:lnTo>
                    <a:pt x="2522" y="1309"/>
                  </a:lnTo>
                  <a:lnTo>
                    <a:pt x="2522" y="1312"/>
                  </a:lnTo>
                  <a:lnTo>
                    <a:pt x="2522" y="1319"/>
                  </a:lnTo>
                  <a:lnTo>
                    <a:pt x="2522" y="1321"/>
                  </a:lnTo>
                  <a:lnTo>
                    <a:pt x="2522" y="1326"/>
                  </a:lnTo>
                  <a:lnTo>
                    <a:pt x="2522" y="1335"/>
                  </a:lnTo>
                  <a:lnTo>
                    <a:pt x="2522" y="1340"/>
                  </a:lnTo>
                  <a:lnTo>
                    <a:pt x="2522" y="1342"/>
                  </a:lnTo>
                  <a:lnTo>
                    <a:pt x="2522" y="1345"/>
                  </a:lnTo>
                  <a:lnTo>
                    <a:pt x="2522" y="1347"/>
                  </a:lnTo>
                  <a:lnTo>
                    <a:pt x="2522" y="1352"/>
                  </a:lnTo>
                  <a:lnTo>
                    <a:pt x="2525" y="1356"/>
                  </a:lnTo>
                  <a:lnTo>
                    <a:pt x="2525" y="1359"/>
                  </a:lnTo>
                  <a:lnTo>
                    <a:pt x="2525" y="1366"/>
                  </a:lnTo>
                  <a:lnTo>
                    <a:pt x="2525" y="1368"/>
                  </a:lnTo>
                  <a:lnTo>
                    <a:pt x="2525" y="1375"/>
                  </a:lnTo>
                  <a:lnTo>
                    <a:pt x="2525" y="1380"/>
                  </a:lnTo>
                  <a:lnTo>
                    <a:pt x="2525" y="1385"/>
                  </a:lnTo>
                  <a:lnTo>
                    <a:pt x="2525" y="1387"/>
                  </a:lnTo>
                  <a:lnTo>
                    <a:pt x="2525" y="1399"/>
                  </a:lnTo>
                  <a:lnTo>
                    <a:pt x="2525" y="1401"/>
                  </a:lnTo>
                  <a:lnTo>
                    <a:pt x="2525" y="1404"/>
                  </a:lnTo>
                  <a:lnTo>
                    <a:pt x="2525" y="1408"/>
                  </a:lnTo>
                  <a:lnTo>
                    <a:pt x="2525" y="1411"/>
                  </a:lnTo>
                  <a:lnTo>
                    <a:pt x="2525" y="1420"/>
                  </a:lnTo>
                  <a:lnTo>
                    <a:pt x="2525" y="1420"/>
                  </a:lnTo>
                  <a:lnTo>
                    <a:pt x="2525" y="1430"/>
                  </a:lnTo>
                  <a:lnTo>
                    <a:pt x="2525" y="1432"/>
                  </a:lnTo>
                  <a:lnTo>
                    <a:pt x="2525" y="1434"/>
                  </a:lnTo>
                  <a:lnTo>
                    <a:pt x="2525" y="1441"/>
                  </a:lnTo>
                  <a:lnTo>
                    <a:pt x="2525" y="1446"/>
                  </a:lnTo>
                  <a:lnTo>
                    <a:pt x="2525" y="1449"/>
                  </a:lnTo>
                  <a:lnTo>
                    <a:pt x="2525" y="1451"/>
                  </a:lnTo>
                  <a:lnTo>
                    <a:pt x="2525" y="1453"/>
                  </a:lnTo>
                  <a:lnTo>
                    <a:pt x="2525" y="1456"/>
                  </a:lnTo>
                  <a:lnTo>
                    <a:pt x="2525" y="1458"/>
                  </a:lnTo>
                  <a:lnTo>
                    <a:pt x="2525" y="1460"/>
                  </a:lnTo>
                  <a:lnTo>
                    <a:pt x="2522" y="1460"/>
                  </a:lnTo>
                  <a:lnTo>
                    <a:pt x="2522" y="1463"/>
                  </a:lnTo>
                  <a:lnTo>
                    <a:pt x="2522" y="1465"/>
                  </a:lnTo>
                  <a:lnTo>
                    <a:pt x="2522" y="1467"/>
                  </a:lnTo>
                  <a:lnTo>
                    <a:pt x="2520" y="1467"/>
                  </a:lnTo>
                  <a:lnTo>
                    <a:pt x="2520" y="1470"/>
                  </a:lnTo>
                  <a:lnTo>
                    <a:pt x="2518" y="1472"/>
                  </a:lnTo>
                  <a:lnTo>
                    <a:pt x="2518" y="1475"/>
                  </a:lnTo>
                  <a:lnTo>
                    <a:pt x="2515" y="1475"/>
                  </a:lnTo>
                  <a:lnTo>
                    <a:pt x="2515" y="1477"/>
                  </a:lnTo>
                  <a:lnTo>
                    <a:pt x="2513" y="1477"/>
                  </a:lnTo>
                  <a:lnTo>
                    <a:pt x="2513" y="1477"/>
                  </a:lnTo>
                  <a:lnTo>
                    <a:pt x="2511" y="1477"/>
                  </a:lnTo>
                  <a:lnTo>
                    <a:pt x="2508" y="1479"/>
                  </a:lnTo>
                  <a:lnTo>
                    <a:pt x="2503" y="1484"/>
                  </a:lnTo>
                  <a:lnTo>
                    <a:pt x="2499" y="1486"/>
                  </a:lnTo>
                  <a:lnTo>
                    <a:pt x="2499" y="1489"/>
                  </a:lnTo>
                  <a:lnTo>
                    <a:pt x="2496" y="1489"/>
                  </a:lnTo>
                  <a:lnTo>
                    <a:pt x="2496" y="1491"/>
                  </a:lnTo>
                  <a:lnTo>
                    <a:pt x="2494" y="1491"/>
                  </a:lnTo>
                  <a:lnTo>
                    <a:pt x="2494" y="1493"/>
                  </a:lnTo>
                  <a:lnTo>
                    <a:pt x="2492" y="1493"/>
                  </a:lnTo>
                  <a:lnTo>
                    <a:pt x="2492" y="1496"/>
                  </a:lnTo>
                  <a:lnTo>
                    <a:pt x="2489" y="1498"/>
                  </a:lnTo>
                  <a:lnTo>
                    <a:pt x="2489" y="1500"/>
                  </a:lnTo>
                  <a:lnTo>
                    <a:pt x="2487" y="1500"/>
                  </a:lnTo>
                  <a:lnTo>
                    <a:pt x="2487" y="1503"/>
                  </a:lnTo>
                  <a:lnTo>
                    <a:pt x="2485" y="1505"/>
                  </a:lnTo>
                  <a:lnTo>
                    <a:pt x="2485" y="1508"/>
                  </a:lnTo>
                  <a:lnTo>
                    <a:pt x="2482" y="1508"/>
                  </a:lnTo>
                  <a:lnTo>
                    <a:pt x="2482" y="1510"/>
                  </a:lnTo>
                  <a:lnTo>
                    <a:pt x="2482" y="1512"/>
                  </a:lnTo>
                  <a:lnTo>
                    <a:pt x="2480" y="1515"/>
                  </a:lnTo>
                  <a:lnTo>
                    <a:pt x="2480" y="1517"/>
                  </a:lnTo>
                  <a:lnTo>
                    <a:pt x="2480" y="1519"/>
                  </a:lnTo>
                  <a:lnTo>
                    <a:pt x="2477" y="1522"/>
                  </a:lnTo>
                  <a:lnTo>
                    <a:pt x="2477" y="1524"/>
                  </a:lnTo>
                  <a:lnTo>
                    <a:pt x="2477" y="1526"/>
                  </a:lnTo>
                  <a:lnTo>
                    <a:pt x="2477" y="1529"/>
                  </a:lnTo>
                  <a:lnTo>
                    <a:pt x="2477" y="1531"/>
                  </a:lnTo>
                  <a:lnTo>
                    <a:pt x="2477" y="1534"/>
                  </a:lnTo>
                  <a:lnTo>
                    <a:pt x="2477" y="1534"/>
                  </a:lnTo>
                  <a:lnTo>
                    <a:pt x="2477" y="1536"/>
                  </a:lnTo>
                  <a:lnTo>
                    <a:pt x="2477" y="1538"/>
                  </a:lnTo>
                  <a:lnTo>
                    <a:pt x="2477" y="1541"/>
                  </a:lnTo>
                  <a:lnTo>
                    <a:pt x="2477" y="1543"/>
                  </a:lnTo>
                  <a:lnTo>
                    <a:pt x="2475" y="1543"/>
                  </a:lnTo>
                  <a:lnTo>
                    <a:pt x="2470" y="1538"/>
                  </a:lnTo>
                  <a:lnTo>
                    <a:pt x="2468" y="1536"/>
                  </a:lnTo>
                  <a:lnTo>
                    <a:pt x="2463" y="1536"/>
                  </a:lnTo>
                  <a:lnTo>
                    <a:pt x="2459" y="1534"/>
                  </a:lnTo>
                  <a:lnTo>
                    <a:pt x="2454" y="1534"/>
                  </a:lnTo>
                  <a:lnTo>
                    <a:pt x="2444" y="1529"/>
                  </a:lnTo>
                  <a:lnTo>
                    <a:pt x="2440" y="1526"/>
                  </a:lnTo>
                  <a:lnTo>
                    <a:pt x="2437" y="1526"/>
                  </a:lnTo>
                  <a:lnTo>
                    <a:pt x="2433" y="1524"/>
                  </a:lnTo>
                  <a:lnTo>
                    <a:pt x="2430" y="1524"/>
                  </a:lnTo>
                  <a:lnTo>
                    <a:pt x="2416" y="1517"/>
                  </a:lnTo>
                  <a:lnTo>
                    <a:pt x="2411" y="1515"/>
                  </a:lnTo>
                  <a:lnTo>
                    <a:pt x="2404" y="1512"/>
                  </a:lnTo>
                  <a:lnTo>
                    <a:pt x="2404" y="1510"/>
                  </a:lnTo>
                  <a:lnTo>
                    <a:pt x="2402" y="1510"/>
                  </a:lnTo>
                  <a:lnTo>
                    <a:pt x="2388" y="1505"/>
                  </a:lnTo>
                  <a:lnTo>
                    <a:pt x="2388" y="1503"/>
                  </a:lnTo>
                  <a:lnTo>
                    <a:pt x="2381" y="1500"/>
                  </a:lnTo>
                  <a:lnTo>
                    <a:pt x="2378" y="1500"/>
                  </a:lnTo>
                  <a:lnTo>
                    <a:pt x="2371" y="1496"/>
                  </a:lnTo>
                  <a:lnTo>
                    <a:pt x="2366" y="1496"/>
                  </a:lnTo>
                  <a:lnTo>
                    <a:pt x="2366" y="1493"/>
                  </a:lnTo>
                  <a:lnTo>
                    <a:pt x="2359" y="1491"/>
                  </a:lnTo>
                  <a:lnTo>
                    <a:pt x="2357" y="1491"/>
                  </a:lnTo>
                  <a:lnTo>
                    <a:pt x="2355" y="1489"/>
                  </a:lnTo>
                  <a:lnTo>
                    <a:pt x="2345" y="1484"/>
                  </a:lnTo>
                  <a:lnTo>
                    <a:pt x="2343" y="1484"/>
                  </a:lnTo>
                  <a:lnTo>
                    <a:pt x="2331" y="1479"/>
                  </a:lnTo>
                  <a:lnTo>
                    <a:pt x="2310" y="1472"/>
                  </a:lnTo>
                  <a:lnTo>
                    <a:pt x="2305" y="1470"/>
                  </a:lnTo>
                  <a:lnTo>
                    <a:pt x="2300" y="1467"/>
                  </a:lnTo>
                  <a:lnTo>
                    <a:pt x="2293" y="1465"/>
                  </a:lnTo>
                  <a:lnTo>
                    <a:pt x="2286" y="1463"/>
                  </a:lnTo>
                  <a:lnTo>
                    <a:pt x="2284" y="1460"/>
                  </a:lnTo>
                  <a:lnTo>
                    <a:pt x="2279" y="1458"/>
                  </a:lnTo>
                  <a:lnTo>
                    <a:pt x="2277" y="1458"/>
                  </a:lnTo>
                  <a:lnTo>
                    <a:pt x="2274" y="1456"/>
                  </a:lnTo>
                  <a:lnTo>
                    <a:pt x="2265" y="1453"/>
                  </a:lnTo>
                  <a:lnTo>
                    <a:pt x="2253" y="1449"/>
                  </a:lnTo>
                  <a:lnTo>
                    <a:pt x="2253" y="1446"/>
                  </a:lnTo>
                  <a:lnTo>
                    <a:pt x="2251" y="1446"/>
                  </a:lnTo>
                  <a:lnTo>
                    <a:pt x="2251" y="1449"/>
                  </a:lnTo>
                  <a:lnTo>
                    <a:pt x="2251" y="1491"/>
                  </a:lnTo>
                  <a:lnTo>
                    <a:pt x="2251" y="1493"/>
                  </a:lnTo>
                  <a:lnTo>
                    <a:pt x="2251" y="1498"/>
                  </a:lnTo>
                  <a:lnTo>
                    <a:pt x="2251" y="1500"/>
                  </a:lnTo>
                  <a:lnTo>
                    <a:pt x="2251" y="1503"/>
                  </a:lnTo>
                  <a:lnTo>
                    <a:pt x="2251" y="1508"/>
                  </a:lnTo>
                  <a:lnTo>
                    <a:pt x="2253" y="1526"/>
                  </a:lnTo>
                  <a:lnTo>
                    <a:pt x="2253" y="1529"/>
                  </a:lnTo>
                  <a:lnTo>
                    <a:pt x="2253" y="1534"/>
                  </a:lnTo>
                  <a:lnTo>
                    <a:pt x="2253" y="1536"/>
                  </a:lnTo>
                  <a:lnTo>
                    <a:pt x="2251" y="1545"/>
                  </a:lnTo>
                  <a:lnTo>
                    <a:pt x="2251" y="1555"/>
                  </a:lnTo>
                  <a:lnTo>
                    <a:pt x="2251" y="1557"/>
                  </a:lnTo>
                  <a:lnTo>
                    <a:pt x="2251" y="1560"/>
                  </a:lnTo>
                  <a:lnTo>
                    <a:pt x="2251" y="1562"/>
                  </a:lnTo>
                  <a:lnTo>
                    <a:pt x="2253" y="1581"/>
                  </a:lnTo>
                  <a:lnTo>
                    <a:pt x="2253" y="1583"/>
                  </a:lnTo>
                  <a:lnTo>
                    <a:pt x="2253" y="1586"/>
                  </a:lnTo>
                  <a:lnTo>
                    <a:pt x="2253" y="1590"/>
                  </a:lnTo>
                  <a:lnTo>
                    <a:pt x="2253" y="1597"/>
                  </a:lnTo>
                  <a:lnTo>
                    <a:pt x="2253" y="1616"/>
                  </a:lnTo>
                  <a:lnTo>
                    <a:pt x="2253" y="1619"/>
                  </a:lnTo>
                  <a:lnTo>
                    <a:pt x="2253" y="1623"/>
                  </a:lnTo>
                  <a:lnTo>
                    <a:pt x="2253" y="1626"/>
                  </a:lnTo>
                  <a:lnTo>
                    <a:pt x="2253" y="1635"/>
                  </a:lnTo>
                  <a:lnTo>
                    <a:pt x="2253" y="1645"/>
                  </a:lnTo>
                  <a:lnTo>
                    <a:pt x="2253" y="1647"/>
                  </a:lnTo>
                  <a:lnTo>
                    <a:pt x="2253" y="1647"/>
                  </a:lnTo>
                  <a:lnTo>
                    <a:pt x="2253" y="1652"/>
                  </a:lnTo>
                  <a:lnTo>
                    <a:pt x="2253" y="1664"/>
                  </a:lnTo>
                  <a:lnTo>
                    <a:pt x="2253" y="1666"/>
                  </a:lnTo>
                  <a:lnTo>
                    <a:pt x="2253" y="1668"/>
                  </a:lnTo>
                  <a:lnTo>
                    <a:pt x="2253" y="1673"/>
                  </a:lnTo>
                  <a:lnTo>
                    <a:pt x="2253" y="1682"/>
                  </a:lnTo>
                  <a:lnTo>
                    <a:pt x="2253" y="1685"/>
                  </a:lnTo>
                  <a:lnTo>
                    <a:pt x="2253" y="1689"/>
                  </a:lnTo>
                  <a:lnTo>
                    <a:pt x="2253" y="1692"/>
                  </a:lnTo>
                  <a:lnTo>
                    <a:pt x="2253" y="1699"/>
                  </a:lnTo>
                  <a:lnTo>
                    <a:pt x="2253" y="1704"/>
                  </a:lnTo>
                  <a:lnTo>
                    <a:pt x="2253" y="1704"/>
                  </a:lnTo>
                  <a:lnTo>
                    <a:pt x="2253" y="1706"/>
                  </a:lnTo>
                  <a:lnTo>
                    <a:pt x="2253" y="1708"/>
                  </a:lnTo>
                  <a:lnTo>
                    <a:pt x="2253" y="1711"/>
                  </a:lnTo>
                  <a:lnTo>
                    <a:pt x="2253" y="1725"/>
                  </a:lnTo>
                  <a:lnTo>
                    <a:pt x="2253" y="1727"/>
                  </a:lnTo>
                  <a:lnTo>
                    <a:pt x="2253" y="1730"/>
                  </a:lnTo>
                  <a:lnTo>
                    <a:pt x="2253" y="1732"/>
                  </a:lnTo>
                  <a:lnTo>
                    <a:pt x="2253" y="1739"/>
                  </a:lnTo>
                  <a:lnTo>
                    <a:pt x="2253" y="1741"/>
                  </a:lnTo>
                  <a:lnTo>
                    <a:pt x="2253" y="1753"/>
                  </a:lnTo>
                  <a:lnTo>
                    <a:pt x="2253" y="1763"/>
                  </a:lnTo>
                  <a:lnTo>
                    <a:pt x="2253" y="1772"/>
                  </a:lnTo>
                  <a:lnTo>
                    <a:pt x="2253" y="1784"/>
                  </a:lnTo>
                  <a:lnTo>
                    <a:pt x="2253" y="1796"/>
                  </a:lnTo>
                  <a:lnTo>
                    <a:pt x="2253" y="1803"/>
                  </a:lnTo>
                  <a:lnTo>
                    <a:pt x="2253" y="1812"/>
                  </a:lnTo>
                  <a:lnTo>
                    <a:pt x="2253" y="1819"/>
                  </a:lnTo>
                  <a:lnTo>
                    <a:pt x="2253" y="1822"/>
                  </a:lnTo>
                  <a:lnTo>
                    <a:pt x="2253" y="1827"/>
                  </a:lnTo>
                  <a:lnTo>
                    <a:pt x="2253" y="1829"/>
                  </a:lnTo>
                  <a:lnTo>
                    <a:pt x="2253" y="1845"/>
                  </a:lnTo>
                  <a:lnTo>
                    <a:pt x="2253" y="1857"/>
                  </a:lnTo>
                  <a:lnTo>
                    <a:pt x="2253" y="1867"/>
                  </a:lnTo>
                  <a:lnTo>
                    <a:pt x="2253" y="1876"/>
                  </a:lnTo>
                  <a:lnTo>
                    <a:pt x="2253" y="1886"/>
                  </a:lnTo>
                  <a:lnTo>
                    <a:pt x="2253" y="1890"/>
                  </a:lnTo>
                  <a:lnTo>
                    <a:pt x="2253" y="1893"/>
                  </a:lnTo>
                  <a:lnTo>
                    <a:pt x="2253" y="1895"/>
                  </a:lnTo>
                  <a:lnTo>
                    <a:pt x="2253" y="1897"/>
                  </a:lnTo>
                  <a:lnTo>
                    <a:pt x="2253" y="1904"/>
                  </a:lnTo>
                  <a:lnTo>
                    <a:pt x="2253" y="1919"/>
                  </a:lnTo>
                  <a:lnTo>
                    <a:pt x="2253" y="1921"/>
                  </a:lnTo>
                  <a:lnTo>
                    <a:pt x="2253" y="1923"/>
                  </a:lnTo>
                  <a:lnTo>
                    <a:pt x="2253" y="1926"/>
                  </a:lnTo>
                  <a:lnTo>
                    <a:pt x="2253" y="1930"/>
                  </a:lnTo>
                  <a:lnTo>
                    <a:pt x="2253" y="1940"/>
                  </a:lnTo>
                  <a:lnTo>
                    <a:pt x="2253" y="1949"/>
                  </a:lnTo>
                  <a:lnTo>
                    <a:pt x="2253" y="1959"/>
                  </a:lnTo>
                  <a:lnTo>
                    <a:pt x="2253" y="1964"/>
                  </a:lnTo>
                  <a:lnTo>
                    <a:pt x="2253" y="1971"/>
                  </a:lnTo>
                  <a:lnTo>
                    <a:pt x="2253" y="1975"/>
                  </a:lnTo>
                  <a:lnTo>
                    <a:pt x="2253" y="1978"/>
                  </a:lnTo>
                  <a:lnTo>
                    <a:pt x="2251" y="1978"/>
                  </a:lnTo>
                  <a:lnTo>
                    <a:pt x="2246" y="1978"/>
                  </a:lnTo>
                  <a:lnTo>
                    <a:pt x="2244" y="1978"/>
                  </a:lnTo>
                  <a:lnTo>
                    <a:pt x="2244" y="1978"/>
                  </a:lnTo>
                  <a:lnTo>
                    <a:pt x="2239" y="1978"/>
                  </a:lnTo>
                  <a:lnTo>
                    <a:pt x="2237" y="1978"/>
                  </a:lnTo>
                  <a:lnTo>
                    <a:pt x="2232" y="1978"/>
                  </a:lnTo>
                  <a:lnTo>
                    <a:pt x="2227" y="1978"/>
                  </a:lnTo>
                  <a:lnTo>
                    <a:pt x="2225" y="1978"/>
                  </a:lnTo>
                  <a:lnTo>
                    <a:pt x="2218" y="1978"/>
                  </a:lnTo>
                  <a:lnTo>
                    <a:pt x="2211" y="1978"/>
                  </a:lnTo>
                  <a:lnTo>
                    <a:pt x="2208" y="1978"/>
                  </a:lnTo>
                  <a:lnTo>
                    <a:pt x="2203" y="1978"/>
                  </a:lnTo>
                  <a:lnTo>
                    <a:pt x="2194" y="1978"/>
                  </a:lnTo>
                  <a:lnTo>
                    <a:pt x="2192" y="1978"/>
                  </a:lnTo>
                  <a:lnTo>
                    <a:pt x="2189" y="1978"/>
                  </a:lnTo>
                  <a:lnTo>
                    <a:pt x="2182" y="1978"/>
                  </a:lnTo>
                  <a:lnTo>
                    <a:pt x="2175" y="1978"/>
                  </a:lnTo>
                  <a:lnTo>
                    <a:pt x="2173" y="1978"/>
                  </a:lnTo>
                  <a:lnTo>
                    <a:pt x="2166" y="1978"/>
                  </a:lnTo>
                  <a:lnTo>
                    <a:pt x="2163" y="1978"/>
                  </a:lnTo>
                  <a:lnTo>
                    <a:pt x="2144" y="1978"/>
                  </a:lnTo>
                  <a:lnTo>
                    <a:pt x="2135" y="1978"/>
                  </a:lnTo>
                  <a:lnTo>
                    <a:pt x="2130" y="1978"/>
                  </a:lnTo>
                  <a:lnTo>
                    <a:pt x="2128" y="1978"/>
                  </a:lnTo>
                  <a:lnTo>
                    <a:pt x="2126" y="1978"/>
                  </a:lnTo>
                  <a:lnTo>
                    <a:pt x="2118" y="1978"/>
                  </a:lnTo>
                  <a:lnTo>
                    <a:pt x="2114" y="1978"/>
                  </a:lnTo>
                  <a:lnTo>
                    <a:pt x="2107" y="1978"/>
                  </a:lnTo>
                  <a:lnTo>
                    <a:pt x="2104" y="1978"/>
                  </a:lnTo>
                  <a:lnTo>
                    <a:pt x="2102" y="1978"/>
                  </a:lnTo>
                  <a:lnTo>
                    <a:pt x="2095" y="1978"/>
                  </a:lnTo>
                  <a:lnTo>
                    <a:pt x="2083" y="1980"/>
                  </a:lnTo>
                  <a:lnTo>
                    <a:pt x="2074" y="1978"/>
                  </a:lnTo>
                  <a:lnTo>
                    <a:pt x="2059" y="1978"/>
                  </a:lnTo>
                  <a:lnTo>
                    <a:pt x="2029" y="1980"/>
                  </a:lnTo>
                  <a:lnTo>
                    <a:pt x="2029" y="1982"/>
                  </a:lnTo>
                  <a:lnTo>
                    <a:pt x="2029" y="1987"/>
                  </a:lnTo>
                  <a:lnTo>
                    <a:pt x="2029" y="1992"/>
                  </a:lnTo>
                  <a:lnTo>
                    <a:pt x="2029" y="1997"/>
                  </a:lnTo>
                  <a:lnTo>
                    <a:pt x="2029" y="2001"/>
                  </a:lnTo>
                  <a:lnTo>
                    <a:pt x="2029" y="2006"/>
                  </a:lnTo>
                  <a:lnTo>
                    <a:pt x="2029" y="2013"/>
                  </a:lnTo>
                  <a:lnTo>
                    <a:pt x="2029" y="2020"/>
                  </a:lnTo>
                  <a:lnTo>
                    <a:pt x="2029" y="2030"/>
                  </a:lnTo>
                  <a:lnTo>
                    <a:pt x="2029" y="2037"/>
                  </a:lnTo>
                  <a:lnTo>
                    <a:pt x="2029" y="2041"/>
                  </a:lnTo>
                  <a:lnTo>
                    <a:pt x="2029" y="2056"/>
                  </a:lnTo>
                  <a:lnTo>
                    <a:pt x="2029" y="2063"/>
                  </a:lnTo>
                  <a:lnTo>
                    <a:pt x="2029" y="2098"/>
                  </a:lnTo>
                  <a:lnTo>
                    <a:pt x="2029" y="2136"/>
                  </a:lnTo>
                  <a:lnTo>
                    <a:pt x="2029" y="2167"/>
                  </a:lnTo>
                  <a:lnTo>
                    <a:pt x="2029" y="2176"/>
                  </a:lnTo>
                  <a:lnTo>
                    <a:pt x="2029" y="2204"/>
                  </a:lnTo>
                  <a:lnTo>
                    <a:pt x="2029" y="2226"/>
                  </a:lnTo>
                  <a:lnTo>
                    <a:pt x="2029" y="2238"/>
                  </a:lnTo>
                  <a:lnTo>
                    <a:pt x="2029" y="2249"/>
                  </a:lnTo>
                  <a:lnTo>
                    <a:pt x="2029" y="2252"/>
                  </a:lnTo>
                  <a:lnTo>
                    <a:pt x="2029" y="2261"/>
                  </a:lnTo>
                  <a:lnTo>
                    <a:pt x="2029" y="2271"/>
                  </a:lnTo>
                  <a:lnTo>
                    <a:pt x="2029" y="2273"/>
                  </a:lnTo>
                  <a:lnTo>
                    <a:pt x="2029" y="2275"/>
                  </a:lnTo>
                  <a:lnTo>
                    <a:pt x="2029" y="2278"/>
                  </a:lnTo>
                  <a:lnTo>
                    <a:pt x="2026" y="2280"/>
                  </a:lnTo>
                  <a:lnTo>
                    <a:pt x="2026" y="2282"/>
                  </a:lnTo>
                  <a:lnTo>
                    <a:pt x="2026" y="2285"/>
                  </a:lnTo>
                  <a:lnTo>
                    <a:pt x="2024" y="2285"/>
                  </a:lnTo>
                  <a:lnTo>
                    <a:pt x="2024" y="2287"/>
                  </a:lnTo>
                  <a:lnTo>
                    <a:pt x="2022" y="2290"/>
                  </a:lnTo>
                  <a:lnTo>
                    <a:pt x="2017" y="2297"/>
                  </a:lnTo>
                  <a:lnTo>
                    <a:pt x="2015" y="2304"/>
                  </a:lnTo>
                  <a:lnTo>
                    <a:pt x="2012" y="2308"/>
                  </a:lnTo>
                  <a:lnTo>
                    <a:pt x="2010" y="2308"/>
                  </a:lnTo>
                  <a:lnTo>
                    <a:pt x="2010" y="2311"/>
                  </a:lnTo>
                  <a:lnTo>
                    <a:pt x="2007" y="2311"/>
                  </a:lnTo>
                  <a:lnTo>
                    <a:pt x="2007" y="2313"/>
                  </a:lnTo>
                  <a:lnTo>
                    <a:pt x="2005" y="2316"/>
                  </a:lnTo>
                  <a:lnTo>
                    <a:pt x="2005" y="2318"/>
                  </a:lnTo>
                  <a:lnTo>
                    <a:pt x="2003" y="2318"/>
                  </a:lnTo>
                  <a:lnTo>
                    <a:pt x="2003" y="2320"/>
                  </a:lnTo>
                  <a:lnTo>
                    <a:pt x="2003" y="2323"/>
                  </a:lnTo>
                  <a:lnTo>
                    <a:pt x="2000" y="2323"/>
                  </a:lnTo>
                  <a:lnTo>
                    <a:pt x="2000" y="2325"/>
                  </a:lnTo>
                  <a:lnTo>
                    <a:pt x="2000" y="2325"/>
                  </a:lnTo>
                  <a:lnTo>
                    <a:pt x="2000" y="2327"/>
                  </a:lnTo>
                  <a:lnTo>
                    <a:pt x="1998" y="2330"/>
                  </a:lnTo>
                  <a:lnTo>
                    <a:pt x="1998" y="2332"/>
                  </a:lnTo>
                  <a:lnTo>
                    <a:pt x="1998" y="2334"/>
                  </a:lnTo>
                  <a:lnTo>
                    <a:pt x="1993" y="2334"/>
                  </a:lnTo>
                  <a:lnTo>
                    <a:pt x="1989" y="2334"/>
                  </a:lnTo>
                  <a:lnTo>
                    <a:pt x="1984" y="2334"/>
                  </a:lnTo>
                  <a:lnTo>
                    <a:pt x="1979" y="2334"/>
                  </a:lnTo>
                  <a:lnTo>
                    <a:pt x="1977" y="2337"/>
                  </a:lnTo>
                  <a:lnTo>
                    <a:pt x="1974" y="2337"/>
                  </a:lnTo>
                  <a:lnTo>
                    <a:pt x="1972" y="2337"/>
                  </a:lnTo>
                  <a:lnTo>
                    <a:pt x="1967" y="2337"/>
                  </a:lnTo>
                  <a:lnTo>
                    <a:pt x="1963" y="2337"/>
                  </a:lnTo>
                  <a:lnTo>
                    <a:pt x="1960" y="2337"/>
                  </a:lnTo>
                  <a:lnTo>
                    <a:pt x="1953" y="2339"/>
                  </a:lnTo>
                  <a:lnTo>
                    <a:pt x="1948" y="2339"/>
                  </a:lnTo>
                  <a:lnTo>
                    <a:pt x="1946" y="2339"/>
                  </a:lnTo>
                  <a:lnTo>
                    <a:pt x="1939" y="2339"/>
                  </a:lnTo>
                  <a:lnTo>
                    <a:pt x="1934" y="2339"/>
                  </a:lnTo>
                  <a:lnTo>
                    <a:pt x="1932" y="2339"/>
                  </a:lnTo>
                  <a:lnTo>
                    <a:pt x="1929" y="2339"/>
                  </a:lnTo>
                  <a:lnTo>
                    <a:pt x="1918" y="2339"/>
                  </a:lnTo>
                  <a:lnTo>
                    <a:pt x="1908" y="2339"/>
                  </a:lnTo>
                  <a:lnTo>
                    <a:pt x="1901" y="2339"/>
                  </a:lnTo>
                  <a:lnTo>
                    <a:pt x="1894" y="2339"/>
                  </a:lnTo>
                  <a:lnTo>
                    <a:pt x="1889" y="2339"/>
                  </a:lnTo>
                  <a:lnTo>
                    <a:pt x="1875" y="2339"/>
                  </a:lnTo>
                  <a:lnTo>
                    <a:pt x="1873" y="2339"/>
                  </a:lnTo>
                  <a:lnTo>
                    <a:pt x="1870" y="2339"/>
                  </a:lnTo>
                  <a:lnTo>
                    <a:pt x="1861" y="2339"/>
                  </a:lnTo>
                  <a:lnTo>
                    <a:pt x="1847" y="2337"/>
                  </a:lnTo>
                  <a:lnTo>
                    <a:pt x="1840" y="2337"/>
                  </a:lnTo>
                  <a:lnTo>
                    <a:pt x="1837" y="2337"/>
                  </a:lnTo>
                  <a:lnTo>
                    <a:pt x="1833" y="2337"/>
                  </a:lnTo>
                  <a:lnTo>
                    <a:pt x="1828" y="2337"/>
                  </a:lnTo>
                  <a:lnTo>
                    <a:pt x="1826" y="2337"/>
                  </a:lnTo>
                  <a:lnTo>
                    <a:pt x="1823" y="2337"/>
                  </a:lnTo>
                  <a:lnTo>
                    <a:pt x="1821" y="2337"/>
                  </a:lnTo>
                  <a:lnTo>
                    <a:pt x="1816" y="2337"/>
                  </a:lnTo>
                  <a:lnTo>
                    <a:pt x="1814" y="2337"/>
                  </a:lnTo>
                  <a:lnTo>
                    <a:pt x="1809" y="2337"/>
                  </a:lnTo>
                  <a:lnTo>
                    <a:pt x="1807" y="2337"/>
                  </a:lnTo>
                  <a:lnTo>
                    <a:pt x="1802" y="2339"/>
                  </a:lnTo>
                  <a:lnTo>
                    <a:pt x="1800" y="2339"/>
                  </a:lnTo>
                  <a:lnTo>
                    <a:pt x="1795" y="2339"/>
                  </a:lnTo>
                  <a:lnTo>
                    <a:pt x="1790" y="2339"/>
                  </a:lnTo>
                  <a:lnTo>
                    <a:pt x="1788" y="2339"/>
                  </a:lnTo>
                  <a:lnTo>
                    <a:pt x="1783" y="2339"/>
                  </a:lnTo>
                  <a:lnTo>
                    <a:pt x="1781" y="2339"/>
                  </a:lnTo>
                  <a:lnTo>
                    <a:pt x="1778" y="2339"/>
                  </a:lnTo>
                  <a:lnTo>
                    <a:pt x="1776" y="2342"/>
                  </a:lnTo>
                  <a:lnTo>
                    <a:pt x="1769" y="2342"/>
                  </a:lnTo>
                  <a:lnTo>
                    <a:pt x="1762" y="2342"/>
                  </a:lnTo>
                  <a:lnTo>
                    <a:pt x="1755" y="2342"/>
                  </a:lnTo>
                  <a:lnTo>
                    <a:pt x="1748" y="2342"/>
                  </a:lnTo>
                  <a:lnTo>
                    <a:pt x="1743" y="2342"/>
                  </a:lnTo>
                  <a:lnTo>
                    <a:pt x="1741" y="2342"/>
                  </a:lnTo>
                  <a:lnTo>
                    <a:pt x="1736" y="2342"/>
                  </a:lnTo>
                  <a:lnTo>
                    <a:pt x="1731" y="2342"/>
                  </a:lnTo>
                  <a:lnTo>
                    <a:pt x="1726" y="2342"/>
                  </a:lnTo>
                  <a:lnTo>
                    <a:pt x="1719" y="2342"/>
                  </a:lnTo>
                  <a:lnTo>
                    <a:pt x="1715" y="2342"/>
                  </a:lnTo>
                  <a:lnTo>
                    <a:pt x="1712" y="2342"/>
                  </a:lnTo>
                  <a:lnTo>
                    <a:pt x="1705" y="2342"/>
                  </a:lnTo>
                  <a:lnTo>
                    <a:pt x="1698" y="2342"/>
                  </a:lnTo>
                  <a:lnTo>
                    <a:pt x="1691" y="2342"/>
                  </a:lnTo>
                  <a:lnTo>
                    <a:pt x="1689" y="2342"/>
                  </a:lnTo>
                  <a:lnTo>
                    <a:pt x="1684" y="2342"/>
                  </a:lnTo>
                  <a:lnTo>
                    <a:pt x="1681" y="2342"/>
                  </a:lnTo>
                  <a:lnTo>
                    <a:pt x="1679" y="2342"/>
                  </a:lnTo>
                  <a:lnTo>
                    <a:pt x="1677" y="2342"/>
                  </a:lnTo>
                  <a:lnTo>
                    <a:pt x="1677" y="2342"/>
                  </a:lnTo>
                  <a:lnTo>
                    <a:pt x="1674" y="2342"/>
                  </a:lnTo>
                  <a:lnTo>
                    <a:pt x="1670" y="2342"/>
                  </a:lnTo>
                  <a:lnTo>
                    <a:pt x="1667" y="2342"/>
                  </a:lnTo>
                  <a:lnTo>
                    <a:pt x="1663" y="2342"/>
                  </a:lnTo>
                  <a:lnTo>
                    <a:pt x="1660" y="2342"/>
                  </a:lnTo>
                  <a:lnTo>
                    <a:pt x="1655" y="2342"/>
                  </a:lnTo>
                  <a:lnTo>
                    <a:pt x="1651" y="2342"/>
                  </a:lnTo>
                  <a:lnTo>
                    <a:pt x="1648" y="2342"/>
                  </a:lnTo>
                  <a:lnTo>
                    <a:pt x="1644" y="2342"/>
                  </a:lnTo>
                  <a:lnTo>
                    <a:pt x="1641" y="2342"/>
                  </a:lnTo>
                  <a:lnTo>
                    <a:pt x="1637" y="2342"/>
                  </a:lnTo>
                  <a:lnTo>
                    <a:pt x="1634" y="2342"/>
                  </a:lnTo>
                  <a:lnTo>
                    <a:pt x="1632" y="2342"/>
                  </a:lnTo>
                  <a:lnTo>
                    <a:pt x="1629" y="2342"/>
                  </a:lnTo>
                  <a:lnTo>
                    <a:pt x="1627" y="2342"/>
                  </a:lnTo>
                  <a:lnTo>
                    <a:pt x="1622" y="2342"/>
                  </a:lnTo>
                  <a:lnTo>
                    <a:pt x="1615" y="2342"/>
                  </a:lnTo>
                  <a:lnTo>
                    <a:pt x="1606" y="2342"/>
                  </a:lnTo>
                  <a:lnTo>
                    <a:pt x="1601" y="2342"/>
                  </a:lnTo>
                  <a:lnTo>
                    <a:pt x="1596" y="2342"/>
                  </a:lnTo>
                  <a:lnTo>
                    <a:pt x="1585" y="2342"/>
                  </a:lnTo>
                  <a:lnTo>
                    <a:pt x="1575" y="2342"/>
                  </a:lnTo>
                  <a:lnTo>
                    <a:pt x="1566" y="2342"/>
                  </a:lnTo>
                  <a:lnTo>
                    <a:pt x="1563" y="2342"/>
                  </a:lnTo>
                  <a:lnTo>
                    <a:pt x="1556" y="2342"/>
                  </a:lnTo>
                  <a:lnTo>
                    <a:pt x="1547" y="2342"/>
                  </a:lnTo>
                  <a:lnTo>
                    <a:pt x="1537" y="2342"/>
                  </a:lnTo>
                  <a:lnTo>
                    <a:pt x="1535" y="2342"/>
                  </a:lnTo>
                  <a:lnTo>
                    <a:pt x="1533" y="2342"/>
                  </a:lnTo>
                  <a:lnTo>
                    <a:pt x="1528" y="2342"/>
                  </a:lnTo>
                  <a:lnTo>
                    <a:pt x="1518" y="2342"/>
                  </a:lnTo>
                  <a:lnTo>
                    <a:pt x="1507" y="2342"/>
                  </a:lnTo>
                  <a:lnTo>
                    <a:pt x="1497" y="2342"/>
                  </a:lnTo>
                  <a:lnTo>
                    <a:pt x="1490" y="2342"/>
                  </a:lnTo>
                  <a:lnTo>
                    <a:pt x="1488" y="2342"/>
                  </a:lnTo>
                  <a:lnTo>
                    <a:pt x="1481" y="2342"/>
                  </a:lnTo>
                  <a:lnTo>
                    <a:pt x="1459" y="2342"/>
                  </a:lnTo>
                  <a:lnTo>
                    <a:pt x="1452" y="2342"/>
                  </a:lnTo>
                  <a:lnTo>
                    <a:pt x="1450" y="2342"/>
                  </a:lnTo>
                  <a:lnTo>
                    <a:pt x="1445" y="2342"/>
                  </a:lnTo>
                  <a:lnTo>
                    <a:pt x="1443" y="2342"/>
                  </a:lnTo>
                  <a:lnTo>
                    <a:pt x="1431" y="2342"/>
                  </a:lnTo>
                  <a:lnTo>
                    <a:pt x="1422" y="2342"/>
                  </a:lnTo>
                  <a:lnTo>
                    <a:pt x="1410" y="2344"/>
                  </a:lnTo>
                  <a:lnTo>
                    <a:pt x="1407" y="2344"/>
                  </a:lnTo>
                  <a:lnTo>
                    <a:pt x="1400" y="2344"/>
                  </a:lnTo>
                  <a:lnTo>
                    <a:pt x="1398" y="2344"/>
                  </a:lnTo>
                  <a:lnTo>
                    <a:pt x="1396" y="2344"/>
                  </a:lnTo>
                  <a:lnTo>
                    <a:pt x="1391" y="2344"/>
                  </a:lnTo>
                  <a:lnTo>
                    <a:pt x="1386" y="2344"/>
                  </a:lnTo>
                  <a:lnTo>
                    <a:pt x="1384" y="2344"/>
                  </a:lnTo>
                  <a:lnTo>
                    <a:pt x="1379" y="2344"/>
                  </a:lnTo>
                  <a:lnTo>
                    <a:pt x="1374" y="2344"/>
                  </a:lnTo>
                  <a:lnTo>
                    <a:pt x="1372" y="2344"/>
                  </a:lnTo>
                  <a:lnTo>
                    <a:pt x="1365" y="2344"/>
                  </a:lnTo>
                  <a:lnTo>
                    <a:pt x="1360" y="2344"/>
                  </a:lnTo>
                  <a:lnTo>
                    <a:pt x="1355" y="2344"/>
                  </a:lnTo>
                  <a:lnTo>
                    <a:pt x="1351" y="2344"/>
                  </a:lnTo>
                  <a:lnTo>
                    <a:pt x="1344" y="2344"/>
                  </a:lnTo>
                  <a:lnTo>
                    <a:pt x="1337" y="2344"/>
                  </a:lnTo>
                  <a:lnTo>
                    <a:pt x="1337" y="2344"/>
                  </a:lnTo>
                  <a:lnTo>
                    <a:pt x="1332" y="2344"/>
                  </a:lnTo>
                  <a:lnTo>
                    <a:pt x="1325" y="2344"/>
                  </a:lnTo>
                  <a:lnTo>
                    <a:pt x="1320" y="2344"/>
                  </a:lnTo>
                  <a:lnTo>
                    <a:pt x="1315" y="2346"/>
                  </a:lnTo>
                  <a:lnTo>
                    <a:pt x="1311" y="2346"/>
                  </a:lnTo>
                  <a:lnTo>
                    <a:pt x="1308" y="2346"/>
                  </a:lnTo>
                  <a:lnTo>
                    <a:pt x="1304" y="2346"/>
                  </a:lnTo>
                  <a:lnTo>
                    <a:pt x="1299" y="2346"/>
                  </a:lnTo>
                  <a:lnTo>
                    <a:pt x="1294" y="2346"/>
                  </a:lnTo>
                  <a:lnTo>
                    <a:pt x="1289" y="2349"/>
                  </a:lnTo>
                  <a:lnTo>
                    <a:pt x="1287" y="2349"/>
                  </a:lnTo>
                  <a:lnTo>
                    <a:pt x="1285" y="2349"/>
                  </a:lnTo>
                  <a:lnTo>
                    <a:pt x="1282" y="2349"/>
                  </a:lnTo>
                  <a:lnTo>
                    <a:pt x="1280" y="2349"/>
                  </a:lnTo>
                  <a:lnTo>
                    <a:pt x="1278" y="2349"/>
                  </a:lnTo>
                  <a:lnTo>
                    <a:pt x="1270" y="2349"/>
                  </a:lnTo>
                  <a:lnTo>
                    <a:pt x="1268" y="2349"/>
                  </a:lnTo>
                  <a:lnTo>
                    <a:pt x="1261" y="2351"/>
                  </a:lnTo>
                  <a:lnTo>
                    <a:pt x="1263" y="2346"/>
                  </a:lnTo>
                  <a:lnTo>
                    <a:pt x="1263" y="2339"/>
                  </a:lnTo>
                  <a:lnTo>
                    <a:pt x="1266" y="2334"/>
                  </a:lnTo>
                  <a:lnTo>
                    <a:pt x="1266" y="2332"/>
                  </a:lnTo>
                  <a:lnTo>
                    <a:pt x="1268" y="2327"/>
                  </a:lnTo>
                  <a:lnTo>
                    <a:pt x="1268" y="2325"/>
                  </a:lnTo>
                  <a:lnTo>
                    <a:pt x="1268" y="2325"/>
                  </a:lnTo>
                  <a:lnTo>
                    <a:pt x="1270" y="2320"/>
                  </a:lnTo>
                  <a:lnTo>
                    <a:pt x="1270" y="2318"/>
                  </a:lnTo>
                  <a:lnTo>
                    <a:pt x="1273" y="2311"/>
                  </a:lnTo>
                  <a:lnTo>
                    <a:pt x="1275" y="2306"/>
                  </a:lnTo>
                  <a:lnTo>
                    <a:pt x="1275" y="2301"/>
                  </a:lnTo>
                  <a:lnTo>
                    <a:pt x="1278" y="2294"/>
                  </a:lnTo>
                  <a:lnTo>
                    <a:pt x="1280" y="2287"/>
                  </a:lnTo>
                  <a:lnTo>
                    <a:pt x="1280" y="2282"/>
                  </a:lnTo>
                  <a:lnTo>
                    <a:pt x="1280" y="2280"/>
                  </a:lnTo>
                  <a:lnTo>
                    <a:pt x="1280" y="2275"/>
                  </a:lnTo>
                  <a:lnTo>
                    <a:pt x="1282" y="2268"/>
                  </a:lnTo>
                  <a:lnTo>
                    <a:pt x="1282" y="2266"/>
                  </a:lnTo>
                  <a:lnTo>
                    <a:pt x="1282" y="2261"/>
                  </a:lnTo>
                  <a:lnTo>
                    <a:pt x="1285" y="2256"/>
                  </a:lnTo>
                  <a:lnTo>
                    <a:pt x="1287" y="2252"/>
                  </a:lnTo>
                  <a:lnTo>
                    <a:pt x="1287" y="2247"/>
                  </a:lnTo>
                  <a:lnTo>
                    <a:pt x="1289" y="2240"/>
                  </a:lnTo>
                  <a:lnTo>
                    <a:pt x="1292" y="2233"/>
                  </a:lnTo>
                  <a:lnTo>
                    <a:pt x="1292" y="2228"/>
                  </a:lnTo>
                  <a:lnTo>
                    <a:pt x="1292" y="2226"/>
                  </a:lnTo>
                  <a:lnTo>
                    <a:pt x="1294" y="2221"/>
                  </a:lnTo>
                  <a:lnTo>
                    <a:pt x="1294" y="2216"/>
                  </a:lnTo>
                  <a:lnTo>
                    <a:pt x="1296" y="2212"/>
                  </a:lnTo>
                  <a:lnTo>
                    <a:pt x="1299" y="2207"/>
                  </a:lnTo>
                  <a:lnTo>
                    <a:pt x="1299" y="2200"/>
                  </a:lnTo>
                  <a:lnTo>
                    <a:pt x="1301" y="2195"/>
                  </a:lnTo>
                  <a:lnTo>
                    <a:pt x="1301" y="2193"/>
                  </a:lnTo>
                  <a:lnTo>
                    <a:pt x="1301" y="2190"/>
                  </a:lnTo>
                  <a:lnTo>
                    <a:pt x="1301" y="2188"/>
                  </a:lnTo>
                  <a:lnTo>
                    <a:pt x="1304" y="2183"/>
                  </a:lnTo>
                  <a:lnTo>
                    <a:pt x="1304" y="2179"/>
                  </a:lnTo>
                  <a:lnTo>
                    <a:pt x="1304" y="2171"/>
                  </a:lnTo>
                  <a:lnTo>
                    <a:pt x="1306" y="2167"/>
                  </a:lnTo>
                  <a:lnTo>
                    <a:pt x="1306" y="2164"/>
                  </a:lnTo>
                  <a:lnTo>
                    <a:pt x="1306" y="2162"/>
                  </a:lnTo>
                  <a:lnTo>
                    <a:pt x="1306" y="2157"/>
                  </a:lnTo>
                  <a:lnTo>
                    <a:pt x="1306" y="2153"/>
                  </a:lnTo>
                  <a:lnTo>
                    <a:pt x="1308" y="2150"/>
                  </a:lnTo>
                  <a:lnTo>
                    <a:pt x="1308" y="2143"/>
                  </a:lnTo>
                  <a:lnTo>
                    <a:pt x="1308" y="2138"/>
                  </a:lnTo>
                  <a:lnTo>
                    <a:pt x="1308" y="2134"/>
                  </a:lnTo>
                  <a:lnTo>
                    <a:pt x="1308" y="2131"/>
                  </a:lnTo>
                  <a:lnTo>
                    <a:pt x="1308" y="2129"/>
                  </a:lnTo>
                  <a:lnTo>
                    <a:pt x="1308" y="2127"/>
                  </a:lnTo>
                  <a:lnTo>
                    <a:pt x="1308" y="2124"/>
                  </a:lnTo>
                  <a:lnTo>
                    <a:pt x="1308" y="2119"/>
                  </a:lnTo>
                  <a:lnTo>
                    <a:pt x="1308" y="2115"/>
                  </a:lnTo>
                  <a:lnTo>
                    <a:pt x="1308" y="2110"/>
                  </a:lnTo>
                  <a:lnTo>
                    <a:pt x="1308" y="2105"/>
                  </a:lnTo>
                  <a:lnTo>
                    <a:pt x="1308" y="2098"/>
                  </a:lnTo>
                  <a:lnTo>
                    <a:pt x="1308" y="2098"/>
                  </a:lnTo>
                  <a:lnTo>
                    <a:pt x="1308" y="2096"/>
                  </a:lnTo>
                  <a:lnTo>
                    <a:pt x="1308" y="2093"/>
                  </a:lnTo>
                  <a:lnTo>
                    <a:pt x="1308" y="2089"/>
                  </a:lnTo>
                  <a:lnTo>
                    <a:pt x="1308" y="2084"/>
                  </a:lnTo>
                  <a:lnTo>
                    <a:pt x="1308" y="2082"/>
                  </a:lnTo>
                  <a:lnTo>
                    <a:pt x="1308" y="2079"/>
                  </a:lnTo>
                  <a:lnTo>
                    <a:pt x="1308" y="2077"/>
                  </a:lnTo>
                  <a:lnTo>
                    <a:pt x="1308" y="2075"/>
                  </a:lnTo>
                  <a:lnTo>
                    <a:pt x="1308" y="2072"/>
                  </a:lnTo>
                  <a:lnTo>
                    <a:pt x="1308" y="2070"/>
                  </a:lnTo>
                  <a:lnTo>
                    <a:pt x="1308" y="2065"/>
                  </a:lnTo>
                  <a:lnTo>
                    <a:pt x="1308" y="2060"/>
                  </a:lnTo>
                  <a:lnTo>
                    <a:pt x="1308" y="2053"/>
                  </a:lnTo>
                  <a:lnTo>
                    <a:pt x="1308" y="2051"/>
                  </a:lnTo>
                  <a:lnTo>
                    <a:pt x="1308" y="2044"/>
                  </a:lnTo>
                  <a:lnTo>
                    <a:pt x="1308" y="2041"/>
                  </a:lnTo>
                  <a:lnTo>
                    <a:pt x="1308" y="2039"/>
                  </a:lnTo>
                  <a:lnTo>
                    <a:pt x="1308" y="2034"/>
                  </a:lnTo>
                  <a:lnTo>
                    <a:pt x="1308" y="2030"/>
                  </a:lnTo>
                  <a:lnTo>
                    <a:pt x="1308" y="2025"/>
                  </a:lnTo>
                  <a:lnTo>
                    <a:pt x="1308" y="2020"/>
                  </a:lnTo>
                  <a:lnTo>
                    <a:pt x="1308" y="2013"/>
                  </a:lnTo>
                  <a:lnTo>
                    <a:pt x="1308" y="2008"/>
                  </a:lnTo>
                  <a:lnTo>
                    <a:pt x="1308" y="2006"/>
                  </a:lnTo>
                  <a:lnTo>
                    <a:pt x="1308" y="2001"/>
                  </a:lnTo>
                  <a:lnTo>
                    <a:pt x="1308" y="1997"/>
                  </a:lnTo>
                  <a:lnTo>
                    <a:pt x="1308" y="1992"/>
                  </a:lnTo>
                  <a:lnTo>
                    <a:pt x="1308" y="1990"/>
                  </a:lnTo>
                  <a:lnTo>
                    <a:pt x="1308" y="1987"/>
                  </a:lnTo>
                  <a:lnTo>
                    <a:pt x="1308" y="1987"/>
                  </a:lnTo>
                  <a:lnTo>
                    <a:pt x="1308" y="1985"/>
                  </a:lnTo>
                  <a:lnTo>
                    <a:pt x="1308" y="1978"/>
                  </a:lnTo>
                  <a:lnTo>
                    <a:pt x="1308" y="1973"/>
                  </a:lnTo>
                  <a:lnTo>
                    <a:pt x="1308" y="1971"/>
                  </a:lnTo>
                  <a:lnTo>
                    <a:pt x="1308" y="1966"/>
                  </a:lnTo>
                  <a:lnTo>
                    <a:pt x="1308" y="1964"/>
                  </a:lnTo>
                  <a:lnTo>
                    <a:pt x="1308" y="1959"/>
                  </a:lnTo>
                  <a:lnTo>
                    <a:pt x="1308" y="1956"/>
                  </a:lnTo>
                  <a:lnTo>
                    <a:pt x="1308" y="1949"/>
                  </a:lnTo>
                  <a:lnTo>
                    <a:pt x="1308" y="1947"/>
                  </a:lnTo>
                  <a:lnTo>
                    <a:pt x="1308" y="1945"/>
                  </a:lnTo>
                  <a:lnTo>
                    <a:pt x="1308" y="1942"/>
                  </a:lnTo>
                  <a:lnTo>
                    <a:pt x="1308" y="1935"/>
                  </a:lnTo>
                  <a:lnTo>
                    <a:pt x="1308" y="1930"/>
                  </a:lnTo>
                  <a:lnTo>
                    <a:pt x="1308" y="1930"/>
                  </a:lnTo>
                  <a:lnTo>
                    <a:pt x="1308" y="1928"/>
                  </a:lnTo>
                  <a:lnTo>
                    <a:pt x="1308" y="1923"/>
                  </a:lnTo>
                  <a:lnTo>
                    <a:pt x="1308" y="1916"/>
                  </a:lnTo>
                  <a:lnTo>
                    <a:pt x="1308" y="1914"/>
                  </a:lnTo>
                  <a:lnTo>
                    <a:pt x="1308" y="1897"/>
                  </a:lnTo>
                  <a:lnTo>
                    <a:pt x="1308" y="1893"/>
                  </a:lnTo>
                  <a:lnTo>
                    <a:pt x="1308" y="1878"/>
                  </a:lnTo>
                  <a:lnTo>
                    <a:pt x="1308" y="1874"/>
                  </a:lnTo>
                  <a:lnTo>
                    <a:pt x="1308" y="1867"/>
                  </a:lnTo>
                  <a:lnTo>
                    <a:pt x="1308" y="1860"/>
                  </a:lnTo>
                  <a:lnTo>
                    <a:pt x="1308" y="1852"/>
                  </a:lnTo>
                  <a:lnTo>
                    <a:pt x="1308" y="1848"/>
                  </a:lnTo>
                  <a:lnTo>
                    <a:pt x="1308" y="1841"/>
                  </a:lnTo>
                  <a:lnTo>
                    <a:pt x="1308" y="1836"/>
                  </a:lnTo>
                  <a:lnTo>
                    <a:pt x="1308" y="1824"/>
                  </a:lnTo>
                  <a:lnTo>
                    <a:pt x="1308" y="1817"/>
                  </a:lnTo>
                  <a:lnTo>
                    <a:pt x="1306" y="1805"/>
                  </a:lnTo>
                  <a:lnTo>
                    <a:pt x="1280" y="1805"/>
                  </a:lnTo>
                  <a:lnTo>
                    <a:pt x="1270" y="1805"/>
                  </a:lnTo>
                  <a:lnTo>
                    <a:pt x="1266" y="1805"/>
                  </a:lnTo>
                  <a:lnTo>
                    <a:pt x="1263" y="1805"/>
                  </a:lnTo>
                  <a:lnTo>
                    <a:pt x="1261" y="1805"/>
                  </a:lnTo>
                  <a:lnTo>
                    <a:pt x="1218" y="1805"/>
                  </a:lnTo>
                  <a:lnTo>
                    <a:pt x="1211" y="1805"/>
                  </a:lnTo>
                  <a:lnTo>
                    <a:pt x="1200" y="1805"/>
                  </a:lnTo>
                  <a:lnTo>
                    <a:pt x="1195" y="1805"/>
                  </a:lnTo>
                  <a:lnTo>
                    <a:pt x="1171" y="1805"/>
                  </a:lnTo>
                  <a:lnTo>
                    <a:pt x="1081" y="1805"/>
                  </a:lnTo>
                  <a:lnTo>
                    <a:pt x="1079" y="1805"/>
                  </a:lnTo>
                  <a:lnTo>
                    <a:pt x="1072" y="1805"/>
                  </a:lnTo>
                  <a:lnTo>
                    <a:pt x="1063" y="1805"/>
                  </a:lnTo>
                  <a:lnTo>
                    <a:pt x="1051" y="1805"/>
                  </a:lnTo>
                  <a:lnTo>
                    <a:pt x="1044" y="1808"/>
                  </a:lnTo>
                  <a:lnTo>
                    <a:pt x="1037" y="1808"/>
                  </a:lnTo>
                  <a:lnTo>
                    <a:pt x="1027" y="1808"/>
                  </a:lnTo>
                  <a:lnTo>
                    <a:pt x="1015" y="1808"/>
                  </a:lnTo>
                  <a:lnTo>
                    <a:pt x="1006" y="1808"/>
                  </a:lnTo>
                  <a:lnTo>
                    <a:pt x="1001" y="1808"/>
                  </a:lnTo>
                  <a:lnTo>
                    <a:pt x="996" y="1808"/>
                  </a:lnTo>
                  <a:lnTo>
                    <a:pt x="992" y="1808"/>
                  </a:lnTo>
                  <a:lnTo>
                    <a:pt x="989" y="1808"/>
                  </a:lnTo>
                  <a:lnTo>
                    <a:pt x="987" y="1808"/>
                  </a:lnTo>
                  <a:lnTo>
                    <a:pt x="985" y="1808"/>
                  </a:lnTo>
                  <a:lnTo>
                    <a:pt x="982" y="1808"/>
                  </a:lnTo>
                  <a:lnTo>
                    <a:pt x="982" y="1810"/>
                  </a:lnTo>
                  <a:lnTo>
                    <a:pt x="980" y="1810"/>
                  </a:lnTo>
                  <a:lnTo>
                    <a:pt x="975" y="1812"/>
                  </a:lnTo>
                  <a:lnTo>
                    <a:pt x="973" y="1815"/>
                  </a:lnTo>
                  <a:lnTo>
                    <a:pt x="970" y="1817"/>
                  </a:lnTo>
                  <a:lnTo>
                    <a:pt x="970" y="1817"/>
                  </a:lnTo>
                  <a:lnTo>
                    <a:pt x="968" y="1817"/>
                  </a:lnTo>
                  <a:lnTo>
                    <a:pt x="968" y="1819"/>
                  </a:lnTo>
                  <a:lnTo>
                    <a:pt x="966" y="1822"/>
                  </a:lnTo>
                  <a:lnTo>
                    <a:pt x="966" y="1824"/>
                  </a:lnTo>
                  <a:lnTo>
                    <a:pt x="966" y="1827"/>
                  </a:lnTo>
                  <a:lnTo>
                    <a:pt x="963" y="1829"/>
                  </a:lnTo>
                  <a:lnTo>
                    <a:pt x="963" y="1831"/>
                  </a:lnTo>
                  <a:lnTo>
                    <a:pt x="963" y="1834"/>
                  </a:lnTo>
                  <a:lnTo>
                    <a:pt x="963" y="1836"/>
                  </a:lnTo>
                  <a:lnTo>
                    <a:pt x="963" y="1838"/>
                  </a:lnTo>
                  <a:lnTo>
                    <a:pt x="963" y="1841"/>
                  </a:lnTo>
                  <a:lnTo>
                    <a:pt x="963" y="1843"/>
                  </a:lnTo>
                  <a:lnTo>
                    <a:pt x="963" y="1845"/>
                  </a:lnTo>
                  <a:lnTo>
                    <a:pt x="961" y="1845"/>
                  </a:lnTo>
                  <a:lnTo>
                    <a:pt x="961" y="1848"/>
                  </a:lnTo>
                  <a:lnTo>
                    <a:pt x="961" y="1850"/>
                  </a:lnTo>
                  <a:lnTo>
                    <a:pt x="959" y="1852"/>
                  </a:lnTo>
                  <a:lnTo>
                    <a:pt x="949" y="1860"/>
                  </a:lnTo>
                  <a:lnTo>
                    <a:pt x="947" y="1850"/>
                  </a:lnTo>
                  <a:lnTo>
                    <a:pt x="947" y="1848"/>
                  </a:lnTo>
                  <a:lnTo>
                    <a:pt x="944" y="1845"/>
                  </a:lnTo>
                  <a:lnTo>
                    <a:pt x="944" y="1843"/>
                  </a:lnTo>
                  <a:lnTo>
                    <a:pt x="942" y="1843"/>
                  </a:lnTo>
                  <a:lnTo>
                    <a:pt x="942" y="1841"/>
                  </a:lnTo>
                  <a:lnTo>
                    <a:pt x="940" y="1838"/>
                  </a:lnTo>
                  <a:lnTo>
                    <a:pt x="940" y="1836"/>
                  </a:lnTo>
                  <a:lnTo>
                    <a:pt x="937" y="1836"/>
                  </a:lnTo>
                  <a:lnTo>
                    <a:pt x="935" y="1834"/>
                  </a:lnTo>
                  <a:lnTo>
                    <a:pt x="933" y="1831"/>
                  </a:lnTo>
                  <a:lnTo>
                    <a:pt x="923" y="1824"/>
                  </a:lnTo>
                  <a:lnTo>
                    <a:pt x="914" y="1819"/>
                  </a:lnTo>
                  <a:lnTo>
                    <a:pt x="909" y="1817"/>
                  </a:lnTo>
                  <a:lnTo>
                    <a:pt x="904" y="1815"/>
                  </a:lnTo>
                  <a:lnTo>
                    <a:pt x="900" y="1812"/>
                  </a:lnTo>
                  <a:lnTo>
                    <a:pt x="893" y="1808"/>
                  </a:lnTo>
                  <a:lnTo>
                    <a:pt x="888" y="1803"/>
                  </a:lnTo>
                  <a:lnTo>
                    <a:pt x="883" y="1801"/>
                  </a:lnTo>
                  <a:lnTo>
                    <a:pt x="883" y="1798"/>
                  </a:lnTo>
                  <a:lnTo>
                    <a:pt x="883" y="1798"/>
                  </a:lnTo>
                  <a:lnTo>
                    <a:pt x="881" y="1798"/>
                  </a:lnTo>
                  <a:lnTo>
                    <a:pt x="878" y="1793"/>
                  </a:lnTo>
                  <a:lnTo>
                    <a:pt x="874" y="1791"/>
                  </a:lnTo>
                  <a:lnTo>
                    <a:pt x="869" y="1789"/>
                  </a:lnTo>
                  <a:lnTo>
                    <a:pt x="867" y="1786"/>
                  </a:lnTo>
                  <a:lnTo>
                    <a:pt x="864" y="1786"/>
                  </a:lnTo>
                  <a:lnTo>
                    <a:pt x="862" y="1784"/>
                  </a:lnTo>
                  <a:lnTo>
                    <a:pt x="857" y="1782"/>
                  </a:lnTo>
                  <a:lnTo>
                    <a:pt x="852" y="1779"/>
                  </a:lnTo>
                  <a:lnTo>
                    <a:pt x="850" y="1777"/>
                  </a:lnTo>
                  <a:lnTo>
                    <a:pt x="848" y="1775"/>
                  </a:lnTo>
                  <a:lnTo>
                    <a:pt x="845" y="1775"/>
                  </a:lnTo>
                  <a:lnTo>
                    <a:pt x="843" y="1775"/>
                  </a:lnTo>
                  <a:lnTo>
                    <a:pt x="841" y="1772"/>
                  </a:lnTo>
                  <a:lnTo>
                    <a:pt x="838" y="1772"/>
                  </a:lnTo>
                  <a:lnTo>
                    <a:pt x="836" y="1772"/>
                  </a:lnTo>
                  <a:lnTo>
                    <a:pt x="836" y="1770"/>
                  </a:lnTo>
                  <a:lnTo>
                    <a:pt x="833" y="1770"/>
                  </a:lnTo>
                  <a:lnTo>
                    <a:pt x="831" y="1770"/>
                  </a:lnTo>
                  <a:lnTo>
                    <a:pt x="829" y="1770"/>
                  </a:lnTo>
                  <a:lnTo>
                    <a:pt x="826" y="1770"/>
                  </a:lnTo>
                  <a:lnTo>
                    <a:pt x="826" y="1770"/>
                  </a:lnTo>
                  <a:lnTo>
                    <a:pt x="824" y="1767"/>
                  </a:lnTo>
                  <a:lnTo>
                    <a:pt x="822" y="1767"/>
                  </a:lnTo>
                  <a:lnTo>
                    <a:pt x="819" y="1767"/>
                  </a:lnTo>
                  <a:lnTo>
                    <a:pt x="810" y="1767"/>
                  </a:lnTo>
                  <a:lnTo>
                    <a:pt x="803" y="1767"/>
                  </a:lnTo>
                  <a:lnTo>
                    <a:pt x="798" y="1767"/>
                  </a:lnTo>
                  <a:lnTo>
                    <a:pt x="796" y="1767"/>
                  </a:lnTo>
                  <a:lnTo>
                    <a:pt x="791" y="1767"/>
                  </a:lnTo>
                  <a:lnTo>
                    <a:pt x="789" y="1767"/>
                  </a:lnTo>
                  <a:lnTo>
                    <a:pt x="786" y="1767"/>
                  </a:lnTo>
                  <a:lnTo>
                    <a:pt x="784" y="1767"/>
                  </a:lnTo>
                  <a:lnTo>
                    <a:pt x="781" y="1767"/>
                  </a:lnTo>
                  <a:lnTo>
                    <a:pt x="779" y="1767"/>
                  </a:lnTo>
                  <a:lnTo>
                    <a:pt x="777" y="1767"/>
                  </a:lnTo>
                  <a:lnTo>
                    <a:pt x="774" y="1767"/>
                  </a:lnTo>
                  <a:lnTo>
                    <a:pt x="772" y="1767"/>
                  </a:lnTo>
                  <a:lnTo>
                    <a:pt x="770" y="1767"/>
                  </a:lnTo>
                  <a:lnTo>
                    <a:pt x="770" y="1770"/>
                  </a:lnTo>
                  <a:lnTo>
                    <a:pt x="770" y="1770"/>
                  </a:lnTo>
                  <a:lnTo>
                    <a:pt x="767" y="1770"/>
                  </a:lnTo>
                  <a:lnTo>
                    <a:pt x="765" y="1770"/>
                  </a:lnTo>
                  <a:lnTo>
                    <a:pt x="763" y="1772"/>
                  </a:lnTo>
                  <a:lnTo>
                    <a:pt x="760" y="1772"/>
                  </a:lnTo>
                  <a:lnTo>
                    <a:pt x="758" y="1775"/>
                  </a:lnTo>
                  <a:lnTo>
                    <a:pt x="756" y="1775"/>
                  </a:lnTo>
                  <a:lnTo>
                    <a:pt x="753" y="1777"/>
                  </a:lnTo>
                  <a:lnTo>
                    <a:pt x="751" y="1777"/>
                  </a:lnTo>
                  <a:lnTo>
                    <a:pt x="748" y="1779"/>
                  </a:lnTo>
                  <a:lnTo>
                    <a:pt x="746" y="1779"/>
                  </a:lnTo>
                  <a:lnTo>
                    <a:pt x="744" y="1782"/>
                  </a:lnTo>
                  <a:lnTo>
                    <a:pt x="741" y="1782"/>
                  </a:lnTo>
                  <a:lnTo>
                    <a:pt x="739" y="1784"/>
                  </a:lnTo>
                  <a:lnTo>
                    <a:pt x="734" y="1786"/>
                  </a:lnTo>
                  <a:lnTo>
                    <a:pt x="732" y="1789"/>
                  </a:lnTo>
                  <a:lnTo>
                    <a:pt x="727" y="1791"/>
                  </a:lnTo>
                  <a:lnTo>
                    <a:pt x="725" y="1793"/>
                  </a:lnTo>
                  <a:lnTo>
                    <a:pt x="722" y="1793"/>
                  </a:lnTo>
                  <a:lnTo>
                    <a:pt x="722" y="1796"/>
                  </a:lnTo>
                  <a:lnTo>
                    <a:pt x="720" y="1796"/>
                  </a:lnTo>
                  <a:lnTo>
                    <a:pt x="718" y="1798"/>
                  </a:lnTo>
                  <a:lnTo>
                    <a:pt x="715" y="1798"/>
                  </a:lnTo>
                  <a:lnTo>
                    <a:pt x="713" y="1798"/>
                  </a:lnTo>
                  <a:lnTo>
                    <a:pt x="713" y="1801"/>
                  </a:lnTo>
                  <a:lnTo>
                    <a:pt x="711" y="1801"/>
                  </a:lnTo>
                  <a:lnTo>
                    <a:pt x="708" y="1801"/>
                  </a:lnTo>
                  <a:lnTo>
                    <a:pt x="706" y="1803"/>
                  </a:lnTo>
                  <a:lnTo>
                    <a:pt x="704" y="1803"/>
                  </a:lnTo>
                  <a:lnTo>
                    <a:pt x="699" y="1803"/>
                  </a:lnTo>
                  <a:lnTo>
                    <a:pt x="696" y="1805"/>
                  </a:lnTo>
                  <a:lnTo>
                    <a:pt x="692" y="1805"/>
                  </a:lnTo>
                  <a:lnTo>
                    <a:pt x="689" y="1805"/>
                  </a:lnTo>
                  <a:lnTo>
                    <a:pt x="687" y="1805"/>
                  </a:lnTo>
                  <a:lnTo>
                    <a:pt x="680" y="1805"/>
                  </a:lnTo>
                  <a:lnTo>
                    <a:pt x="678" y="1808"/>
                  </a:lnTo>
                  <a:lnTo>
                    <a:pt x="673" y="1808"/>
                  </a:lnTo>
                  <a:lnTo>
                    <a:pt x="668" y="1808"/>
                  </a:lnTo>
                  <a:lnTo>
                    <a:pt x="661" y="1808"/>
                  </a:lnTo>
                  <a:lnTo>
                    <a:pt x="656" y="1808"/>
                  </a:lnTo>
                  <a:lnTo>
                    <a:pt x="654" y="1808"/>
                  </a:lnTo>
                  <a:lnTo>
                    <a:pt x="649" y="1808"/>
                  </a:lnTo>
                  <a:lnTo>
                    <a:pt x="642" y="1808"/>
                  </a:lnTo>
                  <a:lnTo>
                    <a:pt x="640" y="1808"/>
                  </a:lnTo>
                  <a:lnTo>
                    <a:pt x="635" y="1808"/>
                  </a:lnTo>
                  <a:lnTo>
                    <a:pt x="628" y="1808"/>
                  </a:lnTo>
                  <a:lnTo>
                    <a:pt x="626" y="1810"/>
                  </a:lnTo>
                  <a:lnTo>
                    <a:pt x="619" y="1810"/>
                  </a:lnTo>
                  <a:lnTo>
                    <a:pt x="614" y="1810"/>
                  </a:lnTo>
                  <a:lnTo>
                    <a:pt x="607" y="1810"/>
                  </a:lnTo>
                  <a:lnTo>
                    <a:pt x="604" y="1810"/>
                  </a:lnTo>
                  <a:lnTo>
                    <a:pt x="597" y="1810"/>
                  </a:lnTo>
                  <a:lnTo>
                    <a:pt x="595" y="1810"/>
                  </a:lnTo>
                  <a:lnTo>
                    <a:pt x="590" y="1810"/>
                  </a:lnTo>
                  <a:lnTo>
                    <a:pt x="588" y="1810"/>
                  </a:lnTo>
                  <a:lnTo>
                    <a:pt x="578" y="1810"/>
                  </a:lnTo>
                  <a:lnTo>
                    <a:pt x="569" y="1812"/>
                  </a:lnTo>
                  <a:lnTo>
                    <a:pt x="564" y="1812"/>
                  </a:lnTo>
                  <a:lnTo>
                    <a:pt x="559" y="1808"/>
                  </a:lnTo>
                  <a:lnTo>
                    <a:pt x="555" y="1805"/>
                  </a:lnTo>
                  <a:lnTo>
                    <a:pt x="550" y="1803"/>
                  </a:lnTo>
                  <a:lnTo>
                    <a:pt x="548" y="1801"/>
                  </a:lnTo>
                  <a:lnTo>
                    <a:pt x="543" y="1798"/>
                  </a:lnTo>
                  <a:lnTo>
                    <a:pt x="541" y="1793"/>
                  </a:lnTo>
                  <a:lnTo>
                    <a:pt x="536" y="1793"/>
                  </a:lnTo>
                  <a:lnTo>
                    <a:pt x="536" y="1791"/>
                  </a:lnTo>
                  <a:lnTo>
                    <a:pt x="529" y="1789"/>
                  </a:lnTo>
                  <a:lnTo>
                    <a:pt x="484" y="1767"/>
                  </a:lnTo>
                  <a:lnTo>
                    <a:pt x="472" y="1763"/>
                  </a:lnTo>
                  <a:lnTo>
                    <a:pt x="460" y="1760"/>
                  </a:lnTo>
                  <a:lnTo>
                    <a:pt x="439" y="1751"/>
                  </a:lnTo>
                  <a:lnTo>
                    <a:pt x="437" y="1751"/>
                  </a:lnTo>
                  <a:lnTo>
                    <a:pt x="434" y="1749"/>
                  </a:lnTo>
                  <a:lnTo>
                    <a:pt x="430" y="1746"/>
                  </a:lnTo>
                  <a:lnTo>
                    <a:pt x="427" y="1746"/>
                  </a:lnTo>
                  <a:lnTo>
                    <a:pt x="422" y="1741"/>
                  </a:lnTo>
                  <a:lnTo>
                    <a:pt x="418" y="1739"/>
                  </a:lnTo>
                  <a:lnTo>
                    <a:pt x="413" y="1737"/>
                  </a:lnTo>
                  <a:lnTo>
                    <a:pt x="406" y="1732"/>
                  </a:lnTo>
                  <a:lnTo>
                    <a:pt x="404" y="1732"/>
                  </a:lnTo>
                  <a:lnTo>
                    <a:pt x="396" y="1727"/>
                  </a:lnTo>
                  <a:lnTo>
                    <a:pt x="394" y="1725"/>
                  </a:lnTo>
                  <a:lnTo>
                    <a:pt x="382" y="1715"/>
                  </a:lnTo>
                  <a:lnTo>
                    <a:pt x="378" y="1713"/>
                  </a:lnTo>
                  <a:lnTo>
                    <a:pt x="375" y="1711"/>
                  </a:lnTo>
                  <a:lnTo>
                    <a:pt x="370" y="1704"/>
                  </a:lnTo>
                  <a:lnTo>
                    <a:pt x="359" y="1697"/>
                  </a:lnTo>
                  <a:lnTo>
                    <a:pt x="326" y="1668"/>
                  </a:lnTo>
                  <a:lnTo>
                    <a:pt x="323" y="1666"/>
                  </a:lnTo>
                  <a:lnTo>
                    <a:pt x="321" y="1664"/>
                  </a:lnTo>
                  <a:lnTo>
                    <a:pt x="314" y="1654"/>
                  </a:lnTo>
                  <a:lnTo>
                    <a:pt x="281" y="1630"/>
                  </a:lnTo>
                  <a:lnTo>
                    <a:pt x="267" y="1619"/>
                  </a:lnTo>
                  <a:lnTo>
                    <a:pt x="264" y="1616"/>
                  </a:lnTo>
                  <a:lnTo>
                    <a:pt x="113" y="1484"/>
                  </a:lnTo>
                  <a:lnTo>
                    <a:pt x="106" y="1479"/>
                  </a:lnTo>
                  <a:lnTo>
                    <a:pt x="96" y="1472"/>
                  </a:lnTo>
                  <a:lnTo>
                    <a:pt x="99" y="1470"/>
                  </a:lnTo>
                  <a:lnTo>
                    <a:pt x="101" y="1467"/>
                  </a:lnTo>
                  <a:lnTo>
                    <a:pt x="101" y="1465"/>
                  </a:lnTo>
                  <a:lnTo>
                    <a:pt x="104" y="1465"/>
                  </a:lnTo>
                  <a:lnTo>
                    <a:pt x="104" y="1463"/>
                  </a:lnTo>
                  <a:lnTo>
                    <a:pt x="104" y="1460"/>
                  </a:lnTo>
                  <a:lnTo>
                    <a:pt x="108" y="1456"/>
                  </a:lnTo>
                  <a:lnTo>
                    <a:pt x="111" y="1453"/>
                  </a:lnTo>
                  <a:lnTo>
                    <a:pt x="113" y="1449"/>
                  </a:lnTo>
                  <a:lnTo>
                    <a:pt x="113" y="1446"/>
                  </a:lnTo>
                  <a:lnTo>
                    <a:pt x="115" y="1444"/>
                  </a:lnTo>
                  <a:lnTo>
                    <a:pt x="115" y="1441"/>
                  </a:lnTo>
                  <a:lnTo>
                    <a:pt x="118" y="1439"/>
                  </a:lnTo>
                  <a:lnTo>
                    <a:pt x="118" y="1434"/>
                  </a:lnTo>
                  <a:lnTo>
                    <a:pt x="120" y="1427"/>
                  </a:lnTo>
                  <a:lnTo>
                    <a:pt x="122" y="1423"/>
                  </a:lnTo>
                  <a:lnTo>
                    <a:pt x="125" y="1413"/>
                  </a:lnTo>
                  <a:lnTo>
                    <a:pt x="130" y="1392"/>
                  </a:lnTo>
                  <a:lnTo>
                    <a:pt x="134" y="1375"/>
                  </a:lnTo>
                  <a:lnTo>
                    <a:pt x="137" y="1368"/>
                  </a:lnTo>
                  <a:lnTo>
                    <a:pt x="137" y="1366"/>
                  </a:lnTo>
                  <a:lnTo>
                    <a:pt x="137" y="1363"/>
                  </a:lnTo>
                  <a:lnTo>
                    <a:pt x="139" y="1363"/>
                  </a:lnTo>
                  <a:lnTo>
                    <a:pt x="139" y="1361"/>
                  </a:lnTo>
                  <a:lnTo>
                    <a:pt x="139" y="1359"/>
                  </a:lnTo>
                  <a:lnTo>
                    <a:pt x="141" y="1356"/>
                  </a:lnTo>
                  <a:lnTo>
                    <a:pt x="146" y="1345"/>
                  </a:lnTo>
                  <a:lnTo>
                    <a:pt x="146" y="1342"/>
                  </a:lnTo>
                  <a:lnTo>
                    <a:pt x="146" y="1340"/>
                  </a:lnTo>
                  <a:lnTo>
                    <a:pt x="148" y="1340"/>
                  </a:lnTo>
                  <a:lnTo>
                    <a:pt x="151" y="1337"/>
                  </a:lnTo>
                  <a:lnTo>
                    <a:pt x="151" y="1335"/>
                  </a:lnTo>
                  <a:lnTo>
                    <a:pt x="153" y="1335"/>
                  </a:lnTo>
                  <a:lnTo>
                    <a:pt x="156" y="1333"/>
                  </a:lnTo>
                  <a:lnTo>
                    <a:pt x="156" y="1330"/>
                  </a:lnTo>
                  <a:lnTo>
                    <a:pt x="158" y="1328"/>
                  </a:lnTo>
                  <a:lnTo>
                    <a:pt x="170" y="1319"/>
                  </a:lnTo>
                  <a:lnTo>
                    <a:pt x="177" y="1314"/>
                  </a:lnTo>
                  <a:lnTo>
                    <a:pt x="179" y="1312"/>
                  </a:lnTo>
                  <a:lnTo>
                    <a:pt x="182" y="1312"/>
                  </a:lnTo>
                  <a:lnTo>
                    <a:pt x="182" y="1309"/>
                  </a:lnTo>
                  <a:lnTo>
                    <a:pt x="184" y="1309"/>
                  </a:lnTo>
                  <a:lnTo>
                    <a:pt x="184" y="1307"/>
                  </a:lnTo>
                  <a:lnTo>
                    <a:pt x="186" y="1307"/>
                  </a:lnTo>
                  <a:lnTo>
                    <a:pt x="186" y="1307"/>
                  </a:lnTo>
                  <a:lnTo>
                    <a:pt x="189" y="1304"/>
                  </a:lnTo>
                  <a:lnTo>
                    <a:pt x="191" y="1302"/>
                  </a:lnTo>
                  <a:lnTo>
                    <a:pt x="193" y="1300"/>
                  </a:lnTo>
                  <a:lnTo>
                    <a:pt x="196" y="1295"/>
                  </a:lnTo>
                  <a:lnTo>
                    <a:pt x="196" y="1293"/>
                  </a:lnTo>
                  <a:lnTo>
                    <a:pt x="198" y="1290"/>
                  </a:lnTo>
                  <a:lnTo>
                    <a:pt x="200" y="1281"/>
                  </a:lnTo>
                  <a:lnTo>
                    <a:pt x="203" y="1281"/>
                  </a:lnTo>
                  <a:lnTo>
                    <a:pt x="203" y="1276"/>
                  </a:lnTo>
                  <a:lnTo>
                    <a:pt x="203" y="1274"/>
                  </a:lnTo>
                  <a:lnTo>
                    <a:pt x="203" y="1271"/>
                  </a:lnTo>
                  <a:lnTo>
                    <a:pt x="203" y="1269"/>
                  </a:lnTo>
                  <a:lnTo>
                    <a:pt x="203" y="1264"/>
                  </a:lnTo>
                  <a:lnTo>
                    <a:pt x="203" y="1262"/>
                  </a:lnTo>
                  <a:lnTo>
                    <a:pt x="203" y="1260"/>
                  </a:lnTo>
                  <a:lnTo>
                    <a:pt x="203" y="1250"/>
                  </a:lnTo>
                  <a:lnTo>
                    <a:pt x="203" y="1245"/>
                  </a:lnTo>
                  <a:lnTo>
                    <a:pt x="203" y="1238"/>
                  </a:lnTo>
                  <a:lnTo>
                    <a:pt x="203" y="1234"/>
                  </a:lnTo>
                  <a:lnTo>
                    <a:pt x="203" y="1224"/>
                  </a:lnTo>
                  <a:lnTo>
                    <a:pt x="191" y="1224"/>
                  </a:lnTo>
                  <a:lnTo>
                    <a:pt x="189" y="1224"/>
                  </a:lnTo>
                  <a:lnTo>
                    <a:pt x="186" y="1224"/>
                  </a:lnTo>
                  <a:lnTo>
                    <a:pt x="184" y="1224"/>
                  </a:lnTo>
                  <a:lnTo>
                    <a:pt x="182" y="1224"/>
                  </a:lnTo>
                  <a:lnTo>
                    <a:pt x="182" y="1222"/>
                  </a:lnTo>
                  <a:lnTo>
                    <a:pt x="179" y="1222"/>
                  </a:lnTo>
                  <a:lnTo>
                    <a:pt x="177" y="1222"/>
                  </a:lnTo>
                  <a:lnTo>
                    <a:pt x="177" y="1219"/>
                  </a:lnTo>
                  <a:lnTo>
                    <a:pt x="167" y="1217"/>
                  </a:lnTo>
                  <a:lnTo>
                    <a:pt x="160" y="1215"/>
                  </a:lnTo>
                  <a:lnTo>
                    <a:pt x="156" y="1212"/>
                  </a:lnTo>
                  <a:lnTo>
                    <a:pt x="153" y="1210"/>
                  </a:lnTo>
                  <a:lnTo>
                    <a:pt x="148" y="1210"/>
                  </a:lnTo>
                  <a:lnTo>
                    <a:pt x="146" y="1208"/>
                  </a:lnTo>
                  <a:lnTo>
                    <a:pt x="144" y="1208"/>
                  </a:lnTo>
                  <a:lnTo>
                    <a:pt x="137" y="1205"/>
                  </a:lnTo>
                  <a:lnTo>
                    <a:pt x="134" y="1205"/>
                  </a:lnTo>
                  <a:lnTo>
                    <a:pt x="132" y="1205"/>
                  </a:lnTo>
                  <a:lnTo>
                    <a:pt x="127" y="1205"/>
                  </a:lnTo>
                  <a:lnTo>
                    <a:pt x="115" y="1205"/>
                  </a:lnTo>
                  <a:lnTo>
                    <a:pt x="108" y="1203"/>
                  </a:lnTo>
                  <a:lnTo>
                    <a:pt x="106" y="1203"/>
                  </a:lnTo>
                  <a:lnTo>
                    <a:pt x="99" y="1203"/>
                  </a:lnTo>
                  <a:lnTo>
                    <a:pt x="89" y="1203"/>
                  </a:lnTo>
                  <a:lnTo>
                    <a:pt x="87" y="1203"/>
                  </a:lnTo>
                  <a:lnTo>
                    <a:pt x="85" y="1203"/>
                  </a:lnTo>
                  <a:lnTo>
                    <a:pt x="82" y="1203"/>
                  </a:lnTo>
                  <a:lnTo>
                    <a:pt x="80" y="1203"/>
                  </a:lnTo>
                  <a:lnTo>
                    <a:pt x="78" y="1203"/>
                  </a:lnTo>
                  <a:lnTo>
                    <a:pt x="63" y="1200"/>
                  </a:lnTo>
                  <a:lnTo>
                    <a:pt x="56" y="1200"/>
                  </a:lnTo>
                  <a:lnTo>
                    <a:pt x="54" y="1200"/>
                  </a:lnTo>
                  <a:lnTo>
                    <a:pt x="49" y="1200"/>
                  </a:lnTo>
                  <a:lnTo>
                    <a:pt x="42" y="1198"/>
                  </a:lnTo>
                  <a:lnTo>
                    <a:pt x="37" y="1198"/>
                  </a:lnTo>
                  <a:lnTo>
                    <a:pt x="35" y="1198"/>
                  </a:lnTo>
                  <a:lnTo>
                    <a:pt x="33" y="1196"/>
                  </a:lnTo>
                  <a:lnTo>
                    <a:pt x="30" y="1196"/>
                  </a:lnTo>
                  <a:lnTo>
                    <a:pt x="26" y="1196"/>
                  </a:lnTo>
                  <a:lnTo>
                    <a:pt x="19" y="1193"/>
                  </a:lnTo>
                  <a:lnTo>
                    <a:pt x="16" y="1193"/>
                  </a:lnTo>
                  <a:lnTo>
                    <a:pt x="11" y="1193"/>
                  </a:lnTo>
                  <a:lnTo>
                    <a:pt x="9" y="1193"/>
                  </a:lnTo>
                  <a:lnTo>
                    <a:pt x="7" y="1193"/>
                  </a:lnTo>
                  <a:lnTo>
                    <a:pt x="4" y="1191"/>
                  </a:lnTo>
                  <a:lnTo>
                    <a:pt x="2" y="1191"/>
                  </a:lnTo>
                  <a:lnTo>
                    <a:pt x="0" y="1191"/>
                  </a:lnTo>
                  <a:lnTo>
                    <a:pt x="2" y="1191"/>
                  </a:lnTo>
                  <a:lnTo>
                    <a:pt x="4" y="1189"/>
                  </a:lnTo>
                  <a:lnTo>
                    <a:pt x="7" y="1189"/>
                  </a:lnTo>
                  <a:lnTo>
                    <a:pt x="11" y="1186"/>
                  </a:lnTo>
                  <a:lnTo>
                    <a:pt x="14" y="1186"/>
                  </a:lnTo>
                  <a:lnTo>
                    <a:pt x="16" y="1184"/>
                  </a:lnTo>
                  <a:lnTo>
                    <a:pt x="19" y="1184"/>
                  </a:lnTo>
                  <a:lnTo>
                    <a:pt x="21" y="1182"/>
                  </a:lnTo>
                  <a:lnTo>
                    <a:pt x="23" y="1182"/>
                  </a:lnTo>
                  <a:lnTo>
                    <a:pt x="28" y="1179"/>
                  </a:lnTo>
                  <a:lnTo>
                    <a:pt x="30" y="1179"/>
                  </a:lnTo>
                  <a:lnTo>
                    <a:pt x="33" y="1179"/>
                  </a:lnTo>
                  <a:lnTo>
                    <a:pt x="37" y="1177"/>
                  </a:lnTo>
                  <a:lnTo>
                    <a:pt x="40" y="1177"/>
                  </a:lnTo>
                  <a:lnTo>
                    <a:pt x="45" y="1177"/>
                  </a:lnTo>
                  <a:lnTo>
                    <a:pt x="47" y="1174"/>
                  </a:lnTo>
                  <a:lnTo>
                    <a:pt x="52" y="1174"/>
                  </a:lnTo>
                  <a:lnTo>
                    <a:pt x="56" y="1174"/>
                  </a:lnTo>
                  <a:lnTo>
                    <a:pt x="61" y="1172"/>
                  </a:lnTo>
                  <a:lnTo>
                    <a:pt x="66" y="1172"/>
                  </a:lnTo>
                  <a:lnTo>
                    <a:pt x="73" y="1172"/>
                  </a:lnTo>
                  <a:lnTo>
                    <a:pt x="78" y="1170"/>
                  </a:lnTo>
                  <a:lnTo>
                    <a:pt x="82" y="1170"/>
                  </a:lnTo>
                  <a:lnTo>
                    <a:pt x="87" y="1167"/>
                  </a:lnTo>
                  <a:lnTo>
                    <a:pt x="89" y="1167"/>
                  </a:lnTo>
                  <a:lnTo>
                    <a:pt x="94" y="1167"/>
                  </a:lnTo>
                  <a:lnTo>
                    <a:pt x="99" y="1165"/>
                  </a:lnTo>
                  <a:lnTo>
                    <a:pt x="101" y="1165"/>
                  </a:lnTo>
                  <a:lnTo>
                    <a:pt x="106" y="1165"/>
                  </a:lnTo>
                  <a:lnTo>
                    <a:pt x="108" y="1165"/>
                  </a:lnTo>
                  <a:lnTo>
                    <a:pt x="111" y="1165"/>
                  </a:lnTo>
                  <a:lnTo>
                    <a:pt x="113" y="1163"/>
                  </a:lnTo>
                  <a:lnTo>
                    <a:pt x="118" y="1163"/>
                  </a:lnTo>
                  <a:lnTo>
                    <a:pt x="120" y="1163"/>
                  </a:lnTo>
                  <a:lnTo>
                    <a:pt x="122" y="1163"/>
                  </a:lnTo>
                  <a:lnTo>
                    <a:pt x="125" y="1163"/>
                  </a:lnTo>
                  <a:lnTo>
                    <a:pt x="127" y="1160"/>
                  </a:lnTo>
                  <a:lnTo>
                    <a:pt x="130" y="1160"/>
                  </a:lnTo>
                  <a:lnTo>
                    <a:pt x="132" y="1160"/>
                  </a:lnTo>
                  <a:lnTo>
                    <a:pt x="132" y="1158"/>
                  </a:lnTo>
                  <a:lnTo>
                    <a:pt x="132" y="1148"/>
                  </a:lnTo>
                  <a:lnTo>
                    <a:pt x="132" y="1137"/>
                  </a:lnTo>
                  <a:lnTo>
                    <a:pt x="132" y="1134"/>
                  </a:lnTo>
                  <a:lnTo>
                    <a:pt x="132" y="1125"/>
                  </a:lnTo>
                  <a:lnTo>
                    <a:pt x="132" y="1120"/>
                  </a:lnTo>
                  <a:lnTo>
                    <a:pt x="132" y="1113"/>
                  </a:lnTo>
                  <a:lnTo>
                    <a:pt x="132" y="1106"/>
                  </a:lnTo>
                  <a:lnTo>
                    <a:pt x="132" y="1099"/>
                  </a:lnTo>
                  <a:lnTo>
                    <a:pt x="132" y="1092"/>
                  </a:lnTo>
                  <a:lnTo>
                    <a:pt x="130" y="1089"/>
                  </a:lnTo>
                  <a:lnTo>
                    <a:pt x="137" y="1089"/>
                  </a:lnTo>
                  <a:lnTo>
                    <a:pt x="146" y="1089"/>
                  </a:lnTo>
                  <a:lnTo>
                    <a:pt x="151" y="1089"/>
                  </a:lnTo>
                  <a:lnTo>
                    <a:pt x="160" y="1089"/>
                  </a:lnTo>
                  <a:lnTo>
                    <a:pt x="165" y="1089"/>
                  </a:lnTo>
                  <a:lnTo>
                    <a:pt x="172" y="1089"/>
                  </a:lnTo>
                  <a:lnTo>
                    <a:pt x="184" y="1089"/>
                  </a:lnTo>
                  <a:lnTo>
                    <a:pt x="189" y="1089"/>
                  </a:lnTo>
                  <a:lnTo>
                    <a:pt x="196" y="1089"/>
                  </a:lnTo>
                  <a:lnTo>
                    <a:pt x="203" y="1089"/>
                  </a:lnTo>
                  <a:lnTo>
                    <a:pt x="207" y="1087"/>
                  </a:lnTo>
                  <a:lnTo>
                    <a:pt x="215" y="1087"/>
                  </a:lnTo>
                  <a:lnTo>
                    <a:pt x="222" y="1087"/>
                  </a:lnTo>
                  <a:lnTo>
                    <a:pt x="229" y="1087"/>
                  </a:lnTo>
                  <a:lnTo>
                    <a:pt x="231" y="1087"/>
                  </a:lnTo>
                  <a:lnTo>
                    <a:pt x="238" y="1087"/>
                  </a:lnTo>
                  <a:lnTo>
                    <a:pt x="245" y="1087"/>
                  </a:lnTo>
                  <a:lnTo>
                    <a:pt x="252" y="1087"/>
                  </a:lnTo>
                  <a:lnTo>
                    <a:pt x="259" y="1087"/>
                  </a:lnTo>
                  <a:lnTo>
                    <a:pt x="262" y="1087"/>
                  </a:lnTo>
                  <a:lnTo>
                    <a:pt x="267" y="1087"/>
                  </a:lnTo>
                  <a:lnTo>
                    <a:pt x="274" y="1087"/>
                  </a:lnTo>
                  <a:lnTo>
                    <a:pt x="281" y="1087"/>
                  </a:lnTo>
                  <a:lnTo>
                    <a:pt x="290" y="1087"/>
                  </a:lnTo>
                  <a:lnTo>
                    <a:pt x="297" y="1087"/>
                  </a:lnTo>
                  <a:lnTo>
                    <a:pt x="293" y="1087"/>
                  </a:lnTo>
                  <a:lnTo>
                    <a:pt x="281" y="1085"/>
                  </a:lnTo>
                  <a:lnTo>
                    <a:pt x="281" y="1080"/>
                  </a:lnTo>
                  <a:lnTo>
                    <a:pt x="281" y="1075"/>
                  </a:lnTo>
                  <a:lnTo>
                    <a:pt x="281" y="1073"/>
                  </a:lnTo>
                  <a:lnTo>
                    <a:pt x="290" y="1061"/>
                  </a:lnTo>
                  <a:lnTo>
                    <a:pt x="293" y="1056"/>
                  </a:lnTo>
                  <a:lnTo>
                    <a:pt x="295" y="1056"/>
                  </a:lnTo>
                  <a:lnTo>
                    <a:pt x="295" y="1054"/>
                  </a:lnTo>
                  <a:lnTo>
                    <a:pt x="297" y="1054"/>
                  </a:lnTo>
                  <a:lnTo>
                    <a:pt x="297" y="1049"/>
                  </a:lnTo>
                  <a:lnTo>
                    <a:pt x="295" y="1045"/>
                  </a:lnTo>
                  <a:lnTo>
                    <a:pt x="295" y="1042"/>
                  </a:lnTo>
                  <a:lnTo>
                    <a:pt x="293" y="1042"/>
                  </a:lnTo>
                  <a:lnTo>
                    <a:pt x="290" y="1028"/>
                  </a:lnTo>
                  <a:lnTo>
                    <a:pt x="290" y="1023"/>
                  </a:lnTo>
                  <a:lnTo>
                    <a:pt x="288" y="1021"/>
                  </a:lnTo>
                  <a:lnTo>
                    <a:pt x="285" y="1014"/>
                  </a:lnTo>
                  <a:lnTo>
                    <a:pt x="281" y="1009"/>
                  </a:lnTo>
                  <a:lnTo>
                    <a:pt x="278" y="1007"/>
                  </a:lnTo>
                  <a:lnTo>
                    <a:pt x="276" y="1002"/>
                  </a:lnTo>
                  <a:lnTo>
                    <a:pt x="276" y="1000"/>
                  </a:lnTo>
                  <a:lnTo>
                    <a:pt x="276" y="997"/>
                  </a:lnTo>
                  <a:lnTo>
                    <a:pt x="276" y="995"/>
                  </a:lnTo>
                  <a:lnTo>
                    <a:pt x="276" y="993"/>
                  </a:lnTo>
                  <a:lnTo>
                    <a:pt x="274" y="990"/>
                  </a:lnTo>
                  <a:lnTo>
                    <a:pt x="274" y="985"/>
                  </a:lnTo>
                  <a:lnTo>
                    <a:pt x="271" y="983"/>
                  </a:lnTo>
                  <a:lnTo>
                    <a:pt x="271" y="981"/>
                  </a:lnTo>
                  <a:lnTo>
                    <a:pt x="271" y="976"/>
                  </a:lnTo>
                  <a:lnTo>
                    <a:pt x="271" y="974"/>
                  </a:lnTo>
                  <a:lnTo>
                    <a:pt x="269" y="971"/>
                  </a:lnTo>
                  <a:lnTo>
                    <a:pt x="269" y="969"/>
                  </a:lnTo>
                  <a:lnTo>
                    <a:pt x="269" y="938"/>
                  </a:lnTo>
                  <a:lnTo>
                    <a:pt x="269" y="934"/>
                  </a:lnTo>
                  <a:lnTo>
                    <a:pt x="269" y="931"/>
                  </a:lnTo>
                  <a:lnTo>
                    <a:pt x="271" y="924"/>
                  </a:lnTo>
                  <a:lnTo>
                    <a:pt x="271" y="915"/>
                  </a:lnTo>
                  <a:lnTo>
                    <a:pt x="274" y="910"/>
                  </a:lnTo>
                  <a:lnTo>
                    <a:pt x="274" y="908"/>
                  </a:lnTo>
                  <a:lnTo>
                    <a:pt x="274" y="905"/>
                  </a:lnTo>
                  <a:lnTo>
                    <a:pt x="274" y="900"/>
                  </a:lnTo>
                  <a:lnTo>
                    <a:pt x="276" y="900"/>
                  </a:lnTo>
                  <a:lnTo>
                    <a:pt x="276" y="898"/>
                  </a:lnTo>
                  <a:lnTo>
                    <a:pt x="276" y="896"/>
                  </a:lnTo>
                  <a:lnTo>
                    <a:pt x="278" y="889"/>
                  </a:lnTo>
                  <a:lnTo>
                    <a:pt x="281" y="884"/>
                  </a:lnTo>
                  <a:lnTo>
                    <a:pt x="281" y="877"/>
                  </a:lnTo>
                  <a:lnTo>
                    <a:pt x="283" y="874"/>
                  </a:lnTo>
                  <a:lnTo>
                    <a:pt x="283" y="870"/>
                  </a:lnTo>
                  <a:lnTo>
                    <a:pt x="283" y="863"/>
                  </a:lnTo>
                  <a:lnTo>
                    <a:pt x="283" y="860"/>
                  </a:lnTo>
                  <a:lnTo>
                    <a:pt x="283" y="853"/>
                  </a:lnTo>
                  <a:lnTo>
                    <a:pt x="283" y="834"/>
                  </a:lnTo>
                  <a:lnTo>
                    <a:pt x="283" y="832"/>
                  </a:lnTo>
                  <a:lnTo>
                    <a:pt x="283" y="822"/>
                  </a:lnTo>
                  <a:lnTo>
                    <a:pt x="283" y="818"/>
                  </a:lnTo>
                  <a:lnTo>
                    <a:pt x="283" y="813"/>
                  </a:lnTo>
                  <a:lnTo>
                    <a:pt x="283" y="804"/>
                  </a:lnTo>
                  <a:lnTo>
                    <a:pt x="283" y="799"/>
                  </a:lnTo>
                  <a:lnTo>
                    <a:pt x="283" y="785"/>
                  </a:lnTo>
                  <a:lnTo>
                    <a:pt x="283" y="773"/>
                  </a:lnTo>
                  <a:lnTo>
                    <a:pt x="281" y="773"/>
                  </a:lnTo>
                  <a:lnTo>
                    <a:pt x="271" y="773"/>
                  </a:lnTo>
                  <a:lnTo>
                    <a:pt x="267" y="773"/>
                  </a:lnTo>
                  <a:lnTo>
                    <a:pt x="252" y="773"/>
                  </a:lnTo>
                  <a:lnTo>
                    <a:pt x="236" y="773"/>
                  </a:lnTo>
                  <a:lnTo>
                    <a:pt x="233" y="773"/>
                  </a:lnTo>
                  <a:lnTo>
                    <a:pt x="231" y="773"/>
                  </a:lnTo>
                  <a:lnTo>
                    <a:pt x="226" y="773"/>
                  </a:lnTo>
                  <a:lnTo>
                    <a:pt x="222" y="773"/>
                  </a:lnTo>
                  <a:lnTo>
                    <a:pt x="219" y="773"/>
                  </a:lnTo>
                  <a:lnTo>
                    <a:pt x="219" y="766"/>
                  </a:lnTo>
                  <a:lnTo>
                    <a:pt x="219" y="761"/>
                  </a:lnTo>
                  <a:lnTo>
                    <a:pt x="219" y="756"/>
                  </a:lnTo>
                  <a:lnTo>
                    <a:pt x="219" y="752"/>
                  </a:lnTo>
                  <a:lnTo>
                    <a:pt x="219" y="747"/>
                  </a:lnTo>
                  <a:lnTo>
                    <a:pt x="219" y="728"/>
                  </a:lnTo>
                  <a:lnTo>
                    <a:pt x="222" y="728"/>
                  </a:lnTo>
                  <a:lnTo>
                    <a:pt x="264" y="728"/>
                  </a:lnTo>
                  <a:lnTo>
                    <a:pt x="264" y="704"/>
                  </a:lnTo>
                  <a:lnTo>
                    <a:pt x="264" y="690"/>
                  </a:lnTo>
                  <a:lnTo>
                    <a:pt x="264" y="683"/>
                  </a:lnTo>
                  <a:lnTo>
                    <a:pt x="264" y="681"/>
                  </a:lnTo>
                  <a:lnTo>
                    <a:pt x="264" y="678"/>
                  </a:lnTo>
                  <a:lnTo>
                    <a:pt x="264" y="676"/>
                  </a:lnTo>
                  <a:lnTo>
                    <a:pt x="264" y="674"/>
                  </a:lnTo>
                  <a:lnTo>
                    <a:pt x="264" y="669"/>
                  </a:lnTo>
                  <a:lnTo>
                    <a:pt x="264" y="667"/>
                  </a:lnTo>
                  <a:lnTo>
                    <a:pt x="264" y="664"/>
                  </a:lnTo>
                  <a:lnTo>
                    <a:pt x="264" y="662"/>
                  </a:lnTo>
                  <a:lnTo>
                    <a:pt x="264" y="659"/>
                  </a:lnTo>
                  <a:lnTo>
                    <a:pt x="264" y="657"/>
                  </a:lnTo>
                  <a:lnTo>
                    <a:pt x="264" y="655"/>
                  </a:lnTo>
                  <a:lnTo>
                    <a:pt x="264" y="652"/>
                  </a:lnTo>
                  <a:lnTo>
                    <a:pt x="264" y="648"/>
                  </a:lnTo>
                  <a:lnTo>
                    <a:pt x="264" y="645"/>
                  </a:lnTo>
                  <a:lnTo>
                    <a:pt x="264" y="641"/>
                  </a:lnTo>
                  <a:lnTo>
                    <a:pt x="264" y="638"/>
                  </a:lnTo>
                  <a:lnTo>
                    <a:pt x="264" y="636"/>
                  </a:lnTo>
                  <a:lnTo>
                    <a:pt x="264" y="629"/>
                  </a:lnTo>
                  <a:lnTo>
                    <a:pt x="264" y="626"/>
                  </a:lnTo>
                  <a:lnTo>
                    <a:pt x="264" y="619"/>
                  </a:lnTo>
                  <a:lnTo>
                    <a:pt x="264" y="615"/>
                  </a:lnTo>
                  <a:lnTo>
                    <a:pt x="264" y="610"/>
                  </a:lnTo>
                  <a:lnTo>
                    <a:pt x="264" y="603"/>
                  </a:lnTo>
                  <a:lnTo>
                    <a:pt x="264" y="591"/>
                  </a:lnTo>
                  <a:lnTo>
                    <a:pt x="267" y="591"/>
                  </a:lnTo>
                  <a:lnTo>
                    <a:pt x="267" y="586"/>
                  </a:lnTo>
                  <a:lnTo>
                    <a:pt x="267" y="577"/>
                  </a:lnTo>
                  <a:lnTo>
                    <a:pt x="269" y="574"/>
                  </a:lnTo>
                  <a:lnTo>
                    <a:pt x="271" y="574"/>
                  </a:lnTo>
                  <a:lnTo>
                    <a:pt x="271" y="570"/>
                  </a:lnTo>
                  <a:lnTo>
                    <a:pt x="271" y="567"/>
                  </a:lnTo>
                  <a:lnTo>
                    <a:pt x="271" y="565"/>
                  </a:lnTo>
                  <a:lnTo>
                    <a:pt x="271" y="558"/>
                  </a:lnTo>
                  <a:lnTo>
                    <a:pt x="271" y="556"/>
                  </a:lnTo>
                  <a:lnTo>
                    <a:pt x="269" y="556"/>
                  </a:lnTo>
                  <a:lnTo>
                    <a:pt x="269" y="553"/>
                  </a:lnTo>
                  <a:lnTo>
                    <a:pt x="267" y="553"/>
                  </a:lnTo>
                  <a:lnTo>
                    <a:pt x="267" y="551"/>
                  </a:lnTo>
                  <a:lnTo>
                    <a:pt x="264" y="551"/>
                  </a:lnTo>
                  <a:lnTo>
                    <a:pt x="262" y="551"/>
                  </a:lnTo>
                  <a:lnTo>
                    <a:pt x="264" y="546"/>
                  </a:lnTo>
                  <a:lnTo>
                    <a:pt x="264" y="544"/>
                  </a:lnTo>
                  <a:lnTo>
                    <a:pt x="269" y="544"/>
                  </a:lnTo>
                  <a:lnTo>
                    <a:pt x="276" y="544"/>
                  </a:lnTo>
                  <a:lnTo>
                    <a:pt x="281" y="544"/>
                  </a:lnTo>
                  <a:lnTo>
                    <a:pt x="281" y="541"/>
                  </a:lnTo>
                  <a:lnTo>
                    <a:pt x="281" y="539"/>
                  </a:lnTo>
                  <a:lnTo>
                    <a:pt x="281" y="537"/>
                  </a:lnTo>
                  <a:lnTo>
                    <a:pt x="281" y="534"/>
                  </a:lnTo>
                  <a:lnTo>
                    <a:pt x="281" y="532"/>
                  </a:lnTo>
                  <a:lnTo>
                    <a:pt x="281" y="530"/>
                  </a:lnTo>
                  <a:lnTo>
                    <a:pt x="281" y="527"/>
                  </a:lnTo>
                  <a:lnTo>
                    <a:pt x="281" y="525"/>
                  </a:lnTo>
                  <a:lnTo>
                    <a:pt x="281" y="520"/>
                  </a:lnTo>
                  <a:lnTo>
                    <a:pt x="281" y="515"/>
                  </a:lnTo>
                  <a:lnTo>
                    <a:pt x="281" y="513"/>
                  </a:lnTo>
                  <a:lnTo>
                    <a:pt x="278" y="513"/>
                  </a:lnTo>
                  <a:lnTo>
                    <a:pt x="274" y="513"/>
                  </a:lnTo>
                  <a:lnTo>
                    <a:pt x="276" y="511"/>
                  </a:lnTo>
                  <a:lnTo>
                    <a:pt x="276" y="506"/>
                  </a:lnTo>
                  <a:lnTo>
                    <a:pt x="276" y="504"/>
                  </a:lnTo>
                  <a:lnTo>
                    <a:pt x="276" y="501"/>
                  </a:lnTo>
                  <a:lnTo>
                    <a:pt x="276" y="496"/>
                  </a:lnTo>
                  <a:lnTo>
                    <a:pt x="278" y="489"/>
                  </a:lnTo>
                  <a:lnTo>
                    <a:pt x="285" y="489"/>
                  </a:lnTo>
                  <a:lnTo>
                    <a:pt x="293" y="489"/>
                  </a:lnTo>
                  <a:lnTo>
                    <a:pt x="297" y="489"/>
                  </a:lnTo>
                  <a:lnTo>
                    <a:pt x="297" y="482"/>
                  </a:lnTo>
                  <a:lnTo>
                    <a:pt x="297" y="480"/>
                  </a:lnTo>
                  <a:lnTo>
                    <a:pt x="297" y="478"/>
                  </a:lnTo>
                  <a:lnTo>
                    <a:pt x="297" y="470"/>
                  </a:lnTo>
                  <a:lnTo>
                    <a:pt x="297" y="468"/>
                  </a:lnTo>
                  <a:lnTo>
                    <a:pt x="297" y="463"/>
                  </a:lnTo>
                  <a:lnTo>
                    <a:pt x="297" y="459"/>
                  </a:lnTo>
                  <a:lnTo>
                    <a:pt x="290" y="459"/>
                  </a:lnTo>
                  <a:lnTo>
                    <a:pt x="283" y="459"/>
                  </a:lnTo>
                  <a:lnTo>
                    <a:pt x="271" y="459"/>
                  </a:lnTo>
                  <a:lnTo>
                    <a:pt x="264" y="459"/>
                  </a:lnTo>
                  <a:lnTo>
                    <a:pt x="264" y="456"/>
                  </a:lnTo>
                  <a:lnTo>
                    <a:pt x="264" y="426"/>
                  </a:lnTo>
                  <a:lnTo>
                    <a:pt x="264" y="423"/>
                  </a:lnTo>
                  <a:lnTo>
                    <a:pt x="264" y="411"/>
                  </a:lnTo>
                  <a:lnTo>
                    <a:pt x="264" y="407"/>
                  </a:lnTo>
                  <a:lnTo>
                    <a:pt x="264" y="404"/>
                  </a:lnTo>
                  <a:lnTo>
                    <a:pt x="264" y="402"/>
                  </a:lnTo>
                  <a:lnTo>
                    <a:pt x="264" y="397"/>
                  </a:lnTo>
                  <a:lnTo>
                    <a:pt x="264" y="395"/>
                  </a:lnTo>
                  <a:lnTo>
                    <a:pt x="264" y="390"/>
                  </a:lnTo>
                  <a:lnTo>
                    <a:pt x="267" y="376"/>
                  </a:lnTo>
                  <a:lnTo>
                    <a:pt x="267" y="367"/>
                  </a:lnTo>
                  <a:lnTo>
                    <a:pt x="264" y="367"/>
                  </a:lnTo>
                  <a:lnTo>
                    <a:pt x="262" y="367"/>
                  </a:lnTo>
                  <a:lnTo>
                    <a:pt x="262" y="357"/>
                  </a:lnTo>
                  <a:lnTo>
                    <a:pt x="259" y="357"/>
                  </a:lnTo>
                  <a:lnTo>
                    <a:pt x="259" y="357"/>
                  </a:lnTo>
                  <a:lnTo>
                    <a:pt x="257" y="357"/>
                  </a:lnTo>
                  <a:lnTo>
                    <a:pt x="255" y="357"/>
                  </a:lnTo>
                  <a:lnTo>
                    <a:pt x="252" y="357"/>
                  </a:lnTo>
                  <a:lnTo>
                    <a:pt x="250" y="357"/>
                  </a:lnTo>
                  <a:lnTo>
                    <a:pt x="250" y="343"/>
                  </a:lnTo>
                  <a:lnTo>
                    <a:pt x="252" y="343"/>
                  </a:lnTo>
                  <a:lnTo>
                    <a:pt x="257" y="343"/>
                  </a:lnTo>
                  <a:lnTo>
                    <a:pt x="262" y="343"/>
                  </a:lnTo>
                  <a:lnTo>
                    <a:pt x="264" y="343"/>
                  </a:lnTo>
                  <a:lnTo>
                    <a:pt x="271" y="343"/>
                  </a:lnTo>
                  <a:lnTo>
                    <a:pt x="274" y="343"/>
                  </a:lnTo>
                  <a:lnTo>
                    <a:pt x="276" y="343"/>
                  </a:lnTo>
                  <a:lnTo>
                    <a:pt x="278" y="343"/>
                  </a:lnTo>
                  <a:lnTo>
                    <a:pt x="278" y="341"/>
                  </a:lnTo>
                  <a:lnTo>
                    <a:pt x="281" y="341"/>
                  </a:lnTo>
                  <a:lnTo>
                    <a:pt x="283" y="341"/>
                  </a:lnTo>
                  <a:lnTo>
                    <a:pt x="283" y="338"/>
                  </a:lnTo>
                  <a:lnTo>
                    <a:pt x="288" y="336"/>
                  </a:lnTo>
                  <a:lnTo>
                    <a:pt x="288" y="333"/>
                  </a:lnTo>
                  <a:lnTo>
                    <a:pt x="290" y="333"/>
                  </a:lnTo>
                  <a:lnTo>
                    <a:pt x="290" y="331"/>
                  </a:lnTo>
                  <a:lnTo>
                    <a:pt x="293" y="331"/>
                  </a:lnTo>
                  <a:lnTo>
                    <a:pt x="295" y="331"/>
                  </a:lnTo>
                  <a:lnTo>
                    <a:pt x="297" y="329"/>
                  </a:lnTo>
                  <a:lnTo>
                    <a:pt x="300" y="329"/>
                  </a:lnTo>
                  <a:lnTo>
                    <a:pt x="304" y="329"/>
                  </a:lnTo>
                  <a:lnTo>
                    <a:pt x="307" y="329"/>
                  </a:lnTo>
                  <a:lnTo>
                    <a:pt x="309" y="329"/>
                  </a:lnTo>
                  <a:lnTo>
                    <a:pt x="311" y="326"/>
                  </a:lnTo>
                  <a:lnTo>
                    <a:pt x="326" y="326"/>
                  </a:lnTo>
                  <a:lnTo>
                    <a:pt x="328" y="326"/>
                  </a:lnTo>
                  <a:lnTo>
                    <a:pt x="335" y="324"/>
                  </a:lnTo>
                  <a:lnTo>
                    <a:pt x="347" y="324"/>
                  </a:lnTo>
                  <a:lnTo>
                    <a:pt x="349" y="324"/>
                  </a:lnTo>
                  <a:lnTo>
                    <a:pt x="352" y="324"/>
                  </a:lnTo>
                  <a:lnTo>
                    <a:pt x="359" y="322"/>
                  </a:lnTo>
                  <a:lnTo>
                    <a:pt x="361" y="322"/>
                  </a:lnTo>
                  <a:lnTo>
                    <a:pt x="363" y="322"/>
                  </a:lnTo>
                  <a:lnTo>
                    <a:pt x="366" y="322"/>
                  </a:lnTo>
                  <a:lnTo>
                    <a:pt x="373" y="324"/>
                  </a:lnTo>
                  <a:lnTo>
                    <a:pt x="380" y="324"/>
                  </a:lnTo>
                  <a:lnTo>
                    <a:pt x="401" y="326"/>
                  </a:lnTo>
                  <a:lnTo>
                    <a:pt x="406" y="326"/>
                  </a:lnTo>
                  <a:lnTo>
                    <a:pt x="444" y="326"/>
                  </a:lnTo>
                  <a:lnTo>
                    <a:pt x="446" y="326"/>
                  </a:lnTo>
                  <a:lnTo>
                    <a:pt x="446" y="324"/>
                  </a:lnTo>
                  <a:lnTo>
                    <a:pt x="446" y="319"/>
                  </a:lnTo>
                  <a:lnTo>
                    <a:pt x="446" y="312"/>
                  </a:lnTo>
                  <a:lnTo>
                    <a:pt x="446" y="303"/>
                  </a:lnTo>
                  <a:lnTo>
                    <a:pt x="446" y="289"/>
                  </a:lnTo>
                  <a:lnTo>
                    <a:pt x="446" y="293"/>
                  </a:lnTo>
                  <a:lnTo>
                    <a:pt x="446" y="286"/>
                  </a:lnTo>
                  <a:lnTo>
                    <a:pt x="446" y="279"/>
                  </a:lnTo>
                  <a:lnTo>
                    <a:pt x="446" y="270"/>
                  </a:lnTo>
                  <a:lnTo>
                    <a:pt x="446" y="260"/>
                  </a:lnTo>
                  <a:lnTo>
                    <a:pt x="446" y="253"/>
                  </a:lnTo>
                  <a:lnTo>
                    <a:pt x="446" y="244"/>
                  </a:lnTo>
                  <a:lnTo>
                    <a:pt x="446" y="234"/>
                  </a:lnTo>
                  <a:lnTo>
                    <a:pt x="446" y="227"/>
                  </a:lnTo>
                  <a:lnTo>
                    <a:pt x="446" y="218"/>
                  </a:lnTo>
                  <a:lnTo>
                    <a:pt x="446" y="213"/>
                  </a:lnTo>
                  <a:lnTo>
                    <a:pt x="446" y="194"/>
                  </a:lnTo>
                  <a:lnTo>
                    <a:pt x="446" y="185"/>
                  </a:lnTo>
                  <a:lnTo>
                    <a:pt x="446" y="178"/>
                  </a:lnTo>
                  <a:lnTo>
                    <a:pt x="446" y="173"/>
                  </a:lnTo>
                  <a:lnTo>
                    <a:pt x="446" y="163"/>
                  </a:lnTo>
                  <a:lnTo>
                    <a:pt x="446" y="156"/>
                  </a:lnTo>
                  <a:lnTo>
                    <a:pt x="444" y="147"/>
                  </a:lnTo>
                  <a:lnTo>
                    <a:pt x="444" y="140"/>
                  </a:lnTo>
                  <a:lnTo>
                    <a:pt x="444" y="123"/>
                  </a:lnTo>
                  <a:lnTo>
                    <a:pt x="444" y="121"/>
                  </a:lnTo>
                  <a:lnTo>
                    <a:pt x="444" y="116"/>
                  </a:lnTo>
                  <a:lnTo>
                    <a:pt x="444" y="109"/>
                  </a:lnTo>
                  <a:lnTo>
                    <a:pt x="444" y="100"/>
                  </a:lnTo>
                  <a:lnTo>
                    <a:pt x="444" y="97"/>
                  </a:lnTo>
                  <a:lnTo>
                    <a:pt x="444" y="90"/>
                  </a:lnTo>
                  <a:lnTo>
                    <a:pt x="444" y="85"/>
                  </a:lnTo>
                  <a:lnTo>
                    <a:pt x="444" y="83"/>
                  </a:lnTo>
                  <a:lnTo>
                    <a:pt x="446" y="78"/>
                  </a:lnTo>
                  <a:lnTo>
                    <a:pt x="446" y="74"/>
                  </a:lnTo>
                  <a:lnTo>
                    <a:pt x="463" y="74"/>
                  </a:lnTo>
                  <a:lnTo>
                    <a:pt x="496" y="74"/>
                  </a:lnTo>
                  <a:lnTo>
                    <a:pt x="507" y="74"/>
                  </a:lnTo>
                  <a:lnTo>
                    <a:pt x="519" y="74"/>
                  </a:lnTo>
                  <a:lnTo>
                    <a:pt x="529" y="74"/>
                  </a:lnTo>
                  <a:lnTo>
                    <a:pt x="538" y="74"/>
                  </a:lnTo>
                  <a:lnTo>
                    <a:pt x="543" y="74"/>
                  </a:lnTo>
                  <a:lnTo>
                    <a:pt x="555" y="74"/>
                  </a:lnTo>
                  <a:lnTo>
                    <a:pt x="562" y="74"/>
                  </a:lnTo>
                  <a:lnTo>
                    <a:pt x="567" y="74"/>
                  </a:lnTo>
                  <a:lnTo>
                    <a:pt x="571" y="74"/>
                  </a:lnTo>
                  <a:lnTo>
                    <a:pt x="576" y="74"/>
                  </a:lnTo>
                  <a:lnTo>
                    <a:pt x="581" y="74"/>
                  </a:lnTo>
                  <a:lnTo>
                    <a:pt x="583" y="76"/>
                  </a:lnTo>
                  <a:lnTo>
                    <a:pt x="588" y="76"/>
                  </a:lnTo>
                  <a:lnTo>
                    <a:pt x="593" y="76"/>
                  </a:lnTo>
                  <a:lnTo>
                    <a:pt x="597" y="76"/>
                  </a:lnTo>
                  <a:lnTo>
                    <a:pt x="600" y="78"/>
                  </a:lnTo>
                  <a:lnTo>
                    <a:pt x="604" y="78"/>
                  </a:lnTo>
                  <a:lnTo>
                    <a:pt x="609" y="78"/>
                  </a:lnTo>
                  <a:lnTo>
                    <a:pt x="614" y="81"/>
                  </a:lnTo>
                  <a:lnTo>
                    <a:pt x="616" y="81"/>
                  </a:lnTo>
                  <a:lnTo>
                    <a:pt x="619" y="81"/>
                  </a:lnTo>
                  <a:lnTo>
                    <a:pt x="623" y="81"/>
                  </a:lnTo>
                  <a:lnTo>
                    <a:pt x="628" y="83"/>
                  </a:lnTo>
                  <a:lnTo>
                    <a:pt x="630" y="83"/>
                  </a:lnTo>
                  <a:lnTo>
                    <a:pt x="635" y="83"/>
                  </a:lnTo>
                  <a:lnTo>
                    <a:pt x="637" y="83"/>
                  </a:lnTo>
                  <a:lnTo>
                    <a:pt x="642" y="83"/>
                  </a:lnTo>
                  <a:lnTo>
                    <a:pt x="644" y="83"/>
                  </a:lnTo>
                  <a:lnTo>
                    <a:pt x="649" y="83"/>
                  </a:lnTo>
                  <a:lnTo>
                    <a:pt x="656" y="83"/>
                  </a:lnTo>
                  <a:lnTo>
                    <a:pt x="661" y="83"/>
                  </a:lnTo>
                  <a:lnTo>
                    <a:pt x="668" y="83"/>
                  </a:lnTo>
                  <a:lnTo>
                    <a:pt x="675" y="81"/>
                  </a:lnTo>
                  <a:lnTo>
                    <a:pt x="682" y="81"/>
                  </a:lnTo>
                  <a:lnTo>
                    <a:pt x="689" y="81"/>
                  </a:lnTo>
                  <a:lnTo>
                    <a:pt x="694" y="81"/>
                  </a:lnTo>
                  <a:lnTo>
                    <a:pt x="701" y="78"/>
                  </a:lnTo>
                  <a:lnTo>
                    <a:pt x="708" y="78"/>
                  </a:lnTo>
                  <a:lnTo>
                    <a:pt x="711" y="78"/>
                  </a:lnTo>
                  <a:lnTo>
                    <a:pt x="713" y="76"/>
                  </a:lnTo>
                  <a:lnTo>
                    <a:pt x="713" y="76"/>
                  </a:lnTo>
                  <a:lnTo>
                    <a:pt x="715" y="76"/>
                  </a:lnTo>
                  <a:lnTo>
                    <a:pt x="720" y="74"/>
                  </a:lnTo>
                  <a:lnTo>
                    <a:pt x="722" y="74"/>
                  </a:lnTo>
                  <a:lnTo>
                    <a:pt x="725" y="74"/>
                  </a:lnTo>
                  <a:lnTo>
                    <a:pt x="727" y="71"/>
                  </a:lnTo>
                  <a:lnTo>
                    <a:pt x="730" y="71"/>
                  </a:lnTo>
                  <a:lnTo>
                    <a:pt x="732" y="69"/>
                  </a:lnTo>
                  <a:lnTo>
                    <a:pt x="734" y="69"/>
                  </a:lnTo>
                  <a:lnTo>
                    <a:pt x="737" y="67"/>
                  </a:lnTo>
                  <a:lnTo>
                    <a:pt x="737" y="64"/>
                  </a:lnTo>
                  <a:lnTo>
                    <a:pt x="739" y="64"/>
                  </a:lnTo>
                  <a:lnTo>
                    <a:pt x="741" y="62"/>
                  </a:lnTo>
                  <a:lnTo>
                    <a:pt x="744" y="62"/>
                  </a:lnTo>
                  <a:lnTo>
                    <a:pt x="746" y="62"/>
                  </a:lnTo>
                  <a:lnTo>
                    <a:pt x="748" y="59"/>
                  </a:lnTo>
                  <a:lnTo>
                    <a:pt x="751" y="57"/>
                  </a:lnTo>
                  <a:lnTo>
                    <a:pt x="753" y="55"/>
                  </a:lnTo>
                  <a:lnTo>
                    <a:pt x="756" y="52"/>
                  </a:lnTo>
                  <a:lnTo>
                    <a:pt x="758" y="50"/>
                  </a:lnTo>
                  <a:lnTo>
                    <a:pt x="763" y="45"/>
                  </a:lnTo>
                  <a:lnTo>
                    <a:pt x="765" y="41"/>
                  </a:lnTo>
                  <a:lnTo>
                    <a:pt x="767" y="38"/>
                  </a:lnTo>
                  <a:lnTo>
                    <a:pt x="770" y="33"/>
                  </a:lnTo>
                  <a:lnTo>
                    <a:pt x="772" y="29"/>
                  </a:lnTo>
                  <a:lnTo>
                    <a:pt x="777" y="22"/>
                  </a:lnTo>
                  <a:lnTo>
                    <a:pt x="779" y="19"/>
                  </a:lnTo>
                  <a:lnTo>
                    <a:pt x="781" y="17"/>
                  </a:lnTo>
                  <a:lnTo>
                    <a:pt x="784" y="15"/>
                  </a:lnTo>
                  <a:lnTo>
                    <a:pt x="786" y="12"/>
                  </a:lnTo>
                  <a:lnTo>
                    <a:pt x="789" y="10"/>
                  </a:lnTo>
                  <a:lnTo>
                    <a:pt x="791" y="10"/>
                  </a:lnTo>
                  <a:lnTo>
                    <a:pt x="793" y="7"/>
                  </a:lnTo>
                  <a:lnTo>
                    <a:pt x="796" y="5"/>
                  </a:lnTo>
                  <a:lnTo>
                    <a:pt x="798" y="5"/>
                  </a:lnTo>
                  <a:lnTo>
                    <a:pt x="800" y="5"/>
                  </a:lnTo>
                  <a:lnTo>
                    <a:pt x="803" y="5"/>
                  </a:lnTo>
                  <a:lnTo>
                    <a:pt x="822" y="3"/>
                  </a:lnTo>
                  <a:lnTo>
                    <a:pt x="848" y="3"/>
                  </a:lnTo>
                  <a:lnTo>
                    <a:pt x="890" y="3"/>
                  </a:lnTo>
                  <a:lnTo>
                    <a:pt x="937" y="3"/>
                  </a:lnTo>
                  <a:lnTo>
                    <a:pt x="980" y="3"/>
                  </a:lnTo>
                  <a:lnTo>
                    <a:pt x="1025" y="3"/>
                  </a:lnTo>
                  <a:lnTo>
                    <a:pt x="1070" y="3"/>
                  </a:lnTo>
                  <a:lnTo>
                    <a:pt x="1115" y="5"/>
                  </a:lnTo>
                  <a:lnTo>
                    <a:pt x="1162" y="5"/>
                  </a:lnTo>
                  <a:lnTo>
                    <a:pt x="1178" y="5"/>
                  </a:lnTo>
                  <a:lnTo>
                    <a:pt x="1204" y="5"/>
                  </a:lnTo>
                  <a:lnTo>
                    <a:pt x="1249" y="3"/>
                  </a:lnTo>
                  <a:lnTo>
                    <a:pt x="1292" y="3"/>
                  </a:lnTo>
                  <a:lnTo>
                    <a:pt x="1294" y="3"/>
                  </a:lnTo>
                  <a:lnTo>
                    <a:pt x="1339" y="3"/>
                  </a:lnTo>
                  <a:lnTo>
                    <a:pt x="1384" y="3"/>
                  </a:lnTo>
                  <a:lnTo>
                    <a:pt x="1417" y="3"/>
                  </a:lnTo>
                  <a:lnTo>
                    <a:pt x="1429" y="3"/>
                  </a:lnTo>
                  <a:lnTo>
                    <a:pt x="1474" y="3"/>
                  </a:lnTo>
                  <a:lnTo>
                    <a:pt x="1518" y="3"/>
                  </a:lnTo>
                  <a:lnTo>
                    <a:pt x="1563" y="3"/>
                  </a:lnTo>
                  <a:lnTo>
                    <a:pt x="1611" y="0"/>
                  </a:lnTo>
                  <a:lnTo>
                    <a:pt x="1625" y="0"/>
                  </a:lnTo>
                  <a:lnTo>
                    <a:pt x="1653" y="0"/>
                  </a:lnTo>
                  <a:lnTo>
                    <a:pt x="1655" y="0"/>
                  </a:lnTo>
                  <a:lnTo>
                    <a:pt x="1696" y="0"/>
                  </a:lnTo>
                  <a:lnTo>
                    <a:pt x="1698" y="12"/>
                  </a:lnTo>
                  <a:lnTo>
                    <a:pt x="1700" y="12"/>
                  </a:lnTo>
                  <a:lnTo>
                    <a:pt x="1724" y="12"/>
                  </a:lnTo>
                  <a:lnTo>
                    <a:pt x="1726" y="12"/>
                  </a:lnTo>
                  <a:lnTo>
                    <a:pt x="1729" y="12"/>
                  </a:lnTo>
                  <a:lnTo>
                    <a:pt x="1733" y="12"/>
                  </a:lnTo>
                  <a:lnTo>
                    <a:pt x="1733" y="12"/>
                  </a:lnTo>
                  <a:lnTo>
                    <a:pt x="1741" y="12"/>
                  </a:lnTo>
                  <a:lnTo>
                    <a:pt x="1743" y="12"/>
                  </a:lnTo>
                  <a:lnTo>
                    <a:pt x="1766" y="12"/>
                  </a:lnTo>
                  <a:lnTo>
                    <a:pt x="1790" y="12"/>
                  </a:lnTo>
                  <a:lnTo>
                    <a:pt x="1835" y="12"/>
                  </a:lnTo>
                  <a:lnTo>
                    <a:pt x="1880" y="12"/>
                  </a:lnTo>
                  <a:lnTo>
                    <a:pt x="1922" y="12"/>
                  </a:lnTo>
                  <a:lnTo>
                    <a:pt x="1967" y="12"/>
                  </a:lnTo>
                  <a:lnTo>
                    <a:pt x="2015" y="10"/>
                  </a:lnTo>
                  <a:lnTo>
                    <a:pt x="2029" y="10"/>
                  </a:lnTo>
                  <a:lnTo>
                    <a:pt x="2059" y="10"/>
                  </a:lnTo>
                  <a:lnTo>
                    <a:pt x="2059" y="57"/>
                  </a:lnTo>
                  <a:lnTo>
                    <a:pt x="2062" y="102"/>
                  </a:lnTo>
                  <a:lnTo>
                    <a:pt x="2062" y="104"/>
                  </a:lnTo>
                  <a:lnTo>
                    <a:pt x="2062" y="116"/>
                  </a:lnTo>
                  <a:lnTo>
                    <a:pt x="2062" y="147"/>
                  </a:lnTo>
                  <a:lnTo>
                    <a:pt x="2062" y="168"/>
                  </a:lnTo>
                  <a:lnTo>
                    <a:pt x="2064" y="199"/>
                  </a:lnTo>
                  <a:close/>
                </a:path>
              </a:pathLst>
            </a:custGeom>
            <a:solidFill>
              <a:schemeClr val="bg1">
                <a:lumMod val="75000"/>
                <a:alpha val="62000"/>
              </a:schemeClr>
            </a:solidFill>
            <a:ln w="57150" cap="flat" cmpd="sng" algn="ctr">
              <a:noFill/>
              <a:prstDash val="solid"/>
            </a:ln>
            <a:effectLst/>
          </p:spPr>
          <p:txBody>
            <a:bodyPr anchor="ctr"/>
            <a:lstStyle/>
            <a:p>
              <a:pPr algn="ctr" defTabSz="1305763" fontAlgn="auto">
                <a:spcBef>
                  <a:spcPts val="0"/>
                </a:spcBef>
                <a:spcAft>
                  <a:spcPts val="0"/>
                </a:spcAft>
                <a:defRPr/>
              </a:pPr>
              <a:endParaRPr lang="en-US" sz="2600" kern="0">
                <a:solidFill>
                  <a:prstClr val="black"/>
                </a:solidFill>
                <a:latin typeface="Calibri"/>
              </a:endParaRPr>
            </a:p>
          </p:txBody>
        </p:sp>
        <p:sp>
          <p:nvSpPr>
            <p:cNvPr id="12" name="Freeform 16"/>
            <p:cNvSpPr>
              <a:spLocks/>
            </p:cNvSpPr>
            <p:nvPr/>
          </p:nvSpPr>
          <p:spPr bwMode="auto">
            <a:xfrm>
              <a:off x="3114130" y="262766"/>
              <a:ext cx="2530348" cy="2935401"/>
            </a:xfrm>
            <a:custGeom>
              <a:avLst/>
              <a:gdLst>
                <a:gd name="T0" fmla="*/ 2627 w 2667"/>
                <a:gd name="T1" fmla="*/ 12 h 3102"/>
                <a:gd name="T2" fmla="*/ 2657 w 2667"/>
                <a:gd name="T3" fmla="*/ 80 h 3102"/>
                <a:gd name="T4" fmla="*/ 2660 w 2667"/>
                <a:gd name="T5" fmla="*/ 146 h 3102"/>
                <a:gd name="T6" fmla="*/ 2648 w 2667"/>
                <a:gd name="T7" fmla="*/ 201 h 3102"/>
                <a:gd name="T8" fmla="*/ 2655 w 2667"/>
                <a:gd name="T9" fmla="*/ 281 h 3102"/>
                <a:gd name="T10" fmla="*/ 2645 w 2667"/>
                <a:gd name="T11" fmla="*/ 352 h 3102"/>
                <a:gd name="T12" fmla="*/ 2631 w 2667"/>
                <a:gd name="T13" fmla="*/ 420 h 3102"/>
                <a:gd name="T14" fmla="*/ 2615 w 2667"/>
                <a:gd name="T15" fmla="*/ 489 h 3102"/>
                <a:gd name="T16" fmla="*/ 2596 w 2667"/>
                <a:gd name="T17" fmla="*/ 555 h 3102"/>
                <a:gd name="T18" fmla="*/ 2553 w 2667"/>
                <a:gd name="T19" fmla="*/ 640 h 3102"/>
                <a:gd name="T20" fmla="*/ 2511 w 2667"/>
                <a:gd name="T21" fmla="*/ 694 h 3102"/>
                <a:gd name="T22" fmla="*/ 2485 w 2667"/>
                <a:gd name="T23" fmla="*/ 744 h 3102"/>
                <a:gd name="T24" fmla="*/ 2435 w 2667"/>
                <a:gd name="T25" fmla="*/ 796 h 3102"/>
                <a:gd name="T26" fmla="*/ 2402 w 2667"/>
                <a:gd name="T27" fmla="*/ 853 h 3102"/>
                <a:gd name="T28" fmla="*/ 2338 w 2667"/>
                <a:gd name="T29" fmla="*/ 900 h 3102"/>
                <a:gd name="T30" fmla="*/ 2282 w 2667"/>
                <a:gd name="T31" fmla="*/ 886 h 3102"/>
                <a:gd name="T32" fmla="*/ 2213 w 2667"/>
                <a:gd name="T33" fmla="*/ 893 h 3102"/>
                <a:gd name="T34" fmla="*/ 2168 w 2667"/>
                <a:gd name="T35" fmla="*/ 1179 h 3102"/>
                <a:gd name="T36" fmla="*/ 2334 w 2667"/>
                <a:gd name="T37" fmla="*/ 1814 h 3102"/>
                <a:gd name="T38" fmla="*/ 2263 w 2667"/>
                <a:gd name="T39" fmla="*/ 1883 h 3102"/>
                <a:gd name="T40" fmla="*/ 2138 w 2667"/>
                <a:gd name="T41" fmla="*/ 1887 h 3102"/>
                <a:gd name="T42" fmla="*/ 1982 w 2667"/>
                <a:gd name="T43" fmla="*/ 1949 h 3102"/>
                <a:gd name="T44" fmla="*/ 1911 w 2667"/>
                <a:gd name="T45" fmla="*/ 2133 h 3102"/>
                <a:gd name="T46" fmla="*/ 1812 w 2667"/>
                <a:gd name="T47" fmla="*/ 2152 h 3102"/>
                <a:gd name="T48" fmla="*/ 1809 w 2667"/>
                <a:gd name="T49" fmla="*/ 2268 h 3102"/>
                <a:gd name="T50" fmla="*/ 1819 w 2667"/>
                <a:gd name="T51" fmla="*/ 2346 h 3102"/>
                <a:gd name="T52" fmla="*/ 1802 w 2667"/>
                <a:gd name="T53" fmla="*/ 2435 h 3102"/>
                <a:gd name="T54" fmla="*/ 1764 w 2667"/>
                <a:gd name="T55" fmla="*/ 2582 h 3102"/>
                <a:gd name="T56" fmla="*/ 1812 w 2667"/>
                <a:gd name="T57" fmla="*/ 2714 h 3102"/>
                <a:gd name="T58" fmla="*/ 1833 w 2667"/>
                <a:gd name="T59" fmla="*/ 2854 h 3102"/>
                <a:gd name="T60" fmla="*/ 1727 w 2667"/>
                <a:gd name="T61" fmla="*/ 2898 h 3102"/>
                <a:gd name="T62" fmla="*/ 1644 w 2667"/>
                <a:gd name="T63" fmla="*/ 2974 h 3102"/>
                <a:gd name="T64" fmla="*/ 1538 w 2667"/>
                <a:gd name="T65" fmla="*/ 3000 h 3102"/>
                <a:gd name="T66" fmla="*/ 1471 w 2667"/>
                <a:gd name="T67" fmla="*/ 3050 h 3102"/>
                <a:gd name="T68" fmla="*/ 1417 w 2667"/>
                <a:gd name="T69" fmla="*/ 3099 h 3102"/>
                <a:gd name="T70" fmla="*/ 1353 w 2667"/>
                <a:gd name="T71" fmla="*/ 3059 h 3102"/>
                <a:gd name="T72" fmla="*/ 1299 w 2667"/>
                <a:gd name="T73" fmla="*/ 2991 h 3102"/>
                <a:gd name="T74" fmla="*/ 1233 w 2667"/>
                <a:gd name="T75" fmla="*/ 2962 h 3102"/>
                <a:gd name="T76" fmla="*/ 1127 w 2667"/>
                <a:gd name="T77" fmla="*/ 2960 h 3102"/>
                <a:gd name="T78" fmla="*/ 1051 w 2667"/>
                <a:gd name="T79" fmla="*/ 2962 h 3102"/>
                <a:gd name="T80" fmla="*/ 983 w 2667"/>
                <a:gd name="T81" fmla="*/ 2976 h 3102"/>
                <a:gd name="T82" fmla="*/ 675 w 2667"/>
                <a:gd name="T83" fmla="*/ 2976 h 3102"/>
                <a:gd name="T84" fmla="*/ 510 w 2667"/>
                <a:gd name="T85" fmla="*/ 2976 h 3102"/>
                <a:gd name="T86" fmla="*/ 357 w 2667"/>
                <a:gd name="T87" fmla="*/ 2941 h 3102"/>
                <a:gd name="T88" fmla="*/ 222 w 2667"/>
                <a:gd name="T89" fmla="*/ 2932 h 3102"/>
                <a:gd name="T90" fmla="*/ 94 w 2667"/>
                <a:gd name="T91" fmla="*/ 2887 h 3102"/>
                <a:gd name="T92" fmla="*/ 7 w 2667"/>
                <a:gd name="T93" fmla="*/ 2667 h 3102"/>
                <a:gd name="T94" fmla="*/ 57 w 2667"/>
                <a:gd name="T95" fmla="*/ 2648 h 3102"/>
                <a:gd name="T96" fmla="*/ 68 w 2667"/>
                <a:gd name="T97" fmla="*/ 2598 h 3102"/>
                <a:gd name="T98" fmla="*/ 66 w 2667"/>
                <a:gd name="T99" fmla="*/ 2539 h 3102"/>
                <a:gd name="T100" fmla="*/ 99 w 2667"/>
                <a:gd name="T101" fmla="*/ 2506 h 3102"/>
                <a:gd name="T102" fmla="*/ 94 w 2667"/>
                <a:gd name="T103" fmla="*/ 2464 h 3102"/>
                <a:gd name="T104" fmla="*/ 61 w 2667"/>
                <a:gd name="T105" fmla="*/ 2428 h 3102"/>
                <a:gd name="T106" fmla="*/ 24 w 2667"/>
                <a:gd name="T107" fmla="*/ 2398 h 3102"/>
                <a:gd name="T108" fmla="*/ 0 w 2667"/>
                <a:gd name="T109" fmla="*/ 1077 h 3102"/>
                <a:gd name="T110" fmla="*/ 14 w 2667"/>
                <a:gd name="T111" fmla="*/ 222 h 3102"/>
                <a:gd name="T112" fmla="*/ 52 w 2667"/>
                <a:gd name="T113" fmla="*/ 222 h 3102"/>
                <a:gd name="T114" fmla="*/ 87 w 2667"/>
                <a:gd name="T115" fmla="*/ 243 h 3102"/>
                <a:gd name="T116" fmla="*/ 130 w 2667"/>
                <a:gd name="T117" fmla="*/ 208 h 3102"/>
                <a:gd name="T118" fmla="*/ 151 w 2667"/>
                <a:gd name="T119" fmla="*/ 149 h 3102"/>
                <a:gd name="T120" fmla="*/ 151 w 2667"/>
                <a:gd name="T121" fmla="*/ 97 h 3102"/>
                <a:gd name="T122" fmla="*/ 139 w 2667"/>
                <a:gd name="T123" fmla="*/ 42 h 3102"/>
                <a:gd name="T124" fmla="*/ 366 w 2667"/>
                <a:gd name="T125" fmla="*/ 0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7" h="3102">
                  <a:moveTo>
                    <a:pt x="945" y="2"/>
                  </a:moveTo>
                  <a:lnTo>
                    <a:pt x="992" y="2"/>
                  </a:lnTo>
                  <a:lnTo>
                    <a:pt x="1082" y="2"/>
                  </a:lnTo>
                  <a:lnTo>
                    <a:pt x="1124" y="2"/>
                  </a:lnTo>
                  <a:lnTo>
                    <a:pt x="1171" y="2"/>
                  </a:lnTo>
                  <a:lnTo>
                    <a:pt x="1216" y="2"/>
                  </a:lnTo>
                  <a:lnTo>
                    <a:pt x="1261" y="2"/>
                  </a:lnTo>
                  <a:lnTo>
                    <a:pt x="1306" y="2"/>
                  </a:lnTo>
                  <a:lnTo>
                    <a:pt x="1351" y="2"/>
                  </a:lnTo>
                  <a:lnTo>
                    <a:pt x="1398" y="2"/>
                  </a:lnTo>
                  <a:lnTo>
                    <a:pt x="1436" y="2"/>
                  </a:lnTo>
                  <a:lnTo>
                    <a:pt x="1443" y="2"/>
                  </a:lnTo>
                  <a:lnTo>
                    <a:pt x="1488" y="2"/>
                  </a:lnTo>
                  <a:lnTo>
                    <a:pt x="1533" y="2"/>
                  </a:lnTo>
                  <a:lnTo>
                    <a:pt x="1547" y="2"/>
                  </a:lnTo>
                  <a:lnTo>
                    <a:pt x="1578" y="4"/>
                  </a:lnTo>
                  <a:lnTo>
                    <a:pt x="1623" y="4"/>
                  </a:lnTo>
                  <a:lnTo>
                    <a:pt x="1712" y="4"/>
                  </a:lnTo>
                  <a:lnTo>
                    <a:pt x="1802" y="4"/>
                  </a:lnTo>
                  <a:lnTo>
                    <a:pt x="1892" y="4"/>
                  </a:lnTo>
                  <a:lnTo>
                    <a:pt x="1979" y="4"/>
                  </a:lnTo>
                  <a:lnTo>
                    <a:pt x="2067" y="7"/>
                  </a:lnTo>
                  <a:lnTo>
                    <a:pt x="2154" y="9"/>
                  </a:lnTo>
                  <a:lnTo>
                    <a:pt x="2180" y="9"/>
                  </a:lnTo>
                  <a:lnTo>
                    <a:pt x="2263" y="9"/>
                  </a:lnTo>
                  <a:lnTo>
                    <a:pt x="2355" y="9"/>
                  </a:lnTo>
                  <a:lnTo>
                    <a:pt x="2445" y="12"/>
                  </a:lnTo>
                  <a:lnTo>
                    <a:pt x="2534" y="12"/>
                  </a:lnTo>
                  <a:lnTo>
                    <a:pt x="2627" y="12"/>
                  </a:lnTo>
                  <a:lnTo>
                    <a:pt x="2664" y="12"/>
                  </a:lnTo>
                  <a:lnTo>
                    <a:pt x="2667" y="16"/>
                  </a:lnTo>
                  <a:lnTo>
                    <a:pt x="2667" y="19"/>
                  </a:lnTo>
                  <a:lnTo>
                    <a:pt x="2667" y="21"/>
                  </a:lnTo>
                  <a:lnTo>
                    <a:pt x="2664" y="21"/>
                  </a:lnTo>
                  <a:lnTo>
                    <a:pt x="2662" y="21"/>
                  </a:lnTo>
                  <a:lnTo>
                    <a:pt x="2657" y="23"/>
                  </a:lnTo>
                  <a:lnTo>
                    <a:pt x="2657" y="26"/>
                  </a:lnTo>
                  <a:lnTo>
                    <a:pt x="2657" y="28"/>
                  </a:lnTo>
                  <a:lnTo>
                    <a:pt x="2657" y="30"/>
                  </a:lnTo>
                  <a:lnTo>
                    <a:pt x="2655" y="30"/>
                  </a:lnTo>
                  <a:lnTo>
                    <a:pt x="2655" y="35"/>
                  </a:lnTo>
                  <a:lnTo>
                    <a:pt x="2655" y="38"/>
                  </a:lnTo>
                  <a:lnTo>
                    <a:pt x="2655" y="40"/>
                  </a:lnTo>
                  <a:lnTo>
                    <a:pt x="2655" y="45"/>
                  </a:lnTo>
                  <a:lnTo>
                    <a:pt x="2655" y="47"/>
                  </a:lnTo>
                  <a:lnTo>
                    <a:pt x="2653" y="49"/>
                  </a:lnTo>
                  <a:lnTo>
                    <a:pt x="2653" y="52"/>
                  </a:lnTo>
                  <a:lnTo>
                    <a:pt x="2653" y="54"/>
                  </a:lnTo>
                  <a:lnTo>
                    <a:pt x="2653" y="56"/>
                  </a:lnTo>
                  <a:lnTo>
                    <a:pt x="2653" y="59"/>
                  </a:lnTo>
                  <a:lnTo>
                    <a:pt x="2653" y="61"/>
                  </a:lnTo>
                  <a:lnTo>
                    <a:pt x="2653" y="68"/>
                  </a:lnTo>
                  <a:lnTo>
                    <a:pt x="2653" y="71"/>
                  </a:lnTo>
                  <a:lnTo>
                    <a:pt x="2653" y="73"/>
                  </a:lnTo>
                  <a:lnTo>
                    <a:pt x="2655" y="73"/>
                  </a:lnTo>
                  <a:lnTo>
                    <a:pt x="2655" y="75"/>
                  </a:lnTo>
                  <a:lnTo>
                    <a:pt x="2657" y="78"/>
                  </a:lnTo>
                  <a:lnTo>
                    <a:pt x="2657" y="80"/>
                  </a:lnTo>
                  <a:lnTo>
                    <a:pt x="2657" y="82"/>
                  </a:lnTo>
                  <a:lnTo>
                    <a:pt x="2657" y="85"/>
                  </a:lnTo>
                  <a:lnTo>
                    <a:pt x="2657" y="87"/>
                  </a:lnTo>
                  <a:lnTo>
                    <a:pt x="2655" y="90"/>
                  </a:lnTo>
                  <a:lnTo>
                    <a:pt x="2655" y="92"/>
                  </a:lnTo>
                  <a:lnTo>
                    <a:pt x="2655" y="94"/>
                  </a:lnTo>
                  <a:lnTo>
                    <a:pt x="2655" y="99"/>
                  </a:lnTo>
                  <a:lnTo>
                    <a:pt x="2655" y="101"/>
                  </a:lnTo>
                  <a:lnTo>
                    <a:pt x="2655" y="104"/>
                  </a:lnTo>
                  <a:lnTo>
                    <a:pt x="2657" y="104"/>
                  </a:lnTo>
                  <a:lnTo>
                    <a:pt x="2657" y="106"/>
                  </a:lnTo>
                  <a:lnTo>
                    <a:pt x="2660" y="106"/>
                  </a:lnTo>
                  <a:lnTo>
                    <a:pt x="2660" y="108"/>
                  </a:lnTo>
                  <a:lnTo>
                    <a:pt x="2660" y="111"/>
                  </a:lnTo>
                  <a:lnTo>
                    <a:pt x="2660" y="113"/>
                  </a:lnTo>
                  <a:lnTo>
                    <a:pt x="2662" y="116"/>
                  </a:lnTo>
                  <a:lnTo>
                    <a:pt x="2662" y="116"/>
                  </a:lnTo>
                  <a:lnTo>
                    <a:pt x="2662" y="118"/>
                  </a:lnTo>
                  <a:lnTo>
                    <a:pt x="2662" y="120"/>
                  </a:lnTo>
                  <a:lnTo>
                    <a:pt x="2662" y="123"/>
                  </a:lnTo>
                  <a:lnTo>
                    <a:pt x="2662" y="125"/>
                  </a:lnTo>
                  <a:lnTo>
                    <a:pt x="2660" y="127"/>
                  </a:lnTo>
                  <a:lnTo>
                    <a:pt x="2660" y="132"/>
                  </a:lnTo>
                  <a:lnTo>
                    <a:pt x="2660" y="134"/>
                  </a:lnTo>
                  <a:lnTo>
                    <a:pt x="2660" y="137"/>
                  </a:lnTo>
                  <a:lnTo>
                    <a:pt x="2660" y="139"/>
                  </a:lnTo>
                  <a:lnTo>
                    <a:pt x="2660" y="141"/>
                  </a:lnTo>
                  <a:lnTo>
                    <a:pt x="2660" y="144"/>
                  </a:lnTo>
                  <a:lnTo>
                    <a:pt x="2660" y="146"/>
                  </a:lnTo>
                  <a:lnTo>
                    <a:pt x="2660" y="149"/>
                  </a:lnTo>
                  <a:lnTo>
                    <a:pt x="2660" y="151"/>
                  </a:lnTo>
                  <a:lnTo>
                    <a:pt x="2657" y="151"/>
                  </a:lnTo>
                  <a:lnTo>
                    <a:pt x="2657" y="153"/>
                  </a:lnTo>
                  <a:lnTo>
                    <a:pt x="2655" y="156"/>
                  </a:lnTo>
                  <a:lnTo>
                    <a:pt x="2653" y="156"/>
                  </a:lnTo>
                  <a:lnTo>
                    <a:pt x="2653" y="158"/>
                  </a:lnTo>
                  <a:lnTo>
                    <a:pt x="2650" y="158"/>
                  </a:lnTo>
                  <a:lnTo>
                    <a:pt x="2650" y="160"/>
                  </a:lnTo>
                  <a:lnTo>
                    <a:pt x="2648" y="160"/>
                  </a:lnTo>
                  <a:lnTo>
                    <a:pt x="2648" y="165"/>
                  </a:lnTo>
                  <a:lnTo>
                    <a:pt x="2650" y="167"/>
                  </a:lnTo>
                  <a:lnTo>
                    <a:pt x="2650" y="170"/>
                  </a:lnTo>
                  <a:lnTo>
                    <a:pt x="2653" y="170"/>
                  </a:lnTo>
                  <a:lnTo>
                    <a:pt x="2653" y="172"/>
                  </a:lnTo>
                  <a:lnTo>
                    <a:pt x="2653" y="172"/>
                  </a:lnTo>
                  <a:lnTo>
                    <a:pt x="2653" y="175"/>
                  </a:lnTo>
                  <a:lnTo>
                    <a:pt x="2650" y="175"/>
                  </a:lnTo>
                  <a:lnTo>
                    <a:pt x="2650" y="177"/>
                  </a:lnTo>
                  <a:lnTo>
                    <a:pt x="2650" y="179"/>
                  </a:lnTo>
                  <a:lnTo>
                    <a:pt x="2648" y="182"/>
                  </a:lnTo>
                  <a:lnTo>
                    <a:pt x="2648" y="184"/>
                  </a:lnTo>
                  <a:lnTo>
                    <a:pt x="2650" y="186"/>
                  </a:lnTo>
                  <a:lnTo>
                    <a:pt x="2650" y="189"/>
                  </a:lnTo>
                  <a:lnTo>
                    <a:pt x="2650" y="191"/>
                  </a:lnTo>
                  <a:lnTo>
                    <a:pt x="2648" y="191"/>
                  </a:lnTo>
                  <a:lnTo>
                    <a:pt x="2648" y="196"/>
                  </a:lnTo>
                  <a:lnTo>
                    <a:pt x="2648" y="198"/>
                  </a:lnTo>
                  <a:lnTo>
                    <a:pt x="2648" y="201"/>
                  </a:lnTo>
                  <a:lnTo>
                    <a:pt x="2648" y="203"/>
                  </a:lnTo>
                  <a:lnTo>
                    <a:pt x="2645" y="203"/>
                  </a:lnTo>
                  <a:lnTo>
                    <a:pt x="2645" y="205"/>
                  </a:lnTo>
                  <a:lnTo>
                    <a:pt x="2645" y="210"/>
                  </a:lnTo>
                  <a:lnTo>
                    <a:pt x="2645" y="212"/>
                  </a:lnTo>
                  <a:lnTo>
                    <a:pt x="2645" y="215"/>
                  </a:lnTo>
                  <a:lnTo>
                    <a:pt x="2645" y="217"/>
                  </a:lnTo>
                  <a:lnTo>
                    <a:pt x="2645" y="219"/>
                  </a:lnTo>
                  <a:lnTo>
                    <a:pt x="2648" y="222"/>
                  </a:lnTo>
                  <a:lnTo>
                    <a:pt x="2648" y="224"/>
                  </a:lnTo>
                  <a:lnTo>
                    <a:pt x="2648" y="229"/>
                  </a:lnTo>
                  <a:lnTo>
                    <a:pt x="2648" y="229"/>
                  </a:lnTo>
                  <a:lnTo>
                    <a:pt x="2648" y="234"/>
                  </a:lnTo>
                  <a:lnTo>
                    <a:pt x="2648" y="236"/>
                  </a:lnTo>
                  <a:lnTo>
                    <a:pt x="2648" y="238"/>
                  </a:lnTo>
                  <a:lnTo>
                    <a:pt x="2648" y="241"/>
                  </a:lnTo>
                  <a:lnTo>
                    <a:pt x="2650" y="245"/>
                  </a:lnTo>
                  <a:lnTo>
                    <a:pt x="2650" y="248"/>
                  </a:lnTo>
                  <a:lnTo>
                    <a:pt x="2650" y="250"/>
                  </a:lnTo>
                  <a:lnTo>
                    <a:pt x="2650" y="253"/>
                  </a:lnTo>
                  <a:lnTo>
                    <a:pt x="2650" y="255"/>
                  </a:lnTo>
                  <a:lnTo>
                    <a:pt x="2650" y="257"/>
                  </a:lnTo>
                  <a:lnTo>
                    <a:pt x="2650" y="260"/>
                  </a:lnTo>
                  <a:lnTo>
                    <a:pt x="2650" y="262"/>
                  </a:lnTo>
                  <a:lnTo>
                    <a:pt x="2648" y="269"/>
                  </a:lnTo>
                  <a:lnTo>
                    <a:pt x="2648" y="271"/>
                  </a:lnTo>
                  <a:lnTo>
                    <a:pt x="2648" y="274"/>
                  </a:lnTo>
                  <a:lnTo>
                    <a:pt x="2650" y="276"/>
                  </a:lnTo>
                  <a:lnTo>
                    <a:pt x="2655" y="281"/>
                  </a:lnTo>
                  <a:lnTo>
                    <a:pt x="2655" y="283"/>
                  </a:lnTo>
                  <a:lnTo>
                    <a:pt x="2655" y="286"/>
                  </a:lnTo>
                  <a:lnTo>
                    <a:pt x="2655" y="286"/>
                  </a:lnTo>
                  <a:lnTo>
                    <a:pt x="2655" y="288"/>
                  </a:lnTo>
                  <a:lnTo>
                    <a:pt x="2655" y="293"/>
                  </a:lnTo>
                  <a:lnTo>
                    <a:pt x="2653" y="297"/>
                  </a:lnTo>
                  <a:lnTo>
                    <a:pt x="2653" y="300"/>
                  </a:lnTo>
                  <a:lnTo>
                    <a:pt x="2653" y="302"/>
                  </a:lnTo>
                  <a:lnTo>
                    <a:pt x="2653" y="305"/>
                  </a:lnTo>
                  <a:lnTo>
                    <a:pt x="2653" y="307"/>
                  </a:lnTo>
                  <a:lnTo>
                    <a:pt x="2653" y="312"/>
                  </a:lnTo>
                  <a:lnTo>
                    <a:pt x="2653" y="316"/>
                  </a:lnTo>
                  <a:lnTo>
                    <a:pt x="2650" y="319"/>
                  </a:lnTo>
                  <a:lnTo>
                    <a:pt x="2650" y="321"/>
                  </a:lnTo>
                  <a:lnTo>
                    <a:pt x="2650" y="326"/>
                  </a:lnTo>
                  <a:lnTo>
                    <a:pt x="2650" y="328"/>
                  </a:lnTo>
                  <a:lnTo>
                    <a:pt x="2650" y="330"/>
                  </a:lnTo>
                  <a:lnTo>
                    <a:pt x="2650" y="333"/>
                  </a:lnTo>
                  <a:lnTo>
                    <a:pt x="2650" y="335"/>
                  </a:lnTo>
                  <a:lnTo>
                    <a:pt x="2648" y="335"/>
                  </a:lnTo>
                  <a:lnTo>
                    <a:pt x="2648" y="338"/>
                  </a:lnTo>
                  <a:lnTo>
                    <a:pt x="2648" y="340"/>
                  </a:lnTo>
                  <a:lnTo>
                    <a:pt x="2648" y="340"/>
                  </a:lnTo>
                  <a:lnTo>
                    <a:pt x="2648" y="342"/>
                  </a:lnTo>
                  <a:lnTo>
                    <a:pt x="2648" y="342"/>
                  </a:lnTo>
                  <a:lnTo>
                    <a:pt x="2645" y="345"/>
                  </a:lnTo>
                  <a:lnTo>
                    <a:pt x="2645" y="347"/>
                  </a:lnTo>
                  <a:lnTo>
                    <a:pt x="2645" y="349"/>
                  </a:lnTo>
                  <a:lnTo>
                    <a:pt x="2645" y="352"/>
                  </a:lnTo>
                  <a:lnTo>
                    <a:pt x="2645" y="354"/>
                  </a:lnTo>
                  <a:lnTo>
                    <a:pt x="2645" y="356"/>
                  </a:lnTo>
                  <a:lnTo>
                    <a:pt x="2643" y="364"/>
                  </a:lnTo>
                  <a:lnTo>
                    <a:pt x="2643" y="368"/>
                  </a:lnTo>
                  <a:lnTo>
                    <a:pt x="2643" y="371"/>
                  </a:lnTo>
                  <a:lnTo>
                    <a:pt x="2641" y="371"/>
                  </a:lnTo>
                  <a:lnTo>
                    <a:pt x="2643" y="373"/>
                  </a:lnTo>
                  <a:lnTo>
                    <a:pt x="2643" y="378"/>
                  </a:lnTo>
                  <a:lnTo>
                    <a:pt x="2643" y="380"/>
                  </a:lnTo>
                  <a:lnTo>
                    <a:pt x="2643" y="382"/>
                  </a:lnTo>
                  <a:lnTo>
                    <a:pt x="2643" y="385"/>
                  </a:lnTo>
                  <a:lnTo>
                    <a:pt x="2643" y="387"/>
                  </a:lnTo>
                  <a:lnTo>
                    <a:pt x="2643" y="390"/>
                  </a:lnTo>
                  <a:lnTo>
                    <a:pt x="2641" y="390"/>
                  </a:lnTo>
                  <a:lnTo>
                    <a:pt x="2641" y="392"/>
                  </a:lnTo>
                  <a:lnTo>
                    <a:pt x="2638" y="392"/>
                  </a:lnTo>
                  <a:lnTo>
                    <a:pt x="2636" y="392"/>
                  </a:lnTo>
                  <a:lnTo>
                    <a:pt x="2634" y="392"/>
                  </a:lnTo>
                  <a:lnTo>
                    <a:pt x="2634" y="394"/>
                  </a:lnTo>
                  <a:lnTo>
                    <a:pt x="2634" y="397"/>
                  </a:lnTo>
                  <a:lnTo>
                    <a:pt x="2634" y="399"/>
                  </a:lnTo>
                  <a:lnTo>
                    <a:pt x="2634" y="399"/>
                  </a:lnTo>
                  <a:lnTo>
                    <a:pt x="2634" y="401"/>
                  </a:lnTo>
                  <a:lnTo>
                    <a:pt x="2634" y="404"/>
                  </a:lnTo>
                  <a:lnTo>
                    <a:pt x="2631" y="406"/>
                  </a:lnTo>
                  <a:lnTo>
                    <a:pt x="2631" y="408"/>
                  </a:lnTo>
                  <a:lnTo>
                    <a:pt x="2631" y="411"/>
                  </a:lnTo>
                  <a:lnTo>
                    <a:pt x="2631" y="418"/>
                  </a:lnTo>
                  <a:lnTo>
                    <a:pt x="2631" y="420"/>
                  </a:lnTo>
                  <a:lnTo>
                    <a:pt x="2631" y="423"/>
                  </a:lnTo>
                  <a:lnTo>
                    <a:pt x="2629" y="427"/>
                  </a:lnTo>
                  <a:lnTo>
                    <a:pt x="2629" y="430"/>
                  </a:lnTo>
                  <a:lnTo>
                    <a:pt x="2627" y="430"/>
                  </a:lnTo>
                  <a:lnTo>
                    <a:pt x="2627" y="432"/>
                  </a:lnTo>
                  <a:lnTo>
                    <a:pt x="2627" y="434"/>
                  </a:lnTo>
                  <a:lnTo>
                    <a:pt x="2627" y="437"/>
                  </a:lnTo>
                  <a:lnTo>
                    <a:pt x="2624" y="442"/>
                  </a:lnTo>
                  <a:lnTo>
                    <a:pt x="2624" y="444"/>
                  </a:lnTo>
                  <a:lnTo>
                    <a:pt x="2624" y="446"/>
                  </a:lnTo>
                  <a:lnTo>
                    <a:pt x="2624" y="449"/>
                  </a:lnTo>
                  <a:lnTo>
                    <a:pt x="2624" y="451"/>
                  </a:lnTo>
                  <a:lnTo>
                    <a:pt x="2622" y="451"/>
                  </a:lnTo>
                  <a:lnTo>
                    <a:pt x="2622" y="453"/>
                  </a:lnTo>
                  <a:lnTo>
                    <a:pt x="2622" y="456"/>
                  </a:lnTo>
                  <a:lnTo>
                    <a:pt x="2622" y="456"/>
                  </a:lnTo>
                  <a:lnTo>
                    <a:pt x="2619" y="458"/>
                  </a:lnTo>
                  <a:lnTo>
                    <a:pt x="2619" y="460"/>
                  </a:lnTo>
                  <a:lnTo>
                    <a:pt x="2622" y="465"/>
                  </a:lnTo>
                  <a:lnTo>
                    <a:pt x="2619" y="465"/>
                  </a:lnTo>
                  <a:lnTo>
                    <a:pt x="2619" y="468"/>
                  </a:lnTo>
                  <a:lnTo>
                    <a:pt x="2617" y="470"/>
                  </a:lnTo>
                  <a:lnTo>
                    <a:pt x="2615" y="472"/>
                  </a:lnTo>
                  <a:lnTo>
                    <a:pt x="2615" y="475"/>
                  </a:lnTo>
                  <a:lnTo>
                    <a:pt x="2615" y="477"/>
                  </a:lnTo>
                  <a:lnTo>
                    <a:pt x="2615" y="479"/>
                  </a:lnTo>
                  <a:lnTo>
                    <a:pt x="2615" y="482"/>
                  </a:lnTo>
                  <a:lnTo>
                    <a:pt x="2615" y="484"/>
                  </a:lnTo>
                  <a:lnTo>
                    <a:pt x="2615" y="489"/>
                  </a:lnTo>
                  <a:lnTo>
                    <a:pt x="2615" y="491"/>
                  </a:lnTo>
                  <a:lnTo>
                    <a:pt x="2615" y="493"/>
                  </a:lnTo>
                  <a:lnTo>
                    <a:pt x="2615" y="496"/>
                  </a:lnTo>
                  <a:lnTo>
                    <a:pt x="2612" y="498"/>
                  </a:lnTo>
                  <a:lnTo>
                    <a:pt x="2612" y="501"/>
                  </a:lnTo>
                  <a:lnTo>
                    <a:pt x="2612" y="503"/>
                  </a:lnTo>
                  <a:lnTo>
                    <a:pt x="2612" y="505"/>
                  </a:lnTo>
                  <a:lnTo>
                    <a:pt x="2612" y="508"/>
                  </a:lnTo>
                  <a:lnTo>
                    <a:pt x="2612" y="512"/>
                  </a:lnTo>
                  <a:lnTo>
                    <a:pt x="2610" y="512"/>
                  </a:lnTo>
                  <a:lnTo>
                    <a:pt x="2610" y="515"/>
                  </a:lnTo>
                  <a:lnTo>
                    <a:pt x="2608" y="515"/>
                  </a:lnTo>
                  <a:lnTo>
                    <a:pt x="2608" y="517"/>
                  </a:lnTo>
                  <a:lnTo>
                    <a:pt x="2605" y="517"/>
                  </a:lnTo>
                  <a:lnTo>
                    <a:pt x="2605" y="519"/>
                  </a:lnTo>
                  <a:lnTo>
                    <a:pt x="2605" y="524"/>
                  </a:lnTo>
                  <a:lnTo>
                    <a:pt x="2605" y="527"/>
                  </a:lnTo>
                  <a:lnTo>
                    <a:pt x="2605" y="529"/>
                  </a:lnTo>
                  <a:lnTo>
                    <a:pt x="2603" y="529"/>
                  </a:lnTo>
                  <a:lnTo>
                    <a:pt x="2603" y="531"/>
                  </a:lnTo>
                  <a:lnTo>
                    <a:pt x="2603" y="534"/>
                  </a:lnTo>
                  <a:lnTo>
                    <a:pt x="2603" y="536"/>
                  </a:lnTo>
                  <a:lnTo>
                    <a:pt x="2603" y="538"/>
                  </a:lnTo>
                  <a:lnTo>
                    <a:pt x="2603" y="541"/>
                  </a:lnTo>
                  <a:lnTo>
                    <a:pt x="2603" y="543"/>
                  </a:lnTo>
                  <a:lnTo>
                    <a:pt x="2603" y="545"/>
                  </a:lnTo>
                  <a:lnTo>
                    <a:pt x="2601" y="548"/>
                  </a:lnTo>
                  <a:lnTo>
                    <a:pt x="2598" y="553"/>
                  </a:lnTo>
                  <a:lnTo>
                    <a:pt x="2596" y="555"/>
                  </a:lnTo>
                  <a:lnTo>
                    <a:pt x="2596" y="560"/>
                  </a:lnTo>
                  <a:lnTo>
                    <a:pt x="2593" y="562"/>
                  </a:lnTo>
                  <a:lnTo>
                    <a:pt x="2591" y="567"/>
                  </a:lnTo>
                  <a:lnTo>
                    <a:pt x="2591" y="569"/>
                  </a:lnTo>
                  <a:lnTo>
                    <a:pt x="2591" y="569"/>
                  </a:lnTo>
                  <a:lnTo>
                    <a:pt x="2586" y="576"/>
                  </a:lnTo>
                  <a:lnTo>
                    <a:pt x="2584" y="579"/>
                  </a:lnTo>
                  <a:lnTo>
                    <a:pt x="2582" y="583"/>
                  </a:lnTo>
                  <a:lnTo>
                    <a:pt x="2582" y="586"/>
                  </a:lnTo>
                  <a:lnTo>
                    <a:pt x="2582" y="590"/>
                  </a:lnTo>
                  <a:lnTo>
                    <a:pt x="2579" y="597"/>
                  </a:lnTo>
                  <a:lnTo>
                    <a:pt x="2579" y="600"/>
                  </a:lnTo>
                  <a:lnTo>
                    <a:pt x="2577" y="605"/>
                  </a:lnTo>
                  <a:lnTo>
                    <a:pt x="2577" y="607"/>
                  </a:lnTo>
                  <a:lnTo>
                    <a:pt x="2575" y="612"/>
                  </a:lnTo>
                  <a:lnTo>
                    <a:pt x="2575" y="614"/>
                  </a:lnTo>
                  <a:lnTo>
                    <a:pt x="2572" y="614"/>
                  </a:lnTo>
                  <a:lnTo>
                    <a:pt x="2570" y="621"/>
                  </a:lnTo>
                  <a:lnTo>
                    <a:pt x="2568" y="623"/>
                  </a:lnTo>
                  <a:lnTo>
                    <a:pt x="2568" y="626"/>
                  </a:lnTo>
                  <a:lnTo>
                    <a:pt x="2565" y="626"/>
                  </a:lnTo>
                  <a:lnTo>
                    <a:pt x="2565" y="628"/>
                  </a:lnTo>
                  <a:lnTo>
                    <a:pt x="2563" y="631"/>
                  </a:lnTo>
                  <a:lnTo>
                    <a:pt x="2563" y="633"/>
                  </a:lnTo>
                  <a:lnTo>
                    <a:pt x="2560" y="633"/>
                  </a:lnTo>
                  <a:lnTo>
                    <a:pt x="2560" y="635"/>
                  </a:lnTo>
                  <a:lnTo>
                    <a:pt x="2558" y="638"/>
                  </a:lnTo>
                  <a:lnTo>
                    <a:pt x="2556" y="640"/>
                  </a:lnTo>
                  <a:lnTo>
                    <a:pt x="2553" y="640"/>
                  </a:lnTo>
                  <a:lnTo>
                    <a:pt x="2553" y="642"/>
                  </a:lnTo>
                  <a:lnTo>
                    <a:pt x="2551" y="642"/>
                  </a:lnTo>
                  <a:lnTo>
                    <a:pt x="2549" y="645"/>
                  </a:lnTo>
                  <a:lnTo>
                    <a:pt x="2549" y="647"/>
                  </a:lnTo>
                  <a:lnTo>
                    <a:pt x="2546" y="649"/>
                  </a:lnTo>
                  <a:lnTo>
                    <a:pt x="2544" y="652"/>
                  </a:lnTo>
                  <a:lnTo>
                    <a:pt x="2539" y="657"/>
                  </a:lnTo>
                  <a:lnTo>
                    <a:pt x="2537" y="659"/>
                  </a:lnTo>
                  <a:lnTo>
                    <a:pt x="2534" y="661"/>
                  </a:lnTo>
                  <a:lnTo>
                    <a:pt x="2534" y="664"/>
                  </a:lnTo>
                  <a:lnTo>
                    <a:pt x="2534" y="666"/>
                  </a:lnTo>
                  <a:lnTo>
                    <a:pt x="2532" y="666"/>
                  </a:lnTo>
                  <a:lnTo>
                    <a:pt x="2532" y="668"/>
                  </a:lnTo>
                  <a:lnTo>
                    <a:pt x="2530" y="668"/>
                  </a:lnTo>
                  <a:lnTo>
                    <a:pt x="2530" y="671"/>
                  </a:lnTo>
                  <a:lnTo>
                    <a:pt x="2527" y="671"/>
                  </a:lnTo>
                  <a:lnTo>
                    <a:pt x="2527" y="673"/>
                  </a:lnTo>
                  <a:lnTo>
                    <a:pt x="2527" y="675"/>
                  </a:lnTo>
                  <a:lnTo>
                    <a:pt x="2525" y="675"/>
                  </a:lnTo>
                  <a:lnTo>
                    <a:pt x="2525" y="678"/>
                  </a:lnTo>
                  <a:lnTo>
                    <a:pt x="2523" y="678"/>
                  </a:lnTo>
                  <a:lnTo>
                    <a:pt x="2523" y="680"/>
                  </a:lnTo>
                  <a:lnTo>
                    <a:pt x="2520" y="682"/>
                  </a:lnTo>
                  <a:lnTo>
                    <a:pt x="2520" y="682"/>
                  </a:lnTo>
                  <a:lnTo>
                    <a:pt x="2520" y="685"/>
                  </a:lnTo>
                  <a:lnTo>
                    <a:pt x="2518" y="685"/>
                  </a:lnTo>
                  <a:lnTo>
                    <a:pt x="2518" y="687"/>
                  </a:lnTo>
                  <a:lnTo>
                    <a:pt x="2513" y="692"/>
                  </a:lnTo>
                  <a:lnTo>
                    <a:pt x="2511" y="694"/>
                  </a:lnTo>
                  <a:lnTo>
                    <a:pt x="2508" y="697"/>
                  </a:lnTo>
                  <a:lnTo>
                    <a:pt x="2506" y="697"/>
                  </a:lnTo>
                  <a:lnTo>
                    <a:pt x="2506" y="699"/>
                  </a:lnTo>
                  <a:lnTo>
                    <a:pt x="2506" y="701"/>
                  </a:lnTo>
                  <a:lnTo>
                    <a:pt x="2504" y="701"/>
                  </a:lnTo>
                  <a:lnTo>
                    <a:pt x="2504" y="704"/>
                  </a:lnTo>
                  <a:lnTo>
                    <a:pt x="2501" y="704"/>
                  </a:lnTo>
                  <a:lnTo>
                    <a:pt x="2501" y="706"/>
                  </a:lnTo>
                  <a:lnTo>
                    <a:pt x="2499" y="708"/>
                  </a:lnTo>
                  <a:lnTo>
                    <a:pt x="2497" y="711"/>
                  </a:lnTo>
                  <a:lnTo>
                    <a:pt x="2494" y="713"/>
                  </a:lnTo>
                  <a:lnTo>
                    <a:pt x="2492" y="716"/>
                  </a:lnTo>
                  <a:lnTo>
                    <a:pt x="2492" y="718"/>
                  </a:lnTo>
                  <a:lnTo>
                    <a:pt x="2492" y="720"/>
                  </a:lnTo>
                  <a:lnTo>
                    <a:pt x="2492" y="723"/>
                  </a:lnTo>
                  <a:lnTo>
                    <a:pt x="2492" y="725"/>
                  </a:lnTo>
                  <a:lnTo>
                    <a:pt x="2492" y="727"/>
                  </a:lnTo>
                  <a:lnTo>
                    <a:pt x="2492" y="730"/>
                  </a:lnTo>
                  <a:lnTo>
                    <a:pt x="2490" y="730"/>
                  </a:lnTo>
                  <a:lnTo>
                    <a:pt x="2492" y="732"/>
                  </a:lnTo>
                  <a:lnTo>
                    <a:pt x="2492" y="734"/>
                  </a:lnTo>
                  <a:lnTo>
                    <a:pt x="2492" y="737"/>
                  </a:lnTo>
                  <a:lnTo>
                    <a:pt x="2492" y="739"/>
                  </a:lnTo>
                  <a:lnTo>
                    <a:pt x="2494" y="739"/>
                  </a:lnTo>
                  <a:lnTo>
                    <a:pt x="2492" y="739"/>
                  </a:lnTo>
                  <a:lnTo>
                    <a:pt x="2490" y="739"/>
                  </a:lnTo>
                  <a:lnTo>
                    <a:pt x="2487" y="742"/>
                  </a:lnTo>
                  <a:lnTo>
                    <a:pt x="2487" y="744"/>
                  </a:lnTo>
                  <a:lnTo>
                    <a:pt x="2485" y="744"/>
                  </a:lnTo>
                  <a:lnTo>
                    <a:pt x="2485" y="746"/>
                  </a:lnTo>
                  <a:lnTo>
                    <a:pt x="2482" y="746"/>
                  </a:lnTo>
                  <a:lnTo>
                    <a:pt x="2482" y="749"/>
                  </a:lnTo>
                  <a:lnTo>
                    <a:pt x="2482" y="751"/>
                  </a:lnTo>
                  <a:lnTo>
                    <a:pt x="2480" y="751"/>
                  </a:lnTo>
                  <a:lnTo>
                    <a:pt x="2480" y="753"/>
                  </a:lnTo>
                  <a:lnTo>
                    <a:pt x="2478" y="753"/>
                  </a:lnTo>
                  <a:lnTo>
                    <a:pt x="2478" y="753"/>
                  </a:lnTo>
                  <a:lnTo>
                    <a:pt x="2475" y="753"/>
                  </a:lnTo>
                  <a:lnTo>
                    <a:pt x="2475" y="756"/>
                  </a:lnTo>
                  <a:lnTo>
                    <a:pt x="2473" y="756"/>
                  </a:lnTo>
                  <a:lnTo>
                    <a:pt x="2473" y="758"/>
                  </a:lnTo>
                  <a:lnTo>
                    <a:pt x="2471" y="760"/>
                  </a:lnTo>
                  <a:lnTo>
                    <a:pt x="2468" y="763"/>
                  </a:lnTo>
                  <a:lnTo>
                    <a:pt x="2468" y="765"/>
                  </a:lnTo>
                  <a:lnTo>
                    <a:pt x="2464" y="768"/>
                  </a:lnTo>
                  <a:lnTo>
                    <a:pt x="2464" y="770"/>
                  </a:lnTo>
                  <a:lnTo>
                    <a:pt x="2461" y="770"/>
                  </a:lnTo>
                  <a:lnTo>
                    <a:pt x="2461" y="772"/>
                  </a:lnTo>
                  <a:lnTo>
                    <a:pt x="2456" y="779"/>
                  </a:lnTo>
                  <a:lnTo>
                    <a:pt x="2454" y="782"/>
                  </a:lnTo>
                  <a:lnTo>
                    <a:pt x="2454" y="784"/>
                  </a:lnTo>
                  <a:lnTo>
                    <a:pt x="2452" y="784"/>
                  </a:lnTo>
                  <a:lnTo>
                    <a:pt x="2452" y="786"/>
                  </a:lnTo>
                  <a:lnTo>
                    <a:pt x="2449" y="786"/>
                  </a:lnTo>
                  <a:lnTo>
                    <a:pt x="2447" y="789"/>
                  </a:lnTo>
                  <a:lnTo>
                    <a:pt x="2445" y="791"/>
                  </a:lnTo>
                  <a:lnTo>
                    <a:pt x="2440" y="796"/>
                  </a:lnTo>
                  <a:lnTo>
                    <a:pt x="2435" y="796"/>
                  </a:lnTo>
                  <a:lnTo>
                    <a:pt x="2433" y="798"/>
                  </a:lnTo>
                  <a:lnTo>
                    <a:pt x="2431" y="801"/>
                  </a:lnTo>
                  <a:lnTo>
                    <a:pt x="2428" y="801"/>
                  </a:lnTo>
                  <a:lnTo>
                    <a:pt x="2423" y="805"/>
                  </a:lnTo>
                  <a:lnTo>
                    <a:pt x="2421" y="805"/>
                  </a:lnTo>
                  <a:lnTo>
                    <a:pt x="2421" y="808"/>
                  </a:lnTo>
                  <a:lnTo>
                    <a:pt x="2421" y="808"/>
                  </a:lnTo>
                  <a:lnTo>
                    <a:pt x="2421" y="810"/>
                  </a:lnTo>
                  <a:lnTo>
                    <a:pt x="2421" y="812"/>
                  </a:lnTo>
                  <a:lnTo>
                    <a:pt x="2421" y="815"/>
                  </a:lnTo>
                  <a:lnTo>
                    <a:pt x="2419" y="817"/>
                  </a:lnTo>
                  <a:lnTo>
                    <a:pt x="2419" y="820"/>
                  </a:lnTo>
                  <a:lnTo>
                    <a:pt x="2416" y="820"/>
                  </a:lnTo>
                  <a:lnTo>
                    <a:pt x="2414" y="822"/>
                  </a:lnTo>
                  <a:lnTo>
                    <a:pt x="2409" y="827"/>
                  </a:lnTo>
                  <a:lnTo>
                    <a:pt x="2409" y="829"/>
                  </a:lnTo>
                  <a:lnTo>
                    <a:pt x="2409" y="831"/>
                  </a:lnTo>
                  <a:lnTo>
                    <a:pt x="2409" y="834"/>
                  </a:lnTo>
                  <a:lnTo>
                    <a:pt x="2409" y="836"/>
                  </a:lnTo>
                  <a:lnTo>
                    <a:pt x="2409" y="838"/>
                  </a:lnTo>
                  <a:lnTo>
                    <a:pt x="2407" y="841"/>
                  </a:lnTo>
                  <a:lnTo>
                    <a:pt x="2407" y="843"/>
                  </a:lnTo>
                  <a:lnTo>
                    <a:pt x="2405" y="843"/>
                  </a:lnTo>
                  <a:lnTo>
                    <a:pt x="2405" y="845"/>
                  </a:lnTo>
                  <a:lnTo>
                    <a:pt x="2405" y="848"/>
                  </a:lnTo>
                  <a:lnTo>
                    <a:pt x="2405" y="850"/>
                  </a:lnTo>
                  <a:lnTo>
                    <a:pt x="2405" y="853"/>
                  </a:lnTo>
                  <a:lnTo>
                    <a:pt x="2402" y="853"/>
                  </a:lnTo>
                  <a:lnTo>
                    <a:pt x="2402" y="853"/>
                  </a:lnTo>
                  <a:lnTo>
                    <a:pt x="2402" y="855"/>
                  </a:lnTo>
                  <a:lnTo>
                    <a:pt x="2400" y="855"/>
                  </a:lnTo>
                  <a:lnTo>
                    <a:pt x="2400" y="857"/>
                  </a:lnTo>
                  <a:lnTo>
                    <a:pt x="2397" y="857"/>
                  </a:lnTo>
                  <a:lnTo>
                    <a:pt x="2397" y="860"/>
                  </a:lnTo>
                  <a:lnTo>
                    <a:pt x="2395" y="860"/>
                  </a:lnTo>
                  <a:lnTo>
                    <a:pt x="2393" y="860"/>
                  </a:lnTo>
                  <a:lnTo>
                    <a:pt x="2390" y="862"/>
                  </a:lnTo>
                  <a:lnTo>
                    <a:pt x="2386" y="864"/>
                  </a:lnTo>
                  <a:lnTo>
                    <a:pt x="2383" y="867"/>
                  </a:lnTo>
                  <a:lnTo>
                    <a:pt x="2381" y="869"/>
                  </a:lnTo>
                  <a:lnTo>
                    <a:pt x="2379" y="871"/>
                  </a:lnTo>
                  <a:lnTo>
                    <a:pt x="2379" y="874"/>
                  </a:lnTo>
                  <a:lnTo>
                    <a:pt x="2374" y="876"/>
                  </a:lnTo>
                  <a:lnTo>
                    <a:pt x="2371" y="879"/>
                  </a:lnTo>
                  <a:lnTo>
                    <a:pt x="2369" y="881"/>
                  </a:lnTo>
                  <a:lnTo>
                    <a:pt x="2367" y="883"/>
                  </a:lnTo>
                  <a:lnTo>
                    <a:pt x="2364" y="886"/>
                  </a:lnTo>
                  <a:lnTo>
                    <a:pt x="2362" y="888"/>
                  </a:lnTo>
                  <a:lnTo>
                    <a:pt x="2360" y="888"/>
                  </a:lnTo>
                  <a:lnTo>
                    <a:pt x="2355" y="888"/>
                  </a:lnTo>
                  <a:lnTo>
                    <a:pt x="2353" y="890"/>
                  </a:lnTo>
                  <a:lnTo>
                    <a:pt x="2348" y="890"/>
                  </a:lnTo>
                  <a:lnTo>
                    <a:pt x="2345" y="893"/>
                  </a:lnTo>
                  <a:lnTo>
                    <a:pt x="2343" y="895"/>
                  </a:lnTo>
                  <a:lnTo>
                    <a:pt x="2341" y="895"/>
                  </a:lnTo>
                  <a:lnTo>
                    <a:pt x="2341" y="897"/>
                  </a:lnTo>
                  <a:lnTo>
                    <a:pt x="2338" y="897"/>
                  </a:lnTo>
                  <a:lnTo>
                    <a:pt x="2338" y="900"/>
                  </a:lnTo>
                  <a:lnTo>
                    <a:pt x="2336" y="900"/>
                  </a:lnTo>
                  <a:lnTo>
                    <a:pt x="2334" y="900"/>
                  </a:lnTo>
                  <a:lnTo>
                    <a:pt x="2331" y="900"/>
                  </a:lnTo>
                  <a:lnTo>
                    <a:pt x="2329" y="900"/>
                  </a:lnTo>
                  <a:lnTo>
                    <a:pt x="2327" y="900"/>
                  </a:lnTo>
                  <a:lnTo>
                    <a:pt x="2324" y="900"/>
                  </a:lnTo>
                  <a:lnTo>
                    <a:pt x="2324" y="902"/>
                  </a:lnTo>
                  <a:lnTo>
                    <a:pt x="2322" y="902"/>
                  </a:lnTo>
                  <a:lnTo>
                    <a:pt x="2319" y="902"/>
                  </a:lnTo>
                  <a:lnTo>
                    <a:pt x="2317" y="902"/>
                  </a:lnTo>
                  <a:lnTo>
                    <a:pt x="2315" y="902"/>
                  </a:lnTo>
                  <a:lnTo>
                    <a:pt x="2312" y="902"/>
                  </a:lnTo>
                  <a:lnTo>
                    <a:pt x="2312" y="900"/>
                  </a:lnTo>
                  <a:lnTo>
                    <a:pt x="2310" y="897"/>
                  </a:lnTo>
                  <a:lnTo>
                    <a:pt x="2310" y="895"/>
                  </a:lnTo>
                  <a:lnTo>
                    <a:pt x="2308" y="893"/>
                  </a:lnTo>
                  <a:lnTo>
                    <a:pt x="2308" y="890"/>
                  </a:lnTo>
                  <a:lnTo>
                    <a:pt x="2308" y="888"/>
                  </a:lnTo>
                  <a:lnTo>
                    <a:pt x="2305" y="886"/>
                  </a:lnTo>
                  <a:lnTo>
                    <a:pt x="2303" y="883"/>
                  </a:lnTo>
                  <a:lnTo>
                    <a:pt x="2303" y="881"/>
                  </a:lnTo>
                  <a:lnTo>
                    <a:pt x="2301" y="881"/>
                  </a:lnTo>
                  <a:lnTo>
                    <a:pt x="2296" y="881"/>
                  </a:lnTo>
                  <a:lnTo>
                    <a:pt x="2294" y="881"/>
                  </a:lnTo>
                  <a:lnTo>
                    <a:pt x="2291" y="881"/>
                  </a:lnTo>
                  <a:lnTo>
                    <a:pt x="2289" y="881"/>
                  </a:lnTo>
                  <a:lnTo>
                    <a:pt x="2286" y="881"/>
                  </a:lnTo>
                  <a:lnTo>
                    <a:pt x="2284" y="883"/>
                  </a:lnTo>
                  <a:lnTo>
                    <a:pt x="2282" y="886"/>
                  </a:lnTo>
                  <a:lnTo>
                    <a:pt x="2279" y="886"/>
                  </a:lnTo>
                  <a:lnTo>
                    <a:pt x="2277" y="888"/>
                  </a:lnTo>
                  <a:lnTo>
                    <a:pt x="2275" y="888"/>
                  </a:lnTo>
                  <a:lnTo>
                    <a:pt x="2275" y="890"/>
                  </a:lnTo>
                  <a:lnTo>
                    <a:pt x="2272" y="890"/>
                  </a:lnTo>
                  <a:lnTo>
                    <a:pt x="2270" y="893"/>
                  </a:lnTo>
                  <a:lnTo>
                    <a:pt x="2268" y="893"/>
                  </a:lnTo>
                  <a:lnTo>
                    <a:pt x="2265" y="893"/>
                  </a:lnTo>
                  <a:lnTo>
                    <a:pt x="2263" y="893"/>
                  </a:lnTo>
                  <a:lnTo>
                    <a:pt x="2260" y="893"/>
                  </a:lnTo>
                  <a:lnTo>
                    <a:pt x="2258" y="893"/>
                  </a:lnTo>
                  <a:lnTo>
                    <a:pt x="2256" y="893"/>
                  </a:lnTo>
                  <a:lnTo>
                    <a:pt x="2251" y="893"/>
                  </a:lnTo>
                  <a:lnTo>
                    <a:pt x="2251" y="893"/>
                  </a:lnTo>
                  <a:lnTo>
                    <a:pt x="2249" y="893"/>
                  </a:lnTo>
                  <a:lnTo>
                    <a:pt x="2246" y="893"/>
                  </a:lnTo>
                  <a:lnTo>
                    <a:pt x="2244" y="893"/>
                  </a:lnTo>
                  <a:lnTo>
                    <a:pt x="2242" y="893"/>
                  </a:lnTo>
                  <a:lnTo>
                    <a:pt x="2239" y="893"/>
                  </a:lnTo>
                  <a:lnTo>
                    <a:pt x="2237" y="893"/>
                  </a:lnTo>
                  <a:lnTo>
                    <a:pt x="2232" y="895"/>
                  </a:lnTo>
                  <a:lnTo>
                    <a:pt x="2230" y="893"/>
                  </a:lnTo>
                  <a:lnTo>
                    <a:pt x="2227" y="893"/>
                  </a:lnTo>
                  <a:lnTo>
                    <a:pt x="2223" y="893"/>
                  </a:lnTo>
                  <a:lnTo>
                    <a:pt x="2220" y="890"/>
                  </a:lnTo>
                  <a:lnTo>
                    <a:pt x="2220" y="893"/>
                  </a:lnTo>
                  <a:lnTo>
                    <a:pt x="2218" y="893"/>
                  </a:lnTo>
                  <a:lnTo>
                    <a:pt x="2216" y="893"/>
                  </a:lnTo>
                  <a:lnTo>
                    <a:pt x="2213" y="893"/>
                  </a:lnTo>
                  <a:lnTo>
                    <a:pt x="2211" y="893"/>
                  </a:lnTo>
                  <a:lnTo>
                    <a:pt x="2211" y="895"/>
                  </a:lnTo>
                  <a:lnTo>
                    <a:pt x="2208" y="895"/>
                  </a:lnTo>
                  <a:lnTo>
                    <a:pt x="2206" y="895"/>
                  </a:lnTo>
                  <a:lnTo>
                    <a:pt x="2201" y="895"/>
                  </a:lnTo>
                  <a:lnTo>
                    <a:pt x="2199" y="895"/>
                  </a:lnTo>
                  <a:lnTo>
                    <a:pt x="2197" y="895"/>
                  </a:lnTo>
                  <a:lnTo>
                    <a:pt x="2194" y="895"/>
                  </a:lnTo>
                  <a:lnTo>
                    <a:pt x="2194" y="893"/>
                  </a:lnTo>
                  <a:lnTo>
                    <a:pt x="2192" y="893"/>
                  </a:lnTo>
                  <a:lnTo>
                    <a:pt x="2190" y="893"/>
                  </a:lnTo>
                  <a:lnTo>
                    <a:pt x="2187" y="893"/>
                  </a:lnTo>
                  <a:lnTo>
                    <a:pt x="2187" y="895"/>
                  </a:lnTo>
                  <a:lnTo>
                    <a:pt x="2185" y="895"/>
                  </a:lnTo>
                  <a:lnTo>
                    <a:pt x="2182" y="895"/>
                  </a:lnTo>
                  <a:lnTo>
                    <a:pt x="2182" y="897"/>
                  </a:lnTo>
                  <a:lnTo>
                    <a:pt x="2180" y="900"/>
                  </a:lnTo>
                  <a:lnTo>
                    <a:pt x="2180" y="902"/>
                  </a:lnTo>
                  <a:lnTo>
                    <a:pt x="2178" y="905"/>
                  </a:lnTo>
                  <a:lnTo>
                    <a:pt x="2175" y="907"/>
                  </a:lnTo>
                  <a:lnTo>
                    <a:pt x="2173" y="909"/>
                  </a:lnTo>
                  <a:lnTo>
                    <a:pt x="2171" y="909"/>
                  </a:lnTo>
                  <a:lnTo>
                    <a:pt x="2171" y="954"/>
                  </a:lnTo>
                  <a:lnTo>
                    <a:pt x="2171" y="999"/>
                  </a:lnTo>
                  <a:lnTo>
                    <a:pt x="2171" y="1042"/>
                  </a:lnTo>
                  <a:lnTo>
                    <a:pt x="2171" y="1086"/>
                  </a:lnTo>
                  <a:lnTo>
                    <a:pt x="2171" y="1098"/>
                  </a:lnTo>
                  <a:lnTo>
                    <a:pt x="2171" y="1134"/>
                  </a:lnTo>
                  <a:lnTo>
                    <a:pt x="2168" y="1179"/>
                  </a:lnTo>
                  <a:lnTo>
                    <a:pt x="2168" y="1223"/>
                  </a:lnTo>
                  <a:lnTo>
                    <a:pt x="2168" y="1268"/>
                  </a:lnTo>
                  <a:lnTo>
                    <a:pt x="2168" y="1313"/>
                  </a:lnTo>
                  <a:lnTo>
                    <a:pt x="2168" y="1361"/>
                  </a:lnTo>
                  <a:lnTo>
                    <a:pt x="2168" y="1405"/>
                  </a:lnTo>
                  <a:lnTo>
                    <a:pt x="2168" y="1410"/>
                  </a:lnTo>
                  <a:lnTo>
                    <a:pt x="2168" y="1450"/>
                  </a:lnTo>
                  <a:lnTo>
                    <a:pt x="2168" y="1490"/>
                  </a:lnTo>
                  <a:lnTo>
                    <a:pt x="2166" y="1500"/>
                  </a:lnTo>
                  <a:lnTo>
                    <a:pt x="2166" y="1507"/>
                  </a:lnTo>
                  <a:lnTo>
                    <a:pt x="2166" y="1531"/>
                  </a:lnTo>
                  <a:lnTo>
                    <a:pt x="2166" y="1533"/>
                  </a:lnTo>
                  <a:lnTo>
                    <a:pt x="2166" y="1535"/>
                  </a:lnTo>
                  <a:lnTo>
                    <a:pt x="2166" y="1538"/>
                  </a:lnTo>
                  <a:lnTo>
                    <a:pt x="2166" y="1583"/>
                  </a:lnTo>
                  <a:lnTo>
                    <a:pt x="2166" y="1630"/>
                  </a:lnTo>
                  <a:lnTo>
                    <a:pt x="2166" y="1675"/>
                  </a:lnTo>
                  <a:lnTo>
                    <a:pt x="2166" y="1717"/>
                  </a:lnTo>
                  <a:lnTo>
                    <a:pt x="2166" y="1762"/>
                  </a:lnTo>
                  <a:lnTo>
                    <a:pt x="2166" y="1809"/>
                  </a:lnTo>
                  <a:lnTo>
                    <a:pt x="2208" y="1809"/>
                  </a:lnTo>
                  <a:lnTo>
                    <a:pt x="2253" y="1809"/>
                  </a:lnTo>
                  <a:lnTo>
                    <a:pt x="2298" y="1809"/>
                  </a:lnTo>
                  <a:lnTo>
                    <a:pt x="2341" y="1812"/>
                  </a:lnTo>
                  <a:lnTo>
                    <a:pt x="2360" y="1812"/>
                  </a:lnTo>
                  <a:lnTo>
                    <a:pt x="2341" y="1814"/>
                  </a:lnTo>
                  <a:lnTo>
                    <a:pt x="2338" y="1814"/>
                  </a:lnTo>
                  <a:lnTo>
                    <a:pt x="2336" y="1814"/>
                  </a:lnTo>
                  <a:lnTo>
                    <a:pt x="2334" y="1814"/>
                  </a:lnTo>
                  <a:lnTo>
                    <a:pt x="2331" y="1816"/>
                  </a:lnTo>
                  <a:lnTo>
                    <a:pt x="2329" y="1819"/>
                  </a:lnTo>
                  <a:lnTo>
                    <a:pt x="2327" y="1819"/>
                  </a:lnTo>
                  <a:lnTo>
                    <a:pt x="2324" y="1821"/>
                  </a:lnTo>
                  <a:lnTo>
                    <a:pt x="2322" y="1824"/>
                  </a:lnTo>
                  <a:lnTo>
                    <a:pt x="2319" y="1826"/>
                  </a:lnTo>
                  <a:lnTo>
                    <a:pt x="2317" y="1828"/>
                  </a:lnTo>
                  <a:lnTo>
                    <a:pt x="2315" y="1831"/>
                  </a:lnTo>
                  <a:lnTo>
                    <a:pt x="2310" y="1838"/>
                  </a:lnTo>
                  <a:lnTo>
                    <a:pt x="2308" y="1842"/>
                  </a:lnTo>
                  <a:lnTo>
                    <a:pt x="2305" y="1847"/>
                  </a:lnTo>
                  <a:lnTo>
                    <a:pt x="2303" y="1850"/>
                  </a:lnTo>
                  <a:lnTo>
                    <a:pt x="2301" y="1854"/>
                  </a:lnTo>
                  <a:lnTo>
                    <a:pt x="2296" y="1859"/>
                  </a:lnTo>
                  <a:lnTo>
                    <a:pt x="2294" y="1861"/>
                  </a:lnTo>
                  <a:lnTo>
                    <a:pt x="2291" y="1864"/>
                  </a:lnTo>
                  <a:lnTo>
                    <a:pt x="2289" y="1866"/>
                  </a:lnTo>
                  <a:lnTo>
                    <a:pt x="2286" y="1868"/>
                  </a:lnTo>
                  <a:lnTo>
                    <a:pt x="2284" y="1871"/>
                  </a:lnTo>
                  <a:lnTo>
                    <a:pt x="2282" y="1871"/>
                  </a:lnTo>
                  <a:lnTo>
                    <a:pt x="2279" y="1871"/>
                  </a:lnTo>
                  <a:lnTo>
                    <a:pt x="2277" y="1873"/>
                  </a:lnTo>
                  <a:lnTo>
                    <a:pt x="2275" y="1873"/>
                  </a:lnTo>
                  <a:lnTo>
                    <a:pt x="2275" y="1876"/>
                  </a:lnTo>
                  <a:lnTo>
                    <a:pt x="2272" y="1878"/>
                  </a:lnTo>
                  <a:lnTo>
                    <a:pt x="2270" y="1878"/>
                  </a:lnTo>
                  <a:lnTo>
                    <a:pt x="2268" y="1880"/>
                  </a:lnTo>
                  <a:lnTo>
                    <a:pt x="2265" y="1880"/>
                  </a:lnTo>
                  <a:lnTo>
                    <a:pt x="2263" y="1883"/>
                  </a:lnTo>
                  <a:lnTo>
                    <a:pt x="2260" y="1883"/>
                  </a:lnTo>
                  <a:lnTo>
                    <a:pt x="2258" y="1883"/>
                  </a:lnTo>
                  <a:lnTo>
                    <a:pt x="2253" y="1885"/>
                  </a:lnTo>
                  <a:lnTo>
                    <a:pt x="2251" y="1885"/>
                  </a:lnTo>
                  <a:lnTo>
                    <a:pt x="2251" y="1885"/>
                  </a:lnTo>
                  <a:lnTo>
                    <a:pt x="2249" y="1887"/>
                  </a:lnTo>
                  <a:lnTo>
                    <a:pt x="2246" y="1887"/>
                  </a:lnTo>
                  <a:lnTo>
                    <a:pt x="2239" y="1887"/>
                  </a:lnTo>
                  <a:lnTo>
                    <a:pt x="2232" y="1890"/>
                  </a:lnTo>
                  <a:lnTo>
                    <a:pt x="2227" y="1890"/>
                  </a:lnTo>
                  <a:lnTo>
                    <a:pt x="2220" y="1890"/>
                  </a:lnTo>
                  <a:lnTo>
                    <a:pt x="2213" y="1890"/>
                  </a:lnTo>
                  <a:lnTo>
                    <a:pt x="2206" y="1892"/>
                  </a:lnTo>
                  <a:lnTo>
                    <a:pt x="2199" y="1892"/>
                  </a:lnTo>
                  <a:lnTo>
                    <a:pt x="2194" y="1892"/>
                  </a:lnTo>
                  <a:lnTo>
                    <a:pt x="2187" y="1892"/>
                  </a:lnTo>
                  <a:lnTo>
                    <a:pt x="2182" y="1892"/>
                  </a:lnTo>
                  <a:lnTo>
                    <a:pt x="2180" y="1892"/>
                  </a:lnTo>
                  <a:lnTo>
                    <a:pt x="2175" y="1892"/>
                  </a:lnTo>
                  <a:lnTo>
                    <a:pt x="2173" y="1892"/>
                  </a:lnTo>
                  <a:lnTo>
                    <a:pt x="2168" y="1892"/>
                  </a:lnTo>
                  <a:lnTo>
                    <a:pt x="2166" y="1892"/>
                  </a:lnTo>
                  <a:lnTo>
                    <a:pt x="2161" y="1890"/>
                  </a:lnTo>
                  <a:lnTo>
                    <a:pt x="2157" y="1890"/>
                  </a:lnTo>
                  <a:lnTo>
                    <a:pt x="2154" y="1890"/>
                  </a:lnTo>
                  <a:lnTo>
                    <a:pt x="2152" y="1890"/>
                  </a:lnTo>
                  <a:lnTo>
                    <a:pt x="2147" y="1887"/>
                  </a:lnTo>
                  <a:lnTo>
                    <a:pt x="2142" y="1887"/>
                  </a:lnTo>
                  <a:lnTo>
                    <a:pt x="2138" y="1887"/>
                  </a:lnTo>
                  <a:lnTo>
                    <a:pt x="2135" y="1885"/>
                  </a:lnTo>
                  <a:lnTo>
                    <a:pt x="2131" y="1885"/>
                  </a:lnTo>
                  <a:lnTo>
                    <a:pt x="2126" y="1885"/>
                  </a:lnTo>
                  <a:lnTo>
                    <a:pt x="2121" y="1885"/>
                  </a:lnTo>
                  <a:lnTo>
                    <a:pt x="2119" y="1883"/>
                  </a:lnTo>
                  <a:lnTo>
                    <a:pt x="2114" y="1883"/>
                  </a:lnTo>
                  <a:lnTo>
                    <a:pt x="2109" y="1883"/>
                  </a:lnTo>
                  <a:lnTo>
                    <a:pt x="2105" y="1883"/>
                  </a:lnTo>
                  <a:lnTo>
                    <a:pt x="2100" y="1883"/>
                  </a:lnTo>
                  <a:lnTo>
                    <a:pt x="2093" y="1883"/>
                  </a:lnTo>
                  <a:lnTo>
                    <a:pt x="2081" y="1883"/>
                  </a:lnTo>
                  <a:lnTo>
                    <a:pt x="2076" y="1883"/>
                  </a:lnTo>
                  <a:lnTo>
                    <a:pt x="2067" y="1883"/>
                  </a:lnTo>
                  <a:lnTo>
                    <a:pt x="2057" y="1883"/>
                  </a:lnTo>
                  <a:lnTo>
                    <a:pt x="2045" y="1883"/>
                  </a:lnTo>
                  <a:lnTo>
                    <a:pt x="2034" y="1883"/>
                  </a:lnTo>
                  <a:lnTo>
                    <a:pt x="2001" y="1883"/>
                  </a:lnTo>
                  <a:lnTo>
                    <a:pt x="1984" y="1883"/>
                  </a:lnTo>
                  <a:lnTo>
                    <a:pt x="1984" y="1887"/>
                  </a:lnTo>
                  <a:lnTo>
                    <a:pt x="1982" y="1892"/>
                  </a:lnTo>
                  <a:lnTo>
                    <a:pt x="1982" y="1894"/>
                  </a:lnTo>
                  <a:lnTo>
                    <a:pt x="1982" y="1899"/>
                  </a:lnTo>
                  <a:lnTo>
                    <a:pt x="1982" y="1906"/>
                  </a:lnTo>
                  <a:lnTo>
                    <a:pt x="1982" y="1909"/>
                  </a:lnTo>
                  <a:lnTo>
                    <a:pt x="1982" y="1918"/>
                  </a:lnTo>
                  <a:lnTo>
                    <a:pt x="1982" y="1925"/>
                  </a:lnTo>
                  <a:lnTo>
                    <a:pt x="1982" y="1930"/>
                  </a:lnTo>
                  <a:lnTo>
                    <a:pt x="1982" y="1932"/>
                  </a:lnTo>
                  <a:lnTo>
                    <a:pt x="1982" y="1949"/>
                  </a:lnTo>
                  <a:lnTo>
                    <a:pt x="1982" y="1956"/>
                  </a:lnTo>
                  <a:lnTo>
                    <a:pt x="1984" y="1965"/>
                  </a:lnTo>
                  <a:lnTo>
                    <a:pt x="1984" y="1972"/>
                  </a:lnTo>
                  <a:lnTo>
                    <a:pt x="1984" y="1982"/>
                  </a:lnTo>
                  <a:lnTo>
                    <a:pt x="1984" y="1987"/>
                  </a:lnTo>
                  <a:lnTo>
                    <a:pt x="1984" y="1994"/>
                  </a:lnTo>
                  <a:lnTo>
                    <a:pt x="1984" y="2003"/>
                  </a:lnTo>
                  <a:lnTo>
                    <a:pt x="1984" y="2022"/>
                  </a:lnTo>
                  <a:lnTo>
                    <a:pt x="1984" y="2027"/>
                  </a:lnTo>
                  <a:lnTo>
                    <a:pt x="1984" y="2036"/>
                  </a:lnTo>
                  <a:lnTo>
                    <a:pt x="1984" y="2043"/>
                  </a:lnTo>
                  <a:lnTo>
                    <a:pt x="1984" y="2053"/>
                  </a:lnTo>
                  <a:lnTo>
                    <a:pt x="1984" y="2062"/>
                  </a:lnTo>
                  <a:lnTo>
                    <a:pt x="1984" y="2069"/>
                  </a:lnTo>
                  <a:lnTo>
                    <a:pt x="1984" y="2079"/>
                  </a:lnTo>
                  <a:lnTo>
                    <a:pt x="1984" y="2088"/>
                  </a:lnTo>
                  <a:lnTo>
                    <a:pt x="1984" y="2095"/>
                  </a:lnTo>
                  <a:lnTo>
                    <a:pt x="1984" y="2102"/>
                  </a:lnTo>
                  <a:lnTo>
                    <a:pt x="1984" y="2098"/>
                  </a:lnTo>
                  <a:lnTo>
                    <a:pt x="1984" y="2112"/>
                  </a:lnTo>
                  <a:lnTo>
                    <a:pt x="1984" y="2121"/>
                  </a:lnTo>
                  <a:lnTo>
                    <a:pt x="1984" y="2128"/>
                  </a:lnTo>
                  <a:lnTo>
                    <a:pt x="1984" y="2133"/>
                  </a:lnTo>
                  <a:lnTo>
                    <a:pt x="1984" y="2135"/>
                  </a:lnTo>
                  <a:lnTo>
                    <a:pt x="1982" y="2135"/>
                  </a:lnTo>
                  <a:lnTo>
                    <a:pt x="1944" y="2135"/>
                  </a:lnTo>
                  <a:lnTo>
                    <a:pt x="1939" y="2135"/>
                  </a:lnTo>
                  <a:lnTo>
                    <a:pt x="1918" y="2133"/>
                  </a:lnTo>
                  <a:lnTo>
                    <a:pt x="1911" y="2133"/>
                  </a:lnTo>
                  <a:lnTo>
                    <a:pt x="1904" y="2131"/>
                  </a:lnTo>
                  <a:lnTo>
                    <a:pt x="1901" y="2131"/>
                  </a:lnTo>
                  <a:lnTo>
                    <a:pt x="1899" y="2131"/>
                  </a:lnTo>
                  <a:lnTo>
                    <a:pt x="1897" y="2131"/>
                  </a:lnTo>
                  <a:lnTo>
                    <a:pt x="1890" y="2133"/>
                  </a:lnTo>
                  <a:lnTo>
                    <a:pt x="1887" y="2133"/>
                  </a:lnTo>
                  <a:lnTo>
                    <a:pt x="1885" y="2133"/>
                  </a:lnTo>
                  <a:lnTo>
                    <a:pt x="1873" y="2133"/>
                  </a:lnTo>
                  <a:lnTo>
                    <a:pt x="1866" y="2135"/>
                  </a:lnTo>
                  <a:lnTo>
                    <a:pt x="1864" y="2135"/>
                  </a:lnTo>
                  <a:lnTo>
                    <a:pt x="1849" y="2135"/>
                  </a:lnTo>
                  <a:lnTo>
                    <a:pt x="1847" y="2138"/>
                  </a:lnTo>
                  <a:lnTo>
                    <a:pt x="1845" y="2138"/>
                  </a:lnTo>
                  <a:lnTo>
                    <a:pt x="1842" y="2138"/>
                  </a:lnTo>
                  <a:lnTo>
                    <a:pt x="1838" y="2138"/>
                  </a:lnTo>
                  <a:lnTo>
                    <a:pt x="1835" y="2138"/>
                  </a:lnTo>
                  <a:lnTo>
                    <a:pt x="1833" y="2140"/>
                  </a:lnTo>
                  <a:lnTo>
                    <a:pt x="1831" y="2140"/>
                  </a:lnTo>
                  <a:lnTo>
                    <a:pt x="1828" y="2140"/>
                  </a:lnTo>
                  <a:lnTo>
                    <a:pt x="1828" y="2142"/>
                  </a:lnTo>
                  <a:lnTo>
                    <a:pt x="1826" y="2142"/>
                  </a:lnTo>
                  <a:lnTo>
                    <a:pt x="1826" y="2145"/>
                  </a:lnTo>
                  <a:lnTo>
                    <a:pt x="1821" y="2147"/>
                  </a:lnTo>
                  <a:lnTo>
                    <a:pt x="1821" y="2150"/>
                  </a:lnTo>
                  <a:lnTo>
                    <a:pt x="1819" y="2150"/>
                  </a:lnTo>
                  <a:lnTo>
                    <a:pt x="1816" y="2150"/>
                  </a:lnTo>
                  <a:lnTo>
                    <a:pt x="1816" y="2152"/>
                  </a:lnTo>
                  <a:lnTo>
                    <a:pt x="1814" y="2152"/>
                  </a:lnTo>
                  <a:lnTo>
                    <a:pt x="1812" y="2152"/>
                  </a:lnTo>
                  <a:lnTo>
                    <a:pt x="1809" y="2152"/>
                  </a:lnTo>
                  <a:lnTo>
                    <a:pt x="1802" y="2152"/>
                  </a:lnTo>
                  <a:lnTo>
                    <a:pt x="1800" y="2152"/>
                  </a:lnTo>
                  <a:lnTo>
                    <a:pt x="1795" y="2152"/>
                  </a:lnTo>
                  <a:lnTo>
                    <a:pt x="1790" y="2152"/>
                  </a:lnTo>
                  <a:lnTo>
                    <a:pt x="1788" y="2152"/>
                  </a:lnTo>
                  <a:lnTo>
                    <a:pt x="1788" y="2166"/>
                  </a:lnTo>
                  <a:lnTo>
                    <a:pt x="1790" y="2166"/>
                  </a:lnTo>
                  <a:lnTo>
                    <a:pt x="1793" y="2166"/>
                  </a:lnTo>
                  <a:lnTo>
                    <a:pt x="1795" y="2166"/>
                  </a:lnTo>
                  <a:lnTo>
                    <a:pt x="1797" y="2166"/>
                  </a:lnTo>
                  <a:lnTo>
                    <a:pt x="1797" y="2166"/>
                  </a:lnTo>
                  <a:lnTo>
                    <a:pt x="1800" y="2166"/>
                  </a:lnTo>
                  <a:lnTo>
                    <a:pt x="1800" y="2176"/>
                  </a:lnTo>
                  <a:lnTo>
                    <a:pt x="1802" y="2176"/>
                  </a:lnTo>
                  <a:lnTo>
                    <a:pt x="1805" y="2176"/>
                  </a:lnTo>
                  <a:lnTo>
                    <a:pt x="1805" y="2185"/>
                  </a:lnTo>
                  <a:lnTo>
                    <a:pt x="1802" y="2199"/>
                  </a:lnTo>
                  <a:lnTo>
                    <a:pt x="1802" y="2204"/>
                  </a:lnTo>
                  <a:lnTo>
                    <a:pt x="1802" y="2206"/>
                  </a:lnTo>
                  <a:lnTo>
                    <a:pt x="1802" y="2211"/>
                  </a:lnTo>
                  <a:lnTo>
                    <a:pt x="1802" y="2213"/>
                  </a:lnTo>
                  <a:lnTo>
                    <a:pt x="1802" y="2216"/>
                  </a:lnTo>
                  <a:lnTo>
                    <a:pt x="1802" y="2220"/>
                  </a:lnTo>
                  <a:lnTo>
                    <a:pt x="1802" y="2232"/>
                  </a:lnTo>
                  <a:lnTo>
                    <a:pt x="1802" y="2235"/>
                  </a:lnTo>
                  <a:lnTo>
                    <a:pt x="1802" y="2265"/>
                  </a:lnTo>
                  <a:lnTo>
                    <a:pt x="1802" y="2268"/>
                  </a:lnTo>
                  <a:lnTo>
                    <a:pt x="1809" y="2268"/>
                  </a:lnTo>
                  <a:lnTo>
                    <a:pt x="1821" y="2268"/>
                  </a:lnTo>
                  <a:lnTo>
                    <a:pt x="1828" y="2268"/>
                  </a:lnTo>
                  <a:lnTo>
                    <a:pt x="1835" y="2268"/>
                  </a:lnTo>
                  <a:lnTo>
                    <a:pt x="1835" y="2272"/>
                  </a:lnTo>
                  <a:lnTo>
                    <a:pt x="1835" y="2277"/>
                  </a:lnTo>
                  <a:lnTo>
                    <a:pt x="1835" y="2279"/>
                  </a:lnTo>
                  <a:lnTo>
                    <a:pt x="1835" y="2287"/>
                  </a:lnTo>
                  <a:lnTo>
                    <a:pt x="1835" y="2289"/>
                  </a:lnTo>
                  <a:lnTo>
                    <a:pt x="1835" y="2291"/>
                  </a:lnTo>
                  <a:lnTo>
                    <a:pt x="1835" y="2298"/>
                  </a:lnTo>
                  <a:lnTo>
                    <a:pt x="1831" y="2298"/>
                  </a:lnTo>
                  <a:lnTo>
                    <a:pt x="1823" y="2298"/>
                  </a:lnTo>
                  <a:lnTo>
                    <a:pt x="1816" y="2298"/>
                  </a:lnTo>
                  <a:lnTo>
                    <a:pt x="1814" y="2305"/>
                  </a:lnTo>
                  <a:lnTo>
                    <a:pt x="1814" y="2310"/>
                  </a:lnTo>
                  <a:lnTo>
                    <a:pt x="1814" y="2313"/>
                  </a:lnTo>
                  <a:lnTo>
                    <a:pt x="1814" y="2315"/>
                  </a:lnTo>
                  <a:lnTo>
                    <a:pt x="1814" y="2320"/>
                  </a:lnTo>
                  <a:lnTo>
                    <a:pt x="1812" y="2322"/>
                  </a:lnTo>
                  <a:lnTo>
                    <a:pt x="1816" y="2322"/>
                  </a:lnTo>
                  <a:lnTo>
                    <a:pt x="1819" y="2322"/>
                  </a:lnTo>
                  <a:lnTo>
                    <a:pt x="1819" y="2324"/>
                  </a:lnTo>
                  <a:lnTo>
                    <a:pt x="1819" y="2329"/>
                  </a:lnTo>
                  <a:lnTo>
                    <a:pt x="1819" y="2334"/>
                  </a:lnTo>
                  <a:lnTo>
                    <a:pt x="1819" y="2336"/>
                  </a:lnTo>
                  <a:lnTo>
                    <a:pt x="1819" y="2339"/>
                  </a:lnTo>
                  <a:lnTo>
                    <a:pt x="1819" y="2341"/>
                  </a:lnTo>
                  <a:lnTo>
                    <a:pt x="1819" y="2343"/>
                  </a:lnTo>
                  <a:lnTo>
                    <a:pt x="1819" y="2346"/>
                  </a:lnTo>
                  <a:lnTo>
                    <a:pt x="1819" y="2348"/>
                  </a:lnTo>
                  <a:lnTo>
                    <a:pt x="1819" y="2350"/>
                  </a:lnTo>
                  <a:lnTo>
                    <a:pt x="1819" y="2353"/>
                  </a:lnTo>
                  <a:lnTo>
                    <a:pt x="1814" y="2353"/>
                  </a:lnTo>
                  <a:lnTo>
                    <a:pt x="1807" y="2353"/>
                  </a:lnTo>
                  <a:lnTo>
                    <a:pt x="1802" y="2353"/>
                  </a:lnTo>
                  <a:lnTo>
                    <a:pt x="1802" y="2355"/>
                  </a:lnTo>
                  <a:lnTo>
                    <a:pt x="1800" y="2360"/>
                  </a:lnTo>
                  <a:lnTo>
                    <a:pt x="1802" y="2360"/>
                  </a:lnTo>
                  <a:lnTo>
                    <a:pt x="1805" y="2360"/>
                  </a:lnTo>
                  <a:lnTo>
                    <a:pt x="1805" y="2362"/>
                  </a:lnTo>
                  <a:lnTo>
                    <a:pt x="1807" y="2362"/>
                  </a:lnTo>
                  <a:lnTo>
                    <a:pt x="1807" y="2365"/>
                  </a:lnTo>
                  <a:lnTo>
                    <a:pt x="1809" y="2365"/>
                  </a:lnTo>
                  <a:lnTo>
                    <a:pt x="1809" y="2367"/>
                  </a:lnTo>
                  <a:lnTo>
                    <a:pt x="1809" y="2374"/>
                  </a:lnTo>
                  <a:lnTo>
                    <a:pt x="1809" y="2376"/>
                  </a:lnTo>
                  <a:lnTo>
                    <a:pt x="1809" y="2379"/>
                  </a:lnTo>
                  <a:lnTo>
                    <a:pt x="1809" y="2383"/>
                  </a:lnTo>
                  <a:lnTo>
                    <a:pt x="1807" y="2383"/>
                  </a:lnTo>
                  <a:lnTo>
                    <a:pt x="1805" y="2386"/>
                  </a:lnTo>
                  <a:lnTo>
                    <a:pt x="1805" y="2395"/>
                  </a:lnTo>
                  <a:lnTo>
                    <a:pt x="1805" y="2400"/>
                  </a:lnTo>
                  <a:lnTo>
                    <a:pt x="1802" y="2400"/>
                  </a:lnTo>
                  <a:lnTo>
                    <a:pt x="1802" y="2412"/>
                  </a:lnTo>
                  <a:lnTo>
                    <a:pt x="1802" y="2419"/>
                  </a:lnTo>
                  <a:lnTo>
                    <a:pt x="1802" y="2424"/>
                  </a:lnTo>
                  <a:lnTo>
                    <a:pt x="1802" y="2428"/>
                  </a:lnTo>
                  <a:lnTo>
                    <a:pt x="1802" y="2435"/>
                  </a:lnTo>
                  <a:lnTo>
                    <a:pt x="1802" y="2438"/>
                  </a:lnTo>
                  <a:lnTo>
                    <a:pt x="1802" y="2454"/>
                  </a:lnTo>
                  <a:lnTo>
                    <a:pt x="1802" y="2457"/>
                  </a:lnTo>
                  <a:lnTo>
                    <a:pt x="1802" y="2461"/>
                  </a:lnTo>
                  <a:lnTo>
                    <a:pt x="1802" y="2464"/>
                  </a:lnTo>
                  <a:lnTo>
                    <a:pt x="1802" y="2466"/>
                  </a:lnTo>
                  <a:lnTo>
                    <a:pt x="1802" y="2468"/>
                  </a:lnTo>
                  <a:lnTo>
                    <a:pt x="1802" y="2471"/>
                  </a:lnTo>
                  <a:lnTo>
                    <a:pt x="1802" y="2473"/>
                  </a:lnTo>
                  <a:lnTo>
                    <a:pt x="1802" y="2476"/>
                  </a:lnTo>
                  <a:lnTo>
                    <a:pt x="1802" y="2478"/>
                  </a:lnTo>
                  <a:lnTo>
                    <a:pt x="1802" y="2483"/>
                  </a:lnTo>
                  <a:lnTo>
                    <a:pt x="1802" y="2485"/>
                  </a:lnTo>
                  <a:lnTo>
                    <a:pt x="1802" y="2487"/>
                  </a:lnTo>
                  <a:lnTo>
                    <a:pt x="1802" y="2490"/>
                  </a:lnTo>
                  <a:lnTo>
                    <a:pt x="1802" y="2492"/>
                  </a:lnTo>
                  <a:lnTo>
                    <a:pt x="1802" y="2499"/>
                  </a:lnTo>
                  <a:lnTo>
                    <a:pt x="1802" y="2513"/>
                  </a:lnTo>
                  <a:lnTo>
                    <a:pt x="1802" y="2537"/>
                  </a:lnTo>
                  <a:lnTo>
                    <a:pt x="1760" y="2537"/>
                  </a:lnTo>
                  <a:lnTo>
                    <a:pt x="1757" y="2537"/>
                  </a:lnTo>
                  <a:lnTo>
                    <a:pt x="1757" y="2556"/>
                  </a:lnTo>
                  <a:lnTo>
                    <a:pt x="1757" y="2561"/>
                  </a:lnTo>
                  <a:lnTo>
                    <a:pt x="1757" y="2565"/>
                  </a:lnTo>
                  <a:lnTo>
                    <a:pt x="1757" y="2570"/>
                  </a:lnTo>
                  <a:lnTo>
                    <a:pt x="1757" y="2575"/>
                  </a:lnTo>
                  <a:lnTo>
                    <a:pt x="1757" y="2582"/>
                  </a:lnTo>
                  <a:lnTo>
                    <a:pt x="1760" y="2582"/>
                  </a:lnTo>
                  <a:lnTo>
                    <a:pt x="1764" y="2582"/>
                  </a:lnTo>
                  <a:lnTo>
                    <a:pt x="1769" y="2582"/>
                  </a:lnTo>
                  <a:lnTo>
                    <a:pt x="1771" y="2582"/>
                  </a:lnTo>
                  <a:lnTo>
                    <a:pt x="1774" y="2582"/>
                  </a:lnTo>
                  <a:lnTo>
                    <a:pt x="1790" y="2582"/>
                  </a:lnTo>
                  <a:lnTo>
                    <a:pt x="1805" y="2582"/>
                  </a:lnTo>
                  <a:lnTo>
                    <a:pt x="1809" y="2582"/>
                  </a:lnTo>
                  <a:lnTo>
                    <a:pt x="1819" y="2582"/>
                  </a:lnTo>
                  <a:lnTo>
                    <a:pt x="1821" y="2582"/>
                  </a:lnTo>
                  <a:lnTo>
                    <a:pt x="1821" y="2594"/>
                  </a:lnTo>
                  <a:lnTo>
                    <a:pt x="1821" y="2608"/>
                  </a:lnTo>
                  <a:lnTo>
                    <a:pt x="1821" y="2613"/>
                  </a:lnTo>
                  <a:lnTo>
                    <a:pt x="1821" y="2622"/>
                  </a:lnTo>
                  <a:lnTo>
                    <a:pt x="1821" y="2627"/>
                  </a:lnTo>
                  <a:lnTo>
                    <a:pt x="1821" y="2631"/>
                  </a:lnTo>
                  <a:lnTo>
                    <a:pt x="1821" y="2641"/>
                  </a:lnTo>
                  <a:lnTo>
                    <a:pt x="1821" y="2643"/>
                  </a:lnTo>
                  <a:lnTo>
                    <a:pt x="1821" y="2662"/>
                  </a:lnTo>
                  <a:lnTo>
                    <a:pt x="1821" y="2669"/>
                  </a:lnTo>
                  <a:lnTo>
                    <a:pt x="1821" y="2672"/>
                  </a:lnTo>
                  <a:lnTo>
                    <a:pt x="1821" y="2679"/>
                  </a:lnTo>
                  <a:lnTo>
                    <a:pt x="1821" y="2683"/>
                  </a:lnTo>
                  <a:lnTo>
                    <a:pt x="1819" y="2686"/>
                  </a:lnTo>
                  <a:lnTo>
                    <a:pt x="1819" y="2693"/>
                  </a:lnTo>
                  <a:lnTo>
                    <a:pt x="1816" y="2698"/>
                  </a:lnTo>
                  <a:lnTo>
                    <a:pt x="1814" y="2705"/>
                  </a:lnTo>
                  <a:lnTo>
                    <a:pt x="1814" y="2707"/>
                  </a:lnTo>
                  <a:lnTo>
                    <a:pt x="1814" y="2709"/>
                  </a:lnTo>
                  <a:lnTo>
                    <a:pt x="1812" y="2709"/>
                  </a:lnTo>
                  <a:lnTo>
                    <a:pt x="1812" y="2714"/>
                  </a:lnTo>
                  <a:lnTo>
                    <a:pt x="1812" y="2717"/>
                  </a:lnTo>
                  <a:lnTo>
                    <a:pt x="1812" y="2719"/>
                  </a:lnTo>
                  <a:lnTo>
                    <a:pt x="1809" y="2724"/>
                  </a:lnTo>
                  <a:lnTo>
                    <a:pt x="1809" y="2733"/>
                  </a:lnTo>
                  <a:lnTo>
                    <a:pt x="1807" y="2740"/>
                  </a:lnTo>
                  <a:lnTo>
                    <a:pt x="1807" y="2743"/>
                  </a:lnTo>
                  <a:lnTo>
                    <a:pt x="1807" y="2747"/>
                  </a:lnTo>
                  <a:lnTo>
                    <a:pt x="1807" y="2778"/>
                  </a:lnTo>
                  <a:lnTo>
                    <a:pt x="1807" y="2780"/>
                  </a:lnTo>
                  <a:lnTo>
                    <a:pt x="1809" y="2783"/>
                  </a:lnTo>
                  <a:lnTo>
                    <a:pt x="1809" y="2785"/>
                  </a:lnTo>
                  <a:lnTo>
                    <a:pt x="1809" y="2790"/>
                  </a:lnTo>
                  <a:lnTo>
                    <a:pt x="1809" y="2792"/>
                  </a:lnTo>
                  <a:lnTo>
                    <a:pt x="1812" y="2794"/>
                  </a:lnTo>
                  <a:lnTo>
                    <a:pt x="1812" y="2799"/>
                  </a:lnTo>
                  <a:lnTo>
                    <a:pt x="1814" y="2802"/>
                  </a:lnTo>
                  <a:lnTo>
                    <a:pt x="1814" y="2804"/>
                  </a:lnTo>
                  <a:lnTo>
                    <a:pt x="1814" y="2806"/>
                  </a:lnTo>
                  <a:lnTo>
                    <a:pt x="1814" y="2809"/>
                  </a:lnTo>
                  <a:lnTo>
                    <a:pt x="1814" y="2811"/>
                  </a:lnTo>
                  <a:lnTo>
                    <a:pt x="1816" y="2816"/>
                  </a:lnTo>
                  <a:lnTo>
                    <a:pt x="1819" y="2818"/>
                  </a:lnTo>
                  <a:lnTo>
                    <a:pt x="1823" y="2823"/>
                  </a:lnTo>
                  <a:lnTo>
                    <a:pt x="1826" y="2830"/>
                  </a:lnTo>
                  <a:lnTo>
                    <a:pt x="1828" y="2832"/>
                  </a:lnTo>
                  <a:lnTo>
                    <a:pt x="1828" y="2837"/>
                  </a:lnTo>
                  <a:lnTo>
                    <a:pt x="1831" y="2851"/>
                  </a:lnTo>
                  <a:lnTo>
                    <a:pt x="1833" y="2851"/>
                  </a:lnTo>
                  <a:lnTo>
                    <a:pt x="1833" y="2854"/>
                  </a:lnTo>
                  <a:lnTo>
                    <a:pt x="1835" y="2858"/>
                  </a:lnTo>
                  <a:lnTo>
                    <a:pt x="1835" y="2863"/>
                  </a:lnTo>
                  <a:lnTo>
                    <a:pt x="1833" y="2863"/>
                  </a:lnTo>
                  <a:lnTo>
                    <a:pt x="1833" y="2865"/>
                  </a:lnTo>
                  <a:lnTo>
                    <a:pt x="1831" y="2865"/>
                  </a:lnTo>
                  <a:lnTo>
                    <a:pt x="1828" y="2870"/>
                  </a:lnTo>
                  <a:lnTo>
                    <a:pt x="1819" y="2882"/>
                  </a:lnTo>
                  <a:lnTo>
                    <a:pt x="1819" y="2884"/>
                  </a:lnTo>
                  <a:lnTo>
                    <a:pt x="1819" y="2889"/>
                  </a:lnTo>
                  <a:lnTo>
                    <a:pt x="1819" y="2894"/>
                  </a:lnTo>
                  <a:lnTo>
                    <a:pt x="1831" y="2896"/>
                  </a:lnTo>
                  <a:lnTo>
                    <a:pt x="1835" y="2896"/>
                  </a:lnTo>
                  <a:lnTo>
                    <a:pt x="1828" y="2896"/>
                  </a:lnTo>
                  <a:lnTo>
                    <a:pt x="1819" y="2896"/>
                  </a:lnTo>
                  <a:lnTo>
                    <a:pt x="1812" y="2896"/>
                  </a:lnTo>
                  <a:lnTo>
                    <a:pt x="1805" y="2896"/>
                  </a:lnTo>
                  <a:lnTo>
                    <a:pt x="1800" y="2896"/>
                  </a:lnTo>
                  <a:lnTo>
                    <a:pt x="1797" y="2896"/>
                  </a:lnTo>
                  <a:lnTo>
                    <a:pt x="1790" y="2896"/>
                  </a:lnTo>
                  <a:lnTo>
                    <a:pt x="1783" y="2896"/>
                  </a:lnTo>
                  <a:lnTo>
                    <a:pt x="1776" y="2896"/>
                  </a:lnTo>
                  <a:lnTo>
                    <a:pt x="1769" y="2896"/>
                  </a:lnTo>
                  <a:lnTo>
                    <a:pt x="1767" y="2896"/>
                  </a:lnTo>
                  <a:lnTo>
                    <a:pt x="1760" y="2896"/>
                  </a:lnTo>
                  <a:lnTo>
                    <a:pt x="1753" y="2896"/>
                  </a:lnTo>
                  <a:lnTo>
                    <a:pt x="1745" y="2896"/>
                  </a:lnTo>
                  <a:lnTo>
                    <a:pt x="1741" y="2898"/>
                  </a:lnTo>
                  <a:lnTo>
                    <a:pt x="1734" y="2898"/>
                  </a:lnTo>
                  <a:lnTo>
                    <a:pt x="1727" y="2898"/>
                  </a:lnTo>
                  <a:lnTo>
                    <a:pt x="1722" y="2898"/>
                  </a:lnTo>
                  <a:lnTo>
                    <a:pt x="1710" y="2898"/>
                  </a:lnTo>
                  <a:lnTo>
                    <a:pt x="1703" y="2898"/>
                  </a:lnTo>
                  <a:lnTo>
                    <a:pt x="1698" y="2898"/>
                  </a:lnTo>
                  <a:lnTo>
                    <a:pt x="1689" y="2898"/>
                  </a:lnTo>
                  <a:lnTo>
                    <a:pt x="1684" y="2898"/>
                  </a:lnTo>
                  <a:lnTo>
                    <a:pt x="1675" y="2898"/>
                  </a:lnTo>
                  <a:lnTo>
                    <a:pt x="1668" y="2898"/>
                  </a:lnTo>
                  <a:lnTo>
                    <a:pt x="1670" y="2901"/>
                  </a:lnTo>
                  <a:lnTo>
                    <a:pt x="1670" y="2908"/>
                  </a:lnTo>
                  <a:lnTo>
                    <a:pt x="1670" y="2915"/>
                  </a:lnTo>
                  <a:lnTo>
                    <a:pt x="1670" y="2922"/>
                  </a:lnTo>
                  <a:lnTo>
                    <a:pt x="1670" y="2929"/>
                  </a:lnTo>
                  <a:lnTo>
                    <a:pt x="1670" y="2934"/>
                  </a:lnTo>
                  <a:lnTo>
                    <a:pt x="1670" y="2943"/>
                  </a:lnTo>
                  <a:lnTo>
                    <a:pt x="1670" y="2946"/>
                  </a:lnTo>
                  <a:lnTo>
                    <a:pt x="1670" y="2957"/>
                  </a:lnTo>
                  <a:lnTo>
                    <a:pt x="1670" y="2967"/>
                  </a:lnTo>
                  <a:lnTo>
                    <a:pt x="1670" y="2969"/>
                  </a:lnTo>
                  <a:lnTo>
                    <a:pt x="1668" y="2969"/>
                  </a:lnTo>
                  <a:lnTo>
                    <a:pt x="1665" y="2969"/>
                  </a:lnTo>
                  <a:lnTo>
                    <a:pt x="1663" y="2972"/>
                  </a:lnTo>
                  <a:lnTo>
                    <a:pt x="1660" y="2972"/>
                  </a:lnTo>
                  <a:lnTo>
                    <a:pt x="1658" y="2972"/>
                  </a:lnTo>
                  <a:lnTo>
                    <a:pt x="1656" y="2972"/>
                  </a:lnTo>
                  <a:lnTo>
                    <a:pt x="1651" y="2972"/>
                  </a:lnTo>
                  <a:lnTo>
                    <a:pt x="1649" y="2974"/>
                  </a:lnTo>
                  <a:lnTo>
                    <a:pt x="1646" y="2974"/>
                  </a:lnTo>
                  <a:lnTo>
                    <a:pt x="1644" y="2974"/>
                  </a:lnTo>
                  <a:lnTo>
                    <a:pt x="1639" y="2974"/>
                  </a:lnTo>
                  <a:lnTo>
                    <a:pt x="1637" y="2974"/>
                  </a:lnTo>
                  <a:lnTo>
                    <a:pt x="1632" y="2976"/>
                  </a:lnTo>
                  <a:lnTo>
                    <a:pt x="1627" y="2976"/>
                  </a:lnTo>
                  <a:lnTo>
                    <a:pt x="1625" y="2976"/>
                  </a:lnTo>
                  <a:lnTo>
                    <a:pt x="1620" y="2979"/>
                  </a:lnTo>
                  <a:lnTo>
                    <a:pt x="1616" y="2979"/>
                  </a:lnTo>
                  <a:lnTo>
                    <a:pt x="1611" y="2981"/>
                  </a:lnTo>
                  <a:lnTo>
                    <a:pt x="1604" y="2981"/>
                  </a:lnTo>
                  <a:lnTo>
                    <a:pt x="1599" y="2981"/>
                  </a:lnTo>
                  <a:lnTo>
                    <a:pt x="1594" y="2983"/>
                  </a:lnTo>
                  <a:lnTo>
                    <a:pt x="1590" y="2983"/>
                  </a:lnTo>
                  <a:lnTo>
                    <a:pt x="1585" y="2983"/>
                  </a:lnTo>
                  <a:lnTo>
                    <a:pt x="1583" y="2986"/>
                  </a:lnTo>
                  <a:lnTo>
                    <a:pt x="1578" y="2986"/>
                  </a:lnTo>
                  <a:lnTo>
                    <a:pt x="1575" y="2986"/>
                  </a:lnTo>
                  <a:lnTo>
                    <a:pt x="1571" y="2988"/>
                  </a:lnTo>
                  <a:lnTo>
                    <a:pt x="1568" y="2988"/>
                  </a:lnTo>
                  <a:lnTo>
                    <a:pt x="1566" y="2988"/>
                  </a:lnTo>
                  <a:lnTo>
                    <a:pt x="1561" y="2991"/>
                  </a:lnTo>
                  <a:lnTo>
                    <a:pt x="1559" y="2991"/>
                  </a:lnTo>
                  <a:lnTo>
                    <a:pt x="1557" y="2993"/>
                  </a:lnTo>
                  <a:lnTo>
                    <a:pt x="1554" y="2993"/>
                  </a:lnTo>
                  <a:lnTo>
                    <a:pt x="1552" y="2995"/>
                  </a:lnTo>
                  <a:lnTo>
                    <a:pt x="1549" y="2995"/>
                  </a:lnTo>
                  <a:lnTo>
                    <a:pt x="1545" y="2998"/>
                  </a:lnTo>
                  <a:lnTo>
                    <a:pt x="1542" y="2998"/>
                  </a:lnTo>
                  <a:lnTo>
                    <a:pt x="1540" y="3000"/>
                  </a:lnTo>
                  <a:lnTo>
                    <a:pt x="1538" y="3000"/>
                  </a:lnTo>
                  <a:lnTo>
                    <a:pt x="1533" y="3002"/>
                  </a:lnTo>
                  <a:lnTo>
                    <a:pt x="1531" y="3002"/>
                  </a:lnTo>
                  <a:lnTo>
                    <a:pt x="1528" y="3002"/>
                  </a:lnTo>
                  <a:lnTo>
                    <a:pt x="1526" y="3005"/>
                  </a:lnTo>
                  <a:lnTo>
                    <a:pt x="1523" y="3005"/>
                  </a:lnTo>
                  <a:lnTo>
                    <a:pt x="1521" y="3007"/>
                  </a:lnTo>
                  <a:lnTo>
                    <a:pt x="1519" y="3009"/>
                  </a:lnTo>
                  <a:lnTo>
                    <a:pt x="1516" y="3009"/>
                  </a:lnTo>
                  <a:lnTo>
                    <a:pt x="1514" y="3012"/>
                  </a:lnTo>
                  <a:lnTo>
                    <a:pt x="1514" y="3014"/>
                  </a:lnTo>
                  <a:lnTo>
                    <a:pt x="1512" y="3014"/>
                  </a:lnTo>
                  <a:lnTo>
                    <a:pt x="1509" y="3017"/>
                  </a:lnTo>
                  <a:lnTo>
                    <a:pt x="1507" y="3019"/>
                  </a:lnTo>
                  <a:lnTo>
                    <a:pt x="1505" y="3019"/>
                  </a:lnTo>
                  <a:lnTo>
                    <a:pt x="1502" y="3021"/>
                  </a:lnTo>
                  <a:lnTo>
                    <a:pt x="1500" y="3024"/>
                  </a:lnTo>
                  <a:lnTo>
                    <a:pt x="1497" y="3026"/>
                  </a:lnTo>
                  <a:lnTo>
                    <a:pt x="1495" y="3028"/>
                  </a:lnTo>
                  <a:lnTo>
                    <a:pt x="1493" y="3031"/>
                  </a:lnTo>
                  <a:lnTo>
                    <a:pt x="1490" y="3031"/>
                  </a:lnTo>
                  <a:lnTo>
                    <a:pt x="1488" y="3033"/>
                  </a:lnTo>
                  <a:lnTo>
                    <a:pt x="1486" y="3035"/>
                  </a:lnTo>
                  <a:lnTo>
                    <a:pt x="1483" y="3038"/>
                  </a:lnTo>
                  <a:lnTo>
                    <a:pt x="1481" y="3040"/>
                  </a:lnTo>
                  <a:lnTo>
                    <a:pt x="1479" y="3043"/>
                  </a:lnTo>
                  <a:lnTo>
                    <a:pt x="1476" y="3045"/>
                  </a:lnTo>
                  <a:lnTo>
                    <a:pt x="1474" y="3045"/>
                  </a:lnTo>
                  <a:lnTo>
                    <a:pt x="1474" y="3047"/>
                  </a:lnTo>
                  <a:lnTo>
                    <a:pt x="1471" y="3050"/>
                  </a:lnTo>
                  <a:lnTo>
                    <a:pt x="1469" y="3050"/>
                  </a:lnTo>
                  <a:lnTo>
                    <a:pt x="1469" y="3052"/>
                  </a:lnTo>
                  <a:lnTo>
                    <a:pt x="1467" y="3054"/>
                  </a:lnTo>
                  <a:lnTo>
                    <a:pt x="1464" y="3054"/>
                  </a:lnTo>
                  <a:lnTo>
                    <a:pt x="1462" y="3057"/>
                  </a:lnTo>
                  <a:lnTo>
                    <a:pt x="1460" y="3059"/>
                  </a:lnTo>
                  <a:lnTo>
                    <a:pt x="1460" y="3059"/>
                  </a:lnTo>
                  <a:lnTo>
                    <a:pt x="1457" y="3061"/>
                  </a:lnTo>
                  <a:lnTo>
                    <a:pt x="1455" y="3064"/>
                  </a:lnTo>
                  <a:lnTo>
                    <a:pt x="1455" y="3066"/>
                  </a:lnTo>
                  <a:lnTo>
                    <a:pt x="1453" y="3066"/>
                  </a:lnTo>
                  <a:lnTo>
                    <a:pt x="1450" y="3069"/>
                  </a:lnTo>
                  <a:lnTo>
                    <a:pt x="1448" y="3071"/>
                  </a:lnTo>
                  <a:lnTo>
                    <a:pt x="1446" y="3073"/>
                  </a:lnTo>
                  <a:lnTo>
                    <a:pt x="1443" y="3076"/>
                  </a:lnTo>
                  <a:lnTo>
                    <a:pt x="1441" y="3078"/>
                  </a:lnTo>
                  <a:lnTo>
                    <a:pt x="1438" y="3080"/>
                  </a:lnTo>
                  <a:lnTo>
                    <a:pt x="1436" y="3083"/>
                  </a:lnTo>
                  <a:lnTo>
                    <a:pt x="1434" y="3085"/>
                  </a:lnTo>
                  <a:lnTo>
                    <a:pt x="1431" y="3087"/>
                  </a:lnTo>
                  <a:lnTo>
                    <a:pt x="1431" y="3090"/>
                  </a:lnTo>
                  <a:lnTo>
                    <a:pt x="1429" y="3090"/>
                  </a:lnTo>
                  <a:lnTo>
                    <a:pt x="1429" y="3092"/>
                  </a:lnTo>
                  <a:lnTo>
                    <a:pt x="1427" y="3092"/>
                  </a:lnTo>
                  <a:lnTo>
                    <a:pt x="1424" y="3095"/>
                  </a:lnTo>
                  <a:lnTo>
                    <a:pt x="1422" y="3095"/>
                  </a:lnTo>
                  <a:lnTo>
                    <a:pt x="1422" y="3097"/>
                  </a:lnTo>
                  <a:lnTo>
                    <a:pt x="1420" y="3097"/>
                  </a:lnTo>
                  <a:lnTo>
                    <a:pt x="1417" y="3099"/>
                  </a:lnTo>
                  <a:lnTo>
                    <a:pt x="1415" y="3099"/>
                  </a:lnTo>
                  <a:lnTo>
                    <a:pt x="1412" y="3102"/>
                  </a:lnTo>
                  <a:lnTo>
                    <a:pt x="1410" y="3102"/>
                  </a:lnTo>
                  <a:lnTo>
                    <a:pt x="1408" y="3102"/>
                  </a:lnTo>
                  <a:lnTo>
                    <a:pt x="1403" y="3102"/>
                  </a:lnTo>
                  <a:lnTo>
                    <a:pt x="1401" y="3102"/>
                  </a:lnTo>
                  <a:lnTo>
                    <a:pt x="1401" y="3102"/>
                  </a:lnTo>
                  <a:lnTo>
                    <a:pt x="1398" y="3099"/>
                  </a:lnTo>
                  <a:lnTo>
                    <a:pt x="1396" y="3099"/>
                  </a:lnTo>
                  <a:lnTo>
                    <a:pt x="1394" y="3099"/>
                  </a:lnTo>
                  <a:lnTo>
                    <a:pt x="1391" y="3097"/>
                  </a:lnTo>
                  <a:lnTo>
                    <a:pt x="1389" y="3097"/>
                  </a:lnTo>
                  <a:lnTo>
                    <a:pt x="1386" y="3095"/>
                  </a:lnTo>
                  <a:lnTo>
                    <a:pt x="1384" y="3092"/>
                  </a:lnTo>
                  <a:lnTo>
                    <a:pt x="1382" y="3090"/>
                  </a:lnTo>
                  <a:lnTo>
                    <a:pt x="1379" y="3087"/>
                  </a:lnTo>
                  <a:lnTo>
                    <a:pt x="1377" y="3087"/>
                  </a:lnTo>
                  <a:lnTo>
                    <a:pt x="1375" y="3085"/>
                  </a:lnTo>
                  <a:lnTo>
                    <a:pt x="1372" y="3083"/>
                  </a:lnTo>
                  <a:lnTo>
                    <a:pt x="1370" y="3080"/>
                  </a:lnTo>
                  <a:lnTo>
                    <a:pt x="1368" y="3078"/>
                  </a:lnTo>
                  <a:lnTo>
                    <a:pt x="1365" y="3076"/>
                  </a:lnTo>
                  <a:lnTo>
                    <a:pt x="1363" y="3071"/>
                  </a:lnTo>
                  <a:lnTo>
                    <a:pt x="1360" y="3069"/>
                  </a:lnTo>
                  <a:lnTo>
                    <a:pt x="1360" y="3066"/>
                  </a:lnTo>
                  <a:lnTo>
                    <a:pt x="1358" y="3064"/>
                  </a:lnTo>
                  <a:lnTo>
                    <a:pt x="1356" y="3061"/>
                  </a:lnTo>
                  <a:lnTo>
                    <a:pt x="1356" y="3059"/>
                  </a:lnTo>
                  <a:lnTo>
                    <a:pt x="1353" y="3059"/>
                  </a:lnTo>
                  <a:lnTo>
                    <a:pt x="1351" y="3057"/>
                  </a:lnTo>
                  <a:lnTo>
                    <a:pt x="1351" y="3054"/>
                  </a:lnTo>
                  <a:lnTo>
                    <a:pt x="1349" y="3052"/>
                  </a:lnTo>
                  <a:lnTo>
                    <a:pt x="1346" y="3050"/>
                  </a:lnTo>
                  <a:lnTo>
                    <a:pt x="1346" y="3047"/>
                  </a:lnTo>
                  <a:lnTo>
                    <a:pt x="1344" y="3045"/>
                  </a:lnTo>
                  <a:lnTo>
                    <a:pt x="1344" y="3040"/>
                  </a:lnTo>
                  <a:lnTo>
                    <a:pt x="1342" y="3035"/>
                  </a:lnTo>
                  <a:lnTo>
                    <a:pt x="1339" y="3033"/>
                  </a:lnTo>
                  <a:lnTo>
                    <a:pt x="1337" y="3031"/>
                  </a:lnTo>
                  <a:lnTo>
                    <a:pt x="1337" y="3028"/>
                  </a:lnTo>
                  <a:lnTo>
                    <a:pt x="1334" y="3026"/>
                  </a:lnTo>
                  <a:lnTo>
                    <a:pt x="1332" y="3024"/>
                  </a:lnTo>
                  <a:lnTo>
                    <a:pt x="1332" y="3021"/>
                  </a:lnTo>
                  <a:lnTo>
                    <a:pt x="1330" y="3021"/>
                  </a:lnTo>
                  <a:lnTo>
                    <a:pt x="1327" y="3017"/>
                  </a:lnTo>
                  <a:lnTo>
                    <a:pt x="1325" y="3014"/>
                  </a:lnTo>
                  <a:lnTo>
                    <a:pt x="1323" y="3012"/>
                  </a:lnTo>
                  <a:lnTo>
                    <a:pt x="1323" y="3009"/>
                  </a:lnTo>
                  <a:lnTo>
                    <a:pt x="1320" y="3007"/>
                  </a:lnTo>
                  <a:lnTo>
                    <a:pt x="1318" y="3005"/>
                  </a:lnTo>
                  <a:lnTo>
                    <a:pt x="1316" y="3002"/>
                  </a:lnTo>
                  <a:lnTo>
                    <a:pt x="1311" y="3002"/>
                  </a:lnTo>
                  <a:lnTo>
                    <a:pt x="1309" y="3000"/>
                  </a:lnTo>
                  <a:lnTo>
                    <a:pt x="1306" y="2998"/>
                  </a:lnTo>
                  <a:lnTo>
                    <a:pt x="1304" y="2995"/>
                  </a:lnTo>
                  <a:lnTo>
                    <a:pt x="1301" y="2993"/>
                  </a:lnTo>
                  <a:lnTo>
                    <a:pt x="1299" y="2993"/>
                  </a:lnTo>
                  <a:lnTo>
                    <a:pt x="1299" y="2991"/>
                  </a:lnTo>
                  <a:lnTo>
                    <a:pt x="1297" y="2991"/>
                  </a:lnTo>
                  <a:lnTo>
                    <a:pt x="1294" y="2988"/>
                  </a:lnTo>
                  <a:lnTo>
                    <a:pt x="1292" y="2986"/>
                  </a:lnTo>
                  <a:lnTo>
                    <a:pt x="1290" y="2986"/>
                  </a:lnTo>
                  <a:lnTo>
                    <a:pt x="1287" y="2983"/>
                  </a:lnTo>
                  <a:lnTo>
                    <a:pt x="1285" y="2981"/>
                  </a:lnTo>
                  <a:lnTo>
                    <a:pt x="1285" y="2981"/>
                  </a:lnTo>
                  <a:lnTo>
                    <a:pt x="1283" y="2979"/>
                  </a:lnTo>
                  <a:lnTo>
                    <a:pt x="1280" y="2979"/>
                  </a:lnTo>
                  <a:lnTo>
                    <a:pt x="1278" y="2976"/>
                  </a:lnTo>
                  <a:lnTo>
                    <a:pt x="1275" y="2976"/>
                  </a:lnTo>
                  <a:lnTo>
                    <a:pt x="1273" y="2974"/>
                  </a:lnTo>
                  <a:lnTo>
                    <a:pt x="1271" y="2974"/>
                  </a:lnTo>
                  <a:lnTo>
                    <a:pt x="1268" y="2972"/>
                  </a:lnTo>
                  <a:lnTo>
                    <a:pt x="1266" y="2972"/>
                  </a:lnTo>
                  <a:lnTo>
                    <a:pt x="1264" y="2972"/>
                  </a:lnTo>
                  <a:lnTo>
                    <a:pt x="1261" y="2969"/>
                  </a:lnTo>
                  <a:lnTo>
                    <a:pt x="1259" y="2969"/>
                  </a:lnTo>
                  <a:lnTo>
                    <a:pt x="1257" y="2969"/>
                  </a:lnTo>
                  <a:lnTo>
                    <a:pt x="1254" y="2967"/>
                  </a:lnTo>
                  <a:lnTo>
                    <a:pt x="1252" y="2967"/>
                  </a:lnTo>
                  <a:lnTo>
                    <a:pt x="1249" y="2967"/>
                  </a:lnTo>
                  <a:lnTo>
                    <a:pt x="1247" y="2965"/>
                  </a:lnTo>
                  <a:lnTo>
                    <a:pt x="1245" y="2965"/>
                  </a:lnTo>
                  <a:lnTo>
                    <a:pt x="1242" y="2965"/>
                  </a:lnTo>
                  <a:lnTo>
                    <a:pt x="1240" y="2965"/>
                  </a:lnTo>
                  <a:lnTo>
                    <a:pt x="1238" y="2962"/>
                  </a:lnTo>
                  <a:lnTo>
                    <a:pt x="1235" y="2962"/>
                  </a:lnTo>
                  <a:lnTo>
                    <a:pt x="1233" y="2962"/>
                  </a:lnTo>
                  <a:lnTo>
                    <a:pt x="1231" y="2962"/>
                  </a:lnTo>
                  <a:lnTo>
                    <a:pt x="1228" y="2962"/>
                  </a:lnTo>
                  <a:lnTo>
                    <a:pt x="1228" y="2962"/>
                  </a:lnTo>
                  <a:lnTo>
                    <a:pt x="1226" y="2962"/>
                  </a:lnTo>
                  <a:lnTo>
                    <a:pt x="1223" y="2960"/>
                  </a:lnTo>
                  <a:lnTo>
                    <a:pt x="1221" y="2960"/>
                  </a:lnTo>
                  <a:lnTo>
                    <a:pt x="1219" y="2960"/>
                  </a:lnTo>
                  <a:lnTo>
                    <a:pt x="1216" y="2960"/>
                  </a:lnTo>
                  <a:lnTo>
                    <a:pt x="1214" y="2960"/>
                  </a:lnTo>
                  <a:lnTo>
                    <a:pt x="1212" y="2960"/>
                  </a:lnTo>
                  <a:lnTo>
                    <a:pt x="1209" y="2960"/>
                  </a:lnTo>
                  <a:lnTo>
                    <a:pt x="1207" y="2960"/>
                  </a:lnTo>
                  <a:lnTo>
                    <a:pt x="1202" y="2960"/>
                  </a:lnTo>
                  <a:lnTo>
                    <a:pt x="1200" y="2960"/>
                  </a:lnTo>
                  <a:lnTo>
                    <a:pt x="1195" y="2960"/>
                  </a:lnTo>
                  <a:lnTo>
                    <a:pt x="1193" y="2960"/>
                  </a:lnTo>
                  <a:lnTo>
                    <a:pt x="1188" y="2960"/>
                  </a:lnTo>
                  <a:lnTo>
                    <a:pt x="1186" y="2960"/>
                  </a:lnTo>
                  <a:lnTo>
                    <a:pt x="1183" y="2960"/>
                  </a:lnTo>
                  <a:lnTo>
                    <a:pt x="1181" y="2960"/>
                  </a:lnTo>
                  <a:lnTo>
                    <a:pt x="1176" y="2960"/>
                  </a:lnTo>
                  <a:lnTo>
                    <a:pt x="1174" y="2960"/>
                  </a:lnTo>
                  <a:lnTo>
                    <a:pt x="1171" y="2960"/>
                  </a:lnTo>
                  <a:lnTo>
                    <a:pt x="1162" y="2960"/>
                  </a:lnTo>
                  <a:lnTo>
                    <a:pt x="1160" y="2960"/>
                  </a:lnTo>
                  <a:lnTo>
                    <a:pt x="1153" y="2960"/>
                  </a:lnTo>
                  <a:lnTo>
                    <a:pt x="1143" y="2960"/>
                  </a:lnTo>
                  <a:lnTo>
                    <a:pt x="1129" y="2960"/>
                  </a:lnTo>
                  <a:lnTo>
                    <a:pt x="1127" y="2960"/>
                  </a:lnTo>
                  <a:lnTo>
                    <a:pt x="1120" y="2960"/>
                  </a:lnTo>
                  <a:lnTo>
                    <a:pt x="1117" y="2960"/>
                  </a:lnTo>
                  <a:lnTo>
                    <a:pt x="1115" y="2960"/>
                  </a:lnTo>
                  <a:lnTo>
                    <a:pt x="1115" y="2960"/>
                  </a:lnTo>
                  <a:lnTo>
                    <a:pt x="1112" y="2960"/>
                  </a:lnTo>
                  <a:lnTo>
                    <a:pt x="1110" y="2960"/>
                  </a:lnTo>
                  <a:lnTo>
                    <a:pt x="1108" y="2960"/>
                  </a:lnTo>
                  <a:lnTo>
                    <a:pt x="1105" y="2960"/>
                  </a:lnTo>
                  <a:lnTo>
                    <a:pt x="1103" y="2960"/>
                  </a:lnTo>
                  <a:lnTo>
                    <a:pt x="1101" y="2960"/>
                  </a:lnTo>
                  <a:lnTo>
                    <a:pt x="1098" y="2960"/>
                  </a:lnTo>
                  <a:lnTo>
                    <a:pt x="1096" y="2960"/>
                  </a:lnTo>
                  <a:lnTo>
                    <a:pt x="1091" y="2960"/>
                  </a:lnTo>
                  <a:lnTo>
                    <a:pt x="1086" y="2960"/>
                  </a:lnTo>
                  <a:lnTo>
                    <a:pt x="1082" y="2960"/>
                  </a:lnTo>
                  <a:lnTo>
                    <a:pt x="1079" y="2960"/>
                  </a:lnTo>
                  <a:lnTo>
                    <a:pt x="1077" y="2960"/>
                  </a:lnTo>
                  <a:lnTo>
                    <a:pt x="1075" y="2960"/>
                  </a:lnTo>
                  <a:lnTo>
                    <a:pt x="1072" y="2960"/>
                  </a:lnTo>
                  <a:lnTo>
                    <a:pt x="1070" y="2960"/>
                  </a:lnTo>
                  <a:lnTo>
                    <a:pt x="1068" y="2960"/>
                  </a:lnTo>
                  <a:lnTo>
                    <a:pt x="1065" y="2960"/>
                  </a:lnTo>
                  <a:lnTo>
                    <a:pt x="1063" y="2960"/>
                  </a:lnTo>
                  <a:lnTo>
                    <a:pt x="1060" y="2960"/>
                  </a:lnTo>
                  <a:lnTo>
                    <a:pt x="1058" y="2960"/>
                  </a:lnTo>
                  <a:lnTo>
                    <a:pt x="1058" y="2960"/>
                  </a:lnTo>
                  <a:lnTo>
                    <a:pt x="1056" y="2960"/>
                  </a:lnTo>
                  <a:lnTo>
                    <a:pt x="1053" y="2962"/>
                  </a:lnTo>
                  <a:lnTo>
                    <a:pt x="1051" y="2962"/>
                  </a:lnTo>
                  <a:lnTo>
                    <a:pt x="1049" y="2962"/>
                  </a:lnTo>
                  <a:lnTo>
                    <a:pt x="1046" y="2962"/>
                  </a:lnTo>
                  <a:lnTo>
                    <a:pt x="1044" y="2962"/>
                  </a:lnTo>
                  <a:lnTo>
                    <a:pt x="1042" y="2962"/>
                  </a:lnTo>
                  <a:lnTo>
                    <a:pt x="1039" y="2962"/>
                  </a:lnTo>
                  <a:lnTo>
                    <a:pt x="1037" y="2962"/>
                  </a:lnTo>
                  <a:lnTo>
                    <a:pt x="1037" y="2965"/>
                  </a:lnTo>
                  <a:lnTo>
                    <a:pt x="1034" y="2965"/>
                  </a:lnTo>
                  <a:lnTo>
                    <a:pt x="1032" y="2965"/>
                  </a:lnTo>
                  <a:lnTo>
                    <a:pt x="1030" y="2965"/>
                  </a:lnTo>
                  <a:lnTo>
                    <a:pt x="1027" y="2965"/>
                  </a:lnTo>
                  <a:lnTo>
                    <a:pt x="1023" y="2967"/>
                  </a:lnTo>
                  <a:lnTo>
                    <a:pt x="1020" y="2967"/>
                  </a:lnTo>
                  <a:lnTo>
                    <a:pt x="1018" y="2967"/>
                  </a:lnTo>
                  <a:lnTo>
                    <a:pt x="1016" y="2967"/>
                  </a:lnTo>
                  <a:lnTo>
                    <a:pt x="1011" y="2969"/>
                  </a:lnTo>
                  <a:lnTo>
                    <a:pt x="1009" y="2969"/>
                  </a:lnTo>
                  <a:lnTo>
                    <a:pt x="1006" y="2969"/>
                  </a:lnTo>
                  <a:lnTo>
                    <a:pt x="1004" y="2972"/>
                  </a:lnTo>
                  <a:lnTo>
                    <a:pt x="1001" y="2972"/>
                  </a:lnTo>
                  <a:lnTo>
                    <a:pt x="1001" y="2972"/>
                  </a:lnTo>
                  <a:lnTo>
                    <a:pt x="999" y="2972"/>
                  </a:lnTo>
                  <a:lnTo>
                    <a:pt x="997" y="2972"/>
                  </a:lnTo>
                  <a:lnTo>
                    <a:pt x="994" y="2974"/>
                  </a:lnTo>
                  <a:lnTo>
                    <a:pt x="992" y="2974"/>
                  </a:lnTo>
                  <a:lnTo>
                    <a:pt x="990" y="2974"/>
                  </a:lnTo>
                  <a:lnTo>
                    <a:pt x="987" y="2974"/>
                  </a:lnTo>
                  <a:lnTo>
                    <a:pt x="985" y="2974"/>
                  </a:lnTo>
                  <a:lnTo>
                    <a:pt x="983" y="2976"/>
                  </a:lnTo>
                  <a:lnTo>
                    <a:pt x="978" y="2976"/>
                  </a:lnTo>
                  <a:lnTo>
                    <a:pt x="975" y="2976"/>
                  </a:lnTo>
                  <a:lnTo>
                    <a:pt x="973" y="2976"/>
                  </a:lnTo>
                  <a:lnTo>
                    <a:pt x="966" y="2976"/>
                  </a:lnTo>
                  <a:lnTo>
                    <a:pt x="961" y="2976"/>
                  </a:lnTo>
                  <a:lnTo>
                    <a:pt x="947" y="2976"/>
                  </a:lnTo>
                  <a:lnTo>
                    <a:pt x="935" y="2976"/>
                  </a:lnTo>
                  <a:lnTo>
                    <a:pt x="919" y="2976"/>
                  </a:lnTo>
                  <a:lnTo>
                    <a:pt x="893" y="2976"/>
                  </a:lnTo>
                  <a:lnTo>
                    <a:pt x="874" y="2976"/>
                  </a:lnTo>
                  <a:lnTo>
                    <a:pt x="848" y="2976"/>
                  </a:lnTo>
                  <a:lnTo>
                    <a:pt x="831" y="2976"/>
                  </a:lnTo>
                  <a:lnTo>
                    <a:pt x="803" y="2976"/>
                  </a:lnTo>
                  <a:lnTo>
                    <a:pt x="791" y="2976"/>
                  </a:lnTo>
                  <a:lnTo>
                    <a:pt x="779" y="2976"/>
                  </a:lnTo>
                  <a:lnTo>
                    <a:pt x="770" y="2976"/>
                  </a:lnTo>
                  <a:lnTo>
                    <a:pt x="753" y="2976"/>
                  </a:lnTo>
                  <a:lnTo>
                    <a:pt x="746" y="2976"/>
                  </a:lnTo>
                  <a:lnTo>
                    <a:pt x="742" y="2976"/>
                  </a:lnTo>
                  <a:lnTo>
                    <a:pt x="735" y="2976"/>
                  </a:lnTo>
                  <a:lnTo>
                    <a:pt x="730" y="2976"/>
                  </a:lnTo>
                  <a:lnTo>
                    <a:pt x="723" y="2976"/>
                  </a:lnTo>
                  <a:lnTo>
                    <a:pt x="716" y="2976"/>
                  </a:lnTo>
                  <a:lnTo>
                    <a:pt x="711" y="2976"/>
                  </a:lnTo>
                  <a:lnTo>
                    <a:pt x="704" y="2976"/>
                  </a:lnTo>
                  <a:lnTo>
                    <a:pt x="697" y="2976"/>
                  </a:lnTo>
                  <a:lnTo>
                    <a:pt x="690" y="2976"/>
                  </a:lnTo>
                  <a:lnTo>
                    <a:pt x="683" y="2976"/>
                  </a:lnTo>
                  <a:lnTo>
                    <a:pt x="675" y="2976"/>
                  </a:lnTo>
                  <a:lnTo>
                    <a:pt x="664" y="2976"/>
                  </a:lnTo>
                  <a:lnTo>
                    <a:pt x="654" y="2976"/>
                  </a:lnTo>
                  <a:lnTo>
                    <a:pt x="647" y="2976"/>
                  </a:lnTo>
                  <a:lnTo>
                    <a:pt x="642" y="2976"/>
                  </a:lnTo>
                  <a:lnTo>
                    <a:pt x="635" y="2976"/>
                  </a:lnTo>
                  <a:lnTo>
                    <a:pt x="621" y="2976"/>
                  </a:lnTo>
                  <a:lnTo>
                    <a:pt x="614" y="2976"/>
                  </a:lnTo>
                  <a:lnTo>
                    <a:pt x="609" y="2976"/>
                  </a:lnTo>
                  <a:lnTo>
                    <a:pt x="607" y="2976"/>
                  </a:lnTo>
                  <a:lnTo>
                    <a:pt x="602" y="2976"/>
                  </a:lnTo>
                  <a:lnTo>
                    <a:pt x="593" y="2976"/>
                  </a:lnTo>
                  <a:lnTo>
                    <a:pt x="586" y="2976"/>
                  </a:lnTo>
                  <a:lnTo>
                    <a:pt x="579" y="2976"/>
                  </a:lnTo>
                  <a:lnTo>
                    <a:pt x="576" y="2976"/>
                  </a:lnTo>
                  <a:lnTo>
                    <a:pt x="569" y="2976"/>
                  </a:lnTo>
                  <a:lnTo>
                    <a:pt x="567" y="2976"/>
                  </a:lnTo>
                  <a:lnTo>
                    <a:pt x="560" y="2976"/>
                  </a:lnTo>
                  <a:lnTo>
                    <a:pt x="555" y="2976"/>
                  </a:lnTo>
                  <a:lnTo>
                    <a:pt x="550" y="2976"/>
                  </a:lnTo>
                  <a:lnTo>
                    <a:pt x="546" y="2976"/>
                  </a:lnTo>
                  <a:lnTo>
                    <a:pt x="541" y="2976"/>
                  </a:lnTo>
                  <a:lnTo>
                    <a:pt x="538" y="2976"/>
                  </a:lnTo>
                  <a:lnTo>
                    <a:pt x="534" y="2976"/>
                  </a:lnTo>
                  <a:lnTo>
                    <a:pt x="531" y="2976"/>
                  </a:lnTo>
                  <a:lnTo>
                    <a:pt x="527" y="2976"/>
                  </a:lnTo>
                  <a:lnTo>
                    <a:pt x="524" y="2976"/>
                  </a:lnTo>
                  <a:lnTo>
                    <a:pt x="520" y="2976"/>
                  </a:lnTo>
                  <a:lnTo>
                    <a:pt x="515" y="2976"/>
                  </a:lnTo>
                  <a:lnTo>
                    <a:pt x="510" y="2976"/>
                  </a:lnTo>
                  <a:lnTo>
                    <a:pt x="508" y="2976"/>
                  </a:lnTo>
                  <a:lnTo>
                    <a:pt x="503" y="2976"/>
                  </a:lnTo>
                  <a:lnTo>
                    <a:pt x="498" y="2976"/>
                  </a:lnTo>
                  <a:lnTo>
                    <a:pt x="494" y="2976"/>
                  </a:lnTo>
                  <a:lnTo>
                    <a:pt x="491" y="2974"/>
                  </a:lnTo>
                  <a:lnTo>
                    <a:pt x="486" y="2974"/>
                  </a:lnTo>
                  <a:lnTo>
                    <a:pt x="482" y="2974"/>
                  </a:lnTo>
                  <a:lnTo>
                    <a:pt x="479" y="2974"/>
                  </a:lnTo>
                  <a:lnTo>
                    <a:pt x="470" y="2972"/>
                  </a:lnTo>
                  <a:lnTo>
                    <a:pt x="460" y="2972"/>
                  </a:lnTo>
                  <a:lnTo>
                    <a:pt x="453" y="2969"/>
                  </a:lnTo>
                  <a:lnTo>
                    <a:pt x="444" y="2967"/>
                  </a:lnTo>
                  <a:lnTo>
                    <a:pt x="435" y="2967"/>
                  </a:lnTo>
                  <a:lnTo>
                    <a:pt x="432" y="2965"/>
                  </a:lnTo>
                  <a:lnTo>
                    <a:pt x="425" y="2962"/>
                  </a:lnTo>
                  <a:lnTo>
                    <a:pt x="416" y="2960"/>
                  </a:lnTo>
                  <a:lnTo>
                    <a:pt x="411" y="2957"/>
                  </a:lnTo>
                  <a:lnTo>
                    <a:pt x="404" y="2957"/>
                  </a:lnTo>
                  <a:lnTo>
                    <a:pt x="401" y="2955"/>
                  </a:lnTo>
                  <a:lnTo>
                    <a:pt x="392" y="2953"/>
                  </a:lnTo>
                  <a:lnTo>
                    <a:pt x="387" y="2950"/>
                  </a:lnTo>
                  <a:lnTo>
                    <a:pt x="383" y="2948"/>
                  </a:lnTo>
                  <a:lnTo>
                    <a:pt x="380" y="2948"/>
                  </a:lnTo>
                  <a:lnTo>
                    <a:pt x="378" y="2946"/>
                  </a:lnTo>
                  <a:lnTo>
                    <a:pt x="375" y="2946"/>
                  </a:lnTo>
                  <a:lnTo>
                    <a:pt x="371" y="2946"/>
                  </a:lnTo>
                  <a:lnTo>
                    <a:pt x="366" y="2943"/>
                  </a:lnTo>
                  <a:lnTo>
                    <a:pt x="364" y="2943"/>
                  </a:lnTo>
                  <a:lnTo>
                    <a:pt x="357" y="2941"/>
                  </a:lnTo>
                  <a:lnTo>
                    <a:pt x="352" y="2941"/>
                  </a:lnTo>
                  <a:lnTo>
                    <a:pt x="347" y="2939"/>
                  </a:lnTo>
                  <a:lnTo>
                    <a:pt x="340" y="2939"/>
                  </a:lnTo>
                  <a:lnTo>
                    <a:pt x="335" y="2939"/>
                  </a:lnTo>
                  <a:lnTo>
                    <a:pt x="328" y="2936"/>
                  </a:lnTo>
                  <a:lnTo>
                    <a:pt x="323" y="2936"/>
                  </a:lnTo>
                  <a:lnTo>
                    <a:pt x="321" y="2936"/>
                  </a:lnTo>
                  <a:lnTo>
                    <a:pt x="316" y="2936"/>
                  </a:lnTo>
                  <a:lnTo>
                    <a:pt x="312" y="2936"/>
                  </a:lnTo>
                  <a:lnTo>
                    <a:pt x="305" y="2936"/>
                  </a:lnTo>
                  <a:lnTo>
                    <a:pt x="302" y="2936"/>
                  </a:lnTo>
                  <a:lnTo>
                    <a:pt x="295" y="2936"/>
                  </a:lnTo>
                  <a:lnTo>
                    <a:pt x="290" y="2936"/>
                  </a:lnTo>
                  <a:lnTo>
                    <a:pt x="288" y="2936"/>
                  </a:lnTo>
                  <a:lnTo>
                    <a:pt x="283" y="2936"/>
                  </a:lnTo>
                  <a:lnTo>
                    <a:pt x="279" y="2936"/>
                  </a:lnTo>
                  <a:lnTo>
                    <a:pt x="276" y="2936"/>
                  </a:lnTo>
                  <a:lnTo>
                    <a:pt x="274" y="2936"/>
                  </a:lnTo>
                  <a:lnTo>
                    <a:pt x="269" y="2936"/>
                  </a:lnTo>
                  <a:lnTo>
                    <a:pt x="267" y="2936"/>
                  </a:lnTo>
                  <a:lnTo>
                    <a:pt x="264" y="2936"/>
                  </a:lnTo>
                  <a:lnTo>
                    <a:pt x="260" y="2936"/>
                  </a:lnTo>
                  <a:lnTo>
                    <a:pt x="255" y="2936"/>
                  </a:lnTo>
                  <a:lnTo>
                    <a:pt x="248" y="2936"/>
                  </a:lnTo>
                  <a:lnTo>
                    <a:pt x="243" y="2936"/>
                  </a:lnTo>
                  <a:lnTo>
                    <a:pt x="241" y="2936"/>
                  </a:lnTo>
                  <a:lnTo>
                    <a:pt x="236" y="2934"/>
                  </a:lnTo>
                  <a:lnTo>
                    <a:pt x="229" y="2934"/>
                  </a:lnTo>
                  <a:lnTo>
                    <a:pt x="222" y="2932"/>
                  </a:lnTo>
                  <a:lnTo>
                    <a:pt x="220" y="2932"/>
                  </a:lnTo>
                  <a:lnTo>
                    <a:pt x="212" y="2929"/>
                  </a:lnTo>
                  <a:lnTo>
                    <a:pt x="210" y="2927"/>
                  </a:lnTo>
                  <a:lnTo>
                    <a:pt x="208" y="2927"/>
                  </a:lnTo>
                  <a:lnTo>
                    <a:pt x="203" y="2924"/>
                  </a:lnTo>
                  <a:lnTo>
                    <a:pt x="196" y="2922"/>
                  </a:lnTo>
                  <a:lnTo>
                    <a:pt x="191" y="2920"/>
                  </a:lnTo>
                  <a:lnTo>
                    <a:pt x="186" y="2917"/>
                  </a:lnTo>
                  <a:lnTo>
                    <a:pt x="184" y="2917"/>
                  </a:lnTo>
                  <a:lnTo>
                    <a:pt x="179" y="2915"/>
                  </a:lnTo>
                  <a:lnTo>
                    <a:pt x="175" y="2915"/>
                  </a:lnTo>
                  <a:lnTo>
                    <a:pt x="170" y="2913"/>
                  </a:lnTo>
                  <a:lnTo>
                    <a:pt x="165" y="2910"/>
                  </a:lnTo>
                  <a:lnTo>
                    <a:pt x="163" y="2910"/>
                  </a:lnTo>
                  <a:lnTo>
                    <a:pt x="156" y="2908"/>
                  </a:lnTo>
                  <a:lnTo>
                    <a:pt x="153" y="2906"/>
                  </a:lnTo>
                  <a:lnTo>
                    <a:pt x="149" y="2903"/>
                  </a:lnTo>
                  <a:lnTo>
                    <a:pt x="144" y="2903"/>
                  </a:lnTo>
                  <a:lnTo>
                    <a:pt x="137" y="2901"/>
                  </a:lnTo>
                  <a:lnTo>
                    <a:pt x="130" y="2898"/>
                  </a:lnTo>
                  <a:lnTo>
                    <a:pt x="125" y="2896"/>
                  </a:lnTo>
                  <a:lnTo>
                    <a:pt x="120" y="2894"/>
                  </a:lnTo>
                  <a:lnTo>
                    <a:pt x="116" y="2894"/>
                  </a:lnTo>
                  <a:lnTo>
                    <a:pt x="111" y="2891"/>
                  </a:lnTo>
                  <a:lnTo>
                    <a:pt x="109" y="2891"/>
                  </a:lnTo>
                  <a:lnTo>
                    <a:pt x="104" y="2889"/>
                  </a:lnTo>
                  <a:lnTo>
                    <a:pt x="101" y="2889"/>
                  </a:lnTo>
                  <a:lnTo>
                    <a:pt x="94" y="2889"/>
                  </a:lnTo>
                  <a:lnTo>
                    <a:pt x="94" y="2887"/>
                  </a:lnTo>
                  <a:lnTo>
                    <a:pt x="90" y="2887"/>
                  </a:lnTo>
                  <a:lnTo>
                    <a:pt x="85" y="2884"/>
                  </a:lnTo>
                  <a:lnTo>
                    <a:pt x="80" y="2884"/>
                  </a:lnTo>
                  <a:lnTo>
                    <a:pt x="75" y="2882"/>
                  </a:lnTo>
                  <a:lnTo>
                    <a:pt x="71" y="2882"/>
                  </a:lnTo>
                  <a:lnTo>
                    <a:pt x="66" y="2880"/>
                  </a:lnTo>
                  <a:lnTo>
                    <a:pt x="61" y="2880"/>
                  </a:lnTo>
                  <a:lnTo>
                    <a:pt x="59" y="2877"/>
                  </a:lnTo>
                  <a:lnTo>
                    <a:pt x="54" y="2877"/>
                  </a:lnTo>
                  <a:lnTo>
                    <a:pt x="47" y="2877"/>
                  </a:lnTo>
                  <a:lnTo>
                    <a:pt x="42" y="2875"/>
                  </a:lnTo>
                  <a:lnTo>
                    <a:pt x="38" y="2875"/>
                  </a:lnTo>
                  <a:lnTo>
                    <a:pt x="38" y="2875"/>
                  </a:lnTo>
                  <a:lnTo>
                    <a:pt x="35" y="2875"/>
                  </a:lnTo>
                  <a:lnTo>
                    <a:pt x="31" y="2875"/>
                  </a:lnTo>
                  <a:lnTo>
                    <a:pt x="26" y="2875"/>
                  </a:lnTo>
                  <a:lnTo>
                    <a:pt x="21" y="2875"/>
                  </a:lnTo>
                  <a:lnTo>
                    <a:pt x="12" y="2875"/>
                  </a:lnTo>
                  <a:lnTo>
                    <a:pt x="5" y="2875"/>
                  </a:lnTo>
                  <a:lnTo>
                    <a:pt x="5" y="2880"/>
                  </a:lnTo>
                  <a:lnTo>
                    <a:pt x="5" y="2875"/>
                  </a:lnTo>
                  <a:lnTo>
                    <a:pt x="5" y="2863"/>
                  </a:lnTo>
                  <a:lnTo>
                    <a:pt x="5" y="2828"/>
                  </a:lnTo>
                  <a:lnTo>
                    <a:pt x="5" y="2797"/>
                  </a:lnTo>
                  <a:lnTo>
                    <a:pt x="7" y="2735"/>
                  </a:lnTo>
                  <a:lnTo>
                    <a:pt x="7" y="2709"/>
                  </a:lnTo>
                  <a:lnTo>
                    <a:pt x="7" y="2672"/>
                  </a:lnTo>
                  <a:lnTo>
                    <a:pt x="7" y="2669"/>
                  </a:lnTo>
                  <a:lnTo>
                    <a:pt x="7" y="2667"/>
                  </a:lnTo>
                  <a:lnTo>
                    <a:pt x="9" y="2667"/>
                  </a:lnTo>
                  <a:lnTo>
                    <a:pt x="12" y="2667"/>
                  </a:lnTo>
                  <a:lnTo>
                    <a:pt x="14" y="2667"/>
                  </a:lnTo>
                  <a:lnTo>
                    <a:pt x="16" y="2665"/>
                  </a:lnTo>
                  <a:lnTo>
                    <a:pt x="19" y="2662"/>
                  </a:lnTo>
                  <a:lnTo>
                    <a:pt x="21" y="2662"/>
                  </a:lnTo>
                  <a:lnTo>
                    <a:pt x="21" y="2662"/>
                  </a:lnTo>
                  <a:lnTo>
                    <a:pt x="24" y="2662"/>
                  </a:lnTo>
                  <a:lnTo>
                    <a:pt x="26" y="2662"/>
                  </a:lnTo>
                  <a:lnTo>
                    <a:pt x="28" y="2662"/>
                  </a:lnTo>
                  <a:lnTo>
                    <a:pt x="31" y="2662"/>
                  </a:lnTo>
                  <a:lnTo>
                    <a:pt x="31" y="2660"/>
                  </a:lnTo>
                  <a:lnTo>
                    <a:pt x="33" y="2660"/>
                  </a:lnTo>
                  <a:lnTo>
                    <a:pt x="35" y="2660"/>
                  </a:lnTo>
                  <a:lnTo>
                    <a:pt x="38" y="2660"/>
                  </a:lnTo>
                  <a:lnTo>
                    <a:pt x="38" y="2660"/>
                  </a:lnTo>
                  <a:lnTo>
                    <a:pt x="38" y="2657"/>
                  </a:lnTo>
                  <a:lnTo>
                    <a:pt x="40" y="2657"/>
                  </a:lnTo>
                  <a:lnTo>
                    <a:pt x="42" y="2657"/>
                  </a:lnTo>
                  <a:lnTo>
                    <a:pt x="45" y="2657"/>
                  </a:lnTo>
                  <a:lnTo>
                    <a:pt x="47" y="2657"/>
                  </a:lnTo>
                  <a:lnTo>
                    <a:pt x="49" y="2657"/>
                  </a:lnTo>
                  <a:lnTo>
                    <a:pt x="52" y="2657"/>
                  </a:lnTo>
                  <a:lnTo>
                    <a:pt x="54" y="2657"/>
                  </a:lnTo>
                  <a:lnTo>
                    <a:pt x="57" y="2657"/>
                  </a:lnTo>
                  <a:lnTo>
                    <a:pt x="57" y="2655"/>
                  </a:lnTo>
                  <a:lnTo>
                    <a:pt x="57" y="2653"/>
                  </a:lnTo>
                  <a:lnTo>
                    <a:pt x="57" y="2650"/>
                  </a:lnTo>
                  <a:lnTo>
                    <a:pt x="57" y="2648"/>
                  </a:lnTo>
                  <a:lnTo>
                    <a:pt x="57" y="2646"/>
                  </a:lnTo>
                  <a:lnTo>
                    <a:pt x="57" y="2643"/>
                  </a:lnTo>
                  <a:lnTo>
                    <a:pt x="57" y="2641"/>
                  </a:lnTo>
                  <a:lnTo>
                    <a:pt x="59" y="2641"/>
                  </a:lnTo>
                  <a:lnTo>
                    <a:pt x="59" y="2639"/>
                  </a:lnTo>
                  <a:lnTo>
                    <a:pt x="59" y="2636"/>
                  </a:lnTo>
                  <a:lnTo>
                    <a:pt x="59" y="2634"/>
                  </a:lnTo>
                  <a:lnTo>
                    <a:pt x="59" y="2631"/>
                  </a:lnTo>
                  <a:lnTo>
                    <a:pt x="59" y="2629"/>
                  </a:lnTo>
                  <a:lnTo>
                    <a:pt x="61" y="2629"/>
                  </a:lnTo>
                  <a:lnTo>
                    <a:pt x="61" y="2627"/>
                  </a:lnTo>
                  <a:lnTo>
                    <a:pt x="61" y="2624"/>
                  </a:lnTo>
                  <a:lnTo>
                    <a:pt x="64" y="2624"/>
                  </a:lnTo>
                  <a:lnTo>
                    <a:pt x="64" y="2622"/>
                  </a:lnTo>
                  <a:lnTo>
                    <a:pt x="64" y="2620"/>
                  </a:lnTo>
                  <a:lnTo>
                    <a:pt x="64" y="2617"/>
                  </a:lnTo>
                  <a:lnTo>
                    <a:pt x="66" y="2617"/>
                  </a:lnTo>
                  <a:lnTo>
                    <a:pt x="66" y="2615"/>
                  </a:lnTo>
                  <a:lnTo>
                    <a:pt x="68" y="2615"/>
                  </a:lnTo>
                  <a:lnTo>
                    <a:pt x="68" y="2613"/>
                  </a:lnTo>
                  <a:lnTo>
                    <a:pt x="68" y="2610"/>
                  </a:lnTo>
                  <a:lnTo>
                    <a:pt x="71" y="2610"/>
                  </a:lnTo>
                  <a:lnTo>
                    <a:pt x="71" y="2608"/>
                  </a:lnTo>
                  <a:lnTo>
                    <a:pt x="71" y="2605"/>
                  </a:lnTo>
                  <a:lnTo>
                    <a:pt x="71" y="2605"/>
                  </a:lnTo>
                  <a:lnTo>
                    <a:pt x="71" y="2603"/>
                  </a:lnTo>
                  <a:lnTo>
                    <a:pt x="71" y="2601"/>
                  </a:lnTo>
                  <a:lnTo>
                    <a:pt x="71" y="2598"/>
                  </a:lnTo>
                  <a:lnTo>
                    <a:pt x="68" y="2598"/>
                  </a:lnTo>
                  <a:lnTo>
                    <a:pt x="68" y="2596"/>
                  </a:lnTo>
                  <a:lnTo>
                    <a:pt x="68" y="2594"/>
                  </a:lnTo>
                  <a:lnTo>
                    <a:pt x="68" y="2591"/>
                  </a:lnTo>
                  <a:lnTo>
                    <a:pt x="68" y="2589"/>
                  </a:lnTo>
                  <a:lnTo>
                    <a:pt x="68" y="2587"/>
                  </a:lnTo>
                  <a:lnTo>
                    <a:pt x="66" y="2587"/>
                  </a:lnTo>
                  <a:lnTo>
                    <a:pt x="66" y="2584"/>
                  </a:lnTo>
                  <a:lnTo>
                    <a:pt x="66" y="2582"/>
                  </a:lnTo>
                  <a:lnTo>
                    <a:pt x="66" y="2580"/>
                  </a:lnTo>
                  <a:lnTo>
                    <a:pt x="64" y="2580"/>
                  </a:lnTo>
                  <a:lnTo>
                    <a:pt x="64" y="2577"/>
                  </a:lnTo>
                  <a:lnTo>
                    <a:pt x="64" y="2575"/>
                  </a:lnTo>
                  <a:lnTo>
                    <a:pt x="64" y="2572"/>
                  </a:lnTo>
                  <a:lnTo>
                    <a:pt x="64" y="2570"/>
                  </a:lnTo>
                  <a:lnTo>
                    <a:pt x="64" y="2568"/>
                  </a:lnTo>
                  <a:lnTo>
                    <a:pt x="64" y="2565"/>
                  </a:lnTo>
                  <a:lnTo>
                    <a:pt x="64" y="2563"/>
                  </a:lnTo>
                  <a:lnTo>
                    <a:pt x="64" y="2561"/>
                  </a:lnTo>
                  <a:lnTo>
                    <a:pt x="64" y="2558"/>
                  </a:lnTo>
                  <a:lnTo>
                    <a:pt x="64" y="2556"/>
                  </a:lnTo>
                  <a:lnTo>
                    <a:pt x="64" y="2554"/>
                  </a:lnTo>
                  <a:lnTo>
                    <a:pt x="64" y="2551"/>
                  </a:lnTo>
                  <a:lnTo>
                    <a:pt x="64" y="2549"/>
                  </a:lnTo>
                  <a:lnTo>
                    <a:pt x="66" y="2549"/>
                  </a:lnTo>
                  <a:lnTo>
                    <a:pt x="66" y="2549"/>
                  </a:lnTo>
                  <a:lnTo>
                    <a:pt x="66" y="2546"/>
                  </a:lnTo>
                  <a:lnTo>
                    <a:pt x="66" y="2544"/>
                  </a:lnTo>
                  <a:lnTo>
                    <a:pt x="66" y="2542"/>
                  </a:lnTo>
                  <a:lnTo>
                    <a:pt x="66" y="2539"/>
                  </a:lnTo>
                  <a:lnTo>
                    <a:pt x="66" y="2537"/>
                  </a:lnTo>
                  <a:lnTo>
                    <a:pt x="66" y="2535"/>
                  </a:lnTo>
                  <a:lnTo>
                    <a:pt x="68" y="2535"/>
                  </a:lnTo>
                  <a:lnTo>
                    <a:pt x="68" y="2532"/>
                  </a:lnTo>
                  <a:lnTo>
                    <a:pt x="68" y="2530"/>
                  </a:lnTo>
                  <a:lnTo>
                    <a:pt x="71" y="2530"/>
                  </a:lnTo>
                  <a:lnTo>
                    <a:pt x="71" y="2528"/>
                  </a:lnTo>
                  <a:lnTo>
                    <a:pt x="73" y="2528"/>
                  </a:lnTo>
                  <a:lnTo>
                    <a:pt x="73" y="2525"/>
                  </a:lnTo>
                  <a:lnTo>
                    <a:pt x="73" y="2523"/>
                  </a:lnTo>
                  <a:lnTo>
                    <a:pt x="75" y="2523"/>
                  </a:lnTo>
                  <a:lnTo>
                    <a:pt x="75" y="2520"/>
                  </a:lnTo>
                  <a:lnTo>
                    <a:pt x="78" y="2520"/>
                  </a:lnTo>
                  <a:lnTo>
                    <a:pt x="78" y="2518"/>
                  </a:lnTo>
                  <a:lnTo>
                    <a:pt x="80" y="2518"/>
                  </a:lnTo>
                  <a:lnTo>
                    <a:pt x="80" y="2516"/>
                  </a:lnTo>
                  <a:lnTo>
                    <a:pt x="83" y="2516"/>
                  </a:lnTo>
                  <a:lnTo>
                    <a:pt x="85" y="2516"/>
                  </a:lnTo>
                  <a:lnTo>
                    <a:pt x="87" y="2516"/>
                  </a:lnTo>
                  <a:lnTo>
                    <a:pt x="87" y="2513"/>
                  </a:lnTo>
                  <a:lnTo>
                    <a:pt x="90" y="2513"/>
                  </a:lnTo>
                  <a:lnTo>
                    <a:pt x="92" y="2513"/>
                  </a:lnTo>
                  <a:lnTo>
                    <a:pt x="94" y="2513"/>
                  </a:lnTo>
                  <a:lnTo>
                    <a:pt x="94" y="2511"/>
                  </a:lnTo>
                  <a:lnTo>
                    <a:pt x="94" y="2511"/>
                  </a:lnTo>
                  <a:lnTo>
                    <a:pt x="94" y="2509"/>
                  </a:lnTo>
                  <a:lnTo>
                    <a:pt x="97" y="2509"/>
                  </a:lnTo>
                  <a:lnTo>
                    <a:pt x="97" y="2506"/>
                  </a:lnTo>
                  <a:lnTo>
                    <a:pt x="99" y="2506"/>
                  </a:lnTo>
                  <a:lnTo>
                    <a:pt x="99" y="2504"/>
                  </a:lnTo>
                  <a:lnTo>
                    <a:pt x="101" y="2502"/>
                  </a:lnTo>
                  <a:lnTo>
                    <a:pt x="104" y="2502"/>
                  </a:lnTo>
                  <a:lnTo>
                    <a:pt x="104" y="2499"/>
                  </a:lnTo>
                  <a:lnTo>
                    <a:pt x="104" y="2497"/>
                  </a:lnTo>
                  <a:lnTo>
                    <a:pt x="101" y="2497"/>
                  </a:lnTo>
                  <a:lnTo>
                    <a:pt x="104" y="2497"/>
                  </a:lnTo>
                  <a:lnTo>
                    <a:pt x="104" y="2494"/>
                  </a:lnTo>
                  <a:lnTo>
                    <a:pt x="104" y="2494"/>
                  </a:lnTo>
                  <a:lnTo>
                    <a:pt x="104" y="2492"/>
                  </a:lnTo>
                  <a:lnTo>
                    <a:pt x="106" y="2492"/>
                  </a:lnTo>
                  <a:lnTo>
                    <a:pt x="106" y="2490"/>
                  </a:lnTo>
                  <a:lnTo>
                    <a:pt x="106" y="2487"/>
                  </a:lnTo>
                  <a:lnTo>
                    <a:pt x="106" y="2485"/>
                  </a:lnTo>
                  <a:lnTo>
                    <a:pt x="106" y="2483"/>
                  </a:lnTo>
                  <a:lnTo>
                    <a:pt x="104" y="2483"/>
                  </a:lnTo>
                  <a:lnTo>
                    <a:pt x="104" y="2480"/>
                  </a:lnTo>
                  <a:lnTo>
                    <a:pt x="104" y="2478"/>
                  </a:lnTo>
                  <a:lnTo>
                    <a:pt x="104" y="2476"/>
                  </a:lnTo>
                  <a:lnTo>
                    <a:pt x="101" y="2476"/>
                  </a:lnTo>
                  <a:lnTo>
                    <a:pt x="101" y="2473"/>
                  </a:lnTo>
                  <a:lnTo>
                    <a:pt x="99" y="2473"/>
                  </a:lnTo>
                  <a:lnTo>
                    <a:pt x="99" y="2471"/>
                  </a:lnTo>
                  <a:lnTo>
                    <a:pt x="97" y="2471"/>
                  </a:lnTo>
                  <a:lnTo>
                    <a:pt x="97" y="2468"/>
                  </a:lnTo>
                  <a:lnTo>
                    <a:pt x="94" y="2468"/>
                  </a:lnTo>
                  <a:lnTo>
                    <a:pt x="94" y="2466"/>
                  </a:lnTo>
                  <a:lnTo>
                    <a:pt x="94" y="2464"/>
                  </a:lnTo>
                  <a:lnTo>
                    <a:pt x="94" y="2464"/>
                  </a:lnTo>
                  <a:lnTo>
                    <a:pt x="94" y="2461"/>
                  </a:lnTo>
                  <a:lnTo>
                    <a:pt x="92" y="2461"/>
                  </a:lnTo>
                  <a:lnTo>
                    <a:pt x="92" y="2459"/>
                  </a:lnTo>
                  <a:lnTo>
                    <a:pt x="92" y="2457"/>
                  </a:lnTo>
                  <a:lnTo>
                    <a:pt x="90" y="2457"/>
                  </a:lnTo>
                  <a:lnTo>
                    <a:pt x="90" y="2454"/>
                  </a:lnTo>
                  <a:lnTo>
                    <a:pt x="87" y="2454"/>
                  </a:lnTo>
                  <a:lnTo>
                    <a:pt x="87" y="2452"/>
                  </a:lnTo>
                  <a:lnTo>
                    <a:pt x="85" y="2452"/>
                  </a:lnTo>
                  <a:lnTo>
                    <a:pt x="85" y="2450"/>
                  </a:lnTo>
                  <a:lnTo>
                    <a:pt x="83" y="2450"/>
                  </a:lnTo>
                  <a:lnTo>
                    <a:pt x="83" y="2447"/>
                  </a:lnTo>
                  <a:lnTo>
                    <a:pt x="80" y="2447"/>
                  </a:lnTo>
                  <a:lnTo>
                    <a:pt x="80" y="2445"/>
                  </a:lnTo>
                  <a:lnTo>
                    <a:pt x="78" y="2445"/>
                  </a:lnTo>
                  <a:lnTo>
                    <a:pt x="78" y="2442"/>
                  </a:lnTo>
                  <a:lnTo>
                    <a:pt x="75" y="2442"/>
                  </a:lnTo>
                  <a:lnTo>
                    <a:pt x="75" y="2440"/>
                  </a:lnTo>
                  <a:lnTo>
                    <a:pt x="73" y="2440"/>
                  </a:lnTo>
                  <a:lnTo>
                    <a:pt x="73" y="2438"/>
                  </a:lnTo>
                  <a:lnTo>
                    <a:pt x="71" y="2438"/>
                  </a:lnTo>
                  <a:lnTo>
                    <a:pt x="71" y="2435"/>
                  </a:lnTo>
                  <a:lnTo>
                    <a:pt x="68" y="2435"/>
                  </a:lnTo>
                  <a:lnTo>
                    <a:pt x="68" y="2433"/>
                  </a:lnTo>
                  <a:lnTo>
                    <a:pt x="66" y="2433"/>
                  </a:lnTo>
                  <a:lnTo>
                    <a:pt x="66" y="2431"/>
                  </a:lnTo>
                  <a:lnTo>
                    <a:pt x="64" y="2431"/>
                  </a:lnTo>
                  <a:lnTo>
                    <a:pt x="61" y="2431"/>
                  </a:lnTo>
                  <a:lnTo>
                    <a:pt x="61" y="2428"/>
                  </a:lnTo>
                  <a:lnTo>
                    <a:pt x="59" y="2428"/>
                  </a:lnTo>
                  <a:lnTo>
                    <a:pt x="59" y="2426"/>
                  </a:lnTo>
                  <a:lnTo>
                    <a:pt x="59" y="2424"/>
                  </a:lnTo>
                  <a:lnTo>
                    <a:pt x="57" y="2424"/>
                  </a:lnTo>
                  <a:lnTo>
                    <a:pt x="57" y="2421"/>
                  </a:lnTo>
                  <a:lnTo>
                    <a:pt x="54" y="2421"/>
                  </a:lnTo>
                  <a:lnTo>
                    <a:pt x="54" y="2419"/>
                  </a:lnTo>
                  <a:lnTo>
                    <a:pt x="52" y="2419"/>
                  </a:lnTo>
                  <a:lnTo>
                    <a:pt x="52" y="2417"/>
                  </a:lnTo>
                  <a:lnTo>
                    <a:pt x="49" y="2417"/>
                  </a:lnTo>
                  <a:lnTo>
                    <a:pt x="49" y="2414"/>
                  </a:lnTo>
                  <a:lnTo>
                    <a:pt x="47" y="2414"/>
                  </a:lnTo>
                  <a:lnTo>
                    <a:pt x="47" y="2412"/>
                  </a:lnTo>
                  <a:lnTo>
                    <a:pt x="45" y="2412"/>
                  </a:lnTo>
                  <a:lnTo>
                    <a:pt x="45" y="2409"/>
                  </a:lnTo>
                  <a:lnTo>
                    <a:pt x="42" y="2409"/>
                  </a:lnTo>
                  <a:lnTo>
                    <a:pt x="42" y="2407"/>
                  </a:lnTo>
                  <a:lnTo>
                    <a:pt x="40" y="2407"/>
                  </a:lnTo>
                  <a:lnTo>
                    <a:pt x="38" y="2407"/>
                  </a:lnTo>
                  <a:lnTo>
                    <a:pt x="38" y="2405"/>
                  </a:lnTo>
                  <a:lnTo>
                    <a:pt x="38" y="2405"/>
                  </a:lnTo>
                  <a:lnTo>
                    <a:pt x="35" y="2402"/>
                  </a:lnTo>
                  <a:lnTo>
                    <a:pt x="33" y="2402"/>
                  </a:lnTo>
                  <a:lnTo>
                    <a:pt x="33" y="2400"/>
                  </a:lnTo>
                  <a:lnTo>
                    <a:pt x="31" y="2400"/>
                  </a:lnTo>
                  <a:lnTo>
                    <a:pt x="28" y="2400"/>
                  </a:lnTo>
                  <a:lnTo>
                    <a:pt x="28" y="2398"/>
                  </a:lnTo>
                  <a:lnTo>
                    <a:pt x="26" y="2398"/>
                  </a:lnTo>
                  <a:lnTo>
                    <a:pt x="24" y="2398"/>
                  </a:lnTo>
                  <a:lnTo>
                    <a:pt x="21" y="2398"/>
                  </a:lnTo>
                  <a:lnTo>
                    <a:pt x="21" y="2395"/>
                  </a:lnTo>
                  <a:lnTo>
                    <a:pt x="19" y="2395"/>
                  </a:lnTo>
                  <a:lnTo>
                    <a:pt x="19" y="2393"/>
                  </a:lnTo>
                  <a:lnTo>
                    <a:pt x="16" y="2393"/>
                  </a:lnTo>
                  <a:lnTo>
                    <a:pt x="16" y="2391"/>
                  </a:lnTo>
                  <a:lnTo>
                    <a:pt x="14" y="2391"/>
                  </a:lnTo>
                  <a:lnTo>
                    <a:pt x="12" y="2391"/>
                  </a:lnTo>
                  <a:lnTo>
                    <a:pt x="12" y="2388"/>
                  </a:lnTo>
                  <a:lnTo>
                    <a:pt x="9" y="2388"/>
                  </a:lnTo>
                  <a:lnTo>
                    <a:pt x="9" y="2391"/>
                  </a:lnTo>
                  <a:lnTo>
                    <a:pt x="9" y="2388"/>
                  </a:lnTo>
                  <a:lnTo>
                    <a:pt x="9" y="2386"/>
                  </a:lnTo>
                  <a:lnTo>
                    <a:pt x="9" y="2383"/>
                  </a:lnTo>
                  <a:lnTo>
                    <a:pt x="9" y="2381"/>
                  </a:lnTo>
                  <a:lnTo>
                    <a:pt x="9" y="2350"/>
                  </a:lnTo>
                  <a:lnTo>
                    <a:pt x="12" y="2199"/>
                  </a:lnTo>
                  <a:lnTo>
                    <a:pt x="12" y="2173"/>
                  </a:lnTo>
                  <a:lnTo>
                    <a:pt x="7" y="2015"/>
                  </a:lnTo>
                  <a:lnTo>
                    <a:pt x="5" y="1835"/>
                  </a:lnTo>
                  <a:lnTo>
                    <a:pt x="2" y="1651"/>
                  </a:lnTo>
                  <a:lnTo>
                    <a:pt x="0" y="1474"/>
                  </a:lnTo>
                  <a:lnTo>
                    <a:pt x="0" y="1441"/>
                  </a:lnTo>
                  <a:lnTo>
                    <a:pt x="0" y="1349"/>
                  </a:lnTo>
                  <a:lnTo>
                    <a:pt x="0" y="1292"/>
                  </a:lnTo>
                  <a:lnTo>
                    <a:pt x="0" y="1271"/>
                  </a:lnTo>
                  <a:lnTo>
                    <a:pt x="0" y="1254"/>
                  </a:lnTo>
                  <a:lnTo>
                    <a:pt x="0" y="1167"/>
                  </a:lnTo>
                  <a:lnTo>
                    <a:pt x="0" y="1077"/>
                  </a:lnTo>
                  <a:lnTo>
                    <a:pt x="2" y="987"/>
                  </a:lnTo>
                  <a:lnTo>
                    <a:pt x="2" y="935"/>
                  </a:lnTo>
                  <a:lnTo>
                    <a:pt x="2" y="897"/>
                  </a:lnTo>
                  <a:lnTo>
                    <a:pt x="2" y="853"/>
                  </a:lnTo>
                  <a:lnTo>
                    <a:pt x="2" y="845"/>
                  </a:lnTo>
                  <a:lnTo>
                    <a:pt x="2" y="805"/>
                  </a:lnTo>
                  <a:lnTo>
                    <a:pt x="2" y="763"/>
                  </a:lnTo>
                  <a:lnTo>
                    <a:pt x="2" y="718"/>
                  </a:lnTo>
                  <a:lnTo>
                    <a:pt x="2" y="673"/>
                  </a:lnTo>
                  <a:lnTo>
                    <a:pt x="2" y="626"/>
                  </a:lnTo>
                  <a:lnTo>
                    <a:pt x="2" y="581"/>
                  </a:lnTo>
                  <a:lnTo>
                    <a:pt x="2" y="574"/>
                  </a:lnTo>
                  <a:lnTo>
                    <a:pt x="2" y="538"/>
                  </a:lnTo>
                  <a:lnTo>
                    <a:pt x="5" y="493"/>
                  </a:lnTo>
                  <a:lnTo>
                    <a:pt x="5" y="484"/>
                  </a:lnTo>
                  <a:lnTo>
                    <a:pt x="5" y="458"/>
                  </a:lnTo>
                  <a:lnTo>
                    <a:pt x="5" y="449"/>
                  </a:lnTo>
                  <a:lnTo>
                    <a:pt x="5" y="401"/>
                  </a:lnTo>
                  <a:lnTo>
                    <a:pt x="5" y="399"/>
                  </a:lnTo>
                  <a:lnTo>
                    <a:pt x="5" y="356"/>
                  </a:lnTo>
                  <a:lnTo>
                    <a:pt x="5" y="236"/>
                  </a:lnTo>
                  <a:lnTo>
                    <a:pt x="7" y="236"/>
                  </a:lnTo>
                  <a:lnTo>
                    <a:pt x="7" y="234"/>
                  </a:lnTo>
                  <a:lnTo>
                    <a:pt x="9" y="231"/>
                  </a:lnTo>
                  <a:lnTo>
                    <a:pt x="9" y="229"/>
                  </a:lnTo>
                  <a:lnTo>
                    <a:pt x="12" y="229"/>
                  </a:lnTo>
                  <a:lnTo>
                    <a:pt x="12" y="227"/>
                  </a:lnTo>
                  <a:lnTo>
                    <a:pt x="14" y="224"/>
                  </a:lnTo>
                  <a:lnTo>
                    <a:pt x="14" y="222"/>
                  </a:lnTo>
                  <a:lnTo>
                    <a:pt x="16" y="219"/>
                  </a:lnTo>
                  <a:lnTo>
                    <a:pt x="16" y="217"/>
                  </a:lnTo>
                  <a:lnTo>
                    <a:pt x="16" y="215"/>
                  </a:lnTo>
                  <a:lnTo>
                    <a:pt x="19" y="212"/>
                  </a:lnTo>
                  <a:lnTo>
                    <a:pt x="19" y="210"/>
                  </a:lnTo>
                  <a:lnTo>
                    <a:pt x="21" y="210"/>
                  </a:lnTo>
                  <a:lnTo>
                    <a:pt x="21" y="208"/>
                  </a:lnTo>
                  <a:lnTo>
                    <a:pt x="24" y="205"/>
                  </a:lnTo>
                  <a:lnTo>
                    <a:pt x="24" y="203"/>
                  </a:lnTo>
                  <a:lnTo>
                    <a:pt x="24" y="201"/>
                  </a:lnTo>
                  <a:lnTo>
                    <a:pt x="26" y="201"/>
                  </a:lnTo>
                  <a:lnTo>
                    <a:pt x="28" y="198"/>
                  </a:lnTo>
                  <a:lnTo>
                    <a:pt x="28" y="196"/>
                  </a:lnTo>
                  <a:lnTo>
                    <a:pt x="31" y="196"/>
                  </a:lnTo>
                  <a:lnTo>
                    <a:pt x="33" y="196"/>
                  </a:lnTo>
                  <a:lnTo>
                    <a:pt x="33" y="198"/>
                  </a:lnTo>
                  <a:lnTo>
                    <a:pt x="33" y="201"/>
                  </a:lnTo>
                  <a:lnTo>
                    <a:pt x="33" y="203"/>
                  </a:lnTo>
                  <a:lnTo>
                    <a:pt x="35" y="205"/>
                  </a:lnTo>
                  <a:lnTo>
                    <a:pt x="35" y="208"/>
                  </a:lnTo>
                  <a:lnTo>
                    <a:pt x="38" y="208"/>
                  </a:lnTo>
                  <a:lnTo>
                    <a:pt x="38" y="210"/>
                  </a:lnTo>
                  <a:lnTo>
                    <a:pt x="40" y="212"/>
                  </a:lnTo>
                  <a:lnTo>
                    <a:pt x="42" y="215"/>
                  </a:lnTo>
                  <a:lnTo>
                    <a:pt x="45" y="215"/>
                  </a:lnTo>
                  <a:lnTo>
                    <a:pt x="45" y="217"/>
                  </a:lnTo>
                  <a:lnTo>
                    <a:pt x="47" y="217"/>
                  </a:lnTo>
                  <a:lnTo>
                    <a:pt x="49" y="219"/>
                  </a:lnTo>
                  <a:lnTo>
                    <a:pt x="52" y="222"/>
                  </a:lnTo>
                  <a:lnTo>
                    <a:pt x="54" y="222"/>
                  </a:lnTo>
                  <a:lnTo>
                    <a:pt x="54" y="224"/>
                  </a:lnTo>
                  <a:lnTo>
                    <a:pt x="54" y="227"/>
                  </a:lnTo>
                  <a:lnTo>
                    <a:pt x="57" y="227"/>
                  </a:lnTo>
                  <a:lnTo>
                    <a:pt x="54" y="227"/>
                  </a:lnTo>
                  <a:lnTo>
                    <a:pt x="54" y="229"/>
                  </a:lnTo>
                  <a:lnTo>
                    <a:pt x="52" y="229"/>
                  </a:lnTo>
                  <a:lnTo>
                    <a:pt x="52" y="229"/>
                  </a:lnTo>
                  <a:lnTo>
                    <a:pt x="54" y="231"/>
                  </a:lnTo>
                  <a:lnTo>
                    <a:pt x="54" y="234"/>
                  </a:lnTo>
                  <a:lnTo>
                    <a:pt x="54" y="236"/>
                  </a:lnTo>
                  <a:lnTo>
                    <a:pt x="57" y="236"/>
                  </a:lnTo>
                  <a:lnTo>
                    <a:pt x="57" y="238"/>
                  </a:lnTo>
                  <a:lnTo>
                    <a:pt x="59" y="238"/>
                  </a:lnTo>
                  <a:lnTo>
                    <a:pt x="59" y="241"/>
                  </a:lnTo>
                  <a:lnTo>
                    <a:pt x="61" y="241"/>
                  </a:lnTo>
                  <a:lnTo>
                    <a:pt x="64" y="241"/>
                  </a:lnTo>
                  <a:lnTo>
                    <a:pt x="66" y="241"/>
                  </a:lnTo>
                  <a:lnTo>
                    <a:pt x="68" y="243"/>
                  </a:lnTo>
                  <a:lnTo>
                    <a:pt x="71" y="243"/>
                  </a:lnTo>
                  <a:lnTo>
                    <a:pt x="73" y="243"/>
                  </a:lnTo>
                  <a:lnTo>
                    <a:pt x="75" y="243"/>
                  </a:lnTo>
                  <a:lnTo>
                    <a:pt x="78" y="243"/>
                  </a:lnTo>
                  <a:lnTo>
                    <a:pt x="78" y="241"/>
                  </a:lnTo>
                  <a:lnTo>
                    <a:pt x="80" y="241"/>
                  </a:lnTo>
                  <a:lnTo>
                    <a:pt x="83" y="241"/>
                  </a:lnTo>
                  <a:lnTo>
                    <a:pt x="85" y="241"/>
                  </a:lnTo>
                  <a:lnTo>
                    <a:pt x="85" y="243"/>
                  </a:lnTo>
                  <a:lnTo>
                    <a:pt x="87" y="243"/>
                  </a:lnTo>
                  <a:lnTo>
                    <a:pt x="87" y="241"/>
                  </a:lnTo>
                  <a:lnTo>
                    <a:pt x="90" y="238"/>
                  </a:lnTo>
                  <a:lnTo>
                    <a:pt x="92" y="238"/>
                  </a:lnTo>
                  <a:lnTo>
                    <a:pt x="94" y="238"/>
                  </a:lnTo>
                  <a:lnTo>
                    <a:pt x="94" y="236"/>
                  </a:lnTo>
                  <a:lnTo>
                    <a:pt x="94" y="236"/>
                  </a:lnTo>
                  <a:lnTo>
                    <a:pt x="97" y="236"/>
                  </a:lnTo>
                  <a:lnTo>
                    <a:pt x="99" y="234"/>
                  </a:lnTo>
                  <a:lnTo>
                    <a:pt x="101" y="234"/>
                  </a:lnTo>
                  <a:lnTo>
                    <a:pt x="106" y="234"/>
                  </a:lnTo>
                  <a:lnTo>
                    <a:pt x="109" y="231"/>
                  </a:lnTo>
                  <a:lnTo>
                    <a:pt x="111" y="229"/>
                  </a:lnTo>
                  <a:lnTo>
                    <a:pt x="111" y="229"/>
                  </a:lnTo>
                  <a:lnTo>
                    <a:pt x="113" y="229"/>
                  </a:lnTo>
                  <a:lnTo>
                    <a:pt x="113" y="227"/>
                  </a:lnTo>
                  <a:lnTo>
                    <a:pt x="116" y="227"/>
                  </a:lnTo>
                  <a:lnTo>
                    <a:pt x="116" y="224"/>
                  </a:lnTo>
                  <a:lnTo>
                    <a:pt x="116" y="222"/>
                  </a:lnTo>
                  <a:lnTo>
                    <a:pt x="118" y="222"/>
                  </a:lnTo>
                  <a:lnTo>
                    <a:pt x="120" y="222"/>
                  </a:lnTo>
                  <a:lnTo>
                    <a:pt x="120" y="219"/>
                  </a:lnTo>
                  <a:lnTo>
                    <a:pt x="120" y="217"/>
                  </a:lnTo>
                  <a:lnTo>
                    <a:pt x="120" y="215"/>
                  </a:lnTo>
                  <a:lnTo>
                    <a:pt x="123" y="215"/>
                  </a:lnTo>
                  <a:lnTo>
                    <a:pt x="123" y="212"/>
                  </a:lnTo>
                  <a:lnTo>
                    <a:pt x="125" y="212"/>
                  </a:lnTo>
                  <a:lnTo>
                    <a:pt x="125" y="210"/>
                  </a:lnTo>
                  <a:lnTo>
                    <a:pt x="127" y="208"/>
                  </a:lnTo>
                  <a:lnTo>
                    <a:pt x="130" y="208"/>
                  </a:lnTo>
                  <a:lnTo>
                    <a:pt x="130" y="205"/>
                  </a:lnTo>
                  <a:lnTo>
                    <a:pt x="132" y="205"/>
                  </a:lnTo>
                  <a:lnTo>
                    <a:pt x="132" y="203"/>
                  </a:lnTo>
                  <a:lnTo>
                    <a:pt x="135" y="201"/>
                  </a:lnTo>
                  <a:lnTo>
                    <a:pt x="137" y="198"/>
                  </a:lnTo>
                  <a:lnTo>
                    <a:pt x="137" y="196"/>
                  </a:lnTo>
                  <a:lnTo>
                    <a:pt x="139" y="193"/>
                  </a:lnTo>
                  <a:lnTo>
                    <a:pt x="139" y="191"/>
                  </a:lnTo>
                  <a:lnTo>
                    <a:pt x="142" y="189"/>
                  </a:lnTo>
                  <a:lnTo>
                    <a:pt x="142" y="186"/>
                  </a:lnTo>
                  <a:lnTo>
                    <a:pt x="142" y="184"/>
                  </a:lnTo>
                  <a:lnTo>
                    <a:pt x="144" y="184"/>
                  </a:lnTo>
                  <a:lnTo>
                    <a:pt x="144" y="182"/>
                  </a:lnTo>
                  <a:lnTo>
                    <a:pt x="144" y="179"/>
                  </a:lnTo>
                  <a:lnTo>
                    <a:pt x="146" y="177"/>
                  </a:lnTo>
                  <a:lnTo>
                    <a:pt x="146" y="175"/>
                  </a:lnTo>
                  <a:lnTo>
                    <a:pt x="149" y="172"/>
                  </a:lnTo>
                  <a:lnTo>
                    <a:pt x="149" y="172"/>
                  </a:lnTo>
                  <a:lnTo>
                    <a:pt x="149" y="170"/>
                  </a:lnTo>
                  <a:lnTo>
                    <a:pt x="151" y="170"/>
                  </a:lnTo>
                  <a:lnTo>
                    <a:pt x="151" y="167"/>
                  </a:lnTo>
                  <a:lnTo>
                    <a:pt x="151" y="165"/>
                  </a:lnTo>
                  <a:lnTo>
                    <a:pt x="151" y="163"/>
                  </a:lnTo>
                  <a:lnTo>
                    <a:pt x="151" y="160"/>
                  </a:lnTo>
                  <a:lnTo>
                    <a:pt x="151" y="158"/>
                  </a:lnTo>
                  <a:lnTo>
                    <a:pt x="151" y="156"/>
                  </a:lnTo>
                  <a:lnTo>
                    <a:pt x="151" y="153"/>
                  </a:lnTo>
                  <a:lnTo>
                    <a:pt x="151" y="151"/>
                  </a:lnTo>
                  <a:lnTo>
                    <a:pt x="151" y="149"/>
                  </a:lnTo>
                  <a:lnTo>
                    <a:pt x="153" y="146"/>
                  </a:lnTo>
                  <a:lnTo>
                    <a:pt x="153" y="144"/>
                  </a:lnTo>
                  <a:lnTo>
                    <a:pt x="153" y="141"/>
                  </a:lnTo>
                  <a:lnTo>
                    <a:pt x="153" y="139"/>
                  </a:lnTo>
                  <a:lnTo>
                    <a:pt x="153" y="137"/>
                  </a:lnTo>
                  <a:lnTo>
                    <a:pt x="156" y="134"/>
                  </a:lnTo>
                  <a:lnTo>
                    <a:pt x="156" y="132"/>
                  </a:lnTo>
                  <a:lnTo>
                    <a:pt x="156" y="130"/>
                  </a:lnTo>
                  <a:lnTo>
                    <a:pt x="156" y="127"/>
                  </a:lnTo>
                  <a:lnTo>
                    <a:pt x="156" y="125"/>
                  </a:lnTo>
                  <a:lnTo>
                    <a:pt x="156" y="123"/>
                  </a:lnTo>
                  <a:lnTo>
                    <a:pt x="156" y="120"/>
                  </a:lnTo>
                  <a:lnTo>
                    <a:pt x="156" y="118"/>
                  </a:lnTo>
                  <a:lnTo>
                    <a:pt x="153" y="118"/>
                  </a:lnTo>
                  <a:lnTo>
                    <a:pt x="156" y="118"/>
                  </a:lnTo>
                  <a:lnTo>
                    <a:pt x="156" y="116"/>
                  </a:lnTo>
                  <a:lnTo>
                    <a:pt x="153" y="116"/>
                  </a:lnTo>
                  <a:lnTo>
                    <a:pt x="153" y="116"/>
                  </a:lnTo>
                  <a:lnTo>
                    <a:pt x="156" y="116"/>
                  </a:lnTo>
                  <a:lnTo>
                    <a:pt x="156" y="113"/>
                  </a:lnTo>
                  <a:lnTo>
                    <a:pt x="153" y="113"/>
                  </a:lnTo>
                  <a:lnTo>
                    <a:pt x="153" y="111"/>
                  </a:lnTo>
                  <a:lnTo>
                    <a:pt x="153" y="108"/>
                  </a:lnTo>
                  <a:lnTo>
                    <a:pt x="153" y="106"/>
                  </a:lnTo>
                  <a:lnTo>
                    <a:pt x="153" y="104"/>
                  </a:lnTo>
                  <a:lnTo>
                    <a:pt x="153" y="101"/>
                  </a:lnTo>
                  <a:lnTo>
                    <a:pt x="153" y="99"/>
                  </a:lnTo>
                  <a:lnTo>
                    <a:pt x="151" y="99"/>
                  </a:lnTo>
                  <a:lnTo>
                    <a:pt x="151" y="97"/>
                  </a:lnTo>
                  <a:lnTo>
                    <a:pt x="153" y="97"/>
                  </a:lnTo>
                  <a:lnTo>
                    <a:pt x="151" y="97"/>
                  </a:lnTo>
                  <a:lnTo>
                    <a:pt x="151" y="94"/>
                  </a:lnTo>
                  <a:lnTo>
                    <a:pt x="151" y="92"/>
                  </a:lnTo>
                  <a:lnTo>
                    <a:pt x="151" y="90"/>
                  </a:lnTo>
                  <a:lnTo>
                    <a:pt x="151" y="87"/>
                  </a:lnTo>
                  <a:lnTo>
                    <a:pt x="151" y="85"/>
                  </a:lnTo>
                  <a:lnTo>
                    <a:pt x="151" y="85"/>
                  </a:lnTo>
                  <a:lnTo>
                    <a:pt x="151" y="82"/>
                  </a:lnTo>
                  <a:lnTo>
                    <a:pt x="151" y="80"/>
                  </a:lnTo>
                  <a:lnTo>
                    <a:pt x="151" y="78"/>
                  </a:lnTo>
                  <a:lnTo>
                    <a:pt x="151" y="75"/>
                  </a:lnTo>
                  <a:lnTo>
                    <a:pt x="151" y="73"/>
                  </a:lnTo>
                  <a:lnTo>
                    <a:pt x="151" y="71"/>
                  </a:lnTo>
                  <a:lnTo>
                    <a:pt x="149" y="71"/>
                  </a:lnTo>
                  <a:lnTo>
                    <a:pt x="149" y="68"/>
                  </a:lnTo>
                  <a:lnTo>
                    <a:pt x="149" y="66"/>
                  </a:lnTo>
                  <a:lnTo>
                    <a:pt x="146" y="64"/>
                  </a:lnTo>
                  <a:lnTo>
                    <a:pt x="146" y="61"/>
                  </a:lnTo>
                  <a:lnTo>
                    <a:pt x="146" y="59"/>
                  </a:lnTo>
                  <a:lnTo>
                    <a:pt x="146" y="59"/>
                  </a:lnTo>
                  <a:lnTo>
                    <a:pt x="146" y="56"/>
                  </a:lnTo>
                  <a:lnTo>
                    <a:pt x="146" y="54"/>
                  </a:lnTo>
                  <a:lnTo>
                    <a:pt x="146" y="52"/>
                  </a:lnTo>
                  <a:lnTo>
                    <a:pt x="144" y="49"/>
                  </a:lnTo>
                  <a:lnTo>
                    <a:pt x="144" y="47"/>
                  </a:lnTo>
                  <a:lnTo>
                    <a:pt x="142" y="45"/>
                  </a:lnTo>
                  <a:lnTo>
                    <a:pt x="142" y="42"/>
                  </a:lnTo>
                  <a:lnTo>
                    <a:pt x="139" y="42"/>
                  </a:lnTo>
                  <a:lnTo>
                    <a:pt x="139" y="40"/>
                  </a:lnTo>
                  <a:lnTo>
                    <a:pt x="137" y="38"/>
                  </a:lnTo>
                  <a:lnTo>
                    <a:pt x="137" y="35"/>
                  </a:lnTo>
                  <a:lnTo>
                    <a:pt x="135" y="33"/>
                  </a:lnTo>
                  <a:lnTo>
                    <a:pt x="132" y="30"/>
                  </a:lnTo>
                  <a:lnTo>
                    <a:pt x="132" y="28"/>
                  </a:lnTo>
                  <a:lnTo>
                    <a:pt x="130" y="26"/>
                  </a:lnTo>
                  <a:lnTo>
                    <a:pt x="127" y="23"/>
                  </a:lnTo>
                  <a:lnTo>
                    <a:pt x="125" y="23"/>
                  </a:lnTo>
                  <a:lnTo>
                    <a:pt x="125" y="21"/>
                  </a:lnTo>
                  <a:lnTo>
                    <a:pt x="123" y="19"/>
                  </a:lnTo>
                  <a:lnTo>
                    <a:pt x="125" y="16"/>
                  </a:lnTo>
                  <a:lnTo>
                    <a:pt x="125" y="14"/>
                  </a:lnTo>
                  <a:lnTo>
                    <a:pt x="125" y="12"/>
                  </a:lnTo>
                  <a:lnTo>
                    <a:pt x="127" y="12"/>
                  </a:lnTo>
                  <a:lnTo>
                    <a:pt x="132" y="9"/>
                  </a:lnTo>
                  <a:lnTo>
                    <a:pt x="132" y="7"/>
                  </a:lnTo>
                  <a:lnTo>
                    <a:pt x="135" y="7"/>
                  </a:lnTo>
                  <a:lnTo>
                    <a:pt x="135" y="4"/>
                  </a:lnTo>
                  <a:lnTo>
                    <a:pt x="135" y="4"/>
                  </a:lnTo>
                  <a:lnTo>
                    <a:pt x="137" y="2"/>
                  </a:lnTo>
                  <a:lnTo>
                    <a:pt x="137" y="0"/>
                  </a:lnTo>
                  <a:lnTo>
                    <a:pt x="139" y="0"/>
                  </a:lnTo>
                  <a:lnTo>
                    <a:pt x="186" y="0"/>
                  </a:lnTo>
                  <a:lnTo>
                    <a:pt x="229" y="0"/>
                  </a:lnTo>
                  <a:lnTo>
                    <a:pt x="253" y="0"/>
                  </a:lnTo>
                  <a:lnTo>
                    <a:pt x="274" y="0"/>
                  </a:lnTo>
                  <a:lnTo>
                    <a:pt x="321" y="0"/>
                  </a:lnTo>
                  <a:lnTo>
                    <a:pt x="366" y="0"/>
                  </a:lnTo>
                  <a:lnTo>
                    <a:pt x="409" y="0"/>
                  </a:lnTo>
                  <a:lnTo>
                    <a:pt x="453" y="0"/>
                  </a:lnTo>
                  <a:lnTo>
                    <a:pt x="498" y="0"/>
                  </a:lnTo>
                  <a:lnTo>
                    <a:pt x="546" y="0"/>
                  </a:lnTo>
                  <a:lnTo>
                    <a:pt x="588" y="0"/>
                  </a:lnTo>
                  <a:lnTo>
                    <a:pt x="633" y="0"/>
                  </a:lnTo>
                  <a:lnTo>
                    <a:pt x="678" y="2"/>
                  </a:lnTo>
                  <a:lnTo>
                    <a:pt x="723" y="2"/>
                  </a:lnTo>
                  <a:lnTo>
                    <a:pt x="768" y="2"/>
                  </a:lnTo>
                  <a:lnTo>
                    <a:pt x="812" y="2"/>
                  </a:lnTo>
                  <a:lnTo>
                    <a:pt x="857" y="2"/>
                  </a:lnTo>
                  <a:lnTo>
                    <a:pt x="902" y="2"/>
                  </a:lnTo>
                  <a:lnTo>
                    <a:pt x="945" y="2"/>
                  </a:lnTo>
                  <a:close/>
                </a:path>
              </a:pathLst>
            </a:custGeom>
            <a:solidFill>
              <a:schemeClr val="bg1">
                <a:lumMod val="75000"/>
                <a:alpha val="62000"/>
              </a:schemeClr>
            </a:solidFill>
            <a:ln w="57150" cap="flat" cmpd="sng" algn="ctr">
              <a:noFill/>
              <a:prstDash val="solid"/>
            </a:ln>
            <a:effectLst/>
          </p:spPr>
          <p:txBody>
            <a:bodyPr anchor="ctr"/>
            <a:lstStyle/>
            <a:p>
              <a:pPr algn="ctr" defTabSz="1305763" fontAlgn="auto">
                <a:spcBef>
                  <a:spcPts val="0"/>
                </a:spcBef>
                <a:spcAft>
                  <a:spcPts val="0"/>
                </a:spcAft>
                <a:defRPr/>
              </a:pPr>
              <a:endParaRPr lang="en-US" sz="2600" kern="0">
                <a:solidFill>
                  <a:prstClr val="black"/>
                </a:solidFill>
                <a:latin typeface="Calibri"/>
              </a:endParaRPr>
            </a:p>
          </p:txBody>
        </p:sp>
        <p:sp>
          <p:nvSpPr>
            <p:cNvPr id="13" name="Freeform 19"/>
            <p:cNvSpPr>
              <a:spLocks/>
            </p:cNvSpPr>
            <p:nvPr/>
          </p:nvSpPr>
          <p:spPr bwMode="auto">
            <a:xfrm>
              <a:off x="5396840" y="3656973"/>
              <a:ext cx="3416128" cy="1722504"/>
            </a:xfrm>
            <a:custGeom>
              <a:avLst/>
              <a:gdLst>
                <a:gd name="T0" fmla="*/ 2281 w 3599"/>
                <a:gd name="T1" fmla="*/ 520 h 1821"/>
                <a:gd name="T2" fmla="*/ 2331 w 3599"/>
                <a:gd name="T3" fmla="*/ 538 h 1821"/>
                <a:gd name="T4" fmla="*/ 2435 w 3599"/>
                <a:gd name="T5" fmla="*/ 543 h 1821"/>
                <a:gd name="T6" fmla="*/ 2650 w 3599"/>
                <a:gd name="T7" fmla="*/ 543 h 1821"/>
                <a:gd name="T8" fmla="*/ 2832 w 3599"/>
                <a:gd name="T9" fmla="*/ 359 h 1821"/>
                <a:gd name="T10" fmla="*/ 3080 w 3599"/>
                <a:gd name="T11" fmla="*/ 541 h 1821"/>
                <a:gd name="T12" fmla="*/ 3592 w 3599"/>
                <a:gd name="T13" fmla="*/ 546 h 1821"/>
                <a:gd name="T14" fmla="*/ 3576 w 3599"/>
                <a:gd name="T15" fmla="*/ 671 h 1821"/>
                <a:gd name="T16" fmla="*/ 3505 w 3599"/>
                <a:gd name="T17" fmla="*/ 763 h 1821"/>
                <a:gd name="T18" fmla="*/ 3484 w 3599"/>
                <a:gd name="T19" fmla="*/ 824 h 1821"/>
                <a:gd name="T20" fmla="*/ 3474 w 3599"/>
                <a:gd name="T21" fmla="*/ 872 h 1821"/>
                <a:gd name="T22" fmla="*/ 3493 w 3599"/>
                <a:gd name="T23" fmla="*/ 1001 h 1821"/>
                <a:gd name="T24" fmla="*/ 3422 w 3599"/>
                <a:gd name="T25" fmla="*/ 1176 h 1821"/>
                <a:gd name="T26" fmla="*/ 3462 w 3599"/>
                <a:gd name="T27" fmla="*/ 1299 h 1821"/>
                <a:gd name="T28" fmla="*/ 3434 w 3599"/>
                <a:gd name="T29" fmla="*/ 1323 h 1821"/>
                <a:gd name="T30" fmla="*/ 3425 w 3599"/>
                <a:gd name="T31" fmla="*/ 1358 h 1821"/>
                <a:gd name="T32" fmla="*/ 3415 w 3599"/>
                <a:gd name="T33" fmla="*/ 1401 h 1821"/>
                <a:gd name="T34" fmla="*/ 3387 w 3599"/>
                <a:gd name="T35" fmla="*/ 1427 h 1821"/>
                <a:gd name="T36" fmla="*/ 3363 w 3599"/>
                <a:gd name="T37" fmla="*/ 1460 h 1821"/>
                <a:gd name="T38" fmla="*/ 3382 w 3599"/>
                <a:gd name="T39" fmla="*/ 1498 h 1821"/>
                <a:gd name="T40" fmla="*/ 3195 w 3599"/>
                <a:gd name="T41" fmla="*/ 1819 h 1821"/>
                <a:gd name="T42" fmla="*/ 2409 w 3599"/>
                <a:gd name="T43" fmla="*/ 1821 h 1821"/>
                <a:gd name="T44" fmla="*/ 1795 w 3599"/>
                <a:gd name="T45" fmla="*/ 1821 h 1821"/>
                <a:gd name="T46" fmla="*/ 805 w 3599"/>
                <a:gd name="T47" fmla="*/ 1821 h 1821"/>
                <a:gd name="T48" fmla="*/ 351 w 3599"/>
                <a:gd name="T49" fmla="*/ 1741 h 1821"/>
                <a:gd name="T50" fmla="*/ 354 w 3599"/>
                <a:gd name="T51" fmla="*/ 1528 h 1821"/>
                <a:gd name="T52" fmla="*/ 351 w 3599"/>
                <a:gd name="T53" fmla="*/ 1372 h 1821"/>
                <a:gd name="T54" fmla="*/ 354 w 3599"/>
                <a:gd name="T55" fmla="*/ 1247 h 1821"/>
                <a:gd name="T56" fmla="*/ 351 w 3599"/>
                <a:gd name="T57" fmla="*/ 1160 h 1821"/>
                <a:gd name="T58" fmla="*/ 302 w 3599"/>
                <a:gd name="T59" fmla="*/ 1075 h 1821"/>
                <a:gd name="T60" fmla="*/ 226 w 3599"/>
                <a:gd name="T61" fmla="*/ 1056 h 1821"/>
                <a:gd name="T62" fmla="*/ 139 w 3599"/>
                <a:gd name="T63" fmla="*/ 1039 h 1821"/>
                <a:gd name="T64" fmla="*/ 153 w 3599"/>
                <a:gd name="T65" fmla="*/ 935 h 1821"/>
                <a:gd name="T66" fmla="*/ 85 w 3599"/>
                <a:gd name="T67" fmla="*/ 907 h 1821"/>
                <a:gd name="T68" fmla="*/ 21 w 3599"/>
                <a:gd name="T69" fmla="*/ 597 h 1821"/>
                <a:gd name="T70" fmla="*/ 16 w 3599"/>
                <a:gd name="T71" fmla="*/ 494 h 1821"/>
                <a:gd name="T72" fmla="*/ 16 w 3599"/>
                <a:gd name="T73" fmla="*/ 444 h 1821"/>
                <a:gd name="T74" fmla="*/ 61 w 3599"/>
                <a:gd name="T75" fmla="*/ 404 h 1821"/>
                <a:gd name="T76" fmla="*/ 210 w 3599"/>
                <a:gd name="T77" fmla="*/ 357 h 1821"/>
                <a:gd name="T78" fmla="*/ 224 w 3599"/>
                <a:gd name="T79" fmla="*/ 281 h 1821"/>
                <a:gd name="T80" fmla="*/ 328 w 3599"/>
                <a:gd name="T81" fmla="*/ 279 h 1821"/>
                <a:gd name="T82" fmla="*/ 439 w 3599"/>
                <a:gd name="T83" fmla="*/ 279 h 1821"/>
                <a:gd name="T84" fmla="*/ 441 w 3599"/>
                <a:gd name="T85" fmla="*/ 354 h 1821"/>
                <a:gd name="T86" fmla="*/ 420 w 3599"/>
                <a:gd name="T87" fmla="*/ 451 h 1821"/>
                <a:gd name="T88" fmla="*/ 396 w 3599"/>
                <a:gd name="T89" fmla="*/ 550 h 1821"/>
                <a:gd name="T90" fmla="*/ 484 w 3599"/>
                <a:gd name="T91" fmla="*/ 548 h 1821"/>
                <a:gd name="T92" fmla="*/ 614 w 3599"/>
                <a:gd name="T93" fmla="*/ 546 h 1821"/>
                <a:gd name="T94" fmla="*/ 762 w 3599"/>
                <a:gd name="T95" fmla="*/ 546 h 1821"/>
                <a:gd name="T96" fmla="*/ 838 w 3599"/>
                <a:gd name="T97" fmla="*/ 546 h 1821"/>
                <a:gd name="T98" fmla="*/ 940 w 3599"/>
                <a:gd name="T99" fmla="*/ 541 h 1821"/>
                <a:gd name="T100" fmla="*/ 1065 w 3599"/>
                <a:gd name="T101" fmla="*/ 543 h 1821"/>
                <a:gd name="T102" fmla="*/ 1133 w 3599"/>
                <a:gd name="T103" fmla="*/ 527 h 1821"/>
                <a:gd name="T104" fmla="*/ 1162 w 3599"/>
                <a:gd name="T105" fmla="*/ 475 h 1821"/>
                <a:gd name="T106" fmla="*/ 1162 w 3599"/>
                <a:gd name="T107" fmla="*/ 191 h 1821"/>
                <a:gd name="T108" fmla="*/ 1322 w 3599"/>
                <a:gd name="T109" fmla="*/ 182 h 1821"/>
                <a:gd name="T110" fmla="*/ 1436 w 3599"/>
                <a:gd name="T111" fmla="*/ 182 h 1821"/>
                <a:gd name="T112" fmla="*/ 1601 w 3599"/>
                <a:gd name="T113" fmla="*/ 184 h 1821"/>
                <a:gd name="T114" fmla="*/ 1651 w 3599"/>
                <a:gd name="T115" fmla="*/ 220 h 1821"/>
                <a:gd name="T116" fmla="*/ 1781 w 3599"/>
                <a:gd name="T117" fmla="*/ 349 h 1821"/>
                <a:gd name="T118" fmla="*/ 2017 w 3599"/>
                <a:gd name="T119" fmla="*/ 0 h 1821"/>
                <a:gd name="T120" fmla="*/ 2111 w 3599"/>
                <a:gd name="T121" fmla="*/ 47 h 1821"/>
                <a:gd name="T122" fmla="*/ 2288 w 3599"/>
                <a:gd name="T123" fmla="*/ 134 h 1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9" h="1821">
                  <a:moveTo>
                    <a:pt x="2286" y="269"/>
                  </a:moveTo>
                  <a:lnTo>
                    <a:pt x="2286" y="314"/>
                  </a:lnTo>
                  <a:lnTo>
                    <a:pt x="2286" y="359"/>
                  </a:lnTo>
                  <a:lnTo>
                    <a:pt x="2286" y="406"/>
                  </a:lnTo>
                  <a:lnTo>
                    <a:pt x="2286" y="411"/>
                  </a:lnTo>
                  <a:lnTo>
                    <a:pt x="2241" y="413"/>
                  </a:lnTo>
                  <a:lnTo>
                    <a:pt x="2232" y="413"/>
                  </a:lnTo>
                  <a:lnTo>
                    <a:pt x="2229" y="416"/>
                  </a:lnTo>
                  <a:lnTo>
                    <a:pt x="2229" y="416"/>
                  </a:lnTo>
                  <a:lnTo>
                    <a:pt x="2232" y="420"/>
                  </a:lnTo>
                  <a:lnTo>
                    <a:pt x="2241" y="437"/>
                  </a:lnTo>
                  <a:lnTo>
                    <a:pt x="2251" y="456"/>
                  </a:lnTo>
                  <a:lnTo>
                    <a:pt x="2253" y="463"/>
                  </a:lnTo>
                  <a:lnTo>
                    <a:pt x="2258" y="472"/>
                  </a:lnTo>
                  <a:lnTo>
                    <a:pt x="2265" y="484"/>
                  </a:lnTo>
                  <a:lnTo>
                    <a:pt x="2267" y="489"/>
                  </a:lnTo>
                  <a:lnTo>
                    <a:pt x="2277" y="508"/>
                  </a:lnTo>
                  <a:lnTo>
                    <a:pt x="2277" y="510"/>
                  </a:lnTo>
                  <a:lnTo>
                    <a:pt x="2279" y="512"/>
                  </a:lnTo>
                  <a:lnTo>
                    <a:pt x="2279" y="515"/>
                  </a:lnTo>
                  <a:lnTo>
                    <a:pt x="2281" y="517"/>
                  </a:lnTo>
                  <a:lnTo>
                    <a:pt x="2281" y="520"/>
                  </a:lnTo>
                  <a:lnTo>
                    <a:pt x="2284" y="520"/>
                  </a:lnTo>
                  <a:lnTo>
                    <a:pt x="2284" y="522"/>
                  </a:lnTo>
                  <a:lnTo>
                    <a:pt x="2286" y="524"/>
                  </a:lnTo>
                  <a:lnTo>
                    <a:pt x="2286" y="527"/>
                  </a:lnTo>
                  <a:lnTo>
                    <a:pt x="2288" y="529"/>
                  </a:lnTo>
                  <a:lnTo>
                    <a:pt x="2291" y="529"/>
                  </a:lnTo>
                  <a:lnTo>
                    <a:pt x="2293" y="529"/>
                  </a:lnTo>
                  <a:lnTo>
                    <a:pt x="2293" y="531"/>
                  </a:lnTo>
                  <a:lnTo>
                    <a:pt x="2296" y="531"/>
                  </a:lnTo>
                  <a:lnTo>
                    <a:pt x="2298" y="534"/>
                  </a:lnTo>
                  <a:lnTo>
                    <a:pt x="2300" y="534"/>
                  </a:lnTo>
                  <a:lnTo>
                    <a:pt x="2303" y="534"/>
                  </a:lnTo>
                  <a:lnTo>
                    <a:pt x="2303" y="536"/>
                  </a:lnTo>
                  <a:lnTo>
                    <a:pt x="2305" y="536"/>
                  </a:lnTo>
                  <a:lnTo>
                    <a:pt x="2307" y="536"/>
                  </a:lnTo>
                  <a:lnTo>
                    <a:pt x="2310" y="536"/>
                  </a:lnTo>
                  <a:lnTo>
                    <a:pt x="2312" y="536"/>
                  </a:lnTo>
                  <a:lnTo>
                    <a:pt x="2314" y="538"/>
                  </a:lnTo>
                  <a:lnTo>
                    <a:pt x="2317" y="538"/>
                  </a:lnTo>
                  <a:lnTo>
                    <a:pt x="2319" y="538"/>
                  </a:lnTo>
                  <a:lnTo>
                    <a:pt x="2324" y="538"/>
                  </a:lnTo>
                  <a:lnTo>
                    <a:pt x="2331" y="538"/>
                  </a:lnTo>
                  <a:lnTo>
                    <a:pt x="2336" y="538"/>
                  </a:lnTo>
                  <a:lnTo>
                    <a:pt x="2350" y="538"/>
                  </a:lnTo>
                  <a:lnTo>
                    <a:pt x="2355" y="541"/>
                  </a:lnTo>
                  <a:lnTo>
                    <a:pt x="2357" y="541"/>
                  </a:lnTo>
                  <a:lnTo>
                    <a:pt x="2364" y="541"/>
                  </a:lnTo>
                  <a:lnTo>
                    <a:pt x="2369" y="541"/>
                  </a:lnTo>
                  <a:lnTo>
                    <a:pt x="2373" y="541"/>
                  </a:lnTo>
                  <a:lnTo>
                    <a:pt x="2381" y="543"/>
                  </a:lnTo>
                  <a:lnTo>
                    <a:pt x="2385" y="543"/>
                  </a:lnTo>
                  <a:lnTo>
                    <a:pt x="2388" y="543"/>
                  </a:lnTo>
                  <a:lnTo>
                    <a:pt x="2392" y="543"/>
                  </a:lnTo>
                  <a:lnTo>
                    <a:pt x="2397" y="543"/>
                  </a:lnTo>
                  <a:lnTo>
                    <a:pt x="2402" y="543"/>
                  </a:lnTo>
                  <a:lnTo>
                    <a:pt x="2407" y="543"/>
                  </a:lnTo>
                  <a:lnTo>
                    <a:pt x="2409" y="543"/>
                  </a:lnTo>
                  <a:lnTo>
                    <a:pt x="2411" y="543"/>
                  </a:lnTo>
                  <a:lnTo>
                    <a:pt x="2414" y="543"/>
                  </a:lnTo>
                  <a:lnTo>
                    <a:pt x="2418" y="543"/>
                  </a:lnTo>
                  <a:lnTo>
                    <a:pt x="2423" y="543"/>
                  </a:lnTo>
                  <a:lnTo>
                    <a:pt x="2425" y="543"/>
                  </a:lnTo>
                  <a:lnTo>
                    <a:pt x="2430" y="543"/>
                  </a:lnTo>
                  <a:lnTo>
                    <a:pt x="2435" y="543"/>
                  </a:lnTo>
                  <a:lnTo>
                    <a:pt x="2468" y="543"/>
                  </a:lnTo>
                  <a:lnTo>
                    <a:pt x="2482" y="543"/>
                  </a:lnTo>
                  <a:lnTo>
                    <a:pt x="2487" y="543"/>
                  </a:lnTo>
                  <a:lnTo>
                    <a:pt x="2501" y="543"/>
                  </a:lnTo>
                  <a:lnTo>
                    <a:pt x="2506" y="543"/>
                  </a:lnTo>
                  <a:lnTo>
                    <a:pt x="2508" y="543"/>
                  </a:lnTo>
                  <a:lnTo>
                    <a:pt x="2522" y="543"/>
                  </a:lnTo>
                  <a:lnTo>
                    <a:pt x="2539" y="543"/>
                  </a:lnTo>
                  <a:lnTo>
                    <a:pt x="2553" y="543"/>
                  </a:lnTo>
                  <a:lnTo>
                    <a:pt x="2558" y="543"/>
                  </a:lnTo>
                  <a:lnTo>
                    <a:pt x="2565" y="543"/>
                  </a:lnTo>
                  <a:lnTo>
                    <a:pt x="2572" y="543"/>
                  </a:lnTo>
                  <a:lnTo>
                    <a:pt x="2577" y="543"/>
                  </a:lnTo>
                  <a:lnTo>
                    <a:pt x="2588" y="543"/>
                  </a:lnTo>
                  <a:lnTo>
                    <a:pt x="2603" y="543"/>
                  </a:lnTo>
                  <a:lnTo>
                    <a:pt x="2614" y="543"/>
                  </a:lnTo>
                  <a:lnTo>
                    <a:pt x="2617" y="543"/>
                  </a:lnTo>
                  <a:lnTo>
                    <a:pt x="2621" y="543"/>
                  </a:lnTo>
                  <a:lnTo>
                    <a:pt x="2626" y="543"/>
                  </a:lnTo>
                  <a:lnTo>
                    <a:pt x="2633" y="543"/>
                  </a:lnTo>
                  <a:lnTo>
                    <a:pt x="2645" y="543"/>
                  </a:lnTo>
                  <a:lnTo>
                    <a:pt x="2650" y="543"/>
                  </a:lnTo>
                  <a:lnTo>
                    <a:pt x="2655" y="543"/>
                  </a:lnTo>
                  <a:lnTo>
                    <a:pt x="2695" y="543"/>
                  </a:lnTo>
                  <a:lnTo>
                    <a:pt x="2716" y="541"/>
                  </a:lnTo>
                  <a:lnTo>
                    <a:pt x="2718" y="541"/>
                  </a:lnTo>
                  <a:lnTo>
                    <a:pt x="2725" y="541"/>
                  </a:lnTo>
                  <a:lnTo>
                    <a:pt x="2737" y="541"/>
                  </a:lnTo>
                  <a:lnTo>
                    <a:pt x="2751" y="541"/>
                  </a:lnTo>
                  <a:lnTo>
                    <a:pt x="2754" y="541"/>
                  </a:lnTo>
                  <a:lnTo>
                    <a:pt x="2777" y="541"/>
                  </a:lnTo>
                  <a:lnTo>
                    <a:pt x="2799" y="541"/>
                  </a:lnTo>
                  <a:lnTo>
                    <a:pt x="2801" y="541"/>
                  </a:lnTo>
                  <a:lnTo>
                    <a:pt x="2810" y="541"/>
                  </a:lnTo>
                  <a:lnTo>
                    <a:pt x="2829" y="541"/>
                  </a:lnTo>
                  <a:lnTo>
                    <a:pt x="2829" y="536"/>
                  </a:lnTo>
                  <a:lnTo>
                    <a:pt x="2829" y="508"/>
                  </a:lnTo>
                  <a:lnTo>
                    <a:pt x="2829" y="475"/>
                  </a:lnTo>
                  <a:lnTo>
                    <a:pt x="2829" y="444"/>
                  </a:lnTo>
                  <a:lnTo>
                    <a:pt x="2829" y="413"/>
                  </a:lnTo>
                  <a:lnTo>
                    <a:pt x="2829" y="392"/>
                  </a:lnTo>
                  <a:lnTo>
                    <a:pt x="2829" y="371"/>
                  </a:lnTo>
                  <a:lnTo>
                    <a:pt x="2829" y="359"/>
                  </a:lnTo>
                  <a:lnTo>
                    <a:pt x="2832" y="359"/>
                  </a:lnTo>
                  <a:lnTo>
                    <a:pt x="2872" y="359"/>
                  </a:lnTo>
                  <a:lnTo>
                    <a:pt x="2910" y="359"/>
                  </a:lnTo>
                  <a:lnTo>
                    <a:pt x="2943" y="359"/>
                  </a:lnTo>
                  <a:lnTo>
                    <a:pt x="3014" y="359"/>
                  </a:lnTo>
                  <a:lnTo>
                    <a:pt x="3014" y="366"/>
                  </a:lnTo>
                  <a:lnTo>
                    <a:pt x="3014" y="383"/>
                  </a:lnTo>
                  <a:lnTo>
                    <a:pt x="3014" y="399"/>
                  </a:lnTo>
                  <a:lnTo>
                    <a:pt x="3014" y="416"/>
                  </a:lnTo>
                  <a:lnTo>
                    <a:pt x="3016" y="439"/>
                  </a:lnTo>
                  <a:lnTo>
                    <a:pt x="3016" y="463"/>
                  </a:lnTo>
                  <a:lnTo>
                    <a:pt x="3016" y="479"/>
                  </a:lnTo>
                  <a:lnTo>
                    <a:pt x="3016" y="494"/>
                  </a:lnTo>
                  <a:lnTo>
                    <a:pt x="3016" y="510"/>
                  </a:lnTo>
                  <a:lnTo>
                    <a:pt x="3016" y="522"/>
                  </a:lnTo>
                  <a:lnTo>
                    <a:pt x="3016" y="529"/>
                  </a:lnTo>
                  <a:lnTo>
                    <a:pt x="3016" y="534"/>
                  </a:lnTo>
                  <a:lnTo>
                    <a:pt x="3016" y="541"/>
                  </a:lnTo>
                  <a:lnTo>
                    <a:pt x="3030" y="541"/>
                  </a:lnTo>
                  <a:lnTo>
                    <a:pt x="3068" y="541"/>
                  </a:lnTo>
                  <a:lnTo>
                    <a:pt x="3068" y="538"/>
                  </a:lnTo>
                  <a:lnTo>
                    <a:pt x="3073" y="541"/>
                  </a:lnTo>
                  <a:lnTo>
                    <a:pt x="3080" y="541"/>
                  </a:lnTo>
                  <a:lnTo>
                    <a:pt x="3082" y="541"/>
                  </a:lnTo>
                  <a:lnTo>
                    <a:pt x="3144" y="543"/>
                  </a:lnTo>
                  <a:lnTo>
                    <a:pt x="3174" y="543"/>
                  </a:lnTo>
                  <a:lnTo>
                    <a:pt x="3177" y="543"/>
                  </a:lnTo>
                  <a:lnTo>
                    <a:pt x="3179" y="543"/>
                  </a:lnTo>
                  <a:lnTo>
                    <a:pt x="3193" y="543"/>
                  </a:lnTo>
                  <a:lnTo>
                    <a:pt x="3240" y="543"/>
                  </a:lnTo>
                  <a:lnTo>
                    <a:pt x="3250" y="543"/>
                  </a:lnTo>
                  <a:lnTo>
                    <a:pt x="3394" y="546"/>
                  </a:lnTo>
                  <a:lnTo>
                    <a:pt x="3434" y="546"/>
                  </a:lnTo>
                  <a:lnTo>
                    <a:pt x="3439" y="546"/>
                  </a:lnTo>
                  <a:lnTo>
                    <a:pt x="3444" y="546"/>
                  </a:lnTo>
                  <a:lnTo>
                    <a:pt x="3481" y="546"/>
                  </a:lnTo>
                  <a:lnTo>
                    <a:pt x="3505" y="546"/>
                  </a:lnTo>
                  <a:lnTo>
                    <a:pt x="3519" y="546"/>
                  </a:lnTo>
                  <a:lnTo>
                    <a:pt x="3547" y="546"/>
                  </a:lnTo>
                  <a:lnTo>
                    <a:pt x="3562" y="546"/>
                  </a:lnTo>
                  <a:lnTo>
                    <a:pt x="3566" y="546"/>
                  </a:lnTo>
                  <a:lnTo>
                    <a:pt x="3573" y="546"/>
                  </a:lnTo>
                  <a:lnTo>
                    <a:pt x="3581" y="546"/>
                  </a:lnTo>
                  <a:lnTo>
                    <a:pt x="3588" y="546"/>
                  </a:lnTo>
                  <a:lnTo>
                    <a:pt x="3592" y="546"/>
                  </a:lnTo>
                  <a:lnTo>
                    <a:pt x="3597" y="546"/>
                  </a:lnTo>
                  <a:lnTo>
                    <a:pt x="3597" y="548"/>
                  </a:lnTo>
                  <a:lnTo>
                    <a:pt x="3597" y="550"/>
                  </a:lnTo>
                  <a:lnTo>
                    <a:pt x="3597" y="553"/>
                  </a:lnTo>
                  <a:lnTo>
                    <a:pt x="3597" y="557"/>
                  </a:lnTo>
                  <a:lnTo>
                    <a:pt x="3599" y="557"/>
                  </a:lnTo>
                  <a:lnTo>
                    <a:pt x="3599" y="560"/>
                  </a:lnTo>
                  <a:lnTo>
                    <a:pt x="3599" y="562"/>
                  </a:lnTo>
                  <a:lnTo>
                    <a:pt x="3599" y="564"/>
                  </a:lnTo>
                  <a:lnTo>
                    <a:pt x="3599" y="567"/>
                  </a:lnTo>
                  <a:lnTo>
                    <a:pt x="3599" y="569"/>
                  </a:lnTo>
                  <a:lnTo>
                    <a:pt x="3599" y="574"/>
                  </a:lnTo>
                  <a:lnTo>
                    <a:pt x="3599" y="576"/>
                  </a:lnTo>
                  <a:lnTo>
                    <a:pt x="3599" y="579"/>
                  </a:lnTo>
                  <a:lnTo>
                    <a:pt x="3597" y="579"/>
                  </a:lnTo>
                  <a:lnTo>
                    <a:pt x="3597" y="581"/>
                  </a:lnTo>
                  <a:lnTo>
                    <a:pt x="3595" y="583"/>
                  </a:lnTo>
                  <a:lnTo>
                    <a:pt x="3595" y="586"/>
                  </a:lnTo>
                  <a:lnTo>
                    <a:pt x="3592" y="586"/>
                  </a:lnTo>
                  <a:lnTo>
                    <a:pt x="3590" y="597"/>
                  </a:lnTo>
                  <a:lnTo>
                    <a:pt x="3583" y="657"/>
                  </a:lnTo>
                  <a:lnTo>
                    <a:pt x="3576" y="671"/>
                  </a:lnTo>
                  <a:lnTo>
                    <a:pt x="3571" y="680"/>
                  </a:lnTo>
                  <a:lnTo>
                    <a:pt x="3562" y="690"/>
                  </a:lnTo>
                  <a:lnTo>
                    <a:pt x="3557" y="694"/>
                  </a:lnTo>
                  <a:lnTo>
                    <a:pt x="3536" y="701"/>
                  </a:lnTo>
                  <a:lnTo>
                    <a:pt x="3533" y="704"/>
                  </a:lnTo>
                  <a:lnTo>
                    <a:pt x="3519" y="723"/>
                  </a:lnTo>
                  <a:lnTo>
                    <a:pt x="3514" y="727"/>
                  </a:lnTo>
                  <a:lnTo>
                    <a:pt x="3514" y="730"/>
                  </a:lnTo>
                  <a:lnTo>
                    <a:pt x="3512" y="732"/>
                  </a:lnTo>
                  <a:lnTo>
                    <a:pt x="3512" y="735"/>
                  </a:lnTo>
                  <a:lnTo>
                    <a:pt x="3512" y="739"/>
                  </a:lnTo>
                  <a:lnTo>
                    <a:pt x="3512" y="742"/>
                  </a:lnTo>
                  <a:lnTo>
                    <a:pt x="3510" y="744"/>
                  </a:lnTo>
                  <a:lnTo>
                    <a:pt x="3507" y="746"/>
                  </a:lnTo>
                  <a:lnTo>
                    <a:pt x="3505" y="751"/>
                  </a:lnTo>
                  <a:lnTo>
                    <a:pt x="3505" y="753"/>
                  </a:lnTo>
                  <a:lnTo>
                    <a:pt x="3505" y="756"/>
                  </a:lnTo>
                  <a:lnTo>
                    <a:pt x="3507" y="756"/>
                  </a:lnTo>
                  <a:lnTo>
                    <a:pt x="3507" y="758"/>
                  </a:lnTo>
                  <a:lnTo>
                    <a:pt x="3505" y="758"/>
                  </a:lnTo>
                  <a:lnTo>
                    <a:pt x="3505" y="760"/>
                  </a:lnTo>
                  <a:lnTo>
                    <a:pt x="3505" y="763"/>
                  </a:lnTo>
                  <a:lnTo>
                    <a:pt x="3503" y="765"/>
                  </a:lnTo>
                  <a:lnTo>
                    <a:pt x="3503" y="768"/>
                  </a:lnTo>
                  <a:lnTo>
                    <a:pt x="3503" y="770"/>
                  </a:lnTo>
                  <a:lnTo>
                    <a:pt x="3500" y="772"/>
                  </a:lnTo>
                  <a:lnTo>
                    <a:pt x="3498" y="779"/>
                  </a:lnTo>
                  <a:lnTo>
                    <a:pt x="3495" y="784"/>
                  </a:lnTo>
                  <a:lnTo>
                    <a:pt x="3493" y="786"/>
                  </a:lnTo>
                  <a:lnTo>
                    <a:pt x="3491" y="786"/>
                  </a:lnTo>
                  <a:lnTo>
                    <a:pt x="3488" y="791"/>
                  </a:lnTo>
                  <a:lnTo>
                    <a:pt x="3488" y="794"/>
                  </a:lnTo>
                  <a:lnTo>
                    <a:pt x="3488" y="796"/>
                  </a:lnTo>
                  <a:lnTo>
                    <a:pt x="3488" y="798"/>
                  </a:lnTo>
                  <a:lnTo>
                    <a:pt x="3488" y="801"/>
                  </a:lnTo>
                  <a:lnTo>
                    <a:pt x="3486" y="805"/>
                  </a:lnTo>
                  <a:lnTo>
                    <a:pt x="3484" y="805"/>
                  </a:lnTo>
                  <a:lnTo>
                    <a:pt x="3484" y="808"/>
                  </a:lnTo>
                  <a:lnTo>
                    <a:pt x="3484" y="810"/>
                  </a:lnTo>
                  <a:lnTo>
                    <a:pt x="3484" y="812"/>
                  </a:lnTo>
                  <a:lnTo>
                    <a:pt x="3484" y="815"/>
                  </a:lnTo>
                  <a:lnTo>
                    <a:pt x="3484" y="820"/>
                  </a:lnTo>
                  <a:lnTo>
                    <a:pt x="3484" y="822"/>
                  </a:lnTo>
                  <a:lnTo>
                    <a:pt x="3484" y="824"/>
                  </a:lnTo>
                  <a:lnTo>
                    <a:pt x="3481" y="827"/>
                  </a:lnTo>
                  <a:lnTo>
                    <a:pt x="3481" y="829"/>
                  </a:lnTo>
                  <a:lnTo>
                    <a:pt x="3481" y="831"/>
                  </a:lnTo>
                  <a:lnTo>
                    <a:pt x="3479" y="834"/>
                  </a:lnTo>
                  <a:lnTo>
                    <a:pt x="3479" y="836"/>
                  </a:lnTo>
                  <a:lnTo>
                    <a:pt x="3479" y="838"/>
                  </a:lnTo>
                  <a:lnTo>
                    <a:pt x="3481" y="841"/>
                  </a:lnTo>
                  <a:lnTo>
                    <a:pt x="3479" y="841"/>
                  </a:lnTo>
                  <a:lnTo>
                    <a:pt x="3479" y="843"/>
                  </a:lnTo>
                  <a:lnTo>
                    <a:pt x="3477" y="846"/>
                  </a:lnTo>
                  <a:lnTo>
                    <a:pt x="3477" y="848"/>
                  </a:lnTo>
                  <a:lnTo>
                    <a:pt x="3477" y="850"/>
                  </a:lnTo>
                  <a:lnTo>
                    <a:pt x="3477" y="853"/>
                  </a:lnTo>
                  <a:lnTo>
                    <a:pt x="3477" y="855"/>
                  </a:lnTo>
                  <a:lnTo>
                    <a:pt x="3477" y="857"/>
                  </a:lnTo>
                  <a:lnTo>
                    <a:pt x="3477" y="862"/>
                  </a:lnTo>
                  <a:lnTo>
                    <a:pt x="3477" y="864"/>
                  </a:lnTo>
                  <a:lnTo>
                    <a:pt x="3477" y="867"/>
                  </a:lnTo>
                  <a:lnTo>
                    <a:pt x="3477" y="869"/>
                  </a:lnTo>
                  <a:lnTo>
                    <a:pt x="3474" y="869"/>
                  </a:lnTo>
                  <a:lnTo>
                    <a:pt x="3474" y="869"/>
                  </a:lnTo>
                  <a:lnTo>
                    <a:pt x="3474" y="872"/>
                  </a:lnTo>
                  <a:lnTo>
                    <a:pt x="3474" y="874"/>
                  </a:lnTo>
                  <a:lnTo>
                    <a:pt x="3474" y="881"/>
                  </a:lnTo>
                  <a:lnTo>
                    <a:pt x="3477" y="883"/>
                  </a:lnTo>
                  <a:lnTo>
                    <a:pt x="3477" y="886"/>
                  </a:lnTo>
                  <a:lnTo>
                    <a:pt x="3477" y="888"/>
                  </a:lnTo>
                  <a:lnTo>
                    <a:pt x="3477" y="890"/>
                  </a:lnTo>
                  <a:lnTo>
                    <a:pt x="3479" y="893"/>
                  </a:lnTo>
                  <a:lnTo>
                    <a:pt x="3479" y="895"/>
                  </a:lnTo>
                  <a:lnTo>
                    <a:pt x="3479" y="898"/>
                  </a:lnTo>
                  <a:lnTo>
                    <a:pt x="3479" y="900"/>
                  </a:lnTo>
                  <a:lnTo>
                    <a:pt x="3479" y="902"/>
                  </a:lnTo>
                  <a:lnTo>
                    <a:pt x="3479" y="905"/>
                  </a:lnTo>
                  <a:lnTo>
                    <a:pt x="3479" y="907"/>
                  </a:lnTo>
                  <a:lnTo>
                    <a:pt x="3479" y="909"/>
                  </a:lnTo>
                  <a:lnTo>
                    <a:pt x="3481" y="909"/>
                  </a:lnTo>
                  <a:lnTo>
                    <a:pt x="3491" y="933"/>
                  </a:lnTo>
                  <a:lnTo>
                    <a:pt x="3491" y="945"/>
                  </a:lnTo>
                  <a:lnTo>
                    <a:pt x="3491" y="961"/>
                  </a:lnTo>
                  <a:lnTo>
                    <a:pt x="3493" y="968"/>
                  </a:lnTo>
                  <a:lnTo>
                    <a:pt x="3493" y="975"/>
                  </a:lnTo>
                  <a:lnTo>
                    <a:pt x="3493" y="994"/>
                  </a:lnTo>
                  <a:lnTo>
                    <a:pt x="3493" y="1001"/>
                  </a:lnTo>
                  <a:lnTo>
                    <a:pt x="3493" y="1009"/>
                  </a:lnTo>
                  <a:lnTo>
                    <a:pt x="3493" y="1016"/>
                  </a:lnTo>
                  <a:lnTo>
                    <a:pt x="3493" y="1030"/>
                  </a:lnTo>
                  <a:lnTo>
                    <a:pt x="3493" y="1039"/>
                  </a:lnTo>
                  <a:lnTo>
                    <a:pt x="3491" y="1044"/>
                  </a:lnTo>
                  <a:lnTo>
                    <a:pt x="3491" y="1049"/>
                  </a:lnTo>
                  <a:lnTo>
                    <a:pt x="3488" y="1053"/>
                  </a:lnTo>
                  <a:lnTo>
                    <a:pt x="3481" y="1061"/>
                  </a:lnTo>
                  <a:lnTo>
                    <a:pt x="3472" y="1072"/>
                  </a:lnTo>
                  <a:lnTo>
                    <a:pt x="3462" y="1079"/>
                  </a:lnTo>
                  <a:lnTo>
                    <a:pt x="3455" y="1087"/>
                  </a:lnTo>
                  <a:lnTo>
                    <a:pt x="3451" y="1091"/>
                  </a:lnTo>
                  <a:lnTo>
                    <a:pt x="3448" y="1096"/>
                  </a:lnTo>
                  <a:lnTo>
                    <a:pt x="3444" y="1101"/>
                  </a:lnTo>
                  <a:lnTo>
                    <a:pt x="3439" y="1110"/>
                  </a:lnTo>
                  <a:lnTo>
                    <a:pt x="3432" y="1124"/>
                  </a:lnTo>
                  <a:lnTo>
                    <a:pt x="3427" y="1138"/>
                  </a:lnTo>
                  <a:lnTo>
                    <a:pt x="3425" y="1150"/>
                  </a:lnTo>
                  <a:lnTo>
                    <a:pt x="3422" y="1157"/>
                  </a:lnTo>
                  <a:lnTo>
                    <a:pt x="3422" y="1164"/>
                  </a:lnTo>
                  <a:lnTo>
                    <a:pt x="3422" y="1172"/>
                  </a:lnTo>
                  <a:lnTo>
                    <a:pt x="3422" y="1176"/>
                  </a:lnTo>
                  <a:lnTo>
                    <a:pt x="3427" y="1190"/>
                  </a:lnTo>
                  <a:lnTo>
                    <a:pt x="3429" y="1198"/>
                  </a:lnTo>
                  <a:lnTo>
                    <a:pt x="3432" y="1202"/>
                  </a:lnTo>
                  <a:lnTo>
                    <a:pt x="3432" y="1207"/>
                  </a:lnTo>
                  <a:lnTo>
                    <a:pt x="3436" y="1209"/>
                  </a:lnTo>
                  <a:lnTo>
                    <a:pt x="3436" y="1212"/>
                  </a:lnTo>
                  <a:lnTo>
                    <a:pt x="3446" y="1224"/>
                  </a:lnTo>
                  <a:lnTo>
                    <a:pt x="3453" y="1231"/>
                  </a:lnTo>
                  <a:lnTo>
                    <a:pt x="3460" y="1238"/>
                  </a:lnTo>
                  <a:lnTo>
                    <a:pt x="3465" y="1252"/>
                  </a:lnTo>
                  <a:lnTo>
                    <a:pt x="3467" y="1259"/>
                  </a:lnTo>
                  <a:lnTo>
                    <a:pt x="3467" y="1271"/>
                  </a:lnTo>
                  <a:lnTo>
                    <a:pt x="3467" y="1276"/>
                  </a:lnTo>
                  <a:lnTo>
                    <a:pt x="3467" y="1285"/>
                  </a:lnTo>
                  <a:lnTo>
                    <a:pt x="3467" y="1287"/>
                  </a:lnTo>
                  <a:lnTo>
                    <a:pt x="3467" y="1290"/>
                  </a:lnTo>
                  <a:lnTo>
                    <a:pt x="3467" y="1292"/>
                  </a:lnTo>
                  <a:lnTo>
                    <a:pt x="3465" y="1292"/>
                  </a:lnTo>
                  <a:lnTo>
                    <a:pt x="3465" y="1294"/>
                  </a:lnTo>
                  <a:lnTo>
                    <a:pt x="3465" y="1297"/>
                  </a:lnTo>
                  <a:lnTo>
                    <a:pt x="3462" y="1297"/>
                  </a:lnTo>
                  <a:lnTo>
                    <a:pt x="3462" y="1299"/>
                  </a:lnTo>
                  <a:lnTo>
                    <a:pt x="3460" y="1299"/>
                  </a:lnTo>
                  <a:lnTo>
                    <a:pt x="3460" y="1301"/>
                  </a:lnTo>
                  <a:lnTo>
                    <a:pt x="3458" y="1301"/>
                  </a:lnTo>
                  <a:lnTo>
                    <a:pt x="3458" y="1304"/>
                  </a:lnTo>
                  <a:lnTo>
                    <a:pt x="3455" y="1304"/>
                  </a:lnTo>
                  <a:lnTo>
                    <a:pt x="3453" y="1304"/>
                  </a:lnTo>
                  <a:lnTo>
                    <a:pt x="3453" y="1306"/>
                  </a:lnTo>
                  <a:lnTo>
                    <a:pt x="3451" y="1306"/>
                  </a:lnTo>
                  <a:lnTo>
                    <a:pt x="3448" y="1306"/>
                  </a:lnTo>
                  <a:lnTo>
                    <a:pt x="3448" y="1309"/>
                  </a:lnTo>
                  <a:lnTo>
                    <a:pt x="3446" y="1309"/>
                  </a:lnTo>
                  <a:lnTo>
                    <a:pt x="3446" y="1311"/>
                  </a:lnTo>
                  <a:lnTo>
                    <a:pt x="3444" y="1311"/>
                  </a:lnTo>
                  <a:lnTo>
                    <a:pt x="3441" y="1311"/>
                  </a:lnTo>
                  <a:lnTo>
                    <a:pt x="3441" y="1313"/>
                  </a:lnTo>
                  <a:lnTo>
                    <a:pt x="3439" y="1313"/>
                  </a:lnTo>
                  <a:lnTo>
                    <a:pt x="3439" y="1316"/>
                  </a:lnTo>
                  <a:lnTo>
                    <a:pt x="3436" y="1316"/>
                  </a:lnTo>
                  <a:lnTo>
                    <a:pt x="3436" y="1318"/>
                  </a:lnTo>
                  <a:lnTo>
                    <a:pt x="3434" y="1318"/>
                  </a:lnTo>
                  <a:lnTo>
                    <a:pt x="3434" y="1320"/>
                  </a:lnTo>
                  <a:lnTo>
                    <a:pt x="3434" y="1323"/>
                  </a:lnTo>
                  <a:lnTo>
                    <a:pt x="3432" y="1323"/>
                  </a:lnTo>
                  <a:lnTo>
                    <a:pt x="3432" y="1323"/>
                  </a:lnTo>
                  <a:lnTo>
                    <a:pt x="3429" y="1323"/>
                  </a:lnTo>
                  <a:lnTo>
                    <a:pt x="3429" y="1325"/>
                  </a:lnTo>
                  <a:lnTo>
                    <a:pt x="3429" y="1327"/>
                  </a:lnTo>
                  <a:lnTo>
                    <a:pt x="3427" y="1327"/>
                  </a:lnTo>
                  <a:lnTo>
                    <a:pt x="3427" y="1330"/>
                  </a:lnTo>
                  <a:lnTo>
                    <a:pt x="3427" y="1332"/>
                  </a:lnTo>
                  <a:lnTo>
                    <a:pt x="3425" y="1332"/>
                  </a:lnTo>
                  <a:lnTo>
                    <a:pt x="3425" y="1335"/>
                  </a:lnTo>
                  <a:lnTo>
                    <a:pt x="3425" y="1337"/>
                  </a:lnTo>
                  <a:lnTo>
                    <a:pt x="3425" y="1339"/>
                  </a:lnTo>
                  <a:lnTo>
                    <a:pt x="3425" y="1342"/>
                  </a:lnTo>
                  <a:lnTo>
                    <a:pt x="3422" y="1342"/>
                  </a:lnTo>
                  <a:lnTo>
                    <a:pt x="3422" y="1344"/>
                  </a:lnTo>
                  <a:lnTo>
                    <a:pt x="3422" y="1346"/>
                  </a:lnTo>
                  <a:lnTo>
                    <a:pt x="3422" y="1349"/>
                  </a:lnTo>
                  <a:lnTo>
                    <a:pt x="3422" y="1351"/>
                  </a:lnTo>
                  <a:lnTo>
                    <a:pt x="3422" y="1353"/>
                  </a:lnTo>
                  <a:lnTo>
                    <a:pt x="3425" y="1353"/>
                  </a:lnTo>
                  <a:lnTo>
                    <a:pt x="3425" y="1356"/>
                  </a:lnTo>
                  <a:lnTo>
                    <a:pt x="3425" y="1358"/>
                  </a:lnTo>
                  <a:lnTo>
                    <a:pt x="3425" y="1361"/>
                  </a:lnTo>
                  <a:lnTo>
                    <a:pt x="3425" y="1363"/>
                  </a:lnTo>
                  <a:lnTo>
                    <a:pt x="3425" y="1365"/>
                  </a:lnTo>
                  <a:lnTo>
                    <a:pt x="3425" y="1368"/>
                  </a:lnTo>
                  <a:lnTo>
                    <a:pt x="3425" y="1370"/>
                  </a:lnTo>
                  <a:lnTo>
                    <a:pt x="3422" y="1370"/>
                  </a:lnTo>
                  <a:lnTo>
                    <a:pt x="3422" y="1372"/>
                  </a:lnTo>
                  <a:lnTo>
                    <a:pt x="3422" y="1375"/>
                  </a:lnTo>
                  <a:lnTo>
                    <a:pt x="3422" y="1377"/>
                  </a:lnTo>
                  <a:lnTo>
                    <a:pt x="3422" y="1379"/>
                  </a:lnTo>
                  <a:lnTo>
                    <a:pt x="3422" y="1379"/>
                  </a:lnTo>
                  <a:lnTo>
                    <a:pt x="3420" y="1382"/>
                  </a:lnTo>
                  <a:lnTo>
                    <a:pt x="3420" y="1384"/>
                  </a:lnTo>
                  <a:lnTo>
                    <a:pt x="3420" y="1387"/>
                  </a:lnTo>
                  <a:lnTo>
                    <a:pt x="3420" y="1389"/>
                  </a:lnTo>
                  <a:lnTo>
                    <a:pt x="3420" y="1391"/>
                  </a:lnTo>
                  <a:lnTo>
                    <a:pt x="3420" y="1394"/>
                  </a:lnTo>
                  <a:lnTo>
                    <a:pt x="3418" y="1394"/>
                  </a:lnTo>
                  <a:lnTo>
                    <a:pt x="3418" y="1396"/>
                  </a:lnTo>
                  <a:lnTo>
                    <a:pt x="3418" y="1398"/>
                  </a:lnTo>
                  <a:lnTo>
                    <a:pt x="3415" y="1398"/>
                  </a:lnTo>
                  <a:lnTo>
                    <a:pt x="3415" y="1401"/>
                  </a:lnTo>
                  <a:lnTo>
                    <a:pt x="3415" y="1403"/>
                  </a:lnTo>
                  <a:lnTo>
                    <a:pt x="3413" y="1403"/>
                  </a:lnTo>
                  <a:lnTo>
                    <a:pt x="3413" y="1405"/>
                  </a:lnTo>
                  <a:lnTo>
                    <a:pt x="3410" y="1405"/>
                  </a:lnTo>
                  <a:lnTo>
                    <a:pt x="3410" y="1408"/>
                  </a:lnTo>
                  <a:lnTo>
                    <a:pt x="3408" y="1408"/>
                  </a:lnTo>
                  <a:lnTo>
                    <a:pt x="3408" y="1410"/>
                  </a:lnTo>
                  <a:lnTo>
                    <a:pt x="3406" y="1410"/>
                  </a:lnTo>
                  <a:lnTo>
                    <a:pt x="3403" y="1410"/>
                  </a:lnTo>
                  <a:lnTo>
                    <a:pt x="3403" y="1413"/>
                  </a:lnTo>
                  <a:lnTo>
                    <a:pt x="3401" y="1413"/>
                  </a:lnTo>
                  <a:lnTo>
                    <a:pt x="3401" y="1415"/>
                  </a:lnTo>
                  <a:lnTo>
                    <a:pt x="3399" y="1415"/>
                  </a:lnTo>
                  <a:lnTo>
                    <a:pt x="3396" y="1417"/>
                  </a:lnTo>
                  <a:lnTo>
                    <a:pt x="3394" y="1417"/>
                  </a:lnTo>
                  <a:lnTo>
                    <a:pt x="3394" y="1420"/>
                  </a:lnTo>
                  <a:lnTo>
                    <a:pt x="3392" y="1420"/>
                  </a:lnTo>
                  <a:lnTo>
                    <a:pt x="3392" y="1422"/>
                  </a:lnTo>
                  <a:lnTo>
                    <a:pt x="3389" y="1422"/>
                  </a:lnTo>
                  <a:lnTo>
                    <a:pt x="3389" y="1424"/>
                  </a:lnTo>
                  <a:lnTo>
                    <a:pt x="3387" y="1424"/>
                  </a:lnTo>
                  <a:lnTo>
                    <a:pt x="3387" y="1427"/>
                  </a:lnTo>
                  <a:lnTo>
                    <a:pt x="3384" y="1427"/>
                  </a:lnTo>
                  <a:lnTo>
                    <a:pt x="3382" y="1429"/>
                  </a:lnTo>
                  <a:lnTo>
                    <a:pt x="3380" y="1431"/>
                  </a:lnTo>
                  <a:lnTo>
                    <a:pt x="3377" y="1434"/>
                  </a:lnTo>
                  <a:lnTo>
                    <a:pt x="3375" y="1434"/>
                  </a:lnTo>
                  <a:lnTo>
                    <a:pt x="3375" y="1436"/>
                  </a:lnTo>
                  <a:lnTo>
                    <a:pt x="3373" y="1436"/>
                  </a:lnTo>
                  <a:lnTo>
                    <a:pt x="3373" y="1439"/>
                  </a:lnTo>
                  <a:lnTo>
                    <a:pt x="3370" y="1439"/>
                  </a:lnTo>
                  <a:lnTo>
                    <a:pt x="3370" y="1441"/>
                  </a:lnTo>
                  <a:lnTo>
                    <a:pt x="3368" y="1441"/>
                  </a:lnTo>
                  <a:lnTo>
                    <a:pt x="3368" y="1443"/>
                  </a:lnTo>
                  <a:lnTo>
                    <a:pt x="3366" y="1443"/>
                  </a:lnTo>
                  <a:lnTo>
                    <a:pt x="3366" y="1446"/>
                  </a:lnTo>
                  <a:lnTo>
                    <a:pt x="3363" y="1446"/>
                  </a:lnTo>
                  <a:lnTo>
                    <a:pt x="3363" y="1448"/>
                  </a:lnTo>
                  <a:lnTo>
                    <a:pt x="3363" y="1450"/>
                  </a:lnTo>
                  <a:lnTo>
                    <a:pt x="3363" y="1450"/>
                  </a:lnTo>
                  <a:lnTo>
                    <a:pt x="3363" y="1453"/>
                  </a:lnTo>
                  <a:lnTo>
                    <a:pt x="3363" y="1455"/>
                  </a:lnTo>
                  <a:lnTo>
                    <a:pt x="3363" y="1457"/>
                  </a:lnTo>
                  <a:lnTo>
                    <a:pt x="3363" y="1460"/>
                  </a:lnTo>
                  <a:lnTo>
                    <a:pt x="3363" y="1462"/>
                  </a:lnTo>
                  <a:lnTo>
                    <a:pt x="3363" y="1464"/>
                  </a:lnTo>
                  <a:lnTo>
                    <a:pt x="3363" y="1467"/>
                  </a:lnTo>
                  <a:lnTo>
                    <a:pt x="3363" y="1469"/>
                  </a:lnTo>
                  <a:lnTo>
                    <a:pt x="3363" y="1472"/>
                  </a:lnTo>
                  <a:lnTo>
                    <a:pt x="3363" y="1474"/>
                  </a:lnTo>
                  <a:lnTo>
                    <a:pt x="3366" y="1474"/>
                  </a:lnTo>
                  <a:lnTo>
                    <a:pt x="3366" y="1476"/>
                  </a:lnTo>
                  <a:lnTo>
                    <a:pt x="3366" y="1479"/>
                  </a:lnTo>
                  <a:lnTo>
                    <a:pt x="3368" y="1481"/>
                  </a:lnTo>
                  <a:lnTo>
                    <a:pt x="3370" y="1483"/>
                  </a:lnTo>
                  <a:lnTo>
                    <a:pt x="3370" y="1486"/>
                  </a:lnTo>
                  <a:lnTo>
                    <a:pt x="3373" y="1486"/>
                  </a:lnTo>
                  <a:lnTo>
                    <a:pt x="3373" y="1488"/>
                  </a:lnTo>
                  <a:lnTo>
                    <a:pt x="3375" y="1490"/>
                  </a:lnTo>
                  <a:lnTo>
                    <a:pt x="3377" y="1490"/>
                  </a:lnTo>
                  <a:lnTo>
                    <a:pt x="3377" y="1490"/>
                  </a:lnTo>
                  <a:lnTo>
                    <a:pt x="3380" y="1490"/>
                  </a:lnTo>
                  <a:lnTo>
                    <a:pt x="3380" y="1493"/>
                  </a:lnTo>
                  <a:lnTo>
                    <a:pt x="3380" y="1495"/>
                  </a:lnTo>
                  <a:lnTo>
                    <a:pt x="3382" y="1495"/>
                  </a:lnTo>
                  <a:lnTo>
                    <a:pt x="3382" y="1498"/>
                  </a:lnTo>
                  <a:lnTo>
                    <a:pt x="3382" y="1500"/>
                  </a:lnTo>
                  <a:lnTo>
                    <a:pt x="3382" y="1502"/>
                  </a:lnTo>
                  <a:lnTo>
                    <a:pt x="3382" y="1505"/>
                  </a:lnTo>
                  <a:lnTo>
                    <a:pt x="3382" y="1507"/>
                  </a:lnTo>
                  <a:lnTo>
                    <a:pt x="3382" y="1509"/>
                  </a:lnTo>
                  <a:lnTo>
                    <a:pt x="3382" y="1512"/>
                  </a:lnTo>
                  <a:lnTo>
                    <a:pt x="3382" y="1514"/>
                  </a:lnTo>
                  <a:lnTo>
                    <a:pt x="3394" y="1568"/>
                  </a:lnTo>
                  <a:lnTo>
                    <a:pt x="3394" y="1594"/>
                  </a:lnTo>
                  <a:lnTo>
                    <a:pt x="3396" y="1627"/>
                  </a:lnTo>
                  <a:lnTo>
                    <a:pt x="3394" y="1661"/>
                  </a:lnTo>
                  <a:lnTo>
                    <a:pt x="3396" y="1703"/>
                  </a:lnTo>
                  <a:lnTo>
                    <a:pt x="3401" y="1739"/>
                  </a:lnTo>
                  <a:lnTo>
                    <a:pt x="3406" y="1762"/>
                  </a:lnTo>
                  <a:lnTo>
                    <a:pt x="3410" y="1774"/>
                  </a:lnTo>
                  <a:lnTo>
                    <a:pt x="3415" y="1788"/>
                  </a:lnTo>
                  <a:lnTo>
                    <a:pt x="3418" y="1795"/>
                  </a:lnTo>
                  <a:lnTo>
                    <a:pt x="3418" y="1821"/>
                  </a:lnTo>
                  <a:lnTo>
                    <a:pt x="3377" y="1821"/>
                  </a:lnTo>
                  <a:lnTo>
                    <a:pt x="3354" y="1821"/>
                  </a:lnTo>
                  <a:lnTo>
                    <a:pt x="3288" y="1821"/>
                  </a:lnTo>
                  <a:lnTo>
                    <a:pt x="3195" y="1819"/>
                  </a:lnTo>
                  <a:lnTo>
                    <a:pt x="3106" y="1819"/>
                  </a:lnTo>
                  <a:lnTo>
                    <a:pt x="3016" y="1819"/>
                  </a:lnTo>
                  <a:lnTo>
                    <a:pt x="2964" y="1819"/>
                  </a:lnTo>
                  <a:lnTo>
                    <a:pt x="2917" y="1819"/>
                  </a:lnTo>
                  <a:lnTo>
                    <a:pt x="2874" y="1819"/>
                  </a:lnTo>
                  <a:lnTo>
                    <a:pt x="2872" y="1819"/>
                  </a:lnTo>
                  <a:lnTo>
                    <a:pt x="2867" y="1819"/>
                  </a:lnTo>
                  <a:lnTo>
                    <a:pt x="2862" y="1819"/>
                  </a:lnTo>
                  <a:lnTo>
                    <a:pt x="2829" y="1819"/>
                  </a:lnTo>
                  <a:lnTo>
                    <a:pt x="2782" y="1819"/>
                  </a:lnTo>
                  <a:lnTo>
                    <a:pt x="2735" y="1821"/>
                  </a:lnTo>
                  <a:lnTo>
                    <a:pt x="2688" y="1821"/>
                  </a:lnTo>
                  <a:lnTo>
                    <a:pt x="2645" y="1821"/>
                  </a:lnTo>
                  <a:lnTo>
                    <a:pt x="2600" y="1821"/>
                  </a:lnTo>
                  <a:lnTo>
                    <a:pt x="2555" y="1821"/>
                  </a:lnTo>
                  <a:lnTo>
                    <a:pt x="2510" y="1821"/>
                  </a:lnTo>
                  <a:lnTo>
                    <a:pt x="2463" y="1821"/>
                  </a:lnTo>
                  <a:lnTo>
                    <a:pt x="2454" y="1821"/>
                  </a:lnTo>
                  <a:lnTo>
                    <a:pt x="2442" y="1821"/>
                  </a:lnTo>
                  <a:lnTo>
                    <a:pt x="2433" y="1821"/>
                  </a:lnTo>
                  <a:lnTo>
                    <a:pt x="2421" y="1821"/>
                  </a:lnTo>
                  <a:lnTo>
                    <a:pt x="2409" y="1821"/>
                  </a:lnTo>
                  <a:lnTo>
                    <a:pt x="2399" y="1821"/>
                  </a:lnTo>
                  <a:lnTo>
                    <a:pt x="2388" y="1821"/>
                  </a:lnTo>
                  <a:lnTo>
                    <a:pt x="2376" y="1821"/>
                  </a:lnTo>
                  <a:lnTo>
                    <a:pt x="2371" y="1821"/>
                  </a:lnTo>
                  <a:lnTo>
                    <a:pt x="2366" y="1821"/>
                  </a:lnTo>
                  <a:lnTo>
                    <a:pt x="2347" y="1821"/>
                  </a:lnTo>
                  <a:lnTo>
                    <a:pt x="2336" y="1821"/>
                  </a:lnTo>
                  <a:lnTo>
                    <a:pt x="2331" y="1821"/>
                  </a:lnTo>
                  <a:lnTo>
                    <a:pt x="2319" y="1821"/>
                  </a:lnTo>
                  <a:lnTo>
                    <a:pt x="2307" y="1821"/>
                  </a:lnTo>
                  <a:lnTo>
                    <a:pt x="2286" y="1821"/>
                  </a:lnTo>
                  <a:lnTo>
                    <a:pt x="2239" y="1821"/>
                  </a:lnTo>
                  <a:lnTo>
                    <a:pt x="2194" y="1821"/>
                  </a:lnTo>
                  <a:lnTo>
                    <a:pt x="2149" y="1821"/>
                  </a:lnTo>
                  <a:lnTo>
                    <a:pt x="2104" y="1821"/>
                  </a:lnTo>
                  <a:lnTo>
                    <a:pt x="2057" y="1821"/>
                  </a:lnTo>
                  <a:lnTo>
                    <a:pt x="2012" y="1821"/>
                  </a:lnTo>
                  <a:lnTo>
                    <a:pt x="1967" y="1821"/>
                  </a:lnTo>
                  <a:lnTo>
                    <a:pt x="1922" y="1821"/>
                  </a:lnTo>
                  <a:lnTo>
                    <a:pt x="1887" y="1821"/>
                  </a:lnTo>
                  <a:lnTo>
                    <a:pt x="1840" y="1821"/>
                  </a:lnTo>
                  <a:lnTo>
                    <a:pt x="1795" y="1821"/>
                  </a:lnTo>
                  <a:lnTo>
                    <a:pt x="1750" y="1821"/>
                  </a:lnTo>
                  <a:lnTo>
                    <a:pt x="1705" y="1821"/>
                  </a:lnTo>
                  <a:lnTo>
                    <a:pt x="1660" y="1821"/>
                  </a:lnTo>
                  <a:lnTo>
                    <a:pt x="1615" y="1821"/>
                  </a:lnTo>
                  <a:lnTo>
                    <a:pt x="1570" y="1821"/>
                  </a:lnTo>
                  <a:lnTo>
                    <a:pt x="1525" y="1821"/>
                  </a:lnTo>
                  <a:lnTo>
                    <a:pt x="1481" y="1821"/>
                  </a:lnTo>
                  <a:lnTo>
                    <a:pt x="1433" y="1821"/>
                  </a:lnTo>
                  <a:lnTo>
                    <a:pt x="1388" y="1821"/>
                  </a:lnTo>
                  <a:lnTo>
                    <a:pt x="1344" y="1821"/>
                  </a:lnTo>
                  <a:lnTo>
                    <a:pt x="1299" y="1821"/>
                  </a:lnTo>
                  <a:lnTo>
                    <a:pt x="1254" y="1821"/>
                  </a:lnTo>
                  <a:lnTo>
                    <a:pt x="1207" y="1821"/>
                  </a:lnTo>
                  <a:lnTo>
                    <a:pt x="1162" y="1821"/>
                  </a:lnTo>
                  <a:lnTo>
                    <a:pt x="1117" y="1821"/>
                  </a:lnTo>
                  <a:lnTo>
                    <a:pt x="1072" y="1821"/>
                  </a:lnTo>
                  <a:lnTo>
                    <a:pt x="1027" y="1821"/>
                  </a:lnTo>
                  <a:lnTo>
                    <a:pt x="980" y="1821"/>
                  </a:lnTo>
                  <a:lnTo>
                    <a:pt x="935" y="1821"/>
                  </a:lnTo>
                  <a:lnTo>
                    <a:pt x="890" y="1821"/>
                  </a:lnTo>
                  <a:lnTo>
                    <a:pt x="848" y="1821"/>
                  </a:lnTo>
                  <a:lnTo>
                    <a:pt x="805" y="1821"/>
                  </a:lnTo>
                  <a:lnTo>
                    <a:pt x="760" y="1821"/>
                  </a:lnTo>
                  <a:lnTo>
                    <a:pt x="713" y="1821"/>
                  </a:lnTo>
                  <a:lnTo>
                    <a:pt x="666" y="1821"/>
                  </a:lnTo>
                  <a:lnTo>
                    <a:pt x="623" y="1819"/>
                  </a:lnTo>
                  <a:lnTo>
                    <a:pt x="578" y="1819"/>
                  </a:lnTo>
                  <a:lnTo>
                    <a:pt x="531" y="1819"/>
                  </a:lnTo>
                  <a:lnTo>
                    <a:pt x="486" y="1819"/>
                  </a:lnTo>
                  <a:lnTo>
                    <a:pt x="441" y="1819"/>
                  </a:lnTo>
                  <a:lnTo>
                    <a:pt x="401" y="1819"/>
                  </a:lnTo>
                  <a:lnTo>
                    <a:pt x="396" y="1819"/>
                  </a:lnTo>
                  <a:lnTo>
                    <a:pt x="356" y="1819"/>
                  </a:lnTo>
                  <a:lnTo>
                    <a:pt x="356" y="1816"/>
                  </a:lnTo>
                  <a:lnTo>
                    <a:pt x="356" y="1812"/>
                  </a:lnTo>
                  <a:lnTo>
                    <a:pt x="354" y="1805"/>
                  </a:lnTo>
                  <a:lnTo>
                    <a:pt x="354" y="1795"/>
                  </a:lnTo>
                  <a:lnTo>
                    <a:pt x="354" y="1788"/>
                  </a:lnTo>
                  <a:lnTo>
                    <a:pt x="354" y="1776"/>
                  </a:lnTo>
                  <a:lnTo>
                    <a:pt x="354" y="1774"/>
                  </a:lnTo>
                  <a:lnTo>
                    <a:pt x="354" y="1767"/>
                  </a:lnTo>
                  <a:lnTo>
                    <a:pt x="354" y="1755"/>
                  </a:lnTo>
                  <a:lnTo>
                    <a:pt x="351" y="1746"/>
                  </a:lnTo>
                  <a:lnTo>
                    <a:pt x="351" y="1741"/>
                  </a:lnTo>
                  <a:lnTo>
                    <a:pt x="351" y="1734"/>
                  </a:lnTo>
                  <a:lnTo>
                    <a:pt x="351" y="1724"/>
                  </a:lnTo>
                  <a:lnTo>
                    <a:pt x="351" y="1713"/>
                  </a:lnTo>
                  <a:lnTo>
                    <a:pt x="351" y="1701"/>
                  </a:lnTo>
                  <a:lnTo>
                    <a:pt x="354" y="1646"/>
                  </a:lnTo>
                  <a:lnTo>
                    <a:pt x="354" y="1644"/>
                  </a:lnTo>
                  <a:lnTo>
                    <a:pt x="354" y="1623"/>
                  </a:lnTo>
                  <a:lnTo>
                    <a:pt x="354" y="1618"/>
                  </a:lnTo>
                  <a:lnTo>
                    <a:pt x="354" y="1613"/>
                  </a:lnTo>
                  <a:lnTo>
                    <a:pt x="354" y="1609"/>
                  </a:lnTo>
                  <a:lnTo>
                    <a:pt x="354" y="1604"/>
                  </a:lnTo>
                  <a:lnTo>
                    <a:pt x="354" y="1597"/>
                  </a:lnTo>
                  <a:lnTo>
                    <a:pt x="354" y="1592"/>
                  </a:lnTo>
                  <a:lnTo>
                    <a:pt x="354" y="1583"/>
                  </a:lnTo>
                  <a:lnTo>
                    <a:pt x="354" y="1578"/>
                  </a:lnTo>
                  <a:lnTo>
                    <a:pt x="354" y="1576"/>
                  </a:lnTo>
                  <a:lnTo>
                    <a:pt x="354" y="1573"/>
                  </a:lnTo>
                  <a:lnTo>
                    <a:pt x="354" y="1571"/>
                  </a:lnTo>
                  <a:lnTo>
                    <a:pt x="351" y="1535"/>
                  </a:lnTo>
                  <a:lnTo>
                    <a:pt x="351" y="1533"/>
                  </a:lnTo>
                  <a:lnTo>
                    <a:pt x="354" y="1531"/>
                  </a:lnTo>
                  <a:lnTo>
                    <a:pt x="354" y="1528"/>
                  </a:lnTo>
                  <a:lnTo>
                    <a:pt x="354" y="1516"/>
                  </a:lnTo>
                  <a:lnTo>
                    <a:pt x="354" y="1514"/>
                  </a:lnTo>
                  <a:lnTo>
                    <a:pt x="354" y="1509"/>
                  </a:lnTo>
                  <a:lnTo>
                    <a:pt x="354" y="1507"/>
                  </a:lnTo>
                  <a:lnTo>
                    <a:pt x="351" y="1483"/>
                  </a:lnTo>
                  <a:lnTo>
                    <a:pt x="354" y="1481"/>
                  </a:lnTo>
                  <a:lnTo>
                    <a:pt x="354" y="1479"/>
                  </a:lnTo>
                  <a:lnTo>
                    <a:pt x="354" y="1474"/>
                  </a:lnTo>
                  <a:lnTo>
                    <a:pt x="354" y="1467"/>
                  </a:lnTo>
                  <a:lnTo>
                    <a:pt x="354" y="1460"/>
                  </a:lnTo>
                  <a:lnTo>
                    <a:pt x="354" y="1455"/>
                  </a:lnTo>
                  <a:lnTo>
                    <a:pt x="354" y="1450"/>
                  </a:lnTo>
                  <a:lnTo>
                    <a:pt x="354" y="1439"/>
                  </a:lnTo>
                  <a:lnTo>
                    <a:pt x="354" y="1436"/>
                  </a:lnTo>
                  <a:lnTo>
                    <a:pt x="354" y="1413"/>
                  </a:lnTo>
                  <a:lnTo>
                    <a:pt x="354" y="1405"/>
                  </a:lnTo>
                  <a:lnTo>
                    <a:pt x="354" y="1401"/>
                  </a:lnTo>
                  <a:lnTo>
                    <a:pt x="351" y="1391"/>
                  </a:lnTo>
                  <a:lnTo>
                    <a:pt x="351" y="1384"/>
                  </a:lnTo>
                  <a:lnTo>
                    <a:pt x="351" y="1382"/>
                  </a:lnTo>
                  <a:lnTo>
                    <a:pt x="351" y="1379"/>
                  </a:lnTo>
                  <a:lnTo>
                    <a:pt x="351" y="1372"/>
                  </a:lnTo>
                  <a:lnTo>
                    <a:pt x="351" y="1365"/>
                  </a:lnTo>
                  <a:lnTo>
                    <a:pt x="351" y="1358"/>
                  </a:lnTo>
                  <a:lnTo>
                    <a:pt x="354" y="1353"/>
                  </a:lnTo>
                  <a:lnTo>
                    <a:pt x="354" y="1346"/>
                  </a:lnTo>
                  <a:lnTo>
                    <a:pt x="351" y="1342"/>
                  </a:lnTo>
                  <a:lnTo>
                    <a:pt x="351" y="1339"/>
                  </a:lnTo>
                  <a:lnTo>
                    <a:pt x="351" y="1335"/>
                  </a:lnTo>
                  <a:lnTo>
                    <a:pt x="351" y="1332"/>
                  </a:lnTo>
                  <a:lnTo>
                    <a:pt x="351" y="1327"/>
                  </a:lnTo>
                  <a:lnTo>
                    <a:pt x="354" y="1318"/>
                  </a:lnTo>
                  <a:lnTo>
                    <a:pt x="354" y="1306"/>
                  </a:lnTo>
                  <a:lnTo>
                    <a:pt x="354" y="1290"/>
                  </a:lnTo>
                  <a:lnTo>
                    <a:pt x="354" y="1285"/>
                  </a:lnTo>
                  <a:lnTo>
                    <a:pt x="354" y="1280"/>
                  </a:lnTo>
                  <a:lnTo>
                    <a:pt x="354" y="1273"/>
                  </a:lnTo>
                  <a:lnTo>
                    <a:pt x="354" y="1271"/>
                  </a:lnTo>
                  <a:lnTo>
                    <a:pt x="354" y="1268"/>
                  </a:lnTo>
                  <a:lnTo>
                    <a:pt x="354" y="1266"/>
                  </a:lnTo>
                  <a:lnTo>
                    <a:pt x="354" y="1259"/>
                  </a:lnTo>
                  <a:lnTo>
                    <a:pt x="354" y="1252"/>
                  </a:lnTo>
                  <a:lnTo>
                    <a:pt x="354" y="1250"/>
                  </a:lnTo>
                  <a:lnTo>
                    <a:pt x="354" y="1247"/>
                  </a:lnTo>
                  <a:lnTo>
                    <a:pt x="354" y="1242"/>
                  </a:lnTo>
                  <a:lnTo>
                    <a:pt x="354" y="1240"/>
                  </a:lnTo>
                  <a:lnTo>
                    <a:pt x="354" y="1238"/>
                  </a:lnTo>
                  <a:lnTo>
                    <a:pt x="354" y="1231"/>
                  </a:lnTo>
                  <a:lnTo>
                    <a:pt x="354" y="1226"/>
                  </a:lnTo>
                  <a:lnTo>
                    <a:pt x="354" y="1219"/>
                  </a:lnTo>
                  <a:lnTo>
                    <a:pt x="354" y="1212"/>
                  </a:lnTo>
                  <a:lnTo>
                    <a:pt x="354" y="1209"/>
                  </a:lnTo>
                  <a:lnTo>
                    <a:pt x="354" y="1207"/>
                  </a:lnTo>
                  <a:lnTo>
                    <a:pt x="354" y="1205"/>
                  </a:lnTo>
                  <a:lnTo>
                    <a:pt x="354" y="1202"/>
                  </a:lnTo>
                  <a:lnTo>
                    <a:pt x="354" y="1198"/>
                  </a:lnTo>
                  <a:lnTo>
                    <a:pt x="354" y="1195"/>
                  </a:lnTo>
                  <a:lnTo>
                    <a:pt x="354" y="1193"/>
                  </a:lnTo>
                  <a:lnTo>
                    <a:pt x="354" y="1190"/>
                  </a:lnTo>
                  <a:lnTo>
                    <a:pt x="354" y="1188"/>
                  </a:lnTo>
                  <a:lnTo>
                    <a:pt x="351" y="1183"/>
                  </a:lnTo>
                  <a:lnTo>
                    <a:pt x="351" y="1181"/>
                  </a:lnTo>
                  <a:lnTo>
                    <a:pt x="351" y="1176"/>
                  </a:lnTo>
                  <a:lnTo>
                    <a:pt x="351" y="1172"/>
                  </a:lnTo>
                  <a:lnTo>
                    <a:pt x="351" y="1167"/>
                  </a:lnTo>
                  <a:lnTo>
                    <a:pt x="351" y="1160"/>
                  </a:lnTo>
                  <a:lnTo>
                    <a:pt x="351" y="1155"/>
                  </a:lnTo>
                  <a:lnTo>
                    <a:pt x="351" y="1150"/>
                  </a:lnTo>
                  <a:lnTo>
                    <a:pt x="351" y="1146"/>
                  </a:lnTo>
                  <a:lnTo>
                    <a:pt x="351" y="1143"/>
                  </a:lnTo>
                  <a:lnTo>
                    <a:pt x="351" y="1141"/>
                  </a:lnTo>
                  <a:lnTo>
                    <a:pt x="351" y="1138"/>
                  </a:lnTo>
                  <a:lnTo>
                    <a:pt x="351" y="1127"/>
                  </a:lnTo>
                  <a:lnTo>
                    <a:pt x="351" y="1110"/>
                  </a:lnTo>
                  <a:lnTo>
                    <a:pt x="351" y="1096"/>
                  </a:lnTo>
                  <a:lnTo>
                    <a:pt x="351" y="1084"/>
                  </a:lnTo>
                  <a:lnTo>
                    <a:pt x="349" y="1084"/>
                  </a:lnTo>
                  <a:lnTo>
                    <a:pt x="347" y="1084"/>
                  </a:lnTo>
                  <a:lnTo>
                    <a:pt x="344" y="1084"/>
                  </a:lnTo>
                  <a:lnTo>
                    <a:pt x="342" y="1084"/>
                  </a:lnTo>
                  <a:lnTo>
                    <a:pt x="340" y="1084"/>
                  </a:lnTo>
                  <a:lnTo>
                    <a:pt x="337" y="1084"/>
                  </a:lnTo>
                  <a:lnTo>
                    <a:pt x="335" y="1084"/>
                  </a:lnTo>
                  <a:lnTo>
                    <a:pt x="333" y="1084"/>
                  </a:lnTo>
                  <a:lnTo>
                    <a:pt x="330" y="1082"/>
                  </a:lnTo>
                  <a:lnTo>
                    <a:pt x="318" y="1079"/>
                  </a:lnTo>
                  <a:lnTo>
                    <a:pt x="307" y="1075"/>
                  </a:lnTo>
                  <a:lnTo>
                    <a:pt x="302" y="1075"/>
                  </a:lnTo>
                  <a:lnTo>
                    <a:pt x="300" y="1072"/>
                  </a:lnTo>
                  <a:lnTo>
                    <a:pt x="290" y="1070"/>
                  </a:lnTo>
                  <a:lnTo>
                    <a:pt x="288" y="1068"/>
                  </a:lnTo>
                  <a:lnTo>
                    <a:pt x="285" y="1068"/>
                  </a:lnTo>
                  <a:lnTo>
                    <a:pt x="283" y="1068"/>
                  </a:lnTo>
                  <a:lnTo>
                    <a:pt x="281" y="1065"/>
                  </a:lnTo>
                  <a:lnTo>
                    <a:pt x="278" y="1065"/>
                  </a:lnTo>
                  <a:lnTo>
                    <a:pt x="274" y="1065"/>
                  </a:lnTo>
                  <a:lnTo>
                    <a:pt x="269" y="1065"/>
                  </a:lnTo>
                  <a:lnTo>
                    <a:pt x="266" y="1063"/>
                  </a:lnTo>
                  <a:lnTo>
                    <a:pt x="262" y="1063"/>
                  </a:lnTo>
                  <a:lnTo>
                    <a:pt x="257" y="1063"/>
                  </a:lnTo>
                  <a:lnTo>
                    <a:pt x="252" y="1063"/>
                  </a:lnTo>
                  <a:lnTo>
                    <a:pt x="245" y="1061"/>
                  </a:lnTo>
                  <a:lnTo>
                    <a:pt x="243" y="1061"/>
                  </a:lnTo>
                  <a:lnTo>
                    <a:pt x="243" y="1061"/>
                  </a:lnTo>
                  <a:lnTo>
                    <a:pt x="240" y="1061"/>
                  </a:lnTo>
                  <a:lnTo>
                    <a:pt x="238" y="1058"/>
                  </a:lnTo>
                  <a:lnTo>
                    <a:pt x="233" y="1058"/>
                  </a:lnTo>
                  <a:lnTo>
                    <a:pt x="231" y="1058"/>
                  </a:lnTo>
                  <a:lnTo>
                    <a:pt x="229" y="1056"/>
                  </a:lnTo>
                  <a:lnTo>
                    <a:pt x="226" y="1056"/>
                  </a:lnTo>
                  <a:lnTo>
                    <a:pt x="224" y="1056"/>
                  </a:lnTo>
                  <a:lnTo>
                    <a:pt x="222" y="1056"/>
                  </a:lnTo>
                  <a:lnTo>
                    <a:pt x="219" y="1053"/>
                  </a:lnTo>
                  <a:lnTo>
                    <a:pt x="214" y="1053"/>
                  </a:lnTo>
                  <a:lnTo>
                    <a:pt x="212" y="1051"/>
                  </a:lnTo>
                  <a:lnTo>
                    <a:pt x="207" y="1051"/>
                  </a:lnTo>
                  <a:lnTo>
                    <a:pt x="203" y="1049"/>
                  </a:lnTo>
                  <a:lnTo>
                    <a:pt x="200" y="1049"/>
                  </a:lnTo>
                  <a:lnTo>
                    <a:pt x="198" y="1049"/>
                  </a:lnTo>
                  <a:lnTo>
                    <a:pt x="196" y="1049"/>
                  </a:lnTo>
                  <a:lnTo>
                    <a:pt x="193" y="1046"/>
                  </a:lnTo>
                  <a:lnTo>
                    <a:pt x="188" y="1046"/>
                  </a:lnTo>
                  <a:lnTo>
                    <a:pt x="186" y="1046"/>
                  </a:lnTo>
                  <a:lnTo>
                    <a:pt x="186" y="1046"/>
                  </a:lnTo>
                  <a:lnTo>
                    <a:pt x="184" y="1046"/>
                  </a:lnTo>
                  <a:lnTo>
                    <a:pt x="181" y="1046"/>
                  </a:lnTo>
                  <a:lnTo>
                    <a:pt x="177" y="1046"/>
                  </a:lnTo>
                  <a:lnTo>
                    <a:pt x="174" y="1046"/>
                  </a:lnTo>
                  <a:lnTo>
                    <a:pt x="155" y="1046"/>
                  </a:lnTo>
                  <a:lnTo>
                    <a:pt x="137" y="1046"/>
                  </a:lnTo>
                  <a:lnTo>
                    <a:pt x="137" y="1044"/>
                  </a:lnTo>
                  <a:lnTo>
                    <a:pt x="139" y="1039"/>
                  </a:lnTo>
                  <a:lnTo>
                    <a:pt x="139" y="1039"/>
                  </a:lnTo>
                  <a:lnTo>
                    <a:pt x="141" y="1037"/>
                  </a:lnTo>
                  <a:lnTo>
                    <a:pt x="144" y="1032"/>
                  </a:lnTo>
                  <a:lnTo>
                    <a:pt x="144" y="1030"/>
                  </a:lnTo>
                  <a:lnTo>
                    <a:pt x="146" y="1027"/>
                  </a:lnTo>
                  <a:lnTo>
                    <a:pt x="146" y="1023"/>
                  </a:lnTo>
                  <a:lnTo>
                    <a:pt x="148" y="1020"/>
                  </a:lnTo>
                  <a:lnTo>
                    <a:pt x="148" y="1016"/>
                  </a:lnTo>
                  <a:lnTo>
                    <a:pt x="151" y="1011"/>
                  </a:lnTo>
                  <a:lnTo>
                    <a:pt x="151" y="1009"/>
                  </a:lnTo>
                  <a:lnTo>
                    <a:pt x="151" y="1004"/>
                  </a:lnTo>
                  <a:lnTo>
                    <a:pt x="153" y="1001"/>
                  </a:lnTo>
                  <a:lnTo>
                    <a:pt x="153" y="997"/>
                  </a:lnTo>
                  <a:lnTo>
                    <a:pt x="153" y="994"/>
                  </a:lnTo>
                  <a:lnTo>
                    <a:pt x="153" y="992"/>
                  </a:lnTo>
                  <a:lnTo>
                    <a:pt x="153" y="990"/>
                  </a:lnTo>
                  <a:lnTo>
                    <a:pt x="153" y="987"/>
                  </a:lnTo>
                  <a:lnTo>
                    <a:pt x="153" y="985"/>
                  </a:lnTo>
                  <a:lnTo>
                    <a:pt x="153" y="973"/>
                  </a:lnTo>
                  <a:lnTo>
                    <a:pt x="153" y="964"/>
                  </a:lnTo>
                  <a:lnTo>
                    <a:pt x="153" y="959"/>
                  </a:lnTo>
                  <a:lnTo>
                    <a:pt x="153" y="935"/>
                  </a:lnTo>
                  <a:lnTo>
                    <a:pt x="151" y="926"/>
                  </a:lnTo>
                  <a:lnTo>
                    <a:pt x="151" y="926"/>
                  </a:lnTo>
                  <a:lnTo>
                    <a:pt x="148" y="924"/>
                  </a:lnTo>
                  <a:lnTo>
                    <a:pt x="148" y="921"/>
                  </a:lnTo>
                  <a:lnTo>
                    <a:pt x="146" y="921"/>
                  </a:lnTo>
                  <a:lnTo>
                    <a:pt x="146" y="919"/>
                  </a:lnTo>
                  <a:lnTo>
                    <a:pt x="144" y="919"/>
                  </a:lnTo>
                  <a:lnTo>
                    <a:pt x="141" y="916"/>
                  </a:lnTo>
                  <a:lnTo>
                    <a:pt x="139" y="916"/>
                  </a:lnTo>
                  <a:lnTo>
                    <a:pt x="137" y="916"/>
                  </a:lnTo>
                  <a:lnTo>
                    <a:pt x="134" y="916"/>
                  </a:lnTo>
                  <a:lnTo>
                    <a:pt x="132" y="916"/>
                  </a:lnTo>
                  <a:lnTo>
                    <a:pt x="129" y="916"/>
                  </a:lnTo>
                  <a:lnTo>
                    <a:pt x="129" y="916"/>
                  </a:lnTo>
                  <a:lnTo>
                    <a:pt x="127" y="916"/>
                  </a:lnTo>
                  <a:lnTo>
                    <a:pt x="120" y="916"/>
                  </a:lnTo>
                  <a:lnTo>
                    <a:pt x="111" y="914"/>
                  </a:lnTo>
                  <a:lnTo>
                    <a:pt x="99" y="914"/>
                  </a:lnTo>
                  <a:lnTo>
                    <a:pt x="94" y="912"/>
                  </a:lnTo>
                  <a:lnTo>
                    <a:pt x="89" y="912"/>
                  </a:lnTo>
                  <a:lnTo>
                    <a:pt x="85" y="912"/>
                  </a:lnTo>
                  <a:lnTo>
                    <a:pt x="85" y="907"/>
                  </a:lnTo>
                  <a:lnTo>
                    <a:pt x="89" y="895"/>
                  </a:lnTo>
                  <a:lnTo>
                    <a:pt x="89" y="886"/>
                  </a:lnTo>
                  <a:lnTo>
                    <a:pt x="89" y="876"/>
                  </a:lnTo>
                  <a:lnTo>
                    <a:pt x="87" y="869"/>
                  </a:lnTo>
                  <a:lnTo>
                    <a:pt x="87" y="864"/>
                  </a:lnTo>
                  <a:lnTo>
                    <a:pt x="87" y="860"/>
                  </a:lnTo>
                  <a:lnTo>
                    <a:pt x="87" y="841"/>
                  </a:lnTo>
                  <a:lnTo>
                    <a:pt x="82" y="820"/>
                  </a:lnTo>
                  <a:lnTo>
                    <a:pt x="94" y="794"/>
                  </a:lnTo>
                  <a:lnTo>
                    <a:pt x="89" y="784"/>
                  </a:lnTo>
                  <a:lnTo>
                    <a:pt x="89" y="782"/>
                  </a:lnTo>
                  <a:lnTo>
                    <a:pt x="80" y="756"/>
                  </a:lnTo>
                  <a:lnTo>
                    <a:pt x="61" y="725"/>
                  </a:lnTo>
                  <a:lnTo>
                    <a:pt x="59" y="720"/>
                  </a:lnTo>
                  <a:lnTo>
                    <a:pt x="51" y="711"/>
                  </a:lnTo>
                  <a:lnTo>
                    <a:pt x="47" y="694"/>
                  </a:lnTo>
                  <a:lnTo>
                    <a:pt x="26" y="661"/>
                  </a:lnTo>
                  <a:lnTo>
                    <a:pt x="14" y="642"/>
                  </a:lnTo>
                  <a:lnTo>
                    <a:pt x="16" y="631"/>
                  </a:lnTo>
                  <a:lnTo>
                    <a:pt x="16" y="626"/>
                  </a:lnTo>
                  <a:lnTo>
                    <a:pt x="16" y="621"/>
                  </a:lnTo>
                  <a:lnTo>
                    <a:pt x="21" y="597"/>
                  </a:lnTo>
                  <a:lnTo>
                    <a:pt x="23" y="557"/>
                  </a:lnTo>
                  <a:lnTo>
                    <a:pt x="26" y="548"/>
                  </a:lnTo>
                  <a:lnTo>
                    <a:pt x="4" y="548"/>
                  </a:lnTo>
                  <a:lnTo>
                    <a:pt x="4" y="536"/>
                  </a:lnTo>
                  <a:lnTo>
                    <a:pt x="4" y="534"/>
                  </a:lnTo>
                  <a:lnTo>
                    <a:pt x="4" y="531"/>
                  </a:lnTo>
                  <a:lnTo>
                    <a:pt x="4" y="529"/>
                  </a:lnTo>
                  <a:lnTo>
                    <a:pt x="2" y="529"/>
                  </a:lnTo>
                  <a:lnTo>
                    <a:pt x="2" y="529"/>
                  </a:lnTo>
                  <a:lnTo>
                    <a:pt x="0" y="529"/>
                  </a:lnTo>
                  <a:lnTo>
                    <a:pt x="0" y="527"/>
                  </a:lnTo>
                  <a:lnTo>
                    <a:pt x="0" y="524"/>
                  </a:lnTo>
                  <a:lnTo>
                    <a:pt x="0" y="515"/>
                  </a:lnTo>
                  <a:lnTo>
                    <a:pt x="0" y="512"/>
                  </a:lnTo>
                  <a:lnTo>
                    <a:pt x="9" y="510"/>
                  </a:lnTo>
                  <a:lnTo>
                    <a:pt x="11" y="510"/>
                  </a:lnTo>
                  <a:lnTo>
                    <a:pt x="11" y="508"/>
                  </a:lnTo>
                  <a:lnTo>
                    <a:pt x="14" y="501"/>
                  </a:lnTo>
                  <a:lnTo>
                    <a:pt x="14" y="498"/>
                  </a:lnTo>
                  <a:lnTo>
                    <a:pt x="14" y="496"/>
                  </a:lnTo>
                  <a:lnTo>
                    <a:pt x="16" y="496"/>
                  </a:lnTo>
                  <a:lnTo>
                    <a:pt x="16" y="494"/>
                  </a:lnTo>
                  <a:lnTo>
                    <a:pt x="23" y="484"/>
                  </a:lnTo>
                  <a:lnTo>
                    <a:pt x="23" y="482"/>
                  </a:lnTo>
                  <a:lnTo>
                    <a:pt x="23" y="479"/>
                  </a:lnTo>
                  <a:lnTo>
                    <a:pt x="23" y="477"/>
                  </a:lnTo>
                  <a:lnTo>
                    <a:pt x="23" y="475"/>
                  </a:lnTo>
                  <a:lnTo>
                    <a:pt x="21" y="472"/>
                  </a:lnTo>
                  <a:lnTo>
                    <a:pt x="21" y="472"/>
                  </a:lnTo>
                  <a:lnTo>
                    <a:pt x="21" y="470"/>
                  </a:lnTo>
                  <a:lnTo>
                    <a:pt x="21" y="468"/>
                  </a:lnTo>
                  <a:lnTo>
                    <a:pt x="26" y="463"/>
                  </a:lnTo>
                  <a:lnTo>
                    <a:pt x="26" y="460"/>
                  </a:lnTo>
                  <a:lnTo>
                    <a:pt x="28" y="460"/>
                  </a:lnTo>
                  <a:lnTo>
                    <a:pt x="28" y="458"/>
                  </a:lnTo>
                  <a:lnTo>
                    <a:pt x="28" y="456"/>
                  </a:lnTo>
                  <a:lnTo>
                    <a:pt x="28" y="453"/>
                  </a:lnTo>
                  <a:lnTo>
                    <a:pt x="26" y="453"/>
                  </a:lnTo>
                  <a:lnTo>
                    <a:pt x="26" y="451"/>
                  </a:lnTo>
                  <a:lnTo>
                    <a:pt x="23" y="451"/>
                  </a:lnTo>
                  <a:lnTo>
                    <a:pt x="18" y="449"/>
                  </a:lnTo>
                  <a:lnTo>
                    <a:pt x="16" y="449"/>
                  </a:lnTo>
                  <a:lnTo>
                    <a:pt x="16" y="446"/>
                  </a:lnTo>
                  <a:lnTo>
                    <a:pt x="16" y="444"/>
                  </a:lnTo>
                  <a:lnTo>
                    <a:pt x="16" y="442"/>
                  </a:lnTo>
                  <a:lnTo>
                    <a:pt x="16" y="439"/>
                  </a:lnTo>
                  <a:lnTo>
                    <a:pt x="16" y="437"/>
                  </a:lnTo>
                  <a:lnTo>
                    <a:pt x="16" y="434"/>
                  </a:lnTo>
                  <a:lnTo>
                    <a:pt x="16" y="432"/>
                  </a:lnTo>
                  <a:lnTo>
                    <a:pt x="18" y="432"/>
                  </a:lnTo>
                  <a:lnTo>
                    <a:pt x="18" y="430"/>
                  </a:lnTo>
                  <a:lnTo>
                    <a:pt x="21" y="430"/>
                  </a:lnTo>
                  <a:lnTo>
                    <a:pt x="21" y="427"/>
                  </a:lnTo>
                  <a:lnTo>
                    <a:pt x="23" y="427"/>
                  </a:lnTo>
                  <a:lnTo>
                    <a:pt x="23" y="420"/>
                  </a:lnTo>
                  <a:lnTo>
                    <a:pt x="28" y="416"/>
                  </a:lnTo>
                  <a:lnTo>
                    <a:pt x="33" y="413"/>
                  </a:lnTo>
                  <a:lnTo>
                    <a:pt x="33" y="411"/>
                  </a:lnTo>
                  <a:lnTo>
                    <a:pt x="37" y="406"/>
                  </a:lnTo>
                  <a:lnTo>
                    <a:pt x="42" y="413"/>
                  </a:lnTo>
                  <a:lnTo>
                    <a:pt x="49" y="416"/>
                  </a:lnTo>
                  <a:lnTo>
                    <a:pt x="54" y="416"/>
                  </a:lnTo>
                  <a:lnTo>
                    <a:pt x="51" y="411"/>
                  </a:lnTo>
                  <a:lnTo>
                    <a:pt x="54" y="408"/>
                  </a:lnTo>
                  <a:lnTo>
                    <a:pt x="59" y="408"/>
                  </a:lnTo>
                  <a:lnTo>
                    <a:pt x="61" y="404"/>
                  </a:lnTo>
                  <a:lnTo>
                    <a:pt x="61" y="401"/>
                  </a:lnTo>
                  <a:lnTo>
                    <a:pt x="63" y="397"/>
                  </a:lnTo>
                  <a:lnTo>
                    <a:pt x="66" y="392"/>
                  </a:lnTo>
                  <a:lnTo>
                    <a:pt x="68" y="390"/>
                  </a:lnTo>
                  <a:lnTo>
                    <a:pt x="73" y="385"/>
                  </a:lnTo>
                  <a:lnTo>
                    <a:pt x="73" y="383"/>
                  </a:lnTo>
                  <a:lnTo>
                    <a:pt x="73" y="378"/>
                  </a:lnTo>
                  <a:lnTo>
                    <a:pt x="73" y="373"/>
                  </a:lnTo>
                  <a:lnTo>
                    <a:pt x="73" y="368"/>
                  </a:lnTo>
                  <a:lnTo>
                    <a:pt x="94" y="371"/>
                  </a:lnTo>
                  <a:lnTo>
                    <a:pt x="144" y="371"/>
                  </a:lnTo>
                  <a:lnTo>
                    <a:pt x="146" y="371"/>
                  </a:lnTo>
                  <a:lnTo>
                    <a:pt x="167" y="371"/>
                  </a:lnTo>
                  <a:lnTo>
                    <a:pt x="186" y="371"/>
                  </a:lnTo>
                  <a:lnTo>
                    <a:pt x="203" y="371"/>
                  </a:lnTo>
                  <a:lnTo>
                    <a:pt x="203" y="368"/>
                  </a:lnTo>
                  <a:lnTo>
                    <a:pt x="205" y="366"/>
                  </a:lnTo>
                  <a:lnTo>
                    <a:pt x="205" y="364"/>
                  </a:lnTo>
                  <a:lnTo>
                    <a:pt x="207" y="361"/>
                  </a:lnTo>
                  <a:lnTo>
                    <a:pt x="207" y="359"/>
                  </a:lnTo>
                  <a:lnTo>
                    <a:pt x="207" y="359"/>
                  </a:lnTo>
                  <a:lnTo>
                    <a:pt x="210" y="357"/>
                  </a:lnTo>
                  <a:lnTo>
                    <a:pt x="210" y="354"/>
                  </a:lnTo>
                  <a:lnTo>
                    <a:pt x="210" y="352"/>
                  </a:lnTo>
                  <a:lnTo>
                    <a:pt x="210" y="349"/>
                  </a:lnTo>
                  <a:lnTo>
                    <a:pt x="212" y="347"/>
                  </a:lnTo>
                  <a:lnTo>
                    <a:pt x="212" y="345"/>
                  </a:lnTo>
                  <a:lnTo>
                    <a:pt x="212" y="340"/>
                  </a:lnTo>
                  <a:lnTo>
                    <a:pt x="214" y="338"/>
                  </a:lnTo>
                  <a:lnTo>
                    <a:pt x="214" y="335"/>
                  </a:lnTo>
                  <a:lnTo>
                    <a:pt x="214" y="331"/>
                  </a:lnTo>
                  <a:lnTo>
                    <a:pt x="214" y="319"/>
                  </a:lnTo>
                  <a:lnTo>
                    <a:pt x="214" y="312"/>
                  </a:lnTo>
                  <a:lnTo>
                    <a:pt x="214" y="307"/>
                  </a:lnTo>
                  <a:lnTo>
                    <a:pt x="214" y="302"/>
                  </a:lnTo>
                  <a:lnTo>
                    <a:pt x="214" y="300"/>
                  </a:lnTo>
                  <a:lnTo>
                    <a:pt x="214" y="295"/>
                  </a:lnTo>
                  <a:lnTo>
                    <a:pt x="214" y="286"/>
                  </a:lnTo>
                  <a:lnTo>
                    <a:pt x="214" y="283"/>
                  </a:lnTo>
                  <a:lnTo>
                    <a:pt x="214" y="281"/>
                  </a:lnTo>
                  <a:lnTo>
                    <a:pt x="217" y="281"/>
                  </a:lnTo>
                  <a:lnTo>
                    <a:pt x="219" y="281"/>
                  </a:lnTo>
                  <a:lnTo>
                    <a:pt x="222" y="281"/>
                  </a:lnTo>
                  <a:lnTo>
                    <a:pt x="224" y="281"/>
                  </a:lnTo>
                  <a:lnTo>
                    <a:pt x="229" y="281"/>
                  </a:lnTo>
                  <a:lnTo>
                    <a:pt x="231" y="281"/>
                  </a:lnTo>
                  <a:lnTo>
                    <a:pt x="233" y="281"/>
                  </a:lnTo>
                  <a:lnTo>
                    <a:pt x="238" y="281"/>
                  </a:lnTo>
                  <a:lnTo>
                    <a:pt x="240" y="281"/>
                  </a:lnTo>
                  <a:lnTo>
                    <a:pt x="243" y="281"/>
                  </a:lnTo>
                  <a:lnTo>
                    <a:pt x="243" y="281"/>
                  </a:lnTo>
                  <a:lnTo>
                    <a:pt x="250" y="281"/>
                  </a:lnTo>
                  <a:lnTo>
                    <a:pt x="252" y="281"/>
                  </a:lnTo>
                  <a:lnTo>
                    <a:pt x="259" y="281"/>
                  </a:lnTo>
                  <a:lnTo>
                    <a:pt x="271" y="281"/>
                  </a:lnTo>
                  <a:lnTo>
                    <a:pt x="285" y="281"/>
                  </a:lnTo>
                  <a:lnTo>
                    <a:pt x="295" y="281"/>
                  </a:lnTo>
                  <a:lnTo>
                    <a:pt x="300" y="281"/>
                  </a:lnTo>
                  <a:lnTo>
                    <a:pt x="300" y="281"/>
                  </a:lnTo>
                  <a:lnTo>
                    <a:pt x="302" y="281"/>
                  </a:lnTo>
                  <a:lnTo>
                    <a:pt x="304" y="281"/>
                  </a:lnTo>
                  <a:lnTo>
                    <a:pt x="307" y="281"/>
                  </a:lnTo>
                  <a:lnTo>
                    <a:pt x="311" y="281"/>
                  </a:lnTo>
                  <a:lnTo>
                    <a:pt x="318" y="279"/>
                  </a:lnTo>
                  <a:lnTo>
                    <a:pt x="323" y="279"/>
                  </a:lnTo>
                  <a:lnTo>
                    <a:pt x="328" y="279"/>
                  </a:lnTo>
                  <a:lnTo>
                    <a:pt x="335" y="279"/>
                  </a:lnTo>
                  <a:lnTo>
                    <a:pt x="344" y="279"/>
                  </a:lnTo>
                  <a:lnTo>
                    <a:pt x="351" y="279"/>
                  </a:lnTo>
                  <a:lnTo>
                    <a:pt x="356" y="279"/>
                  </a:lnTo>
                  <a:lnTo>
                    <a:pt x="359" y="279"/>
                  </a:lnTo>
                  <a:lnTo>
                    <a:pt x="366" y="279"/>
                  </a:lnTo>
                  <a:lnTo>
                    <a:pt x="370" y="279"/>
                  </a:lnTo>
                  <a:lnTo>
                    <a:pt x="375" y="279"/>
                  </a:lnTo>
                  <a:lnTo>
                    <a:pt x="382" y="279"/>
                  </a:lnTo>
                  <a:lnTo>
                    <a:pt x="387" y="279"/>
                  </a:lnTo>
                  <a:lnTo>
                    <a:pt x="394" y="279"/>
                  </a:lnTo>
                  <a:lnTo>
                    <a:pt x="396" y="279"/>
                  </a:lnTo>
                  <a:lnTo>
                    <a:pt x="399" y="279"/>
                  </a:lnTo>
                  <a:lnTo>
                    <a:pt x="401" y="279"/>
                  </a:lnTo>
                  <a:lnTo>
                    <a:pt x="406" y="279"/>
                  </a:lnTo>
                  <a:lnTo>
                    <a:pt x="413" y="279"/>
                  </a:lnTo>
                  <a:lnTo>
                    <a:pt x="415" y="279"/>
                  </a:lnTo>
                  <a:lnTo>
                    <a:pt x="422" y="279"/>
                  </a:lnTo>
                  <a:lnTo>
                    <a:pt x="427" y="279"/>
                  </a:lnTo>
                  <a:lnTo>
                    <a:pt x="429" y="279"/>
                  </a:lnTo>
                  <a:lnTo>
                    <a:pt x="434" y="279"/>
                  </a:lnTo>
                  <a:lnTo>
                    <a:pt x="439" y="279"/>
                  </a:lnTo>
                  <a:lnTo>
                    <a:pt x="441" y="279"/>
                  </a:lnTo>
                  <a:lnTo>
                    <a:pt x="441" y="281"/>
                  </a:lnTo>
                  <a:lnTo>
                    <a:pt x="441" y="283"/>
                  </a:lnTo>
                  <a:lnTo>
                    <a:pt x="441" y="286"/>
                  </a:lnTo>
                  <a:lnTo>
                    <a:pt x="441" y="288"/>
                  </a:lnTo>
                  <a:lnTo>
                    <a:pt x="441" y="293"/>
                  </a:lnTo>
                  <a:lnTo>
                    <a:pt x="441" y="297"/>
                  </a:lnTo>
                  <a:lnTo>
                    <a:pt x="441" y="300"/>
                  </a:lnTo>
                  <a:lnTo>
                    <a:pt x="441" y="302"/>
                  </a:lnTo>
                  <a:lnTo>
                    <a:pt x="441" y="302"/>
                  </a:lnTo>
                  <a:lnTo>
                    <a:pt x="441" y="309"/>
                  </a:lnTo>
                  <a:lnTo>
                    <a:pt x="441" y="314"/>
                  </a:lnTo>
                  <a:lnTo>
                    <a:pt x="441" y="319"/>
                  </a:lnTo>
                  <a:lnTo>
                    <a:pt x="441" y="323"/>
                  </a:lnTo>
                  <a:lnTo>
                    <a:pt x="441" y="328"/>
                  </a:lnTo>
                  <a:lnTo>
                    <a:pt x="441" y="331"/>
                  </a:lnTo>
                  <a:lnTo>
                    <a:pt x="441" y="333"/>
                  </a:lnTo>
                  <a:lnTo>
                    <a:pt x="441" y="335"/>
                  </a:lnTo>
                  <a:lnTo>
                    <a:pt x="441" y="338"/>
                  </a:lnTo>
                  <a:lnTo>
                    <a:pt x="441" y="342"/>
                  </a:lnTo>
                  <a:lnTo>
                    <a:pt x="441" y="347"/>
                  </a:lnTo>
                  <a:lnTo>
                    <a:pt x="441" y="354"/>
                  </a:lnTo>
                  <a:lnTo>
                    <a:pt x="439" y="357"/>
                  </a:lnTo>
                  <a:lnTo>
                    <a:pt x="439" y="361"/>
                  </a:lnTo>
                  <a:lnTo>
                    <a:pt x="439" y="366"/>
                  </a:lnTo>
                  <a:lnTo>
                    <a:pt x="439" y="368"/>
                  </a:lnTo>
                  <a:lnTo>
                    <a:pt x="439" y="371"/>
                  </a:lnTo>
                  <a:lnTo>
                    <a:pt x="437" y="375"/>
                  </a:lnTo>
                  <a:lnTo>
                    <a:pt x="437" y="383"/>
                  </a:lnTo>
                  <a:lnTo>
                    <a:pt x="437" y="387"/>
                  </a:lnTo>
                  <a:lnTo>
                    <a:pt x="434" y="392"/>
                  </a:lnTo>
                  <a:lnTo>
                    <a:pt x="434" y="394"/>
                  </a:lnTo>
                  <a:lnTo>
                    <a:pt x="434" y="397"/>
                  </a:lnTo>
                  <a:lnTo>
                    <a:pt x="434" y="399"/>
                  </a:lnTo>
                  <a:lnTo>
                    <a:pt x="432" y="404"/>
                  </a:lnTo>
                  <a:lnTo>
                    <a:pt x="432" y="411"/>
                  </a:lnTo>
                  <a:lnTo>
                    <a:pt x="429" y="416"/>
                  </a:lnTo>
                  <a:lnTo>
                    <a:pt x="427" y="420"/>
                  </a:lnTo>
                  <a:lnTo>
                    <a:pt x="427" y="425"/>
                  </a:lnTo>
                  <a:lnTo>
                    <a:pt x="425" y="430"/>
                  </a:lnTo>
                  <a:lnTo>
                    <a:pt x="425" y="432"/>
                  </a:lnTo>
                  <a:lnTo>
                    <a:pt x="425" y="437"/>
                  </a:lnTo>
                  <a:lnTo>
                    <a:pt x="422" y="444"/>
                  </a:lnTo>
                  <a:lnTo>
                    <a:pt x="420" y="451"/>
                  </a:lnTo>
                  <a:lnTo>
                    <a:pt x="420" y="456"/>
                  </a:lnTo>
                  <a:lnTo>
                    <a:pt x="418" y="460"/>
                  </a:lnTo>
                  <a:lnTo>
                    <a:pt x="415" y="465"/>
                  </a:lnTo>
                  <a:lnTo>
                    <a:pt x="415" y="470"/>
                  </a:lnTo>
                  <a:lnTo>
                    <a:pt x="415" y="472"/>
                  </a:lnTo>
                  <a:lnTo>
                    <a:pt x="413" y="479"/>
                  </a:lnTo>
                  <a:lnTo>
                    <a:pt x="413" y="484"/>
                  </a:lnTo>
                  <a:lnTo>
                    <a:pt x="413" y="486"/>
                  </a:lnTo>
                  <a:lnTo>
                    <a:pt x="413" y="491"/>
                  </a:lnTo>
                  <a:lnTo>
                    <a:pt x="411" y="498"/>
                  </a:lnTo>
                  <a:lnTo>
                    <a:pt x="408" y="505"/>
                  </a:lnTo>
                  <a:lnTo>
                    <a:pt x="408" y="510"/>
                  </a:lnTo>
                  <a:lnTo>
                    <a:pt x="406" y="515"/>
                  </a:lnTo>
                  <a:lnTo>
                    <a:pt x="403" y="522"/>
                  </a:lnTo>
                  <a:lnTo>
                    <a:pt x="403" y="524"/>
                  </a:lnTo>
                  <a:lnTo>
                    <a:pt x="401" y="529"/>
                  </a:lnTo>
                  <a:lnTo>
                    <a:pt x="401" y="529"/>
                  </a:lnTo>
                  <a:lnTo>
                    <a:pt x="401" y="531"/>
                  </a:lnTo>
                  <a:lnTo>
                    <a:pt x="399" y="536"/>
                  </a:lnTo>
                  <a:lnTo>
                    <a:pt x="399" y="538"/>
                  </a:lnTo>
                  <a:lnTo>
                    <a:pt x="396" y="543"/>
                  </a:lnTo>
                  <a:lnTo>
                    <a:pt x="396" y="550"/>
                  </a:lnTo>
                  <a:lnTo>
                    <a:pt x="394" y="555"/>
                  </a:lnTo>
                  <a:lnTo>
                    <a:pt x="401" y="553"/>
                  </a:lnTo>
                  <a:lnTo>
                    <a:pt x="403" y="553"/>
                  </a:lnTo>
                  <a:lnTo>
                    <a:pt x="411" y="553"/>
                  </a:lnTo>
                  <a:lnTo>
                    <a:pt x="413" y="553"/>
                  </a:lnTo>
                  <a:lnTo>
                    <a:pt x="415" y="553"/>
                  </a:lnTo>
                  <a:lnTo>
                    <a:pt x="418" y="553"/>
                  </a:lnTo>
                  <a:lnTo>
                    <a:pt x="420" y="553"/>
                  </a:lnTo>
                  <a:lnTo>
                    <a:pt x="422" y="553"/>
                  </a:lnTo>
                  <a:lnTo>
                    <a:pt x="427" y="550"/>
                  </a:lnTo>
                  <a:lnTo>
                    <a:pt x="432" y="550"/>
                  </a:lnTo>
                  <a:lnTo>
                    <a:pt x="437" y="550"/>
                  </a:lnTo>
                  <a:lnTo>
                    <a:pt x="441" y="550"/>
                  </a:lnTo>
                  <a:lnTo>
                    <a:pt x="444" y="550"/>
                  </a:lnTo>
                  <a:lnTo>
                    <a:pt x="448" y="550"/>
                  </a:lnTo>
                  <a:lnTo>
                    <a:pt x="453" y="548"/>
                  </a:lnTo>
                  <a:lnTo>
                    <a:pt x="458" y="548"/>
                  </a:lnTo>
                  <a:lnTo>
                    <a:pt x="465" y="548"/>
                  </a:lnTo>
                  <a:lnTo>
                    <a:pt x="470" y="548"/>
                  </a:lnTo>
                  <a:lnTo>
                    <a:pt x="470" y="548"/>
                  </a:lnTo>
                  <a:lnTo>
                    <a:pt x="477" y="548"/>
                  </a:lnTo>
                  <a:lnTo>
                    <a:pt x="484" y="548"/>
                  </a:lnTo>
                  <a:lnTo>
                    <a:pt x="488" y="548"/>
                  </a:lnTo>
                  <a:lnTo>
                    <a:pt x="493" y="548"/>
                  </a:lnTo>
                  <a:lnTo>
                    <a:pt x="498" y="548"/>
                  </a:lnTo>
                  <a:lnTo>
                    <a:pt x="505" y="548"/>
                  </a:lnTo>
                  <a:lnTo>
                    <a:pt x="507" y="548"/>
                  </a:lnTo>
                  <a:lnTo>
                    <a:pt x="512" y="548"/>
                  </a:lnTo>
                  <a:lnTo>
                    <a:pt x="517" y="548"/>
                  </a:lnTo>
                  <a:lnTo>
                    <a:pt x="519" y="548"/>
                  </a:lnTo>
                  <a:lnTo>
                    <a:pt x="524" y="548"/>
                  </a:lnTo>
                  <a:lnTo>
                    <a:pt x="529" y="548"/>
                  </a:lnTo>
                  <a:lnTo>
                    <a:pt x="531" y="548"/>
                  </a:lnTo>
                  <a:lnTo>
                    <a:pt x="533" y="548"/>
                  </a:lnTo>
                  <a:lnTo>
                    <a:pt x="540" y="548"/>
                  </a:lnTo>
                  <a:lnTo>
                    <a:pt x="543" y="548"/>
                  </a:lnTo>
                  <a:lnTo>
                    <a:pt x="555" y="546"/>
                  </a:lnTo>
                  <a:lnTo>
                    <a:pt x="564" y="546"/>
                  </a:lnTo>
                  <a:lnTo>
                    <a:pt x="576" y="546"/>
                  </a:lnTo>
                  <a:lnTo>
                    <a:pt x="578" y="546"/>
                  </a:lnTo>
                  <a:lnTo>
                    <a:pt x="583" y="546"/>
                  </a:lnTo>
                  <a:lnTo>
                    <a:pt x="585" y="546"/>
                  </a:lnTo>
                  <a:lnTo>
                    <a:pt x="592" y="546"/>
                  </a:lnTo>
                  <a:lnTo>
                    <a:pt x="614" y="546"/>
                  </a:lnTo>
                  <a:lnTo>
                    <a:pt x="621" y="546"/>
                  </a:lnTo>
                  <a:lnTo>
                    <a:pt x="623" y="546"/>
                  </a:lnTo>
                  <a:lnTo>
                    <a:pt x="630" y="546"/>
                  </a:lnTo>
                  <a:lnTo>
                    <a:pt x="640" y="546"/>
                  </a:lnTo>
                  <a:lnTo>
                    <a:pt x="651" y="546"/>
                  </a:lnTo>
                  <a:lnTo>
                    <a:pt x="661" y="546"/>
                  </a:lnTo>
                  <a:lnTo>
                    <a:pt x="666" y="546"/>
                  </a:lnTo>
                  <a:lnTo>
                    <a:pt x="668" y="546"/>
                  </a:lnTo>
                  <a:lnTo>
                    <a:pt x="670" y="546"/>
                  </a:lnTo>
                  <a:lnTo>
                    <a:pt x="680" y="546"/>
                  </a:lnTo>
                  <a:lnTo>
                    <a:pt x="689" y="546"/>
                  </a:lnTo>
                  <a:lnTo>
                    <a:pt x="696" y="546"/>
                  </a:lnTo>
                  <a:lnTo>
                    <a:pt x="699" y="546"/>
                  </a:lnTo>
                  <a:lnTo>
                    <a:pt x="708" y="546"/>
                  </a:lnTo>
                  <a:lnTo>
                    <a:pt x="718" y="546"/>
                  </a:lnTo>
                  <a:lnTo>
                    <a:pt x="729" y="546"/>
                  </a:lnTo>
                  <a:lnTo>
                    <a:pt x="734" y="546"/>
                  </a:lnTo>
                  <a:lnTo>
                    <a:pt x="739" y="546"/>
                  </a:lnTo>
                  <a:lnTo>
                    <a:pt x="748" y="546"/>
                  </a:lnTo>
                  <a:lnTo>
                    <a:pt x="755" y="546"/>
                  </a:lnTo>
                  <a:lnTo>
                    <a:pt x="760" y="546"/>
                  </a:lnTo>
                  <a:lnTo>
                    <a:pt x="762" y="546"/>
                  </a:lnTo>
                  <a:lnTo>
                    <a:pt x="765" y="546"/>
                  </a:lnTo>
                  <a:lnTo>
                    <a:pt x="767" y="546"/>
                  </a:lnTo>
                  <a:lnTo>
                    <a:pt x="770" y="546"/>
                  </a:lnTo>
                  <a:lnTo>
                    <a:pt x="774" y="546"/>
                  </a:lnTo>
                  <a:lnTo>
                    <a:pt x="777" y="546"/>
                  </a:lnTo>
                  <a:lnTo>
                    <a:pt x="781" y="546"/>
                  </a:lnTo>
                  <a:lnTo>
                    <a:pt x="784" y="546"/>
                  </a:lnTo>
                  <a:lnTo>
                    <a:pt x="788" y="546"/>
                  </a:lnTo>
                  <a:lnTo>
                    <a:pt x="793" y="546"/>
                  </a:lnTo>
                  <a:lnTo>
                    <a:pt x="796" y="546"/>
                  </a:lnTo>
                  <a:lnTo>
                    <a:pt x="800" y="546"/>
                  </a:lnTo>
                  <a:lnTo>
                    <a:pt x="803" y="546"/>
                  </a:lnTo>
                  <a:lnTo>
                    <a:pt x="807" y="546"/>
                  </a:lnTo>
                  <a:lnTo>
                    <a:pt x="810" y="546"/>
                  </a:lnTo>
                  <a:lnTo>
                    <a:pt x="810" y="546"/>
                  </a:lnTo>
                  <a:lnTo>
                    <a:pt x="812" y="546"/>
                  </a:lnTo>
                  <a:lnTo>
                    <a:pt x="814" y="546"/>
                  </a:lnTo>
                  <a:lnTo>
                    <a:pt x="817" y="546"/>
                  </a:lnTo>
                  <a:lnTo>
                    <a:pt x="822" y="546"/>
                  </a:lnTo>
                  <a:lnTo>
                    <a:pt x="824" y="546"/>
                  </a:lnTo>
                  <a:lnTo>
                    <a:pt x="831" y="546"/>
                  </a:lnTo>
                  <a:lnTo>
                    <a:pt x="838" y="546"/>
                  </a:lnTo>
                  <a:lnTo>
                    <a:pt x="845" y="546"/>
                  </a:lnTo>
                  <a:lnTo>
                    <a:pt x="848" y="546"/>
                  </a:lnTo>
                  <a:lnTo>
                    <a:pt x="852" y="546"/>
                  </a:lnTo>
                  <a:lnTo>
                    <a:pt x="859" y="546"/>
                  </a:lnTo>
                  <a:lnTo>
                    <a:pt x="864" y="546"/>
                  </a:lnTo>
                  <a:lnTo>
                    <a:pt x="869" y="546"/>
                  </a:lnTo>
                  <a:lnTo>
                    <a:pt x="874" y="546"/>
                  </a:lnTo>
                  <a:lnTo>
                    <a:pt x="876" y="546"/>
                  </a:lnTo>
                  <a:lnTo>
                    <a:pt x="881" y="546"/>
                  </a:lnTo>
                  <a:lnTo>
                    <a:pt x="888" y="546"/>
                  </a:lnTo>
                  <a:lnTo>
                    <a:pt x="895" y="546"/>
                  </a:lnTo>
                  <a:lnTo>
                    <a:pt x="902" y="546"/>
                  </a:lnTo>
                  <a:lnTo>
                    <a:pt x="909" y="546"/>
                  </a:lnTo>
                  <a:lnTo>
                    <a:pt x="911" y="543"/>
                  </a:lnTo>
                  <a:lnTo>
                    <a:pt x="914" y="543"/>
                  </a:lnTo>
                  <a:lnTo>
                    <a:pt x="916" y="543"/>
                  </a:lnTo>
                  <a:lnTo>
                    <a:pt x="921" y="543"/>
                  </a:lnTo>
                  <a:lnTo>
                    <a:pt x="923" y="543"/>
                  </a:lnTo>
                  <a:lnTo>
                    <a:pt x="928" y="543"/>
                  </a:lnTo>
                  <a:lnTo>
                    <a:pt x="933" y="543"/>
                  </a:lnTo>
                  <a:lnTo>
                    <a:pt x="935" y="543"/>
                  </a:lnTo>
                  <a:lnTo>
                    <a:pt x="940" y="541"/>
                  </a:lnTo>
                  <a:lnTo>
                    <a:pt x="942" y="541"/>
                  </a:lnTo>
                  <a:lnTo>
                    <a:pt x="947" y="541"/>
                  </a:lnTo>
                  <a:lnTo>
                    <a:pt x="949" y="541"/>
                  </a:lnTo>
                  <a:lnTo>
                    <a:pt x="954" y="541"/>
                  </a:lnTo>
                  <a:lnTo>
                    <a:pt x="956" y="541"/>
                  </a:lnTo>
                  <a:lnTo>
                    <a:pt x="959" y="541"/>
                  </a:lnTo>
                  <a:lnTo>
                    <a:pt x="961" y="541"/>
                  </a:lnTo>
                  <a:lnTo>
                    <a:pt x="966" y="541"/>
                  </a:lnTo>
                  <a:lnTo>
                    <a:pt x="970" y="541"/>
                  </a:lnTo>
                  <a:lnTo>
                    <a:pt x="973" y="541"/>
                  </a:lnTo>
                  <a:lnTo>
                    <a:pt x="980" y="541"/>
                  </a:lnTo>
                  <a:lnTo>
                    <a:pt x="994" y="543"/>
                  </a:lnTo>
                  <a:lnTo>
                    <a:pt x="1003" y="543"/>
                  </a:lnTo>
                  <a:lnTo>
                    <a:pt x="1006" y="543"/>
                  </a:lnTo>
                  <a:lnTo>
                    <a:pt x="1008" y="543"/>
                  </a:lnTo>
                  <a:lnTo>
                    <a:pt x="1022" y="543"/>
                  </a:lnTo>
                  <a:lnTo>
                    <a:pt x="1027" y="543"/>
                  </a:lnTo>
                  <a:lnTo>
                    <a:pt x="1034" y="543"/>
                  </a:lnTo>
                  <a:lnTo>
                    <a:pt x="1041" y="543"/>
                  </a:lnTo>
                  <a:lnTo>
                    <a:pt x="1051" y="543"/>
                  </a:lnTo>
                  <a:lnTo>
                    <a:pt x="1062" y="543"/>
                  </a:lnTo>
                  <a:lnTo>
                    <a:pt x="1065" y="543"/>
                  </a:lnTo>
                  <a:lnTo>
                    <a:pt x="1067" y="543"/>
                  </a:lnTo>
                  <a:lnTo>
                    <a:pt x="1072" y="543"/>
                  </a:lnTo>
                  <a:lnTo>
                    <a:pt x="1079" y="543"/>
                  </a:lnTo>
                  <a:lnTo>
                    <a:pt x="1081" y="543"/>
                  </a:lnTo>
                  <a:lnTo>
                    <a:pt x="1086" y="543"/>
                  </a:lnTo>
                  <a:lnTo>
                    <a:pt x="1093" y="541"/>
                  </a:lnTo>
                  <a:lnTo>
                    <a:pt x="1096" y="541"/>
                  </a:lnTo>
                  <a:lnTo>
                    <a:pt x="1100" y="541"/>
                  </a:lnTo>
                  <a:lnTo>
                    <a:pt x="1105" y="541"/>
                  </a:lnTo>
                  <a:lnTo>
                    <a:pt x="1107" y="541"/>
                  </a:lnTo>
                  <a:lnTo>
                    <a:pt x="1110" y="541"/>
                  </a:lnTo>
                  <a:lnTo>
                    <a:pt x="1112" y="538"/>
                  </a:lnTo>
                  <a:lnTo>
                    <a:pt x="1117" y="538"/>
                  </a:lnTo>
                  <a:lnTo>
                    <a:pt x="1122" y="538"/>
                  </a:lnTo>
                  <a:lnTo>
                    <a:pt x="1126" y="538"/>
                  </a:lnTo>
                  <a:lnTo>
                    <a:pt x="1131" y="538"/>
                  </a:lnTo>
                  <a:lnTo>
                    <a:pt x="1131" y="536"/>
                  </a:lnTo>
                  <a:lnTo>
                    <a:pt x="1131" y="534"/>
                  </a:lnTo>
                  <a:lnTo>
                    <a:pt x="1133" y="531"/>
                  </a:lnTo>
                  <a:lnTo>
                    <a:pt x="1133" y="529"/>
                  </a:lnTo>
                  <a:lnTo>
                    <a:pt x="1133" y="529"/>
                  </a:lnTo>
                  <a:lnTo>
                    <a:pt x="1133" y="527"/>
                  </a:lnTo>
                  <a:lnTo>
                    <a:pt x="1136" y="527"/>
                  </a:lnTo>
                  <a:lnTo>
                    <a:pt x="1136" y="524"/>
                  </a:lnTo>
                  <a:lnTo>
                    <a:pt x="1136" y="522"/>
                  </a:lnTo>
                  <a:lnTo>
                    <a:pt x="1138" y="522"/>
                  </a:lnTo>
                  <a:lnTo>
                    <a:pt x="1138" y="520"/>
                  </a:lnTo>
                  <a:lnTo>
                    <a:pt x="1140" y="517"/>
                  </a:lnTo>
                  <a:lnTo>
                    <a:pt x="1140" y="515"/>
                  </a:lnTo>
                  <a:lnTo>
                    <a:pt x="1143" y="515"/>
                  </a:lnTo>
                  <a:lnTo>
                    <a:pt x="1143" y="512"/>
                  </a:lnTo>
                  <a:lnTo>
                    <a:pt x="1145" y="512"/>
                  </a:lnTo>
                  <a:lnTo>
                    <a:pt x="1148" y="508"/>
                  </a:lnTo>
                  <a:lnTo>
                    <a:pt x="1150" y="501"/>
                  </a:lnTo>
                  <a:lnTo>
                    <a:pt x="1155" y="494"/>
                  </a:lnTo>
                  <a:lnTo>
                    <a:pt x="1157" y="491"/>
                  </a:lnTo>
                  <a:lnTo>
                    <a:pt x="1157" y="489"/>
                  </a:lnTo>
                  <a:lnTo>
                    <a:pt x="1159" y="489"/>
                  </a:lnTo>
                  <a:lnTo>
                    <a:pt x="1159" y="486"/>
                  </a:lnTo>
                  <a:lnTo>
                    <a:pt x="1159" y="484"/>
                  </a:lnTo>
                  <a:lnTo>
                    <a:pt x="1162" y="482"/>
                  </a:lnTo>
                  <a:lnTo>
                    <a:pt x="1162" y="479"/>
                  </a:lnTo>
                  <a:lnTo>
                    <a:pt x="1162" y="477"/>
                  </a:lnTo>
                  <a:lnTo>
                    <a:pt x="1162" y="475"/>
                  </a:lnTo>
                  <a:lnTo>
                    <a:pt x="1162" y="465"/>
                  </a:lnTo>
                  <a:lnTo>
                    <a:pt x="1162" y="456"/>
                  </a:lnTo>
                  <a:lnTo>
                    <a:pt x="1162" y="453"/>
                  </a:lnTo>
                  <a:lnTo>
                    <a:pt x="1162" y="442"/>
                  </a:lnTo>
                  <a:lnTo>
                    <a:pt x="1162" y="430"/>
                  </a:lnTo>
                  <a:lnTo>
                    <a:pt x="1162" y="408"/>
                  </a:lnTo>
                  <a:lnTo>
                    <a:pt x="1162" y="380"/>
                  </a:lnTo>
                  <a:lnTo>
                    <a:pt x="1162" y="371"/>
                  </a:lnTo>
                  <a:lnTo>
                    <a:pt x="1162" y="340"/>
                  </a:lnTo>
                  <a:lnTo>
                    <a:pt x="1162" y="302"/>
                  </a:lnTo>
                  <a:lnTo>
                    <a:pt x="1162" y="267"/>
                  </a:lnTo>
                  <a:lnTo>
                    <a:pt x="1162" y="260"/>
                  </a:lnTo>
                  <a:lnTo>
                    <a:pt x="1162" y="245"/>
                  </a:lnTo>
                  <a:lnTo>
                    <a:pt x="1162" y="241"/>
                  </a:lnTo>
                  <a:lnTo>
                    <a:pt x="1162" y="234"/>
                  </a:lnTo>
                  <a:lnTo>
                    <a:pt x="1162" y="224"/>
                  </a:lnTo>
                  <a:lnTo>
                    <a:pt x="1162" y="217"/>
                  </a:lnTo>
                  <a:lnTo>
                    <a:pt x="1162" y="210"/>
                  </a:lnTo>
                  <a:lnTo>
                    <a:pt x="1162" y="205"/>
                  </a:lnTo>
                  <a:lnTo>
                    <a:pt x="1162" y="201"/>
                  </a:lnTo>
                  <a:lnTo>
                    <a:pt x="1162" y="196"/>
                  </a:lnTo>
                  <a:lnTo>
                    <a:pt x="1162" y="191"/>
                  </a:lnTo>
                  <a:lnTo>
                    <a:pt x="1162" y="186"/>
                  </a:lnTo>
                  <a:lnTo>
                    <a:pt x="1162" y="184"/>
                  </a:lnTo>
                  <a:lnTo>
                    <a:pt x="1192" y="182"/>
                  </a:lnTo>
                  <a:lnTo>
                    <a:pt x="1207" y="182"/>
                  </a:lnTo>
                  <a:lnTo>
                    <a:pt x="1216" y="184"/>
                  </a:lnTo>
                  <a:lnTo>
                    <a:pt x="1228" y="182"/>
                  </a:lnTo>
                  <a:lnTo>
                    <a:pt x="1235" y="182"/>
                  </a:lnTo>
                  <a:lnTo>
                    <a:pt x="1237" y="182"/>
                  </a:lnTo>
                  <a:lnTo>
                    <a:pt x="1240" y="182"/>
                  </a:lnTo>
                  <a:lnTo>
                    <a:pt x="1247" y="182"/>
                  </a:lnTo>
                  <a:lnTo>
                    <a:pt x="1251" y="182"/>
                  </a:lnTo>
                  <a:lnTo>
                    <a:pt x="1259" y="182"/>
                  </a:lnTo>
                  <a:lnTo>
                    <a:pt x="1261" y="182"/>
                  </a:lnTo>
                  <a:lnTo>
                    <a:pt x="1263" y="182"/>
                  </a:lnTo>
                  <a:lnTo>
                    <a:pt x="1268" y="182"/>
                  </a:lnTo>
                  <a:lnTo>
                    <a:pt x="1277" y="182"/>
                  </a:lnTo>
                  <a:lnTo>
                    <a:pt x="1296" y="182"/>
                  </a:lnTo>
                  <a:lnTo>
                    <a:pt x="1299" y="182"/>
                  </a:lnTo>
                  <a:lnTo>
                    <a:pt x="1306" y="182"/>
                  </a:lnTo>
                  <a:lnTo>
                    <a:pt x="1308" y="182"/>
                  </a:lnTo>
                  <a:lnTo>
                    <a:pt x="1315" y="182"/>
                  </a:lnTo>
                  <a:lnTo>
                    <a:pt x="1322" y="182"/>
                  </a:lnTo>
                  <a:lnTo>
                    <a:pt x="1325" y="182"/>
                  </a:lnTo>
                  <a:lnTo>
                    <a:pt x="1327" y="182"/>
                  </a:lnTo>
                  <a:lnTo>
                    <a:pt x="1336" y="182"/>
                  </a:lnTo>
                  <a:lnTo>
                    <a:pt x="1341" y="182"/>
                  </a:lnTo>
                  <a:lnTo>
                    <a:pt x="1344" y="182"/>
                  </a:lnTo>
                  <a:lnTo>
                    <a:pt x="1351" y="182"/>
                  </a:lnTo>
                  <a:lnTo>
                    <a:pt x="1358" y="182"/>
                  </a:lnTo>
                  <a:lnTo>
                    <a:pt x="1360" y="182"/>
                  </a:lnTo>
                  <a:lnTo>
                    <a:pt x="1365" y="182"/>
                  </a:lnTo>
                  <a:lnTo>
                    <a:pt x="1370" y="182"/>
                  </a:lnTo>
                  <a:lnTo>
                    <a:pt x="1372" y="182"/>
                  </a:lnTo>
                  <a:lnTo>
                    <a:pt x="1377" y="182"/>
                  </a:lnTo>
                  <a:lnTo>
                    <a:pt x="1377" y="182"/>
                  </a:lnTo>
                  <a:lnTo>
                    <a:pt x="1379" y="182"/>
                  </a:lnTo>
                  <a:lnTo>
                    <a:pt x="1384" y="182"/>
                  </a:lnTo>
                  <a:lnTo>
                    <a:pt x="1386" y="182"/>
                  </a:lnTo>
                  <a:lnTo>
                    <a:pt x="1391" y="182"/>
                  </a:lnTo>
                  <a:lnTo>
                    <a:pt x="1396" y="182"/>
                  </a:lnTo>
                  <a:lnTo>
                    <a:pt x="1398" y="182"/>
                  </a:lnTo>
                  <a:lnTo>
                    <a:pt x="1407" y="182"/>
                  </a:lnTo>
                  <a:lnTo>
                    <a:pt x="1424" y="182"/>
                  </a:lnTo>
                  <a:lnTo>
                    <a:pt x="1436" y="182"/>
                  </a:lnTo>
                  <a:lnTo>
                    <a:pt x="1438" y="182"/>
                  </a:lnTo>
                  <a:lnTo>
                    <a:pt x="1455" y="182"/>
                  </a:lnTo>
                  <a:lnTo>
                    <a:pt x="1464" y="182"/>
                  </a:lnTo>
                  <a:lnTo>
                    <a:pt x="1471" y="182"/>
                  </a:lnTo>
                  <a:lnTo>
                    <a:pt x="1473" y="182"/>
                  </a:lnTo>
                  <a:lnTo>
                    <a:pt x="1478" y="182"/>
                  </a:lnTo>
                  <a:lnTo>
                    <a:pt x="1485" y="182"/>
                  </a:lnTo>
                  <a:lnTo>
                    <a:pt x="1490" y="182"/>
                  </a:lnTo>
                  <a:lnTo>
                    <a:pt x="1490" y="182"/>
                  </a:lnTo>
                  <a:lnTo>
                    <a:pt x="1495" y="182"/>
                  </a:lnTo>
                  <a:lnTo>
                    <a:pt x="1502" y="182"/>
                  </a:lnTo>
                  <a:lnTo>
                    <a:pt x="1504" y="182"/>
                  </a:lnTo>
                  <a:lnTo>
                    <a:pt x="1523" y="182"/>
                  </a:lnTo>
                  <a:lnTo>
                    <a:pt x="1547" y="182"/>
                  </a:lnTo>
                  <a:lnTo>
                    <a:pt x="1568" y="182"/>
                  </a:lnTo>
                  <a:lnTo>
                    <a:pt x="1573" y="182"/>
                  </a:lnTo>
                  <a:lnTo>
                    <a:pt x="1580" y="182"/>
                  </a:lnTo>
                  <a:lnTo>
                    <a:pt x="1585" y="182"/>
                  </a:lnTo>
                  <a:lnTo>
                    <a:pt x="1596" y="182"/>
                  </a:lnTo>
                  <a:lnTo>
                    <a:pt x="1599" y="182"/>
                  </a:lnTo>
                  <a:lnTo>
                    <a:pt x="1601" y="182"/>
                  </a:lnTo>
                  <a:lnTo>
                    <a:pt x="1601" y="184"/>
                  </a:lnTo>
                  <a:lnTo>
                    <a:pt x="1603" y="184"/>
                  </a:lnTo>
                  <a:lnTo>
                    <a:pt x="1603" y="184"/>
                  </a:lnTo>
                  <a:lnTo>
                    <a:pt x="1606" y="184"/>
                  </a:lnTo>
                  <a:lnTo>
                    <a:pt x="1608" y="186"/>
                  </a:lnTo>
                  <a:lnTo>
                    <a:pt x="1610" y="186"/>
                  </a:lnTo>
                  <a:lnTo>
                    <a:pt x="1613" y="186"/>
                  </a:lnTo>
                  <a:lnTo>
                    <a:pt x="1613" y="189"/>
                  </a:lnTo>
                  <a:lnTo>
                    <a:pt x="1615" y="189"/>
                  </a:lnTo>
                  <a:lnTo>
                    <a:pt x="1615" y="191"/>
                  </a:lnTo>
                  <a:lnTo>
                    <a:pt x="1618" y="191"/>
                  </a:lnTo>
                  <a:lnTo>
                    <a:pt x="1620" y="191"/>
                  </a:lnTo>
                  <a:lnTo>
                    <a:pt x="1620" y="191"/>
                  </a:lnTo>
                  <a:lnTo>
                    <a:pt x="1622" y="191"/>
                  </a:lnTo>
                  <a:lnTo>
                    <a:pt x="1622" y="194"/>
                  </a:lnTo>
                  <a:lnTo>
                    <a:pt x="1625" y="196"/>
                  </a:lnTo>
                  <a:lnTo>
                    <a:pt x="1629" y="198"/>
                  </a:lnTo>
                  <a:lnTo>
                    <a:pt x="1632" y="203"/>
                  </a:lnTo>
                  <a:lnTo>
                    <a:pt x="1634" y="203"/>
                  </a:lnTo>
                  <a:lnTo>
                    <a:pt x="1634" y="205"/>
                  </a:lnTo>
                  <a:lnTo>
                    <a:pt x="1641" y="212"/>
                  </a:lnTo>
                  <a:lnTo>
                    <a:pt x="1648" y="217"/>
                  </a:lnTo>
                  <a:lnTo>
                    <a:pt x="1651" y="220"/>
                  </a:lnTo>
                  <a:lnTo>
                    <a:pt x="1658" y="227"/>
                  </a:lnTo>
                  <a:lnTo>
                    <a:pt x="1667" y="238"/>
                  </a:lnTo>
                  <a:lnTo>
                    <a:pt x="1677" y="245"/>
                  </a:lnTo>
                  <a:lnTo>
                    <a:pt x="1679" y="248"/>
                  </a:lnTo>
                  <a:lnTo>
                    <a:pt x="1688" y="255"/>
                  </a:lnTo>
                  <a:lnTo>
                    <a:pt x="1696" y="264"/>
                  </a:lnTo>
                  <a:lnTo>
                    <a:pt x="1707" y="276"/>
                  </a:lnTo>
                  <a:lnTo>
                    <a:pt x="1710" y="279"/>
                  </a:lnTo>
                  <a:lnTo>
                    <a:pt x="1712" y="283"/>
                  </a:lnTo>
                  <a:lnTo>
                    <a:pt x="1717" y="290"/>
                  </a:lnTo>
                  <a:lnTo>
                    <a:pt x="1719" y="297"/>
                  </a:lnTo>
                  <a:lnTo>
                    <a:pt x="1724" y="302"/>
                  </a:lnTo>
                  <a:lnTo>
                    <a:pt x="1726" y="305"/>
                  </a:lnTo>
                  <a:lnTo>
                    <a:pt x="1729" y="309"/>
                  </a:lnTo>
                  <a:lnTo>
                    <a:pt x="1731" y="314"/>
                  </a:lnTo>
                  <a:lnTo>
                    <a:pt x="1733" y="319"/>
                  </a:lnTo>
                  <a:lnTo>
                    <a:pt x="1736" y="321"/>
                  </a:lnTo>
                  <a:lnTo>
                    <a:pt x="1743" y="333"/>
                  </a:lnTo>
                  <a:lnTo>
                    <a:pt x="1755" y="349"/>
                  </a:lnTo>
                  <a:lnTo>
                    <a:pt x="1769" y="349"/>
                  </a:lnTo>
                  <a:lnTo>
                    <a:pt x="1773" y="349"/>
                  </a:lnTo>
                  <a:lnTo>
                    <a:pt x="1781" y="349"/>
                  </a:lnTo>
                  <a:lnTo>
                    <a:pt x="1785" y="349"/>
                  </a:lnTo>
                  <a:lnTo>
                    <a:pt x="1792" y="349"/>
                  </a:lnTo>
                  <a:lnTo>
                    <a:pt x="1792" y="316"/>
                  </a:lnTo>
                  <a:lnTo>
                    <a:pt x="1792" y="271"/>
                  </a:lnTo>
                  <a:lnTo>
                    <a:pt x="1792" y="227"/>
                  </a:lnTo>
                  <a:lnTo>
                    <a:pt x="1792" y="182"/>
                  </a:lnTo>
                  <a:lnTo>
                    <a:pt x="1837" y="182"/>
                  </a:lnTo>
                  <a:lnTo>
                    <a:pt x="1882" y="182"/>
                  </a:lnTo>
                  <a:lnTo>
                    <a:pt x="1927" y="182"/>
                  </a:lnTo>
                  <a:lnTo>
                    <a:pt x="1927" y="90"/>
                  </a:lnTo>
                  <a:lnTo>
                    <a:pt x="1948" y="90"/>
                  </a:lnTo>
                  <a:lnTo>
                    <a:pt x="1951" y="90"/>
                  </a:lnTo>
                  <a:lnTo>
                    <a:pt x="1951" y="49"/>
                  </a:lnTo>
                  <a:lnTo>
                    <a:pt x="1927" y="49"/>
                  </a:lnTo>
                  <a:lnTo>
                    <a:pt x="1927" y="45"/>
                  </a:lnTo>
                  <a:lnTo>
                    <a:pt x="1927" y="0"/>
                  </a:lnTo>
                  <a:lnTo>
                    <a:pt x="1960" y="0"/>
                  </a:lnTo>
                  <a:lnTo>
                    <a:pt x="1972" y="0"/>
                  </a:lnTo>
                  <a:lnTo>
                    <a:pt x="1986" y="0"/>
                  </a:lnTo>
                  <a:lnTo>
                    <a:pt x="1991" y="0"/>
                  </a:lnTo>
                  <a:lnTo>
                    <a:pt x="2000" y="0"/>
                  </a:lnTo>
                  <a:lnTo>
                    <a:pt x="2017" y="0"/>
                  </a:lnTo>
                  <a:lnTo>
                    <a:pt x="2019" y="0"/>
                  </a:lnTo>
                  <a:lnTo>
                    <a:pt x="2031" y="0"/>
                  </a:lnTo>
                  <a:lnTo>
                    <a:pt x="2062" y="0"/>
                  </a:lnTo>
                  <a:lnTo>
                    <a:pt x="2083" y="0"/>
                  </a:lnTo>
                  <a:lnTo>
                    <a:pt x="2090" y="0"/>
                  </a:lnTo>
                  <a:lnTo>
                    <a:pt x="2092" y="0"/>
                  </a:lnTo>
                  <a:lnTo>
                    <a:pt x="2097" y="0"/>
                  </a:lnTo>
                  <a:lnTo>
                    <a:pt x="2109" y="0"/>
                  </a:lnTo>
                  <a:lnTo>
                    <a:pt x="2114" y="0"/>
                  </a:lnTo>
                  <a:lnTo>
                    <a:pt x="2114" y="7"/>
                  </a:lnTo>
                  <a:lnTo>
                    <a:pt x="2114" y="9"/>
                  </a:lnTo>
                  <a:lnTo>
                    <a:pt x="2114" y="14"/>
                  </a:lnTo>
                  <a:lnTo>
                    <a:pt x="2114" y="19"/>
                  </a:lnTo>
                  <a:lnTo>
                    <a:pt x="2114" y="21"/>
                  </a:lnTo>
                  <a:lnTo>
                    <a:pt x="2114" y="21"/>
                  </a:lnTo>
                  <a:lnTo>
                    <a:pt x="2114" y="23"/>
                  </a:lnTo>
                  <a:lnTo>
                    <a:pt x="2114" y="26"/>
                  </a:lnTo>
                  <a:lnTo>
                    <a:pt x="2114" y="31"/>
                  </a:lnTo>
                  <a:lnTo>
                    <a:pt x="2114" y="33"/>
                  </a:lnTo>
                  <a:lnTo>
                    <a:pt x="2114" y="40"/>
                  </a:lnTo>
                  <a:lnTo>
                    <a:pt x="2111" y="45"/>
                  </a:lnTo>
                  <a:lnTo>
                    <a:pt x="2111" y="47"/>
                  </a:lnTo>
                  <a:lnTo>
                    <a:pt x="2109" y="47"/>
                  </a:lnTo>
                  <a:lnTo>
                    <a:pt x="2109" y="68"/>
                  </a:lnTo>
                  <a:lnTo>
                    <a:pt x="2133" y="73"/>
                  </a:lnTo>
                  <a:lnTo>
                    <a:pt x="2142" y="73"/>
                  </a:lnTo>
                  <a:lnTo>
                    <a:pt x="2144" y="73"/>
                  </a:lnTo>
                  <a:lnTo>
                    <a:pt x="2149" y="73"/>
                  </a:lnTo>
                  <a:lnTo>
                    <a:pt x="2151" y="73"/>
                  </a:lnTo>
                  <a:lnTo>
                    <a:pt x="2156" y="73"/>
                  </a:lnTo>
                  <a:lnTo>
                    <a:pt x="2159" y="73"/>
                  </a:lnTo>
                  <a:lnTo>
                    <a:pt x="2187" y="73"/>
                  </a:lnTo>
                  <a:lnTo>
                    <a:pt x="2189" y="73"/>
                  </a:lnTo>
                  <a:lnTo>
                    <a:pt x="2194" y="73"/>
                  </a:lnTo>
                  <a:lnTo>
                    <a:pt x="2227" y="73"/>
                  </a:lnTo>
                  <a:lnTo>
                    <a:pt x="2248" y="78"/>
                  </a:lnTo>
                  <a:lnTo>
                    <a:pt x="2253" y="90"/>
                  </a:lnTo>
                  <a:lnTo>
                    <a:pt x="2244" y="90"/>
                  </a:lnTo>
                  <a:lnTo>
                    <a:pt x="2244" y="111"/>
                  </a:lnTo>
                  <a:lnTo>
                    <a:pt x="2244" y="125"/>
                  </a:lnTo>
                  <a:lnTo>
                    <a:pt x="2244" y="134"/>
                  </a:lnTo>
                  <a:lnTo>
                    <a:pt x="2258" y="134"/>
                  </a:lnTo>
                  <a:lnTo>
                    <a:pt x="2272" y="134"/>
                  </a:lnTo>
                  <a:lnTo>
                    <a:pt x="2288" y="134"/>
                  </a:lnTo>
                  <a:lnTo>
                    <a:pt x="2288" y="153"/>
                  </a:lnTo>
                  <a:lnTo>
                    <a:pt x="2288" y="168"/>
                  </a:lnTo>
                  <a:lnTo>
                    <a:pt x="2288" y="179"/>
                  </a:lnTo>
                  <a:lnTo>
                    <a:pt x="2286" y="269"/>
                  </a:lnTo>
                  <a:close/>
                </a:path>
              </a:pathLst>
            </a:custGeom>
            <a:solidFill>
              <a:schemeClr val="bg1">
                <a:lumMod val="75000"/>
                <a:alpha val="62000"/>
              </a:schemeClr>
            </a:solidFill>
            <a:ln w="57150" cap="flat" cmpd="sng" algn="ctr">
              <a:noFill/>
              <a:prstDash val="solid"/>
            </a:ln>
            <a:effectLst/>
          </p:spPr>
          <p:txBody>
            <a:bodyPr anchor="ctr"/>
            <a:lstStyle/>
            <a:p>
              <a:pPr algn="ctr" defTabSz="1305763" fontAlgn="auto">
                <a:spcBef>
                  <a:spcPts val="0"/>
                </a:spcBef>
                <a:spcAft>
                  <a:spcPts val="0"/>
                </a:spcAft>
                <a:defRPr/>
              </a:pPr>
              <a:endParaRPr lang="en-US" sz="2600" kern="0">
                <a:solidFill>
                  <a:prstClr val="black"/>
                </a:solidFill>
                <a:latin typeface="Calibri"/>
              </a:endParaRPr>
            </a:p>
          </p:txBody>
        </p:sp>
        <p:sp>
          <p:nvSpPr>
            <p:cNvPr id="14" name="Freeform 22"/>
            <p:cNvSpPr>
              <a:spLocks/>
            </p:cNvSpPr>
            <p:nvPr/>
          </p:nvSpPr>
          <p:spPr bwMode="auto">
            <a:xfrm>
              <a:off x="8157363" y="2275794"/>
              <a:ext cx="3114518" cy="3113208"/>
            </a:xfrm>
            <a:custGeom>
              <a:avLst/>
              <a:gdLst>
                <a:gd name="T0" fmla="*/ 2017 w 3281"/>
                <a:gd name="T1" fmla="*/ 24 h 3289"/>
                <a:gd name="T2" fmla="*/ 2055 w 3281"/>
                <a:gd name="T3" fmla="*/ 36 h 3289"/>
                <a:gd name="T4" fmla="*/ 2133 w 3281"/>
                <a:gd name="T5" fmla="*/ 71 h 3289"/>
                <a:gd name="T6" fmla="*/ 2194 w 3281"/>
                <a:gd name="T7" fmla="*/ 64 h 3289"/>
                <a:gd name="T8" fmla="*/ 2255 w 3281"/>
                <a:gd name="T9" fmla="*/ 106 h 3289"/>
                <a:gd name="T10" fmla="*/ 2338 w 3281"/>
                <a:gd name="T11" fmla="*/ 132 h 3289"/>
                <a:gd name="T12" fmla="*/ 2376 w 3281"/>
                <a:gd name="T13" fmla="*/ 158 h 3289"/>
                <a:gd name="T14" fmla="*/ 2423 w 3281"/>
                <a:gd name="T15" fmla="*/ 182 h 3289"/>
                <a:gd name="T16" fmla="*/ 2459 w 3281"/>
                <a:gd name="T17" fmla="*/ 232 h 3289"/>
                <a:gd name="T18" fmla="*/ 2468 w 3281"/>
                <a:gd name="T19" fmla="*/ 291 h 3289"/>
                <a:gd name="T20" fmla="*/ 2447 w 3281"/>
                <a:gd name="T21" fmla="*/ 336 h 3289"/>
                <a:gd name="T22" fmla="*/ 2478 w 3281"/>
                <a:gd name="T23" fmla="*/ 395 h 3289"/>
                <a:gd name="T24" fmla="*/ 2515 w 3281"/>
                <a:gd name="T25" fmla="*/ 454 h 3289"/>
                <a:gd name="T26" fmla="*/ 2534 w 3281"/>
                <a:gd name="T27" fmla="*/ 510 h 3289"/>
                <a:gd name="T28" fmla="*/ 2584 w 3281"/>
                <a:gd name="T29" fmla="*/ 558 h 3289"/>
                <a:gd name="T30" fmla="*/ 2624 w 3281"/>
                <a:gd name="T31" fmla="*/ 629 h 3289"/>
                <a:gd name="T32" fmla="*/ 2610 w 3281"/>
                <a:gd name="T33" fmla="*/ 699 h 3289"/>
                <a:gd name="T34" fmla="*/ 2591 w 3281"/>
                <a:gd name="T35" fmla="*/ 777 h 3289"/>
                <a:gd name="T36" fmla="*/ 2605 w 3281"/>
                <a:gd name="T37" fmla="*/ 884 h 3289"/>
                <a:gd name="T38" fmla="*/ 2525 w 3281"/>
                <a:gd name="T39" fmla="*/ 966 h 3289"/>
                <a:gd name="T40" fmla="*/ 2603 w 3281"/>
                <a:gd name="T41" fmla="*/ 969 h 3289"/>
                <a:gd name="T42" fmla="*/ 2733 w 3281"/>
                <a:gd name="T43" fmla="*/ 1096 h 3289"/>
                <a:gd name="T44" fmla="*/ 2827 w 3281"/>
                <a:gd name="T45" fmla="*/ 1099 h 3289"/>
                <a:gd name="T46" fmla="*/ 2874 w 3281"/>
                <a:gd name="T47" fmla="*/ 1170 h 3289"/>
                <a:gd name="T48" fmla="*/ 2884 w 3281"/>
                <a:gd name="T49" fmla="*/ 1255 h 3289"/>
                <a:gd name="T50" fmla="*/ 2959 w 3281"/>
                <a:gd name="T51" fmla="*/ 1269 h 3289"/>
                <a:gd name="T52" fmla="*/ 3068 w 3281"/>
                <a:gd name="T53" fmla="*/ 1259 h 3289"/>
                <a:gd name="T54" fmla="*/ 3177 w 3281"/>
                <a:gd name="T55" fmla="*/ 1415 h 3289"/>
                <a:gd name="T56" fmla="*/ 3229 w 3281"/>
                <a:gd name="T57" fmla="*/ 1536 h 3289"/>
                <a:gd name="T58" fmla="*/ 3250 w 3281"/>
                <a:gd name="T59" fmla="*/ 1666 h 3289"/>
                <a:gd name="T60" fmla="*/ 3243 w 3281"/>
                <a:gd name="T61" fmla="*/ 1772 h 3289"/>
                <a:gd name="T62" fmla="*/ 3163 w 3281"/>
                <a:gd name="T63" fmla="*/ 1784 h 3289"/>
                <a:gd name="T64" fmla="*/ 3063 w 3281"/>
                <a:gd name="T65" fmla="*/ 1817 h 3289"/>
                <a:gd name="T66" fmla="*/ 3004 w 3281"/>
                <a:gd name="T67" fmla="*/ 1862 h 3289"/>
                <a:gd name="T68" fmla="*/ 2981 w 3281"/>
                <a:gd name="T69" fmla="*/ 1930 h 3289"/>
                <a:gd name="T70" fmla="*/ 3063 w 3281"/>
                <a:gd name="T71" fmla="*/ 2074 h 3289"/>
                <a:gd name="T72" fmla="*/ 3018 w 3281"/>
                <a:gd name="T73" fmla="*/ 2152 h 3289"/>
                <a:gd name="T74" fmla="*/ 2969 w 3281"/>
                <a:gd name="T75" fmla="*/ 2211 h 3289"/>
                <a:gd name="T76" fmla="*/ 2969 w 3281"/>
                <a:gd name="T77" fmla="*/ 2249 h 3289"/>
                <a:gd name="T78" fmla="*/ 2976 w 3281"/>
                <a:gd name="T79" fmla="*/ 2318 h 3289"/>
                <a:gd name="T80" fmla="*/ 3007 w 3281"/>
                <a:gd name="T81" fmla="*/ 2377 h 3289"/>
                <a:gd name="T82" fmla="*/ 3054 w 3281"/>
                <a:gd name="T83" fmla="*/ 2441 h 3289"/>
                <a:gd name="T84" fmla="*/ 3111 w 3281"/>
                <a:gd name="T85" fmla="*/ 2497 h 3289"/>
                <a:gd name="T86" fmla="*/ 3144 w 3281"/>
                <a:gd name="T87" fmla="*/ 2563 h 3289"/>
                <a:gd name="T88" fmla="*/ 3115 w 3281"/>
                <a:gd name="T89" fmla="*/ 2656 h 3289"/>
                <a:gd name="T90" fmla="*/ 3075 w 3281"/>
                <a:gd name="T91" fmla="*/ 2748 h 3289"/>
                <a:gd name="T92" fmla="*/ 3151 w 3281"/>
                <a:gd name="T93" fmla="*/ 2868 h 3289"/>
                <a:gd name="T94" fmla="*/ 3174 w 3281"/>
                <a:gd name="T95" fmla="*/ 2967 h 3289"/>
                <a:gd name="T96" fmla="*/ 3243 w 3281"/>
                <a:gd name="T97" fmla="*/ 3081 h 3289"/>
                <a:gd name="T98" fmla="*/ 647 w 3281"/>
                <a:gd name="T99" fmla="*/ 3282 h 3289"/>
                <a:gd name="T100" fmla="*/ 453 w 3281"/>
                <a:gd name="T101" fmla="*/ 2908 h 3289"/>
                <a:gd name="T102" fmla="*/ 510 w 3281"/>
                <a:gd name="T103" fmla="*/ 2842 h 3289"/>
                <a:gd name="T104" fmla="*/ 538 w 3281"/>
                <a:gd name="T105" fmla="*/ 2764 h 3289"/>
                <a:gd name="T106" fmla="*/ 581 w 3281"/>
                <a:gd name="T107" fmla="*/ 2502 h 3289"/>
                <a:gd name="T108" fmla="*/ 571 w 3281"/>
                <a:gd name="T109" fmla="*/ 2285 h 3289"/>
                <a:gd name="T110" fmla="*/ 682 w 3281"/>
                <a:gd name="T111" fmla="*/ 2044 h 3289"/>
                <a:gd name="T112" fmla="*/ 285 w 3281"/>
                <a:gd name="T113" fmla="*/ 1507 h 3289"/>
                <a:gd name="T114" fmla="*/ 392 w 3281"/>
                <a:gd name="T115" fmla="*/ 1092 h 3289"/>
                <a:gd name="T116" fmla="*/ 373 w 3281"/>
                <a:gd name="T117" fmla="*/ 940 h 3289"/>
                <a:gd name="T118" fmla="*/ 191 w 3281"/>
                <a:gd name="T119" fmla="*/ 822 h 3289"/>
                <a:gd name="T120" fmla="*/ 106 w 3281"/>
                <a:gd name="T121" fmla="*/ 685 h 3289"/>
                <a:gd name="T122" fmla="*/ 113 w 3281"/>
                <a:gd name="T123" fmla="*/ 501 h 3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1" h="3289">
                  <a:moveTo>
                    <a:pt x="361" y="12"/>
                  </a:moveTo>
                  <a:lnTo>
                    <a:pt x="406" y="12"/>
                  </a:lnTo>
                  <a:lnTo>
                    <a:pt x="453" y="12"/>
                  </a:lnTo>
                  <a:lnTo>
                    <a:pt x="498" y="12"/>
                  </a:lnTo>
                  <a:lnTo>
                    <a:pt x="543" y="12"/>
                  </a:lnTo>
                  <a:lnTo>
                    <a:pt x="588" y="12"/>
                  </a:lnTo>
                  <a:lnTo>
                    <a:pt x="633" y="10"/>
                  </a:lnTo>
                  <a:lnTo>
                    <a:pt x="680" y="10"/>
                  </a:lnTo>
                  <a:lnTo>
                    <a:pt x="725" y="10"/>
                  </a:lnTo>
                  <a:lnTo>
                    <a:pt x="770" y="10"/>
                  </a:lnTo>
                  <a:lnTo>
                    <a:pt x="812" y="10"/>
                  </a:lnTo>
                  <a:lnTo>
                    <a:pt x="857" y="10"/>
                  </a:lnTo>
                  <a:lnTo>
                    <a:pt x="904" y="10"/>
                  </a:lnTo>
                  <a:lnTo>
                    <a:pt x="949" y="7"/>
                  </a:lnTo>
                  <a:lnTo>
                    <a:pt x="994" y="7"/>
                  </a:lnTo>
                  <a:lnTo>
                    <a:pt x="1039" y="7"/>
                  </a:lnTo>
                  <a:lnTo>
                    <a:pt x="1082" y="7"/>
                  </a:lnTo>
                  <a:lnTo>
                    <a:pt x="1131" y="7"/>
                  </a:lnTo>
                  <a:lnTo>
                    <a:pt x="1176" y="7"/>
                  </a:lnTo>
                  <a:lnTo>
                    <a:pt x="1266" y="7"/>
                  </a:lnTo>
                  <a:lnTo>
                    <a:pt x="1306" y="7"/>
                  </a:lnTo>
                  <a:lnTo>
                    <a:pt x="1356" y="7"/>
                  </a:lnTo>
                  <a:lnTo>
                    <a:pt x="1445" y="7"/>
                  </a:lnTo>
                  <a:lnTo>
                    <a:pt x="1457" y="7"/>
                  </a:lnTo>
                  <a:lnTo>
                    <a:pt x="1540" y="7"/>
                  </a:lnTo>
                  <a:lnTo>
                    <a:pt x="1608" y="5"/>
                  </a:lnTo>
                  <a:lnTo>
                    <a:pt x="1632" y="5"/>
                  </a:lnTo>
                  <a:lnTo>
                    <a:pt x="1715" y="5"/>
                  </a:lnTo>
                  <a:lnTo>
                    <a:pt x="1757" y="3"/>
                  </a:lnTo>
                  <a:lnTo>
                    <a:pt x="1804" y="3"/>
                  </a:lnTo>
                  <a:lnTo>
                    <a:pt x="1896" y="3"/>
                  </a:lnTo>
                  <a:lnTo>
                    <a:pt x="1908" y="3"/>
                  </a:lnTo>
                  <a:lnTo>
                    <a:pt x="1979" y="0"/>
                  </a:lnTo>
                  <a:lnTo>
                    <a:pt x="1981" y="3"/>
                  </a:lnTo>
                  <a:lnTo>
                    <a:pt x="1984" y="3"/>
                  </a:lnTo>
                  <a:lnTo>
                    <a:pt x="1989" y="5"/>
                  </a:lnTo>
                  <a:lnTo>
                    <a:pt x="1991" y="5"/>
                  </a:lnTo>
                  <a:lnTo>
                    <a:pt x="1993" y="7"/>
                  </a:lnTo>
                  <a:lnTo>
                    <a:pt x="1996" y="7"/>
                  </a:lnTo>
                  <a:lnTo>
                    <a:pt x="1998" y="7"/>
                  </a:lnTo>
                  <a:lnTo>
                    <a:pt x="2000" y="7"/>
                  </a:lnTo>
                  <a:lnTo>
                    <a:pt x="2003" y="10"/>
                  </a:lnTo>
                  <a:lnTo>
                    <a:pt x="2005" y="12"/>
                  </a:lnTo>
                  <a:lnTo>
                    <a:pt x="2007" y="14"/>
                  </a:lnTo>
                  <a:lnTo>
                    <a:pt x="2010" y="17"/>
                  </a:lnTo>
                  <a:lnTo>
                    <a:pt x="2012" y="21"/>
                  </a:lnTo>
                  <a:lnTo>
                    <a:pt x="2015" y="21"/>
                  </a:lnTo>
                  <a:lnTo>
                    <a:pt x="2017" y="24"/>
                  </a:lnTo>
                  <a:lnTo>
                    <a:pt x="2019" y="26"/>
                  </a:lnTo>
                  <a:lnTo>
                    <a:pt x="2022" y="26"/>
                  </a:lnTo>
                  <a:lnTo>
                    <a:pt x="2024" y="26"/>
                  </a:lnTo>
                  <a:lnTo>
                    <a:pt x="2026" y="26"/>
                  </a:lnTo>
                  <a:lnTo>
                    <a:pt x="2029" y="26"/>
                  </a:lnTo>
                  <a:lnTo>
                    <a:pt x="2029" y="24"/>
                  </a:lnTo>
                  <a:lnTo>
                    <a:pt x="2029" y="21"/>
                  </a:lnTo>
                  <a:lnTo>
                    <a:pt x="2026" y="21"/>
                  </a:lnTo>
                  <a:lnTo>
                    <a:pt x="2026" y="19"/>
                  </a:lnTo>
                  <a:lnTo>
                    <a:pt x="2026" y="17"/>
                  </a:lnTo>
                  <a:lnTo>
                    <a:pt x="2026" y="14"/>
                  </a:lnTo>
                  <a:lnTo>
                    <a:pt x="2026" y="12"/>
                  </a:lnTo>
                  <a:lnTo>
                    <a:pt x="2026" y="10"/>
                  </a:lnTo>
                  <a:lnTo>
                    <a:pt x="2029" y="10"/>
                  </a:lnTo>
                  <a:lnTo>
                    <a:pt x="2029" y="7"/>
                  </a:lnTo>
                  <a:lnTo>
                    <a:pt x="2031" y="7"/>
                  </a:lnTo>
                  <a:lnTo>
                    <a:pt x="2033" y="7"/>
                  </a:lnTo>
                  <a:lnTo>
                    <a:pt x="2036" y="7"/>
                  </a:lnTo>
                  <a:lnTo>
                    <a:pt x="2036" y="10"/>
                  </a:lnTo>
                  <a:lnTo>
                    <a:pt x="2038" y="10"/>
                  </a:lnTo>
                  <a:lnTo>
                    <a:pt x="2038" y="12"/>
                  </a:lnTo>
                  <a:lnTo>
                    <a:pt x="2041" y="12"/>
                  </a:lnTo>
                  <a:lnTo>
                    <a:pt x="2041" y="14"/>
                  </a:lnTo>
                  <a:lnTo>
                    <a:pt x="2041" y="17"/>
                  </a:lnTo>
                  <a:lnTo>
                    <a:pt x="2041" y="19"/>
                  </a:lnTo>
                  <a:lnTo>
                    <a:pt x="2041" y="19"/>
                  </a:lnTo>
                  <a:lnTo>
                    <a:pt x="2041" y="21"/>
                  </a:lnTo>
                  <a:lnTo>
                    <a:pt x="2041" y="24"/>
                  </a:lnTo>
                  <a:lnTo>
                    <a:pt x="2041" y="26"/>
                  </a:lnTo>
                  <a:lnTo>
                    <a:pt x="2041" y="29"/>
                  </a:lnTo>
                  <a:lnTo>
                    <a:pt x="2041" y="31"/>
                  </a:lnTo>
                  <a:lnTo>
                    <a:pt x="2041" y="33"/>
                  </a:lnTo>
                  <a:lnTo>
                    <a:pt x="2041" y="36"/>
                  </a:lnTo>
                  <a:lnTo>
                    <a:pt x="2041" y="38"/>
                  </a:lnTo>
                  <a:lnTo>
                    <a:pt x="2041" y="40"/>
                  </a:lnTo>
                  <a:lnTo>
                    <a:pt x="2041" y="43"/>
                  </a:lnTo>
                  <a:lnTo>
                    <a:pt x="2041" y="45"/>
                  </a:lnTo>
                  <a:lnTo>
                    <a:pt x="2043" y="45"/>
                  </a:lnTo>
                  <a:lnTo>
                    <a:pt x="2043" y="47"/>
                  </a:lnTo>
                  <a:lnTo>
                    <a:pt x="2045" y="50"/>
                  </a:lnTo>
                  <a:lnTo>
                    <a:pt x="2048" y="50"/>
                  </a:lnTo>
                  <a:lnTo>
                    <a:pt x="2050" y="50"/>
                  </a:lnTo>
                  <a:lnTo>
                    <a:pt x="2050" y="47"/>
                  </a:lnTo>
                  <a:lnTo>
                    <a:pt x="2052" y="45"/>
                  </a:lnTo>
                  <a:lnTo>
                    <a:pt x="2052" y="43"/>
                  </a:lnTo>
                  <a:lnTo>
                    <a:pt x="2052" y="40"/>
                  </a:lnTo>
                  <a:lnTo>
                    <a:pt x="2055" y="38"/>
                  </a:lnTo>
                  <a:lnTo>
                    <a:pt x="2055" y="36"/>
                  </a:lnTo>
                  <a:lnTo>
                    <a:pt x="2057" y="36"/>
                  </a:lnTo>
                  <a:lnTo>
                    <a:pt x="2059" y="36"/>
                  </a:lnTo>
                  <a:lnTo>
                    <a:pt x="2059" y="33"/>
                  </a:lnTo>
                  <a:lnTo>
                    <a:pt x="2062" y="33"/>
                  </a:lnTo>
                  <a:lnTo>
                    <a:pt x="2064" y="31"/>
                  </a:lnTo>
                  <a:lnTo>
                    <a:pt x="2067" y="31"/>
                  </a:lnTo>
                  <a:lnTo>
                    <a:pt x="2067" y="29"/>
                  </a:lnTo>
                  <a:lnTo>
                    <a:pt x="2069" y="29"/>
                  </a:lnTo>
                  <a:lnTo>
                    <a:pt x="2071" y="29"/>
                  </a:lnTo>
                  <a:lnTo>
                    <a:pt x="2071" y="31"/>
                  </a:lnTo>
                  <a:lnTo>
                    <a:pt x="2074" y="31"/>
                  </a:lnTo>
                  <a:lnTo>
                    <a:pt x="2076" y="31"/>
                  </a:lnTo>
                  <a:lnTo>
                    <a:pt x="2076" y="33"/>
                  </a:lnTo>
                  <a:lnTo>
                    <a:pt x="2076" y="36"/>
                  </a:lnTo>
                  <a:lnTo>
                    <a:pt x="2076" y="38"/>
                  </a:lnTo>
                  <a:lnTo>
                    <a:pt x="2076" y="40"/>
                  </a:lnTo>
                  <a:lnTo>
                    <a:pt x="2074" y="40"/>
                  </a:lnTo>
                  <a:lnTo>
                    <a:pt x="2071" y="40"/>
                  </a:lnTo>
                  <a:lnTo>
                    <a:pt x="2071" y="43"/>
                  </a:lnTo>
                  <a:lnTo>
                    <a:pt x="2071" y="45"/>
                  </a:lnTo>
                  <a:lnTo>
                    <a:pt x="2074" y="47"/>
                  </a:lnTo>
                  <a:lnTo>
                    <a:pt x="2076" y="50"/>
                  </a:lnTo>
                  <a:lnTo>
                    <a:pt x="2078" y="52"/>
                  </a:lnTo>
                  <a:lnTo>
                    <a:pt x="2081" y="55"/>
                  </a:lnTo>
                  <a:lnTo>
                    <a:pt x="2083" y="55"/>
                  </a:lnTo>
                  <a:lnTo>
                    <a:pt x="2085" y="57"/>
                  </a:lnTo>
                  <a:lnTo>
                    <a:pt x="2088" y="57"/>
                  </a:lnTo>
                  <a:lnTo>
                    <a:pt x="2090" y="57"/>
                  </a:lnTo>
                  <a:lnTo>
                    <a:pt x="2093" y="57"/>
                  </a:lnTo>
                  <a:lnTo>
                    <a:pt x="2095" y="57"/>
                  </a:lnTo>
                  <a:lnTo>
                    <a:pt x="2097" y="57"/>
                  </a:lnTo>
                  <a:lnTo>
                    <a:pt x="2097" y="55"/>
                  </a:lnTo>
                  <a:lnTo>
                    <a:pt x="2097" y="55"/>
                  </a:lnTo>
                  <a:lnTo>
                    <a:pt x="2100" y="55"/>
                  </a:lnTo>
                  <a:lnTo>
                    <a:pt x="2102" y="55"/>
                  </a:lnTo>
                  <a:lnTo>
                    <a:pt x="2104" y="57"/>
                  </a:lnTo>
                  <a:lnTo>
                    <a:pt x="2107" y="57"/>
                  </a:lnTo>
                  <a:lnTo>
                    <a:pt x="2109" y="59"/>
                  </a:lnTo>
                  <a:lnTo>
                    <a:pt x="2111" y="62"/>
                  </a:lnTo>
                  <a:lnTo>
                    <a:pt x="2114" y="64"/>
                  </a:lnTo>
                  <a:lnTo>
                    <a:pt x="2116" y="64"/>
                  </a:lnTo>
                  <a:lnTo>
                    <a:pt x="2118" y="66"/>
                  </a:lnTo>
                  <a:lnTo>
                    <a:pt x="2121" y="69"/>
                  </a:lnTo>
                  <a:lnTo>
                    <a:pt x="2123" y="69"/>
                  </a:lnTo>
                  <a:lnTo>
                    <a:pt x="2126" y="71"/>
                  </a:lnTo>
                  <a:lnTo>
                    <a:pt x="2128" y="71"/>
                  </a:lnTo>
                  <a:lnTo>
                    <a:pt x="2130" y="71"/>
                  </a:lnTo>
                  <a:lnTo>
                    <a:pt x="2133" y="71"/>
                  </a:lnTo>
                  <a:lnTo>
                    <a:pt x="2133" y="69"/>
                  </a:lnTo>
                  <a:lnTo>
                    <a:pt x="2135" y="69"/>
                  </a:lnTo>
                  <a:lnTo>
                    <a:pt x="2135" y="66"/>
                  </a:lnTo>
                  <a:lnTo>
                    <a:pt x="2137" y="66"/>
                  </a:lnTo>
                  <a:lnTo>
                    <a:pt x="2137" y="64"/>
                  </a:lnTo>
                  <a:lnTo>
                    <a:pt x="2140" y="64"/>
                  </a:lnTo>
                  <a:lnTo>
                    <a:pt x="2142" y="62"/>
                  </a:lnTo>
                  <a:lnTo>
                    <a:pt x="2142" y="59"/>
                  </a:lnTo>
                  <a:lnTo>
                    <a:pt x="2144" y="55"/>
                  </a:lnTo>
                  <a:lnTo>
                    <a:pt x="2144" y="52"/>
                  </a:lnTo>
                  <a:lnTo>
                    <a:pt x="2147" y="52"/>
                  </a:lnTo>
                  <a:lnTo>
                    <a:pt x="2147" y="50"/>
                  </a:lnTo>
                  <a:lnTo>
                    <a:pt x="2149" y="47"/>
                  </a:lnTo>
                  <a:lnTo>
                    <a:pt x="2149" y="43"/>
                  </a:lnTo>
                  <a:lnTo>
                    <a:pt x="2152" y="43"/>
                  </a:lnTo>
                  <a:lnTo>
                    <a:pt x="2152" y="40"/>
                  </a:lnTo>
                  <a:lnTo>
                    <a:pt x="2154" y="38"/>
                  </a:lnTo>
                  <a:lnTo>
                    <a:pt x="2154" y="38"/>
                  </a:lnTo>
                  <a:lnTo>
                    <a:pt x="2154" y="36"/>
                  </a:lnTo>
                  <a:lnTo>
                    <a:pt x="2154" y="33"/>
                  </a:lnTo>
                  <a:lnTo>
                    <a:pt x="2156" y="31"/>
                  </a:lnTo>
                  <a:lnTo>
                    <a:pt x="2156" y="29"/>
                  </a:lnTo>
                  <a:lnTo>
                    <a:pt x="2156" y="26"/>
                  </a:lnTo>
                  <a:lnTo>
                    <a:pt x="2159" y="26"/>
                  </a:lnTo>
                  <a:lnTo>
                    <a:pt x="2161" y="26"/>
                  </a:lnTo>
                  <a:lnTo>
                    <a:pt x="2163" y="26"/>
                  </a:lnTo>
                  <a:lnTo>
                    <a:pt x="2166" y="26"/>
                  </a:lnTo>
                  <a:lnTo>
                    <a:pt x="2166" y="29"/>
                  </a:lnTo>
                  <a:lnTo>
                    <a:pt x="2168" y="29"/>
                  </a:lnTo>
                  <a:lnTo>
                    <a:pt x="2170" y="29"/>
                  </a:lnTo>
                  <a:lnTo>
                    <a:pt x="2173" y="29"/>
                  </a:lnTo>
                  <a:lnTo>
                    <a:pt x="2175" y="29"/>
                  </a:lnTo>
                  <a:lnTo>
                    <a:pt x="2178" y="29"/>
                  </a:lnTo>
                  <a:lnTo>
                    <a:pt x="2180" y="31"/>
                  </a:lnTo>
                  <a:lnTo>
                    <a:pt x="2182" y="31"/>
                  </a:lnTo>
                  <a:lnTo>
                    <a:pt x="2185" y="33"/>
                  </a:lnTo>
                  <a:lnTo>
                    <a:pt x="2185" y="36"/>
                  </a:lnTo>
                  <a:lnTo>
                    <a:pt x="2185" y="38"/>
                  </a:lnTo>
                  <a:lnTo>
                    <a:pt x="2185" y="43"/>
                  </a:lnTo>
                  <a:lnTo>
                    <a:pt x="2185" y="45"/>
                  </a:lnTo>
                  <a:lnTo>
                    <a:pt x="2182" y="52"/>
                  </a:lnTo>
                  <a:lnTo>
                    <a:pt x="2182" y="55"/>
                  </a:lnTo>
                  <a:lnTo>
                    <a:pt x="2182" y="57"/>
                  </a:lnTo>
                  <a:lnTo>
                    <a:pt x="2182" y="59"/>
                  </a:lnTo>
                  <a:lnTo>
                    <a:pt x="2185" y="64"/>
                  </a:lnTo>
                  <a:lnTo>
                    <a:pt x="2189" y="64"/>
                  </a:lnTo>
                  <a:lnTo>
                    <a:pt x="2192" y="64"/>
                  </a:lnTo>
                  <a:lnTo>
                    <a:pt x="2194" y="64"/>
                  </a:lnTo>
                  <a:lnTo>
                    <a:pt x="2199" y="64"/>
                  </a:lnTo>
                  <a:lnTo>
                    <a:pt x="2199" y="66"/>
                  </a:lnTo>
                  <a:lnTo>
                    <a:pt x="2201" y="66"/>
                  </a:lnTo>
                  <a:lnTo>
                    <a:pt x="2201" y="69"/>
                  </a:lnTo>
                  <a:lnTo>
                    <a:pt x="2201" y="71"/>
                  </a:lnTo>
                  <a:lnTo>
                    <a:pt x="2201" y="73"/>
                  </a:lnTo>
                  <a:lnTo>
                    <a:pt x="2199" y="76"/>
                  </a:lnTo>
                  <a:lnTo>
                    <a:pt x="2199" y="78"/>
                  </a:lnTo>
                  <a:lnTo>
                    <a:pt x="2196" y="83"/>
                  </a:lnTo>
                  <a:lnTo>
                    <a:pt x="2196" y="88"/>
                  </a:lnTo>
                  <a:lnTo>
                    <a:pt x="2196" y="90"/>
                  </a:lnTo>
                  <a:lnTo>
                    <a:pt x="2199" y="95"/>
                  </a:lnTo>
                  <a:lnTo>
                    <a:pt x="2196" y="99"/>
                  </a:lnTo>
                  <a:lnTo>
                    <a:pt x="2196" y="102"/>
                  </a:lnTo>
                  <a:lnTo>
                    <a:pt x="2196" y="104"/>
                  </a:lnTo>
                  <a:lnTo>
                    <a:pt x="2199" y="106"/>
                  </a:lnTo>
                  <a:lnTo>
                    <a:pt x="2201" y="109"/>
                  </a:lnTo>
                  <a:lnTo>
                    <a:pt x="2204" y="114"/>
                  </a:lnTo>
                  <a:lnTo>
                    <a:pt x="2206" y="116"/>
                  </a:lnTo>
                  <a:lnTo>
                    <a:pt x="2208" y="116"/>
                  </a:lnTo>
                  <a:lnTo>
                    <a:pt x="2211" y="116"/>
                  </a:lnTo>
                  <a:lnTo>
                    <a:pt x="2211" y="118"/>
                  </a:lnTo>
                  <a:lnTo>
                    <a:pt x="2211" y="116"/>
                  </a:lnTo>
                  <a:lnTo>
                    <a:pt x="2213" y="116"/>
                  </a:lnTo>
                  <a:lnTo>
                    <a:pt x="2215" y="116"/>
                  </a:lnTo>
                  <a:lnTo>
                    <a:pt x="2215" y="114"/>
                  </a:lnTo>
                  <a:lnTo>
                    <a:pt x="2215" y="111"/>
                  </a:lnTo>
                  <a:lnTo>
                    <a:pt x="2215" y="109"/>
                  </a:lnTo>
                  <a:lnTo>
                    <a:pt x="2215" y="106"/>
                  </a:lnTo>
                  <a:lnTo>
                    <a:pt x="2215" y="104"/>
                  </a:lnTo>
                  <a:lnTo>
                    <a:pt x="2218" y="104"/>
                  </a:lnTo>
                  <a:lnTo>
                    <a:pt x="2220" y="104"/>
                  </a:lnTo>
                  <a:lnTo>
                    <a:pt x="2220" y="106"/>
                  </a:lnTo>
                  <a:lnTo>
                    <a:pt x="2222" y="106"/>
                  </a:lnTo>
                  <a:lnTo>
                    <a:pt x="2225" y="106"/>
                  </a:lnTo>
                  <a:lnTo>
                    <a:pt x="2227" y="106"/>
                  </a:lnTo>
                  <a:lnTo>
                    <a:pt x="2230" y="106"/>
                  </a:lnTo>
                  <a:lnTo>
                    <a:pt x="2232" y="106"/>
                  </a:lnTo>
                  <a:lnTo>
                    <a:pt x="2234" y="106"/>
                  </a:lnTo>
                  <a:lnTo>
                    <a:pt x="2234" y="109"/>
                  </a:lnTo>
                  <a:lnTo>
                    <a:pt x="2237" y="111"/>
                  </a:lnTo>
                  <a:lnTo>
                    <a:pt x="2239" y="114"/>
                  </a:lnTo>
                  <a:lnTo>
                    <a:pt x="2241" y="114"/>
                  </a:lnTo>
                  <a:lnTo>
                    <a:pt x="2244" y="114"/>
                  </a:lnTo>
                  <a:lnTo>
                    <a:pt x="2246" y="114"/>
                  </a:lnTo>
                  <a:lnTo>
                    <a:pt x="2248" y="111"/>
                  </a:lnTo>
                  <a:lnTo>
                    <a:pt x="2251" y="109"/>
                  </a:lnTo>
                  <a:lnTo>
                    <a:pt x="2255" y="106"/>
                  </a:lnTo>
                  <a:lnTo>
                    <a:pt x="2258" y="106"/>
                  </a:lnTo>
                  <a:lnTo>
                    <a:pt x="2263" y="104"/>
                  </a:lnTo>
                  <a:lnTo>
                    <a:pt x="2265" y="104"/>
                  </a:lnTo>
                  <a:lnTo>
                    <a:pt x="2267" y="104"/>
                  </a:lnTo>
                  <a:lnTo>
                    <a:pt x="2272" y="102"/>
                  </a:lnTo>
                  <a:lnTo>
                    <a:pt x="2274" y="102"/>
                  </a:lnTo>
                  <a:lnTo>
                    <a:pt x="2277" y="102"/>
                  </a:lnTo>
                  <a:lnTo>
                    <a:pt x="2279" y="99"/>
                  </a:lnTo>
                  <a:lnTo>
                    <a:pt x="2281" y="99"/>
                  </a:lnTo>
                  <a:lnTo>
                    <a:pt x="2284" y="99"/>
                  </a:lnTo>
                  <a:lnTo>
                    <a:pt x="2286" y="102"/>
                  </a:lnTo>
                  <a:lnTo>
                    <a:pt x="2289" y="102"/>
                  </a:lnTo>
                  <a:lnTo>
                    <a:pt x="2291" y="102"/>
                  </a:lnTo>
                  <a:lnTo>
                    <a:pt x="2291" y="104"/>
                  </a:lnTo>
                  <a:lnTo>
                    <a:pt x="2293" y="104"/>
                  </a:lnTo>
                  <a:lnTo>
                    <a:pt x="2296" y="106"/>
                  </a:lnTo>
                  <a:lnTo>
                    <a:pt x="2296" y="109"/>
                  </a:lnTo>
                  <a:lnTo>
                    <a:pt x="2298" y="111"/>
                  </a:lnTo>
                  <a:lnTo>
                    <a:pt x="2298" y="114"/>
                  </a:lnTo>
                  <a:lnTo>
                    <a:pt x="2298" y="118"/>
                  </a:lnTo>
                  <a:lnTo>
                    <a:pt x="2298" y="121"/>
                  </a:lnTo>
                  <a:lnTo>
                    <a:pt x="2298" y="121"/>
                  </a:lnTo>
                  <a:lnTo>
                    <a:pt x="2298" y="123"/>
                  </a:lnTo>
                  <a:lnTo>
                    <a:pt x="2298" y="125"/>
                  </a:lnTo>
                  <a:lnTo>
                    <a:pt x="2298" y="128"/>
                  </a:lnTo>
                  <a:lnTo>
                    <a:pt x="2300" y="128"/>
                  </a:lnTo>
                  <a:lnTo>
                    <a:pt x="2300" y="130"/>
                  </a:lnTo>
                  <a:lnTo>
                    <a:pt x="2303" y="132"/>
                  </a:lnTo>
                  <a:lnTo>
                    <a:pt x="2305" y="135"/>
                  </a:lnTo>
                  <a:lnTo>
                    <a:pt x="2307" y="135"/>
                  </a:lnTo>
                  <a:lnTo>
                    <a:pt x="2310" y="137"/>
                  </a:lnTo>
                  <a:lnTo>
                    <a:pt x="2312" y="137"/>
                  </a:lnTo>
                  <a:lnTo>
                    <a:pt x="2315" y="140"/>
                  </a:lnTo>
                  <a:lnTo>
                    <a:pt x="2317" y="140"/>
                  </a:lnTo>
                  <a:lnTo>
                    <a:pt x="2322" y="142"/>
                  </a:lnTo>
                  <a:lnTo>
                    <a:pt x="2324" y="142"/>
                  </a:lnTo>
                  <a:lnTo>
                    <a:pt x="2324" y="142"/>
                  </a:lnTo>
                  <a:lnTo>
                    <a:pt x="2326" y="144"/>
                  </a:lnTo>
                  <a:lnTo>
                    <a:pt x="2329" y="144"/>
                  </a:lnTo>
                  <a:lnTo>
                    <a:pt x="2331" y="144"/>
                  </a:lnTo>
                  <a:lnTo>
                    <a:pt x="2333" y="144"/>
                  </a:lnTo>
                  <a:lnTo>
                    <a:pt x="2336" y="144"/>
                  </a:lnTo>
                  <a:lnTo>
                    <a:pt x="2338" y="144"/>
                  </a:lnTo>
                  <a:lnTo>
                    <a:pt x="2338" y="142"/>
                  </a:lnTo>
                  <a:lnTo>
                    <a:pt x="2341" y="142"/>
                  </a:lnTo>
                  <a:lnTo>
                    <a:pt x="2341" y="140"/>
                  </a:lnTo>
                  <a:lnTo>
                    <a:pt x="2341" y="137"/>
                  </a:lnTo>
                  <a:lnTo>
                    <a:pt x="2338" y="132"/>
                  </a:lnTo>
                  <a:lnTo>
                    <a:pt x="2338" y="128"/>
                  </a:lnTo>
                  <a:lnTo>
                    <a:pt x="2336" y="125"/>
                  </a:lnTo>
                  <a:lnTo>
                    <a:pt x="2338" y="123"/>
                  </a:lnTo>
                  <a:lnTo>
                    <a:pt x="2338" y="121"/>
                  </a:lnTo>
                  <a:lnTo>
                    <a:pt x="2338" y="121"/>
                  </a:lnTo>
                  <a:lnTo>
                    <a:pt x="2341" y="121"/>
                  </a:lnTo>
                  <a:lnTo>
                    <a:pt x="2345" y="121"/>
                  </a:lnTo>
                  <a:lnTo>
                    <a:pt x="2348" y="123"/>
                  </a:lnTo>
                  <a:lnTo>
                    <a:pt x="2350" y="123"/>
                  </a:lnTo>
                  <a:lnTo>
                    <a:pt x="2352" y="123"/>
                  </a:lnTo>
                  <a:lnTo>
                    <a:pt x="2355" y="123"/>
                  </a:lnTo>
                  <a:lnTo>
                    <a:pt x="2357" y="121"/>
                  </a:lnTo>
                  <a:lnTo>
                    <a:pt x="2359" y="118"/>
                  </a:lnTo>
                  <a:lnTo>
                    <a:pt x="2362" y="111"/>
                  </a:lnTo>
                  <a:lnTo>
                    <a:pt x="2364" y="109"/>
                  </a:lnTo>
                  <a:lnTo>
                    <a:pt x="2367" y="106"/>
                  </a:lnTo>
                  <a:lnTo>
                    <a:pt x="2369" y="106"/>
                  </a:lnTo>
                  <a:lnTo>
                    <a:pt x="2371" y="109"/>
                  </a:lnTo>
                  <a:lnTo>
                    <a:pt x="2374" y="111"/>
                  </a:lnTo>
                  <a:lnTo>
                    <a:pt x="2376" y="114"/>
                  </a:lnTo>
                  <a:lnTo>
                    <a:pt x="2378" y="116"/>
                  </a:lnTo>
                  <a:lnTo>
                    <a:pt x="2381" y="116"/>
                  </a:lnTo>
                  <a:lnTo>
                    <a:pt x="2381" y="118"/>
                  </a:lnTo>
                  <a:lnTo>
                    <a:pt x="2383" y="118"/>
                  </a:lnTo>
                  <a:lnTo>
                    <a:pt x="2383" y="116"/>
                  </a:lnTo>
                  <a:lnTo>
                    <a:pt x="2385" y="116"/>
                  </a:lnTo>
                  <a:lnTo>
                    <a:pt x="2388" y="116"/>
                  </a:lnTo>
                  <a:lnTo>
                    <a:pt x="2388" y="118"/>
                  </a:lnTo>
                  <a:lnTo>
                    <a:pt x="2388" y="121"/>
                  </a:lnTo>
                  <a:lnTo>
                    <a:pt x="2385" y="121"/>
                  </a:lnTo>
                  <a:lnTo>
                    <a:pt x="2385" y="123"/>
                  </a:lnTo>
                  <a:lnTo>
                    <a:pt x="2383" y="128"/>
                  </a:lnTo>
                  <a:lnTo>
                    <a:pt x="2383" y="130"/>
                  </a:lnTo>
                  <a:lnTo>
                    <a:pt x="2381" y="132"/>
                  </a:lnTo>
                  <a:lnTo>
                    <a:pt x="2381" y="135"/>
                  </a:lnTo>
                  <a:lnTo>
                    <a:pt x="2383" y="135"/>
                  </a:lnTo>
                  <a:lnTo>
                    <a:pt x="2383" y="137"/>
                  </a:lnTo>
                  <a:lnTo>
                    <a:pt x="2385" y="137"/>
                  </a:lnTo>
                  <a:lnTo>
                    <a:pt x="2388" y="137"/>
                  </a:lnTo>
                  <a:lnTo>
                    <a:pt x="2388" y="140"/>
                  </a:lnTo>
                  <a:lnTo>
                    <a:pt x="2388" y="142"/>
                  </a:lnTo>
                  <a:lnTo>
                    <a:pt x="2385" y="144"/>
                  </a:lnTo>
                  <a:lnTo>
                    <a:pt x="2381" y="147"/>
                  </a:lnTo>
                  <a:lnTo>
                    <a:pt x="2381" y="149"/>
                  </a:lnTo>
                  <a:lnTo>
                    <a:pt x="2378" y="151"/>
                  </a:lnTo>
                  <a:lnTo>
                    <a:pt x="2378" y="154"/>
                  </a:lnTo>
                  <a:lnTo>
                    <a:pt x="2376" y="156"/>
                  </a:lnTo>
                  <a:lnTo>
                    <a:pt x="2376" y="158"/>
                  </a:lnTo>
                  <a:lnTo>
                    <a:pt x="2378" y="161"/>
                  </a:lnTo>
                  <a:lnTo>
                    <a:pt x="2381" y="163"/>
                  </a:lnTo>
                  <a:lnTo>
                    <a:pt x="2381" y="166"/>
                  </a:lnTo>
                  <a:lnTo>
                    <a:pt x="2381" y="166"/>
                  </a:lnTo>
                  <a:lnTo>
                    <a:pt x="2381" y="168"/>
                  </a:lnTo>
                  <a:lnTo>
                    <a:pt x="2383" y="168"/>
                  </a:lnTo>
                  <a:lnTo>
                    <a:pt x="2385" y="168"/>
                  </a:lnTo>
                  <a:lnTo>
                    <a:pt x="2388" y="166"/>
                  </a:lnTo>
                  <a:lnTo>
                    <a:pt x="2388" y="163"/>
                  </a:lnTo>
                  <a:lnTo>
                    <a:pt x="2390" y="163"/>
                  </a:lnTo>
                  <a:lnTo>
                    <a:pt x="2392" y="163"/>
                  </a:lnTo>
                  <a:lnTo>
                    <a:pt x="2395" y="163"/>
                  </a:lnTo>
                  <a:lnTo>
                    <a:pt x="2397" y="163"/>
                  </a:lnTo>
                  <a:lnTo>
                    <a:pt x="2397" y="166"/>
                  </a:lnTo>
                  <a:lnTo>
                    <a:pt x="2395" y="168"/>
                  </a:lnTo>
                  <a:lnTo>
                    <a:pt x="2397" y="168"/>
                  </a:lnTo>
                  <a:lnTo>
                    <a:pt x="2400" y="168"/>
                  </a:lnTo>
                  <a:lnTo>
                    <a:pt x="2400" y="170"/>
                  </a:lnTo>
                  <a:lnTo>
                    <a:pt x="2400" y="173"/>
                  </a:lnTo>
                  <a:lnTo>
                    <a:pt x="2402" y="173"/>
                  </a:lnTo>
                  <a:lnTo>
                    <a:pt x="2404" y="173"/>
                  </a:lnTo>
                  <a:lnTo>
                    <a:pt x="2407" y="170"/>
                  </a:lnTo>
                  <a:lnTo>
                    <a:pt x="2407" y="168"/>
                  </a:lnTo>
                  <a:lnTo>
                    <a:pt x="2409" y="168"/>
                  </a:lnTo>
                  <a:lnTo>
                    <a:pt x="2411" y="166"/>
                  </a:lnTo>
                  <a:lnTo>
                    <a:pt x="2414" y="166"/>
                  </a:lnTo>
                  <a:lnTo>
                    <a:pt x="2414" y="163"/>
                  </a:lnTo>
                  <a:lnTo>
                    <a:pt x="2416" y="163"/>
                  </a:lnTo>
                  <a:lnTo>
                    <a:pt x="2418" y="163"/>
                  </a:lnTo>
                  <a:lnTo>
                    <a:pt x="2418" y="166"/>
                  </a:lnTo>
                  <a:lnTo>
                    <a:pt x="2421" y="168"/>
                  </a:lnTo>
                  <a:lnTo>
                    <a:pt x="2421" y="170"/>
                  </a:lnTo>
                  <a:lnTo>
                    <a:pt x="2418" y="170"/>
                  </a:lnTo>
                  <a:lnTo>
                    <a:pt x="2416" y="170"/>
                  </a:lnTo>
                  <a:lnTo>
                    <a:pt x="2416" y="173"/>
                  </a:lnTo>
                  <a:lnTo>
                    <a:pt x="2416" y="175"/>
                  </a:lnTo>
                  <a:lnTo>
                    <a:pt x="2416" y="177"/>
                  </a:lnTo>
                  <a:lnTo>
                    <a:pt x="2418" y="177"/>
                  </a:lnTo>
                  <a:lnTo>
                    <a:pt x="2418" y="177"/>
                  </a:lnTo>
                  <a:lnTo>
                    <a:pt x="2416" y="180"/>
                  </a:lnTo>
                  <a:lnTo>
                    <a:pt x="2416" y="182"/>
                  </a:lnTo>
                  <a:lnTo>
                    <a:pt x="2416" y="184"/>
                  </a:lnTo>
                  <a:lnTo>
                    <a:pt x="2416" y="187"/>
                  </a:lnTo>
                  <a:lnTo>
                    <a:pt x="2418" y="187"/>
                  </a:lnTo>
                  <a:lnTo>
                    <a:pt x="2418" y="184"/>
                  </a:lnTo>
                  <a:lnTo>
                    <a:pt x="2421" y="184"/>
                  </a:lnTo>
                  <a:lnTo>
                    <a:pt x="2421" y="182"/>
                  </a:lnTo>
                  <a:lnTo>
                    <a:pt x="2423" y="182"/>
                  </a:lnTo>
                  <a:lnTo>
                    <a:pt x="2426" y="182"/>
                  </a:lnTo>
                  <a:lnTo>
                    <a:pt x="2428" y="182"/>
                  </a:lnTo>
                  <a:lnTo>
                    <a:pt x="2428" y="184"/>
                  </a:lnTo>
                  <a:lnTo>
                    <a:pt x="2428" y="187"/>
                  </a:lnTo>
                  <a:lnTo>
                    <a:pt x="2426" y="187"/>
                  </a:lnTo>
                  <a:lnTo>
                    <a:pt x="2426" y="189"/>
                  </a:lnTo>
                  <a:lnTo>
                    <a:pt x="2423" y="189"/>
                  </a:lnTo>
                  <a:lnTo>
                    <a:pt x="2423" y="192"/>
                  </a:lnTo>
                  <a:lnTo>
                    <a:pt x="2423" y="194"/>
                  </a:lnTo>
                  <a:lnTo>
                    <a:pt x="2426" y="194"/>
                  </a:lnTo>
                  <a:lnTo>
                    <a:pt x="2428" y="196"/>
                  </a:lnTo>
                  <a:lnTo>
                    <a:pt x="2430" y="199"/>
                  </a:lnTo>
                  <a:lnTo>
                    <a:pt x="2433" y="199"/>
                  </a:lnTo>
                  <a:lnTo>
                    <a:pt x="2435" y="199"/>
                  </a:lnTo>
                  <a:lnTo>
                    <a:pt x="2437" y="199"/>
                  </a:lnTo>
                  <a:lnTo>
                    <a:pt x="2437" y="199"/>
                  </a:lnTo>
                  <a:lnTo>
                    <a:pt x="2440" y="199"/>
                  </a:lnTo>
                  <a:lnTo>
                    <a:pt x="2442" y="199"/>
                  </a:lnTo>
                  <a:lnTo>
                    <a:pt x="2444" y="201"/>
                  </a:lnTo>
                  <a:lnTo>
                    <a:pt x="2447" y="203"/>
                  </a:lnTo>
                  <a:lnTo>
                    <a:pt x="2449" y="206"/>
                  </a:lnTo>
                  <a:lnTo>
                    <a:pt x="2449" y="208"/>
                  </a:lnTo>
                  <a:lnTo>
                    <a:pt x="2447" y="210"/>
                  </a:lnTo>
                  <a:lnTo>
                    <a:pt x="2444" y="210"/>
                  </a:lnTo>
                  <a:lnTo>
                    <a:pt x="2442" y="208"/>
                  </a:lnTo>
                  <a:lnTo>
                    <a:pt x="2440" y="208"/>
                  </a:lnTo>
                  <a:lnTo>
                    <a:pt x="2437" y="208"/>
                  </a:lnTo>
                  <a:lnTo>
                    <a:pt x="2437" y="210"/>
                  </a:lnTo>
                  <a:lnTo>
                    <a:pt x="2437" y="210"/>
                  </a:lnTo>
                  <a:lnTo>
                    <a:pt x="2437" y="213"/>
                  </a:lnTo>
                  <a:lnTo>
                    <a:pt x="2437" y="215"/>
                  </a:lnTo>
                  <a:lnTo>
                    <a:pt x="2435" y="215"/>
                  </a:lnTo>
                  <a:lnTo>
                    <a:pt x="2435" y="218"/>
                  </a:lnTo>
                  <a:lnTo>
                    <a:pt x="2433" y="220"/>
                  </a:lnTo>
                  <a:lnTo>
                    <a:pt x="2433" y="222"/>
                  </a:lnTo>
                  <a:lnTo>
                    <a:pt x="2435" y="222"/>
                  </a:lnTo>
                  <a:lnTo>
                    <a:pt x="2437" y="222"/>
                  </a:lnTo>
                  <a:lnTo>
                    <a:pt x="2437" y="222"/>
                  </a:lnTo>
                  <a:lnTo>
                    <a:pt x="2440" y="222"/>
                  </a:lnTo>
                  <a:lnTo>
                    <a:pt x="2442" y="222"/>
                  </a:lnTo>
                  <a:lnTo>
                    <a:pt x="2442" y="220"/>
                  </a:lnTo>
                  <a:lnTo>
                    <a:pt x="2444" y="220"/>
                  </a:lnTo>
                  <a:lnTo>
                    <a:pt x="2447" y="220"/>
                  </a:lnTo>
                  <a:lnTo>
                    <a:pt x="2449" y="222"/>
                  </a:lnTo>
                  <a:lnTo>
                    <a:pt x="2452" y="225"/>
                  </a:lnTo>
                  <a:lnTo>
                    <a:pt x="2454" y="227"/>
                  </a:lnTo>
                  <a:lnTo>
                    <a:pt x="2456" y="229"/>
                  </a:lnTo>
                  <a:lnTo>
                    <a:pt x="2459" y="232"/>
                  </a:lnTo>
                  <a:lnTo>
                    <a:pt x="2461" y="234"/>
                  </a:lnTo>
                  <a:lnTo>
                    <a:pt x="2463" y="234"/>
                  </a:lnTo>
                  <a:lnTo>
                    <a:pt x="2466" y="234"/>
                  </a:lnTo>
                  <a:lnTo>
                    <a:pt x="2468" y="234"/>
                  </a:lnTo>
                  <a:lnTo>
                    <a:pt x="2473" y="236"/>
                  </a:lnTo>
                  <a:lnTo>
                    <a:pt x="2478" y="239"/>
                  </a:lnTo>
                  <a:lnTo>
                    <a:pt x="2480" y="241"/>
                  </a:lnTo>
                  <a:lnTo>
                    <a:pt x="2482" y="241"/>
                  </a:lnTo>
                  <a:lnTo>
                    <a:pt x="2482" y="244"/>
                  </a:lnTo>
                  <a:lnTo>
                    <a:pt x="2482" y="246"/>
                  </a:lnTo>
                  <a:lnTo>
                    <a:pt x="2482" y="248"/>
                  </a:lnTo>
                  <a:lnTo>
                    <a:pt x="2482" y="251"/>
                  </a:lnTo>
                  <a:lnTo>
                    <a:pt x="2480" y="253"/>
                  </a:lnTo>
                  <a:lnTo>
                    <a:pt x="2480" y="255"/>
                  </a:lnTo>
                  <a:lnTo>
                    <a:pt x="2478" y="258"/>
                  </a:lnTo>
                  <a:lnTo>
                    <a:pt x="2478" y="260"/>
                  </a:lnTo>
                  <a:lnTo>
                    <a:pt x="2475" y="260"/>
                  </a:lnTo>
                  <a:lnTo>
                    <a:pt x="2475" y="258"/>
                  </a:lnTo>
                  <a:lnTo>
                    <a:pt x="2473" y="258"/>
                  </a:lnTo>
                  <a:lnTo>
                    <a:pt x="2473" y="255"/>
                  </a:lnTo>
                  <a:lnTo>
                    <a:pt x="2470" y="255"/>
                  </a:lnTo>
                  <a:lnTo>
                    <a:pt x="2470" y="253"/>
                  </a:lnTo>
                  <a:lnTo>
                    <a:pt x="2468" y="253"/>
                  </a:lnTo>
                  <a:lnTo>
                    <a:pt x="2468" y="255"/>
                  </a:lnTo>
                  <a:lnTo>
                    <a:pt x="2466" y="258"/>
                  </a:lnTo>
                  <a:lnTo>
                    <a:pt x="2466" y="260"/>
                  </a:lnTo>
                  <a:lnTo>
                    <a:pt x="2463" y="262"/>
                  </a:lnTo>
                  <a:lnTo>
                    <a:pt x="2463" y="265"/>
                  </a:lnTo>
                  <a:lnTo>
                    <a:pt x="2466" y="267"/>
                  </a:lnTo>
                  <a:lnTo>
                    <a:pt x="2466" y="270"/>
                  </a:lnTo>
                  <a:lnTo>
                    <a:pt x="2466" y="272"/>
                  </a:lnTo>
                  <a:lnTo>
                    <a:pt x="2468" y="272"/>
                  </a:lnTo>
                  <a:lnTo>
                    <a:pt x="2468" y="274"/>
                  </a:lnTo>
                  <a:lnTo>
                    <a:pt x="2468" y="277"/>
                  </a:lnTo>
                  <a:lnTo>
                    <a:pt x="2470" y="277"/>
                  </a:lnTo>
                  <a:lnTo>
                    <a:pt x="2473" y="277"/>
                  </a:lnTo>
                  <a:lnTo>
                    <a:pt x="2473" y="274"/>
                  </a:lnTo>
                  <a:lnTo>
                    <a:pt x="2475" y="277"/>
                  </a:lnTo>
                  <a:lnTo>
                    <a:pt x="2478" y="277"/>
                  </a:lnTo>
                  <a:lnTo>
                    <a:pt x="2478" y="279"/>
                  </a:lnTo>
                  <a:lnTo>
                    <a:pt x="2478" y="281"/>
                  </a:lnTo>
                  <a:lnTo>
                    <a:pt x="2478" y="284"/>
                  </a:lnTo>
                  <a:lnTo>
                    <a:pt x="2478" y="286"/>
                  </a:lnTo>
                  <a:lnTo>
                    <a:pt x="2475" y="286"/>
                  </a:lnTo>
                  <a:lnTo>
                    <a:pt x="2475" y="288"/>
                  </a:lnTo>
                  <a:lnTo>
                    <a:pt x="2473" y="286"/>
                  </a:lnTo>
                  <a:lnTo>
                    <a:pt x="2470" y="288"/>
                  </a:lnTo>
                  <a:lnTo>
                    <a:pt x="2468" y="291"/>
                  </a:lnTo>
                  <a:lnTo>
                    <a:pt x="2468" y="291"/>
                  </a:lnTo>
                  <a:lnTo>
                    <a:pt x="2468" y="293"/>
                  </a:lnTo>
                  <a:lnTo>
                    <a:pt x="2468" y="295"/>
                  </a:lnTo>
                  <a:lnTo>
                    <a:pt x="2470" y="298"/>
                  </a:lnTo>
                  <a:lnTo>
                    <a:pt x="2473" y="300"/>
                  </a:lnTo>
                  <a:lnTo>
                    <a:pt x="2473" y="303"/>
                  </a:lnTo>
                  <a:lnTo>
                    <a:pt x="2473" y="305"/>
                  </a:lnTo>
                  <a:lnTo>
                    <a:pt x="2470" y="305"/>
                  </a:lnTo>
                  <a:lnTo>
                    <a:pt x="2468" y="305"/>
                  </a:lnTo>
                  <a:lnTo>
                    <a:pt x="2466" y="305"/>
                  </a:lnTo>
                  <a:lnTo>
                    <a:pt x="2463" y="305"/>
                  </a:lnTo>
                  <a:lnTo>
                    <a:pt x="2463" y="307"/>
                  </a:lnTo>
                  <a:lnTo>
                    <a:pt x="2463" y="310"/>
                  </a:lnTo>
                  <a:lnTo>
                    <a:pt x="2461" y="312"/>
                  </a:lnTo>
                  <a:lnTo>
                    <a:pt x="2461" y="314"/>
                  </a:lnTo>
                  <a:lnTo>
                    <a:pt x="2459" y="314"/>
                  </a:lnTo>
                  <a:lnTo>
                    <a:pt x="2459" y="317"/>
                  </a:lnTo>
                  <a:lnTo>
                    <a:pt x="2459" y="319"/>
                  </a:lnTo>
                  <a:lnTo>
                    <a:pt x="2459" y="321"/>
                  </a:lnTo>
                  <a:lnTo>
                    <a:pt x="2459" y="324"/>
                  </a:lnTo>
                  <a:lnTo>
                    <a:pt x="2461" y="326"/>
                  </a:lnTo>
                  <a:lnTo>
                    <a:pt x="2461" y="329"/>
                  </a:lnTo>
                  <a:lnTo>
                    <a:pt x="2461" y="331"/>
                  </a:lnTo>
                  <a:lnTo>
                    <a:pt x="2461" y="333"/>
                  </a:lnTo>
                  <a:lnTo>
                    <a:pt x="2461" y="336"/>
                  </a:lnTo>
                  <a:lnTo>
                    <a:pt x="2459" y="336"/>
                  </a:lnTo>
                  <a:lnTo>
                    <a:pt x="2456" y="336"/>
                  </a:lnTo>
                  <a:lnTo>
                    <a:pt x="2454" y="336"/>
                  </a:lnTo>
                  <a:lnTo>
                    <a:pt x="2454" y="333"/>
                  </a:lnTo>
                  <a:lnTo>
                    <a:pt x="2454" y="331"/>
                  </a:lnTo>
                  <a:lnTo>
                    <a:pt x="2454" y="329"/>
                  </a:lnTo>
                  <a:lnTo>
                    <a:pt x="2452" y="326"/>
                  </a:lnTo>
                  <a:lnTo>
                    <a:pt x="2452" y="324"/>
                  </a:lnTo>
                  <a:lnTo>
                    <a:pt x="2449" y="321"/>
                  </a:lnTo>
                  <a:lnTo>
                    <a:pt x="2447" y="321"/>
                  </a:lnTo>
                  <a:lnTo>
                    <a:pt x="2444" y="321"/>
                  </a:lnTo>
                  <a:lnTo>
                    <a:pt x="2442" y="321"/>
                  </a:lnTo>
                  <a:lnTo>
                    <a:pt x="2442" y="324"/>
                  </a:lnTo>
                  <a:lnTo>
                    <a:pt x="2440" y="324"/>
                  </a:lnTo>
                  <a:lnTo>
                    <a:pt x="2440" y="326"/>
                  </a:lnTo>
                  <a:lnTo>
                    <a:pt x="2440" y="329"/>
                  </a:lnTo>
                  <a:lnTo>
                    <a:pt x="2442" y="329"/>
                  </a:lnTo>
                  <a:lnTo>
                    <a:pt x="2442" y="326"/>
                  </a:lnTo>
                  <a:lnTo>
                    <a:pt x="2444" y="326"/>
                  </a:lnTo>
                  <a:lnTo>
                    <a:pt x="2444" y="329"/>
                  </a:lnTo>
                  <a:lnTo>
                    <a:pt x="2447" y="331"/>
                  </a:lnTo>
                  <a:lnTo>
                    <a:pt x="2447" y="333"/>
                  </a:lnTo>
                  <a:lnTo>
                    <a:pt x="2447" y="336"/>
                  </a:lnTo>
                  <a:lnTo>
                    <a:pt x="2449" y="338"/>
                  </a:lnTo>
                  <a:lnTo>
                    <a:pt x="2449" y="340"/>
                  </a:lnTo>
                  <a:lnTo>
                    <a:pt x="2449" y="343"/>
                  </a:lnTo>
                  <a:lnTo>
                    <a:pt x="2449" y="345"/>
                  </a:lnTo>
                  <a:lnTo>
                    <a:pt x="2447" y="345"/>
                  </a:lnTo>
                  <a:lnTo>
                    <a:pt x="2447" y="347"/>
                  </a:lnTo>
                  <a:lnTo>
                    <a:pt x="2447" y="347"/>
                  </a:lnTo>
                  <a:lnTo>
                    <a:pt x="2444" y="347"/>
                  </a:lnTo>
                  <a:lnTo>
                    <a:pt x="2444" y="350"/>
                  </a:lnTo>
                  <a:lnTo>
                    <a:pt x="2442" y="350"/>
                  </a:lnTo>
                  <a:lnTo>
                    <a:pt x="2442" y="352"/>
                  </a:lnTo>
                  <a:lnTo>
                    <a:pt x="2440" y="352"/>
                  </a:lnTo>
                  <a:lnTo>
                    <a:pt x="2440" y="355"/>
                  </a:lnTo>
                  <a:lnTo>
                    <a:pt x="2442" y="355"/>
                  </a:lnTo>
                  <a:lnTo>
                    <a:pt x="2444" y="355"/>
                  </a:lnTo>
                  <a:lnTo>
                    <a:pt x="2447" y="355"/>
                  </a:lnTo>
                  <a:lnTo>
                    <a:pt x="2447" y="357"/>
                  </a:lnTo>
                  <a:lnTo>
                    <a:pt x="2449" y="357"/>
                  </a:lnTo>
                  <a:lnTo>
                    <a:pt x="2449" y="359"/>
                  </a:lnTo>
                  <a:lnTo>
                    <a:pt x="2452" y="359"/>
                  </a:lnTo>
                  <a:lnTo>
                    <a:pt x="2454" y="359"/>
                  </a:lnTo>
                  <a:lnTo>
                    <a:pt x="2456" y="362"/>
                  </a:lnTo>
                  <a:lnTo>
                    <a:pt x="2459" y="362"/>
                  </a:lnTo>
                  <a:lnTo>
                    <a:pt x="2461" y="362"/>
                  </a:lnTo>
                  <a:lnTo>
                    <a:pt x="2463" y="364"/>
                  </a:lnTo>
                  <a:lnTo>
                    <a:pt x="2466" y="364"/>
                  </a:lnTo>
                  <a:lnTo>
                    <a:pt x="2468" y="366"/>
                  </a:lnTo>
                  <a:lnTo>
                    <a:pt x="2466" y="369"/>
                  </a:lnTo>
                  <a:lnTo>
                    <a:pt x="2463" y="371"/>
                  </a:lnTo>
                  <a:lnTo>
                    <a:pt x="2461" y="371"/>
                  </a:lnTo>
                  <a:lnTo>
                    <a:pt x="2461" y="373"/>
                  </a:lnTo>
                  <a:lnTo>
                    <a:pt x="2459" y="376"/>
                  </a:lnTo>
                  <a:lnTo>
                    <a:pt x="2456" y="378"/>
                  </a:lnTo>
                  <a:lnTo>
                    <a:pt x="2454" y="381"/>
                  </a:lnTo>
                  <a:lnTo>
                    <a:pt x="2454" y="383"/>
                  </a:lnTo>
                  <a:lnTo>
                    <a:pt x="2456" y="383"/>
                  </a:lnTo>
                  <a:lnTo>
                    <a:pt x="2459" y="383"/>
                  </a:lnTo>
                  <a:lnTo>
                    <a:pt x="2461" y="383"/>
                  </a:lnTo>
                  <a:lnTo>
                    <a:pt x="2463" y="383"/>
                  </a:lnTo>
                  <a:lnTo>
                    <a:pt x="2466" y="383"/>
                  </a:lnTo>
                  <a:lnTo>
                    <a:pt x="2468" y="383"/>
                  </a:lnTo>
                  <a:lnTo>
                    <a:pt x="2470" y="383"/>
                  </a:lnTo>
                  <a:lnTo>
                    <a:pt x="2470" y="385"/>
                  </a:lnTo>
                  <a:lnTo>
                    <a:pt x="2473" y="385"/>
                  </a:lnTo>
                  <a:lnTo>
                    <a:pt x="2475" y="388"/>
                  </a:lnTo>
                  <a:lnTo>
                    <a:pt x="2475" y="390"/>
                  </a:lnTo>
                  <a:lnTo>
                    <a:pt x="2478" y="392"/>
                  </a:lnTo>
                  <a:lnTo>
                    <a:pt x="2478" y="395"/>
                  </a:lnTo>
                  <a:lnTo>
                    <a:pt x="2478" y="397"/>
                  </a:lnTo>
                  <a:lnTo>
                    <a:pt x="2478" y="399"/>
                  </a:lnTo>
                  <a:lnTo>
                    <a:pt x="2478" y="402"/>
                  </a:lnTo>
                  <a:lnTo>
                    <a:pt x="2475" y="402"/>
                  </a:lnTo>
                  <a:lnTo>
                    <a:pt x="2473" y="402"/>
                  </a:lnTo>
                  <a:lnTo>
                    <a:pt x="2473" y="404"/>
                  </a:lnTo>
                  <a:lnTo>
                    <a:pt x="2470" y="407"/>
                  </a:lnTo>
                  <a:lnTo>
                    <a:pt x="2470" y="409"/>
                  </a:lnTo>
                  <a:lnTo>
                    <a:pt x="2470" y="411"/>
                  </a:lnTo>
                  <a:lnTo>
                    <a:pt x="2473" y="414"/>
                  </a:lnTo>
                  <a:lnTo>
                    <a:pt x="2475" y="414"/>
                  </a:lnTo>
                  <a:lnTo>
                    <a:pt x="2478" y="414"/>
                  </a:lnTo>
                  <a:lnTo>
                    <a:pt x="2478" y="411"/>
                  </a:lnTo>
                  <a:lnTo>
                    <a:pt x="2480" y="411"/>
                  </a:lnTo>
                  <a:lnTo>
                    <a:pt x="2482" y="411"/>
                  </a:lnTo>
                  <a:lnTo>
                    <a:pt x="2485" y="414"/>
                  </a:lnTo>
                  <a:lnTo>
                    <a:pt x="2487" y="414"/>
                  </a:lnTo>
                  <a:lnTo>
                    <a:pt x="2489" y="414"/>
                  </a:lnTo>
                  <a:lnTo>
                    <a:pt x="2489" y="416"/>
                  </a:lnTo>
                  <a:lnTo>
                    <a:pt x="2492" y="416"/>
                  </a:lnTo>
                  <a:lnTo>
                    <a:pt x="2494" y="416"/>
                  </a:lnTo>
                  <a:lnTo>
                    <a:pt x="2494" y="418"/>
                  </a:lnTo>
                  <a:lnTo>
                    <a:pt x="2494" y="418"/>
                  </a:lnTo>
                  <a:lnTo>
                    <a:pt x="2494" y="421"/>
                  </a:lnTo>
                  <a:lnTo>
                    <a:pt x="2494" y="423"/>
                  </a:lnTo>
                  <a:lnTo>
                    <a:pt x="2496" y="423"/>
                  </a:lnTo>
                  <a:lnTo>
                    <a:pt x="2496" y="425"/>
                  </a:lnTo>
                  <a:lnTo>
                    <a:pt x="2499" y="425"/>
                  </a:lnTo>
                  <a:lnTo>
                    <a:pt x="2499" y="428"/>
                  </a:lnTo>
                  <a:lnTo>
                    <a:pt x="2501" y="428"/>
                  </a:lnTo>
                  <a:lnTo>
                    <a:pt x="2501" y="430"/>
                  </a:lnTo>
                  <a:lnTo>
                    <a:pt x="2501" y="433"/>
                  </a:lnTo>
                  <a:lnTo>
                    <a:pt x="2501" y="435"/>
                  </a:lnTo>
                  <a:lnTo>
                    <a:pt x="2501" y="437"/>
                  </a:lnTo>
                  <a:lnTo>
                    <a:pt x="2501" y="440"/>
                  </a:lnTo>
                  <a:lnTo>
                    <a:pt x="2504" y="440"/>
                  </a:lnTo>
                  <a:lnTo>
                    <a:pt x="2506" y="440"/>
                  </a:lnTo>
                  <a:lnTo>
                    <a:pt x="2508" y="437"/>
                  </a:lnTo>
                  <a:lnTo>
                    <a:pt x="2511" y="437"/>
                  </a:lnTo>
                  <a:lnTo>
                    <a:pt x="2513" y="437"/>
                  </a:lnTo>
                  <a:lnTo>
                    <a:pt x="2513" y="440"/>
                  </a:lnTo>
                  <a:lnTo>
                    <a:pt x="2515" y="440"/>
                  </a:lnTo>
                  <a:lnTo>
                    <a:pt x="2515" y="442"/>
                  </a:lnTo>
                  <a:lnTo>
                    <a:pt x="2515" y="444"/>
                  </a:lnTo>
                  <a:lnTo>
                    <a:pt x="2515" y="447"/>
                  </a:lnTo>
                  <a:lnTo>
                    <a:pt x="2515" y="449"/>
                  </a:lnTo>
                  <a:lnTo>
                    <a:pt x="2515" y="451"/>
                  </a:lnTo>
                  <a:lnTo>
                    <a:pt x="2515" y="454"/>
                  </a:lnTo>
                  <a:lnTo>
                    <a:pt x="2515" y="456"/>
                  </a:lnTo>
                  <a:lnTo>
                    <a:pt x="2515" y="458"/>
                  </a:lnTo>
                  <a:lnTo>
                    <a:pt x="2515" y="458"/>
                  </a:lnTo>
                  <a:lnTo>
                    <a:pt x="2515" y="461"/>
                  </a:lnTo>
                  <a:lnTo>
                    <a:pt x="2515" y="463"/>
                  </a:lnTo>
                  <a:lnTo>
                    <a:pt x="2515" y="466"/>
                  </a:lnTo>
                  <a:lnTo>
                    <a:pt x="2518" y="466"/>
                  </a:lnTo>
                  <a:lnTo>
                    <a:pt x="2518" y="468"/>
                  </a:lnTo>
                  <a:lnTo>
                    <a:pt x="2520" y="468"/>
                  </a:lnTo>
                  <a:lnTo>
                    <a:pt x="2522" y="468"/>
                  </a:lnTo>
                  <a:lnTo>
                    <a:pt x="2525" y="468"/>
                  </a:lnTo>
                  <a:lnTo>
                    <a:pt x="2527" y="468"/>
                  </a:lnTo>
                  <a:lnTo>
                    <a:pt x="2527" y="470"/>
                  </a:lnTo>
                  <a:lnTo>
                    <a:pt x="2530" y="470"/>
                  </a:lnTo>
                  <a:lnTo>
                    <a:pt x="2530" y="473"/>
                  </a:lnTo>
                  <a:lnTo>
                    <a:pt x="2530" y="475"/>
                  </a:lnTo>
                  <a:lnTo>
                    <a:pt x="2530" y="477"/>
                  </a:lnTo>
                  <a:lnTo>
                    <a:pt x="2530" y="480"/>
                  </a:lnTo>
                  <a:lnTo>
                    <a:pt x="2527" y="480"/>
                  </a:lnTo>
                  <a:lnTo>
                    <a:pt x="2527" y="482"/>
                  </a:lnTo>
                  <a:lnTo>
                    <a:pt x="2525" y="482"/>
                  </a:lnTo>
                  <a:lnTo>
                    <a:pt x="2525" y="480"/>
                  </a:lnTo>
                  <a:lnTo>
                    <a:pt x="2522" y="480"/>
                  </a:lnTo>
                  <a:lnTo>
                    <a:pt x="2520" y="480"/>
                  </a:lnTo>
                  <a:lnTo>
                    <a:pt x="2518" y="480"/>
                  </a:lnTo>
                  <a:lnTo>
                    <a:pt x="2515" y="482"/>
                  </a:lnTo>
                  <a:lnTo>
                    <a:pt x="2515" y="484"/>
                  </a:lnTo>
                  <a:lnTo>
                    <a:pt x="2515" y="487"/>
                  </a:lnTo>
                  <a:lnTo>
                    <a:pt x="2518" y="487"/>
                  </a:lnTo>
                  <a:lnTo>
                    <a:pt x="2518" y="489"/>
                  </a:lnTo>
                  <a:lnTo>
                    <a:pt x="2518" y="492"/>
                  </a:lnTo>
                  <a:lnTo>
                    <a:pt x="2520" y="492"/>
                  </a:lnTo>
                  <a:lnTo>
                    <a:pt x="2520" y="494"/>
                  </a:lnTo>
                  <a:lnTo>
                    <a:pt x="2522" y="496"/>
                  </a:lnTo>
                  <a:lnTo>
                    <a:pt x="2522" y="499"/>
                  </a:lnTo>
                  <a:lnTo>
                    <a:pt x="2525" y="499"/>
                  </a:lnTo>
                  <a:lnTo>
                    <a:pt x="2525" y="501"/>
                  </a:lnTo>
                  <a:lnTo>
                    <a:pt x="2527" y="501"/>
                  </a:lnTo>
                  <a:lnTo>
                    <a:pt x="2527" y="503"/>
                  </a:lnTo>
                  <a:lnTo>
                    <a:pt x="2525" y="503"/>
                  </a:lnTo>
                  <a:lnTo>
                    <a:pt x="2525" y="506"/>
                  </a:lnTo>
                  <a:lnTo>
                    <a:pt x="2525" y="508"/>
                  </a:lnTo>
                  <a:lnTo>
                    <a:pt x="2527" y="508"/>
                  </a:lnTo>
                  <a:lnTo>
                    <a:pt x="2527" y="510"/>
                  </a:lnTo>
                  <a:lnTo>
                    <a:pt x="2530" y="510"/>
                  </a:lnTo>
                  <a:lnTo>
                    <a:pt x="2532" y="508"/>
                  </a:lnTo>
                  <a:lnTo>
                    <a:pt x="2534" y="508"/>
                  </a:lnTo>
                  <a:lnTo>
                    <a:pt x="2534" y="510"/>
                  </a:lnTo>
                  <a:lnTo>
                    <a:pt x="2537" y="510"/>
                  </a:lnTo>
                  <a:lnTo>
                    <a:pt x="2539" y="513"/>
                  </a:lnTo>
                  <a:lnTo>
                    <a:pt x="2539" y="515"/>
                  </a:lnTo>
                  <a:lnTo>
                    <a:pt x="2539" y="515"/>
                  </a:lnTo>
                  <a:lnTo>
                    <a:pt x="2539" y="518"/>
                  </a:lnTo>
                  <a:lnTo>
                    <a:pt x="2539" y="520"/>
                  </a:lnTo>
                  <a:lnTo>
                    <a:pt x="2541" y="520"/>
                  </a:lnTo>
                  <a:lnTo>
                    <a:pt x="2541" y="522"/>
                  </a:lnTo>
                  <a:lnTo>
                    <a:pt x="2544" y="522"/>
                  </a:lnTo>
                  <a:lnTo>
                    <a:pt x="2544" y="525"/>
                  </a:lnTo>
                  <a:lnTo>
                    <a:pt x="2546" y="525"/>
                  </a:lnTo>
                  <a:lnTo>
                    <a:pt x="2546" y="527"/>
                  </a:lnTo>
                  <a:lnTo>
                    <a:pt x="2548" y="527"/>
                  </a:lnTo>
                  <a:lnTo>
                    <a:pt x="2551" y="527"/>
                  </a:lnTo>
                  <a:lnTo>
                    <a:pt x="2551" y="525"/>
                  </a:lnTo>
                  <a:lnTo>
                    <a:pt x="2551" y="525"/>
                  </a:lnTo>
                  <a:lnTo>
                    <a:pt x="2551" y="522"/>
                  </a:lnTo>
                  <a:lnTo>
                    <a:pt x="2553" y="522"/>
                  </a:lnTo>
                  <a:lnTo>
                    <a:pt x="2555" y="522"/>
                  </a:lnTo>
                  <a:lnTo>
                    <a:pt x="2555" y="520"/>
                  </a:lnTo>
                  <a:lnTo>
                    <a:pt x="2558" y="520"/>
                  </a:lnTo>
                  <a:lnTo>
                    <a:pt x="2560" y="520"/>
                  </a:lnTo>
                  <a:lnTo>
                    <a:pt x="2563" y="520"/>
                  </a:lnTo>
                  <a:lnTo>
                    <a:pt x="2563" y="522"/>
                  </a:lnTo>
                  <a:lnTo>
                    <a:pt x="2565" y="522"/>
                  </a:lnTo>
                  <a:lnTo>
                    <a:pt x="2565" y="525"/>
                  </a:lnTo>
                  <a:lnTo>
                    <a:pt x="2565" y="527"/>
                  </a:lnTo>
                  <a:lnTo>
                    <a:pt x="2565" y="529"/>
                  </a:lnTo>
                  <a:lnTo>
                    <a:pt x="2565" y="532"/>
                  </a:lnTo>
                  <a:lnTo>
                    <a:pt x="2567" y="534"/>
                  </a:lnTo>
                  <a:lnTo>
                    <a:pt x="2570" y="534"/>
                  </a:lnTo>
                  <a:lnTo>
                    <a:pt x="2570" y="536"/>
                  </a:lnTo>
                  <a:lnTo>
                    <a:pt x="2572" y="536"/>
                  </a:lnTo>
                  <a:lnTo>
                    <a:pt x="2572" y="539"/>
                  </a:lnTo>
                  <a:lnTo>
                    <a:pt x="2574" y="539"/>
                  </a:lnTo>
                  <a:lnTo>
                    <a:pt x="2577" y="541"/>
                  </a:lnTo>
                  <a:lnTo>
                    <a:pt x="2577" y="544"/>
                  </a:lnTo>
                  <a:lnTo>
                    <a:pt x="2579" y="544"/>
                  </a:lnTo>
                  <a:lnTo>
                    <a:pt x="2579" y="546"/>
                  </a:lnTo>
                  <a:lnTo>
                    <a:pt x="2581" y="546"/>
                  </a:lnTo>
                  <a:lnTo>
                    <a:pt x="2581" y="548"/>
                  </a:lnTo>
                  <a:lnTo>
                    <a:pt x="2579" y="548"/>
                  </a:lnTo>
                  <a:lnTo>
                    <a:pt x="2579" y="551"/>
                  </a:lnTo>
                  <a:lnTo>
                    <a:pt x="2579" y="553"/>
                  </a:lnTo>
                  <a:lnTo>
                    <a:pt x="2579" y="555"/>
                  </a:lnTo>
                  <a:lnTo>
                    <a:pt x="2581" y="555"/>
                  </a:lnTo>
                  <a:lnTo>
                    <a:pt x="2581" y="558"/>
                  </a:lnTo>
                  <a:lnTo>
                    <a:pt x="2584" y="558"/>
                  </a:lnTo>
                  <a:lnTo>
                    <a:pt x="2584" y="560"/>
                  </a:lnTo>
                  <a:lnTo>
                    <a:pt x="2586" y="560"/>
                  </a:lnTo>
                  <a:lnTo>
                    <a:pt x="2586" y="562"/>
                  </a:lnTo>
                  <a:lnTo>
                    <a:pt x="2584" y="562"/>
                  </a:lnTo>
                  <a:lnTo>
                    <a:pt x="2584" y="565"/>
                  </a:lnTo>
                  <a:lnTo>
                    <a:pt x="2586" y="567"/>
                  </a:lnTo>
                  <a:lnTo>
                    <a:pt x="2586" y="570"/>
                  </a:lnTo>
                  <a:lnTo>
                    <a:pt x="2589" y="570"/>
                  </a:lnTo>
                  <a:lnTo>
                    <a:pt x="2593" y="572"/>
                  </a:lnTo>
                  <a:lnTo>
                    <a:pt x="2596" y="572"/>
                  </a:lnTo>
                  <a:lnTo>
                    <a:pt x="2598" y="572"/>
                  </a:lnTo>
                  <a:lnTo>
                    <a:pt x="2598" y="572"/>
                  </a:lnTo>
                  <a:lnTo>
                    <a:pt x="2598" y="574"/>
                  </a:lnTo>
                  <a:lnTo>
                    <a:pt x="2596" y="577"/>
                  </a:lnTo>
                  <a:lnTo>
                    <a:pt x="2596" y="579"/>
                  </a:lnTo>
                  <a:lnTo>
                    <a:pt x="2596" y="581"/>
                  </a:lnTo>
                  <a:lnTo>
                    <a:pt x="2596" y="584"/>
                  </a:lnTo>
                  <a:lnTo>
                    <a:pt x="2598" y="584"/>
                  </a:lnTo>
                  <a:lnTo>
                    <a:pt x="2600" y="584"/>
                  </a:lnTo>
                  <a:lnTo>
                    <a:pt x="2607" y="581"/>
                  </a:lnTo>
                  <a:lnTo>
                    <a:pt x="2607" y="581"/>
                  </a:lnTo>
                  <a:lnTo>
                    <a:pt x="2607" y="584"/>
                  </a:lnTo>
                  <a:lnTo>
                    <a:pt x="2607" y="586"/>
                  </a:lnTo>
                  <a:lnTo>
                    <a:pt x="2607" y="588"/>
                  </a:lnTo>
                  <a:lnTo>
                    <a:pt x="2605" y="591"/>
                  </a:lnTo>
                  <a:lnTo>
                    <a:pt x="2605" y="593"/>
                  </a:lnTo>
                  <a:lnTo>
                    <a:pt x="2607" y="596"/>
                  </a:lnTo>
                  <a:lnTo>
                    <a:pt x="2607" y="600"/>
                  </a:lnTo>
                  <a:lnTo>
                    <a:pt x="2607" y="605"/>
                  </a:lnTo>
                  <a:lnTo>
                    <a:pt x="2607" y="607"/>
                  </a:lnTo>
                  <a:lnTo>
                    <a:pt x="2610" y="607"/>
                  </a:lnTo>
                  <a:lnTo>
                    <a:pt x="2610" y="605"/>
                  </a:lnTo>
                  <a:lnTo>
                    <a:pt x="2612" y="605"/>
                  </a:lnTo>
                  <a:lnTo>
                    <a:pt x="2615" y="607"/>
                  </a:lnTo>
                  <a:lnTo>
                    <a:pt x="2615" y="610"/>
                  </a:lnTo>
                  <a:lnTo>
                    <a:pt x="2615" y="614"/>
                  </a:lnTo>
                  <a:lnTo>
                    <a:pt x="2617" y="614"/>
                  </a:lnTo>
                  <a:lnTo>
                    <a:pt x="2619" y="614"/>
                  </a:lnTo>
                  <a:lnTo>
                    <a:pt x="2622" y="612"/>
                  </a:lnTo>
                  <a:lnTo>
                    <a:pt x="2624" y="614"/>
                  </a:lnTo>
                  <a:lnTo>
                    <a:pt x="2624" y="617"/>
                  </a:lnTo>
                  <a:lnTo>
                    <a:pt x="2624" y="619"/>
                  </a:lnTo>
                  <a:lnTo>
                    <a:pt x="2626" y="622"/>
                  </a:lnTo>
                  <a:lnTo>
                    <a:pt x="2629" y="624"/>
                  </a:lnTo>
                  <a:lnTo>
                    <a:pt x="2629" y="626"/>
                  </a:lnTo>
                  <a:lnTo>
                    <a:pt x="2626" y="629"/>
                  </a:lnTo>
                  <a:lnTo>
                    <a:pt x="2626" y="629"/>
                  </a:lnTo>
                  <a:lnTo>
                    <a:pt x="2624" y="629"/>
                  </a:lnTo>
                  <a:lnTo>
                    <a:pt x="2619" y="631"/>
                  </a:lnTo>
                  <a:lnTo>
                    <a:pt x="2615" y="633"/>
                  </a:lnTo>
                  <a:lnTo>
                    <a:pt x="2612" y="633"/>
                  </a:lnTo>
                  <a:lnTo>
                    <a:pt x="2610" y="633"/>
                  </a:lnTo>
                  <a:lnTo>
                    <a:pt x="2607" y="636"/>
                  </a:lnTo>
                  <a:lnTo>
                    <a:pt x="2607" y="638"/>
                  </a:lnTo>
                  <a:lnTo>
                    <a:pt x="2607" y="638"/>
                  </a:lnTo>
                  <a:lnTo>
                    <a:pt x="2605" y="638"/>
                  </a:lnTo>
                  <a:lnTo>
                    <a:pt x="2605" y="640"/>
                  </a:lnTo>
                  <a:lnTo>
                    <a:pt x="2605" y="643"/>
                  </a:lnTo>
                  <a:lnTo>
                    <a:pt x="2607" y="647"/>
                  </a:lnTo>
                  <a:lnTo>
                    <a:pt x="2607" y="652"/>
                  </a:lnTo>
                  <a:lnTo>
                    <a:pt x="2607" y="657"/>
                  </a:lnTo>
                  <a:lnTo>
                    <a:pt x="2610" y="659"/>
                  </a:lnTo>
                  <a:lnTo>
                    <a:pt x="2610" y="662"/>
                  </a:lnTo>
                  <a:lnTo>
                    <a:pt x="2610" y="664"/>
                  </a:lnTo>
                  <a:lnTo>
                    <a:pt x="2610" y="666"/>
                  </a:lnTo>
                  <a:lnTo>
                    <a:pt x="2607" y="666"/>
                  </a:lnTo>
                  <a:lnTo>
                    <a:pt x="2605" y="666"/>
                  </a:lnTo>
                  <a:lnTo>
                    <a:pt x="2603" y="669"/>
                  </a:lnTo>
                  <a:lnTo>
                    <a:pt x="2598" y="669"/>
                  </a:lnTo>
                  <a:lnTo>
                    <a:pt x="2598" y="671"/>
                  </a:lnTo>
                  <a:lnTo>
                    <a:pt x="2596" y="671"/>
                  </a:lnTo>
                  <a:lnTo>
                    <a:pt x="2591" y="671"/>
                  </a:lnTo>
                  <a:lnTo>
                    <a:pt x="2589" y="671"/>
                  </a:lnTo>
                  <a:lnTo>
                    <a:pt x="2584" y="671"/>
                  </a:lnTo>
                  <a:lnTo>
                    <a:pt x="2581" y="671"/>
                  </a:lnTo>
                  <a:lnTo>
                    <a:pt x="2581" y="673"/>
                  </a:lnTo>
                  <a:lnTo>
                    <a:pt x="2581" y="676"/>
                  </a:lnTo>
                  <a:lnTo>
                    <a:pt x="2584" y="678"/>
                  </a:lnTo>
                  <a:lnTo>
                    <a:pt x="2586" y="681"/>
                  </a:lnTo>
                  <a:lnTo>
                    <a:pt x="2589" y="681"/>
                  </a:lnTo>
                  <a:lnTo>
                    <a:pt x="2591" y="681"/>
                  </a:lnTo>
                  <a:lnTo>
                    <a:pt x="2593" y="683"/>
                  </a:lnTo>
                  <a:lnTo>
                    <a:pt x="2596" y="683"/>
                  </a:lnTo>
                  <a:lnTo>
                    <a:pt x="2596" y="685"/>
                  </a:lnTo>
                  <a:lnTo>
                    <a:pt x="2598" y="685"/>
                  </a:lnTo>
                  <a:lnTo>
                    <a:pt x="2598" y="685"/>
                  </a:lnTo>
                  <a:lnTo>
                    <a:pt x="2598" y="688"/>
                  </a:lnTo>
                  <a:lnTo>
                    <a:pt x="2598" y="690"/>
                  </a:lnTo>
                  <a:lnTo>
                    <a:pt x="2600" y="690"/>
                  </a:lnTo>
                  <a:lnTo>
                    <a:pt x="2600" y="692"/>
                  </a:lnTo>
                  <a:lnTo>
                    <a:pt x="2603" y="695"/>
                  </a:lnTo>
                  <a:lnTo>
                    <a:pt x="2607" y="695"/>
                  </a:lnTo>
                  <a:lnTo>
                    <a:pt x="2607" y="695"/>
                  </a:lnTo>
                  <a:lnTo>
                    <a:pt x="2607" y="697"/>
                  </a:lnTo>
                  <a:lnTo>
                    <a:pt x="2610" y="697"/>
                  </a:lnTo>
                  <a:lnTo>
                    <a:pt x="2610" y="699"/>
                  </a:lnTo>
                  <a:lnTo>
                    <a:pt x="2610" y="702"/>
                  </a:lnTo>
                  <a:lnTo>
                    <a:pt x="2610" y="704"/>
                  </a:lnTo>
                  <a:lnTo>
                    <a:pt x="2610" y="707"/>
                  </a:lnTo>
                  <a:lnTo>
                    <a:pt x="2610" y="709"/>
                  </a:lnTo>
                  <a:lnTo>
                    <a:pt x="2610" y="711"/>
                  </a:lnTo>
                  <a:lnTo>
                    <a:pt x="2607" y="714"/>
                  </a:lnTo>
                  <a:lnTo>
                    <a:pt x="2607" y="714"/>
                  </a:lnTo>
                  <a:lnTo>
                    <a:pt x="2607" y="716"/>
                  </a:lnTo>
                  <a:lnTo>
                    <a:pt x="2605" y="716"/>
                  </a:lnTo>
                  <a:lnTo>
                    <a:pt x="2600" y="716"/>
                  </a:lnTo>
                  <a:lnTo>
                    <a:pt x="2598" y="718"/>
                  </a:lnTo>
                  <a:lnTo>
                    <a:pt x="2596" y="718"/>
                  </a:lnTo>
                  <a:lnTo>
                    <a:pt x="2593" y="721"/>
                  </a:lnTo>
                  <a:lnTo>
                    <a:pt x="2591" y="721"/>
                  </a:lnTo>
                  <a:lnTo>
                    <a:pt x="2589" y="723"/>
                  </a:lnTo>
                  <a:lnTo>
                    <a:pt x="2586" y="725"/>
                  </a:lnTo>
                  <a:lnTo>
                    <a:pt x="2584" y="725"/>
                  </a:lnTo>
                  <a:lnTo>
                    <a:pt x="2584" y="728"/>
                  </a:lnTo>
                  <a:lnTo>
                    <a:pt x="2584" y="730"/>
                  </a:lnTo>
                  <a:lnTo>
                    <a:pt x="2584" y="733"/>
                  </a:lnTo>
                  <a:lnTo>
                    <a:pt x="2584" y="735"/>
                  </a:lnTo>
                  <a:lnTo>
                    <a:pt x="2584" y="737"/>
                  </a:lnTo>
                  <a:lnTo>
                    <a:pt x="2584" y="740"/>
                  </a:lnTo>
                  <a:lnTo>
                    <a:pt x="2584" y="742"/>
                  </a:lnTo>
                  <a:lnTo>
                    <a:pt x="2586" y="742"/>
                  </a:lnTo>
                  <a:lnTo>
                    <a:pt x="2589" y="744"/>
                  </a:lnTo>
                  <a:lnTo>
                    <a:pt x="2591" y="747"/>
                  </a:lnTo>
                  <a:lnTo>
                    <a:pt x="2593" y="747"/>
                  </a:lnTo>
                  <a:lnTo>
                    <a:pt x="2593" y="749"/>
                  </a:lnTo>
                  <a:lnTo>
                    <a:pt x="2593" y="751"/>
                  </a:lnTo>
                  <a:lnTo>
                    <a:pt x="2593" y="754"/>
                  </a:lnTo>
                  <a:lnTo>
                    <a:pt x="2591" y="756"/>
                  </a:lnTo>
                  <a:lnTo>
                    <a:pt x="2589" y="759"/>
                  </a:lnTo>
                  <a:lnTo>
                    <a:pt x="2589" y="761"/>
                  </a:lnTo>
                  <a:lnTo>
                    <a:pt x="2591" y="761"/>
                  </a:lnTo>
                  <a:lnTo>
                    <a:pt x="2591" y="763"/>
                  </a:lnTo>
                  <a:lnTo>
                    <a:pt x="2593" y="763"/>
                  </a:lnTo>
                  <a:lnTo>
                    <a:pt x="2596" y="761"/>
                  </a:lnTo>
                  <a:lnTo>
                    <a:pt x="2598" y="761"/>
                  </a:lnTo>
                  <a:lnTo>
                    <a:pt x="2598" y="763"/>
                  </a:lnTo>
                  <a:lnTo>
                    <a:pt x="2600" y="763"/>
                  </a:lnTo>
                  <a:lnTo>
                    <a:pt x="2600" y="766"/>
                  </a:lnTo>
                  <a:lnTo>
                    <a:pt x="2600" y="768"/>
                  </a:lnTo>
                  <a:lnTo>
                    <a:pt x="2600" y="770"/>
                  </a:lnTo>
                  <a:lnTo>
                    <a:pt x="2598" y="770"/>
                  </a:lnTo>
                  <a:lnTo>
                    <a:pt x="2593" y="775"/>
                  </a:lnTo>
                  <a:lnTo>
                    <a:pt x="2593" y="777"/>
                  </a:lnTo>
                  <a:lnTo>
                    <a:pt x="2591" y="777"/>
                  </a:lnTo>
                  <a:lnTo>
                    <a:pt x="2591" y="780"/>
                  </a:lnTo>
                  <a:lnTo>
                    <a:pt x="2591" y="782"/>
                  </a:lnTo>
                  <a:lnTo>
                    <a:pt x="2593" y="785"/>
                  </a:lnTo>
                  <a:lnTo>
                    <a:pt x="2593" y="787"/>
                  </a:lnTo>
                  <a:lnTo>
                    <a:pt x="2593" y="789"/>
                  </a:lnTo>
                  <a:lnTo>
                    <a:pt x="2593" y="792"/>
                  </a:lnTo>
                  <a:lnTo>
                    <a:pt x="2593" y="794"/>
                  </a:lnTo>
                  <a:lnTo>
                    <a:pt x="2593" y="796"/>
                  </a:lnTo>
                  <a:lnTo>
                    <a:pt x="2591" y="799"/>
                  </a:lnTo>
                  <a:lnTo>
                    <a:pt x="2591" y="799"/>
                  </a:lnTo>
                  <a:lnTo>
                    <a:pt x="2589" y="803"/>
                  </a:lnTo>
                  <a:lnTo>
                    <a:pt x="2586" y="808"/>
                  </a:lnTo>
                  <a:lnTo>
                    <a:pt x="2586" y="810"/>
                  </a:lnTo>
                  <a:lnTo>
                    <a:pt x="2584" y="810"/>
                  </a:lnTo>
                  <a:lnTo>
                    <a:pt x="2584" y="813"/>
                  </a:lnTo>
                  <a:lnTo>
                    <a:pt x="2584" y="818"/>
                  </a:lnTo>
                  <a:lnTo>
                    <a:pt x="2581" y="820"/>
                  </a:lnTo>
                  <a:lnTo>
                    <a:pt x="2581" y="825"/>
                  </a:lnTo>
                  <a:lnTo>
                    <a:pt x="2581" y="827"/>
                  </a:lnTo>
                  <a:lnTo>
                    <a:pt x="2581" y="829"/>
                  </a:lnTo>
                  <a:lnTo>
                    <a:pt x="2581" y="832"/>
                  </a:lnTo>
                  <a:lnTo>
                    <a:pt x="2581" y="834"/>
                  </a:lnTo>
                  <a:lnTo>
                    <a:pt x="2581" y="836"/>
                  </a:lnTo>
                  <a:lnTo>
                    <a:pt x="2581" y="839"/>
                  </a:lnTo>
                  <a:lnTo>
                    <a:pt x="2581" y="844"/>
                  </a:lnTo>
                  <a:lnTo>
                    <a:pt x="2581" y="846"/>
                  </a:lnTo>
                  <a:lnTo>
                    <a:pt x="2581" y="848"/>
                  </a:lnTo>
                  <a:lnTo>
                    <a:pt x="2581" y="851"/>
                  </a:lnTo>
                  <a:lnTo>
                    <a:pt x="2584" y="851"/>
                  </a:lnTo>
                  <a:lnTo>
                    <a:pt x="2584" y="853"/>
                  </a:lnTo>
                  <a:lnTo>
                    <a:pt x="2586" y="853"/>
                  </a:lnTo>
                  <a:lnTo>
                    <a:pt x="2591" y="855"/>
                  </a:lnTo>
                  <a:lnTo>
                    <a:pt x="2593" y="855"/>
                  </a:lnTo>
                  <a:lnTo>
                    <a:pt x="2596" y="858"/>
                  </a:lnTo>
                  <a:lnTo>
                    <a:pt x="2596" y="860"/>
                  </a:lnTo>
                  <a:lnTo>
                    <a:pt x="2598" y="860"/>
                  </a:lnTo>
                  <a:lnTo>
                    <a:pt x="2598" y="862"/>
                  </a:lnTo>
                  <a:lnTo>
                    <a:pt x="2598" y="865"/>
                  </a:lnTo>
                  <a:lnTo>
                    <a:pt x="2600" y="865"/>
                  </a:lnTo>
                  <a:lnTo>
                    <a:pt x="2600" y="867"/>
                  </a:lnTo>
                  <a:lnTo>
                    <a:pt x="2603" y="870"/>
                  </a:lnTo>
                  <a:lnTo>
                    <a:pt x="2605" y="870"/>
                  </a:lnTo>
                  <a:lnTo>
                    <a:pt x="2605" y="872"/>
                  </a:lnTo>
                  <a:lnTo>
                    <a:pt x="2607" y="874"/>
                  </a:lnTo>
                  <a:lnTo>
                    <a:pt x="2607" y="877"/>
                  </a:lnTo>
                  <a:lnTo>
                    <a:pt x="2607" y="879"/>
                  </a:lnTo>
                  <a:lnTo>
                    <a:pt x="2605" y="881"/>
                  </a:lnTo>
                  <a:lnTo>
                    <a:pt x="2605" y="884"/>
                  </a:lnTo>
                  <a:lnTo>
                    <a:pt x="2605" y="886"/>
                  </a:lnTo>
                  <a:lnTo>
                    <a:pt x="2603" y="888"/>
                  </a:lnTo>
                  <a:lnTo>
                    <a:pt x="2603" y="891"/>
                  </a:lnTo>
                  <a:lnTo>
                    <a:pt x="2600" y="891"/>
                  </a:lnTo>
                  <a:lnTo>
                    <a:pt x="2598" y="893"/>
                  </a:lnTo>
                  <a:lnTo>
                    <a:pt x="2598" y="896"/>
                  </a:lnTo>
                  <a:lnTo>
                    <a:pt x="2596" y="896"/>
                  </a:lnTo>
                  <a:lnTo>
                    <a:pt x="2593" y="898"/>
                  </a:lnTo>
                  <a:lnTo>
                    <a:pt x="2591" y="900"/>
                  </a:lnTo>
                  <a:lnTo>
                    <a:pt x="2589" y="900"/>
                  </a:lnTo>
                  <a:lnTo>
                    <a:pt x="2586" y="903"/>
                  </a:lnTo>
                  <a:lnTo>
                    <a:pt x="2584" y="903"/>
                  </a:lnTo>
                  <a:lnTo>
                    <a:pt x="2584" y="905"/>
                  </a:lnTo>
                  <a:lnTo>
                    <a:pt x="2581" y="905"/>
                  </a:lnTo>
                  <a:lnTo>
                    <a:pt x="2579" y="905"/>
                  </a:lnTo>
                  <a:lnTo>
                    <a:pt x="2574" y="903"/>
                  </a:lnTo>
                  <a:lnTo>
                    <a:pt x="2572" y="898"/>
                  </a:lnTo>
                  <a:lnTo>
                    <a:pt x="2570" y="893"/>
                  </a:lnTo>
                  <a:lnTo>
                    <a:pt x="2570" y="891"/>
                  </a:lnTo>
                  <a:lnTo>
                    <a:pt x="2567" y="891"/>
                  </a:lnTo>
                  <a:lnTo>
                    <a:pt x="2567" y="888"/>
                  </a:lnTo>
                  <a:lnTo>
                    <a:pt x="2565" y="888"/>
                  </a:lnTo>
                  <a:lnTo>
                    <a:pt x="2563" y="888"/>
                  </a:lnTo>
                  <a:lnTo>
                    <a:pt x="2560" y="888"/>
                  </a:lnTo>
                  <a:lnTo>
                    <a:pt x="2553" y="886"/>
                  </a:lnTo>
                  <a:lnTo>
                    <a:pt x="2548" y="888"/>
                  </a:lnTo>
                  <a:lnTo>
                    <a:pt x="2539" y="886"/>
                  </a:lnTo>
                  <a:lnTo>
                    <a:pt x="2537" y="886"/>
                  </a:lnTo>
                  <a:lnTo>
                    <a:pt x="2534" y="886"/>
                  </a:lnTo>
                  <a:lnTo>
                    <a:pt x="2532" y="886"/>
                  </a:lnTo>
                  <a:lnTo>
                    <a:pt x="2532" y="884"/>
                  </a:lnTo>
                  <a:lnTo>
                    <a:pt x="2527" y="888"/>
                  </a:lnTo>
                  <a:lnTo>
                    <a:pt x="2525" y="893"/>
                  </a:lnTo>
                  <a:lnTo>
                    <a:pt x="2525" y="898"/>
                  </a:lnTo>
                  <a:lnTo>
                    <a:pt x="2522" y="903"/>
                  </a:lnTo>
                  <a:lnTo>
                    <a:pt x="2525" y="905"/>
                  </a:lnTo>
                  <a:lnTo>
                    <a:pt x="2530" y="912"/>
                  </a:lnTo>
                  <a:lnTo>
                    <a:pt x="2532" y="914"/>
                  </a:lnTo>
                  <a:lnTo>
                    <a:pt x="2532" y="919"/>
                  </a:lnTo>
                  <a:lnTo>
                    <a:pt x="2532" y="929"/>
                  </a:lnTo>
                  <a:lnTo>
                    <a:pt x="2530" y="933"/>
                  </a:lnTo>
                  <a:lnTo>
                    <a:pt x="2530" y="943"/>
                  </a:lnTo>
                  <a:lnTo>
                    <a:pt x="2530" y="945"/>
                  </a:lnTo>
                  <a:lnTo>
                    <a:pt x="2530" y="950"/>
                  </a:lnTo>
                  <a:lnTo>
                    <a:pt x="2527" y="955"/>
                  </a:lnTo>
                  <a:lnTo>
                    <a:pt x="2525" y="962"/>
                  </a:lnTo>
                  <a:lnTo>
                    <a:pt x="2525" y="964"/>
                  </a:lnTo>
                  <a:lnTo>
                    <a:pt x="2525" y="966"/>
                  </a:lnTo>
                  <a:lnTo>
                    <a:pt x="2525" y="969"/>
                  </a:lnTo>
                  <a:lnTo>
                    <a:pt x="2527" y="969"/>
                  </a:lnTo>
                  <a:lnTo>
                    <a:pt x="2527" y="971"/>
                  </a:lnTo>
                  <a:lnTo>
                    <a:pt x="2530" y="971"/>
                  </a:lnTo>
                  <a:lnTo>
                    <a:pt x="2530" y="974"/>
                  </a:lnTo>
                  <a:lnTo>
                    <a:pt x="2532" y="974"/>
                  </a:lnTo>
                  <a:lnTo>
                    <a:pt x="2534" y="974"/>
                  </a:lnTo>
                  <a:lnTo>
                    <a:pt x="2537" y="976"/>
                  </a:lnTo>
                  <a:lnTo>
                    <a:pt x="2539" y="976"/>
                  </a:lnTo>
                  <a:lnTo>
                    <a:pt x="2541" y="976"/>
                  </a:lnTo>
                  <a:lnTo>
                    <a:pt x="2544" y="976"/>
                  </a:lnTo>
                  <a:lnTo>
                    <a:pt x="2544" y="974"/>
                  </a:lnTo>
                  <a:lnTo>
                    <a:pt x="2546" y="974"/>
                  </a:lnTo>
                  <a:lnTo>
                    <a:pt x="2548" y="966"/>
                  </a:lnTo>
                  <a:lnTo>
                    <a:pt x="2548" y="959"/>
                  </a:lnTo>
                  <a:lnTo>
                    <a:pt x="2548" y="957"/>
                  </a:lnTo>
                  <a:lnTo>
                    <a:pt x="2551" y="957"/>
                  </a:lnTo>
                  <a:lnTo>
                    <a:pt x="2551" y="955"/>
                  </a:lnTo>
                  <a:lnTo>
                    <a:pt x="2551" y="952"/>
                  </a:lnTo>
                  <a:lnTo>
                    <a:pt x="2553" y="950"/>
                  </a:lnTo>
                  <a:lnTo>
                    <a:pt x="2555" y="950"/>
                  </a:lnTo>
                  <a:lnTo>
                    <a:pt x="2558" y="950"/>
                  </a:lnTo>
                  <a:lnTo>
                    <a:pt x="2560" y="950"/>
                  </a:lnTo>
                  <a:lnTo>
                    <a:pt x="2563" y="950"/>
                  </a:lnTo>
                  <a:lnTo>
                    <a:pt x="2565" y="952"/>
                  </a:lnTo>
                  <a:lnTo>
                    <a:pt x="2565" y="955"/>
                  </a:lnTo>
                  <a:lnTo>
                    <a:pt x="2567" y="955"/>
                  </a:lnTo>
                  <a:lnTo>
                    <a:pt x="2567" y="957"/>
                  </a:lnTo>
                  <a:lnTo>
                    <a:pt x="2567" y="959"/>
                  </a:lnTo>
                  <a:lnTo>
                    <a:pt x="2567" y="966"/>
                  </a:lnTo>
                  <a:lnTo>
                    <a:pt x="2567" y="971"/>
                  </a:lnTo>
                  <a:lnTo>
                    <a:pt x="2570" y="976"/>
                  </a:lnTo>
                  <a:lnTo>
                    <a:pt x="2572" y="983"/>
                  </a:lnTo>
                  <a:lnTo>
                    <a:pt x="2574" y="985"/>
                  </a:lnTo>
                  <a:lnTo>
                    <a:pt x="2577" y="988"/>
                  </a:lnTo>
                  <a:lnTo>
                    <a:pt x="2584" y="990"/>
                  </a:lnTo>
                  <a:lnTo>
                    <a:pt x="2589" y="992"/>
                  </a:lnTo>
                  <a:lnTo>
                    <a:pt x="2593" y="990"/>
                  </a:lnTo>
                  <a:lnTo>
                    <a:pt x="2596" y="990"/>
                  </a:lnTo>
                  <a:lnTo>
                    <a:pt x="2598" y="985"/>
                  </a:lnTo>
                  <a:lnTo>
                    <a:pt x="2600" y="981"/>
                  </a:lnTo>
                  <a:lnTo>
                    <a:pt x="2600" y="978"/>
                  </a:lnTo>
                  <a:lnTo>
                    <a:pt x="2600" y="976"/>
                  </a:lnTo>
                  <a:lnTo>
                    <a:pt x="2600" y="974"/>
                  </a:lnTo>
                  <a:lnTo>
                    <a:pt x="2600" y="971"/>
                  </a:lnTo>
                  <a:lnTo>
                    <a:pt x="2600" y="969"/>
                  </a:lnTo>
                  <a:lnTo>
                    <a:pt x="2603" y="969"/>
                  </a:lnTo>
                  <a:lnTo>
                    <a:pt x="2603" y="969"/>
                  </a:lnTo>
                  <a:lnTo>
                    <a:pt x="2603" y="966"/>
                  </a:lnTo>
                  <a:lnTo>
                    <a:pt x="2605" y="966"/>
                  </a:lnTo>
                  <a:lnTo>
                    <a:pt x="2607" y="966"/>
                  </a:lnTo>
                  <a:lnTo>
                    <a:pt x="2607" y="969"/>
                  </a:lnTo>
                  <a:lnTo>
                    <a:pt x="2610" y="969"/>
                  </a:lnTo>
                  <a:lnTo>
                    <a:pt x="2615" y="971"/>
                  </a:lnTo>
                  <a:lnTo>
                    <a:pt x="2622" y="981"/>
                  </a:lnTo>
                  <a:lnTo>
                    <a:pt x="2631" y="988"/>
                  </a:lnTo>
                  <a:lnTo>
                    <a:pt x="2638" y="995"/>
                  </a:lnTo>
                  <a:lnTo>
                    <a:pt x="2645" y="997"/>
                  </a:lnTo>
                  <a:lnTo>
                    <a:pt x="2648" y="997"/>
                  </a:lnTo>
                  <a:lnTo>
                    <a:pt x="2648" y="999"/>
                  </a:lnTo>
                  <a:lnTo>
                    <a:pt x="2650" y="999"/>
                  </a:lnTo>
                  <a:lnTo>
                    <a:pt x="2655" y="999"/>
                  </a:lnTo>
                  <a:lnTo>
                    <a:pt x="2657" y="999"/>
                  </a:lnTo>
                  <a:lnTo>
                    <a:pt x="2659" y="999"/>
                  </a:lnTo>
                  <a:lnTo>
                    <a:pt x="2667" y="997"/>
                  </a:lnTo>
                  <a:lnTo>
                    <a:pt x="2674" y="995"/>
                  </a:lnTo>
                  <a:lnTo>
                    <a:pt x="2678" y="995"/>
                  </a:lnTo>
                  <a:lnTo>
                    <a:pt x="2681" y="992"/>
                  </a:lnTo>
                  <a:lnTo>
                    <a:pt x="2685" y="992"/>
                  </a:lnTo>
                  <a:lnTo>
                    <a:pt x="2688" y="995"/>
                  </a:lnTo>
                  <a:lnTo>
                    <a:pt x="2690" y="995"/>
                  </a:lnTo>
                  <a:lnTo>
                    <a:pt x="2695" y="997"/>
                  </a:lnTo>
                  <a:lnTo>
                    <a:pt x="2697" y="997"/>
                  </a:lnTo>
                  <a:lnTo>
                    <a:pt x="2700" y="997"/>
                  </a:lnTo>
                  <a:lnTo>
                    <a:pt x="2702" y="999"/>
                  </a:lnTo>
                  <a:lnTo>
                    <a:pt x="2704" y="1004"/>
                  </a:lnTo>
                  <a:lnTo>
                    <a:pt x="2707" y="1009"/>
                  </a:lnTo>
                  <a:lnTo>
                    <a:pt x="2711" y="1018"/>
                  </a:lnTo>
                  <a:lnTo>
                    <a:pt x="2714" y="1025"/>
                  </a:lnTo>
                  <a:lnTo>
                    <a:pt x="2716" y="1028"/>
                  </a:lnTo>
                  <a:lnTo>
                    <a:pt x="2721" y="1037"/>
                  </a:lnTo>
                  <a:lnTo>
                    <a:pt x="2723" y="1044"/>
                  </a:lnTo>
                  <a:lnTo>
                    <a:pt x="2726" y="1047"/>
                  </a:lnTo>
                  <a:lnTo>
                    <a:pt x="2726" y="1051"/>
                  </a:lnTo>
                  <a:lnTo>
                    <a:pt x="2726" y="1059"/>
                  </a:lnTo>
                  <a:lnTo>
                    <a:pt x="2726" y="1063"/>
                  </a:lnTo>
                  <a:lnTo>
                    <a:pt x="2726" y="1068"/>
                  </a:lnTo>
                  <a:lnTo>
                    <a:pt x="2726" y="1073"/>
                  </a:lnTo>
                  <a:lnTo>
                    <a:pt x="2726" y="1077"/>
                  </a:lnTo>
                  <a:lnTo>
                    <a:pt x="2726" y="1082"/>
                  </a:lnTo>
                  <a:lnTo>
                    <a:pt x="2728" y="1085"/>
                  </a:lnTo>
                  <a:lnTo>
                    <a:pt x="2730" y="1089"/>
                  </a:lnTo>
                  <a:lnTo>
                    <a:pt x="2730" y="1092"/>
                  </a:lnTo>
                  <a:lnTo>
                    <a:pt x="2730" y="1094"/>
                  </a:lnTo>
                  <a:lnTo>
                    <a:pt x="2733" y="1094"/>
                  </a:lnTo>
                  <a:lnTo>
                    <a:pt x="2733" y="1096"/>
                  </a:lnTo>
                  <a:lnTo>
                    <a:pt x="2735" y="1096"/>
                  </a:lnTo>
                  <a:lnTo>
                    <a:pt x="2740" y="1103"/>
                  </a:lnTo>
                  <a:lnTo>
                    <a:pt x="2742" y="1103"/>
                  </a:lnTo>
                  <a:lnTo>
                    <a:pt x="2742" y="1106"/>
                  </a:lnTo>
                  <a:lnTo>
                    <a:pt x="2744" y="1106"/>
                  </a:lnTo>
                  <a:lnTo>
                    <a:pt x="2744" y="1108"/>
                  </a:lnTo>
                  <a:lnTo>
                    <a:pt x="2752" y="1111"/>
                  </a:lnTo>
                  <a:lnTo>
                    <a:pt x="2754" y="1113"/>
                  </a:lnTo>
                  <a:lnTo>
                    <a:pt x="2756" y="1115"/>
                  </a:lnTo>
                  <a:lnTo>
                    <a:pt x="2759" y="1115"/>
                  </a:lnTo>
                  <a:lnTo>
                    <a:pt x="2759" y="1118"/>
                  </a:lnTo>
                  <a:lnTo>
                    <a:pt x="2761" y="1118"/>
                  </a:lnTo>
                  <a:lnTo>
                    <a:pt x="2763" y="1118"/>
                  </a:lnTo>
                  <a:lnTo>
                    <a:pt x="2763" y="1120"/>
                  </a:lnTo>
                  <a:lnTo>
                    <a:pt x="2766" y="1120"/>
                  </a:lnTo>
                  <a:lnTo>
                    <a:pt x="2768" y="1120"/>
                  </a:lnTo>
                  <a:lnTo>
                    <a:pt x="2768" y="1122"/>
                  </a:lnTo>
                  <a:lnTo>
                    <a:pt x="2770" y="1122"/>
                  </a:lnTo>
                  <a:lnTo>
                    <a:pt x="2773" y="1122"/>
                  </a:lnTo>
                  <a:lnTo>
                    <a:pt x="2775" y="1122"/>
                  </a:lnTo>
                  <a:lnTo>
                    <a:pt x="2778" y="1122"/>
                  </a:lnTo>
                  <a:lnTo>
                    <a:pt x="2780" y="1122"/>
                  </a:lnTo>
                  <a:lnTo>
                    <a:pt x="2780" y="1122"/>
                  </a:lnTo>
                  <a:lnTo>
                    <a:pt x="2780" y="1120"/>
                  </a:lnTo>
                  <a:lnTo>
                    <a:pt x="2782" y="1120"/>
                  </a:lnTo>
                  <a:lnTo>
                    <a:pt x="2785" y="1118"/>
                  </a:lnTo>
                  <a:lnTo>
                    <a:pt x="2787" y="1118"/>
                  </a:lnTo>
                  <a:lnTo>
                    <a:pt x="2789" y="1115"/>
                  </a:lnTo>
                  <a:lnTo>
                    <a:pt x="2792" y="1115"/>
                  </a:lnTo>
                  <a:lnTo>
                    <a:pt x="2794" y="1115"/>
                  </a:lnTo>
                  <a:lnTo>
                    <a:pt x="2796" y="1113"/>
                  </a:lnTo>
                  <a:lnTo>
                    <a:pt x="2799" y="1113"/>
                  </a:lnTo>
                  <a:lnTo>
                    <a:pt x="2801" y="1113"/>
                  </a:lnTo>
                  <a:lnTo>
                    <a:pt x="2804" y="1113"/>
                  </a:lnTo>
                  <a:lnTo>
                    <a:pt x="2804" y="1111"/>
                  </a:lnTo>
                  <a:lnTo>
                    <a:pt x="2806" y="1111"/>
                  </a:lnTo>
                  <a:lnTo>
                    <a:pt x="2808" y="1111"/>
                  </a:lnTo>
                  <a:lnTo>
                    <a:pt x="2811" y="1111"/>
                  </a:lnTo>
                  <a:lnTo>
                    <a:pt x="2813" y="1111"/>
                  </a:lnTo>
                  <a:lnTo>
                    <a:pt x="2815" y="1108"/>
                  </a:lnTo>
                  <a:lnTo>
                    <a:pt x="2818" y="1108"/>
                  </a:lnTo>
                  <a:lnTo>
                    <a:pt x="2818" y="1106"/>
                  </a:lnTo>
                  <a:lnTo>
                    <a:pt x="2820" y="1106"/>
                  </a:lnTo>
                  <a:lnTo>
                    <a:pt x="2820" y="1103"/>
                  </a:lnTo>
                  <a:lnTo>
                    <a:pt x="2822" y="1101"/>
                  </a:lnTo>
                  <a:lnTo>
                    <a:pt x="2822" y="1099"/>
                  </a:lnTo>
                  <a:lnTo>
                    <a:pt x="2825" y="1099"/>
                  </a:lnTo>
                  <a:lnTo>
                    <a:pt x="2827" y="1099"/>
                  </a:lnTo>
                  <a:lnTo>
                    <a:pt x="2829" y="1099"/>
                  </a:lnTo>
                  <a:lnTo>
                    <a:pt x="2832" y="1099"/>
                  </a:lnTo>
                  <a:lnTo>
                    <a:pt x="2834" y="1103"/>
                  </a:lnTo>
                  <a:lnTo>
                    <a:pt x="2837" y="1106"/>
                  </a:lnTo>
                  <a:lnTo>
                    <a:pt x="2837" y="1108"/>
                  </a:lnTo>
                  <a:lnTo>
                    <a:pt x="2837" y="1111"/>
                  </a:lnTo>
                  <a:lnTo>
                    <a:pt x="2839" y="1113"/>
                  </a:lnTo>
                  <a:lnTo>
                    <a:pt x="2839" y="1115"/>
                  </a:lnTo>
                  <a:lnTo>
                    <a:pt x="2839" y="1120"/>
                  </a:lnTo>
                  <a:lnTo>
                    <a:pt x="2837" y="1120"/>
                  </a:lnTo>
                  <a:lnTo>
                    <a:pt x="2837" y="1120"/>
                  </a:lnTo>
                  <a:lnTo>
                    <a:pt x="2834" y="1120"/>
                  </a:lnTo>
                  <a:lnTo>
                    <a:pt x="2832" y="1120"/>
                  </a:lnTo>
                  <a:lnTo>
                    <a:pt x="2827" y="1118"/>
                  </a:lnTo>
                  <a:lnTo>
                    <a:pt x="2822" y="1118"/>
                  </a:lnTo>
                  <a:lnTo>
                    <a:pt x="2820" y="1118"/>
                  </a:lnTo>
                  <a:lnTo>
                    <a:pt x="2820" y="1120"/>
                  </a:lnTo>
                  <a:lnTo>
                    <a:pt x="2820" y="1122"/>
                  </a:lnTo>
                  <a:lnTo>
                    <a:pt x="2820" y="1125"/>
                  </a:lnTo>
                  <a:lnTo>
                    <a:pt x="2822" y="1129"/>
                  </a:lnTo>
                  <a:lnTo>
                    <a:pt x="2822" y="1132"/>
                  </a:lnTo>
                  <a:lnTo>
                    <a:pt x="2825" y="1137"/>
                  </a:lnTo>
                  <a:lnTo>
                    <a:pt x="2827" y="1139"/>
                  </a:lnTo>
                  <a:lnTo>
                    <a:pt x="2832" y="1139"/>
                  </a:lnTo>
                  <a:lnTo>
                    <a:pt x="2837" y="1139"/>
                  </a:lnTo>
                  <a:lnTo>
                    <a:pt x="2837" y="1139"/>
                  </a:lnTo>
                  <a:lnTo>
                    <a:pt x="2837" y="1139"/>
                  </a:lnTo>
                  <a:lnTo>
                    <a:pt x="2839" y="1137"/>
                  </a:lnTo>
                  <a:lnTo>
                    <a:pt x="2841" y="1134"/>
                  </a:lnTo>
                  <a:lnTo>
                    <a:pt x="2844" y="1134"/>
                  </a:lnTo>
                  <a:lnTo>
                    <a:pt x="2846" y="1134"/>
                  </a:lnTo>
                  <a:lnTo>
                    <a:pt x="2848" y="1134"/>
                  </a:lnTo>
                  <a:lnTo>
                    <a:pt x="2851" y="1137"/>
                  </a:lnTo>
                  <a:lnTo>
                    <a:pt x="2855" y="1139"/>
                  </a:lnTo>
                  <a:lnTo>
                    <a:pt x="2858" y="1139"/>
                  </a:lnTo>
                  <a:lnTo>
                    <a:pt x="2863" y="1141"/>
                  </a:lnTo>
                  <a:lnTo>
                    <a:pt x="2865" y="1144"/>
                  </a:lnTo>
                  <a:lnTo>
                    <a:pt x="2867" y="1146"/>
                  </a:lnTo>
                  <a:lnTo>
                    <a:pt x="2872" y="1146"/>
                  </a:lnTo>
                  <a:lnTo>
                    <a:pt x="2874" y="1148"/>
                  </a:lnTo>
                  <a:lnTo>
                    <a:pt x="2877" y="1148"/>
                  </a:lnTo>
                  <a:lnTo>
                    <a:pt x="2879" y="1151"/>
                  </a:lnTo>
                  <a:lnTo>
                    <a:pt x="2881" y="1153"/>
                  </a:lnTo>
                  <a:lnTo>
                    <a:pt x="2881" y="1158"/>
                  </a:lnTo>
                  <a:lnTo>
                    <a:pt x="2879" y="1162"/>
                  </a:lnTo>
                  <a:lnTo>
                    <a:pt x="2877" y="1165"/>
                  </a:lnTo>
                  <a:lnTo>
                    <a:pt x="2877" y="1167"/>
                  </a:lnTo>
                  <a:lnTo>
                    <a:pt x="2874" y="1170"/>
                  </a:lnTo>
                  <a:lnTo>
                    <a:pt x="2872" y="1174"/>
                  </a:lnTo>
                  <a:lnTo>
                    <a:pt x="2872" y="1177"/>
                  </a:lnTo>
                  <a:lnTo>
                    <a:pt x="2870" y="1179"/>
                  </a:lnTo>
                  <a:lnTo>
                    <a:pt x="2870" y="1181"/>
                  </a:lnTo>
                  <a:lnTo>
                    <a:pt x="2870" y="1184"/>
                  </a:lnTo>
                  <a:lnTo>
                    <a:pt x="2872" y="1184"/>
                  </a:lnTo>
                  <a:lnTo>
                    <a:pt x="2874" y="1184"/>
                  </a:lnTo>
                  <a:lnTo>
                    <a:pt x="2879" y="1184"/>
                  </a:lnTo>
                  <a:lnTo>
                    <a:pt x="2881" y="1184"/>
                  </a:lnTo>
                  <a:lnTo>
                    <a:pt x="2884" y="1184"/>
                  </a:lnTo>
                  <a:lnTo>
                    <a:pt x="2886" y="1184"/>
                  </a:lnTo>
                  <a:lnTo>
                    <a:pt x="2889" y="1181"/>
                  </a:lnTo>
                  <a:lnTo>
                    <a:pt x="2891" y="1181"/>
                  </a:lnTo>
                  <a:lnTo>
                    <a:pt x="2893" y="1181"/>
                  </a:lnTo>
                  <a:lnTo>
                    <a:pt x="2893" y="1184"/>
                  </a:lnTo>
                  <a:lnTo>
                    <a:pt x="2893" y="1186"/>
                  </a:lnTo>
                  <a:lnTo>
                    <a:pt x="2893" y="1191"/>
                  </a:lnTo>
                  <a:lnTo>
                    <a:pt x="2896" y="1193"/>
                  </a:lnTo>
                  <a:lnTo>
                    <a:pt x="2896" y="1196"/>
                  </a:lnTo>
                  <a:lnTo>
                    <a:pt x="2896" y="1198"/>
                  </a:lnTo>
                  <a:lnTo>
                    <a:pt x="2896" y="1203"/>
                  </a:lnTo>
                  <a:lnTo>
                    <a:pt x="2896" y="1205"/>
                  </a:lnTo>
                  <a:lnTo>
                    <a:pt x="2893" y="1207"/>
                  </a:lnTo>
                  <a:lnTo>
                    <a:pt x="2893" y="1210"/>
                  </a:lnTo>
                  <a:lnTo>
                    <a:pt x="2893" y="1212"/>
                  </a:lnTo>
                  <a:lnTo>
                    <a:pt x="2889" y="1214"/>
                  </a:lnTo>
                  <a:lnTo>
                    <a:pt x="2886" y="1217"/>
                  </a:lnTo>
                  <a:lnTo>
                    <a:pt x="2884" y="1217"/>
                  </a:lnTo>
                  <a:lnTo>
                    <a:pt x="2881" y="1219"/>
                  </a:lnTo>
                  <a:lnTo>
                    <a:pt x="2879" y="1222"/>
                  </a:lnTo>
                  <a:lnTo>
                    <a:pt x="2879" y="1224"/>
                  </a:lnTo>
                  <a:lnTo>
                    <a:pt x="2879" y="1226"/>
                  </a:lnTo>
                  <a:lnTo>
                    <a:pt x="2879" y="1229"/>
                  </a:lnTo>
                  <a:lnTo>
                    <a:pt x="2879" y="1233"/>
                  </a:lnTo>
                  <a:lnTo>
                    <a:pt x="2881" y="1236"/>
                  </a:lnTo>
                  <a:lnTo>
                    <a:pt x="2881" y="1238"/>
                  </a:lnTo>
                  <a:lnTo>
                    <a:pt x="2884" y="1240"/>
                  </a:lnTo>
                  <a:lnTo>
                    <a:pt x="2886" y="1240"/>
                  </a:lnTo>
                  <a:lnTo>
                    <a:pt x="2889" y="1243"/>
                  </a:lnTo>
                  <a:lnTo>
                    <a:pt x="2891" y="1243"/>
                  </a:lnTo>
                  <a:lnTo>
                    <a:pt x="2893" y="1245"/>
                  </a:lnTo>
                  <a:lnTo>
                    <a:pt x="2893" y="1245"/>
                  </a:lnTo>
                  <a:lnTo>
                    <a:pt x="2893" y="1248"/>
                  </a:lnTo>
                  <a:lnTo>
                    <a:pt x="2893" y="1250"/>
                  </a:lnTo>
                  <a:lnTo>
                    <a:pt x="2891" y="1252"/>
                  </a:lnTo>
                  <a:lnTo>
                    <a:pt x="2889" y="1252"/>
                  </a:lnTo>
                  <a:lnTo>
                    <a:pt x="2886" y="1252"/>
                  </a:lnTo>
                  <a:lnTo>
                    <a:pt x="2884" y="1255"/>
                  </a:lnTo>
                  <a:lnTo>
                    <a:pt x="2884" y="1257"/>
                  </a:lnTo>
                  <a:lnTo>
                    <a:pt x="2884" y="1259"/>
                  </a:lnTo>
                  <a:lnTo>
                    <a:pt x="2886" y="1259"/>
                  </a:lnTo>
                  <a:lnTo>
                    <a:pt x="2889" y="1262"/>
                  </a:lnTo>
                  <a:lnTo>
                    <a:pt x="2891" y="1262"/>
                  </a:lnTo>
                  <a:lnTo>
                    <a:pt x="2893" y="1264"/>
                  </a:lnTo>
                  <a:lnTo>
                    <a:pt x="2893" y="1264"/>
                  </a:lnTo>
                  <a:lnTo>
                    <a:pt x="2896" y="1264"/>
                  </a:lnTo>
                  <a:lnTo>
                    <a:pt x="2898" y="1266"/>
                  </a:lnTo>
                  <a:lnTo>
                    <a:pt x="2900" y="1269"/>
                  </a:lnTo>
                  <a:lnTo>
                    <a:pt x="2903" y="1269"/>
                  </a:lnTo>
                  <a:lnTo>
                    <a:pt x="2905" y="1271"/>
                  </a:lnTo>
                  <a:lnTo>
                    <a:pt x="2905" y="1274"/>
                  </a:lnTo>
                  <a:lnTo>
                    <a:pt x="2907" y="1274"/>
                  </a:lnTo>
                  <a:lnTo>
                    <a:pt x="2907" y="1276"/>
                  </a:lnTo>
                  <a:lnTo>
                    <a:pt x="2910" y="1276"/>
                  </a:lnTo>
                  <a:lnTo>
                    <a:pt x="2912" y="1274"/>
                  </a:lnTo>
                  <a:lnTo>
                    <a:pt x="2912" y="1271"/>
                  </a:lnTo>
                  <a:lnTo>
                    <a:pt x="2912" y="1269"/>
                  </a:lnTo>
                  <a:lnTo>
                    <a:pt x="2915" y="1269"/>
                  </a:lnTo>
                  <a:lnTo>
                    <a:pt x="2915" y="1266"/>
                  </a:lnTo>
                  <a:lnTo>
                    <a:pt x="2917" y="1266"/>
                  </a:lnTo>
                  <a:lnTo>
                    <a:pt x="2919" y="1266"/>
                  </a:lnTo>
                  <a:lnTo>
                    <a:pt x="2922" y="1266"/>
                  </a:lnTo>
                  <a:lnTo>
                    <a:pt x="2924" y="1266"/>
                  </a:lnTo>
                  <a:lnTo>
                    <a:pt x="2926" y="1269"/>
                  </a:lnTo>
                  <a:lnTo>
                    <a:pt x="2931" y="1271"/>
                  </a:lnTo>
                  <a:lnTo>
                    <a:pt x="2933" y="1274"/>
                  </a:lnTo>
                  <a:lnTo>
                    <a:pt x="2936" y="1274"/>
                  </a:lnTo>
                  <a:lnTo>
                    <a:pt x="2938" y="1276"/>
                  </a:lnTo>
                  <a:lnTo>
                    <a:pt x="2941" y="1276"/>
                  </a:lnTo>
                  <a:lnTo>
                    <a:pt x="2941" y="1274"/>
                  </a:lnTo>
                  <a:lnTo>
                    <a:pt x="2943" y="1274"/>
                  </a:lnTo>
                  <a:lnTo>
                    <a:pt x="2945" y="1274"/>
                  </a:lnTo>
                  <a:lnTo>
                    <a:pt x="2945" y="1271"/>
                  </a:lnTo>
                  <a:lnTo>
                    <a:pt x="2948" y="1269"/>
                  </a:lnTo>
                  <a:lnTo>
                    <a:pt x="2950" y="1266"/>
                  </a:lnTo>
                  <a:lnTo>
                    <a:pt x="2950" y="1264"/>
                  </a:lnTo>
                  <a:lnTo>
                    <a:pt x="2950" y="1262"/>
                  </a:lnTo>
                  <a:lnTo>
                    <a:pt x="2952" y="1262"/>
                  </a:lnTo>
                  <a:lnTo>
                    <a:pt x="2952" y="1259"/>
                  </a:lnTo>
                  <a:lnTo>
                    <a:pt x="2955" y="1259"/>
                  </a:lnTo>
                  <a:lnTo>
                    <a:pt x="2955" y="1262"/>
                  </a:lnTo>
                  <a:lnTo>
                    <a:pt x="2957" y="1262"/>
                  </a:lnTo>
                  <a:lnTo>
                    <a:pt x="2957" y="1264"/>
                  </a:lnTo>
                  <a:lnTo>
                    <a:pt x="2957" y="1266"/>
                  </a:lnTo>
                  <a:lnTo>
                    <a:pt x="2959" y="1266"/>
                  </a:lnTo>
                  <a:lnTo>
                    <a:pt x="2959" y="1269"/>
                  </a:lnTo>
                  <a:lnTo>
                    <a:pt x="2962" y="1271"/>
                  </a:lnTo>
                  <a:lnTo>
                    <a:pt x="2962" y="1274"/>
                  </a:lnTo>
                  <a:lnTo>
                    <a:pt x="2964" y="1276"/>
                  </a:lnTo>
                  <a:lnTo>
                    <a:pt x="2964" y="1278"/>
                  </a:lnTo>
                  <a:lnTo>
                    <a:pt x="2964" y="1281"/>
                  </a:lnTo>
                  <a:lnTo>
                    <a:pt x="2966" y="1281"/>
                  </a:lnTo>
                  <a:lnTo>
                    <a:pt x="2969" y="1281"/>
                  </a:lnTo>
                  <a:lnTo>
                    <a:pt x="2969" y="1283"/>
                  </a:lnTo>
                  <a:lnTo>
                    <a:pt x="2971" y="1283"/>
                  </a:lnTo>
                  <a:lnTo>
                    <a:pt x="2974" y="1283"/>
                  </a:lnTo>
                  <a:lnTo>
                    <a:pt x="2976" y="1283"/>
                  </a:lnTo>
                  <a:lnTo>
                    <a:pt x="2978" y="1283"/>
                  </a:lnTo>
                  <a:lnTo>
                    <a:pt x="2981" y="1283"/>
                  </a:lnTo>
                  <a:lnTo>
                    <a:pt x="2983" y="1283"/>
                  </a:lnTo>
                  <a:lnTo>
                    <a:pt x="2985" y="1283"/>
                  </a:lnTo>
                  <a:lnTo>
                    <a:pt x="2988" y="1283"/>
                  </a:lnTo>
                  <a:lnTo>
                    <a:pt x="2990" y="1285"/>
                  </a:lnTo>
                  <a:lnTo>
                    <a:pt x="2992" y="1285"/>
                  </a:lnTo>
                  <a:lnTo>
                    <a:pt x="2995" y="1288"/>
                  </a:lnTo>
                  <a:lnTo>
                    <a:pt x="2997" y="1288"/>
                  </a:lnTo>
                  <a:lnTo>
                    <a:pt x="3000" y="1288"/>
                  </a:lnTo>
                  <a:lnTo>
                    <a:pt x="3002" y="1288"/>
                  </a:lnTo>
                  <a:lnTo>
                    <a:pt x="3004" y="1288"/>
                  </a:lnTo>
                  <a:lnTo>
                    <a:pt x="3004" y="1285"/>
                  </a:lnTo>
                  <a:lnTo>
                    <a:pt x="3007" y="1285"/>
                  </a:lnTo>
                  <a:lnTo>
                    <a:pt x="3007" y="1283"/>
                  </a:lnTo>
                  <a:lnTo>
                    <a:pt x="3009" y="1281"/>
                  </a:lnTo>
                  <a:lnTo>
                    <a:pt x="3011" y="1278"/>
                  </a:lnTo>
                  <a:lnTo>
                    <a:pt x="3014" y="1276"/>
                  </a:lnTo>
                  <a:lnTo>
                    <a:pt x="3016" y="1274"/>
                  </a:lnTo>
                  <a:lnTo>
                    <a:pt x="3016" y="1271"/>
                  </a:lnTo>
                  <a:lnTo>
                    <a:pt x="3018" y="1271"/>
                  </a:lnTo>
                  <a:lnTo>
                    <a:pt x="3018" y="1269"/>
                  </a:lnTo>
                  <a:lnTo>
                    <a:pt x="3021" y="1266"/>
                  </a:lnTo>
                  <a:lnTo>
                    <a:pt x="3021" y="1264"/>
                  </a:lnTo>
                  <a:lnTo>
                    <a:pt x="3023" y="1262"/>
                  </a:lnTo>
                  <a:lnTo>
                    <a:pt x="3023" y="1259"/>
                  </a:lnTo>
                  <a:lnTo>
                    <a:pt x="3026" y="1257"/>
                  </a:lnTo>
                  <a:lnTo>
                    <a:pt x="3028" y="1257"/>
                  </a:lnTo>
                  <a:lnTo>
                    <a:pt x="3033" y="1255"/>
                  </a:lnTo>
                  <a:lnTo>
                    <a:pt x="3035" y="1255"/>
                  </a:lnTo>
                  <a:lnTo>
                    <a:pt x="3040" y="1252"/>
                  </a:lnTo>
                  <a:lnTo>
                    <a:pt x="3044" y="1252"/>
                  </a:lnTo>
                  <a:lnTo>
                    <a:pt x="3049" y="1252"/>
                  </a:lnTo>
                  <a:lnTo>
                    <a:pt x="3054" y="1255"/>
                  </a:lnTo>
                  <a:lnTo>
                    <a:pt x="3061" y="1255"/>
                  </a:lnTo>
                  <a:lnTo>
                    <a:pt x="3063" y="1257"/>
                  </a:lnTo>
                  <a:lnTo>
                    <a:pt x="3068" y="1259"/>
                  </a:lnTo>
                  <a:lnTo>
                    <a:pt x="3075" y="1262"/>
                  </a:lnTo>
                  <a:lnTo>
                    <a:pt x="3080" y="1264"/>
                  </a:lnTo>
                  <a:lnTo>
                    <a:pt x="3082" y="1266"/>
                  </a:lnTo>
                  <a:lnTo>
                    <a:pt x="3085" y="1266"/>
                  </a:lnTo>
                  <a:lnTo>
                    <a:pt x="3089" y="1269"/>
                  </a:lnTo>
                  <a:lnTo>
                    <a:pt x="3094" y="1269"/>
                  </a:lnTo>
                  <a:lnTo>
                    <a:pt x="3101" y="1271"/>
                  </a:lnTo>
                  <a:lnTo>
                    <a:pt x="3103" y="1271"/>
                  </a:lnTo>
                  <a:lnTo>
                    <a:pt x="3108" y="1274"/>
                  </a:lnTo>
                  <a:lnTo>
                    <a:pt x="3113" y="1276"/>
                  </a:lnTo>
                  <a:lnTo>
                    <a:pt x="3118" y="1281"/>
                  </a:lnTo>
                  <a:lnTo>
                    <a:pt x="3120" y="1285"/>
                  </a:lnTo>
                  <a:lnTo>
                    <a:pt x="3120" y="1290"/>
                  </a:lnTo>
                  <a:lnTo>
                    <a:pt x="3120" y="1297"/>
                  </a:lnTo>
                  <a:lnTo>
                    <a:pt x="3122" y="1304"/>
                  </a:lnTo>
                  <a:lnTo>
                    <a:pt x="3122" y="1309"/>
                  </a:lnTo>
                  <a:lnTo>
                    <a:pt x="3125" y="1314"/>
                  </a:lnTo>
                  <a:lnTo>
                    <a:pt x="3125" y="1316"/>
                  </a:lnTo>
                  <a:lnTo>
                    <a:pt x="3127" y="1318"/>
                  </a:lnTo>
                  <a:lnTo>
                    <a:pt x="3129" y="1318"/>
                  </a:lnTo>
                  <a:lnTo>
                    <a:pt x="3129" y="1323"/>
                  </a:lnTo>
                  <a:lnTo>
                    <a:pt x="3132" y="1330"/>
                  </a:lnTo>
                  <a:lnTo>
                    <a:pt x="3132" y="1335"/>
                  </a:lnTo>
                  <a:lnTo>
                    <a:pt x="3134" y="1340"/>
                  </a:lnTo>
                  <a:lnTo>
                    <a:pt x="3137" y="1344"/>
                  </a:lnTo>
                  <a:lnTo>
                    <a:pt x="3137" y="1349"/>
                  </a:lnTo>
                  <a:lnTo>
                    <a:pt x="3139" y="1351"/>
                  </a:lnTo>
                  <a:lnTo>
                    <a:pt x="3139" y="1354"/>
                  </a:lnTo>
                  <a:lnTo>
                    <a:pt x="3141" y="1354"/>
                  </a:lnTo>
                  <a:lnTo>
                    <a:pt x="3144" y="1356"/>
                  </a:lnTo>
                  <a:lnTo>
                    <a:pt x="3151" y="1356"/>
                  </a:lnTo>
                  <a:lnTo>
                    <a:pt x="3158" y="1354"/>
                  </a:lnTo>
                  <a:lnTo>
                    <a:pt x="3160" y="1356"/>
                  </a:lnTo>
                  <a:lnTo>
                    <a:pt x="3165" y="1359"/>
                  </a:lnTo>
                  <a:lnTo>
                    <a:pt x="3165" y="1361"/>
                  </a:lnTo>
                  <a:lnTo>
                    <a:pt x="3165" y="1366"/>
                  </a:lnTo>
                  <a:lnTo>
                    <a:pt x="3165" y="1366"/>
                  </a:lnTo>
                  <a:lnTo>
                    <a:pt x="3165" y="1368"/>
                  </a:lnTo>
                  <a:lnTo>
                    <a:pt x="3167" y="1373"/>
                  </a:lnTo>
                  <a:lnTo>
                    <a:pt x="3170" y="1377"/>
                  </a:lnTo>
                  <a:lnTo>
                    <a:pt x="3172" y="1385"/>
                  </a:lnTo>
                  <a:lnTo>
                    <a:pt x="3174" y="1389"/>
                  </a:lnTo>
                  <a:lnTo>
                    <a:pt x="3174" y="1394"/>
                  </a:lnTo>
                  <a:lnTo>
                    <a:pt x="3177" y="1399"/>
                  </a:lnTo>
                  <a:lnTo>
                    <a:pt x="3177" y="1403"/>
                  </a:lnTo>
                  <a:lnTo>
                    <a:pt x="3177" y="1408"/>
                  </a:lnTo>
                  <a:lnTo>
                    <a:pt x="3177" y="1413"/>
                  </a:lnTo>
                  <a:lnTo>
                    <a:pt x="3177" y="1415"/>
                  </a:lnTo>
                  <a:lnTo>
                    <a:pt x="3177" y="1420"/>
                  </a:lnTo>
                  <a:lnTo>
                    <a:pt x="3177" y="1422"/>
                  </a:lnTo>
                  <a:lnTo>
                    <a:pt x="3177" y="1425"/>
                  </a:lnTo>
                  <a:lnTo>
                    <a:pt x="3177" y="1429"/>
                  </a:lnTo>
                  <a:lnTo>
                    <a:pt x="3177" y="1432"/>
                  </a:lnTo>
                  <a:lnTo>
                    <a:pt x="3174" y="1437"/>
                  </a:lnTo>
                  <a:lnTo>
                    <a:pt x="3172" y="1441"/>
                  </a:lnTo>
                  <a:lnTo>
                    <a:pt x="3165" y="1446"/>
                  </a:lnTo>
                  <a:lnTo>
                    <a:pt x="3153" y="1448"/>
                  </a:lnTo>
                  <a:lnTo>
                    <a:pt x="3144" y="1451"/>
                  </a:lnTo>
                  <a:lnTo>
                    <a:pt x="3139" y="1451"/>
                  </a:lnTo>
                  <a:lnTo>
                    <a:pt x="3134" y="1453"/>
                  </a:lnTo>
                  <a:lnTo>
                    <a:pt x="3132" y="1455"/>
                  </a:lnTo>
                  <a:lnTo>
                    <a:pt x="3129" y="1460"/>
                  </a:lnTo>
                  <a:lnTo>
                    <a:pt x="3129" y="1465"/>
                  </a:lnTo>
                  <a:lnTo>
                    <a:pt x="3129" y="1467"/>
                  </a:lnTo>
                  <a:lnTo>
                    <a:pt x="3132" y="1472"/>
                  </a:lnTo>
                  <a:lnTo>
                    <a:pt x="3134" y="1477"/>
                  </a:lnTo>
                  <a:lnTo>
                    <a:pt x="3137" y="1479"/>
                  </a:lnTo>
                  <a:lnTo>
                    <a:pt x="3139" y="1489"/>
                  </a:lnTo>
                  <a:lnTo>
                    <a:pt x="3144" y="1500"/>
                  </a:lnTo>
                  <a:lnTo>
                    <a:pt x="3146" y="1510"/>
                  </a:lnTo>
                  <a:lnTo>
                    <a:pt x="3151" y="1514"/>
                  </a:lnTo>
                  <a:lnTo>
                    <a:pt x="3153" y="1512"/>
                  </a:lnTo>
                  <a:lnTo>
                    <a:pt x="3158" y="1512"/>
                  </a:lnTo>
                  <a:lnTo>
                    <a:pt x="3160" y="1510"/>
                  </a:lnTo>
                  <a:lnTo>
                    <a:pt x="3165" y="1510"/>
                  </a:lnTo>
                  <a:lnTo>
                    <a:pt x="3167" y="1512"/>
                  </a:lnTo>
                  <a:lnTo>
                    <a:pt x="3170" y="1512"/>
                  </a:lnTo>
                  <a:lnTo>
                    <a:pt x="3172" y="1514"/>
                  </a:lnTo>
                  <a:lnTo>
                    <a:pt x="3174" y="1514"/>
                  </a:lnTo>
                  <a:lnTo>
                    <a:pt x="3177" y="1517"/>
                  </a:lnTo>
                  <a:lnTo>
                    <a:pt x="3177" y="1519"/>
                  </a:lnTo>
                  <a:lnTo>
                    <a:pt x="3177" y="1522"/>
                  </a:lnTo>
                  <a:lnTo>
                    <a:pt x="3177" y="1524"/>
                  </a:lnTo>
                  <a:lnTo>
                    <a:pt x="3174" y="1526"/>
                  </a:lnTo>
                  <a:lnTo>
                    <a:pt x="3177" y="1529"/>
                  </a:lnTo>
                  <a:lnTo>
                    <a:pt x="3177" y="1529"/>
                  </a:lnTo>
                  <a:lnTo>
                    <a:pt x="3189" y="1531"/>
                  </a:lnTo>
                  <a:lnTo>
                    <a:pt x="3198" y="1531"/>
                  </a:lnTo>
                  <a:lnTo>
                    <a:pt x="3205" y="1529"/>
                  </a:lnTo>
                  <a:lnTo>
                    <a:pt x="3212" y="1529"/>
                  </a:lnTo>
                  <a:lnTo>
                    <a:pt x="3217" y="1526"/>
                  </a:lnTo>
                  <a:lnTo>
                    <a:pt x="3219" y="1526"/>
                  </a:lnTo>
                  <a:lnTo>
                    <a:pt x="3222" y="1526"/>
                  </a:lnTo>
                  <a:lnTo>
                    <a:pt x="3224" y="1529"/>
                  </a:lnTo>
                  <a:lnTo>
                    <a:pt x="3226" y="1531"/>
                  </a:lnTo>
                  <a:lnTo>
                    <a:pt x="3229" y="1536"/>
                  </a:lnTo>
                  <a:lnTo>
                    <a:pt x="3229" y="1536"/>
                  </a:lnTo>
                  <a:lnTo>
                    <a:pt x="3226" y="1543"/>
                  </a:lnTo>
                  <a:lnTo>
                    <a:pt x="3222" y="1545"/>
                  </a:lnTo>
                  <a:lnTo>
                    <a:pt x="3219" y="1548"/>
                  </a:lnTo>
                  <a:lnTo>
                    <a:pt x="3215" y="1548"/>
                  </a:lnTo>
                  <a:lnTo>
                    <a:pt x="3210" y="1550"/>
                  </a:lnTo>
                  <a:lnTo>
                    <a:pt x="3205" y="1552"/>
                  </a:lnTo>
                  <a:lnTo>
                    <a:pt x="3200" y="1555"/>
                  </a:lnTo>
                  <a:lnTo>
                    <a:pt x="3198" y="1562"/>
                  </a:lnTo>
                  <a:lnTo>
                    <a:pt x="3196" y="1564"/>
                  </a:lnTo>
                  <a:lnTo>
                    <a:pt x="3196" y="1569"/>
                  </a:lnTo>
                  <a:lnTo>
                    <a:pt x="3198" y="1571"/>
                  </a:lnTo>
                  <a:lnTo>
                    <a:pt x="3200" y="1574"/>
                  </a:lnTo>
                  <a:lnTo>
                    <a:pt x="3205" y="1574"/>
                  </a:lnTo>
                  <a:lnTo>
                    <a:pt x="3210" y="1574"/>
                  </a:lnTo>
                  <a:lnTo>
                    <a:pt x="3215" y="1574"/>
                  </a:lnTo>
                  <a:lnTo>
                    <a:pt x="3217" y="1574"/>
                  </a:lnTo>
                  <a:lnTo>
                    <a:pt x="3219" y="1576"/>
                  </a:lnTo>
                  <a:lnTo>
                    <a:pt x="3222" y="1578"/>
                  </a:lnTo>
                  <a:lnTo>
                    <a:pt x="3224" y="1578"/>
                  </a:lnTo>
                  <a:lnTo>
                    <a:pt x="3224" y="1583"/>
                  </a:lnTo>
                  <a:lnTo>
                    <a:pt x="3226" y="1585"/>
                  </a:lnTo>
                  <a:lnTo>
                    <a:pt x="3226" y="1590"/>
                  </a:lnTo>
                  <a:lnTo>
                    <a:pt x="3226" y="1592"/>
                  </a:lnTo>
                  <a:lnTo>
                    <a:pt x="3226" y="1595"/>
                  </a:lnTo>
                  <a:lnTo>
                    <a:pt x="3226" y="1597"/>
                  </a:lnTo>
                  <a:lnTo>
                    <a:pt x="3226" y="1600"/>
                  </a:lnTo>
                  <a:lnTo>
                    <a:pt x="3226" y="1602"/>
                  </a:lnTo>
                  <a:lnTo>
                    <a:pt x="3226" y="1607"/>
                  </a:lnTo>
                  <a:lnTo>
                    <a:pt x="3229" y="1609"/>
                  </a:lnTo>
                  <a:lnTo>
                    <a:pt x="3233" y="1611"/>
                  </a:lnTo>
                  <a:lnTo>
                    <a:pt x="3233" y="1616"/>
                  </a:lnTo>
                  <a:lnTo>
                    <a:pt x="3240" y="1618"/>
                  </a:lnTo>
                  <a:lnTo>
                    <a:pt x="3243" y="1621"/>
                  </a:lnTo>
                  <a:lnTo>
                    <a:pt x="3248" y="1623"/>
                  </a:lnTo>
                  <a:lnTo>
                    <a:pt x="3248" y="1626"/>
                  </a:lnTo>
                  <a:lnTo>
                    <a:pt x="3248" y="1628"/>
                  </a:lnTo>
                  <a:lnTo>
                    <a:pt x="3248" y="1633"/>
                  </a:lnTo>
                  <a:lnTo>
                    <a:pt x="3248" y="1637"/>
                  </a:lnTo>
                  <a:lnTo>
                    <a:pt x="3243" y="1640"/>
                  </a:lnTo>
                  <a:lnTo>
                    <a:pt x="3240" y="1644"/>
                  </a:lnTo>
                  <a:lnTo>
                    <a:pt x="3240" y="1647"/>
                  </a:lnTo>
                  <a:lnTo>
                    <a:pt x="3240" y="1649"/>
                  </a:lnTo>
                  <a:lnTo>
                    <a:pt x="3240" y="1652"/>
                  </a:lnTo>
                  <a:lnTo>
                    <a:pt x="3245" y="1656"/>
                  </a:lnTo>
                  <a:lnTo>
                    <a:pt x="3248" y="1661"/>
                  </a:lnTo>
                  <a:lnTo>
                    <a:pt x="3248" y="1663"/>
                  </a:lnTo>
                  <a:lnTo>
                    <a:pt x="3250" y="1666"/>
                  </a:lnTo>
                  <a:lnTo>
                    <a:pt x="3250" y="1668"/>
                  </a:lnTo>
                  <a:lnTo>
                    <a:pt x="3248" y="1668"/>
                  </a:lnTo>
                  <a:lnTo>
                    <a:pt x="3243" y="1670"/>
                  </a:lnTo>
                  <a:lnTo>
                    <a:pt x="3240" y="1673"/>
                  </a:lnTo>
                  <a:lnTo>
                    <a:pt x="3240" y="1675"/>
                  </a:lnTo>
                  <a:lnTo>
                    <a:pt x="3238" y="1680"/>
                  </a:lnTo>
                  <a:lnTo>
                    <a:pt x="3238" y="1685"/>
                  </a:lnTo>
                  <a:lnTo>
                    <a:pt x="3236" y="1687"/>
                  </a:lnTo>
                  <a:lnTo>
                    <a:pt x="3236" y="1689"/>
                  </a:lnTo>
                  <a:lnTo>
                    <a:pt x="3236" y="1694"/>
                  </a:lnTo>
                  <a:lnTo>
                    <a:pt x="3238" y="1699"/>
                  </a:lnTo>
                  <a:lnTo>
                    <a:pt x="3238" y="1701"/>
                  </a:lnTo>
                  <a:lnTo>
                    <a:pt x="3243" y="1703"/>
                  </a:lnTo>
                  <a:lnTo>
                    <a:pt x="3243" y="1703"/>
                  </a:lnTo>
                  <a:lnTo>
                    <a:pt x="3245" y="1706"/>
                  </a:lnTo>
                  <a:lnTo>
                    <a:pt x="3248" y="1708"/>
                  </a:lnTo>
                  <a:lnTo>
                    <a:pt x="3248" y="1713"/>
                  </a:lnTo>
                  <a:lnTo>
                    <a:pt x="3250" y="1718"/>
                  </a:lnTo>
                  <a:lnTo>
                    <a:pt x="3250" y="1720"/>
                  </a:lnTo>
                  <a:lnTo>
                    <a:pt x="3252" y="1722"/>
                  </a:lnTo>
                  <a:lnTo>
                    <a:pt x="3255" y="1725"/>
                  </a:lnTo>
                  <a:lnTo>
                    <a:pt x="3257" y="1727"/>
                  </a:lnTo>
                  <a:lnTo>
                    <a:pt x="3259" y="1729"/>
                  </a:lnTo>
                  <a:lnTo>
                    <a:pt x="3259" y="1732"/>
                  </a:lnTo>
                  <a:lnTo>
                    <a:pt x="3262" y="1737"/>
                  </a:lnTo>
                  <a:lnTo>
                    <a:pt x="3264" y="1739"/>
                  </a:lnTo>
                  <a:lnTo>
                    <a:pt x="3266" y="1744"/>
                  </a:lnTo>
                  <a:lnTo>
                    <a:pt x="3271" y="1746"/>
                  </a:lnTo>
                  <a:lnTo>
                    <a:pt x="3274" y="1748"/>
                  </a:lnTo>
                  <a:lnTo>
                    <a:pt x="3276" y="1751"/>
                  </a:lnTo>
                  <a:lnTo>
                    <a:pt x="3276" y="1755"/>
                  </a:lnTo>
                  <a:lnTo>
                    <a:pt x="3276" y="1758"/>
                  </a:lnTo>
                  <a:lnTo>
                    <a:pt x="3276" y="1760"/>
                  </a:lnTo>
                  <a:lnTo>
                    <a:pt x="3276" y="1760"/>
                  </a:lnTo>
                  <a:lnTo>
                    <a:pt x="3274" y="1763"/>
                  </a:lnTo>
                  <a:lnTo>
                    <a:pt x="3271" y="1765"/>
                  </a:lnTo>
                  <a:lnTo>
                    <a:pt x="3269" y="1765"/>
                  </a:lnTo>
                  <a:lnTo>
                    <a:pt x="3266" y="1765"/>
                  </a:lnTo>
                  <a:lnTo>
                    <a:pt x="3262" y="1763"/>
                  </a:lnTo>
                  <a:lnTo>
                    <a:pt x="3259" y="1760"/>
                  </a:lnTo>
                  <a:lnTo>
                    <a:pt x="3257" y="1760"/>
                  </a:lnTo>
                  <a:lnTo>
                    <a:pt x="3255" y="1760"/>
                  </a:lnTo>
                  <a:lnTo>
                    <a:pt x="3252" y="1760"/>
                  </a:lnTo>
                  <a:lnTo>
                    <a:pt x="3250" y="1760"/>
                  </a:lnTo>
                  <a:lnTo>
                    <a:pt x="3250" y="1765"/>
                  </a:lnTo>
                  <a:lnTo>
                    <a:pt x="3248" y="1767"/>
                  </a:lnTo>
                  <a:lnTo>
                    <a:pt x="3245" y="1772"/>
                  </a:lnTo>
                  <a:lnTo>
                    <a:pt x="3243" y="1772"/>
                  </a:lnTo>
                  <a:lnTo>
                    <a:pt x="3240" y="1774"/>
                  </a:lnTo>
                  <a:lnTo>
                    <a:pt x="3236" y="1777"/>
                  </a:lnTo>
                  <a:lnTo>
                    <a:pt x="3233" y="1781"/>
                  </a:lnTo>
                  <a:lnTo>
                    <a:pt x="3233" y="1784"/>
                  </a:lnTo>
                  <a:lnTo>
                    <a:pt x="3231" y="1786"/>
                  </a:lnTo>
                  <a:lnTo>
                    <a:pt x="3229" y="1789"/>
                  </a:lnTo>
                  <a:lnTo>
                    <a:pt x="3226" y="1789"/>
                  </a:lnTo>
                  <a:lnTo>
                    <a:pt x="3222" y="1786"/>
                  </a:lnTo>
                  <a:lnTo>
                    <a:pt x="3219" y="1786"/>
                  </a:lnTo>
                  <a:lnTo>
                    <a:pt x="3217" y="1784"/>
                  </a:lnTo>
                  <a:lnTo>
                    <a:pt x="3215" y="1781"/>
                  </a:lnTo>
                  <a:lnTo>
                    <a:pt x="3215" y="1779"/>
                  </a:lnTo>
                  <a:lnTo>
                    <a:pt x="3217" y="1777"/>
                  </a:lnTo>
                  <a:lnTo>
                    <a:pt x="3219" y="1777"/>
                  </a:lnTo>
                  <a:lnTo>
                    <a:pt x="3222" y="1777"/>
                  </a:lnTo>
                  <a:lnTo>
                    <a:pt x="3224" y="1777"/>
                  </a:lnTo>
                  <a:lnTo>
                    <a:pt x="3226" y="1774"/>
                  </a:lnTo>
                  <a:lnTo>
                    <a:pt x="3226" y="1772"/>
                  </a:lnTo>
                  <a:lnTo>
                    <a:pt x="3224" y="1767"/>
                  </a:lnTo>
                  <a:lnTo>
                    <a:pt x="3224" y="1765"/>
                  </a:lnTo>
                  <a:lnTo>
                    <a:pt x="3222" y="1763"/>
                  </a:lnTo>
                  <a:lnTo>
                    <a:pt x="3219" y="1763"/>
                  </a:lnTo>
                  <a:lnTo>
                    <a:pt x="3217" y="1763"/>
                  </a:lnTo>
                  <a:lnTo>
                    <a:pt x="3215" y="1765"/>
                  </a:lnTo>
                  <a:lnTo>
                    <a:pt x="3212" y="1767"/>
                  </a:lnTo>
                  <a:lnTo>
                    <a:pt x="3207" y="1767"/>
                  </a:lnTo>
                  <a:lnTo>
                    <a:pt x="3203" y="1770"/>
                  </a:lnTo>
                  <a:lnTo>
                    <a:pt x="3200" y="1770"/>
                  </a:lnTo>
                  <a:lnTo>
                    <a:pt x="3198" y="1772"/>
                  </a:lnTo>
                  <a:lnTo>
                    <a:pt x="3193" y="1774"/>
                  </a:lnTo>
                  <a:lnTo>
                    <a:pt x="3186" y="1777"/>
                  </a:lnTo>
                  <a:lnTo>
                    <a:pt x="3184" y="1777"/>
                  </a:lnTo>
                  <a:lnTo>
                    <a:pt x="3181" y="1779"/>
                  </a:lnTo>
                  <a:lnTo>
                    <a:pt x="3179" y="1781"/>
                  </a:lnTo>
                  <a:lnTo>
                    <a:pt x="3179" y="1784"/>
                  </a:lnTo>
                  <a:lnTo>
                    <a:pt x="3179" y="1786"/>
                  </a:lnTo>
                  <a:lnTo>
                    <a:pt x="3181" y="1789"/>
                  </a:lnTo>
                  <a:lnTo>
                    <a:pt x="3181" y="1791"/>
                  </a:lnTo>
                  <a:lnTo>
                    <a:pt x="3179" y="1793"/>
                  </a:lnTo>
                  <a:lnTo>
                    <a:pt x="3177" y="1796"/>
                  </a:lnTo>
                  <a:lnTo>
                    <a:pt x="3177" y="1796"/>
                  </a:lnTo>
                  <a:lnTo>
                    <a:pt x="3170" y="1796"/>
                  </a:lnTo>
                  <a:lnTo>
                    <a:pt x="3167" y="1796"/>
                  </a:lnTo>
                  <a:lnTo>
                    <a:pt x="3165" y="1793"/>
                  </a:lnTo>
                  <a:lnTo>
                    <a:pt x="3163" y="1793"/>
                  </a:lnTo>
                  <a:lnTo>
                    <a:pt x="3163" y="1789"/>
                  </a:lnTo>
                  <a:lnTo>
                    <a:pt x="3163" y="1786"/>
                  </a:lnTo>
                  <a:lnTo>
                    <a:pt x="3163" y="1784"/>
                  </a:lnTo>
                  <a:lnTo>
                    <a:pt x="3165" y="1784"/>
                  </a:lnTo>
                  <a:lnTo>
                    <a:pt x="3165" y="1781"/>
                  </a:lnTo>
                  <a:lnTo>
                    <a:pt x="3165" y="1779"/>
                  </a:lnTo>
                  <a:lnTo>
                    <a:pt x="3163" y="1777"/>
                  </a:lnTo>
                  <a:lnTo>
                    <a:pt x="3160" y="1774"/>
                  </a:lnTo>
                  <a:lnTo>
                    <a:pt x="3160" y="1772"/>
                  </a:lnTo>
                  <a:lnTo>
                    <a:pt x="3160" y="1770"/>
                  </a:lnTo>
                  <a:lnTo>
                    <a:pt x="3158" y="1770"/>
                  </a:lnTo>
                  <a:lnTo>
                    <a:pt x="3155" y="1772"/>
                  </a:lnTo>
                  <a:lnTo>
                    <a:pt x="3155" y="1774"/>
                  </a:lnTo>
                  <a:lnTo>
                    <a:pt x="3155" y="1777"/>
                  </a:lnTo>
                  <a:lnTo>
                    <a:pt x="3153" y="1777"/>
                  </a:lnTo>
                  <a:lnTo>
                    <a:pt x="3151" y="1779"/>
                  </a:lnTo>
                  <a:lnTo>
                    <a:pt x="3148" y="1779"/>
                  </a:lnTo>
                  <a:lnTo>
                    <a:pt x="3144" y="1779"/>
                  </a:lnTo>
                  <a:lnTo>
                    <a:pt x="3141" y="1779"/>
                  </a:lnTo>
                  <a:lnTo>
                    <a:pt x="3139" y="1777"/>
                  </a:lnTo>
                  <a:lnTo>
                    <a:pt x="3137" y="1777"/>
                  </a:lnTo>
                  <a:lnTo>
                    <a:pt x="3134" y="1777"/>
                  </a:lnTo>
                  <a:lnTo>
                    <a:pt x="3129" y="1779"/>
                  </a:lnTo>
                  <a:lnTo>
                    <a:pt x="3127" y="1781"/>
                  </a:lnTo>
                  <a:lnTo>
                    <a:pt x="3125" y="1786"/>
                  </a:lnTo>
                  <a:lnTo>
                    <a:pt x="3122" y="1789"/>
                  </a:lnTo>
                  <a:lnTo>
                    <a:pt x="3122" y="1791"/>
                  </a:lnTo>
                  <a:lnTo>
                    <a:pt x="3120" y="1791"/>
                  </a:lnTo>
                  <a:lnTo>
                    <a:pt x="3120" y="1791"/>
                  </a:lnTo>
                  <a:lnTo>
                    <a:pt x="3115" y="1789"/>
                  </a:lnTo>
                  <a:lnTo>
                    <a:pt x="3113" y="1786"/>
                  </a:lnTo>
                  <a:lnTo>
                    <a:pt x="3111" y="1784"/>
                  </a:lnTo>
                  <a:lnTo>
                    <a:pt x="3111" y="1779"/>
                  </a:lnTo>
                  <a:lnTo>
                    <a:pt x="3108" y="1779"/>
                  </a:lnTo>
                  <a:lnTo>
                    <a:pt x="3106" y="1779"/>
                  </a:lnTo>
                  <a:lnTo>
                    <a:pt x="3103" y="1779"/>
                  </a:lnTo>
                  <a:lnTo>
                    <a:pt x="3101" y="1781"/>
                  </a:lnTo>
                  <a:lnTo>
                    <a:pt x="3101" y="1786"/>
                  </a:lnTo>
                  <a:lnTo>
                    <a:pt x="3099" y="1789"/>
                  </a:lnTo>
                  <a:lnTo>
                    <a:pt x="3096" y="1791"/>
                  </a:lnTo>
                  <a:lnTo>
                    <a:pt x="3096" y="1793"/>
                  </a:lnTo>
                  <a:lnTo>
                    <a:pt x="3092" y="1798"/>
                  </a:lnTo>
                  <a:lnTo>
                    <a:pt x="3085" y="1803"/>
                  </a:lnTo>
                  <a:lnTo>
                    <a:pt x="3082" y="1805"/>
                  </a:lnTo>
                  <a:lnTo>
                    <a:pt x="3080" y="1805"/>
                  </a:lnTo>
                  <a:lnTo>
                    <a:pt x="3075" y="1812"/>
                  </a:lnTo>
                  <a:lnTo>
                    <a:pt x="3073" y="1815"/>
                  </a:lnTo>
                  <a:lnTo>
                    <a:pt x="3070" y="1817"/>
                  </a:lnTo>
                  <a:lnTo>
                    <a:pt x="3068" y="1817"/>
                  </a:lnTo>
                  <a:lnTo>
                    <a:pt x="3063" y="1817"/>
                  </a:lnTo>
                  <a:lnTo>
                    <a:pt x="3063" y="1817"/>
                  </a:lnTo>
                  <a:lnTo>
                    <a:pt x="3061" y="1817"/>
                  </a:lnTo>
                  <a:lnTo>
                    <a:pt x="3059" y="1817"/>
                  </a:lnTo>
                  <a:lnTo>
                    <a:pt x="3056" y="1815"/>
                  </a:lnTo>
                  <a:lnTo>
                    <a:pt x="3056" y="1810"/>
                  </a:lnTo>
                  <a:lnTo>
                    <a:pt x="3056" y="1805"/>
                  </a:lnTo>
                  <a:lnTo>
                    <a:pt x="3056" y="1803"/>
                  </a:lnTo>
                  <a:lnTo>
                    <a:pt x="3061" y="1800"/>
                  </a:lnTo>
                  <a:lnTo>
                    <a:pt x="3061" y="1798"/>
                  </a:lnTo>
                  <a:lnTo>
                    <a:pt x="3059" y="1796"/>
                  </a:lnTo>
                  <a:lnTo>
                    <a:pt x="3049" y="1798"/>
                  </a:lnTo>
                  <a:lnTo>
                    <a:pt x="3042" y="1800"/>
                  </a:lnTo>
                  <a:lnTo>
                    <a:pt x="3026" y="1807"/>
                  </a:lnTo>
                  <a:lnTo>
                    <a:pt x="3021" y="1810"/>
                  </a:lnTo>
                  <a:lnTo>
                    <a:pt x="3016" y="1812"/>
                  </a:lnTo>
                  <a:lnTo>
                    <a:pt x="3014" y="1817"/>
                  </a:lnTo>
                  <a:lnTo>
                    <a:pt x="3014" y="1817"/>
                  </a:lnTo>
                  <a:lnTo>
                    <a:pt x="3014" y="1822"/>
                  </a:lnTo>
                  <a:lnTo>
                    <a:pt x="3014" y="1826"/>
                  </a:lnTo>
                  <a:lnTo>
                    <a:pt x="3014" y="1831"/>
                  </a:lnTo>
                  <a:lnTo>
                    <a:pt x="3018" y="1838"/>
                  </a:lnTo>
                  <a:lnTo>
                    <a:pt x="3018" y="1841"/>
                  </a:lnTo>
                  <a:lnTo>
                    <a:pt x="3021" y="1841"/>
                  </a:lnTo>
                  <a:lnTo>
                    <a:pt x="3023" y="1841"/>
                  </a:lnTo>
                  <a:lnTo>
                    <a:pt x="3026" y="1838"/>
                  </a:lnTo>
                  <a:lnTo>
                    <a:pt x="3028" y="1838"/>
                  </a:lnTo>
                  <a:lnTo>
                    <a:pt x="3030" y="1836"/>
                  </a:lnTo>
                  <a:lnTo>
                    <a:pt x="3033" y="1836"/>
                  </a:lnTo>
                  <a:lnTo>
                    <a:pt x="3035" y="1836"/>
                  </a:lnTo>
                  <a:lnTo>
                    <a:pt x="3035" y="1838"/>
                  </a:lnTo>
                  <a:lnTo>
                    <a:pt x="3037" y="1841"/>
                  </a:lnTo>
                  <a:lnTo>
                    <a:pt x="3037" y="1843"/>
                  </a:lnTo>
                  <a:lnTo>
                    <a:pt x="3035" y="1845"/>
                  </a:lnTo>
                  <a:lnTo>
                    <a:pt x="3035" y="1848"/>
                  </a:lnTo>
                  <a:lnTo>
                    <a:pt x="3033" y="1852"/>
                  </a:lnTo>
                  <a:lnTo>
                    <a:pt x="3030" y="1852"/>
                  </a:lnTo>
                  <a:lnTo>
                    <a:pt x="3030" y="1855"/>
                  </a:lnTo>
                  <a:lnTo>
                    <a:pt x="3030" y="1857"/>
                  </a:lnTo>
                  <a:lnTo>
                    <a:pt x="3028" y="1857"/>
                  </a:lnTo>
                  <a:lnTo>
                    <a:pt x="3023" y="1859"/>
                  </a:lnTo>
                  <a:lnTo>
                    <a:pt x="3018" y="1862"/>
                  </a:lnTo>
                  <a:lnTo>
                    <a:pt x="3016" y="1862"/>
                  </a:lnTo>
                  <a:lnTo>
                    <a:pt x="3011" y="1857"/>
                  </a:lnTo>
                  <a:lnTo>
                    <a:pt x="3007" y="1855"/>
                  </a:lnTo>
                  <a:lnTo>
                    <a:pt x="3007" y="1852"/>
                  </a:lnTo>
                  <a:lnTo>
                    <a:pt x="3004" y="1855"/>
                  </a:lnTo>
                  <a:lnTo>
                    <a:pt x="3004" y="1857"/>
                  </a:lnTo>
                  <a:lnTo>
                    <a:pt x="3004" y="1859"/>
                  </a:lnTo>
                  <a:lnTo>
                    <a:pt x="3004" y="1862"/>
                  </a:lnTo>
                  <a:lnTo>
                    <a:pt x="3007" y="1864"/>
                  </a:lnTo>
                  <a:lnTo>
                    <a:pt x="3007" y="1866"/>
                  </a:lnTo>
                  <a:lnTo>
                    <a:pt x="3009" y="1869"/>
                  </a:lnTo>
                  <a:lnTo>
                    <a:pt x="3011" y="1871"/>
                  </a:lnTo>
                  <a:lnTo>
                    <a:pt x="3014" y="1874"/>
                  </a:lnTo>
                  <a:lnTo>
                    <a:pt x="3014" y="1878"/>
                  </a:lnTo>
                  <a:lnTo>
                    <a:pt x="3011" y="1883"/>
                  </a:lnTo>
                  <a:lnTo>
                    <a:pt x="3011" y="1885"/>
                  </a:lnTo>
                  <a:lnTo>
                    <a:pt x="3011" y="1890"/>
                  </a:lnTo>
                  <a:lnTo>
                    <a:pt x="3011" y="1892"/>
                  </a:lnTo>
                  <a:lnTo>
                    <a:pt x="3011" y="1895"/>
                  </a:lnTo>
                  <a:lnTo>
                    <a:pt x="3014" y="1897"/>
                  </a:lnTo>
                  <a:lnTo>
                    <a:pt x="3016" y="1900"/>
                  </a:lnTo>
                  <a:lnTo>
                    <a:pt x="3021" y="1900"/>
                  </a:lnTo>
                  <a:lnTo>
                    <a:pt x="3023" y="1900"/>
                  </a:lnTo>
                  <a:lnTo>
                    <a:pt x="3026" y="1897"/>
                  </a:lnTo>
                  <a:lnTo>
                    <a:pt x="3028" y="1897"/>
                  </a:lnTo>
                  <a:lnTo>
                    <a:pt x="3030" y="1897"/>
                  </a:lnTo>
                  <a:lnTo>
                    <a:pt x="3030" y="1900"/>
                  </a:lnTo>
                  <a:lnTo>
                    <a:pt x="3030" y="1902"/>
                  </a:lnTo>
                  <a:lnTo>
                    <a:pt x="3030" y="1907"/>
                  </a:lnTo>
                  <a:lnTo>
                    <a:pt x="3030" y="1911"/>
                  </a:lnTo>
                  <a:lnTo>
                    <a:pt x="3028" y="1911"/>
                  </a:lnTo>
                  <a:lnTo>
                    <a:pt x="3028" y="1914"/>
                  </a:lnTo>
                  <a:lnTo>
                    <a:pt x="3026" y="1918"/>
                  </a:lnTo>
                  <a:lnTo>
                    <a:pt x="3023" y="1921"/>
                  </a:lnTo>
                  <a:lnTo>
                    <a:pt x="3021" y="1923"/>
                  </a:lnTo>
                  <a:lnTo>
                    <a:pt x="3018" y="1923"/>
                  </a:lnTo>
                  <a:lnTo>
                    <a:pt x="3014" y="1923"/>
                  </a:lnTo>
                  <a:lnTo>
                    <a:pt x="3009" y="1923"/>
                  </a:lnTo>
                  <a:lnTo>
                    <a:pt x="3007" y="1923"/>
                  </a:lnTo>
                  <a:lnTo>
                    <a:pt x="3004" y="1926"/>
                  </a:lnTo>
                  <a:lnTo>
                    <a:pt x="3002" y="1926"/>
                  </a:lnTo>
                  <a:lnTo>
                    <a:pt x="3000" y="1928"/>
                  </a:lnTo>
                  <a:lnTo>
                    <a:pt x="3000" y="1930"/>
                  </a:lnTo>
                  <a:lnTo>
                    <a:pt x="2997" y="1935"/>
                  </a:lnTo>
                  <a:lnTo>
                    <a:pt x="2997" y="1937"/>
                  </a:lnTo>
                  <a:lnTo>
                    <a:pt x="2995" y="1940"/>
                  </a:lnTo>
                  <a:lnTo>
                    <a:pt x="2992" y="1940"/>
                  </a:lnTo>
                  <a:lnTo>
                    <a:pt x="2990" y="1937"/>
                  </a:lnTo>
                  <a:lnTo>
                    <a:pt x="2988" y="1937"/>
                  </a:lnTo>
                  <a:lnTo>
                    <a:pt x="2988" y="1933"/>
                  </a:lnTo>
                  <a:lnTo>
                    <a:pt x="2988" y="1930"/>
                  </a:lnTo>
                  <a:lnTo>
                    <a:pt x="2988" y="1930"/>
                  </a:lnTo>
                  <a:lnTo>
                    <a:pt x="2988" y="1928"/>
                  </a:lnTo>
                  <a:lnTo>
                    <a:pt x="2985" y="1926"/>
                  </a:lnTo>
                  <a:lnTo>
                    <a:pt x="2983" y="1928"/>
                  </a:lnTo>
                  <a:lnTo>
                    <a:pt x="2981" y="1930"/>
                  </a:lnTo>
                  <a:lnTo>
                    <a:pt x="2978" y="1935"/>
                  </a:lnTo>
                  <a:lnTo>
                    <a:pt x="2976" y="1940"/>
                  </a:lnTo>
                  <a:lnTo>
                    <a:pt x="2976" y="1944"/>
                  </a:lnTo>
                  <a:lnTo>
                    <a:pt x="2976" y="1949"/>
                  </a:lnTo>
                  <a:lnTo>
                    <a:pt x="2976" y="1954"/>
                  </a:lnTo>
                  <a:lnTo>
                    <a:pt x="2976" y="1961"/>
                  </a:lnTo>
                  <a:lnTo>
                    <a:pt x="2978" y="1963"/>
                  </a:lnTo>
                  <a:lnTo>
                    <a:pt x="2981" y="1963"/>
                  </a:lnTo>
                  <a:lnTo>
                    <a:pt x="2985" y="1963"/>
                  </a:lnTo>
                  <a:lnTo>
                    <a:pt x="2988" y="1963"/>
                  </a:lnTo>
                  <a:lnTo>
                    <a:pt x="2990" y="1963"/>
                  </a:lnTo>
                  <a:lnTo>
                    <a:pt x="2990" y="1968"/>
                  </a:lnTo>
                  <a:lnTo>
                    <a:pt x="2990" y="1970"/>
                  </a:lnTo>
                  <a:lnTo>
                    <a:pt x="2988" y="1973"/>
                  </a:lnTo>
                  <a:lnTo>
                    <a:pt x="2988" y="1975"/>
                  </a:lnTo>
                  <a:lnTo>
                    <a:pt x="2988" y="1980"/>
                  </a:lnTo>
                  <a:lnTo>
                    <a:pt x="2985" y="1982"/>
                  </a:lnTo>
                  <a:lnTo>
                    <a:pt x="2988" y="1987"/>
                  </a:lnTo>
                  <a:lnTo>
                    <a:pt x="2988" y="1989"/>
                  </a:lnTo>
                  <a:lnTo>
                    <a:pt x="2990" y="1994"/>
                  </a:lnTo>
                  <a:lnTo>
                    <a:pt x="2992" y="1996"/>
                  </a:lnTo>
                  <a:lnTo>
                    <a:pt x="2997" y="1999"/>
                  </a:lnTo>
                  <a:lnTo>
                    <a:pt x="3000" y="2004"/>
                  </a:lnTo>
                  <a:lnTo>
                    <a:pt x="3002" y="2006"/>
                  </a:lnTo>
                  <a:lnTo>
                    <a:pt x="3002" y="2008"/>
                  </a:lnTo>
                  <a:lnTo>
                    <a:pt x="3007" y="2008"/>
                  </a:lnTo>
                  <a:lnTo>
                    <a:pt x="3007" y="2006"/>
                  </a:lnTo>
                  <a:lnTo>
                    <a:pt x="3011" y="2008"/>
                  </a:lnTo>
                  <a:lnTo>
                    <a:pt x="3014" y="2008"/>
                  </a:lnTo>
                  <a:lnTo>
                    <a:pt x="3018" y="2011"/>
                  </a:lnTo>
                  <a:lnTo>
                    <a:pt x="3023" y="2013"/>
                  </a:lnTo>
                  <a:lnTo>
                    <a:pt x="3026" y="2015"/>
                  </a:lnTo>
                  <a:lnTo>
                    <a:pt x="3035" y="2020"/>
                  </a:lnTo>
                  <a:lnTo>
                    <a:pt x="3037" y="2022"/>
                  </a:lnTo>
                  <a:lnTo>
                    <a:pt x="3040" y="2025"/>
                  </a:lnTo>
                  <a:lnTo>
                    <a:pt x="3044" y="2032"/>
                  </a:lnTo>
                  <a:lnTo>
                    <a:pt x="3044" y="2034"/>
                  </a:lnTo>
                  <a:lnTo>
                    <a:pt x="3049" y="2041"/>
                  </a:lnTo>
                  <a:lnTo>
                    <a:pt x="3054" y="2046"/>
                  </a:lnTo>
                  <a:lnTo>
                    <a:pt x="3056" y="2051"/>
                  </a:lnTo>
                  <a:lnTo>
                    <a:pt x="3059" y="2055"/>
                  </a:lnTo>
                  <a:lnTo>
                    <a:pt x="3059" y="2058"/>
                  </a:lnTo>
                  <a:lnTo>
                    <a:pt x="3061" y="2060"/>
                  </a:lnTo>
                  <a:lnTo>
                    <a:pt x="3061" y="2065"/>
                  </a:lnTo>
                  <a:lnTo>
                    <a:pt x="3063" y="2067"/>
                  </a:lnTo>
                  <a:lnTo>
                    <a:pt x="3063" y="2070"/>
                  </a:lnTo>
                  <a:lnTo>
                    <a:pt x="3063" y="2072"/>
                  </a:lnTo>
                  <a:lnTo>
                    <a:pt x="3063" y="2074"/>
                  </a:lnTo>
                  <a:lnTo>
                    <a:pt x="3063" y="2077"/>
                  </a:lnTo>
                  <a:lnTo>
                    <a:pt x="3063" y="2079"/>
                  </a:lnTo>
                  <a:lnTo>
                    <a:pt x="3063" y="2081"/>
                  </a:lnTo>
                  <a:lnTo>
                    <a:pt x="3063" y="2084"/>
                  </a:lnTo>
                  <a:lnTo>
                    <a:pt x="3061" y="2084"/>
                  </a:lnTo>
                  <a:lnTo>
                    <a:pt x="3059" y="2086"/>
                  </a:lnTo>
                  <a:lnTo>
                    <a:pt x="3056" y="2089"/>
                  </a:lnTo>
                  <a:lnTo>
                    <a:pt x="3054" y="2089"/>
                  </a:lnTo>
                  <a:lnTo>
                    <a:pt x="3052" y="2091"/>
                  </a:lnTo>
                  <a:lnTo>
                    <a:pt x="3049" y="2091"/>
                  </a:lnTo>
                  <a:lnTo>
                    <a:pt x="3047" y="2091"/>
                  </a:lnTo>
                  <a:lnTo>
                    <a:pt x="3044" y="2091"/>
                  </a:lnTo>
                  <a:lnTo>
                    <a:pt x="3044" y="2089"/>
                  </a:lnTo>
                  <a:lnTo>
                    <a:pt x="3040" y="2089"/>
                  </a:lnTo>
                  <a:lnTo>
                    <a:pt x="3037" y="2089"/>
                  </a:lnTo>
                  <a:lnTo>
                    <a:pt x="3033" y="2091"/>
                  </a:lnTo>
                  <a:lnTo>
                    <a:pt x="3030" y="2091"/>
                  </a:lnTo>
                  <a:lnTo>
                    <a:pt x="3028" y="2093"/>
                  </a:lnTo>
                  <a:lnTo>
                    <a:pt x="3026" y="2096"/>
                  </a:lnTo>
                  <a:lnTo>
                    <a:pt x="3023" y="2098"/>
                  </a:lnTo>
                  <a:lnTo>
                    <a:pt x="3023" y="2100"/>
                  </a:lnTo>
                  <a:lnTo>
                    <a:pt x="3021" y="2100"/>
                  </a:lnTo>
                  <a:lnTo>
                    <a:pt x="3021" y="2103"/>
                  </a:lnTo>
                  <a:lnTo>
                    <a:pt x="3021" y="2105"/>
                  </a:lnTo>
                  <a:lnTo>
                    <a:pt x="3021" y="2107"/>
                  </a:lnTo>
                  <a:lnTo>
                    <a:pt x="3021" y="2110"/>
                  </a:lnTo>
                  <a:lnTo>
                    <a:pt x="3023" y="2110"/>
                  </a:lnTo>
                  <a:lnTo>
                    <a:pt x="3023" y="2115"/>
                  </a:lnTo>
                  <a:lnTo>
                    <a:pt x="3026" y="2117"/>
                  </a:lnTo>
                  <a:lnTo>
                    <a:pt x="3028" y="2117"/>
                  </a:lnTo>
                  <a:lnTo>
                    <a:pt x="3030" y="2119"/>
                  </a:lnTo>
                  <a:lnTo>
                    <a:pt x="3033" y="2122"/>
                  </a:lnTo>
                  <a:lnTo>
                    <a:pt x="3033" y="2124"/>
                  </a:lnTo>
                  <a:lnTo>
                    <a:pt x="3033" y="2126"/>
                  </a:lnTo>
                  <a:lnTo>
                    <a:pt x="3030" y="2126"/>
                  </a:lnTo>
                  <a:lnTo>
                    <a:pt x="3030" y="2129"/>
                  </a:lnTo>
                  <a:lnTo>
                    <a:pt x="3028" y="2129"/>
                  </a:lnTo>
                  <a:lnTo>
                    <a:pt x="3026" y="2129"/>
                  </a:lnTo>
                  <a:lnTo>
                    <a:pt x="3026" y="2131"/>
                  </a:lnTo>
                  <a:lnTo>
                    <a:pt x="3023" y="2131"/>
                  </a:lnTo>
                  <a:lnTo>
                    <a:pt x="3023" y="2133"/>
                  </a:lnTo>
                  <a:lnTo>
                    <a:pt x="3021" y="2133"/>
                  </a:lnTo>
                  <a:lnTo>
                    <a:pt x="3021" y="2136"/>
                  </a:lnTo>
                  <a:lnTo>
                    <a:pt x="3021" y="2141"/>
                  </a:lnTo>
                  <a:lnTo>
                    <a:pt x="3021" y="2143"/>
                  </a:lnTo>
                  <a:lnTo>
                    <a:pt x="3021" y="2148"/>
                  </a:lnTo>
                  <a:lnTo>
                    <a:pt x="3018" y="2150"/>
                  </a:lnTo>
                  <a:lnTo>
                    <a:pt x="3018" y="2152"/>
                  </a:lnTo>
                  <a:lnTo>
                    <a:pt x="3016" y="2155"/>
                  </a:lnTo>
                  <a:lnTo>
                    <a:pt x="3016" y="2157"/>
                  </a:lnTo>
                  <a:lnTo>
                    <a:pt x="3014" y="2157"/>
                  </a:lnTo>
                  <a:lnTo>
                    <a:pt x="3014" y="2159"/>
                  </a:lnTo>
                  <a:lnTo>
                    <a:pt x="3014" y="2162"/>
                  </a:lnTo>
                  <a:lnTo>
                    <a:pt x="3016" y="2164"/>
                  </a:lnTo>
                  <a:lnTo>
                    <a:pt x="3016" y="2167"/>
                  </a:lnTo>
                  <a:lnTo>
                    <a:pt x="3018" y="2167"/>
                  </a:lnTo>
                  <a:lnTo>
                    <a:pt x="3021" y="2169"/>
                  </a:lnTo>
                  <a:lnTo>
                    <a:pt x="3023" y="2171"/>
                  </a:lnTo>
                  <a:lnTo>
                    <a:pt x="3023" y="2174"/>
                  </a:lnTo>
                  <a:lnTo>
                    <a:pt x="3023" y="2176"/>
                  </a:lnTo>
                  <a:lnTo>
                    <a:pt x="3023" y="2178"/>
                  </a:lnTo>
                  <a:lnTo>
                    <a:pt x="3021" y="2181"/>
                  </a:lnTo>
                  <a:lnTo>
                    <a:pt x="3018" y="2181"/>
                  </a:lnTo>
                  <a:lnTo>
                    <a:pt x="3018" y="2183"/>
                  </a:lnTo>
                  <a:lnTo>
                    <a:pt x="3016" y="2185"/>
                  </a:lnTo>
                  <a:lnTo>
                    <a:pt x="3014" y="2185"/>
                  </a:lnTo>
                  <a:lnTo>
                    <a:pt x="3011" y="2188"/>
                  </a:lnTo>
                  <a:lnTo>
                    <a:pt x="3011" y="2190"/>
                  </a:lnTo>
                  <a:lnTo>
                    <a:pt x="3009" y="2190"/>
                  </a:lnTo>
                  <a:lnTo>
                    <a:pt x="3009" y="2193"/>
                  </a:lnTo>
                  <a:lnTo>
                    <a:pt x="3007" y="2193"/>
                  </a:lnTo>
                  <a:lnTo>
                    <a:pt x="3007" y="2195"/>
                  </a:lnTo>
                  <a:lnTo>
                    <a:pt x="3007" y="2197"/>
                  </a:lnTo>
                  <a:lnTo>
                    <a:pt x="3007" y="2200"/>
                  </a:lnTo>
                  <a:lnTo>
                    <a:pt x="3004" y="2200"/>
                  </a:lnTo>
                  <a:lnTo>
                    <a:pt x="3004" y="2202"/>
                  </a:lnTo>
                  <a:lnTo>
                    <a:pt x="3002" y="2202"/>
                  </a:lnTo>
                  <a:lnTo>
                    <a:pt x="3000" y="2202"/>
                  </a:lnTo>
                  <a:lnTo>
                    <a:pt x="2997" y="2202"/>
                  </a:lnTo>
                  <a:lnTo>
                    <a:pt x="2995" y="2202"/>
                  </a:lnTo>
                  <a:lnTo>
                    <a:pt x="2995" y="2200"/>
                  </a:lnTo>
                  <a:lnTo>
                    <a:pt x="2995" y="2202"/>
                  </a:lnTo>
                  <a:lnTo>
                    <a:pt x="2992" y="2202"/>
                  </a:lnTo>
                  <a:lnTo>
                    <a:pt x="2990" y="2202"/>
                  </a:lnTo>
                  <a:lnTo>
                    <a:pt x="2990" y="2204"/>
                  </a:lnTo>
                  <a:lnTo>
                    <a:pt x="2988" y="2204"/>
                  </a:lnTo>
                  <a:lnTo>
                    <a:pt x="2985" y="2204"/>
                  </a:lnTo>
                  <a:lnTo>
                    <a:pt x="2983" y="2207"/>
                  </a:lnTo>
                  <a:lnTo>
                    <a:pt x="2981" y="2207"/>
                  </a:lnTo>
                  <a:lnTo>
                    <a:pt x="2978" y="2207"/>
                  </a:lnTo>
                  <a:lnTo>
                    <a:pt x="2976" y="2207"/>
                  </a:lnTo>
                  <a:lnTo>
                    <a:pt x="2976" y="2209"/>
                  </a:lnTo>
                  <a:lnTo>
                    <a:pt x="2974" y="2209"/>
                  </a:lnTo>
                  <a:lnTo>
                    <a:pt x="2971" y="2209"/>
                  </a:lnTo>
                  <a:lnTo>
                    <a:pt x="2971" y="2211"/>
                  </a:lnTo>
                  <a:lnTo>
                    <a:pt x="2969" y="2211"/>
                  </a:lnTo>
                  <a:lnTo>
                    <a:pt x="2969" y="2214"/>
                  </a:lnTo>
                  <a:lnTo>
                    <a:pt x="2966" y="2214"/>
                  </a:lnTo>
                  <a:lnTo>
                    <a:pt x="2966" y="2214"/>
                  </a:lnTo>
                  <a:lnTo>
                    <a:pt x="2966" y="2216"/>
                  </a:lnTo>
                  <a:lnTo>
                    <a:pt x="2964" y="2216"/>
                  </a:lnTo>
                  <a:lnTo>
                    <a:pt x="2964" y="2218"/>
                  </a:lnTo>
                  <a:lnTo>
                    <a:pt x="2966" y="2221"/>
                  </a:lnTo>
                  <a:lnTo>
                    <a:pt x="2964" y="2221"/>
                  </a:lnTo>
                  <a:lnTo>
                    <a:pt x="2964" y="2223"/>
                  </a:lnTo>
                  <a:lnTo>
                    <a:pt x="2964" y="2226"/>
                  </a:lnTo>
                  <a:lnTo>
                    <a:pt x="2964" y="2228"/>
                  </a:lnTo>
                  <a:lnTo>
                    <a:pt x="2962" y="2228"/>
                  </a:lnTo>
                  <a:lnTo>
                    <a:pt x="2959" y="2228"/>
                  </a:lnTo>
                  <a:lnTo>
                    <a:pt x="2957" y="2228"/>
                  </a:lnTo>
                  <a:lnTo>
                    <a:pt x="2955" y="2228"/>
                  </a:lnTo>
                  <a:lnTo>
                    <a:pt x="2955" y="2226"/>
                  </a:lnTo>
                  <a:lnTo>
                    <a:pt x="2952" y="2226"/>
                  </a:lnTo>
                  <a:lnTo>
                    <a:pt x="2950" y="2226"/>
                  </a:lnTo>
                  <a:lnTo>
                    <a:pt x="2950" y="2223"/>
                  </a:lnTo>
                  <a:lnTo>
                    <a:pt x="2950" y="2223"/>
                  </a:lnTo>
                  <a:lnTo>
                    <a:pt x="2948" y="2223"/>
                  </a:lnTo>
                  <a:lnTo>
                    <a:pt x="2948" y="2226"/>
                  </a:lnTo>
                  <a:lnTo>
                    <a:pt x="2945" y="2226"/>
                  </a:lnTo>
                  <a:lnTo>
                    <a:pt x="2943" y="2226"/>
                  </a:lnTo>
                  <a:lnTo>
                    <a:pt x="2945" y="2226"/>
                  </a:lnTo>
                  <a:lnTo>
                    <a:pt x="2945" y="2228"/>
                  </a:lnTo>
                  <a:lnTo>
                    <a:pt x="2945" y="2230"/>
                  </a:lnTo>
                  <a:lnTo>
                    <a:pt x="2945" y="2235"/>
                  </a:lnTo>
                  <a:lnTo>
                    <a:pt x="2945" y="2237"/>
                  </a:lnTo>
                  <a:lnTo>
                    <a:pt x="2948" y="2240"/>
                  </a:lnTo>
                  <a:lnTo>
                    <a:pt x="2948" y="2242"/>
                  </a:lnTo>
                  <a:lnTo>
                    <a:pt x="2950" y="2244"/>
                  </a:lnTo>
                  <a:lnTo>
                    <a:pt x="2950" y="2249"/>
                  </a:lnTo>
                  <a:lnTo>
                    <a:pt x="2952" y="2252"/>
                  </a:lnTo>
                  <a:lnTo>
                    <a:pt x="2955" y="2254"/>
                  </a:lnTo>
                  <a:lnTo>
                    <a:pt x="2955" y="2256"/>
                  </a:lnTo>
                  <a:lnTo>
                    <a:pt x="2957" y="2256"/>
                  </a:lnTo>
                  <a:lnTo>
                    <a:pt x="2959" y="2259"/>
                  </a:lnTo>
                  <a:lnTo>
                    <a:pt x="2962" y="2259"/>
                  </a:lnTo>
                  <a:lnTo>
                    <a:pt x="2962" y="2261"/>
                  </a:lnTo>
                  <a:lnTo>
                    <a:pt x="2964" y="2261"/>
                  </a:lnTo>
                  <a:lnTo>
                    <a:pt x="2966" y="2261"/>
                  </a:lnTo>
                  <a:lnTo>
                    <a:pt x="2969" y="2261"/>
                  </a:lnTo>
                  <a:lnTo>
                    <a:pt x="2969" y="2259"/>
                  </a:lnTo>
                  <a:lnTo>
                    <a:pt x="2969" y="2256"/>
                  </a:lnTo>
                  <a:lnTo>
                    <a:pt x="2969" y="2254"/>
                  </a:lnTo>
                  <a:lnTo>
                    <a:pt x="2969" y="2252"/>
                  </a:lnTo>
                  <a:lnTo>
                    <a:pt x="2969" y="2249"/>
                  </a:lnTo>
                  <a:lnTo>
                    <a:pt x="2969" y="2247"/>
                  </a:lnTo>
                  <a:lnTo>
                    <a:pt x="2971" y="2247"/>
                  </a:lnTo>
                  <a:lnTo>
                    <a:pt x="2974" y="2247"/>
                  </a:lnTo>
                  <a:lnTo>
                    <a:pt x="2974" y="2249"/>
                  </a:lnTo>
                  <a:lnTo>
                    <a:pt x="2976" y="2249"/>
                  </a:lnTo>
                  <a:lnTo>
                    <a:pt x="2976" y="2252"/>
                  </a:lnTo>
                  <a:lnTo>
                    <a:pt x="2976" y="2254"/>
                  </a:lnTo>
                  <a:lnTo>
                    <a:pt x="2978" y="2256"/>
                  </a:lnTo>
                  <a:lnTo>
                    <a:pt x="2978" y="2261"/>
                  </a:lnTo>
                  <a:lnTo>
                    <a:pt x="2978" y="2263"/>
                  </a:lnTo>
                  <a:lnTo>
                    <a:pt x="2978" y="2266"/>
                  </a:lnTo>
                  <a:lnTo>
                    <a:pt x="2978" y="2268"/>
                  </a:lnTo>
                  <a:lnTo>
                    <a:pt x="2981" y="2268"/>
                  </a:lnTo>
                  <a:lnTo>
                    <a:pt x="2981" y="2270"/>
                  </a:lnTo>
                  <a:lnTo>
                    <a:pt x="2981" y="2270"/>
                  </a:lnTo>
                  <a:lnTo>
                    <a:pt x="2981" y="2273"/>
                  </a:lnTo>
                  <a:lnTo>
                    <a:pt x="2981" y="2275"/>
                  </a:lnTo>
                  <a:lnTo>
                    <a:pt x="2983" y="2278"/>
                  </a:lnTo>
                  <a:lnTo>
                    <a:pt x="2983" y="2280"/>
                  </a:lnTo>
                  <a:lnTo>
                    <a:pt x="2985" y="2280"/>
                  </a:lnTo>
                  <a:lnTo>
                    <a:pt x="2985" y="2282"/>
                  </a:lnTo>
                  <a:lnTo>
                    <a:pt x="2985" y="2285"/>
                  </a:lnTo>
                  <a:lnTo>
                    <a:pt x="2988" y="2285"/>
                  </a:lnTo>
                  <a:lnTo>
                    <a:pt x="2988" y="2287"/>
                  </a:lnTo>
                  <a:lnTo>
                    <a:pt x="2988" y="2289"/>
                  </a:lnTo>
                  <a:lnTo>
                    <a:pt x="2990" y="2289"/>
                  </a:lnTo>
                  <a:lnTo>
                    <a:pt x="2990" y="2292"/>
                  </a:lnTo>
                  <a:lnTo>
                    <a:pt x="2992" y="2294"/>
                  </a:lnTo>
                  <a:lnTo>
                    <a:pt x="2992" y="2296"/>
                  </a:lnTo>
                  <a:lnTo>
                    <a:pt x="2992" y="2299"/>
                  </a:lnTo>
                  <a:lnTo>
                    <a:pt x="2995" y="2299"/>
                  </a:lnTo>
                  <a:lnTo>
                    <a:pt x="2995" y="2301"/>
                  </a:lnTo>
                  <a:lnTo>
                    <a:pt x="2995" y="2304"/>
                  </a:lnTo>
                  <a:lnTo>
                    <a:pt x="2992" y="2304"/>
                  </a:lnTo>
                  <a:lnTo>
                    <a:pt x="2992" y="2306"/>
                  </a:lnTo>
                  <a:lnTo>
                    <a:pt x="2992" y="2308"/>
                  </a:lnTo>
                  <a:lnTo>
                    <a:pt x="2992" y="2311"/>
                  </a:lnTo>
                  <a:lnTo>
                    <a:pt x="2992" y="2313"/>
                  </a:lnTo>
                  <a:lnTo>
                    <a:pt x="2992" y="2315"/>
                  </a:lnTo>
                  <a:lnTo>
                    <a:pt x="2992" y="2318"/>
                  </a:lnTo>
                  <a:lnTo>
                    <a:pt x="2992" y="2320"/>
                  </a:lnTo>
                  <a:lnTo>
                    <a:pt x="2990" y="2320"/>
                  </a:lnTo>
                  <a:lnTo>
                    <a:pt x="2988" y="2320"/>
                  </a:lnTo>
                  <a:lnTo>
                    <a:pt x="2985" y="2320"/>
                  </a:lnTo>
                  <a:lnTo>
                    <a:pt x="2983" y="2320"/>
                  </a:lnTo>
                  <a:lnTo>
                    <a:pt x="2981" y="2320"/>
                  </a:lnTo>
                  <a:lnTo>
                    <a:pt x="2978" y="2318"/>
                  </a:lnTo>
                  <a:lnTo>
                    <a:pt x="2976" y="2318"/>
                  </a:lnTo>
                  <a:lnTo>
                    <a:pt x="2974" y="2315"/>
                  </a:lnTo>
                  <a:lnTo>
                    <a:pt x="2971" y="2315"/>
                  </a:lnTo>
                  <a:lnTo>
                    <a:pt x="2969" y="2315"/>
                  </a:lnTo>
                  <a:lnTo>
                    <a:pt x="2969" y="2318"/>
                  </a:lnTo>
                  <a:lnTo>
                    <a:pt x="2969" y="2320"/>
                  </a:lnTo>
                  <a:lnTo>
                    <a:pt x="2969" y="2322"/>
                  </a:lnTo>
                  <a:lnTo>
                    <a:pt x="2971" y="2325"/>
                  </a:lnTo>
                  <a:lnTo>
                    <a:pt x="2974" y="2327"/>
                  </a:lnTo>
                  <a:lnTo>
                    <a:pt x="2976" y="2327"/>
                  </a:lnTo>
                  <a:lnTo>
                    <a:pt x="2976" y="2330"/>
                  </a:lnTo>
                  <a:lnTo>
                    <a:pt x="2981" y="2330"/>
                  </a:lnTo>
                  <a:lnTo>
                    <a:pt x="2983" y="2332"/>
                  </a:lnTo>
                  <a:lnTo>
                    <a:pt x="2985" y="2332"/>
                  </a:lnTo>
                  <a:lnTo>
                    <a:pt x="2988" y="2330"/>
                  </a:lnTo>
                  <a:lnTo>
                    <a:pt x="2990" y="2330"/>
                  </a:lnTo>
                  <a:lnTo>
                    <a:pt x="2992" y="2330"/>
                  </a:lnTo>
                  <a:lnTo>
                    <a:pt x="2995" y="2327"/>
                  </a:lnTo>
                  <a:lnTo>
                    <a:pt x="2995" y="2330"/>
                  </a:lnTo>
                  <a:lnTo>
                    <a:pt x="2997" y="2332"/>
                  </a:lnTo>
                  <a:lnTo>
                    <a:pt x="2997" y="2334"/>
                  </a:lnTo>
                  <a:lnTo>
                    <a:pt x="3000" y="2334"/>
                  </a:lnTo>
                  <a:lnTo>
                    <a:pt x="3000" y="2337"/>
                  </a:lnTo>
                  <a:lnTo>
                    <a:pt x="2997" y="2337"/>
                  </a:lnTo>
                  <a:lnTo>
                    <a:pt x="2997" y="2339"/>
                  </a:lnTo>
                  <a:lnTo>
                    <a:pt x="2997" y="2341"/>
                  </a:lnTo>
                  <a:lnTo>
                    <a:pt x="2997" y="2344"/>
                  </a:lnTo>
                  <a:lnTo>
                    <a:pt x="2995" y="2344"/>
                  </a:lnTo>
                  <a:lnTo>
                    <a:pt x="2995" y="2346"/>
                  </a:lnTo>
                  <a:lnTo>
                    <a:pt x="2992" y="2346"/>
                  </a:lnTo>
                  <a:lnTo>
                    <a:pt x="2992" y="2348"/>
                  </a:lnTo>
                  <a:lnTo>
                    <a:pt x="2990" y="2348"/>
                  </a:lnTo>
                  <a:lnTo>
                    <a:pt x="2990" y="2351"/>
                  </a:lnTo>
                  <a:lnTo>
                    <a:pt x="2990" y="2353"/>
                  </a:lnTo>
                  <a:lnTo>
                    <a:pt x="2990" y="2356"/>
                  </a:lnTo>
                  <a:lnTo>
                    <a:pt x="2992" y="2356"/>
                  </a:lnTo>
                  <a:lnTo>
                    <a:pt x="2992" y="2358"/>
                  </a:lnTo>
                  <a:lnTo>
                    <a:pt x="2995" y="2358"/>
                  </a:lnTo>
                  <a:lnTo>
                    <a:pt x="2997" y="2358"/>
                  </a:lnTo>
                  <a:lnTo>
                    <a:pt x="3000" y="2358"/>
                  </a:lnTo>
                  <a:lnTo>
                    <a:pt x="3000" y="2360"/>
                  </a:lnTo>
                  <a:lnTo>
                    <a:pt x="3002" y="2363"/>
                  </a:lnTo>
                  <a:lnTo>
                    <a:pt x="3004" y="2365"/>
                  </a:lnTo>
                  <a:lnTo>
                    <a:pt x="3004" y="2367"/>
                  </a:lnTo>
                  <a:lnTo>
                    <a:pt x="3004" y="2370"/>
                  </a:lnTo>
                  <a:lnTo>
                    <a:pt x="3007" y="2370"/>
                  </a:lnTo>
                  <a:lnTo>
                    <a:pt x="3007" y="2372"/>
                  </a:lnTo>
                  <a:lnTo>
                    <a:pt x="3007" y="2374"/>
                  </a:lnTo>
                  <a:lnTo>
                    <a:pt x="3007" y="2377"/>
                  </a:lnTo>
                  <a:lnTo>
                    <a:pt x="3007" y="2379"/>
                  </a:lnTo>
                  <a:lnTo>
                    <a:pt x="3007" y="2382"/>
                  </a:lnTo>
                  <a:lnTo>
                    <a:pt x="3007" y="2384"/>
                  </a:lnTo>
                  <a:lnTo>
                    <a:pt x="3007" y="2384"/>
                  </a:lnTo>
                  <a:lnTo>
                    <a:pt x="3007" y="2386"/>
                  </a:lnTo>
                  <a:lnTo>
                    <a:pt x="3004" y="2386"/>
                  </a:lnTo>
                  <a:lnTo>
                    <a:pt x="3004" y="2391"/>
                  </a:lnTo>
                  <a:lnTo>
                    <a:pt x="3007" y="2391"/>
                  </a:lnTo>
                  <a:lnTo>
                    <a:pt x="3007" y="2393"/>
                  </a:lnTo>
                  <a:lnTo>
                    <a:pt x="3007" y="2396"/>
                  </a:lnTo>
                  <a:lnTo>
                    <a:pt x="3007" y="2398"/>
                  </a:lnTo>
                  <a:lnTo>
                    <a:pt x="3007" y="2400"/>
                  </a:lnTo>
                  <a:lnTo>
                    <a:pt x="3009" y="2403"/>
                  </a:lnTo>
                  <a:lnTo>
                    <a:pt x="3011" y="2403"/>
                  </a:lnTo>
                  <a:lnTo>
                    <a:pt x="3014" y="2403"/>
                  </a:lnTo>
                  <a:lnTo>
                    <a:pt x="3014" y="2405"/>
                  </a:lnTo>
                  <a:lnTo>
                    <a:pt x="3016" y="2405"/>
                  </a:lnTo>
                  <a:lnTo>
                    <a:pt x="3018" y="2407"/>
                  </a:lnTo>
                  <a:lnTo>
                    <a:pt x="3021" y="2407"/>
                  </a:lnTo>
                  <a:lnTo>
                    <a:pt x="3021" y="2410"/>
                  </a:lnTo>
                  <a:lnTo>
                    <a:pt x="3023" y="2410"/>
                  </a:lnTo>
                  <a:lnTo>
                    <a:pt x="3026" y="2410"/>
                  </a:lnTo>
                  <a:lnTo>
                    <a:pt x="3028" y="2410"/>
                  </a:lnTo>
                  <a:lnTo>
                    <a:pt x="3030" y="2410"/>
                  </a:lnTo>
                  <a:lnTo>
                    <a:pt x="3033" y="2410"/>
                  </a:lnTo>
                  <a:lnTo>
                    <a:pt x="3035" y="2410"/>
                  </a:lnTo>
                  <a:lnTo>
                    <a:pt x="3037" y="2410"/>
                  </a:lnTo>
                  <a:lnTo>
                    <a:pt x="3040" y="2410"/>
                  </a:lnTo>
                  <a:lnTo>
                    <a:pt x="3042" y="2410"/>
                  </a:lnTo>
                  <a:lnTo>
                    <a:pt x="3042" y="2412"/>
                  </a:lnTo>
                  <a:lnTo>
                    <a:pt x="3044" y="2412"/>
                  </a:lnTo>
                  <a:lnTo>
                    <a:pt x="3044" y="2415"/>
                  </a:lnTo>
                  <a:lnTo>
                    <a:pt x="3044" y="2417"/>
                  </a:lnTo>
                  <a:lnTo>
                    <a:pt x="3044" y="2419"/>
                  </a:lnTo>
                  <a:lnTo>
                    <a:pt x="3047" y="2419"/>
                  </a:lnTo>
                  <a:lnTo>
                    <a:pt x="3047" y="2422"/>
                  </a:lnTo>
                  <a:lnTo>
                    <a:pt x="3047" y="2424"/>
                  </a:lnTo>
                  <a:lnTo>
                    <a:pt x="3047" y="2426"/>
                  </a:lnTo>
                  <a:lnTo>
                    <a:pt x="3047" y="2429"/>
                  </a:lnTo>
                  <a:lnTo>
                    <a:pt x="3049" y="2429"/>
                  </a:lnTo>
                  <a:lnTo>
                    <a:pt x="3049" y="2431"/>
                  </a:lnTo>
                  <a:lnTo>
                    <a:pt x="3049" y="2433"/>
                  </a:lnTo>
                  <a:lnTo>
                    <a:pt x="3049" y="2436"/>
                  </a:lnTo>
                  <a:lnTo>
                    <a:pt x="3049" y="2438"/>
                  </a:lnTo>
                  <a:lnTo>
                    <a:pt x="3052" y="2438"/>
                  </a:lnTo>
                  <a:lnTo>
                    <a:pt x="3052" y="2441"/>
                  </a:lnTo>
                  <a:lnTo>
                    <a:pt x="3054" y="2441"/>
                  </a:lnTo>
                  <a:lnTo>
                    <a:pt x="3054" y="2441"/>
                  </a:lnTo>
                  <a:lnTo>
                    <a:pt x="3056" y="2441"/>
                  </a:lnTo>
                  <a:lnTo>
                    <a:pt x="3059" y="2441"/>
                  </a:lnTo>
                  <a:lnTo>
                    <a:pt x="3059" y="2443"/>
                  </a:lnTo>
                  <a:lnTo>
                    <a:pt x="3061" y="2443"/>
                  </a:lnTo>
                  <a:lnTo>
                    <a:pt x="3063" y="2443"/>
                  </a:lnTo>
                  <a:lnTo>
                    <a:pt x="3063" y="2445"/>
                  </a:lnTo>
                  <a:lnTo>
                    <a:pt x="3066" y="2445"/>
                  </a:lnTo>
                  <a:lnTo>
                    <a:pt x="3070" y="2445"/>
                  </a:lnTo>
                  <a:lnTo>
                    <a:pt x="3073" y="2445"/>
                  </a:lnTo>
                  <a:lnTo>
                    <a:pt x="3075" y="2443"/>
                  </a:lnTo>
                  <a:lnTo>
                    <a:pt x="3078" y="2443"/>
                  </a:lnTo>
                  <a:lnTo>
                    <a:pt x="3080" y="2443"/>
                  </a:lnTo>
                  <a:lnTo>
                    <a:pt x="3082" y="2443"/>
                  </a:lnTo>
                  <a:lnTo>
                    <a:pt x="3085" y="2443"/>
                  </a:lnTo>
                  <a:lnTo>
                    <a:pt x="3087" y="2443"/>
                  </a:lnTo>
                  <a:lnTo>
                    <a:pt x="3089" y="2445"/>
                  </a:lnTo>
                  <a:lnTo>
                    <a:pt x="3089" y="2448"/>
                  </a:lnTo>
                  <a:lnTo>
                    <a:pt x="3089" y="2450"/>
                  </a:lnTo>
                  <a:lnTo>
                    <a:pt x="3089" y="2452"/>
                  </a:lnTo>
                  <a:lnTo>
                    <a:pt x="3089" y="2455"/>
                  </a:lnTo>
                  <a:lnTo>
                    <a:pt x="3087" y="2455"/>
                  </a:lnTo>
                  <a:lnTo>
                    <a:pt x="3087" y="2457"/>
                  </a:lnTo>
                  <a:lnTo>
                    <a:pt x="3087" y="2459"/>
                  </a:lnTo>
                  <a:lnTo>
                    <a:pt x="3087" y="2462"/>
                  </a:lnTo>
                  <a:lnTo>
                    <a:pt x="3085" y="2462"/>
                  </a:lnTo>
                  <a:lnTo>
                    <a:pt x="3085" y="2464"/>
                  </a:lnTo>
                  <a:lnTo>
                    <a:pt x="3085" y="2467"/>
                  </a:lnTo>
                  <a:lnTo>
                    <a:pt x="3085" y="2469"/>
                  </a:lnTo>
                  <a:lnTo>
                    <a:pt x="3085" y="2471"/>
                  </a:lnTo>
                  <a:lnTo>
                    <a:pt x="3085" y="2474"/>
                  </a:lnTo>
                  <a:lnTo>
                    <a:pt x="3085" y="2476"/>
                  </a:lnTo>
                  <a:lnTo>
                    <a:pt x="3087" y="2478"/>
                  </a:lnTo>
                  <a:lnTo>
                    <a:pt x="3087" y="2481"/>
                  </a:lnTo>
                  <a:lnTo>
                    <a:pt x="3087" y="2483"/>
                  </a:lnTo>
                  <a:lnTo>
                    <a:pt x="3089" y="2483"/>
                  </a:lnTo>
                  <a:lnTo>
                    <a:pt x="3092" y="2485"/>
                  </a:lnTo>
                  <a:lnTo>
                    <a:pt x="3094" y="2485"/>
                  </a:lnTo>
                  <a:lnTo>
                    <a:pt x="3094" y="2488"/>
                  </a:lnTo>
                  <a:lnTo>
                    <a:pt x="3096" y="2488"/>
                  </a:lnTo>
                  <a:lnTo>
                    <a:pt x="3096" y="2490"/>
                  </a:lnTo>
                  <a:lnTo>
                    <a:pt x="3099" y="2490"/>
                  </a:lnTo>
                  <a:lnTo>
                    <a:pt x="3101" y="2493"/>
                  </a:lnTo>
                  <a:lnTo>
                    <a:pt x="3103" y="2493"/>
                  </a:lnTo>
                  <a:lnTo>
                    <a:pt x="3103" y="2495"/>
                  </a:lnTo>
                  <a:lnTo>
                    <a:pt x="3106" y="2495"/>
                  </a:lnTo>
                  <a:lnTo>
                    <a:pt x="3108" y="2497"/>
                  </a:lnTo>
                  <a:lnTo>
                    <a:pt x="3111" y="2497"/>
                  </a:lnTo>
                  <a:lnTo>
                    <a:pt x="3111" y="2497"/>
                  </a:lnTo>
                  <a:lnTo>
                    <a:pt x="3113" y="2497"/>
                  </a:lnTo>
                  <a:lnTo>
                    <a:pt x="3115" y="2497"/>
                  </a:lnTo>
                  <a:lnTo>
                    <a:pt x="3115" y="2500"/>
                  </a:lnTo>
                  <a:lnTo>
                    <a:pt x="3118" y="2500"/>
                  </a:lnTo>
                  <a:lnTo>
                    <a:pt x="3118" y="2502"/>
                  </a:lnTo>
                  <a:lnTo>
                    <a:pt x="3120" y="2502"/>
                  </a:lnTo>
                  <a:lnTo>
                    <a:pt x="3120" y="2504"/>
                  </a:lnTo>
                  <a:lnTo>
                    <a:pt x="3120" y="2504"/>
                  </a:lnTo>
                  <a:lnTo>
                    <a:pt x="3120" y="2507"/>
                  </a:lnTo>
                  <a:lnTo>
                    <a:pt x="3122" y="2507"/>
                  </a:lnTo>
                  <a:lnTo>
                    <a:pt x="3122" y="2509"/>
                  </a:lnTo>
                  <a:lnTo>
                    <a:pt x="3122" y="2511"/>
                  </a:lnTo>
                  <a:lnTo>
                    <a:pt x="3122" y="2514"/>
                  </a:lnTo>
                  <a:lnTo>
                    <a:pt x="3122" y="2516"/>
                  </a:lnTo>
                  <a:lnTo>
                    <a:pt x="3122" y="2519"/>
                  </a:lnTo>
                  <a:lnTo>
                    <a:pt x="3122" y="2521"/>
                  </a:lnTo>
                  <a:lnTo>
                    <a:pt x="3120" y="2521"/>
                  </a:lnTo>
                  <a:lnTo>
                    <a:pt x="3120" y="2523"/>
                  </a:lnTo>
                  <a:lnTo>
                    <a:pt x="3120" y="2526"/>
                  </a:lnTo>
                  <a:lnTo>
                    <a:pt x="3120" y="2528"/>
                  </a:lnTo>
                  <a:lnTo>
                    <a:pt x="3120" y="2530"/>
                  </a:lnTo>
                  <a:lnTo>
                    <a:pt x="3122" y="2530"/>
                  </a:lnTo>
                  <a:lnTo>
                    <a:pt x="3122" y="2533"/>
                  </a:lnTo>
                  <a:lnTo>
                    <a:pt x="3125" y="2533"/>
                  </a:lnTo>
                  <a:lnTo>
                    <a:pt x="3125" y="2535"/>
                  </a:lnTo>
                  <a:lnTo>
                    <a:pt x="3127" y="2535"/>
                  </a:lnTo>
                  <a:lnTo>
                    <a:pt x="3129" y="2535"/>
                  </a:lnTo>
                  <a:lnTo>
                    <a:pt x="3132" y="2535"/>
                  </a:lnTo>
                  <a:lnTo>
                    <a:pt x="3134" y="2535"/>
                  </a:lnTo>
                  <a:lnTo>
                    <a:pt x="3134" y="2537"/>
                  </a:lnTo>
                  <a:lnTo>
                    <a:pt x="3137" y="2537"/>
                  </a:lnTo>
                  <a:lnTo>
                    <a:pt x="3139" y="2537"/>
                  </a:lnTo>
                  <a:lnTo>
                    <a:pt x="3141" y="2537"/>
                  </a:lnTo>
                  <a:lnTo>
                    <a:pt x="3141" y="2540"/>
                  </a:lnTo>
                  <a:lnTo>
                    <a:pt x="3144" y="2540"/>
                  </a:lnTo>
                  <a:lnTo>
                    <a:pt x="3144" y="2542"/>
                  </a:lnTo>
                  <a:lnTo>
                    <a:pt x="3144" y="2545"/>
                  </a:lnTo>
                  <a:lnTo>
                    <a:pt x="3144" y="2547"/>
                  </a:lnTo>
                  <a:lnTo>
                    <a:pt x="3146" y="2547"/>
                  </a:lnTo>
                  <a:lnTo>
                    <a:pt x="3146" y="2549"/>
                  </a:lnTo>
                  <a:lnTo>
                    <a:pt x="3146" y="2552"/>
                  </a:lnTo>
                  <a:lnTo>
                    <a:pt x="3146" y="2554"/>
                  </a:lnTo>
                  <a:lnTo>
                    <a:pt x="3146" y="2554"/>
                  </a:lnTo>
                  <a:lnTo>
                    <a:pt x="3146" y="2556"/>
                  </a:lnTo>
                  <a:lnTo>
                    <a:pt x="3146" y="2559"/>
                  </a:lnTo>
                  <a:lnTo>
                    <a:pt x="3144" y="2559"/>
                  </a:lnTo>
                  <a:lnTo>
                    <a:pt x="3144" y="2561"/>
                  </a:lnTo>
                  <a:lnTo>
                    <a:pt x="3144" y="2563"/>
                  </a:lnTo>
                  <a:lnTo>
                    <a:pt x="3141" y="2563"/>
                  </a:lnTo>
                  <a:lnTo>
                    <a:pt x="3139" y="2563"/>
                  </a:lnTo>
                  <a:lnTo>
                    <a:pt x="3139" y="2566"/>
                  </a:lnTo>
                  <a:lnTo>
                    <a:pt x="3137" y="2566"/>
                  </a:lnTo>
                  <a:lnTo>
                    <a:pt x="3134" y="2566"/>
                  </a:lnTo>
                  <a:lnTo>
                    <a:pt x="3134" y="2563"/>
                  </a:lnTo>
                  <a:lnTo>
                    <a:pt x="3132" y="2563"/>
                  </a:lnTo>
                  <a:lnTo>
                    <a:pt x="3129" y="2563"/>
                  </a:lnTo>
                  <a:lnTo>
                    <a:pt x="3127" y="2561"/>
                  </a:lnTo>
                  <a:lnTo>
                    <a:pt x="3125" y="2561"/>
                  </a:lnTo>
                  <a:lnTo>
                    <a:pt x="3122" y="2561"/>
                  </a:lnTo>
                  <a:lnTo>
                    <a:pt x="3120" y="2561"/>
                  </a:lnTo>
                  <a:lnTo>
                    <a:pt x="3120" y="2563"/>
                  </a:lnTo>
                  <a:lnTo>
                    <a:pt x="3120" y="2566"/>
                  </a:lnTo>
                  <a:lnTo>
                    <a:pt x="3120" y="2568"/>
                  </a:lnTo>
                  <a:lnTo>
                    <a:pt x="3120" y="2570"/>
                  </a:lnTo>
                  <a:lnTo>
                    <a:pt x="3120" y="2570"/>
                  </a:lnTo>
                  <a:lnTo>
                    <a:pt x="3120" y="2573"/>
                  </a:lnTo>
                  <a:lnTo>
                    <a:pt x="3115" y="2578"/>
                  </a:lnTo>
                  <a:lnTo>
                    <a:pt x="3113" y="2580"/>
                  </a:lnTo>
                  <a:lnTo>
                    <a:pt x="3108" y="2582"/>
                  </a:lnTo>
                  <a:lnTo>
                    <a:pt x="3108" y="2585"/>
                  </a:lnTo>
                  <a:lnTo>
                    <a:pt x="3106" y="2585"/>
                  </a:lnTo>
                  <a:lnTo>
                    <a:pt x="3106" y="2587"/>
                  </a:lnTo>
                  <a:lnTo>
                    <a:pt x="3106" y="2589"/>
                  </a:lnTo>
                  <a:lnTo>
                    <a:pt x="3106" y="2592"/>
                  </a:lnTo>
                  <a:lnTo>
                    <a:pt x="3106" y="2594"/>
                  </a:lnTo>
                  <a:lnTo>
                    <a:pt x="3108" y="2596"/>
                  </a:lnTo>
                  <a:lnTo>
                    <a:pt x="3111" y="2601"/>
                  </a:lnTo>
                  <a:lnTo>
                    <a:pt x="3113" y="2604"/>
                  </a:lnTo>
                  <a:lnTo>
                    <a:pt x="3115" y="2606"/>
                  </a:lnTo>
                  <a:lnTo>
                    <a:pt x="3115" y="2608"/>
                  </a:lnTo>
                  <a:lnTo>
                    <a:pt x="3118" y="2608"/>
                  </a:lnTo>
                  <a:lnTo>
                    <a:pt x="3118" y="2611"/>
                  </a:lnTo>
                  <a:lnTo>
                    <a:pt x="3118" y="2611"/>
                  </a:lnTo>
                  <a:lnTo>
                    <a:pt x="3118" y="2615"/>
                  </a:lnTo>
                  <a:lnTo>
                    <a:pt x="3115" y="2627"/>
                  </a:lnTo>
                  <a:lnTo>
                    <a:pt x="3113" y="2634"/>
                  </a:lnTo>
                  <a:lnTo>
                    <a:pt x="3111" y="2637"/>
                  </a:lnTo>
                  <a:lnTo>
                    <a:pt x="3106" y="2639"/>
                  </a:lnTo>
                  <a:lnTo>
                    <a:pt x="3103" y="2641"/>
                  </a:lnTo>
                  <a:lnTo>
                    <a:pt x="3103" y="2644"/>
                  </a:lnTo>
                  <a:lnTo>
                    <a:pt x="3103" y="2646"/>
                  </a:lnTo>
                  <a:lnTo>
                    <a:pt x="3106" y="2648"/>
                  </a:lnTo>
                  <a:lnTo>
                    <a:pt x="3108" y="2653"/>
                  </a:lnTo>
                  <a:lnTo>
                    <a:pt x="3111" y="2653"/>
                  </a:lnTo>
                  <a:lnTo>
                    <a:pt x="3113" y="2656"/>
                  </a:lnTo>
                  <a:lnTo>
                    <a:pt x="3115" y="2656"/>
                  </a:lnTo>
                  <a:lnTo>
                    <a:pt x="3120" y="2658"/>
                  </a:lnTo>
                  <a:lnTo>
                    <a:pt x="3122" y="2660"/>
                  </a:lnTo>
                  <a:lnTo>
                    <a:pt x="3125" y="2663"/>
                  </a:lnTo>
                  <a:lnTo>
                    <a:pt x="3125" y="2665"/>
                  </a:lnTo>
                  <a:lnTo>
                    <a:pt x="3127" y="2667"/>
                  </a:lnTo>
                  <a:lnTo>
                    <a:pt x="3129" y="2672"/>
                  </a:lnTo>
                  <a:lnTo>
                    <a:pt x="3129" y="2679"/>
                  </a:lnTo>
                  <a:lnTo>
                    <a:pt x="3129" y="2682"/>
                  </a:lnTo>
                  <a:lnTo>
                    <a:pt x="3129" y="2686"/>
                  </a:lnTo>
                  <a:lnTo>
                    <a:pt x="3127" y="2689"/>
                  </a:lnTo>
                  <a:lnTo>
                    <a:pt x="3127" y="2691"/>
                  </a:lnTo>
                  <a:lnTo>
                    <a:pt x="3125" y="2693"/>
                  </a:lnTo>
                  <a:lnTo>
                    <a:pt x="3122" y="2693"/>
                  </a:lnTo>
                  <a:lnTo>
                    <a:pt x="3120" y="2693"/>
                  </a:lnTo>
                  <a:lnTo>
                    <a:pt x="3120" y="2696"/>
                  </a:lnTo>
                  <a:lnTo>
                    <a:pt x="3120" y="2696"/>
                  </a:lnTo>
                  <a:lnTo>
                    <a:pt x="3118" y="2693"/>
                  </a:lnTo>
                  <a:lnTo>
                    <a:pt x="3115" y="2693"/>
                  </a:lnTo>
                  <a:lnTo>
                    <a:pt x="3115" y="2691"/>
                  </a:lnTo>
                  <a:lnTo>
                    <a:pt x="3113" y="2691"/>
                  </a:lnTo>
                  <a:lnTo>
                    <a:pt x="3111" y="2686"/>
                  </a:lnTo>
                  <a:lnTo>
                    <a:pt x="3108" y="2684"/>
                  </a:lnTo>
                  <a:lnTo>
                    <a:pt x="3108" y="2682"/>
                  </a:lnTo>
                  <a:lnTo>
                    <a:pt x="3106" y="2682"/>
                  </a:lnTo>
                  <a:lnTo>
                    <a:pt x="3103" y="2682"/>
                  </a:lnTo>
                  <a:lnTo>
                    <a:pt x="3101" y="2684"/>
                  </a:lnTo>
                  <a:lnTo>
                    <a:pt x="3101" y="2686"/>
                  </a:lnTo>
                  <a:lnTo>
                    <a:pt x="3101" y="2696"/>
                  </a:lnTo>
                  <a:lnTo>
                    <a:pt x="3101" y="2700"/>
                  </a:lnTo>
                  <a:lnTo>
                    <a:pt x="3101" y="2705"/>
                  </a:lnTo>
                  <a:lnTo>
                    <a:pt x="3099" y="2708"/>
                  </a:lnTo>
                  <a:lnTo>
                    <a:pt x="3099" y="2710"/>
                  </a:lnTo>
                  <a:lnTo>
                    <a:pt x="3099" y="2715"/>
                  </a:lnTo>
                  <a:lnTo>
                    <a:pt x="3092" y="2722"/>
                  </a:lnTo>
                  <a:lnTo>
                    <a:pt x="3089" y="2724"/>
                  </a:lnTo>
                  <a:lnTo>
                    <a:pt x="3087" y="2724"/>
                  </a:lnTo>
                  <a:lnTo>
                    <a:pt x="3082" y="2724"/>
                  </a:lnTo>
                  <a:lnTo>
                    <a:pt x="3080" y="2724"/>
                  </a:lnTo>
                  <a:lnTo>
                    <a:pt x="3078" y="2724"/>
                  </a:lnTo>
                  <a:lnTo>
                    <a:pt x="3075" y="2724"/>
                  </a:lnTo>
                  <a:lnTo>
                    <a:pt x="3073" y="2724"/>
                  </a:lnTo>
                  <a:lnTo>
                    <a:pt x="3073" y="2724"/>
                  </a:lnTo>
                  <a:lnTo>
                    <a:pt x="3070" y="2724"/>
                  </a:lnTo>
                  <a:lnTo>
                    <a:pt x="3070" y="2726"/>
                  </a:lnTo>
                  <a:lnTo>
                    <a:pt x="3070" y="2729"/>
                  </a:lnTo>
                  <a:lnTo>
                    <a:pt x="3070" y="2731"/>
                  </a:lnTo>
                  <a:lnTo>
                    <a:pt x="3070" y="2734"/>
                  </a:lnTo>
                  <a:lnTo>
                    <a:pt x="3075" y="2748"/>
                  </a:lnTo>
                  <a:lnTo>
                    <a:pt x="3075" y="2750"/>
                  </a:lnTo>
                  <a:lnTo>
                    <a:pt x="3075" y="2752"/>
                  </a:lnTo>
                  <a:lnTo>
                    <a:pt x="3078" y="2755"/>
                  </a:lnTo>
                  <a:lnTo>
                    <a:pt x="3078" y="2757"/>
                  </a:lnTo>
                  <a:lnTo>
                    <a:pt x="3080" y="2759"/>
                  </a:lnTo>
                  <a:lnTo>
                    <a:pt x="3080" y="2762"/>
                  </a:lnTo>
                  <a:lnTo>
                    <a:pt x="3082" y="2767"/>
                  </a:lnTo>
                  <a:lnTo>
                    <a:pt x="3085" y="2769"/>
                  </a:lnTo>
                  <a:lnTo>
                    <a:pt x="3085" y="2771"/>
                  </a:lnTo>
                  <a:lnTo>
                    <a:pt x="3087" y="2774"/>
                  </a:lnTo>
                  <a:lnTo>
                    <a:pt x="3087" y="2776"/>
                  </a:lnTo>
                  <a:lnTo>
                    <a:pt x="3089" y="2781"/>
                  </a:lnTo>
                  <a:lnTo>
                    <a:pt x="3089" y="2781"/>
                  </a:lnTo>
                  <a:lnTo>
                    <a:pt x="3089" y="2783"/>
                  </a:lnTo>
                  <a:lnTo>
                    <a:pt x="3089" y="2788"/>
                  </a:lnTo>
                  <a:lnTo>
                    <a:pt x="3089" y="2793"/>
                  </a:lnTo>
                  <a:lnTo>
                    <a:pt x="3087" y="2802"/>
                  </a:lnTo>
                  <a:lnTo>
                    <a:pt x="3087" y="2807"/>
                  </a:lnTo>
                  <a:lnTo>
                    <a:pt x="3085" y="2811"/>
                  </a:lnTo>
                  <a:lnTo>
                    <a:pt x="3082" y="2814"/>
                  </a:lnTo>
                  <a:lnTo>
                    <a:pt x="3082" y="2816"/>
                  </a:lnTo>
                  <a:lnTo>
                    <a:pt x="3082" y="2819"/>
                  </a:lnTo>
                  <a:lnTo>
                    <a:pt x="3082" y="2821"/>
                  </a:lnTo>
                  <a:lnTo>
                    <a:pt x="3085" y="2821"/>
                  </a:lnTo>
                  <a:lnTo>
                    <a:pt x="3085" y="2823"/>
                  </a:lnTo>
                  <a:lnTo>
                    <a:pt x="3087" y="2823"/>
                  </a:lnTo>
                  <a:lnTo>
                    <a:pt x="3092" y="2823"/>
                  </a:lnTo>
                  <a:lnTo>
                    <a:pt x="3094" y="2823"/>
                  </a:lnTo>
                  <a:lnTo>
                    <a:pt x="3096" y="2823"/>
                  </a:lnTo>
                  <a:lnTo>
                    <a:pt x="3099" y="2823"/>
                  </a:lnTo>
                  <a:lnTo>
                    <a:pt x="3101" y="2823"/>
                  </a:lnTo>
                  <a:lnTo>
                    <a:pt x="3101" y="2826"/>
                  </a:lnTo>
                  <a:lnTo>
                    <a:pt x="3103" y="2826"/>
                  </a:lnTo>
                  <a:lnTo>
                    <a:pt x="3106" y="2826"/>
                  </a:lnTo>
                  <a:lnTo>
                    <a:pt x="3113" y="2828"/>
                  </a:lnTo>
                  <a:lnTo>
                    <a:pt x="3118" y="2833"/>
                  </a:lnTo>
                  <a:lnTo>
                    <a:pt x="3122" y="2837"/>
                  </a:lnTo>
                  <a:lnTo>
                    <a:pt x="3129" y="2847"/>
                  </a:lnTo>
                  <a:lnTo>
                    <a:pt x="3132" y="2849"/>
                  </a:lnTo>
                  <a:lnTo>
                    <a:pt x="3137" y="2852"/>
                  </a:lnTo>
                  <a:lnTo>
                    <a:pt x="3139" y="2854"/>
                  </a:lnTo>
                  <a:lnTo>
                    <a:pt x="3141" y="2854"/>
                  </a:lnTo>
                  <a:lnTo>
                    <a:pt x="3146" y="2859"/>
                  </a:lnTo>
                  <a:lnTo>
                    <a:pt x="3148" y="2861"/>
                  </a:lnTo>
                  <a:lnTo>
                    <a:pt x="3148" y="2863"/>
                  </a:lnTo>
                  <a:lnTo>
                    <a:pt x="3151" y="2863"/>
                  </a:lnTo>
                  <a:lnTo>
                    <a:pt x="3151" y="2866"/>
                  </a:lnTo>
                  <a:lnTo>
                    <a:pt x="3151" y="2868"/>
                  </a:lnTo>
                  <a:lnTo>
                    <a:pt x="3151" y="2871"/>
                  </a:lnTo>
                  <a:lnTo>
                    <a:pt x="3151" y="2873"/>
                  </a:lnTo>
                  <a:lnTo>
                    <a:pt x="3151" y="2875"/>
                  </a:lnTo>
                  <a:lnTo>
                    <a:pt x="3153" y="2875"/>
                  </a:lnTo>
                  <a:lnTo>
                    <a:pt x="3153" y="2878"/>
                  </a:lnTo>
                  <a:lnTo>
                    <a:pt x="3153" y="2880"/>
                  </a:lnTo>
                  <a:lnTo>
                    <a:pt x="3155" y="2880"/>
                  </a:lnTo>
                  <a:lnTo>
                    <a:pt x="3158" y="2880"/>
                  </a:lnTo>
                  <a:lnTo>
                    <a:pt x="3158" y="2882"/>
                  </a:lnTo>
                  <a:lnTo>
                    <a:pt x="3160" y="2882"/>
                  </a:lnTo>
                  <a:lnTo>
                    <a:pt x="3167" y="2880"/>
                  </a:lnTo>
                  <a:lnTo>
                    <a:pt x="3172" y="2880"/>
                  </a:lnTo>
                  <a:lnTo>
                    <a:pt x="3174" y="2880"/>
                  </a:lnTo>
                  <a:lnTo>
                    <a:pt x="3177" y="2880"/>
                  </a:lnTo>
                  <a:lnTo>
                    <a:pt x="3177" y="2880"/>
                  </a:lnTo>
                  <a:lnTo>
                    <a:pt x="3177" y="2882"/>
                  </a:lnTo>
                  <a:lnTo>
                    <a:pt x="3179" y="2892"/>
                  </a:lnTo>
                  <a:lnTo>
                    <a:pt x="3181" y="2906"/>
                  </a:lnTo>
                  <a:lnTo>
                    <a:pt x="3181" y="2908"/>
                  </a:lnTo>
                  <a:lnTo>
                    <a:pt x="3184" y="2915"/>
                  </a:lnTo>
                  <a:lnTo>
                    <a:pt x="3181" y="2918"/>
                  </a:lnTo>
                  <a:lnTo>
                    <a:pt x="3181" y="2920"/>
                  </a:lnTo>
                  <a:lnTo>
                    <a:pt x="3179" y="2925"/>
                  </a:lnTo>
                  <a:lnTo>
                    <a:pt x="3177" y="2930"/>
                  </a:lnTo>
                  <a:lnTo>
                    <a:pt x="3167" y="2937"/>
                  </a:lnTo>
                  <a:lnTo>
                    <a:pt x="3160" y="2941"/>
                  </a:lnTo>
                  <a:lnTo>
                    <a:pt x="3155" y="2944"/>
                  </a:lnTo>
                  <a:lnTo>
                    <a:pt x="3155" y="2946"/>
                  </a:lnTo>
                  <a:lnTo>
                    <a:pt x="3155" y="2948"/>
                  </a:lnTo>
                  <a:lnTo>
                    <a:pt x="3155" y="2948"/>
                  </a:lnTo>
                  <a:lnTo>
                    <a:pt x="3155" y="2951"/>
                  </a:lnTo>
                  <a:lnTo>
                    <a:pt x="3158" y="2951"/>
                  </a:lnTo>
                  <a:lnTo>
                    <a:pt x="3158" y="2953"/>
                  </a:lnTo>
                  <a:lnTo>
                    <a:pt x="3160" y="2953"/>
                  </a:lnTo>
                  <a:lnTo>
                    <a:pt x="3163" y="2951"/>
                  </a:lnTo>
                  <a:lnTo>
                    <a:pt x="3167" y="2948"/>
                  </a:lnTo>
                  <a:lnTo>
                    <a:pt x="3167" y="2948"/>
                  </a:lnTo>
                  <a:lnTo>
                    <a:pt x="3170" y="2948"/>
                  </a:lnTo>
                  <a:lnTo>
                    <a:pt x="3172" y="2946"/>
                  </a:lnTo>
                  <a:lnTo>
                    <a:pt x="3174" y="2946"/>
                  </a:lnTo>
                  <a:lnTo>
                    <a:pt x="3177" y="2948"/>
                  </a:lnTo>
                  <a:lnTo>
                    <a:pt x="3177" y="2948"/>
                  </a:lnTo>
                  <a:lnTo>
                    <a:pt x="3177" y="2951"/>
                  </a:lnTo>
                  <a:lnTo>
                    <a:pt x="3177" y="2953"/>
                  </a:lnTo>
                  <a:lnTo>
                    <a:pt x="3174" y="2956"/>
                  </a:lnTo>
                  <a:lnTo>
                    <a:pt x="3174" y="2958"/>
                  </a:lnTo>
                  <a:lnTo>
                    <a:pt x="3174" y="2965"/>
                  </a:lnTo>
                  <a:lnTo>
                    <a:pt x="3174" y="2967"/>
                  </a:lnTo>
                  <a:lnTo>
                    <a:pt x="3174" y="2970"/>
                  </a:lnTo>
                  <a:lnTo>
                    <a:pt x="3174" y="2972"/>
                  </a:lnTo>
                  <a:lnTo>
                    <a:pt x="3177" y="2974"/>
                  </a:lnTo>
                  <a:lnTo>
                    <a:pt x="3177" y="2979"/>
                  </a:lnTo>
                  <a:lnTo>
                    <a:pt x="3186" y="2984"/>
                  </a:lnTo>
                  <a:lnTo>
                    <a:pt x="3193" y="2986"/>
                  </a:lnTo>
                  <a:lnTo>
                    <a:pt x="3196" y="2986"/>
                  </a:lnTo>
                  <a:lnTo>
                    <a:pt x="3198" y="2986"/>
                  </a:lnTo>
                  <a:lnTo>
                    <a:pt x="3200" y="2984"/>
                  </a:lnTo>
                  <a:lnTo>
                    <a:pt x="3203" y="2984"/>
                  </a:lnTo>
                  <a:lnTo>
                    <a:pt x="3205" y="2982"/>
                  </a:lnTo>
                  <a:lnTo>
                    <a:pt x="3207" y="2977"/>
                  </a:lnTo>
                  <a:lnTo>
                    <a:pt x="3210" y="2974"/>
                  </a:lnTo>
                  <a:lnTo>
                    <a:pt x="3210" y="2972"/>
                  </a:lnTo>
                  <a:lnTo>
                    <a:pt x="3212" y="2972"/>
                  </a:lnTo>
                  <a:lnTo>
                    <a:pt x="3212" y="2970"/>
                  </a:lnTo>
                  <a:lnTo>
                    <a:pt x="3215" y="2970"/>
                  </a:lnTo>
                  <a:lnTo>
                    <a:pt x="3217" y="2970"/>
                  </a:lnTo>
                  <a:lnTo>
                    <a:pt x="3217" y="2967"/>
                  </a:lnTo>
                  <a:lnTo>
                    <a:pt x="3219" y="2967"/>
                  </a:lnTo>
                  <a:lnTo>
                    <a:pt x="3224" y="2967"/>
                  </a:lnTo>
                  <a:lnTo>
                    <a:pt x="3226" y="2967"/>
                  </a:lnTo>
                  <a:lnTo>
                    <a:pt x="3231" y="2970"/>
                  </a:lnTo>
                  <a:lnTo>
                    <a:pt x="3233" y="2970"/>
                  </a:lnTo>
                  <a:lnTo>
                    <a:pt x="3231" y="2974"/>
                  </a:lnTo>
                  <a:lnTo>
                    <a:pt x="3231" y="2982"/>
                  </a:lnTo>
                  <a:lnTo>
                    <a:pt x="3231" y="2984"/>
                  </a:lnTo>
                  <a:lnTo>
                    <a:pt x="3233" y="2984"/>
                  </a:lnTo>
                  <a:lnTo>
                    <a:pt x="3233" y="2986"/>
                  </a:lnTo>
                  <a:lnTo>
                    <a:pt x="3233" y="2991"/>
                  </a:lnTo>
                  <a:lnTo>
                    <a:pt x="3240" y="2998"/>
                  </a:lnTo>
                  <a:lnTo>
                    <a:pt x="3243" y="3000"/>
                  </a:lnTo>
                  <a:lnTo>
                    <a:pt x="3250" y="3005"/>
                  </a:lnTo>
                  <a:lnTo>
                    <a:pt x="3252" y="3010"/>
                  </a:lnTo>
                  <a:lnTo>
                    <a:pt x="3255" y="3012"/>
                  </a:lnTo>
                  <a:lnTo>
                    <a:pt x="3255" y="3015"/>
                  </a:lnTo>
                  <a:lnTo>
                    <a:pt x="3257" y="3019"/>
                  </a:lnTo>
                  <a:lnTo>
                    <a:pt x="3259" y="3024"/>
                  </a:lnTo>
                  <a:lnTo>
                    <a:pt x="3259" y="3026"/>
                  </a:lnTo>
                  <a:lnTo>
                    <a:pt x="3259" y="3029"/>
                  </a:lnTo>
                  <a:lnTo>
                    <a:pt x="3259" y="3034"/>
                  </a:lnTo>
                  <a:lnTo>
                    <a:pt x="3259" y="3038"/>
                  </a:lnTo>
                  <a:lnTo>
                    <a:pt x="3259" y="3043"/>
                  </a:lnTo>
                  <a:lnTo>
                    <a:pt x="3259" y="3045"/>
                  </a:lnTo>
                  <a:lnTo>
                    <a:pt x="3257" y="3050"/>
                  </a:lnTo>
                  <a:lnTo>
                    <a:pt x="3252" y="3062"/>
                  </a:lnTo>
                  <a:lnTo>
                    <a:pt x="3248" y="3069"/>
                  </a:lnTo>
                  <a:lnTo>
                    <a:pt x="3243" y="3081"/>
                  </a:lnTo>
                  <a:lnTo>
                    <a:pt x="3243" y="3085"/>
                  </a:lnTo>
                  <a:lnTo>
                    <a:pt x="3243" y="3088"/>
                  </a:lnTo>
                  <a:lnTo>
                    <a:pt x="3243" y="3090"/>
                  </a:lnTo>
                  <a:lnTo>
                    <a:pt x="3243" y="3095"/>
                  </a:lnTo>
                  <a:lnTo>
                    <a:pt x="3240" y="3104"/>
                  </a:lnTo>
                  <a:lnTo>
                    <a:pt x="3243" y="3116"/>
                  </a:lnTo>
                  <a:lnTo>
                    <a:pt x="3245" y="3119"/>
                  </a:lnTo>
                  <a:lnTo>
                    <a:pt x="3245" y="3121"/>
                  </a:lnTo>
                  <a:lnTo>
                    <a:pt x="3248" y="3133"/>
                  </a:lnTo>
                  <a:lnTo>
                    <a:pt x="3250" y="3135"/>
                  </a:lnTo>
                  <a:lnTo>
                    <a:pt x="3281" y="3187"/>
                  </a:lnTo>
                  <a:lnTo>
                    <a:pt x="3281" y="3289"/>
                  </a:lnTo>
                  <a:lnTo>
                    <a:pt x="3186" y="3289"/>
                  </a:lnTo>
                  <a:lnTo>
                    <a:pt x="3096" y="3289"/>
                  </a:lnTo>
                  <a:lnTo>
                    <a:pt x="3007" y="3289"/>
                  </a:lnTo>
                  <a:lnTo>
                    <a:pt x="2915" y="3289"/>
                  </a:lnTo>
                  <a:lnTo>
                    <a:pt x="2827" y="3289"/>
                  </a:lnTo>
                  <a:lnTo>
                    <a:pt x="2735" y="3289"/>
                  </a:lnTo>
                  <a:lnTo>
                    <a:pt x="2645" y="3289"/>
                  </a:lnTo>
                  <a:lnTo>
                    <a:pt x="2520" y="3289"/>
                  </a:lnTo>
                  <a:lnTo>
                    <a:pt x="2513" y="3289"/>
                  </a:lnTo>
                  <a:lnTo>
                    <a:pt x="2463" y="3289"/>
                  </a:lnTo>
                  <a:lnTo>
                    <a:pt x="2371" y="3289"/>
                  </a:lnTo>
                  <a:lnTo>
                    <a:pt x="2284" y="3289"/>
                  </a:lnTo>
                  <a:lnTo>
                    <a:pt x="2220" y="3289"/>
                  </a:lnTo>
                  <a:lnTo>
                    <a:pt x="2185" y="3289"/>
                  </a:lnTo>
                  <a:lnTo>
                    <a:pt x="2137" y="3289"/>
                  </a:lnTo>
                  <a:lnTo>
                    <a:pt x="2095" y="3289"/>
                  </a:lnTo>
                  <a:lnTo>
                    <a:pt x="2003" y="3286"/>
                  </a:lnTo>
                  <a:lnTo>
                    <a:pt x="1915" y="3286"/>
                  </a:lnTo>
                  <a:lnTo>
                    <a:pt x="1823" y="3286"/>
                  </a:lnTo>
                  <a:lnTo>
                    <a:pt x="1733" y="3286"/>
                  </a:lnTo>
                  <a:lnTo>
                    <a:pt x="1644" y="3286"/>
                  </a:lnTo>
                  <a:lnTo>
                    <a:pt x="1554" y="3284"/>
                  </a:lnTo>
                  <a:lnTo>
                    <a:pt x="1464" y="3284"/>
                  </a:lnTo>
                  <a:lnTo>
                    <a:pt x="1372" y="3284"/>
                  </a:lnTo>
                  <a:lnTo>
                    <a:pt x="1282" y="3284"/>
                  </a:lnTo>
                  <a:lnTo>
                    <a:pt x="1190" y="3284"/>
                  </a:lnTo>
                  <a:lnTo>
                    <a:pt x="1169" y="3284"/>
                  </a:lnTo>
                  <a:lnTo>
                    <a:pt x="1098" y="3282"/>
                  </a:lnTo>
                  <a:lnTo>
                    <a:pt x="1020" y="3282"/>
                  </a:lnTo>
                  <a:lnTo>
                    <a:pt x="1008" y="3282"/>
                  </a:lnTo>
                  <a:lnTo>
                    <a:pt x="916" y="3282"/>
                  </a:lnTo>
                  <a:lnTo>
                    <a:pt x="869" y="3282"/>
                  </a:lnTo>
                  <a:lnTo>
                    <a:pt x="838" y="3282"/>
                  </a:lnTo>
                  <a:lnTo>
                    <a:pt x="826" y="3282"/>
                  </a:lnTo>
                  <a:lnTo>
                    <a:pt x="737" y="3282"/>
                  </a:lnTo>
                  <a:lnTo>
                    <a:pt x="647" y="3282"/>
                  </a:lnTo>
                  <a:lnTo>
                    <a:pt x="557" y="3279"/>
                  </a:lnTo>
                  <a:lnTo>
                    <a:pt x="467" y="3279"/>
                  </a:lnTo>
                  <a:lnTo>
                    <a:pt x="508" y="3279"/>
                  </a:lnTo>
                  <a:lnTo>
                    <a:pt x="508" y="3253"/>
                  </a:lnTo>
                  <a:lnTo>
                    <a:pt x="505" y="3246"/>
                  </a:lnTo>
                  <a:lnTo>
                    <a:pt x="500" y="3232"/>
                  </a:lnTo>
                  <a:lnTo>
                    <a:pt x="496" y="3220"/>
                  </a:lnTo>
                  <a:lnTo>
                    <a:pt x="491" y="3197"/>
                  </a:lnTo>
                  <a:lnTo>
                    <a:pt x="486" y="3161"/>
                  </a:lnTo>
                  <a:lnTo>
                    <a:pt x="484" y="3119"/>
                  </a:lnTo>
                  <a:lnTo>
                    <a:pt x="486" y="3085"/>
                  </a:lnTo>
                  <a:lnTo>
                    <a:pt x="484" y="3052"/>
                  </a:lnTo>
                  <a:lnTo>
                    <a:pt x="484" y="3026"/>
                  </a:lnTo>
                  <a:lnTo>
                    <a:pt x="472" y="2972"/>
                  </a:lnTo>
                  <a:lnTo>
                    <a:pt x="472" y="2970"/>
                  </a:lnTo>
                  <a:lnTo>
                    <a:pt x="472" y="2967"/>
                  </a:lnTo>
                  <a:lnTo>
                    <a:pt x="472" y="2965"/>
                  </a:lnTo>
                  <a:lnTo>
                    <a:pt x="472" y="2963"/>
                  </a:lnTo>
                  <a:lnTo>
                    <a:pt x="472" y="2960"/>
                  </a:lnTo>
                  <a:lnTo>
                    <a:pt x="472" y="2958"/>
                  </a:lnTo>
                  <a:lnTo>
                    <a:pt x="472" y="2956"/>
                  </a:lnTo>
                  <a:lnTo>
                    <a:pt x="472" y="2953"/>
                  </a:lnTo>
                  <a:lnTo>
                    <a:pt x="470" y="2953"/>
                  </a:lnTo>
                  <a:lnTo>
                    <a:pt x="470" y="2951"/>
                  </a:lnTo>
                  <a:lnTo>
                    <a:pt x="470" y="2948"/>
                  </a:lnTo>
                  <a:lnTo>
                    <a:pt x="467" y="2948"/>
                  </a:lnTo>
                  <a:lnTo>
                    <a:pt x="467" y="2948"/>
                  </a:lnTo>
                  <a:lnTo>
                    <a:pt x="465" y="2948"/>
                  </a:lnTo>
                  <a:lnTo>
                    <a:pt x="463" y="2946"/>
                  </a:lnTo>
                  <a:lnTo>
                    <a:pt x="463" y="2944"/>
                  </a:lnTo>
                  <a:lnTo>
                    <a:pt x="460" y="2944"/>
                  </a:lnTo>
                  <a:lnTo>
                    <a:pt x="460" y="2941"/>
                  </a:lnTo>
                  <a:lnTo>
                    <a:pt x="458" y="2939"/>
                  </a:lnTo>
                  <a:lnTo>
                    <a:pt x="456" y="2937"/>
                  </a:lnTo>
                  <a:lnTo>
                    <a:pt x="456" y="2934"/>
                  </a:lnTo>
                  <a:lnTo>
                    <a:pt x="456" y="2932"/>
                  </a:lnTo>
                  <a:lnTo>
                    <a:pt x="453" y="2932"/>
                  </a:lnTo>
                  <a:lnTo>
                    <a:pt x="453" y="2930"/>
                  </a:lnTo>
                  <a:lnTo>
                    <a:pt x="453" y="2927"/>
                  </a:lnTo>
                  <a:lnTo>
                    <a:pt x="453" y="2925"/>
                  </a:lnTo>
                  <a:lnTo>
                    <a:pt x="453" y="2922"/>
                  </a:lnTo>
                  <a:lnTo>
                    <a:pt x="453" y="2920"/>
                  </a:lnTo>
                  <a:lnTo>
                    <a:pt x="453" y="2918"/>
                  </a:lnTo>
                  <a:lnTo>
                    <a:pt x="453" y="2915"/>
                  </a:lnTo>
                  <a:lnTo>
                    <a:pt x="453" y="2913"/>
                  </a:lnTo>
                  <a:lnTo>
                    <a:pt x="453" y="2911"/>
                  </a:lnTo>
                  <a:lnTo>
                    <a:pt x="453" y="2908"/>
                  </a:lnTo>
                  <a:lnTo>
                    <a:pt x="453" y="2908"/>
                  </a:lnTo>
                  <a:lnTo>
                    <a:pt x="453" y="2906"/>
                  </a:lnTo>
                  <a:lnTo>
                    <a:pt x="453" y="2904"/>
                  </a:lnTo>
                  <a:lnTo>
                    <a:pt x="456" y="2904"/>
                  </a:lnTo>
                  <a:lnTo>
                    <a:pt x="456" y="2901"/>
                  </a:lnTo>
                  <a:lnTo>
                    <a:pt x="458" y="2901"/>
                  </a:lnTo>
                  <a:lnTo>
                    <a:pt x="458" y="2899"/>
                  </a:lnTo>
                  <a:lnTo>
                    <a:pt x="460" y="2899"/>
                  </a:lnTo>
                  <a:lnTo>
                    <a:pt x="460" y="2897"/>
                  </a:lnTo>
                  <a:lnTo>
                    <a:pt x="463" y="2897"/>
                  </a:lnTo>
                  <a:lnTo>
                    <a:pt x="463" y="2894"/>
                  </a:lnTo>
                  <a:lnTo>
                    <a:pt x="465" y="2894"/>
                  </a:lnTo>
                  <a:lnTo>
                    <a:pt x="465" y="2892"/>
                  </a:lnTo>
                  <a:lnTo>
                    <a:pt x="467" y="2892"/>
                  </a:lnTo>
                  <a:lnTo>
                    <a:pt x="470" y="2889"/>
                  </a:lnTo>
                  <a:lnTo>
                    <a:pt x="472" y="2887"/>
                  </a:lnTo>
                  <a:lnTo>
                    <a:pt x="474" y="2885"/>
                  </a:lnTo>
                  <a:lnTo>
                    <a:pt x="477" y="2885"/>
                  </a:lnTo>
                  <a:lnTo>
                    <a:pt x="477" y="2882"/>
                  </a:lnTo>
                  <a:lnTo>
                    <a:pt x="479" y="2882"/>
                  </a:lnTo>
                  <a:lnTo>
                    <a:pt x="479" y="2880"/>
                  </a:lnTo>
                  <a:lnTo>
                    <a:pt x="482" y="2880"/>
                  </a:lnTo>
                  <a:lnTo>
                    <a:pt x="482" y="2878"/>
                  </a:lnTo>
                  <a:lnTo>
                    <a:pt x="484" y="2878"/>
                  </a:lnTo>
                  <a:lnTo>
                    <a:pt x="484" y="2875"/>
                  </a:lnTo>
                  <a:lnTo>
                    <a:pt x="486" y="2875"/>
                  </a:lnTo>
                  <a:lnTo>
                    <a:pt x="489" y="2873"/>
                  </a:lnTo>
                  <a:lnTo>
                    <a:pt x="491" y="2873"/>
                  </a:lnTo>
                  <a:lnTo>
                    <a:pt x="491" y="2871"/>
                  </a:lnTo>
                  <a:lnTo>
                    <a:pt x="493" y="2871"/>
                  </a:lnTo>
                  <a:lnTo>
                    <a:pt x="493" y="2868"/>
                  </a:lnTo>
                  <a:lnTo>
                    <a:pt x="496" y="2868"/>
                  </a:lnTo>
                  <a:lnTo>
                    <a:pt x="498" y="2868"/>
                  </a:lnTo>
                  <a:lnTo>
                    <a:pt x="498" y="2866"/>
                  </a:lnTo>
                  <a:lnTo>
                    <a:pt x="500" y="2866"/>
                  </a:lnTo>
                  <a:lnTo>
                    <a:pt x="500" y="2863"/>
                  </a:lnTo>
                  <a:lnTo>
                    <a:pt x="503" y="2863"/>
                  </a:lnTo>
                  <a:lnTo>
                    <a:pt x="503" y="2861"/>
                  </a:lnTo>
                  <a:lnTo>
                    <a:pt x="505" y="2861"/>
                  </a:lnTo>
                  <a:lnTo>
                    <a:pt x="505" y="2859"/>
                  </a:lnTo>
                  <a:lnTo>
                    <a:pt x="505" y="2856"/>
                  </a:lnTo>
                  <a:lnTo>
                    <a:pt x="508" y="2856"/>
                  </a:lnTo>
                  <a:lnTo>
                    <a:pt x="508" y="2854"/>
                  </a:lnTo>
                  <a:lnTo>
                    <a:pt x="508" y="2852"/>
                  </a:lnTo>
                  <a:lnTo>
                    <a:pt x="510" y="2852"/>
                  </a:lnTo>
                  <a:lnTo>
                    <a:pt x="510" y="2849"/>
                  </a:lnTo>
                  <a:lnTo>
                    <a:pt x="510" y="2847"/>
                  </a:lnTo>
                  <a:lnTo>
                    <a:pt x="510" y="2845"/>
                  </a:lnTo>
                  <a:lnTo>
                    <a:pt x="510" y="2842"/>
                  </a:lnTo>
                  <a:lnTo>
                    <a:pt x="510" y="2840"/>
                  </a:lnTo>
                  <a:lnTo>
                    <a:pt x="512" y="2837"/>
                  </a:lnTo>
                  <a:lnTo>
                    <a:pt x="512" y="2837"/>
                  </a:lnTo>
                  <a:lnTo>
                    <a:pt x="512" y="2835"/>
                  </a:lnTo>
                  <a:lnTo>
                    <a:pt x="512" y="2833"/>
                  </a:lnTo>
                  <a:lnTo>
                    <a:pt x="512" y="2830"/>
                  </a:lnTo>
                  <a:lnTo>
                    <a:pt x="512" y="2828"/>
                  </a:lnTo>
                  <a:lnTo>
                    <a:pt x="515" y="2828"/>
                  </a:lnTo>
                  <a:lnTo>
                    <a:pt x="515" y="2826"/>
                  </a:lnTo>
                  <a:lnTo>
                    <a:pt x="515" y="2823"/>
                  </a:lnTo>
                  <a:lnTo>
                    <a:pt x="515" y="2821"/>
                  </a:lnTo>
                  <a:lnTo>
                    <a:pt x="515" y="2819"/>
                  </a:lnTo>
                  <a:lnTo>
                    <a:pt x="515" y="2816"/>
                  </a:lnTo>
                  <a:lnTo>
                    <a:pt x="515" y="2814"/>
                  </a:lnTo>
                  <a:lnTo>
                    <a:pt x="515" y="2811"/>
                  </a:lnTo>
                  <a:lnTo>
                    <a:pt x="512" y="2811"/>
                  </a:lnTo>
                  <a:lnTo>
                    <a:pt x="512" y="2809"/>
                  </a:lnTo>
                  <a:lnTo>
                    <a:pt x="512" y="2807"/>
                  </a:lnTo>
                  <a:lnTo>
                    <a:pt x="512" y="2804"/>
                  </a:lnTo>
                  <a:lnTo>
                    <a:pt x="512" y="2802"/>
                  </a:lnTo>
                  <a:lnTo>
                    <a:pt x="512" y="2800"/>
                  </a:lnTo>
                  <a:lnTo>
                    <a:pt x="515" y="2800"/>
                  </a:lnTo>
                  <a:lnTo>
                    <a:pt x="515" y="2797"/>
                  </a:lnTo>
                  <a:lnTo>
                    <a:pt x="515" y="2795"/>
                  </a:lnTo>
                  <a:lnTo>
                    <a:pt x="515" y="2793"/>
                  </a:lnTo>
                  <a:lnTo>
                    <a:pt x="515" y="2790"/>
                  </a:lnTo>
                  <a:lnTo>
                    <a:pt x="517" y="2790"/>
                  </a:lnTo>
                  <a:lnTo>
                    <a:pt x="517" y="2788"/>
                  </a:lnTo>
                  <a:lnTo>
                    <a:pt x="517" y="2785"/>
                  </a:lnTo>
                  <a:lnTo>
                    <a:pt x="519" y="2785"/>
                  </a:lnTo>
                  <a:lnTo>
                    <a:pt x="519" y="2783"/>
                  </a:lnTo>
                  <a:lnTo>
                    <a:pt x="519" y="2781"/>
                  </a:lnTo>
                  <a:lnTo>
                    <a:pt x="522" y="2781"/>
                  </a:lnTo>
                  <a:lnTo>
                    <a:pt x="522" y="2781"/>
                  </a:lnTo>
                  <a:lnTo>
                    <a:pt x="524" y="2781"/>
                  </a:lnTo>
                  <a:lnTo>
                    <a:pt x="524" y="2778"/>
                  </a:lnTo>
                  <a:lnTo>
                    <a:pt x="524" y="2776"/>
                  </a:lnTo>
                  <a:lnTo>
                    <a:pt x="526" y="2776"/>
                  </a:lnTo>
                  <a:lnTo>
                    <a:pt x="526" y="2774"/>
                  </a:lnTo>
                  <a:lnTo>
                    <a:pt x="529" y="2774"/>
                  </a:lnTo>
                  <a:lnTo>
                    <a:pt x="529" y="2771"/>
                  </a:lnTo>
                  <a:lnTo>
                    <a:pt x="531" y="2771"/>
                  </a:lnTo>
                  <a:lnTo>
                    <a:pt x="531" y="2769"/>
                  </a:lnTo>
                  <a:lnTo>
                    <a:pt x="534" y="2769"/>
                  </a:lnTo>
                  <a:lnTo>
                    <a:pt x="536" y="2769"/>
                  </a:lnTo>
                  <a:lnTo>
                    <a:pt x="536" y="2767"/>
                  </a:lnTo>
                  <a:lnTo>
                    <a:pt x="538" y="2767"/>
                  </a:lnTo>
                  <a:lnTo>
                    <a:pt x="538" y="2764"/>
                  </a:lnTo>
                  <a:lnTo>
                    <a:pt x="541" y="2764"/>
                  </a:lnTo>
                  <a:lnTo>
                    <a:pt x="543" y="2764"/>
                  </a:lnTo>
                  <a:lnTo>
                    <a:pt x="543" y="2762"/>
                  </a:lnTo>
                  <a:lnTo>
                    <a:pt x="545" y="2762"/>
                  </a:lnTo>
                  <a:lnTo>
                    <a:pt x="548" y="2762"/>
                  </a:lnTo>
                  <a:lnTo>
                    <a:pt x="548" y="2759"/>
                  </a:lnTo>
                  <a:lnTo>
                    <a:pt x="550" y="2759"/>
                  </a:lnTo>
                  <a:lnTo>
                    <a:pt x="550" y="2757"/>
                  </a:lnTo>
                  <a:lnTo>
                    <a:pt x="552" y="2757"/>
                  </a:lnTo>
                  <a:lnTo>
                    <a:pt x="552" y="2755"/>
                  </a:lnTo>
                  <a:lnTo>
                    <a:pt x="555" y="2755"/>
                  </a:lnTo>
                  <a:lnTo>
                    <a:pt x="555" y="2752"/>
                  </a:lnTo>
                  <a:lnTo>
                    <a:pt x="555" y="2750"/>
                  </a:lnTo>
                  <a:lnTo>
                    <a:pt x="557" y="2750"/>
                  </a:lnTo>
                  <a:lnTo>
                    <a:pt x="557" y="2748"/>
                  </a:lnTo>
                  <a:lnTo>
                    <a:pt x="557" y="2745"/>
                  </a:lnTo>
                  <a:lnTo>
                    <a:pt x="557" y="2743"/>
                  </a:lnTo>
                  <a:lnTo>
                    <a:pt x="557" y="2734"/>
                  </a:lnTo>
                  <a:lnTo>
                    <a:pt x="557" y="2729"/>
                  </a:lnTo>
                  <a:lnTo>
                    <a:pt x="557" y="2717"/>
                  </a:lnTo>
                  <a:lnTo>
                    <a:pt x="555" y="2710"/>
                  </a:lnTo>
                  <a:lnTo>
                    <a:pt x="550" y="2696"/>
                  </a:lnTo>
                  <a:lnTo>
                    <a:pt x="543" y="2689"/>
                  </a:lnTo>
                  <a:lnTo>
                    <a:pt x="536" y="2682"/>
                  </a:lnTo>
                  <a:lnTo>
                    <a:pt x="526" y="2670"/>
                  </a:lnTo>
                  <a:lnTo>
                    <a:pt x="526" y="2667"/>
                  </a:lnTo>
                  <a:lnTo>
                    <a:pt x="522" y="2665"/>
                  </a:lnTo>
                  <a:lnTo>
                    <a:pt x="522" y="2660"/>
                  </a:lnTo>
                  <a:lnTo>
                    <a:pt x="519" y="2656"/>
                  </a:lnTo>
                  <a:lnTo>
                    <a:pt x="517" y="2648"/>
                  </a:lnTo>
                  <a:lnTo>
                    <a:pt x="512" y="2634"/>
                  </a:lnTo>
                  <a:lnTo>
                    <a:pt x="512" y="2630"/>
                  </a:lnTo>
                  <a:lnTo>
                    <a:pt x="512" y="2622"/>
                  </a:lnTo>
                  <a:lnTo>
                    <a:pt x="512" y="2615"/>
                  </a:lnTo>
                  <a:lnTo>
                    <a:pt x="515" y="2608"/>
                  </a:lnTo>
                  <a:lnTo>
                    <a:pt x="517" y="2596"/>
                  </a:lnTo>
                  <a:lnTo>
                    <a:pt x="522" y="2582"/>
                  </a:lnTo>
                  <a:lnTo>
                    <a:pt x="529" y="2568"/>
                  </a:lnTo>
                  <a:lnTo>
                    <a:pt x="534" y="2559"/>
                  </a:lnTo>
                  <a:lnTo>
                    <a:pt x="538" y="2554"/>
                  </a:lnTo>
                  <a:lnTo>
                    <a:pt x="541" y="2549"/>
                  </a:lnTo>
                  <a:lnTo>
                    <a:pt x="545" y="2545"/>
                  </a:lnTo>
                  <a:lnTo>
                    <a:pt x="552" y="2537"/>
                  </a:lnTo>
                  <a:lnTo>
                    <a:pt x="562" y="2530"/>
                  </a:lnTo>
                  <a:lnTo>
                    <a:pt x="571" y="2519"/>
                  </a:lnTo>
                  <a:lnTo>
                    <a:pt x="578" y="2511"/>
                  </a:lnTo>
                  <a:lnTo>
                    <a:pt x="581" y="2507"/>
                  </a:lnTo>
                  <a:lnTo>
                    <a:pt x="581" y="2502"/>
                  </a:lnTo>
                  <a:lnTo>
                    <a:pt x="583" y="2497"/>
                  </a:lnTo>
                  <a:lnTo>
                    <a:pt x="583" y="2488"/>
                  </a:lnTo>
                  <a:lnTo>
                    <a:pt x="583" y="2474"/>
                  </a:lnTo>
                  <a:lnTo>
                    <a:pt x="583" y="2467"/>
                  </a:lnTo>
                  <a:lnTo>
                    <a:pt x="583" y="2459"/>
                  </a:lnTo>
                  <a:lnTo>
                    <a:pt x="583" y="2452"/>
                  </a:lnTo>
                  <a:lnTo>
                    <a:pt x="583" y="2433"/>
                  </a:lnTo>
                  <a:lnTo>
                    <a:pt x="583" y="2426"/>
                  </a:lnTo>
                  <a:lnTo>
                    <a:pt x="581" y="2419"/>
                  </a:lnTo>
                  <a:lnTo>
                    <a:pt x="581" y="2403"/>
                  </a:lnTo>
                  <a:lnTo>
                    <a:pt x="581" y="2391"/>
                  </a:lnTo>
                  <a:lnTo>
                    <a:pt x="571" y="2367"/>
                  </a:lnTo>
                  <a:lnTo>
                    <a:pt x="569" y="2367"/>
                  </a:lnTo>
                  <a:lnTo>
                    <a:pt x="569" y="2365"/>
                  </a:lnTo>
                  <a:lnTo>
                    <a:pt x="569" y="2363"/>
                  </a:lnTo>
                  <a:lnTo>
                    <a:pt x="569" y="2360"/>
                  </a:lnTo>
                  <a:lnTo>
                    <a:pt x="569" y="2358"/>
                  </a:lnTo>
                  <a:lnTo>
                    <a:pt x="569" y="2356"/>
                  </a:lnTo>
                  <a:lnTo>
                    <a:pt x="569" y="2353"/>
                  </a:lnTo>
                  <a:lnTo>
                    <a:pt x="569" y="2351"/>
                  </a:lnTo>
                  <a:lnTo>
                    <a:pt x="567" y="2348"/>
                  </a:lnTo>
                  <a:lnTo>
                    <a:pt x="567" y="2346"/>
                  </a:lnTo>
                  <a:lnTo>
                    <a:pt x="567" y="2344"/>
                  </a:lnTo>
                  <a:lnTo>
                    <a:pt x="567" y="2341"/>
                  </a:lnTo>
                  <a:lnTo>
                    <a:pt x="564" y="2339"/>
                  </a:lnTo>
                  <a:lnTo>
                    <a:pt x="564" y="2332"/>
                  </a:lnTo>
                  <a:lnTo>
                    <a:pt x="564" y="2330"/>
                  </a:lnTo>
                  <a:lnTo>
                    <a:pt x="564" y="2327"/>
                  </a:lnTo>
                  <a:lnTo>
                    <a:pt x="564" y="2327"/>
                  </a:lnTo>
                  <a:lnTo>
                    <a:pt x="567" y="2327"/>
                  </a:lnTo>
                  <a:lnTo>
                    <a:pt x="567" y="2325"/>
                  </a:lnTo>
                  <a:lnTo>
                    <a:pt x="567" y="2322"/>
                  </a:lnTo>
                  <a:lnTo>
                    <a:pt x="567" y="2320"/>
                  </a:lnTo>
                  <a:lnTo>
                    <a:pt x="567" y="2315"/>
                  </a:lnTo>
                  <a:lnTo>
                    <a:pt x="567" y="2313"/>
                  </a:lnTo>
                  <a:lnTo>
                    <a:pt x="567" y="2311"/>
                  </a:lnTo>
                  <a:lnTo>
                    <a:pt x="567" y="2308"/>
                  </a:lnTo>
                  <a:lnTo>
                    <a:pt x="567" y="2306"/>
                  </a:lnTo>
                  <a:lnTo>
                    <a:pt x="567" y="2304"/>
                  </a:lnTo>
                  <a:lnTo>
                    <a:pt x="569" y="2301"/>
                  </a:lnTo>
                  <a:lnTo>
                    <a:pt x="569" y="2299"/>
                  </a:lnTo>
                  <a:lnTo>
                    <a:pt x="571" y="2299"/>
                  </a:lnTo>
                  <a:lnTo>
                    <a:pt x="569" y="2296"/>
                  </a:lnTo>
                  <a:lnTo>
                    <a:pt x="569" y="2294"/>
                  </a:lnTo>
                  <a:lnTo>
                    <a:pt x="569" y="2292"/>
                  </a:lnTo>
                  <a:lnTo>
                    <a:pt x="571" y="2289"/>
                  </a:lnTo>
                  <a:lnTo>
                    <a:pt x="571" y="2287"/>
                  </a:lnTo>
                  <a:lnTo>
                    <a:pt x="571" y="2285"/>
                  </a:lnTo>
                  <a:lnTo>
                    <a:pt x="574" y="2282"/>
                  </a:lnTo>
                  <a:lnTo>
                    <a:pt x="574" y="2280"/>
                  </a:lnTo>
                  <a:lnTo>
                    <a:pt x="574" y="2278"/>
                  </a:lnTo>
                  <a:lnTo>
                    <a:pt x="574" y="2273"/>
                  </a:lnTo>
                  <a:lnTo>
                    <a:pt x="574" y="2270"/>
                  </a:lnTo>
                  <a:lnTo>
                    <a:pt x="574" y="2268"/>
                  </a:lnTo>
                  <a:lnTo>
                    <a:pt x="574" y="2266"/>
                  </a:lnTo>
                  <a:lnTo>
                    <a:pt x="574" y="2263"/>
                  </a:lnTo>
                  <a:lnTo>
                    <a:pt x="576" y="2263"/>
                  </a:lnTo>
                  <a:lnTo>
                    <a:pt x="578" y="2259"/>
                  </a:lnTo>
                  <a:lnTo>
                    <a:pt x="578" y="2256"/>
                  </a:lnTo>
                  <a:lnTo>
                    <a:pt x="578" y="2254"/>
                  </a:lnTo>
                  <a:lnTo>
                    <a:pt x="578" y="2252"/>
                  </a:lnTo>
                  <a:lnTo>
                    <a:pt x="578" y="2249"/>
                  </a:lnTo>
                  <a:lnTo>
                    <a:pt x="581" y="2244"/>
                  </a:lnTo>
                  <a:lnTo>
                    <a:pt x="583" y="2244"/>
                  </a:lnTo>
                  <a:lnTo>
                    <a:pt x="585" y="2242"/>
                  </a:lnTo>
                  <a:lnTo>
                    <a:pt x="588" y="2237"/>
                  </a:lnTo>
                  <a:lnTo>
                    <a:pt x="590" y="2230"/>
                  </a:lnTo>
                  <a:lnTo>
                    <a:pt x="593" y="2228"/>
                  </a:lnTo>
                  <a:lnTo>
                    <a:pt x="593" y="2226"/>
                  </a:lnTo>
                  <a:lnTo>
                    <a:pt x="593" y="2223"/>
                  </a:lnTo>
                  <a:lnTo>
                    <a:pt x="595" y="2221"/>
                  </a:lnTo>
                  <a:lnTo>
                    <a:pt x="595" y="2218"/>
                  </a:lnTo>
                  <a:lnTo>
                    <a:pt x="595" y="2216"/>
                  </a:lnTo>
                  <a:lnTo>
                    <a:pt x="597" y="2216"/>
                  </a:lnTo>
                  <a:lnTo>
                    <a:pt x="597" y="2214"/>
                  </a:lnTo>
                  <a:lnTo>
                    <a:pt x="595" y="2214"/>
                  </a:lnTo>
                  <a:lnTo>
                    <a:pt x="595" y="2211"/>
                  </a:lnTo>
                  <a:lnTo>
                    <a:pt x="595" y="2209"/>
                  </a:lnTo>
                  <a:lnTo>
                    <a:pt x="597" y="2204"/>
                  </a:lnTo>
                  <a:lnTo>
                    <a:pt x="600" y="2202"/>
                  </a:lnTo>
                  <a:lnTo>
                    <a:pt x="602" y="2200"/>
                  </a:lnTo>
                  <a:lnTo>
                    <a:pt x="602" y="2197"/>
                  </a:lnTo>
                  <a:lnTo>
                    <a:pt x="602" y="2193"/>
                  </a:lnTo>
                  <a:lnTo>
                    <a:pt x="602" y="2190"/>
                  </a:lnTo>
                  <a:lnTo>
                    <a:pt x="604" y="2188"/>
                  </a:lnTo>
                  <a:lnTo>
                    <a:pt x="604" y="2185"/>
                  </a:lnTo>
                  <a:lnTo>
                    <a:pt x="609" y="2181"/>
                  </a:lnTo>
                  <a:lnTo>
                    <a:pt x="623" y="2162"/>
                  </a:lnTo>
                  <a:lnTo>
                    <a:pt x="626" y="2159"/>
                  </a:lnTo>
                  <a:lnTo>
                    <a:pt x="647" y="2152"/>
                  </a:lnTo>
                  <a:lnTo>
                    <a:pt x="652" y="2148"/>
                  </a:lnTo>
                  <a:lnTo>
                    <a:pt x="661" y="2138"/>
                  </a:lnTo>
                  <a:lnTo>
                    <a:pt x="666" y="2129"/>
                  </a:lnTo>
                  <a:lnTo>
                    <a:pt x="673" y="2115"/>
                  </a:lnTo>
                  <a:lnTo>
                    <a:pt x="680" y="2055"/>
                  </a:lnTo>
                  <a:lnTo>
                    <a:pt x="682" y="2044"/>
                  </a:lnTo>
                  <a:lnTo>
                    <a:pt x="685" y="2044"/>
                  </a:lnTo>
                  <a:lnTo>
                    <a:pt x="685" y="2041"/>
                  </a:lnTo>
                  <a:lnTo>
                    <a:pt x="687" y="2039"/>
                  </a:lnTo>
                  <a:lnTo>
                    <a:pt x="687" y="2037"/>
                  </a:lnTo>
                  <a:lnTo>
                    <a:pt x="689" y="2037"/>
                  </a:lnTo>
                  <a:lnTo>
                    <a:pt x="689" y="2034"/>
                  </a:lnTo>
                  <a:lnTo>
                    <a:pt x="689" y="2032"/>
                  </a:lnTo>
                  <a:lnTo>
                    <a:pt x="689" y="2027"/>
                  </a:lnTo>
                  <a:lnTo>
                    <a:pt x="689" y="2025"/>
                  </a:lnTo>
                  <a:lnTo>
                    <a:pt x="689" y="2022"/>
                  </a:lnTo>
                  <a:lnTo>
                    <a:pt x="689" y="2020"/>
                  </a:lnTo>
                  <a:lnTo>
                    <a:pt x="689" y="2018"/>
                  </a:lnTo>
                  <a:lnTo>
                    <a:pt x="689" y="2015"/>
                  </a:lnTo>
                  <a:lnTo>
                    <a:pt x="687" y="2015"/>
                  </a:lnTo>
                  <a:lnTo>
                    <a:pt x="687" y="2011"/>
                  </a:lnTo>
                  <a:lnTo>
                    <a:pt x="687" y="2008"/>
                  </a:lnTo>
                  <a:lnTo>
                    <a:pt x="687" y="2006"/>
                  </a:lnTo>
                  <a:lnTo>
                    <a:pt x="687" y="2004"/>
                  </a:lnTo>
                  <a:lnTo>
                    <a:pt x="682" y="2004"/>
                  </a:lnTo>
                  <a:lnTo>
                    <a:pt x="678" y="2004"/>
                  </a:lnTo>
                  <a:lnTo>
                    <a:pt x="671" y="2004"/>
                  </a:lnTo>
                  <a:lnTo>
                    <a:pt x="663" y="2004"/>
                  </a:lnTo>
                  <a:lnTo>
                    <a:pt x="656" y="2004"/>
                  </a:lnTo>
                  <a:lnTo>
                    <a:pt x="652" y="2004"/>
                  </a:lnTo>
                  <a:lnTo>
                    <a:pt x="637" y="2004"/>
                  </a:lnTo>
                  <a:lnTo>
                    <a:pt x="609" y="2004"/>
                  </a:lnTo>
                  <a:lnTo>
                    <a:pt x="595" y="2004"/>
                  </a:lnTo>
                  <a:lnTo>
                    <a:pt x="571" y="2004"/>
                  </a:lnTo>
                  <a:lnTo>
                    <a:pt x="534" y="2004"/>
                  </a:lnTo>
                  <a:lnTo>
                    <a:pt x="529" y="2004"/>
                  </a:lnTo>
                  <a:lnTo>
                    <a:pt x="524" y="2004"/>
                  </a:lnTo>
                  <a:lnTo>
                    <a:pt x="484" y="2004"/>
                  </a:lnTo>
                  <a:lnTo>
                    <a:pt x="456" y="2004"/>
                  </a:lnTo>
                  <a:lnTo>
                    <a:pt x="420" y="2001"/>
                  </a:lnTo>
                  <a:lnTo>
                    <a:pt x="340" y="2001"/>
                  </a:lnTo>
                  <a:lnTo>
                    <a:pt x="330" y="2001"/>
                  </a:lnTo>
                  <a:lnTo>
                    <a:pt x="283" y="2001"/>
                  </a:lnTo>
                  <a:lnTo>
                    <a:pt x="283" y="1994"/>
                  </a:lnTo>
                  <a:lnTo>
                    <a:pt x="283" y="1989"/>
                  </a:lnTo>
                  <a:lnTo>
                    <a:pt x="283" y="1987"/>
                  </a:lnTo>
                  <a:lnTo>
                    <a:pt x="283" y="1907"/>
                  </a:lnTo>
                  <a:lnTo>
                    <a:pt x="283" y="1871"/>
                  </a:lnTo>
                  <a:lnTo>
                    <a:pt x="283" y="1862"/>
                  </a:lnTo>
                  <a:lnTo>
                    <a:pt x="283" y="1817"/>
                  </a:lnTo>
                  <a:lnTo>
                    <a:pt x="283" y="1659"/>
                  </a:lnTo>
                  <a:lnTo>
                    <a:pt x="283" y="1635"/>
                  </a:lnTo>
                  <a:lnTo>
                    <a:pt x="285" y="1543"/>
                  </a:lnTo>
                  <a:lnTo>
                    <a:pt x="285" y="1507"/>
                  </a:lnTo>
                  <a:lnTo>
                    <a:pt x="283" y="1479"/>
                  </a:lnTo>
                  <a:lnTo>
                    <a:pt x="283" y="1467"/>
                  </a:lnTo>
                  <a:lnTo>
                    <a:pt x="283" y="1460"/>
                  </a:lnTo>
                  <a:lnTo>
                    <a:pt x="283" y="1455"/>
                  </a:lnTo>
                  <a:lnTo>
                    <a:pt x="288" y="1448"/>
                  </a:lnTo>
                  <a:lnTo>
                    <a:pt x="297" y="1437"/>
                  </a:lnTo>
                  <a:lnTo>
                    <a:pt x="300" y="1437"/>
                  </a:lnTo>
                  <a:lnTo>
                    <a:pt x="302" y="1437"/>
                  </a:lnTo>
                  <a:lnTo>
                    <a:pt x="302" y="1441"/>
                  </a:lnTo>
                  <a:lnTo>
                    <a:pt x="302" y="1446"/>
                  </a:lnTo>
                  <a:lnTo>
                    <a:pt x="342" y="1446"/>
                  </a:lnTo>
                  <a:lnTo>
                    <a:pt x="378" y="1446"/>
                  </a:lnTo>
                  <a:lnTo>
                    <a:pt x="397" y="1446"/>
                  </a:lnTo>
                  <a:lnTo>
                    <a:pt x="399" y="1446"/>
                  </a:lnTo>
                  <a:lnTo>
                    <a:pt x="389" y="1437"/>
                  </a:lnTo>
                  <a:lnTo>
                    <a:pt x="387" y="1432"/>
                  </a:lnTo>
                  <a:lnTo>
                    <a:pt x="385" y="1418"/>
                  </a:lnTo>
                  <a:lnTo>
                    <a:pt x="375" y="1366"/>
                  </a:lnTo>
                  <a:lnTo>
                    <a:pt x="375" y="1366"/>
                  </a:lnTo>
                  <a:lnTo>
                    <a:pt x="375" y="1363"/>
                  </a:lnTo>
                  <a:lnTo>
                    <a:pt x="371" y="1356"/>
                  </a:lnTo>
                  <a:lnTo>
                    <a:pt x="352" y="1323"/>
                  </a:lnTo>
                  <a:lnTo>
                    <a:pt x="349" y="1323"/>
                  </a:lnTo>
                  <a:lnTo>
                    <a:pt x="347" y="1316"/>
                  </a:lnTo>
                  <a:lnTo>
                    <a:pt x="347" y="1314"/>
                  </a:lnTo>
                  <a:lnTo>
                    <a:pt x="354" y="1250"/>
                  </a:lnTo>
                  <a:lnTo>
                    <a:pt x="356" y="1233"/>
                  </a:lnTo>
                  <a:lnTo>
                    <a:pt x="356" y="1226"/>
                  </a:lnTo>
                  <a:lnTo>
                    <a:pt x="385" y="1198"/>
                  </a:lnTo>
                  <a:lnTo>
                    <a:pt x="392" y="1193"/>
                  </a:lnTo>
                  <a:lnTo>
                    <a:pt x="397" y="1186"/>
                  </a:lnTo>
                  <a:lnTo>
                    <a:pt x="399" y="1181"/>
                  </a:lnTo>
                  <a:lnTo>
                    <a:pt x="413" y="1160"/>
                  </a:lnTo>
                  <a:lnTo>
                    <a:pt x="427" y="1139"/>
                  </a:lnTo>
                  <a:lnTo>
                    <a:pt x="439" y="1122"/>
                  </a:lnTo>
                  <a:lnTo>
                    <a:pt x="439" y="1118"/>
                  </a:lnTo>
                  <a:lnTo>
                    <a:pt x="439" y="1108"/>
                  </a:lnTo>
                  <a:lnTo>
                    <a:pt x="439" y="1092"/>
                  </a:lnTo>
                  <a:lnTo>
                    <a:pt x="413" y="1092"/>
                  </a:lnTo>
                  <a:lnTo>
                    <a:pt x="411" y="1092"/>
                  </a:lnTo>
                  <a:lnTo>
                    <a:pt x="406" y="1092"/>
                  </a:lnTo>
                  <a:lnTo>
                    <a:pt x="404" y="1092"/>
                  </a:lnTo>
                  <a:lnTo>
                    <a:pt x="401" y="1092"/>
                  </a:lnTo>
                  <a:lnTo>
                    <a:pt x="399" y="1092"/>
                  </a:lnTo>
                  <a:lnTo>
                    <a:pt x="397" y="1092"/>
                  </a:lnTo>
                  <a:lnTo>
                    <a:pt x="397" y="1092"/>
                  </a:lnTo>
                  <a:lnTo>
                    <a:pt x="394" y="1092"/>
                  </a:lnTo>
                  <a:lnTo>
                    <a:pt x="392" y="1092"/>
                  </a:lnTo>
                  <a:lnTo>
                    <a:pt x="389" y="1092"/>
                  </a:lnTo>
                  <a:lnTo>
                    <a:pt x="387" y="1092"/>
                  </a:lnTo>
                  <a:lnTo>
                    <a:pt x="385" y="1092"/>
                  </a:lnTo>
                  <a:lnTo>
                    <a:pt x="382" y="1092"/>
                  </a:lnTo>
                  <a:lnTo>
                    <a:pt x="378" y="1092"/>
                  </a:lnTo>
                  <a:lnTo>
                    <a:pt x="375" y="1092"/>
                  </a:lnTo>
                  <a:lnTo>
                    <a:pt x="373" y="1092"/>
                  </a:lnTo>
                  <a:lnTo>
                    <a:pt x="373" y="1089"/>
                  </a:lnTo>
                  <a:lnTo>
                    <a:pt x="373" y="1087"/>
                  </a:lnTo>
                  <a:lnTo>
                    <a:pt x="373" y="1082"/>
                  </a:lnTo>
                  <a:lnTo>
                    <a:pt x="373" y="1077"/>
                  </a:lnTo>
                  <a:lnTo>
                    <a:pt x="373" y="1075"/>
                  </a:lnTo>
                  <a:lnTo>
                    <a:pt x="373" y="1073"/>
                  </a:lnTo>
                  <a:lnTo>
                    <a:pt x="373" y="1068"/>
                  </a:lnTo>
                  <a:lnTo>
                    <a:pt x="373" y="1066"/>
                  </a:lnTo>
                  <a:lnTo>
                    <a:pt x="373" y="1063"/>
                  </a:lnTo>
                  <a:lnTo>
                    <a:pt x="373" y="1056"/>
                  </a:lnTo>
                  <a:lnTo>
                    <a:pt x="373" y="1047"/>
                  </a:lnTo>
                  <a:lnTo>
                    <a:pt x="373" y="1042"/>
                  </a:lnTo>
                  <a:lnTo>
                    <a:pt x="373" y="1037"/>
                  </a:lnTo>
                  <a:lnTo>
                    <a:pt x="373" y="1035"/>
                  </a:lnTo>
                  <a:lnTo>
                    <a:pt x="373" y="1033"/>
                  </a:lnTo>
                  <a:lnTo>
                    <a:pt x="373" y="1030"/>
                  </a:lnTo>
                  <a:lnTo>
                    <a:pt x="373" y="1028"/>
                  </a:lnTo>
                  <a:lnTo>
                    <a:pt x="373" y="1025"/>
                  </a:lnTo>
                  <a:lnTo>
                    <a:pt x="373" y="1025"/>
                  </a:lnTo>
                  <a:lnTo>
                    <a:pt x="373" y="1023"/>
                  </a:lnTo>
                  <a:lnTo>
                    <a:pt x="373" y="1021"/>
                  </a:lnTo>
                  <a:lnTo>
                    <a:pt x="373" y="1018"/>
                  </a:lnTo>
                  <a:lnTo>
                    <a:pt x="373" y="1016"/>
                  </a:lnTo>
                  <a:lnTo>
                    <a:pt x="373" y="1014"/>
                  </a:lnTo>
                  <a:lnTo>
                    <a:pt x="373" y="1011"/>
                  </a:lnTo>
                  <a:lnTo>
                    <a:pt x="373" y="1009"/>
                  </a:lnTo>
                  <a:lnTo>
                    <a:pt x="373" y="1007"/>
                  </a:lnTo>
                  <a:lnTo>
                    <a:pt x="373" y="1004"/>
                  </a:lnTo>
                  <a:lnTo>
                    <a:pt x="373" y="1002"/>
                  </a:lnTo>
                  <a:lnTo>
                    <a:pt x="373" y="997"/>
                  </a:lnTo>
                  <a:lnTo>
                    <a:pt x="373" y="995"/>
                  </a:lnTo>
                  <a:lnTo>
                    <a:pt x="373" y="990"/>
                  </a:lnTo>
                  <a:lnTo>
                    <a:pt x="373" y="988"/>
                  </a:lnTo>
                  <a:lnTo>
                    <a:pt x="373" y="983"/>
                  </a:lnTo>
                  <a:lnTo>
                    <a:pt x="373" y="976"/>
                  </a:lnTo>
                  <a:lnTo>
                    <a:pt x="373" y="969"/>
                  </a:lnTo>
                  <a:lnTo>
                    <a:pt x="373" y="964"/>
                  </a:lnTo>
                  <a:lnTo>
                    <a:pt x="373" y="957"/>
                  </a:lnTo>
                  <a:lnTo>
                    <a:pt x="373" y="952"/>
                  </a:lnTo>
                  <a:lnTo>
                    <a:pt x="373" y="950"/>
                  </a:lnTo>
                  <a:lnTo>
                    <a:pt x="373" y="940"/>
                  </a:lnTo>
                  <a:lnTo>
                    <a:pt x="373" y="938"/>
                  </a:lnTo>
                  <a:lnTo>
                    <a:pt x="373" y="936"/>
                  </a:lnTo>
                  <a:lnTo>
                    <a:pt x="373" y="929"/>
                  </a:lnTo>
                  <a:lnTo>
                    <a:pt x="373" y="926"/>
                  </a:lnTo>
                  <a:lnTo>
                    <a:pt x="373" y="924"/>
                  </a:lnTo>
                  <a:lnTo>
                    <a:pt x="373" y="922"/>
                  </a:lnTo>
                  <a:lnTo>
                    <a:pt x="373" y="917"/>
                  </a:lnTo>
                  <a:lnTo>
                    <a:pt x="373" y="912"/>
                  </a:lnTo>
                  <a:lnTo>
                    <a:pt x="366" y="912"/>
                  </a:lnTo>
                  <a:lnTo>
                    <a:pt x="361" y="912"/>
                  </a:lnTo>
                  <a:lnTo>
                    <a:pt x="356" y="912"/>
                  </a:lnTo>
                  <a:lnTo>
                    <a:pt x="349" y="912"/>
                  </a:lnTo>
                  <a:lnTo>
                    <a:pt x="345" y="912"/>
                  </a:lnTo>
                  <a:lnTo>
                    <a:pt x="340" y="912"/>
                  </a:lnTo>
                  <a:lnTo>
                    <a:pt x="335" y="912"/>
                  </a:lnTo>
                  <a:lnTo>
                    <a:pt x="328" y="912"/>
                  </a:lnTo>
                  <a:lnTo>
                    <a:pt x="323" y="912"/>
                  </a:lnTo>
                  <a:lnTo>
                    <a:pt x="316" y="912"/>
                  </a:lnTo>
                  <a:lnTo>
                    <a:pt x="290" y="912"/>
                  </a:lnTo>
                  <a:lnTo>
                    <a:pt x="283" y="912"/>
                  </a:lnTo>
                  <a:lnTo>
                    <a:pt x="283" y="898"/>
                  </a:lnTo>
                  <a:lnTo>
                    <a:pt x="283" y="896"/>
                  </a:lnTo>
                  <a:lnTo>
                    <a:pt x="283" y="891"/>
                  </a:lnTo>
                  <a:lnTo>
                    <a:pt x="283" y="888"/>
                  </a:lnTo>
                  <a:lnTo>
                    <a:pt x="283" y="881"/>
                  </a:lnTo>
                  <a:lnTo>
                    <a:pt x="283" y="865"/>
                  </a:lnTo>
                  <a:lnTo>
                    <a:pt x="283" y="862"/>
                  </a:lnTo>
                  <a:lnTo>
                    <a:pt x="283" y="860"/>
                  </a:lnTo>
                  <a:lnTo>
                    <a:pt x="281" y="858"/>
                  </a:lnTo>
                  <a:lnTo>
                    <a:pt x="281" y="855"/>
                  </a:lnTo>
                  <a:lnTo>
                    <a:pt x="281" y="853"/>
                  </a:lnTo>
                  <a:lnTo>
                    <a:pt x="281" y="851"/>
                  </a:lnTo>
                  <a:lnTo>
                    <a:pt x="281" y="848"/>
                  </a:lnTo>
                  <a:lnTo>
                    <a:pt x="281" y="846"/>
                  </a:lnTo>
                  <a:lnTo>
                    <a:pt x="281" y="844"/>
                  </a:lnTo>
                  <a:lnTo>
                    <a:pt x="281" y="841"/>
                  </a:lnTo>
                  <a:lnTo>
                    <a:pt x="281" y="839"/>
                  </a:lnTo>
                  <a:lnTo>
                    <a:pt x="281" y="836"/>
                  </a:lnTo>
                  <a:lnTo>
                    <a:pt x="281" y="822"/>
                  </a:lnTo>
                  <a:lnTo>
                    <a:pt x="281" y="820"/>
                  </a:lnTo>
                  <a:lnTo>
                    <a:pt x="236" y="822"/>
                  </a:lnTo>
                  <a:lnTo>
                    <a:pt x="215" y="822"/>
                  </a:lnTo>
                  <a:lnTo>
                    <a:pt x="212" y="822"/>
                  </a:lnTo>
                  <a:lnTo>
                    <a:pt x="210" y="822"/>
                  </a:lnTo>
                  <a:lnTo>
                    <a:pt x="203" y="822"/>
                  </a:lnTo>
                  <a:lnTo>
                    <a:pt x="200" y="822"/>
                  </a:lnTo>
                  <a:lnTo>
                    <a:pt x="198" y="822"/>
                  </a:lnTo>
                  <a:lnTo>
                    <a:pt x="191" y="822"/>
                  </a:lnTo>
                  <a:lnTo>
                    <a:pt x="191" y="820"/>
                  </a:lnTo>
                  <a:lnTo>
                    <a:pt x="191" y="806"/>
                  </a:lnTo>
                  <a:lnTo>
                    <a:pt x="191" y="799"/>
                  </a:lnTo>
                  <a:lnTo>
                    <a:pt x="191" y="794"/>
                  </a:lnTo>
                  <a:lnTo>
                    <a:pt x="191" y="775"/>
                  </a:lnTo>
                  <a:lnTo>
                    <a:pt x="184" y="775"/>
                  </a:lnTo>
                  <a:lnTo>
                    <a:pt x="148" y="777"/>
                  </a:lnTo>
                  <a:lnTo>
                    <a:pt x="148" y="775"/>
                  </a:lnTo>
                  <a:lnTo>
                    <a:pt x="148" y="761"/>
                  </a:lnTo>
                  <a:lnTo>
                    <a:pt x="184" y="761"/>
                  </a:lnTo>
                  <a:lnTo>
                    <a:pt x="191" y="761"/>
                  </a:lnTo>
                  <a:lnTo>
                    <a:pt x="191" y="742"/>
                  </a:lnTo>
                  <a:lnTo>
                    <a:pt x="191" y="742"/>
                  </a:lnTo>
                  <a:lnTo>
                    <a:pt x="191" y="737"/>
                  </a:lnTo>
                  <a:lnTo>
                    <a:pt x="191" y="730"/>
                  </a:lnTo>
                  <a:lnTo>
                    <a:pt x="186" y="730"/>
                  </a:lnTo>
                  <a:lnTo>
                    <a:pt x="177" y="730"/>
                  </a:lnTo>
                  <a:lnTo>
                    <a:pt x="174" y="730"/>
                  </a:lnTo>
                  <a:lnTo>
                    <a:pt x="170" y="730"/>
                  </a:lnTo>
                  <a:lnTo>
                    <a:pt x="170" y="730"/>
                  </a:lnTo>
                  <a:lnTo>
                    <a:pt x="167" y="730"/>
                  </a:lnTo>
                  <a:lnTo>
                    <a:pt x="165" y="730"/>
                  </a:lnTo>
                  <a:lnTo>
                    <a:pt x="163" y="730"/>
                  </a:lnTo>
                  <a:lnTo>
                    <a:pt x="160" y="730"/>
                  </a:lnTo>
                  <a:lnTo>
                    <a:pt x="158" y="730"/>
                  </a:lnTo>
                  <a:lnTo>
                    <a:pt x="156" y="730"/>
                  </a:lnTo>
                  <a:lnTo>
                    <a:pt x="153" y="730"/>
                  </a:lnTo>
                  <a:lnTo>
                    <a:pt x="151" y="730"/>
                  </a:lnTo>
                  <a:lnTo>
                    <a:pt x="148" y="730"/>
                  </a:lnTo>
                  <a:lnTo>
                    <a:pt x="148" y="728"/>
                  </a:lnTo>
                  <a:lnTo>
                    <a:pt x="148" y="725"/>
                  </a:lnTo>
                  <a:lnTo>
                    <a:pt x="148" y="723"/>
                  </a:lnTo>
                  <a:lnTo>
                    <a:pt x="148" y="721"/>
                  </a:lnTo>
                  <a:lnTo>
                    <a:pt x="148" y="714"/>
                  </a:lnTo>
                  <a:lnTo>
                    <a:pt x="148" y="709"/>
                  </a:lnTo>
                  <a:lnTo>
                    <a:pt x="148" y="704"/>
                  </a:lnTo>
                  <a:lnTo>
                    <a:pt x="146" y="704"/>
                  </a:lnTo>
                  <a:lnTo>
                    <a:pt x="146" y="685"/>
                  </a:lnTo>
                  <a:lnTo>
                    <a:pt x="144" y="685"/>
                  </a:lnTo>
                  <a:lnTo>
                    <a:pt x="141" y="685"/>
                  </a:lnTo>
                  <a:lnTo>
                    <a:pt x="139" y="685"/>
                  </a:lnTo>
                  <a:lnTo>
                    <a:pt x="137" y="685"/>
                  </a:lnTo>
                  <a:lnTo>
                    <a:pt x="134" y="685"/>
                  </a:lnTo>
                  <a:lnTo>
                    <a:pt x="132" y="685"/>
                  </a:lnTo>
                  <a:lnTo>
                    <a:pt x="122" y="685"/>
                  </a:lnTo>
                  <a:lnTo>
                    <a:pt x="115" y="685"/>
                  </a:lnTo>
                  <a:lnTo>
                    <a:pt x="111" y="685"/>
                  </a:lnTo>
                  <a:lnTo>
                    <a:pt x="106" y="685"/>
                  </a:lnTo>
                  <a:lnTo>
                    <a:pt x="104" y="685"/>
                  </a:lnTo>
                  <a:lnTo>
                    <a:pt x="104" y="685"/>
                  </a:lnTo>
                  <a:lnTo>
                    <a:pt x="104" y="678"/>
                  </a:lnTo>
                  <a:lnTo>
                    <a:pt x="104" y="666"/>
                  </a:lnTo>
                  <a:lnTo>
                    <a:pt x="104" y="647"/>
                  </a:lnTo>
                  <a:lnTo>
                    <a:pt x="104" y="645"/>
                  </a:lnTo>
                  <a:lnTo>
                    <a:pt x="104" y="643"/>
                  </a:lnTo>
                  <a:lnTo>
                    <a:pt x="104" y="640"/>
                  </a:lnTo>
                  <a:lnTo>
                    <a:pt x="104" y="638"/>
                  </a:lnTo>
                  <a:lnTo>
                    <a:pt x="104" y="636"/>
                  </a:lnTo>
                  <a:lnTo>
                    <a:pt x="104" y="633"/>
                  </a:lnTo>
                  <a:lnTo>
                    <a:pt x="104" y="631"/>
                  </a:lnTo>
                  <a:lnTo>
                    <a:pt x="104" y="629"/>
                  </a:lnTo>
                  <a:lnTo>
                    <a:pt x="104" y="629"/>
                  </a:lnTo>
                  <a:lnTo>
                    <a:pt x="104" y="626"/>
                  </a:lnTo>
                  <a:lnTo>
                    <a:pt x="104" y="624"/>
                  </a:lnTo>
                  <a:lnTo>
                    <a:pt x="101" y="622"/>
                  </a:lnTo>
                  <a:lnTo>
                    <a:pt x="101" y="619"/>
                  </a:lnTo>
                  <a:lnTo>
                    <a:pt x="101" y="612"/>
                  </a:lnTo>
                  <a:lnTo>
                    <a:pt x="101" y="610"/>
                  </a:lnTo>
                  <a:lnTo>
                    <a:pt x="97" y="607"/>
                  </a:lnTo>
                  <a:lnTo>
                    <a:pt x="94" y="607"/>
                  </a:lnTo>
                  <a:lnTo>
                    <a:pt x="92" y="605"/>
                  </a:lnTo>
                  <a:lnTo>
                    <a:pt x="89" y="605"/>
                  </a:lnTo>
                  <a:lnTo>
                    <a:pt x="85" y="603"/>
                  </a:lnTo>
                  <a:lnTo>
                    <a:pt x="82" y="603"/>
                  </a:lnTo>
                  <a:lnTo>
                    <a:pt x="80" y="600"/>
                  </a:lnTo>
                  <a:lnTo>
                    <a:pt x="78" y="596"/>
                  </a:lnTo>
                  <a:lnTo>
                    <a:pt x="78" y="591"/>
                  </a:lnTo>
                  <a:lnTo>
                    <a:pt x="80" y="591"/>
                  </a:lnTo>
                  <a:lnTo>
                    <a:pt x="99" y="591"/>
                  </a:lnTo>
                  <a:lnTo>
                    <a:pt x="101" y="591"/>
                  </a:lnTo>
                  <a:lnTo>
                    <a:pt x="106" y="591"/>
                  </a:lnTo>
                  <a:lnTo>
                    <a:pt x="108" y="591"/>
                  </a:lnTo>
                  <a:lnTo>
                    <a:pt x="118" y="591"/>
                  </a:lnTo>
                  <a:lnTo>
                    <a:pt x="122" y="591"/>
                  </a:lnTo>
                  <a:lnTo>
                    <a:pt x="122" y="570"/>
                  </a:lnTo>
                  <a:lnTo>
                    <a:pt x="122" y="558"/>
                  </a:lnTo>
                  <a:lnTo>
                    <a:pt x="122" y="551"/>
                  </a:lnTo>
                  <a:lnTo>
                    <a:pt x="125" y="551"/>
                  </a:lnTo>
                  <a:lnTo>
                    <a:pt x="130" y="551"/>
                  </a:lnTo>
                  <a:lnTo>
                    <a:pt x="130" y="548"/>
                  </a:lnTo>
                  <a:lnTo>
                    <a:pt x="130" y="544"/>
                  </a:lnTo>
                  <a:lnTo>
                    <a:pt x="130" y="541"/>
                  </a:lnTo>
                  <a:lnTo>
                    <a:pt x="134" y="536"/>
                  </a:lnTo>
                  <a:lnTo>
                    <a:pt x="118" y="515"/>
                  </a:lnTo>
                  <a:lnTo>
                    <a:pt x="113" y="503"/>
                  </a:lnTo>
                  <a:lnTo>
                    <a:pt x="113" y="501"/>
                  </a:lnTo>
                  <a:lnTo>
                    <a:pt x="111" y="501"/>
                  </a:lnTo>
                  <a:lnTo>
                    <a:pt x="104" y="494"/>
                  </a:lnTo>
                  <a:lnTo>
                    <a:pt x="61" y="461"/>
                  </a:lnTo>
                  <a:lnTo>
                    <a:pt x="61" y="458"/>
                  </a:lnTo>
                  <a:lnTo>
                    <a:pt x="56" y="449"/>
                  </a:lnTo>
                  <a:lnTo>
                    <a:pt x="45" y="430"/>
                  </a:lnTo>
                  <a:lnTo>
                    <a:pt x="37" y="428"/>
                  </a:lnTo>
                  <a:lnTo>
                    <a:pt x="40" y="425"/>
                  </a:lnTo>
                  <a:lnTo>
                    <a:pt x="42" y="414"/>
                  </a:lnTo>
                  <a:lnTo>
                    <a:pt x="11" y="383"/>
                  </a:lnTo>
                  <a:lnTo>
                    <a:pt x="9" y="381"/>
                  </a:lnTo>
                  <a:lnTo>
                    <a:pt x="2" y="373"/>
                  </a:lnTo>
                  <a:lnTo>
                    <a:pt x="0" y="366"/>
                  </a:lnTo>
                  <a:lnTo>
                    <a:pt x="0" y="359"/>
                  </a:lnTo>
                  <a:lnTo>
                    <a:pt x="0" y="307"/>
                  </a:lnTo>
                  <a:lnTo>
                    <a:pt x="0" y="303"/>
                  </a:lnTo>
                  <a:lnTo>
                    <a:pt x="0" y="300"/>
                  </a:lnTo>
                  <a:lnTo>
                    <a:pt x="7" y="293"/>
                  </a:lnTo>
                  <a:lnTo>
                    <a:pt x="9" y="291"/>
                  </a:lnTo>
                  <a:lnTo>
                    <a:pt x="11" y="291"/>
                  </a:lnTo>
                  <a:lnTo>
                    <a:pt x="26" y="281"/>
                  </a:lnTo>
                  <a:lnTo>
                    <a:pt x="40" y="270"/>
                  </a:lnTo>
                  <a:lnTo>
                    <a:pt x="49" y="262"/>
                  </a:lnTo>
                  <a:lnTo>
                    <a:pt x="54" y="258"/>
                  </a:lnTo>
                  <a:lnTo>
                    <a:pt x="71" y="246"/>
                  </a:lnTo>
                  <a:lnTo>
                    <a:pt x="89" y="234"/>
                  </a:lnTo>
                  <a:lnTo>
                    <a:pt x="99" y="222"/>
                  </a:lnTo>
                  <a:lnTo>
                    <a:pt x="101" y="218"/>
                  </a:lnTo>
                  <a:lnTo>
                    <a:pt x="106" y="210"/>
                  </a:lnTo>
                  <a:lnTo>
                    <a:pt x="108" y="199"/>
                  </a:lnTo>
                  <a:lnTo>
                    <a:pt x="106" y="182"/>
                  </a:lnTo>
                  <a:lnTo>
                    <a:pt x="104" y="170"/>
                  </a:lnTo>
                  <a:lnTo>
                    <a:pt x="99" y="151"/>
                  </a:lnTo>
                  <a:lnTo>
                    <a:pt x="97" y="132"/>
                  </a:lnTo>
                  <a:lnTo>
                    <a:pt x="97" y="114"/>
                  </a:lnTo>
                  <a:lnTo>
                    <a:pt x="99" y="92"/>
                  </a:lnTo>
                  <a:lnTo>
                    <a:pt x="104" y="76"/>
                  </a:lnTo>
                  <a:lnTo>
                    <a:pt x="111" y="50"/>
                  </a:lnTo>
                  <a:lnTo>
                    <a:pt x="111" y="47"/>
                  </a:lnTo>
                  <a:lnTo>
                    <a:pt x="113" y="14"/>
                  </a:lnTo>
                  <a:lnTo>
                    <a:pt x="134" y="14"/>
                  </a:lnTo>
                  <a:lnTo>
                    <a:pt x="179" y="14"/>
                  </a:lnTo>
                  <a:lnTo>
                    <a:pt x="226" y="14"/>
                  </a:lnTo>
                  <a:lnTo>
                    <a:pt x="271" y="14"/>
                  </a:lnTo>
                  <a:lnTo>
                    <a:pt x="316" y="14"/>
                  </a:lnTo>
                  <a:lnTo>
                    <a:pt x="361" y="12"/>
                  </a:lnTo>
                  <a:close/>
                </a:path>
              </a:pathLst>
            </a:custGeom>
            <a:solidFill>
              <a:schemeClr val="bg1">
                <a:lumMod val="75000"/>
                <a:alpha val="62000"/>
              </a:schemeClr>
            </a:solidFill>
            <a:ln w="57150" cap="flat" cmpd="sng" algn="ctr">
              <a:noFill/>
              <a:prstDash val="solid"/>
            </a:ln>
            <a:effectLst/>
          </p:spPr>
          <p:txBody>
            <a:bodyPr anchor="ctr"/>
            <a:lstStyle/>
            <a:p>
              <a:pPr algn="ctr" defTabSz="1305763" fontAlgn="auto">
                <a:spcBef>
                  <a:spcPts val="0"/>
                </a:spcBef>
                <a:spcAft>
                  <a:spcPts val="0"/>
                </a:spcAft>
                <a:defRPr/>
              </a:pPr>
              <a:endParaRPr lang="en-US" sz="2600" kern="0">
                <a:solidFill>
                  <a:prstClr val="black"/>
                </a:solidFill>
                <a:latin typeface="Calibri"/>
              </a:endParaRPr>
            </a:p>
          </p:txBody>
        </p:sp>
      </p:grpSp>
      <p:sp>
        <p:nvSpPr>
          <p:cNvPr id="15" name="Freeform 7"/>
          <p:cNvSpPr>
            <a:spLocks/>
          </p:cNvSpPr>
          <p:nvPr/>
        </p:nvSpPr>
        <p:spPr bwMode="auto">
          <a:xfrm>
            <a:off x="7731622" y="2254257"/>
            <a:ext cx="454124" cy="4233999"/>
          </a:xfrm>
          <a:custGeom>
            <a:avLst/>
            <a:gdLst>
              <a:gd name="T0" fmla="*/ 348 w 357"/>
              <a:gd name="T1" fmla="*/ 0 h 3236"/>
              <a:gd name="T2" fmla="*/ 316 w 357"/>
              <a:gd name="T3" fmla="*/ 188 h 3236"/>
              <a:gd name="T4" fmla="*/ 286 w 357"/>
              <a:gd name="T5" fmla="*/ 404 h 3236"/>
              <a:gd name="T6" fmla="*/ 212 w 357"/>
              <a:gd name="T7" fmla="*/ 576 h 3236"/>
              <a:gd name="T8" fmla="*/ 292 w 357"/>
              <a:gd name="T9" fmla="*/ 774 h 3236"/>
              <a:gd name="T10" fmla="*/ 253 w 357"/>
              <a:gd name="T11" fmla="*/ 910 h 3236"/>
              <a:gd name="T12" fmla="*/ 170 w 357"/>
              <a:gd name="T13" fmla="*/ 1048 h 3236"/>
              <a:gd name="T14" fmla="*/ 102 w 357"/>
              <a:gd name="T15" fmla="*/ 1187 h 3236"/>
              <a:gd name="T16" fmla="*/ 95 w 357"/>
              <a:gd name="T17" fmla="*/ 1348 h 3236"/>
              <a:gd name="T18" fmla="*/ 99 w 357"/>
              <a:gd name="T19" fmla="*/ 1589 h 3236"/>
              <a:gd name="T20" fmla="*/ 168 w 357"/>
              <a:gd name="T21" fmla="*/ 1877 h 3236"/>
              <a:gd name="T22" fmla="*/ 167 w 357"/>
              <a:gd name="T23" fmla="*/ 2358 h 3236"/>
              <a:gd name="T24" fmla="*/ 154 w 357"/>
              <a:gd name="T25" fmla="*/ 2850 h 3236"/>
              <a:gd name="T26" fmla="*/ 79 w 357"/>
              <a:gd name="T27" fmla="*/ 2990 h 3236"/>
              <a:gd name="T28" fmla="*/ 0 w 357"/>
              <a:gd name="T29" fmla="*/ 3236 h 3236"/>
              <a:gd name="connsiteX0" fmla="*/ 8852 w 8910"/>
              <a:gd name="connsiteY0" fmla="*/ 0 h 9419"/>
              <a:gd name="connsiteX1" fmla="*/ 8011 w 8910"/>
              <a:gd name="connsiteY1" fmla="*/ 667 h 9419"/>
              <a:gd name="connsiteX2" fmla="*/ 5938 w 8910"/>
              <a:gd name="connsiteY2" fmla="*/ 1199 h 9419"/>
              <a:gd name="connsiteX3" fmla="*/ 8179 w 8910"/>
              <a:gd name="connsiteY3" fmla="*/ 1811 h 9419"/>
              <a:gd name="connsiteX4" fmla="*/ 7087 w 8910"/>
              <a:gd name="connsiteY4" fmla="*/ 2231 h 9419"/>
              <a:gd name="connsiteX5" fmla="*/ 4762 w 8910"/>
              <a:gd name="connsiteY5" fmla="*/ 2658 h 9419"/>
              <a:gd name="connsiteX6" fmla="*/ 2857 w 8910"/>
              <a:gd name="connsiteY6" fmla="*/ 3087 h 9419"/>
              <a:gd name="connsiteX7" fmla="*/ 2661 w 8910"/>
              <a:gd name="connsiteY7" fmla="*/ 3585 h 9419"/>
              <a:gd name="connsiteX8" fmla="*/ 2773 w 8910"/>
              <a:gd name="connsiteY8" fmla="*/ 4329 h 9419"/>
              <a:gd name="connsiteX9" fmla="*/ 4706 w 8910"/>
              <a:gd name="connsiteY9" fmla="*/ 5219 h 9419"/>
              <a:gd name="connsiteX10" fmla="*/ 4678 w 8910"/>
              <a:gd name="connsiteY10" fmla="*/ 6706 h 9419"/>
              <a:gd name="connsiteX11" fmla="*/ 4314 w 8910"/>
              <a:gd name="connsiteY11" fmla="*/ 8226 h 9419"/>
              <a:gd name="connsiteX12" fmla="*/ 2213 w 8910"/>
              <a:gd name="connsiteY12" fmla="*/ 8659 h 9419"/>
              <a:gd name="connsiteX13" fmla="*/ 0 w 8910"/>
              <a:gd name="connsiteY13" fmla="*/ 9419 h 9419"/>
              <a:gd name="connsiteX0" fmla="*/ 9268 w 10001"/>
              <a:gd name="connsiteY0" fmla="*/ 0 h 9745"/>
              <a:gd name="connsiteX1" fmla="*/ 8991 w 10001"/>
              <a:gd name="connsiteY1" fmla="*/ 453 h 9745"/>
              <a:gd name="connsiteX2" fmla="*/ 6664 w 10001"/>
              <a:gd name="connsiteY2" fmla="*/ 1018 h 9745"/>
              <a:gd name="connsiteX3" fmla="*/ 9180 w 10001"/>
              <a:gd name="connsiteY3" fmla="*/ 1668 h 9745"/>
              <a:gd name="connsiteX4" fmla="*/ 7954 w 10001"/>
              <a:gd name="connsiteY4" fmla="*/ 2114 h 9745"/>
              <a:gd name="connsiteX5" fmla="*/ 5345 w 10001"/>
              <a:gd name="connsiteY5" fmla="*/ 2567 h 9745"/>
              <a:gd name="connsiteX6" fmla="*/ 3207 w 10001"/>
              <a:gd name="connsiteY6" fmla="*/ 3022 h 9745"/>
              <a:gd name="connsiteX7" fmla="*/ 2987 w 10001"/>
              <a:gd name="connsiteY7" fmla="*/ 3551 h 9745"/>
              <a:gd name="connsiteX8" fmla="*/ 3112 w 10001"/>
              <a:gd name="connsiteY8" fmla="*/ 4341 h 9745"/>
              <a:gd name="connsiteX9" fmla="*/ 5282 w 10001"/>
              <a:gd name="connsiteY9" fmla="*/ 5286 h 9745"/>
              <a:gd name="connsiteX10" fmla="*/ 5250 w 10001"/>
              <a:gd name="connsiteY10" fmla="*/ 6865 h 9745"/>
              <a:gd name="connsiteX11" fmla="*/ 4842 w 10001"/>
              <a:gd name="connsiteY11" fmla="*/ 8478 h 9745"/>
              <a:gd name="connsiteX12" fmla="*/ 2484 w 10001"/>
              <a:gd name="connsiteY12" fmla="*/ 8938 h 9745"/>
              <a:gd name="connsiteX13" fmla="*/ 0 w 10001"/>
              <a:gd name="connsiteY13" fmla="*/ 9745 h 9745"/>
              <a:gd name="connsiteX0" fmla="*/ 9267 w 10000"/>
              <a:gd name="connsiteY0" fmla="*/ 0 h 10000"/>
              <a:gd name="connsiteX1" fmla="*/ 8990 w 10000"/>
              <a:gd name="connsiteY1" fmla="*/ 465 h 10000"/>
              <a:gd name="connsiteX2" fmla="*/ 6663 w 10000"/>
              <a:gd name="connsiteY2" fmla="*/ 1045 h 10000"/>
              <a:gd name="connsiteX3" fmla="*/ 9179 w 10000"/>
              <a:gd name="connsiteY3" fmla="*/ 1712 h 10000"/>
              <a:gd name="connsiteX4" fmla="*/ 7953 w 10000"/>
              <a:gd name="connsiteY4" fmla="*/ 2169 h 10000"/>
              <a:gd name="connsiteX5" fmla="*/ 5344 w 10000"/>
              <a:gd name="connsiteY5" fmla="*/ 2634 h 10000"/>
              <a:gd name="connsiteX6" fmla="*/ 3207 w 10000"/>
              <a:gd name="connsiteY6" fmla="*/ 3101 h 10000"/>
              <a:gd name="connsiteX7" fmla="*/ 2987 w 10000"/>
              <a:gd name="connsiteY7" fmla="*/ 3644 h 10000"/>
              <a:gd name="connsiteX8" fmla="*/ 3112 w 10000"/>
              <a:gd name="connsiteY8" fmla="*/ 4455 h 10000"/>
              <a:gd name="connsiteX9" fmla="*/ 5281 w 10000"/>
              <a:gd name="connsiteY9" fmla="*/ 5424 h 10000"/>
              <a:gd name="connsiteX10" fmla="*/ 5249 w 10000"/>
              <a:gd name="connsiteY10" fmla="*/ 7045 h 10000"/>
              <a:gd name="connsiteX11" fmla="*/ 4842 w 10000"/>
              <a:gd name="connsiteY11" fmla="*/ 8700 h 10000"/>
              <a:gd name="connsiteX12" fmla="*/ 2484 w 10000"/>
              <a:gd name="connsiteY12" fmla="*/ 9172 h 10000"/>
              <a:gd name="connsiteX13" fmla="*/ 0 w 10000"/>
              <a:gd name="connsiteY13"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0">
                <a:moveTo>
                  <a:pt x="9267" y="0"/>
                </a:moveTo>
                <a:cubicBezTo>
                  <a:pt x="9263" y="441"/>
                  <a:pt x="8801" y="207"/>
                  <a:pt x="8990" y="465"/>
                </a:cubicBezTo>
                <a:cubicBezTo>
                  <a:pt x="9116" y="664"/>
                  <a:pt x="7136" y="853"/>
                  <a:pt x="6663" y="1045"/>
                </a:cubicBezTo>
                <a:cubicBezTo>
                  <a:pt x="5878" y="1350"/>
                  <a:pt x="7293" y="1502"/>
                  <a:pt x="9179" y="1712"/>
                </a:cubicBezTo>
                <a:cubicBezTo>
                  <a:pt x="10971" y="1913"/>
                  <a:pt x="9493" y="1998"/>
                  <a:pt x="7953" y="2169"/>
                </a:cubicBezTo>
                <a:cubicBezTo>
                  <a:pt x="6349" y="2341"/>
                  <a:pt x="5501" y="2375"/>
                  <a:pt x="5344" y="2634"/>
                </a:cubicBezTo>
                <a:cubicBezTo>
                  <a:pt x="5155" y="2883"/>
                  <a:pt x="5061" y="2950"/>
                  <a:pt x="3207" y="3101"/>
                </a:cubicBezTo>
                <a:cubicBezTo>
                  <a:pt x="2609" y="3148"/>
                  <a:pt x="3018" y="3583"/>
                  <a:pt x="2987" y="3644"/>
                </a:cubicBezTo>
                <a:cubicBezTo>
                  <a:pt x="2924" y="3926"/>
                  <a:pt x="2515" y="4175"/>
                  <a:pt x="3112" y="4455"/>
                </a:cubicBezTo>
                <a:lnTo>
                  <a:pt x="5281" y="5424"/>
                </a:lnTo>
                <a:cubicBezTo>
                  <a:pt x="6475" y="5973"/>
                  <a:pt x="6663" y="6499"/>
                  <a:pt x="5249" y="7045"/>
                </a:cubicBezTo>
                <a:cubicBezTo>
                  <a:pt x="3804" y="7600"/>
                  <a:pt x="4622" y="8134"/>
                  <a:pt x="4842" y="8700"/>
                </a:cubicBezTo>
                <a:cubicBezTo>
                  <a:pt x="4936" y="8906"/>
                  <a:pt x="3709" y="9030"/>
                  <a:pt x="2484" y="9172"/>
                </a:cubicBezTo>
                <a:cubicBezTo>
                  <a:pt x="471" y="9411"/>
                  <a:pt x="283" y="9694"/>
                  <a:pt x="0" y="10000"/>
                </a:cubicBezTo>
              </a:path>
            </a:pathLst>
          </a:custGeom>
          <a:noFill/>
          <a:ln w="57150" cap="flat">
            <a:solidFill>
              <a:srgbClr val="FFC000"/>
            </a:solidFill>
            <a:prstDash val="solid"/>
            <a:miter lim="800000"/>
            <a:headEnd type="arrow" w="lg" len="sm"/>
            <a:tailEnd type="arrow" w="lg" len="sm"/>
          </a:ln>
          <a:effectLst>
            <a:glow rad="76200">
              <a:schemeClr val="tx1">
                <a:alpha val="48000"/>
              </a:schemeClr>
            </a:glow>
          </a:effectLst>
          <a:extLst>
            <a:ext uri="{909E8E84-426E-40DD-AFC4-6F175D3DCCD1}">
              <a14:hiddenFill xmlns:a14="http://schemas.microsoft.com/office/drawing/2010/main">
                <a:solidFill>
                  <a:srgbClr val="FFFFFF"/>
                </a:solidFill>
              </a14:hiddenFill>
            </a:ext>
          </a:extLst>
        </p:spPr>
        <p:txBody>
          <a:bodyPr/>
          <a:lstStyle/>
          <a:p>
            <a:pPr marL="0" marR="0" lvl="0" indent="0" defTabSz="130571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6" name="Oval 15"/>
          <p:cNvSpPr/>
          <p:nvPr/>
        </p:nvSpPr>
        <p:spPr bwMode="auto">
          <a:xfrm>
            <a:off x="7909790" y="4866835"/>
            <a:ext cx="171517" cy="170396"/>
          </a:xfrm>
          <a:prstGeom prst="ellipse">
            <a:avLst/>
          </a:prstGeom>
          <a:solidFill>
            <a:srgbClr val="C00000"/>
          </a:solidFill>
          <a:ln w="34925" cap="flat" cmpd="thickThin" algn="ctr">
            <a:solidFill>
              <a:sysClr val="window" lastClr="FFFFFF"/>
            </a:solidFill>
            <a:prstDash val="solid"/>
          </a:ln>
          <a:effectLst>
            <a:glow rad="127000">
              <a:sysClr val="windowText" lastClr="000000">
                <a:alpha val="50000"/>
              </a:sysClr>
            </a:glow>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17" name="Oval 16"/>
          <p:cNvSpPr/>
          <p:nvPr/>
        </p:nvSpPr>
        <p:spPr bwMode="auto">
          <a:xfrm>
            <a:off x="7868218" y="5775360"/>
            <a:ext cx="171517" cy="170396"/>
          </a:xfrm>
          <a:prstGeom prst="ellipse">
            <a:avLst/>
          </a:prstGeom>
          <a:solidFill>
            <a:srgbClr val="E5721B"/>
          </a:solidFill>
          <a:ln w="34925" cap="flat" cmpd="thickThin" algn="ctr">
            <a:solidFill>
              <a:sysClr val="window" lastClr="FFFFFF"/>
            </a:solidFill>
            <a:prstDash val="solid"/>
          </a:ln>
          <a:effectLst>
            <a:glow rad="127000">
              <a:sysClr val="windowText" lastClr="000000">
                <a:alpha val="50000"/>
              </a:sysClr>
            </a:glow>
          </a:effectLst>
        </p:spPr>
        <p:txBody>
          <a:bodyPr anchor="ctr"/>
          <a:lstStyle/>
          <a:p>
            <a:pPr algn="ctr" defTabSz="1305711" fontAlgn="auto">
              <a:spcBef>
                <a:spcPts val="0"/>
              </a:spcBef>
              <a:spcAft>
                <a:spcPts val="0"/>
              </a:spcAft>
              <a:defRPr/>
            </a:pPr>
            <a:endParaRPr lang="en-US" sz="2600" kern="0">
              <a:solidFill>
                <a:prstClr val="white"/>
              </a:solidFill>
              <a:latin typeface="Calibri"/>
            </a:endParaRPr>
          </a:p>
        </p:txBody>
      </p:sp>
      <p:sp>
        <p:nvSpPr>
          <p:cNvPr id="7" name="Rectangle 6"/>
          <p:cNvSpPr/>
          <p:nvPr/>
        </p:nvSpPr>
        <p:spPr bwMode="auto">
          <a:xfrm>
            <a:off x="8098180" y="4505146"/>
            <a:ext cx="575799" cy="400110"/>
          </a:xfrm>
          <a:prstGeom prst="rect">
            <a:avLst/>
          </a:prstGeom>
        </p:spPr>
        <p:txBody>
          <a:bodyPr wrap="none">
            <a:spAutoFit/>
          </a:bodyPr>
          <a:lstStyle/>
          <a:p>
            <a:pPr defTabSz="1305711" fontAlgn="auto">
              <a:spcBef>
                <a:spcPts val="0"/>
              </a:spcBef>
              <a:spcAft>
                <a:spcPts val="0"/>
              </a:spcAft>
              <a:defRPr/>
            </a:pPr>
            <a:r>
              <a:rPr lang="en-US" sz="1000" b="1" i="1" kern="0" dirty="0" smtClean="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Pine</a:t>
            </a:r>
          </a:p>
          <a:p>
            <a:pPr defTabSz="1305711" fontAlgn="auto">
              <a:spcBef>
                <a:spcPts val="0"/>
              </a:spcBef>
              <a:spcAft>
                <a:spcPts val="0"/>
              </a:spcAft>
              <a:defRPr/>
            </a:pPr>
            <a:r>
              <a:rPr lang="en-US" sz="1000" b="1" i="1" kern="0" dirty="0" smtClean="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Castle</a:t>
            </a:r>
            <a:endPar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endParaRPr>
          </a:p>
        </p:txBody>
      </p:sp>
      <p:sp>
        <p:nvSpPr>
          <p:cNvPr id="18" name="Rectangle 17"/>
          <p:cNvSpPr/>
          <p:nvPr/>
        </p:nvSpPr>
        <p:spPr bwMode="auto">
          <a:xfrm>
            <a:off x="8177741" y="5655575"/>
            <a:ext cx="875999" cy="449362"/>
          </a:xfrm>
          <a:prstGeom prst="rect">
            <a:avLst/>
          </a:prstGeom>
        </p:spPr>
        <p:txBody>
          <a:bodyPr wrap="none">
            <a:spAutoFit/>
          </a:bodyPr>
          <a:lstStyle/>
          <a:p>
            <a:pPr defTabSz="1305711" fontAlgn="auto">
              <a:spcBef>
                <a:spcPts val="0"/>
              </a:spcBef>
              <a:spcAft>
                <a:spcPts val="0"/>
              </a:spcAft>
              <a:defRPr/>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MEADOW</a:t>
            </a:r>
          </a:p>
          <a:p>
            <a:pPr defTabSz="1305711" fontAlgn="auto">
              <a:spcBef>
                <a:spcPts val="0"/>
              </a:spcBef>
              <a:spcAft>
                <a:spcPts val="0"/>
              </a:spcAft>
              <a:defRPr/>
            </a:pPr>
            <a:r>
              <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WOODS</a:t>
            </a:r>
          </a:p>
        </p:txBody>
      </p:sp>
      <p:sp>
        <p:nvSpPr>
          <p:cNvPr id="19" name="Title 6"/>
          <p:cNvSpPr txBox="1">
            <a:spLocks/>
          </p:cNvSpPr>
          <p:nvPr/>
        </p:nvSpPr>
        <p:spPr>
          <a:xfrm>
            <a:off x="365760" y="265176"/>
            <a:ext cx="8594726" cy="548640"/>
          </a:xfrm>
          <a:prstGeom prst="rect">
            <a:avLst/>
          </a:prstGeom>
          <a:noFill/>
          <a:ln>
            <a:noFill/>
          </a:ln>
          <a:effectLst>
            <a:outerShdw blurRad="50800" dist="38100" dir="2700000" algn="tl" rotWithShape="0">
              <a:prstClr val="black">
                <a:alpha val="60000"/>
              </a:prstClr>
            </a:outerShdw>
          </a:effectLst>
        </p:spPr>
        <p:txBody>
          <a:bodyPr vert="horz" wrap="square" lIns="109714" tIns="54857" rIns="109714" bIns="54857" numCol="1" anchor="t" anchorCtr="0" compatLnSpc="1">
            <a:prstTxWarp prst="textNoShape">
              <a:avLst/>
            </a:prstTxWarp>
            <a:noAutofit/>
          </a:bodyPr>
          <a:lstStyle>
            <a:defPPr>
              <a:defRPr lang="en-US"/>
            </a:defPPr>
            <a:lvl1pPr defTabSz="914283" eaLnBrk="0" hangingPunct="0">
              <a:defRPr sz="4800" i="0">
                <a:solidFill>
                  <a:srgbClr val="FFCC00"/>
                </a:solidFill>
                <a:effectLst>
                  <a:glow rad="50800">
                    <a:srgbClr val="000000">
                      <a:alpha val="20000"/>
                    </a:srgbClr>
                  </a:glow>
                  <a:outerShdw blurRad="38100" dist="38100" dir="2700000" algn="tl">
                    <a:srgbClr val="000000">
                      <a:alpha val="43137"/>
                    </a:srgbClr>
                  </a:outerShdw>
                </a:effectLst>
                <a:latin typeface="+mn-lt"/>
                <a:ea typeface="+mj-ea"/>
                <a:cs typeface="+mj-cs"/>
              </a:defRPr>
            </a:lvl1pPr>
            <a:lvl2pPr eaLnBrk="0" hangingPunct="0">
              <a:defRPr sz="5300">
                <a:solidFill>
                  <a:srgbClr val="FFC000"/>
                </a:solidFill>
                <a:latin typeface="Franklin Gothic Demi" pitchFamily="34" charset="0"/>
              </a:defRPr>
            </a:lvl2pPr>
            <a:lvl3pPr eaLnBrk="0" hangingPunct="0">
              <a:defRPr sz="5300">
                <a:solidFill>
                  <a:srgbClr val="FFC000"/>
                </a:solidFill>
                <a:latin typeface="Franklin Gothic Demi" pitchFamily="34" charset="0"/>
              </a:defRPr>
            </a:lvl3pPr>
            <a:lvl4pPr eaLnBrk="0" hangingPunct="0">
              <a:defRPr sz="5300">
                <a:solidFill>
                  <a:srgbClr val="FFC000"/>
                </a:solidFill>
                <a:latin typeface="Franklin Gothic Demi" pitchFamily="34" charset="0"/>
              </a:defRPr>
            </a:lvl4pPr>
            <a:lvl5pPr eaLnBrk="0" hangingPunct="0">
              <a:defRPr sz="5300">
                <a:solidFill>
                  <a:srgbClr val="FFC000"/>
                </a:solidFill>
                <a:latin typeface="Franklin Gothic Demi" pitchFamily="34" charset="0"/>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r>
              <a:rPr lang="en-US" dirty="0"/>
              <a:t>Pine Castle District</a:t>
            </a:r>
          </a:p>
        </p:txBody>
      </p:sp>
    </p:spTree>
    <p:extLst>
      <p:ext uri="{BB962C8B-B14F-4D97-AF65-F5344CB8AC3E}">
        <p14:creationId xmlns:p14="http://schemas.microsoft.com/office/powerpoint/2010/main" val="398226871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grpId="0" nodeType="clickEffect">
                                  <p:stCondLst>
                                    <p:cond delay="0"/>
                                  </p:stCondLst>
                                  <p:childTnLst>
                                    <p:animScale>
                                      <p:cBhvr>
                                        <p:cTn id="6" dur="2000" fill="hold"/>
                                        <p:tgtEl>
                                          <p:spTgt spid="16"/>
                                        </p:tgtEl>
                                      </p:cBhvr>
                                      <p:by x="150000" y="150000"/>
                                    </p:animScale>
                                  </p:childTnLst>
                                </p:cTn>
                              </p:par>
                              <p:par>
                                <p:cTn id="7" presetID="6" presetClass="emph" presetSubtype="0" fill="hold" grpId="0" nodeType="withEffect">
                                  <p:stCondLst>
                                    <p:cond delay="0"/>
                                  </p:stCondLst>
                                  <p:childTnLst>
                                    <p:animScale>
                                      <p:cBhvr>
                                        <p:cTn id="8" dur="2000" fill="hold"/>
                                        <p:tgtEl>
                                          <p:spTgt spid="7"/>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S:\Divisional_Projects\2016 Special Projects\Affordable Housing\8-Workshops\Presentations\background.jpg"/>
          <p:cNvPicPr>
            <a:picLocks noChangeAspect="1" noChangeArrowheads="1"/>
          </p:cNvPicPr>
          <p:nvPr/>
        </p:nvPicPr>
        <p:blipFill>
          <a:blip r:embed="rId3">
            <a:grayscl/>
            <a:extLst>
              <a:ext uri="{28A0092B-C50C-407E-A947-70E740481C1C}">
                <a14:useLocalDpi xmlns:a14="http://schemas.microsoft.com/office/drawing/2010/main" val="0"/>
              </a:ext>
            </a:extLst>
          </a:blip>
          <a:srcRect/>
          <a:stretch>
            <a:fillRect/>
          </a:stretch>
        </p:blipFill>
        <p:spPr bwMode="auto">
          <a:xfrm>
            <a:off x="-3391" y="0"/>
            <a:ext cx="14633791" cy="822960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22223"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7" name="Rectangle 6"/>
          <p:cNvSpPr/>
          <p:nvPr/>
        </p:nvSpPr>
        <p:spPr>
          <a:xfrm>
            <a:off x="-22223" y="0"/>
            <a:ext cx="14652623" cy="8255755"/>
          </a:xfrm>
          <a:prstGeom prst="rect">
            <a:avLst/>
          </a:prstGeom>
          <a:gradFill>
            <a:gsLst>
              <a:gs pos="0">
                <a:schemeClr val="bg1"/>
              </a:gs>
              <a:gs pos="33000">
                <a:schemeClr val="bg1">
                  <a:lumMod val="100000"/>
                  <a:alpha val="76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algn="ctr" defTabSz="914400"/>
            <a:endParaRPr lang="en-US" sz="1800" dirty="0">
              <a:solidFill>
                <a:prstClr val="white"/>
              </a:solidFill>
            </a:endParaRPr>
          </a:p>
        </p:txBody>
      </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3</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9" name="Text Placeholder 7"/>
          <p:cNvSpPr txBox="1">
            <a:spLocks/>
          </p:cNvSpPr>
          <p:nvPr/>
        </p:nvSpPr>
        <p:spPr>
          <a:xfrm>
            <a:off x="7376161" y="6181969"/>
            <a:ext cx="6747616" cy="1015663"/>
          </a:xfrm>
          <a:prstGeom prst="rect">
            <a:avLst/>
          </a:prstGeom>
        </p:spPr>
        <p:txBody>
          <a:bodyPr wrap="none" lIns="0" tIns="0" rIns="0" bIns="0" anchor="b">
            <a:spAutoFit/>
          </a:bodyPr>
          <a:lstStyle>
            <a:lvl1pPr marL="0" indent="0" algn="r" defTabSz="1306220" rtl="0" eaLnBrk="1" latinLnBrk="0" hangingPunct="1">
              <a:lnSpc>
                <a:spcPct val="150000"/>
              </a:lnSpc>
              <a:spcBef>
                <a:spcPct val="20000"/>
              </a:spcBef>
              <a:buClr>
                <a:srgbClr val="FFC000"/>
              </a:buClr>
              <a:buSzPct val="80000"/>
              <a:buFont typeface="Wingdings" panose="05000000000000000000" pitchFamily="2" charset="2"/>
              <a:buNone/>
              <a:defRPr kumimoji="0" lang="en-US" sz="6600" b="1" i="0" u="none" strike="noStrike" kern="1200" cap="none" spc="0" normalizeH="0" baseline="0" dirty="0">
                <a:ln w="12700">
                  <a:solidFill>
                    <a:srgbClr val="FFC000"/>
                  </a:solidFill>
                  <a:prstDash val="solid"/>
                </a:ln>
                <a:solidFill>
                  <a:sysClr val="windowText" lastClr="000000"/>
                </a:solidFill>
                <a:effectLst>
                  <a:outerShdw blurRad="41275" dist="20320" dir="1800000" algn="tl" rotWithShape="0">
                    <a:srgbClr val="000000">
                      <a:alpha val="40000"/>
                    </a:srgbClr>
                  </a:outerShdw>
                </a:effectLst>
                <a:uLnTx/>
                <a:uFillTx/>
                <a:latin typeface="Century Gothic"/>
                <a:ea typeface="+mj-ea"/>
                <a:cs typeface="+mj-cs"/>
              </a:defRPr>
            </a:lvl1pPr>
            <a:lvl2pPr marL="1224610" indent="-571500" algn="l" defTabSz="1306220" rtl="0" eaLnBrk="1" latinLnBrk="0" hangingPunct="1">
              <a:lnSpc>
                <a:spcPct val="150000"/>
              </a:lnSpc>
              <a:spcBef>
                <a:spcPct val="20000"/>
              </a:spcBef>
              <a:buClr>
                <a:srgbClr val="FFC000"/>
              </a:buClr>
              <a:buSzPct val="80000"/>
              <a:buFont typeface="Wingdings" panose="05000000000000000000" pitchFamily="2" charset="2"/>
              <a:buChar char="§"/>
              <a:defRPr sz="3200" kern="1200">
                <a:solidFill>
                  <a:schemeClr val="bg1"/>
                </a:solidFill>
                <a:latin typeface="Century Gothic" panose="020B0502020202020204" pitchFamily="34" charset="0"/>
                <a:ea typeface="+mn-ea"/>
                <a:cs typeface="+mn-cs"/>
              </a:defRPr>
            </a:lvl2pPr>
            <a:lvl3pPr marL="176342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800" kern="1200">
                <a:solidFill>
                  <a:schemeClr val="bg1"/>
                </a:solidFill>
                <a:latin typeface="Century Gothic" panose="020B0502020202020204" pitchFamily="34" charset="0"/>
                <a:ea typeface="+mn-ea"/>
                <a:cs typeface="+mn-cs"/>
              </a:defRPr>
            </a:lvl3pPr>
            <a:lvl4pPr marL="241653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400" kern="1200">
                <a:solidFill>
                  <a:schemeClr val="bg1"/>
                </a:solidFill>
                <a:latin typeface="Century Gothic" panose="020B0502020202020204" pitchFamily="34" charset="0"/>
                <a:ea typeface="+mn-ea"/>
                <a:cs typeface="+mn-cs"/>
              </a:defRPr>
            </a:lvl4pPr>
            <a:lvl5pPr marL="306964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400" kern="1200">
                <a:solidFill>
                  <a:schemeClr val="bg1"/>
                </a:solidFill>
                <a:latin typeface="Century Gothic" panose="020B0502020202020204" pitchFamily="34" charset="0"/>
                <a:ea typeface="+mn-ea"/>
                <a:cs typeface="+mn-cs"/>
              </a:defRPr>
            </a:lvl5pPr>
            <a:lvl6pPr marL="3592106"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6pPr>
            <a:lvl7pPr marL="4245216"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7pPr>
            <a:lvl8pPr marL="4898327"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8pPr>
            <a:lvl9pPr marL="5551437"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9pPr>
          </a:lstStyle>
          <a:p>
            <a:pPr>
              <a:lnSpc>
                <a:spcPct val="100000"/>
              </a:lnSpc>
              <a:spcBef>
                <a:spcPts val="0"/>
              </a:spcBef>
            </a:pPr>
            <a:r>
              <a:rPr lang="en-US" dirty="0" smtClean="0">
                <a:ln w="28575">
                  <a:solidFill>
                    <a:prstClr val="white"/>
                  </a:solidFill>
                  <a:prstDash val="solid"/>
                  <a:bevel/>
                </a:ln>
                <a:noFill/>
                <a:effectLst>
                  <a:glow rad="317500">
                    <a:prstClr val="black">
                      <a:alpha val="20000"/>
                    </a:prstClr>
                  </a:glow>
                </a:effectLst>
                <a:latin typeface="Arial Black" panose="020B0A04020102020204" pitchFamily="34" charset="0"/>
              </a:rPr>
              <a:t>BACKGROUND</a:t>
            </a:r>
            <a:endParaRPr lang="en-US" dirty="0">
              <a:ln w="28575">
                <a:solidFill>
                  <a:prstClr val="white"/>
                </a:solidFill>
                <a:prstDash val="solid"/>
                <a:bevel/>
              </a:ln>
              <a:noFill/>
              <a:effectLst>
                <a:glow rad="317500">
                  <a:prstClr val="black">
                    <a:alpha val="20000"/>
                  </a:prstClr>
                </a:glow>
              </a:effectLst>
              <a:latin typeface="Arial Black" panose="020B0A04020102020204" pitchFamily="34" charset="0"/>
            </a:endParaRPr>
          </a:p>
        </p:txBody>
      </p:sp>
      <p:sp>
        <p:nvSpPr>
          <p:cNvPr id="10" name="Text Placeholder 7"/>
          <p:cNvSpPr txBox="1">
            <a:spLocks/>
          </p:cNvSpPr>
          <p:nvPr/>
        </p:nvSpPr>
        <p:spPr>
          <a:xfrm>
            <a:off x="4724402" y="7162034"/>
            <a:ext cx="9289207" cy="492443"/>
          </a:xfrm>
          <a:prstGeom prst="rect">
            <a:avLst/>
          </a:prstGeom>
        </p:spPr>
        <p:txBody>
          <a:bodyPr wrap="square" lIns="0" tIns="0" rIns="0" bIns="0" anchor="b">
            <a:spAutoFit/>
          </a:bodyPr>
          <a:lstStyle>
            <a:lvl1pPr marL="0" indent="0" algn="r" defTabSz="1306220" rtl="0" eaLnBrk="1" latinLnBrk="0" hangingPunct="1">
              <a:lnSpc>
                <a:spcPct val="150000"/>
              </a:lnSpc>
              <a:spcBef>
                <a:spcPct val="20000"/>
              </a:spcBef>
              <a:buClr>
                <a:srgbClr val="FFC000"/>
              </a:buClr>
              <a:buSzPct val="80000"/>
              <a:buFont typeface="Wingdings" panose="05000000000000000000" pitchFamily="2" charset="2"/>
              <a:buNone/>
              <a:defRPr sz="3200" kern="1200">
                <a:solidFill>
                  <a:schemeClr val="bg1"/>
                </a:solidFill>
                <a:latin typeface="Century Gothic" panose="020B0502020202020204" pitchFamily="34" charset="0"/>
                <a:ea typeface="+mn-ea"/>
                <a:cs typeface="+mn-cs"/>
              </a:defRPr>
            </a:lvl1pPr>
            <a:lvl2pPr marL="1224610" indent="-571500" algn="l" defTabSz="1306220" rtl="0" eaLnBrk="1" latinLnBrk="0" hangingPunct="1">
              <a:lnSpc>
                <a:spcPct val="150000"/>
              </a:lnSpc>
              <a:spcBef>
                <a:spcPct val="20000"/>
              </a:spcBef>
              <a:buClr>
                <a:srgbClr val="FFC000"/>
              </a:buClr>
              <a:buSzPct val="80000"/>
              <a:buFont typeface="Wingdings" panose="05000000000000000000" pitchFamily="2" charset="2"/>
              <a:buChar char="§"/>
              <a:defRPr sz="3200" kern="1200">
                <a:solidFill>
                  <a:schemeClr val="bg1"/>
                </a:solidFill>
                <a:latin typeface="Century Gothic" panose="020B0502020202020204" pitchFamily="34" charset="0"/>
                <a:ea typeface="+mn-ea"/>
                <a:cs typeface="+mn-cs"/>
              </a:defRPr>
            </a:lvl2pPr>
            <a:lvl3pPr marL="176342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800" kern="1200">
                <a:solidFill>
                  <a:schemeClr val="bg1"/>
                </a:solidFill>
                <a:latin typeface="Century Gothic" panose="020B0502020202020204" pitchFamily="34" charset="0"/>
                <a:ea typeface="+mn-ea"/>
                <a:cs typeface="+mn-cs"/>
              </a:defRPr>
            </a:lvl3pPr>
            <a:lvl4pPr marL="241653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400" kern="1200">
                <a:solidFill>
                  <a:schemeClr val="bg1"/>
                </a:solidFill>
                <a:latin typeface="Century Gothic" panose="020B0502020202020204" pitchFamily="34" charset="0"/>
                <a:ea typeface="+mn-ea"/>
                <a:cs typeface="+mn-cs"/>
              </a:defRPr>
            </a:lvl4pPr>
            <a:lvl5pPr marL="306964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400" kern="1200">
                <a:solidFill>
                  <a:schemeClr val="bg1"/>
                </a:solidFill>
                <a:latin typeface="Century Gothic" panose="020B0502020202020204" pitchFamily="34" charset="0"/>
                <a:ea typeface="+mn-ea"/>
                <a:cs typeface="+mn-cs"/>
              </a:defRPr>
            </a:lvl5pPr>
            <a:lvl6pPr marL="3592106"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6pPr>
            <a:lvl7pPr marL="4245216"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7pPr>
            <a:lvl8pPr marL="4898327"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8pPr>
            <a:lvl9pPr marL="5551437"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9pPr>
          </a:lstStyle>
          <a:p>
            <a:pPr>
              <a:lnSpc>
                <a:spcPct val="100000"/>
              </a:lnSpc>
              <a:spcBef>
                <a:spcPts val="0"/>
              </a:spcBef>
            </a:pPr>
            <a:r>
              <a:rPr lang="en-US" dirty="0" smtClean="0">
                <a:solidFill>
                  <a:prstClr val="white"/>
                </a:solidFill>
                <a:effectLst>
                  <a:glow rad="317500">
                    <a:prstClr val="black">
                      <a:alpha val="20000"/>
                    </a:prstClr>
                  </a:glow>
                </a:effectLst>
                <a:latin typeface="Franklin Gothic Demi"/>
              </a:rPr>
              <a:t>National &amp; Regional Perspective</a:t>
            </a:r>
            <a:endParaRPr lang="en-US" dirty="0">
              <a:solidFill>
                <a:prstClr val="white"/>
              </a:solidFill>
              <a:effectLst>
                <a:glow rad="317500">
                  <a:prstClr val="black">
                    <a:alpha val="20000"/>
                  </a:prstClr>
                </a:glow>
              </a:effectLst>
              <a:latin typeface="Franklin Gothic Demi"/>
            </a:endParaRPr>
          </a:p>
        </p:txBody>
      </p:sp>
    </p:spTree>
    <p:extLst>
      <p:ext uri="{BB962C8B-B14F-4D97-AF65-F5344CB8AC3E}">
        <p14:creationId xmlns:p14="http://schemas.microsoft.com/office/powerpoint/2010/main" val="296662635"/>
      </p:ext>
    </p:extLst>
  </p:cSld>
  <p:clrMapOvr>
    <a:masterClrMapping/>
  </p:clrMapOvr>
  <p:transition spd="med">
    <p:fade/>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4630400" cy="8229600"/>
          </a:xfrm>
          <a:prstGeom prst="rect">
            <a:avLst/>
          </a:prstGeom>
        </p:spPr>
      </p:pic>
      <p:grpSp>
        <p:nvGrpSpPr>
          <p:cNvPr id="13" name="Group 12"/>
          <p:cNvGrpSpPr/>
          <p:nvPr/>
        </p:nvGrpSpPr>
        <p:grpSpPr>
          <a:xfrm>
            <a:off x="5676900" y="-123824"/>
            <a:ext cx="6313018" cy="8401050"/>
            <a:chOff x="5676900" y="-123824"/>
            <a:chExt cx="6313018" cy="8401050"/>
          </a:xfrm>
        </p:grpSpPr>
        <p:sp>
          <p:nvSpPr>
            <p:cNvPr id="8" name="Freeform 7"/>
            <p:cNvSpPr/>
            <p:nvPr/>
          </p:nvSpPr>
          <p:spPr>
            <a:xfrm>
              <a:off x="7683500" y="2634457"/>
              <a:ext cx="4152900" cy="3893343"/>
            </a:xfrm>
            <a:custGeom>
              <a:avLst/>
              <a:gdLst>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35100 w 4152900"/>
                <a:gd name="connsiteY24" fmla="*/ 3556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81000 w 4152900"/>
                <a:gd name="connsiteY43" fmla="*/ 1016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35100 w 4152900"/>
                <a:gd name="connsiteY24" fmla="*/ 3556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41450 w 4152900"/>
                <a:gd name="connsiteY24" fmla="*/ 3175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698750 w 4152900"/>
                <a:gd name="connsiteY20" fmla="*/ 16764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2997200 w 4152900"/>
                <a:gd name="connsiteY15" fmla="*/ 229235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698750 w 4152900"/>
                <a:gd name="connsiteY20" fmla="*/ 16764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19450 w 4152900"/>
                <a:gd name="connsiteY13" fmla="*/ 374015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04950 w 4152900"/>
                <a:gd name="connsiteY24" fmla="*/ 46990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684463 w 4152900"/>
                <a:gd name="connsiteY18" fmla="*/ 2155825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03513 w 4152900"/>
                <a:gd name="connsiteY18" fmla="*/ 2151063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3988 w 4152900"/>
                <a:gd name="connsiteY21" fmla="*/ 1693069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5981 w 4152900"/>
                <a:gd name="connsiteY15" fmla="*/ 2232025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3988 w 4152900"/>
                <a:gd name="connsiteY21" fmla="*/ 1693069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54150 w 4152900"/>
                <a:gd name="connsiteY8" fmla="*/ 2533650 h 3898900"/>
                <a:gd name="connsiteX9" fmla="*/ 1536700 w 4152900"/>
                <a:gd name="connsiteY9" fmla="*/ 2527300 h 3898900"/>
                <a:gd name="connsiteX10" fmla="*/ 1676400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76400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33500 w 4152900"/>
                <a:gd name="connsiteY28" fmla="*/ 482600 h 3898900"/>
                <a:gd name="connsiteX29" fmla="*/ 1230312 w 4152900"/>
                <a:gd name="connsiteY29" fmla="*/ 470694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39800 w 4152900"/>
                <a:gd name="connsiteY31" fmla="*/ 533400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30250 w 4152900"/>
                <a:gd name="connsiteY35" fmla="*/ 368300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30250 w 4152900"/>
                <a:gd name="connsiteY35" fmla="*/ 368300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80194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80194 h 3898900"/>
                <a:gd name="connsiteX38" fmla="*/ 635000 w 4152900"/>
                <a:gd name="connsiteY38" fmla="*/ 225425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73051 h 3898900"/>
                <a:gd name="connsiteX38" fmla="*/ 635000 w 4152900"/>
                <a:gd name="connsiteY38" fmla="*/ 225425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16000 w 4152900"/>
                <a:gd name="connsiteY42" fmla="*/ 114300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16000 w 4152900"/>
                <a:gd name="connsiteY42" fmla="*/ 114300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35050 w 4152900"/>
                <a:gd name="connsiteY42" fmla="*/ 104775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12800 w 4152900"/>
                <a:gd name="connsiteY44" fmla="*/ 25400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700881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700881 w 4152900"/>
                <a:gd name="connsiteY34" fmla="*/ 390525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5638 w 4152900"/>
                <a:gd name="connsiteY34" fmla="*/ 411956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0749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0749 w 4152900"/>
                <a:gd name="connsiteY31" fmla="*/ 545306 h 3898900"/>
                <a:gd name="connsiteX32" fmla="*/ 947737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49250 w 4152900"/>
                <a:gd name="connsiteY47" fmla="*/ 121443 h 3893343"/>
                <a:gd name="connsiteX48" fmla="*/ 165100 w 4152900"/>
                <a:gd name="connsiteY48" fmla="*/ 7143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49250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43755 w 4152900"/>
                <a:gd name="connsiteY45" fmla="*/ 12699 h 3893343"/>
                <a:gd name="connsiteX46" fmla="*/ 857250 w 4152900"/>
                <a:gd name="connsiteY46" fmla="*/ 56355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43755 w 4152900"/>
                <a:gd name="connsiteY45" fmla="*/ 12699 h 3893343"/>
                <a:gd name="connsiteX46" fmla="*/ 873918 w 4152900"/>
                <a:gd name="connsiteY46" fmla="*/ 58737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32668 w 4152900"/>
                <a:gd name="connsiteY43" fmla="*/ 94455 h 3893343"/>
                <a:gd name="connsiteX44" fmla="*/ 992187 w 4152900"/>
                <a:gd name="connsiteY44" fmla="*/ 0 h 3893343"/>
                <a:gd name="connsiteX45" fmla="*/ 843755 w 4152900"/>
                <a:gd name="connsiteY45" fmla="*/ 12699 h 3893343"/>
                <a:gd name="connsiteX46" fmla="*/ 873918 w 4152900"/>
                <a:gd name="connsiteY46" fmla="*/ 58737 h 3893343"/>
                <a:gd name="connsiteX47" fmla="*/ 361156 w 4152900"/>
                <a:gd name="connsiteY47" fmla="*/ 121443 h 3893343"/>
                <a:gd name="connsiteX48" fmla="*/ 165100 w 4152900"/>
                <a:gd name="connsiteY48" fmla="*/ 2381 h 3893343"/>
                <a:gd name="connsiteX49" fmla="*/ 0 w 4152900"/>
                <a:gd name="connsiteY49" fmla="*/ 20637 h 3893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152900" h="3893343">
                  <a:moveTo>
                    <a:pt x="0" y="20637"/>
                  </a:moveTo>
                  <a:lnTo>
                    <a:pt x="704850" y="1988343"/>
                  </a:lnTo>
                  <a:cubicBezTo>
                    <a:pt x="747977" y="1995222"/>
                    <a:pt x="788723" y="2014008"/>
                    <a:pt x="831850" y="2020887"/>
                  </a:cubicBezTo>
                  <a:lnTo>
                    <a:pt x="952500" y="2032793"/>
                  </a:lnTo>
                  <a:lnTo>
                    <a:pt x="1041400" y="2128043"/>
                  </a:lnTo>
                  <a:lnTo>
                    <a:pt x="1117600" y="2255043"/>
                  </a:lnTo>
                  <a:lnTo>
                    <a:pt x="1231900" y="2356643"/>
                  </a:lnTo>
                  <a:lnTo>
                    <a:pt x="1409700" y="2420143"/>
                  </a:lnTo>
                  <a:lnTo>
                    <a:pt x="1439863" y="2532855"/>
                  </a:lnTo>
                  <a:lnTo>
                    <a:pt x="1536700" y="2521743"/>
                  </a:lnTo>
                  <a:lnTo>
                    <a:pt x="1647825" y="2826543"/>
                  </a:lnTo>
                  <a:lnTo>
                    <a:pt x="1854200" y="3893343"/>
                  </a:lnTo>
                  <a:lnTo>
                    <a:pt x="2311400" y="3804443"/>
                  </a:lnTo>
                  <a:lnTo>
                    <a:pt x="2349500" y="3855243"/>
                  </a:lnTo>
                  <a:cubicBezTo>
                    <a:pt x="2635250" y="3806560"/>
                    <a:pt x="2990850" y="3764226"/>
                    <a:pt x="3276600" y="3715543"/>
                  </a:cubicBezTo>
                  <a:lnTo>
                    <a:pt x="4152900" y="3550443"/>
                  </a:lnTo>
                  <a:lnTo>
                    <a:pt x="3405981" y="2226468"/>
                  </a:lnTo>
                  <a:lnTo>
                    <a:pt x="3011488" y="2284412"/>
                  </a:lnTo>
                  <a:lnTo>
                    <a:pt x="2921000" y="2115343"/>
                  </a:lnTo>
                  <a:lnTo>
                    <a:pt x="2703513" y="2145506"/>
                  </a:lnTo>
                  <a:lnTo>
                    <a:pt x="2645568" y="2034381"/>
                  </a:lnTo>
                  <a:lnTo>
                    <a:pt x="2857500" y="2001043"/>
                  </a:lnTo>
                  <a:lnTo>
                    <a:pt x="2693988" y="1687512"/>
                  </a:lnTo>
                  <a:lnTo>
                    <a:pt x="2590800" y="1708943"/>
                  </a:lnTo>
                  <a:lnTo>
                    <a:pt x="1738312" y="434180"/>
                  </a:lnTo>
                  <a:lnTo>
                    <a:pt x="1504950" y="464343"/>
                  </a:lnTo>
                  <a:lnTo>
                    <a:pt x="1427163" y="347662"/>
                  </a:lnTo>
                  <a:lnTo>
                    <a:pt x="1297782" y="360362"/>
                  </a:lnTo>
                  <a:lnTo>
                    <a:pt x="1328737" y="448468"/>
                  </a:lnTo>
                  <a:lnTo>
                    <a:pt x="1251743" y="462756"/>
                  </a:lnTo>
                  <a:cubicBezTo>
                    <a:pt x="1222904" y="467783"/>
                    <a:pt x="1270264" y="496623"/>
                    <a:pt x="1241425" y="501650"/>
                  </a:cubicBezTo>
                  <a:lnTo>
                    <a:pt x="920749" y="539749"/>
                  </a:lnTo>
                  <a:lnTo>
                    <a:pt x="947737" y="605630"/>
                  </a:lnTo>
                  <a:lnTo>
                    <a:pt x="863600" y="629443"/>
                  </a:lnTo>
                  <a:lnTo>
                    <a:pt x="655638" y="406399"/>
                  </a:lnTo>
                  <a:cubicBezTo>
                    <a:pt x="677069" y="390921"/>
                    <a:pt x="694135" y="396080"/>
                    <a:pt x="700882" y="384968"/>
                  </a:cubicBezTo>
                  <a:cubicBezTo>
                    <a:pt x="707629" y="373856"/>
                    <a:pt x="676539" y="356526"/>
                    <a:pt x="691356" y="349250"/>
                  </a:cubicBezTo>
                  <a:lnTo>
                    <a:pt x="758825" y="334168"/>
                  </a:lnTo>
                  <a:lnTo>
                    <a:pt x="719137" y="262731"/>
                  </a:lnTo>
                  <a:lnTo>
                    <a:pt x="658813" y="267494"/>
                  </a:lnTo>
                  <a:lnTo>
                    <a:pt x="635000" y="219868"/>
                  </a:lnTo>
                  <a:lnTo>
                    <a:pt x="812800" y="197643"/>
                  </a:lnTo>
                  <a:lnTo>
                    <a:pt x="778669" y="117474"/>
                  </a:lnTo>
                  <a:lnTo>
                    <a:pt x="1032668" y="94455"/>
                  </a:lnTo>
                  <a:lnTo>
                    <a:pt x="992187" y="0"/>
                  </a:lnTo>
                  <a:lnTo>
                    <a:pt x="843755" y="12699"/>
                  </a:lnTo>
                  <a:lnTo>
                    <a:pt x="873918" y="58737"/>
                  </a:lnTo>
                  <a:lnTo>
                    <a:pt x="361156" y="121443"/>
                  </a:lnTo>
                  <a:lnTo>
                    <a:pt x="165100" y="2381"/>
                  </a:lnTo>
                  <a:lnTo>
                    <a:pt x="0" y="20637"/>
                  </a:lnTo>
                  <a:close/>
                </a:path>
              </a:pathLst>
            </a:custGeom>
            <a:solidFill>
              <a:schemeClr val="bg1">
                <a:alpha val="30000"/>
              </a:schemeClr>
            </a:solidFill>
            <a:ln w="1905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p:nvPr/>
          </p:nvSpPr>
          <p:spPr>
            <a:xfrm>
              <a:off x="5676900" y="-123824"/>
              <a:ext cx="5295900" cy="8401050"/>
            </a:xfrm>
            <a:custGeom>
              <a:avLst/>
              <a:gdLst>
                <a:gd name="connsiteX0" fmla="*/ 0 w 4152900"/>
                <a:gd name="connsiteY0" fmla="*/ 0 h 5686425"/>
                <a:gd name="connsiteX1" fmla="*/ 1628775 w 4152900"/>
                <a:gd name="connsiteY1" fmla="*/ 2143125 h 5686425"/>
                <a:gd name="connsiteX2" fmla="*/ 2847975 w 4152900"/>
                <a:gd name="connsiteY2" fmla="*/ 3609975 h 5686425"/>
                <a:gd name="connsiteX3" fmla="*/ 3467100 w 4152900"/>
                <a:gd name="connsiteY3" fmla="*/ 4343400 h 5686425"/>
                <a:gd name="connsiteX4" fmla="*/ 3752850 w 4152900"/>
                <a:gd name="connsiteY4" fmla="*/ 4800600 h 5686425"/>
                <a:gd name="connsiteX5" fmla="*/ 4152900 w 4152900"/>
                <a:gd name="connsiteY5" fmla="*/ 5686425 h 5686425"/>
                <a:gd name="connsiteX0" fmla="*/ 0 w 5295900"/>
                <a:gd name="connsiteY0" fmla="*/ 0 h 8401050"/>
                <a:gd name="connsiteX1" fmla="*/ 1628775 w 5295900"/>
                <a:gd name="connsiteY1" fmla="*/ 2143125 h 8401050"/>
                <a:gd name="connsiteX2" fmla="*/ 2847975 w 5295900"/>
                <a:gd name="connsiteY2" fmla="*/ 3609975 h 8401050"/>
                <a:gd name="connsiteX3" fmla="*/ 3467100 w 5295900"/>
                <a:gd name="connsiteY3" fmla="*/ 4343400 h 8401050"/>
                <a:gd name="connsiteX4" fmla="*/ 3752850 w 5295900"/>
                <a:gd name="connsiteY4" fmla="*/ 4800600 h 8401050"/>
                <a:gd name="connsiteX5" fmla="*/ 5295900 w 5295900"/>
                <a:gd name="connsiteY5" fmla="*/ 8401050 h 8401050"/>
                <a:gd name="connsiteX0" fmla="*/ 0 w 5295900"/>
                <a:gd name="connsiteY0" fmla="*/ 0 h 8401050"/>
                <a:gd name="connsiteX1" fmla="*/ 1628775 w 5295900"/>
                <a:gd name="connsiteY1" fmla="*/ 2143125 h 8401050"/>
                <a:gd name="connsiteX2" fmla="*/ 2847975 w 5295900"/>
                <a:gd name="connsiteY2" fmla="*/ 3609975 h 8401050"/>
                <a:gd name="connsiteX3" fmla="*/ 3467100 w 5295900"/>
                <a:gd name="connsiteY3" fmla="*/ 4343400 h 8401050"/>
                <a:gd name="connsiteX4" fmla="*/ 3990975 w 5295900"/>
                <a:gd name="connsiteY4" fmla="*/ 5276850 h 8401050"/>
                <a:gd name="connsiteX5" fmla="*/ 5295900 w 5295900"/>
                <a:gd name="connsiteY5" fmla="*/ 8401050 h 8401050"/>
                <a:gd name="connsiteX0" fmla="*/ 0 w 5295900"/>
                <a:gd name="connsiteY0" fmla="*/ 0 h 8401050"/>
                <a:gd name="connsiteX1" fmla="*/ 1628775 w 5295900"/>
                <a:gd name="connsiteY1" fmla="*/ 2143125 h 8401050"/>
                <a:gd name="connsiteX2" fmla="*/ 2847975 w 5295900"/>
                <a:gd name="connsiteY2" fmla="*/ 3609975 h 8401050"/>
                <a:gd name="connsiteX3" fmla="*/ 3467100 w 5295900"/>
                <a:gd name="connsiteY3" fmla="*/ 4343400 h 8401050"/>
                <a:gd name="connsiteX4" fmla="*/ 3990975 w 5295900"/>
                <a:gd name="connsiteY4" fmla="*/ 5276850 h 8401050"/>
                <a:gd name="connsiteX5" fmla="*/ 5295900 w 5295900"/>
                <a:gd name="connsiteY5" fmla="*/ 8401050 h 840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5900" h="8401050">
                  <a:moveTo>
                    <a:pt x="0" y="0"/>
                  </a:moveTo>
                  <a:lnTo>
                    <a:pt x="1628775" y="2143125"/>
                  </a:lnTo>
                  <a:lnTo>
                    <a:pt x="2847975" y="3609975"/>
                  </a:lnTo>
                  <a:lnTo>
                    <a:pt x="3467100" y="4343400"/>
                  </a:lnTo>
                  <a:cubicBezTo>
                    <a:pt x="3641725" y="4654550"/>
                    <a:pt x="3835400" y="4908550"/>
                    <a:pt x="3990975" y="5276850"/>
                  </a:cubicBezTo>
                  <a:lnTo>
                    <a:pt x="5295900" y="8401050"/>
                  </a:lnTo>
                </a:path>
              </a:pathLst>
            </a:custGeom>
            <a:noFill/>
            <a:ln w="44450" cap="sq" cmpd="sng">
              <a:solidFill>
                <a:schemeClr val="bg1"/>
              </a:solidFill>
              <a:prstDash val="solid"/>
              <a:bevel/>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7683500" y="2634457"/>
              <a:ext cx="4152900" cy="3893343"/>
            </a:xfrm>
            <a:custGeom>
              <a:avLst/>
              <a:gdLst>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35100 w 4152900"/>
                <a:gd name="connsiteY24" fmla="*/ 3556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81000 w 4152900"/>
                <a:gd name="connsiteY43" fmla="*/ 1016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35100 w 4152900"/>
                <a:gd name="connsiteY24" fmla="*/ 3556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41450 w 4152900"/>
                <a:gd name="connsiteY24" fmla="*/ 3175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698750 w 4152900"/>
                <a:gd name="connsiteY20" fmla="*/ 16764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2997200 w 4152900"/>
                <a:gd name="connsiteY15" fmla="*/ 229235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698750 w 4152900"/>
                <a:gd name="connsiteY20" fmla="*/ 16764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19450 w 4152900"/>
                <a:gd name="connsiteY13" fmla="*/ 374015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04950 w 4152900"/>
                <a:gd name="connsiteY24" fmla="*/ 46990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684463 w 4152900"/>
                <a:gd name="connsiteY18" fmla="*/ 2155825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03513 w 4152900"/>
                <a:gd name="connsiteY18" fmla="*/ 2151063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3988 w 4152900"/>
                <a:gd name="connsiteY21" fmla="*/ 1693069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5981 w 4152900"/>
                <a:gd name="connsiteY15" fmla="*/ 2232025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3988 w 4152900"/>
                <a:gd name="connsiteY21" fmla="*/ 1693069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54150 w 4152900"/>
                <a:gd name="connsiteY8" fmla="*/ 2533650 h 3898900"/>
                <a:gd name="connsiteX9" fmla="*/ 1536700 w 4152900"/>
                <a:gd name="connsiteY9" fmla="*/ 2527300 h 3898900"/>
                <a:gd name="connsiteX10" fmla="*/ 1676400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76400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33500 w 4152900"/>
                <a:gd name="connsiteY28" fmla="*/ 482600 h 3898900"/>
                <a:gd name="connsiteX29" fmla="*/ 1230312 w 4152900"/>
                <a:gd name="connsiteY29" fmla="*/ 470694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39800 w 4152900"/>
                <a:gd name="connsiteY31" fmla="*/ 533400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30250 w 4152900"/>
                <a:gd name="connsiteY35" fmla="*/ 368300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30250 w 4152900"/>
                <a:gd name="connsiteY35" fmla="*/ 368300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80194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80194 h 3898900"/>
                <a:gd name="connsiteX38" fmla="*/ 635000 w 4152900"/>
                <a:gd name="connsiteY38" fmla="*/ 225425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73051 h 3898900"/>
                <a:gd name="connsiteX38" fmla="*/ 635000 w 4152900"/>
                <a:gd name="connsiteY38" fmla="*/ 225425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16000 w 4152900"/>
                <a:gd name="connsiteY42" fmla="*/ 114300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16000 w 4152900"/>
                <a:gd name="connsiteY42" fmla="*/ 114300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35050 w 4152900"/>
                <a:gd name="connsiteY42" fmla="*/ 104775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12800 w 4152900"/>
                <a:gd name="connsiteY44" fmla="*/ 25400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700881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700881 w 4152900"/>
                <a:gd name="connsiteY34" fmla="*/ 390525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5638 w 4152900"/>
                <a:gd name="connsiteY34" fmla="*/ 411956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0749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0749 w 4152900"/>
                <a:gd name="connsiteY31" fmla="*/ 545306 h 3898900"/>
                <a:gd name="connsiteX32" fmla="*/ 947737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49250 w 4152900"/>
                <a:gd name="connsiteY47" fmla="*/ 121443 h 3893343"/>
                <a:gd name="connsiteX48" fmla="*/ 165100 w 4152900"/>
                <a:gd name="connsiteY48" fmla="*/ 7143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49250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43755 w 4152900"/>
                <a:gd name="connsiteY45" fmla="*/ 12699 h 3893343"/>
                <a:gd name="connsiteX46" fmla="*/ 857250 w 4152900"/>
                <a:gd name="connsiteY46" fmla="*/ 56355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43755 w 4152900"/>
                <a:gd name="connsiteY45" fmla="*/ 12699 h 3893343"/>
                <a:gd name="connsiteX46" fmla="*/ 873918 w 4152900"/>
                <a:gd name="connsiteY46" fmla="*/ 58737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32668 w 4152900"/>
                <a:gd name="connsiteY43" fmla="*/ 94455 h 3893343"/>
                <a:gd name="connsiteX44" fmla="*/ 992187 w 4152900"/>
                <a:gd name="connsiteY44" fmla="*/ 0 h 3893343"/>
                <a:gd name="connsiteX45" fmla="*/ 843755 w 4152900"/>
                <a:gd name="connsiteY45" fmla="*/ 12699 h 3893343"/>
                <a:gd name="connsiteX46" fmla="*/ 873918 w 4152900"/>
                <a:gd name="connsiteY46" fmla="*/ 58737 h 3893343"/>
                <a:gd name="connsiteX47" fmla="*/ 361156 w 4152900"/>
                <a:gd name="connsiteY47" fmla="*/ 121443 h 3893343"/>
                <a:gd name="connsiteX48" fmla="*/ 165100 w 4152900"/>
                <a:gd name="connsiteY48" fmla="*/ 2381 h 3893343"/>
                <a:gd name="connsiteX49" fmla="*/ 0 w 4152900"/>
                <a:gd name="connsiteY49" fmla="*/ 20637 h 3893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152900" h="3893343">
                  <a:moveTo>
                    <a:pt x="0" y="20637"/>
                  </a:moveTo>
                  <a:lnTo>
                    <a:pt x="704850" y="1988343"/>
                  </a:lnTo>
                  <a:cubicBezTo>
                    <a:pt x="747977" y="1995222"/>
                    <a:pt x="788723" y="2014008"/>
                    <a:pt x="831850" y="2020887"/>
                  </a:cubicBezTo>
                  <a:lnTo>
                    <a:pt x="952500" y="2032793"/>
                  </a:lnTo>
                  <a:lnTo>
                    <a:pt x="1041400" y="2128043"/>
                  </a:lnTo>
                  <a:lnTo>
                    <a:pt x="1117600" y="2255043"/>
                  </a:lnTo>
                  <a:lnTo>
                    <a:pt x="1231900" y="2356643"/>
                  </a:lnTo>
                  <a:lnTo>
                    <a:pt x="1409700" y="2420143"/>
                  </a:lnTo>
                  <a:lnTo>
                    <a:pt x="1439863" y="2532855"/>
                  </a:lnTo>
                  <a:lnTo>
                    <a:pt x="1536700" y="2521743"/>
                  </a:lnTo>
                  <a:lnTo>
                    <a:pt x="1647825" y="2826543"/>
                  </a:lnTo>
                  <a:lnTo>
                    <a:pt x="1854200" y="3893343"/>
                  </a:lnTo>
                  <a:lnTo>
                    <a:pt x="2311400" y="3804443"/>
                  </a:lnTo>
                  <a:lnTo>
                    <a:pt x="2349500" y="3855243"/>
                  </a:lnTo>
                  <a:cubicBezTo>
                    <a:pt x="2635250" y="3806560"/>
                    <a:pt x="2990850" y="3764226"/>
                    <a:pt x="3276600" y="3715543"/>
                  </a:cubicBezTo>
                  <a:lnTo>
                    <a:pt x="4152900" y="3550443"/>
                  </a:lnTo>
                  <a:lnTo>
                    <a:pt x="3405981" y="2226468"/>
                  </a:lnTo>
                  <a:lnTo>
                    <a:pt x="3011488" y="2284412"/>
                  </a:lnTo>
                  <a:lnTo>
                    <a:pt x="2921000" y="2115343"/>
                  </a:lnTo>
                  <a:lnTo>
                    <a:pt x="2703513" y="2145506"/>
                  </a:lnTo>
                  <a:lnTo>
                    <a:pt x="2645568" y="2034381"/>
                  </a:lnTo>
                  <a:lnTo>
                    <a:pt x="2857500" y="2001043"/>
                  </a:lnTo>
                  <a:lnTo>
                    <a:pt x="2693988" y="1687512"/>
                  </a:lnTo>
                  <a:lnTo>
                    <a:pt x="2590800" y="1708943"/>
                  </a:lnTo>
                  <a:lnTo>
                    <a:pt x="1738312" y="434180"/>
                  </a:lnTo>
                  <a:lnTo>
                    <a:pt x="1504950" y="464343"/>
                  </a:lnTo>
                  <a:lnTo>
                    <a:pt x="1427163" y="347662"/>
                  </a:lnTo>
                  <a:lnTo>
                    <a:pt x="1297782" y="360362"/>
                  </a:lnTo>
                  <a:lnTo>
                    <a:pt x="1328737" y="448468"/>
                  </a:lnTo>
                  <a:lnTo>
                    <a:pt x="1251743" y="462756"/>
                  </a:lnTo>
                  <a:cubicBezTo>
                    <a:pt x="1222904" y="467783"/>
                    <a:pt x="1270264" y="496623"/>
                    <a:pt x="1241425" y="501650"/>
                  </a:cubicBezTo>
                  <a:lnTo>
                    <a:pt x="920749" y="539749"/>
                  </a:lnTo>
                  <a:lnTo>
                    <a:pt x="947737" y="605630"/>
                  </a:lnTo>
                  <a:lnTo>
                    <a:pt x="863600" y="629443"/>
                  </a:lnTo>
                  <a:lnTo>
                    <a:pt x="655638" y="406399"/>
                  </a:lnTo>
                  <a:cubicBezTo>
                    <a:pt x="677069" y="390921"/>
                    <a:pt x="694135" y="396080"/>
                    <a:pt x="700882" y="384968"/>
                  </a:cubicBezTo>
                  <a:cubicBezTo>
                    <a:pt x="707629" y="373856"/>
                    <a:pt x="676539" y="356526"/>
                    <a:pt x="691356" y="349250"/>
                  </a:cubicBezTo>
                  <a:lnTo>
                    <a:pt x="758825" y="334168"/>
                  </a:lnTo>
                  <a:lnTo>
                    <a:pt x="719137" y="262731"/>
                  </a:lnTo>
                  <a:lnTo>
                    <a:pt x="658813" y="267494"/>
                  </a:lnTo>
                  <a:lnTo>
                    <a:pt x="635000" y="219868"/>
                  </a:lnTo>
                  <a:lnTo>
                    <a:pt x="812800" y="197643"/>
                  </a:lnTo>
                  <a:lnTo>
                    <a:pt x="778669" y="117474"/>
                  </a:lnTo>
                  <a:lnTo>
                    <a:pt x="1032668" y="94455"/>
                  </a:lnTo>
                  <a:lnTo>
                    <a:pt x="992187" y="0"/>
                  </a:lnTo>
                  <a:lnTo>
                    <a:pt x="843755" y="12699"/>
                  </a:lnTo>
                  <a:lnTo>
                    <a:pt x="873918" y="58737"/>
                  </a:lnTo>
                  <a:lnTo>
                    <a:pt x="361156" y="121443"/>
                  </a:lnTo>
                  <a:lnTo>
                    <a:pt x="165100" y="2381"/>
                  </a:lnTo>
                  <a:lnTo>
                    <a:pt x="0" y="20637"/>
                  </a:lnTo>
                  <a:close/>
                </a:path>
              </a:pathLst>
            </a:custGeom>
            <a:noFill/>
            <a:ln w="25400" cap="rnd">
              <a:solidFill>
                <a:schemeClr val="bg1"/>
              </a:solidFill>
              <a:prstDash val="solid"/>
              <a:round/>
            </a:ln>
            <a:effectLst>
              <a:glow rad="76200">
                <a:schemeClr val="tx1">
                  <a:alpha val="58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rot="862955">
              <a:off x="9209593" y="5359618"/>
              <a:ext cx="1875902" cy="1456891"/>
            </a:xfrm>
            <a:prstGeom prst="ellipse">
              <a:avLst/>
            </a:prstGeom>
            <a:noFill/>
            <a:ln w="12700" cap="rnd">
              <a:solidFill>
                <a:srgbClr val="FFC000"/>
              </a:solidFill>
              <a:prstDash val="lgDash"/>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i="1" smtClean="0">
                <a:solidFill>
                  <a:srgbClr val="FFC000"/>
                </a:solidFill>
              </a:endParaRPr>
            </a:p>
          </p:txBody>
        </p:sp>
        <p:sp>
          <p:nvSpPr>
            <p:cNvPr id="12" name="Oval 11"/>
            <p:cNvSpPr/>
            <p:nvPr/>
          </p:nvSpPr>
          <p:spPr>
            <a:xfrm rot="976549">
              <a:off x="8267929" y="4732484"/>
              <a:ext cx="3721989" cy="2829040"/>
            </a:xfrm>
            <a:prstGeom prst="ellipse">
              <a:avLst/>
            </a:prstGeom>
            <a:noFill/>
            <a:ln w="12700" cap="rnd">
              <a:solidFill>
                <a:schemeClr val="bg1">
                  <a:lumMod val="95000"/>
                </a:schemeClr>
              </a:solidFill>
              <a:prstDash val="lgDash"/>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i="1" smtClean="0">
                <a:solidFill>
                  <a:srgbClr val="FFC000"/>
                </a:solidFill>
              </a:endParaRPr>
            </a:p>
          </p:txBody>
        </p:sp>
      </p:grpSp>
      <p:sp>
        <p:nvSpPr>
          <p:cNvPr id="18" name="Rectangle 17"/>
          <p:cNvSpPr/>
          <p:nvPr/>
        </p:nvSpPr>
        <p:spPr>
          <a:xfrm>
            <a:off x="0" y="0"/>
            <a:ext cx="5760738" cy="8229600"/>
          </a:xfrm>
          <a:prstGeom prst="rect">
            <a:avLst/>
          </a:prstGeom>
          <a:gradFill flip="none" rotWithShape="0">
            <a:gsLst>
              <a:gs pos="0">
                <a:schemeClr val="tx1">
                  <a:alpha val="80000"/>
                </a:schemeClr>
              </a:gs>
              <a:gs pos="100000">
                <a:schemeClr val="tx1">
                  <a:alpha val="0"/>
                  <a:lumMod val="0"/>
                </a:schemeClr>
              </a:gs>
            </a:gsLst>
            <a:lin ang="0" scaled="1"/>
            <a:tileRect/>
          </a:gradFill>
          <a:ln w="38100" cap="rnd">
            <a:noFill/>
            <a:prstDash val="sysDot"/>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28" tIns="54864" rIns="109728" bIns="54864" numCol="1" anchor="t" anchorCtr="0" compatLnSpc="1">
            <a:prstTxWarp prst="textNoShape">
              <a:avLst/>
            </a:prstTxWarp>
            <a:noAutofit/>
          </a:bodyPr>
          <a:lstStyle>
            <a:defPPr>
              <a:defRPr lang="en-US"/>
            </a:defPPr>
            <a:lvl1pPr defTabSz="914400" eaLnBrk="0" hangingPunct="0">
              <a:defRPr sz="4800" i="0">
                <a:solidFill>
                  <a:srgbClr val="FFCC00"/>
                </a:solidFill>
                <a:effectLst>
                  <a:glow rad="50800">
                    <a:srgbClr val="000000">
                      <a:alpha val="20000"/>
                    </a:srgbClr>
                  </a:glow>
                  <a:outerShdw blurRad="38100" dist="38100" dir="2700000" algn="tl">
                    <a:srgbClr val="000000">
                      <a:alpha val="43137"/>
                    </a:srgbClr>
                  </a:outerShdw>
                </a:effectLst>
                <a:latin typeface="Franklin Gothic Demi"/>
                <a:ea typeface="+mj-ea"/>
                <a:cs typeface="+mj-cs"/>
              </a:defRPr>
            </a:lvl1pPr>
            <a:lvl2pPr eaLnBrk="0" hangingPunct="0">
              <a:defRPr sz="5300">
                <a:solidFill>
                  <a:srgbClr val="FFC000"/>
                </a:solidFill>
                <a:latin typeface="Franklin Gothic Demi" pitchFamily="34" charset="0"/>
              </a:defRPr>
            </a:lvl2pPr>
            <a:lvl3pPr eaLnBrk="0" hangingPunct="0">
              <a:defRPr sz="5300">
                <a:solidFill>
                  <a:srgbClr val="FFC000"/>
                </a:solidFill>
                <a:latin typeface="Franklin Gothic Demi" pitchFamily="34" charset="0"/>
              </a:defRPr>
            </a:lvl3pPr>
            <a:lvl4pPr eaLnBrk="0" hangingPunct="0">
              <a:defRPr sz="5300">
                <a:solidFill>
                  <a:srgbClr val="FFC000"/>
                </a:solidFill>
                <a:latin typeface="Franklin Gothic Demi" pitchFamily="34" charset="0"/>
              </a:defRPr>
            </a:lvl4pPr>
            <a:lvl5pPr eaLnBrk="0" hangingPunct="0">
              <a:defRPr sz="5300">
                <a:solidFill>
                  <a:srgbClr val="FFC000"/>
                </a:solidFill>
                <a:latin typeface="Franklin Gothic Demi" pitchFamily="34" charset="0"/>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a:defRPr/>
            </a:pPr>
            <a:r>
              <a:rPr lang="en-US" dirty="0" smtClean="0"/>
              <a:t>Pine Castle </a:t>
            </a:r>
          </a:p>
          <a:p>
            <a:pPr>
              <a:defRPr/>
            </a:pPr>
            <a:r>
              <a:rPr lang="en-US" sz="2800" dirty="0" smtClean="0">
                <a:solidFill>
                  <a:sysClr val="window" lastClr="FFFFFF"/>
                </a:solidFill>
                <a:effectLst>
                  <a:glow rad="254000">
                    <a:sysClr val="windowText" lastClr="000000">
                      <a:alpha val="40000"/>
                    </a:sysClr>
                  </a:glow>
                </a:effectLst>
              </a:rPr>
              <a:t>TOD District</a:t>
            </a:r>
            <a:endParaRPr lang="en-US" sz="2800" dirty="0">
              <a:solidFill>
                <a:sysClr val="window" lastClr="FFFFFF"/>
              </a:solidFill>
              <a:effectLst>
                <a:glow rad="254000">
                  <a:sysClr val="windowText" lastClr="000000">
                    <a:alpha val="40000"/>
                  </a:sysClr>
                </a:glow>
              </a:effectLst>
            </a:endParaRPr>
          </a:p>
        </p:txBody>
      </p:sp>
      <p:sp>
        <p:nvSpPr>
          <p:cNvPr id="14" name="Rectangle 13"/>
          <p:cNvSpPr/>
          <p:nvPr/>
        </p:nvSpPr>
        <p:spPr bwMode="auto">
          <a:xfrm rot="20956225">
            <a:off x="4455340" y="7171294"/>
            <a:ext cx="1024639" cy="246221"/>
          </a:xfrm>
          <a:prstGeom prst="rect">
            <a:avLst/>
          </a:prstGeom>
        </p:spPr>
        <p:txBody>
          <a:bodyPr wrap="none">
            <a:spAutoFit/>
          </a:bodyPr>
          <a:lstStyle/>
          <a:p>
            <a:pPr defTabSz="1305711" fontAlgn="auto">
              <a:spcBef>
                <a:spcPts val="0"/>
              </a:spcBef>
              <a:spcAft>
                <a:spcPts val="0"/>
              </a:spcAft>
              <a:defRPr/>
            </a:pPr>
            <a:r>
              <a:rPr lang="en-US" sz="1000" b="1" i="1" kern="0" dirty="0" smtClean="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Sand Lake Rd</a:t>
            </a:r>
            <a:endPar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endParaRPr>
          </a:p>
        </p:txBody>
      </p:sp>
      <p:sp>
        <p:nvSpPr>
          <p:cNvPr id="16" name="Rectangle 15"/>
          <p:cNvSpPr/>
          <p:nvPr/>
        </p:nvSpPr>
        <p:spPr bwMode="auto">
          <a:xfrm rot="3079073">
            <a:off x="6927978" y="1868920"/>
            <a:ext cx="981359" cy="246221"/>
          </a:xfrm>
          <a:prstGeom prst="rect">
            <a:avLst/>
          </a:prstGeom>
        </p:spPr>
        <p:txBody>
          <a:bodyPr wrap="none">
            <a:spAutoFit/>
          </a:bodyPr>
          <a:lstStyle/>
          <a:p>
            <a:pPr defTabSz="1305711" fontAlgn="auto">
              <a:spcBef>
                <a:spcPts val="0"/>
              </a:spcBef>
              <a:spcAft>
                <a:spcPts val="0"/>
              </a:spcAft>
              <a:defRPr/>
            </a:pPr>
            <a:r>
              <a:rPr lang="en-US" sz="1000" b="1" i="1" kern="0" dirty="0" smtClean="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Orange Ave.</a:t>
            </a:r>
            <a:endPar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endParaRPr>
          </a:p>
        </p:txBody>
      </p:sp>
      <p:sp>
        <p:nvSpPr>
          <p:cNvPr id="17" name="Rectangle 16"/>
          <p:cNvSpPr/>
          <p:nvPr/>
        </p:nvSpPr>
        <p:spPr bwMode="auto">
          <a:xfrm rot="18959019">
            <a:off x="12896908" y="6457955"/>
            <a:ext cx="401072" cy="246221"/>
          </a:xfrm>
          <a:prstGeom prst="rect">
            <a:avLst/>
          </a:prstGeom>
        </p:spPr>
        <p:txBody>
          <a:bodyPr wrap="none">
            <a:spAutoFit/>
          </a:bodyPr>
          <a:lstStyle/>
          <a:p>
            <a:pPr defTabSz="1305711" fontAlgn="auto">
              <a:spcBef>
                <a:spcPts val="0"/>
              </a:spcBef>
              <a:spcAft>
                <a:spcPts val="0"/>
              </a:spcAft>
              <a:defRPr/>
            </a:pPr>
            <a:r>
              <a:rPr lang="en-US" sz="1000" b="1" i="1" kern="0" dirty="0" smtClean="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528</a:t>
            </a:r>
            <a:endPar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endParaRPr>
          </a:p>
        </p:txBody>
      </p:sp>
      <p:sp>
        <p:nvSpPr>
          <p:cNvPr id="4" name="Freeform 3"/>
          <p:cNvSpPr/>
          <p:nvPr/>
        </p:nvSpPr>
        <p:spPr>
          <a:xfrm>
            <a:off x="9765507" y="5350667"/>
            <a:ext cx="1307307" cy="1102519"/>
          </a:xfrm>
          <a:custGeom>
            <a:avLst/>
            <a:gdLst>
              <a:gd name="connsiteX0" fmla="*/ 788194 w 1852613"/>
              <a:gd name="connsiteY0" fmla="*/ 623887 h 1481137"/>
              <a:gd name="connsiteX1" fmla="*/ 545306 w 1852613"/>
              <a:gd name="connsiteY1" fmla="*/ 38100 h 1481137"/>
              <a:gd name="connsiteX2" fmla="*/ 707231 w 1852613"/>
              <a:gd name="connsiteY2" fmla="*/ 7144 h 1481137"/>
              <a:gd name="connsiteX3" fmla="*/ 878681 w 1852613"/>
              <a:gd name="connsiteY3" fmla="*/ 0 h 1481137"/>
              <a:gd name="connsiteX4" fmla="*/ 981075 w 1852613"/>
              <a:gd name="connsiteY4" fmla="*/ 7144 h 1481137"/>
              <a:gd name="connsiteX5" fmla="*/ 1128713 w 1852613"/>
              <a:gd name="connsiteY5" fmla="*/ 35719 h 1481137"/>
              <a:gd name="connsiteX6" fmla="*/ 1250156 w 1852613"/>
              <a:gd name="connsiteY6" fmla="*/ 76200 h 1481137"/>
              <a:gd name="connsiteX7" fmla="*/ 1438275 w 1852613"/>
              <a:gd name="connsiteY7" fmla="*/ 171450 h 1481137"/>
              <a:gd name="connsiteX8" fmla="*/ 1547813 w 1852613"/>
              <a:gd name="connsiteY8" fmla="*/ 245269 h 1481137"/>
              <a:gd name="connsiteX9" fmla="*/ 1693069 w 1852613"/>
              <a:gd name="connsiteY9" fmla="*/ 392906 h 1481137"/>
              <a:gd name="connsiteX10" fmla="*/ 1800225 w 1852613"/>
              <a:gd name="connsiteY10" fmla="*/ 569119 h 1481137"/>
              <a:gd name="connsiteX11" fmla="*/ 1845469 w 1852613"/>
              <a:gd name="connsiteY11" fmla="*/ 711994 h 1481137"/>
              <a:gd name="connsiteX12" fmla="*/ 1852613 w 1852613"/>
              <a:gd name="connsiteY12" fmla="*/ 852487 h 1481137"/>
              <a:gd name="connsiteX13" fmla="*/ 1828800 w 1852613"/>
              <a:gd name="connsiteY13" fmla="*/ 995362 h 1481137"/>
              <a:gd name="connsiteX14" fmla="*/ 1759744 w 1852613"/>
              <a:gd name="connsiteY14" fmla="*/ 1138237 h 1481137"/>
              <a:gd name="connsiteX15" fmla="*/ 1640681 w 1852613"/>
              <a:gd name="connsiteY15" fmla="*/ 1278731 h 1481137"/>
              <a:gd name="connsiteX16" fmla="*/ 1459706 w 1852613"/>
              <a:gd name="connsiteY16" fmla="*/ 1390650 h 1481137"/>
              <a:gd name="connsiteX17" fmla="*/ 1288256 w 1852613"/>
              <a:gd name="connsiteY17" fmla="*/ 1445419 h 1481137"/>
              <a:gd name="connsiteX18" fmla="*/ 1097756 w 1852613"/>
              <a:gd name="connsiteY18" fmla="*/ 1481137 h 1481137"/>
              <a:gd name="connsiteX19" fmla="*/ 947738 w 1852613"/>
              <a:gd name="connsiteY19" fmla="*/ 1473994 h 1481137"/>
              <a:gd name="connsiteX20" fmla="*/ 771525 w 1852613"/>
              <a:gd name="connsiteY20" fmla="*/ 1445419 h 1481137"/>
              <a:gd name="connsiteX21" fmla="*/ 642938 w 1852613"/>
              <a:gd name="connsiteY21" fmla="*/ 1412081 h 1481137"/>
              <a:gd name="connsiteX22" fmla="*/ 500063 w 1852613"/>
              <a:gd name="connsiteY22" fmla="*/ 1350169 h 1481137"/>
              <a:gd name="connsiteX23" fmla="*/ 354806 w 1852613"/>
              <a:gd name="connsiteY23" fmla="*/ 1264444 h 1481137"/>
              <a:gd name="connsiteX24" fmla="*/ 261938 w 1852613"/>
              <a:gd name="connsiteY24" fmla="*/ 1188244 h 1481137"/>
              <a:gd name="connsiteX25" fmla="*/ 145256 w 1852613"/>
              <a:gd name="connsiteY25" fmla="*/ 1064419 h 1481137"/>
              <a:gd name="connsiteX26" fmla="*/ 76200 w 1852613"/>
              <a:gd name="connsiteY26" fmla="*/ 950119 h 1481137"/>
              <a:gd name="connsiteX27" fmla="*/ 14288 w 1852613"/>
              <a:gd name="connsiteY27" fmla="*/ 785812 h 1481137"/>
              <a:gd name="connsiteX28" fmla="*/ 0 w 1852613"/>
              <a:gd name="connsiteY28" fmla="*/ 654844 h 1481137"/>
              <a:gd name="connsiteX29" fmla="*/ 1147763 w 1852613"/>
              <a:gd name="connsiteY29" fmla="*/ 1473994 h 1481137"/>
              <a:gd name="connsiteX30" fmla="*/ 788194 w 1852613"/>
              <a:gd name="connsiteY30" fmla="*/ 623887 h 1481137"/>
              <a:gd name="connsiteX0" fmla="*/ 773906 w 1838325"/>
              <a:gd name="connsiteY0" fmla="*/ 623887 h 1481137"/>
              <a:gd name="connsiteX1" fmla="*/ 531018 w 1838325"/>
              <a:gd name="connsiteY1" fmla="*/ 38100 h 1481137"/>
              <a:gd name="connsiteX2" fmla="*/ 692943 w 1838325"/>
              <a:gd name="connsiteY2" fmla="*/ 7144 h 1481137"/>
              <a:gd name="connsiteX3" fmla="*/ 864393 w 1838325"/>
              <a:gd name="connsiteY3" fmla="*/ 0 h 1481137"/>
              <a:gd name="connsiteX4" fmla="*/ 966787 w 1838325"/>
              <a:gd name="connsiteY4" fmla="*/ 7144 h 1481137"/>
              <a:gd name="connsiteX5" fmla="*/ 1114425 w 1838325"/>
              <a:gd name="connsiteY5" fmla="*/ 35719 h 1481137"/>
              <a:gd name="connsiteX6" fmla="*/ 1235868 w 1838325"/>
              <a:gd name="connsiteY6" fmla="*/ 76200 h 1481137"/>
              <a:gd name="connsiteX7" fmla="*/ 1423987 w 1838325"/>
              <a:gd name="connsiteY7" fmla="*/ 171450 h 1481137"/>
              <a:gd name="connsiteX8" fmla="*/ 1533525 w 1838325"/>
              <a:gd name="connsiteY8" fmla="*/ 245269 h 1481137"/>
              <a:gd name="connsiteX9" fmla="*/ 1678781 w 1838325"/>
              <a:gd name="connsiteY9" fmla="*/ 392906 h 1481137"/>
              <a:gd name="connsiteX10" fmla="*/ 1785937 w 1838325"/>
              <a:gd name="connsiteY10" fmla="*/ 569119 h 1481137"/>
              <a:gd name="connsiteX11" fmla="*/ 1831181 w 1838325"/>
              <a:gd name="connsiteY11" fmla="*/ 711994 h 1481137"/>
              <a:gd name="connsiteX12" fmla="*/ 1838325 w 1838325"/>
              <a:gd name="connsiteY12" fmla="*/ 852487 h 1481137"/>
              <a:gd name="connsiteX13" fmla="*/ 1814512 w 1838325"/>
              <a:gd name="connsiteY13" fmla="*/ 995362 h 1481137"/>
              <a:gd name="connsiteX14" fmla="*/ 1745456 w 1838325"/>
              <a:gd name="connsiteY14" fmla="*/ 1138237 h 1481137"/>
              <a:gd name="connsiteX15" fmla="*/ 1626393 w 1838325"/>
              <a:gd name="connsiteY15" fmla="*/ 1278731 h 1481137"/>
              <a:gd name="connsiteX16" fmla="*/ 1445418 w 1838325"/>
              <a:gd name="connsiteY16" fmla="*/ 1390650 h 1481137"/>
              <a:gd name="connsiteX17" fmla="*/ 1273968 w 1838325"/>
              <a:gd name="connsiteY17" fmla="*/ 1445419 h 1481137"/>
              <a:gd name="connsiteX18" fmla="*/ 1083468 w 1838325"/>
              <a:gd name="connsiteY18" fmla="*/ 1481137 h 1481137"/>
              <a:gd name="connsiteX19" fmla="*/ 933450 w 1838325"/>
              <a:gd name="connsiteY19" fmla="*/ 1473994 h 1481137"/>
              <a:gd name="connsiteX20" fmla="*/ 757237 w 1838325"/>
              <a:gd name="connsiteY20" fmla="*/ 1445419 h 1481137"/>
              <a:gd name="connsiteX21" fmla="*/ 628650 w 1838325"/>
              <a:gd name="connsiteY21" fmla="*/ 1412081 h 1481137"/>
              <a:gd name="connsiteX22" fmla="*/ 485775 w 1838325"/>
              <a:gd name="connsiteY22" fmla="*/ 1350169 h 1481137"/>
              <a:gd name="connsiteX23" fmla="*/ 340518 w 1838325"/>
              <a:gd name="connsiteY23" fmla="*/ 1264444 h 1481137"/>
              <a:gd name="connsiteX24" fmla="*/ 247650 w 1838325"/>
              <a:gd name="connsiteY24" fmla="*/ 1188244 h 1481137"/>
              <a:gd name="connsiteX25" fmla="*/ 130968 w 1838325"/>
              <a:gd name="connsiteY25" fmla="*/ 1064419 h 1481137"/>
              <a:gd name="connsiteX26" fmla="*/ 61912 w 1838325"/>
              <a:gd name="connsiteY26" fmla="*/ 950119 h 1481137"/>
              <a:gd name="connsiteX27" fmla="*/ 0 w 1838325"/>
              <a:gd name="connsiteY27" fmla="*/ 785812 h 1481137"/>
              <a:gd name="connsiteX28" fmla="*/ 1133475 w 1838325"/>
              <a:gd name="connsiteY28" fmla="*/ 1473994 h 1481137"/>
              <a:gd name="connsiteX29" fmla="*/ 773906 w 1838325"/>
              <a:gd name="connsiteY29" fmla="*/ 623887 h 1481137"/>
              <a:gd name="connsiteX0" fmla="*/ 711994 w 1776413"/>
              <a:gd name="connsiteY0" fmla="*/ 623887 h 1481137"/>
              <a:gd name="connsiteX1" fmla="*/ 469106 w 1776413"/>
              <a:gd name="connsiteY1" fmla="*/ 38100 h 1481137"/>
              <a:gd name="connsiteX2" fmla="*/ 631031 w 1776413"/>
              <a:gd name="connsiteY2" fmla="*/ 7144 h 1481137"/>
              <a:gd name="connsiteX3" fmla="*/ 802481 w 1776413"/>
              <a:gd name="connsiteY3" fmla="*/ 0 h 1481137"/>
              <a:gd name="connsiteX4" fmla="*/ 904875 w 1776413"/>
              <a:gd name="connsiteY4" fmla="*/ 7144 h 1481137"/>
              <a:gd name="connsiteX5" fmla="*/ 1052513 w 1776413"/>
              <a:gd name="connsiteY5" fmla="*/ 35719 h 1481137"/>
              <a:gd name="connsiteX6" fmla="*/ 1173956 w 1776413"/>
              <a:gd name="connsiteY6" fmla="*/ 76200 h 1481137"/>
              <a:gd name="connsiteX7" fmla="*/ 1362075 w 1776413"/>
              <a:gd name="connsiteY7" fmla="*/ 171450 h 1481137"/>
              <a:gd name="connsiteX8" fmla="*/ 1471613 w 1776413"/>
              <a:gd name="connsiteY8" fmla="*/ 245269 h 1481137"/>
              <a:gd name="connsiteX9" fmla="*/ 1616869 w 1776413"/>
              <a:gd name="connsiteY9" fmla="*/ 392906 h 1481137"/>
              <a:gd name="connsiteX10" fmla="*/ 1724025 w 1776413"/>
              <a:gd name="connsiteY10" fmla="*/ 569119 h 1481137"/>
              <a:gd name="connsiteX11" fmla="*/ 1769269 w 1776413"/>
              <a:gd name="connsiteY11" fmla="*/ 711994 h 1481137"/>
              <a:gd name="connsiteX12" fmla="*/ 1776413 w 1776413"/>
              <a:gd name="connsiteY12" fmla="*/ 852487 h 1481137"/>
              <a:gd name="connsiteX13" fmla="*/ 1752600 w 1776413"/>
              <a:gd name="connsiteY13" fmla="*/ 995362 h 1481137"/>
              <a:gd name="connsiteX14" fmla="*/ 1683544 w 1776413"/>
              <a:gd name="connsiteY14" fmla="*/ 1138237 h 1481137"/>
              <a:gd name="connsiteX15" fmla="*/ 1564481 w 1776413"/>
              <a:gd name="connsiteY15" fmla="*/ 1278731 h 1481137"/>
              <a:gd name="connsiteX16" fmla="*/ 1383506 w 1776413"/>
              <a:gd name="connsiteY16" fmla="*/ 1390650 h 1481137"/>
              <a:gd name="connsiteX17" fmla="*/ 1212056 w 1776413"/>
              <a:gd name="connsiteY17" fmla="*/ 1445419 h 1481137"/>
              <a:gd name="connsiteX18" fmla="*/ 1021556 w 1776413"/>
              <a:gd name="connsiteY18" fmla="*/ 1481137 h 1481137"/>
              <a:gd name="connsiteX19" fmla="*/ 871538 w 1776413"/>
              <a:gd name="connsiteY19" fmla="*/ 1473994 h 1481137"/>
              <a:gd name="connsiteX20" fmla="*/ 695325 w 1776413"/>
              <a:gd name="connsiteY20" fmla="*/ 1445419 h 1481137"/>
              <a:gd name="connsiteX21" fmla="*/ 566738 w 1776413"/>
              <a:gd name="connsiteY21" fmla="*/ 1412081 h 1481137"/>
              <a:gd name="connsiteX22" fmla="*/ 423863 w 1776413"/>
              <a:gd name="connsiteY22" fmla="*/ 1350169 h 1481137"/>
              <a:gd name="connsiteX23" fmla="*/ 278606 w 1776413"/>
              <a:gd name="connsiteY23" fmla="*/ 1264444 h 1481137"/>
              <a:gd name="connsiteX24" fmla="*/ 185738 w 1776413"/>
              <a:gd name="connsiteY24" fmla="*/ 1188244 h 1481137"/>
              <a:gd name="connsiteX25" fmla="*/ 69056 w 1776413"/>
              <a:gd name="connsiteY25" fmla="*/ 1064419 h 1481137"/>
              <a:gd name="connsiteX26" fmla="*/ 0 w 1776413"/>
              <a:gd name="connsiteY26" fmla="*/ 950119 h 1481137"/>
              <a:gd name="connsiteX27" fmla="*/ 1071563 w 1776413"/>
              <a:gd name="connsiteY27" fmla="*/ 1473994 h 1481137"/>
              <a:gd name="connsiteX28" fmla="*/ 711994 w 1776413"/>
              <a:gd name="connsiteY28" fmla="*/ 623887 h 1481137"/>
              <a:gd name="connsiteX0" fmla="*/ 642938 w 1707357"/>
              <a:gd name="connsiteY0" fmla="*/ 623887 h 1481137"/>
              <a:gd name="connsiteX1" fmla="*/ 400050 w 1707357"/>
              <a:gd name="connsiteY1" fmla="*/ 38100 h 1481137"/>
              <a:gd name="connsiteX2" fmla="*/ 561975 w 1707357"/>
              <a:gd name="connsiteY2" fmla="*/ 7144 h 1481137"/>
              <a:gd name="connsiteX3" fmla="*/ 733425 w 1707357"/>
              <a:gd name="connsiteY3" fmla="*/ 0 h 1481137"/>
              <a:gd name="connsiteX4" fmla="*/ 835819 w 1707357"/>
              <a:gd name="connsiteY4" fmla="*/ 7144 h 1481137"/>
              <a:gd name="connsiteX5" fmla="*/ 983457 w 1707357"/>
              <a:gd name="connsiteY5" fmla="*/ 35719 h 1481137"/>
              <a:gd name="connsiteX6" fmla="*/ 1104900 w 1707357"/>
              <a:gd name="connsiteY6" fmla="*/ 76200 h 1481137"/>
              <a:gd name="connsiteX7" fmla="*/ 1293019 w 1707357"/>
              <a:gd name="connsiteY7" fmla="*/ 171450 h 1481137"/>
              <a:gd name="connsiteX8" fmla="*/ 1402557 w 1707357"/>
              <a:gd name="connsiteY8" fmla="*/ 245269 h 1481137"/>
              <a:gd name="connsiteX9" fmla="*/ 1547813 w 1707357"/>
              <a:gd name="connsiteY9" fmla="*/ 392906 h 1481137"/>
              <a:gd name="connsiteX10" fmla="*/ 1654969 w 1707357"/>
              <a:gd name="connsiteY10" fmla="*/ 569119 h 1481137"/>
              <a:gd name="connsiteX11" fmla="*/ 1700213 w 1707357"/>
              <a:gd name="connsiteY11" fmla="*/ 711994 h 1481137"/>
              <a:gd name="connsiteX12" fmla="*/ 1707357 w 1707357"/>
              <a:gd name="connsiteY12" fmla="*/ 852487 h 1481137"/>
              <a:gd name="connsiteX13" fmla="*/ 1683544 w 1707357"/>
              <a:gd name="connsiteY13" fmla="*/ 995362 h 1481137"/>
              <a:gd name="connsiteX14" fmla="*/ 1614488 w 1707357"/>
              <a:gd name="connsiteY14" fmla="*/ 1138237 h 1481137"/>
              <a:gd name="connsiteX15" fmla="*/ 1495425 w 1707357"/>
              <a:gd name="connsiteY15" fmla="*/ 1278731 h 1481137"/>
              <a:gd name="connsiteX16" fmla="*/ 1314450 w 1707357"/>
              <a:gd name="connsiteY16" fmla="*/ 1390650 h 1481137"/>
              <a:gd name="connsiteX17" fmla="*/ 1143000 w 1707357"/>
              <a:gd name="connsiteY17" fmla="*/ 1445419 h 1481137"/>
              <a:gd name="connsiteX18" fmla="*/ 952500 w 1707357"/>
              <a:gd name="connsiteY18" fmla="*/ 1481137 h 1481137"/>
              <a:gd name="connsiteX19" fmla="*/ 802482 w 1707357"/>
              <a:gd name="connsiteY19" fmla="*/ 1473994 h 1481137"/>
              <a:gd name="connsiteX20" fmla="*/ 626269 w 1707357"/>
              <a:gd name="connsiteY20" fmla="*/ 1445419 h 1481137"/>
              <a:gd name="connsiteX21" fmla="*/ 497682 w 1707357"/>
              <a:gd name="connsiteY21" fmla="*/ 1412081 h 1481137"/>
              <a:gd name="connsiteX22" fmla="*/ 354807 w 1707357"/>
              <a:gd name="connsiteY22" fmla="*/ 1350169 h 1481137"/>
              <a:gd name="connsiteX23" fmla="*/ 209550 w 1707357"/>
              <a:gd name="connsiteY23" fmla="*/ 1264444 h 1481137"/>
              <a:gd name="connsiteX24" fmla="*/ 116682 w 1707357"/>
              <a:gd name="connsiteY24" fmla="*/ 1188244 h 1481137"/>
              <a:gd name="connsiteX25" fmla="*/ 0 w 1707357"/>
              <a:gd name="connsiteY25" fmla="*/ 1064419 h 1481137"/>
              <a:gd name="connsiteX26" fmla="*/ 1002507 w 1707357"/>
              <a:gd name="connsiteY26" fmla="*/ 1473994 h 1481137"/>
              <a:gd name="connsiteX27" fmla="*/ 642938 w 1707357"/>
              <a:gd name="connsiteY27" fmla="*/ 623887 h 1481137"/>
              <a:gd name="connsiteX0" fmla="*/ 526256 w 1590675"/>
              <a:gd name="connsiteY0" fmla="*/ 623887 h 1481137"/>
              <a:gd name="connsiteX1" fmla="*/ 283368 w 1590675"/>
              <a:gd name="connsiteY1" fmla="*/ 38100 h 1481137"/>
              <a:gd name="connsiteX2" fmla="*/ 445293 w 1590675"/>
              <a:gd name="connsiteY2" fmla="*/ 7144 h 1481137"/>
              <a:gd name="connsiteX3" fmla="*/ 616743 w 1590675"/>
              <a:gd name="connsiteY3" fmla="*/ 0 h 1481137"/>
              <a:gd name="connsiteX4" fmla="*/ 719137 w 1590675"/>
              <a:gd name="connsiteY4" fmla="*/ 7144 h 1481137"/>
              <a:gd name="connsiteX5" fmla="*/ 866775 w 1590675"/>
              <a:gd name="connsiteY5" fmla="*/ 35719 h 1481137"/>
              <a:gd name="connsiteX6" fmla="*/ 988218 w 1590675"/>
              <a:gd name="connsiteY6" fmla="*/ 76200 h 1481137"/>
              <a:gd name="connsiteX7" fmla="*/ 1176337 w 1590675"/>
              <a:gd name="connsiteY7" fmla="*/ 171450 h 1481137"/>
              <a:gd name="connsiteX8" fmla="*/ 1285875 w 1590675"/>
              <a:gd name="connsiteY8" fmla="*/ 245269 h 1481137"/>
              <a:gd name="connsiteX9" fmla="*/ 1431131 w 1590675"/>
              <a:gd name="connsiteY9" fmla="*/ 392906 h 1481137"/>
              <a:gd name="connsiteX10" fmla="*/ 1538287 w 1590675"/>
              <a:gd name="connsiteY10" fmla="*/ 569119 h 1481137"/>
              <a:gd name="connsiteX11" fmla="*/ 1583531 w 1590675"/>
              <a:gd name="connsiteY11" fmla="*/ 711994 h 1481137"/>
              <a:gd name="connsiteX12" fmla="*/ 1590675 w 1590675"/>
              <a:gd name="connsiteY12" fmla="*/ 852487 h 1481137"/>
              <a:gd name="connsiteX13" fmla="*/ 1566862 w 1590675"/>
              <a:gd name="connsiteY13" fmla="*/ 995362 h 1481137"/>
              <a:gd name="connsiteX14" fmla="*/ 1497806 w 1590675"/>
              <a:gd name="connsiteY14" fmla="*/ 1138237 h 1481137"/>
              <a:gd name="connsiteX15" fmla="*/ 1378743 w 1590675"/>
              <a:gd name="connsiteY15" fmla="*/ 1278731 h 1481137"/>
              <a:gd name="connsiteX16" fmla="*/ 1197768 w 1590675"/>
              <a:gd name="connsiteY16" fmla="*/ 1390650 h 1481137"/>
              <a:gd name="connsiteX17" fmla="*/ 1026318 w 1590675"/>
              <a:gd name="connsiteY17" fmla="*/ 1445419 h 1481137"/>
              <a:gd name="connsiteX18" fmla="*/ 835818 w 1590675"/>
              <a:gd name="connsiteY18" fmla="*/ 1481137 h 1481137"/>
              <a:gd name="connsiteX19" fmla="*/ 685800 w 1590675"/>
              <a:gd name="connsiteY19" fmla="*/ 1473994 h 1481137"/>
              <a:gd name="connsiteX20" fmla="*/ 509587 w 1590675"/>
              <a:gd name="connsiteY20" fmla="*/ 1445419 h 1481137"/>
              <a:gd name="connsiteX21" fmla="*/ 381000 w 1590675"/>
              <a:gd name="connsiteY21" fmla="*/ 1412081 h 1481137"/>
              <a:gd name="connsiteX22" fmla="*/ 238125 w 1590675"/>
              <a:gd name="connsiteY22" fmla="*/ 1350169 h 1481137"/>
              <a:gd name="connsiteX23" fmla="*/ 92868 w 1590675"/>
              <a:gd name="connsiteY23" fmla="*/ 1264444 h 1481137"/>
              <a:gd name="connsiteX24" fmla="*/ 0 w 1590675"/>
              <a:gd name="connsiteY24" fmla="*/ 1188244 h 1481137"/>
              <a:gd name="connsiteX25" fmla="*/ 885825 w 1590675"/>
              <a:gd name="connsiteY25" fmla="*/ 1473994 h 1481137"/>
              <a:gd name="connsiteX26" fmla="*/ 526256 w 1590675"/>
              <a:gd name="connsiteY26" fmla="*/ 623887 h 1481137"/>
              <a:gd name="connsiteX0" fmla="*/ 433388 w 1497807"/>
              <a:gd name="connsiteY0" fmla="*/ 623887 h 1481137"/>
              <a:gd name="connsiteX1" fmla="*/ 190500 w 1497807"/>
              <a:gd name="connsiteY1" fmla="*/ 38100 h 1481137"/>
              <a:gd name="connsiteX2" fmla="*/ 352425 w 1497807"/>
              <a:gd name="connsiteY2" fmla="*/ 7144 h 1481137"/>
              <a:gd name="connsiteX3" fmla="*/ 523875 w 1497807"/>
              <a:gd name="connsiteY3" fmla="*/ 0 h 1481137"/>
              <a:gd name="connsiteX4" fmla="*/ 626269 w 1497807"/>
              <a:gd name="connsiteY4" fmla="*/ 7144 h 1481137"/>
              <a:gd name="connsiteX5" fmla="*/ 773907 w 1497807"/>
              <a:gd name="connsiteY5" fmla="*/ 35719 h 1481137"/>
              <a:gd name="connsiteX6" fmla="*/ 895350 w 1497807"/>
              <a:gd name="connsiteY6" fmla="*/ 76200 h 1481137"/>
              <a:gd name="connsiteX7" fmla="*/ 1083469 w 1497807"/>
              <a:gd name="connsiteY7" fmla="*/ 171450 h 1481137"/>
              <a:gd name="connsiteX8" fmla="*/ 1193007 w 1497807"/>
              <a:gd name="connsiteY8" fmla="*/ 245269 h 1481137"/>
              <a:gd name="connsiteX9" fmla="*/ 1338263 w 1497807"/>
              <a:gd name="connsiteY9" fmla="*/ 392906 h 1481137"/>
              <a:gd name="connsiteX10" fmla="*/ 1445419 w 1497807"/>
              <a:gd name="connsiteY10" fmla="*/ 569119 h 1481137"/>
              <a:gd name="connsiteX11" fmla="*/ 1490663 w 1497807"/>
              <a:gd name="connsiteY11" fmla="*/ 711994 h 1481137"/>
              <a:gd name="connsiteX12" fmla="*/ 1497807 w 1497807"/>
              <a:gd name="connsiteY12" fmla="*/ 852487 h 1481137"/>
              <a:gd name="connsiteX13" fmla="*/ 1473994 w 1497807"/>
              <a:gd name="connsiteY13" fmla="*/ 995362 h 1481137"/>
              <a:gd name="connsiteX14" fmla="*/ 1404938 w 1497807"/>
              <a:gd name="connsiteY14" fmla="*/ 1138237 h 1481137"/>
              <a:gd name="connsiteX15" fmla="*/ 1285875 w 1497807"/>
              <a:gd name="connsiteY15" fmla="*/ 1278731 h 1481137"/>
              <a:gd name="connsiteX16" fmla="*/ 1104900 w 1497807"/>
              <a:gd name="connsiteY16" fmla="*/ 1390650 h 1481137"/>
              <a:gd name="connsiteX17" fmla="*/ 933450 w 1497807"/>
              <a:gd name="connsiteY17" fmla="*/ 1445419 h 1481137"/>
              <a:gd name="connsiteX18" fmla="*/ 742950 w 1497807"/>
              <a:gd name="connsiteY18" fmla="*/ 1481137 h 1481137"/>
              <a:gd name="connsiteX19" fmla="*/ 592932 w 1497807"/>
              <a:gd name="connsiteY19" fmla="*/ 1473994 h 1481137"/>
              <a:gd name="connsiteX20" fmla="*/ 416719 w 1497807"/>
              <a:gd name="connsiteY20" fmla="*/ 1445419 h 1481137"/>
              <a:gd name="connsiteX21" fmla="*/ 288132 w 1497807"/>
              <a:gd name="connsiteY21" fmla="*/ 1412081 h 1481137"/>
              <a:gd name="connsiteX22" fmla="*/ 145257 w 1497807"/>
              <a:gd name="connsiteY22" fmla="*/ 1350169 h 1481137"/>
              <a:gd name="connsiteX23" fmla="*/ 0 w 1497807"/>
              <a:gd name="connsiteY23" fmla="*/ 1264444 h 1481137"/>
              <a:gd name="connsiteX24" fmla="*/ 792957 w 1497807"/>
              <a:gd name="connsiteY24" fmla="*/ 1473994 h 1481137"/>
              <a:gd name="connsiteX25" fmla="*/ 433388 w 1497807"/>
              <a:gd name="connsiteY25" fmla="*/ 623887 h 1481137"/>
              <a:gd name="connsiteX0" fmla="*/ 288131 w 1352550"/>
              <a:gd name="connsiteY0" fmla="*/ 623887 h 1481137"/>
              <a:gd name="connsiteX1" fmla="*/ 45243 w 1352550"/>
              <a:gd name="connsiteY1" fmla="*/ 38100 h 1481137"/>
              <a:gd name="connsiteX2" fmla="*/ 207168 w 1352550"/>
              <a:gd name="connsiteY2" fmla="*/ 7144 h 1481137"/>
              <a:gd name="connsiteX3" fmla="*/ 378618 w 1352550"/>
              <a:gd name="connsiteY3" fmla="*/ 0 h 1481137"/>
              <a:gd name="connsiteX4" fmla="*/ 481012 w 1352550"/>
              <a:gd name="connsiteY4" fmla="*/ 7144 h 1481137"/>
              <a:gd name="connsiteX5" fmla="*/ 628650 w 1352550"/>
              <a:gd name="connsiteY5" fmla="*/ 35719 h 1481137"/>
              <a:gd name="connsiteX6" fmla="*/ 750093 w 1352550"/>
              <a:gd name="connsiteY6" fmla="*/ 76200 h 1481137"/>
              <a:gd name="connsiteX7" fmla="*/ 938212 w 1352550"/>
              <a:gd name="connsiteY7" fmla="*/ 171450 h 1481137"/>
              <a:gd name="connsiteX8" fmla="*/ 1047750 w 1352550"/>
              <a:gd name="connsiteY8" fmla="*/ 245269 h 1481137"/>
              <a:gd name="connsiteX9" fmla="*/ 1193006 w 1352550"/>
              <a:gd name="connsiteY9" fmla="*/ 392906 h 1481137"/>
              <a:gd name="connsiteX10" fmla="*/ 1300162 w 1352550"/>
              <a:gd name="connsiteY10" fmla="*/ 569119 h 1481137"/>
              <a:gd name="connsiteX11" fmla="*/ 1345406 w 1352550"/>
              <a:gd name="connsiteY11" fmla="*/ 711994 h 1481137"/>
              <a:gd name="connsiteX12" fmla="*/ 1352550 w 1352550"/>
              <a:gd name="connsiteY12" fmla="*/ 852487 h 1481137"/>
              <a:gd name="connsiteX13" fmla="*/ 1328737 w 1352550"/>
              <a:gd name="connsiteY13" fmla="*/ 995362 h 1481137"/>
              <a:gd name="connsiteX14" fmla="*/ 1259681 w 1352550"/>
              <a:gd name="connsiteY14" fmla="*/ 1138237 h 1481137"/>
              <a:gd name="connsiteX15" fmla="*/ 1140618 w 1352550"/>
              <a:gd name="connsiteY15" fmla="*/ 1278731 h 1481137"/>
              <a:gd name="connsiteX16" fmla="*/ 959643 w 1352550"/>
              <a:gd name="connsiteY16" fmla="*/ 1390650 h 1481137"/>
              <a:gd name="connsiteX17" fmla="*/ 788193 w 1352550"/>
              <a:gd name="connsiteY17" fmla="*/ 1445419 h 1481137"/>
              <a:gd name="connsiteX18" fmla="*/ 597693 w 1352550"/>
              <a:gd name="connsiteY18" fmla="*/ 1481137 h 1481137"/>
              <a:gd name="connsiteX19" fmla="*/ 447675 w 1352550"/>
              <a:gd name="connsiteY19" fmla="*/ 1473994 h 1481137"/>
              <a:gd name="connsiteX20" fmla="*/ 271462 w 1352550"/>
              <a:gd name="connsiteY20" fmla="*/ 1445419 h 1481137"/>
              <a:gd name="connsiteX21" fmla="*/ 142875 w 1352550"/>
              <a:gd name="connsiteY21" fmla="*/ 1412081 h 1481137"/>
              <a:gd name="connsiteX22" fmla="*/ 0 w 1352550"/>
              <a:gd name="connsiteY22" fmla="*/ 1350169 h 1481137"/>
              <a:gd name="connsiteX23" fmla="*/ 647700 w 1352550"/>
              <a:gd name="connsiteY23" fmla="*/ 1473994 h 1481137"/>
              <a:gd name="connsiteX24" fmla="*/ 288131 w 1352550"/>
              <a:gd name="connsiteY24" fmla="*/ 623887 h 1481137"/>
              <a:gd name="connsiteX0" fmla="*/ 288132 w 1352551"/>
              <a:gd name="connsiteY0" fmla="*/ 623887 h 1481137"/>
              <a:gd name="connsiteX1" fmla="*/ 45244 w 1352551"/>
              <a:gd name="connsiteY1" fmla="*/ 38100 h 1481137"/>
              <a:gd name="connsiteX2" fmla="*/ 207169 w 1352551"/>
              <a:gd name="connsiteY2" fmla="*/ 7144 h 1481137"/>
              <a:gd name="connsiteX3" fmla="*/ 378619 w 1352551"/>
              <a:gd name="connsiteY3" fmla="*/ 0 h 1481137"/>
              <a:gd name="connsiteX4" fmla="*/ 481013 w 1352551"/>
              <a:gd name="connsiteY4" fmla="*/ 7144 h 1481137"/>
              <a:gd name="connsiteX5" fmla="*/ 628651 w 1352551"/>
              <a:gd name="connsiteY5" fmla="*/ 35719 h 1481137"/>
              <a:gd name="connsiteX6" fmla="*/ 750094 w 1352551"/>
              <a:gd name="connsiteY6" fmla="*/ 76200 h 1481137"/>
              <a:gd name="connsiteX7" fmla="*/ 938213 w 1352551"/>
              <a:gd name="connsiteY7" fmla="*/ 171450 h 1481137"/>
              <a:gd name="connsiteX8" fmla="*/ 1047751 w 1352551"/>
              <a:gd name="connsiteY8" fmla="*/ 245269 h 1481137"/>
              <a:gd name="connsiteX9" fmla="*/ 1193007 w 1352551"/>
              <a:gd name="connsiteY9" fmla="*/ 392906 h 1481137"/>
              <a:gd name="connsiteX10" fmla="*/ 1300163 w 1352551"/>
              <a:gd name="connsiteY10" fmla="*/ 569119 h 1481137"/>
              <a:gd name="connsiteX11" fmla="*/ 1345407 w 1352551"/>
              <a:gd name="connsiteY11" fmla="*/ 711994 h 1481137"/>
              <a:gd name="connsiteX12" fmla="*/ 1352551 w 1352551"/>
              <a:gd name="connsiteY12" fmla="*/ 852487 h 1481137"/>
              <a:gd name="connsiteX13" fmla="*/ 1328738 w 1352551"/>
              <a:gd name="connsiteY13" fmla="*/ 995362 h 1481137"/>
              <a:gd name="connsiteX14" fmla="*/ 1259682 w 1352551"/>
              <a:gd name="connsiteY14" fmla="*/ 1138237 h 1481137"/>
              <a:gd name="connsiteX15" fmla="*/ 1140619 w 1352551"/>
              <a:gd name="connsiteY15" fmla="*/ 1278731 h 1481137"/>
              <a:gd name="connsiteX16" fmla="*/ 959644 w 1352551"/>
              <a:gd name="connsiteY16" fmla="*/ 1390650 h 1481137"/>
              <a:gd name="connsiteX17" fmla="*/ 788194 w 1352551"/>
              <a:gd name="connsiteY17" fmla="*/ 1445419 h 1481137"/>
              <a:gd name="connsiteX18" fmla="*/ 597694 w 1352551"/>
              <a:gd name="connsiteY18" fmla="*/ 1481137 h 1481137"/>
              <a:gd name="connsiteX19" fmla="*/ 447676 w 1352551"/>
              <a:gd name="connsiteY19" fmla="*/ 1473994 h 1481137"/>
              <a:gd name="connsiteX20" fmla="*/ 271463 w 1352551"/>
              <a:gd name="connsiteY20" fmla="*/ 1445419 h 1481137"/>
              <a:gd name="connsiteX21" fmla="*/ 142876 w 1352551"/>
              <a:gd name="connsiteY21" fmla="*/ 1412081 h 1481137"/>
              <a:gd name="connsiteX22" fmla="*/ 1 w 1352551"/>
              <a:gd name="connsiteY22" fmla="*/ 1350169 h 1481137"/>
              <a:gd name="connsiteX23" fmla="*/ 0 w 1352551"/>
              <a:gd name="connsiteY23" fmla="*/ 1345406 h 1481137"/>
              <a:gd name="connsiteX24" fmla="*/ 647701 w 1352551"/>
              <a:gd name="connsiteY24" fmla="*/ 1473994 h 1481137"/>
              <a:gd name="connsiteX25" fmla="*/ 288132 w 1352551"/>
              <a:gd name="connsiteY25" fmla="*/ 623887 h 1481137"/>
              <a:gd name="connsiteX0" fmla="*/ 288131 w 1352550"/>
              <a:gd name="connsiteY0" fmla="*/ 623887 h 1508601"/>
              <a:gd name="connsiteX1" fmla="*/ 45243 w 1352550"/>
              <a:gd name="connsiteY1" fmla="*/ 38100 h 1508601"/>
              <a:gd name="connsiteX2" fmla="*/ 207168 w 1352550"/>
              <a:gd name="connsiteY2" fmla="*/ 7144 h 1508601"/>
              <a:gd name="connsiteX3" fmla="*/ 378618 w 1352550"/>
              <a:gd name="connsiteY3" fmla="*/ 0 h 1508601"/>
              <a:gd name="connsiteX4" fmla="*/ 481012 w 1352550"/>
              <a:gd name="connsiteY4" fmla="*/ 7144 h 1508601"/>
              <a:gd name="connsiteX5" fmla="*/ 628650 w 1352550"/>
              <a:gd name="connsiteY5" fmla="*/ 35719 h 1508601"/>
              <a:gd name="connsiteX6" fmla="*/ 750093 w 1352550"/>
              <a:gd name="connsiteY6" fmla="*/ 76200 h 1508601"/>
              <a:gd name="connsiteX7" fmla="*/ 938212 w 1352550"/>
              <a:gd name="connsiteY7" fmla="*/ 171450 h 1508601"/>
              <a:gd name="connsiteX8" fmla="*/ 1047750 w 1352550"/>
              <a:gd name="connsiteY8" fmla="*/ 245269 h 1508601"/>
              <a:gd name="connsiteX9" fmla="*/ 1193006 w 1352550"/>
              <a:gd name="connsiteY9" fmla="*/ 392906 h 1508601"/>
              <a:gd name="connsiteX10" fmla="*/ 1300162 w 1352550"/>
              <a:gd name="connsiteY10" fmla="*/ 569119 h 1508601"/>
              <a:gd name="connsiteX11" fmla="*/ 1345406 w 1352550"/>
              <a:gd name="connsiteY11" fmla="*/ 711994 h 1508601"/>
              <a:gd name="connsiteX12" fmla="*/ 1352550 w 1352550"/>
              <a:gd name="connsiteY12" fmla="*/ 852487 h 1508601"/>
              <a:gd name="connsiteX13" fmla="*/ 1328737 w 1352550"/>
              <a:gd name="connsiteY13" fmla="*/ 995362 h 1508601"/>
              <a:gd name="connsiteX14" fmla="*/ 1259681 w 1352550"/>
              <a:gd name="connsiteY14" fmla="*/ 1138237 h 1508601"/>
              <a:gd name="connsiteX15" fmla="*/ 1140618 w 1352550"/>
              <a:gd name="connsiteY15" fmla="*/ 1278731 h 1508601"/>
              <a:gd name="connsiteX16" fmla="*/ 959643 w 1352550"/>
              <a:gd name="connsiteY16" fmla="*/ 1390650 h 1508601"/>
              <a:gd name="connsiteX17" fmla="*/ 788193 w 1352550"/>
              <a:gd name="connsiteY17" fmla="*/ 1445419 h 1508601"/>
              <a:gd name="connsiteX18" fmla="*/ 597693 w 1352550"/>
              <a:gd name="connsiteY18" fmla="*/ 1481137 h 1508601"/>
              <a:gd name="connsiteX19" fmla="*/ 447675 w 1352550"/>
              <a:gd name="connsiteY19" fmla="*/ 1473994 h 1508601"/>
              <a:gd name="connsiteX20" fmla="*/ 271462 w 1352550"/>
              <a:gd name="connsiteY20" fmla="*/ 1445419 h 1508601"/>
              <a:gd name="connsiteX21" fmla="*/ 142875 w 1352550"/>
              <a:gd name="connsiteY21" fmla="*/ 1412081 h 1508601"/>
              <a:gd name="connsiteX22" fmla="*/ 0 w 1352550"/>
              <a:gd name="connsiteY22" fmla="*/ 1350169 h 1508601"/>
              <a:gd name="connsiteX23" fmla="*/ 647700 w 1352550"/>
              <a:gd name="connsiteY23" fmla="*/ 1473994 h 1508601"/>
              <a:gd name="connsiteX24" fmla="*/ 288131 w 1352550"/>
              <a:gd name="connsiteY24" fmla="*/ 623887 h 1508601"/>
              <a:gd name="connsiteX0" fmla="*/ 242888 w 1307307"/>
              <a:gd name="connsiteY0" fmla="*/ 623887 h 1481137"/>
              <a:gd name="connsiteX1" fmla="*/ 0 w 1307307"/>
              <a:gd name="connsiteY1" fmla="*/ 38100 h 1481137"/>
              <a:gd name="connsiteX2" fmla="*/ 161925 w 1307307"/>
              <a:gd name="connsiteY2" fmla="*/ 7144 h 1481137"/>
              <a:gd name="connsiteX3" fmla="*/ 333375 w 1307307"/>
              <a:gd name="connsiteY3" fmla="*/ 0 h 1481137"/>
              <a:gd name="connsiteX4" fmla="*/ 435769 w 1307307"/>
              <a:gd name="connsiteY4" fmla="*/ 7144 h 1481137"/>
              <a:gd name="connsiteX5" fmla="*/ 583407 w 1307307"/>
              <a:gd name="connsiteY5" fmla="*/ 35719 h 1481137"/>
              <a:gd name="connsiteX6" fmla="*/ 704850 w 1307307"/>
              <a:gd name="connsiteY6" fmla="*/ 76200 h 1481137"/>
              <a:gd name="connsiteX7" fmla="*/ 892969 w 1307307"/>
              <a:gd name="connsiteY7" fmla="*/ 171450 h 1481137"/>
              <a:gd name="connsiteX8" fmla="*/ 1002507 w 1307307"/>
              <a:gd name="connsiteY8" fmla="*/ 245269 h 1481137"/>
              <a:gd name="connsiteX9" fmla="*/ 1147763 w 1307307"/>
              <a:gd name="connsiteY9" fmla="*/ 392906 h 1481137"/>
              <a:gd name="connsiteX10" fmla="*/ 1254919 w 1307307"/>
              <a:gd name="connsiteY10" fmla="*/ 569119 h 1481137"/>
              <a:gd name="connsiteX11" fmla="*/ 1300163 w 1307307"/>
              <a:gd name="connsiteY11" fmla="*/ 711994 h 1481137"/>
              <a:gd name="connsiteX12" fmla="*/ 1307307 w 1307307"/>
              <a:gd name="connsiteY12" fmla="*/ 852487 h 1481137"/>
              <a:gd name="connsiteX13" fmla="*/ 1283494 w 1307307"/>
              <a:gd name="connsiteY13" fmla="*/ 995362 h 1481137"/>
              <a:gd name="connsiteX14" fmla="*/ 1214438 w 1307307"/>
              <a:gd name="connsiteY14" fmla="*/ 1138237 h 1481137"/>
              <a:gd name="connsiteX15" fmla="*/ 1095375 w 1307307"/>
              <a:gd name="connsiteY15" fmla="*/ 1278731 h 1481137"/>
              <a:gd name="connsiteX16" fmla="*/ 914400 w 1307307"/>
              <a:gd name="connsiteY16" fmla="*/ 1390650 h 1481137"/>
              <a:gd name="connsiteX17" fmla="*/ 742950 w 1307307"/>
              <a:gd name="connsiteY17" fmla="*/ 1445419 h 1481137"/>
              <a:gd name="connsiteX18" fmla="*/ 552450 w 1307307"/>
              <a:gd name="connsiteY18" fmla="*/ 1481137 h 1481137"/>
              <a:gd name="connsiteX19" fmla="*/ 402432 w 1307307"/>
              <a:gd name="connsiteY19" fmla="*/ 1473994 h 1481137"/>
              <a:gd name="connsiteX20" fmla="*/ 226219 w 1307307"/>
              <a:gd name="connsiteY20" fmla="*/ 1445419 h 1481137"/>
              <a:gd name="connsiteX21" fmla="*/ 97632 w 1307307"/>
              <a:gd name="connsiteY21" fmla="*/ 1412081 h 1481137"/>
              <a:gd name="connsiteX22" fmla="*/ 602457 w 1307307"/>
              <a:gd name="connsiteY22" fmla="*/ 1473994 h 1481137"/>
              <a:gd name="connsiteX23" fmla="*/ 242888 w 1307307"/>
              <a:gd name="connsiteY23" fmla="*/ 623887 h 1481137"/>
              <a:gd name="connsiteX0" fmla="*/ 242888 w 1307307"/>
              <a:gd name="connsiteY0" fmla="*/ 623887 h 1481137"/>
              <a:gd name="connsiteX1" fmla="*/ 0 w 1307307"/>
              <a:gd name="connsiteY1" fmla="*/ 38100 h 1481137"/>
              <a:gd name="connsiteX2" fmla="*/ 161925 w 1307307"/>
              <a:gd name="connsiteY2" fmla="*/ 7144 h 1481137"/>
              <a:gd name="connsiteX3" fmla="*/ 333375 w 1307307"/>
              <a:gd name="connsiteY3" fmla="*/ 0 h 1481137"/>
              <a:gd name="connsiteX4" fmla="*/ 435769 w 1307307"/>
              <a:gd name="connsiteY4" fmla="*/ 7144 h 1481137"/>
              <a:gd name="connsiteX5" fmla="*/ 583407 w 1307307"/>
              <a:gd name="connsiteY5" fmla="*/ 35719 h 1481137"/>
              <a:gd name="connsiteX6" fmla="*/ 704850 w 1307307"/>
              <a:gd name="connsiteY6" fmla="*/ 76200 h 1481137"/>
              <a:gd name="connsiteX7" fmla="*/ 892969 w 1307307"/>
              <a:gd name="connsiteY7" fmla="*/ 171450 h 1481137"/>
              <a:gd name="connsiteX8" fmla="*/ 1002507 w 1307307"/>
              <a:gd name="connsiteY8" fmla="*/ 245269 h 1481137"/>
              <a:gd name="connsiteX9" fmla="*/ 1147763 w 1307307"/>
              <a:gd name="connsiteY9" fmla="*/ 392906 h 1481137"/>
              <a:gd name="connsiteX10" fmla="*/ 1254919 w 1307307"/>
              <a:gd name="connsiteY10" fmla="*/ 569119 h 1481137"/>
              <a:gd name="connsiteX11" fmla="*/ 1300163 w 1307307"/>
              <a:gd name="connsiteY11" fmla="*/ 711994 h 1481137"/>
              <a:gd name="connsiteX12" fmla="*/ 1307307 w 1307307"/>
              <a:gd name="connsiteY12" fmla="*/ 852487 h 1481137"/>
              <a:gd name="connsiteX13" fmla="*/ 1283494 w 1307307"/>
              <a:gd name="connsiteY13" fmla="*/ 995362 h 1481137"/>
              <a:gd name="connsiteX14" fmla="*/ 1214438 w 1307307"/>
              <a:gd name="connsiteY14" fmla="*/ 1138237 h 1481137"/>
              <a:gd name="connsiteX15" fmla="*/ 1095375 w 1307307"/>
              <a:gd name="connsiteY15" fmla="*/ 1278731 h 1481137"/>
              <a:gd name="connsiteX16" fmla="*/ 914400 w 1307307"/>
              <a:gd name="connsiteY16" fmla="*/ 1390650 h 1481137"/>
              <a:gd name="connsiteX17" fmla="*/ 742950 w 1307307"/>
              <a:gd name="connsiteY17" fmla="*/ 1445419 h 1481137"/>
              <a:gd name="connsiteX18" fmla="*/ 552450 w 1307307"/>
              <a:gd name="connsiteY18" fmla="*/ 1481137 h 1481137"/>
              <a:gd name="connsiteX19" fmla="*/ 402432 w 1307307"/>
              <a:gd name="connsiteY19" fmla="*/ 1473994 h 1481137"/>
              <a:gd name="connsiteX20" fmla="*/ 226219 w 1307307"/>
              <a:gd name="connsiteY20" fmla="*/ 1445419 h 1481137"/>
              <a:gd name="connsiteX21" fmla="*/ 602457 w 1307307"/>
              <a:gd name="connsiteY21" fmla="*/ 1473994 h 1481137"/>
              <a:gd name="connsiteX22" fmla="*/ 242888 w 1307307"/>
              <a:gd name="connsiteY22" fmla="*/ 623887 h 1481137"/>
              <a:gd name="connsiteX0" fmla="*/ 242888 w 1307307"/>
              <a:gd name="connsiteY0" fmla="*/ 623887 h 1481137"/>
              <a:gd name="connsiteX1" fmla="*/ 0 w 1307307"/>
              <a:gd name="connsiteY1" fmla="*/ 38100 h 1481137"/>
              <a:gd name="connsiteX2" fmla="*/ 161925 w 1307307"/>
              <a:gd name="connsiteY2" fmla="*/ 7144 h 1481137"/>
              <a:gd name="connsiteX3" fmla="*/ 333375 w 1307307"/>
              <a:gd name="connsiteY3" fmla="*/ 0 h 1481137"/>
              <a:gd name="connsiteX4" fmla="*/ 435769 w 1307307"/>
              <a:gd name="connsiteY4" fmla="*/ 7144 h 1481137"/>
              <a:gd name="connsiteX5" fmla="*/ 583407 w 1307307"/>
              <a:gd name="connsiteY5" fmla="*/ 35719 h 1481137"/>
              <a:gd name="connsiteX6" fmla="*/ 704850 w 1307307"/>
              <a:gd name="connsiteY6" fmla="*/ 76200 h 1481137"/>
              <a:gd name="connsiteX7" fmla="*/ 892969 w 1307307"/>
              <a:gd name="connsiteY7" fmla="*/ 171450 h 1481137"/>
              <a:gd name="connsiteX8" fmla="*/ 1002507 w 1307307"/>
              <a:gd name="connsiteY8" fmla="*/ 245269 h 1481137"/>
              <a:gd name="connsiteX9" fmla="*/ 1147763 w 1307307"/>
              <a:gd name="connsiteY9" fmla="*/ 392906 h 1481137"/>
              <a:gd name="connsiteX10" fmla="*/ 1254919 w 1307307"/>
              <a:gd name="connsiteY10" fmla="*/ 569119 h 1481137"/>
              <a:gd name="connsiteX11" fmla="*/ 1300163 w 1307307"/>
              <a:gd name="connsiteY11" fmla="*/ 711994 h 1481137"/>
              <a:gd name="connsiteX12" fmla="*/ 1307307 w 1307307"/>
              <a:gd name="connsiteY12" fmla="*/ 852487 h 1481137"/>
              <a:gd name="connsiteX13" fmla="*/ 1283494 w 1307307"/>
              <a:gd name="connsiteY13" fmla="*/ 995362 h 1481137"/>
              <a:gd name="connsiteX14" fmla="*/ 1214438 w 1307307"/>
              <a:gd name="connsiteY14" fmla="*/ 1138237 h 1481137"/>
              <a:gd name="connsiteX15" fmla="*/ 1095375 w 1307307"/>
              <a:gd name="connsiteY15" fmla="*/ 1278731 h 1481137"/>
              <a:gd name="connsiteX16" fmla="*/ 914400 w 1307307"/>
              <a:gd name="connsiteY16" fmla="*/ 1390650 h 1481137"/>
              <a:gd name="connsiteX17" fmla="*/ 742950 w 1307307"/>
              <a:gd name="connsiteY17" fmla="*/ 1445419 h 1481137"/>
              <a:gd name="connsiteX18" fmla="*/ 552450 w 1307307"/>
              <a:gd name="connsiteY18" fmla="*/ 1481137 h 1481137"/>
              <a:gd name="connsiteX19" fmla="*/ 402432 w 1307307"/>
              <a:gd name="connsiteY19" fmla="*/ 1473994 h 1481137"/>
              <a:gd name="connsiteX20" fmla="*/ 602457 w 1307307"/>
              <a:gd name="connsiteY20" fmla="*/ 1473994 h 1481137"/>
              <a:gd name="connsiteX21" fmla="*/ 242888 w 1307307"/>
              <a:gd name="connsiteY21" fmla="*/ 623887 h 1481137"/>
              <a:gd name="connsiteX0" fmla="*/ 242888 w 1307307"/>
              <a:gd name="connsiteY0" fmla="*/ 623887 h 1481137"/>
              <a:gd name="connsiteX1" fmla="*/ 0 w 1307307"/>
              <a:gd name="connsiteY1" fmla="*/ 38100 h 1481137"/>
              <a:gd name="connsiteX2" fmla="*/ 161925 w 1307307"/>
              <a:gd name="connsiteY2" fmla="*/ 7144 h 1481137"/>
              <a:gd name="connsiteX3" fmla="*/ 333375 w 1307307"/>
              <a:gd name="connsiteY3" fmla="*/ 0 h 1481137"/>
              <a:gd name="connsiteX4" fmla="*/ 435769 w 1307307"/>
              <a:gd name="connsiteY4" fmla="*/ 7144 h 1481137"/>
              <a:gd name="connsiteX5" fmla="*/ 583407 w 1307307"/>
              <a:gd name="connsiteY5" fmla="*/ 35719 h 1481137"/>
              <a:gd name="connsiteX6" fmla="*/ 704850 w 1307307"/>
              <a:gd name="connsiteY6" fmla="*/ 76200 h 1481137"/>
              <a:gd name="connsiteX7" fmla="*/ 892969 w 1307307"/>
              <a:gd name="connsiteY7" fmla="*/ 171450 h 1481137"/>
              <a:gd name="connsiteX8" fmla="*/ 1002507 w 1307307"/>
              <a:gd name="connsiteY8" fmla="*/ 245269 h 1481137"/>
              <a:gd name="connsiteX9" fmla="*/ 1147763 w 1307307"/>
              <a:gd name="connsiteY9" fmla="*/ 392906 h 1481137"/>
              <a:gd name="connsiteX10" fmla="*/ 1254919 w 1307307"/>
              <a:gd name="connsiteY10" fmla="*/ 569119 h 1481137"/>
              <a:gd name="connsiteX11" fmla="*/ 1300163 w 1307307"/>
              <a:gd name="connsiteY11" fmla="*/ 711994 h 1481137"/>
              <a:gd name="connsiteX12" fmla="*/ 1307307 w 1307307"/>
              <a:gd name="connsiteY12" fmla="*/ 852487 h 1481137"/>
              <a:gd name="connsiteX13" fmla="*/ 1283494 w 1307307"/>
              <a:gd name="connsiteY13" fmla="*/ 995362 h 1481137"/>
              <a:gd name="connsiteX14" fmla="*/ 1214438 w 1307307"/>
              <a:gd name="connsiteY14" fmla="*/ 1138237 h 1481137"/>
              <a:gd name="connsiteX15" fmla="*/ 1095375 w 1307307"/>
              <a:gd name="connsiteY15" fmla="*/ 1278731 h 1481137"/>
              <a:gd name="connsiteX16" fmla="*/ 914400 w 1307307"/>
              <a:gd name="connsiteY16" fmla="*/ 1390650 h 1481137"/>
              <a:gd name="connsiteX17" fmla="*/ 742950 w 1307307"/>
              <a:gd name="connsiteY17" fmla="*/ 1445419 h 1481137"/>
              <a:gd name="connsiteX18" fmla="*/ 552450 w 1307307"/>
              <a:gd name="connsiteY18" fmla="*/ 1481137 h 1481137"/>
              <a:gd name="connsiteX19" fmla="*/ 602457 w 1307307"/>
              <a:gd name="connsiteY19" fmla="*/ 1473994 h 1481137"/>
              <a:gd name="connsiteX20" fmla="*/ 242888 w 1307307"/>
              <a:gd name="connsiteY20" fmla="*/ 623887 h 1481137"/>
              <a:gd name="connsiteX0" fmla="*/ 242888 w 1307307"/>
              <a:gd name="connsiteY0" fmla="*/ 623887 h 1473994"/>
              <a:gd name="connsiteX1" fmla="*/ 0 w 1307307"/>
              <a:gd name="connsiteY1" fmla="*/ 38100 h 1473994"/>
              <a:gd name="connsiteX2" fmla="*/ 161925 w 1307307"/>
              <a:gd name="connsiteY2" fmla="*/ 7144 h 1473994"/>
              <a:gd name="connsiteX3" fmla="*/ 333375 w 1307307"/>
              <a:gd name="connsiteY3" fmla="*/ 0 h 1473994"/>
              <a:gd name="connsiteX4" fmla="*/ 435769 w 1307307"/>
              <a:gd name="connsiteY4" fmla="*/ 7144 h 1473994"/>
              <a:gd name="connsiteX5" fmla="*/ 583407 w 1307307"/>
              <a:gd name="connsiteY5" fmla="*/ 35719 h 1473994"/>
              <a:gd name="connsiteX6" fmla="*/ 704850 w 1307307"/>
              <a:gd name="connsiteY6" fmla="*/ 76200 h 1473994"/>
              <a:gd name="connsiteX7" fmla="*/ 892969 w 1307307"/>
              <a:gd name="connsiteY7" fmla="*/ 171450 h 1473994"/>
              <a:gd name="connsiteX8" fmla="*/ 1002507 w 1307307"/>
              <a:gd name="connsiteY8" fmla="*/ 245269 h 1473994"/>
              <a:gd name="connsiteX9" fmla="*/ 1147763 w 1307307"/>
              <a:gd name="connsiteY9" fmla="*/ 392906 h 1473994"/>
              <a:gd name="connsiteX10" fmla="*/ 1254919 w 1307307"/>
              <a:gd name="connsiteY10" fmla="*/ 569119 h 1473994"/>
              <a:gd name="connsiteX11" fmla="*/ 1300163 w 1307307"/>
              <a:gd name="connsiteY11" fmla="*/ 711994 h 1473994"/>
              <a:gd name="connsiteX12" fmla="*/ 1307307 w 1307307"/>
              <a:gd name="connsiteY12" fmla="*/ 852487 h 1473994"/>
              <a:gd name="connsiteX13" fmla="*/ 1283494 w 1307307"/>
              <a:gd name="connsiteY13" fmla="*/ 995362 h 1473994"/>
              <a:gd name="connsiteX14" fmla="*/ 1214438 w 1307307"/>
              <a:gd name="connsiteY14" fmla="*/ 1138237 h 1473994"/>
              <a:gd name="connsiteX15" fmla="*/ 1095375 w 1307307"/>
              <a:gd name="connsiteY15" fmla="*/ 1278731 h 1473994"/>
              <a:gd name="connsiteX16" fmla="*/ 914400 w 1307307"/>
              <a:gd name="connsiteY16" fmla="*/ 1390650 h 1473994"/>
              <a:gd name="connsiteX17" fmla="*/ 742950 w 1307307"/>
              <a:gd name="connsiteY17" fmla="*/ 1445419 h 1473994"/>
              <a:gd name="connsiteX18" fmla="*/ 602457 w 1307307"/>
              <a:gd name="connsiteY18" fmla="*/ 1473994 h 1473994"/>
              <a:gd name="connsiteX19" fmla="*/ 242888 w 1307307"/>
              <a:gd name="connsiteY19" fmla="*/ 623887 h 1473994"/>
              <a:gd name="connsiteX0" fmla="*/ 242888 w 1307307"/>
              <a:gd name="connsiteY0" fmla="*/ 623887 h 1445419"/>
              <a:gd name="connsiteX1" fmla="*/ 0 w 1307307"/>
              <a:gd name="connsiteY1" fmla="*/ 38100 h 1445419"/>
              <a:gd name="connsiteX2" fmla="*/ 161925 w 1307307"/>
              <a:gd name="connsiteY2" fmla="*/ 7144 h 1445419"/>
              <a:gd name="connsiteX3" fmla="*/ 333375 w 1307307"/>
              <a:gd name="connsiteY3" fmla="*/ 0 h 1445419"/>
              <a:gd name="connsiteX4" fmla="*/ 435769 w 1307307"/>
              <a:gd name="connsiteY4" fmla="*/ 7144 h 1445419"/>
              <a:gd name="connsiteX5" fmla="*/ 583407 w 1307307"/>
              <a:gd name="connsiteY5" fmla="*/ 35719 h 1445419"/>
              <a:gd name="connsiteX6" fmla="*/ 704850 w 1307307"/>
              <a:gd name="connsiteY6" fmla="*/ 76200 h 1445419"/>
              <a:gd name="connsiteX7" fmla="*/ 892969 w 1307307"/>
              <a:gd name="connsiteY7" fmla="*/ 171450 h 1445419"/>
              <a:gd name="connsiteX8" fmla="*/ 1002507 w 1307307"/>
              <a:gd name="connsiteY8" fmla="*/ 245269 h 1445419"/>
              <a:gd name="connsiteX9" fmla="*/ 1147763 w 1307307"/>
              <a:gd name="connsiteY9" fmla="*/ 392906 h 1445419"/>
              <a:gd name="connsiteX10" fmla="*/ 1254919 w 1307307"/>
              <a:gd name="connsiteY10" fmla="*/ 569119 h 1445419"/>
              <a:gd name="connsiteX11" fmla="*/ 1300163 w 1307307"/>
              <a:gd name="connsiteY11" fmla="*/ 711994 h 1445419"/>
              <a:gd name="connsiteX12" fmla="*/ 1307307 w 1307307"/>
              <a:gd name="connsiteY12" fmla="*/ 852487 h 1445419"/>
              <a:gd name="connsiteX13" fmla="*/ 1283494 w 1307307"/>
              <a:gd name="connsiteY13" fmla="*/ 995362 h 1445419"/>
              <a:gd name="connsiteX14" fmla="*/ 1214438 w 1307307"/>
              <a:gd name="connsiteY14" fmla="*/ 1138237 h 1445419"/>
              <a:gd name="connsiteX15" fmla="*/ 1095375 w 1307307"/>
              <a:gd name="connsiteY15" fmla="*/ 1278731 h 1445419"/>
              <a:gd name="connsiteX16" fmla="*/ 914400 w 1307307"/>
              <a:gd name="connsiteY16" fmla="*/ 1390650 h 1445419"/>
              <a:gd name="connsiteX17" fmla="*/ 742950 w 1307307"/>
              <a:gd name="connsiteY17" fmla="*/ 1445419 h 1445419"/>
              <a:gd name="connsiteX18" fmla="*/ 440532 w 1307307"/>
              <a:gd name="connsiteY18" fmla="*/ 1102519 h 1445419"/>
              <a:gd name="connsiteX19" fmla="*/ 242888 w 1307307"/>
              <a:gd name="connsiteY19" fmla="*/ 623887 h 1445419"/>
              <a:gd name="connsiteX0" fmla="*/ 242888 w 1307307"/>
              <a:gd name="connsiteY0" fmla="*/ 623887 h 1390650"/>
              <a:gd name="connsiteX1" fmla="*/ 0 w 1307307"/>
              <a:gd name="connsiteY1" fmla="*/ 38100 h 1390650"/>
              <a:gd name="connsiteX2" fmla="*/ 161925 w 1307307"/>
              <a:gd name="connsiteY2" fmla="*/ 7144 h 1390650"/>
              <a:gd name="connsiteX3" fmla="*/ 333375 w 1307307"/>
              <a:gd name="connsiteY3" fmla="*/ 0 h 1390650"/>
              <a:gd name="connsiteX4" fmla="*/ 435769 w 1307307"/>
              <a:gd name="connsiteY4" fmla="*/ 7144 h 1390650"/>
              <a:gd name="connsiteX5" fmla="*/ 583407 w 1307307"/>
              <a:gd name="connsiteY5" fmla="*/ 35719 h 1390650"/>
              <a:gd name="connsiteX6" fmla="*/ 704850 w 1307307"/>
              <a:gd name="connsiteY6" fmla="*/ 76200 h 1390650"/>
              <a:gd name="connsiteX7" fmla="*/ 892969 w 1307307"/>
              <a:gd name="connsiteY7" fmla="*/ 171450 h 1390650"/>
              <a:gd name="connsiteX8" fmla="*/ 1002507 w 1307307"/>
              <a:gd name="connsiteY8" fmla="*/ 245269 h 1390650"/>
              <a:gd name="connsiteX9" fmla="*/ 1147763 w 1307307"/>
              <a:gd name="connsiteY9" fmla="*/ 392906 h 1390650"/>
              <a:gd name="connsiteX10" fmla="*/ 1254919 w 1307307"/>
              <a:gd name="connsiteY10" fmla="*/ 569119 h 1390650"/>
              <a:gd name="connsiteX11" fmla="*/ 1300163 w 1307307"/>
              <a:gd name="connsiteY11" fmla="*/ 711994 h 1390650"/>
              <a:gd name="connsiteX12" fmla="*/ 1307307 w 1307307"/>
              <a:gd name="connsiteY12" fmla="*/ 852487 h 1390650"/>
              <a:gd name="connsiteX13" fmla="*/ 1283494 w 1307307"/>
              <a:gd name="connsiteY13" fmla="*/ 995362 h 1390650"/>
              <a:gd name="connsiteX14" fmla="*/ 1214438 w 1307307"/>
              <a:gd name="connsiteY14" fmla="*/ 1138237 h 1390650"/>
              <a:gd name="connsiteX15" fmla="*/ 1095375 w 1307307"/>
              <a:gd name="connsiteY15" fmla="*/ 1278731 h 1390650"/>
              <a:gd name="connsiteX16" fmla="*/ 914400 w 1307307"/>
              <a:gd name="connsiteY16" fmla="*/ 1390650 h 1390650"/>
              <a:gd name="connsiteX17" fmla="*/ 857250 w 1307307"/>
              <a:gd name="connsiteY17" fmla="*/ 1045369 h 1390650"/>
              <a:gd name="connsiteX18" fmla="*/ 440532 w 1307307"/>
              <a:gd name="connsiteY18" fmla="*/ 1102519 h 1390650"/>
              <a:gd name="connsiteX19" fmla="*/ 242888 w 1307307"/>
              <a:gd name="connsiteY19" fmla="*/ 623887 h 1390650"/>
              <a:gd name="connsiteX0" fmla="*/ 242888 w 1307307"/>
              <a:gd name="connsiteY0" fmla="*/ 623887 h 1278731"/>
              <a:gd name="connsiteX1" fmla="*/ 0 w 1307307"/>
              <a:gd name="connsiteY1" fmla="*/ 38100 h 1278731"/>
              <a:gd name="connsiteX2" fmla="*/ 161925 w 1307307"/>
              <a:gd name="connsiteY2" fmla="*/ 7144 h 1278731"/>
              <a:gd name="connsiteX3" fmla="*/ 333375 w 1307307"/>
              <a:gd name="connsiteY3" fmla="*/ 0 h 1278731"/>
              <a:gd name="connsiteX4" fmla="*/ 435769 w 1307307"/>
              <a:gd name="connsiteY4" fmla="*/ 7144 h 1278731"/>
              <a:gd name="connsiteX5" fmla="*/ 583407 w 1307307"/>
              <a:gd name="connsiteY5" fmla="*/ 35719 h 1278731"/>
              <a:gd name="connsiteX6" fmla="*/ 704850 w 1307307"/>
              <a:gd name="connsiteY6" fmla="*/ 76200 h 1278731"/>
              <a:gd name="connsiteX7" fmla="*/ 892969 w 1307307"/>
              <a:gd name="connsiteY7" fmla="*/ 171450 h 1278731"/>
              <a:gd name="connsiteX8" fmla="*/ 1002507 w 1307307"/>
              <a:gd name="connsiteY8" fmla="*/ 245269 h 1278731"/>
              <a:gd name="connsiteX9" fmla="*/ 1147763 w 1307307"/>
              <a:gd name="connsiteY9" fmla="*/ 392906 h 1278731"/>
              <a:gd name="connsiteX10" fmla="*/ 1254919 w 1307307"/>
              <a:gd name="connsiteY10" fmla="*/ 569119 h 1278731"/>
              <a:gd name="connsiteX11" fmla="*/ 1300163 w 1307307"/>
              <a:gd name="connsiteY11" fmla="*/ 711994 h 1278731"/>
              <a:gd name="connsiteX12" fmla="*/ 1307307 w 1307307"/>
              <a:gd name="connsiteY12" fmla="*/ 852487 h 1278731"/>
              <a:gd name="connsiteX13" fmla="*/ 1283494 w 1307307"/>
              <a:gd name="connsiteY13" fmla="*/ 995362 h 1278731"/>
              <a:gd name="connsiteX14" fmla="*/ 1214438 w 1307307"/>
              <a:gd name="connsiteY14" fmla="*/ 1138237 h 1278731"/>
              <a:gd name="connsiteX15" fmla="*/ 1095375 w 1307307"/>
              <a:gd name="connsiteY15" fmla="*/ 1278731 h 1278731"/>
              <a:gd name="connsiteX16" fmla="*/ 1262063 w 1307307"/>
              <a:gd name="connsiteY16" fmla="*/ 981075 h 1278731"/>
              <a:gd name="connsiteX17" fmla="*/ 857250 w 1307307"/>
              <a:gd name="connsiteY17" fmla="*/ 1045369 h 1278731"/>
              <a:gd name="connsiteX18" fmla="*/ 440532 w 1307307"/>
              <a:gd name="connsiteY18" fmla="*/ 1102519 h 1278731"/>
              <a:gd name="connsiteX19" fmla="*/ 242888 w 1307307"/>
              <a:gd name="connsiteY19" fmla="*/ 623887 h 1278731"/>
              <a:gd name="connsiteX0" fmla="*/ 242888 w 1307307"/>
              <a:gd name="connsiteY0" fmla="*/ 623887 h 1278731"/>
              <a:gd name="connsiteX1" fmla="*/ 0 w 1307307"/>
              <a:gd name="connsiteY1" fmla="*/ 38100 h 1278731"/>
              <a:gd name="connsiteX2" fmla="*/ 161925 w 1307307"/>
              <a:gd name="connsiteY2" fmla="*/ 7144 h 1278731"/>
              <a:gd name="connsiteX3" fmla="*/ 333375 w 1307307"/>
              <a:gd name="connsiteY3" fmla="*/ 0 h 1278731"/>
              <a:gd name="connsiteX4" fmla="*/ 435769 w 1307307"/>
              <a:gd name="connsiteY4" fmla="*/ 7144 h 1278731"/>
              <a:gd name="connsiteX5" fmla="*/ 583407 w 1307307"/>
              <a:gd name="connsiteY5" fmla="*/ 35719 h 1278731"/>
              <a:gd name="connsiteX6" fmla="*/ 704850 w 1307307"/>
              <a:gd name="connsiteY6" fmla="*/ 76200 h 1278731"/>
              <a:gd name="connsiteX7" fmla="*/ 892969 w 1307307"/>
              <a:gd name="connsiteY7" fmla="*/ 171450 h 1278731"/>
              <a:gd name="connsiteX8" fmla="*/ 1002507 w 1307307"/>
              <a:gd name="connsiteY8" fmla="*/ 245269 h 1278731"/>
              <a:gd name="connsiteX9" fmla="*/ 1147763 w 1307307"/>
              <a:gd name="connsiteY9" fmla="*/ 392906 h 1278731"/>
              <a:gd name="connsiteX10" fmla="*/ 1254919 w 1307307"/>
              <a:gd name="connsiteY10" fmla="*/ 569119 h 1278731"/>
              <a:gd name="connsiteX11" fmla="*/ 1300163 w 1307307"/>
              <a:gd name="connsiteY11" fmla="*/ 711994 h 1278731"/>
              <a:gd name="connsiteX12" fmla="*/ 1307307 w 1307307"/>
              <a:gd name="connsiteY12" fmla="*/ 852487 h 1278731"/>
              <a:gd name="connsiteX13" fmla="*/ 1283494 w 1307307"/>
              <a:gd name="connsiteY13" fmla="*/ 995362 h 1278731"/>
              <a:gd name="connsiteX14" fmla="*/ 1214438 w 1307307"/>
              <a:gd name="connsiteY14" fmla="*/ 1138237 h 1278731"/>
              <a:gd name="connsiteX15" fmla="*/ 1095375 w 1307307"/>
              <a:gd name="connsiteY15" fmla="*/ 1278731 h 1278731"/>
              <a:gd name="connsiteX16" fmla="*/ 1262063 w 1307307"/>
              <a:gd name="connsiteY16" fmla="*/ 981075 h 1278731"/>
              <a:gd name="connsiteX17" fmla="*/ 440532 w 1307307"/>
              <a:gd name="connsiteY17" fmla="*/ 1102519 h 1278731"/>
              <a:gd name="connsiteX18" fmla="*/ 242888 w 1307307"/>
              <a:gd name="connsiteY18" fmla="*/ 623887 h 1278731"/>
              <a:gd name="connsiteX0" fmla="*/ 242888 w 1307307"/>
              <a:gd name="connsiteY0" fmla="*/ 623887 h 1278731"/>
              <a:gd name="connsiteX1" fmla="*/ 0 w 1307307"/>
              <a:gd name="connsiteY1" fmla="*/ 38100 h 1278731"/>
              <a:gd name="connsiteX2" fmla="*/ 161925 w 1307307"/>
              <a:gd name="connsiteY2" fmla="*/ 7144 h 1278731"/>
              <a:gd name="connsiteX3" fmla="*/ 333375 w 1307307"/>
              <a:gd name="connsiteY3" fmla="*/ 0 h 1278731"/>
              <a:gd name="connsiteX4" fmla="*/ 435769 w 1307307"/>
              <a:gd name="connsiteY4" fmla="*/ 7144 h 1278731"/>
              <a:gd name="connsiteX5" fmla="*/ 583407 w 1307307"/>
              <a:gd name="connsiteY5" fmla="*/ 35719 h 1278731"/>
              <a:gd name="connsiteX6" fmla="*/ 704850 w 1307307"/>
              <a:gd name="connsiteY6" fmla="*/ 76200 h 1278731"/>
              <a:gd name="connsiteX7" fmla="*/ 892969 w 1307307"/>
              <a:gd name="connsiteY7" fmla="*/ 171450 h 1278731"/>
              <a:gd name="connsiteX8" fmla="*/ 1002507 w 1307307"/>
              <a:gd name="connsiteY8" fmla="*/ 245269 h 1278731"/>
              <a:gd name="connsiteX9" fmla="*/ 1147763 w 1307307"/>
              <a:gd name="connsiteY9" fmla="*/ 392906 h 1278731"/>
              <a:gd name="connsiteX10" fmla="*/ 1254919 w 1307307"/>
              <a:gd name="connsiteY10" fmla="*/ 569119 h 1278731"/>
              <a:gd name="connsiteX11" fmla="*/ 1300163 w 1307307"/>
              <a:gd name="connsiteY11" fmla="*/ 711994 h 1278731"/>
              <a:gd name="connsiteX12" fmla="*/ 1307307 w 1307307"/>
              <a:gd name="connsiteY12" fmla="*/ 852487 h 1278731"/>
              <a:gd name="connsiteX13" fmla="*/ 1283494 w 1307307"/>
              <a:gd name="connsiteY13" fmla="*/ 995362 h 1278731"/>
              <a:gd name="connsiteX14" fmla="*/ 1214438 w 1307307"/>
              <a:gd name="connsiteY14" fmla="*/ 1138237 h 1278731"/>
              <a:gd name="connsiteX15" fmla="*/ 1095375 w 1307307"/>
              <a:gd name="connsiteY15" fmla="*/ 1278731 h 1278731"/>
              <a:gd name="connsiteX16" fmla="*/ 1262063 w 1307307"/>
              <a:gd name="connsiteY16" fmla="*/ 981075 h 1278731"/>
              <a:gd name="connsiteX17" fmla="*/ 450057 w 1307307"/>
              <a:gd name="connsiteY17" fmla="*/ 1102519 h 1278731"/>
              <a:gd name="connsiteX18" fmla="*/ 242888 w 1307307"/>
              <a:gd name="connsiteY18" fmla="*/ 623887 h 1278731"/>
              <a:gd name="connsiteX0" fmla="*/ 242888 w 1307307"/>
              <a:gd name="connsiteY0" fmla="*/ 623887 h 1138237"/>
              <a:gd name="connsiteX1" fmla="*/ 0 w 1307307"/>
              <a:gd name="connsiteY1" fmla="*/ 38100 h 1138237"/>
              <a:gd name="connsiteX2" fmla="*/ 161925 w 1307307"/>
              <a:gd name="connsiteY2" fmla="*/ 7144 h 1138237"/>
              <a:gd name="connsiteX3" fmla="*/ 333375 w 1307307"/>
              <a:gd name="connsiteY3" fmla="*/ 0 h 1138237"/>
              <a:gd name="connsiteX4" fmla="*/ 435769 w 1307307"/>
              <a:gd name="connsiteY4" fmla="*/ 7144 h 1138237"/>
              <a:gd name="connsiteX5" fmla="*/ 583407 w 1307307"/>
              <a:gd name="connsiteY5" fmla="*/ 35719 h 1138237"/>
              <a:gd name="connsiteX6" fmla="*/ 704850 w 1307307"/>
              <a:gd name="connsiteY6" fmla="*/ 76200 h 1138237"/>
              <a:gd name="connsiteX7" fmla="*/ 892969 w 1307307"/>
              <a:gd name="connsiteY7" fmla="*/ 171450 h 1138237"/>
              <a:gd name="connsiteX8" fmla="*/ 1002507 w 1307307"/>
              <a:gd name="connsiteY8" fmla="*/ 245269 h 1138237"/>
              <a:gd name="connsiteX9" fmla="*/ 1147763 w 1307307"/>
              <a:gd name="connsiteY9" fmla="*/ 392906 h 1138237"/>
              <a:gd name="connsiteX10" fmla="*/ 1254919 w 1307307"/>
              <a:gd name="connsiteY10" fmla="*/ 569119 h 1138237"/>
              <a:gd name="connsiteX11" fmla="*/ 1300163 w 1307307"/>
              <a:gd name="connsiteY11" fmla="*/ 711994 h 1138237"/>
              <a:gd name="connsiteX12" fmla="*/ 1307307 w 1307307"/>
              <a:gd name="connsiteY12" fmla="*/ 852487 h 1138237"/>
              <a:gd name="connsiteX13" fmla="*/ 1283494 w 1307307"/>
              <a:gd name="connsiteY13" fmla="*/ 995362 h 1138237"/>
              <a:gd name="connsiteX14" fmla="*/ 1214438 w 1307307"/>
              <a:gd name="connsiteY14" fmla="*/ 1138237 h 1138237"/>
              <a:gd name="connsiteX15" fmla="*/ 1262063 w 1307307"/>
              <a:gd name="connsiteY15" fmla="*/ 981075 h 1138237"/>
              <a:gd name="connsiteX16" fmla="*/ 450057 w 1307307"/>
              <a:gd name="connsiteY16" fmla="*/ 1102519 h 1138237"/>
              <a:gd name="connsiteX17" fmla="*/ 242888 w 1307307"/>
              <a:gd name="connsiteY17" fmla="*/ 623887 h 1138237"/>
              <a:gd name="connsiteX0" fmla="*/ 242888 w 1307307"/>
              <a:gd name="connsiteY0" fmla="*/ 623887 h 1102519"/>
              <a:gd name="connsiteX1" fmla="*/ 0 w 1307307"/>
              <a:gd name="connsiteY1" fmla="*/ 38100 h 1102519"/>
              <a:gd name="connsiteX2" fmla="*/ 161925 w 1307307"/>
              <a:gd name="connsiteY2" fmla="*/ 7144 h 1102519"/>
              <a:gd name="connsiteX3" fmla="*/ 333375 w 1307307"/>
              <a:gd name="connsiteY3" fmla="*/ 0 h 1102519"/>
              <a:gd name="connsiteX4" fmla="*/ 435769 w 1307307"/>
              <a:gd name="connsiteY4" fmla="*/ 7144 h 1102519"/>
              <a:gd name="connsiteX5" fmla="*/ 583407 w 1307307"/>
              <a:gd name="connsiteY5" fmla="*/ 35719 h 1102519"/>
              <a:gd name="connsiteX6" fmla="*/ 704850 w 1307307"/>
              <a:gd name="connsiteY6" fmla="*/ 76200 h 1102519"/>
              <a:gd name="connsiteX7" fmla="*/ 892969 w 1307307"/>
              <a:gd name="connsiteY7" fmla="*/ 171450 h 1102519"/>
              <a:gd name="connsiteX8" fmla="*/ 1002507 w 1307307"/>
              <a:gd name="connsiteY8" fmla="*/ 245269 h 1102519"/>
              <a:gd name="connsiteX9" fmla="*/ 1147763 w 1307307"/>
              <a:gd name="connsiteY9" fmla="*/ 392906 h 1102519"/>
              <a:gd name="connsiteX10" fmla="*/ 1254919 w 1307307"/>
              <a:gd name="connsiteY10" fmla="*/ 569119 h 1102519"/>
              <a:gd name="connsiteX11" fmla="*/ 1300163 w 1307307"/>
              <a:gd name="connsiteY11" fmla="*/ 711994 h 1102519"/>
              <a:gd name="connsiteX12" fmla="*/ 1307307 w 1307307"/>
              <a:gd name="connsiteY12" fmla="*/ 852487 h 1102519"/>
              <a:gd name="connsiteX13" fmla="*/ 1283494 w 1307307"/>
              <a:gd name="connsiteY13" fmla="*/ 995362 h 1102519"/>
              <a:gd name="connsiteX14" fmla="*/ 1262063 w 1307307"/>
              <a:gd name="connsiteY14" fmla="*/ 981075 h 1102519"/>
              <a:gd name="connsiteX15" fmla="*/ 450057 w 1307307"/>
              <a:gd name="connsiteY15" fmla="*/ 1102519 h 1102519"/>
              <a:gd name="connsiteX16" fmla="*/ 242888 w 1307307"/>
              <a:gd name="connsiteY16" fmla="*/ 623887 h 1102519"/>
              <a:gd name="connsiteX0" fmla="*/ 242888 w 1307307"/>
              <a:gd name="connsiteY0" fmla="*/ 623887 h 1102519"/>
              <a:gd name="connsiteX1" fmla="*/ 0 w 1307307"/>
              <a:gd name="connsiteY1" fmla="*/ 38100 h 1102519"/>
              <a:gd name="connsiteX2" fmla="*/ 161925 w 1307307"/>
              <a:gd name="connsiteY2" fmla="*/ 7144 h 1102519"/>
              <a:gd name="connsiteX3" fmla="*/ 333375 w 1307307"/>
              <a:gd name="connsiteY3" fmla="*/ 0 h 1102519"/>
              <a:gd name="connsiteX4" fmla="*/ 435769 w 1307307"/>
              <a:gd name="connsiteY4" fmla="*/ 7144 h 1102519"/>
              <a:gd name="connsiteX5" fmla="*/ 583407 w 1307307"/>
              <a:gd name="connsiteY5" fmla="*/ 35719 h 1102519"/>
              <a:gd name="connsiteX6" fmla="*/ 704850 w 1307307"/>
              <a:gd name="connsiteY6" fmla="*/ 76200 h 1102519"/>
              <a:gd name="connsiteX7" fmla="*/ 892969 w 1307307"/>
              <a:gd name="connsiteY7" fmla="*/ 171450 h 1102519"/>
              <a:gd name="connsiteX8" fmla="*/ 1002507 w 1307307"/>
              <a:gd name="connsiteY8" fmla="*/ 245269 h 1102519"/>
              <a:gd name="connsiteX9" fmla="*/ 1147763 w 1307307"/>
              <a:gd name="connsiteY9" fmla="*/ 392906 h 1102519"/>
              <a:gd name="connsiteX10" fmla="*/ 1254919 w 1307307"/>
              <a:gd name="connsiteY10" fmla="*/ 569119 h 1102519"/>
              <a:gd name="connsiteX11" fmla="*/ 1300163 w 1307307"/>
              <a:gd name="connsiteY11" fmla="*/ 711994 h 1102519"/>
              <a:gd name="connsiteX12" fmla="*/ 1307307 w 1307307"/>
              <a:gd name="connsiteY12" fmla="*/ 852487 h 1102519"/>
              <a:gd name="connsiteX13" fmla="*/ 1262063 w 1307307"/>
              <a:gd name="connsiteY13" fmla="*/ 981075 h 1102519"/>
              <a:gd name="connsiteX14" fmla="*/ 450057 w 1307307"/>
              <a:gd name="connsiteY14" fmla="*/ 1102519 h 1102519"/>
              <a:gd name="connsiteX15" fmla="*/ 242888 w 1307307"/>
              <a:gd name="connsiteY15" fmla="*/ 623887 h 1102519"/>
              <a:gd name="connsiteX0" fmla="*/ 242888 w 1307307"/>
              <a:gd name="connsiteY0" fmla="*/ 623887 h 1102519"/>
              <a:gd name="connsiteX1" fmla="*/ 0 w 1307307"/>
              <a:gd name="connsiteY1" fmla="*/ 38100 h 1102519"/>
              <a:gd name="connsiteX2" fmla="*/ 161925 w 1307307"/>
              <a:gd name="connsiteY2" fmla="*/ 7144 h 1102519"/>
              <a:gd name="connsiteX3" fmla="*/ 333375 w 1307307"/>
              <a:gd name="connsiteY3" fmla="*/ 0 h 1102519"/>
              <a:gd name="connsiteX4" fmla="*/ 435769 w 1307307"/>
              <a:gd name="connsiteY4" fmla="*/ 7144 h 1102519"/>
              <a:gd name="connsiteX5" fmla="*/ 583407 w 1307307"/>
              <a:gd name="connsiteY5" fmla="*/ 35719 h 1102519"/>
              <a:gd name="connsiteX6" fmla="*/ 704850 w 1307307"/>
              <a:gd name="connsiteY6" fmla="*/ 76200 h 1102519"/>
              <a:gd name="connsiteX7" fmla="*/ 892969 w 1307307"/>
              <a:gd name="connsiteY7" fmla="*/ 171450 h 1102519"/>
              <a:gd name="connsiteX8" fmla="*/ 1002507 w 1307307"/>
              <a:gd name="connsiteY8" fmla="*/ 245269 h 1102519"/>
              <a:gd name="connsiteX9" fmla="*/ 1147763 w 1307307"/>
              <a:gd name="connsiteY9" fmla="*/ 392906 h 1102519"/>
              <a:gd name="connsiteX10" fmla="*/ 1254919 w 1307307"/>
              <a:gd name="connsiteY10" fmla="*/ 569119 h 1102519"/>
              <a:gd name="connsiteX11" fmla="*/ 1300163 w 1307307"/>
              <a:gd name="connsiteY11" fmla="*/ 711994 h 1102519"/>
              <a:gd name="connsiteX12" fmla="*/ 1307307 w 1307307"/>
              <a:gd name="connsiteY12" fmla="*/ 852487 h 1102519"/>
              <a:gd name="connsiteX13" fmla="*/ 1271588 w 1307307"/>
              <a:gd name="connsiteY13" fmla="*/ 981075 h 1102519"/>
              <a:gd name="connsiteX14" fmla="*/ 450057 w 1307307"/>
              <a:gd name="connsiteY14" fmla="*/ 1102519 h 1102519"/>
              <a:gd name="connsiteX15" fmla="*/ 242888 w 1307307"/>
              <a:gd name="connsiteY15" fmla="*/ 623887 h 110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07307" h="1102519">
                <a:moveTo>
                  <a:pt x="242888" y="623887"/>
                </a:moveTo>
                <a:lnTo>
                  <a:pt x="0" y="38100"/>
                </a:lnTo>
                <a:lnTo>
                  <a:pt x="161925" y="7144"/>
                </a:lnTo>
                <a:lnTo>
                  <a:pt x="333375" y="0"/>
                </a:lnTo>
                <a:lnTo>
                  <a:pt x="435769" y="7144"/>
                </a:lnTo>
                <a:lnTo>
                  <a:pt x="583407" y="35719"/>
                </a:lnTo>
                <a:lnTo>
                  <a:pt x="704850" y="76200"/>
                </a:lnTo>
                <a:lnTo>
                  <a:pt x="892969" y="171450"/>
                </a:lnTo>
                <a:lnTo>
                  <a:pt x="1002507" y="245269"/>
                </a:lnTo>
                <a:lnTo>
                  <a:pt x="1147763" y="392906"/>
                </a:lnTo>
                <a:lnTo>
                  <a:pt x="1254919" y="569119"/>
                </a:lnTo>
                <a:lnTo>
                  <a:pt x="1300163" y="711994"/>
                </a:lnTo>
                <a:lnTo>
                  <a:pt x="1307307" y="852487"/>
                </a:lnTo>
                <a:lnTo>
                  <a:pt x="1271588" y="981075"/>
                </a:lnTo>
                <a:lnTo>
                  <a:pt x="450057" y="1102519"/>
                </a:lnTo>
                <a:lnTo>
                  <a:pt x="242888" y="623887"/>
                </a:lnTo>
                <a:close/>
              </a:path>
            </a:pathLst>
          </a:custGeom>
          <a:solidFill>
            <a:schemeClr val="accent2">
              <a:lumMod val="75000"/>
              <a:alpha val="60000"/>
            </a:schemeClr>
          </a:solidFill>
          <a:ln w="38100" cap="rnd">
            <a:solidFill>
              <a:schemeClr val="bg1">
                <a:lumMod val="95000"/>
              </a:schemeClr>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i="1" smtClean="0">
              <a:solidFill>
                <a:srgbClr val="FFC000"/>
              </a:solidFill>
            </a:endParaRPr>
          </a:p>
        </p:txBody>
      </p:sp>
      <p:sp>
        <p:nvSpPr>
          <p:cNvPr id="19" name="Oval 18"/>
          <p:cNvSpPr/>
          <p:nvPr/>
        </p:nvSpPr>
        <p:spPr>
          <a:xfrm>
            <a:off x="10010384" y="5922520"/>
            <a:ext cx="274320" cy="274320"/>
          </a:xfrm>
          <a:prstGeom prst="ellipse">
            <a:avLst/>
          </a:prstGeom>
          <a:solidFill>
            <a:srgbClr val="FFC000"/>
          </a:solidFill>
          <a:ln w="57150" cap="rnd">
            <a:solidFill>
              <a:schemeClr val="tx1"/>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bwMode="auto">
          <a:xfrm rot="306350">
            <a:off x="9656064" y="5033099"/>
            <a:ext cx="982961" cy="338554"/>
          </a:xfrm>
          <a:prstGeom prst="rect">
            <a:avLst/>
          </a:prstGeom>
        </p:spPr>
        <p:txBody>
          <a:bodyPr wrap="none">
            <a:spAutoFit/>
          </a:bodyPr>
          <a:lstStyle/>
          <a:p>
            <a:pPr defTabSz="1305711" fontAlgn="auto">
              <a:spcBef>
                <a:spcPts val="0"/>
              </a:spcBef>
              <a:spcAft>
                <a:spcPts val="0"/>
              </a:spcAft>
              <a:defRPr/>
            </a:pPr>
            <a:r>
              <a:rPr lang="en-US" sz="1600" b="1" i="1" kern="0" dirty="0" smtClean="0">
                <a:effectLst>
                  <a:outerShdw blurRad="38100" dist="38100" dir="2700000" algn="tl">
                    <a:srgbClr val="000000">
                      <a:alpha val="43137"/>
                    </a:srgbClr>
                  </a:outerShdw>
                </a:effectLst>
                <a:latin typeface="Century Gothic" panose="020B0502020202020204" pitchFamily="34" charset="0"/>
              </a:rPr>
              <a:t>1/4 Mile</a:t>
            </a:r>
            <a:endParaRPr lang="en-US" sz="1600" b="1" i="1" kern="0" dirty="0">
              <a:effectLst>
                <a:outerShdw blurRad="38100" dist="38100" dir="2700000" algn="tl">
                  <a:srgbClr val="000000">
                    <a:alpha val="43137"/>
                  </a:srgbClr>
                </a:outerShdw>
              </a:effectLst>
              <a:latin typeface="Century Gothic" panose="020B0502020202020204" pitchFamily="34" charset="0"/>
            </a:endParaRPr>
          </a:p>
        </p:txBody>
      </p:sp>
      <p:sp>
        <p:nvSpPr>
          <p:cNvPr id="21" name="Rounded Rectangle 20"/>
          <p:cNvSpPr/>
          <p:nvPr/>
        </p:nvSpPr>
        <p:spPr>
          <a:xfrm>
            <a:off x="671235" y="1828825"/>
            <a:ext cx="4389114" cy="2154452"/>
          </a:xfrm>
          <a:prstGeom prst="roundRect">
            <a:avLst>
              <a:gd name="adj" fmla="val 5000"/>
            </a:avLst>
          </a:prstGeom>
          <a:solidFill>
            <a:srgbClr val="000000">
              <a:alpha val="60000"/>
            </a:srgbClr>
          </a:solidFill>
          <a:ln w="38100" cap="rnd">
            <a:solidFill>
              <a:schemeClr val="bg1">
                <a:lumMod val="95000"/>
              </a:schemeClr>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smtClean="0">
                <a:ln>
                  <a:noFill/>
                </a:ln>
                <a:solidFill>
                  <a:srgbClr val="FFC000"/>
                </a:solidFill>
                <a:effectLst/>
                <a:uLnTx/>
                <a:uFillTx/>
                <a:latin typeface="Franklin Gothic Demi"/>
                <a:ea typeface="+mn-ea"/>
                <a:cs typeface="+mn-cs"/>
              </a:rPr>
              <a:t>Mixed-Use Core Area</a:t>
            </a:r>
          </a:p>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smtClean="0">
                <a:ln>
                  <a:noFill/>
                </a:ln>
                <a:solidFill>
                  <a:prstClr val="white"/>
                </a:solidFill>
                <a:effectLst/>
                <a:uLnTx/>
                <a:uFillTx/>
                <a:latin typeface="Franklin Gothic Book" panose="020B0503020102020204" pitchFamily="34" charset="0"/>
                <a:ea typeface="+mn-ea"/>
                <a:cs typeface="+mn-cs"/>
              </a:rPr>
              <a:t>+/- 90 Gross; +/- 60 Net Acres</a:t>
            </a:r>
          </a:p>
          <a:p>
            <a:pPr lvl="1" indent="0" defTabSz="1306220" fontAlgn="auto">
              <a:spcBef>
                <a:spcPts val="0"/>
              </a:spcBef>
              <a:spcAft>
                <a:spcPts val="0"/>
              </a:spcAft>
              <a:defRPr/>
            </a:pPr>
            <a:r>
              <a:rPr kumimoji="0" lang="en-US" sz="2400" b="0" i="1" u="none" strike="noStrike" kern="1200" cap="none" spc="0" normalizeH="0" baseline="0" noProof="0" dirty="0" smtClean="0">
                <a:ln>
                  <a:noFill/>
                </a:ln>
                <a:solidFill>
                  <a:prstClr val="white"/>
                </a:solidFill>
                <a:effectLst/>
                <a:uLnTx/>
                <a:uFillTx/>
                <a:latin typeface="Franklin Gothic Book" panose="020B0503020102020204" pitchFamily="34" charset="0"/>
                <a:ea typeface="+mn-ea"/>
                <a:cs typeface="+mn-cs"/>
              </a:rPr>
              <a:t>- Open</a:t>
            </a:r>
            <a:r>
              <a:rPr kumimoji="0" lang="en-US" sz="2400" b="0" i="1" u="none" strike="noStrike" kern="1200" cap="none" spc="0" normalizeH="0" noProof="0" dirty="0" smtClean="0">
                <a:ln>
                  <a:noFill/>
                </a:ln>
                <a:solidFill>
                  <a:prstClr val="white"/>
                </a:solidFill>
                <a:effectLst/>
                <a:uLnTx/>
                <a:uFillTx/>
                <a:latin typeface="Franklin Gothic Book" panose="020B0503020102020204" pitchFamily="34" charset="0"/>
                <a:ea typeface="+mn-ea"/>
                <a:cs typeface="+mn-cs"/>
              </a:rPr>
              <a:t> Space</a:t>
            </a:r>
            <a:endParaRPr kumimoji="0" lang="en-US" sz="2400" b="0" i="1" u="none" strike="noStrike" kern="1200" cap="none" spc="0" normalizeH="0" baseline="0" noProof="0" dirty="0" smtClean="0">
              <a:ln>
                <a:noFill/>
              </a:ln>
              <a:solidFill>
                <a:prstClr val="white"/>
              </a:solidFill>
              <a:effectLst/>
              <a:uLnTx/>
              <a:uFillTx/>
              <a:latin typeface="Franklin Gothic Book" panose="020B0503020102020204" pitchFamily="34" charset="0"/>
              <a:ea typeface="+mn-ea"/>
              <a:cs typeface="+mn-cs"/>
            </a:endParaRPr>
          </a:p>
          <a:p>
            <a:pPr lvl="1" indent="0" defTabSz="1306220" fontAlgn="auto">
              <a:spcBef>
                <a:spcPts val="0"/>
              </a:spcBef>
              <a:spcAft>
                <a:spcPts val="0"/>
              </a:spcAft>
              <a:defRPr/>
            </a:pPr>
            <a:r>
              <a:rPr kumimoji="0" lang="en-US" sz="2400" b="0" i="1" u="none" strike="noStrike" kern="1200" cap="none" spc="0" normalizeH="0" baseline="0" noProof="0" dirty="0" smtClean="0">
                <a:ln>
                  <a:noFill/>
                </a:ln>
                <a:solidFill>
                  <a:prstClr val="white"/>
                </a:solidFill>
                <a:effectLst/>
                <a:uLnTx/>
                <a:uFillTx/>
                <a:latin typeface="Franklin Gothic Book" panose="020B0503020102020204" pitchFamily="34" charset="0"/>
                <a:ea typeface="+mn-ea"/>
                <a:cs typeface="+mn-cs"/>
              </a:rPr>
              <a:t>- Green</a:t>
            </a:r>
            <a:r>
              <a:rPr kumimoji="0" lang="en-US" sz="2400" b="0" i="1" u="none" strike="noStrike" kern="1200" cap="none" spc="0" normalizeH="0" noProof="0" dirty="0" smtClean="0">
                <a:ln>
                  <a:noFill/>
                </a:ln>
                <a:solidFill>
                  <a:prstClr val="white"/>
                </a:solidFill>
                <a:effectLst/>
                <a:uLnTx/>
                <a:uFillTx/>
                <a:latin typeface="Franklin Gothic Book" panose="020B0503020102020204" pitchFamily="34" charset="0"/>
                <a:ea typeface="+mn-ea"/>
                <a:cs typeface="+mn-cs"/>
              </a:rPr>
              <a:t> </a:t>
            </a:r>
            <a:r>
              <a:rPr kumimoji="0" lang="en-US" sz="2400" b="0" i="1" u="none" strike="noStrike" kern="1200" cap="none" spc="0" normalizeH="0" baseline="0" noProof="0" dirty="0" smtClean="0">
                <a:ln>
                  <a:noFill/>
                </a:ln>
                <a:solidFill>
                  <a:prstClr val="white"/>
                </a:solidFill>
                <a:effectLst/>
                <a:uLnTx/>
                <a:uFillTx/>
                <a:latin typeface="Franklin Gothic Book" panose="020B0503020102020204" pitchFamily="34" charset="0"/>
                <a:ea typeface="+mn-ea"/>
                <a:cs typeface="+mn-cs"/>
              </a:rPr>
              <a:t>Infrastructure</a:t>
            </a:r>
          </a:p>
          <a:p>
            <a:pPr lvl="1" indent="0" defTabSz="1306220" fontAlgn="auto">
              <a:spcBef>
                <a:spcPts val="0"/>
              </a:spcBef>
              <a:spcAft>
                <a:spcPts val="0"/>
              </a:spcAft>
              <a:defRPr/>
            </a:pPr>
            <a:r>
              <a:rPr lang="en-US" sz="2400" i="1" dirty="0" smtClean="0">
                <a:solidFill>
                  <a:prstClr val="white"/>
                </a:solidFill>
                <a:latin typeface="Franklin Gothic Book" panose="020B0503020102020204" pitchFamily="34" charset="0"/>
              </a:rPr>
              <a:t>- Parking</a:t>
            </a:r>
            <a:endParaRPr kumimoji="0" lang="en-US" sz="2400" b="0" i="1"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mn-cs"/>
            </a:endParaRPr>
          </a:p>
        </p:txBody>
      </p:sp>
      <p:sp>
        <p:nvSpPr>
          <p:cNvPr id="22" name="Rectangle 21"/>
          <p:cNvSpPr/>
          <p:nvPr/>
        </p:nvSpPr>
        <p:spPr bwMode="auto">
          <a:xfrm rot="177471">
            <a:off x="9426027" y="4411850"/>
            <a:ext cx="982961" cy="338554"/>
          </a:xfrm>
          <a:prstGeom prst="rect">
            <a:avLst/>
          </a:prstGeom>
        </p:spPr>
        <p:txBody>
          <a:bodyPr wrap="none">
            <a:spAutoFit/>
          </a:bodyPr>
          <a:lstStyle/>
          <a:p>
            <a:pPr defTabSz="1305711" fontAlgn="auto">
              <a:spcBef>
                <a:spcPts val="0"/>
              </a:spcBef>
              <a:spcAft>
                <a:spcPts val="0"/>
              </a:spcAft>
              <a:defRPr/>
            </a:pPr>
            <a:r>
              <a:rPr lang="en-US" sz="1600" b="1" i="1" kern="0" dirty="0" smtClean="0">
                <a:effectLst>
                  <a:outerShdw blurRad="38100" dist="38100" dir="2700000" algn="tl">
                    <a:srgbClr val="000000">
                      <a:alpha val="43137"/>
                    </a:srgbClr>
                  </a:outerShdw>
                </a:effectLst>
                <a:latin typeface="Century Gothic" panose="020B0502020202020204" pitchFamily="34" charset="0"/>
              </a:rPr>
              <a:t>1/2 Mile</a:t>
            </a:r>
            <a:endParaRPr lang="en-US" sz="1600" b="1" i="1" kern="0" dirty="0">
              <a:effectLst>
                <a:outerShdw blurRad="38100" dist="38100" dir="2700000" algn="tl">
                  <a:srgbClr val="000000">
                    <a:alpha val="43137"/>
                  </a:srgbClr>
                </a:outerShdw>
              </a:effectLst>
              <a:latin typeface="Century Gothic" panose="020B0502020202020204" pitchFamily="34" charset="0"/>
            </a:endParaRPr>
          </a:p>
        </p:txBody>
      </p:sp>
    </p:spTree>
    <p:extLst>
      <p:ext uri="{BB962C8B-B14F-4D97-AF65-F5344CB8AC3E}">
        <p14:creationId xmlns:p14="http://schemas.microsoft.com/office/powerpoint/2010/main" val="18880990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1500"/>
                                        <p:tgtEl>
                                          <p:spTgt spid="4"/>
                                        </p:tgtEl>
                                      </p:cBhvr>
                                    </p:animEffect>
                                  </p:childTnLst>
                                </p:cTn>
                              </p:par>
                            </p:childTnLst>
                          </p:cTn>
                        </p:par>
                        <p:par>
                          <p:cTn id="8" fill="hold">
                            <p:stCondLst>
                              <p:cond delay="1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1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1"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4630400" cy="8229600"/>
          </a:xfrm>
          <a:prstGeom prst="rect">
            <a:avLst/>
          </a:prstGeom>
        </p:spPr>
      </p:pic>
      <p:sp>
        <p:nvSpPr>
          <p:cNvPr id="94" name="Rectangle 93"/>
          <p:cNvSpPr/>
          <p:nvPr/>
        </p:nvSpPr>
        <p:spPr>
          <a:xfrm>
            <a:off x="0" y="0"/>
            <a:ext cx="5760738" cy="8229600"/>
          </a:xfrm>
          <a:prstGeom prst="rect">
            <a:avLst/>
          </a:prstGeom>
          <a:gradFill flip="none" rotWithShape="0">
            <a:gsLst>
              <a:gs pos="0">
                <a:schemeClr val="tx1">
                  <a:alpha val="80000"/>
                </a:schemeClr>
              </a:gs>
              <a:gs pos="100000">
                <a:schemeClr val="tx1">
                  <a:alpha val="0"/>
                  <a:lumMod val="0"/>
                </a:schemeClr>
              </a:gs>
            </a:gsLst>
            <a:lin ang="0" scaled="1"/>
            <a:tileRect/>
          </a:gradFill>
          <a:ln w="38100" cap="rnd">
            <a:noFill/>
            <a:prstDash val="sysDot"/>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43" name="Rounded Rectangle 42"/>
          <p:cNvSpPr/>
          <p:nvPr/>
        </p:nvSpPr>
        <p:spPr>
          <a:xfrm>
            <a:off x="671235" y="1828825"/>
            <a:ext cx="4389114" cy="1828800"/>
          </a:xfrm>
          <a:prstGeom prst="roundRect">
            <a:avLst>
              <a:gd name="adj" fmla="val 5000"/>
            </a:avLst>
          </a:prstGeom>
          <a:solidFill>
            <a:srgbClr val="000000">
              <a:alpha val="60000"/>
            </a:srgbClr>
          </a:solidFill>
          <a:ln w="38100" cap="rnd">
            <a:solidFill>
              <a:schemeClr val="bg1">
                <a:lumMod val="95000"/>
              </a:schemeClr>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smtClean="0">
                <a:ln>
                  <a:noFill/>
                </a:ln>
                <a:solidFill>
                  <a:srgbClr val="FFC000"/>
                </a:solidFill>
                <a:effectLst/>
                <a:uLnTx/>
                <a:uFillTx/>
                <a:latin typeface="Franklin Gothic Demi"/>
                <a:ea typeface="+mn-ea"/>
                <a:cs typeface="+mn-cs"/>
              </a:rPr>
              <a:t>Accessibility</a:t>
            </a:r>
          </a:p>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smtClean="0">
                <a:ln>
                  <a:noFill/>
                </a:ln>
                <a:solidFill>
                  <a:prstClr val="white"/>
                </a:solidFill>
                <a:effectLst/>
                <a:uLnTx/>
                <a:uFillTx/>
                <a:latin typeface="Franklin Gothic Book" panose="020B0503020102020204" pitchFamily="34" charset="0"/>
                <a:ea typeface="+mn-ea"/>
                <a:cs typeface="+mn-cs"/>
              </a:rPr>
              <a:t>Access to Services</a:t>
            </a:r>
          </a:p>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smtClean="0">
                <a:ln>
                  <a:noFill/>
                </a:ln>
                <a:solidFill>
                  <a:prstClr val="white"/>
                </a:solidFill>
                <a:effectLst/>
                <a:uLnTx/>
                <a:uFillTx/>
                <a:latin typeface="Franklin Gothic Book" panose="020B0503020102020204" pitchFamily="34" charset="0"/>
                <a:ea typeface="+mn-ea"/>
                <a:cs typeface="+mn-cs"/>
              </a:rPr>
              <a:t>Access to Jobs</a:t>
            </a:r>
          </a:p>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smtClean="0">
                <a:ln>
                  <a:noFill/>
                </a:ln>
                <a:solidFill>
                  <a:prstClr val="white"/>
                </a:solidFill>
                <a:effectLst/>
                <a:uLnTx/>
                <a:uFillTx/>
                <a:latin typeface="Franklin Gothic Book" panose="020B0503020102020204" pitchFamily="34" charset="0"/>
                <a:ea typeface="+mn-ea"/>
                <a:cs typeface="+mn-cs"/>
              </a:rPr>
              <a:t>Travel Cost</a:t>
            </a:r>
            <a:endParaRPr kumimoji="0" lang="en-US" sz="2400" b="0" i="1" u="none" strike="noStrike" kern="1200" cap="none" spc="0" normalizeH="0" baseline="0" noProof="0">
              <a:ln>
                <a:noFill/>
              </a:ln>
              <a:solidFill>
                <a:prstClr val="white"/>
              </a:solidFill>
              <a:effectLst/>
              <a:uLnTx/>
              <a:uFillTx/>
              <a:latin typeface="Franklin Gothic Book" panose="020B0503020102020204" pitchFamily="34" charset="0"/>
              <a:ea typeface="+mn-ea"/>
              <a:cs typeface="+mn-cs"/>
            </a:endParaRPr>
          </a:p>
        </p:txBody>
      </p:sp>
      <p:grpSp>
        <p:nvGrpSpPr>
          <p:cNvPr id="87" name="Group 86"/>
          <p:cNvGrpSpPr/>
          <p:nvPr/>
        </p:nvGrpSpPr>
        <p:grpSpPr>
          <a:xfrm>
            <a:off x="5676900" y="-123824"/>
            <a:ext cx="6313018" cy="8401050"/>
            <a:chOff x="5676900" y="-123824"/>
            <a:chExt cx="6313018" cy="8401050"/>
          </a:xfrm>
        </p:grpSpPr>
        <p:sp>
          <p:nvSpPr>
            <p:cNvPr id="88" name="Freeform 87"/>
            <p:cNvSpPr/>
            <p:nvPr/>
          </p:nvSpPr>
          <p:spPr>
            <a:xfrm>
              <a:off x="7683500" y="2634457"/>
              <a:ext cx="4152900" cy="3893343"/>
            </a:xfrm>
            <a:custGeom>
              <a:avLst/>
              <a:gdLst>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35100 w 4152900"/>
                <a:gd name="connsiteY24" fmla="*/ 3556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81000 w 4152900"/>
                <a:gd name="connsiteY43" fmla="*/ 1016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35100 w 4152900"/>
                <a:gd name="connsiteY24" fmla="*/ 3556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41450 w 4152900"/>
                <a:gd name="connsiteY24" fmla="*/ 3175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698750 w 4152900"/>
                <a:gd name="connsiteY20" fmla="*/ 16764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2997200 w 4152900"/>
                <a:gd name="connsiteY15" fmla="*/ 229235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698750 w 4152900"/>
                <a:gd name="connsiteY20" fmla="*/ 16764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19450 w 4152900"/>
                <a:gd name="connsiteY13" fmla="*/ 374015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04950 w 4152900"/>
                <a:gd name="connsiteY24" fmla="*/ 46990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684463 w 4152900"/>
                <a:gd name="connsiteY18" fmla="*/ 2155825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03513 w 4152900"/>
                <a:gd name="connsiteY18" fmla="*/ 2151063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3988 w 4152900"/>
                <a:gd name="connsiteY21" fmla="*/ 1693069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5981 w 4152900"/>
                <a:gd name="connsiteY15" fmla="*/ 2232025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3988 w 4152900"/>
                <a:gd name="connsiteY21" fmla="*/ 1693069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54150 w 4152900"/>
                <a:gd name="connsiteY8" fmla="*/ 2533650 h 3898900"/>
                <a:gd name="connsiteX9" fmla="*/ 1536700 w 4152900"/>
                <a:gd name="connsiteY9" fmla="*/ 2527300 h 3898900"/>
                <a:gd name="connsiteX10" fmla="*/ 1676400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76400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33500 w 4152900"/>
                <a:gd name="connsiteY28" fmla="*/ 482600 h 3898900"/>
                <a:gd name="connsiteX29" fmla="*/ 1230312 w 4152900"/>
                <a:gd name="connsiteY29" fmla="*/ 470694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39800 w 4152900"/>
                <a:gd name="connsiteY31" fmla="*/ 533400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30250 w 4152900"/>
                <a:gd name="connsiteY35" fmla="*/ 368300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30250 w 4152900"/>
                <a:gd name="connsiteY35" fmla="*/ 368300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80194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80194 h 3898900"/>
                <a:gd name="connsiteX38" fmla="*/ 635000 w 4152900"/>
                <a:gd name="connsiteY38" fmla="*/ 225425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73051 h 3898900"/>
                <a:gd name="connsiteX38" fmla="*/ 635000 w 4152900"/>
                <a:gd name="connsiteY38" fmla="*/ 225425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16000 w 4152900"/>
                <a:gd name="connsiteY42" fmla="*/ 114300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16000 w 4152900"/>
                <a:gd name="connsiteY42" fmla="*/ 114300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35050 w 4152900"/>
                <a:gd name="connsiteY42" fmla="*/ 104775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12800 w 4152900"/>
                <a:gd name="connsiteY44" fmla="*/ 25400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700881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700881 w 4152900"/>
                <a:gd name="connsiteY34" fmla="*/ 390525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5638 w 4152900"/>
                <a:gd name="connsiteY34" fmla="*/ 411956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0749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0749 w 4152900"/>
                <a:gd name="connsiteY31" fmla="*/ 545306 h 3898900"/>
                <a:gd name="connsiteX32" fmla="*/ 947737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49250 w 4152900"/>
                <a:gd name="connsiteY47" fmla="*/ 121443 h 3893343"/>
                <a:gd name="connsiteX48" fmla="*/ 165100 w 4152900"/>
                <a:gd name="connsiteY48" fmla="*/ 7143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49250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43755 w 4152900"/>
                <a:gd name="connsiteY45" fmla="*/ 12699 h 3893343"/>
                <a:gd name="connsiteX46" fmla="*/ 857250 w 4152900"/>
                <a:gd name="connsiteY46" fmla="*/ 56355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43755 w 4152900"/>
                <a:gd name="connsiteY45" fmla="*/ 12699 h 3893343"/>
                <a:gd name="connsiteX46" fmla="*/ 873918 w 4152900"/>
                <a:gd name="connsiteY46" fmla="*/ 58737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32668 w 4152900"/>
                <a:gd name="connsiteY43" fmla="*/ 94455 h 3893343"/>
                <a:gd name="connsiteX44" fmla="*/ 992187 w 4152900"/>
                <a:gd name="connsiteY44" fmla="*/ 0 h 3893343"/>
                <a:gd name="connsiteX45" fmla="*/ 843755 w 4152900"/>
                <a:gd name="connsiteY45" fmla="*/ 12699 h 3893343"/>
                <a:gd name="connsiteX46" fmla="*/ 873918 w 4152900"/>
                <a:gd name="connsiteY46" fmla="*/ 58737 h 3893343"/>
                <a:gd name="connsiteX47" fmla="*/ 361156 w 4152900"/>
                <a:gd name="connsiteY47" fmla="*/ 121443 h 3893343"/>
                <a:gd name="connsiteX48" fmla="*/ 165100 w 4152900"/>
                <a:gd name="connsiteY48" fmla="*/ 2381 h 3893343"/>
                <a:gd name="connsiteX49" fmla="*/ 0 w 4152900"/>
                <a:gd name="connsiteY49" fmla="*/ 20637 h 3893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152900" h="3893343">
                  <a:moveTo>
                    <a:pt x="0" y="20637"/>
                  </a:moveTo>
                  <a:lnTo>
                    <a:pt x="704850" y="1988343"/>
                  </a:lnTo>
                  <a:cubicBezTo>
                    <a:pt x="747977" y="1995222"/>
                    <a:pt x="788723" y="2014008"/>
                    <a:pt x="831850" y="2020887"/>
                  </a:cubicBezTo>
                  <a:lnTo>
                    <a:pt x="952500" y="2032793"/>
                  </a:lnTo>
                  <a:lnTo>
                    <a:pt x="1041400" y="2128043"/>
                  </a:lnTo>
                  <a:lnTo>
                    <a:pt x="1117600" y="2255043"/>
                  </a:lnTo>
                  <a:lnTo>
                    <a:pt x="1231900" y="2356643"/>
                  </a:lnTo>
                  <a:lnTo>
                    <a:pt x="1409700" y="2420143"/>
                  </a:lnTo>
                  <a:lnTo>
                    <a:pt x="1439863" y="2532855"/>
                  </a:lnTo>
                  <a:lnTo>
                    <a:pt x="1536700" y="2521743"/>
                  </a:lnTo>
                  <a:lnTo>
                    <a:pt x="1647825" y="2826543"/>
                  </a:lnTo>
                  <a:lnTo>
                    <a:pt x="1854200" y="3893343"/>
                  </a:lnTo>
                  <a:lnTo>
                    <a:pt x="2311400" y="3804443"/>
                  </a:lnTo>
                  <a:lnTo>
                    <a:pt x="2349500" y="3855243"/>
                  </a:lnTo>
                  <a:cubicBezTo>
                    <a:pt x="2635250" y="3806560"/>
                    <a:pt x="2990850" y="3764226"/>
                    <a:pt x="3276600" y="3715543"/>
                  </a:cubicBezTo>
                  <a:lnTo>
                    <a:pt x="4152900" y="3550443"/>
                  </a:lnTo>
                  <a:lnTo>
                    <a:pt x="3405981" y="2226468"/>
                  </a:lnTo>
                  <a:lnTo>
                    <a:pt x="3011488" y="2284412"/>
                  </a:lnTo>
                  <a:lnTo>
                    <a:pt x="2921000" y="2115343"/>
                  </a:lnTo>
                  <a:lnTo>
                    <a:pt x="2703513" y="2145506"/>
                  </a:lnTo>
                  <a:lnTo>
                    <a:pt x="2645568" y="2034381"/>
                  </a:lnTo>
                  <a:lnTo>
                    <a:pt x="2857500" y="2001043"/>
                  </a:lnTo>
                  <a:lnTo>
                    <a:pt x="2693988" y="1687512"/>
                  </a:lnTo>
                  <a:lnTo>
                    <a:pt x="2590800" y="1708943"/>
                  </a:lnTo>
                  <a:lnTo>
                    <a:pt x="1738312" y="434180"/>
                  </a:lnTo>
                  <a:lnTo>
                    <a:pt x="1504950" y="464343"/>
                  </a:lnTo>
                  <a:lnTo>
                    <a:pt x="1427163" y="347662"/>
                  </a:lnTo>
                  <a:lnTo>
                    <a:pt x="1297782" y="360362"/>
                  </a:lnTo>
                  <a:lnTo>
                    <a:pt x="1328737" y="448468"/>
                  </a:lnTo>
                  <a:lnTo>
                    <a:pt x="1251743" y="462756"/>
                  </a:lnTo>
                  <a:cubicBezTo>
                    <a:pt x="1222904" y="467783"/>
                    <a:pt x="1270264" y="496623"/>
                    <a:pt x="1241425" y="501650"/>
                  </a:cubicBezTo>
                  <a:lnTo>
                    <a:pt x="920749" y="539749"/>
                  </a:lnTo>
                  <a:lnTo>
                    <a:pt x="947737" y="605630"/>
                  </a:lnTo>
                  <a:lnTo>
                    <a:pt x="863600" y="629443"/>
                  </a:lnTo>
                  <a:lnTo>
                    <a:pt x="655638" y="406399"/>
                  </a:lnTo>
                  <a:cubicBezTo>
                    <a:pt x="677069" y="390921"/>
                    <a:pt x="694135" y="396080"/>
                    <a:pt x="700882" y="384968"/>
                  </a:cubicBezTo>
                  <a:cubicBezTo>
                    <a:pt x="707629" y="373856"/>
                    <a:pt x="676539" y="356526"/>
                    <a:pt x="691356" y="349250"/>
                  </a:cubicBezTo>
                  <a:lnTo>
                    <a:pt x="758825" y="334168"/>
                  </a:lnTo>
                  <a:lnTo>
                    <a:pt x="719137" y="262731"/>
                  </a:lnTo>
                  <a:lnTo>
                    <a:pt x="658813" y="267494"/>
                  </a:lnTo>
                  <a:lnTo>
                    <a:pt x="635000" y="219868"/>
                  </a:lnTo>
                  <a:lnTo>
                    <a:pt x="812800" y="197643"/>
                  </a:lnTo>
                  <a:lnTo>
                    <a:pt x="778669" y="117474"/>
                  </a:lnTo>
                  <a:lnTo>
                    <a:pt x="1032668" y="94455"/>
                  </a:lnTo>
                  <a:lnTo>
                    <a:pt x="992187" y="0"/>
                  </a:lnTo>
                  <a:lnTo>
                    <a:pt x="843755" y="12699"/>
                  </a:lnTo>
                  <a:lnTo>
                    <a:pt x="873918" y="58737"/>
                  </a:lnTo>
                  <a:lnTo>
                    <a:pt x="361156" y="121443"/>
                  </a:lnTo>
                  <a:lnTo>
                    <a:pt x="165100" y="2381"/>
                  </a:lnTo>
                  <a:lnTo>
                    <a:pt x="0" y="20637"/>
                  </a:lnTo>
                  <a:close/>
                </a:path>
              </a:pathLst>
            </a:custGeom>
            <a:solidFill>
              <a:schemeClr val="bg1">
                <a:alpha val="30000"/>
              </a:schemeClr>
            </a:solidFill>
            <a:ln w="1905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89" name="Freeform 88"/>
            <p:cNvSpPr/>
            <p:nvPr/>
          </p:nvSpPr>
          <p:spPr>
            <a:xfrm>
              <a:off x="5676900" y="-123824"/>
              <a:ext cx="5295900" cy="8401050"/>
            </a:xfrm>
            <a:custGeom>
              <a:avLst/>
              <a:gdLst>
                <a:gd name="connsiteX0" fmla="*/ 0 w 4152900"/>
                <a:gd name="connsiteY0" fmla="*/ 0 h 5686425"/>
                <a:gd name="connsiteX1" fmla="*/ 1628775 w 4152900"/>
                <a:gd name="connsiteY1" fmla="*/ 2143125 h 5686425"/>
                <a:gd name="connsiteX2" fmla="*/ 2847975 w 4152900"/>
                <a:gd name="connsiteY2" fmla="*/ 3609975 h 5686425"/>
                <a:gd name="connsiteX3" fmla="*/ 3467100 w 4152900"/>
                <a:gd name="connsiteY3" fmla="*/ 4343400 h 5686425"/>
                <a:gd name="connsiteX4" fmla="*/ 3752850 w 4152900"/>
                <a:gd name="connsiteY4" fmla="*/ 4800600 h 5686425"/>
                <a:gd name="connsiteX5" fmla="*/ 4152900 w 4152900"/>
                <a:gd name="connsiteY5" fmla="*/ 5686425 h 5686425"/>
                <a:gd name="connsiteX0" fmla="*/ 0 w 5295900"/>
                <a:gd name="connsiteY0" fmla="*/ 0 h 8401050"/>
                <a:gd name="connsiteX1" fmla="*/ 1628775 w 5295900"/>
                <a:gd name="connsiteY1" fmla="*/ 2143125 h 8401050"/>
                <a:gd name="connsiteX2" fmla="*/ 2847975 w 5295900"/>
                <a:gd name="connsiteY2" fmla="*/ 3609975 h 8401050"/>
                <a:gd name="connsiteX3" fmla="*/ 3467100 w 5295900"/>
                <a:gd name="connsiteY3" fmla="*/ 4343400 h 8401050"/>
                <a:gd name="connsiteX4" fmla="*/ 3752850 w 5295900"/>
                <a:gd name="connsiteY4" fmla="*/ 4800600 h 8401050"/>
                <a:gd name="connsiteX5" fmla="*/ 5295900 w 5295900"/>
                <a:gd name="connsiteY5" fmla="*/ 8401050 h 8401050"/>
                <a:gd name="connsiteX0" fmla="*/ 0 w 5295900"/>
                <a:gd name="connsiteY0" fmla="*/ 0 h 8401050"/>
                <a:gd name="connsiteX1" fmla="*/ 1628775 w 5295900"/>
                <a:gd name="connsiteY1" fmla="*/ 2143125 h 8401050"/>
                <a:gd name="connsiteX2" fmla="*/ 2847975 w 5295900"/>
                <a:gd name="connsiteY2" fmla="*/ 3609975 h 8401050"/>
                <a:gd name="connsiteX3" fmla="*/ 3467100 w 5295900"/>
                <a:gd name="connsiteY3" fmla="*/ 4343400 h 8401050"/>
                <a:gd name="connsiteX4" fmla="*/ 3990975 w 5295900"/>
                <a:gd name="connsiteY4" fmla="*/ 5276850 h 8401050"/>
                <a:gd name="connsiteX5" fmla="*/ 5295900 w 5295900"/>
                <a:gd name="connsiteY5" fmla="*/ 8401050 h 8401050"/>
                <a:gd name="connsiteX0" fmla="*/ 0 w 5295900"/>
                <a:gd name="connsiteY0" fmla="*/ 0 h 8401050"/>
                <a:gd name="connsiteX1" fmla="*/ 1628775 w 5295900"/>
                <a:gd name="connsiteY1" fmla="*/ 2143125 h 8401050"/>
                <a:gd name="connsiteX2" fmla="*/ 2847975 w 5295900"/>
                <a:gd name="connsiteY2" fmla="*/ 3609975 h 8401050"/>
                <a:gd name="connsiteX3" fmla="*/ 3467100 w 5295900"/>
                <a:gd name="connsiteY3" fmla="*/ 4343400 h 8401050"/>
                <a:gd name="connsiteX4" fmla="*/ 3990975 w 5295900"/>
                <a:gd name="connsiteY4" fmla="*/ 5276850 h 8401050"/>
                <a:gd name="connsiteX5" fmla="*/ 5295900 w 5295900"/>
                <a:gd name="connsiteY5" fmla="*/ 8401050 h 840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5900" h="8401050">
                  <a:moveTo>
                    <a:pt x="0" y="0"/>
                  </a:moveTo>
                  <a:lnTo>
                    <a:pt x="1628775" y="2143125"/>
                  </a:lnTo>
                  <a:lnTo>
                    <a:pt x="2847975" y="3609975"/>
                  </a:lnTo>
                  <a:lnTo>
                    <a:pt x="3467100" y="4343400"/>
                  </a:lnTo>
                  <a:cubicBezTo>
                    <a:pt x="3641725" y="4654550"/>
                    <a:pt x="3835400" y="4908550"/>
                    <a:pt x="3990975" y="5276850"/>
                  </a:cubicBezTo>
                  <a:lnTo>
                    <a:pt x="5295900" y="8401050"/>
                  </a:lnTo>
                </a:path>
              </a:pathLst>
            </a:custGeom>
            <a:noFill/>
            <a:ln w="44450" cap="sq" cmpd="sng">
              <a:solidFill>
                <a:schemeClr val="bg1"/>
              </a:solidFill>
              <a:prstDash val="solid"/>
              <a:bevel/>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90" name="Freeform 89"/>
            <p:cNvSpPr/>
            <p:nvPr/>
          </p:nvSpPr>
          <p:spPr>
            <a:xfrm>
              <a:off x="7683500" y="2634457"/>
              <a:ext cx="4152900" cy="3893343"/>
            </a:xfrm>
            <a:custGeom>
              <a:avLst/>
              <a:gdLst>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35100 w 4152900"/>
                <a:gd name="connsiteY24" fmla="*/ 3556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81000 w 4152900"/>
                <a:gd name="connsiteY43" fmla="*/ 1016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35100 w 4152900"/>
                <a:gd name="connsiteY24" fmla="*/ 3556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41450 w 4152900"/>
                <a:gd name="connsiteY24" fmla="*/ 3175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698750 w 4152900"/>
                <a:gd name="connsiteY20" fmla="*/ 16764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2997200 w 4152900"/>
                <a:gd name="connsiteY15" fmla="*/ 229235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698750 w 4152900"/>
                <a:gd name="connsiteY20" fmla="*/ 16764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19450 w 4152900"/>
                <a:gd name="connsiteY13" fmla="*/ 374015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04950 w 4152900"/>
                <a:gd name="connsiteY24" fmla="*/ 46990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684463 w 4152900"/>
                <a:gd name="connsiteY18" fmla="*/ 2155825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03513 w 4152900"/>
                <a:gd name="connsiteY18" fmla="*/ 2151063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3988 w 4152900"/>
                <a:gd name="connsiteY21" fmla="*/ 1693069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5981 w 4152900"/>
                <a:gd name="connsiteY15" fmla="*/ 2232025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3988 w 4152900"/>
                <a:gd name="connsiteY21" fmla="*/ 1693069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54150 w 4152900"/>
                <a:gd name="connsiteY8" fmla="*/ 2533650 h 3898900"/>
                <a:gd name="connsiteX9" fmla="*/ 1536700 w 4152900"/>
                <a:gd name="connsiteY9" fmla="*/ 2527300 h 3898900"/>
                <a:gd name="connsiteX10" fmla="*/ 1676400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76400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33500 w 4152900"/>
                <a:gd name="connsiteY28" fmla="*/ 482600 h 3898900"/>
                <a:gd name="connsiteX29" fmla="*/ 1230312 w 4152900"/>
                <a:gd name="connsiteY29" fmla="*/ 470694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39800 w 4152900"/>
                <a:gd name="connsiteY31" fmla="*/ 533400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30250 w 4152900"/>
                <a:gd name="connsiteY35" fmla="*/ 368300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30250 w 4152900"/>
                <a:gd name="connsiteY35" fmla="*/ 368300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80194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80194 h 3898900"/>
                <a:gd name="connsiteX38" fmla="*/ 635000 w 4152900"/>
                <a:gd name="connsiteY38" fmla="*/ 225425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73051 h 3898900"/>
                <a:gd name="connsiteX38" fmla="*/ 635000 w 4152900"/>
                <a:gd name="connsiteY38" fmla="*/ 225425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16000 w 4152900"/>
                <a:gd name="connsiteY42" fmla="*/ 114300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16000 w 4152900"/>
                <a:gd name="connsiteY42" fmla="*/ 114300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35050 w 4152900"/>
                <a:gd name="connsiteY42" fmla="*/ 104775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12800 w 4152900"/>
                <a:gd name="connsiteY44" fmla="*/ 25400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700881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700881 w 4152900"/>
                <a:gd name="connsiteY34" fmla="*/ 390525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5638 w 4152900"/>
                <a:gd name="connsiteY34" fmla="*/ 411956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0749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0749 w 4152900"/>
                <a:gd name="connsiteY31" fmla="*/ 545306 h 3898900"/>
                <a:gd name="connsiteX32" fmla="*/ 947737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49250 w 4152900"/>
                <a:gd name="connsiteY47" fmla="*/ 121443 h 3893343"/>
                <a:gd name="connsiteX48" fmla="*/ 165100 w 4152900"/>
                <a:gd name="connsiteY48" fmla="*/ 7143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49250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43755 w 4152900"/>
                <a:gd name="connsiteY45" fmla="*/ 12699 h 3893343"/>
                <a:gd name="connsiteX46" fmla="*/ 857250 w 4152900"/>
                <a:gd name="connsiteY46" fmla="*/ 56355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43755 w 4152900"/>
                <a:gd name="connsiteY45" fmla="*/ 12699 h 3893343"/>
                <a:gd name="connsiteX46" fmla="*/ 873918 w 4152900"/>
                <a:gd name="connsiteY46" fmla="*/ 58737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32668 w 4152900"/>
                <a:gd name="connsiteY43" fmla="*/ 94455 h 3893343"/>
                <a:gd name="connsiteX44" fmla="*/ 992187 w 4152900"/>
                <a:gd name="connsiteY44" fmla="*/ 0 h 3893343"/>
                <a:gd name="connsiteX45" fmla="*/ 843755 w 4152900"/>
                <a:gd name="connsiteY45" fmla="*/ 12699 h 3893343"/>
                <a:gd name="connsiteX46" fmla="*/ 873918 w 4152900"/>
                <a:gd name="connsiteY46" fmla="*/ 58737 h 3893343"/>
                <a:gd name="connsiteX47" fmla="*/ 361156 w 4152900"/>
                <a:gd name="connsiteY47" fmla="*/ 121443 h 3893343"/>
                <a:gd name="connsiteX48" fmla="*/ 165100 w 4152900"/>
                <a:gd name="connsiteY48" fmla="*/ 2381 h 3893343"/>
                <a:gd name="connsiteX49" fmla="*/ 0 w 4152900"/>
                <a:gd name="connsiteY49" fmla="*/ 20637 h 3893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152900" h="3893343">
                  <a:moveTo>
                    <a:pt x="0" y="20637"/>
                  </a:moveTo>
                  <a:lnTo>
                    <a:pt x="704850" y="1988343"/>
                  </a:lnTo>
                  <a:cubicBezTo>
                    <a:pt x="747977" y="1995222"/>
                    <a:pt x="788723" y="2014008"/>
                    <a:pt x="831850" y="2020887"/>
                  </a:cubicBezTo>
                  <a:lnTo>
                    <a:pt x="952500" y="2032793"/>
                  </a:lnTo>
                  <a:lnTo>
                    <a:pt x="1041400" y="2128043"/>
                  </a:lnTo>
                  <a:lnTo>
                    <a:pt x="1117600" y="2255043"/>
                  </a:lnTo>
                  <a:lnTo>
                    <a:pt x="1231900" y="2356643"/>
                  </a:lnTo>
                  <a:lnTo>
                    <a:pt x="1409700" y="2420143"/>
                  </a:lnTo>
                  <a:lnTo>
                    <a:pt x="1439863" y="2532855"/>
                  </a:lnTo>
                  <a:lnTo>
                    <a:pt x="1536700" y="2521743"/>
                  </a:lnTo>
                  <a:lnTo>
                    <a:pt x="1647825" y="2826543"/>
                  </a:lnTo>
                  <a:lnTo>
                    <a:pt x="1854200" y="3893343"/>
                  </a:lnTo>
                  <a:lnTo>
                    <a:pt x="2311400" y="3804443"/>
                  </a:lnTo>
                  <a:lnTo>
                    <a:pt x="2349500" y="3855243"/>
                  </a:lnTo>
                  <a:cubicBezTo>
                    <a:pt x="2635250" y="3806560"/>
                    <a:pt x="2990850" y="3764226"/>
                    <a:pt x="3276600" y="3715543"/>
                  </a:cubicBezTo>
                  <a:lnTo>
                    <a:pt x="4152900" y="3550443"/>
                  </a:lnTo>
                  <a:lnTo>
                    <a:pt x="3405981" y="2226468"/>
                  </a:lnTo>
                  <a:lnTo>
                    <a:pt x="3011488" y="2284412"/>
                  </a:lnTo>
                  <a:lnTo>
                    <a:pt x="2921000" y="2115343"/>
                  </a:lnTo>
                  <a:lnTo>
                    <a:pt x="2703513" y="2145506"/>
                  </a:lnTo>
                  <a:lnTo>
                    <a:pt x="2645568" y="2034381"/>
                  </a:lnTo>
                  <a:lnTo>
                    <a:pt x="2857500" y="2001043"/>
                  </a:lnTo>
                  <a:lnTo>
                    <a:pt x="2693988" y="1687512"/>
                  </a:lnTo>
                  <a:lnTo>
                    <a:pt x="2590800" y="1708943"/>
                  </a:lnTo>
                  <a:lnTo>
                    <a:pt x="1738312" y="434180"/>
                  </a:lnTo>
                  <a:lnTo>
                    <a:pt x="1504950" y="464343"/>
                  </a:lnTo>
                  <a:lnTo>
                    <a:pt x="1427163" y="347662"/>
                  </a:lnTo>
                  <a:lnTo>
                    <a:pt x="1297782" y="360362"/>
                  </a:lnTo>
                  <a:lnTo>
                    <a:pt x="1328737" y="448468"/>
                  </a:lnTo>
                  <a:lnTo>
                    <a:pt x="1251743" y="462756"/>
                  </a:lnTo>
                  <a:cubicBezTo>
                    <a:pt x="1222904" y="467783"/>
                    <a:pt x="1270264" y="496623"/>
                    <a:pt x="1241425" y="501650"/>
                  </a:cubicBezTo>
                  <a:lnTo>
                    <a:pt x="920749" y="539749"/>
                  </a:lnTo>
                  <a:lnTo>
                    <a:pt x="947737" y="605630"/>
                  </a:lnTo>
                  <a:lnTo>
                    <a:pt x="863600" y="629443"/>
                  </a:lnTo>
                  <a:lnTo>
                    <a:pt x="655638" y="406399"/>
                  </a:lnTo>
                  <a:cubicBezTo>
                    <a:pt x="677069" y="390921"/>
                    <a:pt x="694135" y="396080"/>
                    <a:pt x="700882" y="384968"/>
                  </a:cubicBezTo>
                  <a:cubicBezTo>
                    <a:pt x="707629" y="373856"/>
                    <a:pt x="676539" y="356526"/>
                    <a:pt x="691356" y="349250"/>
                  </a:cubicBezTo>
                  <a:lnTo>
                    <a:pt x="758825" y="334168"/>
                  </a:lnTo>
                  <a:lnTo>
                    <a:pt x="719137" y="262731"/>
                  </a:lnTo>
                  <a:lnTo>
                    <a:pt x="658813" y="267494"/>
                  </a:lnTo>
                  <a:lnTo>
                    <a:pt x="635000" y="219868"/>
                  </a:lnTo>
                  <a:lnTo>
                    <a:pt x="812800" y="197643"/>
                  </a:lnTo>
                  <a:lnTo>
                    <a:pt x="778669" y="117474"/>
                  </a:lnTo>
                  <a:lnTo>
                    <a:pt x="1032668" y="94455"/>
                  </a:lnTo>
                  <a:lnTo>
                    <a:pt x="992187" y="0"/>
                  </a:lnTo>
                  <a:lnTo>
                    <a:pt x="843755" y="12699"/>
                  </a:lnTo>
                  <a:lnTo>
                    <a:pt x="873918" y="58737"/>
                  </a:lnTo>
                  <a:lnTo>
                    <a:pt x="361156" y="121443"/>
                  </a:lnTo>
                  <a:lnTo>
                    <a:pt x="165100" y="2381"/>
                  </a:lnTo>
                  <a:lnTo>
                    <a:pt x="0" y="20637"/>
                  </a:lnTo>
                  <a:close/>
                </a:path>
              </a:pathLst>
            </a:custGeom>
            <a:noFill/>
            <a:ln w="25400" cap="rnd">
              <a:solidFill>
                <a:schemeClr val="bg1"/>
              </a:solidFill>
              <a:prstDash val="solid"/>
              <a:round/>
            </a:ln>
            <a:effectLst>
              <a:glow rad="76200">
                <a:schemeClr val="tx1">
                  <a:alpha val="58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91" name="Oval 90"/>
            <p:cNvSpPr/>
            <p:nvPr/>
          </p:nvSpPr>
          <p:spPr>
            <a:xfrm>
              <a:off x="10010384" y="5922520"/>
              <a:ext cx="274320" cy="274320"/>
            </a:xfrm>
            <a:prstGeom prst="ellipse">
              <a:avLst/>
            </a:prstGeom>
            <a:solidFill>
              <a:srgbClr val="FFC000"/>
            </a:solidFill>
            <a:ln w="57150" cap="rnd">
              <a:solidFill>
                <a:schemeClr val="tx1"/>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92" name="Oval 91"/>
            <p:cNvSpPr/>
            <p:nvPr/>
          </p:nvSpPr>
          <p:spPr>
            <a:xfrm rot="862955">
              <a:off x="9209593" y="5359618"/>
              <a:ext cx="1875902" cy="1456891"/>
            </a:xfrm>
            <a:prstGeom prst="ellipse">
              <a:avLst/>
            </a:prstGeom>
            <a:noFill/>
            <a:ln w="12700" cap="rnd">
              <a:solidFill>
                <a:srgbClr val="FFC000"/>
              </a:solidFill>
              <a:prstDash val="lgDash"/>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smtClean="0">
                <a:ln>
                  <a:noFill/>
                </a:ln>
                <a:solidFill>
                  <a:srgbClr val="FFC000"/>
                </a:solidFill>
                <a:effectLst/>
                <a:uLnTx/>
                <a:uFillTx/>
                <a:latin typeface="Franklin Gothic Demi"/>
                <a:ea typeface="+mn-ea"/>
                <a:cs typeface="+mn-cs"/>
              </a:endParaRPr>
            </a:p>
          </p:txBody>
        </p:sp>
        <p:sp>
          <p:nvSpPr>
            <p:cNvPr id="93" name="Oval 92"/>
            <p:cNvSpPr/>
            <p:nvPr/>
          </p:nvSpPr>
          <p:spPr>
            <a:xfrm rot="976549">
              <a:off x="8267929" y="4732484"/>
              <a:ext cx="3721989" cy="2829040"/>
            </a:xfrm>
            <a:prstGeom prst="ellipse">
              <a:avLst/>
            </a:prstGeom>
            <a:noFill/>
            <a:ln w="12700" cap="rnd">
              <a:solidFill>
                <a:schemeClr val="bg1">
                  <a:lumMod val="95000"/>
                </a:schemeClr>
              </a:solidFill>
              <a:prstDash val="lgDash"/>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smtClean="0">
                <a:ln>
                  <a:noFill/>
                </a:ln>
                <a:solidFill>
                  <a:srgbClr val="FFC000"/>
                </a:solidFill>
                <a:effectLst/>
                <a:uLnTx/>
                <a:uFillTx/>
                <a:latin typeface="Franklin Gothic Demi"/>
                <a:ea typeface="+mn-ea"/>
                <a:cs typeface="+mn-cs"/>
              </a:endParaRPr>
            </a:p>
          </p:txBody>
        </p:sp>
      </p:grpSp>
      <p:grpSp>
        <p:nvGrpSpPr>
          <p:cNvPr id="73" name="Group 72"/>
          <p:cNvGrpSpPr/>
          <p:nvPr/>
        </p:nvGrpSpPr>
        <p:grpSpPr>
          <a:xfrm>
            <a:off x="9509736" y="7315165"/>
            <a:ext cx="4937706" cy="734521"/>
            <a:chOff x="9509736" y="7315165"/>
            <a:chExt cx="4937706" cy="734521"/>
          </a:xfrm>
        </p:grpSpPr>
        <p:sp>
          <p:nvSpPr>
            <p:cNvPr id="74" name="Rounded Rectangle 73"/>
            <p:cNvSpPr/>
            <p:nvPr/>
          </p:nvSpPr>
          <p:spPr>
            <a:xfrm>
              <a:off x="9509736" y="7315165"/>
              <a:ext cx="4937706" cy="734521"/>
            </a:xfrm>
            <a:prstGeom prst="roundRect">
              <a:avLst>
                <a:gd name="adj" fmla="val 0"/>
              </a:avLst>
            </a:prstGeom>
            <a:solidFill>
              <a:schemeClr val="bg1"/>
            </a:solidFill>
            <a:ln w="3175" cap="rnd">
              <a:solidFill>
                <a:schemeClr val="bg1">
                  <a:lumMod val="95000"/>
                </a:schemeClr>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prstClr val="black"/>
                </a:solidFill>
                <a:effectLst/>
                <a:uLnTx/>
                <a:uFillTx/>
                <a:latin typeface="Franklin Gothic Medium Cond" panose="020B0606030402020204" pitchFamily="34" charset="0"/>
                <a:ea typeface="+mn-ea"/>
                <a:cs typeface="+mn-cs"/>
              </a:endParaRPr>
            </a:p>
          </p:txBody>
        </p:sp>
        <p:sp>
          <p:nvSpPr>
            <p:cNvPr id="75" name="Rounded Rectangle 74"/>
            <p:cNvSpPr/>
            <p:nvPr/>
          </p:nvSpPr>
          <p:spPr>
            <a:xfrm>
              <a:off x="9692589" y="7566635"/>
              <a:ext cx="4572000" cy="137137"/>
            </a:xfrm>
            <a:prstGeom prst="roundRect">
              <a:avLst>
                <a:gd name="adj" fmla="val 50000"/>
              </a:avLst>
            </a:prstGeom>
            <a:gradFill>
              <a:gsLst>
                <a:gs pos="50000">
                  <a:schemeClr val="accent4">
                    <a:lumMod val="20000"/>
                    <a:lumOff val="80000"/>
                  </a:schemeClr>
                </a:gs>
                <a:gs pos="0">
                  <a:schemeClr val="accent5">
                    <a:lumMod val="75000"/>
                  </a:schemeClr>
                </a:gs>
                <a:gs pos="100000">
                  <a:srgbClr val="724638"/>
                </a:gs>
              </a:gsLst>
              <a:lin ang="0" scaled="0"/>
            </a:gradFill>
            <a:ln w="38100" cap="rnd">
              <a:solidFill>
                <a:schemeClr val="bg1">
                  <a:lumMod val="95000"/>
                </a:schemeClr>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prstClr val="white"/>
                </a:solidFill>
                <a:effectLst/>
                <a:uLnTx/>
                <a:uFillTx/>
                <a:latin typeface="Franklin Gothic Medium Cond" panose="020B0606030402020204" pitchFamily="34" charset="0"/>
                <a:ea typeface="+mn-ea"/>
                <a:cs typeface="+mn-cs"/>
              </a:endParaRPr>
            </a:p>
          </p:txBody>
        </p:sp>
        <p:grpSp>
          <p:nvGrpSpPr>
            <p:cNvPr id="76" name="Group 75"/>
            <p:cNvGrpSpPr/>
            <p:nvPr/>
          </p:nvGrpSpPr>
          <p:grpSpPr>
            <a:xfrm>
              <a:off x="9784029" y="7510743"/>
              <a:ext cx="4389120" cy="274320"/>
              <a:chOff x="9875492" y="2908280"/>
              <a:chExt cx="4480511" cy="334030"/>
            </a:xfrm>
          </p:grpSpPr>
          <p:cxnSp>
            <p:nvCxnSpPr>
              <p:cNvPr id="79" name="Straight Connector 78"/>
              <p:cNvCxnSpPr/>
              <p:nvPr/>
            </p:nvCxnSpPr>
            <p:spPr>
              <a:xfrm>
                <a:off x="9875492" y="2908280"/>
                <a:ext cx="0" cy="3340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14356003" y="2908280"/>
                <a:ext cx="0" cy="3340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12115748" y="2908280"/>
                <a:ext cx="0" cy="3340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13235876" y="2908280"/>
                <a:ext cx="0" cy="3340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10995620" y="2908280"/>
                <a:ext cx="0" cy="3340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7" name="Rectangle 76"/>
            <p:cNvSpPr/>
            <p:nvPr/>
          </p:nvSpPr>
          <p:spPr>
            <a:xfrm>
              <a:off x="9574070" y="7798706"/>
              <a:ext cx="402354" cy="246221"/>
            </a:xfrm>
            <a:prstGeom prst="rect">
              <a:avLst/>
            </a:prstGeom>
          </p:spPr>
          <p:txBody>
            <a:bodyPr wrap="none" lIns="0" tIns="0" rIns="0" bIns="0">
              <a:spAutoFit/>
            </a:bodyPr>
            <a:lstStyle/>
            <a:p>
              <a:pPr marL="0" marR="0" lvl="0" indent="0" algn="l" defTabSz="130622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smtClean="0">
                  <a:ln>
                    <a:noFill/>
                  </a:ln>
                  <a:solidFill>
                    <a:prstClr val="black"/>
                  </a:solidFill>
                  <a:effectLst/>
                  <a:uLnTx/>
                  <a:uFillTx/>
                  <a:latin typeface="Franklin Gothic Medium Cond" panose="020B0606030402020204" pitchFamily="34" charset="0"/>
                  <a:ea typeface="+mn-ea"/>
                  <a:cs typeface="+mn-cs"/>
                </a:rPr>
                <a:t>lower</a:t>
              </a:r>
              <a:endParaRPr kumimoji="0" lang="en-US" sz="1600" b="0" i="0" u="none" strike="noStrike" kern="1200" cap="none" spc="0" normalizeH="0" baseline="0" noProof="0">
                <a:ln>
                  <a:noFill/>
                </a:ln>
                <a:solidFill>
                  <a:prstClr val="black"/>
                </a:solidFill>
                <a:effectLst/>
                <a:uLnTx/>
                <a:uFillTx/>
                <a:latin typeface="Franklin Gothic Demi"/>
                <a:ea typeface="+mn-ea"/>
                <a:cs typeface="+mn-cs"/>
              </a:endParaRPr>
            </a:p>
          </p:txBody>
        </p:sp>
        <p:sp>
          <p:nvSpPr>
            <p:cNvPr id="78" name="Rectangle 77"/>
            <p:cNvSpPr/>
            <p:nvPr/>
          </p:nvSpPr>
          <p:spPr>
            <a:xfrm>
              <a:off x="13883117" y="7800456"/>
              <a:ext cx="472886" cy="246221"/>
            </a:xfrm>
            <a:prstGeom prst="rect">
              <a:avLst/>
            </a:prstGeom>
          </p:spPr>
          <p:txBody>
            <a:bodyPr wrap="none" lIns="0" tIns="0" rIns="0" bIns="0">
              <a:spAutoFit/>
            </a:bodyPr>
            <a:lstStyle/>
            <a:p>
              <a:pPr marL="0" marR="0" lvl="0" indent="0" algn="l" defTabSz="130622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smtClean="0">
                  <a:ln>
                    <a:noFill/>
                  </a:ln>
                  <a:solidFill>
                    <a:prstClr val="black"/>
                  </a:solidFill>
                  <a:effectLst/>
                  <a:uLnTx/>
                  <a:uFillTx/>
                  <a:latin typeface="Franklin Gothic Medium Cond" panose="020B0606030402020204" pitchFamily="34" charset="0"/>
                  <a:ea typeface="+mn-ea"/>
                  <a:cs typeface="+mn-cs"/>
                </a:rPr>
                <a:t>higher</a:t>
              </a:r>
              <a:endParaRPr kumimoji="0" lang="en-US" sz="1600" b="0" i="0" u="none" strike="noStrike" kern="1200" cap="none" spc="0" normalizeH="0" baseline="0" noProof="0">
                <a:ln>
                  <a:noFill/>
                </a:ln>
                <a:solidFill>
                  <a:prstClr val="black"/>
                </a:solidFill>
                <a:effectLst/>
                <a:uLnTx/>
                <a:uFillTx/>
                <a:latin typeface="Franklin Gothic Demi"/>
                <a:ea typeface="+mn-ea"/>
                <a:cs typeface="+mn-cs"/>
              </a:endParaRPr>
            </a:p>
          </p:txBody>
        </p:sp>
      </p:grpSp>
      <p:sp>
        <p:nvSpPr>
          <p:cNvPr id="30" name="Title 6"/>
          <p:cNvSpPr txBox="1">
            <a:spLocks/>
          </p:cNvSpPr>
          <p:nvPr/>
        </p:nvSpPr>
        <p:spPr>
          <a:xfrm>
            <a:off x="365760" y="265176"/>
            <a:ext cx="8594726" cy="548640"/>
          </a:xfrm>
          <a:prstGeom prst="rect">
            <a:avLst/>
          </a:prstGeom>
          <a:noFill/>
          <a:ln>
            <a:noFill/>
          </a:ln>
          <a:effectLst>
            <a:outerShdw blurRad="50800" dist="38100" dir="2700000" algn="tl" rotWithShape="0">
              <a:prstClr val="black">
                <a:alpha val="60000"/>
              </a:prstClr>
            </a:outerShdw>
          </a:effectLst>
        </p:spPr>
        <p:txBody>
          <a:bodyPr vert="horz" wrap="square" lIns="109714" tIns="54857" rIns="109714" bIns="54857" numCol="1" anchor="t" anchorCtr="0" compatLnSpc="1">
            <a:prstTxWarp prst="textNoShape">
              <a:avLst/>
            </a:prstTxWarp>
            <a:noAutofit/>
          </a:bodyPr>
          <a:lstStyle>
            <a:defPPr>
              <a:defRPr lang="en-US"/>
            </a:defPPr>
            <a:lvl1pPr defTabSz="914283" eaLnBrk="0" hangingPunct="0">
              <a:defRPr sz="4800" i="0">
                <a:solidFill>
                  <a:srgbClr val="FFCC00"/>
                </a:solidFill>
                <a:effectLst>
                  <a:glow rad="50800">
                    <a:srgbClr val="000000">
                      <a:alpha val="20000"/>
                    </a:srgbClr>
                  </a:glow>
                  <a:outerShdw blurRad="38100" dist="38100" dir="2700000" algn="tl">
                    <a:srgbClr val="000000">
                      <a:alpha val="43137"/>
                    </a:srgbClr>
                  </a:outerShdw>
                </a:effectLst>
                <a:latin typeface="+mn-lt"/>
                <a:ea typeface="+mj-ea"/>
                <a:cs typeface="+mj-cs"/>
              </a:defRPr>
            </a:lvl1pPr>
            <a:lvl2pPr eaLnBrk="0" hangingPunct="0">
              <a:defRPr sz="5300">
                <a:solidFill>
                  <a:srgbClr val="FFC000"/>
                </a:solidFill>
                <a:latin typeface="Franklin Gothic Demi" pitchFamily="34" charset="0"/>
              </a:defRPr>
            </a:lvl2pPr>
            <a:lvl3pPr eaLnBrk="0" hangingPunct="0">
              <a:defRPr sz="5300">
                <a:solidFill>
                  <a:srgbClr val="FFC000"/>
                </a:solidFill>
                <a:latin typeface="Franklin Gothic Demi" pitchFamily="34" charset="0"/>
              </a:defRPr>
            </a:lvl3pPr>
            <a:lvl4pPr eaLnBrk="0" hangingPunct="0">
              <a:defRPr sz="5300">
                <a:solidFill>
                  <a:srgbClr val="FFC000"/>
                </a:solidFill>
                <a:latin typeface="Franklin Gothic Demi" pitchFamily="34" charset="0"/>
              </a:defRPr>
            </a:lvl4pPr>
            <a:lvl5pPr eaLnBrk="0" hangingPunct="0">
              <a:defRPr sz="5300">
                <a:solidFill>
                  <a:srgbClr val="FFC000"/>
                </a:solidFill>
                <a:latin typeface="Franklin Gothic Demi" pitchFamily="34" charset="0"/>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r>
              <a:rPr lang="en-US" dirty="0"/>
              <a:t>Access &amp; Opportunity Model</a:t>
            </a:r>
          </a:p>
        </p:txBody>
      </p:sp>
      <p:grpSp>
        <p:nvGrpSpPr>
          <p:cNvPr id="24" name="Group 23"/>
          <p:cNvGrpSpPr/>
          <p:nvPr/>
        </p:nvGrpSpPr>
        <p:grpSpPr>
          <a:xfrm>
            <a:off x="4877471" y="2255912"/>
            <a:ext cx="974626" cy="974626"/>
            <a:chOff x="10337617" y="2035436"/>
            <a:chExt cx="974626" cy="974626"/>
          </a:xfrm>
        </p:grpSpPr>
        <p:sp>
          <p:nvSpPr>
            <p:cNvPr id="25" name="Oval 24"/>
            <p:cNvSpPr/>
            <p:nvPr/>
          </p:nvSpPr>
          <p:spPr>
            <a:xfrm>
              <a:off x="10337617" y="2035436"/>
              <a:ext cx="974626" cy="974626"/>
            </a:xfrm>
            <a:prstGeom prst="ellipse">
              <a:avLst/>
            </a:prstGeom>
            <a:solidFill>
              <a:srgbClr val="000000"/>
            </a:solidFill>
            <a:ln w="38100" cap="rnd">
              <a:solidFill>
                <a:schemeClr val="bg1">
                  <a:lumMod val="95000"/>
                </a:schemeClr>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C000"/>
                </a:solidFill>
                <a:effectLst/>
                <a:uLnTx/>
                <a:uFillTx/>
                <a:latin typeface="Franklin Gothic Demi"/>
                <a:ea typeface="+mn-ea"/>
                <a:cs typeface="+mn-cs"/>
              </a:endParaRPr>
            </a:p>
          </p:txBody>
        </p:sp>
        <p:sp>
          <p:nvSpPr>
            <p:cNvPr id="26" name="Rectangle 25"/>
            <p:cNvSpPr/>
            <p:nvPr/>
          </p:nvSpPr>
          <p:spPr>
            <a:xfrm>
              <a:off x="10608441" y="2248429"/>
              <a:ext cx="529981" cy="548639"/>
            </a:xfrm>
            <a:prstGeom prst="rect">
              <a:avLst/>
            </a:prstGeom>
            <a:no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smtClean="0">
                  <a:ln>
                    <a:noFill/>
                  </a:ln>
                  <a:solidFill>
                    <a:srgbClr val="FFC000"/>
                  </a:solidFill>
                  <a:effectLst/>
                  <a:uLnTx/>
                  <a:uFillTx/>
                  <a:latin typeface="Franklin Gothic Medium Cond" panose="020B0606030402020204" pitchFamily="34" charset="0"/>
                  <a:ea typeface="+mn-ea"/>
                  <a:cs typeface="+mn-cs"/>
                </a:rPr>
                <a:t>75</a:t>
              </a:r>
              <a:r>
                <a:rPr kumimoji="0" lang="en-US" sz="3600" b="1" i="0" u="none" strike="noStrike" kern="1200" cap="none" spc="0" normalizeH="0" baseline="30000" noProof="0" smtClean="0">
                  <a:ln>
                    <a:noFill/>
                  </a:ln>
                  <a:solidFill>
                    <a:srgbClr val="FFC000"/>
                  </a:solidFill>
                  <a:effectLst/>
                  <a:uLnTx/>
                  <a:uFillTx/>
                  <a:latin typeface="Franklin Gothic Medium Cond" panose="020B0606030402020204" pitchFamily="34" charset="0"/>
                  <a:ea typeface="+mn-ea"/>
                  <a:cs typeface="+mn-cs"/>
                </a:rPr>
                <a:t>%</a:t>
              </a:r>
              <a:endParaRPr kumimoji="0" lang="en-US" sz="3600" b="1" i="0" u="none" strike="noStrike" kern="1200" cap="none" spc="0" normalizeH="0" baseline="30000" noProof="0">
                <a:ln>
                  <a:noFill/>
                </a:ln>
                <a:solidFill>
                  <a:prstClr val="white"/>
                </a:solidFill>
                <a:effectLst/>
                <a:uLnTx/>
                <a:uFillTx/>
                <a:latin typeface="Franklin Gothic Medium Cond" panose="020B0606030402020204" pitchFamily="34" charset="0"/>
                <a:ea typeface="+mn-ea"/>
                <a:cs typeface="+mn-cs"/>
              </a:endParaRPr>
            </a:p>
          </p:txBody>
        </p:sp>
      </p:grpSp>
      <p:sp>
        <p:nvSpPr>
          <p:cNvPr id="27" name="Rectangle 26"/>
          <p:cNvSpPr/>
          <p:nvPr/>
        </p:nvSpPr>
        <p:spPr bwMode="auto">
          <a:xfrm rot="20956225">
            <a:off x="4455340" y="7171294"/>
            <a:ext cx="1024639" cy="246221"/>
          </a:xfrm>
          <a:prstGeom prst="rect">
            <a:avLst/>
          </a:prstGeom>
        </p:spPr>
        <p:txBody>
          <a:bodyPr wrap="none">
            <a:spAutoFit/>
          </a:bodyPr>
          <a:lstStyle/>
          <a:p>
            <a:pPr defTabSz="1305711" fontAlgn="auto">
              <a:spcBef>
                <a:spcPts val="0"/>
              </a:spcBef>
              <a:spcAft>
                <a:spcPts val="0"/>
              </a:spcAft>
              <a:defRPr/>
            </a:pPr>
            <a:r>
              <a:rPr lang="en-US" sz="1000" b="1" i="1" kern="0" dirty="0" smtClean="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Sand Lake Rd</a:t>
            </a:r>
            <a:endPar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endParaRPr>
          </a:p>
        </p:txBody>
      </p:sp>
      <p:sp>
        <p:nvSpPr>
          <p:cNvPr id="28" name="Rectangle 27"/>
          <p:cNvSpPr/>
          <p:nvPr/>
        </p:nvSpPr>
        <p:spPr bwMode="auto">
          <a:xfrm rot="3079073">
            <a:off x="6927978" y="1868920"/>
            <a:ext cx="981359" cy="246221"/>
          </a:xfrm>
          <a:prstGeom prst="rect">
            <a:avLst/>
          </a:prstGeom>
        </p:spPr>
        <p:txBody>
          <a:bodyPr wrap="none">
            <a:spAutoFit/>
          </a:bodyPr>
          <a:lstStyle/>
          <a:p>
            <a:pPr defTabSz="1305711" fontAlgn="auto">
              <a:spcBef>
                <a:spcPts val="0"/>
              </a:spcBef>
              <a:spcAft>
                <a:spcPts val="0"/>
              </a:spcAft>
              <a:defRPr/>
            </a:pPr>
            <a:r>
              <a:rPr lang="en-US" sz="1000" b="1" i="1" kern="0" dirty="0" smtClean="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Orange Ave.</a:t>
            </a:r>
            <a:endPar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endParaRPr>
          </a:p>
        </p:txBody>
      </p:sp>
    </p:spTree>
    <p:extLst>
      <p:ext uri="{BB962C8B-B14F-4D97-AF65-F5344CB8AC3E}">
        <p14:creationId xmlns:p14="http://schemas.microsoft.com/office/powerpoint/2010/main" val="1085954540"/>
      </p:ext>
    </p:extLst>
  </p:cSld>
  <p:clrMapOvr>
    <a:masterClrMapping/>
  </p:clrMapOvr>
  <p:transition spd="med">
    <p:fade/>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4630400" cy="8229600"/>
          </a:xfrm>
          <a:prstGeom prst="rect">
            <a:avLst/>
          </a:prstGeom>
        </p:spPr>
      </p:pic>
      <p:sp>
        <p:nvSpPr>
          <p:cNvPr id="64" name="Rectangle 63"/>
          <p:cNvSpPr/>
          <p:nvPr/>
        </p:nvSpPr>
        <p:spPr>
          <a:xfrm>
            <a:off x="0" y="0"/>
            <a:ext cx="5760738" cy="8229600"/>
          </a:xfrm>
          <a:prstGeom prst="rect">
            <a:avLst/>
          </a:prstGeom>
          <a:gradFill flip="none" rotWithShape="0">
            <a:gsLst>
              <a:gs pos="0">
                <a:schemeClr val="tx1">
                  <a:alpha val="80000"/>
                </a:schemeClr>
              </a:gs>
              <a:gs pos="100000">
                <a:schemeClr val="tx1">
                  <a:alpha val="0"/>
                  <a:lumMod val="0"/>
                </a:schemeClr>
              </a:gs>
            </a:gsLst>
            <a:lin ang="0" scaled="1"/>
            <a:tileRect/>
          </a:gradFill>
          <a:ln w="38100" cap="rnd">
            <a:noFill/>
            <a:prstDash val="sysDot"/>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32" name="Rounded Rectangle 31"/>
          <p:cNvSpPr/>
          <p:nvPr/>
        </p:nvSpPr>
        <p:spPr>
          <a:xfrm>
            <a:off x="664988" y="3840483"/>
            <a:ext cx="4395361" cy="1828780"/>
          </a:xfrm>
          <a:prstGeom prst="roundRect">
            <a:avLst>
              <a:gd name="adj" fmla="val 5000"/>
            </a:avLst>
          </a:prstGeom>
          <a:solidFill>
            <a:srgbClr val="000000">
              <a:alpha val="60000"/>
            </a:srgbClr>
          </a:solidFill>
          <a:ln w="38100" cap="rnd">
            <a:solidFill>
              <a:schemeClr val="bg1">
                <a:lumMod val="95000"/>
              </a:schemeClr>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smtClean="0">
                <a:ln>
                  <a:noFill/>
                </a:ln>
                <a:solidFill>
                  <a:srgbClr val="FFC000"/>
                </a:solidFill>
                <a:effectLst/>
                <a:uLnTx/>
                <a:uFillTx/>
                <a:latin typeface="Franklin Gothic Demi"/>
                <a:ea typeface="+mn-ea"/>
                <a:cs typeface="+mn-cs"/>
              </a:rPr>
              <a:t>Neighborhood Opportunity</a:t>
            </a:r>
          </a:p>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smtClean="0">
                <a:ln>
                  <a:noFill/>
                </a:ln>
                <a:solidFill>
                  <a:prstClr val="white"/>
                </a:solidFill>
                <a:effectLst/>
                <a:uLnTx/>
                <a:uFillTx/>
                <a:latin typeface="Franklin Gothic Book" panose="020B0503020102020204" pitchFamily="34" charset="0"/>
                <a:ea typeface="+mn-ea"/>
                <a:cs typeface="+mn-cs"/>
              </a:rPr>
              <a:t>Poverty Level</a:t>
            </a:r>
          </a:p>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smtClean="0">
                <a:ln>
                  <a:noFill/>
                </a:ln>
                <a:solidFill>
                  <a:prstClr val="white"/>
                </a:solidFill>
                <a:effectLst/>
                <a:uLnTx/>
                <a:uFillTx/>
                <a:latin typeface="Franklin Gothic Book" panose="020B0503020102020204" pitchFamily="34" charset="0"/>
                <a:ea typeface="+mn-ea"/>
                <a:cs typeface="+mn-cs"/>
              </a:rPr>
              <a:t>School Proficiency</a:t>
            </a:r>
          </a:p>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smtClean="0">
                <a:ln>
                  <a:noFill/>
                </a:ln>
                <a:solidFill>
                  <a:prstClr val="white"/>
                </a:solidFill>
                <a:effectLst/>
                <a:uLnTx/>
                <a:uFillTx/>
                <a:latin typeface="Franklin Gothic Book" panose="020B0503020102020204" pitchFamily="34" charset="0"/>
                <a:ea typeface="+mn-ea"/>
                <a:cs typeface="+mn-cs"/>
              </a:rPr>
              <a:t>Labor Market</a:t>
            </a:r>
            <a:endParaRPr kumimoji="0" lang="en-US" sz="2400" b="0" i="1" u="none" strike="noStrike" kern="1200" cap="none" spc="0" normalizeH="0" baseline="0" noProof="0">
              <a:ln>
                <a:noFill/>
              </a:ln>
              <a:solidFill>
                <a:prstClr val="white"/>
              </a:solidFill>
              <a:effectLst/>
              <a:uLnTx/>
              <a:uFillTx/>
              <a:latin typeface="Franklin Gothic Book" panose="020B0503020102020204" pitchFamily="34" charset="0"/>
              <a:ea typeface="+mn-ea"/>
              <a:cs typeface="+mn-cs"/>
            </a:endParaRPr>
          </a:p>
        </p:txBody>
      </p:sp>
      <p:sp>
        <p:nvSpPr>
          <p:cNvPr id="34" name="Rounded Rectangle 33"/>
          <p:cNvSpPr/>
          <p:nvPr/>
        </p:nvSpPr>
        <p:spPr>
          <a:xfrm>
            <a:off x="671235" y="1828825"/>
            <a:ext cx="4389114" cy="1828800"/>
          </a:xfrm>
          <a:prstGeom prst="roundRect">
            <a:avLst>
              <a:gd name="adj" fmla="val 5000"/>
            </a:avLst>
          </a:prstGeom>
          <a:solidFill>
            <a:srgbClr val="000000">
              <a:alpha val="60000"/>
            </a:srgbClr>
          </a:solidFill>
          <a:ln w="38100" cap="rnd">
            <a:solidFill>
              <a:schemeClr val="bg1">
                <a:lumMod val="95000"/>
              </a:schemeClr>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smtClean="0">
                <a:ln>
                  <a:noFill/>
                </a:ln>
                <a:solidFill>
                  <a:prstClr val="black">
                    <a:lumMod val="65000"/>
                    <a:lumOff val="35000"/>
                  </a:prstClr>
                </a:solidFill>
                <a:effectLst/>
                <a:uLnTx/>
                <a:uFillTx/>
                <a:latin typeface="Franklin Gothic Demi"/>
                <a:ea typeface="+mn-ea"/>
                <a:cs typeface="+mn-cs"/>
              </a:rPr>
              <a:t>Accessibility</a:t>
            </a:r>
          </a:p>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smtClean="0">
                <a:ln>
                  <a:noFill/>
                </a:ln>
                <a:solidFill>
                  <a:prstClr val="black">
                    <a:lumMod val="65000"/>
                    <a:lumOff val="35000"/>
                  </a:prstClr>
                </a:solidFill>
                <a:effectLst/>
                <a:uLnTx/>
                <a:uFillTx/>
                <a:latin typeface="Franklin Gothic Book" panose="020B0503020102020204" pitchFamily="34" charset="0"/>
                <a:ea typeface="+mn-ea"/>
                <a:cs typeface="+mn-cs"/>
              </a:rPr>
              <a:t>Access to Services</a:t>
            </a:r>
          </a:p>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smtClean="0">
                <a:ln>
                  <a:noFill/>
                </a:ln>
                <a:solidFill>
                  <a:prstClr val="black">
                    <a:lumMod val="65000"/>
                    <a:lumOff val="35000"/>
                  </a:prstClr>
                </a:solidFill>
                <a:effectLst/>
                <a:uLnTx/>
                <a:uFillTx/>
                <a:latin typeface="Franklin Gothic Book" panose="020B0503020102020204" pitchFamily="34" charset="0"/>
                <a:ea typeface="+mn-ea"/>
                <a:cs typeface="+mn-cs"/>
              </a:rPr>
              <a:t>Access to Jobs</a:t>
            </a:r>
          </a:p>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smtClean="0">
                <a:ln>
                  <a:noFill/>
                </a:ln>
                <a:solidFill>
                  <a:prstClr val="black">
                    <a:lumMod val="65000"/>
                    <a:lumOff val="35000"/>
                  </a:prstClr>
                </a:solidFill>
                <a:effectLst/>
                <a:uLnTx/>
                <a:uFillTx/>
                <a:latin typeface="Franklin Gothic Book" panose="020B0503020102020204" pitchFamily="34" charset="0"/>
                <a:ea typeface="+mn-ea"/>
                <a:cs typeface="+mn-cs"/>
              </a:rPr>
              <a:t>Travel Cost</a:t>
            </a:r>
            <a:endParaRPr kumimoji="0" lang="en-US" sz="2400" b="0" i="1" u="none" strike="noStrike" kern="1200" cap="none" spc="0" normalizeH="0" baseline="0" noProof="0">
              <a:ln>
                <a:noFill/>
              </a:ln>
              <a:solidFill>
                <a:prstClr val="black">
                  <a:lumMod val="65000"/>
                  <a:lumOff val="35000"/>
                </a:prstClr>
              </a:solidFill>
              <a:effectLst/>
              <a:uLnTx/>
              <a:uFillTx/>
              <a:latin typeface="Franklin Gothic Book" panose="020B0503020102020204" pitchFamily="34" charset="0"/>
              <a:ea typeface="+mn-ea"/>
              <a:cs typeface="+mn-cs"/>
            </a:endParaRPr>
          </a:p>
        </p:txBody>
      </p:sp>
      <p:grpSp>
        <p:nvGrpSpPr>
          <p:cNvPr id="57" name="Group 56"/>
          <p:cNvGrpSpPr/>
          <p:nvPr/>
        </p:nvGrpSpPr>
        <p:grpSpPr>
          <a:xfrm>
            <a:off x="5676900" y="-123824"/>
            <a:ext cx="6313018" cy="8401050"/>
            <a:chOff x="5676900" y="-123824"/>
            <a:chExt cx="6313018" cy="8401050"/>
          </a:xfrm>
        </p:grpSpPr>
        <p:sp>
          <p:nvSpPr>
            <p:cNvPr id="58" name="Freeform 57"/>
            <p:cNvSpPr/>
            <p:nvPr/>
          </p:nvSpPr>
          <p:spPr>
            <a:xfrm>
              <a:off x="7683500" y="2634457"/>
              <a:ext cx="4152900" cy="3893343"/>
            </a:xfrm>
            <a:custGeom>
              <a:avLst/>
              <a:gdLst>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35100 w 4152900"/>
                <a:gd name="connsiteY24" fmla="*/ 3556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81000 w 4152900"/>
                <a:gd name="connsiteY43" fmla="*/ 1016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35100 w 4152900"/>
                <a:gd name="connsiteY24" fmla="*/ 3556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41450 w 4152900"/>
                <a:gd name="connsiteY24" fmla="*/ 3175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698750 w 4152900"/>
                <a:gd name="connsiteY20" fmla="*/ 16764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2997200 w 4152900"/>
                <a:gd name="connsiteY15" fmla="*/ 229235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698750 w 4152900"/>
                <a:gd name="connsiteY20" fmla="*/ 16764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19450 w 4152900"/>
                <a:gd name="connsiteY13" fmla="*/ 374015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04950 w 4152900"/>
                <a:gd name="connsiteY24" fmla="*/ 46990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684463 w 4152900"/>
                <a:gd name="connsiteY18" fmla="*/ 2155825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03513 w 4152900"/>
                <a:gd name="connsiteY18" fmla="*/ 2151063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3988 w 4152900"/>
                <a:gd name="connsiteY21" fmla="*/ 1693069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5981 w 4152900"/>
                <a:gd name="connsiteY15" fmla="*/ 2232025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3988 w 4152900"/>
                <a:gd name="connsiteY21" fmla="*/ 1693069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54150 w 4152900"/>
                <a:gd name="connsiteY8" fmla="*/ 2533650 h 3898900"/>
                <a:gd name="connsiteX9" fmla="*/ 1536700 w 4152900"/>
                <a:gd name="connsiteY9" fmla="*/ 2527300 h 3898900"/>
                <a:gd name="connsiteX10" fmla="*/ 1676400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76400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33500 w 4152900"/>
                <a:gd name="connsiteY28" fmla="*/ 482600 h 3898900"/>
                <a:gd name="connsiteX29" fmla="*/ 1230312 w 4152900"/>
                <a:gd name="connsiteY29" fmla="*/ 470694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39800 w 4152900"/>
                <a:gd name="connsiteY31" fmla="*/ 533400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30250 w 4152900"/>
                <a:gd name="connsiteY35" fmla="*/ 368300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30250 w 4152900"/>
                <a:gd name="connsiteY35" fmla="*/ 368300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80194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80194 h 3898900"/>
                <a:gd name="connsiteX38" fmla="*/ 635000 w 4152900"/>
                <a:gd name="connsiteY38" fmla="*/ 225425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73051 h 3898900"/>
                <a:gd name="connsiteX38" fmla="*/ 635000 w 4152900"/>
                <a:gd name="connsiteY38" fmla="*/ 225425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16000 w 4152900"/>
                <a:gd name="connsiteY42" fmla="*/ 114300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16000 w 4152900"/>
                <a:gd name="connsiteY42" fmla="*/ 114300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35050 w 4152900"/>
                <a:gd name="connsiteY42" fmla="*/ 104775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12800 w 4152900"/>
                <a:gd name="connsiteY44" fmla="*/ 25400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700881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700881 w 4152900"/>
                <a:gd name="connsiteY34" fmla="*/ 390525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5638 w 4152900"/>
                <a:gd name="connsiteY34" fmla="*/ 411956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0749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0749 w 4152900"/>
                <a:gd name="connsiteY31" fmla="*/ 545306 h 3898900"/>
                <a:gd name="connsiteX32" fmla="*/ 947737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49250 w 4152900"/>
                <a:gd name="connsiteY47" fmla="*/ 121443 h 3893343"/>
                <a:gd name="connsiteX48" fmla="*/ 165100 w 4152900"/>
                <a:gd name="connsiteY48" fmla="*/ 7143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49250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43755 w 4152900"/>
                <a:gd name="connsiteY45" fmla="*/ 12699 h 3893343"/>
                <a:gd name="connsiteX46" fmla="*/ 857250 w 4152900"/>
                <a:gd name="connsiteY46" fmla="*/ 56355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43755 w 4152900"/>
                <a:gd name="connsiteY45" fmla="*/ 12699 h 3893343"/>
                <a:gd name="connsiteX46" fmla="*/ 873918 w 4152900"/>
                <a:gd name="connsiteY46" fmla="*/ 58737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32668 w 4152900"/>
                <a:gd name="connsiteY43" fmla="*/ 94455 h 3893343"/>
                <a:gd name="connsiteX44" fmla="*/ 992187 w 4152900"/>
                <a:gd name="connsiteY44" fmla="*/ 0 h 3893343"/>
                <a:gd name="connsiteX45" fmla="*/ 843755 w 4152900"/>
                <a:gd name="connsiteY45" fmla="*/ 12699 h 3893343"/>
                <a:gd name="connsiteX46" fmla="*/ 873918 w 4152900"/>
                <a:gd name="connsiteY46" fmla="*/ 58737 h 3893343"/>
                <a:gd name="connsiteX47" fmla="*/ 361156 w 4152900"/>
                <a:gd name="connsiteY47" fmla="*/ 121443 h 3893343"/>
                <a:gd name="connsiteX48" fmla="*/ 165100 w 4152900"/>
                <a:gd name="connsiteY48" fmla="*/ 2381 h 3893343"/>
                <a:gd name="connsiteX49" fmla="*/ 0 w 4152900"/>
                <a:gd name="connsiteY49" fmla="*/ 20637 h 3893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152900" h="3893343">
                  <a:moveTo>
                    <a:pt x="0" y="20637"/>
                  </a:moveTo>
                  <a:lnTo>
                    <a:pt x="704850" y="1988343"/>
                  </a:lnTo>
                  <a:cubicBezTo>
                    <a:pt x="747977" y="1995222"/>
                    <a:pt x="788723" y="2014008"/>
                    <a:pt x="831850" y="2020887"/>
                  </a:cubicBezTo>
                  <a:lnTo>
                    <a:pt x="952500" y="2032793"/>
                  </a:lnTo>
                  <a:lnTo>
                    <a:pt x="1041400" y="2128043"/>
                  </a:lnTo>
                  <a:lnTo>
                    <a:pt x="1117600" y="2255043"/>
                  </a:lnTo>
                  <a:lnTo>
                    <a:pt x="1231900" y="2356643"/>
                  </a:lnTo>
                  <a:lnTo>
                    <a:pt x="1409700" y="2420143"/>
                  </a:lnTo>
                  <a:lnTo>
                    <a:pt x="1439863" y="2532855"/>
                  </a:lnTo>
                  <a:lnTo>
                    <a:pt x="1536700" y="2521743"/>
                  </a:lnTo>
                  <a:lnTo>
                    <a:pt x="1647825" y="2826543"/>
                  </a:lnTo>
                  <a:lnTo>
                    <a:pt x="1854200" y="3893343"/>
                  </a:lnTo>
                  <a:lnTo>
                    <a:pt x="2311400" y="3804443"/>
                  </a:lnTo>
                  <a:lnTo>
                    <a:pt x="2349500" y="3855243"/>
                  </a:lnTo>
                  <a:cubicBezTo>
                    <a:pt x="2635250" y="3806560"/>
                    <a:pt x="2990850" y="3764226"/>
                    <a:pt x="3276600" y="3715543"/>
                  </a:cubicBezTo>
                  <a:lnTo>
                    <a:pt x="4152900" y="3550443"/>
                  </a:lnTo>
                  <a:lnTo>
                    <a:pt x="3405981" y="2226468"/>
                  </a:lnTo>
                  <a:lnTo>
                    <a:pt x="3011488" y="2284412"/>
                  </a:lnTo>
                  <a:lnTo>
                    <a:pt x="2921000" y="2115343"/>
                  </a:lnTo>
                  <a:lnTo>
                    <a:pt x="2703513" y="2145506"/>
                  </a:lnTo>
                  <a:lnTo>
                    <a:pt x="2645568" y="2034381"/>
                  </a:lnTo>
                  <a:lnTo>
                    <a:pt x="2857500" y="2001043"/>
                  </a:lnTo>
                  <a:lnTo>
                    <a:pt x="2693988" y="1687512"/>
                  </a:lnTo>
                  <a:lnTo>
                    <a:pt x="2590800" y="1708943"/>
                  </a:lnTo>
                  <a:lnTo>
                    <a:pt x="1738312" y="434180"/>
                  </a:lnTo>
                  <a:lnTo>
                    <a:pt x="1504950" y="464343"/>
                  </a:lnTo>
                  <a:lnTo>
                    <a:pt x="1427163" y="347662"/>
                  </a:lnTo>
                  <a:lnTo>
                    <a:pt x="1297782" y="360362"/>
                  </a:lnTo>
                  <a:lnTo>
                    <a:pt x="1328737" y="448468"/>
                  </a:lnTo>
                  <a:lnTo>
                    <a:pt x="1251743" y="462756"/>
                  </a:lnTo>
                  <a:cubicBezTo>
                    <a:pt x="1222904" y="467783"/>
                    <a:pt x="1270264" y="496623"/>
                    <a:pt x="1241425" y="501650"/>
                  </a:cubicBezTo>
                  <a:lnTo>
                    <a:pt x="920749" y="539749"/>
                  </a:lnTo>
                  <a:lnTo>
                    <a:pt x="947737" y="605630"/>
                  </a:lnTo>
                  <a:lnTo>
                    <a:pt x="863600" y="629443"/>
                  </a:lnTo>
                  <a:lnTo>
                    <a:pt x="655638" y="406399"/>
                  </a:lnTo>
                  <a:cubicBezTo>
                    <a:pt x="677069" y="390921"/>
                    <a:pt x="694135" y="396080"/>
                    <a:pt x="700882" y="384968"/>
                  </a:cubicBezTo>
                  <a:cubicBezTo>
                    <a:pt x="707629" y="373856"/>
                    <a:pt x="676539" y="356526"/>
                    <a:pt x="691356" y="349250"/>
                  </a:cubicBezTo>
                  <a:lnTo>
                    <a:pt x="758825" y="334168"/>
                  </a:lnTo>
                  <a:lnTo>
                    <a:pt x="719137" y="262731"/>
                  </a:lnTo>
                  <a:lnTo>
                    <a:pt x="658813" y="267494"/>
                  </a:lnTo>
                  <a:lnTo>
                    <a:pt x="635000" y="219868"/>
                  </a:lnTo>
                  <a:lnTo>
                    <a:pt x="812800" y="197643"/>
                  </a:lnTo>
                  <a:lnTo>
                    <a:pt x="778669" y="117474"/>
                  </a:lnTo>
                  <a:lnTo>
                    <a:pt x="1032668" y="94455"/>
                  </a:lnTo>
                  <a:lnTo>
                    <a:pt x="992187" y="0"/>
                  </a:lnTo>
                  <a:lnTo>
                    <a:pt x="843755" y="12699"/>
                  </a:lnTo>
                  <a:lnTo>
                    <a:pt x="873918" y="58737"/>
                  </a:lnTo>
                  <a:lnTo>
                    <a:pt x="361156" y="121443"/>
                  </a:lnTo>
                  <a:lnTo>
                    <a:pt x="165100" y="2381"/>
                  </a:lnTo>
                  <a:lnTo>
                    <a:pt x="0" y="20637"/>
                  </a:lnTo>
                  <a:close/>
                </a:path>
              </a:pathLst>
            </a:custGeom>
            <a:solidFill>
              <a:schemeClr val="bg1">
                <a:alpha val="30000"/>
              </a:schemeClr>
            </a:solidFill>
            <a:ln w="1905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59" name="Freeform 58"/>
            <p:cNvSpPr/>
            <p:nvPr/>
          </p:nvSpPr>
          <p:spPr>
            <a:xfrm>
              <a:off x="5676900" y="-123824"/>
              <a:ext cx="5295900" cy="8401050"/>
            </a:xfrm>
            <a:custGeom>
              <a:avLst/>
              <a:gdLst>
                <a:gd name="connsiteX0" fmla="*/ 0 w 4152900"/>
                <a:gd name="connsiteY0" fmla="*/ 0 h 5686425"/>
                <a:gd name="connsiteX1" fmla="*/ 1628775 w 4152900"/>
                <a:gd name="connsiteY1" fmla="*/ 2143125 h 5686425"/>
                <a:gd name="connsiteX2" fmla="*/ 2847975 w 4152900"/>
                <a:gd name="connsiteY2" fmla="*/ 3609975 h 5686425"/>
                <a:gd name="connsiteX3" fmla="*/ 3467100 w 4152900"/>
                <a:gd name="connsiteY3" fmla="*/ 4343400 h 5686425"/>
                <a:gd name="connsiteX4" fmla="*/ 3752850 w 4152900"/>
                <a:gd name="connsiteY4" fmla="*/ 4800600 h 5686425"/>
                <a:gd name="connsiteX5" fmla="*/ 4152900 w 4152900"/>
                <a:gd name="connsiteY5" fmla="*/ 5686425 h 5686425"/>
                <a:gd name="connsiteX0" fmla="*/ 0 w 5295900"/>
                <a:gd name="connsiteY0" fmla="*/ 0 h 8401050"/>
                <a:gd name="connsiteX1" fmla="*/ 1628775 w 5295900"/>
                <a:gd name="connsiteY1" fmla="*/ 2143125 h 8401050"/>
                <a:gd name="connsiteX2" fmla="*/ 2847975 w 5295900"/>
                <a:gd name="connsiteY2" fmla="*/ 3609975 h 8401050"/>
                <a:gd name="connsiteX3" fmla="*/ 3467100 w 5295900"/>
                <a:gd name="connsiteY3" fmla="*/ 4343400 h 8401050"/>
                <a:gd name="connsiteX4" fmla="*/ 3752850 w 5295900"/>
                <a:gd name="connsiteY4" fmla="*/ 4800600 h 8401050"/>
                <a:gd name="connsiteX5" fmla="*/ 5295900 w 5295900"/>
                <a:gd name="connsiteY5" fmla="*/ 8401050 h 8401050"/>
                <a:gd name="connsiteX0" fmla="*/ 0 w 5295900"/>
                <a:gd name="connsiteY0" fmla="*/ 0 h 8401050"/>
                <a:gd name="connsiteX1" fmla="*/ 1628775 w 5295900"/>
                <a:gd name="connsiteY1" fmla="*/ 2143125 h 8401050"/>
                <a:gd name="connsiteX2" fmla="*/ 2847975 w 5295900"/>
                <a:gd name="connsiteY2" fmla="*/ 3609975 h 8401050"/>
                <a:gd name="connsiteX3" fmla="*/ 3467100 w 5295900"/>
                <a:gd name="connsiteY3" fmla="*/ 4343400 h 8401050"/>
                <a:gd name="connsiteX4" fmla="*/ 3990975 w 5295900"/>
                <a:gd name="connsiteY4" fmla="*/ 5276850 h 8401050"/>
                <a:gd name="connsiteX5" fmla="*/ 5295900 w 5295900"/>
                <a:gd name="connsiteY5" fmla="*/ 8401050 h 8401050"/>
                <a:gd name="connsiteX0" fmla="*/ 0 w 5295900"/>
                <a:gd name="connsiteY0" fmla="*/ 0 h 8401050"/>
                <a:gd name="connsiteX1" fmla="*/ 1628775 w 5295900"/>
                <a:gd name="connsiteY1" fmla="*/ 2143125 h 8401050"/>
                <a:gd name="connsiteX2" fmla="*/ 2847975 w 5295900"/>
                <a:gd name="connsiteY2" fmla="*/ 3609975 h 8401050"/>
                <a:gd name="connsiteX3" fmla="*/ 3467100 w 5295900"/>
                <a:gd name="connsiteY3" fmla="*/ 4343400 h 8401050"/>
                <a:gd name="connsiteX4" fmla="*/ 3990975 w 5295900"/>
                <a:gd name="connsiteY4" fmla="*/ 5276850 h 8401050"/>
                <a:gd name="connsiteX5" fmla="*/ 5295900 w 5295900"/>
                <a:gd name="connsiteY5" fmla="*/ 8401050 h 840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5900" h="8401050">
                  <a:moveTo>
                    <a:pt x="0" y="0"/>
                  </a:moveTo>
                  <a:lnTo>
                    <a:pt x="1628775" y="2143125"/>
                  </a:lnTo>
                  <a:lnTo>
                    <a:pt x="2847975" y="3609975"/>
                  </a:lnTo>
                  <a:lnTo>
                    <a:pt x="3467100" y="4343400"/>
                  </a:lnTo>
                  <a:cubicBezTo>
                    <a:pt x="3641725" y="4654550"/>
                    <a:pt x="3835400" y="4908550"/>
                    <a:pt x="3990975" y="5276850"/>
                  </a:cubicBezTo>
                  <a:lnTo>
                    <a:pt x="5295900" y="8401050"/>
                  </a:lnTo>
                </a:path>
              </a:pathLst>
            </a:custGeom>
            <a:noFill/>
            <a:ln w="44450" cap="sq" cmpd="sng">
              <a:solidFill>
                <a:schemeClr val="bg1"/>
              </a:solidFill>
              <a:prstDash val="solid"/>
              <a:bevel/>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60" name="Freeform 59"/>
            <p:cNvSpPr/>
            <p:nvPr/>
          </p:nvSpPr>
          <p:spPr>
            <a:xfrm>
              <a:off x="7683500" y="2634457"/>
              <a:ext cx="4152900" cy="3893343"/>
            </a:xfrm>
            <a:custGeom>
              <a:avLst/>
              <a:gdLst>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35100 w 4152900"/>
                <a:gd name="connsiteY24" fmla="*/ 3556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81000 w 4152900"/>
                <a:gd name="connsiteY43" fmla="*/ 1016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35100 w 4152900"/>
                <a:gd name="connsiteY24" fmla="*/ 3556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41450 w 4152900"/>
                <a:gd name="connsiteY24" fmla="*/ 3175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698750 w 4152900"/>
                <a:gd name="connsiteY20" fmla="*/ 16764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2997200 w 4152900"/>
                <a:gd name="connsiteY15" fmla="*/ 229235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698750 w 4152900"/>
                <a:gd name="connsiteY20" fmla="*/ 16764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19450 w 4152900"/>
                <a:gd name="connsiteY13" fmla="*/ 374015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04950 w 4152900"/>
                <a:gd name="connsiteY24" fmla="*/ 46990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684463 w 4152900"/>
                <a:gd name="connsiteY18" fmla="*/ 2155825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03513 w 4152900"/>
                <a:gd name="connsiteY18" fmla="*/ 2151063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3988 w 4152900"/>
                <a:gd name="connsiteY21" fmla="*/ 1693069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5981 w 4152900"/>
                <a:gd name="connsiteY15" fmla="*/ 2232025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3988 w 4152900"/>
                <a:gd name="connsiteY21" fmla="*/ 1693069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54150 w 4152900"/>
                <a:gd name="connsiteY8" fmla="*/ 2533650 h 3898900"/>
                <a:gd name="connsiteX9" fmla="*/ 1536700 w 4152900"/>
                <a:gd name="connsiteY9" fmla="*/ 2527300 h 3898900"/>
                <a:gd name="connsiteX10" fmla="*/ 1676400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76400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33500 w 4152900"/>
                <a:gd name="connsiteY28" fmla="*/ 482600 h 3898900"/>
                <a:gd name="connsiteX29" fmla="*/ 1230312 w 4152900"/>
                <a:gd name="connsiteY29" fmla="*/ 470694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39800 w 4152900"/>
                <a:gd name="connsiteY31" fmla="*/ 533400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30250 w 4152900"/>
                <a:gd name="connsiteY35" fmla="*/ 368300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30250 w 4152900"/>
                <a:gd name="connsiteY35" fmla="*/ 368300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80194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80194 h 3898900"/>
                <a:gd name="connsiteX38" fmla="*/ 635000 w 4152900"/>
                <a:gd name="connsiteY38" fmla="*/ 225425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73051 h 3898900"/>
                <a:gd name="connsiteX38" fmla="*/ 635000 w 4152900"/>
                <a:gd name="connsiteY38" fmla="*/ 225425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16000 w 4152900"/>
                <a:gd name="connsiteY42" fmla="*/ 114300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16000 w 4152900"/>
                <a:gd name="connsiteY42" fmla="*/ 114300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35050 w 4152900"/>
                <a:gd name="connsiteY42" fmla="*/ 104775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12800 w 4152900"/>
                <a:gd name="connsiteY44" fmla="*/ 25400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700881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700881 w 4152900"/>
                <a:gd name="connsiteY34" fmla="*/ 390525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5638 w 4152900"/>
                <a:gd name="connsiteY34" fmla="*/ 411956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0749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0749 w 4152900"/>
                <a:gd name="connsiteY31" fmla="*/ 545306 h 3898900"/>
                <a:gd name="connsiteX32" fmla="*/ 947737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49250 w 4152900"/>
                <a:gd name="connsiteY47" fmla="*/ 121443 h 3893343"/>
                <a:gd name="connsiteX48" fmla="*/ 165100 w 4152900"/>
                <a:gd name="connsiteY48" fmla="*/ 7143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49250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43755 w 4152900"/>
                <a:gd name="connsiteY45" fmla="*/ 12699 h 3893343"/>
                <a:gd name="connsiteX46" fmla="*/ 857250 w 4152900"/>
                <a:gd name="connsiteY46" fmla="*/ 56355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43755 w 4152900"/>
                <a:gd name="connsiteY45" fmla="*/ 12699 h 3893343"/>
                <a:gd name="connsiteX46" fmla="*/ 873918 w 4152900"/>
                <a:gd name="connsiteY46" fmla="*/ 58737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32668 w 4152900"/>
                <a:gd name="connsiteY43" fmla="*/ 94455 h 3893343"/>
                <a:gd name="connsiteX44" fmla="*/ 992187 w 4152900"/>
                <a:gd name="connsiteY44" fmla="*/ 0 h 3893343"/>
                <a:gd name="connsiteX45" fmla="*/ 843755 w 4152900"/>
                <a:gd name="connsiteY45" fmla="*/ 12699 h 3893343"/>
                <a:gd name="connsiteX46" fmla="*/ 873918 w 4152900"/>
                <a:gd name="connsiteY46" fmla="*/ 58737 h 3893343"/>
                <a:gd name="connsiteX47" fmla="*/ 361156 w 4152900"/>
                <a:gd name="connsiteY47" fmla="*/ 121443 h 3893343"/>
                <a:gd name="connsiteX48" fmla="*/ 165100 w 4152900"/>
                <a:gd name="connsiteY48" fmla="*/ 2381 h 3893343"/>
                <a:gd name="connsiteX49" fmla="*/ 0 w 4152900"/>
                <a:gd name="connsiteY49" fmla="*/ 20637 h 3893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152900" h="3893343">
                  <a:moveTo>
                    <a:pt x="0" y="20637"/>
                  </a:moveTo>
                  <a:lnTo>
                    <a:pt x="704850" y="1988343"/>
                  </a:lnTo>
                  <a:cubicBezTo>
                    <a:pt x="747977" y="1995222"/>
                    <a:pt x="788723" y="2014008"/>
                    <a:pt x="831850" y="2020887"/>
                  </a:cubicBezTo>
                  <a:lnTo>
                    <a:pt x="952500" y="2032793"/>
                  </a:lnTo>
                  <a:lnTo>
                    <a:pt x="1041400" y="2128043"/>
                  </a:lnTo>
                  <a:lnTo>
                    <a:pt x="1117600" y="2255043"/>
                  </a:lnTo>
                  <a:lnTo>
                    <a:pt x="1231900" y="2356643"/>
                  </a:lnTo>
                  <a:lnTo>
                    <a:pt x="1409700" y="2420143"/>
                  </a:lnTo>
                  <a:lnTo>
                    <a:pt x="1439863" y="2532855"/>
                  </a:lnTo>
                  <a:lnTo>
                    <a:pt x="1536700" y="2521743"/>
                  </a:lnTo>
                  <a:lnTo>
                    <a:pt x="1647825" y="2826543"/>
                  </a:lnTo>
                  <a:lnTo>
                    <a:pt x="1854200" y="3893343"/>
                  </a:lnTo>
                  <a:lnTo>
                    <a:pt x="2311400" y="3804443"/>
                  </a:lnTo>
                  <a:lnTo>
                    <a:pt x="2349500" y="3855243"/>
                  </a:lnTo>
                  <a:cubicBezTo>
                    <a:pt x="2635250" y="3806560"/>
                    <a:pt x="2990850" y="3764226"/>
                    <a:pt x="3276600" y="3715543"/>
                  </a:cubicBezTo>
                  <a:lnTo>
                    <a:pt x="4152900" y="3550443"/>
                  </a:lnTo>
                  <a:lnTo>
                    <a:pt x="3405981" y="2226468"/>
                  </a:lnTo>
                  <a:lnTo>
                    <a:pt x="3011488" y="2284412"/>
                  </a:lnTo>
                  <a:lnTo>
                    <a:pt x="2921000" y="2115343"/>
                  </a:lnTo>
                  <a:lnTo>
                    <a:pt x="2703513" y="2145506"/>
                  </a:lnTo>
                  <a:lnTo>
                    <a:pt x="2645568" y="2034381"/>
                  </a:lnTo>
                  <a:lnTo>
                    <a:pt x="2857500" y="2001043"/>
                  </a:lnTo>
                  <a:lnTo>
                    <a:pt x="2693988" y="1687512"/>
                  </a:lnTo>
                  <a:lnTo>
                    <a:pt x="2590800" y="1708943"/>
                  </a:lnTo>
                  <a:lnTo>
                    <a:pt x="1738312" y="434180"/>
                  </a:lnTo>
                  <a:lnTo>
                    <a:pt x="1504950" y="464343"/>
                  </a:lnTo>
                  <a:lnTo>
                    <a:pt x="1427163" y="347662"/>
                  </a:lnTo>
                  <a:lnTo>
                    <a:pt x="1297782" y="360362"/>
                  </a:lnTo>
                  <a:lnTo>
                    <a:pt x="1328737" y="448468"/>
                  </a:lnTo>
                  <a:lnTo>
                    <a:pt x="1251743" y="462756"/>
                  </a:lnTo>
                  <a:cubicBezTo>
                    <a:pt x="1222904" y="467783"/>
                    <a:pt x="1270264" y="496623"/>
                    <a:pt x="1241425" y="501650"/>
                  </a:cubicBezTo>
                  <a:lnTo>
                    <a:pt x="920749" y="539749"/>
                  </a:lnTo>
                  <a:lnTo>
                    <a:pt x="947737" y="605630"/>
                  </a:lnTo>
                  <a:lnTo>
                    <a:pt x="863600" y="629443"/>
                  </a:lnTo>
                  <a:lnTo>
                    <a:pt x="655638" y="406399"/>
                  </a:lnTo>
                  <a:cubicBezTo>
                    <a:pt x="677069" y="390921"/>
                    <a:pt x="694135" y="396080"/>
                    <a:pt x="700882" y="384968"/>
                  </a:cubicBezTo>
                  <a:cubicBezTo>
                    <a:pt x="707629" y="373856"/>
                    <a:pt x="676539" y="356526"/>
                    <a:pt x="691356" y="349250"/>
                  </a:cubicBezTo>
                  <a:lnTo>
                    <a:pt x="758825" y="334168"/>
                  </a:lnTo>
                  <a:lnTo>
                    <a:pt x="719137" y="262731"/>
                  </a:lnTo>
                  <a:lnTo>
                    <a:pt x="658813" y="267494"/>
                  </a:lnTo>
                  <a:lnTo>
                    <a:pt x="635000" y="219868"/>
                  </a:lnTo>
                  <a:lnTo>
                    <a:pt x="812800" y="197643"/>
                  </a:lnTo>
                  <a:lnTo>
                    <a:pt x="778669" y="117474"/>
                  </a:lnTo>
                  <a:lnTo>
                    <a:pt x="1032668" y="94455"/>
                  </a:lnTo>
                  <a:lnTo>
                    <a:pt x="992187" y="0"/>
                  </a:lnTo>
                  <a:lnTo>
                    <a:pt x="843755" y="12699"/>
                  </a:lnTo>
                  <a:lnTo>
                    <a:pt x="873918" y="58737"/>
                  </a:lnTo>
                  <a:lnTo>
                    <a:pt x="361156" y="121443"/>
                  </a:lnTo>
                  <a:lnTo>
                    <a:pt x="165100" y="2381"/>
                  </a:lnTo>
                  <a:lnTo>
                    <a:pt x="0" y="20637"/>
                  </a:lnTo>
                  <a:close/>
                </a:path>
              </a:pathLst>
            </a:custGeom>
            <a:noFill/>
            <a:ln w="25400" cap="rnd">
              <a:solidFill>
                <a:schemeClr val="bg1"/>
              </a:solidFill>
              <a:prstDash val="solid"/>
              <a:round/>
            </a:ln>
            <a:effectLst>
              <a:glow rad="76200">
                <a:schemeClr val="tx1">
                  <a:alpha val="58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61" name="Oval 60"/>
            <p:cNvSpPr/>
            <p:nvPr/>
          </p:nvSpPr>
          <p:spPr>
            <a:xfrm>
              <a:off x="10010384" y="5922520"/>
              <a:ext cx="274320" cy="274320"/>
            </a:xfrm>
            <a:prstGeom prst="ellipse">
              <a:avLst/>
            </a:prstGeom>
            <a:solidFill>
              <a:srgbClr val="FFC000"/>
            </a:solidFill>
            <a:ln w="57150" cap="rnd">
              <a:solidFill>
                <a:schemeClr val="tx1"/>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62" name="Oval 61"/>
            <p:cNvSpPr/>
            <p:nvPr/>
          </p:nvSpPr>
          <p:spPr>
            <a:xfrm rot="862955">
              <a:off x="9209593" y="5359618"/>
              <a:ext cx="1875902" cy="1456891"/>
            </a:xfrm>
            <a:prstGeom prst="ellipse">
              <a:avLst/>
            </a:prstGeom>
            <a:noFill/>
            <a:ln w="12700" cap="rnd">
              <a:solidFill>
                <a:srgbClr val="FFC000"/>
              </a:solidFill>
              <a:prstDash val="lgDash"/>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smtClean="0">
                <a:ln>
                  <a:noFill/>
                </a:ln>
                <a:solidFill>
                  <a:srgbClr val="FFC000"/>
                </a:solidFill>
                <a:effectLst/>
                <a:uLnTx/>
                <a:uFillTx/>
                <a:latin typeface="Franklin Gothic Demi"/>
                <a:ea typeface="+mn-ea"/>
                <a:cs typeface="+mn-cs"/>
              </a:endParaRPr>
            </a:p>
          </p:txBody>
        </p:sp>
        <p:sp>
          <p:nvSpPr>
            <p:cNvPr id="63" name="Oval 62"/>
            <p:cNvSpPr/>
            <p:nvPr/>
          </p:nvSpPr>
          <p:spPr>
            <a:xfrm rot="976549">
              <a:off x="8267929" y="4732484"/>
              <a:ext cx="3721989" cy="2829040"/>
            </a:xfrm>
            <a:prstGeom prst="ellipse">
              <a:avLst/>
            </a:prstGeom>
            <a:noFill/>
            <a:ln w="12700" cap="rnd">
              <a:solidFill>
                <a:schemeClr val="bg1">
                  <a:lumMod val="95000"/>
                </a:schemeClr>
              </a:solidFill>
              <a:prstDash val="lgDash"/>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smtClean="0">
                <a:ln>
                  <a:noFill/>
                </a:ln>
                <a:solidFill>
                  <a:srgbClr val="FFC000"/>
                </a:solidFill>
                <a:effectLst/>
                <a:uLnTx/>
                <a:uFillTx/>
                <a:latin typeface="Franklin Gothic Demi"/>
                <a:ea typeface="+mn-ea"/>
                <a:cs typeface="+mn-cs"/>
              </a:endParaRPr>
            </a:p>
          </p:txBody>
        </p:sp>
      </p:grpSp>
      <p:sp>
        <p:nvSpPr>
          <p:cNvPr id="30" name="Title 6"/>
          <p:cNvSpPr txBox="1">
            <a:spLocks/>
          </p:cNvSpPr>
          <p:nvPr/>
        </p:nvSpPr>
        <p:spPr>
          <a:xfrm>
            <a:off x="365760" y="265176"/>
            <a:ext cx="8594726" cy="548640"/>
          </a:xfrm>
          <a:prstGeom prst="rect">
            <a:avLst/>
          </a:prstGeom>
          <a:noFill/>
          <a:ln>
            <a:noFill/>
          </a:ln>
          <a:effectLst>
            <a:outerShdw blurRad="50800" dist="38100" dir="2700000" algn="tl" rotWithShape="0">
              <a:prstClr val="black">
                <a:alpha val="60000"/>
              </a:prstClr>
            </a:outerShdw>
          </a:effectLst>
        </p:spPr>
        <p:txBody>
          <a:bodyPr vert="horz" wrap="square" lIns="109714" tIns="54857" rIns="109714" bIns="54857" numCol="1" anchor="t" anchorCtr="0" compatLnSpc="1">
            <a:prstTxWarp prst="textNoShape">
              <a:avLst/>
            </a:prstTxWarp>
            <a:noAutofit/>
          </a:bodyPr>
          <a:lstStyle>
            <a:defPPr>
              <a:defRPr lang="en-US"/>
            </a:defPPr>
            <a:lvl1pPr defTabSz="914283" eaLnBrk="0" hangingPunct="0">
              <a:defRPr sz="4800" i="0">
                <a:solidFill>
                  <a:srgbClr val="FFCC00"/>
                </a:solidFill>
                <a:effectLst>
                  <a:glow rad="50800">
                    <a:srgbClr val="000000">
                      <a:alpha val="20000"/>
                    </a:srgbClr>
                  </a:glow>
                  <a:outerShdw blurRad="38100" dist="38100" dir="2700000" algn="tl">
                    <a:srgbClr val="000000">
                      <a:alpha val="43137"/>
                    </a:srgbClr>
                  </a:outerShdw>
                </a:effectLst>
                <a:latin typeface="+mn-lt"/>
                <a:ea typeface="+mj-ea"/>
                <a:cs typeface="+mj-cs"/>
              </a:defRPr>
            </a:lvl1pPr>
            <a:lvl2pPr eaLnBrk="0" hangingPunct="0">
              <a:defRPr sz="5300">
                <a:solidFill>
                  <a:srgbClr val="FFC000"/>
                </a:solidFill>
                <a:latin typeface="Franklin Gothic Demi" pitchFamily="34" charset="0"/>
              </a:defRPr>
            </a:lvl2pPr>
            <a:lvl3pPr eaLnBrk="0" hangingPunct="0">
              <a:defRPr sz="5300">
                <a:solidFill>
                  <a:srgbClr val="FFC000"/>
                </a:solidFill>
                <a:latin typeface="Franklin Gothic Demi" pitchFamily="34" charset="0"/>
              </a:defRPr>
            </a:lvl3pPr>
            <a:lvl4pPr eaLnBrk="0" hangingPunct="0">
              <a:defRPr sz="5300">
                <a:solidFill>
                  <a:srgbClr val="FFC000"/>
                </a:solidFill>
                <a:latin typeface="Franklin Gothic Demi" pitchFamily="34" charset="0"/>
              </a:defRPr>
            </a:lvl4pPr>
            <a:lvl5pPr eaLnBrk="0" hangingPunct="0">
              <a:defRPr sz="5300">
                <a:solidFill>
                  <a:srgbClr val="FFC000"/>
                </a:solidFill>
                <a:latin typeface="Franklin Gothic Demi" pitchFamily="34" charset="0"/>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r>
              <a:rPr lang="en-US" dirty="0"/>
              <a:t>Access &amp; Opportunity Model</a:t>
            </a:r>
          </a:p>
        </p:txBody>
      </p:sp>
      <p:grpSp>
        <p:nvGrpSpPr>
          <p:cNvPr id="46" name="Group 45"/>
          <p:cNvGrpSpPr/>
          <p:nvPr/>
        </p:nvGrpSpPr>
        <p:grpSpPr>
          <a:xfrm>
            <a:off x="9509736" y="7315165"/>
            <a:ext cx="4937706" cy="734521"/>
            <a:chOff x="9509736" y="7315165"/>
            <a:chExt cx="4937706" cy="734521"/>
          </a:xfrm>
        </p:grpSpPr>
        <p:sp>
          <p:nvSpPr>
            <p:cNvPr id="47" name="Rounded Rectangle 46"/>
            <p:cNvSpPr/>
            <p:nvPr/>
          </p:nvSpPr>
          <p:spPr>
            <a:xfrm>
              <a:off x="9509736" y="7315165"/>
              <a:ext cx="4937706" cy="734521"/>
            </a:xfrm>
            <a:prstGeom prst="roundRect">
              <a:avLst>
                <a:gd name="adj" fmla="val 0"/>
              </a:avLst>
            </a:prstGeom>
            <a:solidFill>
              <a:schemeClr val="bg1"/>
            </a:solidFill>
            <a:ln w="3175" cap="rnd">
              <a:solidFill>
                <a:schemeClr val="bg1">
                  <a:lumMod val="95000"/>
                </a:schemeClr>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prstClr val="black"/>
                </a:solidFill>
                <a:effectLst/>
                <a:uLnTx/>
                <a:uFillTx/>
                <a:latin typeface="Franklin Gothic Medium Cond" panose="020B0606030402020204" pitchFamily="34" charset="0"/>
                <a:ea typeface="+mn-ea"/>
                <a:cs typeface="+mn-cs"/>
              </a:endParaRPr>
            </a:p>
          </p:txBody>
        </p:sp>
        <p:sp>
          <p:nvSpPr>
            <p:cNvPr id="48" name="Rounded Rectangle 47"/>
            <p:cNvSpPr/>
            <p:nvPr/>
          </p:nvSpPr>
          <p:spPr>
            <a:xfrm>
              <a:off x="9692589" y="7566635"/>
              <a:ext cx="4572000" cy="137137"/>
            </a:xfrm>
            <a:prstGeom prst="roundRect">
              <a:avLst>
                <a:gd name="adj" fmla="val 50000"/>
              </a:avLst>
            </a:prstGeom>
            <a:gradFill>
              <a:gsLst>
                <a:gs pos="50000">
                  <a:schemeClr val="accent4">
                    <a:lumMod val="20000"/>
                    <a:lumOff val="80000"/>
                  </a:schemeClr>
                </a:gs>
                <a:gs pos="0">
                  <a:schemeClr val="accent5">
                    <a:lumMod val="75000"/>
                  </a:schemeClr>
                </a:gs>
                <a:gs pos="100000">
                  <a:srgbClr val="724638"/>
                </a:gs>
              </a:gsLst>
              <a:lin ang="0" scaled="0"/>
            </a:gradFill>
            <a:ln w="38100" cap="rnd">
              <a:solidFill>
                <a:schemeClr val="bg1">
                  <a:lumMod val="95000"/>
                </a:schemeClr>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prstClr val="white"/>
                </a:solidFill>
                <a:effectLst/>
                <a:uLnTx/>
                <a:uFillTx/>
                <a:latin typeface="Franklin Gothic Medium Cond" panose="020B0606030402020204" pitchFamily="34" charset="0"/>
                <a:ea typeface="+mn-ea"/>
                <a:cs typeface="+mn-cs"/>
              </a:endParaRPr>
            </a:p>
          </p:txBody>
        </p:sp>
        <p:grpSp>
          <p:nvGrpSpPr>
            <p:cNvPr id="49" name="Group 48"/>
            <p:cNvGrpSpPr/>
            <p:nvPr/>
          </p:nvGrpSpPr>
          <p:grpSpPr>
            <a:xfrm>
              <a:off x="9784029" y="7510743"/>
              <a:ext cx="4389120" cy="274320"/>
              <a:chOff x="9875492" y="2908280"/>
              <a:chExt cx="4480511" cy="334030"/>
            </a:xfrm>
          </p:grpSpPr>
          <p:cxnSp>
            <p:nvCxnSpPr>
              <p:cNvPr id="52" name="Straight Connector 51"/>
              <p:cNvCxnSpPr/>
              <p:nvPr/>
            </p:nvCxnSpPr>
            <p:spPr>
              <a:xfrm>
                <a:off x="9875492" y="2908280"/>
                <a:ext cx="0" cy="3340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14356003" y="2908280"/>
                <a:ext cx="0" cy="3340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12115748" y="2908280"/>
                <a:ext cx="0" cy="3340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13235876" y="2908280"/>
                <a:ext cx="0" cy="3340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10995620" y="2908280"/>
                <a:ext cx="0" cy="3340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0" name="Rectangle 49"/>
            <p:cNvSpPr/>
            <p:nvPr/>
          </p:nvSpPr>
          <p:spPr>
            <a:xfrm>
              <a:off x="9574070" y="7798706"/>
              <a:ext cx="402354" cy="246221"/>
            </a:xfrm>
            <a:prstGeom prst="rect">
              <a:avLst/>
            </a:prstGeom>
          </p:spPr>
          <p:txBody>
            <a:bodyPr wrap="none" lIns="0" tIns="0" rIns="0" bIns="0">
              <a:spAutoFit/>
            </a:bodyPr>
            <a:lstStyle/>
            <a:p>
              <a:pPr marL="0" marR="0" lvl="0" indent="0" algn="l" defTabSz="130622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smtClean="0">
                  <a:ln>
                    <a:noFill/>
                  </a:ln>
                  <a:solidFill>
                    <a:prstClr val="black"/>
                  </a:solidFill>
                  <a:effectLst/>
                  <a:uLnTx/>
                  <a:uFillTx/>
                  <a:latin typeface="Franklin Gothic Medium Cond" panose="020B0606030402020204" pitchFamily="34" charset="0"/>
                  <a:ea typeface="+mn-ea"/>
                  <a:cs typeface="+mn-cs"/>
                </a:rPr>
                <a:t>lower</a:t>
              </a:r>
              <a:endParaRPr kumimoji="0" lang="en-US" sz="1600" b="0" i="0" u="none" strike="noStrike" kern="1200" cap="none" spc="0" normalizeH="0" baseline="0" noProof="0">
                <a:ln>
                  <a:noFill/>
                </a:ln>
                <a:solidFill>
                  <a:prstClr val="black"/>
                </a:solidFill>
                <a:effectLst/>
                <a:uLnTx/>
                <a:uFillTx/>
                <a:latin typeface="Franklin Gothic Demi"/>
                <a:ea typeface="+mn-ea"/>
                <a:cs typeface="+mn-cs"/>
              </a:endParaRPr>
            </a:p>
          </p:txBody>
        </p:sp>
        <p:sp>
          <p:nvSpPr>
            <p:cNvPr id="51" name="Rectangle 50"/>
            <p:cNvSpPr/>
            <p:nvPr/>
          </p:nvSpPr>
          <p:spPr>
            <a:xfrm>
              <a:off x="13883117" y="7800456"/>
              <a:ext cx="472886" cy="246221"/>
            </a:xfrm>
            <a:prstGeom prst="rect">
              <a:avLst/>
            </a:prstGeom>
          </p:spPr>
          <p:txBody>
            <a:bodyPr wrap="none" lIns="0" tIns="0" rIns="0" bIns="0">
              <a:spAutoFit/>
            </a:bodyPr>
            <a:lstStyle/>
            <a:p>
              <a:pPr marL="0" marR="0" lvl="0" indent="0" algn="l" defTabSz="130622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smtClean="0">
                  <a:ln>
                    <a:noFill/>
                  </a:ln>
                  <a:solidFill>
                    <a:prstClr val="black"/>
                  </a:solidFill>
                  <a:effectLst/>
                  <a:uLnTx/>
                  <a:uFillTx/>
                  <a:latin typeface="Franklin Gothic Medium Cond" panose="020B0606030402020204" pitchFamily="34" charset="0"/>
                  <a:ea typeface="+mn-ea"/>
                  <a:cs typeface="+mn-cs"/>
                </a:rPr>
                <a:t>higher</a:t>
              </a:r>
              <a:endParaRPr kumimoji="0" lang="en-US" sz="1600" b="0" i="0" u="none" strike="noStrike" kern="1200" cap="none" spc="0" normalizeH="0" baseline="0" noProof="0">
                <a:ln>
                  <a:noFill/>
                </a:ln>
                <a:solidFill>
                  <a:prstClr val="black"/>
                </a:solidFill>
                <a:effectLst/>
                <a:uLnTx/>
                <a:uFillTx/>
                <a:latin typeface="Franklin Gothic Demi"/>
                <a:ea typeface="+mn-ea"/>
                <a:cs typeface="+mn-cs"/>
              </a:endParaRPr>
            </a:p>
          </p:txBody>
        </p:sp>
      </p:grpSp>
      <p:grpSp>
        <p:nvGrpSpPr>
          <p:cNvPr id="25" name="Group 24"/>
          <p:cNvGrpSpPr/>
          <p:nvPr/>
        </p:nvGrpSpPr>
        <p:grpSpPr>
          <a:xfrm>
            <a:off x="4877471" y="4267560"/>
            <a:ext cx="974626" cy="974626"/>
            <a:chOff x="10290922" y="4893188"/>
            <a:chExt cx="974626" cy="974626"/>
          </a:xfrm>
        </p:grpSpPr>
        <p:sp>
          <p:nvSpPr>
            <p:cNvPr id="26" name="Oval 25"/>
            <p:cNvSpPr/>
            <p:nvPr/>
          </p:nvSpPr>
          <p:spPr>
            <a:xfrm>
              <a:off x="10290922" y="4893188"/>
              <a:ext cx="974626" cy="974626"/>
            </a:xfrm>
            <a:prstGeom prst="ellipse">
              <a:avLst/>
            </a:prstGeom>
            <a:solidFill>
              <a:srgbClr val="000000"/>
            </a:solidFill>
            <a:ln w="38100" cap="rnd">
              <a:solidFill>
                <a:schemeClr val="bg1">
                  <a:lumMod val="95000"/>
                </a:schemeClr>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smtClean="0">
                <a:ln>
                  <a:noFill/>
                </a:ln>
                <a:solidFill>
                  <a:srgbClr val="FFC000"/>
                </a:solidFill>
                <a:effectLst/>
                <a:uLnTx/>
                <a:uFillTx/>
                <a:latin typeface="Franklin Gothic Demi"/>
                <a:ea typeface="+mn-ea"/>
                <a:cs typeface="+mn-cs"/>
              </a:endParaRPr>
            </a:p>
          </p:txBody>
        </p:sp>
        <p:sp>
          <p:nvSpPr>
            <p:cNvPr id="27" name="Rectangle 26"/>
            <p:cNvSpPr/>
            <p:nvPr/>
          </p:nvSpPr>
          <p:spPr>
            <a:xfrm>
              <a:off x="10561746" y="5106181"/>
              <a:ext cx="529981" cy="548639"/>
            </a:xfrm>
            <a:prstGeom prst="rect">
              <a:avLst/>
            </a:prstGeom>
            <a:no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FFC000"/>
                  </a:solidFill>
                  <a:effectLst/>
                  <a:uLnTx/>
                  <a:uFillTx/>
                  <a:latin typeface="Franklin Gothic Medium Cond" panose="020B0606030402020204" pitchFamily="34" charset="0"/>
                  <a:ea typeface="+mn-ea"/>
                  <a:cs typeface="+mn-cs"/>
                </a:rPr>
                <a:t>2</a:t>
              </a:r>
              <a:r>
                <a:rPr kumimoji="0" lang="en-US" sz="3600" b="1" i="0" u="none" strike="noStrike" kern="1200" cap="none" spc="0" normalizeH="0" baseline="0" noProof="0" smtClean="0">
                  <a:ln>
                    <a:noFill/>
                  </a:ln>
                  <a:solidFill>
                    <a:srgbClr val="FFC000"/>
                  </a:solidFill>
                  <a:effectLst/>
                  <a:uLnTx/>
                  <a:uFillTx/>
                  <a:latin typeface="Franklin Gothic Medium Cond" panose="020B0606030402020204" pitchFamily="34" charset="0"/>
                  <a:ea typeface="+mn-ea"/>
                  <a:cs typeface="+mn-cs"/>
                </a:rPr>
                <a:t>5</a:t>
              </a:r>
              <a:r>
                <a:rPr kumimoji="0" lang="en-US" sz="3600" b="1" i="0" u="none" strike="noStrike" kern="1200" cap="none" spc="0" normalizeH="0" baseline="30000" noProof="0" smtClean="0">
                  <a:ln>
                    <a:noFill/>
                  </a:ln>
                  <a:solidFill>
                    <a:srgbClr val="FFC000"/>
                  </a:solidFill>
                  <a:effectLst/>
                  <a:uLnTx/>
                  <a:uFillTx/>
                  <a:latin typeface="Franklin Gothic Medium Cond" panose="020B0606030402020204" pitchFamily="34" charset="0"/>
                  <a:ea typeface="+mn-ea"/>
                  <a:cs typeface="+mn-cs"/>
                </a:rPr>
                <a:t>%</a:t>
              </a:r>
              <a:endParaRPr kumimoji="0" lang="en-US" sz="3600" b="1" i="0" u="none" strike="noStrike" kern="1200" cap="none" spc="0" normalizeH="0" baseline="30000" noProof="0">
                <a:ln>
                  <a:noFill/>
                </a:ln>
                <a:solidFill>
                  <a:prstClr val="white"/>
                </a:solidFill>
                <a:effectLst/>
                <a:uLnTx/>
                <a:uFillTx/>
                <a:latin typeface="Franklin Gothic Medium Cond" panose="020B0606030402020204" pitchFamily="34" charset="0"/>
                <a:ea typeface="+mn-ea"/>
                <a:cs typeface="+mn-cs"/>
              </a:endParaRPr>
            </a:p>
          </p:txBody>
        </p:sp>
      </p:grpSp>
      <p:sp>
        <p:nvSpPr>
          <p:cNvPr id="28" name="Rectangle 27"/>
          <p:cNvSpPr/>
          <p:nvPr/>
        </p:nvSpPr>
        <p:spPr bwMode="auto">
          <a:xfrm rot="20956225">
            <a:off x="4455340" y="7171294"/>
            <a:ext cx="1024639" cy="246221"/>
          </a:xfrm>
          <a:prstGeom prst="rect">
            <a:avLst/>
          </a:prstGeom>
        </p:spPr>
        <p:txBody>
          <a:bodyPr wrap="none">
            <a:spAutoFit/>
          </a:bodyPr>
          <a:lstStyle/>
          <a:p>
            <a:pPr defTabSz="1305711" fontAlgn="auto">
              <a:spcBef>
                <a:spcPts val="0"/>
              </a:spcBef>
              <a:spcAft>
                <a:spcPts val="0"/>
              </a:spcAft>
              <a:defRPr/>
            </a:pPr>
            <a:r>
              <a:rPr lang="en-US" sz="1000" b="1" i="1" kern="0" dirty="0" smtClean="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Sand Lake Rd</a:t>
            </a:r>
            <a:endPar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endParaRPr>
          </a:p>
        </p:txBody>
      </p:sp>
      <p:sp>
        <p:nvSpPr>
          <p:cNvPr id="29" name="Rectangle 28"/>
          <p:cNvSpPr/>
          <p:nvPr/>
        </p:nvSpPr>
        <p:spPr bwMode="auto">
          <a:xfrm rot="3079073">
            <a:off x="6927978" y="1868920"/>
            <a:ext cx="981359" cy="246221"/>
          </a:xfrm>
          <a:prstGeom prst="rect">
            <a:avLst/>
          </a:prstGeom>
        </p:spPr>
        <p:txBody>
          <a:bodyPr wrap="none">
            <a:spAutoFit/>
          </a:bodyPr>
          <a:lstStyle/>
          <a:p>
            <a:pPr defTabSz="1305711" fontAlgn="auto">
              <a:spcBef>
                <a:spcPts val="0"/>
              </a:spcBef>
              <a:spcAft>
                <a:spcPts val="0"/>
              </a:spcAft>
              <a:defRPr/>
            </a:pPr>
            <a:r>
              <a:rPr lang="en-US" sz="1000" b="1" i="1" kern="0" dirty="0" smtClean="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Orange Ave.</a:t>
            </a:r>
            <a:endPar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endParaRPr>
          </a:p>
        </p:txBody>
      </p:sp>
      <p:sp>
        <p:nvSpPr>
          <p:cNvPr id="31" name="Rectangle 30"/>
          <p:cNvSpPr/>
          <p:nvPr/>
        </p:nvSpPr>
        <p:spPr bwMode="auto">
          <a:xfrm rot="18959019">
            <a:off x="12896908" y="6457955"/>
            <a:ext cx="401072" cy="246221"/>
          </a:xfrm>
          <a:prstGeom prst="rect">
            <a:avLst/>
          </a:prstGeom>
        </p:spPr>
        <p:txBody>
          <a:bodyPr wrap="none">
            <a:spAutoFit/>
          </a:bodyPr>
          <a:lstStyle/>
          <a:p>
            <a:pPr defTabSz="1305711" fontAlgn="auto">
              <a:spcBef>
                <a:spcPts val="0"/>
              </a:spcBef>
              <a:spcAft>
                <a:spcPts val="0"/>
              </a:spcAft>
              <a:defRPr/>
            </a:pPr>
            <a:r>
              <a:rPr lang="en-US" sz="1000" b="1" i="1" kern="0" dirty="0" smtClean="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528</a:t>
            </a:r>
            <a:endPar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endParaRPr>
          </a:p>
        </p:txBody>
      </p:sp>
    </p:spTree>
    <p:extLst>
      <p:ext uri="{BB962C8B-B14F-4D97-AF65-F5344CB8AC3E}">
        <p14:creationId xmlns:p14="http://schemas.microsoft.com/office/powerpoint/2010/main" val="1002067945"/>
      </p:ext>
    </p:extLst>
  </p:cSld>
  <p:clrMapOvr>
    <a:masterClrMapping/>
  </p:clrMapOvr>
  <p:transition spd="med">
    <p:fade/>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4630400" cy="8229600"/>
          </a:xfrm>
          <a:prstGeom prst="rect">
            <a:avLst/>
          </a:prstGeom>
        </p:spPr>
      </p:pic>
      <p:sp>
        <p:nvSpPr>
          <p:cNvPr id="68" name="Rectangle 67"/>
          <p:cNvSpPr/>
          <p:nvPr/>
        </p:nvSpPr>
        <p:spPr>
          <a:xfrm>
            <a:off x="0" y="0"/>
            <a:ext cx="5760738" cy="8229600"/>
          </a:xfrm>
          <a:prstGeom prst="rect">
            <a:avLst/>
          </a:prstGeom>
          <a:gradFill flip="none" rotWithShape="0">
            <a:gsLst>
              <a:gs pos="0">
                <a:schemeClr val="tx1">
                  <a:alpha val="80000"/>
                </a:schemeClr>
              </a:gs>
              <a:gs pos="100000">
                <a:schemeClr val="tx1">
                  <a:alpha val="0"/>
                  <a:lumMod val="0"/>
                </a:schemeClr>
              </a:gs>
            </a:gsLst>
            <a:lin ang="0" scaled="1"/>
            <a:tileRect/>
          </a:gradFill>
          <a:ln w="38100" cap="rnd">
            <a:noFill/>
            <a:prstDash val="sysDot"/>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32" name="Rounded Rectangle 31"/>
          <p:cNvSpPr/>
          <p:nvPr/>
        </p:nvSpPr>
        <p:spPr>
          <a:xfrm>
            <a:off x="664988" y="3840483"/>
            <a:ext cx="4395361" cy="1828780"/>
          </a:xfrm>
          <a:prstGeom prst="roundRect">
            <a:avLst>
              <a:gd name="adj" fmla="val 5000"/>
            </a:avLst>
          </a:prstGeom>
          <a:solidFill>
            <a:srgbClr val="000000">
              <a:alpha val="60000"/>
            </a:srgbClr>
          </a:solidFill>
          <a:ln w="38100" cap="rnd">
            <a:solidFill>
              <a:schemeClr val="bg1">
                <a:lumMod val="95000"/>
              </a:schemeClr>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smtClean="0">
                <a:ln>
                  <a:noFill/>
                </a:ln>
                <a:solidFill>
                  <a:srgbClr val="FFC000"/>
                </a:solidFill>
                <a:effectLst/>
                <a:uLnTx/>
                <a:uFillTx/>
                <a:latin typeface="Franklin Gothic Demi"/>
                <a:ea typeface="+mn-ea"/>
                <a:cs typeface="+mn-cs"/>
              </a:rPr>
              <a:t>Neighborhood Opportunity</a:t>
            </a:r>
          </a:p>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smtClean="0">
                <a:ln>
                  <a:noFill/>
                </a:ln>
                <a:solidFill>
                  <a:prstClr val="white"/>
                </a:solidFill>
                <a:effectLst/>
                <a:uLnTx/>
                <a:uFillTx/>
                <a:latin typeface="Franklin Gothic Book" panose="020B0503020102020204" pitchFamily="34" charset="0"/>
                <a:ea typeface="+mn-ea"/>
                <a:cs typeface="+mn-cs"/>
              </a:rPr>
              <a:t>Poverty Level</a:t>
            </a:r>
          </a:p>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smtClean="0">
                <a:ln>
                  <a:noFill/>
                </a:ln>
                <a:solidFill>
                  <a:prstClr val="white"/>
                </a:solidFill>
                <a:effectLst/>
                <a:uLnTx/>
                <a:uFillTx/>
                <a:latin typeface="Franklin Gothic Book" panose="020B0503020102020204" pitchFamily="34" charset="0"/>
                <a:ea typeface="+mn-ea"/>
                <a:cs typeface="+mn-cs"/>
              </a:rPr>
              <a:t>School Proficiency</a:t>
            </a:r>
          </a:p>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smtClean="0">
                <a:ln>
                  <a:noFill/>
                </a:ln>
                <a:solidFill>
                  <a:prstClr val="white"/>
                </a:solidFill>
                <a:effectLst/>
                <a:uLnTx/>
                <a:uFillTx/>
                <a:latin typeface="Franklin Gothic Book" panose="020B0503020102020204" pitchFamily="34" charset="0"/>
                <a:ea typeface="+mn-ea"/>
                <a:cs typeface="+mn-cs"/>
              </a:rPr>
              <a:t>Labor Market</a:t>
            </a:r>
            <a:endParaRPr kumimoji="0" lang="en-US" sz="2400" b="0" i="1"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mn-cs"/>
            </a:endParaRPr>
          </a:p>
        </p:txBody>
      </p:sp>
      <p:sp>
        <p:nvSpPr>
          <p:cNvPr id="34" name="Rounded Rectangle 33"/>
          <p:cNvSpPr/>
          <p:nvPr/>
        </p:nvSpPr>
        <p:spPr>
          <a:xfrm>
            <a:off x="671235" y="1828825"/>
            <a:ext cx="4389114" cy="1828800"/>
          </a:xfrm>
          <a:prstGeom prst="roundRect">
            <a:avLst>
              <a:gd name="adj" fmla="val 5000"/>
            </a:avLst>
          </a:prstGeom>
          <a:solidFill>
            <a:srgbClr val="000000">
              <a:alpha val="60000"/>
            </a:srgbClr>
          </a:solidFill>
          <a:ln w="38100" cap="rnd">
            <a:solidFill>
              <a:schemeClr val="bg1">
                <a:lumMod val="95000"/>
              </a:schemeClr>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smtClean="0">
                <a:ln>
                  <a:noFill/>
                </a:ln>
                <a:solidFill>
                  <a:srgbClr val="FFC000"/>
                </a:solidFill>
                <a:effectLst/>
                <a:uLnTx/>
                <a:uFillTx/>
                <a:latin typeface="Franklin Gothic Demi"/>
                <a:ea typeface="+mn-ea"/>
                <a:cs typeface="+mn-cs"/>
              </a:rPr>
              <a:t>Accessibility</a:t>
            </a:r>
          </a:p>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smtClean="0">
                <a:ln>
                  <a:noFill/>
                </a:ln>
                <a:solidFill>
                  <a:prstClr val="white"/>
                </a:solidFill>
                <a:effectLst/>
                <a:uLnTx/>
                <a:uFillTx/>
                <a:latin typeface="Franklin Gothic Book" panose="020B0503020102020204" pitchFamily="34" charset="0"/>
                <a:ea typeface="+mn-ea"/>
                <a:cs typeface="+mn-cs"/>
              </a:rPr>
              <a:t>Access to Services</a:t>
            </a:r>
          </a:p>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smtClean="0">
                <a:ln>
                  <a:noFill/>
                </a:ln>
                <a:solidFill>
                  <a:prstClr val="white"/>
                </a:solidFill>
                <a:effectLst/>
                <a:uLnTx/>
                <a:uFillTx/>
                <a:latin typeface="Franklin Gothic Book" panose="020B0503020102020204" pitchFamily="34" charset="0"/>
                <a:ea typeface="+mn-ea"/>
                <a:cs typeface="+mn-cs"/>
              </a:rPr>
              <a:t>Access to Jobs</a:t>
            </a:r>
          </a:p>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smtClean="0">
                <a:ln>
                  <a:noFill/>
                </a:ln>
                <a:solidFill>
                  <a:prstClr val="white"/>
                </a:solidFill>
                <a:effectLst/>
                <a:uLnTx/>
                <a:uFillTx/>
                <a:latin typeface="Franklin Gothic Book" panose="020B0503020102020204" pitchFamily="34" charset="0"/>
                <a:ea typeface="+mn-ea"/>
                <a:cs typeface="+mn-cs"/>
              </a:rPr>
              <a:t>Travel Cost</a:t>
            </a:r>
            <a:endParaRPr kumimoji="0" lang="en-US" sz="2400" b="0" i="1"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mn-cs"/>
            </a:endParaRPr>
          </a:p>
        </p:txBody>
      </p:sp>
      <p:grpSp>
        <p:nvGrpSpPr>
          <p:cNvPr id="36" name="Group 35"/>
          <p:cNvGrpSpPr/>
          <p:nvPr/>
        </p:nvGrpSpPr>
        <p:grpSpPr>
          <a:xfrm>
            <a:off x="4877471" y="2255912"/>
            <a:ext cx="974626" cy="974626"/>
            <a:chOff x="10337617" y="2035436"/>
            <a:chExt cx="974626" cy="974626"/>
          </a:xfrm>
        </p:grpSpPr>
        <p:sp>
          <p:nvSpPr>
            <p:cNvPr id="37" name="Oval 36"/>
            <p:cNvSpPr/>
            <p:nvPr/>
          </p:nvSpPr>
          <p:spPr>
            <a:xfrm>
              <a:off x="10337617" y="2035436"/>
              <a:ext cx="974626" cy="974626"/>
            </a:xfrm>
            <a:prstGeom prst="ellipse">
              <a:avLst/>
            </a:prstGeom>
            <a:solidFill>
              <a:srgbClr val="000000"/>
            </a:solidFill>
            <a:ln w="38100" cap="rnd">
              <a:solidFill>
                <a:schemeClr val="bg1">
                  <a:lumMod val="95000"/>
                </a:schemeClr>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C000"/>
                </a:solidFill>
                <a:effectLst/>
                <a:uLnTx/>
                <a:uFillTx/>
                <a:latin typeface="Franklin Gothic Demi"/>
                <a:ea typeface="+mn-ea"/>
                <a:cs typeface="+mn-cs"/>
              </a:endParaRPr>
            </a:p>
          </p:txBody>
        </p:sp>
        <p:sp>
          <p:nvSpPr>
            <p:cNvPr id="41" name="Rectangle 40"/>
            <p:cNvSpPr/>
            <p:nvPr/>
          </p:nvSpPr>
          <p:spPr>
            <a:xfrm>
              <a:off x="10608441" y="2248429"/>
              <a:ext cx="529981" cy="548639"/>
            </a:xfrm>
            <a:prstGeom prst="rect">
              <a:avLst/>
            </a:prstGeom>
            <a:no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smtClean="0">
                  <a:ln>
                    <a:noFill/>
                  </a:ln>
                  <a:solidFill>
                    <a:srgbClr val="FFC000"/>
                  </a:solidFill>
                  <a:effectLst/>
                  <a:uLnTx/>
                  <a:uFillTx/>
                  <a:latin typeface="Franklin Gothic Medium Cond" panose="020B0606030402020204" pitchFamily="34" charset="0"/>
                  <a:ea typeface="+mn-ea"/>
                  <a:cs typeface="+mn-cs"/>
                </a:rPr>
                <a:t>75</a:t>
              </a:r>
              <a:r>
                <a:rPr kumimoji="0" lang="en-US" sz="3600" b="1" i="0" u="none" strike="noStrike" kern="1200" cap="none" spc="0" normalizeH="0" baseline="30000" noProof="0" smtClean="0">
                  <a:ln>
                    <a:noFill/>
                  </a:ln>
                  <a:solidFill>
                    <a:srgbClr val="FFC000"/>
                  </a:solidFill>
                  <a:effectLst/>
                  <a:uLnTx/>
                  <a:uFillTx/>
                  <a:latin typeface="Franklin Gothic Medium Cond" panose="020B0606030402020204" pitchFamily="34" charset="0"/>
                  <a:ea typeface="+mn-ea"/>
                  <a:cs typeface="+mn-cs"/>
                </a:rPr>
                <a:t>%</a:t>
              </a:r>
              <a:endParaRPr kumimoji="0" lang="en-US" sz="3600" b="1" i="0" u="none" strike="noStrike" kern="1200" cap="none" spc="0" normalizeH="0" baseline="30000" noProof="0">
                <a:ln>
                  <a:noFill/>
                </a:ln>
                <a:solidFill>
                  <a:prstClr val="white"/>
                </a:solidFill>
                <a:effectLst/>
                <a:uLnTx/>
                <a:uFillTx/>
                <a:latin typeface="Franklin Gothic Medium Cond" panose="020B0606030402020204" pitchFamily="34" charset="0"/>
                <a:ea typeface="+mn-ea"/>
                <a:cs typeface="+mn-cs"/>
              </a:endParaRPr>
            </a:p>
          </p:txBody>
        </p:sp>
      </p:grpSp>
      <p:grpSp>
        <p:nvGrpSpPr>
          <p:cNvPr id="42" name="Group 41"/>
          <p:cNvGrpSpPr/>
          <p:nvPr/>
        </p:nvGrpSpPr>
        <p:grpSpPr>
          <a:xfrm>
            <a:off x="4877471" y="4267560"/>
            <a:ext cx="974626" cy="974626"/>
            <a:chOff x="10290922" y="4893188"/>
            <a:chExt cx="974626" cy="974626"/>
          </a:xfrm>
        </p:grpSpPr>
        <p:sp>
          <p:nvSpPr>
            <p:cNvPr id="43" name="Oval 42"/>
            <p:cNvSpPr/>
            <p:nvPr/>
          </p:nvSpPr>
          <p:spPr>
            <a:xfrm>
              <a:off x="10290922" y="4893188"/>
              <a:ext cx="974626" cy="974626"/>
            </a:xfrm>
            <a:prstGeom prst="ellipse">
              <a:avLst/>
            </a:prstGeom>
            <a:solidFill>
              <a:srgbClr val="000000"/>
            </a:solidFill>
            <a:ln w="38100" cap="rnd">
              <a:solidFill>
                <a:schemeClr val="bg1">
                  <a:lumMod val="95000"/>
                </a:schemeClr>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smtClean="0">
                <a:ln>
                  <a:noFill/>
                </a:ln>
                <a:solidFill>
                  <a:srgbClr val="FFC000"/>
                </a:solidFill>
                <a:effectLst/>
                <a:uLnTx/>
                <a:uFillTx/>
                <a:latin typeface="Franklin Gothic Demi"/>
                <a:ea typeface="+mn-ea"/>
                <a:cs typeface="+mn-cs"/>
              </a:endParaRPr>
            </a:p>
          </p:txBody>
        </p:sp>
        <p:sp>
          <p:nvSpPr>
            <p:cNvPr id="44" name="Rectangle 43"/>
            <p:cNvSpPr/>
            <p:nvPr/>
          </p:nvSpPr>
          <p:spPr>
            <a:xfrm>
              <a:off x="10561746" y="5106181"/>
              <a:ext cx="529981" cy="548639"/>
            </a:xfrm>
            <a:prstGeom prst="rect">
              <a:avLst/>
            </a:prstGeom>
            <a:noFill/>
            <a:ln w="38100" cap="rnd">
              <a:no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FFC000"/>
                  </a:solidFill>
                  <a:effectLst/>
                  <a:uLnTx/>
                  <a:uFillTx/>
                  <a:latin typeface="Franklin Gothic Medium Cond" panose="020B0606030402020204" pitchFamily="34" charset="0"/>
                  <a:ea typeface="+mn-ea"/>
                  <a:cs typeface="+mn-cs"/>
                </a:rPr>
                <a:t>2</a:t>
              </a:r>
              <a:r>
                <a:rPr kumimoji="0" lang="en-US" sz="3600" b="1" i="0" u="none" strike="noStrike" kern="1200" cap="none" spc="0" normalizeH="0" baseline="0" noProof="0" smtClean="0">
                  <a:ln>
                    <a:noFill/>
                  </a:ln>
                  <a:solidFill>
                    <a:srgbClr val="FFC000"/>
                  </a:solidFill>
                  <a:effectLst/>
                  <a:uLnTx/>
                  <a:uFillTx/>
                  <a:latin typeface="Franklin Gothic Medium Cond" panose="020B0606030402020204" pitchFamily="34" charset="0"/>
                  <a:ea typeface="+mn-ea"/>
                  <a:cs typeface="+mn-cs"/>
                </a:rPr>
                <a:t>5</a:t>
              </a:r>
              <a:r>
                <a:rPr kumimoji="0" lang="en-US" sz="3600" b="1" i="0" u="none" strike="noStrike" kern="1200" cap="none" spc="0" normalizeH="0" baseline="30000" noProof="0" smtClean="0">
                  <a:ln>
                    <a:noFill/>
                  </a:ln>
                  <a:solidFill>
                    <a:srgbClr val="FFC000"/>
                  </a:solidFill>
                  <a:effectLst/>
                  <a:uLnTx/>
                  <a:uFillTx/>
                  <a:latin typeface="Franklin Gothic Medium Cond" panose="020B0606030402020204" pitchFamily="34" charset="0"/>
                  <a:ea typeface="+mn-ea"/>
                  <a:cs typeface="+mn-cs"/>
                </a:rPr>
                <a:t>%</a:t>
              </a:r>
              <a:endParaRPr kumimoji="0" lang="en-US" sz="3600" b="1" i="0" u="none" strike="noStrike" kern="1200" cap="none" spc="0" normalizeH="0" baseline="30000" noProof="0">
                <a:ln>
                  <a:noFill/>
                </a:ln>
                <a:solidFill>
                  <a:prstClr val="white"/>
                </a:solidFill>
                <a:effectLst/>
                <a:uLnTx/>
                <a:uFillTx/>
                <a:latin typeface="Franklin Gothic Medium Cond" panose="020B0606030402020204" pitchFamily="34" charset="0"/>
                <a:ea typeface="+mn-ea"/>
                <a:cs typeface="+mn-cs"/>
              </a:endParaRPr>
            </a:p>
          </p:txBody>
        </p:sp>
      </p:grpSp>
      <p:sp>
        <p:nvSpPr>
          <p:cNvPr id="45" name="Freeform 44"/>
          <p:cNvSpPr/>
          <p:nvPr/>
        </p:nvSpPr>
        <p:spPr>
          <a:xfrm>
            <a:off x="4646585" y="3498363"/>
            <a:ext cx="512298" cy="512298"/>
          </a:xfrm>
          <a:custGeom>
            <a:avLst/>
            <a:gdLst>
              <a:gd name="connsiteX0" fmla="*/ 461507 w 1288774"/>
              <a:gd name="connsiteY0" fmla="*/ 0 h 1288774"/>
              <a:gd name="connsiteX1" fmla="*/ 827267 w 1288774"/>
              <a:gd name="connsiteY1" fmla="*/ 0 h 1288774"/>
              <a:gd name="connsiteX2" fmla="*/ 827267 w 1288774"/>
              <a:gd name="connsiteY2" fmla="*/ 461507 h 1288774"/>
              <a:gd name="connsiteX3" fmla="*/ 1288774 w 1288774"/>
              <a:gd name="connsiteY3" fmla="*/ 461507 h 1288774"/>
              <a:gd name="connsiteX4" fmla="*/ 1288774 w 1288774"/>
              <a:gd name="connsiteY4" fmla="*/ 827267 h 1288774"/>
              <a:gd name="connsiteX5" fmla="*/ 827267 w 1288774"/>
              <a:gd name="connsiteY5" fmla="*/ 827267 h 1288774"/>
              <a:gd name="connsiteX6" fmla="*/ 827267 w 1288774"/>
              <a:gd name="connsiteY6" fmla="*/ 1288774 h 1288774"/>
              <a:gd name="connsiteX7" fmla="*/ 461507 w 1288774"/>
              <a:gd name="connsiteY7" fmla="*/ 1288774 h 1288774"/>
              <a:gd name="connsiteX8" fmla="*/ 461507 w 1288774"/>
              <a:gd name="connsiteY8" fmla="*/ 827267 h 1288774"/>
              <a:gd name="connsiteX9" fmla="*/ 0 w 1288774"/>
              <a:gd name="connsiteY9" fmla="*/ 827267 h 1288774"/>
              <a:gd name="connsiteX10" fmla="*/ 0 w 1288774"/>
              <a:gd name="connsiteY10" fmla="*/ 461507 h 1288774"/>
              <a:gd name="connsiteX11" fmla="*/ 461507 w 1288774"/>
              <a:gd name="connsiteY11" fmla="*/ 461507 h 1288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8774" h="1288774">
                <a:moveTo>
                  <a:pt x="461507" y="0"/>
                </a:moveTo>
                <a:lnTo>
                  <a:pt x="827267" y="0"/>
                </a:lnTo>
                <a:lnTo>
                  <a:pt x="827267" y="461507"/>
                </a:lnTo>
                <a:lnTo>
                  <a:pt x="1288774" y="461507"/>
                </a:lnTo>
                <a:lnTo>
                  <a:pt x="1288774" y="827267"/>
                </a:lnTo>
                <a:lnTo>
                  <a:pt x="827267" y="827267"/>
                </a:lnTo>
                <a:lnTo>
                  <a:pt x="827267" y="1288774"/>
                </a:lnTo>
                <a:lnTo>
                  <a:pt x="461507" y="1288774"/>
                </a:lnTo>
                <a:lnTo>
                  <a:pt x="461507" y="827267"/>
                </a:lnTo>
                <a:lnTo>
                  <a:pt x="0" y="827267"/>
                </a:lnTo>
                <a:lnTo>
                  <a:pt x="0" y="461507"/>
                </a:lnTo>
                <a:lnTo>
                  <a:pt x="461507" y="461507"/>
                </a:lnTo>
                <a:close/>
              </a:path>
            </a:pathLst>
          </a:custGeom>
          <a:solidFill>
            <a:schemeClr val="accent1"/>
          </a:solidFill>
          <a:ln w="19050" cap="rnd">
            <a:solidFill>
              <a:schemeClr val="tx1"/>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grpSp>
        <p:nvGrpSpPr>
          <p:cNvPr id="60" name="Group 59"/>
          <p:cNvGrpSpPr/>
          <p:nvPr/>
        </p:nvGrpSpPr>
        <p:grpSpPr>
          <a:xfrm>
            <a:off x="5676900" y="-123824"/>
            <a:ext cx="6313018" cy="8401050"/>
            <a:chOff x="5676900" y="-123824"/>
            <a:chExt cx="6313018" cy="8401050"/>
          </a:xfrm>
        </p:grpSpPr>
        <p:sp>
          <p:nvSpPr>
            <p:cNvPr id="61" name="Freeform 60"/>
            <p:cNvSpPr/>
            <p:nvPr/>
          </p:nvSpPr>
          <p:spPr>
            <a:xfrm>
              <a:off x="7683500" y="2634457"/>
              <a:ext cx="4152900" cy="3893343"/>
            </a:xfrm>
            <a:custGeom>
              <a:avLst/>
              <a:gdLst>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35100 w 4152900"/>
                <a:gd name="connsiteY24" fmla="*/ 3556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81000 w 4152900"/>
                <a:gd name="connsiteY43" fmla="*/ 1016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35100 w 4152900"/>
                <a:gd name="connsiteY24" fmla="*/ 3556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41450 w 4152900"/>
                <a:gd name="connsiteY24" fmla="*/ 3175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698750 w 4152900"/>
                <a:gd name="connsiteY20" fmla="*/ 16764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2997200 w 4152900"/>
                <a:gd name="connsiteY15" fmla="*/ 229235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698750 w 4152900"/>
                <a:gd name="connsiteY20" fmla="*/ 16764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19450 w 4152900"/>
                <a:gd name="connsiteY13" fmla="*/ 374015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04950 w 4152900"/>
                <a:gd name="connsiteY24" fmla="*/ 46990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684463 w 4152900"/>
                <a:gd name="connsiteY18" fmla="*/ 2155825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03513 w 4152900"/>
                <a:gd name="connsiteY18" fmla="*/ 2151063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3988 w 4152900"/>
                <a:gd name="connsiteY21" fmla="*/ 1693069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5981 w 4152900"/>
                <a:gd name="connsiteY15" fmla="*/ 2232025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3988 w 4152900"/>
                <a:gd name="connsiteY21" fmla="*/ 1693069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54150 w 4152900"/>
                <a:gd name="connsiteY8" fmla="*/ 2533650 h 3898900"/>
                <a:gd name="connsiteX9" fmla="*/ 1536700 w 4152900"/>
                <a:gd name="connsiteY9" fmla="*/ 2527300 h 3898900"/>
                <a:gd name="connsiteX10" fmla="*/ 1676400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76400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33500 w 4152900"/>
                <a:gd name="connsiteY28" fmla="*/ 482600 h 3898900"/>
                <a:gd name="connsiteX29" fmla="*/ 1230312 w 4152900"/>
                <a:gd name="connsiteY29" fmla="*/ 470694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39800 w 4152900"/>
                <a:gd name="connsiteY31" fmla="*/ 533400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30250 w 4152900"/>
                <a:gd name="connsiteY35" fmla="*/ 368300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30250 w 4152900"/>
                <a:gd name="connsiteY35" fmla="*/ 368300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80194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80194 h 3898900"/>
                <a:gd name="connsiteX38" fmla="*/ 635000 w 4152900"/>
                <a:gd name="connsiteY38" fmla="*/ 225425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73051 h 3898900"/>
                <a:gd name="connsiteX38" fmla="*/ 635000 w 4152900"/>
                <a:gd name="connsiteY38" fmla="*/ 225425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16000 w 4152900"/>
                <a:gd name="connsiteY42" fmla="*/ 114300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16000 w 4152900"/>
                <a:gd name="connsiteY42" fmla="*/ 114300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35050 w 4152900"/>
                <a:gd name="connsiteY42" fmla="*/ 104775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12800 w 4152900"/>
                <a:gd name="connsiteY44" fmla="*/ 25400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700881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700881 w 4152900"/>
                <a:gd name="connsiteY34" fmla="*/ 390525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5638 w 4152900"/>
                <a:gd name="connsiteY34" fmla="*/ 411956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0749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0749 w 4152900"/>
                <a:gd name="connsiteY31" fmla="*/ 545306 h 3898900"/>
                <a:gd name="connsiteX32" fmla="*/ 947737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49250 w 4152900"/>
                <a:gd name="connsiteY47" fmla="*/ 121443 h 3893343"/>
                <a:gd name="connsiteX48" fmla="*/ 165100 w 4152900"/>
                <a:gd name="connsiteY48" fmla="*/ 7143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49250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43755 w 4152900"/>
                <a:gd name="connsiteY45" fmla="*/ 12699 h 3893343"/>
                <a:gd name="connsiteX46" fmla="*/ 857250 w 4152900"/>
                <a:gd name="connsiteY46" fmla="*/ 56355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43755 w 4152900"/>
                <a:gd name="connsiteY45" fmla="*/ 12699 h 3893343"/>
                <a:gd name="connsiteX46" fmla="*/ 873918 w 4152900"/>
                <a:gd name="connsiteY46" fmla="*/ 58737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32668 w 4152900"/>
                <a:gd name="connsiteY43" fmla="*/ 94455 h 3893343"/>
                <a:gd name="connsiteX44" fmla="*/ 992187 w 4152900"/>
                <a:gd name="connsiteY44" fmla="*/ 0 h 3893343"/>
                <a:gd name="connsiteX45" fmla="*/ 843755 w 4152900"/>
                <a:gd name="connsiteY45" fmla="*/ 12699 h 3893343"/>
                <a:gd name="connsiteX46" fmla="*/ 873918 w 4152900"/>
                <a:gd name="connsiteY46" fmla="*/ 58737 h 3893343"/>
                <a:gd name="connsiteX47" fmla="*/ 361156 w 4152900"/>
                <a:gd name="connsiteY47" fmla="*/ 121443 h 3893343"/>
                <a:gd name="connsiteX48" fmla="*/ 165100 w 4152900"/>
                <a:gd name="connsiteY48" fmla="*/ 2381 h 3893343"/>
                <a:gd name="connsiteX49" fmla="*/ 0 w 4152900"/>
                <a:gd name="connsiteY49" fmla="*/ 20637 h 3893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152900" h="3893343">
                  <a:moveTo>
                    <a:pt x="0" y="20637"/>
                  </a:moveTo>
                  <a:lnTo>
                    <a:pt x="704850" y="1988343"/>
                  </a:lnTo>
                  <a:cubicBezTo>
                    <a:pt x="747977" y="1995222"/>
                    <a:pt x="788723" y="2014008"/>
                    <a:pt x="831850" y="2020887"/>
                  </a:cubicBezTo>
                  <a:lnTo>
                    <a:pt x="952500" y="2032793"/>
                  </a:lnTo>
                  <a:lnTo>
                    <a:pt x="1041400" y="2128043"/>
                  </a:lnTo>
                  <a:lnTo>
                    <a:pt x="1117600" y="2255043"/>
                  </a:lnTo>
                  <a:lnTo>
                    <a:pt x="1231900" y="2356643"/>
                  </a:lnTo>
                  <a:lnTo>
                    <a:pt x="1409700" y="2420143"/>
                  </a:lnTo>
                  <a:lnTo>
                    <a:pt x="1439863" y="2532855"/>
                  </a:lnTo>
                  <a:lnTo>
                    <a:pt x="1536700" y="2521743"/>
                  </a:lnTo>
                  <a:lnTo>
                    <a:pt x="1647825" y="2826543"/>
                  </a:lnTo>
                  <a:lnTo>
                    <a:pt x="1854200" y="3893343"/>
                  </a:lnTo>
                  <a:lnTo>
                    <a:pt x="2311400" y="3804443"/>
                  </a:lnTo>
                  <a:lnTo>
                    <a:pt x="2349500" y="3855243"/>
                  </a:lnTo>
                  <a:cubicBezTo>
                    <a:pt x="2635250" y="3806560"/>
                    <a:pt x="2990850" y="3764226"/>
                    <a:pt x="3276600" y="3715543"/>
                  </a:cubicBezTo>
                  <a:lnTo>
                    <a:pt x="4152900" y="3550443"/>
                  </a:lnTo>
                  <a:lnTo>
                    <a:pt x="3405981" y="2226468"/>
                  </a:lnTo>
                  <a:lnTo>
                    <a:pt x="3011488" y="2284412"/>
                  </a:lnTo>
                  <a:lnTo>
                    <a:pt x="2921000" y="2115343"/>
                  </a:lnTo>
                  <a:lnTo>
                    <a:pt x="2703513" y="2145506"/>
                  </a:lnTo>
                  <a:lnTo>
                    <a:pt x="2645568" y="2034381"/>
                  </a:lnTo>
                  <a:lnTo>
                    <a:pt x="2857500" y="2001043"/>
                  </a:lnTo>
                  <a:lnTo>
                    <a:pt x="2693988" y="1687512"/>
                  </a:lnTo>
                  <a:lnTo>
                    <a:pt x="2590800" y="1708943"/>
                  </a:lnTo>
                  <a:lnTo>
                    <a:pt x="1738312" y="434180"/>
                  </a:lnTo>
                  <a:lnTo>
                    <a:pt x="1504950" y="464343"/>
                  </a:lnTo>
                  <a:lnTo>
                    <a:pt x="1427163" y="347662"/>
                  </a:lnTo>
                  <a:lnTo>
                    <a:pt x="1297782" y="360362"/>
                  </a:lnTo>
                  <a:lnTo>
                    <a:pt x="1328737" y="448468"/>
                  </a:lnTo>
                  <a:lnTo>
                    <a:pt x="1251743" y="462756"/>
                  </a:lnTo>
                  <a:cubicBezTo>
                    <a:pt x="1222904" y="467783"/>
                    <a:pt x="1270264" y="496623"/>
                    <a:pt x="1241425" y="501650"/>
                  </a:cubicBezTo>
                  <a:lnTo>
                    <a:pt x="920749" y="539749"/>
                  </a:lnTo>
                  <a:lnTo>
                    <a:pt x="947737" y="605630"/>
                  </a:lnTo>
                  <a:lnTo>
                    <a:pt x="863600" y="629443"/>
                  </a:lnTo>
                  <a:lnTo>
                    <a:pt x="655638" y="406399"/>
                  </a:lnTo>
                  <a:cubicBezTo>
                    <a:pt x="677069" y="390921"/>
                    <a:pt x="694135" y="396080"/>
                    <a:pt x="700882" y="384968"/>
                  </a:cubicBezTo>
                  <a:cubicBezTo>
                    <a:pt x="707629" y="373856"/>
                    <a:pt x="676539" y="356526"/>
                    <a:pt x="691356" y="349250"/>
                  </a:cubicBezTo>
                  <a:lnTo>
                    <a:pt x="758825" y="334168"/>
                  </a:lnTo>
                  <a:lnTo>
                    <a:pt x="719137" y="262731"/>
                  </a:lnTo>
                  <a:lnTo>
                    <a:pt x="658813" y="267494"/>
                  </a:lnTo>
                  <a:lnTo>
                    <a:pt x="635000" y="219868"/>
                  </a:lnTo>
                  <a:lnTo>
                    <a:pt x="812800" y="197643"/>
                  </a:lnTo>
                  <a:lnTo>
                    <a:pt x="778669" y="117474"/>
                  </a:lnTo>
                  <a:lnTo>
                    <a:pt x="1032668" y="94455"/>
                  </a:lnTo>
                  <a:lnTo>
                    <a:pt x="992187" y="0"/>
                  </a:lnTo>
                  <a:lnTo>
                    <a:pt x="843755" y="12699"/>
                  </a:lnTo>
                  <a:lnTo>
                    <a:pt x="873918" y="58737"/>
                  </a:lnTo>
                  <a:lnTo>
                    <a:pt x="361156" y="121443"/>
                  </a:lnTo>
                  <a:lnTo>
                    <a:pt x="165100" y="2381"/>
                  </a:lnTo>
                  <a:lnTo>
                    <a:pt x="0" y="20637"/>
                  </a:lnTo>
                  <a:close/>
                </a:path>
              </a:pathLst>
            </a:custGeom>
            <a:solidFill>
              <a:schemeClr val="bg1">
                <a:alpha val="30000"/>
              </a:schemeClr>
            </a:solidFill>
            <a:ln w="1905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62" name="Freeform 61"/>
            <p:cNvSpPr/>
            <p:nvPr/>
          </p:nvSpPr>
          <p:spPr>
            <a:xfrm>
              <a:off x="5676900" y="-123824"/>
              <a:ext cx="5295900" cy="8401050"/>
            </a:xfrm>
            <a:custGeom>
              <a:avLst/>
              <a:gdLst>
                <a:gd name="connsiteX0" fmla="*/ 0 w 4152900"/>
                <a:gd name="connsiteY0" fmla="*/ 0 h 5686425"/>
                <a:gd name="connsiteX1" fmla="*/ 1628775 w 4152900"/>
                <a:gd name="connsiteY1" fmla="*/ 2143125 h 5686425"/>
                <a:gd name="connsiteX2" fmla="*/ 2847975 w 4152900"/>
                <a:gd name="connsiteY2" fmla="*/ 3609975 h 5686425"/>
                <a:gd name="connsiteX3" fmla="*/ 3467100 w 4152900"/>
                <a:gd name="connsiteY3" fmla="*/ 4343400 h 5686425"/>
                <a:gd name="connsiteX4" fmla="*/ 3752850 w 4152900"/>
                <a:gd name="connsiteY4" fmla="*/ 4800600 h 5686425"/>
                <a:gd name="connsiteX5" fmla="*/ 4152900 w 4152900"/>
                <a:gd name="connsiteY5" fmla="*/ 5686425 h 5686425"/>
                <a:gd name="connsiteX0" fmla="*/ 0 w 5295900"/>
                <a:gd name="connsiteY0" fmla="*/ 0 h 8401050"/>
                <a:gd name="connsiteX1" fmla="*/ 1628775 w 5295900"/>
                <a:gd name="connsiteY1" fmla="*/ 2143125 h 8401050"/>
                <a:gd name="connsiteX2" fmla="*/ 2847975 w 5295900"/>
                <a:gd name="connsiteY2" fmla="*/ 3609975 h 8401050"/>
                <a:gd name="connsiteX3" fmla="*/ 3467100 w 5295900"/>
                <a:gd name="connsiteY3" fmla="*/ 4343400 h 8401050"/>
                <a:gd name="connsiteX4" fmla="*/ 3752850 w 5295900"/>
                <a:gd name="connsiteY4" fmla="*/ 4800600 h 8401050"/>
                <a:gd name="connsiteX5" fmla="*/ 5295900 w 5295900"/>
                <a:gd name="connsiteY5" fmla="*/ 8401050 h 8401050"/>
                <a:gd name="connsiteX0" fmla="*/ 0 w 5295900"/>
                <a:gd name="connsiteY0" fmla="*/ 0 h 8401050"/>
                <a:gd name="connsiteX1" fmla="*/ 1628775 w 5295900"/>
                <a:gd name="connsiteY1" fmla="*/ 2143125 h 8401050"/>
                <a:gd name="connsiteX2" fmla="*/ 2847975 w 5295900"/>
                <a:gd name="connsiteY2" fmla="*/ 3609975 h 8401050"/>
                <a:gd name="connsiteX3" fmla="*/ 3467100 w 5295900"/>
                <a:gd name="connsiteY3" fmla="*/ 4343400 h 8401050"/>
                <a:gd name="connsiteX4" fmla="*/ 3990975 w 5295900"/>
                <a:gd name="connsiteY4" fmla="*/ 5276850 h 8401050"/>
                <a:gd name="connsiteX5" fmla="*/ 5295900 w 5295900"/>
                <a:gd name="connsiteY5" fmla="*/ 8401050 h 8401050"/>
                <a:gd name="connsiteX0" fmla="*/ 0 w 5295900"/>
                <a:gd name="connsiteY0" fmla="*/ 0 h 8401050"/>
                <a:gd name="connsiteX1" fmla="*/ 1628775 w 5295900"/>
                <a:gd name="connsiteY1" fmla="*/ 2143125 h 8401050"/>
                <a:gd name="connsiteX2" fmla="*/ 2847975 w 5295900"/>
                <a:gd name="connsiteY2" fmla="*/ 3609975 h 8401050"/>
                <a:gd name="connsiteX3" fmla="*/ 3467100 w 5295900"/>
                <a:gd name="connsiteY3" fmla="*/ 4343400 h 8401050"/>
                <a:gd name="connsiteX4" fmla="*/ 3990975 w 5295900"/>
                <a:gd name="connsiteY4" fmla="*/ 5276850 h 8401050"/>
                <a:gd name="connsiteX5" fmla="*/ 5295900 w 5295900"/>
                <a:gd name="connsiteY5" fmla="*/ 8401050 h 840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5900" h="8401050">
                  <a:moveTo>
                    <a:pt x="0" y="0"/>
                  </a:moveTo>
                  <a:lnTo>
                    <a:pt x="1628775" y="2143125"/>
                  </a:lnTo>
                  <a:lnTo>
                    <a:pt x="2847975" y="3609975"/>
                  </a:lnTo>
                  <a:lnTo>
                    <a:pt x="3467100" y="4343400"/>
                  </a:lnTo>
                  <a:cubicBezTo>
                    <a:pt x="3641725" y="4654550"/>
                    <a:pt x="3835400" y="4908550"/>
                    <a:pt x="3990975" y="5276850"/>
                  </a:cubicBezTo>
                  <a:lnTo>
                    <a:pt x="5295900" y="8401050"/>
                  </a:lnTo>
                </a:path>
              </a:pathLst>
            </a:custGeom>
            <a:noFill/>
            <a:ln w="44450" cap="sq" cmpd="sng">
              <a:solidFill>
                <a:schemeClr val="bg1"/>
              </a:solidFill>
              <a:prstDash val="solid"/>
              <a:bevel/>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63" name="Freeform 62"/>
            <p:cNvSpPr/>
            <p:nvPr/>
          </p:nvSpPr>
          <p:spPr>
            <a:xfrm>
              <a:off x="7683500" y="2634457"/>
              <a:ext cx="4152900" cy="3893343"/>
            </a:xfrm>
            <a:custGeom>
              <a:avLst/>
              <a:gdLst>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35100 w 4152900"/>
                <a:gd name="connsiteY24" fmla="*/ 3556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81000 w 4152900"/>
                <a:gd name="connsiteY43" fmla="*/ 1016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35100 w 4152900"/>
                <a:gd name="connsiteY24" fmla="*/ 3556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41450 w 4152900"/>
                <a:gd name="connsiteY24" fmla="*/ 3175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698750 w 4152900"/>
                <a:gd name="connsiteY20" fmla="*/ 16764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2997200 w 4152900"/>
                <a:gd name="connsiteY15" fmla="*/ 229235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698750 w 4152900"/>
                <a:gd name="connsiteY20" fmla="*/ 16764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19450 w 4152900"/>
                <a:gd name="connsiteY13" fmla="*/ 374015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04950 w 4152900"/>
                <a:gd name="connsiteY24" fmla="*/ 46990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684463 w 4152900"/>
                <a:gd name="connsiteY18" fmla="*/ 2155825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03513 w 4152900"/>
                <a:gd name="connsiteY18" fmla="*/ 2151063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3988 w 4152900"/>
                <a:gd name="connsiteY21" fmla="*/ 1693069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5981 w 4152900"/>
                <a:gd name="connsiteY15" fmla="*/ 2232025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3988 w 4152900"/>
                <a:gd name="connsiteY21" fmla="*/ 1693069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54150 w 4152900"/>
                <a:gd name="connsiteY8" fmla="*/ 2533650 h 3898900"/>
                <a:gd name="connsiteX9" fmla="*/ 1536700 w 4152900"/>
                <a:gd name="connsiteY9" fmla="*/ 2527300 h 3898900"/>
                <a:gd name="connsiteX10" fmla="*/ 1676400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76400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33500 w 4152900"/>
                <a:gd name="connsiteY28" fmla="*/ 482600 h 3898900"/>
                <a:gd name="connsiteX29" fmla="*/ 1230312 w 4152900"/>
                <a:gd name="connsiteY29" fmla="*/ 470694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39800 w 4152900"/>
                <a:gd name="connsiteY31" fmla="*/ 533400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30250 w 4152900"/>
                <a:gd name="connsiteY35" fmla="*/ 368300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30250 w 4152900"/>
                <a:gd name="connsiteY35" fmla="*/ 368300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80194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80194 h 3898900"/>
                <a:gd name="connsiteX38" fmla="*/ 635000 w 4152900"/>
                <a:gd name="connsiteY38" fmla="*/ 225425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73051 h 3898900"/>
                <a:gd name="connsiteX38" fmla="*/ 635000 w 4152900"/>
                <a:gd name="connsiteY38" fmla="*/ 225425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16000 w 4152900"/>
                <a:gd name="connsiteY42" fmla="*/ 114300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16000 w 4152900"/>
                <a:gd name="connsiteY42" fmla="*/ 114300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35050 w 4152900"/>
                <a:gd name="connsiteY42" fmla="*/ 104775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12800 w 4152900"/>
                <a:gd name="connsiteY44" fmla="*/ 25400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700881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700881 w 4152900"/>
                <a:gd name="connsiteY34" fmla="*/ 390525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5638 w 4152900"/>
                <a:gd name="connsiteY34" fmla="*/ 411956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0749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0749 w 4152900"/>
                <a:gd name="connsiteY31" fmla="*/ 545306 h 3898900"/>
                <a:gd name="connsiteX32" fmla="*/ 947737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49250 w 4152900"/>
                <a:gd name="connsiteY47" fmla="*/ 121443 h 3893343"/>
                <a:gd name="connsiteX48" fmla="*/ 165100 w 4152900"/>
                <a:gd name="connsiteY48" fmla="*/ 7143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49250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43755 w 4152900"/>
                <a:gd name="connsiteY45" fmla="*/ 12699 h 3893343"/>
                <a:gd name="connsiteX46" fmla="*/ 857250 w 4152900"/>
                <a:gd name="connsiteY46" fmla="*/ 56355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43755 w 4152900"/>
                <a:gd name="connsiteY45" fmla="*/ 12699 h 3893343"/>
                <a:gd name="connsiteX46" fmla="*/ 873918 w 4152900"/>
                <a:gd name="connsiteY46" fmla="*/ 58737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32668 w 4152900"/>
                <a:gd name="connsiteY43" fmla="*/ 94455 h 3893343"/>
                <a:gd name="connsiteX44" fmla="*/ 992187 w 4152900"/>
                <a:gd name="connsiteY44" fmla="*/ 0 h 3893343"/>
                <a:gd name="connsiteX45" fmla="*/ 843755 w 4152900"/>
                <a:gd name="connsiteY45" fmla="*/ 12699 h 3893343"/>
                <a:gd name="connsiteX46" fmla="*/ 873918 w 4152900"/>
                <a:gd name="connsiteY46" fmla="*/ 58737 h 3893343"/>
                <a:gd name="connsiteX47" fmla="*/ 361156 w 4152900"/>
                <a:gd name="connsiteY47" fmla="*/ 121443 h 3893343"/>
                <a:gd name="connsiteX48" fmla="*/ 165100 w 4152900"/>
                <a:gd name="connsiteY48" fmla="*/ 2381 h 3893343"/>
                <a:gd name="connsiteX49" fmla="*/ 0 w 4152900"/>
                <a:gd name="connsiteY49" fmla="*/ 20637 h 3893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152900" h="3893343">
                  <a:moveTo>
                    <a:pt x="0" y="20637"/>
                  </a:moveTo>
                  <a:lnTo>
                    <a:pt x="704850" y="1988343"/>
                  </a:lnTo>
                  <a:cubicBezTo>
                    <a:pt x="747977" y="1995222"/>
                    <a:pt x="788723" y="2014008"/>
                    <a:pt x="831850" y="2020887"/>
                  </a:cubicBezTo>
                  <a:lnTo>
                    <a:pt x="952500" y="2032793"/>
                  </a:lnTo>
                  <a:lnTo>
                    <a:pt x="1041400" y="2128043"/>
                  </a:lnTo>
                  <a:lnTo>
                    <a:pt x="1117600" y="2255043"/>
                  </a:lnTo>
                  <a:lnTo>
                    <a:pt x="1231900" y="2356643"/>
                  </a:lnTo>
                  <a:lnTo>
                    <a:pt x="1409700" y="2420143"/>
                  </a:lnTo>
                  <a:lnTo>
                    <a:pt x="1439863" y="2532855"/>
                  </a:lnTo>
                  <a:lnTo>
                    <a:pt x="1536700" y="2521743"/>
                  </a:lnTo>
                  <a:lnTo>
                    <a:pt x="1647825" y="2826543"/>
                  </a:lnTo>
                  <a:lnTo>
                    <a:pt x="1854200" y="3893343"/>
                  </a:lnTo>
                  <a:lnTo>
                    <a:pt x="2311400" y="3804443"/>
                  </a:lnTo>
                  <a:lnTo>
                    <a:pt x="2349500" y="3855243"/>
                  </a:lnTo>
                  <a:cubicBezTo>
                    <a:pt x="2635250" y="3806560"/>
                    <a:pt x="2990850" y="3764226"/>
                    <a:pt x="3276600" y="3715543"/>
                  </a:cubicBezTo>
                  <a:lnTo>
                    <a:pt x="4152900" y="3550443"/>
                  </a:lnTo>
                  <a:lnTo>
                    <a:pt x="3405981" y="2226468"/>
                  </a:lnTo>
                  <a:lnTo>
                    <a:pt x="3011488" y="2284412"/>
                  </a:lnTo>
                  <a:lnTo>
                    <a:pt x="2921000" y="2115343"/>
                  </a:lnTo>
                  <a:lnTo>
                    <a:pt x="2703513" y="2145506"/>
                  </a:lnTo>
                  <a:lnTo>
                    <a:pt x="2645568" y="2034381"/>
                  </a:lnTo>
                  <a:lnTo>
                    <a:pt x="2857500" y="2001043"/>
                  </a:lnTo>
                  <a:lnTo>
                    <a:pt x="2693988" y="1687512"/>
                  </a:lnTo>
                  <a:lnTo>
                    <a:pt x="2590800" y="1708943"/>
                  </a:lnTo>
                  <a:lnTo>
                    <a:pt x="1738312" y="434180"/>
                  </a:lnTo>
                  <a:lnTo>
                    <a:pt x="1504950" y="464343"/>
                  </a:lnTo>
                  <a:lnTo>
                    <a:pt x="1427163" y="347662"/>
                  </a:lnTo>
                  <a:lnTo>
                    <a:pt x="1297782" y="360362"/>
                  </a:lnTo>
                  <a:lnTo>
                    <a:pt x="1328737" y="448468"/>
                  </a:lnTo>
                  <a:lnTo>
                    <a:pt x="1251743" y="462756"/>
                  </a:lnTo>
                  <a:cubicBezTo>
                    <a:pt x="1222904" y="467783"/>
                    <a:pt x="1270264" y="496623"/>
                    <a:pt x="1241425" y="501650"/>
                  </a:cubicBezTo>
                  <a:lnTo>
                    <a:pt x="920749" y="539749"/>
                  </a:lnTo>
                  <a:lnTo>
                    <a:pt x="947737" y="605630"/>
                  </a:lnTo>
                  <a:lnTo>
                    <a:pt x="863600" y="629443"/>
                  </a:lnTo>
                  <a:lnTo>
                    <a:pt x="655638" y="406399"/>
                  </a:lnTo>
                  <a:cubicBezTo>
                    <a:pt x="677069" y="390921"/>
                    <a:pt x="694135" y="396080"/>
                    <a:pt x="700882" y="384968"/>
                  </a:cubicBezTo>
                  <a:cubicBezTo>
                    <a:pt x="707629" y="373856"/>
                    <a:pt x="676539" y="356526"/>
                    <a:pt x="691356" y="349250"/>
                  </a:cubicBezTo>
                  <a:lnTo>
                    <a:pt x="758825" y="334168"/>
                  </a:lnTo>
                  <a:lnTo>
                    <a:pt x="719137" y="262731"/>
                  </a:lnTo>
                  <a:lnTo>
                    <a:pt x="658813" y="267494"/>
                  </a:lnTo>
                  <a:lnTo>
                    <a:pt x="635000" y="219868"/>
                  </a:lnTo>
                  <a:lnTo>
                    <a:pt x="812800" y="197643"/>
                  </a:lnTo>
                  <a:lnTo>
                    <a:pt x="778669" y="117474"/>
                  </a:lnTo>
                  <a:lnTo>
                    <a:pt x="1032668" y="94455"/>
                  </a:lnTo>
                  <a:lnTo>
                    <a:pt x="992187" y="0"/>
                  </a:lnTo>
                  <a:lnTo>
                    <a:pt x="843755" y="12699"/>
                  </a:lnTo>
                  <a:lnTo>
                    <a:pt x="873918" y="58737"/>
                  </a:lnTo>
                  <a:lnTo>
                    <a:pt x="361156" y="121443"/>
                  </a:lnTo>
                  <a:lnTo>
                    <a:pt x="165100" y="2381"/>
                  </a:lnTo>
                  <a:lnTo>
                    <a:pt x="0" y="20637"/>
                  </a:lnTo>
                  <a:close/>
                </a:path>
              </a:pathLst>
            </a:custGeom>
            <a:noFill/>
            <a:ln w="25400" cap="rnd">
              <a:solidFill>
                <a:schemeClr val="bg1"/>
              </a:solidFill>
              <a:prstDash val="solid"/>
              <a:round/>
            </a:ln>
            <a:effectLst>
              <a:glow rad="76200">
                <a:schemeClr val="tx1">
                  <a:alpha val="58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64" name="Oval 63"/>
            <p:cNvSpPr/>
            <p:nvPr/>
          </p:nvSpPr>
          <p:spPr>
            <a:xfrm>
              <a:off x="10010384" y="5922520"/>
              <a:ext cx="274320" cy="274320"/>
            </a:xfrm>
            <a:prstGeom prst="ellipse">
              <a:avLst/>
            </a:prstGeom>
            <a:solidFill>
              <a:srgbClr val="FFC000"/>
            </a:solidFill>
            <a:ln w="57150" cap="rnd">
              <a:solidFill>
                <a:schemeClr val="tx1"/>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65" name="Oval 64"/>
            <p:cNvSpPr/>
            <p:nvPr/>
          </p:nvSpPr>
          <p:spPr>
            <a:xfrm rot="862955">
              <a:off x="9209593" y="5359618"/>
              <a:ext cx="1875902" cy="1456891"/>
            </a:xfrm>
            <a:prstGeom prst="ellipse">
              <a:avLst/>
            </a:prstGeom>
            <a:noFill/>
            <a:ln w="12700" cap="rnd">
              <a:solidFill>
                <a:srgbClr val="FFC000"/>
              </a:solidFill>
              <a:prstDash val="lgDash"/>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smtClean="0">
                <a:ln>
                  <a:noFill/>
                </a:ln>
                <a:solidFill>
                  <a:srgbClr val="FFC000"/>
                </a:solidFill>
                <a:effectLst/>
                <a:uLnTx/>
                <a:uFillTx/>
                <a:latin typeface="Franklin Gothic Demi"/>
                <a:ea typeface="+mn-ea"/>
                <a:cs typeface="+mn-cs"/>
              </a:endParaRPr>
            </a:p>
          </p:txBody>
        </p:sp>
        <p:sp>
          <p:nvSpPr>
            <p:cNvPr id="66" name="Oval 65"/>
            <p:cNvSpPr/>
            <p:nvPr/>
          </p:nvSpPr>
          <p:spPr>
            <a:xfrm rot="976549">
              <a:off x="8267929" y="4732484"/>
              <a:ext cx="3721989" cy="2829040"/>
            </a:xfrm>
            <a:prstGeom prst="ellipse">
              <a:avLst/>
            </a:prstGeom>
            <a:noFill/>
            <a:ln w="12700" cap="rnd">
              <a:solidFill>
                <a:schemeClr val="bg1">
                  <a:lumMod val="95000"/>
                </a:schemeClr>
              </a:solidFill>
              <a:prstDash val="lgDash"/>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smtClean="0">
                <a:ln>
                  <a:noFill/>
                </a:ln>
                <a:solidFill>
                  <a:srgbClr val="FFC000"/>
                </a:solidFill>
                <a:effectLst/>
                <a:uLnTx/>
                <a:uFillTx/>
                <a:latin typeface="Franklin Gothic Demi"/>
                <a:ea typeface="+mn-ea"/>
                <a:cs typeface="+mn-cs"/>
              </a:endParaRPr>
            </a:p>
          </p:txBody>
        </p:sp>
      </p:grpSp>
      <p:grpSp>
        <p:nvGrpSpPr>
          <p:cNvPr id="3" name="Group 2"/>
          <p:cNvGrpSpPr/>
          <p:nvPr/>
        </p:nvGrpSpPr>
        <p:grpSpPr>
          <a:xfrm>
            <a:off x="9509736" y="7315165"/>
            <a:ext cx="4937706" cy="734521"/>
            <a:chOff x="9509736" y="7315165"/>
            <a:chExt cx="4937706" cy="734521"/>
          </a:xfrm>
        </p:grpSpPr>
        <p:sp>
          <p:nvSpPr>
            <p:cNvPr id="49" name="Rounded Rectangle 48"/>
            <p:cNvSpPr/>
            <p:nvPr/>
          </p:nvSpPr>
          <p:spPr>
            <a:xfrm>
              <a:off x="9509736" y="7315165"/>
              <a:ext cx="4937706" cy="734521"/>
            </a:xfrm>
            <a:prstGeom prst="roundRect">
              <a:avLst>
                <a:gd name="adj" fmla="val 0"/>
              </a:avLst>
            </a:prstGeom>
            <a:solidFill>
              <a:schemeClr val="bg1"/>
            </a:solidFill>
            <a:ln w="3175" cap="rnd">
              <a:solidFill>
                <a:schemeClr val="bg1">
                  <a:lumMod val="95000"/>
                </a:schemeClr>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prstClr val="black"/>
                </a:solidFill>
                <a:effectLst/>
                <a:uLnTx/>
                <a:uFillTx/>
                <a:latin typeface="Franklin Gothic Medium Cond" panose="020B0606030402020204" pitchFamily="34" charset="0"/>
                <a:ea typeface="+mn-ea"/>
                <a:cs typeface="+mn-cs"/>
              </a:endParaRPr>
            </a:p>
          </p:txBody>
        </p:sp>
        <p:sp>
          <p:nvSpPr>
            <p:cNvPr id="53" name="Rounded Rectangle 52"/>
            <p:cNvSpPr/>
            <p:nvPr/>
          </p:nvSpPr>
          <p:spPr>
            <a:xfrm>
              <a:off x="9692589" y="7566635"/>
              <a:ext cx="4572000" cy="137137"/>
            </a:xfrm>
            <a:prstGeom prst="roundRect">
              <a:avLst>
                <a:gd name="adj" fmla="val 50000"/>
              </a:avLst>
            </a:prstGeom>
            <a:gradFill>
              <a:gsLst>
                <a:gs pos="50000">
                  <a:schemeClr val="accent4">
                    <a:lumMod val="20000"/>
                    <a:lumOff val="80000"/>
                  </a:schemeClr>
                </a:gs>
                <a:gs pos="0">
                  <a:schemeClr val="accent5">
                    <a:lumMod val="75000"/>
                  </a:schemeClr>
                </a:gs>
                <a:gs pos="100000">
                  <a:srgbClr val="724638"/>
                </a:gs>
              </a:gsLst>
              <a:lin ang="0" scaled="0"/>
            </a:gradFill>
            <a:ln w="38100" cap="rnd">
              <a:solidFill>
                <a:schemeClr val="bg1">
                  <a:lumMod val="95000"/>
                </a:schemeClr>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622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prstClr val="white"/>
                </a:solidFill>
                <a:effectLst/>
                <a:uLnTx/>
                <a:uFillTx/>
                <a:latin typeface="Franklin Gothic Medium Cond" panose="020B0606030402020204" pitchFamily="34" charset="0"/>
                <a:ea typeface="+mn-ea"/>
                <a:cs typeface="+mn-cs"/>
              </a:endParaRPr>
            </a:p>
          </p:txBody>
        </p:sp>
        <p:grpSp>
          <p:nvGrpSpPr>
            <p:cNvPr id="54" name="Group 53"/>
            <p:cNvGrpSpPr/>
            <p:nvPr/>
          </p:nvGrpSpPr>
          <p:grpSpPr>
            <a:xfrm>
              <a:off x="9784029" y="7510743"/>
              <a:ext cx="4389120" cy="274320"/>
              <a:chOff x="9875492" y="2908280"/>
              <a:chExt cx="4480511" cy="334030"/>
            </a:xfrm>
          </p:grpSpPr>
          <p:cxnSp>
            <p:nvCxnSpPr>
              <p:cNvPr id="55" name="Straight Connector 54"/>
              <p:cNvCxnSpPr/>
              <p:nvPr/>
            </p:nvCxnSpPr>
            <p:spPr>
              <a:xfrm>
                <a:off x="9875492" y="2908280"/>
                <a:ext cx="0" cy="3340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14356003" y="2908280"/>
                <a:ext cx="0" cy="3340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12115748" y="2908280"/>
                <a:ext cx="0" cy="3340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13235876" y="2908280"/>
                <a:ext cx="0" cy="3340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10995620" y="2908280"/>
                <a:ext cx="0" cy="3340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1" name="Rectangle 50"/>
            <p:cNvSpPr/>
            <p:nvPr/>
          </p:nvSpPr>
          <p:spPr>
            <a:xfrm>
              <a:off x="9574070" y="7798706"/>
              <a:ext cx="402354" cy="246221"/>
            </a:xfrm>
            <a:prstGeom prst="rect">
              <a:avLst/>
            </a:prstGeom>
          </p:spPr>
          <p:txBody>
            <a:bodyPr wrap="none" lIns="0" tIns="0" rIns="0" bIns="0">
              <a:spAutoFit/>
            </a:bodyPr>
            <a:lstStyle/>
            <a:p>
              <a:pPr marL="0" marR="0" lvl="0" indent="0" algn="l" defTabSz="130622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smtClean="0">
                  <a:ln>
                    <a:noFill/>
                  </a:ln>
                  <a:solidFill>
                    <a:prstClr val="black"/>
                  </a:solidFill>
                  <a:effectLst/>
                  <a:uLnTx/>
                  <a:uFillTx/>
                  <a:latin typeface="Franklin Gothic Medium Cond" panose="020B0606030402020204" pitchFamily="34" charset="0"/>
                  <a:ea typeface="+mn-ea"/>
                  <a:cs typeface="+mn-cs"/>
                </a:rPr>
                <a:t>lower</a:t>
              </a:r>
              <a:endParaRPr kumimoji="0" lang="en-US" sz="1600" b="0" i="0" u="none" strike="noStrike" kern="1200" cap="none" spc="0" normalizeH="0" baseline="0" noProof="0">
                <a:ln>
                  <a:noFill/>
                </a:ln>
                <a:solidFill>
                  <a:prstClr val="black"/>
                </a:solidFill>
                <a:effectLst/>
                <a:uLnTx/>
                <a:uFillTx/>
                <a:latin typeface="Franklin Gothic Demi"/>
                <a:ea typeface="+mn-ea"/>
                <a:cs typeface="+mn-cs"/>
              </a:endParaRPr>
            </a:p>
          </p:txBody>
        </p:sp>
        <p:sp>
          <p:nvSpPr>
            <p:cNvPr id="52" name="Rectangle 51"/>
            <p:cNvSpPr/>
            <p:nvPr/>
          </p:nvSpPr>
          <p:spPr>
            <a:xfrm>
              <a:off x="13883117" y="7800456"/>
              <a:ext cx="472886" cy="246221"/>
            </a:xfrm>
            <a:prstGeom prst="rect">
              <a:avLst/>
            </a:prstGeom>
          </p:spPr>
          <p:txBody>
            <a:bodyPr wrap="none" lIns="0" tIns="0" rIns="0" bIns="0">
              <a:spAutoFit/>
            </a:bodyPr>
            <a:lstStyle/>
            <a:p>
              <a:pPr marL="0" marR="0" lvl="0" indent="0" algn="l" defTabSz="130622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smtClean="0">
                  <a:ln>
                    <a:noFill/>
                  </a:ln>
                  <a:solidFill>
                    <a:prstClr val="black"/>
                  </a:solidFill>
                  <a:effectLst/>
                  <a:uLnTx/>
                  <a:uFillTx/>
                  <a:latin typeface="Franklin Gothic Medium Cond" panose="020B0606030402020204" pitchFamily="34" charset="0"/>
                  <a:ea typeface="+mn-ea"/>
                  <a:cs typeface="+mn-cs"/>
                </a:rPr>
                <a:t>higher</a:t>
              </a:r>
              <a:endParaRPr kumimoji="0" lang="en-US" sz="1600" b="0" i="0" u="none" strike="noStrike" kern="1200" cap="none" spc="0" normalizeH="0" baseline="0" noProof="0">
                <a:ln>
                  <a:noFill/>
                </a:ln>
                <a:solidFill>
                  <a:prstClr val="black"/>
                </a:solidFill>
                <a:effectLst/>
                <a:uLnTx/>
                <a:uFillTx/>
                <a:latin typeface="Franklin Gothic Demi"/>
                <a:ea typeface="+mn-ea"/>
                <a:cs typeface="+mn-cs"/>
              </a:endParaRPr>
            </a:p>
          </p:txBody>
        </p:sp>
      </p:grpSp>
      <p:sp>
        <p:nvSpPr>
          <p:cNvPr id="30" name="Title 6"/>
          <p:cNvSpPr txBox="1">
            <a:spLocks/>
          </p:cNvSpPr>
          <p:nvPr/>
        </p:nvSpPr>
        <p:spPr>
          <a:xfrm>
            <a:off x="365760" y="265176"/>
            <a:ext cx="8594726" cy="548640"/>
          </a:xfrm>
          <a:prstGeom prst="rect">
            <a:avLst/>
          </a:prstGeom>
          <a:noFill/>
          <a:ln>
            <a:noFill/>
          </a:ln>
          <a:effectLst>
            <a:outerShdw blurRad="50800" dist="38100" dir="2700000" algn="tl" rotWithShape="0">
              <a:prstClr val="black">
                <a:alpha val="60000"/>
              </a:prstClr>
            </a:outerShdw>
          </a:effectLst>
        </p:spPr>
        <p:txBody>
          <a:bodyPr vert="horz" wrap="square" lIns="109714" tIns="54857" rIns="109714" bIns="54857" numCol="1" anchor="t" anchorCtr="0" compatLnSpc="1">
            <a:prstTxWarp prst="textNoShape">
              <a:avLst/>
            </a:prstTxWarp>
            <a:noAutofit/>
          </a:bodyPr>
          <a:lstStyle>
            <a:defPPr>
              <a:defRPr lang="en-US"/>
            </a:defPPr>
            <a:lvl1pPr defTabSz="914283" eaLnBrk="0" hangingPunct="0">
              <a:defRPr sz="4800" i="0">
                <a:solidFill>
                  <a:srgbClr val="FFCC00"/>
                </a:solidFill>
                <a:effectLst>
                  <a:glow rad="50800">
                    <a:srgbClr val="000000">
                      <a:alpha val="20000"/>
                    </a:srgbClr>
                  </a:glow>
                  <a:outerShdw blurRad="38100" dist="38100" dir="2700000" algn="tl">
                    <a:srgbClr val="000000">
                      <a:alpha val="43137"/>
                    </a:srgbClr>
                  </a:outerShdw>
                </a:effectLst>
                <a:latin typeface="+mn-lt"/>
                <a:ea typeface="+mj-ea"/>
                <a:cs typeface="+mj-cs"/>
              </a:defRPr>
            </a:lvl1pPr>
            <a:lvl2pPr eaLnBrk="0" hangingPunct="0">
              <a:defRPr sz="5300">
                <a:solidFill>
                  <a:srgbClr val="FFC000"/>
                </a:solidFill>
                <a:latin typeface="Franklin Gothic Demi" pitchFamily="34" charset="0"/>
              </a:defRPr>
            </a:lvl2pPr>
            <a:lvl3pPr eaLnBrk="0" hangingPunct="0">
              <a:defRPr sz="5300">
                <a:solidFill>
                  <a:srgbClr val="FFC000"/>
                </a:solidFill>
                <a:latin typeface="Franklin Gothic Demi" pitchFamily="34" charset="0"/>
              </a:defRPr>
            </a:lvl3pPr>
            <a:lvl4pPr eaLnBrk="0" hangingPunct="0">
              <a:defRPr sz="5300">
                <a:solidFill>
                  <a:srgbClr val="FFC000"/>
                </a:solidFill>
                <a:latin typeface="Franklin Gothic Demi" pitchFamily="34" charset="0"/>
              </a:defRPr>
            </a:lvl4pPr>
            <a:lvl5pPr eaLnBrk="0" hangingPunct="0">
              <a:defRPr sz="5300">
                <a:solidFill>
                  <a:srgbClr val="FFC000"/>
                </a:solidFill>
                <a:latin typeface="Franklin Gothic Demi" pitchFamily="34" charset="0"/>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r>
              <a:rPr lang="en-US" dirty="0"/>
              <a:t>Access &amp; Opportunity Model</a:t>
            </a:r>
          </a:p>
        </p:txBody>
      </p:sp>
      <p:sp>
        <p:nvSpPr>
          <p:cNvPr id="33" name="Rectangle 32"/>
          <p:cNvSpPr/>
          <p:nvPr/>
        </p:nvSpPr>
        <p:spPr bwMode="auto">
          <a:xfrm rot="20956225">
            <a:off x="4455340" y="7171294"/>
            <a:ext cx="1024639" cy="246221"/>
          </a:xfrm>
          <a:prstGeom prst="rect">
            <a:avLst/>
          </a:prstGeom>
        </p:spPr>
        <p:txBody>
          <a:bodyPr wrap="none">
            <a:spAutoFit/>
          </a:bodyPr>
          <a:lstStyle/>
          <a:p>
            <a:pPr defTabSz="1305711" fontAlgn="auto">
              <a:spcBef>
                <a:spcPts val="0"/>
              </a:spcBef>
              <a:spcAft>
                <a:spcPts val="0"/>
              </a:spcAft>
              <a:defRPr/>
            </a:pPr>
            <a:r>
              <a:rPr lang="en-US" sz="1000" b="1" i="1" kern="0" dirty="0" smtClean="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Sand Lake Rd</a:t>
            </a:r>
            <a:endPar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endParaRPr>
          </a:p>
        </p:txBody>
      </p:sp>
      <p:sp>
        <p:nvSpPr>
          <p:cNvPr id="35" name="Rectangle 34"/>
          <p:cNvSpPr/>
          <p:nvPr/>
        </p:nvSpPr>
        <p:spPr bwMode="auto">
          <a:xfrm rot="3079073">
            <a:off x="6927978" y="1868920"/>
            <a:ext cx="981359" cy="246221"/>
          </a:xfrm>
          <a:prstGeom prst="rect">
            <a:avLst/>
          </a:prstGeom>
        </p:spPr>
        <p:txBody>
          <a:bodyPr wrap="none">
            <a:spAutoFit/>
          </a:bodyPr>
          <a:lstStyle/>
          <a:p>
            <a:pPr defTabSz="1305711" fontAlgn="auto">
              <a:spcBef>
                <a:spcPts val="0"/>
              </a:spcBef>
              <a:spcAft>
                <a:spcPts val="0"/>
              </a:spcAft>
              <a:defRPr/>
            </a:pPr>
            <a:r>
              <a:rPr lang="en-US" sz="1000" b="1" i="1" kern="0" dirty="0" smtClean="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Orange Ave.</a:t>
            </a:r>
            <a:endPar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endParaRPr>
          </a:p>
        </p:txBody>
      </p:sp>
      <p:sp>
        <p:nvSpPr>
          <p:cNvPr id="38" name="Rectangle 37"/>
          <p:cNvSpPr/>
          <p:nvPr/>
        </p:nvSpPr>
        <p:spPr bwMode="auto">
          <a:xfrm rot="18959019">
            <a:off x="12896908" y="6457955"/>
            <a:ext cx="401072" cy="246221"/>
          </a:xfrm>
          <a:prstGeom prst="rect">
            <a:avLst/>
          </a:prstGeom>
        </p:spPr>
        <p:txBody>
          <a:bodyPr wrap="none">
            <a:spAutoFit/>
          </a:bodyPr>
          <a:lstStyle/>
          <a:p>
            <a:pPr defTabSz="1305711" fontAlgn="auto">
              <a:spcBef>
                <a:spcPts val="0"/>
              </a:spcBef>
              <a:spcAft>
                <a:spcPts val="0"/>
              </a:spcAft>
              <a:defRPr/>
            </a:pPr>
            <a:r>
              <a:rPr lang="en-US" sz="1000" b="1" i="1" kern="0" dirty="0" smtClean="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rPr>
              <a:t>528</a:t>
            </a:r>
            <a:endParaRPr lang="en-US" sz="1000" b="1" i="1" kern="0" dirty="0">
              <a:solidFill>
                <a:prstClr val="white"/>
              </a:solidFill>
              <a:effectLst>
                <a:glow rad="127000">
                  <a:prstClr val="black">
                    <a:alpha val="40000"/>
                  </a:prstClr>
                </a:glow>
                <a:outerShdw blurRad="38100" dist="38100" dir="2700000" algn="tl">
                  <a:srgbClr val="000000">
                    <a:alpha val="43137"/>
                  </a:srgbClr>
                </a:outerShdw>
              </a:effectLst>
              <a:latin typeface="Century Gothic" panose="020B0502020202020204" pitchFamily="34" charset="0"/>
            </a:endParaRPr>
          </a:p>
        </p:txBody>
      </p:sp>
    </p:spTree>
    <p:extLst>
      <p:ext uri="{BB962C8B-B14F-4D97-AF65-F5344CB8AC3E}">
        <p14:creationId xmlns:p14="http://schemas.microsoft.com/office/powerpoint/2010/main" val="2750647718"/>
      </p:ext>
    </p:extLst>
  </p:cSld>
  <p:clrMapOvr>
    <a:masterClrMapping/>
  </p:clrMapOvr>
  <p:transition spd="med">
    <p:fade/>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descr="S:\Divisional_Projects\Orange Avenue Gateway Presentation\SLR Massing\P4\draft 01.jp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10768" b="5537"/>
          <a:stretch/>
        </p:blipFill>
        <p:spPr bwMode="auto">
          <a:xfrm>
            <a:off x="0" y="0"/>
            <a:ext cx="14630400" cy="82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8"/>
          <p:cNvSpPr/>
          <p:nvPr/>
        </p:nvSpPr>
        <p:spPr>
          <a:xfrm rot="5400000">
            <a:off x="5875020" y="-5875020"/>
            <a:ext cx="2880360" cy="14630400"/>
          </a:xfrm>
          <a:prstGeom prst="rect">
            <a:avLst/>
          </a:prstGeom>
          <a:gradFill>
            <a:gsLst>
              <a:gs pos="0">
                <a:schemeClr val="bg1">
                  <a:alpha val="8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a:ea typeface="+mn-ea"/>
              <a:cs typeface="+mn-cs"/>
            </a:endParaRPr>
          </a:p>
        </p:txBody>
      </p:sp>
      <p:sp>
        <p:nvSpPr>
          <p:cNvPr id="4" name="Slide Number Placeholder 3"/>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75F5AA82-F5A3-4973-B567-191D54A3CB69}" type="slidenum">
              <a:rPr kumimoji="0" lang="en-US" sz="1400" b="0" i="0" u="none" strike="noStrike" kern="1200" cap="none" spc="0" normalizeH="0" baseline="0" noProof="0" smtClean="0">
                <a:ln>
                  <a:noFill/>
                </a:ln>
                <a:solidFill>
                  <a:prstClr val="white"/>
                </a:solidFill>
                <a:effectLst>
                  <a:glow rad="50800">
                    <a:prstClr val="black">
                      <a:alpha val="20000"/>
                    </a:prstClr>
                  </a:glow>
                  <a:outerShdw blurRad="38100" dist="38100" dir="2700000" algn="tl">
                    <a:srgbClr val="000000">
                      <a:alpha val="43137"/>
                    </a:srgbClr>
                  </a:outerShdw>
                </a:effectLst>
                <a:uLnTx/>
                <a:uFillTx/>
                <a:latin typeface="Calibri" pitchFamily="34" charset="0"/>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34</a:t>
            </a:fld>
            <a:endParaRPr kumimoji="0" lang="en-US" sz="1400" b="0" i="0" u="none" strike="noStrike" kern="1200" cap="none" spc="0" normalizeH="0" baseline="0" noProof="0" dirty="0">
              <a:ln>
                <a:noFill/>
              </a:ln>
              <a:solidFill>
                <a:prstClr val="white"/>
              </a:solidFill>
              <a:effectLst>
                <a:glow rad="50800">
                  <a:prstClr val="black">
                    <a:alpha val="20000"/>
                  </a:prstClr>
                </a:glow>
                <a:outerShdw blurRad="38100" dist="38100" dir="2700000" algn="tl">
                  <a:srgbClr val="000000">
                    <a:alpha val="43137"/>
                  </a:srgbClr>
                </a:outerShdw>
              </a:effectLst>
              <a:uLnTx/>
              <a:uFillTx/>
              <a:latin typeface="Calibri" pitchFamily="34" charset="0"/>
              <a:ea typeface="+mn-ea"/>
              <a:cs typeface="+mn-cs"/>
            </a:endParaRPr>
          </a:p>
        </p:txBody>
      </p:sp>
      <p:pic>
        <p:nvPicPr>
          <p:cNvPr id="2" name="Picture 1"/>
          <p:cNvPicPr>
            <a:picLocks noChangeAspect="1"/>
          </p:cNvPicPr>
          <p:nvPr/>
        </p:nvPicPr>
        <p:blipFill rotWithShape="1">
          <a:blip r:embed="rId4"/>
          <a:srcRect t="677"/>
          <a:stretch/>
        </p:blipFill>
        <p:spPr>
          <a:xfrm>
            <a:off x="47625" y="974835"/>
            <a:ext cx="15384113" cy="8811256"/>
          </a:xfrm>
          <a:prstGeom prst="rect">
            <a:avLst/>
          </a:prstGeom>
        </p:spPr>
      </p:pic>
      <p:sp>
        <p:nvSpPr>
          <p:cNvPr id="6" name="Rectangle 5"/>
          <p:cNvSpPr/>
          <p:nvPr/>
        </p:nvSpPr>
        <p:spPr>
          <a:xfrm rot="5400000">
            <a:off x="5876007" y="-5875020"/>
            <a:ext cx="2880360" cy="14630400"/>
          </a:xfrm>
          <a:prstGeom prst="rect">
            <a:avLst/>
          </a:prstGeom>
          <a:gradFill>
            <a:gsLst>
              <a:gs pos="28000">
                <a:schemeClr val="bg1"/>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a:ea typeface="+mn-ea"/>
              <a:cs typeface="+mn-cs"/>
            </a:endParaRPr>
          </a:p>
        </p:txBody>
      </p:sp>
    </p:spTree>
    <p:extLst>
      <p:ext uri="{BB962C8B-B14F-4D97-AF65-F5344CB8AC3E}">
        <p14:creationId xmlns:p14="http://schemas.microsoft.com/office/powerpoint/2010/main" val="895488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descr="S:\Divisional_Projects\Orange Avenue Gateway Presentation\SLR Massing\P4\draft 01.jp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10768" b="5537"/>
          <a:stretch/>
        </p:blipFill>
        <p:spPr bwMode="auto">
          <a:xfrm>
            <a:off x="0" y="0"/>
            <a:ext cx="14630400" cy="82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8"/>
          <p:cNvSpPr/>
          <p:nvPr/>
        </p:nvSpPr>
        <p:spPr>
          <a:xfrm rot="5400000">
            <a:off x="5875020" y="-5875020"/>
            <a:ext cx="2880360" cy="14630400"/>
          </a:xfrm>
          <a:prstGeom prst="rect">
            <a:avLst/>
          </a:prstGeom>
          <a:gradFill>
            <a:gsLst>
              <a:gs pos="0">
                <a:schemeClr val="bg1">
                  <a:alpha val="8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a:ea typeface="+mn-ea"/>
              <a:cs typeface="+mn-cs"/>
            </a:endParaRPr>
          </a:p>
        </p:txBody>
      </p:sp>
      <p:sp>
        <p:nvSpPr>
          <p:cNvPr id="4" name="Slide Number Placeholder 3"/>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75F5AA82-F5A3-4973-B567-191D54A3CB69}" type="slidenum">
              <a:rPr kumimoji="0" lang="en-US" sz="1400" b="0" i="0" u="none" strike="noStrike" kern="1200" cap="none" spc="0" normalizeH="0" baseline="0" noProof="0" smtClean="0">
                <a:ln>
                  <a:noFill/>
                </a:ln>
                <a:solidFill>
                  <a:prstClr val="white"/>
                </a:solidFill>
                <a:effectLst>
                  <a:glow rad="50800">
                    <a:prstClr val="black">
                      <a:alpha val="20000"/>
                    </a:prstClr>
                  </a:glow>
                  <a:outerShdw blurRad="38100" dist="38100" dir="2700000" algn="tl">
                    <a:srgbClr val="000000">
                      <a:alpha val="43137"/>
                    </a:srgbClr>
                  </a:outerShdw>
                </a:effectLst>
                <a:uLnTx/>
                <a:uFillTx/>
                <a:latin typeface="Calibri" pitchFamily="34" charset="0"/>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35</a:t>
            </a:fld>
            <a:endParaRPr kumimoji="0" lang="en-US" sz="1400" b="0" i="0" u="none" strike="noStrike" kern="1200" cap="none" spc="0" normalizeH="0" baseline="0" noProof="0" dirty="0">
              <a:ln>
                <a:noFill/>
              </a:ln>
              <a:solidFill>
                <a:prstClr val="white"/>
              </a:solidFill>
              <a:effectLst>
                <a:glow rad="50800">
                  <a:prstClr val="black">
                    <a:alpha val="20000"/>
                  </a:prstClr>
                </a:glow>
                <a:outerShdw blurRad="38100" dist="38100" dir="2700000" algn="tl">
                  <a:srgbClr val="000000">
                    <a:alpha val="43137"/>
                  </a:srgbClr>
                </a:outerShdw>
              </a:effectLst>
              <a:uLnTx/>
              <a:uFillTx/>
              <a:latin typeface="Calibri" pitchFamily="34" charset="0"/>
              <a:ea typeface="+mn-ea"/>
              <a:cs typeface="+mn-cs"/>
            </a:endParaRPr>
          </a:p>
        </p:txBody>
      </p:sp>
    </p:spTree>
    <p:extLst>
      <p:ext uri="{BB962C8B-B14F-4D97-AF65-F5344CB8AC3E}">
        <p14:creationId xmlns:p14="http://schemas.microsoft.com/office/powerpoint/2010/main" val="665876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S:\Divisional_Projects\Orange Avenue Gateway Presentation\SLR Massing\Massing 02 Composite.jp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4478" b="14092"/>
          <a:stretch/>
        </p:blipFill>
        <p:spPr bwMode="auto">
          <a:xfrm>
            <a:off x="0" y="1"/>
            <a:ext cx="14630400" cy="82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8"/>
          <p:cNvSpPr/>
          <p:nvPr/>
        </p:nvSpPr>
        <p:spPr>
          <a:xfrm rot="5400000">
            <a:off x="5875020" y="-5875020"/>
            <a:ext cx="2880360" cy="14630400"/>
          </a:xfrm>
          <a:prstGeom prst="rect">
            <a:avLst/>
          </a:prstGeom>
          <a:gradFill>
            <a:gsLst>
              <a:gs pos="0">
                <a:schemeClr val="bg1">
                  <a:alpha val="8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a:ea typeface="+mn-ea"/>
              <a:cs typeface="+mn-cs"/>
            </a:endParaRPr>
          </a:p>
        </p:txBody>
      </p:sp>
      <p:sp>
        <p:nvSpPr>
          <p:cNvPr id="4" name="Slide Number Placeholder 3"/>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75F5AA82-F5A3-4973-B567-191D54A3CB69}" type="slidenum">
              <a:rPr kumimoji="0" lang="en-US" sz="1400" b="0" i="0" u="none" strike="noStrike" kern="1200" cap="none" spc="0" normalizeH="0" baseline="0" noProof="0" smtClean="0">
                <a:ln>
                  <a:noFill/>
                </a:ln>
                <a:solidFill>
                  <a:prstClr val="white"/>
                </a:solidFill>
                <a:effectLst>
                  <a:glow rad="50800">
                    <a:prstClr val="black">
                      <a:alpha val="20000"/>
                    </a:prstClr>
                  </a:glow>
                  <a:outerShdw blurRad="38100" dist="38100" dir="2700000" algn="tl">
                    <a:srgbClr val="000000">
                      <a:alpha val="43137"/>
                    </a:srgbClr>
                  </a:outerShdw>
                </a:effectLst>
                <a:uLnTx/>
                <a:uFillTx/>
                <a:latin typeface="Calibri" pitchFamily="34" charset="0"/>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36</a:t>
            </a:fld>
            <a:endParaRPr kumimoji="0" lang="en-US" sz="1400" b="0" i="0" u="none" strike="noStrike" kern="1200" cap="none" spc="0" normalizeH="0" baseline="0" noProof="0" dirty="0">
              <a:ln>
                <a:noFill/>
              </a:ln>
              <a:solidFill>
                <a:prstClr val="white"/>
              </a:solidFill>
              <a:effectLst>
                <a:glow rad="50800">
                  <a:prstClr val="black">
                    <a:alpha val="20000"/>
                  </a:prstClr>
                </a:glow>
                <a:outerShdw blurRad="38100" dist="38100" dir="2700000" algn="tl">
                  <a:srgbClr val="000000">
                    <a:alpha val="43137"/>
                  </a:srgbClr>
                </a:outerShdw>
              </a:effectLst>
              <a:uLnTx/>
              <a:uFillTx/>
              <a:latin typeface="Calibri" pitchFamily="34" charset="0"/>
              <a:ea typeface="+mn-ea"/>
              <a:cs typeface="+mn-cs"/>
            </a:endParaRPr>
          </a:p>
        </p:txBody>
      </p:sp>
      <p:grpSp>
        <p:nvGrpSpPr>
          <p:cNvPr id="11" name="Group 10"/>
          <p:cNvGrpSpPr/>
          <p:nvPr/>
        </p:nvGrpSpPr>
        <p:grpSpPr>
          <a:xfrm>
            <a:off x="8142923" y="3910965"/>
            <a:ext cx="2281237" cy="1708786"/>
            <a:chOff x="8142923" y="3910965"/>
            <a:chExt cx="2281237" cy="1708786"/>
          </a:xfrm>
        </p:grpSpPr>
        <p:sp>
          <p:nvSpPr>
            <p:cNvPr id="3" name="Freeform 2"/>
            <p:cNvSpPr/>
            <p:nvPr/>
          </p:nvSpPr>
          <p:spPr>
            <a:xfrm>
              <a:off x="8142923" y="3910965"/>
              <a:ext cx="2281237" cy="1438275"/>
            </a:xfrm>
            <a:custGeom>
              <a:avLst/>
              <a:gdLst>
                <a:gd name="connsiteX0" fmla="*/ 2286000 w 2286000"/>
                <a:gd name="connsiteY0" fmla="*/ 90487 h 1438275"/>
                <a:gd name="connsiteX1" fmla="*/ 2038350 w 2286000"/>
                <a:gd name="connsiteY1" fmla="*/ 0 h 1438275"/>
                <a:gd name="connsiteX2" fmla="*/ 0 w 2286000"/>
                <a:gd name="connsiteY2" fmla="*/ 1319212 h 1438275"/>
                <a:gd name="connsiteX3" fmla="*/ 261937 w 2286000"/>
                <a:gd name="connsiteY3" fmla="*/ 1438275 h 1438275"/>
                <a:gd name="connsiteX4" fmla="*/ 2286000 w 2286000"/>
                <a:gd name="connsiteY4" fmla="*/ 90487 h 1438275"/>
                <a:gd name="connsiteX0" fmla="*/ 2281237 w 2281237"/>
                <a:gd name="connsiteY0" fmla="*/ 90487 h 1438275"/>
                <a:gd name="connsiteX1" fmla="*/ 2038350 w 2281237"/>
                <a:gd name="connsiteY1" fmla="*/ 0 h 1438275"/>
                <a:gd name="connsiteX2" fmla="*/ 0 w 2281237"/>
                <a:gd name="connsiteY2" fmla="*/ 1319212 h 1438275"/>
                <a:gd name="connsiteX3" fmla="*/ 261937 w 2281237"/>
                <a:gd name="connsiteY3" fmla="*/ 1438275 h 1438275"/>
                <a:gd name="connsiteX4" fmla="*/ 2281237 w 2281237"/>
                <a:gd name="connsiteY4" fmla="*/ 90487 h 1438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1237" h="1438275">
                  <a:moveTo>
                    <a:pt x="2281237" y="90487"/>
                  </a:moveTo>
                  <a:lnTo>
                    <a:pt x="2038350" y="0"/>
                  </a:lnTo>
                  <a:lnTo>
                    <a:pt x="0" y="1319212"/>
                  </a:lnTo>
                  <a:lnTo>
                    <a:pt x="261937" y="1438275"/>
                  </a:lnTo>
                  <a:lnTo>
                    <a:pt x="2281237" y="90487"/>
                  </a:lnTo>
                  <a:close/>
                </a:path>
              </a:pathLst>
            </a:custGeom>
            <a:solidFill>
              <a:srgbClr val="F1F0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a:ea typeface="+mn-ea"/>
                <a:cs typeface="+mn-cs"/>
              </a:endParaRPr>
            </a:p>
          </p:txBody>
        </p:sp>
        <p:sp>
          <p:nvSpPr>
            <p:cNvPr id="2" name="Freeform 1"/>
            <p:cNvSpPr/>
            <p:nvPr/>
          </p:nvSpPr>
          <p:spPr>
            <a:xfrm>
              <a:off x="8400099" y="3990976"/>
              <a:ext cx="2019300" cy="1628774"/>
            </a:xfrm>
            <a:custGeom>
              <a:avLst/>
              <a:gdLst>
                <a:gd name="connsiteX0" fmla="*/ 9525 w 2005012"/>
                <a:gd name="connsiteY0" fmla="*/ 1333500 h 1519237"/>
                <a:gd name="connsiteX1" fmla="*/ 2005012 w 2005012"/>
                <a:gd name="connsiteY1" fmla="*/ 0 h 1519237"/>
                <a:gd name="connsiteX2" fmla="*/ 2000250 w 2005012"/>
                <a:gd name="connsiteY2" fmla="*/ 142875 h 1519237"/>
                <a:gd name="connsiteX3" fmla="*/ 0 w 2005012"/>
                <a:gd name="connsiteY3" fmla="*/ 1519237 h 1519237"/>
                <a:gd name="connsiteX4" fmla="*/ 9525 w 2005012"/>
                <a:gd name="connsiteY4" fmla="*/ 1333500 h 1519237"/>
                <a:gd name="connsiteX0" fmla="*/ 9525 w 2005012"/>
                <a:gd name="connsiteY0" fmla="*/ 1433512 h 1619249"/>
                <a:gd name="connsiteX1" fmla="*/ 2005012 w 2005012"/>
                <a:gd name="connsiteY1" fmla="*/ 0 h 1619249"/>
                <a:gd name="connsiteX2" fmla="*/ 2000250 w 2005012"/>
                <a:gd name="connsiteY2" fmla="*/ 242887 h 1619249"/>
                <a:gd name="connsiteX3" fmla="*/ 0 w 2005012"/>
                <a:gd name="connsiteY3" fmla="*/ 1619249 h 1619249"/>
                <a:gd name="connsiteX4" fmla="*/ 9525 w 2005012"/>
                <a:gd name="connsiteY4" fmla="*/ 1433512 h 1619249"/>
                <a:gd name="connsiteX0" fmla="*/ 0 w 2005012"/>
                <a:gd name="connsiteY0" fmla="*/ 1295399 h 1619249"/>
                <a:gd name="connsiteX1" fmla="*/ 2005012 w 2005012"/>
                <a:gd name="connsiteY1" fmla="*/ 0 h 1619249"/>
                <a:gd name="connsiteX2" fmla="*/ 2000250 w 2005012"/>
                <a:gd name="connsiteY2" fmla="*/ 242887 h 1619249"/>
                <a:gd name="connsiteX3" fmla="*/ 0 w 2005012"/>
                <a:gd name="connsiteY3" fmla="*/ 1619249 h 1619249"/>
                <a:gd name="connsiteX4" fmla="*/ 0 w 2005012"/>
                <a:gd name="connsiteY4" fmla="*/ 1295399 h 1619249"/>
                <a:gd name="connsiteX0" fmla="*/ 0 w 2014537"/>
                <a:gd name="connsiteY0" fmla="*/ 1323974 h 1619249"/>
                <a:gd name="connsiteX1" fmla="*/ 2014537 w 2014537"/>
                <a:gd name="connsiteY1" fmla="*/ 0 h 1619249"/>
                <a:gd name="connsiteX2" fmla="*/ 2009775 w 2014537"/>
                <a:gd name="connsiteY2" fmla="*/ 242887 h 1619249"/>
                <a:gd name="connsiteX3" fmla="*/ 9525 w 2014537"/>
                <a:gd name="connsiteY3" fmla="*/ 1619249 h 1619249"/>
                <a:gd name="connsiteX4" fmla="*/ 0 w 2014537"/>
                <a:gd name="connsiteY4" fmla="*/ 1323974 h 1619249"/>
                <a:gd name="connsiteX0" fmla="*/ 0 w 2019300"/>
                <a:gd name="connsiteY0" fmla="*/ 1333499 h 1628774"/>
                <a:gd name="connsiteX1" fmla="*/ 2019300 w 2019300"/>
                <a:gd name="connsiteY1" fmla="*/ 0 h 1628774"/>
                <a:gd name="connsiteX2" fmla="*/ 2009775 w 2019300"/>
                <a:gd name="connsiteY2" fmla="*/ 252412 h 1628774"/>
                <a:gd name="connsiteX3" fmla="*/ 9525 w 2019300"/>
                <a:gd name="connsiteY3" fmla="*/ 1628774 h 1628774"/>
                <a:gd name="connsiteX4" fmla="*/ 0 w 2019300"/>
                <a:gd name="connsiteY4" fmla="*/ 1333499 h 1628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9300" h="1628774">
                  <a:moveTo>
                    <a:pt x="0" y="1333499"/>
                  </a:moveTo>
                  <a:lnTo>
                    <a:pt x="2019300" y="0"/>
                  </a:lnTo>
                  <a:cubicBezTo>
                    <a:pt x="2017713" y="80962"/>
                    <a:pt x="2011362" y="171450"/>
                    <a:pt x="2009775" y="252412"/>
                  </a:cubicBezTo>
                  <a:lnTo>
                    <a:pt x="9525" y="1628774"/>
                  </a:lnTo>
                  <a:lnTo>
                    <a:pt x="0" y="1333499"/>
                  </a:lnTo>
                  <a:close/>
                </a:path>
              </a:pathLst>
            </a:custGeom>
            <a:solidFill>
              <a:srgbClr val="D5D4D1"/>
            </a:solidFill>
            <a:ln w="3175">
              <a:solidFill>
                <a:srgbClr val="B4B4B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a:ea typeface="+mn-ea"/>
                <a:cs typeface="+mn-cs"/>
              </a:endParaRPr>
            </a:p>
          </p:txBody>
        </p:sp>
        <p:sp>
          <p:nvSpPr>
            <p:cNvPr id="5" name="Freeform 4"/>
            <p:cNvSpPr/>
            <p:nvPr/>
          </p:nvSpPr>
          <p:spPr>
            <a:xfrm>
              <a:off x="8152449" y="5229226"/>
              <a:ext cx="257175" cy="390525"/>
            </a:xfrm>
            <a:custGeom>
              <a:avLst/>
              <a:gdLst>
                <a:gd name="connsiteX0" fmla="*/ 14287 w 276225"/>
                <a:gd name="connsiteY0" fmla="*/ 0 h 395287"/>
                <a:gd name="connsiteX1" fmla="*/ 271462 w 276225"/>
                <a:gd name="connsiteY1" fmla="*/ 100012 h 395287"/>
                <a:gd name="connsiteX2" fmla="*/ 276225 w 276225"/>
                <a:gd name="connsiteY2" fmla="*/ 395287 h 395287"/>
                <a:gd name="connsiteX3" fmla="*/ 71437 w 276225"/>
                <a:gd name="connsiteY3" fmla="*/ 319087 h 395287"/>
                <a:gd name="connsiteX4" fmla="*/ 76200 w 276225"/>
                <a:gd name="connsiteY4" fmla="*/ 176212 h 395287"/>
                <a:gd name="connsiteX5" fmla="*/ 0 w 276225"/>
                <a:gd name="connsiteY5" fmla="*/ 128587 h 395287"/>
                <a:gd name="connsiteX0" fmla="*/ 14287 w 276225"/>
                <a:gd name="connsiteY0" fmla="*/ 0 h 395287"/>
                <a:gd name="connsiteX1" fmla="*/ 271462 w 276225"/>
                <a:gd name="connsiteY1" fmla="*/ 100012 h 395287"/>
                <a:gd name="connsiteX2" fmla="*/ 276225 w 276225"/>
                <a:gd name="connsiteY2" fmla="*/ 395287 h 395287"/>
                <a:gd name="connsiteX3" fmla="*/ 71437 w 276225"/>
                <a:gd name="connsiteY3" fmla="*/ 319087 h 395287"/>
                <a:gd name="connsiteX4" fmla="*/ 76200 w 276225"/>
                <a:gd name="connsiteY4" fmla="*/ 176212 h 395287"/>
                <a:gd name="connsiteX5" fmla="*/ 0 w 276225"/>
                <a:gd name="connsiteY5" fmla="*/ 128587 h 395287"/>
                <a:gd name="connsiteX6" fmla="*/ 14287 w 276225"/>
                <a:gd name="connsiteY6" fmla="*/ 0 h 395287"/>
                <a:gd name="connsiteX0" fmla="*/ 21431 w 276225"/>
                <a:gd name="connsiteY0" fmla="*/ 0 h 400049"/>
                <a:gd name="connsiteX1" fmla="*/ 271462 w 276225"/>
                <a:gd name="connsiteY1" fmla="*/ 104774 h 400049"/>
                <a:gd name="connsiteX2" fmla="*/ 276225 w 276225"/>
                <a:gd name="connsiteY2" fmla="*/ 400049 h 400049"/>
                <a:gd name="connsiteX3" fmla="*/ 71437 w 276225"/>
                <a:gd name="connsiteY3" fmla="*/ 323849 h 400049"/>
                <a:gd name="connsiteX4" fmla="*/ 76200 w 276225"/>
                <a:gd name="connsiteY4" fmla="*/ 180974 h 400049"/>
                <a:gd name="connsiteX5" fmla="*/ 0 w 276225"/>
                <a:gd name="connsiteY5" fmla="*/ 133349 h 400049"/>
                <a:gd name="connsiteX6" fmla="*/ 21431 w 276225"/>
                <a:gd name="connsiteY6" fmla="*/ 0 h 400049"/>
                <a:gd name="connsiteX0" fmla="*/ 2381 w 257175"/>
                <a:gd name="connsiteY0" fmla="*/ 0 h 400049"/>
                <a:gd name="connsiteX1" fmla="*/ 252412 w 257175"/>
                <a:gd name="connsiteY1" fmla="*/ 104774 h 400049"/>
                <a:gd name="connsiteX2" fmla="*/ 257175 w 257175"/>
                <a:gd name="connsiteY2" fmla="*/ 400049 h 400049"/>
                <a:gd name="connsiteX3" fmla="*/ 52387 w 257175"/>
                <a:gd name="connsiteY3" fmla="*/ 323849 h 400049"/>
                <a:gd name="connsiteX4" fmla="*/ 57150 w 257175"/>
                <a:gd name="connsiteY4" fmla="*/ 180974 h 400049"/>
                <a:gd name="connsiteX5" fmla="*/ 0 w 257175"/>
                <a:gd name="connsiteY5" fmla="*/ 152399 h 400049"/>
                <a:gd name="connsiteX6" fmla="*/ 2381 w 257175"/>
                <a:gd name="connsiteY6" fmla="*/ 0 h 400049"/>
                <a:gd name="connsiteX0" fmla="*/ 2381 w 257175"/>
                <a:gd name="connsiteY0" fmla="*/ 0 h 400049"/>
                <a:gd name="connsiteX1" fmla="*/ 252412 w 257175"/>
                <a:gd name="connsiteY1" fmla="*/ 104774 h 400049"/>
                <a:gd name="connsiteX2" fmla="*/ 257175 w 257175"/>
                <a:gd name="connsiteY2" fmla="*/ 400049 h 400049"/>
                <a:gd name="connsiteX3" fmla="*/ 59531 w 257175"/>
                <a:gd name="connsiteY3" fmla="*/ 304799 h 400049"/>
                <a:gd name="connsiteX4" fmla="*/ 57150 w 257175"/>
                <a:gd name="connsiteY4" fmla="*/ 180974 h 400049"/>
                <a:gd name="connsiteX5" fmla="*/ 0 w 257175"/>
                <a:gd name="connsiteY5" fmla="*/ 152399 h 400049"/>
                <a:gd name="connsiteX6" fmla="*/ 2381 w 257175"/>
                <a:gd name="connsiteY6" fmla="*/ 0 h 400049"/>
                <a:gd name="connsiteX0" fmla="*/ 2381 w 257175"/>
                <a:gd name="connsiteY0" fmla="*/ 0 h 400049"/>
                <a:gd name="connsiteX1" fmla="*/ 252412 w 257175"/>
                <a:gd name="connsiteY1" fmla="*/ 104774 h 400049"/>
                <a:gd name="connsiteX2" fmla="*/ 257175 w 257175"/>
                <a:gd name="connsiteY2" fmla="*/ 400049 h 400049"/>
                <a:gd name="connsiteX3" fmla="*/ 54768 w 257175"/>
                <a:gd name="connsiteY3" fmla="*/ 311943 h 400049"/>
                <a:gd name="connsiteX4" fmla="*/ 57150 w 257175"/>
                <a:gd name="connsiteY4" fmla="*/ 180974 h 400049"/>
                <a:gd name="connsiteX5" fmla="*/ 0 w 257175"/>
                <a:gd name="connsiteY5" fmla="*/ 152399 h 400049"/>
                <a:gd name="connsiteX6" fmla="*/ 2381 w 257175"/>
                <a:gd name="connsiteY6" fmla="*/ 0 h 400049"/>
                <a:gd name="connsiteX0" fmla="*/ 2381 w 257175"/>
                <a:gd name="connsiteY0" fmla="*/ 0 h 400049"/>
                <a:gd name="connsiteX1" fmla="*/ 242887 w 257175"/>
                <a:gd name="connsiteY1" fmla="*/ 102393 h 400049"/>
                <a:gd name="connsiteX2" fmla="*/ 257175 w 257175"/>
                <a:gd name="connsiteY2" fmla="*/ 400049 h 400049"/>
                <a:gd name="connsiteX3" fmla="*/ 54768 w 257175"/>
                <a:gd name="connsiteY3" fmla="*/ 311943 h 400049"/>
                <a:gd name="connsiteX4" fmla="*/ 57150 w 257175"/>
                <a:gd name="connsiteY4" fmla="*/ 180974 h 400049"/>
                <a:gd name="connsiteX5" fmla="*/ 0 w 257175"/>
                <a:gd name="connsiteY5" fmla="*/ 152399 h 400049"/>
                <a:gd name="connsiteX6" fmla="*/ 2381 w 257175"/>
                <a:gd name="connsiteY6" fmla="*/ 0 h 400049"/>
                <a:gd name="connsiteX0" fmla="*/ 2381 w 242940"/>
                <a:gd name="connsiteY0" fmla="*/ 0 h 395287"/>
                <a:gd name="connsiteX1" fmla="*/ 242887 w 242940"/>
                <a:gd name="connsiteY1" fmla="*/ 102393 h 395287"/>
                <a:gd name="connsiteX2" fmla="*/ 211931 w 242940"/>
                <a:gd name="connsiteY2" fmla="*/ 395287 h 395287"/>
                <a:gd name="connsiteX3" fmla="*/ 54768 w 242940"/>
                <a:gd name="connsiteY3" fmla="*/ 311943 h 395287"/>
                <a:gd name="connsiteX4" fmla="*/ 57150 w 242940"/>
                <a:gd name="connsiteY4" fmla="*/ 180974 h 395287"/>
                <a:gd name="connsiteX5" fmla="*/ 0 w 242940"/>
                <a:gd name="connsiteY5" fmla="*/ 152399 h 395287"/>
                <a:gd name="connsiteX6" fmla="*/ 2381 w 242940"/>
                <a:gd name="connsiteY6" fmla="*/ 0 h 395287"/>
                <a:gd name="connsiteX0" fmla="*/ 2381 w 257175"/>
                <a:gd name="connsiteY0" fmla="*/ 0 h 390525"/>
                <a:gd name="connsiteX1" fmla="*/ 242887 w 257175"/>
                <a:gd name="connsiteY1" fmla="*/ 102393 h 390525"/>
                <a:gd name="connsiteX2" fmla="*/ 257175 w 257175"/>
                <a:gd name="connsiteY2" fmla="*/ 390525 h 390525"/>
                <a:gd name="connsiteX3" fmla="*/ 54768 w 257175"/>
                <a:gd name="connsiteY3" fmla="*/ 311943 h 390525"/>
                <a:gd name="connsiteX4" fmla="*/ 57150 w 257175"/>
                <a:gd name="connsiteY4" fmla="*/ 180974 h 390525"/>
                <a:gd name="connsiteX5" fmla="*/ 0 w 257175"/>
                <a:gd name="connsiteY5" fmla="*/ 152399 h 390525"/>
                <a:gd name="connsiteX6" fmla="*/ 2381 w 257175"/>
                <a:gd name="connsiteY6" fmla="*/ 0 h 390525"/>
                <a:gd name="connsiteX0" fmla="*/ 2381 w 257175"/>
                <a:gd name="connsiteY0" fmla="*/ 0 h 390525"/>
                <a:gd name="connsiteX1" fmla="*/ 247650 w 257175"/>
                <a:gd name="connsiteY1" fmla="*/ 104774 h 390525"/>
                <a:gd name="connsiteX2" fmla="*/ 257175 w 257175"/>
                <a:gd name="connsiteY2" fmla="*/ 390525 h 390525"/>
                <a:gd name="connsiteX3" fmla="*/ 54768 w 257175"/>
                <a:gd name="connsiteY3" fmla="*/ 311943 h 390525"/>
                <a:gd name="connsiteX4" fmla="*/ 57150 w 257175"/>
                <a:gd name="connsiteY4" fmla="*/ 180974 h 390525"/>
                <a:gd name="connsiteX5" fmla="*/ 0 w 257175"/>
                <a:gd name="connsiteY5" fmla="*/ 152399 h 390525"/>
                <a:gd name="connsiteX6" fmla="*/ 2381 w 257175"/>
                <a:gd name="connsiteY6" fmla="*/ 0 h 390525"/>
                <a:gd name="connsiteX0" fmla="*/ 2381 w 257175"/>
                <a:gd name="connsiteY0" fmla="*/ 0 h 390525"/>
                <a:gd name="connsiteX1" fmla="*/ 247650 w 257175"/>
                <a:gd name="connsiteY1" fmla="*/ 104774 h 390525"/>
                <a:gd name="connsiteX2" fmla="*/ 257175 w 257175"/>
                <a:gd name="connsiteY2" fmla="*/ 390525 h 390525"/>
                <a:gd name="connsiteX3" fmla="*/ 157162 w 257175"/>
                <a:gd name="connsiteY3" fmla="*/ 350043 h 390525"/>
                <a:gd name="connsiteX4" fmla="*/ 54768 w 257175"/>
                <a:gd name="connsiteY4" fmla="*/ 311943 h 390525"/>
                <a:gd name="connsiteX5" fmla="*/ 57150 w 257175"/>
                <a:gd name="connsiteY5" fmla="*/ 180974 h 390525"/>
                <a:gd name="connsiteX6" fmla="*/ 0 w 257175"/>
                <a:gd name="connsiteY6" fmla="*/ 152399 h 390525"/>
                <a:gd name="connsiteX7" fmla="*/ 2381 w 257175"/>
                <a:gd name="connsiteY7" fmla="*/ 0 h 390525"/>
                <a:gd name="connsiteX0" fmla="*/ 2381 w 257175"/>
                <a:gd name="connsiteY0" fmla="*/ 0 h 390525"/>
                <a:gd name="connsiteX1" fmla="*/ 247650 w 257175"/>
                <a:gd name="connsiteY1" fmla="*/ 104774 h 390525"/>
                <a:gd name="connsiteX2" fmla="*/ 257175 w 257175"/>
                <a:gd name="connsiteY2" fmla="*/ 390525 h 390525"/>
                <a:gd name="connsiteX3" fmla="*/ 157162 w 257175"/>
                <a:gd name="connsiteY3" fmla="*/ 350043 h 390525"/>
                <a:gd name="connsiteX4" fmla="*/ 107156 w 257175"/>
                <a:gd name="connsiteY4" fmla="*/ 330993 h 390525"/>
                <a:gd name="connsiteX5" fmla="*/ 54768 w 257175"/>
                <a:gd name="connsiteY5" fmla="*/ 311943 h 390525"/>
                <a:gd name="connsiteX6" fmla="*/ 57150 w 257175"/>
                <a:gd name="connsiteY6" fmla="*/ 180974 h 390525"/>
                <a:gd name="connsiteX7" fmla="*/ 0 w 257175"/>
                <a:gd name="connsiteY7" fmla="*/ 152399 h 390525"/>
                <a:gd name="connsiteX8" fmla="*/ 2381 w 257175"/>
                <a:gd name="connsiteY8" fmla="*/ 0 h 390525"/>
                <a:gd name="connsiteX0" fmla="*/ 2381 w 257175"/>
                <a:gd name="connsiteY0" fmla="*/ 0 h 390525"/>
                <a:gd name="connsiteX1" fmla="*/ 247650 w 257175"/>
                <a:gd name="connsiteY1" fmla="*/ 104774 h 390525"/>
                <a:gd name="connsiteX2" fmla="*/ 257175 w 257175"/>
                <a:gd name="connsiteY2" fmla="*/ 390525 h 390525"/>
                <a:gd name="connsiteX3" fmla="*/ 157162 w 257175"/>
                <a:gd name="connsiteY3" fmla="*/ 350043 h 390525"/>
                <a:gd name="connsiteX4" fmla="*/ 95250 w 257175"/>
                <a:gd name="connsiteY4" fmla="*/ 316706 h 390525"/>
                <a:gd name="connsiteX5" fmla="*/ 54768 w 257175"/>
                <a:gd name="connsiteY5" fmla="*/ 311943 h 390525"/>
                <a:gd name="connsiteX6" fmla="*/ 57150 w 257175"/>
                <a:gd name="connsiteY6" fmla="*/ 180974 h 390525"/>
                <a:gd name="connsiteX7" fmla="*/ 0 w 257175"/>
                <a:gd name="connsiteY7" fmla="*/ 152399 h 390525"/>
                <a:gd name="connsiteX8" fmla="*/ 2381 w 257175"/>
                <a:gd name="connsiteY8" fmla="*/ 0 h 390525"/>
                <a:gd name="connsiteX0" fmla="*/ 2381 w 257175"/>
                <a:gd name="connsiteY0" fmla="*/ 0 h 390525"/>
                <a:gd name="connsiteX1" fmla="*/ 247650 w 257175"/>
                <a:gd name="connsiteY1" fmla="*/ 104774 h 390525"/>
                <a:gd name="connsiteX2" fmla="*/ 257175 w 257175"/>
                <a:gd name="connsiteY2" fmla="*/ 390525 h 390525"/>
                <a:gd name="connsiteX3" fmla="*/ 130969 w 257175"/>
                <a:gd name="connsiteY3" fmla="*/ 347661 h 390525"/>
                <a:gd name="connsiteX4" fmla="*/ 95250 w 257175"/>
                <a:gd name="connsiteY4" fmla="*/ 316706 h 390525"/>
                <a:gd name="connsiteX5" fmla="*/ 54768 w 257175"/>
                <a:gd name="connsiteY5" fmla="*/ 311943 h 390525"/>
                <a:gd name="connsiteX6" fmla="*/ 57150 w 257175"/>
                <a:gd name="connsiteY6" fmla="*/ 180974 h 390525"/>
                <a:gd name="connsiteX7" fmla="*/ 0 w 257175"/>
                <a:gd name="connsiteY7" fmla="*/ 152399 h 390525"/>
                <a:gd name="connsiteX8" fmla="*/ 2381 w 257175"/>
                <a:gd name="connsiteY8"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75" h="390525">
                  <a:moveTo>
                    <a:pt x="2381" y="0"/>
                  </a:moveTo>
                  <a:lnTo>
                    <a:pt x="247650" y="104774"/>
                  </a:lnTo>
                  <a:cubicBezTo>
                    <a:pt x="249238" y="203199"/>
                    <a:pt x="255587" y="292100"/>
                    <a:pt x="257175" y="390525"/>
                  </a:cubicBezTo>
                  <a:lnTo>
                    <a:pt x="130969" y="347661"/>
                  </a:lnTo>
                  <a:lnTo>
                    <a:pt x="95250" y="316706"/>
                  </a:lnTo>
                  <a:lnTo>
                    <a:pt x="54768" y="311943"/>
                  </a:lnTo>
                  <a:cubicBezTo>
                    <a:pt x="53974" y="270668"/>
                    <a:pt x="57944" y="222249"/>
                    <a:pt x="57150" y="180974"/>
                  </a:cubicBezTo>
                  <a:lnTo>
                    <a:pt x="0" y="152399"/>
                  </a:lnTo>
                  <a:cubicBezTo>
                    <a:pt x="794" y="101599"/>
                    <a:pt x="1587" y="50800"/>
                    <a:pt x="2381" y="0"/>
                  </a:cubicBezTo>
                  <a:close/>
                </a:path>
              </a:pathLst>
            </a:custGeom>
            <a:solidFill>
              <a:srgbClr val="B7B4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a:ea typeface="+mn-ea"/>
                <a:cs typeface="+mn-cs"/>
              </a:endParaRPr>
            </a:p>
          </p:txBody>
        </p:sp>
      </p:grpSp>
      <p:grpSp>
        <p:nvGrpSpPr>
          <p:cNvPr id="33" name="Group 32"/>
          <p:cNvGrpSpPr/>
          <p:nvPr/>
        </p:nvGrpSpPr>
        <p:grpSpPr>
          <a:xfrm>
            <a:off x="2622840" y="2006311"/>
            <a:ext cx="1559501" cy="2742334"/>
            <a:chOff x="2622840" y="2006311"/>
            <a:chExt cx="1559501" cy="2742334"/>
          </a:xfrm>
        </p:grpSpPr>
        <p:sp>
          <p:nvSpPr>
            <p:cNvPr id="16" name="Freeform 15"/>
            <p:cNvSpPr/>
            <p:nvPr/>
          </p:nvSpPr>
          <p:spPr bwMode="auto">
            <a:xfrm>
              <a:off x="3714750" y="4405745"/>
              <a:ext cx="467591" cy="342900"/>
            </a:xfrm>
            <a:custGeom>
              <a:avLst/>
              <a:gdLst>
                <a:gd name="connsiteX0" fmla="*/ 0 w 467591"/>
                <a:gd name="connsiteY0" fmla="*/ 342900 h 342900"/>
                <a:gd name="connsiteX1" fmla="*/ 0 w 467591"/>
                <a:gd name="connsiteY1" fmla="*/ 207819 h 342900"/>
                <a:gd name="connsiteX2" fmla="*/ 457200 w 467591"/>
                <a:gd name="connsiteY2" fmla="*/ 0 h 342900"/>
                <a:gd name="connsiteX3" fmla="*/ 467591 w 467591"/>
                <a:gd name="connsiteY3" fmla="*/ 103910 h 342900"/>
                <a:gd name="connsiteX4" fmla="*/ 0 w 467591"/>
                <a:gd name="connsiteY4" fmla="*/ 342900 h 34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591" h="342900">
                  <a:moveTo>
                    <a:pt x="0" y="342900"/>
                  </a:moveTo>
                  <a:lnTo>
                    <a:pt x="0" y="207819"/>
                  </a:lnTo>
                  <a:lnTo>
                    <a:pt x="457200" y="0"/>
                  </a:lnTo>
                  <a:lnTo>
                    <a:pt x="467591" y="103910"/>
                  </a:lnTo>
                  <a:lnTo>
                    <a:pt x="0" y="342900"/>
                  </a:lnTo>
                  <a:close/>
                </a:path>
              </a:pathLst>
            </a:custGeom>
            <a:solidFill>
              <a:srgbClr val="FFFF00">
                <a:alpha val="47000"/>
              </a:srgbClr>
            </a:solidFill>
            <a:ln w="57150">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9" name="Freeform 18"/>
            <p:cNvSpPr/>
            <p:nvPr/>
          </p:nvSpPr>
          <p:spPr bwMode="auto">
            <a:xfrm>
              <a:off x="2622840" y="2006311"/>
              <a:ext cx="1154256" cy="440748"/>
            </a:xfrm>
            <a:custGeom>
              <a:avLst/>
              <a:gdLst>
                <a:gd name="connsiteX0" fmla="*/ 124691 w 1163781"/>
                <a:gd name="connsiteY0" fmla="*/ 290946 h 431223"/>
                <a:gd name="connsiteX1" fmla="*/ 1153391 w 1163781"/>
                <a:gd name="connsiteY1" fmla="*/ 0 h 431223"/>
                <a:gd name="connsiteX2" fmla="*/ 1163781 w 1163781"/>
                <a:gd name="connsiteY2" fmla="*/ 103909 h 431223"/>
                <a:gd name="connsiteX3" fmla="*/ 1070263 w 1163781"/>
                <a:gd name="connsiteY3" fmla="*/ 114300 h 431223"/>
                <a:gd name="connsiteX4" fmla="*/ 1023504 w 1163781"/>
                <a:gd name="connsiteY4" fmla="*/ 124691 h 431223"/>
                <a:gd name="connsiteX5" fmla="*/ 1013113 w 1163781"/>
                <a:gd name="connsiteY5" fmla="*/ 140278 h 431223"/>
                <a:gd name="connsiteX6" fmla="*/ 992331 w 1163781"/>
                <a:gd name="connsiteY6" fmla="*/ 150669 h 431223"/>
                <a:gd name="connsiteX7" fmla="*/ 987136 w 1163781"/>
                <a:gd name="connsiteY7" fmla="*/ 166255 h 431223"/>
                <a:gd name="connsiteX8" fmla="*/ 810491 w 1163781"/>
                <a:gd name="connsiteY8" fmla="*/ 197428 h 431223"/>
                <a:gd name="connsiteX9" fmla="*/ 758536 w 1163781"/>
                <a:gd name="connsiteY9" fmla="*/ 192232 h 431223"/>
                <a:gd name="connsiteX10" fmla="*/ 748145 w 1163781"/>
                <a:gd name="connsiteY10" fmla="*/ 223405 h 431223"/>
                <a:gd name="connsiteX11" fmla="*/ 706581 w 1163781"/>
                <a:gd name="connsiteY11" fmla="*/ 244187 h 431223"/>
                <a:gd name="connsiteX12" fmla="*/ 706581 w 1163781"/>
                <a:gd name="connsiteY12" fmla="*/ 249382 h 431223"/>
                <a:gd name="connsiteX13" fmla="*/ 550718 w 1163781"/>
                <a:gd name="connsiteY13" fmla="*/ 301337 h 431223"/>
                <a:gd name="connsiteX14" fmla="*/ 503959 w 1163781"/>
                <a:gd name="connsiteY14" fmla="*/ 285750 h 431223"/>
                <a:gd name="connsiteX15" fmla="*/ 488372 w 1163781"/>
                <a:gd name="connsiteY15" fmla="*/ 296141 h 431223"/>
                <a:gd name="connsiteX16" fmla="*/ 457200 w 1163781"/>
                <a:gd name="connsiteY16" fmla="*/ 306532 h 431223"/>
                <a:gd name="connsiteX17" fmla="*/ 452004 w 1163781"/>
                <a:gd name="connsiteY17" fmla="*/ 327314 h 431223"/>
                <a:gd name="connsiteX18" fmla="*/ 436418 w 1163781"/>
                <a:gd name="connsiteY18" fmla="*/ 322119 h 431223"/>
                <a:gd name="connsiteX19" fmla="*/ 249381 w 1163781"/>
                <a:gd name="connsiteY19" fmla="*/ 394855 h 431223"/>
                <a:gd name="connsiteX20" fmla="*/ 202622 w 1163781"/>
                <a:gd name="connsiteY20" fmla="*/ 384464 h 431223"/>
                <a:gd name="connsiteX21" fmla="*/ 187036 w 1163781"/>
                <a:gd name="connsiteY21" fmla="*/ 379269 h 431223"/>
                <a:gd name="connsiteX22" fmla="*/ 171450 w 1163781"/>
                <a:gd name="connsiteY22" fmla="*/ 384464 h 431223"/>
                <a:gd name="connsiteX23" fmla="*/ 155863 w 1163781"/>
                <a:gd name="connsiteY23" fmla="*/ 420832 h 431223"/>
                <a:gd name="connsiteX24" fmla="*/ 135081 w 1163781"/>
                <a:gd name="connsiteY24" fmla="*/ 431223 h 431223"/>
                <a:gd name="connsiteX25" fmla="*/ 145472 w 1163781"/>
                <a:gd name="connsiteY25" fmla="*/ 426028 h 431223"/>
                <a:gd name="connsiteX26" fmla="*/ 10391 w 1163781"/>
                <a:gd name="connsiteY26" fmla="*/ 384464 h 431223"/>
                <a:gd name="connsiteX27" fmla="*/ 0 w 1163781"/>
                <a:gd name="connsiteY27" fmla="*/ 290946 h 431223"/>
                <a:gd name="connsiteX28" fmla="*/ 124691 w 1163781"/>
                <a:gd name="connsiteY28" fmla="*/ 290946 h 431223"/>
                <a:gd name="connsiteX0" fmla="*/ 129454 w 1163781"/>
                <a:gd name="connsiteY0" fmla="*/ 309996 h 431223"/>
                <a:gd name="connsiteX1" fmla="*/ 1153391 w 1163781"/>
                <a:gd name="connsiteY1" fmla="*/ 0 h 431223"/>
                <a:gd name="connsiteX2" fmla="*/ 1163781 w 1163781"/>
                <a:gd name="connsiteY2" fmla="*/ 103909 h 431223"/>
                <a:gd name="connsiteX3" fmla="*/ 1070263 w 1163781"/>
                <a:gd name="connsiteY3" fmla="*/ 114300 h 431223"/>
                <a:gd name="connsiteX4" fmla="*/ 1023504 w 1163781"/>
                <a:gd name="connsiteY4" fmla="*/ 124691 h 431223"/>
                <a:gd name="connsiteX5" fmla="*/ 1013113 w 1163781"/>
                <a:gd name="connsiteY5" fmla="*/ 140278 h 431223"/>
                <a:gd name="connsiteX6" fmla="*/ 992331 w 1163781"/>
                <a:gd name="connsiteY6" fmla="*/ 150669 h 431223"/>
                <a:gd name="connsiteX7" fmla="*/ 987136 w 1163781"/>
                <a:gd name="connsiteY7" fmla="*/ 166255 h 431223"/>
                <a:gd name="connsiteX8" fmla="*/ 810491 w 1163781"/>
                <a:gd name="connsiteY8" fmla="*/ 197428 h 431223"/>
                <a:gd name="connsiteX9" fmla="*/ 758536 w 1163781"/>
                <a:gd name="connsiteY9" fmla="*/ 192232 h 431223"/>
                <a:gd name="connsiteX10" fmla="*/ 748145 w 1163781"/>
                <a:gd name="connsiteY10" fmla="*/ 223405 h 431223"/>
                <a:gd name="connsiteX11" fmla="*/ 706581 w 1163781"/>
                <a:gd name="connsiteY11" fmla="*/ 244187 h 431223"/>
                <a:gd name="connsiteX12" fmla="*/ 706581 w 1163781"/>
                <a:gd name="connsiteY12" fmla="*/ 249382 h 431223"/>
                <a:gd name="connsiteX13" fmla="*/ 550718 w 1163781"/>
                <a:gd name="connsiteY13" fmla="*/ 301337 h 431223"/>
                <a:gd name="connsiteX14" fmla="*/ 503959 w 1163781"/>
                <a:gd name="connsiteY14" fmla="*/ 285750 h 431223"/>
                <a:gd name="connsiteX15" fmla="*/ 488372 w 1163781"/>
                <a:gd name="connsiteY15" fmla="*/ 296141 h 431223"/>
                <a:gd name="connsiteX16" fmla="*/ 457200 w 1163781"/>
                <a:gd name="connsiteY16" fmla="*/ 306532 h 431223"/>
                <a:gd name="connsiteX17" fmla="*/ 452004 w 1163781"/>
                <a:gd name="connsiteY17" fmla="*/ 327314 h 431223"/>
                <a:gd name="connsiteX18" fmla="*/ 436418 w 1163781"/>
                <a:gd name="connsiteY18" fmla="*/ 322119 h 431223"/>
                <a:gd name="connsiteX19" fmla="*/ 249381 w 1163781"/>
                <a:gd name="connsiteY19" fmla="*/ 394855 h 431223"/>
                <a:gd name="connsiteX20" fmla="*/ 202622 w 1163781"/>
                <a:gd name="connsiteY20" fmla="*/ 384464 h 431223"/>
                <a:gd name="connsiteX21" fmla="*/ 187036 w 1163781"/>
                <a:gd name="connsiteY21" fmla="*/ 379269 h 431223"/>
                <a:gd name="connsiteX22" fmla="*/ 171450 w 1163781"/>
                <a:gd name="connsiteY22" fmla="*/ 384464 h 431223"/>
                <a:gd name="connsiteX23" fmla="*/ 155863 w 1163781"/>
                <a:gd name="connsiteY23" fmla="*/ 420832 h 431223"/>
                <a:gd name="connsiteX24" fmla="*/ 135081 w 1163781"/>
                <a:gd name="connsiteY24" fmla="*/ 431223 h 431223"/>
                <a:gd name="connsiteX25" fmla="*/ 145472 w 1163781"/>
                <a:gd name="connsiteY25" fmla="*/ 426028 h 431223"/>
                <a:gd name="connsiteX26" fmla="*/ 10391 w 1163781"/>
                <a:gd name="connsiteY26" fmla="*/ 384464 h 431223"/>
                <a:gd name="connsiteX27" fmla="*/ 0 w 1163781"/>
                <a:gd name="connsiteY27" fmla="*/ 290946 h 431223"/>
                <a:gd name="connsiteX28" fmla="*/ 129454 w 1163781"/>
                <a:gd name="connsiteY28" fmla="*/ 309996 h 431223"/>
                <a:gd name="connsiteX0" fmla="*/ 129454 w 1163781"/>
                <a:gd name="connsiteY0" fmla="*/ 319521 h 440748"/>
                <a:gd name="connsiteX1" fmla="*/ 1153391 w 1163781"/>
                <a:gd name="connsiteY1" fmla="*/ 0 h 440748"/>
                <a:gd name="connsiteX2" fmla="*/ 1163781 w 1163781"/>
                <a:gd name="connsiteY2" fmla="*/ 113434 h 440748"/>
                <a:gd name="connsiteX3" fmla="*/ 1070263 w 1163781"/>
                <a:gd name="connsiteY3" fmla="*/ 123825 h 440748"/>
                <a:gd name="connsiteX4" fmla="*/ 1023504 w 1163781"/>
                <a:gd name="connsiteY4" fmla="*/ 134216 h 440748"/>
                <a:gd name="connsiteX5" fmla="*/ 1013113 w 1163781"/>
                <a:gd name="connsiteY5" fmla="*/ 149803 h 440748"/>
                <a:gd name="connsiteX6" fmla="*/ 992331 w 1163781"/>
                <a:gd name="connsiteY6" fmla="*/ 160194 h 440748"/>
                <a:gd name="connsiteX7" fmla="*/ 987136 w 1163781"/>
                <a:gd name="connsiteY7" fmla="*/ 175780 h 440748"/>
                <a:gd name="connsiteX8" fmla="*/ 810491 w 1163781"/>
                <a:gd name="connsiteY8" fmla="*/ 206953 h 440748"/>
                <a:gd name="connsiteX9" fmla="*/ 758536 w 1163781"/>
                <a:gd name="connsiteY9" fmla="*/ 201757 h 440748"/>
                <a:gd name="connsiteX10" fmla="*/ 748145 w 1163781"/>
                <a:gd name="connsiteY10" fmla="*/ 232930 h 440748"/>
                <a:gd name="connsiteX11" fmla="*/ 706581 w 1163781"/>
                <a:gd name="connsiteY11" fmla="*/ 253712 h 440748"/>
                <a:gd name="connsiteX12" fmla="*/ 706581 w 1163781"/>
                <a:gd name="connsiteY12" fmla="*/ 258907 h 440748"/>
                <a:gd name="connsiteX13" fmla="*/ 550718 w 1163781"/>
                <a:gd name="connsiteY13" fmla="*/ 310862 h 440748"/>
                <a:gd name="connsiteX14" fmla="*/ 503959 w 1163781"/>
                <a:gd name="connsiteY14" fmla="*/ 295275 h 440748"/>
                <a:gd name="connsiteX15" fmla="*/ 488372 w 1163781"/>
                <a:gd name="connsiteY15" fmla="*/ 305666 h 440748"/>
                <a:gd name="connsiteX16" fmla="*/ 457200 w 1163781"/>
                <a:gd name="connsiteY16" fmla="*/ 316057 h 440748"/>
                <a:gd name="connsiteX17" fmla="*/ 452004 w 1163781"/>
                <a:gd name="connsiteY17" fmla="*/ 336839 h 440748"/>
                <a:gd name="connsiteX18" fmla="*/ 436418 w 1163781"/>
                <a:gd name="connsiteY18" fmla="*/ 331644 h 440748"/>
                <a:gd name="connsiteX19" fmla="*/ 249381 w 1163781"/>
                <a:gd name="connsiteY19" fmla="*/ 404380 h 440748"/>
                <a:gd name="connsiteX20" fmla="*/ 202622 w 1163781"/>
                <a:gd name="connsiteY20" fmla="*/ 393989 h 440748"/>
                <a:gd name="connsiteX21" fmla="*/ 187036 w 1163781"/>
                <a:gd name="connsiteY21" fmla="*/ 388794 h 440748"/>
                <a:gd name="connsiteX22" fmla="*/ 171450 w 1163781"/>
                <a:gd name="connsiteY22" fmla="*/ 393989 h 440748"/>
                <a:gd name="connsiteX23" fmla="*/ 155863 w 1163781"/>
                <a:gd name="connsiteY23" fmla="*/ 430357 h 440748"/>
                <a:gd name="connsiteX24" fmla="*/ 135081 w 1163781"/>
                <a:gd name="connsiteY24" fmla="*/ 440748 h 440748"/>
                <a:gd name="connsiteX25" fmla="*/ 145472 w 1163781"/>
                <a:gd name="connsiteY25" fmla="*/ 435553 h 440748"/>
                <a:gd name="connsiteX26" fmla="*/ 10391 w 1163781"/>
                <a:gd name="connsiteY26" fmla="*/ 393989 h 440748"/>
                <a:gd name="connsiteX27" fmla="*/ 0 w 1163781"/>
                <a:gd name="connsiteY27" fmla="*/ 300471 h 440748"/>
                <a:gd name="connsiteX28" fmla="*/ 129454 w 1163781"/>
                <a:gd name="connsiteY28" fmla="*/ 319521 h 440748"/>
                <a:gd name="connsiteX0" fmla="*/ 129454 w 1163781"/>
                <a:gd name="connsiteY0" fmla="*/ 319521 h 440748"/>
                <a:gd name="connsiteX1" fmla="*/ 1153391 w 1163781"/>
                <a:gd name="connsiteY1" fmla="*/ 0 h 440748"/>
                <a:gd name="connsiteX2" fmla="*/ 1163781 w 1163781"/>
                <a:gd name="connsiteY2" fmla="*/ 113434 h 440748"/>
                <a:gd name="connsiteX3" fmla="*/ 1070263 w 1163781"/>
                <a:gd name="connsiteY3" fmla="*/ 123825 h 440748"/>
                <a:gd name="connsiteX4" fmla="*/ 1023504 w 1163781"/>
                <a:gd name="connsiteY4" fmla="*/ 134216 h 440748"/>
                <a:gd name="connsiteX5" fmla="*/ 1013113 w 1163781"/>
                <a:gd name="connsiteY5" fmla="*/ 149803 h 440748"/>
                <a:gd name="connsiteX6" fmla="*/ 992331 w 1163781"/>
                <a:gd name="connsiteY6" fmla="*/ 160194 h 440748"/>
                <a:gd name="connsiteX7" fmla="*/ 987136 w 1163781"/>
                <a:gd name="connsiteY7" fmla="*/ 175780 h 440748"/>
                <a:gd name="connsiteX8" fmla="*/ 810491 w 1163781"/>
                <a:gd name="connsiteY8" fmla="*/ 206953 h 440748"/>
                <a:gd name="connsiteX9" fmla="*/ 758536 w 1163781"/>
                <a:gd name="connsiteY9" fmla="*/ 201757 h 440748"/>
                <a:gd name="connsiteX10" fmla="*/ 748145 w 1163781"/>
                <a:gd name="connsiteY10" fmla="*/ 232930 h 440748"/>
                <a:gd name="connsiteX11" fmla="*/ 706581 w 1163781"/>
                <a:gd name="connsiteY11" fmla="*/ 253712 h 440748"/>
                <a:gd name="connsiteX12" fmla="*/ 706581 w 1163781"/>
                <a:gd name="connsiteY12" fmla="*/ 258907 h 440748"/>
                <a:gd name="connsiteX13" fmla="*/ 550718 w 1163781"/>
                <a:gd name="connsiteY13" fmla="*/ 310862 h 440748"/>
                <a:gd name="connsiteX14" fmla="*/ 503959 w 1163781"/>
                <a:gd name="connsiteY14" fmla="*/ 295275 h 440748"/>
                <a:gd name="connsiteX15" fmla="*/ 488372 w 1163781"/>
                <a:gd name="connsiteY15" fmla="*/ 305666 h 440748"/>
                <a:gd name="connsiteX16" fmla="*/ 457200 w 1163781"/>
                <a:gd name="connsiteY16" fmla="*/ 316057 h 440748"/>
                <a:gd name="connsiteX17" fmla="*/ 452004 w 1163781"/>
                <a:gd name="connsiteY17" fmla="*/ 336839 h 440748"/>
                <a:gd name="connsiteX18" fmla="*/ 436418 w 1163781"/>
                <a:gd name="connsiteY18" fmla="*/ 331644 h 440748"/>
                <a:gd name="connsiteX19" fmla="*/ 249381 w 1163781"/>
                <a:gd name="connsiteY19" fmla="*/ 404380 h 440748"/>
                <a:gd name="connsiteX20" fmla="*/ 202622 w 1163781"/>
                <a:gd name="connsiteY20" fmla="*/ 393989 h 440748"/>
                <a:gd name="connsiteX21" fmla="*/ 187036 w 1163781"/>
                <a:gd name="connsiteY21" fmla="*/ 388794 h 440748"/>
                <a:gd name="connsiteX22" fmla="*/ 171450 w 1163781"/>
                <a:gd name="connsiteY22" fmla="*/ 393989 h 440748"/>
                <a:gd name="connsiteX23" fmla="*/ 155863 w 1163781"/>
                <a:gd name="connsiteY23" fmla="*/ 430357 h 440748"/>
                <a:gd name="connsiteX24" fmla="*/ 135081 w 1163781"/>
                <a:gd name="connsiteY24" fmla="*/ 440748 h 440748"/>
                <a:gd name="connsiteX25" fmla="*/ 145472 w 1163781"/>
                <a:gd name="connsiteY25" fmla="*/ 435553 h 440748"/>
                <a:gd name="connsiteX26" fmla="*/ 10391 w 1163781"/>
                <a:gd name="connsiteY26" fmla="*/ 393989 h 440748"/>
                <a:gd name="connsiteX27" fmla="*/ 0 w 1163781"/>
                <a:gd name="connsiteY27" fmla="*/ 276658 h 440748"/>
                <a:gd name="connsiteX28" fmla="*/ 129454 w 1163781"/>
                <a:gd name="connsiteY28" fmla="*/ 319521 h 440748"/>
                <a:gd name="connsiteX0" fmla="*/ 129454 w 1163781"/>
                <a:gd name="connsiteY0" fmla="*/ 319521 h 440748"/>
                <a:gd name="connsiteX1" fmla="*/ 1153391 w 1163781"/>
                <a:gd name="connsiteY1" fmla="*/ 0 h 440748"/>
                <a:gd name="connsiteX2" fmla="*/ 1163781 w 1163781"/>
                <a:gd name="connsiteY2" fmla="*/ 113434 h 440748"/>
                <a:gd name="connsiteX3" fmla="*/ 1070263 w 1163781"/>
                <a:gd name="connsiteY3" fmla="*/ 123825 h 440748"/>
                <a:gd name="connsiteX4" fmla="*/ 1023504 w 1163781"/>
                <a:gd name="connsiteY4" fmla="*/ 134216 h 440748"/>
                <a:gd name="connsiteX5" fmla="*/ 1013113 w 1163781"/>
                <a:gd name="connsiteY5" fmla="*/ 149803 h 440748"/>
                <a:gd name="connsiteX6" fmla="*/ 992331 w 1163781"/>
                <a:gd name="connsiteY6" fmla="*/ 160194 h 440748"/>
                <a:gd name="connsiteX7" fmla="*/ 987136 w 1163781"/>
                <a:gd name="connsiteY7" fmla="*/ 175780 h 440748"/>
                <a:gd name="connsiteX8" fmla="*/ 810491 w 1163781"/>
                <a:gd name="connsiteY8" fmla="*/ 206953 h 440748"/>
                <a:gd name="connsiteX9" fmla="*/ 758536 w 1163781"/>
                <a:gd name="connsiteY9" fmla="*/ 201757 h 440748"/>
                <a:gd name="connsiteX10" fmla="*/ 748145 w 1163781"/>
                <a:gd name="connsiteY10" fmla="*/ 232930 h 440748"/>
                <a:gd name="connsiteX11" fmla="*/ 706581 w 1163781"/>
                <a:gd name="connsiteY11" fmla="*/ 253712 h 440748"/>
                <a:gd name="connsiteX12" fmla="*/ 706581 w 1163781"/>
                <a:gd name="connsiteY12" fmla="*/ 258907 h 440748"/>
                <a:gd name="connsiteX13" fmla="*/ 550718 w 1163781"/>
                <a:gd name="connsiteY13" fmla="*/ 310862 h 440748"/>
                <a:gd name="connsiteX14" fmla="*/ 503959 w 1163781"/>
                <a:gd name="connsiteY14" fmla="*/ 295275 h 440748"/>
                <a:gd name="connsiteX15" fmla="*/ 488372 w 1163781"/>
                <a:gd name="connsiteY15" fmla="*/ 305666 h 440748"/>
                <a:gd name="connsiteX16" fmla="*/ 457200 w 1163781"/>
                <a:gd name="connsiteY16" fmla="*/ 316057 h 440748"/>
                <a:gd name="connsiteX17" fmla="*/ 452004 w 1163781"/>
                <a:gd name="connsiteY17" fmla="*/ 336839 h 440748"/>
                <a:gd name="connsiteX18" fmla="*/ 436418 w 1163781"/>
                <a:gd name="connsiteY18" fmla="*/ 331644 h 440748"/>
                <a:gd name="connsiteX19" fmla="*/ 249381 w 1163781"/>
                <a:gd name="connsiteY19" fmla="*/ 404380 h 440748"/>
                <a:gd name="connsiteX20" fmla="*/ 202622 w 1163781"/>
                <a:gd name="connsiteY20" fmla="*/ 393989 h 440748"/>
                <a:gd name="connsiteX21" fmla="*/ 187036 w 1163781"/>
                <a:gd name="connsiteY21" fmla="*/ 388794 h 440748"/>
                <a:gd name="connsiteX22" fmla="*/ 171450 w 1163781"/>
                <a:gd name="connsiteY22" fmla="*/ 393989 h 440748"/>
                <a:gd name="connsiteX23" fmla="*/ 155863 w 1163781"/>
                <a:gd name="connsiteY23" fmla="*/ 430357 h 440748"/>
                <a:gd name="connsiteX24" fmla="*/ 135081 w 1163781"/>
                <a:gd name="connsiteY24" fmla="*/ 440748 h 440748"/>
                <a:gd name="connsiteX25" fmla="*/ 145472 w 1163781"/>
                <a:gd name="connsiteY25" fmla="*/ 435553 h 440748"/>
                <a:gd name="connsiteX26" fmla="*/ 10391 w 1163781"/>
                <a:gd name="connsiteY26" fmla="*/ 393989 h 440748"/>
                <a:gd name="connsiteX27" fmla="*/ 0 w 1163781"/>
                <a:gd name="connsiteY27" fmla="*/ 290946 h 440748"/>
                <a:gd name="connsiteX28" fmla="*/ 129454 w 1163781"/>
                <a:gd name="connsiteY28" fmla="*/ 319521 h 440748"/>
                <a:gd name="connsiteX0" fmla="*/ 129454 w 1163781"/>
                <a:gd name="connsiteY0" fmla="*/ 319521 h 440748"/>
                <a:gd name="connsiteX1" fmla="*/ 1153391 w 1163781"/>
                <a:gd name="connsiteY1" fmla="*/ 0 h 440748"/>
                <a:gd name="connsiteX2" fmla="*/ 1163781 w 1163781"/>
                <a:gd name="connsiteY2" fmla="*/ 113434 h 440748"/>
                <a:gd name="connsiteX3" fmla="*/ 1070263 w 1163781"/>
                <a:gd name="connsiteY3" fmla="*/ 123825 h 440748"/>
                <a:gd name="connsiteX4" fmla="*/ 1023504 w 1163781"/>
                <a:gd name="connsiteY4" fmla="*/ 134216 h 440748"/>
                <a:gd name="connsiteX5" fmla="*/ 1013113 w 1163781"/>
                <a:gd name="connsiteY5" fmla="*/ 149803 h 440748"/>
                <a:gd name="connsiteX6" fmla="*/ 992331 w 1163781"/>
                <a:gd name="connsiteY6" fmla="*/ 160194 h 440748"/>
                <a:gd name="connsiteX7" fmla="*/ 987136 w 1163781"/>
                <a:gd name="connsiteY7" fmla="*/ 175780 h 440748"/>
                <a:gd name="connsiteX8" fmla="*/ 810491 w 1163781"/>
                <a:gd name="connsiteY8" fmla="*/ 206953 h 440748"/>
                <a:gd name="connsiteX9" fmla="*/ 758536 w 1163781"/>
                <a:gd name="connsiteY9" fmla="*/ 201757 h 440748"/>
                <a:gd name="connsiteX10" fmla="*/ 748145 w 1163781"/>
                <a:gd name="connsiteY10" fmla="*/ 232930 h 440748"/>
                <a:gd name="connsiteX11" fmla="*/ 706581 w 1163781"/>
                <a:gd name="connsiteY11" fmla="*/ 253712 h 440748"/>
                <a:gd name="connsiteX12" fmla="*/ 706581 w 1163781"/>
                <a:gd name="connsiteY12" fmla="*/ 258907 h 440748"/>
                <a:gd name="connsiteX13" fmla="*/ 550718 w 1163781"/>
                <a:gd name="connsiteY13" fmla="*/ 310862 h 440748"/>
                <a:gd name="connsiteX14" fmla="*/ 503959 w 1163781"/>
                <a:gd name="connsiteY14" fmla="*/ 295275 h 440748"/>
                <a:gd name="connsiteX15" fmla="*/ 488372 w 1163781"/>
                <a:gd name="connsiteY15" fmla="*/ 305666 h 440748"/>
                <a:gd name="connsiteX16" fmla="*/ 457200 w 1163781"/>
                <a:gd name="connsiteY16" fmla="*/ 316057 h 440748"/>
                <a:gd name="connsiteX17" fmla="*/ 452004 w 1163781"/>
                <a:gd name="connsiteY17" fmla="*/ 336839 h 440748"/>
                <a:gd name="connsiteX18" fmla="*/ 436418 w 1163781"/>
                <a:gd name="connsiteY18" fmla="*/ 331644 h 440748"/>
                <a:gd name="connsiteX19" fmla="*/ 249381 w 1163781"/>
                <a:gd name="connsiteY19" fmla="*/ 404380 h 440748"/>
                <a:gd name="connsiteX20" fmla="*/ 202622 w 1163781"/>
                <a:gd name="connsiteY20" fmla="*/ 393989 h 440748"/>
                <a:gd name="connsiteX21" fmla="*/ 187036 w 1163781"/>
                <a:gd name="connsiteY21" fmla="*/ 388794 h 440748"/>
                <a:gd name="connsiteX22" fmla="*/ 171450 w 1163781"/>
                <a:gd name="connsiteY22" fmla="*/ 393989 h 440748"/>
                <a:gd name="connsiteX23" fmla="*/ 155863 w 1163781"/>
                <a:gd name="connsiteY23" fmla="*/ 430357 h 440748"/>
                <a:gd name="connsiteX24" fmla="*/ 135081 w 1163781"/>
                <a:gd name="connsiteY24" fmla="*/ 440748 h 440748"/>
                <a:gd name="connsiteX25" fmla="*/ 145472 w 1163781"/>
                <a:gd name="connsiteY25" fmla="*/ 435553 h 440748"/>
                <a:gd name="connsiteX26" fmla="*/ 15154 w 1163781"/>
                <a:gd name="connsiteY26" fmla="*/ 398752 h 440748"/>
                <a:gd name="connsiteX27" fmla="*/ 0 w 1163781"/>
                <a:gd name="connsiteY27" fmla="*/ 290946 h 440748"/>
                <a:gd name="connsiteX28" fmla="*/ 129454 w 1163781"/>
                <a:gd name="connsiteY28" fmla="*/ 319521 h 440748"/>
                <a:gd name="connsiteX0" fmla="*/ 129454 w 1163781"/>
                <a:gd name="connsiteY0" fmla="*/ 319521 h 440748"/>
                <a:gd name="connsiteX1" fmla="*/ 1153391 w 1163781"/>
                <a:gd name="connsiteY1" fmla="*/ 0 h 440748"/>
                <a:gd name="connsiteX2" fmla="*/ 1163781 w 1163781"/>
                <a:gd name="connsiteY2" fmla="*/ 113434 h 440748"/>
                <a:gd name="connsiteX3" fmla="*/ 1070263 w 1163781"/>
                <a:gd name="connsiteY3" fmla="*/ 123825 h 440748"/>
                <a:gd name="connsiteX4" fmla="*/ 1023504 w 1163781"/>
                <a:gd name="connsiteY4" fmla="*/ 134216 h 440748"/>
                <a:gd name="connsiteX5" fmla="*/ 1013113 w 1163781"/>
                <a:gd name="connsiteY5" fmla="*/ 149803 h 440748"/>
                <a:gd name="connsiteX6" fmla="*/ 992331 w 1163781"/>
                <a:gd name="connsiteY6" fmla="*/ 160194 h 440748"/>
                <a:gd name="connsiteX7" fmla="*/ 987136 w 1163781"/>
                <a:gd name="connsiteY7" fmla="*/ 175780 h 440748"/>
                <a:gd name="connsiteX8" fmla="*/ 810491 w 1163781"/>
                <a:gd name="connsiteY8" fmla="*/ 206953 h 440748"/>
                <a:gd name="connsiteX9" fmla="*/ 758536 w 1163781"/>
                <a:gd name="connsiteY9" fmla="*/ 201757 h 440748"/>
                <a:gd name="connsiteX10" fmla="*/ 748145 w 1163781"/>
                <a:gd name="connsiteY10" fmla="*/ 232930 h 440748"/>
                <a:gd name="connsiteX11" fmla="*/ 706581 w 1163781"/>
                <a:gd name="connsiteY11" fmla="*/ 253712 h 440748"/>
                <a:gd name="connsiteX12" fmla="*/ 706581 w 1163781"/>
                <a:gd name="connsiteY12" fmla="*/ 258907 h 440748"/>
                <a:gd name="connsiteX13" fmla="*/ 550718 w 1163781"/>
                <a:gd name="connsiteY13" fmla="*/ 310862 h 440748"/>
                <a:gd name="connsiteX14" fmla="*/ 503959 w 1163781"/>
                <a:gd name="connsiteY14" fmla="*/ 295275 h 440748"/>
                <a:gd name="connsiteX15" fmla="*/ 488372 w 1163781"/>
                <a:gd name="connsiteY15" fmla="*/ 305666 h 440748"/>
                <a:gd name="connsiteX16" fmla="*/ 457200 w 1163781"/>
                <a:gd name="connsiteY16" fmla="*/ 316057 h 440748"/>
                <a:gd name="connsiteX17" fmla="*/ 452004 w 1163781"/>
                <a:gd name="connsiteY17" fmla="*/ 336839 h 440748"/>
                <a:gd name="connsiteX18" fmla="*/ 436418 w 1163781"/>
                <a:gd name="connsiteY18" fmla="*/ 331644 h 440748"/>
                <a:gd name="connsiteX19" fmla="*/ 249381 w 1163781"/>
                <a:gd name="connsiteY19" fmla="*/ 404380 h 440748"/>
                <a:gd name="connsiteX20" fmla="*/ 202622 w 1163781"/>
                <a:gd name="connsiteY20" fmla="*/ 393989 h 440748"/>
                <a:gd name="connsiteX21" fmla="*/ 187036 w 1163781"/>
                <a:gd name="connsiteY21" fmla="*/ 388794 h 440748"/>
                <a:gd name="connsiteX22" fmla="*/ 171450 w 1163781"/>
                <a:gd name="connsiteY22" fmla="*/ 393989 h 440748"/>
                <a:gd name="connsiteX23" fmla="*/ 155863 w 1163781"/>
                <a:gd name="connsiteY23" fmla="*/ 430357 h 440748"/>
                <a:gd name="connsiteX24" fmla="*/ 135081 w 1163781"/>
                <a:gd name="connsiteY24" fmla="*/ 440748 h 440748"/>
                <a:gd name="connsiteX25" fmla="*/ 145472 w 1163781"/>
                <a:gd name="connsiteY25" fmla="*/ 435553 h 440748"/>
                <a:gd name="connsiteX26" fmla="*/ 24679 w 1163781"/>
                <a:gd name="connsiteY26" fmla="*/ 384464 h 440748"/>
                <a:gd name="connsiteX27" fmla="*/ 0 w 1163781"/>
                <a:gd name="connsiteY27" fmla="*/ 290946 h 440748"/>
                <a:gd name="connsiteX28" fmla="*/ 129454 w 1163781"/>
                <a:gd name="connsiteY28" fmla="*/ 319521 h 440748"/>
                <a:gd name="connsiteX0" fmla="*/ 119929 w 1154256"/>
                <a:gd name="connsiteY0" fmla="*/ 319521 h 440748"/>
                <a:gd name="connsiteX1" fmla="*/ 1143866 w 1154256"/>
                <a:gd name="connsiteY1" fmla="*/ 0 h 440748"/>
                <a:gd name="connsiteX2" fmla="*/ 1154256 w 1154256"/>
                <a:gd name="connsiteY2" fmla="*/ 113434 h 440748"/>
                <a:gd name="connsiteX3" fmla="*/ 1060738 w 1154256"/>
                <a:gd name="connsiteY3" fmla="*/ 123825 h 440748"/>
                <a:gd name="connsiteX4" fmla="*/ 1013979 w 1154256"/>
                <a:gd name="connsiteY4" fmla="*/ 134216 h 440748"/>
                <a:gd name="connsiteX5" fmla="*/ 1003588 w 1154256"/>
                <a:gd name="connsiteY5" fmla="*/ 149803 h 440748"/>
                <a:gd name="connsiteX6" fmla="*/ 982806 w 1154256"/>
                <a:gd name="connsiteY6" fmla="*/ 160194 h 440748"/>
                <a:gd name="connsiteX7" fmla="*/ 977611 w 1154256"/>
                <a:gd name="connsiteY7" fmla="*/ 175780 h 440748"/>
                <a:gd name="connsiteX8" fmla="*/ 800966 w 1154256"/>
                <a:gd name="connsiteY8" fmla="*/ 206953 h 440748"/>
                <a:gd name="connsiteX9" fmla="*/ 749011 w 1154256"/>
                <a:gd name="connsiteY9" fmla="*/ 201757 h 440748"/>
                <a:gd name="connsiteX10" fmla="*/ 738620 w 1154256"/>
                <a:gd name="connsiteY10" fmla="*/ 232930 h 440748"/>
                <a:gd name="connsiteX11" fmla="*/ 697056 w 1154256"/>
                <a:gd name="connsiteY11" fmla="*/ 253712 h 440748"/>
                <a:gd name="connsiteX12" fmla="*/ 697056 w 1154256"/>
                <a:gd name="connsiteY12" fmla="*/ 258907 h 440748"/>
                <a:gd name="connsiteX13" fmla="*/ 541193 w 1154256"/>
                <a:gd name="connsiteY13" fmla="*/ 310862 h 440748"/>
                <a:gd name="connsiteX14" fmla="*/ 494434 w 1154256"/>
                <a:gd name="connsiteY14" fmla="*/ 295275 h 440748"/>
                <a:gd name="connsiteX15" fmla="*/ 478847 w 1154256"/>
                <a:gd name="connsiteY15" fmla="*/ 305666 h 440748"/>
                <a:gd name="connsiteX16" fmla="*/ 447675 w 1154256"/>
                <a:gd name="connsiteY16" fmla="*/ 316057 h 440748"/>
                <a:gd name="connsiteX17" fmla="*/ 442479 w 1154256"/>
                <a:gd name="connsiteY17" fmla="*/ 336839 h 440748"/>
                <a:gd name="connsiteX18" fmla="*/ 426893 w 1154256"/>
                <a:gd name="connsiteY18" fmla="*/ 331644 h 440748"/>
                <a:gd name="connsiteX19" fmla="*/ 239856 w 1154256"/>
                <a:gd name="connsiteY19" fmla="*/ 404380 h 440748"/>
                <a:gd name="connsiteX20" fmla="*/ 193097 w 1154256"/>
                <a:gd name="connsiteY20" fmla="*/ 393989 h 440748"/>
                <a:gd name="connsiteX21" fmla="*/ 177511 w 1154256"/>
                <a:gd name="connsiteY21" fmla="*/ 388794 h 440748"/>
                <a:gd name="connsiteX22" fmla="*/ 161925 w 1154256"/>
                <a:gd name="connsiteY22" fmla="*/ 393989 h 440748"/>
                <a:gd name="connsiteX23" fmla="*/ 146338 w 1154256"/>
                <a:gd name="connsiteY23" fmla="*/ 430357 h 440748"/>
                <a:gd name="connsiteX24" fmla="*/ 125556 w 1154256"/>
                <a:gd name="connsiteY24" fmla="*/ 440748 h 440748"/>
                <a:gd name="connsiteX25" fmla="*/ 135947 w 1154256"/>
                <a:gd name="connsiteY25" fmla="*/ 435553 h 440748"/>
                <a:gd name="connsiteX26" fmla="*/ 15154 w 1154256"/>
                <a:gd name="connsiteY26" fmla="*/ 384464 h 440748"/>
                <a:gd name="connsiteX27" fmla="*/ 0 w 1154256"/>
                <a:gd name="connsiteY27" fmla="*/ 290946 h 440748"/>
                <a:gd name="connsiteX28" fmla="*/ 119929 w 1154256"/>
                <a:gd name="connsiteY28" fmla="*/ 319521 h 440748"/>
                <a:gd name="connsiteX0" fmla="*/ 119929 w 1154256"/>
                <a:gd name="connsiteY0" fmla="*/ 319521 h 440748"/>
                <a:gd name="connsiteX1" fmla="*/ 1143866 w 1154256"/>
                <a:gd name="connsiteY1" fmla="*/ 0 h 440748"/>
                <a:gd name="connsiteX2" fmla="*/ 1154256 w 1154256"/>
                <a:gd name="connsiteY2" fmla="*/ 113434 h 440748"/>
                <a:gd name="connsiteX3" fmla="*/ 1060738 w 1154256"/>
                <a:gd name="connsiteY3" fmla="*/ 123825 h 440748"/>
                <a:gd name="connsiteX4" fmla="*/ 1013979 w 1154256"/>
                <a:gd name="connsiteY4" fmla="*/ 134216 h 440748"/>
                <a:gd name="connsiteX5" fmla="*/ 1003588 w 1154256"/>
                <a:gd name="connsiteY5" fmla="*/ 149803 h 440748"/>
                <a:gd name="connsiteX6" fmla="*/ 982806 w 1154256"/>
                <a:gd name="connsiteY6" fmla="*/ 160194 h 440748"/>
                <a:gd name="connsiteX7" fmla="*/ 977611 w 1154256"/>
                <a:gd name="connsiteY7" fmla="*/ 175780 h 440748"/>
                <a:gd name="connsiteX8" fmla="*/ 800966 w 1154256"/>
                <a:gd name="connsiteY8" fmla="*/ 206953 h 440748"/>
                <a:gd name="connsiteX9" fmla="*/ 749011 w 1154256"/>
                <a:gd name="connsiteY9" fmla="*/ 201757 h 440748"/>
                <a:gd name="connsiteX10" fmla="*/ 738620 w 1154256"/>
                <a:gd name="connsiteY10" fmla="*/ 232930 h 440748"/>
                <a:gd name="connsiteX11" fmla="*/ 697056 w 1154256"/>
                <a:gd name="connsiteY11" fmla="*/ 253712 h 440748"/>
                <a:gd name="connsiteX12" fmla="*/ 697056 w 1154256"/>
                <a:gd name="connsiteY12" fmla="*/ 258907 h 440748"/>
                <a:gd name="connsiteX13" fmla="*/ 541193 w 1154256"/>
                <a:gd name="connsiteY13" fmla="*/ 310862 h 440748"/>
                <a:gd name="connsiteX14" fmla="*/ 494434 w 1154256"/>
                <a:gd name="connsiteY14" fmla="*/ 295275 h 440748"/>
                <a:gd name="connsiteX15" fmla="*/ 478847 w 1154256"/>
                <a:gd name="connsiteY15" fmla="*/ 305666 h 440748"/>
                <a:gd name="connsiteX16" fmla="*/ 447675 w 1154256"/>
                <a:gd name="connsiteY16" fmla="*/ 316057 h 440748"/>
                <a:gd name="connsiteX17" fmla="*/ 442479 w 1154256"/>
                <a:gd name="connsiteY17" fmla="*/ 336839 h 440748"/>
                <a:gd name="connsiteX18" fmla="*/ 426893 w 1154256"/>
                <a:gd name="connsiteY18" fmla="*/ 331644 h 440748"/>
                <a:gd name="connsiteX19" fmla="*/ 239856 w 1154256"/>
                <a:gd name="connsiteY19" fmla="*/ 404380 h 440748"/>
                <a:gd name="connsiteX20" fmla="*/ 193097 w 1154256"/>
                <a:gd name="connsiteY20" fmla="*/ 393989 h 440748"/>
                <a:gd name="connsiteX21" fmla="*/ 177511 w 1154256"/>
                <a:gd name="connsiteY21" fmla="*/ 388794 h 440748"/>
                <a:gd name="connsiteX22" fmla="*/ 161925 w 1154256"/>
                <a:gd name="connsiteY22" fmla="*/ 393989 h 440748"/>
                <a:gd name="connsiteX23" fmla="*/ 146338 w 1154256"/>
                <a:gd name="connsiteY23" fmla="*/ 430357 h 440748"/>
                <a:gd name="connsiteX24" fmla="*/ 125556 w 1154256"/>
                <a:gd name="connsiteY24" fmla="*/ 440748 h 440748"/>
                <a:gd name="connsiteX25" fmla="*/ 135947 w 1154256"/>
                <a:gd name="connsiteY25" fmla="*/ 435553 h 440748"/>
                <a:gd name="connsiteX26" fmla="*/ 15154 w 1154256"/>
                <a:gd name="connsiteY26" fmla="*/ 384464 h 440748"/>
                <a:gd name="connsiteX27" fmla="*/ 0 w 1154256"/>
                <a:gd name="connsiteY27" fmla="*/ 276658 h 440748"/>
                <a:gd name="connsiteX28" fmla="*/ 119929 w 1154256"/>
                <a:gd name="connsiteY28" fmla="*/ 319521 h 440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54256" h="440748">
                  <a:moveTo>
                    <a:pt x="119929" y="319521"/>
                  </a:moveTo>
                  <a:lnTo>
                    <a:pt x="1143866" y="0"/>
                  </a:lnTo>
                  <a:lnTo>
                    <a:pt x="1154256" y="113434"/>
                  </a:lnTo>
                  <a:lnTo>
                    <a:pt x="1060738" y="123825"/>
                  </a:lnTo>
                  <a:cubicBezTo>
                    <a:pt x="1045152" y="127289"/>
                    <a:pt x="1028514" y="127609"/>
                    <a:pt x="1013979" y="134216"/>
                  </a:cubicBezTo>
                  <a:cubicBezTo>
                    <a:pt x="1008294" y="136800"/>
                    <a:pt x="1008385" y="145805"/>
                    <a:pt x="1003588" y="149803"/>
                  </a:cubicBezTo>
                  <a:cubicBezTo>
                    <a:pt x="997638" y="154761"/>
                    <a:pt x="989733" y="156730"/>
                    <a:pt x="982806" y="160194"/>
                  </a:cubicBezTo>
                  <a:cubicBezTo>
                    <a:pt x="971455" y="177221"/>
                    <a:pt x="966172" y="175780"/>
                    <a:pt x="977611" y="175780"/>
                  </a:cubicBezTo>
                  <a:lnTo>
                    <a:pt x="800966" y="206953"/>
                  </a:lnTo>
                  <a:cubicBezTo>
                    <a:pt x="783648" y="205221"/>
                    <a:pt x="765077" y="195063"/>
                    <a:pt x="749011" y="201757"/>
                  </a:cubicBezTo>
                  <a:cubicBezTo>
                    <a:pt x="738900" y="205970"/>
                    <a:pt x="742084" y="222539"/>
                    <a:pt x="738620" y="232930"/>
                  </a:cubicBezTo>
                  <a:cubicBezTo>
                    <a:pt x="729552" y="260134"/>
                    <a:pt x="738847" y="247741"/>
                    <a:pt x="697056" y="253712"/>
                  </a:cubicBezTo>
                  <a:cubicBezTo>
                    <a:pt x="690637" y="272972"/>
                    <a:pt x="689412" y="274196"/>
                    <a:pt x="697056" y="258907"/>
                  </a:cubicBezTo>
                  <a:lnTo>
                    <a:pt x="541193" y="310862"/>
                  </a:lnTo>
                  <a:cubicBezTo>
                    <a:pt x="525607" y="305666"/>
                    <a:pt x="510807" y="296640"/>
                    <a:pt x="494434" y="295275"/>
                  </a:cubicBezTo>
                  <a:cubicBezTo>
                    <a:pt x="488211" y="294756"/>
                    <a:pt x="484553" y="303130"/>
                    <a:pt x="478847" y="305666"/>
                  </a:cubicBezTo>
                  <a:cubicBezTo>
                    <a:pt x="468838" y="310114"/>
                    <a:pt x="447675" y="316057"/>
                    <a:pt x="447675" y="316057"/>
                  </a:cubicBezTo>
                  <a:cubicBezTo>
                    <a:pt x="445943" y="322984"/>
                    <a:pt x="446940" y="331263"/>
                    <a:pt x="442479" y="336839"/>
                  </a:cubicBezTo>
                  <a:cubicBezTo>
                    <a:pt x="423607" y="360428"/>
                    <a:pt x="426893" y="336570"/>
                    <a:pt x="426893" y="331644"/>
                  </a:cubicBezTo>
                  <a:lnTo>
                    <a:pt x="239856" y="404380"/>
                  </a:lnTo>
                  <a:cubicBezTo>
                    <a:pt x="224270" y="400916"/>
                    <a:pt x="208587" y="397861"/>
                    <a:pt x="193097" y="393989"/>
                  </a:cubicBezTo>
                  <a:cubicBezTo>
                    <a:pt x="187784" y="392661"/>
                    <a:pt x="182987" y="388794"/>
                    <a:pt x="177511" y="388794"/>
                  </a:cubicBezTo>
                  <a:cubicBezTo>
                    <a:pt x="172035" y="388794"/>
                    <a:pt x="167120" y="392257"/>
                    <a:pt x="161925" y="393989"/>
                  </a:cubicBezTo>
                  <a:cubicBezTo>
                    <a:pt x="158670" y="407008"/>
                    <a:pt x="157668" y="420915"/>
                    <a:pt x="146338" y="430357"/>
                  </a:cubicBezTo>
                  <a:cubicBezTo>
                    <a:pt x="140388" y="435315"/>
                    <a:pt x="132483" y="437284"/>
                    <a:pt x="125556" y="440748"/>
                  </a:cubicBezTo>
                  <a:lnTo>
                    <a:pt x="135947" y="435553"/>
                  </a:lnTo>
                  <a:lnTo>
                    <a:pt x="15154" y="384464"/>
                  </a:lnTo>
                  <a:lnTo>
                    <a:pt x="0" y="276658"/>
                  </a:lnTo>
                  <a:lnTo>
                    <a:pt x="119929" y="319521"/>
                  </a:lnTo>
                  <a:close/>
                </a:path>
              </a:pathLst>
            </a:custGeom>
            <a:solidFill>
              <a:srgbClr val="FFFF00">
                <a:alpha val="47000"/>
              </a:srgbClr>
            </a:solidFill>
            <a:ln w="57150">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32" name="Group 31"/>
          <p:cNvGrpSpPr/>
          <p:nvPr/>
        </p:nvGrpSpPr>
        <p:grpSpPr>
          <a:xfrm>
            <a:off x="2414588" y="1624013"/>
            <a:ext cx="1743075" cy="3081337"/>
            <a:chOff x="2414588" y="1624013"/>
            <a:chExt cx="1743075" cy="3081337"/>
          </a:xfrm>
        </p:grpSpPr>
        <p:sp>
          <p:nvSpPr>
            <p:cNvPr id="26" name="Freeform 25"/>
            <p:cNvSpPr/>
            <p:nvPr/>
          </p:nvSpPr>
          <p:spPr bwMode="auto">
            <a:xfrm>
              <a:off x="2414588" y="1624013"/>
              <a:ext cx="1333500" cy="609600"/>
            </a:xfrm>
            <a:custGeom>
              <a:avLst/>
              <a:gdLst>
                <a:gd name="connsiteX0" fmla="*/ 1333500 w 1333500"/>
                <a:gd name="connsiteY0" fmla="*/ 290512 h 609600"/>
                <a:gd name="connsiteX1" fmla="*/ 300037 w 1333500"/>
                <a:gd name="connsiteY1" fmla="*/ 609600 h 609600"/>
                <a:gd name="connsiteX2" fmla="*/ 33337 w 1333500"/>
                <a:gd name="connsiteY2" fmla="*/ 509587 h 609600"/>
                <a:gd name="connsiteX3" fmla="*/ 0 w 1333500"/>
                <a:gd name="connsiteY3" fmla="*/ 309562 h 609600"/>
                <a:gd name="connsiteX4" fmla="*/ 1028700 w 1333500"/>
                <a:gd name="connsiteY4" fmla="*/ 0 h 609600"/>
                <a:gd name="connsiteX5" fmla="*/ 1304925 w 1333500"/>
                <a:gd name="connsiteY5" fmla="*/ 114300 h 609600"/>
                <a:gd name="connsiteX6" fmla="*/ 1333500 w 1333500"/>
                <a:gd name="connsiteY6" fmla="*/ 290512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500" h="609600">
                  <a:moveTo>
                    <a:pt x="1333500" y="290512"/>
                  </a:moveTo>
                  <a:lnTo>
                    <a:pt x="300037" y="609600"/>
                  </a:lnTo>
                  <a:lnTo>
                    <a:pt x="33337" y="509587"/>
                  </a:lnTo>
                  <a:lnTo>
                    <a:pt x="0" y="309562"/>
                  </a:lnTo>
                  <a:lnTo>
                    <a:pt x="1028700" y="0"/>
                  </a:lnTo>
                  <a:lnTo>
                    <a:pt x="1304925" y="114300"/>
                  </a:lnTo>
                  <a:lnTo>
                    <a:pt x="1333500" y="290512"/>
                  </a:lnTo>
                  <a:close/>
                </a:path>
              </a:pathLst>
            </a:custGeom>
            <a:solidFill>
              <a:srgbClr val="FF0000">
                <a:alpha val="47000"/>
              </a:srgbClr>
            </a:solidFill>
            <a:ln w="57150">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9" name="Freeform 28"/>
            <p:cNvSpPr/>
            <p:nvPr/>
          </p:nvSpPr>
          <p:spPr bwMode="auto">
            <a:xfrm>
              <a:off x="2767013" y="3952875"/>
              <a:ext cx="1390650" cy="752475"/>
            </a:xfrm>
            <a:custGeom>
              <a:avLst/>
              <a:gdLst>
                <a:gd name="connsiteX0" fmla="*/ 23812 w 1390650"/>
                <a:gd name="connsiteY0" fmla="*/ 523875 h 752475"/>
                <a:gd name="connsiteX1" fmla="*/ 414337 w 1390650"/>
                <a:gd name="connsiteY1" fmla="*/ 752475 h 752475"/>
                <a:gd name="connsiteX2" fmla="*/ 1390650 w 1390650"/>
                <a:gd name="connsiteY2" fmla="*/ 328613 h 752475"/>
                <a:gd name="connsiteX3" fmla="*/ 1371600 w 1390650"/>
                <a:gd name="connsiteY3" fmla="*/ 204788 h 752475"/>
                <a:gd name="connsiteX4" fmla="*/ 981075 w 1390650"/>
                <a:gd name="connsiteY4" fmla="*/ 0 h 752475"/>
                <a:gd name="connsiteX5" fmla="*/ 0 w 1390650"/>
                <a:gd name="connsiteY5" fmla="*/ 395288 h 752475"/>
                <a:gd name="connsiteX6" fmla="*/ 23812 w 1390650"/>
                <a:gd name="connsiteY6" fmla="*/ 523875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0650" h="752475">
                  <a:moveTo>
                    <a:pt x="23812" y="523875"/>
                  </a:moveTo>
                  <a:lnTo>
                    <a:pt x="414337" y="752475"/>
                  </a:lnTo>
                  <a:lnTo>
                    <a:pt x="1390650" y="328613"/>
                  </a:lnTo>
                  <a:lnTo>
                    <a:pt x="1371600" y="204788"/>
                  </a:lnTo>
                  <a:lnTo>
                    <a:pt x="981075" y="0"/>
                  </a:lnTo>
                  <a:lnTo>
                    <a:pt x="0" y="395288"/>
                  </a:lnTo>
                  <a:lnTo>
                    <a:pt x="23812" y="523875"/>
                  </a:lnTo>
                  <a:close/>
                </a:path>
              </a:pathLst>
            </a:custGeom>
            <a:solidFill>
              <a:srgbClr val="FF0000">
                <a:alpha val="47000"/>
              </a:srgbClr>
            </a:solidFill>
            <a:ln w="57150">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Tree>
    <p:extLst>
      <p:ext uri="{BB962C8B-B14F-4D97-AF65-F5344CB8AC3E}">
        <p14:creationId xmlns:p14="http://schemas.microsoft.com/office/powerpoint/2010/main" val="513683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1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fade">
                                      <p:cBhvr>
                                        <p:cTn id="12" dur="1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SLR Conceptual Massing</a:t>
            </a:r>
          </a:p>
        </p:txBody>
      </p:sp>
      <p:sp>
        <p:nvSpPr>
          <p:cNvPr id="4" name="Slide Number Placeholder 3"/>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75F5AA82-F5A3-4973-B567-191D54A3CB69}" type="slidenum">
              <a:rPr kumimoji="0" lang="en-US" sz="1400" b="0" i="0" u="none" strike="noStrike" kern="1200" cap="none" spc="0" normalizeH="0" baseline="0" noProof="0" smtClean="0">
                <a:ln>
                  <a:noFill/>
                </a:ln>
                <a:solidFill>
                  <a:prstClr val="white"/>
                </a:solidFill>
                <a:effectLst>
                  <a:glow rad="50800">
                    <a:prstClr val="black">
                      <a:alpha val="20000"/>
                    </a:prstClr>
                  </a:glow>
                  <a:outerShdw blurRad="38100" dist="38100" dir="2700000" algn="tl">
                    <a:srgbClr val="000000">
                      <a:alpha val="43137"/>
                    </a:srgbClr>
                  </a:outerShdw>
                </a:effectLst>
                <a:uLnTx/>
                <a:uFillTx/>
                <a:latin typeface="Calibri" pitchFamily="34" charset="0"/>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37</a:t>
            </a:fld>
            <a:endParaRPr kumimoji="0" lang="en-US" sz="1400" b="0" i="0" u="none" strike="noStrike" kern="1200" cap="none" spc="0" normalizeH="0" baseline="0" noProof="0" dirty="0">
              <a:ln>
                <a:noFill/>
              </a:ln>
              <a:solidFill>
                <a:prstClr val="white"/>
              </a:solidFill>
              <a:effectLst>
                <a:glow rad="50800">
                  <a:prstClr val="black">
                    <a:alpha val="20000"/>
                  </a:prstClr>
                </a:glow>
                <a:outerShdw blurRad="38100" dist="38100" dir="2700000" algn="tl">
                  <a:srgbClr val="000000">
                    <a:alpha val="43137"/>
                  </a:srgbClr>
                </a:outerShdw>
              </a:effectLst>
              <a:uLnTx/>
              <a:uFillTx/>
              <a:latin typeface="Calibri" pitchFamily="34" charset="0"/>
              <a:ea typeface="+mn-ea"/>
              <a:cs typeface="+mn-cs"/>
            </a:endParaRPr>
          </a:p>
        </p:txBody>
      </p:sp>
      <p:grpSp>
        <p:nvGrpSpPr>
          <p:cNvPr id="11" name="Group 10"/>
          <p:cNvGrpSpPr/>
          <p:nvPr/>
        </p:nvGrpSpPr>
        <p:grpSpPr>
          <a:xfrm>
            <a:off x="8142923" y="3910965"/>
            <a:ext cx="2281237" cy="1708786"/>
            <a:chOff x="8142923" y="3910965"/>
            <a:chExt cx="2281237" cy="1708786"/>
          </a:xfrm>
        </p:grpSpPr>
        <p:sp>
          <p:nvSpPr>
            <p:cNvPr id="3" name="Freeform 2"/>
            <p:cNvSpPr/>
            <p:nvPr/>
          </p:nvSpPr>
          <p:spPr>
            <a:xfrm>
              <a:off x="8142923" y="3910965"/>
              <a:ext cx="2281237" cy="1438275"/>
            </a:xfrm>
            <a:custGeom>
              <a:avLst/>
              <a:gdLst>
                <a:gd name="connsiteX0" fmla="*/ 2286000 w 2286000"/>
                <a:gd name="connsiteY0" fmla="*/ 90487 h 1438275"/>
                <a:gd name="connsiteX1" fmla="*/ 2038350 w 2286000"/>
                <a:gd name="connsiteY1" fmla="*/ 0 h 1438275"/>
                <a:gd name="connsiteX2" fmla="*/ 0 w 2286000"/>
                <a:gd name="connsiteY2" fmla="*/ 1319212 h 1438275"/>
                <a:gd name="connsiteX3" fmla="*/ 261937 w 2286000"/>
                <a:gd name="connsiteY3" fmla="*/ 1438275 h 1438275"/>
                <a:gd name="connsiteX4" fmla="*/ 2286000 w 2286000"/>
                <a:gd name="connsiteY4" fmla="*/ 90487 h 1438275"/>
                <a:gd name="connsiteX0" fmla="*/ 2281237 w 2281237"/>
                <a:gd name="connsiteY0" fmla="*/ 90487 h 1438275"/>
                <a:gd name="connsiteX1" fmla="*/ 2038350 w 2281237"/>
                <a:gd name="connsiteY1" fmla="*/ 0 h 1438275"/>
                <a:gd name="connsiteX2" fmla="*/ 0 w 2281237"/>
                <a:gd name="connsiteY2" fmla="*/ 1319212 h 1438275"/>
                <a:gd name="connsiteX3" fmla="*/ 261937 w 2281237"/>
                <a:gd name="connsiteY3" fmla="*/ 1438275 h 1438275"/>
                <a:gd name="connsiteX4" fmla="*/ 2281237 w 2281237"/>
                <a:gd name="connsiteY4" fmla="*/ 90487 h 1438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1237" h="1438275">
                  <a:moveTo>
                    <a:pt x="2281237" y="90487"/>
                  </a:moveTo>
                  <a:lnTo>
                    <a:pt x="2038350" y="0"/>
                  </a:lnTo>
                  <a:lnTo>
                    <a:pt x="0" y="1319212"/>
                  </a:lnTo>
                  <a:lnTo>
                    <a:pt x="261937" y="1438275"/>
                  </a:lnTo>
                  <a:lnTo>
                    <a:pt x="2281237" y="90487"/>
                  </a:lnTo>
                  <a:close/>
                </a:path>
              </a:pathLst>
            </a:custGeom>
            <a:solidFill>
              <a:srgbClr val="F1F0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a:ea typeface="+mn-ea"/>
                <a:cs typeface="+mn-cs"/>
              </a:endParaRPr>
            </a:p>
          </p:txBody>
        </p:sp>
        <p:sp>
          <p:nvSpPr>
            <p:cNvPr id="2" name="Freeform 1"/>
            <p:cNvSpPr/>
            <p:nvPr/>
          </p:nvSpPr>
          <p:spPr>
            <a:xfrm>
              <a:off x="8400099" y="3990976"/>
              <a:ext cx="2019300" cy="1628774"/>
            </a:xfrm>
            <a:custGeom>
              <a:avLst/>
              <a:gdLst>
                <a:gd name="connsiteX0" fmla="*/ 9525 w 2005012"/>
                <a:gd name="connsiteY0" fmla="*/ 1333500 h 1519237"/>
                <a:gd name="connsiteX1" fmla="*/ 2005012 w 2005012"/>
                <a:gd name="connsiteY1" fmla="*/ 0 h 1519237"/>
                <a:gd name="connsiteX2" fmla="*/ 2000250 w 2005012"/>
                <a:gd name="connsiteY2" fmla="*/ 142875 h 1519237"/>
                <a:gd name="connsiteX3" fmla="*/ 0 w 2005012"/>
                <a:gd name="connsiteY3" fmla="*/ 1519237 h 1519237"/>
                <a:gd name="connsiteX4" fmla="*/ 9525 w 2005012"/>
                <a:gd name="connsiteY4" fmla="*/ 1333500 h 1519237"/>
                <a:gd name="connsiteX0" fmla="*/ 9525 w 2005012"/>
                <a:gd name="connsiteY0" fmla="*/ 1433512 h 1619249"/>
                <a:gd name="connsiteX1" fmla="*/ 2005012 w 2005012"/>
                <a:gd name="connsiteY1" fmla="*/ 0 h 1619249"/>
                <a:gd name="connsiteX2" fmla="*/ 2000250 w 2005012"/>
                <a:gd name="connsiteY2" fmla="*/ 242887 h 1619249"/>
                <a:gd name="connsiteX3" fmla="*/ 0 w 2005012"/>
                <a:gd name="connsiteY3" fmla="*/ 1619249 h 1619249"/>
                <a:gd name="connsiteX4" fmla="*/ 9525 w 2005012"/>
                <a:gd name="connsiteY4" fmla="*/ 1433512 h 1619249"/>
                <a:gd name="connsiteX0" fmla="*/ 0 w 2005012"/>
                <a:gd name="connsiteY0" fmla="*/ 1295399 h 1619249"/>
                <a:gd name="connsiteX1" fmla="*/ 2005012 w 2005012"/>
                <a:gd name="connsiteY1" fmla="*/ 0 h 1619249"/>
                <a:gd name="connsiteX2" fmla="*/ 2000250 w 2005012"/>
                <a:gd name="connsiteY2" fmla="*/ 242887 h 1619249"/>
                <a:gd name="connsiteX3" fmla="*/ 0 w 2005012"/>
                <a:gd name="connsiteY3" fmla="*/ 1619249 h 1619249"/>
                <a:gd name="connsiteX4" fmla="*/ 0 w 2005012"/>
                <a:gd name="connsiteY4" fmla="*/ 1295399 h 1619249"/>
                <a:gd name="connsiteX0" fmla="*/ 0 w 2014537"/>
                <a:gd name="connsiteY0" fmla="*/ 1323974 h 1619249"/>
                <a:gd name="connsiteX1" fmla="*/ 2014537 w 2014537"/>
                <a:gd name="connsiteY1" fmla="*/ 0 h 1619249"/>
                <a:gd name="connsiteX2" fmla="*/ 2009775 w 2014537"/>
                <a:gd name="connsiteY2" fmla="*/ 242887 h 1619249"/>
                <a:gd name="connsiteX3" fmla="*/ 9525 w 2014537"/>
                <a:gd name="connsiteY3" fmla="*/ 1619249 h 1619249"/>
                <a:gd name="connsiteX4" fmla="*/ 0 w 2014537"/>
                <a:gd name="connsiteY4" fmla="*/ 1323974 h 1619249"/>
                <a:gd name="connsiteX0" fmla="*/ 0 w 2019300"/>
                <a:gd name="connsiteY0" fmla="*/ 1333499 h 1628774"/>
                <a:gd name="connsiteX1" fmla="*/ 2019300 w 2019300"/>
                <a:gd name="connsiteY1" fmla="*/ 0 h 1628774"/>
                <a:gd name="connsiteX2" fmla="*/ 2009775 w 2019300"/>
                <a:gd name="connsiteY2" fmla="*/ 252412 h 1628774"/>
                <a:gd name="connsiteX3" fmla="*/ 9525 w 2019300"/>
                <a:gd name="connsiteY3" fmla="*/ 1628774 h 1628774"/>
                <a:gd name="connsiteX4" fmla="*/ 0 w 2019300"/>
                <a:gd name="connsiteY4" fmla="*/ 1333499 h 1628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9300" h="1628774">
                  <a:moveTo>
                    <a:pt x="0" y="1333499"/>
                  </a:moveTo>
                  <a:lnTo>
                    <a:pt x="2019300" y="0"/>
                  </a:lnTo>
                  <a:cubicBezTo>
                    <a:pt x="2017713" y="80962"/>
                    <a:pt x="2011362" y="171450"/>
                    <a:pt x="2009775" y="252412"/>
                  </a:cubicBezTo>
                  <a:lnTo>
                    <a:pt x="9525" y="1628774"/>
                  </a:lnTo>
                  <a:lnTo>
                    <a:pt x="0" y="1333499"/>
                  </a:lnTo>
                  <a:close/>
                </a:path>
              </a:pathLst>
            </a:custGeom>
            <a:solidFill>
              <a:srgbClr val="D5D4D1"/>
            </a:solidFill>
            <a:ln w="3175">
              <a:solidFill>
                <a:srgbClr val="B4B4B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a:ea typeface="+mn-ea"/>
                <a:cs typeface="+mn-cs"/>
              </a:endParaRPr>
            </a:p>
          </p:txBody>
        </p:sp>
        <p:sp>
          <p:nvSpPr>
            <p:cNvPr id="5" name="Freeform 4"/>
            <p:cNvSpPr/>
            <p:nvPr/>
          </p:nvSpPr>
          <p:spPr>
            <a:xfrm>
              <a:off x="8152449" y="5229226"/>
              <a:ext cx="257175" cy="390525"/>
            </a:xfrm>
            <a:custGeom>
              <a:avLst/>
              <a:gdLst>
                <a:gd name="connsiteX0" fmla="*/ 14287 w 276225"/>
                <a:gd name="connsiteY0" fmla="*/ 0 h 395287"/>
                <a:gd name="connsiteX1" fmla="*/ 271462 w 276225"/>
                <a:gd name="connsiteY1" fmla="*/ 100012 h 395287"/>
                <a:gd name="connsiteX2" fmla="*/ 276225 w 276225"/>
                <a:gd name="connsiteY2" fmla="*/ 395287 h 395287"/>
                <a:gd name="connsiteX3" fmla="*/ 71437 w 276225"/>
                <a:gd name="connsiteY3" fmla="*/ 319087 h 395287"/>
                <a:gd name="connsiteX4" fmla="*/ 76200 w 276225"/>
                <a:gd name="connsiteY4" fmla="*/ 176212 h 395287"/>
                <a:gd name="connsiteX5" fmla="*/ 0 w 276225"/>
                <a:gd name="connsiteY5" fmla="*/ 128587 h 395287"/>
                <a:gd name="connsiteX0" fmla="*/ 14287 w 276225"/>
                <a:gd name="connsiteY0" fmla="*/ 0 h 395287"/>
                <a:gd name="connsiteX1" fmla="*/ 271462 w 276225"/>
                <a:gd name="connsiteY1" fmla="*/ 100012 h 395287"/>
                <a:gd name="connsiteX2" fmla="*/ 276225 w 276225"/>
                <a:gd name="connsiteY2" fmla="*/ 395287 h 395287"/>
                <a:gd name="connsiteX3" fmla="*/ 71437 w 276225"/>
                <a:gd name="connsiteY3" fmla="*/ 319087 h 395287"/>
                <a:gd name="connsiteX4" fmla="*/ 76200 w 276225"/>
                <a:gd name="connsiteY4" fmla="*/ 176212 h 395287"/>
                <a:gd name="connsiteX5" fmla="*/ 0 w 276225"/>
                <a:gd name="connsiteY5" fmla="*/ 128587 h 395287"/>
                <a:gd name="connsiteX6" fmla="*/ 14287 w 276225"/>
                <a:gd name="connsiteY6" fmla="*/ 0 h 395287"/>
                <a:gd name="connsiteX0" fmla="*/ 21431 w 276225"/>
                <a:gd name="connsiteY0" fmla="*/ 0 h 400049"/>
                <a:gd name="connsiteX1" fmla="*/ 271462 w 276225"/>
                <a:gd name="connsiteY1" fmla="*/ 104774 h 400049"/>
                <a:gd name="connsiteX2" fmla="*/ 276225 w 276225"/>
                <a:gd name="connsiteY2" fmla="*/ 400049 h 400049"/>
                <a:gd name="connsiteX3" fmla="*/ 71437 w 276225"/>
                <a:gd name="connsiteY3" fmla="*/ 323849 h 400049"/>
                <a:gd name="connsiteX4" fmla="*/ 76200 w 276225"/>
                <a:gd name="connsiteY4" fmla="*/ 180974 h 400049"/>
                <a:gd name="connsiteX5" fmla="*/ 0 w 276225"/>
                <a:gd name="connsiteY5" fmla="*/ 133349 h 400049"/>
                <a:gd name="connsiteX6" fmla="*/ 21431 w 276225"/>
                <a:gd name="connsiteY6" fmla="*/ 0 h 400049"/>
                <a:gd name="connsiteX0" fmla="*/ 2381 w 257175"/>
                <a:gd name="connsiteY0" fmla="*/ 0 h 400049"/>
                <a:gd name="connsiteX1" fmla="*/ 252412 w 257175"/>
                <a:gd name="connsiteY1" fmla="*/ 104774 h 400049"/>
                <a:gd name="connsiteX2" fmla="*/ 257175 w 257175"/>
                <a:gd name="connsiteY2" fmla="*/ 400049 h 400049"/>
                <a:gd name="connsiteX3" fmla="*/ 52387 w 257175"/>
                <a:gd name="connsiteY3" fmla="*/ 323849 h 400049"/>
                <a:gd name="connsiteX4" fmla="*/ 57150 w 257175"/>
                <a:gd name="connsiteY4" fmla="*/ 180974 h 400049"/>
                <a:gd name="connsiteX5" fmla="*/ 0 w 257175"/>
                <a:gd name="connsiteY5" fmla="*/ 152399 h 400049"/>
                <a:gd name="connsiteX6" fmla="*/ 2381 w 257175"/>
                <a:gd name="connsiteY6" fmla="*/ 0 h 400049"/>
                <a:gd name="connsiteX0" fmla="*/ 2381 w 257175"/>
                <a:gd name="connsiteY0" fmla="*/ 0 h 400049"/>
                <a:gd name="connsiteX1" fmla="*/ 252412 w 257175"/>
                <a:gd name="connsiteY1" fmla="*/ 104774 h 400049"/>
                <a:gd name="connsiteX2" fmla="*/ 257175 w 257175"/>
                <a:gd name="connsiteY2" fmla="*/ 400049 h 400049"/>
                <a:gd name="connsiteX3" fmla="*/ 59531 w 257175"/>
                <a:gd name="connsiteY3" fmla="*/ 304799 h 400049"/>
                <a:gd name="connsiteX4" fmla="*/ 57150 w 257175"/>
                <a:gd name="connsiteY4" fmla="*/ 180974 h 400049"/>
                <a:gd name="connsiteX5" fmla="*/ 0 w 257175"/>
                <a:gd name="connsiteY5" fmla="*/ 152399 h 400049"/>
                <a:gd name="connsiteX6" fmla="*/ 2381 w 257175"/>
                <a:gd name="connsiteY6" fmla="*/ 0 h 400049"/>
                <a:gd name="connsiteX0" fmla="*/ 2381 w 257175"/>
                <a:gd name="connsiteY0" fmla="*/ 0 h 400049"/>
                <a:gd name="connsiteX1" fmla="*/ 252412 w 257175"/>
                <a:gd name="connsiteY1" fmla="*/ 104774 h 400049"/>
                <a:gd name="connsiteX2" fmla="*/ 257175 w 257175"/>
                <a:gd name="connsiteY2" fmla="*/ 400049 h 400049"/>
                <a:gd name="connsiteX3" fmla="*/ 54768 w 257175"/>
                <a:gd name="connsiteY3" fmla="*/ 311943 h 400049"/>
                <a:gd name="connsiteX4" fmla="*/ 57150 w 257175"/>
                <a:gd name="connsiteY4" fmla="*/ 180974 h 400049"/>
                <a:gd name="connsiteX5" fmla="*/ 0 w 257175"/>
                <a:gd name="connsiteY5" fmla="*/ 152399 h 400049"/>
                <a:gd name="connsiteX6" fmla="*/ 2381 w 257175"/>
                <a:gd name="connsiteY6" fmla="*/ 0 h 400049"/>
                <a:gd name="connsiteX0" fmla="*/ 2381 w 257175"/>
                <a:gd name="connsiteY0" fmla="*/ 0 h 400049"/>
                <a:gd name="connsiteX1" fmla="*/ 242887 w 257175"/>
                <a:gd name="connsiteY1" fmla="*/ 102393 h 400049"/>
                <a:gd name="connsiteX2" fmla="*/ 257175 w 257175"/>
                <a:gd name="connsiteY2" fmla="*/ 400049 h 400049"/>
                <a:gd name="connsiteX3" fmla="*/ 54768 w 257175"/>
                <a:gd name="connsiteY3" fmla="*/ 311943 h 400049"/>
                <a:gd name="connsiteX4" fmla="*/ 57150 w 257175"/>
                <a:gd name="connsiteY4" fmla="*/ 180974 h 400049"/>
                <a:gd name="connsiteX5" fmla="*/ 0 w 257175"/>
                <a:gd name="connsiteY5" fmla="*/ 152399 h 400049"/>
                <a:gd name="connsiteX6" fmla="*/ 2381 w 257175"/>
                <a:gd name="connsiteY6" fmla="*/ 0 h 400049"/>
                <a:gd name="connsiteX0" fmla="*/ 2381 w 242940"/>
                <a:gd name="connsiteY0" fmla="*/ 0 h 395287"/>
                <a:gd name="connsiteX1" fmla="*/ 242887 w 242940"/>
                <a:gd name="connsiteY1" fmla="*/ 102393 h 395287"/>
                <a:gd name="connsiteX2" fmla="*/ 211931 w 242940"/>
                <a:gd name="connsiteY2" fmla="*/ 395287 h 395287"/>
                <a:gd name="connsiteX3" fmla="*/ 54768 w 242940"/>
                <a:gd name="connsiteY3" fmla="*/ 311943 h 395287"/>
                <a:gd name="connsiteX4" fmla="*/ 57150 w 242940"/>
                <a:gd name="connsiteY4" fmla="*/ 180974 h 395287"/>
                <a:gd name="connsiteX5" fmla="*/ 0 w 242940"/>
                <a:gd name="connsiteY5" fmla="*/ 152399 h 395287"/>
                <a:gd name="connsiteX6" fmla="*/ 2381 w 242940"/>
                <a:gd name="connsiteY6" fmla="*/ 0 h 395287"/>
                <a:gd name="connsiteX0" fmla="*/ 2381 w 257175"/>
                <a:gd name="connsiteY0" fmla="*/ 0 h 390525"/>
                <a:gd name="connsiteX1" fmla="*/ 242887 w 257175"/>
                <a:gd name="connsiteY1" fmla="*/ 102393 h 390525"/>
                <a:gd name="connsiteX2" fmla="*/ 257175 w 257175"/>
                <a:gd name="connsiteY2" fmla="*/ 390525 h 390525"/>
                <a:gd name="connsiteX3" fmla="*/ 54768 w 257175"/>
                <a:gd name="connsiteY3" fmla="*/ 311943 h 390525"/>
                <a:gd name="connsiteX4" fmla="*/ 57150 w 257175"/>
                <a:gd name="connsiteY4" fmla="*/ 180974 h 390525"/>
                <a:gd name="connsiteX5" fmla="*/ 0 w 257175"/>
                <a:gd name="connsiteY5" fmla="*/ 152399 h 390525"/>
                <a:gd name="connsiteX6" fmla="*/ 2381 w 257175"/>
                <a:gd name="connsiteY6" fmla="*/ 0 h 390525"/>
                <a:gd name="connsiteX0" fmla="*/ 2381 w 257175"/>
                <a:gd name="connsiteY0" fmla="*/ 0 h 390525"/>
                <a:gd name="connsiteX1" fmla="*/ 247650 w 257175"/>
                <a:gd name="connsiteY1" fmla="*/ 104774 h 390525"/>
                <a:gd name="connsiteX2" fmla="*/ 257175 w 257175"/>
                <a:gd name="connsiteY2" fmla="*/ 390525 h 390525"/>
                <a:gd name="connsiteX3" fmla="*/ 54768 w 257175"/>
                <a:gd name="connsiteY3" fmla="*/ 311943 h 390525"/>
                <a:gd name="connsiteX4" fmla="*/ 57150 w 257175"/>
                <a:gd name="connsiteY4" fmla="*/ 180974 h 390525"/>
                <a:gd name="connsiteX5" fmla="*/ 0 w 257175"/>
                <a:gd name="connsiteY5" fmla="*/ 152399 h 390525"/>
                <a:gd name="connsiteX6" fmla="*/ 2381 w 257175"/>
                <a:gd name="connsiteY6" fmla="*/ 0 h 390525"/>
                <a:gd name="connsiteX0" fmla="*/ 2381 w 257175"/>
                <a:gd name="connsiteY0" fmla="*/ 0 h 390525"/>
                <a:gd name="connsiteX1" fmla="*/ 247650 w 257175"/>
                <a:gd name="connsiteY1" fmla="*/ 104774 h 390525"/>
                <a:gd name="connsiteX2" fmla="*/ 257175 w 257175"/>
                <a:gd name="connsiteY2" fmla="*/ 390525 h 390525"/>
                <a:gd name="connsiteX3" fmla="*/ 157162 w 257175"/>
                <a:gd name="connsiteY3" fmla="*/ 350043 h 390525"/>
                <a:gd name="connsiteX4" fmla="*/ 54768 w 257175"/>
                <a:gd name="connsiteY4" fmla="*/ 311943 h 390525"/>
                <a:gd name="connsiteX5" fmla="*/ 57150 w 257175"/>
                <a:gd name="connsiteY5" fmla="*/ 180974 h 390525"/>
                <a:gd name="connsiteX6" fmla="*/ 0 w 257175"/>
                <a:gd name="connsiteY6" fmla="*/ 152399 h 390525"/>
                <a:gd name="connsiteX7" fmla="*/ 2381 w 257175"/>
                <a:gd name="connsiteY7" fmla="*/ 0 h 390525"/>
                <a:gd name="connsiteX0" fmla="*/ 2381 w 257175"/>
                <a:gd name="connsiteY0" fmla="*/ 0 h 390525"/>
                <a:gd name="connsiteX1" fmla="*/ 247650 w 257175"/>
                <a:gd name="connsiteY1" fmla="*/ 104774 h 390525"/>
                <a:gd name="connsiteX2" fmla="*/ 257175 w 257175"/>
                <a:gd name="connsiteY2" fmla="*/ 390525 h 390525"/>
                <a:gd name="connsiteX3" fmla="*/ 157162 w 257175"/>
                <a:gd name="connsiteY3" fmla="*/ 350043 h 390525"/>
                <a:gd name="connsiteX4" fmla="*/ 107156 w 257175"/>
                <a:gd name="connsiteY4" fmla="*/ 330993 h 390525"/>
                <a:gd name="connsiteX5" fmla="*/ 54768 w 257175"/>
                <a:gd name="connsiteY5" fmla="*/ 311943 h 390525"/>
                <a:gd name="connsiteX6" fmla="*/ 57150 w 257175"/>
                <a:gd name="connsiteY6" fmla="*/ 180974 h 390525"/>
                <a:gd name="connsiteX7" fmla="*/ 0 w 257175"/>
                <a:gd name="connsiteY7" fmla="*/ 152399 h 390525"/>
                <a:gd name="connsiteX8" fmla="*/ 2381 w 257175"/>
                <a:gd name="connsiteY8" fmla="*/ 0 h 390525"/>
                <a:gd name="connsiteX0" fmla="*/ 2381 w 257175"/>
                <a:gd name="connsiteY0" fmla="*/ 0 h 390525"/>
                <a:gd name="connsiteX1" fmla="*/ 247650 w 257175"/>
                <a:gd name="connsiteY1" fmla="*/ 104774 h 390525"/>
                <a:gd name="connsiteX2" fmla="*/ 257175 w 257175"/>
                <a:gd name="connsiteY2" fmla="*/ 390525 h 390525"/>
                <a:gd name="connsiteX3" fmla="*/ 157162 w 257175"/>
                <a:gd name="connsiteY3" fmla="*/ 350043 h 390525"/>
                <a:gd name="connsiteX4" fmla="*/ 95250 w 257175"/>
                <a:gd name="connsiteY4" fmla="*/ 316706 h 390525"/>
                <a:gd name="connsiteX5" fmla="*/ 54768 w 257175"/>
                <a:gd name="connsiteY5" fmla="*/ 311943 h 390525"/>
                <a:gd name="connsiteX6" fmla="*/ 57150 w 257175"/>
                <a:gd name="connsiteY6" fmla="*/ 180974 h 390525"/>
                <a:gd name="connsiteX7" fmla="*/ 0 w 257175"/>
                <a:gd name="connsiteY7" fmla="*/ 152399 h 390525"/>
                <a:gd name="connsiteX8" fmla="*/ 2381 w 257175"/>
                <a:gd name="connsiteY8" fmla="*/ 0 h 390525"/>
                <a:gd name="connsiteX0" fmla="*/ 2381 w 257175"/>
                <a:gd name="connsiteY0" fmla="*/ 0 h 390525"/>
                <a:gd name="connsiteX1" fmla="*/ 247650 w 257175"/>
                <a:gd name="connsiteY1" fmla="*/ 104774 h 390525"/>
                <a:gd name="connsiteX2" fmla="*/ 257175 w 257175"/>
                <a:gd name="connsiteY2" fmla="*/ 390525 h 390525"/>
                <a:gd name="connsiteX3" fmla="*/ 130969 w 257175"/>
                <a:gd name="connsiteY3" fmla="*/ 347661 h 390525"/>
                <a:gd name="connsiteX4" fmla="*/ 95250 w 257175"/>
                <a:gd name="connsiteY4" fmla="*/ 316706 h 390525"/>
                <a:gd name="connsiteX5" fmla="*/ 54768 w 257175"/>
                <a:gd name="connsiteY5" fmla="*/ 311943 h 390525"/>
                <a:gd name="connsiteX6" fmla="*/ 57150 w 257175"/>
                <a:gd name="connsiteY6" fmla="*/ 180974 h 390525"/>
                <a:gd name="connsiteX7" fmla="*/ 0 w 257175"/>
                <a:gd name="connsiteY7" fmla="*/ 152399 h 390525"/>
                <a:gd name="connsiteX8" fmla="*/ 2381 w 257175"/>
                <a:gd name="connsiteY8"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75" h="390525">
                  <a:moveTo>
                    <a:pt x="2381" y="0"/>
                  </a:moveTo>
                  <a:lnTo>
                    <a:pt x="247650" y="104774"/>
                  </a:lnTo>
                  <a:cubicBezTo>
                    <a:pt x="249238" y="203199"/>
                    <a:pt x="255587" y="292100"/>
                    <a:pt x="257175" y="390525"/>
                  </a:cubicBezTo>
                  <a:lnTo>
                    <a:pt x="130969" y="347661"/>
                  </a:lnTo>
                  <a:lnTo>
                    <a:pt x="95250" y="316706"/>
                  </a:lnTo>
                  <a:lnTo>
                    <a:pt x="54768" y="311943"/>
                  </a:lnTo>
                  <a:cubicBezTo>
                    <a:pt x="53974" y="270668"/>
                    <a:pt x="57944" y="222249"/>
                    <a:pt x="57150" y="180974"/>
                  </a:cubicBezTo>
                  <a:lnTo>
                    <a:pt x="0" y="152399"/>
                  </a:lnTo>
                  <a:cubicBezTo>
                    <a:pt x="794" y="101599"/>
                    <a:pt x="1587" y="50800"/>
                    <a:pt x="2381" y="0"/>
                  </a:cubicBezTo>
                  <a:close/>
                </a:path>
              </a:pathLst>
            </a:custGeom>
            <a:solidFill>
              <a:srgbClr val="B7B4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a:ea typeface="+mn-ea"/>
                <a:cs typeface="+mn-cs"/>
              </a:endParaRPr>
            </a:p>
          </p:txBody>
        </p:sp>
      </p:grpSp>
      <p:pic>
        <p:nvPicPr>
          <p:cNvPr id="15" name="Picture 2" descr="C:\Users\123059\Desktop\SAND LAKE MODEL\COMPOSITE MODEL.jp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6510" b="11969"/>
          <a:stretch/>
        </p:blipFill>
        <p:spPr bwMode="auto">
          <a:xfrm>
            <a:off x="-2738856" y="-307658"/>
            <a:ext cx="17556480" cy="9875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 name="Group 29"/>
          <p:cNvGrpSpPr/>
          <p:nvPr/>
        </p:nvGrpSpPr>
        <p:grpSpPr>
          <a:xfrm>
            <a:off x="1809750" y="2381250"/>
            <a:ext cx="6672261" cy="2523259"/>
            <a:chOff x="1809750" y="2381250"/>
            <a:chExt cx="6672261" cy="2523259"/>
          </a:xfrm>
        </p:grpSpPr>
        <p:grpSp>
          <p:nvGrpSpPr>
            <p:cNvPr id="28" name="Group 27"/>
            <p:cNvGrpSpPr/>
            <p:nvPr/>
          </p:nvGrpSpPr>
          <p:grpSpPr>
            <a:xfrm>
              <a:off x="1809750" y="2381250"/>
              <a:ext cx="6672261" cy="2240756"/>
              <a:chOff x="1809750" y="2381250"/>
              <a:chExt cx="6672261" cy="2240756"/>
            </a:xfrm>
          </p:grpSpPr>
          <p:sp>
            <p:nvSpPr>
              <p:cNvPr id="14" name="Freeform 13"/>
              <p:cNvSpPr/>
              <p:nvPr/>
            </p:nvSpPr>
            <p:spPr bwMode="auto">
              <a:xfrm>
                <a:off x="6146006" y="4231481"/>
                <a:ext cx="628650" cy="390525"/>
              </a:xfrm>
              <a:custGeom>
                <a:avLst/>
                <a:gdLst>
                  <a:gd name="connsiteX0" fmla="*/ 461963 w 628650"/>
                  <a:gd name="connsiteY0" fmla="*/ 390525 h 390525"/>
                  <a:gd name="connsiteX1" fmla="*/ 0 w 628650"/>
                  <a:gd name="connsiteY1" fmla="*/ 242888 h 390525"/>
                  <a:gd name="connsiteX2" fmla="*/ 4763 w 628650"/>
                  <a:gd name="connsiteY2" fmla="*/ 0 h 390525"/>
                  <a:gd name="connsiteX3" fmla="*/ 457200 w 628650"/>
                  <a:gd name="connsiteY3" fmla="*/ 142875 h 390525"/>
                  <a:gd name="connsiteX4" fmla="*/ 628650 w 628650"/>
                  <a:gd name="connsiteY4" fmla="*/ 57150 h 390525"/>
                  <a:gd name="connsiteX5" fmla="*/ 609600 w 628650"/>
                  <a:gd name="connsiteY5" fmla="*/ 304800 h 390525"/>
                  <a:gd name="connsiteX6" fmla="*/ 461963 w 628650"/>
                  <a:gd name="connsiteY6" fmla="*/ 39052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8650" h="390525">
                    <a:moveTo>
                      <a:pt x="461963" y="390525"/>
                    </a:moveTo>
                    <a:lnTo>
                      <a:pt x="0" y="242888"/>
                    </a:lnTo>
                    <a:cubicBezTo>
                      <a:pt x="1588" y="161925"/>
                      <a:pt x="3175" y="80963"/>
                      <a:pt x="4763" y="0"/>
                    </a:cubicBezTo>
                    <a:lnTo>
                      <a:pt x="457200" y="142875"/>
                    </a:lnTo>
                    <a:lnTo>
                      <a:pt x="628650" y="57150"/>
                    </a:lnTo>
                    <a:lnTo>
                      <a:pt x="609600" y="304800"/>
                    </a:lnTo>
                    <a:lnTo>
                      <a:pt x="461963" y="390525"/>
                    </a:lnTo>
                    <a:close/>
                  </a:path>
                </a:pathLst>
              </a:custGeom>
              <a:solidFill>
                <a:srgbClr val="FFFF00">
                  <a:alpha val="47000"/>
                </a:srgbClr>
              </a:solidFill>
              <a:ln w="57150">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7" name="Freeform 16"/>
              <p:cNvSpPr/>
              <p:nvPr/>
            </p:nvSpPr>
            <p:spPr bwMode="auto">
              <a:xfrm>
                <a:off x="7017544" y="3674269"/>
                <a:ext cx="423862" cy="457200"/>
              </a:xfrm>
              <a:custGeom>
                <a:avLst/>
                <a:gdLst>
                  <a:gd name="connsiteX0" fmla="*/ 0 w 423862"/>
                  <a:gd name="connsiteY0" fmla="*/ 261937 h 457200"/>
                  <a:gd name="connsiteX1" fmla="*/ 423862 w 423862"/>
                  <a:gd name="connsiteY1" fmla="*/ 0 h 457200"/>
                  <a:gd name="connsiteX2" fmla="*/ 423862 w 423862"/>
                  <a:gd name="connsiteY2" fmla="*/ 204787 h 457200"/>
                  <a:gd name="connsiteX3" fmla="*/ 4762 w 423862"/>
                  <a:gd name="connsiteY3" fmla="*/ 457200 h 457200"/>
                  <a:gd name="connsiteX4" fmla="*/ 0 w 423862"/>
                  <a:gd name="connsiteY4" fmla="*/ 261937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862" h="457200">
                    <a:moveTo>
                      <a:pt x="0" y="261937"/>
                    </a:moveTo>
                    <a:lnTo>
                      <a:pt x="423862" y="0"/>
                    </a:lnTo>
                    <a:lnTo>
                      <a:pt x="423862" y="204787"/>
                    </a:lnTo>
                    <a:lnTo>
                      <a:pt x="4762" y="457200"/>
                    </a:lnTo>
                    <a:lnTo>
                      <a:pt x="0" y="261937"/>
                    </a:lnTo>
                    <a:close/>
                  </a:path>
                </a:pathLst>
              </a:custGeom>
              <a:solidFill>
                <a:srgbClr val="FFFF00">
                  <a:alpha val="47000"/>
                </a:srgbClr>
              </a:solidFill>
              <a:ln w="57150">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8" name="Freeform 17"/>
              <p:cNvSpPr/>
              <p:nvPr/>
            </p:nvSpPr>
            <p:spPr bwMode="auto">
              <a:xfrm>
                <a:off x="6160294" y="3055144"/>
                <a:ext cx="728662" cy="471487"/>
              </a:xfrm>
              <a:custGeom>
                <a:avLst/>
                <a:gdLst>
                  <a:gd name="connsiteX0" fmla="*/ 14287 w 728662"/>
                  <a:gd name="connsiteY0" fmla="*/ 223837 h 471487"/>
                  <a:gd name="connsiteX1" fmla="*/ 195262 w 728662"/>
                  <a:gd name="connsiteY1" fmla="*/ 276225 h 471487"/>
                  <a:gd name="connsiteX2" fmla="*/ 728662 w 728662"/>
                  <a:gd name="connsiteY2" fmla="*/ 0 h 471487"/>
                  <a:gd name="connsiteX3" fmla="*/ 719137 w 728662"/>
                  <a:gd name="connsiteY3" fmla="*/ 204787 h 471487"/>
                  <a:gd name="connsiteX4" fmla="*/ 190500 w 728662"/>
                  <a:gd name="connsiteY4" fmla="*/ 471487 h 471487"/>
                  <a:gd name="connsiteX5" fmla="*/ 0 w 728662"/>
                  <a:gd name="connsiteY5" fmla="*/ 423862 h 471487"/>
                  <a:gd name="connsiteX6" fmla="*/ 14287 w 728662"/>
                  <a:gd name="connsiteY6" fmla="*/ 223837 h 47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8662" h="471487">
                    <a:moveTo>
                      <a:pt x="14287" y="223837"/>
                    </a:moveTo>
                    <a:lnTo>
                      <a:pt x="195262" y="276225"/>
                    </a:lnTo>
                    <a:lnTo>
                      <a:pt x="728662" y="0"/>
                    </a:lnTo>
                    <a:lnTo>
                      <a:pt x="719137" y="204787"/>
                    </a:lnTo>
                    <a:lnTo>
                      <a:pt x="190500" y="471487"/>
                    </a:lnTo>
                    <a:lnTo>
                      <a:pt x="0" y="423862"/>
                    </a:lnTo>
                    <a:lnTo>
                      <a:pt x="14287" y="223837"/>
                    </a:lnTo>
                    <a:close/>
                  </a:path>
                </a:pathLst>
              </a:custGeom>
              <a:solidFill>
                <a:srgbClr val="FFFF00">
                  <a:alpha val="47000"/>
                </a:srgbClr>
              </a:solidFill>
              <a:ln w="57150">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0" name="Freeform 19"/>
              <p:cNvSpPr/>
              <p:nvPr/>
            </p:nvSpPr>
            <p:spPr bwMode="auto">
              <a:xfrm>
                <a:off x="8234362" y="2931319"/>
                <a:ext cx="247649" cy="352425"/>
              </a:xfrm>
              <a:custGeom>
                <a:avLst/>
                <a:gdLst>
                  <a:gd name="connsiteX0" fmla="*/ 14287 w 252412"/>
                  <a:gd name="connsiteY0" fmla="*/ 95250 h 314325"/>
                  <a:gd name="connsiteX1" fmla="*/ 0 w 252412"/>
                  <a:gd name="connsiteY1" fmla="*/ 314325 h 314325"/>
                  <a:gd name="connsiteX2" fmla="*/ 238125 w 252412"/>
                  <a:gd name="connsiteY2" fmla="*/ 185737 h 314325"/>
                  <a:gd name="connsiteX3" fmla="*/ 252412 w 252412"/>
                  <a:gd name="connsiteY3" fmla="*/ 0 h 314325"/>
                  <a:gd name="connsiteX4" fmla="*/ 14287 w 252412"/>
                  <a:gd name="connsiteY4" fmla="*/ 95250 h 314325"/>
                  <a:gd name="connsiteX0" fmla="*/ 9525 w 252412"/>
                  <a:gd name="connsiteY0" fmla="*/ 123825 h 314325"/>
                  <a:gd name="connsiteX1" fmla="*/ 0 w 252412"/>
                  <a:gd name="connsiteY1" fmla="*/ 314325 h 314325"/>
                  <a:gd name="connsiteX2" fmla="*/ 238125 w 252412"/>
                  <a:gd name="connsiteY2" fmla="*/ 185737 h 314325"/>
                  <a:gd name="connsiteX3" fmla="*/ 252412 w 252412"/>
                  <a:gd name="connsiteY3" fmla="*/ 0 h 314325"/>
                  <a:gd name="connsiteX4" fmla="*/ 9525 w 252412"/>
                  <a:gd name="connsiteY4" fmla="*/ 123825 h 314325"/>
                  <a:gd name="connsiteX0" fmla="*/ 9525 w 247649"/>
                  <a:gd name="connsiteY0" fmla="*/ 152400 h 342900"/>
                  <a:gd name="connsiteX1" fmla="*/ 0 w 247649"/>
                  <a:gd name="connsiteY1" fmla="*/ 342900 h 342900"/>
                  <a:gd name="connsiteX2" fmla="*/ 238125 w 247649"/>
                  <a:gd name="connsiteY2" fmla="*/ 214312 h 342900"/>
                  <a:gd name="connsiteX3" fmla="*/ 247649 w 247649"/>
                  <a:gd name="connsiteY3" fmla="*/ 0 h 342900"/>
                  <a:gd name="connsiteX4" fmla="*/ 9525 w 247649"/>
                  <a:gd name="connsiteY4" fmla="*/ 152400 h 342900"/>
                  <a:gd name="connsiteX0" fmla="*/ 9525 w 247649"/>
                  <a:gd name="connsiteY0" fmla="*/ 152400 h 352425"/>
                  <a:gd name="connsiteX1" fmla="*/ 0 w 247649"/>
                  <a:gd name="connsiteY1" fmla="*/ 352425 h 352425"/>
                  <a:gd name="connsiteX2" fmla="*/ 238125 w 247649"/>
                  <a:gd name="connsiteY2" fmla="*/ 214312 h 352425"/>
                  <a:gd name="connsiteX3" fmla="*/ 247649 w 247649"/>
                  <a:gd name="connsiteY3" fmla="*/ 0 h 352425"/>
                  <a:gd name="connsiteX4" fmla="*/ 9525 w 247649"/>
                  <a:gd name="connsiteY4" fmla="*/ 152400 h 352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9" h="352425">
                    <a:moveTo>
                      <a:pt x="9525" y="152400"/>
                    </a:moveTo>
                    <a:lnTo>
                      <a:pt x="0" y="352425"/>
                    </a:lnTo>
                    <a:lnTo>
                      <a:pt x="238125" y="214312"/>
                    </a:lnTo>
                    <a:lnTo>
                      <a:pt x="247649" y="0"/>
                    </a:lnTo>
                    <a:lnTo>
                      <a:pt x="9525" y="152400"/>
                    </a:lnTo>
                    <a:close/>
                  </a:path>
                </a:pathLst>
              </a:custGeom>
              <a:solidFill>
                <a:srgbClr val="FFFF00">
                  <a:alpha val="47000"/>
                </a:srgbClr>
              </a:solidFill>
              <a:ln w="57150">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1" name="Freeform 20"/>
              <p:cNvSpPr/>
              <p:nvPr/>
            </p:nvSpPr>
            <p:spPr bwMode="auto">
              <a:xfrm>
                <a:off x="7443788" y="3336131"/>
                <a:ext cx="547687" cy="371475"/>
              </a:xfrm>
              <a:custGeom>
                <a:avLst/>
                <a:gdLst>
                  <a:gd name="connsiteX0" fmla="*/ 542925 w 547687"/>
                  <a:gd name="connsiteY0" fmla="*/ 0 h 371475"/>
                  <a:gd name="connsiteX1" fmla="*/ 547687 w 547687"/>
                  <a:gd name="connsiteY1" fmla="*/ 204788 h 371475"/>
                  <a:gd name="connsiteX2" fmla="*/ 285750 w 547687"/>
                  <a:gd name="connsiteY2" fmla="*/ 371475 h 371475"/>
                  <a:gd name="connsiteX3" fmla="*/ 9525 w 547687"/>
                  <a:gd name="connsiteY3" fmla="*/ 309563 h 371475"/>
                  <a:gd name="connsiteX4" fmla="*/ 0 w 547687"/>
                  <a:gd name="connsiteY4" fmla="*/ 80963 h 371475"/>
                  <a:gd name="connsiteX5" fmla="*/ 295275 w 547687"/>
                  <a:gd name="connsiteY5" fmla="*/ 152400 h 371475"/>
                  <a:gd name="connsiteX6" fmla="*/ 542925 w 547687"/>
                  <a:gd name="connsiteY6"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687" h="371475">
                    <a:moveTo>
                      <a:pt x="542925" y="0"/>
                    </a:moveTo>
                    <a:lnTo>
                      <a:pt x="547687" y="204788"/>
                    </a:lnTo>
                    <a:lnTo>
                      <a:pt x="285750" y="371475"/>
                    </a:lnTo>
                    <a:lnTo>
                      <a:pt x="9525" y="309563"/>
                    </a:lnTo>
                    <a:lnTo>
                      <a:pt x="0" y="80963"/>
                    </a:lnTo>
                    <a:lnTo>
                      <a:pt x="295275" y="152400"/>
                    </a:lnTo>
                    <a:lnTo>
                      <a:pt x="542925" y="0"/>
                    </a:lnTo>
                    <a:close/>
                  </a:path>
                </a:pathLst>
              </a:custGeom>
              <a:solidFill>
                <a:srgbClr val="FFFF00">
                  <a:alpha val="47000"/>
                </a:srgbClr>
              </a:solidFill>
              <a:ln w="57150">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3" name="Freeform 22"/>
              <p:cNvSpPr/>
              <p:nvPr/>
            </p:nvSpPr>
            <p:spPr bwMode="auto">
              <a:xfrm>
                <a:off x="4672013" y="3895724"/>
                <a:ext cx="862012" cy="466725"/>
              </a:xfrm>
              <a:custGeom>
                <a:avLst/>
                <a:gdLst>
                  <a:gd name="connsiteX0" fmla="*/ 928687 w 938212"/>
                  <a:gd name="connsiteY0" fmla="*/ 0 h 461962"/>
                  <a:gd name="connsiteX1" fmla="*/ 280987 w 938212"/>
                  <a:gd name="connsiteY1" fmla="*/ 333375 h 461962"/>
                  <a:gd name="connsiteX2" fmla="*/ 0 w 938212"/>
                  <a:gd name="connsiteY2" fmla="*/ 271462 h 461962"/>
                  <a:gd name="connsiteX3" fmla="*/ 0 w 938212"/>
                  <a:gd name="connsiteY3" fmla="*/ 361950 h 461962"/>
                  <a:gd name="connsiteX4" fmla="*/ 280987 w 938212"/>
                  <a:gd name="connsiteY4" fmla="*/ 461962 h 461962"/>
                  <a:gd name="connsiteX5" fmla="*/ 938212 w 938212"/>
                  <a:gd name="connsiteY5" fmla="*/ 104775 h 461962"/>
                  <a:gd name="connsiteX6" fmla="*/ 928687 w 938212"/>
                  <a:gd name="connsiteY6" fmla="*/ 0 h 461962"/>
                  <a:gd name="connsiteX0" fmla="*/ 928687 w 938212"/>
                  <a:gd name="connsiteY0" fmla="*/ 0 h 461962"/>
                  <a:gd name="connsiteX1" fmla="*/ 280987 w 938212"/>
                  <a:gd name="connsiteY1" fmla="*/ 333375 h 461962"/>
                  <a:gd name="connsiteX2" fmla="*/ 0 w 938212"/>
                  <a:gd name="connsiteY2" fmla="*/ 257174 h 461962"/>
                  <a:gd name="connsiteX3" fmla="*/ 0 w 938212"/>
                  <a:gd name="connsiteY3" fmla="*/ 361950 h 461962"/>
                  <a:gd name="connsiteX4" fmla="*/ 280987 w 938212"/>
                  <a:gd name="connsiteY4" fmla="*/ 461962 h 461962"/>
                  <a:gd name="connsiteX5" fmla="*/ 938212 w 938212"/>
                  <a:gd name="connsiteY5" fmla="*/ 104775 h 461962"/>
                  <a:gd name="connsiteX6" fmla="*/ 928687 w 938212"/>
                  <a:gd name="connsiteY6" fmla="*/ 0 h 461962"/>
                  <a:gd name="connsiteX0" fmla="*/ 928687 w 938212"/>
                  <a:gd name="connsiteY0" fmla="*/ 0 h 471487"/>
                  <a:gd name="connsiteX1" fmla="*/ 280987 w 938212"/>
                  <a:gd name="connsiteY1" fmla="*/ 342900 h 471487"/>
                  <a:gd name="connsiteX2" fmla="*/ 0 w 938212"/>
                  <a:gd name="connsiteY2" fmla="*/ 266699 h 471487"/>
                  <a:gd name="connsiteX3" fmla="*/ 0 w 938212"/>
                  <a:gd name="connsiteY3" fmla="*/ 371475 h 471487"/>
                  <a:gd name="connsiteX4" fmla="*/ 280987 w 938212"/>
                  <a:gd name="connsiteY4" fmla="*/ 471487 h 471487"/>
                  <a:gd name="connsiteX5" fmla="*/ 938212 w 938212"/>
                  <a:gd name="connsiteY5" fmla="*/ 114300 h 471487"/>
                  <a:gd name="connsiteX6" fmla="*/ 928687 w 938212"/>
                  <a:gd name="connsiteY6" fmla="*/ 0 h 471487"/>
                  <a:gd name="connsiteX0" fmla="*/ 928687 w 938212"/>
                  <a:gd name="connsiteY0" fmla="*/ 0 h 471487"/>
                  <a:gd name="connsiteX1" fmla="*/ 280987 w 938212"/>
                  <a:gd name="connsiteY1" fmla="*/ 342900 h 471487"/>
                  <a:gd name="connsiteX2" fmla="*/ 76200 w 938212"/>
                  <a:gd name="connsiteY2" fmla="*/ 295274 h 471487"/>
                  <a:gd name="connsiteX3" fmla="*/ 0 w 938212"/>
                  <a:gd name="connsiteY3" fmla="*/ 371475 h 471487"/>
                  <a:gd name="connsiteX4" fmla="*/ 280987 w 938212"/>
                  <a:gd name="connsiteY4" fmla="*/ 471487 h 471487"/>
                  <a:gd name="connsiteX5" fmla="*/ 938212 w 938212"/>
                  <a:gd name="connsiteY5" fmla="*/ 114300 h 471487"/>
                  <a:gd name="connsiteX6" fmla="*/ 928687 w 938212"/>
                  <a:gd name="connsiteY6" fmla="*/ 0 h 471487"/>
                  <a:gd name="connsiteX0" fmla="*/ 852487 w 862012"/>
                  <a:gd name="connsiteY0" fmla="*/ 0 h 471487"/>
                  <a:gd name="connsiteX1" fmla="*/ 204787 w 862012"/>
                  <a:gd name="connsiteY1" fmla="*/ 342900 h 471487"/>
                  <a:gd name="connsiteX2" fmla="*/ 0 w 862012"/>
                  <a:gd name="connsiteY2" fmla="*/ 295274 h 471487"/>
                  <a:gd name="connsiteX3" fmla="*/ 14288 w 862012"/>
                  <a:gd name="connsiteY3" fmla="*/ 390525 h 471487"/>
                  <a:gd name="connsiteX4" fmla="*/ 204787 w 862012"/>
                  <a:gd name="connsiteY4" fmla="*/ 471487 h 471487"/>
                  <a:gd name="connsiteX5" fmla="*/ 862012 w 862012"/>
                  <a:gd name="connsiteY5" fmla="*/ 114300 h 471487"/>
                  <a:gd name="connsiteX6" fmla="*/ 852487 w 862012"/>
                  <a:gd name="connsiteY6" fmla="*/ 0 h 471487"/>
                  <a:gd name="connsiteX0" fmla="*/ 852487 w 862012"/>
                  <a:gd name="connsiteY0" fmla="*/ 0 h 471487"/>
                  <a:gd name="connsiteX1" fmla="*/ 204787 w 862012"/>
                  <a:gd name="connsiteY1" fmla="*/ 342900 h 471487"/>
                  <a:gd name="connsiteX2" fmla="*/ 0 w 862012"/>
                  <a:gd name="connsiteY2" fmla="*/ 295274 h 471487"/>
                  <a:gd name="connsiteX3" fmla="*/ 19051 w 862012"/>
                  <a:gd name="connsiteY3" fmla="*/ 414338 h 471487"/>
                  <a:gd name="connsiteX4" fmla="*/ 204787 w 862012"/>
                  <a:gd name="connsiteY4" fmla="*/ 471487 h 471487"/>
                  <a:gd name="connsiteX5" fmla="*/ 862012 w 862012"/>
                  <a:gd name="connsiteY5" fmla="*/ 114300 h 471487"/>
                  <a:gd name="connsiteX6" fmla="*/ 852487 w 862012"/>
                  <a:gd name="connsiteY6" fmla="*/ 0 h 471487"/>
                  <a:gd name="connsiteX0" fmla="*/ 852487 w 862012"/>
                  <a:gd name="connsiteY0" fmla="*/ 0 h 471487"/>
                  <a:gd name="connsiteX1" fmla="*/ 209550 w 862012"/>
                  <a:gd name="connsiteY1" fmla="*/ 352425 h 471487"/>
                  <a:gd name="connsiteX2" fmla="*/ 0 w 862012"/>
                  <a:gd name="connsiteY2" fmla="*/ 295274 h 471487"/>
                  <a:gd name="connsiteX3" fmla="*/ 19051 w 862012"/>
                  <a:gd name="connsiteY3" fmla="*/ 414338 h 471487"/>
                  <a:gd name="connsiteX4" fmla="*/ 204787 w 862012"/>
                  <a:gd name="connsiteY4" fmla="*/ 471487 h 471487"/>
                  <a:gd name="connsiteX5" fmla="*/ 862012 w 862012"/>
                  <a:gd name="connsiteY5" fmla="*/ 114300 h 471487"/>
                  <a:gd name="connsiteX6" fmla="*/ 852487 w 862012"/>
                  <a:gd name="connsiteY6" fmla="*/ 0 h 471487"/>
                  <a:gd name="connsiteX0" fmla="*/ 852487 w 862012"/>
                  <a:gd name="connsiteY0" fmla="*/ 0 h 452437"/>
                  <a:gd name="connsiteX1" fmla="*/ 209550 w 862012"/>
                  <a:gd name="connsiteY1" fmla="*/ 333375 h 452437"/>
                  <a:gd name="connsiteX2" fmla="*/ 0 w 862012"/>
                  <a:gd name="connsiteY2" fmla="*/ 276224 h 452437"/>
                  <a:gd name="connsiteX3" fmla="*/ 19051 w 862012"/>
                  <a:gd name="connsiteY3" fmla="*/ 395288 h 452437"/>
                  <a:gd name="connsiteX4" fmla="*/ 204787 w 862012"/>
                  <a:gd name="connsiteY4" fmla="*/ 452437 h 452437"/>
                  <a:gd name="connsiteX5" fmla="*/ 862012 w 862012"/>
                  <a:gd name="connsiteY5" fmla="*/ 95250 h 452437"/>
                  <a:gd name="connsiteX6" fmla="*/ 852487 w 862012"/>
                  <a:gd name="connsiteY6" fmla="*/ 0 h 452437"/>
                  <a:gd name="connsiteX0" fmla="*/ 852487 w 862012"/>
                  <a:gd name="connsiteY0" fmla="*/ 0 h 466725"/>
                  <a:gd name="connsiteX1" fmla="*/ 209550 w 862012"/>
                  <a:gd name="connsiteY1" fmla="*/ 347663 h 466725"/>
                  <a:gd name="connsiteX2" fmla="*/ 0 w 862012"/>
                  <a:gd name="connsiteY2" fmla="*/ 290512 h 466725"/>
                  <a:gd name="connsiteX3" fmla="*/ 19051 w 862012"/>
                  <a:gd name="connsiteY3" fmla="*/ 409576 h 466725"/>
                  <a:gd name="connsiteX4" fmla="*/ 204787 w 862012"/>
                  <a:gd name="connsiteY4" fmla="*/ 466725 h 466725"/>
                  <a:gd name="connsiteX5" fmla="*/ 862012 w 862012"/>
                  <a:gd name="connsiteY5" fmla="*/ 109538 h 466725"/>
                  <a:gd name="connsiteX6" fmla="*/ 852487 w 862012"/>
                  <a:gd name="connsiteY6" fmla="*/ 0 h 466725"/>
                  <a:gd name="connsiteX0" fmla="*/ 852487 w 862012"/>
                  <a:gd name="connsiteY0" fmla="*/ 0 h 466725"/>
                  <a:gd name="connsiteX1" fmla="*/ 209550 w 862012"/>
                  <a:gd name="connsiteY1" fmla="*/ 347663 h 466725"/>
                  <a:gd name="connsiteX2" fmla="*/ 0 w 862012"/>
                  <a:gd name="connsiteY2" fmla="*/ 290512 h 466725"/>
                  <a:gd name="connsiteX3" fmla="*/ 4763 w 862012"/>
                  <a:gd name="connsiteY3" fmla="*/ 409576 h 466725"/>
                  <a:gd name="connsiteX4" fmla="*/ 204787 w 862012"/>
                  <a:gd name="connsiteY4" fmla="*/ 466725 h 466725"/>
                  <a:gd name="connsiteX5" fmla="*/ 862012 w 862012"/>
                  <a:gd name="connsiteY5" fmla="*/ 109538 h 466725"/>
                  <a:gd name="connsiteX6" fmla="*/ 852487 w 862012"/>
                  <a:gd name="connsiteY6" fmla="*/ 0 h 466725"/>
                  <a:gd name="connsiteX0" fmla="*/ 852487 w 862012"/>
                  <a:gd name="connsiteY0" fmla="*/ 0 h 466725"/>
                  <a:gd name="connsiteX1" fmla="*/ 209550 w 862012"/>
                  <a:gd name="connsiteY1" fmla="*/ 347663 h 466725"/>
                  <a:gd name="connsiteX2" fmla="*/ 0 w 862012"/>
                  <a:gd name="connsiteY2" fmla="*/ 290512 h 466725"/>
                  <a:gd name="connsiteX3" fmla="*/ 9526 w 862012"/>
                  <a:gd name="connsiteY3" fmla="*/ 404814 h 466725"/>
                  <a:gd name="connsiteX4" fmla="*/ 204787 w 862012"/>
                  <a:gd name="connsiteY4" fmla="*/ 466725 h 466725"/>
                  <a:gd name="connsiteX5" fmla="*/ 862012 w 862012"/>
                  <a:gd name="connsiteY5" fmla="*/ 109538 h 466725"/>
                  <a:gd name="connsiteX6" fmla="*/ 852487 w 862012"/>
                  <a:gd name="connsiteY6" fmla="*/ 0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2012" h="466725">
                    <a:moveTo>
                      <a:pt x="852487" y="0"/>
                    </a:moveTo>
                    <a:lnTo>
                      <a:pt x="209550" y="347663"/>
                    </a:lnTo>
                    <a:lnTo>
                      <a:pt x="0" y="290512"/>
                    </a:lnTo>
                    <a:lnTo>
                      <a:pt x="9526" y="404814"/>
                    </a:lnTo>
                    <a:lnTo>
                      <a:pt x="204787" y="466725"/>
                    </a:lnTo>
                    <a:lnTo>
                      <a:pt x="862012" y="109538"/>
                    </a:lnTo>
                    <a:lnTo>
                      <a:pt x="852487" y="0"/>
                    </a:lnTo>
                    <a:close/>
                  </a:path>
                </a:pathLst>
              </a:custGeom>
              <a:solidFill>
                <a:srgbClr val="FFFF00">
                  <a:alpha val="47000"/>
                </a:srgbClr>
              </a:solidFill>
              <a:ln w="57150">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4" name="Freeform 23"/>
              <p:cNvSpPr/>
              <p:nvPr/>
            </p:nvSpPr>
            <p:spPr bwMode="auto">
              <a:xfrm>
                <a:off x="5681663" y="3252788"/>
                <a:ext cx="442912" cy="438150"/>
              </a:xfrm>
              <a:custGeom>
                <a:avLst/>
                <a:gdLst>
                  <a:gd name="connsiteX0" fmla="*/ 428625 w 442912"/>
                  <a:gd name="connsiteY0" fmla="*/ 0 h 438150"/>
                  <a:gd name="connsiteX1" fmla="*/ 0 w 442912"/>
                  <a:gd name="connsiteY1" fmla="*/ 214312 h 438150"/>
                  <a:gd name="connsiteX2" fmla="*/ 4762 w 442912"/>
                  <a:gd name="connsiteY2" fmla="*/ 438150 h 438150"/>
                  <a:gd name="connsiteX3" fmla="*/ 442912 w 442912"/>
                  <a:gd name="connsiteY3" fmla="*/ 214312 h 438150"/>
                  <a:gd name="connsiteX4" fmla="*/ 428625 w 442912"/>
                  <a:gd name="connsiteY4" fmla="*/ 0 h 438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2912" h="438150">
                    <a:moveTo>
                      <a:pt x="428625" y="0"/>
                    </a:moveTo>
                    <a:lnTo>
                      <a:pt x="0" y="214312"/>
                    </a:lnTo>
                    <a:cubicBezTo>
                      <a:pt x="1587" y="288925"/>
                      <a:pt x="3175" y="363537"/>
                      <a:pt x="4762" y="438150"/>
                    </a:cubicBezTo>
                    <a:lnTo>
                      <a:pt x="442912" y="214312"/>
                    </a:lnTo>
                    <a:lnTo>
                      <a:pt x="428625" y="0"/>
                    </a:lnTo>
                    <a:close/>
                  </a:path>
                </a:pathLst>
              </a:custGeom>
              <a:solidFill>
                <a:srgbClr val="FFFF00">
                  <a:alpha val="47000"/>
                </a:srgbClr>
              </a:solidFill>
              <a:ln w="57150">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5" name="Freeform 24"/>
              <p:cNvSpPr/>
              <p:nvPr/>
            </p:nvSpPr>
            <p:spPr bwMode="auto">
              <a:xfrm>
                <a:off x="1809750" y="2381250"/>
                <a:ext cx="962025" cy="409575"/>
              </a:xfrm>
              <a:custGeom>
                <a:avLst/>
                <a:gdLst>
                  <a:gd name="connsiteX0" fmla="*/ 938213 w 962025"/>
                  <a:gd name="connsiteY0" fmla="*/ 0 h 409575"/>
                  <a:gd name="connsiteX1" fmla="*/ 0 w 962025"/>
                  <a:gd name="connsiteY1" fmla="*/ 342900 h 409575"/>
                  <a:gd name="connsiteX2" fmla="*/ 0 w 962025"/>
                  <a:gd name="connsiteY2" fmla="*/ 409575 h 409575"/>
                  <a:gd name="connsiteX3" fmla="*/ 447675 w 962025"/>
                  <a:gd name="connsiteY3" fmla="*/ 247650 h 409575"/>
                  <a:gd name="connsiteX4" fmla="*/ 585788 w 962025"/>
                  <a:gd name="connsiteY4" fmla="*/ 295275 h 409575"/>
                  <a:gd name="connsiteX5" fmla="*/ 785813 w 962025"/>
                  <a:gd name="connsiteY5" fmla="*/ 219075 h 409575"/>
                  <a:gd name="connsiteX6" fmla="*/ 904875 w 962025"/>
                  <a:gd name="connsiteY6" fmla="*/ 247650 h 409575"/>
                  <a:gd name="connsiteX7" fmla="*/ 962025 w 962025"/>
                  <a:gd name="connsiteY7" fmla="*/ 223838 h 409575"/>
                  <a:gd name="connsiteX8" fmla="*/ 938213 w 962025"/>
                  <a:gd name="connsiteY8" fmla="*/ 0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025" h="409575">
                    <a:moveTo>
                      <a:pt x="938213" y="0"/>
                    </a:moveTo>
                    <a:lnTo>
                      <a:pt x="0" y="342900"/>
                    </a:lnTo>
                    <a:lnTo>
                      <a:pt x="0" y="409575"/>
                    </a:lnTo>
                    <a:lnTo>
                      <a:pt x="447675" y="247650"/>
                    </a:lnTo>
                    <a:lnTo>
                      <a:pt x="585788" y="295275"/>
                    </a:lnTo>
                    <a:lnTo>
                      <a:pt x="785813" y="219075"/>
                    </a:lnTo>
                    <a:lnTo>
                      <a:pt x="904875" y="247650"/>
                    </a:lnTo>
                    <a:lnTo>
                      <a:pt x="962025" y="223838"/>
                    </a:lnTo>
                    <a:lnTo>
                      <a:pt x="938213" y="0"/>
                    </a:lnTo>
                    <a:close/>
                  </a:path>
                </a:pathLst>
              </a:custGeom>
              <a:solidFill>
                <a:srgbClr val="FFFF00">
                  <a:alpha val="47000"/>
                </a:srgbClr>
              </a:solidFill>
              <a:ln w="57150">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29" name="Freeform 28"/>
            <p:cNvSpPr/>
            <p:nvPr/>
          </p:nvSpPr>
          <p:spPr bwMode="auto">
            <a:xfrm>
              <a:off x="3745923" y="4592782"/>
              <a:ext cx="394854" cy="311727"/>
            </a:xfrm>
            <a:custGeom>
              <a:avLst/>
              <a:gdLst>
                <a:gd name="connsiteX0" fmla="*/ 0 w 394854"/>
                <a:gd name="connsiteY0" fmla="*/ 176645 h 311727"/>
                <a:gd name="connsiteX1" fmla="*/ 20782 w 394854"/>
                <a:gd name="connsiteY1" fmla="*/ 311727 h 311727"/>
                <a:gd name="connsiteX2" fmla="*/ 394854 w 394854"/>
                <a:gd name="connsiteY2" fmla="*/ 93518 h 311727"/>
                <a:gd name="connsiteX3" fmla="*/ 384463 w 394854"/>
                <a:gd name="connsiteY3" fmla="*/ 0 h 311727"/>
                <a:gd name="connsiteX4" fmla="*/ 0 w 394854"/>
                <a:gd name="connsiteY4" fmla="*/ 176645 h 311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854" h="311727">
                  <a:moveTo>
                    <a:pt x="0" y="176645"/>
                  </a:moveTo>
                  <a:lnTo>
                    <a:pt x="20782" y="311727"/>
                  </a:lnTo>
                  <a:lnTo>
                    <a:pt x="394854" y="93518"/>
                  </a:lnTo>
                  <a:lnTo>
                    <a:pt x="384463" y="0"/>
                  </a:lnTo>
                  <a:lnTo>
                    <a:pt x="0" y="176645"/>
                  </a:lnTo>
                  <a:close/>
                </a:path>
              </a:pathLst>
            </a:custGeom>
            <a:solidFill>
              <a:srgbClr val="FFFF00">
                <a:alpha val="47000"/>
              </a:srgbClr>
            </a:solidFill>
            <a:ln w="57150">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34" name="Group 33"/>
          <p:cNvGrpSpPr/>
          <p:nvPr/>
        </p:nvGrpSpPr>
        <p:grpSpPr>
          <a:xfrm>
            <a:off x="1431131" y="1995488"/>
            <a:ext cx="7084218" cy="2871787"/>
            <a:chOff x="1431131" y="1995488"/>
            <a:chExt cx="7084218" cy="2871787"/>
          </a:xfrm>
        </p:grpSpPr>
        <p:grpSp>
          <p:nvGrpSpPr>
            <p:cNvPr id="27" name="Group 26"/>
            <p:cNvGrpSpPr/>
            <p:nvPr/>
          </p:nvGrpSpPr>
          <p:grpSpPr>
            <a:xfrm>
              <a:off x="1431131" y="1995488"/>
              <a:ext cx="7084218" cy="1781175"/>
              <a:chOff x="1431131" y="1995488"/>
              <a:chExt cx="7084218" cy="1781175"/>
            </a:xfrm>
          </p:grpSpPr>
          <p:sp>
            <p:nvSpPr>
              <p:cNvPr id="7" name="Freeform 6"/>
              <p:cNvSpPr/>
              <p:nvPr/>
            </p:nvSpPr>
            <p:spPr bwMode="auto">
              <a:xfrm>
                <a:off x="4369594" y="2867025"/>
                <a:ext cx="1152525" cy="909638"/>
              </a:xfrm>
              <a:custGeom>
                <a:avLst/>
                <a:gdLst>
                  <a:gd name="connsiteX0" fmla="*/ 1152525 w 1152525"/>
                  <a:gd name="connsiteY0" fmla="*/ 571500 h 909638"/>
                  <a:gd name="connsiteX1" fmla="*/ 481012 w 1152525"/>
                  <a:gd name="connsiteY1" fmla="*/ 909638 h 909638"/>
                  <a:gd name="connsiteX2" fmla="*/ 14287 w 1152525"/>
                  <a:gd name="connsiteY2" fmla="*/ 790575 h 909638"/>
                  <a:gd name="connsiteX3" fmla="*/ 0 w 1152525"/>
                  <a:gd name="connsiteY3" fmla="*/ 309563 h 909638"/>
                  <a:gd name="connsiteX4" fmla="*/ 690562 w 1152525"/>
                  <a:gd name="connsiteY4" fmla="*/ 0 h 909638"/>
                  <a:gd name="connsiteX5" fmla="*/ 1128712 w 1152525"/>
                  <a:gd name="connsiteY5" fmla="*/ 138113 h 909638"/>
                  <a:gd name="connsiteX6" fmla="*/ 1152525 w 1152525"/>
                  <a:gd name="connsiteY6" fmla="*/ 571500 h 90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2525" h="909638">
                    <a:moveTo>
                      <a:pt x="1152525" y="571500"/>
                    </a:moveTo>
                    <a:lnTo>
                      <a:pt x="481012" y="909638"/>
                    </a:lnTo>
                    <a:lnTo>
                      <a:pt x="14287" y="790575"/>
                    </a:lnTo>
                    <a:lnTo>
                      <a:pt x="0" y="309563"/>
                    </a:lnTo>
                    <a:lnTo>
                      <a:pt x="690562" y="0"/>
                    </a:lnTo>
                    <a:lnTo>
                      <a:pt x="1128712" y="138113"/>
                    </a:lnTo>
                    <a:lnTo>
                      <a:pt x="1152525" y="571500"/>
                    </a:lnTo>
                    <a:close/>
                  </a:path>
                </a:pathLst>
              </a:custGeom>
              <a:solidFill>
                <a:srgbClr val="FF0000">
                  <a:alpha val="47000"/>
                </a:srgbClr>
              </a:solidFill>
              <a:ln w="57150">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11"/>
              <p:cNvSpPr/>
              <p:nvPr/>
            </p:nvSpPr>
            <p:spPr bwMode="auto">
              <a:xfrm>
                <a:off x="6026944" y="2085975"/>
                <a:ext cx="1138237" cy="785813"/>
              </a:xfrm>
              <a:custGeom>
                <a:avLst/>
                <a:gdLst>
                  <a:gd name="connsiteX0" fmla="*/ 604837 w 1138237"/>
                  <a:gd name="connsiteY0" fmla="*/ 785813 h 785813"/>
                  <a:gd name="connsiteX1" fmla="*/ 1138237 w 1138237"/>
                  <a:gd name="connsiteY1" fmla="*/ 514350 h 785813"/>
                  <a:gd name="connsiteX2" fmla="*/ 1138237 w 1138237"/>
                  <a:gd name="connsiteY2" fmla="*/ 200025 h 785813"/>
                  <a:gd name="connsiteX3" fmla="*/ 314325 w 1138237"/>
                  <a:gd name="connsiteY3" fmla="*/ 0 h 785813"/>
                  <a:gd name="connsiteX4" fmla="*/ 0 w 1138237"/>
                  <a:gd name="connsiteY4" fmla="*/ 152400 h 785813"/>
                  <a:gd name="connsiteX5" fmla="*/ 4762 w 1138237"/>
                  <a:gd name="connsiteY5" fmla="*/ 461963 h 785813"/>
                  <a:gd name="connsiteX6" fmla="*/ 147637 w 1138237"/>
                  <a:gd name="connsiteY6" fmla="*/ 490538 h 785813"/>
                  <a:gd name="connsiteX7" fmla="*/ 142875 w 1138237"/>
                  <a:gd name="connsiteY7" fmla="*/ 657225 h 785813"/>
                  <a:gd name="connsiteX8" fmla="*/ 604837 w 1138237"/>
                  <a:gd name="connsiteY8" fmla="*/ 785813 h 78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8237" h="785813">
                    <a:moveTo>
                      <a:pt x="604837" y="785813"/>
                    </a:moveTo>
                    <a:lnTo>
                      <a:pt x="1138237" y="514350"/>
                    </a:lnTo>
                    <a:lnTo>
                      <a:pt x="1138237" y="200025"/>
                    </a:lnTo>
                    <a:lnTo>
                      <a:pt x="314325" y="0"/>
                    </a:lnTo>
                    <a:lnTo>
                      <a:pt x="0" y="152400"/>
                    </a:lnTo>
                    <a:cubicBezTo>
                      <a:pt x="1587" y="255588"/>
                      <a:pt x="3175" y="358775"/>
                      <a:pt x="4762" y="461963"/>
                    </a:cubicBezTo>
                    <a:lnTo>
                      <a:pt x="147637" y="490538"/>
                    </a:lnTo>
                    <a:lnTo>
                      <a:pt x="142875" y="657225"/>
                    </a:lnTo>
                    <a:lnTo>
                      <a:pt x="604837" y="785813"/>
                    </a:lnTo>
                    <a:close/>
                  </a:path>
                </a:pathLst>
              </a:custGeom>
              <a:solidFill>
                <a:srgbClr val="FF0000">
                  <a:alpha val="47000"/>
                </a:srgbClr>
              </a:solidFill>
              <a:ln w="57150">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3" name="Freeform 12"/>
              <p:cNvSpPr/>
              <p:nvPr/>
            </p:nvSpPr>
            <p:spPr bwMode="auto">
              <a:xfrm>
                <a:off x="1431131" y="1995488"/>
                <a:ext cx="1323975" cy="723900"/>
              </a:xfrm>
              <a:custGeom>
                <a:avLst/>
                <a:gdLst>
                  <a:gd name="connsiteX0" fmla="*/ 376238 w 1323975"/>
                  <a:gd name="connsiteY0" fmla="*/ 723900 h 723900"/>
                  <a:gd name="connsiteX1" fmla="*/ 1323975 w 1323975"/>
                  <a:gd name="connsiteY1" fmla="*/ 390525 h 723900"/>
                  <a:gd name="connsiteX2" fmla="*/ 1281113 w 1323975"/>
                  <a:gd name="connsiteY2" fmla="*/ 100012 h 723900"/>
                  <a:gd name="connsiteX3" fmla="*/ 947738 w 1323975"/>
                  <a:gd name="connsiteY3" fmla="*/ 0 h 723900"/>
                  <a:gd name="connsiteX4" fmla="*/ 0 w 1323975"/>
                  <a:gd name="connsiteY4" fmla="*/ 328612 h 723900"/>
                  <a:gd name="connsiteX5" fmla="*/ 42863 w 1323975"/>
                  <a:gd name="connsiteY5" fmla="*/ 638175 h 723900"/>
                  <a:gd name="connsiteX6" fmla="*/ 376238 w 1323975"/>
                  <a:gd name="connsiteY6" fmla="*/ 723900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3975" h="723900">
                    <a:moveTo>
                      <a:pt x="376238" y="723900"/>
                    </a:moveTo>
                    <a:lnTo>
                      <a:pt x="1323975" y="390525"/>
                    </a:lnTo>
                    <a:lnTo>
                      <a:pt x="1281113" y="100012"/>
                    </a:lnTo>
                    <a:lnTo>
                      <a:pt x="947738" y="0"/>
                    </a:lnTo>
                    <a:lnTo>
                      <a:pt x="0" y="328612"/>
                    </a:lnTo>
                    <a:lnTo>
                      <a:pt x="42863" y="638175"/>
                    </a:lnTo>
                    <a:lnTo>
                      <a:pt x="376238" y="723900"/>
                    </a:lnTo>
                    <a:close/>
                  </a:path>
                </a:pathLst>
              </a:custGeom>
              <a:solidFill>
                <a:srgbClr val="FF0000">
                  <a:alpha val="47000"/>
                </a:srgbClr>
              </a:solidFill>
              <a:ln w="57150">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2" name="Freeform 21"/>
              <p:cNvSpPr/>
              <p:nvPr/>
            </p:nvSpPr>
            <p:spPr bwMode="auto">
              <a:xfrm>
                <a:off x="7239000" y="2488405"/>
                <a:ext cx="1276349" cy="776287"/>
              </a:xfrm>
              <a:custGeom>
                <a:avLst/>
                <a:gdLst>
                  <a:gd name="connsiteX0" fmla="*/ 9525 w 1262062"/>
                  <a:gd name="connsiteY0" fmla="*/ 628650 h 781050"/>
                  <a:gd name="connsiteX1" fmla="*/ 495300 w 1262062"/>
                  <a:gd name="connsiteY1" fmla="*/ 781050 h 781050"/>
                  <a:gd name="connsiteX2" fmla="*/ 1252537 w 1262062"/>
                  <a:gd name="connsiteY2" fmla="*/ 345282 h 781050"/>
                  <a:gd name="connsiteX3" fmla="*/ 1262062 w 1262062"/>
                  <a:gd name="connsiteY3" fmla="*/ 138113 h 781050"/>
                  <a:gd name="connsiteX4" fmla="*/ 762000 w 1262062"/>
                  <a:gd name="connsiteY4" fmla="*/ 0 h 781050"/>
                  <a:gd name="connsiteX5" fmla="*/ 0 w 1262062"/>
                  <a:gd name="connsiteY5" fmla="*/ 423863 h 781050"/>
                  <a:gd name="connsiteX6" fmla="*/ 9525 w 1262062"/>
                  <a:gd name="connsiteY6" fmla="*/ 628650 h 781050"/>
                  <a:gd name="connsiteX0" fmla="*/ 0 w 1276349"/>
                  <a:gd name="connsiteY0" fmla="*/ 642937 h 781050"/>
                  <a:gd name="connsiteX1" fmla="*/ 509587 w 1276349"/>
                  <a:gd name="connsiteY1" fmla="*/ 781050 h 781050"/>
                  <a:gd name="connsiteX2" fmla="*/ 1266824 w 1276349"/>
                  <a:gd name="connsiteY2" fmla="*/ 345282 h 781050"/>
                  <a:gd name="connsiteX3" fmla="*/ 1276349 w 1276349"/>
                  <a:gd name="connsiteY3" fmla="*/ 138113 h 781050"/>
                  <a:gd name="connsiteX4" fmla="*/ 776287 w 1276349"/>
                  <a:gd name="connsiteY4" fmla="*/ 0 h 781050"/>
                  <a:gd name="connsiteX5" fmla="*/ 14287 w 1276349"/>
                  <a:gd name="connsiteY5" fmla="*/ 423863 h 781050"/>
                  <a:gd name="connsiteX6" fmla="*/ 0 w 1276349"/>
                  <a:gd name="connsiteY6" fmla="*/ 642937 h 781050"/>
                  <a:gd name="connsiteX0" fmla="*/ 0 w 1276349"/>
                  <a:gd name="connsiteY0" fmla="*/ 642937 h 776287"/>
                  <a:gd name="connsiteX1" fmla="*/ 509587 w 1276349"/>
                  <a:gd name="connsiteY1" fmla="*/ 776287 h 776287"/>
                  <a:gd name="connsiteX2" fmla="*/ 1266824 w 1276349"/>
                  <a:gd name="connsiteY2" fmla="*/ 345282 h 776287"/>
                  <a:gd name="connsiteX3" fmla="*/ 1276349 w 1276349"/>
                  <a:gd name="connsiteY3" fmla="*/ 138113 h 776287"/>
                  <a:gd name="connsiteX4" fmla="*/ 776287 w 1276349"/>
                  <a:gd name="connsiteY4" fmla="*/ 0 h 776287"/>
                  <a:gd name="connsiteX5" fmla="*/ 14287 w 1276349"/>
                  <a:gd name="connsiteY5" fmla="*/ 423863 h 776287"/>
                  <a:gd name="connsiteX6" fmla="*/ 0 w 1276349"/>
                  <a:gd name="connsiteY6" fmla="*/ 642937 h 77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6349" h="776287">
                    <a:moveTo>
                      <a:pt x="0" y="642937"/>
                    </a:moveTo>
                    <a:lnTo>
                      <a:pt x="509587" y="776287"/>
                    </a:lnTo>
                    <a:lnTo>
                      <a:pt x="1266824" y="345282"/>
                    </a:lnTo>
                    <a:lnTo>
                      <a:pt x="1276349" y="138113"/>
                    </a:lnTo>
                    <a:lnTo>
                      <a:pt x="776287" y="0"/>
                    </a:lnTo>
                    <a:lnTo>
                      <a:pt x="14287" y="423863"/>
                    </a:lnTo>
                    <a:lnTo>
                      <a:pt x="0" y="642937"/>
                    </a:lnTo>
                    <a:close/>
                  </a:path>
                </a:pathLst>
              </a:custGeom>
              <a:solidFill>
                <a:srgbClr val="FF0000">
                  <a:alpha val="47000"/>
                </a:srgbClr>
              </a:solidFill>
              <a:ln w="57150">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1" name="Freeform 30"/>
            <p:cNvSpPr/>
            <p:nvPr/>
          </p:nvSpPr>
          <p:spPr bwMode="auto">
            <a:xfrm>
              <a:off x="2843213" y="4162425"/>
              <a:ext cx="1276350" cy="704850"/>
            </a:xfrm>
            <a:custGeom>
              <a:avLst/>
              <a:gdLst>
                <a:gd name="connsiteX0" fmla="*/ 14287 w 1276350"/>
                <a:gd name="connsiteY0" fmla="*/ 514350 h 704850"/>
                <a:gd name="connsiteX1" fmla="*/ 495300 w 1276350"/>
                <a:gd name="connsiteY1" fmla="*/ 704850 h 704850"/>
                <a:gd name="connsiteX2" fmla="*/ 1276350 w 1276350"/>
                <a:gd name="connsiteY2" fmla="*/ 295275 h 704850"/>
                <a:gd name="connsiteX3" fmla="*/ 1257300 w 1276350"/>
                <a:gd name="connsiteY3" fmla="*/ 166688 h 704850"/>
                <a:gd name="connsiteX4" fmla="*/ 804862 w 1276350"/>
                <a:gd name="connsiteY4" fmla="*/ 0 h 704850"/>
                <a:gd name="connsiteX5" fmla="*/ 0 w 1276350"/>
                <a:gd name="connsiteY5" fmla="*/ 385763 h 704850"/>
                <a:gd name="connsiteX6" fmla="*/ 14287 w 1276350"/>
                <a:gd name="connsiteY6" fmla="*/ 514350 h 70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6350" h="704850">
                  <a:moveTo>
                    <a:pt x="14287" y="514350"/>
                  </a:moveTo>
                  <a:lnTo>
                    <a:pt x="495300" y="704850"/>
                  </a:lnTo>
                  <a:lnTo>
                    <a:pt x="1276350" y="295275"/>
                  </a:lnTo>
                  <a:lnTo>
                    <a:pt x="1257300" y="166688"/>
                  </a:lnTo>
                  <a:lnTo>
                    <a:pt x="804862" y="0"/>
                  </a:lnTo>
                  <a:lnTo>
                    <a:pt x="0" y="385763"/>
                  </a:lnTo>
                  <a:lnTo>
                    <a:pt x="14287" y="514350"/>
                  </a:lnTo>
                  <a:close/>
                </a:path>
              </a:pathLst>
            </a:custGeom>
            <a:solidFill>
              <a:srgbClr val="FF0000">
                <a:alpha val="47000"/>
              </a:srgbClr>
            </a:solidFill>
            <a:ln w="57150">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2" name="Rounded Rectangle 31"/>
          <p:cNvSpPr/>
          <p:nvPr/>
        </p:nvSpPr>
        <p:spPr>
          <a:xfrm>
            <a:off x="9917388" y="5555788"/>
            <a:ext cx="4551954" cy="2395223"/>
          </a:xfrm>
          <a:prstGeom prst="roundRect">
            <a:avLst>
              <a:gd name="adj" fmla="val 6610"/>
            </a:avLst>
          </a:prstGeom>
          <a:solidFill>
            <a:srgbClr val="262626">
              <a:alpha val="89804"/>
            </a:srgb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marL="233363" defTabSz="457200" eaLnBrk="0" hangingPunct="0">
              <a:spcBef>
                <a:spcPct val="20000"/>
              </a:spcBef>
              <a:buClr>
                <a:srgbClr val="FFC000"/>
              </a:buClr>
              <a:buSzPct val="50000"/>
              <a:defRPr/>
            </a:pPr>
            <a:r>
              <a:rPr lang="en-US" sz="2000" u="sng" dirty="0" smtClean="0">
                <a:solidFill>
                  <a:srgbClr val="FFC000"/>
                </a:solidFill>
                <a:latin typeface="+mj-lt"/>
              </a:rPr>
              <a:t>Development Program</a:t>
            </a:r>
            <a:r>
              <a:rPr lang="en-US" sz="2000" dirty="0" smtClean="0">
                <a:solidFill>
                  <a:srgbClr val="FFC000"/>
                </a:solidFill>
                <a:latin typeface="+mj-lt"/>
              </a:rPr>
              <a:t>    </a:t>
            </a:r>
            <a:r>
              <a:rPr lang="en-US" sz="1600" dirty="0" smtClean="0">
                <a:solidFill>
                  <a:srgbClr val="FFC000"/>
                </a:solidFill>
                <a:latin typeface="+mj-lt"/>
              </a:rPr>
              <a:t>¼ Mile Radius</a:t>
            </a:r>
            <a:endParaRPr lang="en-US" sz="1600" dirty="0">
              <a:solidFill>
                <a:srgbClr val="FFC000"/>
              </a:solidFill>
              <a:latin typeface="+mj-lt"/>
            </a:endParaRPr>
          </a:p>
          <a:p>
            <a:pPr marL="233363" defTabSz="457200" eaLnBrk="0" hangingPunct="0">
              <a:spcBef>
                <a:spcPct val="20000"/>
              </a:spcBef>
              <a:buClr>
                <a:srgbClr val="FFC000"/>
              </a:buClr>
              <a:buSzPct val="50000"/>
              <a:defRPr/>
            </a:pPr>
            <a:endParaRPr lang="en-US" sz="800" dirty="0">
              <a:solidFill>
                <a:srgbClr val="FFC000"/>
              </a:solidFill>
              <a:latin typeface="+mj-lt"/>
            </a:endParaRPr>
          </a:p>
          <a:p>
            <a:pPr marL="233363" defTabSz="457200" eaLnBrk="0" hangingPunct="0">
              <a:spcBef>
                <a:spcPct val="20000"/>
              </a:spcBef>
              <a:buClr>
                <a:srgbClr val="FFC000"/>
              </a:buClr>
              <a:buSzPct val="50000"/>
              <a:defRPr/>
            </a:pPr>
            <a:r>
              <a:rPr lang="en-US" sz="2000" u="sng" dirty="0">
                <a:latin typeface="+mj-lt"/>
              </a:rPr>
              <a:t>Use</a:t>
            </a:r>
            <a:r>
              <a:rPr lang="en-US" sz="2000" dirty="0">
                <a:latin typeface="+mj-lt"/>
              </a:rPr>
              <a:t> 	                           </a:t>
            </a:r>
            <a:r>
              <a:rPr lang="en-US" sz="2000" u="sng" dirty="0">
                <a:latin typeface="+mj-lt"/>
              </a:rPr>
              <a:t>Units</a:t>
            </a:r>
            <a:r>
              <a:rPr lang="en-US" sz="2000" dirty="0">
                <a:latin typeface="+mj-lt"/>
              </a:rPr>
              <a:t>		       </a:t>
            </a:r>
            <a:endParaRPr lang="en-US" sz="2000" dirty="0" smtClean="0">
              <a:latin typeface="+mj-lt"/>
            </a:endParaRPr>
          </a:p>
          <a:p>
            <a:pPr marL="233363" defTabSz="457200" eaLnBrk="0" hangingPunct="0">
              <a:spcBef>
                <a:spcPct val="20000"/>
              </a:spcBef>
              <a:buClr>
                <a:srgbClr val="FFC000"/>
              </a:buClr>
              <a:buSzPct val="50000"/>
              <a:defRPr/>
            </a:pPr>
            <a:endParaRPr lang="en-US" sz="1200" dirty="0">
              <a:latin typeface="+mj-lt"/>
            </a:endParaRPr>
          </a:p>
          <a:p>
            <a:pPr marL="233363" defTabSz="457200" eaLnBrk="0" hangingPunct="0">
              <a:lnSpc>
                <a:spcPts val="2200"/>
              </a:lnSpc>
              <a:spcBef>
                <a:spcPct val="20000"/>
              </a:spcBef>
              <a:buClr>
                <a:srgbClr val="FFC000"/>
              </a:buClr>
              <a:buSzPct val="50000"/>
              <a:defRPr/>
            </a:pPr>
            <a:r>
              <a:rPr lang="en-US" sz="2000" dirty="0" smtClean="0"/>
              <a:t>COMMERCIAL</a:t>
            </a:r>
            <a:r>
              <a:rPr lang="en-US" sz="2000" dirty="0"/>
              <a:t>	          </a:t>
            </a:r>
            <a:r>
              <a:rPr lang="en-US" sz="2000" dirty="0" smtClean="0"/>
              <a:t> 165,000 SF</a:t>
            </a:r>
            <a:r>
              <a:rPr lang="en-US" sz="2000" dirty="0"/>
              <a:t>	         </a:t>
            </a:r>
            <a:endParaRPr lang="en-US" sz="2000" dirty="0" smtClean="0"/>
          </a:p>
          <a:p>
            <a:pPr marL="233363" defTabSz="457200" eaLnBrk="0" hangingPunct="0">
              <a:lnSpc>
                <a:spcPts val="2200"/>
              </a:lnSpc>
              <a:spcBef>
                <a:spcPct val="20000"/>
              </a:spcBef>
              <a:buClr>
                <a:srgbClr val="FFC000"/>
              </a:buClr>
              <a:buSzPct val="50000"/>
              <a:defRPr/>
            </a:pPr>
            <a:r>
              <a:rPr lang="en-US" sz="2000" dirty="0" smtClean="0"/>
              <a:t>MULTI-FAMILY                 3,575 DUs</a:t>
            </a:r>
          </a:p>
          <a:p>
            <a:pPr marL="233363" defTabSz="457200" eaLnBrk="0" hangingPunct="0">
              <a:lnSpc>
                <a:spcPts val="2200"/>
              </a:lnSpc>
              <a:spcBef>
                <a:spcPct val="20000"/>
              </a:spcBef>
              <a:buClr>
                <a:srgbClr val="FFC000"/>
              </a:buClr>
              <a:buSzPct val="50000"/>
              <a:defRPr/>
            </a:pPr>
            <a:r>
              <a:rPr lang="en-US" sz="2000" dirty="0" smtClean="0"/>
              <a:t>OFFICE                           41,250 SF</a:t>
            </a:r>
            <a:endParaRPr lang="en-US" dirty="0"/>
          </a:p>
        </p:txBody>
      </p:sp>
      <p:sp>
        <p:nvSpPr>
          <p:cNvPr id="33" name="Rounded Rectangle 32"/>
          <p:cNvSpPr/>
          <p:nvPr/>
        </p:nvSpPr>
        <p:spPr>
          <a:xfrm>
            <a:off x="10982444" y="426401"/>
            <a:ext cx="3486898" cy="2395223"/>
          </a:xfrm>
          <a:prstGeom prst="roundRect">
            <a:avLst>
              <a:gd name="adj" fmla="val 6610"/>
            </a:avLst>
          </a:prstGeom>
          <a:solidFill>
            <a:srgbClr val="262626">
              <a:alpha val="89804"/>
            </a:srgb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marL="233363" defTabSz="457200" eaLnBrk="0" hangingPunct="0">
              <a:spcBef>
                <a:spcPct val="20000"/>
              </a:spcBef>
              <a:buClr>
                <a:srgbClr val="FFC000"/>
              </a:buClr>
              <a:buSzPct val="50000"/>
              <a:defRPr/>
            </a:pPr>
            <a:r>
              <a:rPr lang="en-US" sz="2000" u="sng" dirty="0" smtClean="0">
                <a:solidFill>
                  <a:srgbClr val="FFC000"/>
                </a:solidFill>
                <a:latin typeface="+mj-lt"/>
              </a:rPr>
              <a:t>Inclusive Community</a:t>
            </a:r>
            <a:r>
              <a:rPr lang="en-US" sz="2000" dirty="0" smtClean="0">
                <a:solidFill>
                  <a:srgbClr val="FFC000"/>
                </a:solidFill>
                <a:latin typeface="+mj-lt"/>
              </a:rPr>
              <a:t>  </a:t>
            </a:r>
          </a:p>
          <a:p>
            <a:pPr marL="233363" defTabSz="457200" eaLnBrk="0" hangingPunct="0">
              <a:spcBef>
                <a:spcPct val="20000"/>
              </a:spcBef>
              <a:buClr>
                <a:srgbClr val="FFC000"/>
              </a:buClr>
              <a:buSzPct val="50000"/>
              <a:defRPr/>
            </a:pPr>
            <a:r>
              <a:rPr lang="en-US" sz="1600" dirty="0" smtClean="0">
                <a:solidFill>
                  <a:srgbClr val="FFC000"/>
                </a:solidFill>
                <a:latin typeface="+mj-lt"/>
              </a:rPr>
              <a:t>¼ Mile Radius</a:t>
            </a:r>
            <a:endParaRPr lang="en-US" sz="1600" dirty="0">
              <a:solidFill>
                <a:srgbClr val="FFC000"/>
              </a:solidFill>
              <a:latin typeface="+mj-lt"/>
            </a:endParaRPr>
          </a:p>
          <a:p>
            <a:pPr marL="233363" defTabSz="457200" eaLnBrk="0" hangingPunct="0">
              <a:spcBef>
                <a:spcPct val="20000"/>
              </a:spcBef>
              <a:buClr>
                <a:srgbClr val="FFC000"/>
              </a:buClr>
              <a:buSzPct val="50000"/>
              <a:defRPr/>
            </a:pPr>
            <a:endParaRPr lang="en-US" sz="800" dirty="0">
              <a:solidFill>
                <a:srgbClr val="FFC000"/>
              </a:solidFill>
              <a:latin typeface="+mj-lt"/>
            </a:endParaRPr>
          </a:p>
          <a:p>
            <a:pPr marL="233363" defTabSz="457200" eaLnBrk="0" hangingPunct="0">
              <a:spcBef>
                <a:spcPct val="20000"/>
              </a:spcBef>
              <a:buClr>
                <a:srgbClr val="FFC000"/>
              </a:buClr>
              <a:buSzPct val="50000"/>
              <a:defRPr/>
            </a:pPr>
            <a:r>
              <a:rPr lang="en-US" sz="2000" u="sng" dirty="0" smtClean="0">
                <a:latin typeface="+mj-lt"/>
              </a:rPr>
              <a:t>Percentage</a:t>
            </a:r>
            <a:r>
              <a:rPr lang="en-US" sz="2000" dirty="0" smtClean="0">
                <a:latin typeface="+mj-lt"/>
              </a:rPr>
              <a:t> </a:t>
            </a:r>
            <a:r>
              <a:rPr lang="en-US" sz="2000" dirty="0">
                <a:latin typeface="+mj-lt"/>
              </a:rPr>
              <a:t>	 </a:t>
            </a:r>
            <a:r>
              <a:rPr lang="en-US" sz="2000" dirty="0" smtClean="0">
                <a:latin typeface="+mj-lt"/>
              </a:rPr>
              <a:t> </a:t>
            </a:r>
            <a:r>
              <a:rPr lang="en-US" sz="2000" u="sng" dirty="0" smtClean="0">
                <a:latin typeface="+mj-lt"/>
              </a:rPr>
              <a:t>Total</a:t>
            </a:r>
            <a:endParaRPr lang="en-US" sz="2000" dirty="0">
              <a:latin typeface="+mj-lt"/>
            </a:endParaRPr>
          </a:p>
          <a:p>
            <a:pPr marL="233363" defTabSz="457200" eaLnBrk="0" hangingPunct="0">
              <a:spcBef>
                <a:spcPct val="20000"/>
              </a:spcBef>
              <a:buClr>
                <a:srgbClr val="FFC000"/>
              </a:buClr>
              <a:buSzPct val="50000"/>
              <a:defRPr/>
            </a:pPr>
            <a:r>
              <a:rPr lang="en-US" sz="2000" dirty="0">
                <a:latin typeface="+mj-lt"/>
              </a:rPr>
              <a:t> </a:t>
            </a:r>
            <a:r>
              <a:rPr lang="en-US" sz="2000" dirty="0" smtClean="0">
                <a:latin typeface="+mj-lt"/>
              </a:rPr>
              <a:t> </a:t>
            </a:r>
            <a:r>
              <a:rPr lang="en-US" sz="2000" dirty="0" smtClean="0"/>
              <a:t>5</a:t>
            </a:r>
            <a:r>
              <a:rPr lang="en-US" sz="2000" dirty="0"/>
              <a:t>%                   </a:t>
            </a:r>
            <a:r>
              <a:rPr lang="en-US" sz="2000" dirty="0" smtClean="0"/>
              <a:t> 179 DUs</a:t>
            </a:r>
            <a:r>
              <a:rPr lang="en-US" sz="2000" dirty="0"/>
              <a:t>	         </a:t>
            </a:r>
            <a:endParaRPr lang="en-US" sz="2000" dirty="0" smtClean="0"/>
          </a:p>
          <a:p>
            <a:pPr marL="233363" defTabSz="457200" eaLnBrk="0" hangingPunct="0">
              <a:lnSpc>
                <a:spcPts val="2200"/>
              </a:lnSpc>
              <a:spcBef>
                <a:spcPct val="20000"/>
              </a:spcBef>
              <a:buClr>
                <a:srgbClr val="FFC000"/>
              </a:buClr>
              <a:buSzPct val="50000"/>
              <a:defRPr/>
            </a:pPr>
            <a:r>
              <a:rPr lang="en-US" sz="2000" dirty="0" smtClean="0"/>
              <a:t>10%                    358 DUs</a:t>
            </a:r>
          </a:p>
          <a:p>
            <a:pPr marL="233363" defTabSz="457200" eaLnBrk="0" hangingPunct="0">
              <a:lnSpc>
                <a:spcPts val="2200"/>
              </a:lnSpc>
              <a:spcBef>
                <a:spcPct val="20000"/>
              </a:spcBef>
              <a:buClr>
                <a:srgbClr val="FFC000"/>
              </a:buClr>
              <a:buSzPct val="50000"/>
              <a:defRPr/>
            </a:pPr>
            <a:r>
              <a:rPr lang="en-US" sz="2000" dirty="0" smtClean="0"/>
              <a:t>15%                    536 DUs</a:t>
            </a:r>
            <a:endParaRPr lang="en-US" dirty="0"/>
          </a:p>
        </p:txBody>
      </p:sp>
    </p:spTree>
    <p:extLst>
      <p:ext uri="{BB962C8B-B14F-4D97-AF65-F5344CB8AC3E}">
        <p14:creationId xmlns:p14="http://schemas.microsoft.com/office/powerpoint/2010/main" val="33752350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fade">
                                      <p:cBhvr>
                                        <p:cTn id="12" dur="500"/>
                                        <p:tgtEl>
                                          <p:spTgt spid="33"/>
                                        </p:tgtEl>
                                      </p:cBhvr>
                                    </p:animEffect>
                                  </p:childTnLst>
                                </p:cTn>
                              </p:par>
                              <p:par>
                                <p:cTn id="13" presetID="10" presetClass="entr" presetSubtype="0" fill="hold" nodeType="with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1500"/>
                                        <p:tgtEl>
                                          <p:spTgt spid="34"/>
                                        </p:tgtEl>
                                      </p:cBhvr>
                                    </p:animEffect>
                                  </p:childTnLst>
                                </p:cTn>
                              </p:par>
                              <p:par>
                                <p:cTn id="16" presetID="10" presetClass="entr" presetSubtype="0" fill="hold" nodeType="with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4630400" cy="8229600"/>
          </a:xfrm>
          <a:prstGeom prst="rect">
            <a:avLst/>
          </a:prstGeom>
        </p:spPr>
      </p:pic>
      <p:grpSp>
        <p:nvGrpSpPr>
          <p:cNvPr id="13" name="Group 12"/>
          <p:cNvGrpSpPr/>
          <p:nvPr/>
        </p:nvGrpSpPr>
        <p:grpSpPr>
          <a:xfrm>
            <a:off x="5676900" y="-123824"/>
            <a:ext cx="6313018" cy="8401050"/>
            <a:chOff x="5676900" y="-123824"/>
            <a:chExt cx="6313018" cy="8401050"/>
          </a:xfrm>
        </p:grpSpPr>
        <p:sp>
          <p:nvSpPr>
            <p:cNvPr id="8" name="Freeform 7"/>
            <p:cNvSpPr/>
            <p:nvPr/>
          </p:nvSpPr>
          <p:spPr>
            <a:xfrm>
              <a:off x="7683500" y="2634457"/>
              <a:ext cx="4152900" cy="3893343"/>
            </a:xfrm>
            <a:custGeom>
              <a:avLst/>
              <a:gdLst>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35100 w 4152900"/>
                <a:gd name="connsiteY24" fmla="*/ 3556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81000 w 4152900"/>
                <a:gd name="connsiteY43" fmla="*/ 1016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35100 w 4152900"/>
                <a:gd name="connsiteY24" fmla="*/ 3556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41450 w 4152900"/>
                <a:gd name="connsiteY24" fmla="*/ 3175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698750 w 4152900"/>
                <a:gd name="connsiteY20" fmla="*/ 16764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2997200 w 4152900"/>
                <a:gd name="connsiteY15" fmla="*/ 229235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698750 w 4152900"/>
                <a:gd name="connsiteY20" fmla="*/ 16764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19450 w 4152900"/>
                <a:gd name="connsiteY13" fmla="*/ 374015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04950 w 4152900"/>
                <a:gd name="connsiteY24" fmla="*/ 46990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684463 w 4152900"/>
                <a:gd name="connsiteY18" fmla="*/ 2155825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03513 w 4152900"/>
                <a:gd name="connsiteY18" fmla="*/ 2151063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3988 w 4152900"/>
                <a:gd name="connsiteY21" fmla="*/ 1693069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5981 w 4152900"/>
                <a:gd name="connsiteY15" fmla="*/ 2232025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3988 w 4152900"/>
                <a:gd name="connsiteY21" fmla="*/ 1693069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54150 w 4152900"/>
                <a:gd name="connsiteY8" fmla="*/ 2533650 h 3898900"/>
                <a:gd name="connsiteX9" fmla="*/ 1536700 w 4152900"/>
                <a:gd name="connsiteY9" fmla="*/ 2527300 h 3898900"/>
                <a:gd name="connsiteX10" fmla="*/ 1676400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76400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33500 w 4152900"/>
                <a:gd name="connsiteY28" fmla="*/ 482600 h 3898900"/>
                <a:gd name="connsiteX29" fmla="*/ 1230312 w 4152900"/>
                <a:gd name="connsiteY29" fmla="*/ 470694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39800 w 4152900"/>
                <a:gd name="connsiteY31" fmla="*/ 533400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30250 w 4152900"/>
                <a:gd name="connsiteY35" fmla="*/ 368300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30250 w 4152900"/>
                <a:gd name="connsiteY35" fmla="*/ 368300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80194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80194 h 3898900"/>
                <a:gd name="connsiteX38" fmla="*/ 635000 w 4152900"/>
                <a:gd name="connsiteY38" fmla="*/ 225425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73051 h 3898900"/>
                <a:gd name="connsiteX38" fmla="*/ 635000 w 4152900"/>
                <a:gd name="connsiteY38" fmla="*/ 225425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16000 w 4152900"/>
                <a:gd name="connsiteY42" fmla="*/ 114300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16000 w 4152900"/>
                <a:gd name="connsiteY42" fmla="*/ 114300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35050 w 4152900"/>
                <a:gd name="connsiteY42" fmla="*/ 104775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12800 w 4152900"/>
                <a:gd name="connsiteY44" fmla="*/ 25400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700881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700881 w 4152900"/>
                <a:gd name="connsiteY34" fmla="*/ 390525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5638 w 4152900"/>
                <a:gd name="connsiteY34" fmla="*/ 411956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0749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0749 w 4152900"/>
                <a:gd name="connsiteY31" fmla="*/ 545306 h 3898900"/>
                <a:gd name="connsiteX32" fmla="*/ 947737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49250 w 4152900"/>
                <a:gd name="connsiteY47" fmla="*/ 121443 h 3893343"/>
                <a:gd name="connsiteX48" fmla="*/ 165100 w 4152900"/>
                <a:gd name="connsiteY48" fmla="*/ 7143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49250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43755 w 4152900"/>
                <a:gd name="connsiteY45" fmla="*/ 12699 h 3893343"/>
                <a:gd name="connsiteX46" fmla="*/ 857250 w 4152900"/>
                <a:gd name="connsiteY46" fmla="*/ 56355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43755 w 4152900"/>
                <a:gd name="connsiteY45" fmla="*/ 12699 h 3893343"/>
                <a:gd name="connsiteX46" fmla="*/ 873918 w 4152900"/>
                <a:gd name="connsiteY46" fmla="*/ 58737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32668 w 4152900"/>
                <a:gd name="connsiteY43" fmla="*/ 94455 h 3893343"/>
                <a:gd name="connsiteX44" fmla="*/ 992187 w 4152900"/>
                <a:gd name="connsiteY44" fmla="*/ 0 h 3893343"/>
                <a:gd name="connsiteX45" fmla="*/ 843755 w 4152900"/>
                <a:gd name="connsiteY45" fmla="*/ 12699 h 3893343"/>
                <a:gd name="connsiteX46" fmla="*/ 873918 w 4152900"/>
                <a:gd name="connsiteY46" fmla="*/ 58737 h 3893343"/>
                <a:gd name="connsiteX47" fmla="*/ 361156 w 4152900"/>
                <a:gd name="connsiteY47" fmla="*/ 121443 h 3893343"/>
                <a:gd name="connsiteX48" fmla="*/ 165100 w 4152900"/>
                <a:gd name="connsiteY48" fmla="*/ 2381 h 3893343"/>
                <a:gd name="connsiteX49" fmla="*/ 0 w 4152900"/>
                <a:gd name="connsiteY49" fmla="*/ 20637 h 3893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152900" h="3893343">
                  <a:moveTo>
                    <a:pt x="0" y="20637"/>
                  </a:moveTo>
                  <a:lnTo>
                    <a:pt x="704850" y="1988343"/>
                  </a:lnTo>
                  <a:cubicBezTo>
                    <a:pt x="747977" y="1995222"/>
                    <a:pt x="788723" y="2014008"/>
                    <a:pt x="831850" y="2020887"/>
                  </a:cubicBezTo>
                  <a:lnTo>
                    <a:pt x="952500" y="2032793"/>
                  </a:lnTo>
                  <a:lnTo>
                    <a:pt x="1041400" y="2128043"/>
                  </a:lnTo>
                  <a:lnTo>
                    <a:pt x="1117600" y="2255043"/>
                  </a:lnTo>
                  <a:lnTo>
                    <a:pt x="1231900" y="2356643"/>
                  </a:lnTo>
                  <a:lnTo>
                    <a:pt x="1409700" y="2420143"/>
                  </a:lnTo>
                  <a:lnTo>
                    <a:pt x="1439863" y="2532855"/>
                  </a:lnTo>
                  <a:lnTo>
                    <a:pt x="1536700" y="2521743"/>
                  </a:lnTo>
                  <a:lnTo>
                    <a:pt x="1647825" y="2826543"/>
                  </a:lnTo>
                  <a:lnTo>
                    <a:pt x="1854200" y="3893343"/>
                  </a:lnTo>
                  <a:lnTo>
                    <a:pt x="2311400" y="3804443"/>
                  </a:lnTo>
                  <a:lnTo>
                    <a:pt x="2349500" y="3855243"/>
                  </a:lnTo>
                  <a:cubicBezTo>
                    <a:pt x="2635250" y="3806560"/>
                    <a:pt x="2990850" y="3764226"/>
                    <a:pt x="3276600" y="3715543"/>
                  </a:cubicBezTo>
                  <a:lnTo>
                    <a:pt x="4152900" y="3550443"/>
                  </a:lnTo>
                  <a:lnTo>
                    <a:pt x="3405981" y="2226468"/>
                  </a:lnTo>
                  <a:lnTo>
                    <a:pt x="3011488" y="2284412"/>
                  </a:lnTo>
                  <a:lnTo>
                    <a:pt x="2921000" y="2115343"/>
                  </a:lnTo>
                  <a:lnTo>
                    <a:pt x="2703513" y="2145506"/>
                  </a:lnTo>
                  <a:lnTo>
                    <a:pt x="2645568" y="2034381"/>
                  </a:lnTo>
                  <a:lnTo>
                    <a:pt x="2857500" y="2001043"/>
                  </a:lnTo>
                  <a:lnTo>
                    <a:pt x="2693988" y="1687512"/>
                  </a:lnTo>
                  <a:lnTo>
                    <a:pt x="2590800" y="1708943"/>
                  </a:lnTo>
                  <a:lnTo>
                    <a:pt x="1738312" y="434180"/>
                  </a:lnTo>
                  <a:lnTo>
                    <a:pt x="1504950" y="464343"/>
                  </a:lnTo>
                  <a:lnTo>
                    <a:pt x="1427163" y="347662"/>
                  </a:lnTo>
                  <a:lnTo>
                    <a:pt x="1297782" y="360362"/>
                  </a:lnTo>
                  <a:lnTo>
                    <a:pt x="1328737" y="448468"/>
                  </a:lnTo>
                  <a:lnTo>
                    <a:pt x="1251743" y="462756"/>
                  </a:lnTo>
                  <a:cubicBezTo>
                    <a:pt x="1222904" y="467783"/>
                    <a:pt x="1270264" y="496623"/>
                    <a:pt x="1241425" y="501650"/>
                  </a:cubicBezTo>
                  <a:lnTo>
                    <a:pt x="920749" y="539749"/>
                  </a:lnTo>
                  <a:lnTo>
                    <a:pt x="947737" y="605630"/>
                  </a:lnTo>
                  <a:lnTo>
                    <a:pt x="863600" y="629443"/>
                  </a:lnTo>
                  <a:lnTo>
                    <a:pt x="655638" y="406399"/>
                  </a:lnTo>
                  <a:cubicBezTo>
                    <a:pt x="677069" y="390921"/>
                    <a:pt x="694135" y="396080"/>
                    <a:pt x="700882" y="384968"/>
                  </a:cubicBezTo>
                  <a:cubicBezTo>
                    <a:pt x="707629" y="373856"/>
                    <a:pt x="676539" y="356526"/>
                    <a:pt x="691356" y="349250"/>
                  </a:cubicBezTo>
                  <a:lnTo>
                    <a:pt x="758825" y="334168"/>
                  </a:lnTo>
                  <a:lnTo>
                    <a:pt x="719137" y="262731"/>
                  </a:lnTo>
                  <a:lnTo>
                    <a:pt x="658813" y="267494"/>
                  </a:lnTo>
                  <a:lnTo>
                    <a:pt x="635000" y="219868"/>
                  </a:lnTo>
                  <a:lnTo>
                    <a:pt x="812800" y="197643"/>
                  </a:lnTo>
                  <a:lnTo>
                    <a:pt x="778669" y="117474"/>
                  </a:lnTo>
                  <a:lnTo>
                    <a:pt x="1032668" y="94455"/>
                  </a:lnTo>
                  <a:lnTo>
                    <a:pt x="992187" y="0"/>
                  </a:lnTo>
                  <a:lnTo>
                    <a:pt x="843755" y="12699"/>
                  </a:lnTo>
                  <a:lnTo>
                    <a:pt x="873918" y="58737"/>
                  </a:lnTo>
                  <a:lnTo>
                    <a:pt x="361156" y="121443"/>
                  </a:lnTo>
                  <a:lnTo>
                    <a:pt x="165100" y="2381"/>
                  </a:lnTo>
                  <a:lnTo>
                    <a:pt x="0" y="20637"/>
                  </a:lnTo>
                  <a:close/>
                </a:path>
              </a:pathLst>
            </a:custGeom>
            <a:solidFill>
              <a:schemeClr val="bg1">
                <a:alpha val="30000"/>
              </a:schemeClr>
            </a:solidFill>
            <a:ln w="1905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5" name="Freeform 4"/>
            <p:cNvSpPr/>
            <p:nvPr/>
          </p:nvSpPr>
          <p:spPr>
            <a:xfrm>
              <a:off x="5676900" y="-123824"/>
              <a:ext cx="5295900" cy="8401050"/>
            </a:xfrm>
            <a:custGeom>
              <a:avLst/>
              <a:gdLst>
                <a:gd name="connsiteX0" fmla="*/ 0 w 4152900"/>
                <a:gd name="connsiteY0" fmla="*/ 0 h 5686425"/>
                <a:gd name="connsiteX1" fmla="*/ 1628775 w 4152900"/>
                <a:gd name="connsiteY1" fmla="*/ 2143125 h 5686425"/>
                <a:gd name="connsiteX2" fmla="*/ 2847975 w 4152900"/>
                <a:gd name="connsiteY2" fmla="*/ 3609975 h 5686425"/>
                <a:gd name="connsiteX3" fmla="*/ 3467100 w 4152900"/>
                <a:gd name="connsiteY3" fmla="*/ 4343400 h 5686425"/>
                <a:gd name="connsiteX4" fmla="*/ 3752850 w 4152900"/>
                <a:gd name="connsiteY4" fmla="*/ 4800600 h 5686425"/>
                <a:gd name="connsiteX5" fmla="*/ 4152900 w 4152900"/>
                <a:gd name="connsiteY5" fmla="*/ 5686425 h 5686425"/>
                <a:gd name="connsiteX0" fmla="*/ 0 w 5295900"/>
                <a:gd name="connsiteY0" fmla="*/ 0 h 8401050"/>
                <a:gd name="connsiteX1" fmla="*/ 1628775 w 5295900"/>
                <a:gd name="connsiteY1" fmla="*/ 2143125 h 8401050"/>
                <a:gd name="connsiteX2" fmla="*/ 2847975 w 5295900"/>
                <a:gd name="connsiteY2" fmla="*/ 3609975 h 8401050"/>
                <a:gd name="connsiteX3" fmla="*/ 3467100 w 5295900"/>
                <a:gd name="connsiteY3" fmla="*/ 4343400 h 8401050"/>
                <a:gd name="connsiteX4" fmla="*/ 3752850 w 5295900"/>
                <a:gd name="connsiteY4" fmla="*/ 4800600 h 8401050"/>
                <a:gd name="connsiteX5" fmla="*/ 5295900 w 5295900"/>
                <a:gd name="connsiteY5" fmla="*/ 8401050 h 8401050"/>
                <a:gd name="connsiteX0" fmla="*/ 0 w 5295900"/>
                <a:gd name="connsiteY0" fmla="*/ 0 h 8401050"/>
                <a:gd name="connsiteX1" fmla="*/ 1628775 w 5295900"/>
                <a:gd name="connsiteY1" fmla="*/ 2143125 h 8401050"/>
                <a:gd name="connsiteX2" fmla="*/ 2847975 w 5295900"/>
                <a:gd name="connsiteY2" fmla="*/ 3609975 h 8401050"/>
                <a:gd name="connsiteX3" fmla="*/ 3467100 w 5295900"/>
                <a:gd name="connsiteY3" fmla="*/ 4343400 h 8401050"/>
                <a:gd name="connsiteX4" fmla="*/ 3990975 w 5295900"/>
                <a:gd name="connsiteY4" fmla="*/ 5276850 h 8401050"/>
                <a:gd name="connsiteX5" fmla="*/ 5295900 w 5295900"/>
                <a:gd name="connsiteY5" fmla="*/ 8401050 h 8401050"/>
                <a:gd name="connsiteX0" fmla="*/ 0 w 5295900"/>
                <a:gd name="connsiteY0" fmla="*/ 0 h 8401050"/>
                <a:gd name="connsiteX1" fmla="*/ 1628775 w 5295900"/>
                <a:gd name="connsiteY1" fmla="*/ 2143125 h 8401050"/>
                <a:gd name="connsiteX2" fmla="*/ 2847975 w 5295900"/>
                <a:gd name="connsiteY2" fmla="*/ 3609975 h 8401050"/>
                <a:gd name="connsiteX3" fmla="*/ 3467100 w 5295900"/>
                <a:gd name="connsiteY3" fmla="*/ 4343400 h 8401050"/>
                <a:gd name="connsiteX4" fmla="*/ 3990975 w 5295900"/>
                <a:gd name="connsiteY4" fmla="*/ 5276850 h 8401050"/>
                <a:gd name="connsiteX5" fmla="*/ 5295900 w 5295900"/>
                <a:gd name="connsiteY5" fmla="*/ 8401050 h 840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5900" h="8401050">
                  <a:moveTo>
                    <a:pt x="0" y="0"/>
                  </a:moveTo>
                  <a:lnTo>
                    <a:pt x="1628775" y="2143125"/>
                  </a:lnTo>
                  <a:lnTo>
                    <a:pt x="2847975" y="3609975"/>
                  </a:lnTo>
                  <a:lnTo>
                    <a:pt x="3467100" y="4343400"/>
                  </a:lnTo>
                  <a:cubicBezTo>
                    <a:pt x="3641725" y="4654550"/>
                    <a:pt x="3835400" y="4908550"/>
                    <a:pt x="3990975" y="5276850"/>
                  </a:cubicBezTo>
                  <a:lnTo>
                    <a:pt x="5295900" y="8401050"/>
                  </a:lnTo>
                </a:path>
              </a:pathLst>
            </a:custGeom>
            <a:noFill/>
            <a:ln w="44450" cap="sq" cmpd="sng">
              <a:solidFill>
                <a:schemeClr val="bg1"/>
              </a:solidFill>
              <a:prstDash val="solid"/>
              <a:bevel/>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9" name="Freeform 8"/>
            <p:cNvSpPr/>
            <p:nvPr/>
          </p:nvSpPr>
          <p:spPr>
            <a:xfrm>
              <a:off x="7683500" y="2634457"/>
              <a:ext cx="4152900" cy="3893343"/>
            </a:xfrm>
            <a:custGeom>
              <a:avLst/>
              <a:gdLst>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35100 w 4152900"/>
                <a:gd name="connsiteY24" fmla="*/ 3556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81000 w 4152900"/>
                <a:gd name="connsiteY43" fmla="*/ 1016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35100 w 4152900"/>
                <a:gd name="connsiteY24" fmla="*/ 3556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41450 w 4152900"/>
                <a:gd name="connsiteY24" fmla="*/ 317500 h 3898900"/>
                <a:gd name="connsiteX25" fmla="*/ 1282700 w 4152900"/>
                <a:gd name="connsiteY25" fmla="*/ 342900 h 3898900"/>
                <a:gd name="connsiteX26" fmla="*/ 1308100 w 4152900"/>
                <a:gd name="connsiteY26" fmla="*/ 44450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24000 w 4152900"/>
                <a:gd name="connsiteY23" fmla="*/ 48260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5720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705100 w 4152900"/>
                <a:gd name="connsiteY20" fmla="*/ 17145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3048000 w 4152900"/>
                <a:gd name="connsiteY15" fmla="*/ 228600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698750 w 4152900"/>
                <a:gd name="connsiteY20" fmla="*/ 16764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4152900 w 4152900"/>
                <a:gd name="connsiteY13" fmla="*/ 3556000 h 3898900"/>
                <a:gd name="connsiteX14" fmla="*/ 3403600 w 4152900"/>
                <a:gd name="connsiteY14" fmla="*/ 2222500 h 3898900"/>
                <a:gd name="connsiteX15" fmla="*/ 2997200 w 4152900"/>
                <a:gd name="connsiteY15" fmla="*/ 2292350 h 3898900"/>
                <a:gd name="connsiteX16" fmla="*/ 2921000 w 4152900"/>
                <a:gd name="connsiteY16" fmla="*/ 2120900 h 3898900"/>
                <a:gd name="connsiteX17" fmla="*/ 2717800 w 4152900"/>
                <a:gd name="connsiteY17" fmla="*/ 2146300 h 3898900"/>
                <a:gd name="connsiteX18" fmla="*/ 2667000 w 4152900"/>
                <a:gd name="connsiteY18" fmla="*/ 2044700 h 3898900"/>
                <a:gd name="connsiteX19" fmla="*/ 2857500 w 4152900"/>
                <a:gd name="connsiteY19" fmla="*/ 2006600 h 3898900"/>
                <a:gd name="connsiteX20" fmla="*/ 2698750 w 4152900"/>
                <a:gd name="connsiteY20" fmla="*/ 1676400 h 3898900"/>
                <a:gd name="connsiteX21" fmla="*/ 2590800 w 4152900"/>
                <a:gd name="connsiteY21" fmla="*/ 1714500 h 3898900"/>
                <a:gd name="connsiteX22" fmla="*/ 1739900 w 4152900"/>
                <a:gd name="connsiteY22" fmla="*/ 425450 h 3898900"/>
                <a:gd name="connsiteX23" fmla="*/ 1511300 w 4152900"/>
                <a:gd name="connsiteY23" fmla="*/ 476250 h 3898900"/>
                <a:gd name="connsiteX24" fmla="*/ 1441450 w 4152900"/>
                <a:gd name="connsiteY24" fmla="*/ 317500 h 3898900"/>
                <a:gd name="connsiteX25" fmla="*/ 1282700 w 4152900"/>
                <a:gd name="connsiteY25" fmla="*/ 342900 h 3898900"/>
                <a:gd name="connsiteX26" fmla="*/ 1320800 w 4152900"/>
                <a:gd name="connsiteY26" fmla="*/ 476250 h 3898900"/>
                <a:gd name="connsiteX27" fmla="*/ 1244600 w 4152900"/>
                <a:gd name="connsiteY27" fmla="*/ 469900 h 3898900"/>
                <a:gd name="connsiteX28" fmla="*/ 1231900 w 4152900"/>
                <a:gd name="connsiteY28" fmla="*/ 5080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698500 w 4152900"/>
                <a:gd name="connsiteY33" fmla="*/ 406400 h 3898900"/>
                <a:gd name="connsiteX34" fmla="*/ 723900 w 4152900"/>
                <a:gd name="connsiteY34" fmla="*/ 292100 h 3898900"/>
                <a:gd name="connsiteX35" fmla="*/ 622300 w 4152900"/>
                <a:gd name="connsiteY35" fmla="*/ 2540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19450 w 4152900"/>
                <a:gd name="connsiteY13" fmla="*/ 374015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35100 w 4152900"/>
                <a:gd name="connsiteY7" fmla="*/ 255270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49300 w 4152900"/>
                <a:gd name="connsiteY1" fmla="*/ 20193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65200 w 4152900"/>
                <a:gd name="connsiteY2" fmla="*/ 205740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698500 w 4152900"/>
                <a:gd name="connsiteY34" fmla="*/ 4064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22300 w 4152900"/>
                <a:gd name="connsiteY36" fmla="*/ 2540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1231900 w 4152900"/>
                <a:gd name="connsiteY29" fmla="*/ 50800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46990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20800 w 4152900"/>
                <a:gd name="connsiteY27" fmla="*/ 47625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11300 w 4152900"/>
                <a:gd name="connsiteY24" fmla="*/ 47625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39900 w 4152900"/>
                <a:gd name="connsiteY23" fmla="*/ 425450 h 3898900"/>
                <a:gd name="connsiteX24" fmla="*/ 1504950 w 4152900"/>
                <a:gd name="connsiteY24" fmla="*/ 46990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82700 w 4152900"/>
                <a:gd name="connsiteY26" fmla="*/ 34290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676400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67000 w 4152900"/>
                <a:gd name="connsiteY19" fmla="*/ 2044700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17800 w 4152900"/>
                <a:gd name="connsiteY18" fmla="*/ 2146300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684463 w 4152900"/>
                <a:gd name="connsiteY18" fmla="*/ 2155825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2997200 w 4152900"/>
                <a:gd name="connsiteY16" fmla="*/ 2292350 h 3898900"/>
                <a:gd name="connsiteX17" fmla="*/ 2921000 w 4152900"/>
                <a:gd name="connsiteY17" fmla="*/ 2120900 h 3898900"/>
                <a:gd name="connsiteX18" fmla="*/ 2703513 w 4152900"/>
                <a:gd name="connsiteY18" fmla="*/ 2151063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36043 w 4152900"/>
                <a:gd name="connsiteY19" fmla="*/ 2037556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8750 w 4152900"/>
                <a:gd name="connsiteY21" fmla="*/ 1700213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3600 w 4152900"/>
                <a:gd name="connsiteY15" fmla="*/ 2222500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3988 w 4152900"/>
                <a:gd name="connsiteY21" fmla="*/ 1693069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952500 w 4152900"/>
                <a:gd name="connsiteY2" fmla="*/ 2038350 h 3898900"/>
                <a:gd name="connsiteX3" fmla="*/ 1041400 w 4152900"/>
                <a:gd name="connsiteY3" fmla="*/ 2133600 h 3898900"/>
                <a:gd name="connsiteX4" fmla="*/ 1117600 w 4152900"/>
                <a:gd name="connsiteY4" fmla="*/ 2260600 h 3898900"/>
                <a:gd name="connsiteX5" fmla="*/ 1231900 w 4152900"/>
                <a:gd name="connsiteY5" fmla="*/ 2362200 h 3898900"/>
                <a:gd name="connsiteX6" fmla="*/ 1409700 w 4152900"/>
                <a:gd name="connsiteY6" fmla="*/ 2425700 h 3898900"/>
                <a:gd name="connsiteX7" fmla="*/ 1454150 w 4152900"/>
                <a:gd name="connsiteY7" fmla="*/ 2533650 h 3898900"/>
                <a:gd name="connsiteX8" fmla="*/ 1536700 w 4152900"/>
                <a:gd name="connsiteY8" fmla="*/ 2527300 h 3898900"/>
                <a:gd name="connsiteX9" fmla="*/ 1676400 w 4152900"/>
                <a:gd name="connsiteY9" fmla="*/ 2832100 h 3898900"/>
                <a:gd name="connsiteX10" fmla="*/ 1854200 w 4152900"/>
                <a:gd name="connsiteY10" fmla="*/ 3898900 h 3898900"/>
                <a:gd name="connsiteX11" fmla="*/ 2311400 w 4152900"/>
                <a:gd name="connsiteY11" fmla="*/ 3810000 h 3898900"/>
                <a:gd name="connsiteX12" fmla="*/ 2349500 w 4152900"/>
                <a:gd name="connsiteY12" fmla="*/ 3860800 h 3898900"/>
                <a:gd name="connsiteX13" fmla="*/ 3276600 w 4152900"/>
                <a:gd name="connsiteY13" fmla="*/ 3721100 h 3898900"/>
                <a:gd name="connsiteX14" fmla="*/ 4152900 w 4152900"/>
                <a:gd name="connsiteY14" fmla="*/ 3556000 h 3898900"/>
                <a:gd name="connsiteX15" fmla="*/ 3405981 w 4152900"/>
                <a:gd name="connsiteY15" fmla="*/ 2232025 h 3898900"/>
                <a:gd name="connsiteX16" fmla="*/ 3011488 w 4152900"/>
                <a:gd name="connsiteY16" fmla="*/ 2289969 h 3898900"/>
                <a:gd name="connsiteX17" fmla="*/ 2921000 w 4152900"/>
                <a:gd name="connsiteY17" fmla="*/ 2120900 h 3898900"/>
                <a:gd name="connsiteX18" fmla="*/ 2703513 w 4152900"/>
                <a:gd name="connsiteY18" fmla="*/ 2151063 h 3898900"/>
                <a:gd name="connsiteX19" fmla="*/ 2645568 w 4152900"/>
                <a:gd name="connsiteY19" fmla="*/ 2039938 h 3898900"/>
                <a:gd name="connsiteX20" fmla="*/ 2857500 w 4152900"/>
                <a:gd name="connsiteY20" fmla="*/ 2006600 h 3898900"/>
                <a:gd name="connsiteX21" fmla="*/ 2693988 w 4152900"/>
                <a:gd name="connsiteY21" fmla="*/ 1693069 h 3898900"/>
                <a:gd name="connsiteX22" fmla="*/ 2590800 w 4152900"/>
                <a:gd name="connsiteY22" fmla="*/ 1714500 h 3898900"/>
                <a:gd name="connsiteX23" fmla="*/ 1752600 w 4152900"/>
                <a:gd name="connsiteY23" fmla="*/ 444500 h 3898900"/>
                <a:gd name="connsiteX24" fmla="*/ 1504950 w 4152900"/>
                <a:gd name="connsiteY24" fmla="*/ 469900 h 3898900"/>
                <a:gd name="connsiteX25" fmla="*/ 1441450 w 4152900"/>
                <a:gd name="connsiteY25" fmla="*/ 317500 h 3898900"/>
                <a:gd name="connsiteX26" fmla="*/ 1257300 w 4152900"/>
                <a:gd name="connsiteY26" fmla="*/ 349250 h 3898900"/>
                <a:gd name="connsiteX27" fmla="*/ 1333500 w 4152900"/>
                <a:gd name="connsiteY27" fmla="*/ 482600 h 3898900"/>
                <a:gd name="connsiteX28" fmla="*/ 1244600 w 4152900"/>
                <a:gd name="connsiteY28" fmla="*/ 501650 h 3898900"/>
                <a:gd name="connsiteX29" fmla="*/ 939800 w 4152900"/>
                <a:gd name="connsiteY29" fmla="*/ 533400 h 3898900"/>
                <a:gd name="connsiteX30" fmla="*/ 952500 w 4152900"/>
                <a:gd name="connsiteY30" fmla="*/ 596900 h 3898900"/>
                <a:gd name="connsiteX31" fmla="*/ 863600 w 4152900"/>
                <a:gd name="connsiteY31" fmla="*/ 635000 h 3898900"/>
                <a:gd name="connsiteX32" fmla="*/ 660400 w 4152900"/>
                <a:gd name="connsiteY32" fmla="*/ 431800 h 3898900"/>
                <a:gd name="connsiteX33" fmla="*/ 730250 w 4152900"/>
                <a:gd name="connsiteY33" fmla="*/ 368300 h 3898900"/>
                <a:gd name="connsiteX34" fmla="*/ 723900 w 4152900"/>
                <a:gd name="connsiteY34" fmla="*/ 292100 h 3898900"/>
                <a:gd name="connsiteX35" fmla="*/ 635000 w 4152900"/>
                <a:gd name="connsiteY35" fmla="*/ 292100 h 3898900"/>
                <a:gd name="connsiteX36" fmla="*/ 673100 w 4152900"/>
                <a:gd name="connsiteY36" fmla="*/ 215900 h 3898900"/>
                <a:gd name="connsiteX37" fmla="*/ 812800 w 4152900"/>
                <a:gd name="connsiteY37" fmla="*/ 203200 h 3898900"/>
                <a:gd name="connsiteX38" fmla="*/ 762000 w 4152900"/>
                <a:gd name="connsiteY38" fmla="*/ 139700 h 3898900"/>
                <a:gd name="connsiteX39" fmla="*/ 1016000 w 4152900"/>
                <a:gd name="connsiteY39" fmla="*/ 114300 h 3898900"/>
                <a:gd name="connsiteX40" fmla="*/ 977900 w 4152900"/>
                <a:gd name="connsiteY40" fmla="*/ 12700 h 3898900"/>
                <a:gd name="connsiteX41" fmla="*/ 812800 w 4152900"/>
                <a:gd name="connsiteY41" fmla="*/ 25400 h 3898900"/>
                <a:gd name="connsiteX42" fmla="*/ 838200 w 4152900"/>
                <a:gd name="connsiteY42" fmla="*/ 76200 h 3898900"/>
                <a:gd name="connsiteX43" fmla="*/ 349250 w 4152900"/>
                <a:gd name="connsiteY43" fmla="*/ 127000 h 3898900"/>
                <a:gd name="connsiteX44" fmla="*/ 165100 w 4152900"/>
                <a:gd name="connsiteY44" fmla="*/ 12700 h 3898900"/>
                <a:gd name="connsiteX45" fmla="*/ 0 w 4152900"/>
                <a:gd name="connsiteY45"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54150 w 4152900"/>
                <a:gd name="connsiteY8" fmla="*/ 2533650 h 3898900"/>
                <a:gd name="connsiteX9" fmla="*/ 1536700 w 4152900"/>
                <a:gd name="connsiteY9" fmla="*/ 2527300 h 3898900"/>
                <a:gd name="connsiteX10" fmla="*/ 1676400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76400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52600 w 4152900"/>
                <a:gd name="connsiteY24" fmla="*/ 444500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41450 w 4152900"/>
                <a:gd name="connsiteY26" fmla="*/ 317500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57300 w 4152900"/>
                <a:gd name="connsiteY27" fmla="*/ 349250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33500 w 4152900"/>
                <a:gd name="connsiteY28" fmla="*/ 482600 h 3898900"/>
                <a:gd name="connsiteX29" fmla="*/ 1244600 w 4152900"/>
                <a:gd name="connsiteY29" fmla="*/ 501650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33500 w 4152900"/>
                <a:gd name="connsiteY28" fmla="*/ 482600 h 3898900"/>
                <a:gd name="connsiteX29" fmla="*/ 1230312 w 4152900"/>
                <a:gd name="connsiteY29" fmla="*/ 470694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939800 w 4152900"/>
                <a:gd name="connsiteY30" fmla="*/ 533400 h 3898900"/>
                <a:gd name="connsiteX31" fmla="*/ 952500 w 4152900"/>
                <a:gd name="connsiteY31" fmla="*/ 596900 h 3898900"/>
                <a:gd name="connsiteX32" fmla="*/ 863600 w 4152900"/>
                <a:gd name="connsiteY32" fmla="*/ 635000 h 3898900"/>
                <a:gd name="connsiteX33" fmla="*/ 660400 w 4152900"/>
                <a:gd name="connsiteY33" fmla="*/ 431800 h 3898900"/>
                <a:gd name="connsiteX34" fmla="*/ 730250 w 4152900"/>
                <a:gd name="connsiteY34" fmla="*/ 368300 h 3898900"/>
                <a:gd name="connsiteX35" fmla="*/ 723900 w 4152900"/>
                <a:gd name="connsiteY35" fmla="*/ 292100 h 3898900"/>
                <a:gd name="connsiteX36" fmla="*/ 635000 w 4152900"/>
                <a:gd name="connsiteY36" fmla="*/ 292100 h 3898900"/>
                <a:gd name="connsiteX37" fmla="*/ 673100 w 4152900"/>
                <a:gd name="connsiteY37" fmla="*/ 215900 h 3898900"/>
                <a:gd name="connsiteX38" fmla="*/ 812800 w 4152900"/>
                <a:gd name="connsiteY38" fmla="*/ 203200 h 3898900"/>
                <a:gd name="connsiteX39" fmla="*/ 762000 w 4152900"/>
                <a:gd name="connsiteY39" fmla="*/ 139700 h 3898900"/>
                <a:gd name="connsiteX40" fmla="*/ 1016000 w 4152900"/>
                <a:gd name="connsiteY40" fmla="*/ 114300 h 3898900"/>
                <a:gd name="connsiteX41" fmla="*/ 977900 w 4152900"/>
                <a:gd name="connsiteY41" fmla="*/ 12700 h 3898900"/>
                <a:gd name="connsiteX42" fmla="*/ 812800 w 4152900"/>
                <a:gd name="connsiteY42" fmla="*/ 25400 h 3898900"/>
                <a:gd name="connsiteX43" fmla="*/ 838200 w 4152900"/>
                <a:gd name="connsiteY43" fmla="*/ 76200 h 3898900"/>
                <a:gd name="connsiteX44" fmla="*/ 349250 w 4152900"/>
                <a:gd name="connsiteY44" fmla="*/ 127000 h 3898900"/>
                <a:gd name="connsiteX45" fmla="*/ 165100 w 4152900"/>
                <a:gd name="connsiteY45" fmla="*/ 12700 h 3898900"/>
                <a:gd name="connsiteX46" fmla="*/ 0 w 4152900"/>
                <a:gd name="connsiteY46"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39800 w 4152900"/>
                <a:gd name="connsiteY31" fmla="*/ 533400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30250 w 4152900"/>
                <a:gd name="connsiteY35" fmla="*/ 368300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30250 w 4152900"/>
                <a:gd name="connsiteY35" fmla="*/ 368300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23900 w 4152900"/>
                <a:gd name="connsiteY36" fmla="*/ 292100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35000 w 4152900"/>
                <a:gd name="connsiteY37" fmla="*/ 292100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80194 h 3898900"/>
                <a:gd name="connsiteX38" fmla="*/ 673100 w 4152900"/>
                <a:gd name="connsiteY38" fmla="*/ 215900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80194 h 3898900"/>
                <a:gd name="connsiteX38" fmla="*/ 635000 w 4152900"/>
                <a:gd name="connsiteY38" fmla="*/ 225425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758825 w 4152900"/>
                <a:gd name="connsiteY35" fmla="*/ 339725 h 3898900"/>
                <a:gd name="connsiteX36" fmla="*/ 719137 w 4152900"/>
                <a:gd name="connsiteY36" fmla="*/ 268288 h 3898900"/>
                <a:gd name="connsiteX37" fmla="*/ 658813 w 4152900"/>
                <a:gd name="connsiteY37" fmla="*/ 273051 h 3898900"/>
                <a:gd name="connsiteX38" fmla="*/ 635000 w 4152900"/>
                <a:gd name="connsiteY38" fmla="*/ 225425 h 3898900"/>
                <a:gd name="connsiteX39" fmla="*/ 812800 w 4152900"/>
                <a:gd name="connsiteY39" fmla="*/ 203200 h 3898900"/>
                <a:gd name="connsiteX40" fmla="*/ 762000 w 4152900"/>
                <a:gd name="connsiteY40" fmla="*/ 139700 h 3898900"/>
                <a:gd name="connsiteX41" fmla="*/ 1016000 w 4152900"/>
                <a:gd name="connsiteY41" fmla="*/ 114300 h 3898900"/>
                <a:gd name="connsiteX42" fmla="*/ 977900 w 4152900"/>
                <a:gd name="connsiteY42" fmla="*/ 12700 h 3898900"/>
                <a:gd name="connsiteX43" fmla="*/ 812800 w 4152900"/>
                <a:gd name="connsiteY43" fmla="*/ 25400 h 3898900"/>
                <a:gd name="connsiteX44" fmla="*/ 838200 w 4152900"/>
                <a:gd name="connsiteY44" fmla="*/ 76200 h 3898900"/>
                <a:gd name="connsiteX45" fmla="*/ 349250 w 4152900"/>
                <a:gd name="connsiteY45" fmla="*/ 127000 h 3898900"/>
                <a:gd name="connsiteX46" fmla="*/ 165100 w 4152900"/>
                <a:gd name="connsiteY46" fmla="*/ 12700 h 3898900"/>
                <a:gd name="connsiteX47" fmla="*/ 0 w 4152900"/>
                <a:gd name="connsiteY47"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0400 w 4152900"/>
                <a:gd name="connsiteY34" fmla="*/ 431800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16000 w 4152900"/>
                <a:gd name="connsiteY42" fmla="*/ 114300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16000 w 4152900"/>
                <a:gd name="connsiteY42" fmla="*/ 114300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62000 w 4152900"/>
                <a:gd name="connsiteY41" fmla="*/ 139700 h 3898900"/>
                <a:gd name="connsiteX42" fmla="*/ 1035050 w 4152900"/>
                <a:gd name="connsiteY42" fmla="*/ 104775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77900 w 4152900"/>
                <a:gd name="connsiteY43" fmla="*/ 12700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12800 w 4152900"/>
                <a:gd name="connsiteY44" fmla="*/ 25400 h 3898900"/>
                <a:gd name="connsiteX45" fmla="*/ 838200 w 4152900"/>
                <a:gd name="connsiteY45" fmla="*/ 76200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12800 w 4152900"/>
                <a:gd name="connsiteY44" fmla="*/ 25400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35050 w 4152900"/>
                <a:gd name="connsiteY42" fmla="*/ 104775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81831 w 4152900"/>
                <a:gd name="connsiteY35" fmla="*/ 366713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67543 w 4152900"/>
                <a:gd name="connsiteY34" fmla="*/ 429418 h 3898900"/>
                <a:gd name="connsiteX35" fmla="*/ 700881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700881 w 4152900"/>
                <a:gd name="connsiteY34" fmla="*/ 390525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1356 w 4152900"/>
                <a:gd name="connsiteY35" fmla="*/ 354807 h 3898900"/>
                <a:gd name="connsiteX36" fmla="*/ 758825 w 4152900"/>
                <a:gd name="connsiteY36" fmla="*/ 339725 h 3898900"/>
                <a:gd name="connsiteX37" fmla="*/ 719137 w 4152900"/>
                <a:gd name="connsiteY37" fmla="*/ 268288 h 3898900"/>
                <a:gd name="connsiteX38" fmla="*/ 658813 w 4152900"/>
                <a:gd name="connsiteY38" fmla="*/ 273051 h 3898900"/>
                <a:gd name="connsiteX39" fmla="*/ 635000 w 4152900"/>
                <a:gd name="connsiteY39" fmla="*/ 225425 h 3898900"/>
                <a:gd name="connsiteX40" fmla="*/ 812800 w 4152900"/>
                <a:gd name="connsiteY40" fmla="*/ 203200 h 3898900"/>
                <a:gd name="connsiteX41" fmla="*/ 778669 w 4152900"/>
                <a:gd name="connsiteY41" fmla="*/ 123031 h 3898900"/>
                <a:gd name="connsiteX42" fmla="*/ 1042193 w 4152900"/>
                <a:gd name="connsiteY42" fmla="*/ 95250 h 3898900"/>
                <a:gd name="connsiteX43" fmla="*/ 992187 w 4152900"/>
                <a:gd name="connsiteY43" fmla="*/ 5557 h 3898900"/>
                <a:gd name="connsiteX44" fmla="*/ 836612 w 4152900"/>
                <a:gd name="connsiteY44" fmla="*/ 20637 h 3898900"/>
                <a:gd name="connsiteX45" fmla="*/ 857250 w 4152900"/>
                <a:gd name="connsiteY45" fmla="*/ 61912 h 3898900"/>
                <a:gd name="connsiteX46" fmla="*/ 349250 w 4152900"/>
                <a:gd name="connsiteY46" fmla="*/ 127000 h 3898900"/>
                <a:gd name="connsiteX47" fmla="*/ 165100 w 4152900"/>
                <a:gd name="connsiteY47" fmla="*/ 12700 h 3898900"/>
                <a:gd name="connsiteX48" fmla="*/ 0 w 4152900"/>
                <a:gd name="connsiteY48"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0875 w 4152900"/>
                <a:gd name="connsiteY34" fmla="*/ 421481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5638 w 4152900"/>
                <a:gd name="connsiteY34" fmla="*/ 411956 h 3898900"/>
                <a:gd name="connsiteX35" fmla="*/ 693738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2500 w 4152900"/>
                <a:gd name="connsiteY32" fmla="*/ 596900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2400 w 4152900"/>
                <a:gd name="connsiteY26" fmla="*/ 341313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85875 w 4152900"/>
                <a:gd name="connsiteY27" fmla="*/ 363538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30312 w 4152900"/>
                <a:gd name="connsiteY29" fmla="*/ 470694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12850 w 4152900"/>
                <a:gd name="connsiteY30" fmla="*/ 509588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7893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0749 w 4152900"/>
                <a:gd name="connsiteY31" fmla="*/ 545306 h 3898900"/>
                <a:gd name="connsiteX32" fmla="*/ 957262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0 h 3898900"/>
                <a:gd name="connsiteX1" fmla="*/ 704850 w 4152900"/>
                <a:gd name="connsiteY1" fmla="*/ 1993900 h 3898900"/>
                <a:gd name="connsiteX2" fmla="*/ 831850 w 4152900"/>
                <a:gd name="connsiteY2" fmla="*/ 2026444 h 3898900"/>
                <a:gd name="connsiteX3" fmla="*/ 952500 w 4152900"/>
                <a:gd name="connsiteY3" fmla="*/ 2038350 h 3898900"/>
                <a:gd name="connsiteX4" fmla="*/ 1041400 w 4152900"/>
                <a:gd name="connsiteY4" fmla="*/ 2133600 h 3898900"/>
                <a:gd name="connsiteX5" fmla="*/ 1117600 w 4152900"/>
                <a:gd name="connsiteY5" fmla="*/ 2260600 h 3898900"/>
                <a:gd name="connsiteX6" fmla="*/ 1231900 w 4152900"/>
                <a:gd name="connsiteY6" fmla="*/ 2362200 h 3898900"/>
                <a:gd name="connsiteX7" fmla="*/ 1409700 w 4152900"/>
                <a:gd name="connsiteY7" fmla="*/ 2425700 h 3898900"/>
                <a:gd name="connsiteX8" fmla="*/ 1439863 w 4152900"/>
                <a:gd name="connsiteY8" fmla="*/ 2538412 h 3898900"/>
                <a:gd name="connsiteX9" fmla="*/ 1536700 w 4152900"/>
                <a:gd name="connsiteY9" fmla="*/ 2527300 h 3898900"/>
                <a:gd name="connsiteX10" fmla="*/ 1647825 w 4152900"/>
                <a:gd name="connsiteY10" fmla="*/ 2832100 h 3898900"/>
                <a:gd name="connsiteX11" fmla="*/ 1854200 w 4152900"/>
                <a:gd name="connsiteY11" fmla="*/ 3898900 h 3898900"/>
                <a:gd name="connsiteX12" fmla="*/ 2311400 w 4152900"/>
                <a:gd name="connsiteY12" fmla="*/ 3810000 h 3898900"/>
                <a:gd name="connsiteX13" fmla="*/ 2349500 w 4152900"/>
                <a:gd name="connsiteY13" fmla="*/ 3860800 h 3898900"/>
                <a:gd name="connsiteX14" fmla="*/ 3276600 w 4152900"/>
                <a:gd name="connsiteY14" fmla="*/ 3721100 h 3898900"/>
                <a:gd name="connsiteX15" fmla="*/ 4152900 w 4152900"/>
                <a:gd name="connsiteY15" fmla="*/ 3556000 h 3898900"/>
                <a:gd name="connsiteX16" fmla="*/ 3405981 w 4152900"/>
                <a:gd name="connsiteY16" fmla="*/ 2232025 h 3898900"/>
                <a:gd name="connsiteX17" fmla="*/ 3011488 w 4152900"/>
                <a:gd name="connsiteY17" fmla="*/ 2289969 h 3898900"/>
                <a:gd name="connsiteX18" fmla="*/ 2921000 w 4152900"/>
                <a:gd name="connsiteY18" fmla="*/ 2120900 h 3898900"/>
                <a:gd name="connsiteX19" fmla="*/ 2703513 w 4152900"/>
                <a:gd name="connsiteY19" fmla="*/ 2151063 h 3898900"/>
                <a:gd name="connsiteX20" fmla="*/ 2645568 w 4152900"/>
                <a:gd name="connsiteY20" fmla="*/ 2039938 h 3898900"/>
                <a:gd name="connsiteX21" fmla="*/ 2857500 w 4152900"/>
                <a:gd name="connsiteY21" fmla="*/ 2006600 h 3898900"/>
                <a:gd name="connsiteX22" fmla="*/ 2693988 w 4152900"/>
                <a:gd name="connsiteY22" fmla="*/ 1693069 h 3898900"/>
                <a:gd name="connsiteX23" fmla="*/ 2590800 w 4152900"/>
                <a:gd name="connsiteY23" fmla="*/ 1714500 h 3898900"/>
                <a:gd name="connsiteX24" fmla="*/ 1738312 w 4152900"/>
                <a:gd name="connsiteY24" fmla="*/ 439737 h 3898900"/>
                <a:gd name="connsiteX25" fmla="*/ 1504950 w 4152900"/>
                <a:gd name="connsiteY25" fmla="*/ 469900 h 3898900"/>
                <a:gd name="connsiteX26" fmla="*/ 1427163 w 4152900"/>
                <a:gd name="connsiteY26" fmla="*/ 353219 h 3898900"/>
                <a:gd name="connsiteX27" fmla="*/ 1297782 w 4152900"/>
                <a:gd name="connsiteY27" fmla="*/ 365919 h 3898900"/>
                <a:gd name="connsiteX28" fmla="*/ 1328737 w 4152900"/>
                <a:gd name="connsiteY28" fmla="*/ 454025 h 3898900"/>
                <a:gd name="connsiteX29" fmla="*/ 1251743 w 4152900"/>
                <a:gd name="connsiteY29" fmla="*/ 468313 h 3898900"/>
                <a:gd name="connsiteX30" fmla="*/ 1241425 w 4152900"/>
                <a:gd name="connsiteY30" fmla="*/ 507207 h 3898900"/>
                <a:gd name="connsiteX31" fmla="*/ 920749 w 4152900"/>
                <a:gd name="connsiteY31" fmla="*/ 545306 h 3898900"/>
                <a:gd name="connsiteX32" fmla="*/ 947737 w 4152900"/>
                <a:gd name="connsiteY32" fmla="*/ 611187 h 3898900"/>
                <a:gd name="connsiteX33" fmla="*/ 863600 w 4152900"/>
                <a:gd name="connsiteY33" fmla="*/ 635000 h 3898900"/>
                <a:gd name="connsiteX34" fmla="*/ 655638 w 4152900"/>
                <a:gd name="connsiteY34" fmla="*/ 411956 h 3898900"/>
                <a:gd name="connsiteX35" fmla="*/ 700882 w 4152900"/>
                <a:gd name="connsiteY35" fmla="*/ 390525 h 3898900"/>
                <a:gd name="connsiteX36" fmla="*/ 691356 w 4152900"/>
                <a:gd name="connsiteY36" fmla="*/ 354807 h 3898900"/>
                <a:gd name="connsiteX37" fmla="*/ 758825 w 4152900"/>
                <a:gd name="connsiteY37" fmla="*/ 339725 h 3898900"/>
                <a:gd name="connsiteX38" fmla="*/ 719137 w 4152900"/>
                <a:gd name="connsiteY38" fmla="*/ 268288 h 3898900"/>
                <a:gd name="connsiteX39" fmla="*/ 658813 w 4152900"/>
                <a:gd name="connsiteY39" fmla="*/ 273051 h 3898900"/>
                <a:gd name="connsiteX40" fmla="*/ 635000 w 4152900"/>
                <a:gd name="connsiteY40" fmla="*/ 225425 h 3898900"/>
                <a:gd name="connsiteX41" fmla="*/ 812800 w 4152900"/>
                <a:gd name="connsiteY41" fmla="*/ 203200 h 3898900"/>
                <a:gd name="connsiteX42" fmla="*/ 778669 w 4152900"/>
                <a:gd name="connsiteY42" fmla="*/ 123031 h 3898900"/>
                <a:gd name="connsiteX43" fmla="*/ 1042193 w 4152900"/>
                <a:gd name="connsiteY43" fmla="*/ 95250 h 3898900"/>
                <a:gd name="connsiteX44" fmla="*/ 992187 w 4152900"/>
                <a:gd name="connsiteY44" fmla="*/ 5557 h 3898900"/>
                <a:gd name="connsiteX45" fmla="*/ 836612 w 4152900"/>
                <a:gd name="connsiteY45" fmla="*/ 20637 h 3898900"/>
                <a:gd name="connsiteX46" fmla="*/ 857250 w 4152900"/>
                <a:gd name="connsiteY46" fmla="*/ 61912 h 3898900"/>
                <a:gd name="connsiteX47" fmla="*/ 349250 w 4152900"/>
                <a:gd name="connsiteY47" fmla="*/ 127000 h 3898900"/>
                <a:gd name="connsiteX48" fmla="*/ 165100 w 4152900"/>
                <a:gd name="connsiteY48" fmla="*/ 12700 h 3898900"/>
                <a:gd name="connsiteX49" fmla="*/ 0 w 4152900"/>
                <a:gd name="connsiteY49" fmla="*/ 0 h 3898900"/>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49250 w 4152900"/>
                <a:gd name="connsiteY47" fmla="*/ 121443 h 3893343"/>
                <a:gd name="connsiteX48" fmla="*/ 165100 w 4152900"/>
                <a:gd name="connsiteY48" fmla="*/ 7143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49250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36612 w 4152900"/>
                <a:gd name="connsiteY45" fmla="*/ 15080 h 3893343"/>
                <a:gd name="connsiteX46" fmla="*/ 857250 w 4152900"/>
                <a:gd name="connsiteY46" fmla="*/ 56355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43755 w 4152900"/>
                <a:gd name="connsiteY45" fmla="*/ 12699 h 3893343"/>
                <a:gd name="connsiteX46" fmla="*/ 857250 w 4152900"/>
                <a:gd name="connsiteY46" fmla="*/ 56355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42193 w 4152900"/>
                <a:gd name="connsiteY43" fmla="*/ 89693 h 3893343"/>
                <a:gd name="connsiteX44" fmla="*/ 992187 w 4152900"/>
                <a:gd name="connsiteY44" fmla="*/ 0 h 3893343"/>
                <a:gd name="connsiteX45" fmla="*/ 843755 w 4152900"/>
                <a:gd name="connsiteY45" fmla="*/ 12699 h 3893343"/>
                <a:gd name="connsiteX46" fmla="*/ 873918 w 4152900"/>
                <a:gd name="connsiteY46" fmla="*/ 58737 h 3893343"/>
                <a:gd name="connsiteX47" fmla="*/ 361156 w 4152900"/>
                <a:gd name="connsiteY47" fmla="*/ 121443 h 3893343"/>
                <a:gd name="connsiteX48" fmla="*/ 165100 w 4152900"/>
                <a:gd name="connsiteY48" fmla="*/ 2381 h 3893343"/>
                <a:gd name="connsiteX49" fmla="*/ 0 w 4152900"/>
                <a:gd name="connsiteY49" fmla="*/ 20637 h 3893343"/>
                <a:gd name="connsiteX0" fmla="*/ 0 w 4152900"/>
                <a:gd name="connsiteY0" fmla="*/ 20637 h 3893343"/>
                <a:gd name="connsiteX1" fmla="*/ 704850 w 4152900"/>
                <a:gd name="connsiteY1" fmla="*/ 1988343 h 3893343"/>
                <a:gd name="connsiteX2" fmla="*/ 831850 w 4152900"/>
                <a:gd name="connsiteY2" fmla="*/ 2020887 h 3893343"/>
                <a:gd name="connsiteX3" fmla="*/ 952500 w 4152900"/>
                <a:gd name="connsiteY3" fmla="*/ 2032793 h 3893343"/>
                <a:gd name="connsiteX4" fmla="*/ 1041400 w 4152900"/>
                <a:gd name="connsiteY4" fmla="*/ 2128043 h 3893343"/>
                <a:gd name="connsiteX5" fmla="*/ 1117600 w 4152900"/>
                <a:gd name="connsiteY5" fmla="*/ 2255043 h 3893343"/>
                <a:gd name="connsiteX6" fmla="*/ 1231900 w 4152900"/>
                <a:gd name="connsiteY6" fmla="*/ 2356643 h 3893343"/>
                <a:gd name="connsiteX7" fmla="*/ 1409700 w 4152900"/>
                <a:gd name="connsiteY7" fmla="*/ 2420143 h 3893343"/>
                <a:gd name="connsiteX8" fmla="*/ 1439863 w 4152900"/>
                <a:gd name="connsiteY8" fmla="*/ 2532855 h 3893343"/>
                <a:gd name="connsiteX9" fmla="*/ 1536700 w 4152900"/>
                <a:gd name="connsiteY9" fmla="*/ 2521743 h 3893343"/>
                <a:gd name="connsiteX10" fmla="*/ 1647825 w 4152900"/>
                <a:gd name="connsiteY10" fmla="*/ 2826543 h 3893343"/>
                <a:gd name="connsiteX11" fmla="*/ 1854200 w 4152900"/>
                <a:gd name="connsiteY11" fmla="*/ 3893343 h 3893343"/>
                <a:gd name="connsiteX12" fmla="*/ 2311400 w 4152900"/>
                <a:gd name="connsiteY12" fmla="*/ 3804443 h 3893343"/>
                <a:gd name="connsiteX13" fmla="*/ 2349500 w 4152900"/>
                <a:gd name="connsiteY13" fmla="*/ 3855243 h 3893343"/>
                <a:gd name="connsiteX14" fmla="*/ 3276600 w 4152900"/>
                <a:gd name="connsiteY14" fmla="*/ 3715543 h 3893343"/>
                <a:gd name="connsiteX15" fmla="*/ 4152900 w 4152900"/>
                <a:gd name="connsiteY15" fmla="*/ 3550443 h 3893343"/>
                <a:gd name="connsiteX16" fmla="*/ 3405981 w 4152900"/>
                <a:gd name="connsiteY16" fmla="*/ 2226468 h 3893343"/>
                <a:gd name="connsiteX17" fmla="*/ 3011488 w 4152900"/>
                <a:gd name="connsiteY17" fmla="*/ 2284412 h 3893343"/>
                <a:gd name="connsiteX18" fmla="*/ 2921000 w 4152900"/>
                <a:gd name="connsiteY18" fmla="*/ 2115343 h 3893343"/>
                <a:gd name="connsiteX19" fmla="*/ 2703513 w 4152900"/>
                <a:gd name="connsiteY19" fmla="*/ 2145506 h 3893343"/>
                <a:gd name="connsiteX20" fmla="*/ 2645568 w 4152900"/>
                <a:gd name="connsiteY20" fmla="*/ 2034381 h 3893343"/>
                <a:gd name="connsiteX21" fmla="*/ 2857500 w 4152900"/>
                <a:gd name="connsiteY21" fmla="*/ 2001043 h 3893343"/>
                <a:gd name="connsiteX22" fmla="*/ 2693988 w 4152900"/>
                <a:gd name="connsiteY22" fmla="*/ 1687512 h 3893343"/>
                <a:gd name="connsiteX23" fmla="*/ 2590800 w 4152900"/>
                <a:gd name="connsiteY23" fmla="*/ 1708943 h 3893343"/>
                <a:gd name="connsiteX24" fmla="*/ 1738312 w 4152900"/>
                <a:gd name="connsiteY24" fmla="*/ 434180 h 3893343"/>
                <a:gd name="connsiteX25" fmla="*/ 1504950 w 4152900"/>
                <a:gd name="connsiteY25" fmla="*/ 464343 h 3893343"/>
                <a:gd name="connsiteX26" fmla="*/ 1427163 w 4152900"/>
                <a:gd name="connsiteY26" fmla="*/ 347662 h 3893343"/>
                <a:gd name="connsiteX27" fmla="*/ 1297782 w 4152900"/>
                <a:gd name="connsiteY27" fmla="*/ 360362 h 3893343"/>
                <a:gd name="connsiteX28" fmla="*/ 1328737 w 4152900"/>
                <a:gd name="connsiteY28" fmla="*/ 448468 h 3893343"/>
                <a:gd name="connsiteX29" fmla="*/ 1251743 w 4152900"/>
                <a:gd name="connsiteY29" fmla="*/ 462756 h 3893343"/>
                <a:gd name="connsiteX30" fmla="*/ 1241425 w 4152900"/>
                <a:gd name="connsiteY30" fmla="*/ 501650 h 3893343"/>
                <a:gd name="connsiteX31" fmla="*/ 920749 w 4152900"/>
                <a:gd name="connsiteY31" fmla="*/ 539749 h 3893343"/>
                <a:gd name="connsiteX32" fmla="*/ 947737 w 4152900"/>
                <a:gd name="connsiteY32" fmla="*/ 605630 h 3893343"/>
                <a:gd name="connsiteX33" fmla="*/ 863600 w 4152900"/>
                <a:gd name="connsiteY33" fmla="*/ 629443 h 3893343"/>
                <a:gd name="connsiteX34" fmla="*/ 655638 w 4152900"/>
                <a:gd name="connsiteY34" fmla="*/ 406399 h 3893343"/>
                <a:gd name="connsiteX35" fmla="*/ 700882 w 4152900"/>
                <a:gd name="connsiteY35" fmla="*/ 384968 h 3893343"/>
                <a:gd name="connsiteX36" fmla="*/ 691356 w 4152900"/>
                <a:gd name="connsiteY36" fmla="*/ 349250 h 3893343"/>
                <a:gd name="connsiteX37" fmla="*/ 758825 w 4152900"/>
                <a:gd name="connsiteY37" fmla="*/ 334168 h 3893343"/>
                <a:gd name="connsiteX38" fmla="*/ 719137 w 4152900"/>
                <a:gd name="connsiteY38" fmla="*/ 262731 h 3893343"/>
                <a:gd name="connsiteX39" fmla="*/ 658813 w 4152900"/>
                <a:gd name="connsiteY39" fmla="*/ 267494 h 3893343"/>
                <a:gd name="connsiteX40" fmla="*/ 635000 w 4152900"/>
                <a:gd name="connsiteY40" fmla="*/ 219868 h 3893343"/>
                <a:gd name="connsiteX41" fmla="*/ 812800 w 4152900"/>
                <a:gd name="connsiteY41" fmla="*/ 197643 h 3893343"/>
                <a:gd name="connsiteX42" fmla="*/ 778669 w 4152900"/>
                <a:gd name="connsiteY42" fmla="*/ 117474 h 3893343"/>
                <a:gd name="connsiteX43" fmla="*/ 1032668 w 4152900"/>
                <a:gd name="connsiteY43" fmla="*/ 94455 h 3893343"/>
                <a:gd name="connsiteX44" fmla="*/ 992187 w 4152900"/>
                <a:gd name="connsiteY44" fmla="*/ 0 h 3893343"/>
                <a:gd name="connsiteX45" fmla="*/ 843755 w 4152900"/>
                <a:gd name="connsiteY45" fmla="*/ 12699 h 3893343"/>
                <a:gd name="connsiteX46" fmla="*/ 873918 w 4152900"/>
                <a:gd name="connsiteY46" fmla="*/ 58737 h 3893343"/>
                <a:gd name="connsiteX47" fmla="*/ 361156 w 4152900"/>
                <a:gd name="connsiteY47" fmla="*/ 121443 h 3893343"/>
                <a:gd name="connsiteX48" fmla="*/ 165100 w 4152900"/>
                <a:gd name="connsiteY48" fmla="*/ 2381 h 3893343"/>
                <a:gd name="connsiteX49" fmla="*/ 0 w 4152900"/>
                <a:gd name="connsiteY49" fmla="*/ 20637 h 3893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152900" h="3893343">
                  <a:moveTo>
                    <a:pt x="0" y="20637"/>
                  </a:moveTo>
                  <a:lnTo>
                    <a:pt x="704850" y="1988343"/>
                  </a:lnTo>
                  <a:cubicBezTo>
                    <a:pt x="747977" y="1995222"/>
                    <a:pt x="788723" y="2014008"/>
                    <a:pt x="831850" y="2020887"/>
                  </a:cubicBezTo>
                  <a:lnTo>
                    <a:pt x="952500" y="2032793"/>
                  </a:lnTo>
                  <a:lnTo>
                    <a:pt x="1041400" y="2128043"/>
                  </a:lnTo>
                  <a:lnTo>
                    <a:pt x="1117600" y="2255043"/>
                  </a:lnTo>
                  <a:lnTo>
                    <a:pt x="1231900" y="2356643"/>
                  </a:lnTo>
                  <a:lnTo>
                    <a:pt x="1409700" y="2420143"/>
                  </a:lnTo>
                  <a:lnTo>
                    <a:pt x="1439863" y="2532855"/>
                  </a:lnTo>
                  <a:lnTo>
                    <a:pt x="1536700" y="2521743"/>
                  </a:lnTo>
                  <a:lnTo>
                    <a:pt x="1647825" y="2826543"/>
                  </a:lnTo>
                  <a:lnTo>
                    <a:pt x="1854200" y="3893343"/>
                  </a:lnTo>
                  <a:lnTo>
                    <a:pt x="2311400" y="3804443"/>
                  </a:lnTo>
                  <a:lnTo>
                    <a:pt x="2349500" y="3855243"/>
                  </a:lnTo>
                  <a:cubicBezTo>
                    <a:pt x="2635250" y="3806560"/>
                    <a:pt x="2990850" y="3764226"/>
                    <a:pt x="3276600" y="3715543"/>
                  </a:cubicBezTo>
                  <a:lnTo>
                    <a:pt x="4152900" y="3550443"/>
                  </a:lnTo>
                  <a:lnTo>
                    <a:pt x="3405981" y="2226468"/>
                  </a:lnTo>
                  <a:lnTo>
                    <a:pt x="3011488" y="2284412"/>
                  </a:lnTo>
                  <a:lnTo>
                    <a:pt x="2921000" y="2115343"/>
                  </a:lnTo>
                  <a:lnTo>
                    <a:pt x="2703513" y="2145506"/>
                  </a:lnTo>
                  <a:lnTo>
                    <a:pt x="2645568" y="2034381"/>
                  </a:lnTo>
                  <a:lnTo>
                    <a:pt x="2857500" y="2001043"/>
                  </a:lnTo>
                  <a:lnTo>
                    <a:pt x="2693988" y="1687512"/>
                  </a:lnTo>
                  <a:lnTo>
                    <a:pt x="2590800" y="1708943"/>
                  </a:lnTo>
                  <a:lnTo>
                    <a:pt x="1738312" y="434180"/>
                  </a:lnTo>
                  <a:lnTo>
                    <a:pt x="1504950" y="464343"/>
                  </a:lnTo>
                  <a:lnTo>
                    <a:pt x="1427163" y="347662"/>
                  </a:lnTo>
                  <a:lnTo>
                    <a:pt x="1297782" y="360362"/>
                  </a:lnTo>
                  <a:lnTo>
                    <a:pt x="1328737" y="448468"/>
                  </a:lnTo>
                  <a:lnTo>
                    <a:pt x="1251743" y="462756"/>
                  </a:lnTo>
                  <a:cubicBezTo>
                    <a:pt x="1222904" y="467783"/>
                    <a:pt x="1270264" y="496623"/>
                    <a:pt x="1241425" y="501650"/>
                  </a:cubicBezTo>
                  <a:lnTo>
                    <a:pt x="920749" y="539749"/>
                  </a:lnTo>
                  <a:lnTo>
                    <a:pt x="947737" y="605630"/>
                  </a:lnTo>
                  <a:lnTo>
                    <a:pt x="863600" y="629443"/>
                  </a:lnTo>
                  <a:lnTo>
                    <a:pt x="655638" y="406399"/>
                  </a:lnTo>
                  <a:cubicBezTo>
                    <a:pt x="677069" y="390921"/>
                    <a:pt x="694135" y="396080"/>
                    <a:pt x="700882" y="384968"/>
                  </a:cubicBezTo>
                  <a:cubicBezTo>
                    <a:pt x="707629" y="373856"/>
                    <a:pt x="676539" y="356526"/>
                    <a:pt x="691356" y="349250"/>
                  </a:cubicBezTo>
                  <a:lnTo>
                    <a:pt x="758825" y="334168"/>
                  </a:lnTo>
                  <a:lnTo>
                    <a:pt x="719137" y="262731"/>
                  </a:lnTo>
                  <a:lnTo>
                    <a:pt x="658813" y="267494"/>
                  </a:lnTo>
                  <a:lnTo>
                    <a:pt x="635000" y="219868"/>
                  </a:lnTo>
                  <a:lnTo>
                    <a:pt x="812800" y="197643"/>
                  </a:lnTo>
                  <a:lnTo>
                    <a:pt x="778669" y="117474"/>
                  </a:lnTo>
                  <a:lnTo>
                    <a:pt x="1032668" y="94455"/>
                  </a:lnTo>
                  <a:lnTo>
                    <a:pt x="992187" y="0"/>
                  </a:lnTo>
                  <a:lnTo>
                    <a:pt x="843755" y="12699"/>
                  </a:lnTo>
                  <a:lnTo>
                    <a:pt x="873918" y="58737"/>
                  </a:lnTo>
                  <a:lnTo>
                    <a:pt x="361156" y="121443"/>
                  </a:lnTo>
                  <a:lnTo>
                    <a:pt x="165100" y="2381"/>
                  </a:lnTo>
                  <a:lnTo>
                    <a:pt x="0" y="20637"/>
                  </a:lnTo>
                  <a:close/>
                </a:path>
              </a:pathLst>
            </a:custGeom>
            <a:noFill/>
            <a:ln w="25400" cap="rnd">
              <a:solidFill>
                <a:schemeClr val="bg1"/>
              </a:solidFill>
              <a:prstDash val="solid"/>
              <a:round/>
            </a:ln>
            <a:effectLst>
              <a:glow rad="76200">
                <a:schemeClr val="tx1">
                  <a:alpha val="58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10" name="Oval 9"/>
            <p:cNvSpPr/>
            <p:nvPr/>
          </p:nvSpPr>
          <p:spPr>
            <a:xfrm>
              <a:off x="10010384" y="5922520"/>
              <a:ext cx="274320" cy="274320"/>
            </a:xfrm>
            <a:prstGeom prst="ellipse">
              <a:avLst/>
            </a:prstGeom>
            <a:solidFill>
              <a:srgbClr val="FFC000"/>
            </a:solidFill>
            <a:ln w="57150" cap="rnd">
              <a:solidFill>
                <a:schemeClr val="tx1"/>
              </a:solidFill>
              <a:prstDash val="solid"/>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
          <p:nvSpPr>
            <p:cNvPr id="11" name="Oval 10"/>
            <p:cNvSpPr/>
            <p:nvPr/>
          </p:nvSpPr>
          <p:spPr>
            <a:xfrm rot="862955">
              <a:off x="9209593" y="5359618"/>
              <a:ext cx="1875902" cy="1456891"/>
            </a:xfrm>
            <a:prstGeom prst="ellipse">
              <a:avLst/>
            </a:prstGeom>
            <a:noFill/>
            <a:ln w="12700" cap="rnd">
              <a:solidFill>
                <a:srgbClr val="FFC000"/>
              </a:solidFill>
              <a:prstDash val="lgDash"/>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smtClean="0">
                <a:ln>
                  <a:noFill/>
                </a:ln>
                <a:solidFill>
                  <a:srgbClr val="FFC000"/>
                </a:solidFill>
                <a:effectLst/>
                <a:uLnTx/>
                <a:uFillTx/>
                <a:latin typeface="Franklin Gothic Demi"/>
                <a:ea typeface="+mn-ea"/>
                <a:cs typeface="+mn-cs"/>
              </a:endParaRPr>
            </a:p>
          </p:txBody>
        </p:sp>
        <p:sp>
          <p:nvSpPr>
            <p:cNvPr id="12" name="Oval 11"/>
            <p:cNvSpPr/>
            <p:nvPr/>
          </p:nvSpPr>
          <p:spPr>
            <a:xfrm rot="976549">
              <a:off x="8267929" y="4732484"/>
              <a:ext cx="3721989" cy="2829040"/>
            </a:xfrm>
            <a:prstGeom prst="ellipse">
              <a:avLst/>
            </a:prstGeom>
            <a:noFill/>
            <a:ln w="12700" cap="rnd">
              <a:solidFill>
                <a:schemeClr val="bg1">
                  <a:lumMod val="95000"/>
                </a:schemeClr>
              </a:solidFill>
              <a:prstDash val="lgDash"/>
              <a:round/>
            </a:ln>
            <a:effectLst>
              <a:glow rad="635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smtClean="0">
                <a:ln>
                  <a:noFill/>
                </a:ln>
                <a:solidFill>
                  <a:srgbClr val="FFC000"/>
                </a:solidFill>
                <a:effectLst/>
                <a:uLnTx/>
                <a:uFillTx/>
                <a:latin typeface="Franklin Gothic Demi"/>
                <a:ea typeface="+mn-ea"/>
                <a:cs typeface="+mn-cs"/>
              </a:endParaRPr>
            </a:p>
          </p:txBody>
        </p:sp>
      </p:grpSp>
      <p:pic>
        <p:nvPicPr>
          <p:cNvPr id="14" name="Picture 13"/>
          <p:cNvPicPr>
            <a:picLocks noChangeAspect="1"/>
          </p:cNvPicPr>
          <p:nvPr/>
        </p:nvPicPr>
        <p:blipFill rotWithShape="1">
          <a:blip r:embed="rId3"/>
          <a:srcRect l="3597" t="7551" r="2599" b="8368"/>
          <a:stretch/>
        </p:blipFill>
        <p:spPr>
          <a:xfrm>
            <a:off x="0" y="0"/>
            <a:ext cx="14630400" cy="8229600"/>
          </a:xfrm>
          <a:prstGeom prst="rect">
            <a:avLst/>
          </a:prstGeom>
        </p:spPr>
      </p:pic>
      <p:sp>
        <p:nvSpPr>
          <p:cNvPr id="18" name="Rectangle 17"/>
          <p:cNvSpPr/>
          <p:nvPr/>
        </p:nvSpPr>
        <p:spPr>
          <a:xfrm>
            <a:off x="0" y="0"/>
            <a:ext cx="5760738" cy="8229600"/>
          </a:xfrm>
          <a:prstGeom prst="rect">
            <a:avLst/>
          </a:prstGeom>
          <a:gradFill flip="none" rotWithShape="0">
            <a:gsLst>
              <a:gs pos="0">
                <a:schemeClr val="tx1">
                  <a:alpha val="80000"/>
                </a:schemeClr>
              </a:gs>
              <a:gs pos="100000">
                <a:schemeClr val="tx1">
                  <a:alpha val="0"/>
                  <a:lumMod val="0"/>
                </a:schemeClr>
              </a:gs>
            </a:gsLst>
            <a:lin ang="0" scaled="1"/>
            <a:tileRect/>
          </a:gradFill>
          <a:ln w="38100" cap="rnd">
            <a:noFill/>
            <a:prstDash val="sysDot"/>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a:ln>
                <a:noFill/>
              </a:ln>
              <a:solidFill>
                <a:prstClr val="white"/>
              </a:solidFill>
              <a:effectLst/>
              <a:uLnTx/>
              <a:uFillTx/>
              <a:latin typeface="Franklin Gothic Demi"/>
              <a:ea typeface="+mn-ea"/>
              <a:cs typeface="+mn-cs"/>
            </a:endParaRPr>
          </a:p>
        </p:txBody>
      </p:sp>
    </p:spTree>
    <p:extLst>
      <p:ext uri="{BB962C8B-B14F-4D97-AF65-F5344CB8AC3E}">
        <p14:creationId xmlns:p14="http://schemas.microsoft.com/office/powerpoint/2010/main" val="920781044"/>
      </p:ext>
    </p:extLst>
  </p:cSld>
  <p:clrMapOvr>
    <a:masterClrMapping/>
  </p:clrMapOvr>
  <p:transition spd="med">
    <p:fade/>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Picture 2" descr="S:\Divisional_Projects\Orange Avenue Gateway Presentation\FDOT CONCEPT\vlcsnap-2013-07-23-09h59m59s206.png"/>
          <p:cNvPicPr>
            <a:picLocks noChangeAspect="1" noChangeArrowheads="1"/>
          </p:cNvPicPr>
          <p:nvPr/>
        </p:nvPicPr>
        <p:blipFill>
          <a:blip r:embed="rId2">
            <a:extLst>
              <a:ext uri="{28A0092B-C50C-407E-A947-70E740481C1C}">
                <a14:useLocalDpi xmlns:a14="http://schemas.microsoft.com/office/drawing/2010/main" val="0"/>
              </a:ext>
            </a:extLst>
          </a:blip>
          <a:srcRect l="1602" t="677" r="2245" b="2141"/>
          <a:stretch>
            <a:fillRect/>
          </a:stretch>
        </p:blipFill>
        <p:spPr bwMode="auto">
          <a:xfrm>
            <a:off x="0" y="1"/>
            <a:ext cx="14630400" cy="8214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p:nvSpPr>
        <p:spPr>
          <a:xfrm rot="16200000">
            <a:off x="-1774189" y="1758950"/>
            <a:ext cx="8229600" cy="4681221"/>
          </a:xfrm>
          <a:prstGeom prst="rect">
            <a:avLst/>
          </a:prstGeom>
          <a:gradFill>
            <a:gsLst>
              <a:gs pos="0">
                <a:schemeClr val="tx1">
                  <a:alpha val="73000"/>
                </a:schemeClr>
              </a:gs>
              <a:gs pos="100000">
                <a:schemeClr val="tx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4160" dirty="0"/>
          </a:p>
        </p:txBody>
      </p:sp>
    </p:spTree>
    <p:extLst>
      <p:ext uri="{BB962C8B-B14F-4D97-AF65-F5344CB8AC3E}">
        <p14:creationId xmlns:p14="http://schemas.microsoft.com/office/powerpoint/2010/main" val="2477320421"/>
      </p:ext>
    </p:extLst>
  </p:cSld>
  <p:clrMapOvr>
    <a:masterClrMapping/>
  </p:clrMapOvr>
  <p:transition spd="med">
    <p:fade/>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8610" name="Picture 2" descr="S:\Divisional_Projects\2016 Special Projects\Affordable Housing\3-Research &amp; Development\Images\IMG_2361.JPG"/>
          <p:cNvPicPr>
            <a:picLocks noChangeAspect="1" noChangeArrowheads="1"/>
          </p:cNvPicPr>
          <p:nvPr/>
        </p:nvPicPr>
        <p:blipFill>
          <a:blip r:embed="rId3">
            <a:extLst>
              <a:ext uri="{28A0092B-C50C-407E-A947-70E740481C1C}">
                <a14:useLocalDpi xmlns:a14="http://schemas.microsoft.com/office/drawing/2010/main" val="0"/>
              </a:ext>
            </a:extLst>
          </a:blip>
          <a:srcRect b="17242"/>
          <a:stretch>
            <a:fillRect/>
          </a:stretch>
        </p:blipFill>
        <p:spPr bwMode="auto">
          <a:xfrm>
            <a:off x="1371600" y="0"/>
            <a:ext cx="13258800" cy="82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 name="Rectangle 39"/>
          <p:cNvSpPr/>
          <p:nvPr/>
        </p:nvSpPr>
        <p:spPr>
          <a:xfrm>
            <a:off x="0" y="0"/>
            <a:ext cx="14652624" cy="8229600"/>
          </a:xfrm>
          <a:prstGeom prst="rect">
            <a:avLst/>
          </a:prstGeom>
          <a:gradFill>
            <a:gsLst>
              <a:gs pos="42000">
                <a:schemeClr val="bg1"/>
              </a:gs>
              <a:gs pos="95000">
                <a:schemeClr val="bg1">
                  <a:lumMod val="100000"/>
                  <a:alpha val="83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4" name="Slide Number Placeholder 3"/>
          <p:cNvSpPr>
            <a:spLocks noGrp="1"/>
          </p:cNvSpPr>
          <p:nvPr>
            <p:ph type="sldNum" sz="quarter" idx="10"/>
          </p:nvPr>
        </p:nvSpPr>
        <p:spPr/>
        <p:txBody>
          <a:bodyPr/>
          <a:lstStyle>
            <a:lvl1pPr defTabSz="1304925" eaLnBrk="0" hangingPunct="0">
              <a:defRPr sz="2600">
                <a:solidFill>
                  <a:schemeClr val="tx1"/>
                </a:solidFill>
                <a:latin typeface="Franklin Gothic Book" panose="020B0503020102020204" pitchFamily="34" charset="0"/>
                <a:cs typeface="Arial" panose="020B0604020202020204" pitchFamily="34" charset="0"/>
              </a:defRPr>
            </a:lvl1pPr>
            <a:lvl2pPr defTabSz="1304925" eaLnBrk="0" hangingPunct="0">
              <a:defRPr sz="2600">
                <a:solidFill>
                  <a:schemeClr val="tx1"/>
                </a:solidFill>
                <a:latin typeface="Franklin Gothic Book" panose="020B0503020102020204" pitchFamily="34" charset="0"/>
                <a:cs typeface="Arial" panose="020B0604020202020204" pitchFamily="34" charset="0"/>
              </a:defRPr>
            </a:lvl2pPr>
            <a:lvl3pPr defTabSz="1304925" eaLnBrk="0" hangingPunct="0">
              <a:defRPr sz="2600">
                <a:solidFill>
                  <a:schemeClr val="tx1"/>
                </a:solidFill>
                <a:latin typeface="Franklin Gothic Book" panose="020B0503020102020204" pitchFamily="34" charset="0"/>
                <a:cs typeface="Arial" panose="020B0604020202020204" pitchFamily="34" charset="0"/>
              </a:defRPr>
            </a:lvl3pPr>
            <a:lvl4pPr defTabSz="1304925" eaLnBrk="0" hangingPunct="0">
              <a:defRPr sz="2600">
                <a:solidFill>
                  <a:schemeClr val="tx1"/>
                </a:solidFill>
                <a:latin typeface="Franklin Gothic Book" panose="020B0503020102020204" pitchFamily="34" charset="0"/>
                <a:cs typeface="Arial" panose="020B0604020202020204" pitchFamily="34" charset="0"/>
              </a:defRPr>
            </a:lvl4pPr>
            <a:lvl5pPr defTabSz="1304925" eaLnBrk="0" hangingPunct="0">
              <a:defRPr sz="2600">
                <a:solidFill>
                  <a:schemeClr val="tx1"/>
                </a:solidFill>
                <a:latin typeface="Franklin Gothic Book" panose="020B0503020102020204" pitchFamily="34" charset="0"/>
                <a:cs typeface="Arial" panose="020B0604020202020204" pitchFamily="34" charset="0"/>
              </a:defRPr>
            </a:lvl5pPr>
            <a:lvl6pPr marL="3067050" indent="-781050" defTabSz="1304925"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6pPr>
            <a:lvl7pPr marL="3524250" indent="-781050" defTabSz="1304925"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7pPr>
            <a:lvl8pPr marL="3981450" indent="-781050" defTabSz="1304925"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8pPr>
            <a:lvl9pPr marL="4438650" indent="-781050" defTabSz="1304925"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9pPr>
          </a:lstStyle>
          <a:p>
            <a:pPr marL="0" marR="0" lvl="0" indent="0" algn="ctr" defTabSz="1304925" rtl="0" eaLnBrk="1" fontAlgn="base" latinLnBrk="0" hangingPunct="1">
              <a:lnSpc>
                <a:spcPct val="100000"/>
              </a:lnSpc>
              <a:spcBef>
                <a:spcPct val="0"/>
              </a:spcBef>
              <a:spcAft>
                <a:spcPct val="0"/>
              </a:spcAft>
              <a:buClrTx/>
              <a:buSzTx/>
              <a:buFontTx/>
              <a:buNone/>
              <a:tabLst/>
              <a:defRPr/>
            </a:pPr>
            <a:fld id="{118D6A68-9904-4737-A996-2AEE3550443B}" type="slidenum">
              <a:rPr kumimoji="0" lang="en-US" altLang="en-US" sz="14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Calibri" panose="020F0502020204030204" pitchFamily="34" charset="0"/>
                <a:ea typeface="+mn-ea"/>
                <a:cs typeface="Arial" panose="020B0604020202020204" pitchFamily="34" charset="0"/>
              </a:rPr>
              <a:pPr marL="0" marR="0" lvl="0" indent="0" algn="ctr" defTabSz="1304925" rtl="0" eaLnBrk="1" fontAlgn="base" latinLnBrk="0" hangingPunct="1">
                <a:lnSpc>
                  <a:spcPct val="100000"/>
                </a:lnSpc>
                <a:spcBef>
                  <a:spcPct val="0"/>
                </a:spcBef>
                <a:spcAft>
                  <a:spcPct val="0"/>
                </a:spcAft>
                <a:buClrTx/>
                <a:buSzTx/>
                <a:buFontTx/>
                <a:buNone/>
                <a:tabLst/>
                <a:defRPr/>
              </a:pPr>
              <a:t>4</a:t>
            </a:fld>
            <a:endParaRPr kumimoji="0" lang="en-US" altLang="en-US" sz="14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Calibri" panose="020F0502020204030204" pitchFamily="34" charset="0"/>
              <a:ea typeface="+mn-ea"/>
              <a:cs typeface="Arial" panose="020B0604020202020204" pitchFamily="34" charset="0"/>
            </a:endParaRPr>
          </a:p>
        </p:txBody>
      </p:sp>
      <p:sp>
        <p:nvSpPr>
          <p:cNvPr id="22"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lIns="109714" tIns="54857" rIns="109714" bIns="54857"/>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283"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dirty="0" smtClean="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State </a:t>
            </a:r>
            <a:r>
              <a:rPr kumimoji="0" lang="en-US" sz="4800" b="0" i="0" u="none" strike="noStrike" kern="1200" cap="none" spc="0" normalizeH="0" baseline="0" noProof="0" dirty="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Housing Status</a:t>
            </a:r>
          </a:p>
          <a:p>
            <a:pPr marL="0" marR="0" lvl="0" indent="0" algn="l" defTabSz="914283" rtl="0" eaLnBrk="1" fontAlgn="base" latinLnBrk="0" hangingPunct="1">
              <a:lnSpc>
                <a:spcPct val="100000"/>
              </a:lnSpc>
              <a:spcBef>
                <a:spcPct val="0"/>
              </a:spcBef>
              <a:spcAft>
                <a:spcPct val="0"/>
              </a:spcAft>
              <a:buClrTx/>
              <a:buSzTx/>
              <a:buFontTx/>
              <a:buNone/>
              <a:tabLst/>
              <a:defRPr/>
            </a:pPr>
            <a:r>
              <a:rPr lang="en-US" sz="2800" i="0" dirty="0">
                <a:solidFill>
                  <a:sysClr val="window" lastClr="FFFFFF"/>
                </a:solidFill>
                <a:effectLst>
                  <a:glow rad="254000">
                    <a:sysClr val="windowText" lastClr="000000">
                      <a:alpha val="40000"/>
                    </a:sysClr>
                  </a:glow>
                </a:effectLst>
              </a:rPr>
              <a:t>Defining the Need</a:t>
            </a:r>
          </a:p>
          <a:p>
            <a:pPr marL="0" marR="0" lvl="0" indent="0" algn="l" defTabSz="914283" rtl="0" eaLnBrk="0" fontAlgn="base" latinLnBrk="0" hangingPunct="0">
              <a:lnSpc>
                <a:spcPct val="100000"/>
              </a:lnSpc>
              <a:spcBef>
                <a:spcPct val="0"/>
              </a:spcBef>
              <a:spcAft>
                <a:spcPct val="0"/>
              </a:spcAft>
              <a:buClrTx/>
              <a:buSzTx/>
              <a:buFontTx/>
              <a:buNone/>
              <a:tabLst/>
              <a:defRPr/>
            </a:pPr>
            <a:r>
              <a:rPr kumimoji="0" lang="en-US" sz="4800" b="0" i="1" u="none" strike="noStrike" kern="1200" cap="none" spc="0" normalizeH="0" baseline="0" noProof="0" dirty="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
            </a:r>
            <a:br>
              <a:rPr kumimoji="0" lang="en-US" sz="4800" b="0" i="1" u="none" strike="noStrike" kern="1200" cap="none" spc="0" normalizeH="0" baseline="0" noProof="0" dirty="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br>
            <a:endParaRPr kumimoji="0" lang="en-US" sz="4800" b="0" i="1" u="none" strike="noStrike" kern="1200" cap="none" spc="0" normalizeH="0" baseline="0" noProof="0" dirty="0">
              <a:ln>
                <a:noFill/>
              </a:ln>
              <a:solidFill>
                <a:srgbClr val="FFC000"/>
              </a:solidFill>
              <a:effectLst>
                <a:glow rad="50800">
                  <a:prstClr val="black">
                    <a:alpha val="20000"/>
                  </a:prstClr>
                </a:glow>
                <a:outerShdw blurRad="38100" dist="38100" dir="2700000" algn="tl">
                  <a:srgbClr val="000000">
                    <a:alpha val="43137"/>
                  </a:srgbClr>
                </a:outerShdw>
              </a:effectLst>
              <a:uLnTx/>
              <a:uFillTx/>
              <a:latin typeface="Franklin Gothic Demi"/>
              <a:ea typeface="+mj-ea"/>
              <a:cs typeface="+mj-cs"/>
            </a:endParaRPr>
          </a:p>
        </p:txBody>
      </p:sp>
      <p:grpSp>
        <p:nvGrpSpPr>
          <p:cNvPr id="23" name="Group 22"/>
          <p:cNvGrpSpPr>
            <a:grpSpLocks/>
          </p:cNvGrpSpPr>
          <p:nvPr/>
        </p:nvGrpSpPr>
        <p:grpSpPr bwMode="auto">
          <a:xfrm>
            <a:off x="3606800" y="3462338"/>
            <a:ext cx="4800600" cy="1933575"/>
            <a:chOff x="457200" y="925848"/>
            <a:chExt cx="2743200" cy="1104276"/>
          </a:xfrm>
        </p:grpSpPr>
        <p:sp>
          <p:nvSpPr>
            <p:cNvPr id="24" name="Curved Right Arrow 23"/>
            <p:cNvSpPr/>
            <p:nvPr/>
          </p:nvSpPr>
          <p:spPr>
            <a:xfrm rot="20234005">
              <a:off x="1045029" y="1143439"/>
              <a:ext cx="323850" cy="886685"/>
            </a:xfrm>
            <a:prstGeom prst="curvedRightArrow">
              <a:avLst>
                <a:gd name="adj1" fmla="val 47645"/>
                <a:gd name="adj2" fmla="val 89871"/>
                <a:gd name="adj3" fmla="val 48699"/>
              </a:avLst>
            </a:prstGeom>
            <a:solidFill>
              <a:srgbClr val="BFBFBF">
                <a:lumMod val="50000"/>
              </a:srgbClr>
            </a:solidFill>
            <a:ln w="25400" cap="flat" cmpd="sng" algn="ctr">
              <a:solidFill>
                <a:srgbClr val="000000">
                  <a:lumMod val="85000"/>
                  <a:lumOff val="15000"/>
                </a:srgbClr>
              </a:solidFill>
              <a:prstDash val="solid"/>
            </a:ln>
            <a:effectLst/>
          </p:spPr>
          <p:txBody>
            <a:bodyPr anchor="ctr"/>
            <a:lstStyle/>
            <a:p>
              <a:pPr marL="0" marR="0" lvl="0" indent="0" algn="ctr" defTabSz="892175"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dirty="0">
                <a:ln>
                  <a:noFill/>
                </a:ln>
                <a:solidFill>
                  <a:srgbClr val="000000"/>
                </a:solidFill>
                <a:effectLst/>
                <a:uLnTx/>
                <a:uFillTx/>
                <a:latin typeface="Franklin Gothic Demi"/>
                <a:ea typeface="+mn-ea"/>
                <a:cs typeface="Arial" charset="0"/>
              </a:endParaRPr>
            </a:p>
          </p:txBody>
        </p:sp>
        <p:sp>
          <p:nvSpPr>
            <p:cNvPr id="25" name="Rounded Rectangle 24"/>
            <p:cNvSpPr/>
            <p:nvPr/>
          </p:nvSpPr>
          <p:spPr>
            <a:xfrm>
              <a:off x="457200" y="925848"/>
              <a:ext cx="2743200" cy="365422"/>
            </a:xfrm>
            <a:prstGeom prst="roundRect">
              <a:avLst/>
            </a:prstGeom>
            <a:solidFill>
              <a:srgbClr val="000000">
                <a:lumMod val="85000"/>
                <a:lumOff val="15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p>
              <a:pPr marL="0" marR="0" lvl="0" indent="0" algn="ctr" defTabSz="892175"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prstClr val="white"/>
                  </a:solidFill>
                  <a:effectLst/>
                  <a:uLnTx/>
                  <a:uFillTx/>
                  <a:latin typeface="Franklin Gothic Demi"/>
                  <a:ea typeface="+mn-ea"/>
                  <a:cs typeface="Arial" charset="0"/>
                </a:rPr>
                <a:t>HAVE REMAINED FLAT</a:t>
              </a:r>
            </a:p>
          </p:txBody>
        </p:sp>
        <p:sp>
          <p:nvSpPr>
            <p:cNvPr id="26" name="Rectangle 23"/>
            <p:cNvSpPr>
              <a:spLocks noChangeArrowheads="1"/>
            </p:cNvSpPr>
            <p:nvPr/>
          </p:nvSpPr>
          <p:spPr bwMode="auto">
            <a:xfrm>
              <a:off x="1189265" y="1382790"/>
              <a:ext cx="631371" cy="228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92175"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FC000"/>
                  </a:solidFill>
                  <a:effectLst/>
                  <a:uLnTx/>
                  <a:uFillTx/>
                  <a:latin typeface="Franklin Gothic Demi"/>
                  <a:ea typeface="+mn-ea"/>
                  <a:cs typeface="Arial" charset="0"/>
                </a:rPr>
                <a:t>AND AS </a:t>
              </a:r>
            </a:p>
          </p:txBody>
        </p:sp>
      </p:grpSp>
      <p:grpSp>
        <p:nvGrpSpPr>
          <p:cNvPr id="27" name="Group 16"/>
          <p:cNvGrpSpPr>
            <a:grpSpLocks/>
          </p:cNvGrpSpPr>
          <p:nvPr/>
        </p:nvGrpSpPr>
        <p:grpSpPr bwMode="auto">
          <a:xfrm>
            <a:off x="1847850" y="2216150"/>
            <a:ext cx="4576763" cy="2006600"/>
            <a:chOff x="457200" y="925848"/>
            <a:chExt cx="2743200" cy="1145885"/>
          </a:xfrm>
        </p:grpSpPr>
        <p:sp>
          <p:nvSpPr>
            <p:cNvPr id="28" name="Curved Right Arrow 27"/>
            <p:cNvSpPr/>
            <p:nvPr/>
          </p:nvSpPr>
          <p:spPr>
            <a:xfrm rot="20234005">
              <a:off x="1063311" y="1228637"/>
              <a:ext cx="341591" cy="843096"/>
            </a:xfrm>
            <a:prstGeom prst="curvedRightArrow">
              <a:avLst>
                <a:gd name="adj1" fmla="val 47645"/>
                <a:gd name="adj2" fmla="val 89871"/>
                <a:gd name="adj3" fmla="val 48699"/>
              </a:avLst>
            </a:prstGeom>
            <a:solidFill>
              <a:srgbClr val="BFBFBF">
                <a:lumMod val="50000"/>
              </a:srgbClr>
            </a:solidFill>
            <a:ln w="25400" cap="flat" cmpd="sng" algn="ctr">
              <a:solidFill>
                <a:srgbClr val="000000">
                  <a:lumMod val="85000"/>
                  <a:lumOff val="15000"/>
                </a:srgbClr>
              </a:solidFill>
              <a:prstDash val="solid"/>
            </a:ln>
            <a:effectLst/>
          </p:spPr>
          <p:txBody>
            <a:bodyPr anchor="ctr"/>
            <a:lstStyle/>
            <a:p>
              <a:pPr marL="0" marR="0" lvl="0" indent="0" algn="ctr" defTabSz="892175"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dirty="0">
                <a:ln>
                  <a:noFill/>
                </a:ln>
                <a:solidFill>
                  <a:srgbClr val="000000"/>
                </a:solidFill>
                <a:effectLst/>
                <a:uLnTx/>
                <a:uFillTx/>
                <a:latin typeface="Franklin Gothic Demi"/>
                <a:ea typeface="+mn-ea"/>
                <a:cs typeface="Arial" charset="0"/>
              </a:endParaRPr>
            </a:p>
          </p:txBody>
        </p:sp>
        <p:sp>
          <p:nvSpPr>
            <p:cNvPr id="29" name="Rounded Rectangle 28"/>
            <p:cNvSpPr/>
            <p:nvPr/>
          </p:nvSpPr>
          <p:spPr>
            <a:xfrm>
              <a:off x="457200" y="925848"/>
              <a:ext cx="2743200" cy="365422"/>
            </a:xfrm>
            <a:prstGeom prst="roundRect">
              <a:avLst/>
            </a:prstGeom>
            <a:solidFill>
              <a:srgbClr val="000000">
                <a:lumMod val="85000"/>
                <a:lumOff val="15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p>
              <a:pPr marL="0" marR="0" lvl="0" indent="0" algn="ctr" defTabSz="892175"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prstClr val="white"/>
                  </a:solidFill>
                  <a:effectLst/>
                  <a:uLnTx/>
                  <a:uFillTx/>
                  <a:latin typeface="Franklin Gothic Demi"/>
                  <a:ea typeface="+mn-ea"/>
                  <a:cs typeface="Arial" charset="0"/>
                </a:rPr>
                <a:t>RENTS HAVE INCREASED</a:t>
              </a:r>
            </a:p>
          </p:txBody>
        </p:sp>
        <p:sp>
          <p:nvSpPr>
            <p:cNvPr id="30" name="Rectangle 12"/>
            <p:cNvSpPr>
              <a:spLocks noChangeArrowheads="1"/>
            </p:cNvSpPr>
            <p:nvPr/>
          </p:nvSpPr>
          <p:spPr bwMode="auto">
            <a:xfrm>
              <a:off x="1188911" y="1426266"/>
              <a:ext cx="1828800" cy="228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92175"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FC000"/>
                  </a:solidFill>
                  <a:effectLst/>
                  <a:uLnTx/>
                  <a:uFillTx/>
                  <a:latin typeface="Franklin Gothic Demi"/>
                  <a:ea typeface="+mn-ea"/>
                  <a:cs typeface="Arial" charset="0"/>
                </a:rPr>
                <a:t>WHILE RENTER INCOMES</a:t>
              </a:r>
            </a:p>
          </p:txBody>
        </p:sp>
      </p:grpSp>
      <p:grpSp>
        <p:nvGrpSpPr>
          <p:cNvPr id="31" name="Group 30"/>
          <p:cNvGrpSpPr>
            <a:grpSpLocks/>
          </p:cNvGrpSpPr>
          <p:nvPr/>
        </p:nvGrpSpPr>
        <p:grpSpPr bwMode="auto">
          <a:xfrm>
            <a:off x="5365750" y="4635500"/>
            <a:ext cx="4675188" cy="2292350"/>
            <a:chOff x="457200" y="925848"/>
            <a:chExt cx="2803165" cy="932611"/>
          </a:xfrm>
        </p:grpSpPr>
        <p:sp>
          <p:nvSpPr>
            <p:cNvPr id="32" name="Curved Right Arrow 31"/>
            <p:cNvSpPr/>
            <p:nvPr/>
          </p:nvSpPr>
          <p:spPr>
            <a:xfrm rot="20234005">
              <a:off x="1062569" y="1135104"/>
              <a:ext cx="353132" cy="723355"/>
            </a:xfrm>
            <a:prstGeom prst="curvedRightArrow">
              <a:avLst>
                <a:gd name="adj1" fmla="val 47645"/>
                <a:gd name="adj2" fmla="val 89871"/>
                <a:gd name="adj3" fmla="val 48699"/>
              </a:avLst>
            </a:prstGeom>
            <a:solidFill>
              <a:srgbClr val="BFBFBF">
                <a:lumMod val="50000"/>
              </a:srgbClr>
            </a:solidFill>
            <a:ln w="25400" cap="flat" cmpd="sng" algn="ctr">
              <a:solidFill>
                <a:srgbClr val="000000">
                  <a:lumMod val="85000"/>
                  <a:lumOff val="15000"/>
                </a:srgbClr>
              </a:solidFill>
              <a:prstDash val="solid"/>
            </a:ln>
            <a:effectLst/>
          </p:spPr>
          <p:txBody>
            <a:bodyPr anchor="ctr"/>
            <a:lstStyle/>
            <a:p>
              <a:pPr marL="0" marR="0" lvl="0" indent="0" algn="ctr" defTabSz="892175"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dirty="0">
                <a:ln>
                  <a:noFill/>
                </a:ln>
                <a:solidFill>
                  <a:srgbClr val="000000"/>
                </a:solidFill>
                <a:effectLst/>
                <a:uLnTx/>
                <a:uFillTx/>
                <a:latin typeface="Franklin Gothic Demi"/>
                <a:ea typeface="+mn-ea"/>
                <a:cs typeface="Arial" charset="0"/>
              </a:endParaRPr>
            </a:p>
          </p:txBody>
        </p:sp>
        <p:sp>
          <p:nvSpPr>
            <p:cNvPr id="33" name="Rounded Rectangle 32"/>
            <p:cNvSpPr/>
            <p:nvPr/>
          </p:nvSpPr>
          <p:spPr>
            <a:xfrm>
              <a:off x="457200" y="925848"/>
              <a:ext cx="2803165" cy="365422"/>
            </a:xfrm>
            <a:prstGeom prst="roundRect">
              <a:avLst/>
            </a:prstGeom>
            <a:solidFill>
              <a:srgbClr val="000000">
                <a:lumMod val="85000"/>
                <a:lumOff val="15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p>
              <a:pPr marL="0" marR="0" lvl="0" indent="0" algn="ctr" defTabSz="892175"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prstClr val="white"/>
                  </a:solidFill>
                  <a:effectLst/>
                  <a:uLnTx/>
                  <a:uFillTx/>
                  <a:latin typeface="Franklin Gothic Demi"/>
                  <a:ea typeface="+mn-ea"/>
                  <a:cs typeface="Arial" charset="0"/>
                </a:rPr>
                <a:t>HOMEOWNERSHIP RATES DECLINE</a:t>
              </a:r>
            </a:p>
          </p:txBody>
        </p:sp>
        <p:sp>
          <p:nvSpPr>
            <p:cNvPr id="34" name="Rectangle 33"/>
            <p:cNvSpPr>
              <a:spLocks noChangeArrowheads="1"/>
            </p:cNvSpPr>
            <p:nvPr/>
          </p:nvSpPr>
          <p:spPr bwMode="auto">
            <a:xfrm>
              <a:off x="1189164" y="1383112"/>
              <a:ext cx="771941" cy="162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92175"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FC000"/>
                  </a:solidFill>
                  <a:effectLst/>
                  <a:uLnTx/>
                  <a:uFillTx/>
                  <a:latin typeface="Franklin Gothic Demi"/>
                  <a:ea typeface="+mn-ea"/>
                  <a:cs typeface="Arial" charset="0"/>
                </a:rPr>
                <a:t>THERE IS </a:t>
              </a:r>
            </a:p>
          </p:txBody>
        </p:sp>
      </p:grpSp>
      <p:sp>
        <p:nvSpPr>
          <p:cNvPr id="37" name="Rounded Rectangle 36"/>
          <p:cNvSpPr/>
          <p:nvPr/>
        </p:nvSpPr>
        <p:spPr bwMode="auto">
          <a:xfrm>
            <a:off x="7186492" y="6122739"/>
            <a:ext cx="4576450" cy="849428"/>
          </a:xfrm>
          <a:prstGeom prst="roundRect">
            <a:avLst/>
          </a:prstGeom>
          <a:solidFill>
            <a:srgbClr val="000000">
              <a:lumMod val="85000"/>
              <a:lumOff val="15000"/>
            </a:srgb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p>
            <a:pPr marL="0" marR="0" lvl="0" indent="0" algn="ctr" defTabSz="892175"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prstClr val="white"/>
                </a:solidFill>
                <a:effectLst/>
                <a:uLnTx/>
                <a:uFillTx/>
                <a:latin typeface="Franklin Gothic Demi"/>
                <a:ea typeface="+mn-ea"/>
                <a:cs typeface="Arial" charset="0"/>
              </a:rPr>
              <a:t>HIGHER DEMAND FOR AFFORDABLE RENTAL UNITS</a:t>
            </a:r>
          </a:p>
        </p:txBody>
      </p:sp>
    </p:spTree>
    <p:extLst>
      <p:ext uri="{BB962C8B-B14F-4D97-AF65-F5344CB8AC3E}">
        <p14:creationId xmlns:p14="http://schemas.microsoft.com/office/powerpoint/2010/main" val="1095964618"/>
      </p:ext>
    </p:extLst>
  </p:cSld>
  <p:clrMapOvr>
    <a:masterClrMapping/>
  </p:clrMapOvr>
  <p:transition spd="med">
    <p:fade/>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8765" y="11115"/>
            <a:ext cx="13101637" cy="8218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Rectangle 5"/>
          <p:cNvSpPr/>
          <p:nvPr/>
        </p:nvSpPr>
        <p:spPr>
          <a:xfrm>
            <a:off x="-22223"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40</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7" name="Rectangle 6"/>
          <p:cNvSpPr/>
          <p:nvPr/>
        </p:nvSpPr>
        <p:spPr>
          <a:xfrm>
            <a:off x="-22224" y="-1587"/>
            <a:ext cx="14652624" cy="8229600"/>
          </a:xfrm>
          <a:prstGeom prst="rect">
            <a:avLst/>
          </a:prstGeom>
          <a:gradFill>
            <a:gsLst>
              <a:gs pos="0">
                <a:schemeClr val="bg1"/>
              </a:gs>
              <a:gs pos="33000">
                <a:schemeClr val="bg1">
                  <a:lumMod val="100000"/>
                  <a:alpha val="76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67" name="TextBox 66"/>
          <p:cNvSpPr txBox="1"/>
          <p:nvPr/>
        </p:nvSpPr>
        <p:spPr>
          <a:xfrm>
            <a:off x="485701" y="2365528"/>
            <a:ext cx="5486400" cy="584763"/>
          </a:xfrm>
          <a:prstGeom prst="rect">
            <a:avLst/>
          </a:prstGeom>
          <a:noFill/>
        </p:spPr>
        <p:txBody>
          <a:bodyPr wrap="square" lIns="91428" tIns="45714" rIns="91428" bIns="45714" rtlCol="0">
            <a:spAutoFit/>
          </a:bodyPr>
          <a:lstStyle/>
          <a:p>
            <a:r>
              <a:rPr lang="en-US" sz="3200" dirty="0">
                <a:ln w="3175">
                  <a:noFill/>
                </a:ln>
                <a:solidFill>
                  <a:srgbClr val="FFC000"/>
                </a:solidFill>
                <a:latin typeface="Impact" panose="020B0806030902050204" pitchFamily="34" charset="0"/>
              </a:rPr>
              <a:t>Workshops:</a:t>
            </a:r>
          </a:p>
        </p:txBody>
      </p:sp>
      <p:sp>
        <p:nvSpPr>
          <p:cNvPr id="34" name="TextBox 33"/>
          <p:cNvSpPr txBox="1"/>
          <p:nvPr/>
        </p:nvSpPr>
        <p:spPr>
          <a:xfrm>
            <a:off x="559369" y="3278845"/>
            <a:ext cx="13431297" cy="3108531"/>
          </a:xfrm>
          <a:prstGeom prst="rect">
            <a:avLst/>
          </a:prstGeom>
          <a:noFill/>
        </p:spPr>
        <p:txBody>
          <a:bodyPr wrap="square" lIns="91428" tIns="45714" rIns="91428" bIns="45714" rtlCol="0">
            <a:spAutoFit/>
          </a:bodyPr>
          <a:lstStyle/>
          <a:p>
            <a:pPr marL="228600" indent="-228600">
              <a:buFont typeface="Arial" panose="020B0604020202020204" pitchFamily="34" charset="0"/>
              <a:buChar char="•"/>
            </a:pPr>
            <a:r>
              <a:rPr lang="en-US" sz="2400" dirty="0">
                <a:ln w="3175">
                  <a:noFill/>
                </a:ln>
                <a:solidFill>
                  <a:schemeClr val="bg1">
                    <a:lumMod val="85000"/>
                    <a:lumOff val="15000"/>
                  </a:schemeClr>
                </a:solidFill>
                <a:latin typeface="Impact" panose="020B0806030902050204" pitchFamily="34" charset="0"/>
              </a:rPr>
              <a:t>Workshop #1 – WHERE?</a:t>
            </a:r>
          </a:p>
          <a:p>
            <a:pPr marL="228600" indent="-228600">
              <a:buFont typeface="Arial" panose="020B0604020202020204" pitchFamily="34" charset="0"/>
              <a:buChar char="•"/>
            </a:pPr>
            <a:endParaRPr lang="en-US" sz="2400" dirty="0" smtClean="0">
              <a:ln w="3175">
                <a:noFill/>
              </a:ln>
              <a:solidFill>
                <a:srgbClr val="FFC000"/>
              </a:solidFill>
              <a:latin typeface="Impact" panose="020B0806030902050204" pitchFamily="34" charset="0"/>
            </a:endParaRPr>
          </a:p>
          <a:p>
            <a:r>
              <a:rPr lang="en-US" sz="2400" dirty="0">
                <a:ln w="3175">
                  <a:noFill/>
                </a:ln>
                <a:solidFill>
                  <a:prstClr val="white"/>
                </a:solidFill>
                <a:latin typeface="Impact" panose="020B0806030902050204" pitchFamily="34" charset="0"/>
              </a:rPr>
              <a:t>	</a:t>
            </a:r>
            <a:r>
              <a:rPr lang="en-US" sz="2400" dirty="0" smtClean="0">
                <a:ln w="3175">
                  <a:noFill/>
                </a:ln>
                <a:solidFill>
                  <a:prstClr val="white"/>
                </a:solidFill>
                <a:latin typeface="Impact" panose="020B0806030902050204" pitchFamily="34" charset="0"/>
              </a:rPr>
              <a:t>	  </a:t>
            </a:r>
            <a:endParaRPr lang="en-US" sz="2400" dirty="0" smtClean="0">
              <a:ln w="3175">
                <a:noFill/>
              </a:ln>
              <a:solidFill>
                <a:srgbClr val="FFC000"/>
              </a:solidFill>
              <a:latin typeface="Impact" panose="020B0806030902050204" pitchFamily="34" charset="0"/>
            </a:endParaRPr>
          </a:p>
          <a:p>
            <a:pPr marL="228600" indent="-228600">
              <a:buFont typeface="Arial" panose="020B0604020202020204" pitchFamily="34" charset="0"/>
              <a:buChar char="•"/>
            </a:pPr>
            <a:r>
              <a:rPr lang="en-US" sz="2400" dirty="0" smtClean="0">
                <a:solidFill>
                  <a:prstClr val="white"/>
                </a:solidFill>
                <a:latin typeface="Impact" panose="020B0806030902050204" pitchFamily="34" charset="0"/>
              </a:rPr>
              <a:t>Workshop #2 </a:t>
            </a:r>
            <a:r>
              <a:rPr lang="en-US" sz="2400" dirty="0" smtClean="0">
                <a:ln w="3175">
                  <a:noFill/>
                </a:ln>
                <a:solidFill>
                  <a:prstClr val="white"/>
                </a:solidFill>
                <a:latin typeface="Impact" panose="020B0806030902050204" pitchFamily="34" charset="0"/>
              </a:rPr>
              <a:t>–</a:t>
            </a:r>
            <a:r>
              <a:rPr lang="en-US" sz="2400" dirty="0" smtClean="0">
                <a:solidFill>
                  <a:prstClr val="white"/>
                </a:solidFill>
                <a:latin typeface="Impact" panose="020B0806030902050204" pitchFamily="34" charset="0"/>
              </a:rPr>
              <a:t> </a:t>
            </a:r>
            <a:r>
              <a:rPr lang="en-US" sz="2400" dirty="0" smtClean="0">
                <a:solidFill>
                  <a:srgbClr val="FFC000"/>
                </a:solidFill>
                <a:latin typeface="Impact" panose="020B0806030902050204" pitchFamily="34" charset="0"/>
              </a:rPr>
              <a:t>WHAT? </a:t>
            </a: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743200" indent="-2743200"/>
            <a:r>
              <a:rPr lang="en-US" sz="2800" dirty="0" smtClean="0">
                <a:solidFill>
                  <a:prstClr val="white"/>
                </a:solidFill>
                <a:latin typeface="Impact" panose="020B0806030902050204" pitchFamily="34" charset="0"/>
              </a:rPr>
              <a:t>	</a:t>
            </a:r>
            <a:endParaRPr lang="en-US" sz="2800" dirty="0">
              <a:ln w="3175">
                <a:noFill/>
              </a:ln>
              <a:solidFill>
                <a:prstClr val="white"/>
              </a:solidFill>
              <a:latin typeface="Franklin Gothic Book"/>
            </a:endParaRPr>
          </a:p>
        </p:txBody>
      </p:sp>
      <p:grpSp>
        <p:nvGrpSpPr>
          <p:cNvPr id="38" name="Group 37"/>
          <p:cNvGrpSpPr/>
          <p:nvPr/>
        </p:nvGrpSpPr>
        <p:grpSpPr>
          <a:xfrm>
            <a:off x="7275017" y="1765457"/>
            <a:ext cx="3441768" cy="6341031"/>
            <a:chOff x="9356324" y="1659969"/>
            <a:chExt cx="3441768" cy="6341031"/>
          </a:xfrm>
        </p:grpSpPr>
        <p:grpSp>
          <p:nvGrpSpPr>
            <p:cNvPr id="39" name="Group 41"/>
            <p:cNvGrpSpPr>
              <a:grpSpLocks/>
            </p:cNvGrpSpPr>
            <p:nvPr/>
          </p:nvGrpSpPr>
          <p:grpSpPr bwMode="auto">
            <a:xfrm>
              <a:off x="9823322" y="1659969"/>
              <a:ext cx="2974770" cy="6341031"/>
              <a:chOff x="681039" y="1006474"/>
              <a:chExt cx="3549002" cy="7391400"/>
            </a:xfrm>
          </p:grpSpPr>
          <p:sp>
            <p:nvSpPr>
              <p:cNvPr id="42" name="Rounded Rectangle 41"/>
              <p:cNvSpPr/>
              <p:nvPr/>
            </p:nvSpPr>
            <p:spPr bwMode="auto">
              <a:xfrm>
                <a:off x="681039" y="1981576"/>
                <a:ext cx="3549002" cy="6416298"/>
              </a:xfrm>
              <a:prstGeom prst="roundRect">
                <a:avLst>
                  <a:gd name="adj" fmla="val 3600"/>
                </a:avLst>
              </a:prstGeom>
              <a:solidFill>
                <a:srgbClr val="3B5323">
                  <a:alpha val="89804"/>
                </a:srgbClr>
              </a:solidFill>
              <a:ln w="57150" cap="flat" cmpd="sng" algn="ctr">
                <a:solidFill>
                  <a:sysClr val="window" lastClr="FFFFFF"/>
                </a:solidFill>
                <a:prstDash val="solid"/>
                <a:round/>
              </a:ln>
              <a:effectLst>
                <a:outerShdw blurRad="50800" dist="38100" dir="2700000" algn="tl" rotWithShape="0">
                  <a:prstClr val="black">
                    <a:alpha val="40000"/>
                  </a:prstClr>
                </a:outerShdw>
              </a:effectLst>
            </p:spPr>
            <p:txBody>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99CC00">
                      <a:lumMod val="20000"/>
                      <a:lumOff val="80000"/>
                    </a:srgbClr>
                  </a:solidFill>
                  <a:effectLst>
                    <a:outerShdw blurRad="38100" dist="38100" dir="2700000" algn="tl">
                      <a:srgbClr val="000000">
                        <a:alpha val="43137"/>
                      </a:srgbClr>
                    </a:outerShdw>
                  </a:effectLst>
                  <a:uLnTx/>
                  <a:uFillTx/>
                  <a:latin typeface="Calibri"/>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lang="en-US" sz="2400" b="1" kern="0" dirty="0">
                    <a:solidFill>
                      <a:srgbClr val="FFFFFF"/>
                    </a:solidFill>
                    <a:effectLst>
                      <a:outerShdw blurRad="38100" dist="38100" dir="2700000" algn="tl">
                        <a:srgbClr val="000000">
                          <a:alpha val="43137"/>
                        </a:srgbClr>
                      </a:outerShdw>
                    </a:effectLst>
                    <a:latin typeface="+mj-lt"/>
                  </a:rPr>
                  <a:t>Affordable Housing Design </a:t>
                </a:r>
                <a:r>
                  <a:rPr lang="en-US" sz="2400" b="1" kern="0" dirty="0" smtClean="0">
                    <a:solidFill>
                      <a:srgbClr val="FFFFFF"/>
                    </a:solidFill>
                    <a:effectLst>
                      <a:outerShdw blurRad="38100" dist="38100" dir="2700000" algn="tl">
                        <a:srgbClr val="000000">
                          <a:alpha val="43137"/>
                        </a:srgbClr>
                      </a:outerShdw>
                    </a:effectLst>
                    <a:latin typeface="+mj-lt"/>
                  </a:rPr>
                  <a:t>&amp; Complete Communities </a:t>
                </a:r>
                <a:endParaRPr lang="en-US" sz="2400" b="1" kern="0" dirty="0">
                  <a:solidFill>
                    <a:srgbClr val="FFFFFF"/>
                  </a:solidFill>
                  <a:effectLst>
                    <a:outerShdw blurRad="38100" dist="38100" dir="2700000" algn="tl">
                      <a:srgbClr val="000000">
                        <a:alpha val="43137"/>
                      </a:srgbClr>
                    </a:outerShdw>
                  </a:effectLst>
                  <a:latin typeface="+mj-lt"/>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750" b="1" i="0" u="none" strike="noStrike" kern="0" cap="none" spc="0" normalizeH="0" baseline="0" noProof="0" dirty="0">
                  <a:ln>
                    <a:noFill/>
                  </a:ln>
                  <a:solidFill>
                    <a:srgbClr val="FFFFFF"/>
                  </a:solidFill>
                  <a:effectLst/>
                  <a:uLnTx/>
                  <a:uFillTx/>
                  <a:latin typeface="Calibri"/>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750" b="1" i="0" u="none" strike="noStrike" kern="0" cap="none" spc="0" normalizeH="0" baseline="0" noProof="0" dirty="0">
                    <a:ln>
                      <a:noFill/>
                    </a:ln>
                    <a:solidFill>
                      <a:srgbClr val="FFFFFF"/>
                    </a:solidFill>
                    <a:effectLst/>
                    <a:uLnTx/>
                    <a:uFillTx/>
                    <a:latin typeface="Calibri"/>
                    <a:ea typeface="+mn-ea"/>
                    <a:cs typeface="+mn-cs"/>
                  </a:rPr>
                  <a:t>Existing Housing Types</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750" b="1" i="0" u="none" strike="noStrike" kern="0" cap="none" spc="0" normalizeH="0" baseline="0" noProof="0" dirty="0">
                  <a:ln>
                    <a:noFill/>
                  </a:ln>
                  <a:solidFill>
                    <a:srgbClr val="FFFFFF"/>
                  </a:solidFill>
                  <a:effectLst/>
                  <a:uLnTx/>
                  <a:uFillTx/>
                  <a:latin typeface="Calibri"/>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750" b="1" i="0" u="sng" strike="noStrike" kern="0" cap="none" spc="0" normalizeH="0" baseline="0" noProof="0" dirty="0" smtClean="0">
                    <a:ln>
                      <a:noFill/>
                    </a:ln>
                    <a:solidFill>
                      <a:srgbClr val="FFFFFF"/>
                    </a:solidFill>
                    <a:effectLst/>
                    <a:uLnTx/>
                    <a:uFillTx/>
                    <a:latin typeface="Calibri"/>
                    <a:ea typeface="+mn-ea"/>
                    <a:cs typeface="+mn-cs"/>
                  </a:rPr>
                  <a:t>Affordable </a:t>
                </a:r>
                <a:r>
                  <a:rPr kumimoji="0" lang="en-US" sz="1750" b="1" i="0" u="sng" strike="noStrike" kern="0" cap="none" spc="0" normalizeH="0" baseline="0" noProof="0" dirty="0">
                    <a:ln>
                      <a:noFill/>
                    </a:ln>
                    <a:solidFill>
                      <a:srgbClr val="FFFFFF"/>
                    </a:solidFill>
                    <a:effectLst/>
                    <a:uLnTx/>
                    <a:uFillTx/>
                    <a:latin typeface="Calibri"/>
                    <a:ea typeface="+mn-ea"/>
                    <a:cs typeface="+mn-cs"/>
                  </a:rPr>
                  <a:t>Housing </a:t>
                </a:r>
                <a:r>
                  <a:rPr kumimoji="0" lang="en-US" sz="1750" b="1" i="0" u="sng" strike="noStrike" kern="0" cap="none" spc="0" normalizeH="0" baseline="0" noProof="0" dirty="0" smtClean="0">
                    <a:ln>
                      <a:noFill/>
                    </a:ln>
                    <a:solidFill>
                      <a:srgbClr val="FFFFFF"/>
                    </a:solidFill>
                    <a:effectLst/>
                    <a:uLnTx/>
                    <a:uFillTx/>
                    <a:latin typeface="Calibri"/>
                    <a:ea typeface="+mn-ea"/>
                    <a:cs typeface="+mn-cs"/>
                  </a:rPr>
                  <a:t>Types</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750" b="1" i="0" u="sng" strike="noStrike" kern="0" cap="none" spc="0" normalizeH="0" baseline="0" noProof="0" dirty="0">
                  <a:ln>
                    <a:noFill/>
                  </a:ln>
                  <a:solidFill>
                    <a:srgbClr val="FFFFFF"/>
                  </a:solidFill>
                  <a:effectLst/>
                  <a:uLnTx/>
                  <a:uFillTx/>
                  <a:latin typeface="Calibri"/>
                  <a:ea typeface="+mn-ea"/>
                  <a:cs typeface="+mn-cs"/>
                </a:endParaRPr>
              </a:p>
              <a:p>
                <a:pPr marL="342900" marR="0" lvl="0" indent="-34290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750" b="1" i="0" u="none" strike="noStrike" kern="0" cap="none" spc="0" normalizeH="0" baseline="0" noProof="0" dirty="0">
                    <a:ln>
                      <a:noFill/>
                    </a:ln>
                    <a:solidFill>
                      <a:srgbClr val="FFFFFF"/>
                    </a:solidFill>
                    <a:effectLst/>
                    <a:uLnTx/>
                    <a:uFillTx/>
                    <a:latin typeface="Calibri"/>
                    <a:ea typeface="+mn-ea"/>
                    <a:cs typeface="+mn-cs"/>
                  </a:rPr>
                  <a:t>Mixed Use/Mixed Income Multi-family</a:t>
                </a:r>
              </a:p>
              <a:p>
                <a:pPr marL="342900" marR="0" lvl="0" indent="-34290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750" b="1" i="0" u="none" strike="noStrike" kern="0" cap="none" spc="0" normalizeH="0" baseline="0" noProof="0" dirty="0">
                    <a:ln>
                      <a:noFill/>
                    </a:ln>
                    <a:solidFill>
                      <a:srgbClr val="FFFFFF"/>
                    </a:solidFill>
                    <a:effectLst/>
                    <a:uLnTx/>
                    <a:uFillTx/>
                    <a:latin typeface="Calibri"/>
                    <a:ea typeface="+mn-ea"/>
                    <a:cs typeface="+mn-cs"/>
                  </a:rPr>
                  <a:t>Cottage Homes</a:t>
                </a:r>
              </a:p>
              <a:p>
                <a:pPr marL="342900" marR="0" lvl="0" indent="-34290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750" b="1" i="0" u="none" strike="noStrike" kern="0" cap="none" spc="0" normalizeH="0" baseline="0" noProof="0" dirty="0">
                    <a:ln>
                      <a:noFill/>
                    </a:ln>
                    <a:solidFill>
                      <a:srgbClr val="FFFFFF"/>
                    </a:solidFill>
                    <a:effectLst/>
                    <a:uLnTx/>
                    <a:uFillTx/>
                    <a:latin typeface="Calibri"/>
                    <a:ea typeface="+mn-ea"/>
                    <a:cs typeface="+mn-cs"/>
                  </a:rPr>
                  <a:t>Tandem Housing</a:t>
                </a:r>
              </a:p>
              <a:p>
                <a:pPr marL="342900" marR="0" lvl="0" indent="-34290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750" b="1" i="0" u="none" strike="noStrike" kern="0" cap="none" spc="0" normalizeH="0" baseline="0" noProof="0" dirty="0">
                    <a:ln>
                      <a:noFill/>
                    </a:ln>
                    <a:solidFill>
                      <a:srgbClr val="FFFFFF"/>
                    </a:solidFill>
                    <a:effectLst/>
                    <a:uLnTx/>
                    <a:uFillTx/>
                    <a:latin typeface="Calibri"/>
                    <a:ea typeface="+mn-ea"/>
                    <a:cs typeface="+mn-cs"/>
                  </a:rPr>
                  <a:t>Accessory Dwelling Units </a:t>
                </a:r>
                <a:r>
                  <a:rPr kumimoji="0" lang="en-US" sz="1750" b="1" i="0" u="none" strike="noStrike" kern="0" cap="none" spc="0" normalizeH="0" baseline="0" noProof="0" dirty="0" err="1" smtClean="0">
                    <a:ln>
                      <a:noFill/>
                    </a:ln>
                    <a:solidFill>
                      <a:srgbClr val="FFFFFF"/>
                    </a:solidFill>
                    <a:effectLst/>
                    <a:uLnTx/>
                    <a:uFillTx/>
                    <a:latin typeface="Calibri"/>
                    <a:ea typeface="+mn-ea"/>
                    <a:cs typeface="+mn-cs"/>
                  </a:rPr>
                  <a:t>Apodments</a:t>
                </a:r>
                <a:endParaRPr kumimoji="0" lang="en-US" sz="1750" b="1" i="0" u="none" strike="noStrike" kern="0" cap="none" spc="0" normalizeH="0" baseline="0" noProof="0" dirty="0">
                  <a:ln>
                    <a:noFill/>
                  </a:ln>
                  <a:solidFill>
                    <a:srgbClr val="FFFFFF"/>
                  </a:solidFill>
                  <a:effectLst/>
                  <a:uLnTx/>
                  <a:uFillTx/>
                  <a:latin typeface="Calibri"/>
                  <a:ea typeface="+mn-ea"/>
                  <a:cs typeface="+mn-cs"/>
                </a:endParaRPr>
              </a:p>
              <a:p>
                <a:pPr marL="342900" marR="0" lvl="0" indent="-34290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750" b="1" i="0" u="none" strike="noStrike" kern="0" cap="none" spc="0" normalizeH="0" baseline="0" noProof="0" dirty="0">
                    <a:ln>
                      <a:noFill/>
                    </a:ln>
                    <a:solidFill>
                      <a:srgbClr val="FFFFFF"/>
                    </a:solidFill>
                    <a:effectLst/>
                    <a:uLnTx/>
                    <a:uFillTx/>
                    <a:latin typeface="Calibri"/>
                    <a:ea typeface="+mn-ea"/>
                    <a:cs typeface="+mn-cs"/>
                  </a:rPr>
                  <a:t>Micro-units</a:t>
                </a:r>
              </a:p>
              <a:p>
                <a:pPr marL="342900" marR="0" lvl="0" indent="-34290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750" b="1" kern="0" dirty="0" smtClean="0">
                    <a:solidFill>
                      <a:srgbClr val="FFFFFF"/>
                    </a:solidFill>
                    <a:latin typeface="Calibri"/>
                    <a:cs typeface="+mn-cs"/>
                  </a:rPr>
                  <a:t>Missing Middle</a:t>
                </a:r>
                <a:endParaRPr kumimoji="0" lang="en-US" sz="1750" b="1" i="0" u="none" strike="noStrike" kern="0" cap="none" spc="0" normalizeH="0" baseline="0" noProof="0" dirty="0" smtClean="0">
                  <a:ln>
                    <a:noFill/>
                  </a:ln>
                  <a:solidFill>
                    <a:srgbClr val="FFFFFF"/>
                  </a:solidFill>
                  <a:effectLst/>
                  <a:uLnTx/>
                  <a:uFillTx/>
                  <a:latin typeface="Calibri"/>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2100" b="1" i="0" u="none" strike="noStrike" kern="0" cap="none" spc="0" normalizeH="0" baseline="0" noProof="0" dirty="0">
                  <a:ln>
                    <a:noFill/>
                  </a:ln>
                  <a:solidFill>
                    <a:srgbClr val="FFFFFF"/>
                  </a:solidFill>
                  <a:effectLst/>
                  <a:uLnTx/>
                  <a:uFillTx/>
                  <a:latin typeface="Calibri"/>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2100" b="1" i="0" u="none" strike="noStrike" kern="0" cap="none" spc="0" normalizeH="0" baseline="0" noProof="0" dirty="0">
                  <a:ln>
                    <a:noFill/>
                  </a:ln>
                  <a:solidFill>
                    <a:srgbClr val="FFFFFF"/>
                  </a:solidFill>
                  <a:effectLst/>
                  <a:uLnTx/>
                  <a:uFillTx/>
                  <a:latin typeface="Calibri"/>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2100" b="0" i="0" u="none" strike="noStrike" kern="0" cap="none" spc="0" normalizeH="0" baseline="0" noProof="0" dirty="0">
                  <a:ln>
                    <a:noFill/>
                  </a:ln>
                  <a:solidFill>
                    <a:srgbClr val="FFFFFF"/>
                  </a:solidFill>
                  <a:effectLst/>
                  <a:uLnTx/>
                  <a:uFillTx/>
                  <a:latin typeface="Calibri"/>
                  <a:ea typeface="+mn-ea"/>
                  <a:cs typeface="+mn-cs"/>
                </a:endParaRPr>
              </a:p>
            </p:txBody>
          </p:sp>
          <p:sp>
            <p:nvSpPr>
              <p:cNvPr id="49" name="Oval 48"/>
              <p:cNvSpPr/>
              <p:nvPr/>
            </p:nvSpPr>
            <p:spPr bwMode="auto">
              <a:xfrm>
                <a:off x="1879046" y="1006474"/>
                <a:ext cx="1149233" cy="1149350"/>
              </a:xfrm>
              <a:prstGeom prst="ellipse">
                <a:avLst/>
              </a:prstGeom>
              <a:solidFill>
                <a:sysClr val="windowText" lastClr="000000"/>
              </a:solidFill>
              <a:ln w="76200" cap="flat" cmpd="sng" algn="ctr">
                <a:solidFill>
                  <a:sysClr val="window" lastClr="FFFFFF"/>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grpSp>
        <p:sp>
          <p:nvSpPr>
            <p:cNvPr id="40" name="TextBox 44"/>
            <p:cNvSpPr txBox="1">
              <a:spLocks noChangeArrowheads="1"/>
            </p:cNvSpPr>
            <p:nvPr/>
          </p:nvSpPr>
          <p:spPr bwMode="auto">
            <a:xfrm>
              <a:off x="10880710" y="1862893"/>
              <a:ext cx="95530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en-US"/>
              </a:defPPr>
              <a:lvl1pPr eaLnBrk="1" hangingPunct="1">
                <a:defRPr sz="3600">
                  <a:solidFill>
                    <a:schemeClr val="bg1"/>
                  </a:solidFill>
                  <a:latin typeface="Franklin Gothic Heavy" pitchFamily="34" charset="0"/>
                  <a:cs typeface="Arial" pitchFamily="34" charset="0"/>
                </a:defRPr>
              </a:lvl1pPr>
              <a:lvl2pPr marL="742950" indent="-285750" eaLnBrk="0" hangingPunct="0">
                <a:defRPr sz="2900">
                  <a:latin typeface="Calibri" pitchFamily="34" charset="0"/>
                  <a:cs typeface="Arial" pitchFamily="34" charset="0"/>
                </a:defRPr>
              </a:lvl2pPr>
              <a:lvl3pPr marL="1143000" indent="-228600" eaLnBrk="0" hangingPunct="0">
                <a:defRPr sz="2900">
                  <a:latin typeface="Calibri" pitchFamily="34" charset="0"/>
                  <a:cs typeface="Arial" pitchFamily="34" charset="0"/>
                </a:defRPr>
              </a:lvl3pPr>
              <a:lvl4pPr marL="1600200" indent="-228600" eaLnBrk="0" hangingPunct="0">
                <a:defRPr sz="2900">
                  <a:latin typeface="Calibri" pitchFamily="34" charset="0"/>
                  <a:cs typeface="Arial" pitchFamily="34" charset="0"/>
                </a:defRPr>
              </a:lvl4pPr>
              <a:lvl5pPr marL="2057400" indent="-228600" eaLnBrk="0" hangingPunct="0">
                <a:defRPr sz="2900">
                  <a:latin typeface="Calibri" pitchFamily="34" charset="0"/>
                  <a:cs typeface="Arial" pitchFamily="34" charset="0"/>
                </a:defRPr>
              </a:lvl5pPr>
              <a:lvl6pPr marL="2514600" indent="-228600" defTabSz="1462088" eaLnBrk="0" fontAlgn="base" hangingPunct="0">
                <a:spcBef>
                  <a:spcPct val="0"/>
                </a:spcBef>
                <a:spcAft>
                  <a:spcPct val="0"/>
                </a:spcAft>
                <a:defRPr sz="2900">
                  <a:latin typeface="Calibri" pitchFamily="34" charset="0"/>
                  <a:cs typeface="Arial" pitchFamily="34" charset="0"/>
                </a:defRPr>
              </a:lvl6pPr>
              <a:lvl7pPr marL="2971800" indent="-228600" defTabSz="1462088" eaLnBrk="0" fontAlgn="base" hangingPunct="0">
                <a:spcBef>
                  <a:spcPct val="0"/>
                </a:spcBef>
                <a:spcAft>
                  <a:spcPct val="0"/>
                </a:spcAft>
                <a:defRPr sz="2900">
                  <a:latin typeface="Calibri" pitchFamily="34" charset="0"/>
                  <a:cs typeface="Arial" pitchFamily="34" charset="0"/>
                </a:defRPr>
              </a:lvl7pPr>
              <a:lvl8pPr marL="3429000" indent="-228600" defTabSz="1462088" eaLnBrk="0" fontAlgn="base" hangingPunct="0">
                <a:spcBef>
                  <a:spcPct val="0"/>
                </a:spcBef>
                <a:spcAft>
                  <a:spcPct val="0"/>
                </a:spcAft>
                <a:defRPr sz="2900">
                  <a:latin typeface="Calibri" pitchFamily="34" charset="0"/>
                  <a:cs typeface="Arial" pitchFamily="34" charset="0"/>
                </a:defRPr>
              </a:lvl8pPr>
              <a:lvl9pPr marL="3886200" indent="-228600" defTabSz="1462088" eaLnBrk="0" fontAlgn="base" hangingPunct="0">
                <a:spcBef>
                  <a:spcPct val="0"/>
                </a:spcBef>
                <a:spcAft>
                  <a:spcPct val="0"/>
                </a:spcAft>
                <a:defRPr sz="2900">
                  <a:latin typeface="Calibri" pitchFamily="34" charset="0"/>
                  <a:cs typeface="Arial"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3600" b="0" i="0" u="none" strike="noStrike" kern="0" cap="none" spc="0" normalizeH="0" baseline="0" noProof="0" dirty="0" smtClean="0">
                  <a:ln>
                    <a:noFill/>
                  </a:ln>
                  <a:solidFill>
                    <a:prstClr val="white"/>
                  </a:solidFill>
                  <a:effectLst/>
                  <a:uLnTx/>
                  <a:uFillTx/>
                  <a:latin typeface="Franklin Gothic Heavy" pitchFamily="34" charset="0"/>
                  <a:cs typeface="Arial" pitchFamily="34" charset="0"/>
                </a:rPr>
                <a:t>W2</a:t>
              </a:r>
              <a:endParaRPr kumimoji="0" lang="en-US" altLang="en-US" sz="3600" b="0" i="0" u="none" strike="noStrike" kern="0" cap="none" spc="0" normalizeH="0" baseline="0" noProof="0" dirty="0">
                <a:ln>
                  <a:noFill/>
                </a:ln>
                <a:solidFill>
                  <a:prstClr val="white"/>
                </a:solidFill>
                <a:effectLst/>
                <a:uLnTx/>
                <a:uFillTx/>
                <a:latin typeface="Franklin Gothic Heavy" pitchFamily="34" charset="0"/>
                <a:cs typeface="Arial" pitchFamily="34" charset="0"/>
              </a:endParaRPr>
            </a:p>
          </p:txBody>
        </p:sp>
        <p:sp>
          <p:nvSpPr>
            <p:cNvPr id="41" name="Rectangle 40"/>
            <p:cNvSpPr/>
            <p:nvPr/>
          </p:nvSpPr>
          <p:spPr>
            <a:xfrm rot="16200000">
              <a:off x="8407988" y="3105641"/>
              <a:ext cx="2358338" cy="461665"/>
            </a:xfrm>
            <a:prstGeom prst="rect">
              <a:avLst/>
            </a:prstGeom>
          </p:spPr>
          <p:txBody>
            <a:bodyPr wrap="none">
              <a:spAutoFit/>
            </a:bodyPr>
            <a:lstStyle/>
            <a:p>
              <a:pPr marL="0" marR="0" lvl="0" indent="0" defTabSz="1463040" eaLnBrk="1" fontAlgn="auto" latinLnBrk="0" hangingPunct="1">
                <a:lnSpc>
                  <a:spcPct val="100000"/>
                </a:lnSpc>
                <a:spcBef>
                  <a:spcPts val="0"/>
                </a:spcBef>
                <a:spcAft>
                  <a:spcPts val="0"/>
                </a:spcAft>
                <a:buClrTx/>
                <a:buSzTx/>
                <a:buFontTx/>
                <a:buNone/>
                <a:tabLst/>
                <a:defRPr/>
              </a:pPr>
              <a:r>
                <a:rPr kumimoji="0" lang="en-US" sz="2400" b="1" i="1" u="none" strike="noStrike" kern="0" cap="none" spc="0" normalizeH="0" baseline="0" noProof="0" dirty="0" smtClean="0">
                  <a:ln>
                    <a:noFill/>
                  </a:ln>
                  <a:solidFill>
                    <a:prstClr val="white"/>
                  </a:solidFill>
                  <a:effectLst>
                    <a:glow rad="101600">
                      <a:prstClr val="black">
                        <a:alpha val="40000"/>
                      </a:prstClr>
                    </a:glow>
                    <a:outerShdw blurRad="38100" dist="38100" dir="2700000" algn="tl">
                      <a:srgbClr val="000000">
                        <a:alpha val="43137"/>
                      </a:srgbClr>
                    </a:outerShdw>
                  </a:effectLst>
                  <a:uLnTx/>
                  <a:uFillTx/>
                  <a:latin typeface="Franklin Gothic Demi" panose="020B0703020102020204" pitchFamily="34" charset="0"/>
                </a:rPr>
                <a:t>    Oct.</a:t>
              </a:r>
              <a:r>
                <a:rPr kumimoji="0" lang="en-US" sz="2400" b="1" i="1" u="none" strike="noStrike" kern="0" cap="none" spc="0" normalizeH="0" noProof="0" dirty="0" smtClean="0">
                  <a:ln>
                    <a:noFill/>
                  </a:ln>
                  <a:solidFill>
                    <a:prstClr val="white"/>
                  </a:solidFill>
                  <a:effectLst>
                    <a:glow rad="101600">
                      <a:prstClr val="black">
                        <a:alpha val="40000"/>
                      </a:prstClr>
                    </a:glow>
                    <a:outerShdw blurRad="38100" dist="38100" dir="2700000" algn="tl">
                      <a:srgbClr val="000000">
                        <a:alpha val="43137"/>
                      </a:srgbClr>
                    </a:outerShdw>
                  </a:effectLst>
                  <a:uLnTx/>
                  <a:uFillTx/>
                  <a:latin typeface="Franklin Gothic Demi" panose="020B0703020102020204" pitchFamily="34" charset="0"/>
                </a:rPr>
                <a:t> 18,</a:t>
              </a:r>
              <a:r>
                <a:rPr kumimoji="0" lang="en-US" sz="2400" b="1" i="1" u="none" strike="noStrike" kern="0" cap="none" spc="0" normalizeH="0" baseline="0" noProof="0" dirty="0" smtClean="0">
                  <a:ln>
                    <a:noFill/>
                  </a:ln>
                  <a:solidFill>
                    <a:prstClr val="white"/>
                  </a:solidFill>
                  <a:effectLst>
                    <a:glow rad="101600">
                      <a:prstClr val="black">
                        <a:alpha val="40000"/>
                      </a:prstClr>
                    </a:glow>
                    <a:outerShdw blurRad="38100" dist="38100" dir="2700000" algn="tl">
                      <a:srgbClr val="000000">
                        <a:alpha val="43137"/>
                      </a:srgbClr>
                    </a:outerShdw>
                  </a:effectLst>
                  <a:uLnTx/>
                  <a:uFillTx/>
                  <a:latin typeface="Franklin Gothic Demi" panose="020B0703020102020204" pitchFamily="34" charset="0"/>
                </a:rPr>
                <a:t> 2017</a:t>
              </a:r>
            </a:p>
          </p:txBody>
        </p:sp>
      </p:grpSp>
      <p:grpSp>
        <p:nvGrpSpPr>
          <p:cNvPr id="23" name="Group 22"/>
          <p:cNvGrpSpPr/>
          <p:nvPr/>
        </p:nvGrpSpPr>
        <p:grpSpPr>
          <a:xfrm>
            <a:off x="3718385" y="1786094"/>
            <a:ext cx="4043397" cy="6341031"/>
            <a:chOff x="1263523" y="1659969"/>
            <a:chExt cx="4043397" cy="6341031"/>
          </a:xfrm>
        </p:grpSpPr>
        <p:grpSp>
          <p:nvGrpSpPr>
            <p:cNvPr id="25" name="Group 24"/>
            <p:cNvGrpSpPr/>
            <p:nvPr/>
          </p:nvGrpSpPr>
          <p:grpSpPr>
            <a:xfrm>
              <a:off x="1263523" y="1659969"/>
              <a:ext cx="3393350" cy="6341031"/>
              <a:chOff x="1263523" y="1659969"/>
              <a:chExt cx="3393350" cy="6341031"/>
            </a:xfrm>
          </p:grpSpPr>
          <p:grpSp>
            <p:nvGrpSpPr>
              <p:cNvPr id="26" name="Group 33"/>
              <p:cNvGrpSpPr>
                <a:grpSpLocks/>
              </p:cNvGrpSpPr>
              <p:nvPr/>
            </p:nvGrpSpPr>
            <p:grpSpPr bwMode="auto">
              <a:xfrm>
                <a:off x="1713891" y="1659969"/>
                <a:ext cx="2942982" cy="6341031"/>
                <a:chOff x="681039" y="1006474"/>
                <a:chExt cx="3511077" cy="7391400"/>
              </a:xfrm>
            </p:grpSpPr>
            <p:sp>
              <p:nvSpPr>
                <p:cNvPr id="29" name="Rounded Rectangle 28"/>
                <p:cNvSpPr/>
                <p:nvPr/>
              </p:nvSpPr>
              <p:spPr bwMode="auto">
                <a:xfrm>
                  <a:off x="681039" y="1981199"/>
                  <a:ext cx="3511077" cy="6416675"/>
                </a:xfrm>
                <a:prstGeom prst="roundRect">
                  <a:avLst>
                    <a:gd name="adj" fmla="val 3600"/>
                  </a:avLst>
                </a:prstGeom>
                <a:solidFill>
                  <a:srgbClr val="493548">
                    <a:alpha val="90000"/>
                  </a:srgbClr>
                </a:solidFill>
                <a:ln w="57150" cap="flat" cmpd="sng" algn="ctr">
                  <a:solidFill>
                    <a:sysClr val="window" lastClr="FFFFFF"/>
                  </a:solidFill>
                  <a:prstDash val="solid"/>
                  <a:round/>
                </a:ln>
                <a:effectLst>
                  <a:outerShdw blurRad="50800" dist="38100" dir="2700000" algn="tl" rotWithShape="0">
                    <a:prstClr val="black">
                      <a:alpha val="40000"/>
                    </a:prstClr>
                  </a:outerShdw>
                </a:effectLst>
              </p:spPr>
              <p:txBody>
                <a:bodyPr/>
                <a:lstStyle/>
                <a:p>
                  <a:pPr algn="ctr" defTabSz="914400" fontAlgn="auto">
                    <a:spcBef>
                      <a:spcPts val="0"/>
                    </a:spcBef>
                    <a:spcAft>
                      <a:spcPts val="0"/>
                    </a:spcAft>
                    <a:defRPr/>
                  </a:pPr>
                  <a:endParaRPr lang="en-US" sz="2400" b="1" kern="0" dirty="0" smtClean="0">
                    <a:solidFill>
                      <a:srgbClr val="FFFFFF"/>
                    </a:solidFill>
                    <a:latin typeface="Calibri"/>
                  </a:endParaRPr>
                </a:p>
                <a:p>
                  <a:pPr algn="ctr" defTabSz="914400" fontAlgn="auto">
                    <a:spcBef>
                      <a:spcPts val="0"/>
                    </a:spcBef>
                    <a:spcAft>
                      <a:spcPts val="0"/>
                    </a:spcAft>
                    <a:defRPr/>
                  </a:pPr>
                  <a:r>
                    <a:rPr lang="en-US" sz="2400" b="1" kern="0" dirty="0" smtClean="0">
                      <a:solidFill>
                        <a:srgbClr val="FFFFFF"/>
                      </a:solidFill>
                      <a:effectLst>
                        <a:outerShdw blurRad="38100" dist="38100" dir="2700000" algn="tl">
                          <a:srgbClr val="000000">
                            <a:alpha val="43137"/>
                          </a:srgbClr>
                        </a:outerShdw>
                      </a:effectLst>
                      <a:latin typeface="+mj-lt"/>
                    </a:rPr>
                    <a:t>Areas  </a:t>
                  </a:r>
                  <a:r>
                    <a:rPr lang="en-US" sz="2400" b="1" kern="0" dirty="0">
                      <a:solidFill>
                        <a:srgbClr val="FFFFFF"/>
                      </a:solidFill>
                      <a:effectLst>
                        <a:outerShdw blurRad="38100" dist="38100" dir="2700000" algn="tl">
                          <a:srgbClr val="000000">
                            <a:alpha val="43137"/>
                          </a:srgbClr>
                        </a:outerShdw>
                      </a:effectLst>
                      <a:latin typeface="+mj-lt"/>
                    </a:rPr>
                    <a:t>of </a:t>
                  </a:r>
                  <a:r>
                    <a:rPr lang="en-US" sz="2400" b="1" kern="0" dirty="0" smtClean="0">
                      <a:solidFill>
                        <a:srgbClr val="FFFFFF"/>
                      </a:solidFill>
                      <a:effectLst>
                        <a:outerShdw blurRad="38100" dist="38100" dir="2700000" algn="tl">
                          <a:srgbClr val="000000">
                            <a:alpha val="43137"/>
                          </a:srgbClr>
                        </a:outerShdw>
                      </a:effectLst>
                      <a:latin typeface="+mj-lt"/>
                    </a:rPr>
                    <a:t>Access</a:t>
                  </a:r>
                </a:p>
                <a:p>
                  <a:pPr algn="ctr" defTabSz="914400" fontAlgn="auto">
                    <a:spcBef>
                      <a:spcPts val="0"/>
                    </a:spcBef>
                    <a:spcAft>
                      <a:spcPts val="0"/>
                    </a:spcAft>
                    <a:defRPr/>
                  </a:pPr>
                  <a:r>
                    <a:rPr lang="en-US" sz="2400" b="1" kern="0" dirty="0" smtClean="0">
                      <a:solidFill>
                        <a:srgbClr val="FFFFFF"/>
                      </a:solidFill>
                      <a:effectLst>
                        <a:outerShdw blurRad="38100" dist="38100" dir="2700000" algn="tl">
                          <a:srgbClr val="000000">
                            <a:alpha val="43137"/>
                          </a:srgbClr>
                        </a:outerShdw>
                      </a:effectLst>
                      <a:latin typeface="+mj-lt"/>
                    </a:rPr>
                    <a:t> </a:t>
                  </a:r>
                  <a:r>
                    <a:rPr lang="en-US" sz="2400" b="1" kern="0" dirty="0">
                      <a:solidFill>
                        <a:srgbClr val="FFFFFF"/>
                      </a:solidFill>
                      <a:effectLst>
                        <a:outerShdw blurRad="38100" dist="38100" dir="2700000" algn="tl">
                          <a:srgbClr val="000000">
                            <a:alpha val="43137"/>
                          </a:srgbClr>
                        </a:outerShdw>
                      </a:effectLst>
                      <a:latin typeface="+mj-lt"/>
                    </a:rPr>
                    <a:t>&amp; Opportunities for Affordable Housing</a:t>
                  </a:r>
                </a:p>
                <a:p>
                  <a:pPr algn="ctr" defTabSz="914400" fontAlgn="auto">
                    <a:spcBef>
                      <a:spcPts val="0"/>
                    </a:spcBef>
                    <a:spcAft>
                      <a:spcPts val="0"/>
                    </a:spcAft>
                    <a:defRPr/>
                  </a:pPr>
                  <a:endParaRPr lang="en-US" sz="2000" b="1" kern="0" dirty="0">
                    <a:solidFill>
                      <a:srgbClr val="FFFFFF"/>
                    </a:solidFill>
                    <a:latin typeface="Calibri"/>
                  </a:endParaRPr>
                </a:p>
                <a:p>
                  <a:pPr defTabSz="914400" fontAlgn="auto">
                    <a:spcBef>
                      <a:spcPts val="0"/>
                    </a:spcBef>
                    <a:spcAft>
                      <a:spcPts val="0"/>
                    </a:spcAft>
                    <a:defRPr/>
                  </a:pPr>
                  <a:endParaRPr lang="en-US" sz="1750" b="1" kern="0" dirty="0" smtClean="0">
                    <a:solidFill>
                      <a:srgbClr val="FFFFFF"/>
                    </a:solidFill>
                    <a:latin typeface="Calibri"/>
                  </a:endParaRPr>
                </a:p>
                <a:p>
                  <a:pPr defTabSz="914400" fontAlgn="auto">
                    <a:spcBef>
                      <a:spcPts val="0"/>
                    </a:spcBef>
                    <a:spcAft>
                      <a:spcPts val="0"/>
                    </a:spcAft>
                    <a:defRPr/>
                  </a:pPr>
                  <a:r>
                    <a:rPr lang="en-US" sz="1800" b="1" kern="0" dirty="0">
                      <a:solidFill>
                        <a:srgbClr val="FFFFFF"/>
                      </a:solidFill>
                      <a:latin typeface="Calibri"/>
                    </a:rPr>
                    <a:t>Background</a:t>
                  </a:r>
                </a:p>
                <a:p>
                  <a:pPr defTabSz="914400" fontAlgn="auto">
                    <a:spcBef>
                      <a:spcPts val="0"/>
                    </a:spcBef>
                    <a:spcAft>
                      <a:spcPts val="0"/>
                    </a:spcAft>
                    <a:defRPr/>
                  </a:pPr>
                  <a:endParaRPr lang="en-US" sz="1800" b="1" kern="0" dirty="0">
                    <a:solidFill>
                      <a:srgbClr val="FFFFFF"/>
                    </a:solidFill>
                    <a:latin typeface="Calibri"/>
                  </a:endParaRPr>
                </a:p>
                <a:p>
                  <a:pPr defTabSz="914400" fontAlgn="auto">
                    <a:spcBef>
                      <a:spcPts val="0"/>
                    </a:spcBef>
                    <a:spcAft>
                      <a:spcPts val="0"/>
                    </a:spcAft>
                    <a:defRPr/>
                  </a:pPr>
                  <a:r>
                    <a:rPr lang="en-US" sz="1800" b="1" kern="0" dirty="0">
                      <a:solidFill>
                        <a:srgbClr val="FFFFFF"/>
                      </a:solidFill>
                      <a:latin typeface="Calibri"/>
                    </a:rPr>
                    <a:t>Suitability Analysis </a:t>
                  </a:r>
                </a:p>
                <a:p>
                  <a:pPr defTabSz="914400" fontAlgn="auto">
                    <a:spcBef>
                      <a:spcPts val="0"/>
                    </a:spcBef>
                    <a:spcAft>
                      <a:spcPts val="0"/>
                    </a:spcAft>
                    <a:defRPr/>
                  </a:pPr>
                  <a:endParaRPr lang="en-US" sz="1800" b="1" kern="0" dirty="0">
                    <a:solidFill>
                      <a:srgbClr val="FFFFFF"/>
                    </a:solidFill>
                    <a:latin typeface="Calibri"/>
                  </a:endParaRPr>
                </a:p>
                <a:p>
                  <a:pPr defTabSz="914400" fontAlgn="auto">
                    <a:spcBef>
                      <a:spcPts val="0"/>
                    </a:spcBef>
                    <a:spcAft>
                      <a:spcPts val="0"/>
                    </a:spcAft>
                    <a:defRPr/>
                  </a:pPr>
                  <a:r>
                    <a:rPr lang="en-US" sz="1800" b="1" kern="0" dirty="0">
                      <a:solidFill>
                        <a:srgbClr val="FFFFFF"/>
                      </a:solidFill>
                      <a:latin typeface="Calibri"/>
                    </a:rPr>
                    <a:t>Regional Results</a:t>
                  </a:r>
                </a:p>
                <a:p>
                  <a:pPr defTabSz="914400" fontAlgn="auto">
                    <a:spcBef>
                      <a:spcPts val="0"/>
                    </a:spcBef>
                    <a:spcAft>
                      <a:spcPts val="0"/>
                    </a:spcAft>
                    <a:defRPr/>
                  </a:pPr>
                  <a:endParaRPr lang="en-US" sz="1800" b="1" kern="0" dirty="0">
                    <a:solidFill>
                      <a:srgbClr val="FFFFFF"/>
                    </a:solidFill>
                    <a:latin typeface="Calibri"/>
                  </a:endParaRPr>
                </a:p>
                <a:p>
                  <a:pPr defTabSz="914400" fontAlgn="auto">
                    <a:spcBef>
                      <a:spcPts val="0"/>
                    </a:spcBef>
                    <a:spcAft>
                      <a:spcPts val="0"/>
                    </a:spcAft>
                    <a:defRPr/>
                  </a:pPr>
                  <a:r>
                    <a:rPr lang="en-US" sz="1800" b="1" kern="0" dirty="0">
                      <a:solidFill>
                        <a:srgbClr val="FFFFFF"/>
                      </a:solidFill>
                      <a:latin typeface="Calibri"/>
                    </a:rPr>
                    <a:t>Stations for each Jurisdiction</a:t>
                  </a:r>
                </a:p>
                <a:p>
                  <a:pPr defTabSz="914400" fontAlgn="auto">
                    <a:spcBef>
                      <a:spcPts val="0"/>
                    </a:spcBef>
                    <a:spcAft>
                      <a:spcPts val="0"/>
                    </a:spcAft>
                    <a:defRPr/>
                  </a:pPr>
                  <a:endParaRPr lang="en-US" sz="1750" b="1" kern="0" dirty="0">
                    <a:solidFill>
                      <a:srgbClr val="FFFFFF"/>
                    </a:solidFill>
                    <a:latin typeface="Calibri"/>
                  </a:endParaRPr>
                </a:p>
                <a:p>
                  <a:pPr algn="ctr" defTabSz="914400" fontAlgn="auto">
                    <a:spcBef>
                      <a:spcPts val="0"/>
                    </a:spcBef>
                    <a:spcAft>
                      <a:spcPts val="0"/>
                    </a:spcAft>
                    <a:defRPr/>
                  </a:pPr>
                  <a:endParaRPr lang="en-US" sz="2100" kern="0" dirty="0">
                    <a:solidFill>
                      <a:srgbClr val="FFFFFF"/>
                    </a:solidFill>
                    <a:latin typeface="Calibri"/>
                  </a:endParaRPr>
                </a:p>
              </p:txBody>
            </p:sp>
            <p:sp>
              <p:nvSpPr>
                <p:cNvPr id="30" name="Oval 29"/>
                <p:cNvSpPr/>
                <p:nvPr/>
              </p:nvSpPr>
              <p:spPr bwMode="auto">
                <a:xfrm>
                  <a:off x="1907263" y="1006474"/>
                  <a:ext cx="1149233" cy="1149350"/>
                </a:xfrm>
                <a:prstGeom prst="ellipse">
                  <a:avLst/>
                </a:prstGeom>
                <a:solidFill>
                  <a:sysClr val="windowText" lastClr="000000"/>
                </a:solidFill>
                <a:ln w="76200" cap="flat" cmpd="sng" algn="ctr">
                  <a:solidFill>
                    <a:sysClr val="window" lastClr="FFFFFF"/>
                  </a:solidFill>
                  <a:prstDash val="solid"/>
                </a:ln>
                <a:effectLst/>
              </p:spPr>
              <p:txBody>
                <a:bodyPr anchor="ctr"/>
                <a:lstStyle/>
                <a:p>
                  <a:pPr algn="ctr" defTabSz="914400" fontAlgn="auto">
                    <a:spcBef>
                      <a:spcPts val="0"/>
                    </a:spcBef>
                    <a:spcAft>
                      <a:spcPts val="0"/>
                    </a:spcAft>
                    <a:defRPr/>
                  </a:pPr>
                  <a:endParaRPr lang="en-US" sz="1800" kern="0">
                    <a:solidFill>
                      <a:srgbClr val="FFFFFF"/>
                    </a:solidFill>
                    <a:latin typeface="Calibri"/>
                  </a:endParaRPr>
                </a:p>
              </p:txBody>
            </p:sp>
          </p:grpSp>
          <p:sp>
            <p:nvSpPr>
              <p:cNvPr id="27" name="TextBox 1"/>
              <p:cNvSpPr txBox="1">
                <a:spLocks noChangeArrowheads="1"/>
              </p:cNvSpPr>
              <p:nvPr/>
            </p:nvSpPr>
            <p:spPr bwMode="auto">
              <a:xfrm>
                <a:off x="2795993" y="1862893"/>
                <a:ext cx="956633" cy="659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900">
                    <a:solidFill>
                      <a:schemeClr val="tx1"/>
                    </a:solidFill>
                    <a:latin typeface="Calibri" pitchFamily="34" charset="0"/>
                    <a:cs typeface="Arial" pitchFamily="34" charset="0"/>
                  </a:defRPr>
                </a:lvl1pPr>
                <a:lvl2pPr marL="742950" indent="-285750" eaLnBrk="0" hangingPunct="0">
                  <a:defRPr sz="2900">
                    <a:solidFill>
                      <a:schemeClr val="tx1"/>
                    </a:solidFill>
                    <a:latin typeface="Calibri" pitchFamily="34" charset="0"/>
                    <a:cs typeface="Arial" pitchFamily="34" charset="0"/>
                  </a:defRPr>
                </a:lvl2pPr>
                <a:lvl3pPr marL="1143000" indent="-228600" eaLnBrk="0" hangingPunct="0">
                  <a:defRPr sz="2900">
                    <a:solidFill>
                      <a:schemeClr val="tx1"/>
                    </a:solidFill>
                    <a:latin typeface="Calibri" pitchFamily="34" charset="0"/>
                    <a:cs typeface="Arial" pitchFamily="34" charset="0"/>
                  </a:defRPr>
                </a:lvl3pPr>
                <a:lvl4pPr marL="1600200" indent="-228600" eaLnBrk="0" hangingPunct="0">
                  <a:defRPr sz="2900">
                    <a:solidFill>
                      <a:schemeClr val="tx1"/>
                    </a:solidFill>
                    <a:latin typeface="Calibri" pitchFamily="34" charset="0"/>
                    <a:cs typeface="Arial" pitchFamily="34" charset="0"/>
                  </a:defRPr>
                </a:lvl4pPr>
                <a:lvl5pPr marL="2057400" indent="-228600" eaLnBrk="0" hangingPunct="0">
                  <a:defRPr sz="2900">
                    <a:solidFill>
                      <a:schemeClr val="tx1"/>
                    </a:solidFill>
                    <a:latin typeface="Calibri" pitchFamily="34" charset="0"/>
                    <a:cs typeface="Arial" pitchFamily="34" charset="0"/>
                  </a:defRPr>
                </a:lvl5pPr>
                <a:lvl6pPr marL="2514600" indent="-228600" defTabSz="1462088" eaLnBrk="0" fontAlgn="base" hangingPunct="0">
                  <a:spcBef>
                    <a:spcPct val="0"/>
                  </a:spcBef>
                  <a:spcAft>
                    <a:spcPct val="0"/>
                  </a:spcAft>
                  <a:defRPr sz="2900">
                    <a:solidFill>
                      <a:schemeClr val="tx1"/>
                    </a:solidFill>
                    <a:latin typeface="Calibri" pitchFamily="34" charset="0"/>
                    <a:cs typeface="Arial" pitchFamily="34" charset="0"/>
                  </a:defRPr>
                </a:lvl6pPr>
                <a:lvl7pPr marL="2971800" indent="-228600" defTabSz="1462088" eaLnBrk="0" fontAlgn="base" hangingPunct="0">
                  <a:spcBef>
                    <a:spcPct val="0"/>
                  </a:spcBef>
                  <a:spcAft>
                    <a:spcPct val="0"/>
                  </a:spcAft>
                  <a:defRPr sz="2900">
                    <a:solidFill>
                      <a:schemeClr val="tx1"/>
                    </a:solidFill>
                    <a:latin typeface="Calibri" pitchFamily="34" charset="0"/>
                    <a:cs typeface="Arial" pitchFamily="34" charset="0"/>
                  </a:defRPr>
                </a:lvl7pPr>
                <a:lvl8pPr marL="3429000" indent="-228600" defTabSz="1462088" eaLnBrk="0" fontAlgn="base" hangingPunct="0">
                  <a:spcBef>
                    <a:spcPct val="0"/>
                  </a:spcBef>
                  <a:spcAft>
                    <a:spcPct val="0"/>
                  </a:spcAft>
                  <a:defRPr sz="2900">
                    <a:solidFill>
                      <a:schemeClr val="tx1"/>
                    </a:solidFill>
                    <a:latin typeface="Calibri" pitchFamily="34" charset="0"/>
                    <a:cs typeface="Arial" pitchFamily="34" charset="0"/>
                  </a:defRPr>
                </a:lvl8pPr>
                <a:lvl9pPr marL="3886200" indent="-228600" defTabSz="1462088" eaLnBrk="0" fontAlgn="base" hangingPunct="0">
                  <a:spcBef>
                    <a:spcPct val="0"/>
                  </a:spcBef>
                  <a:spcAft>
                    <a:spcPct val="0"/>
                  </a:spcAft>
                  <a:defRPr sz="2900">
                    <a:solidFill>
                      <a:schemeClr val="tx1"/>
                    </a:solidFill>
                    <a:latin typeface="Calibri" pitchFamily="34" charset="0"/>
                    <a:cs typeface="Arial" pitchFamily="34" charset="0"/>
                  </a:defRPr>
                </a:lvl9pPr>
              </a:lstStyle>
              <a:p>
                <a:pPr defTabSz="914400" eaLnBrk="1" fontAlgn="auto" hangingPunct="1">
                  <a:spcBef>
                    <a:spcPts val="0"/>
                  </a:spcBef>
                  <a:spcAft>
                    <a:spcPts val="0"/>
                  </a:spcAft>
                </a:pPr>
                <a:r>
                  <a:rPr lang="en-US" altLang="en-US" sz="3600" kern="0" dirty="0">
                    <a:solidFill>
                      <a:prstClr val="white"/>
                    </a:solidFill>
                    <a:latin typeface="Franklin Gothic Heavy" pitchFamily="34" charset="0"/>
                  </a:rPr>
                  <a:t>W1</a:t>
                </a:r>
              </a:p>
            </p:txBody>
          </p:sp>
          <p:sp>
            <p:nvSpPr>
              <p:cNvPr id="28" name="Rectangle 27"/>
              <p:cNvSpPr/>
              <p:nvPr/>
            </p:nvSpPr>
            <p:spPr>
              <a:xfrm rot="16200000">
                <a:off x="469492" y="2961961"/>
                <a:ext cx="2049728" cy="461665"/>
              </a:xfrm>
              <a:prstGeom prst="rect">
                <a:avLst/>
              </a:prstGeom>
            </p:spPr>
            <p:txBody>
              <a:bodyPr wrap="none">
                <a:spAutoFit/>
              </a:bodyPr>
              <a:lstStyle/>
              <a:p>
                <a:pPr defTabSz="1463040" fontAlgn="auto">
                  <a:spcBef>
                    <a:spcPts val="0"/>
                  </a:spcBef>
                  <a:spcAft>
                    <a:spcPts val="0"/>
                  </a:spcAft>
                  <a:defRPr/>
                </a:pPr>
                <a:r>
                  <a:rPr lang="en-US" sz="2400" b="1" i="1" kern="0" dirty="0">
                    <a:solidFill>
                      <a:prstClr val="white"/>
                    </a:solidFill>
                    <a:effectLst>
                      <a:glow rad="101600">
                        <a:prstClr val="black">
                          <a:alpha val="40000"/>
                        </a:prstClr>
                      </a:glow>
                      <a:outerShdw blurRad="38100" dist="38100" dir="2700000" algn="tl">
                        <a:srgbClr val="000000">
                          <a:alpha val="43137"/>
                        </a:srgbClr>
                      </a:outerShdw>
                    </a:effectLst>
                    <a:latin typeface="Franklin Gothic Demi" panose="020B0703020102020204" pitchFamily="34" charset="0"/>
                  </a:rPr>
                  <a:t>May 19, 2017</a:t>
                </a:r>
                <a:endParaRPr lang="en-US" sz="2400" i="1" kern="0" dirty="0">
                  <a:solidFill>
                    <a:prstClr val="white"/>
                  </a:solidFill>
                  <a:latin typeface="Calibri"/>
                </a:endParaRPr>
              </a:p>
            </p:txBody>
          </p:sp>
        </p:grpSp>
        <p:sp>
          <p:nvSpPr>
            <p:cNvPr id="24" name="Rectangle 33"/>
            <p:cNvSpPr/>
            <p:nvPr/>
          </p:nvSpPr>
          <p:spPr bwMode="auto">
            <a:xfrm>
              <a:off x="4656873" y="4726405"/>
              <a:ext cx="650047" cy="847737"/>
            </a:xfrm>
            <a:custGeom>
              <a:avLst/>
              <a:gdLst/>
              <a:ahLst/>
              <a:cxnLst/>
              <a:rect l="l" t="t" r="r" b="b"/>
              <a:pathLst>
                <a:path w="962294" h="972793">
                  <a:moveTo>
                    <a:pt x="495588" y="715141"/>
                  </a:moveTo>
                  <a:lnTo>
                    <a:pt x="495588" y="257946"/>
                  </a:lnTo>
                  <a:lnTo>
                    <a:pt x="617860" y="257946"/>
                  </a:lnTo>
                  <a:lnTo>
                    <a:pt x="521196" y="92084"/>
                  </a:lnTo>
                  <a:lnTo>
                    <a:pt x="679200" y="0"/>
                  </a:lnTo>
                  <a:lnTo>
                    <a:pt x="962294" y="485750"/>
                  </a:lnTo>
                  <a:lnTo>
                    <a:pt x="961186" y="486396"/>
                  </a:lnTo>
                  <a:lnTo>
                    <a:pt x="962294" y="487042"/>
                  </a:lnTo>
                  <a:lnTo>
                    <a:pt x="679200" y="972793"/>
                  </a:lnTo>
                  <a:lnTo>
                    <a:pt x="521197" y="880709"/>
                  </a:lnTo>
                  <a:lnTo>
                    <a:pt x="617689" y="715142"/>
                  </a:lnTo>
                  <a:lnTo>
                    <a:pt x="520049" y="715142"/>
                  </a:lnTo>
                  <a:lnTo>
                    <a:pt x="520049" y="715141"/>
                  </a:lnTo>
                  <a:close/>
                  <a:moveTo>
                    <a:pt x="315682" y="715141"/>
                  </a:moveTo>
                  <a:lnTo>
                    <a:pt x="315682" y="257946"/>
                  </a:lnTo>
                  <a:lnTo>
                    <a:pt x="479751" y="257946"/>
                  </a:lnTo>
                  <a:lnTo>
                    <a:pt x="479751" y="715141"/>
                  </a:lnTo>
                  <a:close/>
                  <a:moveTo>
                    <a:pt x="208794" y="715141"/>
                  </a:moveTo>
                  <a:lnTo>
                    <a:pt x="208794" y="257946"/>
                  </a:lnTo>
                  <a:lnTo>
                    <a:pt x="299845" y="257946"/>
                  </a:lnTo>
                  <a:lnTo>
                    <a:pt x="299845" y="715141"/>
                  </a:lnTo>
                  <a:close/>
                  <a:moveTo>
                    <a:pt x="128834" y="715141"/>
                  </a:moveTo>
                  <a:lnTo>
                    <a:pt x="128834" y="257946"/>
                  </a:lnTo>
                  <a:lnTo>
                    <a:pt x="192955" y="257946"/>
                  </a:lnTo>
                  <a:lnTo>
                    <a:pt x="192955" y="715141"/>
                  </a:lnTo>
                  <a:close/>
                  <a:moveTo>
                    <a:pt x="68866" y="715141"/>
                  </a:moveTo>
                  <a:lnTo>
                    <a:pt x="68866" y="257946"/>
                  </a:lnTo>
                  <a:lnTo>
                    <a:pt x="112998" y="257946"/>
                  </a:lnTo>
                  <a:lnTo>
                    <a:pt x="112998" y="715141"/>
                  </a:lnTo>
                  <a:close/>
                  <a:moveTo>
                    <a:pt x="28887" y="715141"/>
                  </a:moveTo>
                  <a:lnTo>
                    <a:pt x="28887" y="257946"/>
                  </a:lnTo>
                  <a:lnTo>
                    <a:pt x="53028" y="257946"/>
                  </a:lnTo>
                  <a:lnTo>
                    <a:pt x="53028" y="715141"/>
                  </a:lnTo>
                  <a:close/>
                  <a:moveTo>
                    <a:pt x="0" y="715141"/>
                  </a:moveTo>
                  <a:lnTo>
                    <a:pt x="0" y="257946"/>
                  </a:lnTo>
                  <a:lnTo>
                    <a:pt x="13050" y="257946"/>
                  </a:lnTo>
                  <a:lnTo>
                    <a:pt x="13050" y="715141"/>
                  </a:lnTo>
                  <a:close/>
                </a:path>
              </a:pathLst>
            </a:custGeom>
            <a:solidFill>
              <a:srgbClr val="000000"/>
            </a:solidFill>
            <a:ln w="25400" cap="flat" cmpd="sng" algn="ctr">
              <a:solidFill>
                <a:sysClr val="window" lastClr="FFFFFF"/>
              </a:solidFill>
              <a:prstDash val="solid"/>
              <a:miter lim="800000"/>
            </a:ln>
            <a:effectLst/>
          </p:spPr>
          <p:txBody>
            <a:bodyPr anchor="ctr"/>
            <a:lstStyle/>
            <a:p>
              <a:pPr algn="ctr" defTabSz="914400" fontAlgn="auto">
                <a:spcBef>
                  <a:spcPts val="0"/>
                </a:spcBef>
                <a:spcAft>
                  <a:spcPts val="0"/>
                </a:spcAft>
                <a:defRPr/>
              </a:pPr>
              <a:endParaRPr lang="en-US" sz="1800" kern="0" dirty="0">
                <a:solidFill>
                  <a:srgbClr val="FFFFFF"/>
                </a:solidFill>
                <a:latin typeface="Franklin Gothic Demi"/>
              </a:endParaRPr>
            </a:p>
          </p:txBody>
        </p:sp>
      </p:grpSp>
      <p:sp>
        <p:nvSpPr>
          <p:cNvPr id="32"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28" tIns="54864" rIns="109728" bIns="54864" numCol="1" anchor="t" anchorCtr="0" compatLnSpc="1">
            <a:prstTxWarp prst="textNoShape">
              <a:avLst/>
            </a:prstTxWarp>
            <a:noAutofit/>
          </a:bodyPr>
          <a:lstStyle>
            <a:defPPr>
              <a:defRPr lang="en-US"/>
            </a:defPPr>
            <a:lvl1pPr defTabSz="914400" eaLnBrk="0" hangingPunct="0">
              <a:defRPr sz="4800" i="0">
                <a:solidFill>
                  <a:srgbClr val="FFCC00"/>
                </a:solidFill>
                <a:effectLst>
                  <a:glow rad="50800">
                    <a:srgbClr val="000000">
                      <a:alpha val="20000"/>
                    </a:srgbClr>
                  </a:glow>
                  <a:outerShdw blurRad="38100" dist="38100" dir="2700000" algn="tl">
                    <a:srgbClr val="000000">
                      <a:alpha val="43137"/>
                    </a:srgbClr>
                  </a:outerShdw>
                </a:effectLst>
                <a:latin typeface="Franklin Gothic Demi"/>
                <a:ea typeface="+mj-ea"/>
                <a:cs typeface="+mj-cs"/>
              </a:defRPr>
            </a:lvl1pPr>
            <a:lvl2pPr eaLnBrk="0" hangingPunct="0">
              <a:defRPr sz="5300">
                <a:solidFill>
                  <a:srgbClr val="FFC000"/>
                </a:solidFill>
                <a:latin typeface="Franklin Gothic Demi" pitchFamily="34" charset="0"/>
              </a:defRPr>
            </a:lvl2pPr>
            <a:lvl3pPr eaLnBrk="0" hangingPunct="0">
              <a:defRPr sz="5300">
                <a:solidFill>
                  <a:srgbClr val="FFC000"/>
                </a:solidFill>
                <a:latin typeface="Franklin Gothic Demi" pitchFamily="34" charset="0"/>
              </a:defRPr>
            </a:lvl3pPr>
            <a:lvl4pPr eaLnBrk="0" hangingPunct="0">
              <a:defRPr sz="5300">
                <a:solidFill>
                  <a:srgbClr val="FFC000"/>
                </a:solidFill>
                <a:latin typeface="Franklin Gothic Demi" pitchFamily="34" charset="0"/>
              </a:defRPr>
            </a:lvl4pPr>
            <a:lvl5pPr eaLnBrk="0" hangingPunct="0">
              <a:defRPr sz="5300">
                <a:solidFill>
                  <a:srgbClr val="FFC000"/>
                </a:solidFill>
                <a:latin typeface="Franklin Gothic Demi" pitchFamily="34" charset="0"/>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a:defRPr/>
            </a:pPr>
            <a:r>
              <a:rPr lang="en-US" dirty="0" smtClean="0"/>
              <a:t>Strategies</a:t>
            </a:r>
          </a:p>
          <a:p>
            <a:pPr>
              <a:defRPr/>
            </a:pPr>
            <a:r>
              <a:rPr lang="en-US" sz="2800" dirty="0" smtClean="0">
                <a:solidFill>
                  <a:sysClr val="window" lastClr="FFFFFF"/>
                </a:solidFill>
                <a:effectLst>
                  <a:glow rad="254000">
                    <a:sysClr val="windowText" lastClr="000000">
                      <a:alpha val="40000"/>
                    </a:sysClr>
                  </a:glow>
                </a:effectLst>
              </a:rPr>
              <a:t>TOD District</a:t>
            </a:r>
            <a:endParaRPr lang="en-US" sz="2800" dirty="0">
              <a:solidFill>
                <a:sysClr val="window" lastClr="FFFFFF"/>
              </a:solidFill>
              <a:effectLst>
                <a:glow rad="254000">
                  <a:sysClr val="windowText" lastClr="000000">
                    <a:alpha val="40000"/>
                  </a:sysClr>
                </a:glow>
              </a:effectLst>
            </a:endParaRPr>
          </a:p>
        </p:txBody>
      </p:sp>
    </p:spTree>
    <p:extLst>
      <p:ext uri="{BB962C8B-B14F-4D97-AF65-F5344CB8AC3E}">
        <p14:creationId xmlns:p14="http://schemas.microsoft.com/office/powerpoint/2010/main" val="2227270302"/>
      </p:ext>
    </p:extLst>
  </p:cSld>
  <p:clrMapOvr>
    <a:masterClrMapping/>
  </p:clrMapOvr>
  <p:transition spd="med">
    <p:fade/>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41</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7" name="Rectangle 6"/>
          <p:cNvSpPr/>
          <p:nvPr/>
        </p:nvSpPr>
        <p:spPr>
          <a:xfrm>
            <a:off x="0" y="-9523"/>
            <a:ext cx="14652624" cy="8229600"/>
          </a:xfrm>
          <a:prstGeom prst="rect">
            <a:avLst/>
          </a:prstGeom>
          <a:gradFill>
            <a:gsLst>
              <a:gs pos="0">
                <a:schemeClr val="bg1"/>
              </a:gs>
              <a:gs pos="33000">
                <a:schemeClr val="bg1">
                  <a:lumMod val="100000"/>
                  <a:alpha val="76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pic>
        <p:nvPicPr>
          <p:cNvPr id="11" name="Picture 7" descr="C:\Users\124962\Desktop\Micro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82652" y="-9986"/>
            <a:ext cx="10969971" cy="8231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11"/>
          <p:cNvSpPr/>
          <p:nvPr/>
        </p:nvSpPr>
        <p:spPr>
          <a:xfrm>
            <a:off x="10777244" y="5701627"/>
            <a:ext cx="3722979" cy="2443951"/>
          </a:xfrm>
          <a:prstGeom prst="rect">
            <a:avLst/>
          </a:prstGeom>
          <a:solidFill>
            <a:srgbClr val="4F81BD">
              <a:alpha val="69804"/>
            </a:srgbClr>
          </a:solidFill>
          <a:ln w="25400" cap="flat" cmpd="sng" algn="ctr">
            <a:noFill/>
            <a:prstDash val="solid"/>
          </a:ln>
          <a:effectLst/>
        </p:spPr>
        <p:txBody>
          <a:bodyPr lIns="91417" tIns="45709" rIns="91417" bIns="45709"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13" name="Group 3"/>
          <p:cNvGrpSpPr>
            <a:grpSpLocks/>
          </p:cNvGrpSpPr>
          <p:nvPr/>
        </p:nvGrpSpPr>
        <p:grpSpPr bwMode="auto">
          <a:xfrm>
            <a:off x="10866463" y="5802004"/>
            <a:ext cx="3519461" cy="2246738"/>
            <a:chOff x="1182164" y="1905000"/>
            <a:chExt cx="6742636" cy="4490090"/>
          </a:xfrm>
        </p:grpSpPr>
        <p:pic>
          <p:nvPicPr>
            <p:cNvPr id="14" name="Picture 2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85921" y="2415284"/>
              <a:ext cx="1016028" cy="1834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5" name="Picture 2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39961" y="2415345"/>
              <a:ext cx="1048216" cy="18370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6" name="Picture 3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17300" y="2412965"/>
              <a:ext cx="1073801" cy="184341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7" name="Picture 3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52886" y="2415340"/>
              <a:ext cx="1082879" cy="18282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C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8" name="Picture 3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713064" y="2414866"/>
              <a:ext cx="1080401" cy="1840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9" name="Picture 3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846067" y="2405928"/>
              <a:ext cx="1078733" cy="18440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0" name="Picture 3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182164" y="1926216"/>
              <a:ext cx="674159" cy="5985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1" name="Picture 3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204486" y="1919027"/>
              <a:ext cx="674158" cy="5985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2" name="Picture 36"/>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293904" y="1924906"/>
              <a:ext cx="674159" cy="59857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3" name="Picture 37"/>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491187" y="1924906"/>
              <a:ext cx="674159" cy="59857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4" name="Picture 38"/>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634538" y="1905000"/>
              <a:ext cx="674158" cy="5985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5" name="Picture 39"/>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691600" y="1905083"/>
              <a:ext cx="673964" cy="5983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sp>
          <p:nvSpPr>
            <p:cNvPr id="26" name="Text Box 40"/>
            <p:cNvSpPr txBox="1">
              <a:spLocks noChangeArrowheads="1"/>
            </p:cNvSpPr>
            <p:nvPr/>
          </p:nvSpPr>
          <p:spPr bwMode="auto">
            <a:xfrm>
              <a:off x="1280777" y="4267167"/>
              <a:ext cx="1013916" cy="268758"/>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Natural</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sp>
          <p:nvSpPr>
            <p:cNvPr id="27" name="Text Box 41"/>
            <p:cNvSpPr txBox="1">
              <a:spLocks noChangeArrowheads="1"/>
            </p:cNvSpPr>
            <p:nvPr/>
          </p:nvSpPr>
          <p:spPr bwMode="auto">
            <a:xfrm>
              <a:off x="2343230" y="4282098"/>
              <a:ext cx="1057062"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Rural</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sp>
          <p:nvSpPr>
            <p:cNvPr id="28" name="Text Box 42"/>
            <p:cNvSpPr txBox="1">
              <a:spLocks noChangeArrowheads="1"/>
            </p:cNvSpPr>
            <p:nvPr/>
          </p:nvSpPr>
          <p:spPr bwMode="auto">
            <a:xfrm>
              <a:off x="3427258" y="4277121"/>
              <a:ext cx="1057062"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Sub Urban</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sp>
          <p:nvSpPr>
            <p:cNvPr id="29" name="Text Box 44"/>
            <p:cNvSpPr txBox="1">
              <a:spLocks noChangeArrowheads="1"/>
            </p:cNvSpPr>
            <p:nvPr/>
          </p:nvSpPr>
          <p:spPr bwMode="auto">
            <a:xfrm>
              <a:off x="5703174" y="4287075"/>
              <a:ext cx="1089421"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Center</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sp>
          <p:nvSpPr>
            <p:cNvPr id="30" name="Text Box 45"/>
            <p:cNvSpPr txBox="1">
              <a:spLocks noChangeArrowheads="1"/>
            </p:cNvSpPr>
            <p:nvPr/>
          </p:nvSpPr>
          <p:spPr bwMode="auto">
            <a:xfrm>
              <a:off x="6841133" y="4292052"/>
              <a:ext cx="1057062"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Core</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pic>
          <p:nvPicPr>
            <p:cNvPr id="33" name="Picture 46" descr="Picture1"/>
            <p:cNvPicPr>
              <a:picLocks noChangeAspect="1" noChangeArrowheads="1"/>
            </p:cNvPicPr>
            <p:nvPr/>
          </p:nvPicPr>
          <p:blipFill>
            <a:blip r:embed="rId16">
              <a:extLst>
                <a:ext uri="{28A0092B-C50C-407E-A947-70E740481C1C}">
                  <a14:useLocalDpi xmlns:a14="http://schemas.microsoft.com/office/drawing/2010/main" val="0"/>
                </a:ext>
              </a:extLst>
            </a:blip>
            <a:srcRect l="22961" r="44426"/>
            <a:stretch>
              <a:fillRect/>
            </a:stretch>
          </p:blipFill>
          <p:spPr bwMode="auto">
            <a:xfrm>
              <a:off x="1280528" y="4560372"/>
              <a:ext cx="1016028" cy="1834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5" name="Picture 47" descr="Picture2"/>
            <p:cNvPicPr>
              <a:picLocks noChangeAspect="1" noChangeArrowheads="1"/>
            </p:cNvPicPr>
            <p:nvPr/>
          </p:nvPicPr>
          <p:blipFill>
            <a:blip r:embed="rId17">
              <a:extLst>
                <a:ext uri="{28A0092B-C50C-407E-A947-70E740481C1C}">
                  <a14:useLocalDpi xmlns:a14="http://schemas.microsoft.com/office/drawing/2010/main" val="0"/>
                </a:ext>
              </a:extLst>
            </a:blip>
            <a:srcRect l="31839" r="31839"/>
            <a:stretch>
              <a:fillRect/>
            </a:stretch>
          </p:blipFill>
          <p:spPr bwMode="auto">
            <a:xfrm>
              <a:off x="2345355" y="4550479"/>
              <a:ext cx="1048215" cy="18370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6" name="Picture 48" descr="T3 single family house"/>
            <p:cNvPicPr>
              <a:picLocks noChangeAspect="1" noChangeArrowheads="1"/>
            </p:cNvPicPr>
            <p:nvPr/>
          </p:nvPicPr>
          <p:blipFill>
            <a:blip r:embed="rId18">
              <a:extLst>
                <a:ext uri="{28A0092B-C50C-407E-A947-70E740481C1C}">
                  <a14:useLocalDpi xmlns:a14="http://schemas.microsoft.com/office/drawing/2010/main" val="0"/>
                </a:ext>
              </a:extLst>
            </a:blip>
            <a:srcRect t="-95" b="-95"/>
            <a:stretch>
              <a:fillRect/>
            </a:stretch>
          </p:blipFill>
          <p:spPr bwMode="auto">
            <a:xfrm>
              <a:off x="3411906" y="4548097"/>
              <a:ext cx="1073801" cy="18434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7" name="Picture 49" descr="t4"/>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558280" y="4550472"/>
              <a:ext cx="1082878" cy="18382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C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8" name="Picture 50" descr="bp t5 cvs"/>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5707670" y="4549999"/>
              <a:ext cx="1080402" cy="1840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9" name="Picture 51" descr="t6"/>
            <p:cNvPicPr>
              <a:picLocks noChangeAspect="1" noChangeArrowheads="1"/>
            </p:cNvPicPr>
            <p:nvPr/>
          </p:nvPicPr>
          <p:blipFill>
            <a:blip r:embed="rId21">
              <a:extLst>
                <a:ext uri="{28A0092B-C50C-407E-A947-70E740481C1C}">
                  <a14:useLocalDpi xmlns:a14="http://schemas.microsoft.com/office/drawing/2010/main" val="0"/>
                </a:ext>
              </a:extLst>
            </a:blip>
            <a:srcRect l="24391" r="24391"/>
            <a:stretch>
              <a:fillRect/>
            </a:stretch>
          </p:blipFill>
          <p:spPr bwMode="auto">
            <a:xfrm>
              <a:off x="6840673" y="4551016"/>
              <a:ext cx="1078733" cy="18440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sp>
          <p:nvSpPr>
            <p:cNvPr id="40" name="Text Box 44"/>
            <p:cNvSpPr txBox="1">
              <a:spLocks noChangeArrowheads="1"/>
            </p:cNvSpPr>
            <p:nvPr/>
          </p:nvSpPr>
          <p:spPr bwMode="auto">
            <a:xfrm>
              <a:off x="4555180" y="4280805"/>
              <a:ext cx="1089421"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Urban</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sp>
          <p:nvSpPr>
            <p:cNvPr id="41" name="Rectangle 40"/>
            <p:cNvSpPr/>
            <p:nvPr/>
          </p:nvSpPr>
          <p:spPr>
            <a:xfrm>
              <a:off x="1280731" y="2416067"/>
              <a:ext cx="3270926" cy="3979023"/>
            </a:xfrm>
            <a:prstGeom prst="rect">
              <a:avLst/>
            </a:prstGeom>
            <a:solidFill>
              <a:srgbClr val="000000">
                <a:alpha val="80000"/>
              </a:srgbClr>
            </a:solidFill>
            <a:ln w="25400"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prstClr val="white"/>
                </a:solidFill>
                <a:effectLst/>
                <a:uLnTx/>
                <a:uFillTx/>
                <a:latin typeface="Calibri"/>
                <a:ea typeface="+mn-ea"/>
                <a:cs typeface="+mn-cs"/>
              </a:endParaRPr>
            </a:p>
          </p:txBody>
        </p:sp>
      </p:grpSp>
      <p:sp>
        <p:nvSpPr>
          <p:cNvPr id="6" name="Rectangle 5"/>
          <p:cNvSpPr/>
          <p:nvPr/>
        </p:nvSpPr>
        <p:spPr>
          <a:xfrm>
            <a:off x="0" y="-9523"/>
            <a:ext cx="6936871" cy="8229600"/>
          </a:xfrm>
          <a:prstGeom prst="rect">
            <a:avLst/>
          </a:prstGeom>
          <a:gradFill>
            <a:gsLst>
              <a:gs pos="67000">
                <a:schemeClr val="bg1">
                  <a:alpha val="95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8"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283">
              <a:defRPr/>
            </a:pPr>
            <a:r>
              <a:rPr sz="4800" i="0" dirty="0">
                <a:solidFill>
                  <a:srgbClr val="FFCC00"/>
                </a:solidFill>
                <a:effectLst>
                  <a:glow rad="50800">
                    <a:srgbClr val="000000">
                      <a:alpha val="20000"/>
                    </a:srgbClr>
                  </a:glow>
                  <a:outerShdw blurRad="38100" dist="38100" dir="2700000" algn="tl">
                    <a:srgbClr val="000000">
                      <a:alpha val="43137"/>
                    </a:srgbClr>
                  </a:outerShdw>
                </a:effectLst>
              </a:rPr>
              <a:t>Strategies</a:t>
            </a:r>
            <a:r>
              <a:rPr sz="4800" dirty="0">
                <a:solidFill>
                  <a:srgbClr val="FFCC00"/>
                </a:solidFill>
                <a:effectLst>
                  <a:glow rad="50800">
                    <a:srgbClr val="000000">
                      <a:alpha val="20000"/>
                    </a:srgbClr>
                  </a:glow>
                  <a:outerShdw blurRad="38100" dist="38100" dir="2700000" algn="tl">
                    <a:srgbClr val="000000">
                      <a:alpha val="43137"/>
                    </a:srgbClr>
                  </a:outerShdw>
                </a:effectLst>
              </a:rPr>
              <a:t/>
            </a:r>
            <a:br>
              <a:rPr sz="4800" dirty="0">
                <a:solidFill>
                  <a:srgbClr val="FFCC00"/>
                </a:solidFill>
                <a:effectLst>
                  <a:glow rad="50800">
                    <a:srgbClr val="000000">
                      <a:alpha val="20000"/>
                    </a:srgbClr>
                  </a:glow>
                  <a:outerShdw blurRad="38100" dist="38100" dir="2700000" algn="tl">
                    <a:srgbClr val="000000">
                      <a:alpha val="43137"/>
                    </a:srgbClr>
                  </a:outerShdw>
                </a:effectLst>
              </a:rPr>
            </a:br>
            <a:r>
              <a:rPr sz="3200" b="1" i="0" dirty="0" smtClean="0">
                <a:solidFill>
                  <a:srgbClr val="FFFFFF"/>
                </a:solidFill>
                <a:effectLst>
                  <a:glow rad="50800">
                    <a:srgbClr val="000000">
                      <a:alpha val="20000"/>
                    </a:srgbClr>
                  </a:glow>
                  <a:outerShdw blurRad="38100" dist="38100" dir="2700000" algn="tl">
                    <a:srgbClr val="000000">
                      <a:alpha val="43137"/>
                    </a:srgbClr>
                  </a:outerShdw>
                </a:effectLst>
                <a:latin typeface="Franklin Gothic Book"/>
              </a:rPr>
              <a:t>Housing Types</a:t>
            </a:r>
            <a:endParaRPr sz="3200" b="1" i="0" dirty="0">
              <a:effectLst>
                <a:glow rad="50800">
                  <a:prstClr val="black">
                    <a:alpha val="20000"/>
                  </a:prstClr>
                </a:glow>
                <a:outerShdw blurRad="38100" dist="38100" dir="2700000" algn="tl">
                  <a:srgbClr val="000000">
                    <a:alpha val="43137"/>
                  </a:srgbClr>
                </a:outerShdw>
              </a:effectLst>
              <a:latin typeface="Franklin Gothic Book"/>
            </a:endParaRPr>
          </a:p>
        </p:txBody>
      </p:sp>
      <p:sp>
        <p:nvSpPr>
          <p:cNvPr id="67" name="TextBox 66"/>
          <p:cNvSpPr txBox="1"/>
          <p:nvPr/>
        </p:nvSpPr>
        <p:spPr>
          <a:xfrm>
            <a:off x="485701" y="2365528"/>
            <a:ext cx="5486400" cy="584763"/>
          </a:xfrm>
          <a:prstGeom prst="rect">
            <a:avLst/>
          </a:prstGeom>
          <a:noFill/>
        </p:spPr>
        <p:txBody>
          <a:bodyPr wrap="square" lIns="91428" tIns="45714" rIns="91428" bIns="45714" rtlCol="0">
            <a:spAutoFit/>
          </a:bodyPr>
          <a:lstStyle/>
          <a:p>
            <a:r>
              <a:rPr lang="en-US" sz="3200" dirty="0">
                <a:ln w="3175">
                  <a:noFill/>
                </a:ln>
                <a:solidFill>
                  <a:srgbClr val="FFC000"/>
                </a:solidFill>
                <a:latin typeface="Impact" panose="020B0806030902050204" pitchFamily="34" charset="0"/>
              </a:rPr>
              <a:t>Workshops:</a:t>
            </a:r>
          </a:p>
        </p:txBody>
      </p:sp>
      <p:sp>
        <p:nvSpPr>
          <p:cNvPr id="42" name="TextBox 41"/>
          <p:cNvSpPr txBox="1"/>
          <p:nvPr/>
        </p:nvSpPr>
        <p:spPr>
          <a:xfrm>
            <a:off x="5192854" y="7721447"/>
            <a:ext cx="1873108" cy="432794"/>
          </a:xfrm>
          <a:prstGeom prst="rect">
            <a:avLst/>
          </a:prstGeom>
          <a:solidFill>
            <a:srgbClr val="4F81BD"/>
          </a:solidFill>
          <a:ln>
            <a:solidFill>
              <a:srgbClr val="EEECE1"/>
            </a:solidFill>
          </a:ln>
        </p:spPr>
        <p:txBody>
          <a:bodyPr wrap="square" lIns="91403" tIns="45702" rIns="91403" bIns="45702">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prstClr val="black"/>
                </a:solidFill>
                <a:effectLst/>
                <a:uLnTx/>
                <a:uFillTx/>
                <a:latin typeface="Calibri"/>
              </a:rPr>
              <a:t>Perry Apartments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prstClr val="black"/>
                </a:solidFill>
                <a:effectLst/>
                <a:uLnTx/>
                <a:uFillTx/>
                <a:latin typeface="Calibri"/>
              </a:rPr>
              <a:t>Houston, TX</a:t>
            </a:r>
          </a:p>
        </p:txBody>
      </p:sp>
      <p:sp>
        <p:nvSpPr>
          <p:cNvPr id="34" name="TextBox 33"/>
          <p:cNvSpPr txBox="1"/>
          <p:nvPr/>
        </p:nvSpPr>
        <p:spPr>
          <a:xfrm>
            <a:off x="559369" y="3278845"/>
            <a:ext cx="13431297" cy="3416308"/>
          </a:xfrm>
          <a:prstGeom prst="rect">
            <a:avLst/>
          </a:prstGeom>
          <a:noFill/>
        </p:spPr>
        <p:txBody>
          <a:bodyPr wrap="square" lIns="91428" tIns="45714" rIns="91428" bIns="45714" rtlCol="0">
            <a:spAutoFit/>
          </a:bodyPr>
          <a:lstStyle/>
          <a:p>
            <a:pPr marL="228600" indent="-228600">
              <a:buFont typeface="Arial" panose="020B0604020202020204" pitchFamily="34" charset="0"/>
              <a:buChar char="•"/>
            </a:pPr>
            <a:r>
              <a:rPr lang="en-US" sz="2400" dirty="0">
                <a:ln w="3175">
                  <a:noFill/>
                </a:ln>
                <a:solidFill>
                  <a:schemeClr val="bg1">
                    <a:lumMod val="85000"/>
                    <a:lumOff val="15000"/>
                  </a:schemeClr>
                </a:solidFill>
                <a:latin typeface="Impact" panose="020B0806030902050204" pitchFamily="34" charset="0"/>
              </a:rPr>
              <a:t>Workshop #1 – </a:t>
            </a:r>
            <a:r>
              <a:rPr lang="en-US" sz="2400" dirty="0" smtClean="0">
                <a:solidFill>
                  <a:schemeClr val="bg1">
                    <a:lumMod val="85000"/>
                    <a:lumOff val="15000"/>
                  </a:schemeClr>
                </a:solidFill>
                <a:latin typeface="Impact" panose="020B0806030902050204" pitchFamily="34" charset="0"/>
              </a:rPr>
              <a:t>WHERE</a:t>
            </a:r>
            <a:r>
              <a:rPr lang="en-US" sz="2400" dirty="0" smtClean="0">
                <a:ln w="3175">
                  <a:noFill/>
                </a:ln>
                <a:solidFill>
                  <a:schemeClr val="bg1">
                    <a:lumMod val="85000"/>
                    <a:lumOff val="15000"/>
                  </a:schemeClr>
                </a:solidFill>
                <a:latin typeface="Impact" panose="020B0806030902050204" pitchFamily="34" charset="0"/>
              </a:rPr>
              <a:t>?</a:t>
            </a:r>
          </a:p>
          <a:p>
            <a:pPr marL="228600" indent="-228600">
              <a:buFont typeface="Arial" panose="020B0604020202020204" pitchFamily="34" charset="0"/>
              <a:buChar char="•"/>
            </a:pPr>
            <a:endParaRPr lang="en-US" sz="2400" dirty="0" smtClean="0">
              <a:ln w="3175">
                <a:noFill/>
              </a:ln>
              <a:solidFill>
                <a:srgbClr val="FFC000"/>
              </a:solidFill>
              <a:latin typeface="Impact" panose="020B0806030902050204" pitchFamily="34" charset="0"/>
            </a:endParaRPr>
          </a:p>
          <a:p>
            <a:r>
              <a:rPr lang="en-US" sz="2400" dirty="0">
                <a:ln w="3175">
                  <a:noFill/>
                </a:ln>
                <a:solidFill>
                  <a:prstClr val="white"/>
                </a:solidFill>
                <a:latin typeface="Impact" panose="020B0806030902050204" pitchFamily="34" charset="0"/>
              </a:rPr>
              <a:t>	</a:t>
            </a:r>
            <a:r>
              <a:rPr lang="en-US" sz="2400" dirty="0" smtClean="0">
                <a:ln w="3175">
                  <a:noFill/>
                </a:ln>
                <a:solidFill>
                  <a:prstClr val="white"/>
                </a:solidFill>
                <a:latin typeface="Impact" panose="020B0806030902050204" pitchFamily="34" charset="0"/>
              </a:rPr>
              <a:t>	  </a:t>
            </a:r>
            <a:endParaRPr lang="en-US" sz="2400" dirty="0" smtClean="0">
              <a:ln w="3175">
                <a:noFill/>
              </a:ln>
              <a:solidFill>
                <a:srgbClr val="FFC000"/>
              </a:solidFill>
              <a:latin typeface="Impact" panose="020B0806030902050204" pitchFamily="34" charset="0"/>
            </a:endParaRPr>
          </a:p>
          <a:p>
            <a:pPr marL="228600" indent="-228600">
              <a:buFont typeface="Arial" panose="020B0604020202020204" pitchFamily="34" charset="0"/>
              <a:buChar char="•"/>
            </a:pPr>
            <a:r>
              <a:rPr lang="en-US" sz="2400" dirty="0" smtClean="0">
                <a:solidFill>
                  <a:prstClr val="white"/>
                </a:solidFill>
                <a:latin typeface="Impact" panose="020B0806030902050204" pitchFamily="34" charset="0"/>
              </a:rPr>
              <a:t>Workshop #2 </a:t>
            </a:r>
            <a:r>
              <a:rPr lang="en-US" sz="2400" dirty="0" smtClean="0">
                <a:ln w="3175">
                  <a:noFill/>
                </a:ln>
                <a:solidFill>
                  <a:prstClr val="white"/>
                </a:solidFill>
                <a:latin typeface="Impact" panose="020B0806030902050204" pitchFamily="34" charset="0"/>
              </a:rPr>
              <a:t>–</a:t>
            </a:r>
            <a:r>
              <a:rPr lang="en-US" sz="2400" dirty="0" smtClean="0">
                <a:solidFill>
                  <a:prstClr val="white"/>
                </a:solidFill>
                <a:latin typeface="Impact" panose="020B0806030902050204" pitchFamily="34" charset="0"/>
              </a:rPr>
              <a:t> </a:t>
            </a:r>
            <a:r>
              <a:rPr lang="en-US" sz="2400" dirty="0" smtClean="0">
                <a:solidFill>
                  <a:srgbClr val="FFC000"/>
                </a:solidFill>
                <a:latin typeface="Impact" panose="020B0806030902050204" pitchFamily="34" charset="0"/>
              </a:rPr>
              <a:t>WHAT?</a:t>
            </a:r>
          </a:p>
          <a:p>
            <a:pPr marL="880981" lvl="1" indent="-228600">
              <a:buFont typeface="Arial" panose="020B0604020202020204" pitchFamily="34" charset="0"/>
              <a:buChar char="•"/>
            </a:pPr>
            <a:r>
              <a:rPr lang="en-US" sz="2000" dirty="0" smtClean="0">
                <a:solidFill>
                  <a:srgbClr val="FFC000"/>
                </a:solidFill>
                <a:latin typeface="+mj-lt"/>
              </a:rPr>
              <a:t>MICRO APARTMENTS</a:t>
            </a: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743200" indent="-2743200"/>
            <a:r>
              <a:rPr lang="en-US" sz="2800" dirty="0" smtClean="0">
                <a:solidFill>
                  <a:prstClr val="white"/>
                </a:solidFill>
                <a:latin typeface="Impact" panose="020B0806030902050204" pitchFamily="34" charset="0"/>
              </a:rPr>
              <a:t>	</a:t>
            </a:r>
            <a:endParaRPr lang="en-US" sz="2800" dirty="0">
              <a:ln w="3175">
                <a:noFill/>
              </a:ln>
              <a:solidFill>
                <a:prstClr val="white"/>
              </a:solidFill>
              <a:latin typeface="Franklin Gothic Book"/>
            </a:endParaRPr>
          </a:p>
        </p:txBody>
      </p:sp>
    </p:spTree>
    <p:extLst>
      <p:ext uri="{BB962C8B-B14F-4D97-AF65-F5344CB8AC3E}">
        <p14:creationId xmlns:p14="http://schemas.microsoft.com/office/powerpoint/2010/main" val="3110176447"/>
      </p:ext>
    </p:extLst>
  </p:cSld>
  <p:clrMapOvr>
    <a:masterClrMapping/>
  </p:clrMapOvr>
  <p:transition spd="med">
    <p:fade/>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7" descr="C:\Users\124962\Desktop\Micro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68086" y="-9524"/>
            <a:ext cx="10979776" cy="8239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Rectangle 12"/>
          <p:cNvSpPr/>
          <p:nvPr/>
        </p:nvSpPr>
        <p:spPr>
          <a:xfrm>
            <a:off x="3667127" y="-9524"/>
            <a:ext cx="10985497" cy="8239123"/>
          </a:xfrm>
          <a:prstGeom prst="rect">
            <a:avLst/>
          </a:prstGeom>
          <a:solidFill>
            <a:schemeClr val="bg1">
              <a:lumMod val="85000"/>
              <a:lumOff val="1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7" tIns="45709" rIns="91417" bIns="45709" anchor="ctr"/>
          <a:lstStyle/>
          <a:p>
            <a:pPr algn="ctr">
              <a:defRPr/>
            </a:pPr>
            <a:endParaRPr lang="en-US"/>
          </a:p>
        </p:txBody>
      </p:sp>
      <p:pic>
        <p:nvPicPr>
          <p:cNvPr id="14" name="Picture 2"/>
          <p:cNvPicPr>
            <a:picLocks noChangeAspect="1" noChangeArrowheads="1"/>
          </p:cNvPicPr>
          <p:nvPr/>
        </p:nvPicPr>
        <p:blipFill>
          <a:blip r:embed="rId4">
            <a:extLst>
              <a:ext uri="{28A0092B-C50C-407E-A947-70E740481C1C}">
                <a14:useLocalDpi xmlns:a14="http://schemas.microsoft.com/office/drawing/2010/main" val="0"/>
              </a:ext>
            </a:extLst>
          </a:blip>
          <a:srcRect b="5875"/>
          <a:stretch>
            <a:fillRect/>
          </a:stretch>
        </p:blipFill>
        <p:spPr bwMode="auto">
          <a:xfrm>
            <a:off x="4220840" y="1552336"/>
            <a:ext cx="3724771" cy="63795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129896" y="1552336"/>
            <a:ext cx="6381506" cy="63795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Rectangle 10"/>
          <p:cNvSpPr/>
          <p:nvPr/>
        </p:nvSpPr>
        <p:spPr>
          <a:xfrm>
            <a:off x="0" y="-9523"/>
            <a:ext cx="6936871" cy="8229600"/>
          </a:xfrm>
          <a:prstGeom prst="rect">
            <a:avLst/>
          </a:prstGeom>
          <a:gradFill>
            <a:gsLst>
              <a:gs pos="54000">
                <a:schemeClr val="bg1">
                  <a:alpha val="91000"/>
                </a:schemeClr>
              </a:gs>
              <a:gs pos="75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42</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8"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283">
              <a:defRPr/>
            </a:pPr>
            <a:r>
              <a:rPr sz="4800" i="0" dirty="0">
                <a:solidFill>
                  <a:srgbClr val="FFCC00"/>
                </a:solidFill>
                <a:effectLst>
                  <a:glow rad="50800">
                    <a:srgbClr val="000000">
                      <a:alpha val="20000"/>
                    </a:srgbClr>
                  </a:glow>
                  <a:outerShdw blurRad="38100" dist="38100" dir="2700000" algn="tl">
                    <a:srgbClr val="000000">
                      <a:alpha val="43137"/>
                    </a:srgbClr>
                  </a:outerShdw>
                </a:effectLst>
              </a:rPr>
              <a:t>Strategies</a:t>
            </a:r>
            <a:r>
              <a:rPr sz="4800" dirty="0">
                <a:solidFill>
                  <a:srgbClr val="FFCC00"/>
                </a:solidFill>
                <a:effectLst>
                  <a:glow rad="50800">
                    <a:srgbClr val="000000">
                      <a:alpha val="20000"/>
                    </a:srgbClr>
                  </a:glow>
                  <a:outerShdw blurRad="38100" dist="38100" dir="2700000" algn="tl">
                    <a:srgbClr val="000000">
                      <a:alpha val="43137"/>
                    </a:srgbClr>
                  </a:outerShdw>
                </a:effectLst>
              </a:rPr>
              <a:t/>
            </a:r>
            <a:br>
              <a:rPr sz="4800" dirty="0">
                <a:solidFill>
                  <a:srgbClr val="FFCC00"/>
                </a:solidFill>
                <a:effectLst>
                  <a:glow rad="50800">
                    <a:srgbClr val="000000">
                      <a:alpha val="20000"/>
                    </a:srgbClr>
                  </a:glow>
                  <a:outerShdw blurRad="38100" dist="38100" dir="2700000" algn="tl">
                    <a:srgbClr val="000000">
                      <a:alpha val="43137"/>
                    </a:srgbClr>
                  </a:outerShdw>
                </a:effectLst>
              </a:rPr>
            </a:br>
            <a:r>
              <a:rPr sz="3200" b="1" i="0" dirty="0" smtClean="0">
                <a:solidFill>
                  <a:srgbClr val="FFFFFF"/>
                </a:solidFill>
                <a:effectLst>
                  <a:glow rad="50800">
                    <a:srgbClr val="000000">
                      <a:alpha val="20000"/>
                    </a:srgbClr>
                  </a:glow>
                  <a:outerShdw blurRad="38100" dist="38100" dir="2700000" algn="tl">
                    <a:srgbClr val="000000">
                      <a:alpha val="43137"/>
                    </a:srgbClr>
                  </a:outerShdw>
                </a:effectLst>
                <a:latin typeface="Franklin Gothic Book"/>
              </a:rPr>
              <a:t>Housing Types</a:t>
            </a:r>
            <a:endParaRPr sz="3200" b="1" i="0" dirty="0">
              <a:effectLst>
                <a:glow rad="50800">
                  <a:prstClr val="black">
                    <a:alpha val="20000"/>
                  </a:prstClr>
                </a:glow>
                <a:outerShdw blurRad="38100" dist="38100" dir="2700000" algn="tl">
                  <a:srgbClr val="000000">
                    <a:alpha val="43137"/>
                  </a:srgbClr>
                </a:outerShdw>
              </a:effectLst>
              <a:latin typeface="Franklin Gothic Book"/>
            </a:endParaRPr>
          </a:p>
        </p:txBody>
      </p:sp>
      <p:sp>
        <p:nvSpPr>
          <p:cNvPr id="67" name="TextBox 66"/>
          <p:cNvSpPr txBox="1"/>
          <p:nvPr/>
        </p:nvSpPr>
        <p:spPr>
          <a:xfrm>
            <a:off x="485701" y="2365528"/>
            <a:ext cx="5486400" cy="584763"/>
          </a:xfrm>
          <a:prstGeom prst="rect">
            <a:avLst/>
          </a:prstGeom>
          <a:noFill/>
        </p:spPr>
        <p:txBody>
          <a:bodyPr wrap="square" lIns="91428" tIns="45714" rIns="91428" bIns="45714" rtlCol="0">
            <a:spAutoFit/>
          </a:bodyPr>
          <a:lstStyle/>
          <a:p>
            <a:r>
              <a:rPr lang="en-US" sz="3200" dirty="0">
                <a:ln w="3175">
                  <a:noFill/>
                </a:ln>
                <a:solidFill>
                  <a:srgbClr val="FFC000"/>
                </a:solidFill>
                <a:latin typeface="Impact" panose="020B0806030902050204" pitchFamily="34" charset="0"/>
              </a:rPr>
              <a:t>Workshops:</a:t>
            </a:r>
          </a:p>
        </p:txBody>
      </p:sp>
      <p:sp>
        <p:nvSpPr>
          <p:cNvPr id="34" name="TextBox 33"/>
          <p:cNvSpPr txBox="1"/>
          <p:nvPr/>
        </p:nvSpPr>
        <p:spPr>
          <a:xfrm>
            <a:off x="559369" y="3278845"/>
            <a:ext cx="13431297" cy="5262967"/>
          </a:xfrm>
          <a:prstGeom prst="rect">
            <a:avLst/>
          </a:prstGeom>
          <a:noFill/>
        </p:spPr>
        <p:txBody>
          <a:bodyPr wrap="square" lIns="91428" tIns="45714" rIns="91428" bIns="45714" rtlCol="0">
            <a:spAutoFit/>
          </a:bodyPr>
          <a:lstStyle/>
          <a:p>
            <a:pPr marL="228600" indent="-228600">
              <a:buFont typeface="Arial" panose="020B0604020202020204" pitchFamily="34" charset="0"/>
              <a:buChar char="•"/>
            </a:pPr>
            <a:r>
              <a:rPr lang="en-US" sz="2400" dirty="0">
                <a:ln w="3175">
                  <a:noFill/>
                </a:ln>
                <a:solidFill>
                  <a:schemeClr val="bg1">
                    <a:lumMod val="85000"/>
                    <a:lumOff val="15000"/>
                  </a:schemeClr>
                </a:solidFill>
                <a:latin typeface="Impact" panose="020B0806030902050204" pitchFamily="34" charset="0"/>
              </a:rPr>
              <a:t>Workshop #1 – </a:t>
            </a:r>
            <a:r>
              <a:rPr lang="en-US" sz="2400" dirty="0" smtClean="0">
                <a:solidFill>
                  <a:schemeClr val="bg1">
                    <a:lumMod val="85000"/>
                    <a:lumOff val="15000"/>
                  </a:schemeClr>
                </a:solidFill>
                <a:latin typeface="Impact" panose="020B0806030902050204" pitchFamily="34" charset="0"/>
              </a:rPr>
              <a:t>WHERE</a:t>
            </a:r>
            <a:r>
              <a:rPr lang="en-US" sz="2400" dirty="0" smtClean="0">
                <a:ln w="3175">
                  <a:noFill/>
                </a:ln>
                <a:solidFill>
                  <a:schemeClr val="bg1">
                    <a:lumMod val="85000"/>
                    <a:lumOff val="15000"/>
                  </a:schemeClr>
                </a:solidFill>
                <a:latin typeface="Impact" panose="020B0806030902050204" pitchFamily="34" charset="0"/>
              </a:rPr>
              <a:t>?</a:t>
            </a:r>
          </a:p>
          <a:p>
            <a:pPr marL="228600" indent="-228600">
              <a:buFont typeface="Arial" panose="020B0604020202020204" pitchFamily="34" charset="0"/>
              <a:buChar char="•"/>
            </a:pPr>
            <a:endParaRPr lang="en-US" sz="2400" dirty="0" smtClean="0">
              <a:ln w="3175">
                <a:noFill/>
              </a:ln>
              <a:solidFill>
                <a:srgbClr val="FFC000"/>
              </a:solidFill>
              <a:latin typeface="Impact" panose="020B0806030902050204" pitchFamily="34" charset="0"/>
            </a:endParaRPr>
          </a:p>
          <a:p>
            <a:r>
              <a:rPr lang="en-US" sz="2400" dirty="0">
                <a:ln w="3175">
                  <a:noFill/>
                </a:ln>
                <a:solidFill>
                  <a:prstClr val="white"/>
                </a:solidFill>
                <a:latin typeface="Impact" panose="020B0806030902050204" pitchFamily="34" charset="0"/>
              </a:rPr>
              <a:t>	</a:t>
            </a:r>
            <a:r>
              <a:rPr lang="en-US" sz="2400" dirty="0" smtClean="0">
                <a:ln w="3175">
                  <a:noFill/>
                </a:ln>
                <a:solidFill>
                  <a:prstClr val="white"/>
                </a:solidFill>
                <a:latin typeface="Impact" panose="020B0806030902050204" pitchFamily="34" charset="0"/>
              </a:rPr>
              <a:t>	  </a:t>
            </a:r>
            <a:endParaRPr lang="en-US" sz="2400" dirty="0" smtClean="0">
              <a:ln w="3175">
                <a:noFill/>
              </a:ln>
              <a:solidFill>
                <a:srgbClr val="FFC000"/>
              </a:solidFill>
              <a:latin typeface="Impact" panose="020B0806030902050204" pitchFamily="34" charset="0"/>
            </a:endParaRPr>
          </a:p>
          <a:p>
            <a:pPr marL="228600" indent="-228600">
              <a:buFont typeface="Arial" panose="020B0604020202020204" pitchFamily="34" charset="0"/>
              <a:buChar char="•"/>
            </a:pPr>
            <a:r>
              <a:rPr lang="en-US" sz="2400" dirty="0" smtClean="0">
                <a:solidFill>
                  <a:prstClr val="white"/>
                </a:solidFill>
                <a:latin typeface="Impact" panose="020B0806030902050204" pitchFamily="34" charset="0"/>
              </a:rPr>
              <a:t>Workshop #2 </a:t>
            </a:r>
            <a:r>
              <a:rPr lang="en-US" sz="2400" dirty="0" smtClean="0">
                <a:ln w="3175">
                  <a:noFill/>
                </a:ln>
                <a:solidFill>
                  <a:prstClr val="white"/>
                </a:solidFill>
                <a:latin typeface="Impact" panose="020B0806030902050204" pitchFamily="34" charset="0"/>
              </a:rPr>
              <a:t>–</a:t>
            </a:r>
            <a:r>
              <a:rPr lang="en-US" sz="2400" dirty="0" smtClean="0">
                <a:solidFill>
                  <a:prstClr val="white"/>
                </a:solidFill>
                <a:latin typeface="Impact" panose="020B0806030902050204" pitchFamily="34" charset="0"/>
              </a:rPr>
              <a:t> </a:t>
            </a:r>
            <a:r>
              <a:rPr lang="en-US" sz="2400" dirty="0" smtClean="0">
                <a:solidFill>
                  <a:srgbClr val="FFC000"/>
                </a:solidFill>
                <a:latin typeface="Impact" panose="020B0806030902050204" pitchFamily="34" charset="0"/>
              </a:rPr>
              <a:t>WHAT?</a:t>
            </a:r>
          </a:p>
          <a:p>
            <a:pPr marL="880981" lvl="1" indent="-228600">
              <a:buFont typeface="Arial" panose="020B0604020202020204" pitchFamily="34" charset="0"/>
              <a:buChar char="•"/>
            </a:pPr>
            <a:r>
              <a:rPr lang="en-US" sz="2000" dirty="0" smtClean="0">
                <a:solidFill>
                  <a:srgbClr val="FFC000"/>
                </a:solidFill>
                <a:latin typeface="+mj-lt"/>
              </a:rPr>
              <a:t>MICRO APARTMENTS</a:t>
            </a:r>
          </a:p>
          <a:p>
            <a:pPr marL="1487488" lvl="2" indent="-184150">
              <a:buSzPct val="75000"/>
              <a:buFont typeface="Courier New" panose="02070309020205020404" pitchFamily="49" charset="0"/>
              <a:buChar char="o"/>
            </a:pPr>
            <a:r>
              <a:rPr lang="en-US" sz="2000" dirty="0" smtClean="0">
                <a:latin typeface="+mj-lt"/>
              </a:rPr>
              <a:t>300 SF</a:t>
            </a:r>
          </a:p>
          <a:p>
            <a:pPr marL="1487488" lvl="2" indent="-184150">
              <a:buSzPct val="75000"/>
              <a:buFont typeface="Courier New" panose="02070309020205020404" pitchFamily="49" charset="0"/>
              <a:buChar char="o"/>
            </a:pPr>
            <a:r>
              <a:rPr lang="en-US" sz="2000" dirty="0" smtClean="0">
                <a:latin typeface="+mj-lt"/>
              </a:rPr>
              <a:t>Kitchenette</a:t>
            </a:r>
          </a:p>
          <a:p>
            <a:pPr marL="1487488" lvl="2" indent="-184150">
              <a:buSzPct val="75000"/>
              <a:buFont typeface="Courier New" panose="02070309020205020404" pitchFamily="49" charset="0"/>
              <a:buChar char="o"/>
            </a:pPr>
            <a:r>
              <a:rPr lang="en-US" sz="2000" dirty="0" smtClean="0">
                <a:latin typeface="+mj-lt"/>
              </a:rPr>
              <a:t>Bed Alcove</a:t>
            </a:r>
          </a:p>
          <a:p>
            <a:pPr marL="1487488" lvl="2" indent="-184150">
              <a:buSzPct val="75000"/>
              <a:buFont typeface="Courier New" panose="02070309020205020404" pitchFamily="49" charset="0"/>
              <a:buChar char="o"/>
            </a:pPr>
            <a:r>
              <a:rPr lang="en-US" sz="2000" dirty="0" smtClean="0">
                <a:latin typeface="+mj-lt"/>
              </a:rPr>
              <a:t>Polished Concrete</a:t>
            </a:r>
          </a:p>
          <a:p>
            <a:pPr marL="1487488" lvl="2" indent="-184150">
              <a:buSzPct val="75000"/>
              <a:buFont typeface="Courier New" panose="02070309020205020404" pitchFamily="49" charset="0"/>
              <a:buChar char="o"/>
            </a:pPr>
            <a:r>
              <a:rPr lang="en-US" sz="2000" dirty="0" smtClean="0">
                <a:latin typeface="+mj-lt"/>
              </a:rPr>
              <a:t>Seating/Storage</a:t>
            </a:r>
          </a:p>
          <a:p>
            <a:pPr marL="1487488" lvl="2" indent="-184150">
              <a:buSzPct val="75000"/>
              <a:buFont typeface="Courier New" panose="02070309020205020404" pitchFamily="49" charset="0"/>
              <a:buChar char="o"/>
            </a:pPr>
            <a:r>
              <a:rPr lang="en-US" sz="2000" dirty="0" smtClean="0">
                <a:latin typeface="+mj-lt"/>
              </a:rPr>
              <a:t>Large Windows</a:t>
            </a:r>
            <a:endParaRPr lang="en-US" sz="2000" dirty="0">
              <a:latin typeface="+mj-lt"/>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743200" indent="-2743200"/>
            <a:r>
              <a:rPr lang="en-US" sz="2800" dirty="0" smtClean="0">
                <a:solidFill>
                  <a:prstClr val="white"/>
                </a:solidFill>
                <a:latin typeface="Impact" panose="020B0806030902050204" pitchFamily="34" charset="0"/>
              </a:rPr>
              <a:t>	</a:t>
            </a:r>
            <a:endParaRPr lang="en-US" sz="2800" dirty="0">
              <a:ln w="3175">
                <a:noFill/>
              </a:ln>
              <a:solidFill>
                <a:prstClr val="white"/>
              </a:solidFill>
              <a:latin typeface="Franklin Gothic Book"/>
            </a:endParaRPr>
          </a:p>
        </p:txBody>
      </p:sp>
    </p:spTree>
    <p:extLst>
      <p:ext uri="{BB962C8B-B14F-4D97-AF65-F5344CB8AC3E}">
        <p14:creationId xmlns:p14="http://schemas.microsoft.com/office/powerpoint/2010/main" val="765929215"/>
      </p:ext>
    </p:extLst>
  </p:cSld>
  <p:clrMapOvr>
    <a:masterClrMapping/>
  </p:clrMapOvr>
  <p:transition spd="med">
    <p:fade/>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p:cNvPicPr>
            <a:picLocks noChangeAspect="1" noChangeArrowheads="1"/>
          </p:cNvPicPr>
          <p:nvPr/>
        </p:nvPicPr>
        <p:blipFill>
          <a:blip r:embed="rId3">
            <a:extLst>
              <a:ext uri="{28A0092B-C50C-407E-A947-70E740481C1C}">
                <a14:useLocalDpi xmlns:a14="http://schemas.microsoft.com/office/drawing/2010/main" val="0"/>
              </a:ext>
            </a:extLst>
          </a:blip>
          <a:srcRect l="-2" t="24060" r="-334" b="687"/>
          <a:stretch>
            <a:fillRect/>
          </a:stretch>
        </p:blipFill>
        <p:spPr bwMode="auto">
          <a:xfrm>
            <a:off x="3653739" y="-19046"/>
            <a:ext cx="11038125" cy="821866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2" name="Rectangle 41"/>
          <p:cNvSpPr/>
          <p:nvPr/>
        </p:nvSpPr>
        <p:spPr>
          <a:xfrm>
            <a:off x="0" y="-9523"/>
            <a:ext cx="6936871" cy="8229600"/>
          </a:xfrm>
          <a:prstGeom prst="rect">
            <a:avLst/>
          </a:prstGeom>
          <a:gradFill>
            <a:gsLst>
              <a:gs pos="67000">
                <a:schemeClr val="bg1">
                  <a:alpha val="95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grpSp>
        <p:nvGrpSpPr>
          <p:cNvPr id="12" name="Group 3"/>
          <p:cNvGrpSpPr>
            <a:grpSpLocks/>
          </p:cNvGrpSpPr>
          <p:nvPr/>
        </p:nvGrpSpPr>
        <p:grpSpPr bwMode="auto">
          <a:xfrm>
            <a:off x="11115859" y="5602408"/>
            <a:ext cx="3317243" cy="2340037"/>
            <a:chOff x="1182164" y="1905000"/>
            <a:chExt cx="6742636" cy="4490090"/>
          </a:xfrm>
        </p:grpSpPr>
        <p:pic>
          <p:nvPicPr>
            <p:cNvPr id="13" name="Picture 2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85921" y="2415284"/>
              <a:ext cx="1016028" cy="1834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4" name="Picture 2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39961" y="2415345"/>
              <a:ext cx="1048216" cy="18370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5" name="Picture 3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17300" y="2412965"/>
              <a:ext cx="1073801" cy="184341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6" name="Picture 3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52886" y="2415340"/>
              <a:ext cx="1082879" cy="18282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C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7" name="Picture 3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713064" y="2414866"/>
              <a:ext cx="1080401" cy="1840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8" name="Picture 3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846067" y="2405928"/>
              <a:ext cx="1078733" cy="18440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9" name="Picture 3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182164" y="1926216"/>
              <a:ext cx="674159" cy="5985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0" name="Picture 3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204486" y="1919027"/>
              <a:ext cx="674158" cy="5985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1" name="Picture 36"/>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293904" y="1924906"/>
              <a:ext cx="674159" cy="59857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2" name="Picture 37"/>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491187" y="1924906"/>
              <a:ext cx="674159" cy="59857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3" name="Picture 38"/>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634538" y="1905000"/>
              <a:ext cx="674158" cy="5985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4" name="Picture 39"/>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691600" y="1905083"/>
              <a:ext cx="673964" cy="5983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sp>
          <p:nvSpPr>
            <p:cNvPr id="25" name="Text Box 40"/>
            <p:cNvSpPr txBox="1">
              <a:spLocks noChangeArrowheads="1"/>
            </p:cNvSpPr>
            <p:nvPr/>
          </p:nvSpPr>
          <p:spPr bwMode="auto">
            <a:xfrm>
              <a:off x="1280777" y="4267167"/>
              <a:ext cx="1013916" cy="268758"/>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US" altLang="en-US" sz="500" b="1">
                  <a:solidFill>
                    <a:srgbClr val="FFFFFF"/>
                  </a:solidFill>
                  <a:latin typeface="Century Gothic" pitchFamily="34" charset="0"/>
                </a:rPr>
                <a:t>Natural</a:t>
              </a:r>
              <a:endParaRPr lang="en-US" altLang="en-US" sz="800">
                <a:solidFill>
                  <a:srgbClr val="000000"/>
                </a:solidFill>
              </a:endParaRPr>
            </a:p>
          </p:txBody>
        </p:sp>
        <p:sp>
          <p:nvSpPr>
            <p:cNvPr id="26" name="Text Box 41"/>
            <p:cNvSpPr txBox="1">
              <a:spLocks noChangeArrowheads="1"/>
            </p:cNvSpPr>
            <p:nvPr/>
          </p:nvSpPr>
          <p:spPr bwMode="auto">
            <a:xfrm>
              <a:off x="2343230" y="4282098"/>
              <a:ext cx="1057062"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US" altLang="en-US" sz="500" b="1">
                  <a:solidFill>
                    <a:srgbClr val="FFFFFF"/>
                  </a:solidFill>
                  <a:latin typeface="Century Gothic" pitchFamily="34" charset="0"/>
                </a:rPr>
                <a:t>Rural</a:t>
              </a:r>
              <a:endParaRPr lang="en-US" altLang="en-US" sz="800">
                <a:solidFill>
                  <a:srgbClr val="000000"/>
                </a:solidFill>
              </a:endParaRPr>
            </a:p>
          </p:txBody>
        </p:sp>
        <p:sp>
          <p:nvSpPr>
            <p:cNvPr id="27" name="Text Box 42"/>
            <p:cNvSpPr txBox="1">
              <a:spLocks noChangeArrowheads="1"/>
            </p:cNvSpPr>
            <p:nvPr/>
          </p:nvSpPr>
          <p:spPr bwMode="auto">
            <a:xfrm>
              <a:off x="3427258" y="4277121"/>
              <a:ext cx="1057062"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US" altLang="en-US" sz="500" b="1">
                  <a:solidFill>
                    <a:srgbClr val="FFFFFF"/>
                  </a:solidFill>
                  <a:latin typeface="Century Gothic" pitchFamily="34" charset="0"/>
                </a:rPr>
                <a:t>Sub Urban</a:t>
              </a:r>
              <a:endParaRPr lang="en-US" altLang="en-US" sz="800">
                <a:solidFill>
                  <a:srgbClr val="000000"/>
                </a:solidFill>
              </a:endParaRPr>
            </a:p>
          </p:txBody>
        </p:sp>
        <p:sp>
          <p:nvSpPr>
            <p:cNvPr id="28" name="Text Box 44"/>
            <p:cNvSpPr txBox="1">
              <a:spLocks noChangeArrowheads="1"/>
            </p:cNvSpPr>
            <p:nvPr/>
          </p:nvSpPr>
          <p:spPr bwMode="auto">
            <a:xfrm>
              <a:off x="5703174" y="4287075"/>
              <a:ext cx="1089421"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US" altLang="en-US" sz="500" b="1">
                  <a:solidFill>
                    <a:srgbClr val="FFFFFF"/>
                  </a:solidFill>
                  <a:latin typeface="Century Gothic" pitchFamily="34" charset="0"/>
                </a:rPr>
                <a:t>Center</a:t>
              </a:r>
              <a:endParaRPr lang="en-US" altLang="en-US" sz="800">
                <a:solidFill>
                  <a:srgbClr val="000000"/>
                </a:solidFill>
              </a:endParaRPr>
            </a:p>
          </p:txBody>
        </p:sp>
        <p:sp>
          <p:nvSpPr>
            <p:cNvPr id="29" name="Text Box 45"/>
            <p:cNvSpPr txBox="1">
              <a:spLocks noChangeArrowheads="1"/>
            </p:cNvSpPr>
            <p:nvPr/>
          </p:nvSpPr>
          <p:spPr bwMode="auto">
            <a:xfrm>
              <a:off x="6841133" y="4292052"/>
              <a:ext cx="1057062"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US" altLang="en-US" sz="500" b="1">
                  <a:solidFill>
                    <a:srgbClr val="FFFFFF"/>
                  </a:solidFill>
                  <a:latin typeface="Century Gothic" pitchFamily="34" charset="0"/>
                </a:rPr>
                <a:t>Core</a:t>
              </a:r>
              <a:endParaRPr lang="en-US" altLang="en-US" sz="800">
                <a:solidFill>
                  <a:srgbClr val="000000"/>
                </a:solidFill>
              </a:endParaRPr>
            </a:p>
          </p:txBody>
        </p:sp>
        <p:pic>
          <p:nvPicPr>
            <p:cNvPr id="30" name="Picture 46" descr="Picture1"/>
            <p:cNvPicPr>
              <a:picLocks noChangeAspect="1" noChangeArrowheads="1"/>
            </p:cNvPicPr>
            <p:nvPr/>
          </p:nvPicPr>
          <p:blipFill>
            <a:blip r:embed="rId16">
              <a:extLst>
                <a:ext uri="{28A0092B-C50C-407E-A947-70E740481C1C}">
                  <a14:useLocalDpi xmlns:a14="http://schemas.microsoft.com/office/drawing/2010/main" val="0"/>
                </a:ext>
              </a:extLst>
            </a:blip>
            <a:srcRect l="22961" r="44426"/>
            <a:stretch>
              <a:fillRect/>
            </a:stretch>
          </p:blipFill>
          <p:spPr bwMode="auto">
            <a:xfrm>
              <a:off x="1280528" y="4560372"/>
              <a:ext cx="1016028" cy="1834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3" name="Picture 47" descr="Picture2"/>
            <p:cNvPicPr>
              <a:picLocks noChangeAspect="1" noChangeArrowheads="1"/>
            </p:cNvPicPr>
            <p:nvPr/>
          </p:nvPicPr>
          <p:blipFill>
            <a:blip r:embed="rId17">
              <a:extLst>
                <a:ext uri="{28A0092B-C50C-407E-A947-70E740481C1C}">
                  <a14:useLocalDpi xmlns:a14="http://schemas.microsoft.com/office/drawing/2010/main" val="0"/>
                </a:ext>
              </a:extLst>
            </a:blip>
            <a:srcRect l="31839" r="31839"/>
            <a:stretch>
              <a:fillRect/>
            </a:stretch>
          </p:blipFill>
          <p:spPr bwMode="auto">
            <a:xfrm>
              <a:off x="2345355" y="4550479"/>
              <a:ext cx="1048215" cy="18370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5" name="Picture 48" descr="T3 single family house"/>
            <p:cNvPicPr>
              <a:picLocks noChangeAspect="1" noChangeArrowheads="1"/>
            </p:cNvPicPr>
            <p:nvPr/>
          </p:nvPicPr>
          <p:blipFill>
            <a:blip r:embed="rId18">
              <a:extLst>
                <a:ext uri="{28A0092B-C50C-407E-A947-70E740481C1C}">
                  <a14:useLocalDpi xmlns:a14="http://schemas.microsoft.com/office/drawing/2010/main" val="0"/>
                </a:ext>
              </a:extLst>
            </a:blip>
            <a:srcRect t="-95" b="-95"/>
            <a:stretch>
              <a:fillRect/>
            </a:stretch>
          </p:blipFill>
          <p:spPr bwMode="auto">
            <a:xfrm>
              <a:off x="3411906" y="4548097"/>
              <a:ext cx="1073801" cy="18434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6" name="Picture 49" descr="t4"/>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558280" y="4550472"/>
              <a:ext cx="1082878" cy="18382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C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7" name="Picture 50" descr="bp t5 cvs"/>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5707670" y="4549999"/>
              <a:ext cx="1080402" cy="1840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8" name="Picture 51" descr="t6"/>
            <p:cNvPicPr>
              <a:picLocks noChangeAspect="1" noChangeArrowheads="1"/>
            </p:cNvPicPr>
            <p:nvPr/>
          </p:nvPicPr>
          <p:blipFill>
            <a:blip r:embed="rId21">
              <a:extLst>
                <a:ext uri="{28A0092B-C50C-407E-A947-70E740481C1C}">
                  <a14:useLocalDpi xmlns:a14="http://schemas.microsoft.com/office/drawing/2010/main" val="0"/>
                </a:ext>
              </a:extLst>
            </a:blip>
            <a:srcRect l="24391" r="24391"/>
            <a:stretch>
              <a:fillRect/>
            </a:stretch>
          </p:blipFill>
          <p:spPr bwMode="auto">
            <a:xfrm>
              <a:off x="6840673" y="4551016"/>
              <a:ext cx="1078733" cy="18440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sp>
          <p:nvSpPr>
            <p:cNvPr id="39" name="Text Box 44"/>
            <p:cNvSpPr txBox="1">
              <a:spLocks noChangeArrowheads="1"/>
            </p:cNvSpPr>
            <p:nvPr/>
          </p:nvSpPr>
          <p:spPr bwMode="auto">
            <a:xfrm>
              <a:off x="4555180" y="4280805"/>
              <a:ext cx="1089421"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US" altLang="en-US" sz="500" b="1">
                  <a:solidFill>
                    <a:srgbClr val="FFFFFF"/>
                  </a:solidFill>
                  <a:latin typeface="Century Gothic" pitchFamily="34" charset="0"/>
                </a:rPr>
                <a:t>Urban</a:t>
              </a:r>
              <a:endParaRPr lang="en-US" altLang="en-US" sz="800">
                <a:solidFill>
                  <a:srgbClr val="000000"/>
                </a:solidFill>
              </a:endParaRPr>
            </a:p>
          </p:txBody>
        </p:sp>
        <p:sp>
          <p:nvSpPr>
            <p:cNvPr id="40" name="Rectangle 39"/>
            <p:cNvSpPr/>
            <p:nvPr/>
          </p:nvSpPr>
          <p:spPr>
            <a:xfrm>
              <a:off x="1280731" y="2416067"/>
              <a:ext cx="3270926" cy="3979023"/>
            </a:xfrm>
            <a:prstGeom prst="rect">
              <a:avLst/>
            </a:prstGeom>
            <a:solidFill>
              <a:srgbClr val="000000">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a:p>
          </p:txBody>
        </p:sp>
      </p:gr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43</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8"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283">
              <a:defRPr/>
            </a:pPr>
            <a:r>
              <a:rPr sz="4800" i="0" dirty="0">
                <a:solidFill>
                  <a:srgbClr val="FFCC00"/>
                </a:solidFill>
                <a:effectLst>
                  <a:glow rad="50800">
                    <a:srgbClr val="000000">
                      <a:alpha val="20000"/>
                    </a:srgbClr>
                  </a:glow>
                  <a:outerShdw blurRad="38100" dist="38100" dir="2700000" algn="tl">
                    <a:srgbClr val="000000">
                      <a:alpha val="43137"/>
                    </a:srgbClr>
                  </a:outerShdw>
                </a:effectLst>
              </a:rPr>
              <a:t>Strategies</a:t>
            </a:r>
            <a:r>
              <a:rPr sz="4800" dirty="0">
                <a:solidFill>
                  <a:srgbClr val="FFCC00"/>
                </a:solidFill>
                <a:effectLst>
                  <a:glow rad="50800">
                    <a:srgbClr val="000000">
                      <a:alpha val="20000"/>
                    </a:srgbClr>
                  </a:glow>
                  <a:outerShdw blurRad="38100" dist="38100" dir="2700000" algn="tl">
                    <a:srgbClr val="000000">
                      <a:alpha val="43137"/>
                    </a:srgbClr>
                  </a:outerShdw>
                </a:effectLst>
              </a:rPr>
              <a:t/>
            </a:r>
            <a:br>
              <a:rPr sz="4800" dirty="0">
                <a:solidFill>
                  <a:srgbClr val="FFCC00"/>
                </a:solidFill>
                <a:effectLst>
                  <a:glow rad="50800">
                    <a:srgbClr val="000000">
                      <a:alpha val="20000"/>
                    </a:srgbClr>
                  </a:glow>
                  <a:outerShdw blurRad="38100" dist="38100" dir="2700000" algn="tl">
                    <a:srgbClr val="000000">
                      <a:alpha val="43137"/>
                    </a:srgbClr>
                  </a:outerShdw>
                </a:effectLst>
              </a:rPr>
            </a:br>
            <a:r>
              <a:rPr sz="3200" b="1" i="0" dirty="0" smtClean="0">
                <a:solidFill>
                  <a:srgbClr val="FFFFFF"/>
                </a:solidFill>
                <a:effectLst>
                  <a:glow rad="50800">
                    <a:srgbClr val="000000">
                      <a:alpha val="20000"/>
                    </a:srgbClr>
                  </a:glow>
                  <a:outerShdw blurRad="38100" dist="38100" dir="2700000" algn="tl">
                    <a:srgbClr val="000000">
                      <a:alpha val="43137"/>
                    </a:srgbClr>
                  </a:outerShdw>
                </a:effectLst>
                <a:latin typeface="Franklin Gothic Book"/>
              </a:rPr>
              <a:t>Housing Types</a:t>
            </a:r>
            <a:endParaRPr sz="3200" b="1" i="0" dirty="0">
              <a:effectLst>
                <a:glow rad="50800">
                  <a:prstClr val="black">
                    <a:alpha val="20000"/>
                  </a:prstClr>
                </a:glow>
                <a:outerShdw blurRad="38100" dist="38100" dir="2700000" algn="tl">
                  <a:srgbClr val="000000">
                    <a:alpha val="43137"/>
                  </a:srgbClr>
                </a:outerShdw>
              </a:effectLst>
              <a:latin typeface="Franklin Gothic Book"/>
            </a:endParaRPr>
          </a:p>
        </p:txBody>
      </p:sp>
      <p:sp>
        <p:nvSpPr>
          <p:cNvPr id="41" name="TextBox 40"/>
          <p:cNvSpPr txBox="1"/>
          <p:nvPr/>
        </p:nvSpPr>
        <p:spPr>
          <a:xfrm>
            <a:off x="5309163" y="7684052"/>
            <a:ext cx="1481714" cy="430851"/>
          </a:xfrm>
          <a:prstGeom prst="rect">
            <a:avLst/>
          </a:prstGeom>
          <a:solidFill>
            <a:srgbClr val="4F81BD"/>
          </a:solidFill>
          <a:ln>
            <a:solidFill>
              <a:srgbClr val="EEECE1"/>
            </a:solidFill>
          </a:ln>
        </p:spPr>
        <p:txBody>
          <a:bodyPr wrap="square" lIns="91403" tIns="45702" rIns="91403" bIns="45702">
            <a:spAutoFit/>
          </a:bodyPr>
          <a:lstStyle>
            <a:defPPr>
              <a:defRPr lang="en-US"/>
            </a:defPPr>
            <a:lvl1pPr marL="0" marR="0" lvl="0" indent="0" defTabSz="914400" eaLnBrk="1" fontAlgn="auto" latinLnBrk="0" hangingPunct="1">
              <a:lnSpc>
                <a:spcPct val="100000"/>
              </a:lnSpc>
              <a:spcBef>
                <a:spcPts val="0"/>
              </a:spcBef>
              <a:spcAft>
                <a:spcPts val="0"/>
              </a:spcAft>
              <a:buClrTx/>
              <a:buSzTx/>
              <a:buFontTx/>
              <a:buNone/>
              <a:tabLst/>
              <a:defRPr kumimoji="0" sz="1100" b="1" i="0" u="none" strike="noStrike" kern="0" cap="none" spc="0" normalizeH="0" baseline="0">
                <a:ln>
                  <a:noFill/>
                </a:ln>
                <a:solidFill>
                  <a:prstClr val="black"/>
                </a:solidFill>
                <a:effectLst/>
                <a:uLnTx/>
                <a:uFillTx/>
                <a:latin typeface="Calibri"/>
              </a:defRPr>
            </a:lvl1pPr>
          </a:lstStyle>
          <a:p>
            <a:r>
              <a:rPr lang="en-US" dirty="0" err="1"/>
              <a:t>Illaria</a:t>
            </a:r>
            <a:r>
              <a:rPr lang="en-US" dirty="0"/>
              <a:t> Apartment Seattle, WA</a:t>
            </a:r>
          </a:p>
        </p:txBody>
      </p:sp>
      <p:sp>
        <p:nvSpPr>
          <p:cNvPr id="67" name="TextBox 66"/>
          <p:cNvSpPr txBox="1"/>
          <p:nvPr/>
        </p:nvSpPr>
        <p:spPr>
          <a:xfrm>
            <a:off x="485701" y="2365528"/>
            <a:ext cx="5486400" cy="584763"/>
          </a:xfrm>
          <a:prstGeom prst="rect">
            <a:avLst/>
          </a:prstGeom>
          <a:noFill/>
        </p:spPr>
        <p:txBody>
          <a:bodyPr wrap="square" lIns="91428" tIns="45714" rIns="91428" bIns="45714" rtlCol="0">
            <a:spAutoFit/>
          </a:bodyPr>
          <a:lstStyle/>
          <a:p>
            <a:r>
              <a:rPr lang="en-US" sz="3200" dirty="0">
                <a:ln w="3175">
                  <a:noFill/>
                </a:ln>
                <a:solidFill>
                  <a:srgbClr val="FFC000"/>
                </a:solidFill>
                <a:latin typeface="Impact" panose="020B0806030902050204" pitchFamily="34" charset="0"/>
              </a:rPr>
              <a:t>Workshops:</a:t>
            </a:r>
          </a:p>
        </p:txBody>
      </p:sp>
      <p:sp>
        <p:nvSpPr>
          <p:cNvPr id="43" name="TextBox 42"/>
          <p:cNvSpPr txBox="1"/>
          <p:nvPr/>
        </p:nvSpPr>
        <p:spPr>
          <a:xfrm>
            <a:off x="559369" y="3278845"/>
            <a:ext cx="13431297" cy="3724084"/>
          </a:xfrm>
          <a:prstGeom prst="rect">
            <a:avLst/>
          </a:prstGeom>
          <a:noFill/>
        </p:spPr>
        <p:txBody>
          <a:bodyPr wrap="square" lIns="91428" tIns="45714" rIns="91428" bIns="45714" rtlCol="0">
            <a:spAutoFit/>
          </a:bodyPr>
          <a:lstStyle/>
          <a:p>
            <a:pPr marL="228600" indent="-228600">
              <a:buFont typeface="Arial" panose="020B0604020202020204" pitchFamily="34" charset="0"/>
              <a:buChar char="•"/>
            </a:pPr>
            <a:r>
              <a:rPr lang="en-US" sz="2400" dirty="0">
                <a:ln w="3175">
                  <a:noFill/>
                </a:ln>
                <a:solidFill>
                  <a:schemeClr val="bg1">
                    <a:lumMod val="85000"/>
                    <a:lumOff val="15000"/>
                  </a:schemeClr>
                </a:solidFill>
                <a:latin typeface="Impact" panose="020B0806030902050204" pitchFamily="34" charset="0"/>
              </a:rPr>
              <a:t>Workshop #1 – </a:t>
            </a:r>
            <a:r>
              <a:rPr lang="en-US" sz="2400" dirty="0" smtClean="0">
                <a:solidFill>
                  <a:schemeClr val="bg1">
                    <a:lumMod val="85000"/>
                    <a:lumOff val="15000"/>
                  </a:schemeClr>
                </a:solidFill>
                <a:latin typeface="Impact" panose="020B0806030902050204" pitchFamily="34" charset="0"/>
              </a:rPr>
              <a:t>WHERE</a:t>
            </a:r>
            <a:r>
              <a:rPr lang="en-US" sz="2400" dirty="0" smtClean="0">
                <a:ln w="3175">
                  <a:noFill/>
                </a:ln>
                <a:solidFill>
                  <a:schemeClr val="bg1">
                    <a:lumMod val="85000"/>
                    <a:lumOff val="15000"/>
                  </a:schemeClr>
                </a:solidFill>
                <a:latin typeface="Impact" panose="020B0806030902050204" pitchFamily="34" charset="0"/>
              </a:rPr>
              <a:t>?</a:t>
            </a:r>
          </a:p>
          <a:p>
            <a:pPr marL="228600" indent="-228600">
              <a:buFont typeface="Arial" panose="020B0604020202020204" pitchFamily="34" charset="0"/>
              <a:buChar char="•"/>
            </a:pPr>
            <a:endParaRPr lang="en-US" sz="2400" dirty="0" smtClean="0">
              <a:ln w="3175">
                <a:noFill/>
              </a:ln>
              <a:solidFill>
                <a:srgbClr val="FFC000"/>
              </a:solidFill>
              <a:latin typeface="Impact" panose="020B0806030902050204" pitchFamily="34" charset="0"/>
            </a:endParaRPr>
          </a:p>
          <a:p>
            <a:r>
              <a:rPr lang="en-US" sz="2400" dirty="0">
                <a:ln w="3175">
                  <a:noFill/>
                </a:ln>
                <a:solidFill>
                  <a:prstClr val="white"/>
                </a:solidFill>
                <a:latin typeface="Impact" panose="020B0806030902050204" pitchFamily="34" charset="0"/>
              </a:rPr>
              <a:t>	</a:t>
            </a:r>
            <a:r>
              <a:rPr lang="en-US" sz="2400" dirty="0" smtClean="0">
                <a:ln w="3175">
                  <a:noFill/>
                </a:ln>
                <a:solidFill>
                  <a:prstClr val="white"/>
                </a:solidFill>
                <a:latin typeface="Impact" panose="020B0806030902050204" pitchFamily="34" charset="0"/>
              </a:rPr>
              <a:t>	  </a:t>
            </a:r>
            <a:endParaRPr lang="en-US" sz="2400" dirty="0" smtClean="0">
              <a:ln w="3175">
                <a:noFill/>
              </a:ln>
              <a:solidFill>
                <a:srgbClr val="FFC000"/>
              </a:solidFill>
              <a:latin typeface="Impact" panose="020B0806030902050204" pitchFamily="34" charset="0"/>
            </a:endParaRPr>
          </a:p>
          <a:p>
            <a:pPr marL="228600" indent="-228600">
              <a:buFont typeface="Arial" panose="020B0604020202020204" pitchFamily="34" charset="0"/>
              <a:buChar char="•"/>
            </a:pPr>
            <a:r>
              <a:rPr lang="en-US" sz="2400" dirty="0" smtClean="0">
                <a:solidFill>
                  <a:prstClr val="white"/>
                </a:solidFill>
                <a:latin typeface="Impact" panose="020B0806030902050204" pitchFamily="34" charset="0"/>
              </a:rPr>
              <a:t>Workshop #2 </a:t>
            </a:r>
            <a:r>
              <a:rPr lang="en-US" sz="2400" dirty="0" smtClean="0">
                <a:ln w="3175">
                  <a:noFill/>
                </a:ln>
                <a:solidFill>
                  <a:prstClr val="white"/>
                </a:solidFill>
                <a:latin typeface="Impact" panose="020B0806030902050204" pitchFamily="34" charset="0"/>
              </a:rPr>
              <a:t>–</a:t>
            </a:r>
            <a:r>
              <a:rPr lang="en-US" sz="2400" dirty="0" smtClean="0">
                <a:solidFill>
                  <a:prstClr val="white"/>
                </a:solidFill>
                <a:latin typeface="Impact" panose="020B0806030902050204" pitchFamily="34" charset="0"/>
              </a:rPr>
              <a:t> </a:t>
            </a:r>
            <a:r>
              <a:rPr lang="en-US" sz="2400" dirty="0" smtClean="0">
                <a:solidFill>
                  <a:srgbClr val="FFC000"/>
                </a:solidFill>
                <a:latin typeface="Impact" panose="020B0806030902050204" pitchFamily="34" charset="0"/>
              </a:rPr>
              <a:t>WHAT?</a:t>
            </a:r>
          </a:p>
          <a:p>
            <a:pPr marL="880981" lvl="1" indent="-228600">
              <a:buFont typeface="Arial" panose="020B0604020202020204" pitchFamily="34" charset="0"/>
              <a:buChar char="•"/>
            </a:pPr>
            <a:r>
              <a:rPr lang="en-US" sz="2000" dirty="0" smtClean="0">
                <a:solidFill>
                  <a:schemeClr val="bg1">
                    <a:lumMod val="85000"/>
                    <a:lumOff val="15000"/>
                  </a:schemeClr>
                </a:solidFill>
                <a:latin typeface="+mj-lt"/>
              </a:rPr>
              <a:t>MICRO APARTMENTS</a:t>
            </a:r>
          </a:p>
          <a:p>
            <a:pPr marL="880981" lvl="1" indent="-228600">
              <a:buFont typeface="Arial" panose="020B0604020202020204" pitchFamily="34" charset="0"/>
              <a:buChar char="•"/>
            </a:pPr>
            <a:r>
              <a:rPr lang="en-US" sz="2000" dirty="0" smtClean="0">
                <a:solidFill>
                  <a:srgbClr val="FFC000"/>
                </a:solidFill>
                <a:latin typeface="+mj-lt"/>
              </a:rPr>
              <a:t>APODMENTS</a:t>
            </a: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743200" indent="-2743200"/>
            <a:r>
              <a:rPr lang="en-US" sz="2800" dirty="0" smtClean="0">
                <a:solidFill>
                  <a:prstClr val="white"/>
                </a:solidFill>
                <a:latin typeface="Impact" panose="020B0806030902050204" pitchFamily="34" charset="0"/>
              </a:rPr>
              <a:t>	</a:t>
            </a:r>
            <a:endParaRPr lang="en-US" sz="2800" dirty="0">
              <a:ln w="3175">
                <a:noFill/>
              </a:ln>
              <a:solidFill>
                <a:prstClr val="white"/>
              </a:solidFill>
              <a:latin typeface="Franklin Gothic Book"/>
            </a:endParaRPr>
          </a:p>
        </p:txBody>
      </p:sp>
    </p:spTree>
    <p:extLst>
      <p:ext uri="{BB962C8B-B14F-4D97-AF65-F5344CB8AC3E}">
        <p14:creationId xmlns:p14="http://schemas.microsoft.com/office/powerpoint/2010/main" val="679291668"/>
      </p:ext>
    </p:extLst>
  </p:cSld>
  <p:clrMapOvr>
    <a:masterClrMapping/>
  </p:clrMapOvr>
  <p:transition spd="med">
    <p:fade/>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l="-2" t="24060" r="-334" b="687"/>
          <a:stretch>
            <a:fillRect/>
          </a:stretch>
        </p:blipFill>
        <p:spPr bwMode="auto">
          <a:xfrm>
            <a:off x="3692912" y="-19047"/>
            <a:ext cx="10985497" cy="823912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Rectangle 11"/>
          <p:cNvSpPr/>
          <p:nvPr/>
        </p:nvSpPr>
        <p:spPr>
          <a:xfrm>
            <a:off x="3692912" y="-19047"/>
            <a:ext cx="10985497" cy="8239123"/>
          </a:xfrm>
          <a:prstGeom prst="rect">
            <a:avLst/>
          </a:prstGeom>
          <a:solidFill>
            <a:schemeClr val="bg1">
              <a:lumMod val="85000"/>
              <a:lumOff val="1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7" tIns="45709" rIns="91417" bIns="45709" anchor="ctr"/>
          <a:lstStyle/>
          <a:p>
            <a:pPr algn="ctr"/>
            <a:endParaRPr lang="en-US">
              <a:solidFill>
                <a:schemeClr val="lt1"/>
              </a:solidFill>
              <a:latin typeface="+mn-lt"/>
              <a:cs typeface="+mn-cs"/>
            </a:endParaRPr>
          </a:p>
        </p:txBody>
      </p:sp>
      <p:sp>
        <p:nvSpPr>
          <p:cNvPr id="15" name="Rectangle 14"/>
          <p:cNvSpPr/>
          <p:nvPr/>
        </p:nvSpPr>
        <p:spPr>
          <a:xfrm>
            <a:off x="0" y="-9523"/>
            <a:ext cx="6936871" cy="8229600"/>
          </a:xfrm>
          <a:prstGeom prst="rect">
            <a:avLst/>
          </a:prstGeom>
          <a:gradFill>
            <a:gsLst>
              <a:gs pos="67000">
                <a:schemeClr val="bg1">
                  <a:alpha val="95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6" name="Rectangle 5"/>
          <p:cNvSpPr/>
          <p:nvPr/>
        </p:nvSpPr>
        <p:spPr>
          <a:xfrm>
            <a:off x="-22223"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44</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8"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283">
              <a:defRPr/>
            </a:pPr>
            <a:r>
              <a:rPr sz="4800" i="0" dirty="0">
                <a:solidFill>
                  <a:srgbClr val="FFCC00"/>
                </a:solidFill>
                <a:effectLst>
                  <a:glow rad="50800">
                    <a:srgbClr val="000000">
                      <a:alpha val="20000"/>
                    </a:srgbClr>
                  </a:glow>
                  <a:outerShdw blurRad="38100" dist="38100" dir="2700000" algn="tl">
                    <a:srgbClr val="000000">
                      <a:alpha val="43137"/>
                    </a:srgbClr>
                  </a:outerShdw>
                </a:effectLst>
              </a:rPr>
              <a:t>Strategies</a:t>
            </a:r>
            <a:r>
              <a:rPr sz="4800" dirty="0">
                <a:solidFill>
                  <a:srgbClr val="FFCC00"/>
                </a:solidFill>
                <a:effectLst>
                  <a:glow rad="50800">
                    <a:srgbClr val="000000">
                      <a:alpha val="20000"/>
                    </a:srgbClr>
                  </a:glow>
                  <a:outerShdw blurRad="38100" dist="38100" dir="2700000" algn="tl">
                    <a:srgbClr val="000000">
                      <a:alpha val="43137"/>
                    </a:srgbClr>
                  </a:outerShdw>
                </a:effectLst>
              </a:rPr>
              <a:t/>
            </a:r>
            <a:br>
              <a:rPr sz="4800" dirty="0">
                <a:solidFill>
                  <a:srgbClr val="FFCC00"/>
                </a:solidFill>
                <a:effectLst>
                  <a:glow rad="50800">
                    <a:srgbClr val="000000">
                      <a:alpha val="20000"/>
                    </a:srgbClr>
                  </a:glow>
                  <a:outerShdw blurRad="38100" dist="38100" dir="2700000" algn="tl">
                    <a:srgbClr val="000000">
                      <a:alpha val="43137"/>
                    </a:srgbClr>
                  </a:outerShdw>
                </a:effectLst>
              </a:rPr>
            </a:br>
            <a:r>
              <a:rPr sz="3200" b="1" i="0" dirty="0" smtClean="0">
                <a:solidFill>
                  <a:srgbClr val="FFFFFF"/>
                </a:solidFill>
                <a:effectLst>
                  <a:glow rad="50800">
                    <a:srgbClr val="000000">
                      <a:alpha val="20000"/>
                    </a:srgbClr>
                  </a:glow>
                  <a:outerShdw blurRad="38100" dist="38100" dir="2700000" algn="tl">
                    <a:srgbClr val="000000">
                      <a:alpha val="43137"/>
                    </a:srgbClr>
                  </a:outerShdw>
                </a:effectLst>
                <a:latin typeface="Franklin Gothic Book"/>
              </a:rPr>
              <a:t>Housing Types</a:t>
            </a:r>
            <a:endParaRPr sz="3200" b="1" i="0" dirty="0">
              <a:effectLst>
                <a:glow rad="50800">
                  <a:prstClr val="black">
                    <a:alpha val="20000"/>
                  </a:prstClr>
                </a:glow>
                <a:outerShdw blurRad="38100" dist="38100" dir="2700000" algn="tl">
                  <a:srgbClr val="000000">
                    <a:alpha val="43137"/>
                  </a:srgbClr>
                </a:outerShdw>
              </a:effectLst>
              <a:latin typeface="Franklin Gothic Book"/>
            </a:endParaRPr>
          </a:p>
        </p:txBody>
      </p:sp>
      <p:sp>
        <p:nvSpPr>
          <p:cNvPr id="67" name="TextBox 66"/>
          <p:cNvSpPr txBox="1"/>
          <p:nvPr/>
        </p:nvSpPr>
        <p:spPr>
          <a:xfrm>
            <a:off x="485701" y="2365528"/>
            <a:ext cx="5486400" cy="584763"/>
          </a:xfrm>
          <a:prstGeom prst="rect">
            <a:avLst/>
          </a:prstGeom>
          <a:noFill/>
        </p:spPr>
        <p:txBody>
          <a:bodyPr wrap="square" lIns="91428" tIns="45714" rIns="91428" bIns="45714" rtlCol="0">
            <a:spAutoFit/>
          </a:bodyPr>
          <a:lstStyle/>
          <a:p>
            <a:r>
              <a:rPr lang="en-US" sz="3200" dirty="0">
                <a:ln w="3175">
                  <a:noFill/>
                </a:ln>
                <a:solidFill>
                  <a:srgbClr val="FFC000"/>
                </a:solidFill>
                <a:latin typeface="Impact" panose="020B0806030902050204" pitchFamily="34" charset="0"/>
              </a:rPr>
              <a:t>Workshops:</a:t>
            </a:r>
          </a:p>
        </p:txBody>
      </p:sp>
      <p:pic>
        <p:nvPicPr>
          <p:cNvPr id="13" name="Picture 3"/>
          <p:cNvPicPr>
            <a:picLocks noChangeAspect="1" noChangeArrowheads="1"/>
          </p:cNvPicPr>
          <p:nvPr/>
        </p:nvPicPr>
        <p:blipFill>
          <a:blip r:embed="rId4"/>
          <a:srcRect/>
          <a:stretch>
            <a:fillRect/>
          </a:stretch>
        </p:blipFill>
        <p:spPr bwMode="auto">
          <a:xfrm>
            <a:off x="9603145" y="266700"/>
            <a:ext cx="5254349" cy="813232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 name="Picture 4"/>
          <p:cNvPicPr>
            <a:picLocks noChangeAspect="1" noChangeArrowheads="1"/>
          </p:cNvPicPr>
          <p:nvPr/>
        </p:nvPicPr>
        <p:blipFill>
          <a:blip r:embed="rId5">
            <a:extLst>
              <a:ext uri="{28A0092B-C50C-407E-A947-70E740481C1C}">
                <a14:useLocalDpi xmlns:a14="http://schemas.microsoft.com/office/drawing/2010/main" val="0"/>
              </a:ext>
            </a:extLst>
          </a:blip>
          <a:srcRect r="591"/>
          <a:stretch>
            <a:fillRect/>
          </a:stretch>
        </p:blipFill>
        <p:spPr bwMode="auto">
          <a:xfrm>
            <a:off x="5229226" y="2483825"/>
            <a:ext cx="4901515" cy="36980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 name="TextBox 15"/>
          <p:cNvSpPr txBox="1"/>
          <p:nvPr/>
        </p:nvSpPr>
        <p:spPr>
          <a:xfrm>
            <a:off x="559369" y="3278845"/>
            <a:ext cx="13431297" cy="5570744"/>
          </a:xfrm>
          <a:prstGeom prst="rect">
            <a:avLst/>
          </a:prstGeom>
          <a:noFill/>
        </p:spPr>
        <p:txBody>
          <a:bodyPr wrap="square" lIns="91428" tIns="45714" rIns="91428" bIns="45714" rtlCol="0">
            <a:spAutoFit/>
          </a:bodyPr>
          <a:lstStyle/>
          <a:p>
            <a:pPr marL="228600" indent="-228600">
              <a:buFont typeface="Arial" panose="020B0604020202020204" pitchFamily="34" charset="0"/>
              <a:buChar char="•"/>
            </a:pPr>
            <a:r>
              <a:rPr lang="en-US" sz="2400" dirty="0">
                <a:ln w="3175">
                  <a:noFill/>
                </a:ln>
                <a:solidFill>
                  <a:schemeClr val="bg1">
                    <a:lumMod val="85000"/>
                    <a:lumOff val="15000"/>
                  </a:schemeClr>
                </a:solidFill>
                <a:latin typeface="Impact" panose="020B0806030902050204" pitchFamily="34" charset="0"/>
              </a:rPr>
              <a:t>Workshop #1 – </a:t>
            </a:r>
            <a:r>
              <a:rPr lang="en-US" sz="2400" dirty="0" smtClean="0">
                <a:solidFill>
                  <a:schemeClr val="bg1">
                    <a:lumMod val="85000"/>
                    <a:lumOff val="15000"/>
                  </a:schemeClr>
                </a:solidFill>
                <a:latin typeface="Impact" panose="020B0806030902050204" pitchFamily="34" charset="0"/>
              </a:rPr>
              <a:t>WHERE</a:t>
            </a:r>
            <a:r>
              <a:rPr lang="en-US" sz="2400" dirty="0" smtClean="0">
                <a:ln w="3175">
                  <a:noFill/>
                </a:ln>
                <a:solidFill>
                  <a:schemeClr val="bg1">
                    <a:lumMod val="85000"/>
                    <a:lumOff val="15000"/>
                  </a:schemeClr>
                </a:solidFill>
                <a:latin typeface="Impact" panose="020B0806030902050204" pitchFamily="34" charset="0"/>
              </a:rPr>
              <a:t>?</a:t>
            </a:r>
          </a:p>
          <a:p>
            <a:pPr marL="228600" indent="-228600">
              <a:buFont typeface="Arial" panose="020B0604020202020204" pitchFamily="34" charset="0"/>
              <a:buChar char="•"/>
            </a:pPr>
            <a:endParaRPr lang="en-US" sz="2400" dirty="0" smtClean="0">
              <a:ln w="3175">
                <a:noFill/>
              </a:ln>
              <a:solidFill>
                <a:srgbClr val="FFC000"/>
              </a:solidFill>
              <a:latin typeface="Impact" panose="020B0806030902050204" pitchFamily="34" charset="0"/>
            </a:endParaRPr>
          </a:p>
          <a:p>
            <a:r>
              <a:rPr lang="en-US" sz="2400" dirty="0">
                <a:ln w="3175">
                  <a:noFill/>
                </a:ln>
                <a:solidFill>
                  <a:prstClr val="white"/>
                </a:solidFill>
                <a:latin typeface="Impact" panose="020B0806030902050204" pitchFamily="34" charset="0"/>
              </a:rPr>
              <a:t>	</a:t>
            </a:r>
            <a:r>
              <a:rPr lang="en-US" sz="2400" dirty="0" smtClean="0">
                <a:ln w="3175">
                  <a:noFill/>
                </a:ln>
                <a:solidFill>
                  <a:prstClr val="white"/>
                </a:solidFill>
                <a:latin typeface="Impact" panose="020B0806030902050204" pitchFamily="34" charset="0"/>
              </a:rPr>
              <a:t>	  </a:t>
            </a:r>
            <a:endParaRPr lang="en-US" sz="2400" dirty="0" smtClean="0">
              <a:ln w="3175">
                <a:noFill/>
              </a:ln>
              <a:solidFill>
                <a:srgbClr val="FFC000"/>
              </a:solidFill>
              <a:latin typeface="Impact" panose="020B0806030902050204" pitchFamily="34" charset="0"/>
            </a:endParaRPr>
          </a:p>
          <a:p>
            <a:pPr marL="228600" indent="-228600">
              <a:buFont typeface="Arial" panose="020B0604020202020204" pitchFamily="34" charset="0"/>
              <a:buChar char="•"/>
            </a:pPr>
            <a:r>
              <a:rPr lang="en-US" sz="2400" dirty="0" smtClean="0">
                <a:solidFill>
                  <a:prstClr val="white"/>
                </a:solidFill>
                <a:latin typeface="Impact" panose="020B0806030902050204" pitchFamily="34" charset="0"/>
              </a:rPr>
              <a:t>Workshop #2 </a:t>
            </a:r>
            <a:r>
              <a:rPr lang="en-US" sz="2400" dirty="0" smtClean="0">
                <a:ln w="3175">
                  <a:noFill/>
                </a:ln>
                <a:solidFill>
                  <a:prstClr val="white"/>
                </a:solidFill>
                <a:latin typeface="Impact" panose="020B0806030902050204" pitchFamily="34" charset="0"/>
              </a:rPr>
              <a:t>–</a:t>
            </a:r>
            <a:r>
              <a:rPr lang="en-US" sz="2400" dirty="0" smtClean="0">
                <a:solidFill>
                  <a:prstClr val="white"/>
                </a:solidFill>
                <a:latin typeface="Impact" panose="020B0806030902050204" pitchFamily="34" charset="0"/>
              </a:rPr>
              <a:t> </a:t>
            </a:r>
            <a:r>
              <a:rPr lang="en-US" sz="2400" dirty="0" smtClean="0">
                <a:solidFill>
                  <a:srgbClr val="FFC000"/>
                </a:solidFill>
                <a:latin typeface="Impact" panose="020B0806030902050204" pitchFamily="34" charset="0"/>
              </a:rPr>
              <a:t>WHAT?</a:t>
            </a:r>
          </a:p>
          <a:p>
            <a:pPr marL="880981" lvl="1" indent="-228600">
              <a:buFont typeface="Arial" panose="020B0604020202020204" pitchFamily="34" charset="0"/>
              <a:buChar char="•"/>
            </a:pPr>
            <a:r>
              <a:rPr lang="en-US" sz="2000" dirty="0" smtClean="0">
                <a:solidFill>
                  <a:schemeClr val="bg1">
                    <a:lumMod val="85000"/>
                    <a:lumOff val="15000"/>
                  </a:schemeClr>
                </a:solidFill>
                <a:latin typeface="+mj-lt"/>
              </a:rPr>
              <a:t>MICRO APARTMENTS</a:t>
            </a:r>
          </a:p>
          <a:p>
            <a:pPr marL="880981" lvl="1" indent="-228600">
              <a:buFont typeface="Arial" panose="020B0604020202020204" pitchFamily="34" charset="0"/>
              <a:buChar char="•"/>
            </a:pPr>
            <a:r>
              <a:rPr lang="en-US" sz="2000" dirty="0" smtClean="0">
                <a:solidFill>
                  <a:srgbClr val="FFC000"/>
                </a:solidFill>
                <a:latin typeface="+mj-lt"/>
              </a:rPr>
              <a:t>APODMENTS</a:t>
            </a:r>
          </a:p>
          <a:p>
            <a:pPr marL="1487488" lvl="2" indent="-184150">
              <a:buSzPct val="75000"/>
              <a:buFont typeface="Courier New" panose="02070309020205020404" pitchFamily="49" charset="0"/>
              <a:buChar char="o"/>
            </a:pPr>
            <a:r>
              <a:rPr lang="en-US" sz="2000" dirty="0">
                <a:solidFill>
                  <a:prstClr val="white"/>
                </a:solidFill>
                <a:latin typeface="Franklin Gothic Demi"/>
              </a:rPr>
              <a:t>350 SF</a:t>
            </a:r>
          </a:p>
          <a:p>
            <a:pPr marL="1487488" lvl="2" indent="-184150">
              <a:buSzPct val="75000"/>
              <a:buFont typeface="Courier New" panose="02070309020205020404" pitchFamily="49" charset="0"/>
              <a:buChar char="o"/>
            </a:pPr>
            <a:r>
              <a:rPr lang="en-US" sz="2000" dirty="0" smtClean="0">
                <a:latin typeface="+mj-lt"/>
              </a:rPr>
              <a:t>Manufactured/Modular</a:t>
            </a:r>
          </a:p>
          <a:p>
            <a:pPr marL="1487488" lvl="2" indent="-184150">
              <a:buSzPct val="75000"/>
              <a:buFont typeface="Courier New" panose="02070309020205020404" pitchFamily="49" charset="0"/>
              <a:buChar char="o"/>
            </a:pPr>
            <a:r>
              <a:rPr lang="en-US" sz="2000" dirty="0" smtClean="0">
                <a:latin typeface="+mj-lt"/>
              </a:rPr>
              <a:t>Efficient Storage</a:t>
            </a:r>
          </a:p>
          <a:p>
            <a:pPr marL="1487488" lvl="2" indent="-184150">
              <a:buSzPct val="75000"/>
              <a:buFont typeface="Courier New" panose="02070309020205020404" pitchFamily="49" charset="0"/>
              <a:buChar char="o"/>
            </a:pPr>
            <a:r>
              <a:rPr lang="en-US" sz="2000" dirty="0" smtClean="0">
                <a:latin typeface="+mj-lt"/>
              </a:rPr>
              <a:t>Flex Spaces</a:t>
            </a:r>
          </a:p>
          <a:p>
            <a:pPr marL="1487488" lvl="2" indent="-184150">
              <a:buSzPct val="75000"/>
              <a:buFont typeface="Courier New" panose="02070309020205020404" pitchFamily="49" charset="0"/>
              <a:buChar char="o"/>
            </a:pPr>
            <a:r>
              <a:rPr lang="en-US" sz="2000" dirty="0" smtClean="0">
                <a:latin typeface="+mj-lt"/>
              </a:rPr>
              <a:t>Mixed-Use</a:t>
            </a:r>
          </a:p>
          <a:p>
            <a:pPr marL="1647658" lvl="2" indent="-342900">
              <a:buSzPct val="75000"/>
              <a:buFont typeface="Courier New" panose="02070309020205020404" pitchFamily="49" charset="0"/>
              <a:buChar char="o"/>
            </a:pPr>
            <a:endParaRPr lang="en-US" sz="2000" dirty="0" smtClean="0">
              <a:latin typeface="+mj-lt"/>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743200" indent="-2743200"/>
            <a:r>
              <a:rPr lang="en-US" sz="2800" dirty="0" smtClean="0">
                <a:solidFill>
                  <a:prstClr val="white"/>
                </a:solidFill>
                <a:latin typeface="Impact" panose="020B0806030902050204" pitchFamily="34" charset="0"/>
              </a:rPr>
              <a:t>	</a:t>
            </a:r>
            <a:endParaRPr lang="en-US" sz="2800" dirty="0">
              <a:ln w="3175">
                <a:noFill/>
              </a:ln>
              <a:solidFill>
                <a:prstClr val="white"/>
              </a:solidFill>
              <a:latin typeface="Franklin Gothic Book"/>
            </a:endParaRPr>
          </a:p>
        </p:txBody>
      </p:sp>
      <p:pic>
        <p:nvPicPr>
          <p:cNvPr id="2" name="Picture 1"/>
          <p:cNvPicPr>
            <a:picLocks noChangeAspect="1"/>
          </p:cNvPicPr>
          <p:nvPr/>
        </p:nvPicPr>
        <p:blipFill rotWithShape="1">
          <a:blip r:embed="rId6">
            <a:extLst>
              <a:ext uri="{28A0092B-C50C-407E-A947-70E740481C1C}">
                <a14:useLocalDpi xmlns:a14="http://schemas.microsoft.com/office/drawing/2010/main" val="0"/>
              </a:ext>
            </a:extLst>
          </a:blip>
          <a:srcRect l="1040"/>
          <a:stretch/>
        </p:blipFill>
        <p:spPr>
          <a:xfrm>
            <a:off x="5014259" y="589878"/>
            <a:ext cx="9636870" cy="7303591"/>
          </a:xfrm>
          <a:prstGeom prst="rect">
            <a:avLst/>
          </a:prstGeom>
        </p:spPr>
      </p:pic>
      <p:pic>
        <p:nvPicPr>
          <p:cNvPr id="5" name="Picture 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014260" y="575918"/>
            <a:ext cx="9642642" cy="7231982"/>
          </a:xfrm>
          <a:prstGeom prst="rect">
            <a:avLst/>
          </a:prstGeom>
        </p:spPr>
      </p:pic>
    </p:spTree>
    <p:extLst>
      <p:ext uri="{BB962C8B-B14F-4D97-AF65-F5344CB8AC3E}">
        <p14:creationId xmlns:p14="http://schemas.microsoft.com/office/powerpoint/2010/main" val="150214585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5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75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 name="Picture 8"/>
          <p:cNvPicPr>
            <a:picLocks noChangeAspect="1" noChangeArrowheads="1"/>
          </p:cNvPicPr>
          <p:nvPr/>
        </p:nvPicPr>
        <p:blipFill>
          <a:blip r:embed="rId3">
            <a:extLst>
              <a:ext uri="{28A0092B-C50C-407E-A947-70E740481C1C}">
                <a14:useLocalDpi xmlns:a14="http://schemas.microsoft.com/office/drawing/2010/main" val="0"/>
              </a:ext>
            </a:extLst>
          </a:blip>
          <a:srcRect l="20514" b="10577"/>
          <a:stretch>
            <a:fillRect/>
          </a:stretch>
        </p:blipFill>
        <p:spPr bwMode="auto">
          <a:xfrm>
            <a:off x="3670126" y="2253"/>
            <a:ext cx="10957099" cy="821782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3" name="Rectangle 72"/>
          <p:cNvSpPr/>
          <p:nvPr/>
        </p:nvSpPr>
        <p:spPr>
          <a:xfrm>
            <a:off x="0" y="-9523"/>
            <a:ext cx="6936871" cy="8229600"/>
          </a:xfrm>
          <a:prstGeom prst="rect">
            <a:avLst/>
          </a:prstGeom>
          <a:gradFill>
            <a:gsLst>
              <a:gs pos="67000">
                <a:schemeClr val="bg1">
                  <a:alpha val="95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44" name="TextBox 43"/>
          <p:cNvSpPr txBox="1"/>
          <p:nvPr/>
        </p:nvSpPr>
        <p:spPr>
          <a:xfrm>
            <a:off x="5286806" y="7704561"/>
            <a:ext cx="1187019" cy="430851"/>
          </a:xfrm>
          <a:prstGeom prst="rect">
            <a:avLst/>
          </a:prstGeom>
          <a:solidFill>
            <a:srgbClr val="4F81BD"/>
          </a:solidFill>
          <a:ln>
            <a:solidFill>
              <a:srgbClr val="EEECE1"/>
            </a:solidFill>
          </a:ln>
        </p:spPr>
        <p:txBody>
          <a:bodyPr wrap="square" lIns="91403" tIns="45702" rIns="91403" bIns="45702">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prstClr val="black"/>
                </a:solidFill>
                <a:effectLst/>
                <a:uLnTx/>
                <a:uFillTx/>
                <a:latin typeface="Calibri"/>
              </a:rPr>
              <a:t>Baldwin Park</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prstClr val="black"/>
                </a:solidFill>
                <a:effectLst/>
                <a:uLnTx/>
                <a:uFillTx/>
                <a:latin typeface="Calibri"/>
              </a:rPr>
              <a:t>Orlando, FL</a:t>
            </a:r>
          </a:p>
        </p:txBody>
      </p:sp>
      <p:sp>
        <p:nvSpPr>
          <p:cNvPr id="45" name="Rectangle 44"/>
          <p:cNvSpPr/>
          <p:nvPr/>
        </p:nvSpPr>
        <p:spPr>
          <a:xfrm>
            <a:off x="10732094" y="5587221"/>
            <a:ext cx="3737969" cy="2556656"/>
          </a:xfrm>
          <a:prstGeom prst="rect">
            <a:avLst/>
          </a:prstGeom>
          <a:solidFill>
            <a:srgbClr val="4F81BD">
              <a:alpha val="69804"/>
            </a:srgbClr>
          </a:solidFill>
          <a:ln w="25400" cap="flat" cmpd="sng" algn="ctr">
            <a:noFill/>
            <a:prstDash val="solid"/>
          </a:ln>
          <a:effectLst/>
        </p:spPr>
        <p:txBody>
          <a:bodyPr lIns="91417" tIns="45709" rIns="91417" bIns="45709"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46" name="Group 43"/>
          <p:cNvGrpSpPr>
            <a:grpSpLocks/>
          </p:cNvGrpSpPr>
          <p:nvPr/>
        </p:nvGrpSpPr>
        <p:grpSpPr bwMode="auto">
          <a:xfrm>
            <a:off x="10842262" y="5707243"/>
            <a:ext cx="3513501" cy="2339797"/>
            <a:chOff x="1182164" y="1905000"/>
            <a:chExt cx="6742636" cy="4490090"/>
          </a:xfrm>
        </p:grpSpPr>
        <p:pic>
          <p:nvPicPr>
            <p:cNvPr id="47" name="Picture 2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85921" y="2415284"/>
              <a:ext cx="1016028" cy="1834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48" name="Picture 2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39961" y="2415345"/>
              <a:ext cx="1048216" cy="18370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49" name="Picture 3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17300" y="2412965"/>
              <a:ext cx="1073801" cy="184341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50" name="Picture 3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52886" y="2415340"/>
              <a:ext cx="1082879" cy="18282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C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51" name="Picture 3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713064" y="2414866"/>
              <a:ext cx="1080401" cy="1840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52" name="Picture 3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846067" y="2405928"/>
              <a:ext cx="1078733" cy="18440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53" name="Picture 3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182164" y="1926216"/>
              <a:ext cx="674159" cy="5985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54" name="Picture 3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204486" y="1919027"/>
              <a:ext cx="674158" cy="5985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55" name="Picture 36"/>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293904" y="1924906"/>
              <a:ext cx="674159" cy="59857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56" name="Picture 37"/>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491187" y="1924906"/>
              <a:ext cx="674159" cy="59857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57" name="Picture 38"/>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634538" y="1905000"/>
              <a:ext cx="674158" cy="5985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58" name="Picture 39"/>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691600" y="1905083"/>
              <a:ext cx="673964" cy="5983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sp>
          <p:nvSpPr>
            <p:cNvPr id="59" name="Text Box 40"/>
            <p:cNvSpPr txBox="1">
              <a:spLocks noChangeArrowheads="1"/>
            </p:cNvSpPr>
            <p:nvPr/>
          </p:nvSpPr>
          <p:spPr bwMode="auto">
            <a:xfrm>
              <a:off x="1280777" y="4267167"/>
              <a:ext cx="1013916" cy="268758"/>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Natural</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sp>
          <p:nvSpPr>
            <p:cNvPr id="60" name="Text Box 41"/>
            <p:cNvSpPr txBox="1">
              <a:spLocks noChangeArrowheads="1"/>
            </p:cNvSpPr>
            <p:nvPr/>
          </p:nvSpPr>
          <p:spPr bwMode="auto">
            <a:xfrm>
              <a:off x="2343230" y="4282098"/>
              <a:ext cx="1057062"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Rural</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sp>
          <p:nvSpPr>
            <p:cNvPr id="61" name="Text Box 42"/>
            <p:cNvSpPr txBox="1">
              <a:spLocks noChangeArrowheads="1"/>
            </p:cNvSpPr>
            <p:nvPr/>
          </p:nvSpPr>
          <p:spPr bwMode="auto">
            <a:xfrm>
              <a:off x="3427258" y="4277121"/>
              <a:ext cx="1057062"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Sub Urban</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sp>
          <p:nvSpPr>
            <p:cNvPr id="62" name="Text Box 44"/>
            <p:cNvSpPr txBox="1">
              <a:spLocks noChangeArrowheads="1"/>
            </p:cNvSpPr>
            <p:nvPr/>
          </p:nvSpPr>
          <p:spPr bwMode="auto">
            <a:xfrm>
              <a:off x="5703174" y="4287075"/>
              <a:ext cx="1089421"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Center</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sp>
          <p:nvSpPr>
            <p:cNvPr id="63" name="Text Box 45"/>
            <p:cNvSpPr txBox="1">
              <a:spLocks noChangeArrowheads="1"/>
            </p:cNvSpPr>
            <p:nvPr/>
          </p:nvSpPr>
          <p:spPr bwMode="auto">
            <a:xfrm>
              <a:off x="6841133" y="4292052"/>
              <a:ext cx="1057062"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Core</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pic>
          <p:nvPicPr>
            <p:cNvPr id="64" name="Picture 46" descr="Picture1"/>
            <p:cNvPicPr>
              <a:picLocks noChangeAspect="1" noChangeArrowheads="1"/>
            </p:cNvPicPr>
            <p:nvPr/>
          </p:nvPicPr>
          <p:blipFill>
            <a:blip r:embed="rId16">
              <a:extLst>
                <a:ext uri="{28A0092B-C50C-407E-A947-70E740481C1C}">
                  <a14:useLocalDpi xmlns:a14="http://schemas.microsoft.com/office/drawing/2010/main" val="0"/>
                </a:ext>
              </a:extLst>
            </a:blip>
            <a:srcRect l="22961" r="44426"/>
            <a:stretch>
              <a:fillRect/>
            </a:stretch>
          </p:blipFill>
          <p:spPr bwMode="auto">
            <a:xfrm>
              <a:off x="1280528" y="4560372"/>
              <a:ext cx="1016028" cy="1834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65" name="Picture 47" descr="Picture2"/>
            <p:cNvPicPr>
              <a:picLocks noChangeAspect="1" noChangeArrowheads="1"/>
            </p:cNvPicPr>
            <p:nvPr/>
          </p:nvPicPr>
          <p:blipFill>
            <a:blip r:embed="rId17">
              <a:extLst>
                <a:ext uri="{28A0092B-C50C-407E-A947-70E740481C1C}">
                  <a14:useLocalDpi xmlns:a14="http://schemas.microsoft.com/office/drawing/2010/main" val="0"/>
                </a:ext>
              </a:extLst>
            </a:blip>
            <a:srcRect l="31839" r="31839"/>
            <a:stretch>
              <a:fillRect/>
            </a:stretch>
          </p:blipFill>
          <p:spPr bwMode="auto">
            <a:xfrm>
              <a:off x="2345355" y="4550479"/>
              <a:ext cx="1048215" cy="18370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66" name="Picture 48" descr="T3 single family house"/>
            <p:cNvPicPr>
              <a:picLocks noChangeAspect="1" noChangeArrowheads="1"/>
            </p:cNvPicPr>
            <p:nvPr/>
          </p:nvPicPr>
          <p:blipFill>
            <a:blip r:embed="rId18">
              <a:extLst>
                <a:ext uri="{28A0092B-C50C-407E-A947-70E740481C1C}">
                  <a14:useLocalDpi xmlns:a14="http://schemas.microsoft.com/office/drawing/2010/main" val="0"/>
                </a:ext>
              </a:extLst>
            </a:blip>
            <a:srcRect t="-95" b="-95"/>
            <a:stretch>
              <a:fillRect/>
            </a:stretch>
          </p:blipFill>
          <p:spPr bwMode="auto">
            <a:xfrm>
              <a:off x="3411906" y="4548097"/>
              <a:ext cx="1073801" cy="18434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68" name="Picture 49" descr="t4"/>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558280" y="4550472"/>
              <a:ext cx="1082878" cy="18382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C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69" name="Picture 50" descr="bp t5 cvs"/>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5707670" y="4549999"/>
              <a:ext cx="1080402" cy="1840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70" name="Picture 51" descr="t6"/>
            <p:cNvPicPr>
              <a:picLocks noChangeAspect="1" noChangeArrowheads="1"/>
            </p:cNvPicPr>
            <p:nvPr/>
          </p:nvPicPr>
          <p:blipFill>
            <a:blip r:embed="rId21">
              <a:extLst>
                <a:ext uri="{28A0092B-C50C-407E-A947-70E740481C1C}">
                  <a14:useLocalDpi xmlns:a14="http://schemas.microsoft.com/office/drawing/2010/main" val="0"/>
                </a:ext>
              </a:extLst>
            </a:blip>
            <a:srcRect l="24391" r="24391"/>
            <a:stretch>
              <a:fillRect/>
            </a:stretch>
          </p:blipFill>
          <p:spPr bwMode="auto">
            <a:xfrm>
              <a:off x="6840673" y="4551016"/>
              <a:ext cx="1078733" cy="18440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sp>
          <p:nvSpPr>
            <p:cNvPr id="71" name="Text Box 44"/>
            <p:cNvSpPr txBox="1">
              <a:spLocks noChangeArrowheads="1"/>
            </p:cNvSpPr>
            <p:nvPr/>
          </p:nvSpPr>
          <p:spPr bwMode="auto">
            <a:xfrm>
              <a:off x="4555180" y="4280805"/>
              <a:ext cx="1089421"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Urban</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sp>
          <p:nvSpPr>
            <p:cNvPr id="72" name="Rectangle 71"/>
            <p:cNvSpPr/>
            <p:nvPr/>
          </p:nvSpPr>
          <p:spPr>
            <a:xfrm>
              <a:off x="1280731" y="2416067"/>
              <a:ext cx="3270926" cy="3979023"/>
            </a:xfrm>
            <a:prstGeom prst="rect">
              <a:avLst/>
            </a:prstGeom>
            <a:solidFill>
              <a:srgbClr val="000000">
                <a:alpha val="80000"/>
              </a:srgbClr>
            </a:solidFill>
            <a:ln w="25400"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prstClr val="white"/>
                </a:solidFill>
                <a:effectLst/>
                <a:uLnTx/>
                <a:uFillTx/>
                <a:latin typeface="Calibri"/>
                <a:ea typeface="+mn-ea"/>
                <a:cs typeface="+mn-cs"/>
              </a:endParaRPr>
            </a:p>
          </p:txBody>
        </p:sp>
      </p:grpSp>
      <p:sp>
        <p:nvSpPr>
          <p:cNvPr id="6" name="Rectangle 5"/>
          <p:cNvSpPr/>
          <p:nvPr/>
        </p:nvSpPr>
        <p:spPr>
          <a:xfrm>
            <a:off x="-22223"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45</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8"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283">
              <a:defRPr/>
            </a:pPr>
            <a:r>
              <a:rPr sz="4800" i="0" dirty="0">
                <a:solidFill>
                  <a:srgbClr val="FFCC00"/>
                </a:solidFill>
                <a:effectLst>
                  <a:glow rad="50800">
                    <a:srgbClr val="000000">
                      <a:alpha val="20000"/>
                    </a:srgbClr>
                  </a:glow>
                  <a:outerShdw blurRad="38100" dist="38100" dir="2700000" algn="tl">
                    <a:srgbClr val="000000">
                      <a:alpha val="43137"/>
                    </a:srgbClr>
                  </a:outerShdw>
                </a:effectLst>
              </a:rPr>
              <a:t>Strategies</a:t>
            </a:r>
            <a:r>
              <a:rPr sz="4800" dirty="0">
                <a:solidFill>
                  <a:srgbClr val="FFCC00"/>
                </a:solidFill>
                <a:effectLst>
                  <a:glow rad="50800">
                    <a:srgbClr val="000000">
                      <a:alpha val="20000"/>
                    </a:srgbClr>
                  </a:glow>
                  <a:outerShdw blurRad="38100" dist="38100" dir="2700000" algn="tl">
                    <a:srgbClr val="000000">
                      <a:alpha val="43137"/>
                    </a:srgbClr>
                  </a:outerShdw>
                </a:effectLst>
              </a:rPr>
              <a:t/>
            </a:r>
            <a:br>
              <a:rPr sz="4800" dirty="0">
                <a:solidFill>
                  <a:srgbClr val="FFCC00"/>
                </a:solidFill>
                <a:effectLst>
                  <a:glow rad="50800">
                    <a:srgbClr val="000000">
                      <a:alpha val="20000"/>
                    </a:srgbClr>
                  </a:glow>
                  <a:outerShdw blurRad="38100" dist="38100" dir="2700000" algn="tl">
                    <a:srgbClr val="000000">
                      <a:alpha val="43137"/>
                    </a:srgbClr>
                  </a:outerShdw>
                </a:effectLst>
              </a:rPr>
            </a:br>
            <a:r>
              <a:rPr sz="3200" b="1" i="0" dirty="0" smtClean="0">
                <a:solidFill>
                  <a:srgbClr val="FFFFFF"/>
                </a:solidFill>
                <a:effectLst>
                  <a:glow rad="50800">
                    <a:srgbClr val="000000">
                      <a:alpha val="20000"/>
                    </a:srgbClr>
                  </a:glow>
                  <a:outerShdw blurRad="38100" dist="38100" dir="2700000" algn="tl">
                    <a:srgbClr val="000000">
                      <a:alpha val="43137"/>
                    </a:srgbClr>
                  </a:outerShdw>
                </a:effectLst>
                <a:latin typeface="Franklin Gothic Book"/>
              </a:rPr>
              <a:t>Housing Types</a:t>
            </a:r>
            <a:endParaRPr sz="3200" b="1" i="0" dirty="0">
              <a:effectLst>
                <a:glow rad="50800">
                  <a:prstClr val="black">
                    <a:alpha val="20000"/>
                  </a:prstClr>
                </a:glow>
                <a:outerShdw blurRad="38100" dist="38100" dir="2700000" algn="tl">
                  <a:srgbClr val="000000">
                    <a:alpha val="43137"/>
                  </a:srgbClr>
                </a:outerShdw>
              </a:effectLst>
              <a:latin typeface="Franklin Gothic Book"/>
            </a:endParaRPr>
          </a:p>
        </p:txBody>
      </p:sp>
      <p:sp>
        <p:nvSpPr>
          <p:cNvPr id="67" name="TextBox 66"/>
          <p:cNvSpPr txBox="1"/>
          <p:nvPr/>
        </p:nvSpPr>
        <p:spPr>
          <a:xfrm>
            <a:off x="485701" y="2365528"/>
            <a:ext cx="5486400" cy="584763"/>
          </a:xfrm>
          <a:prstGeom prst="rect">
            <a:avLst/>
          </a:prstGeom>
          <a:noFill/>
        </p:spPr>
        <p:txBody>
          <a:bodyPr wrap="square" lIns="91428" tIns="45714" rIns="91428" bIns="45714" rtlCol="0">
            <a:spAutoFit/>
          </a:bodyPr>
          <a:lstStyle/>
          <a:p>
            <a:r>
              <a:rPr lang="en-US" sz="3200" dirty="0">
                <a:ln w="3175">
                  <a:noFill/>
                </a:ln>
                <a:solidFill>
                  <a:srgbClr val="FFC000"/>
                </a:solidFill>
                <a:latin typeface="Impact" panose="020B0806030902050204" pitchFamily="34" charset="0"/>
              </a:rPr>
              <a:t>Workshops:</a:t>
            </a:r>
          </a:p>
        </p:txBody>
      </p:sp>
      <p:sp>
        <p:nvSpPr>
          <p:cNvPr id="34" name="TextBox 33"/>
          <p:cNvSpPr txBox="1"/>
          <p:nvPr/>
        </p:nvSpPr>
        <p:spPr>
          <a:xfrm>
            <a:off x="559369" y="3278845"/>
            <a:ext cx="13431297" cy="4401193"/>
          </a:xfrm>
          <a:prstGeom prst="rect">
            <a:avLst/>
          </a:prstGeom>
          <a:noFill/>
        </p:spPr>
        <p:txBody>
          <a:bodyPr wrap="square" lIns="91428" tIns="45714" rIns="91428" bIns="45714" rtlCol="0">
            <a:spAutoFit/>
          </a:bodyPr>
          <a:lstStyle/>
          <a:p>
            <a:pPr marL="228600" indent="-228600">
              <a:buFont typeface="Arial" panose="020B0604020202020204" pitchFamily="34" charset="0"/>
              <a:buChar char="•"/>
            </a:pPr>
            <a:r>
              <a:rPr lang="en-US" sz="2400" dirty="0">
                <a:ln w="3175">
                  <a:noFill/>
                </a:ln>
                <a:solidFill>
                  <a:schemeClr val="bg1">
                    <a:lumMod val="85000"/>
                    <a:lumOff val="15000"/>
                  </a:schemeClr>
                </a:solidFill>
                <a:latin typeface="Impact" panose="020B0806030902050204" pitchFamily="34" charset="0"/>
              </a:rPr>
              <a:t>Workshop #1 – </a:t>
            </a:r>
            <a:r>
              <a:rPr lang="en-US" sz="2400" dirty="0" smtClean="0">
                <a:solidFill>
                  <a:schemeClr val="bg1">
                    <a:lumMod val="85000"/>
                    <a:lumOff val="15000"/>
                  </a:schemeClr>
                </a:solidFill>
                <a:latin typeface="Impact" panose="020B0806030902050204" pitchFamily="34" charset="0"/>
              </a:rPr>
              <a:t>WHERE</a:t>
            </a:r>
            <a:r>
              <a:rPr lang="en-US" sz="2400" dirty="0" smtClean="0">
                <a:ln w="3175">
                  <a:noFill/>
                </a:ln>
                <a:solidFill>
                  <a:schemeClr val="bg1">
                    <a:lumMod val="85000"/>
                    <a:lumOff val="15000"/>
                  </a:schemeClr>
                </a:solidFill>
                <a:latin typeface="Impact" panose="020B0806030902050204" pitchFamily="34" charset="0"/>
              </a:rPr>
              <a:t>?</a:t>
            </a:r>
          </a:p>
          <a:p>
            <a:pPr marL="228600" indent="-228600">
              <a:buFont typeface="Arial" panose="020B0604020202020204" pitchFamily="34" charset="0"/>
              <a:buChar char="•"/>
            </a:pPr>
            <a:endParaRPr lang="en-US" sz="2400" dirty="0" smtClean="0">
              <a:ln w="3175">
                <a:noFill/>
              </a:ln>
              <a:solidFill>
                <a:srgbClr val="FFC000"/>
              </a:solidFill>
              <a:latin typeface="Impact" panose="020B0806030902050204" pitchFamily="34" charset="0"/>
            </a:endParaRPr>
          </a:p>
          <a:p>
            <a:r>
              <a:rPr lang="en-US" sz="2400" dirty="0">
                <a:ln w="3175">
                  <a:noFill/>
                </a:ln>
                <a:solidFill>
                  <a:prstClr val="white"/>
                </a:solidFill>
                <a:latin typeface="Impact" panose="020B0806030902050204" pitchFamily="34" charset="0"/>
              </a:rPr>
              <a:t>	</a:t>
            </a:r>
            <a:r>
              <a:rPr lang="en-US" sz="2400" dirty="0" smtClean="0">
                <a:ln w="3175">
                  <a:noFill/>
                </a:ln>
                <a:solidFill>
                  <a:prstClr val="white"/>
                </a:solidFill>
                <a:latin typeface="Impact" panose="020B0806030902050204" pitchFamily="34" charset="0"/>
              </a:rPr>
              <a:t>	  </a:t>
            </a:r>
            <a:endParaRPr lang="en-US" sz="2400" dirty="0" smtClean="0">
              <a:ln w="3175">
                <a:noFill/>
              </a:ln>
              <a:solidFill>
                <a:srgbClr val="FFC000"/>
              </a:solidFill>
              <a:latin typeface="Impact" panose="020B0806030902050204" pitchFamily="34" charset="0"/>
            </a:endParaRPr>
          </a:p>
          <a:p>
            <a:pPr marL="228600" indent="-228600">
              <a:buFont typeface="Arial" panose="020B0604020202020204" pitchFamily="34" charset="0"/>
              <a:buChar char="•"/>
            </a:pPr>
            <a:r>
              <a:rPr lang="en-US" sz="2400" dirty="0" smtClean="0">
                <a:solidFill>
                  <a:prstClr val="white"/>
                </a:solidFill>
                <a:latin typeface="Impact" panose="020B0806030902050204" pitchFamily="34" charset="0"/>
              </a:rPr>
              <a:t>Workshop #2 </a:t>
            </a:r>
            <a:r>
              <a:rPr lang="en-US" sz="2400" dirty="0" smtClean="0">
                <a:ln w="3175">
                  <a:noFill/>
                </a:ln>
                <a:solidFill>
                  <a:prstClr val="white"/>
                </a:solidFill>
                <a:latin typeface="Impact" panose="020B0806030902050204" pitchFamily="34" charset="0"/>
              </a:rPr>
              <a:t>–</a:t>
            </a:r>
            <a:r>
              <a:rPr lang="en-US" sz="2400" dirty="0" smtClean="0">
                <a:solidFill>
                  <a:prstClr val="white"/>
                </a:solidFill>
                <a:latin typeface="Impact" panose="020B0806030902050204" pitchFamily="34" charset="0"/>
              </a:rPr>
              <a:t> </a:t>
            </a:r>
            <a:r>
              <a:rPr lang="en-US" sz="2400" dirty="0" smtClean="0">
                <a:solidFill>
                  <a:srgbClr val="FFC000"/>
                </a:solidFill>
                <a:latin typeface="Impact" panose="020B0806030902050204" pitchFamily="34" charset="0"/>
              </a:rPr>
              <a:t>WHAT?</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MICRO APARTMENTS</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APODMENTS</a:t>
            </a:r>
          </a:p>
          <a:p>
            <a:pPr marL="880981" lvl="1" indent="-228600">
              <a:buFont typeface="Arial" panose="020B0604020202020204" pitchFamily="34" charset="0"/>
              <a:buChar char="•"/>
            </a:pPr>
            <a:r>
              <a:rPr lang="en-US" sz="2000" dirty="0" smtClean="0">
                <a:solidFill>
                  <a:srgbClr val="FFC000"/>
                </a:solidFill>
                <a:latin typeface="Franklin Gothic Demi"/>
              </a:rPr>
              <a:t>LIVE/WORK UNITS</a:t>
            </a:r>
            <a:endParaRPr lang="en-US" sz="2000" dirty="0">
              <a:solidFill>
                <a:srgbClr val="FFC000"/>
              </a:solidFill>
              <a:latin typeface="Franklin Gothic Demi"/>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743200" indent="-2743200"/>
            <a:r>
              <a:rPr lang="en-US" sz="2800" dirty="0" smtClean="0">
                <a:solidFill>
                  <a:prstClr val="white"/>
                </a:solidFill>
                <a:latin typeface="Impact" panose="020B0806030902050204" pitchFamily="34" charset="0"/>
              </a:rPr>
              <a:t>	</a:t>
            </a:r>
            <a:endParaRPr lang="en-US" sz="2800" dirty="0">
              <a:ln w="3175">
                <a:noFill/>
              </a:ln>
              <a:solidFill>
                <a:prstClr val="white"/>
              </a:solidFill>
              <a:latin typeface="Franklin Gothic Book"/>
            </a:endParaRPr>
          </a:p>
        </p:txBody>
      </p:sp>
    </p:spTree>
    <p:extLst>
      <p:ext uri="{BB962C8B-B14F-4D97-AF65-F5344CB8AC3E}">
        <p14:creationId xmlns:p14="http://schemas.microsoft.com/office/powerpoint/2010/main" val="2495312206"/>
      </p:ext>
    </p:extLst>
  </p:cSld>
  <p:clrMapOvr>
    <a:masterClrMapping/>
  </p:clrMapOvr>
  <p:transition spd="med">
    <p:fade/>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8"/>
          <p:cNvPicPr>
            <a:picLocks noChangeAspect="1" noChangeArrowheads="1"/>
          </p:cNvPicPr>
          <p:nvPr/>
        </p:nvPicPr>
        <p:blipFill>
          <a:blip r:embed="rId3">
            <a:extLst>
              <a:ext uri="{28A0092B-C50C-407E-A947-70E740481C1C}">
                <a14:useLocalDpi xmlns:a14="http://schemas.microsoft.com/office/drawing/2010/main" val="0"/>
              </a:ext>
            </a:extLst>
          </a:blip>
          <a:srcRect l="20514" b="10577"/>
          <a:stretch>
            <a:fillRect/>
          </a:stretch>
        </p:blipFill>
        <p:spPr bwMode="auto">
          <a:xfrm>
            <a:off x="3682652" y="-24070"/>
            <a:ext cx="10992195" cy="824414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Rectangle 11"/>
          <p:cNvSpPr/>
          <p:nvPr/>
        </p:nvSpPr>
        <p:spPr>
          <a:xfrm>
            <a:off x="3682652" y="-24070"/>
            <a:ext cx="10992195" cy="8244146"/>
          </a:xfrm>
          <a:prstGeom prst="rect">
            <a:avLst/>
          </a:prstGeom>
          <a:solidFill>
            <a:srgbClr val="4F81BD">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7" tIns="45709" rIns="91417" bIns="45709" anchor="ctr"/>
          <a:lstStyle/>
          <a:p>
            <a:pPr algn="ctr">
              <a:defRPr/>
            </a:pPr>
            <a:endParaRPr lang="en-US"/>
          </a:p>
        </p:txBody>
      </p:sp>
      <p:pic>
        <p:nvPicPr>
          <p:cNvPr id="13" name="Picture 3" descr="C:\Users\124962\Desktop\Live.Work.jpg"/>
          <p:cNvPicPr>
            <a:picLocks noChangeAspect="1" noChangeArrowheads="1"/>
          </p:cNvPicPr>
          <p:nvPr/>
        </p:nvPicPr>
        <p:blipFill>
          <a:blip r:embed="rId4">
            <a:extLst>
              <a:ext uri="{28A0092B-C50C-407E-A947-70E740481C1C}">
                <a14:useLocalDpi xmlns:a14="http://schemas.microsoft.com/office/drawing/2010/main" val="0"/>
              </a:ext>
            </a:extLst>
          </a:blip>
          <a:srcRect l="6554" r="5544" b="3778"/>
          <a:stretch>
            <a:fillRect/>
          </a:stretch>
        </p:blipFill>
        <p:spPr bwMode="auto">
          <a:xfrm>
            <a:off x="5636025" y="-958497"/>
            <a:ext cx="9251764" cy="8797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Rectangle 17"/>
          <p:cNvSpPr/>
          <p:nvPr/>
        </p:nvSpPr>
        <p:spPr>
          <a:xfrm>
            <a:off x="0" y="-9523"/>
            <a:ext cx="5834669" cy="8229600"/>
          </a:xfrm>
          <a:prstGeom prst="rect">
            <a:avLst/>
          </a:prstGeom>
          <a:gradFill>
            <a:gsLst>
              <a:gs pos="67000">
                <a:schemeClr val="bg1">
                  <a:alpha val="95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grpSp>
        <p:nvGrpSpPr>
          <p:cNvPr id="14" name="Group 13"/>
          <p:cNvGrpSpPr/>
          <p:nvPr/>
        </p:nvGrpSpPr>
        <p:grpSpPr>
          <a:xfrm>
            <a:off x="4267845" y="5145855"/>
            <a:ext cx="3533793" cy="3021775"/>
            <a:chOff x="152400" y="1295399"/>
            <a:chExt cx="4355329" cy="3724276"/>
          </a:xfrm>
          <a:effectLst>
            <a:outerShdw blurRad="50800" dist="127000" dir="2700000" algn="tl" rotWithShape="0">
              <a:prstClr val="black">
                <a:alpha val="40000"/>
              </a:prstClr>
            </a:outerShdw>
          </a:effectLst>
        </p:grpSpPr>
        <p:pic>
          <p:nvPicPr>
            <p:cNvPr id="15" name="Picture 4"/>
            <p:cNvPicPr>
              <a:picLocks noChangeAspect="1" noChangeArrowheads="1"/>
            </p:cNvPicPr>
            <p:nvPr/>
          </p:nvPicPr>
          <p:blipFill rotWithShape="1">
            <a:blip r:embed="rId5">
              <a:extLst>
                <a:ext uri="{28A0092B-C50C-407E-A947-70E740481C1C}">
                  <a14:useLocalDpi xmlns:a14="http://schemas.microsoft.com/office/drawing/2010/main" val="0"/>
                </a:ext>
              </a:extLst>
            </a:blip>
            <a:srcRect r="68816"/>
            <a:stretch/>
          </p:blipFill>
          <p:spPr bwMode="auto">
            <a:xfrm>
              <a:off x="152400" y="1295400"/>
              <a:ext cx="1485153" cy="37242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6" name="Picture 4"/>
            <p:cNvPicPr>
              <a:picLocks noChangeAspect="1" noChangeArrowheads="1"/>
            </p:cNvPicPr>
            <p:nvPr/>
          </p:nvPicPr>
          <p:blipFill rotWithShape="1">
            <a:blip r:embed="rId5">
              <a:extLst>
                <a:ext uri="{28A0092B-C50C-407E-A947-70E740481C1C}">
                  <a14:useLocalDpi xmlns:a14="http://schemas.microsoft.com/office/drawing/2010/main" val="0"/>
                </a:ext>
              </a:extLst>
            </a:blip>
            <a:srcRect l="35087" r="34132"/>
            <a:stretch/>
          </p:blipFill>
          <p:spPr bwMode="auto">
            <a:xfrm>
              <a:off x="1637553" y="1295399"/>
              <a:ext cx="1465936" cy="37242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7" name="Picture 4"/>
            <p:cNvPicPr>
              <a:picLocks noChangeAspect="1" noChangeArrowheads="1"/>
            </p:cNvPicPr>
            <p:nvPr/>
          </p:nvPicPr>
          <p:blipFill rotWithShape="1">
            <a:blip r:embed="rId5">
              <a:extLst>
                <a:ext uri="{28A0092B-C50C-407E-A947-70E740481C1C}">
                  <a14:useLocalDpi xmlns:a14="http://schemas.microsoft.com/office/drawing/2010/main" val="0"/>
                </a:ext>
              </a:extLst>
            </a:blip>
            <a:srcRect l="67338" r="412"/>
            <a:stretch/>
          </p:blipFill>
          <p:spPr bwMode="auto">
            <a:xfrm>
              <a:off x="2971800" y="1295400"/>
              <a:ext cx="1535929" cy="37242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6" name="Rectangle 5"/>
          <p:cNvSpPr/>
          <p:nvPr/>
        </p:nvSpPr>
        <p:spPr>
          <a:xfrm>
            <a:off x="-22223"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46</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8"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283">
              <a:defRPr/>
            </a:pPr>
            <a:r>
              <a:rPr sz="4800" i="0" dirty="0">
                <a:solidFill>
                  <a:srgbClr val="FFCC00"/>
                </a:solidFill>
                <a:effectLst>
                  <a:glow rad="50800">
                    <a:srgbClr val="000000">
                      <a:alpha val="20000"/>
                    </a:srgbClr>
                  </a:glow>
                  <a:outerShdw blurRad="38100" dist="38100" dir="2700000" algn="tl">
                    <a:srgbClr val="000000">
                      <a:alpha val="43137"/>
                    </a:srgbClr>
                  </a:outerShdw>
                </a:effectLst>
              </a:rPr>
              <a:t>Strategies</a:t>
            </a:r>
            <a:r>
              <a:rPr sz="4800" dirty="0">
                <a:solidFill>
                  <a:srgbClr val="FFCC00"/>
                </a:solidFill>
                <a:effectLst>
                  <a:glow rad="50800">
                    <a:srgbClr val="000000">
                      <a:alpha val="20000"/>
                    </a:srgbClr>
                  </a:glow>
                  <a:outerShdw blurRad="38100" dist="38100" dir="2700000" algn="tl">
                    <a:srgbClr val="000000">
                      <a:alpha val="43137"/>
                    </a:srgbClr>
                  </a:outerShdw>
                </a:effectLst>
              </a:rPr>
              <a:t/>
            </a:r>
            <a:br>
              <a:rPr sz="4800" dirty="0">
                <a:solidFill>
                  <a:srgbClr val="FFCC00"/>
                </a:solidFill>
                <a:effectLst>
                  <a:glow rad="50800">
                    <a:srgbClr val="000000">
                      <a:alpha val="20000"/>
                    </a:srgbClr>
                  </a:glow>
                  <a:outerShdw blurRad="38100" dist="38100" dir="2700000" algn="tl">
                    <a:srgbClr val="000000">
                      <a:alpha val="43137"/>
                    </a:srgbClr>
                  </a:outerShdw>
                </a:effectLst>
              </a:rPr>
            </a:br>
            <a:r>
              <a:rPr sz="3200" b="1" i="0" dirty="0" smtClean="0">
                <a:solidFill>
                  <a:srgbClr val="FFFFFF"/>
                </a:solidFill>
                <a:effectLst>
                  <a:glow rad="50800">
                    <a:srgbClr val="000000">
                      <a:alpha val="20000"/>
                    </a:srgbClr>
                  </a:glow>
                  <a:outerShdw blurRad="38100" dist="38100" dir="2700000" algn="tl">
                    <a:srgbClr val="000000">
                      <a:alpha val="43137"/>
                    </a:srgbClr>
                  </a:outerShdw>
                </a:effectLst>
                <a:latin typeface="Franklin Gothic Book"/>
              </a:rPr>
              <a:t>Housing Type</a:t>
            </a:r>
            <a:endParaRPr sz="3200" b="1" i="0" dirty="0">
              <a:effectLst>
                <a:glow rad="50800">
                  <a:prstClr val="black">
                    <a:alpha val="20000"/>
                  </a:prstClr>
                </a:glow>
                <a:outerShdw blurRad="38100" dist="38100" dir="2700000" algn="tl">
                  <a:srgbClr val="000000">
                    <a:alpha val="43137"/>
                  </a:srgbClr>
                </a:outerShdw>
              </a:effectLst>
              <a:latin typeface="Franklin Gothic Book"/>
            </a:endParaRPr>
          </a:p>
        </p:txBody>
      </p:sp>
      <p:sp>
        <p:nvSpPr>
          <p:cNvPr id="67" name="TextBox 66"/>
          <p:cNvSpPr txBox="1"/>
          <p:nvPr/>
        </p:nvSpPr>
        <p:spPr>
          <a:xfrm>
            <a:off x="485701" y="2365528"/>
            <a:ext cx="5486400" cy="584763"/>
          </a:xfrm>
          <a:prstGeom prst="rect">
            <a:avLst/>
          </a:prstGeom>
          <a:noFill/>
        </p:spPr>
        <p:txBody>
          <a:bodyPr wrap="square" lIns="91428" tIns="45714" rIns="91428" bIns="45714" rtlCol="0">
            <a:spAutoFit/>
          </a:bodyPr>
          <a:lstStyle/>
          <a:p>
            <a:r>
              <a:rPr lang="en-US" sz="3200" dirty="0">
                <a:ln w="3175">
                  <a:noFill/>
                </a:ln>
                <a:solidFill>
                  <a:srgbClr val="FFC000"/>
                </a:solidFill>
                <a:latin typeface="Impact" panose="020B0806030902050204" pitchFamily="34" charset="0"/>
              </a:rPr>
              <a:t>Workshops:</a:t>
            </a:r>
          </a:p>
        </p:txBody>
      </p:sp>
      <p:sp>
        <p:nvSpPr>
          <p:cNvPr id="19" name="TextBox 18"/>
          <p:cNvSpPr txBox="1"/>
          <p:nvPr/>
        </p:nvSpPr>
        <p:spPr>
          <a:xfrm>
            <a:off x="559369" y="3278845"/>
            <a:ext cx="13431297" cy="5632299"/>
          </a:xfrm>
          <a:prstGeom prst="rect">
            <a:avLst/>
          </a:prstGeom>
          <a:noFill/>
        </p:spPr>
        <p:txBody>
          <a:bodyPr wrap="square" lIns="91428" tIns="45714" rIns="91428" bIns="45714" rtlCol="0">
            <a:spAutoFit/>
          </a:bodyPr>
          <a:lstStyle/>
          <a:p>
            <a:pPr marL="228600" indent="-228600">
              <a:buFont typeface="Arial" panose="020B0604020202020204" pitchFamily="34" charset="0"/>
              <a:buChar char="•"/>
            </a:pPr>
            <a:r>
              <a:rPr lang="en-US" sz="2400" dirty="0">
                <a:ln w="3175">
                  <a:noFill/>
                </a:ln>
                <a:solidFill>
                  <a:schemeClr val="bg1">
                    <a:lumMod val="85000"/>
                    <a:lumOff val="15000"/>
                  </a:schemeClr>
                </a:solidFill>
                <a:latin typeface="Impact" panose="020B0806030902050204" pitchFamily="34" charset="0"/>
              </a:rPr>
              <a:t>Workshop #1 – </a:t>
            </a:r>
            <a:r>
              <a:rPr lang="en-US" sz="2400" dirty="0" smtClean="0">
                <a:solidFill>
                  <a:schemeClr val="bg1">
                    <a:lumMod val="85000"/>
                    <a:lumOff val="15000"/>
                  </a:schemeClr>
                </a:solidFill>
                <a:latin typeface="Impact" panose="020B0806030902050204" pitchFamily="34" charset="0"/>
              </a:rPr>
              <a:t>WHERE</a:t>
            </a:r>
            <a:r>
              <a:rPr lang="en-US" sz="2400" dirty="0" smtClean="0">
                <a:ln w="3175">
                  <a:noFill/>
                </a:ln>
                <a:solidFill>
                  <a:schemeClr val="bg1">
                    <a:lumMod val="85000"/>
                    <a:lumOff val="15000"/>
                  </a:schemeClr>
                </a:solidFill>
                <a:latin typeface="Impact" panose="020B0806030902050204" pitchFamily="34" charset="0"/>
              </a:rPr>
              <a:t>?</a:t>
            </a:r>
          </a:p>
          <a:p>
            <a:pPr marL="228600" indent="-228600">
              <a:buFont typeface="Arial" panose="020B0604020202020204" pitchFamily="34" charset="0"/>
              <a:buChar char="•"/>
            </a:pPr>
            <a:endParaRPr lang="en-US" sz="2400" dirty="0" smtClean="0">
              <a:ln w="3175">
                <a:noFill/>
              </a:ln>
              <a:solidFill>
                <a:srgbClr val="FFC000"/>
              </a:solidFill>
              <a:latin typeface="Impact" panose="020B0806030902050204" pitchFamily="34" charset="0"/>
            </a:endParaRPr>
          </a:p>
          <a:p>
            <a:r>
              <a:rPr lang="en-US" sz="2400" dirty="0">
                <a:ln w="3175">
                  <a:noFill/>
                </a:ln>
                <a:solidFill>
                  <a:prstClr val="white"/>
                </a:solidFill>
                <a:latin typeface="Impact" panose="020B0806030902050204" pitchFamily="34" charset="0"/>
              </a:rPr>
              <a:t>	</a:t>
            </a:r>
            <a:r>
              <a:rPr lang="en-US" sz="2400" dirty="0" smtClean="0">
                <a:ln w="3175">
                  <a:noFill/>
                </a:ln>
                <a:solidFill>
                  <a:prstClr val="white"/>
                </a:solidFill>
                <a:latin typeface="Impact" panose="020B0806030902050204" pitchFamily="34" charset="0"/>
              </a:rPr>
              <a:t>	  </a:t>
            </a:r>
            <a:endParaRPr lang="en-US" sz="2400" dirty="0" smtClean="0">
              <a:ln w="3175">
                <a:noFill/>
              </a:ln>
              <a:solidFill>
                <a:srgbClr val="FFC000"/>
              </a:solidFill>
              <a:latin typeface="Impact" panose="020B0806030902050204" pitchFamily="34" charset="0"/>
            </a:endParaRPr>
          </a:p>
          <a:p>
            <a:pPr marL="228600" indent="-228600">
              <a:buFont typeface="Arial" panose="020B0604020202020204" pitchFamily="34" charset="0"/>
              <a:buChar char="•"/>
            </a:pPr>
            <a:r>
              <a:rPr lang="en-US" sz="2400" dirty="0" smtClean="0">
                <a:solidFill>
                  <a:prstClr val="white"/>
                </a:solidFill>
                <a:latin typeface="Impact" panose="020B0806030902050204" pitchFamily="34" charset="0"/>
              </a:rPr>
              <a:t>Workshop #2 </a:t>
            </a:r>
            <a:r>
              <a:rPr lang="en-US" sz="2400" dirty="0" smtClean="0">
                <a:ln w="3175">
                  <a:noFill/>
                </a:ln>
                <a:solidFill>
                  <a:prstClr val="white"/>
                </a:solidFill>
                <a:latin typeface="Impact" panose="020B0806030902050204" pitchFamily="34" charset="0"/>
              </a:rPr>
              <a:t>–</a:t>
            </a:r>
            <a:r>
              <a:rPr lang="en-US" sz="2400" dirty="0" smtClean="0">
                <a:solidFill>
                  <a:prstClr val="white"/>
                </a:solidFill>
                <a:latin typeface="Impact" panose="020B0806030902050204" pitchFamily="34" charset="0"/>
              </a:rPr>
              <a:t> </a:t>
            </a:r>
            <a:r>
              <a:rPr lang="en-US" sz="2400" dirty="0" smtClean="0">
                <a:solidFill>
                  <a:srgbClr val="FFC000"/>
                </a:solidFill>
                <a:latin typeface="Impact" panose="020B0806030902050204" pitchFamily="34" charset="0"/>
              </a:rPr>
              <a:t>WHAT?</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MICRO APARTMENTS</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APODMENTS</a:t>
            </a:r>
          </a:p>
          <a:p>
            <a:pPr marL="880981" lvl="1" indent="-228600">
              <a:buFont typeface="Arial" panose="020B0604020202020204" pitchFamily="34" charset="0"/>
              <a:buChar char="•"/>
            </a:pPr>
            <a:r>
              <a:rPr lang="en-US" sz="2000" dirty="0" smtClean="0">
                <a:solidFill>
                  <a:srgbClr val="FFC000"/>
                </a:solidFill>
                <a:latin typeface="Franklin Gothic Demi"/>
              </a:rPr>
              <a:t>LIVE/WORK UNITS</a:t>
            </a:r>
          </a:p>
          <a:p>
            <a:pPr marL="1487488" lvl="2" indent="-184150">
              <a:buSzPct val="75000"/>
              <a:buFont typeface="Courier New" panose="02070309020205020404" pitchFamily="49" charset="0"/>
              <a:buChar char="o"/>
            </a:pPr>
            <a:r>
              <a:rPr lang="en-US" sz="2000" dirty="0" smtClean="0">
                <a:latin typeface="+mj-lt"/>
              </a:rPr>
              <a:t>500 to 1,000 SF</a:t>
            </a:r>
          </a:p>
          <a:p>
            <a:pPr marL="1487488" lvl="2" indent="-184150">
              <a:buSzPct val="75000"/>
              <a:buFont typeface="Courier New" panose="02070309020205020404" pitchFamily="49" charset="0"/>
              <a:buChar char="o"/>
            </a:pPr>
            <a:r>
              <a:rPr lang="en-US" sz="2000" dirty="0" smtClean="0">
                <a:latin typeface="+mj-lt"/>
              </a:rPr>
              <a:t>2 </a:t>
            </a:r>
            <a:r>
              <a:rPr lang="en-US" sz="2000" dirty="0">
                <a:latin typeface="+mj-lt"/>
              </a:rPr>
              <a:t>or 3 </a:t>
            </a:r>
            <a:r>
              <a:rPr lang="en-US" sz="2000" dirty="0" smtClean="0">
                <a:latin typeface="+mj-lt"/>
              </a:rPr>
              <a:t>Stories</a:t>
            </a:r>
          </a:p>
          <a:p>
            <a:pPr marL="1487488" lvl="2" indent="-184150">
              <a:buSzPct val="75000"/>
              <a:buFont typeface="Courier New" panose="02070309020205020404" pitchFamily="49" charset="0"/>
              <a:buChar char="o"/>
            </a:pPr>
            <a:r>
              <a:rPr lang="en-US" sz="2000" dirty="0" smtClean="0">
                <a:latin typeface="+mj-lt"/>
              </a:rPr>
              <a:t>Office Space</a:t>
            </a:r>
          </a:p>
          <a:p>
            <a:pPr marL="1487488" lvl="2" indent="-184150">
              <a:buSzPct val="75000"/>
              <a:buFont typeface="Courier New" panose="02070309020205020404" pitchFamily="49" charset="0"/>
              <a:buChar char="o"/>
            </a:pPr>
            <a:r>
              <a:rPr lang="en-US" sz="2000" dirty="0" smtClean="0">
                <a:latin typeface="+mj-lt"/>
              </a:rPr>
              <a:t>Studio</a:t>
            </a:r>
            <a:endParaRPr lang="en-US" sz="2000" dirty="0">
              <a:latin typeface="+mj-lt"/>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743200" indent="-2743200"/>
            <a:r>
              <a:rPr lang="en-US" sz="2800" dirty="0" smtClean="0">
                <a:solidFill>
                  <a:prstClr val="white"/>
                </a:solidFill>
                <a:latin typeface="Impact" panose="020B0806030902050204" pitchFamily="34" charset="0"/>
              </a:rPr>
              <a:t>	</a:t>
            </a:r>
            <a:endParaRPr lang="en-US" sz="2800" dirty="0">
              <a:ln w="3175">
                <a:noFill/>
              </a:ln>
              <a:solidFill>
                <a:prstClr val="white"/>
              </a:solidFill>
              <a:latin typeface="Franklin Gothic Book"/>
            </a:endParaRPr>
          </a:p>
        </p:txBody>
      </p:sp>
    </p:spTree>
    <p:extLst>
      <p:ext uri="{BB962C8B-B14F-4D97-AF65-F5344CB8AC3E}">
        <p14:creationId xmlns:p14="http://schemas.microsoft.com/office/powerpoint/2010/main" val="4150320559"/>
      </p:ext>
    </p:extLst>
  </p:cSld>
  <p:clrMapOvr>
    <a:masterClrMapping/>
  </p:clrMapOvr>
  <p:transition spd="med">
    <p:fade/>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6"/>
          <p:cNvPicPr>
            <a:picLocks noChangeAspect="1" noChangeArrowheads="1"/>
          </p:cNvPicPr>
          <p:nvPr/>
        </p:nvPicPr>
        <p:blipFill>
          <a:blip r:embed="rId3">
            <a:extLst>
              <a:ext uri="{28A0092B-C50C-407E-A947-70E740481C1C}">
                <a14:useLocalDpi xmlns:a14="http://schemas.microsoft.com/office/drawing/2010/main" val="0"/>
              </a:ext>
            </a:extLst>
          </a:blip>
          <a:srcRect l="6670" t="-172" r="13136"/>
          <a:stretch>
            <a:fillRect/>
          </a:stretch>
        </p:blipFill>
        <p:spPr bwMode="auto">
          <a:xfrm>
            <a:off x="3594970" y="-61009"/>
            <a:ext cx="11057654" cy="83047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5" name="Rectangle 44"/>
          <p:cNvSpPr/>
          <p:nvPr/>
        </p:nvSpPr>
        <p:spPr>
          <a:xfrm>
            <a:off x="0" y="-9523"/>
            <a:ext cx="6936871" cy="8229600"/>
          </a:xfrm>
          <a:prstGeom prst="rect">
            <a:avLst/>
          </a:prstGeom>
          <a:gradFill>
            <a:gsLst>
              <a:gs pos="67000">
                <a:schemeClr val="bg1">
                  <a:alpha val="95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6" name="Rectangle 5"/>
          <p:cNvSpPr/>
          <p:nvPr/>
        </p:nvSpPr>
        <p:spPr>
          <a:xfrm>
            <a:off x="-22223"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47</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8"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283">
              <a:defRPr/>
            </a:pPr>
            <a:r>
              <a:rPr sz="4800" i="0" dirty="0">
                <a:solidFill>
                  <a:srgbClr val="FFCC00"/>
                </a:solidFill>
                <a:effectLst>
                  <a:glow rad="50800">
                    <a:srgbClr val="000000">
                      <a:alpha val="20000"/>
                    </a:srgbClr>
                  </a:glow>
                  <a:outerShdw blurRad="38100" dist="38100" dir="2700000" algn="tl">
                    <a:srgbClr val="000000">
                      <a:alpha val="43137"/>
                    </a:srgbClr>
                  </a:outerShdw>
                </a:effectLst>
              </a:rPr>
              <a:t>Strategies</a:t>
            </a:r>
            <a:r>
              <a:rPr sz="4800" dirty="0">
                <a:solidFill>
                  <a:srgbClr val="FFCC00"/>
                </a:solidFill>
                <a:effectLst>
                  <a:glow rad="50800">
                    <a:srgbClr val="000000">
                      <a:alpha val="20000"/>
                    </a:srgbClr>
                  </a:glow>
                  <a:outerShdw blurRad="38100" dist="38100" dir="2700000" algn="tl">
                    <a:srgbClr val="000000">
                      <a:alpha val="43137"/>
                    </a:srgbClr>
                  </a:outerShdw>
                </a:effectLst>
              </a:rPr>
              <a:t/>
            </a:r>
            <a:br>
              <a:rPr sz="4800" dirty="0">
                <a:solidFill>
                  <a:srgbClr val="FFCC00"/>
                </a:solidFill>
                <a:effectLst>
                  <a:glow rad="50800">
                    <a:srgbClr val="000000">
                      <a:alpha val="20000"/>
                    </a:srgbClr>
                  </a:glow>
                  <a:outerShdw blurRad="38100" dist="38100" dir="2700000" algn="tl">
                    <a:srgbClr val="000000">
                      <a:alpha val="43137"/>
                    </a:srgbClr>
                  </a:outerShdw>
                </a:effectLst>
              </a:rPr>
            </a:br>
            <a:r>
              <a:rPr sz="3200" b="1" i="0" dirty="0" smtClean="0">
                <a:solidFill>
                  <a:srgbClr val="FFFFFF"/>
                </a:solidFill>
                <a:effectLst>
                  <a:glow rad="50800">
                    <a:srgbClr val="000000">
                      <a:alpha val="20000"/>
                    </a:srgbClr>
                  </a:glow>
                  <a:outerShdw blurRad="38100" dist="38100" dir="2700000" algn="tl">
                    <a:srgbClr val="000000">
                      <a:alpha val="43137"/>
                    </a:srgbClr>
                  </a:outerShdw>
                </a:effectLst>
                <a:latin typeface="Franklin Gothic Book"/>
              </a:rPr>
              <a:t>Housing Type</a:t>
            </a:r>
            <a:endParaRPr sz="3200" b="1" i="0" dirty="0">
              <a:effectLst>
                <a:glow rad="50800">
                  <a:prstClr val="black">
                    <a:alpha val="20000"/>
                  </a:prstClr>
                </a:glow>
                <a:outerShdw blurRad="38100" dist="38100" dir="2700000" algn="tl">
                  <a:srgbClr val="000000">
                    <a:alpha val="43137"/>
                  </a:srgbClr>
                </a:outerShdw>
              </a:effectLst>
              <a:latin typeface="Franklin Gothic Book"/>
            </a:endParaRPr>
          </a:p>
        </p:txBody>
      </p:sp>
      <p:sp>
        <p:nvSpPr>
          <p:cNvPr id="67" name="TextBox 66"/>
          <p:cNvSpPr txBox="1"/>
          <p:nvPr/>
        </p:nvSpPr>
        <p:spPr>
          <a:xfrm>
            <a:off x="485701" y="2365528"/>
            <a:ext cx="5486400" cy="584763"/>
          </a:xfrm>
          <a:prstGeom prst="rect">
            <a:avLst/>
          </a:prstGeom>
          <a:noFill/>
        </p:spPr>
        <p:txBody>
          <a:bodyPr wrap="square" lIns="91428" tIns="45714" rIns="91428" bIns="45714" rtlCol="0">
            <a:spAutoFit/>
          </a:bodyPr>
          <a:lstStyle/>
          <a:p>
            <a:r>
              <a:rPr lang="en-US" sz="3200" dirty="0">
                <a:ln w="3175">
                  <a:noFill/>
                </a:ln>
                <a:solidFill>
                  <a:srgbClr val="FFC000"/>
                </a:solidFill>
                <a:latin typeface="Impact" panose="020B0806030902050204" pitchFamily="34" charset="0"/>
              </a:rPr>
              <a:t>Workshops:</a:t>
            </a:r>
          </a:p>
        </p:txBody>
      </p:sp>
      <p:sp>
        <p:nvSpPr>
          <p:cNvPr id="12" name="Rectangle 11"/>
          <p:cNvSpPr/>
          <p:nvPr/>
        </p:nvSpPr>
        <p:spPr>
          <a:xfrm>
            <a:off x="10746576" y="5603426"/>
            <a:ext cx="3748886" cy="2564123"/>
          </a:xfrm>
          <a:prstGeom prst="rect">
            <a:avLst/>
          </a:prstGeom>
          <a:solidFill>
            <a:srgbClr val="4F81BD">
              <a:alpha val="69804"/>
            </a:srgbClr>
          </a:solidFill>
          <a:ln w="25400" cap="flat" cmpd="sng" algn="ctr">
            <a:noFill/>
            <a:prstDash val="solid"/>
          </a:ln>
          <a:effectLst/>
        </p:spPr>
        <p:txBody>
          <a:bodyPr lIns="91417" tIns="45709" rIns="91417" bIns="45709"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13" name="Group 9"/>
          <p:cNvGrpSpPr>
            <a:grpSpLocks/>
          </p:cNvGrpSpPr>
          <p:nvPr/>
        </p:nvGrpSpPr>
        <p:grpSpPr bwMode="auto">
          <a:xfrm>
            <a:off x="10857399" y="5724081"/>
            <a:ext cx="3523763" cy="2346631"/>
            <a:chOff x="1182164" y="1905000"/>
            <a:chExt cx="6742636" cy="4490090"/>
          </a:xfrm>
        </p:grpSpPr>
        <p:pic>
          <p:nvPicPr>
            <p:cNvPr id="14" name="Picture 2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85921" y="2415284"/>
              <a:ext cx="1016028" cy="1834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5" name="Picture 2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39961" y="2415345"/>
              <a:ext cx="1048216" cy="18370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6" name="Picture 3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17300" y="2412965"/>
              <a:ext cx="1073801" cy="184341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7" name="Picture 3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52886" y="2415340"/>
              <a:ext cx="1082879" cy="18282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C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8" name="Picture 3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713064" y="2414866"/>
              <a:ext cx="1080401" cy="1840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9" name="Picture 3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846067" y="2405928"/>
              <a:ext cx="1078733" cy="18440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0" name="Picture 3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182164" y="1926216"/>
              <a:ext cx="674159" cy="5985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1" name="Picture 3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204486" y="1919027"/>
              <a:ext cx="674158" cy="5985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2" name="Picture 36"/>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293904" y="1924906"/>
              <a:ext cx="674159" cy="59857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3" name="Picture 37"/>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491187" y="1924906"/>
              <a:ext cx="674159" cy="59857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4" name="Picture 38"/>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634538" y="1905000"/>
              <a:ext cx="674158" cy="5985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5" name="Picture 39"/>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691600" y="1905083"/>
              <a:ext cx="673964" cy="5983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sp>
          <p:nvSpPr>
            <p:cNvPr id="26" name="Text Box 40"/>
            <p:cNvSpPr txBox="1">
              <a:spLocks noChangeArrowheads="1"/>
            </p:cNvSpPr>
            <p:nvPr/>
          </p:nvSpPr>
          <p:spPr bwMode="auto">
            <a:xfrm>
              <a:off x="1280777" y="4267167"/>
              <a:ext cx="1013916" cy="268758"/>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Natural</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sp>
          <p:nvSpPr>
            <p:cNvPr id="27" name="Text Box 41"/>
            <p:cNvSpPr txBox="1">
              <a:spLocks noChangeArrowheads="1"/>
            </p:cNvSpPr>
            <p:nvPr/>
          </p:nvSpPr>
          <p:spPr bwMode="auto">
            <a:xfrm>
              <a:off x="2343230" y="4282098"/>
              <a:ext cx="1057062"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Rural</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sp>
          <p:nvSpPr>
            <p:cNvPr id="28" name="Text Box 42"/>
            <p:cNvSpPr txBox="1">
              <a:spLocks noChangeArrowheads="1"/>
            </p:cNvSpPr>
            <p:nvPr/>
          </p:nvSpPr>
          <p:spPr bwMode="auto">
            <a:xfrm>
              <a:off x="3427258" y="4277121"/>
              <a:ext cx="1057062"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Sub Urban</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sp>
          <p:nvSpPr>
            <p:cNvPr id="29" name="Text Box 44"/>
            <p:cNvSpPr txBox="1">
              <a:spLocks noChangeArrowheads="1"/>
            </p:cNvSpPr>
            <p:nvPr/>
          </p:nvSpPr>
          <p:spPr bwMode="auto">
            <a:xfrm>
              <a:off x="5703174" y="4287075"/>
              <a:ext cx="1089421"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Center</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sp>
          <p:nvSpPr>
            <p:cNvPr id="30" name="Text Box 45"/>
            <p:cNvSpPr txBox="1">
              <a:spLocks noChangeArrowheads="1"/>
            </p:cNvSpPr>
            <p:nvPr/>
          </p:nvSpPr>
          <p:spPr bwMode="auto">
            <a:xfrm>
              <a:off x="6841133" y="4292052"/>
              <a:ext cx="1057062"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Core</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pic>
          <p:nvPicPr>
            <p:cNvPr id="33" name="Picture 46" descr="Picture1"/>
            <p:cNvPicPr>
              <a:picLocks noChangeAspect="1" noChangeArrowheads="1"/>
            </p:cNvPicPr>
            <p:nvPr/>
          </p:nvPicPr>
          <p:blipFill>
            <a:blip r:embed="rId16">
              <a:extLst>
                <a:ext uri="{28A0092B-C50C-407E-A947-70E740481C1C}">
                  <a14:useLocalDpi xmlns:a14="http://schemas.microsoft.com/office/drawing/2010/main" val="0"/>
                </a:ext>
              </a:extLst>
            </a:blip>
            <a:srcRect l="22961" r="44426"/>
            <a:stretch>
              <a:fillRect/>
            </a:stretch>
          </p:blipFill>
          <p:spPr bwMode="auto">
            <a:xfrm>
              <a:off x="1280528" y="4560372"/>
              <a:ext cx="1016028" cy="1834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5" name="Picture 47" descr="Picture2"/>
            <p:cNvPicPr>
              <a:picLocks noChangeAspect="1" noChangeArrowheads="1"/>
            </p:cNvPicPr>
            <p:nvPr/>
          </p:nvPicPr>
          <p:blipFill>
            <a:blip r:embed="rId17">
              <a:extLst>
                <a:ext uri="{28A0092B-C50C-407E-A947-70E740481C1C}">
                  <a14:useLocalDpi xmlns:a14="http://schemas.microsoft.com/office/drawing/2010/main" val="0"/>
                </a:ext>
              </a:extLst>
            </a:blip>
            <a:srcRect l="31839" r="31839"/>
            <a:stretch>
              <a:fillRect/>
            </a:stretch>
          </p:blipFill>
          <p:spPr bwMode="auto">
            <a:xfrm>
              <a:off x="2345355" y="4550479"/>
              <a:ext cx="1048215" cy="18370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6" name="Picture 48" descr="T3 single family house"/>
            <p:cNvPicPr>
              <a:picLocks noChangeAspect="1" noChangeArrowheads="1"/>
            </p:cNvPicPr>
            <p:nvPr/>
          </p:nvPicPr>
          <p:blipFill>
            <a:blip r:embed="rId18">
              <a:extLst>
                <a:ext uri="{28A0092B-C50C-407E-A947-70E740481C1C}">
                  <a14:useLocalDpi xmlns:a14="http://schemas.microsoft.com/office/drawing/2010/main" val="0"/>
                </a:ext>
              </a:extLst>
            </a:blip>
            <a:srcRect t="-95" b="-95"/>
            <a:stretch>
              <a:fillRect/>
            </a:stretch>
          </p:blipFill>
          <p:spPr bwMode="auto">
            <a:xfrm>
              <a:off x="3411906" y="4548097"/>
              <a:ext cx="1073801" cy="18434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7" name="Picture 49" descr="t4"/>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558280" y="4550472"/>
              <a:ext cx="1082878" cy="18382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C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8" name="Picture 50" descr="bp t5 cvs"/>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5707670" y="4549999"/>
              <a:ext cx="1080402" cy="1840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9" name="Picture 51" descr="t6"/>
            <p:cNvPicPr>
              <a:picLocks noChangeAspect="1" noChangeArrowheads="1"/>
            </p:cNvPicPr>
            <p:nvPr/>
          </p:nvPicPr>
          <p:blipFill>
            <a:blip r:embed="rId21">
              <a:extLst>
                <a:ext uri="{28A0092B-C50C-407E-A947-70E740481C1C}">
                  <a14:useLocalDpi xmlns:a14="http://schemas.microsoft.com/office/drawing/2010/main" val="0"/>
                </a:ext>
              </a:extLst>
            </a:blip>
            <a:srcRect l="24391" r="24391"/>
            <a:stretch>
              <a:fillRect/>
            </a:stretch>
          </p:blipFill>
          <p:spPr bwMode="auto">
            <a:xfrm>
              <a:off x="6840673" y="4551016"/>
              <a:ext cx="1078733" cy="18440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sp>
          <p:nvSpPr>
            <p:cNvPr id="40" name="Text Box 44"/>
            <p:cNvSpPr txBox="1">
              <a:spLocks noChangeArrowheads="1"/>
            </p:cNvSpPr>
            <p:nvPr/>
          </p:nvSpPr>
          <p:spPr bwMode="auto">
            <a:xfrm>
              <a:off x="4555180" y="4280805"/>
              <a:ext cx="1089421"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Urban</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sp>
          <p:nvSpPr>
            <p:cNvPr id="41" name="Rectangle 40"/>
            <p:cNvSpPr/>
            <p:nvPr/>
          </p:nvSpPr>
          <p:spPr>
            <a:xfrm>
              <a:off x="1280731" y="2416067"/>
              <a:ext cx="1065972" cy="3979023"/>
            </a:xfrm>
            <a:prstGeom prst="rect">
              <a:avLst/>
            </a:prstGeom>
            <a:solidFill>
              <a:srgbClr val="000000">
                <a:alpha val="80000"/>
              </a:srgbClr>
            </a:solidFill>
            <a:ln w="25400"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prstClr val="white"/>
                </a:solidFill>
                <a:effectLst/>
                <a:uLnTx/>
                <a:uFillTx/>
                <a:latin typeface="Calibri"/>
                <a:ea typeface="+mn-ea"/>
                <a:cs typeface="+mn-cs"/>
              </a:endParaRPr>
            </a:p>
          </p:txBody>
        </p:sp>
        <p:sp>
          <p:nvSpPr>
            <p:cNvPr id="42" name="Rectangle 41"/>
            <p:cNvSpPr/>
            <p:nvPr/>
          </p:nvSpPr>
          <p:spPr>
            <a:xfrm>
              <a:off x="4551657" y="2416067"/>
              <a:ext cx="3373143" cy="3979023"/>
            </a:xfrm>
            <a:prstGeom prst="rect">
              <a:avLst/>
            </a:prstGeom>
            <a:solidFill>
              <a:srgbClr val="000000">
                <a:alpha val="80000"/>
              </a:srgbClr>
            </a:solidFill>
            <a:ln w="25400"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prstClr val="white"/>
                </a:solidFill>
                <a:effectLst/>
                <a:uLnTx/>
                <a:uFillTx/>
                <a:latin typeface="Calibri"/>
                <a:ea typeface="+mn-ea"/>
                <a:cs typeface="+mn-cs"/>
              </a:endParaRPr>
            </a:p>
          </p:txBody>
        </p:sp>
      </p:grpSp>
      <p:sp>
        <p:nvSpPr>
          <p:cNvPr id="43" name="TextBox 42"/>
          <p:cNvSpPr txBox="1"/>
          <p:nvPr/>
        </p:nvSpPr>
        <p:spPr>
          <a:xfrm>
            <a:off x="5185733" y="7928958"/>
            <a:ext cx="1923091" cy="261574"/>
          </a:xfrm>
          <a:prstGeom prst="rect">
            <a:avLst/>
          </a:prstGeom>
          <a:solidFill>
            <a:srgbClr val="4F81BD"/>
          </a:solidFill>
          <a:ln>
            <a:solidFill>
              <a:srgbClr val="EEECE1"/>
            </a:solidFill>
          </a:ln>
        </p:spPr>
        <p:txBody>
          <a:bodyPr wrap="square" lIns="91403" tIns="45702" rIns="91403" bIns="45702">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prstClr val="black"/>
                </a:solidFill>
                <a:effectLst/>
                <a:uLnTx/>
                <a:uFillTx/>
                <a:latin typeface="Calibri"/>
              </a:rPr>
              <a:t>Winter Park, FL</a:t>
            </a:r>
          </a:p>
        </p:txBody>
      </p:sp>
      <p:sp>
        <p:nvSpPr>
          <p:cNvPr id="44" name="TextBox 43"/>
          <p:cNvSpPr txBox="1"/>
          <p:nvPr/>
        </p:nvSpPr>
        <p:spPr>
          <a:xfrm>
            <a:off x="559369" y="3278845"/>
            <a:ext cx="13431297" cy="5016746"/>
          </a:xfrm>
          <a:prstGeom prst="rect">
            <a:avLst/>
          </a:prstGeom>
          <a:noFill/>
        </p:spPr>
        <p:txBody>
          <a:bodyPr wrap="square" lIns="91428" tIns="45714" rIns="91428" bIns="45714" rtlCol="0">
            <a:spAutoFit/>
          </a:bodyPr>
          <a:lstStyle/>
          <a:p>
            <a:pPr marL="228600" indent="-228600">
              <a:buFont typeface="Arial" panose="020B0604020202020204" pitchFamily="34" charset="0"/>
              <a:buChar char="•"/>
            </a:pPr>
            <a:r>
              <a:rPr lang="en-US" sz="2400" dirty="0">
                <a:ln w="3175">
                  <a:noFill/>
                </a:ln>
                <a:solidFill>
                  <a:schemeClr val="bg1">
                    <a:lumMod val="85000"/>
                    <a:lumOff val="15000"/>
                  </a:schemeClr>
                </a:solidFill>
                <a:latin typeface="Impact" panose="020B0806030902050204" pitchFamily="34" charset="0"/>
              </a:rPr>
              <a:t>Workshop #1 – </a:t>
            </a:r>
            <a:r>
              <a:rPr lang="en-US" sz="2400" dirty="0" smtClean="0">
                <a:solidFill>
                  <a:schemeClr val="bg1">
                    <a:lumMod val="85000"/>
                    <a:lumOff val="15000"/>
                  </a:schemeClr>
                </a:solidFill>
                <a:latin typeface="Impact" panose="020B0806030902050204" pitchFamily="34" charset="0"/>
              </a:rPr>
              <a:t>WHERE</a:t>
            </a:r>
            <a:r>
              <a:rPr lang="en-US" sz="2400" dirty="0" smtClean="0">
                <a:ln w="3175">
                  <a:noFill/>
                </a:ln>
                <a:solidFill>
                  <a:schemeClr val="bg1">
                    <a:lumMod val="85000"/>
                    <a:lumOff val="15000"/>
                  </a:schemeClr>
                </a:solidFill>
                <a:latin typeface="Impact" panose="020B0806030902050204" pitchFamily="34" charset="0"/>
              </a:rPr>
              <a:t>?</a:t>
            </a:r>
          </a:p>
          <a:p>
            <a:pPr marL="228600" indent="-228600">
              <a:buFont typeface="Arial" panose="020B0604020202020204" pitchFamily="34" charset="0"/>
              <a:buChar char="•"/>
            </a:pPr>
            <a:endParaRPr lang="en-US" sz="2400" dirty="0" smtClean="0">
              <a:ln w="3175">
                <a:noFill/>
              </a:ln>
              <a:solidFill>
                <a:srgbClr val="FFC000"/>
              </a:solidFill>
              <a:latin typeface="Impact" panose="020B0806030902050204" pitchFamily="34" charset="0"/>
            </a:endParaRPr>
          </a:p>
          <a:p>
            <a:r>
              <a:rPr lang="en-US" sz="2400" dirty="0">
                <a:ln w="3175">
                  <a:noFill/>
                </a:ln>
                <a:solidFill>
                  <a:prstClr val="white"/>
                </a:solidFill>
                <a:latin typeface="Impact" panose="020B0806030902050204" pitchFamily="34" charset="0"/>
              </a:rPr>
              <a:t>	</a:t>
            </a:r>
            <a:r>
              <a:rPr lang="en-US" sz="2400" dirty="0" smtClean="0">
                <a:ln w="3175">
                  <a:noFill/>
                </a:ln>
                <a:solidFill>
                  <a:prstClr val="white"/>
                </a:solidFill>
                <a:latin typeface="Impact" panose="020B0806030902050204" pitchFamily="34" charset="0"/>
              </a:rPr>
              <a:t>	  </a:t>
            </a:r>
            <a:endParaRPr lang="en-US" sz="2400" dirty="0" smtClean="0">
              <a:ln w="3175">
                <a:noFill/>
              </a:ln>
              <a:solidFill>
                <a:srgbClr val="FFC000"/>
              </a:solidFill>
              <a:latin typeface="Impact" panose="020B0806030902050204" pitchFamily="34" charset="0"/>
            </a:endParaRPr>
          </a:p>
          <a:p>
            <a:pPr marL="228600" indent="-228600">
              <a:buFont typeface="Arial" panose="020B0604020202020204" pitchFamily="34" charset="0"/>
              <a:buChar char="•"/>
            </a:pPr>
            <a:r>
              <a:rPr lang="en-US" sz="2400" dirty="0" smtClean="0">
                <a:solidFill>
                  <a:prstClr val="white"/>
                </a:solidFill>
                <a:latin typeface="Impact" panose="020B0806030902050204" pitchFamily="34" charset="0"/>
              </a:rPr>
              <a:t>Workshop #2 </a:t>
            </a:r>
            <a:r>
              <a:rPr lang="en-US" sz="2400" dirty="0" smtClean="0">
                <a:ln w="3175">
                  <a:noFill/>
                </a:ln>
                <a:solidFill>
                  <a:prstClr val="white"/>
                </a:solidFill>
                <a:latin typeface="Impact" panose="020B0806030902050204" pitchFamily="34" charset="0"/>
              </a:rPr>
              <a:t>–</a:t>
            </a:r>
            <a:r>
              <a:rPr lang="en-US" sz="2400" dirty="0" smtClean="0">
                <a:solidFill>
                  <a:prstClr val="white"/>
                </a:solidFill>
                <a:latin typeface="Impact" panose="020B0806030902050204" pitchFamily="34" charset="0"/>
              </a:rPr>
              <a:t> </a:t>
            </a:r>
            <a:r>
              <a:rPr lang="en-US" sz="2400" dirty="0" smtClean="0">
                <a:solidFill>
                  <a:srgbClr val="FFC000"/>
                </a:solidFill>
                <a:latin typeface="Impact" panose="020B0806030902050204" pitchFamily="34" charset="0"/>
              </a:rPr>
              <a:t>WHAT?</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MICRO APARTMENTS</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APODMENTS</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LIVE/WORK UNITS</a:t>
            </a:r>
          </a:p>
          <a:p>
            <a:pPr marL="880981" lvl="1" indent="-228600">
              <a:buFont typeface="Arial" panose="020B0604020202020204" pitchFamily="34" charset="0"/>
              <a:buChar char="•"/>
            </a:pPr>
            <a:r>
              <a:rPr lang="en-US" sz="2000" dirty="0" smtClean="0">
                <a:solidFill>
                  <a:srgbClr val="FFC000"/>
                </a:solidFill>
                <a:latin typeface="Franklin Gothic Demi"/>
              </a:rPr>
              <a:t>ADUs</a:t>
            </a:r>
          </a:p>
          <a:p>
            <a:pPr marL="880981" lvl="1" indent="-228600">
              <a:buFont typeface="Arial" panose="020B0604020202020204" pitchFamily="34" charset="0"/>
              <a:buChar char="•"/>
            </a:pPr>
            <a:endParaRPr lang="en-US" sz="2000" dirty="0">
              <a:solidFill>
                <a:srgbClr val="FFC000"/>
              </a:solidFill>
              <a:latin typeface="Franklin Gothic Demi"/>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743200" indent="-2743200"/>
            <a:r>
              <a:rPr lang="en-US" sz="2800" dirty="0" smtClean="0">
                <a:solidFill>
                  <a:prstClr val="white"/>
                </a:solidFill>
                <a:latin typeface="Impact" panose="020B0806030902050204" pitchFamily="34" charset="0"/>
              </a:rPr>
              <a:t>	</a:t>
            </a:r>
            <a:endParaRPr lang="en-US" sz="2800" dirty="0">
              <a:ln w="3175">
                <a:noFill/>
              </a:ln>
              <a:solidFill>
                <a:prstClr val="white"/>
              </a:solidFill>
              <a:latin typeface="Franklin Gothic Book"/>
            </a:endParaRPr>
          </a:p>
        </p:txBody>
      </p:sp>
    </p:spTree>
    <p:extLst>
      <p:ext uri="{BB962C8B-B14F-4D97-AF65-F5344CB8AC3E}">
        <p14:creationId xmlns:p14="http://schemas.microsoft.com/office/powerpoint/2010/main" val="1773887430"/>
      </p:ext>
    </p:extLst>
  </p:cSld>
  <p:clrMapOvr>
    <a:masterClrMapping/>
  </p:clrMapOvr>
  <p:transition spd="med">
    <p:fade/>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6"/>
          <p:cNvPicPr>
            <a:picLocks noChangeAspect="1" noChangeArrowheads="1"/>
          </p:cNvPicPr>
          <p:nvPr/>
        </p:nvPicPr>
        <p:blipFill>
          <a:blip r:embed="rId3">
            <a:extLst>
              <a:ext uri="{28A0092B-C50C-407E-A947-70E740481C1C}">
                <a14:useLocalDpi xmlns:a14="http://schemas.microsoft.com/office/drawing/2010/main" val="0"/>
              </a:ext>
            </a:extLst>
          </a:blip>
          <a:srcRect l="6535" t="-171" r="13222" b="171"/>
          <a:stretch>
            <a:fillRect/>
          </a:stretch>
        </p:blipFill>
        <p:spPr bwMode="auto">
          <a:xfrm>
            <a:off x="3679823" y="-9207"/>
            <a:ext cx="10972801" cy="822769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Rectangle 11"/>
          <p:cNvSpPr/>
          <p:nvPr/>
        </p:nvSpPr>
        <p:spPr>
          <a:xfrm>
            <a:off x="3679824" y="0"/>
            <a:ext cx="10972800" cy="8229600"/>
          </a:xfrm>
          <a:prstGeom prst="rect">
            <a:avLst/>
          </a:prstGeom>
          <a:solidFill>
            <a:schemeClr val="bg1">
              <a:lumMod val="85000"/>
              <a:lumOff val="1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7" tIns="45709" rIns="91417" bIns="45709" anchor="ctr"/>
          <a:lstStyle/>
          <a:p>
            <a:pPr algn="ctr"/>
            <a:endParaRPr lang="en-US">
              <a:solidFill>
                <a:schemeClr val="lt1"/>
              </a:solidFill>
              <a:latin typeface="+mn-lt"/>
              <a:cs typeface="+mn-cs"/>
            </a:endParaRPr>
          </a:p>
        </p:txBody>
      </p:sp>
      <p:pic>
        <p:nvPicPr>
          <p:cNvPr id="13"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9070" y="727869"/>
            <a:ext cx="10591103" cy="33585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05759" y="4222926"/>
            <a:ext cx="5177743" cy="388330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 name="Picture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56133" y="4235453"/>
            <a:ext cx="5177744" cy="388330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 name="Rectangle 15"/>
          <p:cNvSpPr/>
          <p:nvPr/>
        </p:nvSpPr>
        <p:spPr>
          <a:xfrm>
            <a:off x="0" y="-9523"/>
            <a:ext cx="6936871" cy="8229600"/>
          </a:xfrm>
          <a:prstGeom prst="rect">
            <a:avLst/>
          </a:prstGeom>
          <a:gradFill>
            <a:gsLst>
              <a:gs pos="58000">
                <a:schemeClr val="bg1"/>
              </a:gs>
              <a:gs pos="7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6" name="Rectangle 5"/>
          <p:cNvSpPr/>
          <p:nvPr/>
        </p:nvSpPr>
        <p:spPr>
          <a:xfrm>
            <a:off x="-22223"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48</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8"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283">
              <a:defRPr/>
            </a:pPr>
            <a:r>
              <a:rPr sz="4800" i="0" dirty="0">
                <a:solidFill>
                  <a:srgbClr val="FFCC00"/>
                </a:solidFill>
                <a:effectLst>
                  <a:glow rad="50800">
                    <a:srgbClr val="000000">
                      <a:alpha val="20000"/>
                    </a:srgbClr>
                  </a:glow>
                  <a:outerShdw blurRad="38100" dist="38100" dir="2700000" algn="tl">
                    <a:srgbClr val="000000">
                      <a:alpha val="43137"/>
                    </a:srgbClr>
                  </a:outerShdw>
                </a:effectLst>
              </a:rPr>
              <a:t>Strategies</a:t>
            </a:r>
            <a:r>
              <a:rPr sz="4800" dirty="0">
                <a:solidFill>
                  <a:srgbClr val="FFCC00"/>
                </a:solidFill>
                <a:effectLst>
                  <a:glow rad="50800">
                    <a:srgbClr val="000000">
                      <a:alpha val="20000"/>
                    </a:srgbClr>
                  </a:glow>
                  <a:outerShdw blurRad="38100" dist="38100" dir="2700000" algn="tl">
                    <a:srgbClr val="000000">
                      <a:alpha val="43137"/>
                    </a:srgbClr>
                  </a:outerShdw>
                </a:effectLst>
              </a:rPr>
              <a:t/>
            </a:r>
            <a:br>
              <a:rPr sz="4800" dirty="0">
                <a:solidFill>
                  <a:srgbClr val="FFCC00"/>
                </a:solidFill>
                <a:effectLst>
                  <a:glow rad="50800">
                    <a:srgbClr val="000000">
                      <a:alpha val="20000"/>
                    </a:srgbClr>
                  </a:glow>
                  <a:outerShdw blurRad="38100" dist="38100" dir="2700000" algn="tl">
                    <a:srgbClr val="000000">
                      <a:alpha val="43137"/>
                    </a:srgbClr>
                  </a:outerShdw>
                </a:effectLst>
              </a:rPr>
            </a:br>
            <a:r>
              <a:rPr sz="3200" b="1" i="0" dirty="0" smtClean="0">
                <a:solidFill>
                  <a:srgbClr val="FFFFFF"/>
                </a:solidFill>
                <a:effectLst>
                  <a:glow rad="50800">
                    <a:srgbClr val="000000">
                      <a:alpha val="20000"/>
                    </a:srgbClr>
                  </a:glow>
                  <a:outerShdw blurRad="38100" dist="38100" dir="2700000" algn="tl">
                    <a:srgbClr val="000000">
                      <a:alpha val="43137"/>
                    </a:srgbClr>
                  </a:outerShdw>
                </a:effectLst>
                <a:latin typeface="Franklin Gothic Book"/>
              </a:rPr>
              <a:t>Housing Type</a:t>
            </a:r>
            <a:endParaRPr sz="3200" b="1" i="0" dirty="0">
              <a:effectLst>
                <a:glow rad="50800">
                  <a:prstClr val="black">
                    <a:alpha val="20000"/>
                  </a:prstClr>
                </a:glow>
                <a:outerShdw blurRad="38100" dist="38100" dir="2700000" algn="tl">
                  <a:srgbClr val="000000">
                    <a:alpha val="43137"/>
                  </a:srgbClr>
                </a:outerShdw>
              </a:effectLst>
              <a:latin typeface="Franklin Gothic Book"/>
            </a:endParaRPr>
          </a:p>
        </p:txBody>
      </p:sp>
      <p:sp>
        <p:nvSpPr>
          <p:cNvPr id="67" name="TextBox 66"/>
          <p:cNvSpPr txBox="1"/>
          <p:nvPr/>
        </p:nvSpPr>
        <p:spPr>
          <a:xfrm>
            <a:off x="485701" y="2365528"/>
            <a:ext cx="5486400" cy="584763"/>
          </a:xfrm>
          <a:prstGeom prst="rect">
            <a:avLst/>
          </a:prstGeom>
          <a:noFill/>
        </p:spPr>
        <p:txBody>
          <a:bodyPr wrap="square" lIns="91428" tIns="45714" rIns="91428" bIns="45714" rtlCol="0">
            <a:spAutoFit/>
          </a:bodyPr>
          <a:lstStyle/>
          <a:p>
            <a:r>
              <a:rPr lang="en-US" sz="3200" dirty="0">
                <a:ln w="3175">
                  <a:noFill/>
                </a:ln>
                <a:solidFill>
                  <a:srgbClr val="FFC000"/>
                </a:solidFill>
                <a:latin typeface="Impact" panose="020B0806030902050204" pitchFamily="34" charset="0"/>
              </a:rPr>
              <a:t>Workshops:</a:t>
            </a:r>
          </a:p>
        </p:txBody>
      </p:sp>
      <p:sp>
        <p:nvSpPr>
          <p:cNvPr id="17" name="TextBox 16"/>
          <p:cNvSpPr txBox="1"/>
          <p:nvPr/>
        </p:nvSpPr>
        <p:spPr>
          <a:xfrm>
            <a:off x="559369" y="3278845"/>
            <a:ext cx="13431297" cy="6555629"/>
          </a:xfrm>
          <a:prstGeom prst="rect">
            <a:avLst/>
          </a:prstGeom>
          <a:noFill/>
        </p:spPr>
        <p:txBody>
          <a:bodyPr wrap="square" lIns="91428" tIns="45714" rIns="91428" bIns="45714" rtlCol="0">
            <a:spAutoFit/>
          </a:bodyPr>
          <a:lstStyle/>
          <a:p>
            <a:pPr marL="228600" indent="-228600">
              <a:buFont typeface="Arial" panose="020B0604020202020204" pitchFamily="34" charset="0"/>
              <a:buChar char="•"/>
            </a:pPr>
            <a:r>
              <a:rPr lang="en-US" sz="2400" dirty="0">
                <a:ln w="3175">
                  <a:noFill/>
                </a:ln>
                <a:solidFill>
                  <a:schemeClr val="bg1">
                    <a:lumMod val="85000"/>
                    <a:lumOff val="15000"/>
                  </a:schemeClr>
                </a:solidFill>
                <a:latin typeface="Impact" panose="020B0806030902050204" pitchFamily="34" charset="0"/>
              </a:rPr>
              <a:t>Workshop #1 – </a:t>
            </a:r>
            <a:r>
              <a:rPr lang="en-US" sz="2400" dirty="0" smtClean="0">
                <a:solidFill>
                  <a:schemeClr val="bg1">
                    <a:lumMod val="85000"/>
                    <a:lumOff val="15000"/>
                  </a:schemeClr>
                </a:solidFill>
                <a:latin typeface="Impact" panose="020B0806030902050204" pitchFamily="34" charset="0"/>
              </a:rPr>
              <a:t>WHERE</a:t>
            </a:r>
            <a:r>
              <a:rPr lang="en-US" sz="2400" dirty="0" smtClean="0">
                <a:ln w="3175">
                  <a:noFill/>
                </a:ln>
                <a:solidFill>
                  <a:schemeClr val="bg1">
                    <a:lumMod val="85000"/>
                    <a:lumOff val="15000"/>
                  </a:schemeClr>
                </a:solidFill>
                <a:latin typeface="Impact" panose="020B0806030902050204" pitchFamily="34" charset="0"/>
              </a:rPr>
              <a:t>?</a:t>
            </a:r>
          </a:p>
          <a:p>
            <a:pPr marL="228600" indent="-228600">
              <a:buFont typeface="Arial" panose="020B0604020202020204" pitchFamily="34" charset="0"/>
              <a:buChar char="•"/>
            </a:pPr>
            <a:endParaRPr lang="en-US" sz="2400" dirty="0" smtClean="0">
              <a:ln w="3175">
                <a:noFill/>
              </a:ln>
              <a:solidFill>
                <a:srgbClr val="FFC000"/>
              </a:solidFill>
              <a:latin typeface="Impact" panose="020B0806030902050204" pitchFamily="34" charset="0"/>
            </a:endParaRPr>
          </a:p>
          <a:p>
            <a:r>
              <a:rPr lang="en-US" sz="2400" dirty="0">
                <a:ln w="3175">
                  <a:noFill/>
                </a:ln>
                <a:solidFill>
                  <a:prstClr val="white"/>
                </a:solidFill>
                <a:latin typeface="Impact" panose="020B0806030902050204" pitchFamily="34" charset="0"/>
              </a:rPr>
              <a:t>	</a:t>
            </a:r>
            <a:r>
              <a:rPr lang="en-US" sz="2400" dirty="0" smtClean="0">
                <a:ln w="3175">
                  <a:noFill/>
                </a:ln>
                <a:solidFill>
                  <a:prstClr val="white"/>
                </a:solidFill>
                <a:latin typeface="Impact" panose="020B0806030902050204" pitchFamily="34" charset="0"/>
              </a:rPr>
              <a:t>	  </a:t>
            </a:r>
            <a:endParaRPr lang="en-US" sz="2400" dirty="0" smtClean="0">
              <a:ln w="3175">
                <a:noFill/>
              </a:ln>
              <a:solidFill>
                <a:srgbClr val="FFC000"/>
              </a:solidFill>
              <a:latin typeface="Impact" panose="020B0806030902050204" pitchFamily="34" charset="0"/>
            </a:endParaRPr>
          </a:p>
          <a:p>
            <a:pPr marL="228600" indent="-228600">
              <a:buFont typeface="Arial" panose="020B0604020202020204" pitchFamily="34" charset="0"/>
              <a:buChar char="•"/>
            </a:pPr>
            <a:r>
              <a:rPr lang="en-US" sz="2400" dirty="0" smtClean="0">
                <a:solidFill>
                  <a:prstClr val="white"/>
                </a:solidFill>
                <a:latin typeface="Impact" panose="020B0806030902050204" pitchFamily="34" charset="0"/>
              </a:rPr>
              <a:t>Workshop #2 </a:t>
            </a:r>
            <a:r>
              <a:rPr lang="en-US" sz="2400" dirty="0" smtClean="0">
                <a:ln w="3175">
                  <a:noFill/>
                </a:ln>
                <a:solidFill>
                  <a:prstClr val="white"/>
                </a:solidFill>
                <a:latin typeface="Impact" panose="020B0806030902050204" pitchFamily="34" charset="0"/>
              </a:rPr>
              <a:t>–</a:t>
            </a:r>
            <a:r>
              <a:rPr lang="en-US" sz="2400" dirty="0" smtClean="0">
                <a:solidFill>
                  <a:prstClr val="white"/>
                </a:solidFill>
                <a:latin typeface="Impact" panose="020B0806030902050204" pitchFamily="34" charset="0"/>
              </a:rPr>
              <a:t> </a:t>
            </a:r>
            <a:r>
              <a:rPr lang="en-US" sz="2400" dirty="0" smtClean="0">
                <a:solidFill>
                  <a:srgbClr val="FFC000"/>
                </a:solidFill>
                <a:latin typeface="Impact" panose="020B0806030902050204" pitchFamily="34" charset="0"/>
              </a:rPr>
              <a:t>WHAT?</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MICRO APARTMENTS</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APODMENTS</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LIVE/WORK UNITS</a:t>
            </a:r>
          </a:p>
          <a:p>
            <a:pPr marL="880981" lvl="1" indent="-228600">
              <a:buFont typeface="Arial" panose="020B0604020202020204" pitchFamily="34" charset="0"/>
              <a:buChar char="•"/>
            </a:pPr>
            <a:r>
              <a:rPr lang="en-US" sz="2000" dirty="0" smtClean="0">
                <a:solidFill>
                  <a:srgbClr val="FFC000"/>
                </a:solidFill>
                <a:latin typeface="Franklin Gothic Demi"/>
              </a:rPr>
              <a:t>ADUs</a:t>
            </a:r>
          </a:p>
          <a:p>
            <a:pPr marL="1487488" lvl="2" indent="-184150">
              <a:buSzPct val="75000"/>
              <a:buFont typeface="Courier New" panose="02070309020205020404" pitchFamily="49" charset="0"/>
              <a:buChar char="o"/>
            </a:pPr>
            <a:r>
              <a:rPr lang="en-US" sz="2000" dirty="0" smtClean="0">
                <a:solidFill>
                  <a:prstClr val="white"/>
                </a:solidFill>
                <a:latin typeface="Franklin Gothic Demi"/>
              </a:rPr>
              <a:t>400 SF</a:t>
            </a:r>
          </a:p>
          <a:p>
            <a:pPr marL="1487488" lvl="2" indent="-184150">
              <a:buSzPct val="75000"/>
              <a:buFont typeface="Courier New" panose="02070309020205020404" pitchFamily="49" charset="0"/>
              <a:buChar char="o"/>
            </a:pPr>
            <a:r>
              <a:rPr lang="en-US" sz="2000" dirty="0" smtClean="0">
                <a:solidFill>
                  <a:prstClr val="white"/>
                </a:solidFill>
                <a:latin typeface="Franklin Gothic Demi"/>
              </a:rPr>
              <a:t>Rental Income</a:t>
            </a:r>
          </a:p>
          <a:p>
            <a:pPr marL="1487488" lvl="2" indent="-184150">
              <a:buSzPct val="75000"/>
              <a:buFont typeface="Courier New" panose="02070309020205020404" pitchFamily="49" charset="0"/>
              <a:buChar char="o"/>
            </a:pPr>
            <a:r>
              <a:rPr lang="en-US" sz="2000" dirty="0" smtClean="0">
                <a:solidFill>
                  <a:prstClr val="white"/>
                </a:solidFill>
                <a:latin typeface="Franklin Gothic Demi"/>
              </a:rPr>
              <a:t>Grannie Flats</a:t>
            </a:r>
          </a:p>
          <a:p>
            <a:pPr marL="1487488" lvl="2" indent="-184150">
              <a:buSzPct val="75000"/>
              <a:buFont typeface="Courier New" panose="02070309020205020404" pitchFamily="49" charset="0"/>
              <a:buChar char="o"/>
            </a:pPr>
            <a:r>
              <a:rPr lang="en-US" sz="2000" dirty="0" smtClean="0">
                <a:solidFill>
                  <a:prstClr val="white"/>
                </a:solidFill>
                <a:latin typeface="Franklin Gothic Demi"/>
              </a:rPr>
              <a:t>Detached/Attached</a:t>
            </a:r>
          </a:p>
          <a:p>
            <a:pPr marL="1487488" lvl="2" indent="-184150">
              <a:buSzPct val="75000"/>
              <a:buFont typeface="Courier New" panose="02070309020205020404" pitchFamily="49" charset="0"/>
              <a:buChar char="o"/>
            </a:pPr>
            <a:r>
              <a:rPr lang="en-US" sz="2000" dirty="0" smtClean="0">
                <a:solidFill>
                  <a:prstClr val="white"/>
                </a:solidFill>
                <a:latin typeface="Franklin Gothic Demi"/>
              </a:rPr>
              <a:t>Garage Apartments</a:t>
            </a:r>
            <a:endParaRPr lang="en-US" sz="2000" dirty="0">
              <a:solidFill>
                <a:prstClr val="white"/>
              </a:solidFill>
              <a:latin typeface="Franklin Gothic Demi"/>
            </a:endParaRPr>
          </a:p>
          <a:p>
            <a:pPr marL="880981" lvl="1" indent="-228600">
              <a:buFont typeface="Arial" panose="020B0604020202020204" pitchFamily="34" charset="0"/>
              <a:buChar char="•"/>
            </a:pPr>
            <a:endParaRPr lang="en-US" sz="2000" dirty="0">
              <a:solidFill>
                <a:srgbClr val="FFC000"/>
              </a:solidFill>
              <a:latin typeface="Franklin Gothic Demi"/>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743200" indent="-2743200"/>
            <a:r>
              <a:rPr lang="en-US" sz="2800" dirty="0" smtClean="0">
                <a:solidFill>
                  <a:prstClr val="white"/>
                </a:solidFill>
                <a:latin typeface="Impact" panose="020B0806030902050204" pitchFamily="34" charset="0"/>
              </a:rPr>
              <a:t>	</a:t>
            </a:r>
            <a:endParaRPr lang="en-US" sz="2800" dirty="0">
              <a:ln w="3175">
                <a:noFill/>
              </a:ln>
              <a:solidFill>
                <a:prstClr val="white"/>
              </a:solidFill>
              <a:latin typeface="Franklin Gothic Book"/>
            </a:endParaRPr>
          </a:p>
        </p:txBody>
      </p:sp>
    </p:spTree>
    <p:extLst>
      <p:ext uri="{BB962C8B-B14F-4D97-AF65-F5344CB8AC3E}">
        <p14:creationId xmlns:p14="http://schemas.microsoft.com/office/powerpoint/2010/main" val="284611486"/>
      </p:ext>
    </p:extLst>
  </p:cSld>
  <p:clrMapOvr>
    <a:masterClrMapping/>
  </p:clrMapOvr>
  <p:transition spd="med">
    <p:fade/>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p:cNvPicPr>
            <a:picLocks noChangeAspect="1" noChangeArrowheads="1"/>
          </p:cNvPicPr>
          <p:nvPr/>
        </p:nvPicPr>
        <p:blipFill>
          <a:blip r:embed="rId3">
            <a:extLst>
              <a:ext uri="{28A0092B-C50C-407E-A947-70E740481C1C}">
                <a14:useLocalDpi xmlns:a14="http://schemas.microsoft.com/office/drawing/2010/main" val="0"/>
              </a:ext>
            </a:extLst>
          </a:blip>
          <a:srcRect l="5154" t="163" r="6477" b="4425"/>
          <a:stretch>
            <a:fillRect/>
          </a:stretch>
        </p:blipFill>
        <p:spPr bwMode="auto">
          <a:xfrm>
            <a:off x="3592226" y="-9523"/>
            <a:ext cx="11038174" cy="8265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Rectangle 44"/>
          <p:cNvSpPr/>
          <p:nvPr/>
        </p:nvSpPr>
        <p:spPr>
          <a:xfrm>
            <a:off x="0" y="-9523"/>
            <a:ext cx="6936871" cy="8229600"/>
          </a:xfrm>
          <a:prstGeom prst="rect">
            <a:avLst/>
          </a:prstGeom>
          <a:gradFill>
            <a:gsLst>
              <a:gs pos="67000">
                <a:schemeClr val="bg1">
                  <a:alpha val="95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6" name="Rectangle 5"/>
          <p:cNvSpPr/>
          <p:nvPr/>
        </p:nvSpPr>
        <p:spPr>
          <a:xfrm>
            <a:off x="-22223"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49</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8"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283">
              <a:defRPr/>
            </a:pPr>
            <a:r>
              <a:rPr sz="4800" i="0" dirty="0">
                <a:solidFill>
                  <a:srgbClr val="FFCC00"/>
                </a:solidFill>
                <a:effectLst>
                  <a:glow rad="50800">
                    <a:srgbClr val="000000">
                      <a:alpha val="20000"/>
                    </a:srgbClr>
                  </a:glow>
                  <a:outerShdw blurRad="38100" dist="38100" dir="2700000" algn="tl">
                    <a:srgbClr val="000000">
                      <a:alpha val="43137"/>
                    </a:srgbClr>
                  </a:outerShdw>
                </a:effectLst>
              </a:rPr>
              <a:t>Strategies</a:t>
            </a:r>
            <a:r>
              <a:rPr sz="4800" dirty="0">
                <a:solidFill>
                  <a:srgbClr val="FFCC00"/>
                </a:solidFill>
                <a:effectLst>
                  <a:glow rad="50800">
                    <a:srgbClr val="000000">
                      <a:alpha val="20000"/>
                    </a:srgbClr>
                  </a:glow>
                  <a:outerShdw blurRad="38100" dist="38100" dir="2700000" algn="tl">
                    <a:srgbClr val="000000">
                      <a:alpha val="43137"/>
                    </a:srgbClr>
                  </a:outerShdw>
                </a:effectLst>
              </a:rPr>
              <a:t/>
            </a:r>
            <a:br>
              <a:rPr sz="4800" dirty="0">
                <a:solidFill>
                  <a:srgbClr val="FFCC00"/>
                </a:solidFill>
                <a:effectLst>
                  <a:glow rad="50800">
                    <a:srgbClr val="000000">
                      <a:alpha val="20000"/>
                    </a:srgbClr>
                  </a:glow>
                  <a:outerShdw blurRad="38100" dist="38100" dir="2700000" algn="tl">
                    <a:srgbClr val="000000">
                      <a:alpha val="43137"/>
                    </a:srgbClr>
                  </a:outerShdw>
                </a:effectLst>
              </a:rPr>
            </a:br>
            <a:r>
              <a:rPr sz="3200" b="1" i="0" dirty="0" smtClean="0">
                <a:solidFill>
                  <a:srgbClr val="FFFFFF"/>
                </a:solidFill>
                <a:effectLst>
                  <a:glow rad="50800">
                    <a:srgbClr val="000000">
                      <a:alpha val="20000"/>
                    </a:srgbClr>
                  </a:glow>
                  <a:outerShdw blurRad="38100" dist="38100" dir="2700000" algn="tl">
                    <a:srgbClr val="000000">
                      <a:alpha val="43137"/>
                    </a:srgbClr>
                  </a:outerShdw>
                </a:effectLst>
                <a:latin typeface="Franklin Gothic Book"/>
              </a:rPr>
              <a:t>Housing Type</a:t>
            </a:r>
            <a:endParaRPr sz="3200" b="1" i="0" dirty="0">
              <a:effectLst>
                <a:glow rad="50800">
                  <a:prstClr val="black">
                    <a:alpha val="20000"/>
                  </a:prstClr>
                </a:glow>
                <a:outerShdw blurRad="38100" dist="38100" dir="2700000" algn="tl">
                  <a:srgbClr val="000000">
                    <a:alpha val="43137"/>
                  </a:srgbClr>
                </a:outerShdw>
              </a:effectLst>
              <a:latin typeface="Franklin Gothic Book"/>
            </a:endParaRPr>
          </a:p>
        </p:txBody>
      </p:sp>
      <p:sp>
        <p:nvSpPr>
          <p:cNvPr id="67" name="TextBox 66"/>
          <p:cNvSpPr txBox="1"/>
          <p:nvPr/>
        </p:nvSpPr>
        <p:spPr>
          <a:xfrm>
            <a:off x="485701" y="2365528"/>
            <a:ext cx="5486400" cy="584763"/>
          </a:xfrm>
          <a:prstGeom prst="rect">
            <a:avLst/>
          </a:prstGeom>
          <a:noFill/>
        </p:spPr>
        <p:txBody>
          <a:bodyPr wrap="square" lIns="91428" tIns="45714" rIns="91428" bIns="45714" rtlCol="0">
            <a:spAutoFit/>
          </a:bodyPr>
          <a:lstStyle/>
          <a:p>
            <a:r>
              <a:rPr lang="en-US" sz="3200" dirty="0">
                <a:ln w="3175">
                  <a:noFill/>
                </a:ln>
                <a:solidFill>
                  <a:srgbClr val="FFC000"/>
                </a:solidFill>
                <a:latin typeface="Impact" panose="020B0806030902050204" pitchFamily="34" charset="0"/>
              </a:rPr>
              <a:t>Workshops:</a:t>
            </a:r>
          </a:p>
        </p:txBody>
      </p:sp>
      <p:sp>
        <p:nvSpPr>
          <p:cNvPr id="12" name="Rectangle 11"/>
          <p:cNvSpPr/>
          <p:nvPr/>
        </p:nvSpPr>
        <p:spPr>
          <a:xfrm>
            <a:off x="10707610" y="5615032"/>
            <a:ext cx="3765628" cy="2575574"/>
          </a:xfrm>
          <a:prstGeom prst="rect">
            <a:avLst/>
          </a:prstGeom>
          <a:solidFill>
            <a:srgbClr val="4F81BD">
              <a:alpha val="69804"/>
            </a:srgbClr>
          </a:solidFill>
          <a:ln w="25400" cap="flat" cmpd="sng" algn="ctr">
            <a:noFill/>
            <a:prstDash val="solid"/>
          </a:ln>
          <a:effectLst/>
        </p:spPr>
        <p:txBody>
          <a:bodyPr lIns="91417" tIns="45709" rIns="91417" bIns="45709"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13" name="Group 8"/>
          <p:cNvGrpSpPr>
            <a:grpSpLocks/>
          </p:cNvGrpSpPr>
          <p:nvPr/>
        </p:nvGrpSpPr>
        <p:grpSpPr bwMode="auto">
          <a:xfrm>
            <a:off x="10819441" y="5736660"/>
            <a:ext cx="3539498" cy="2357110"/>
            <a:chOff x="1182164" y="1905000"/>
            <a:chExt cx="6742636" cy="4490090"/>
          </a:xfrm>
        </p:grpSpPr>
        <p:pic>
          <p:nvPicPr>
            <p:cNvPr id="14" name="Picture 2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85921" y="2415284"/>
              <a:ext cx="1016028" cy="1834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5" name="Picture 2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39961" y="2415345"/>
              <a:ext cx="1048216" cy="18370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6" name="Picture 3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17300" y="2412965"/>
              <a:ext cx="1073801" cy="184341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7" name="Picture 3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52886" y="2415340"/>
              <a:ext cx="1082879" cy="18282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C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8" name="Picture 3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713064" y="2414866"/>
              <a:ext cx="1080401" cy="1840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9" name="Picture 3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846067" y="2405928"/>
              <a:ext cx="1078733" cy="18440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0" name="Picture 3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182164" y="1926216"/>
              <a:ext cx="674159" cy="5985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1" name="Picture 3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204486" y="1919027"/>
              <a:ext cx="674158" cy="5985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2" name="Picture 36"/>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293904" y="1924906"/>
              <a:ext cx="674159" cy="59857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3" name="Picture 37"/>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491187" y="1924906"/>
              <a:ext cx="674159" cy="59857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4" name="Picture 38"/>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634538" y="1905000"/>
              <a:ext cx="674158" cy="5985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5" name="Picture 39"/>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691600" y="1905083"/>
              <a:ext cx="673964" cy="5983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sp>
          <p:nvSpPr>
            <p:cNvPr id="26" name="Text Box 40"/>
            <p:cNvSpPr txBox="1">
              <a:spLocks noChangeArrowheads="1"/>
            </p:cNvSpPr>
            <p:nvPr/>
          </p:nvSpPr>
          <p:spPr bwMode="auto">
            <a:xfrm>
              <a:off x="1280777" y="4267167"/>
              <a:ext cx="1013916" cy="268758"/>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Natural</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sp>
          <p:nvSpPr>
            <p:cNvPr id="27" name="Text Box 41"/>
            <p:cNvSpPr txBox="1">
              <a:spLocks noChangeArrowheads="1"/>
            </p:cNvSpPr>
            <p:nvPr/>
          </p:nvSpPr>
          <p:spPr bwMode="auto">
            <a:xfrm>
              <a:off x="2343230" y="4282098"/>
              <a:ext cx="1057062"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Rural</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sp>
          <p:nvSpPr>
            <p:cNvPr id="28" name="Text Box 42"/>
            <p:cNvSpPr txBox="1">
              <a:spLocks noChangeArrowheads="1"/>
            </p:cNvSpPr>
            <p:nvPr/>
          </p:nvSpPr>
          <p:spPr bwMode="auto">
            <a:xfrm>
              <a:off x="3427258" y="4277121"/>
              <a:ext cx="1057062"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Sub Urban</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sp>
          <p:nvSpPr>
            <p:cNvPr id="29" name="Text Box 44"/>
            <p:cNvSpPr txBox="1">
              <a:spLocks noChangeArrowheads="1"/>
            </p:cNvSpPr>
            <p:nvPr/>
          </p:nvSpPr>
          <p:spPr bwMode="auto">
            <a:xfrm>
              <a:off x="5703174" y="4287075"/>
              <a:ext cx="1089421"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Center</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sp>
          <p:nvSpPr>
            <p:cNvPr id="30" name="Text Box 45"/>
            <p:cNvSpPr txBox="1">
              <a:spLocks noChangeArrowheads="1"/>
            </p:cNvSpPr>
            <p:nvPr/>
          </p:nvSpPr>
          <p:spPr bwMode="auto">
            <a:xfrm>
              <a:off x="6841133" y="4292052"/>
              <a:ext cx="1057062"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Core</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pic>
          <p:nvPicPr>
            <p:cNvPr id="33" name="Picture 46" descr="Picture1"/>
            <p:cNvPicPr>
              <a:picLocks noChangeAspect="1" noChangeArrowheads="1"/>
            </p:cNvPicPr>
            <p:nvPr/>
          </p:nvPicPr>
          <p:blipFill>
            <a:blip r:embed="rId16">
              <a:extLst>
                <a:ext uri="{28A0092B-C50C-407E-A947-70E740481C1C}">
                  <a14:useLocalDpi xmlns:a14="http://schemas.microsoft.com/office/drawing/2010/main" val="0"/>
                </a:ext>
              </a:extLst>
            </a:blip>
            <a:srcRect l="22961" r="44426"/>
            <a:stretch>
              <a:fillRect/>
            </a:stretch>
          </p:blipFill>
          <p:spPr bwMode="auto">
            <a:xfrm>
              <a:off x="1280528" y="4560372"/>
              <a:ext cx="1016028" cy="1834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5" name="Picture 47" descr="Picture2"/>
            <p:cNvPicPr>
              <a:picLocks noChangeAspect="1" noChangeArrowheads="1"/>
            </p:cNvPicPr>
            <p:nvPr/>
          </p:nvPicPr>
          <p:blipFill>
            <a:blip r:embed="rId17">
              <a:extLst>
                <a:ext uri="{28A0092B-C50C-407E-A947-70E740481C1C}">
                  <a14:useLocalDpi xmlns:a14="http://schemas.microsoft.com/office/drawing/2010/main" val="0"/>
                </a:ext>
              </a:extLst>
            </a:blip>
            <a:srcRect l="31839" r="31839"/>
            <a:stretch>
              <a:fillRect/>
            </a:stretch>
          </p:blipFill>
          <p:spPr bwMode="auto">
            <a:xfrm>
              <a:off x="2345355" y="4550479"/>
              <a:ext cx="1048215" cy="18370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6" name="Picture 48" descr="T3 single family house"/>
            <p:cNvPicPr>
              <a:picLocks noChangeAspect="1" noChangeArrowheads="1"/>
            </p:cNvPicPr>
            <p:nvPr/>
          </p:nvPicPr>
          <p:blipFill>
            <a:blip r:embed="rId18">
              <a:extLst>
                <a:ext uri="{28A0092B-C50C-407E-A947-70E740481C1C}">
                  <a14:useLocalDpi xmlns:a14="http://schemas.microsoft.com/office/drawing/2010/main" val="0"/>
                </a:ext>
              </a:extLst>
            </a:blip>
            <a:srcRect t="-95" b="-95"/>
            <a:stretch>
              <a:fillRect/>
            </a:stretch>
          </p:blipFill>
          <p:spPr bwMode="auto">
            <a:xfrm>
              <a:off x="3411906" y="4548097"/>
              <a:ext cx="1073801" cy="18434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7" name="Picture 49" descr="t4"/>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558280" y="4550472"/>
              <a:ext cx="1082878" cy="18382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C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8" name="Picture 50" descr="bp t5 cvs"/>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5707670" y="4549999"/>
              <a:ext cx="1080402" cy="1840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9" name="Picture 51" descr="t6"/>
            <p:cNvPicPr>
              <a:picLocks noChangeAspect="1" noChangeArrowheads="1"/>
            </p:cNvPicPr>
            <p:nvPr/>
          </p:nvPicPr>
          <p:blipFill>
            <a:blip r:embed="rId21">
              <a:extLst>
                <a:ext uri="{28A0092B-C50C-407E-A947-70E740481C1C}">
                  <a14:useLocalDpi xmlns:a14="http://schemas.microsoft.com/office/drawing/2010/main" val="0"/>
                </a:ext>
              </a:extLst>
            </a:blip>
            <a:srcRect l="24391" r="24391"/>
            <a:stretch>
              <a:fillRect/>
            </a:stretch>
          </p:blipFill>
          <p:spPr bwMode="auto">
            <a:xfrm>
              <a:off x="6840673" y="4551016"/>
              <a:ext cx="1078733" cy="18440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sp>
          <p:nvSpPr>
            <p:cNvPr id="40" name="Text Box 44"/>
            <p:cNvSpPr txBox="1">
              <a:spLocks noChangeArrowheads="1"/>
            </p:cNvSpPr>
            <p:nvPr/>
          </p:nvSpPr>
          <p:spPr bwMode="auto">
            <a:xfrm>
              <a:off x="4555180" y="4280805"/>
              <a:ext cx="1089421"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500" b="1" i="0" u="none" strike="noStrike" kern="0" cap="none" spc="0" normalizeH="0" baseline="0" noProof="0">
                  <a:ln>
                    <a:noFill/>
                  </a:ln>
                  <a:solidFill>
                    <a:srgbClr val="FFFFFF"/>
                  </a:solidFill>
                  <a:effectLst/>
                  <a:uLnTx/>
                  <a:uFillTx/>
                  <a:latin typeface="Century Gothic" pitchFamily="34" charset="0"/>
                  <a:cs typeface="Arial" charset="0"/>
                </a:rPr>
                <a:t>Urban</a:t>
              </a:r>
              <a:endParaRPr kumimoji="0" lang="en-US" altLang="en-US" sz="800" b="0" i="0" u="none" strike="noStrike" kern="0" cap="none" spc="0" normalizeH="0" baseline="0" noProof="0">
                <a:ln>
                  <a:noFill/>
                </a:ln>
                <a:solidFill>
                  <a:srgbClr val="000000"/>
                </a:solidFill>
                <a:effectLst/>
                <a:uLnTx/>
                <a:uFillTx/>
                <a:latin typeface="Arial" charset="0"/>
                <a:cs typeface="Arial" charset="0"/>
              </a:endParaRPr>
            </a:p>
          </p:txBody>
        </p:sp>
        <p:sp>
          <p:nvSpPr>
            <p:cNvPr id="41" name="Rectangle 40"/>
            <p:cNvSpPr/>
            <p:nvPr/>
          </p:nvSpPr>
          <p:spPr>
            <a:xfrm>
              <a:off x="1280731" y="2416067"/>
              <a:ext cx="1065972" cy="3979023"/>
            </a:xfrm>
            <a:prstGeom prst="rect">
              <a:avLst/>
            </a:prstGeom>
            <a:solidFill>
              <a:srgbClr val="000000">
                <a:alpha val="80000"/>
              </a:srgbClr>
            </a:solidFill>
            <a:ln w="25400"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prstClr val="white"/>
                </a:solidFill>
                <a:effectLst/>
                <a:uLnTx/>
                <a:uFillTx/>
                <a:latin typeface="Calibri"/>
                <a:ea typeface="+mn-ea"/>
                <a:cs typeface="+mn-cs"/>
              </a:endParaRPr>
            </a:p>
          </p:txBody>
        </p:sp>
        <p:sp>
          <p:nvSpPr>
            <p:cNvPr id="42" name="Rectangle 41"/>
            <p:cNvSpPr/>
            <p:nvPr/>
          </p:nvSpPr>
          <p:spPr>
            <a:xfrm>
              <a:off x="4485947" y="2416067"/>
              <a:ext cx="3438853" cy="3979023"/>
            </a:xfrm>
            <a:prstGeom prst="rect">
              <a:avLst/>
            </a:prstGeom>
            <a:solidFill>
              <a:srgbClr val="000000">
                <a:alpha val="80000"/>
              </a:srgbClr>
            </a:solidFill>
            <a:ln w="25400"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prstClr val="white"/>
                </a:solidFill>
                <a:effectLst/>
                <a:uLnTx/>
                <a:uFillTx/>
                <a:latin typeface="Calibri"/>
                <a:ea typeface="+mn-ea"/>
                <a:cs typeface="+mn-cs"/>
              </a:endParaRPr>
            </a:p>
          </p:txBody>
        </p:sp>
      </p:grpSp>
      <p:sp>
        <p:nvSpPr>
          <p:cNvPr id="43" name="TextBox 42"/>
          <p:cNvSpPr txBox="1"/>
          <p:nvPr/>
        </p:nvSpPr>
        <p:spPr>
          <a:xfrm>
            <a:off x="5154920" y="7747476"/>
            <a:ext cx="1931680" cy="430851"/>
          </a:xfrm>
          <a:prstGeom prst="rect">
            <a:avLst/>
          </a:prstGeom>
          <a:solidFill>
            <a:srgbClr val="4F81BD"/>
          </a:solidFill>
          <a:ln>
            <a:solidFill>
              <a:srgbClr val="EEECE1"/>
            </a:solidFill>
          </a:ln>
        </p:spPr>
        <p:txBody>
          <a:bodyPr wrap="square" lIns="91403" tIns="45702" rIns="91403" bIns="45702">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prstClr val="black"/>
                </a:solidFill>
                <a:effectLst/>
                <a:uLnTx/>
                <a:uFillTx/>
                <a:latin typeface="Calibri"/>
              </a:rPr>
              <a:t>Greenwood Cottages</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prstClr val="black"/>
                </a:solidFill>
                <a:effectLst/>
                <a:uLnTx/>
                <a:uFillTx/>
                <a:latin typeface="Calibri"/>
              </a:rPr>
              <a:t>Shoreline, WA</a:t>
            </a:r>
          </a:p>
        </p:txBody>
      </p:sp>
      <p:sp>
        <p:nvSpPr>
          <p:cNvPr id="44" name="TextBox 43"/>
          <p:cNvSpPr txBox="1"/>
          <p:nvPr/>
        </p:nvSpPr>
        <p:spPr>
          <a:xfrm>
            <a:off x="559369" y="3278845"/>
            <a:ext cx="13431297" cy="5324522"/>
          </a:xfrm>
          <a:prstGeom prst="rect">
            <a:avLst/>
          </a:prstGeom>
          <a:noFill/>
        </p:spPr>
        <p:txBody>
          <a:bodyPr wrap="square" lIns="91428" tIns="45714" rIns="91428" bIns="45714" rtlCol="0">
            <a:spAutoFit/>
          </a:bodyPr>
          <a:lstStyle/>
          <a:p>
            <a:pPr marL="228600" indent="-228600">
              <a:buFont typeface="Arial" panose="020B0604020202020204" pitchFamily="34" charset="0"/>
              <a:buChar char="•"/>
            </a:pPr>
            <a:r>
              <a:rPr lang="en-US" sz="2400" dirty="0">
                <a:ln w="3175">
                  <a:noFill/>
                </a:ln>
                <a:solidFill>
                  <a:schemeClr val="bg1">
                    <a:lumMod val="85000"/>
                    <a:lumOff val="15000"/>
                  </a:schemeClr>
                </a:solidFill>
                <a:latin typeface="Impact" panose="020B0806030902050204" pitchFamily="34" charset="0"/>
              </a:rPr>
              <a:t>Workshop #1 – </a:t>
            </a:r>
            <a:r>
              <a:rPr lang="en-US" sz="2400" dirty="0" smtClean="0">
                <a:solidFill>
                  <a:schemeClr val="bg1">
                    <a:lumMod val="85000"/>
                    <a:lumOff val="15000"/>
                  </a:schemeClr>
                </a:solidFill>
                <a:latin typeface="Impact" panose="020B0806030902050204" pitchFamily="34" charset="0"/>
              </a:rPr>
              <a:t>WHERE</a:t>
            </a:r>
            <a:r>
              <a:rPr lang="en-US" sz="2400" dirty="0" smtClean="0">
                <a:ln w="3175">
                  <a:noFill/>
                </a:ln>
                <a:solidFill>
                  <a:schemeClr val="bg1">
                    <a:lumMod val="85000"/>
                    <a:lumOff val="15000"/>
                  </a:schemeClr>
                </a:solidFill>
                <a:latin typeface="Impact" panose="020B0806030902050204" pitchFamily="34" charset="0"/>
              </a:rPr>
              <a:t>?</a:t>
            </a:r>
          </a:p>
          <a:p>
            <a:pPr marL="228600" indent="-228600">
              <a:buFont typeface="Arial" panose="020B0604020202020204" pitchFamily="34" charset="0"/>
              <a:buChar char="•"/>
            </a:pPr>
            <a:endParaRPr lang="en-US" sz="2400" dirty="0" smtClean="0">
              <a:ln w="3175">
                <a:noFill/>
              </a:ln>
              <a:solidFill>
                <a:srgbClr val="FFC000"/>
              </a:solidFill>
              <a:latin typeface="Impact" panose="020B0806030902050204" pitchFamily="34" charset="0"/>
            </a:endParaRPr>
          </a:p>
          <a:p>
            <a:r>
              <a:rPr lang="en-US" sz="2400" dirty="0">
                <a:ln w="3175">
                  <a:noFill/>
                </a:ln>
                <a:solidFill>
                  <a:prstClr val="white"/>
                </a:solidFill>
                <a:latin typeface="Impact" panose="020B0806030902050204" pitchFamily="34" charset="0"/>
              </a:rPr>
              <a:t>	</a:t>
            </a:r>
            <a:r>
              <a:rPr lang="en-US" sz="2400" dirty="0" smtClean="0">
                <a:ln w="3175">
                  <a:noFill/>
                </a:ln>
                <a:solidFill>
                  <a:prstClr val="white"/>
                </a:solidFill>
                <a:latin typeface="Impact" panose="020B0806030902050204" pitchFamily="34" charset="0"/>
              </a:rPr>
              <a:t>	  </a:t>
            </a:r>
            <a:endParaRPr lang="en-US" sz="2400" dirty="0" smtClean="0">
              <a:ln w="3175">
                <a:noFill/>
              </a:ln>
              <a:solidFill>
                <a:srgbClr val="FFC000"/>
              </a:solidFill>
              <a:latin typeface="Impact" panose="020B0806030902050204" pitchFamily="34" charset="0"/>
            </a:endParaRPr>
          </a:p>
          <a:p>
            <a:pPr marL="228600" indent="-228600">
              <a:buFont typeface="Arial" panose="020B0604020202020204" pitchFamily="34" charset="0"/>
              <a:buChar char="•"/>
            </a:pPr>
            <a:r>
              <a:rPr lang="en-US" sz="2400" dirty="0" smtClean="0">
                <a:solidFill>
                  <a:prstClr val="white"/>
                </a:solidFill>
                <a:latin typeface="Impact" panose="020B0806030902050204" pitchFamily="34" charset="0"/>
              </a:rPr>
              <a:t>Workshop #2 </a:t>
            </a:r>
            <a:r>
              <a:rPr lang="en-US" sz="2400" dirty="0" smtClean="0">
                <a:ln w="3175">
                  <a:noFill/>
                </a:ln>
                <a:solidFill>
                  <a:prstClr val="white"/>
                </a:solidFill>
                <a:latin typeface="Impact" panose="020B0806030902050204" pitchFamily="34" charset="0"/>
              </a:rPr>
              <a:t>–</a:t>
            </a:r>
            <a:r>
              <a:rPr lang="en-US" sz="2400" dirty="0" smtClean="0">
                <a:solidFill>
                  <a:prstClr val="white"/>
                </a:solidFill>
                <a:latin typeface="Impact" panose="020B0806030902050204" pitchFamily="34" charset="0"/>
              </a:rPr>
              <a:t> </a:t>
            </a:r>
            <a:r>
              <a:rPr lang="en-US" sz="2400" dirty="0" smtClean="0">
                <a:solidFill>
                  <a:srgbClr val="FFC000"/>
                </a:solidFill>
                <a:latin typeface="Impact" panose="020B0806030902050204" pitchFamily="34" charset="0"/>
              </a:rPr>
              <a:t>WHAT?</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MICRO APARTMENTS</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APODMENTS</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LIVE/WORK UNITS</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ADUs</a:t>
            </a:r>
          </a:p>
          <a:p>
            <a:pPr marL="880981" lvl="1" indent="-228600">
              <a:buFont typeface="Arial" panose="020B0604020202020204" pitchFamily="34" charset="0"/>
              <a:buChar char="•"/>
            </a:pPr>
            <a:r>
              <a:rPr lang="en-US" sz="2000" dirty="0" smtClean="0">
                <a:solidFill>
                  <a:srgbClr val="FFC000"/>
                </a:solidFill>
                <a:latin typeface="Franklin Gothic Demi"/>
              </a:rPr>
              <a:t>POCKET NEIGHBORHOODS</a:t>
            </a:r>
          </a:p>
          <a:p>
            <a:pPr marL="880981" lvl="1" indent="-228600">
              <a:buFont typeface="Arial" panose="020B0604020202020204" pitchFamily="34" charset="0"/>
              <a:buChar char="•"/>
            </a:pPr>
            <a:endParaRPr lang="en-US" sz="2000" dirty="0">
              <a:solidFill>
                <a:srgbClr val="FFC000"/>
              </a:solidFill>
              <a:latin typeface="Franklin Gothic Demi"/>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743200" indent="-2743200"/>
            <a:r>
              <a:rPr lang="en-US" sz="2800" dirty="0" smtClean="0">
                <a:solidFill>
                  <a:prstClr val="white"/>
                </a:solidFill>
                <a:latin typeface="Impact" panose="020B0806030902050204" pitchFamily="34" charset="0"/>
              </a:rPr>
              <a:t>	</a:t>
            </a:r>
            <a:endParaRPr lang="en-US" sz="2800" dirty="0">
              <a:ln w="3175">
                <a:noFill/>
              </a:ln>
              <a:solidFill>
                <a:prstClr val="white"/>
              </a:solidFill>
              <a:latin typeface="Franklin Gothic Book"/>
            </a:endParaRPr>
          </a:p>
        </p:txBody>
      </p:sp>
    </p:spTree>
    <p:extLst>
      <p:ext uri="{BB962C8B-B14F-4D97-AF65-F5344CB8AC3E}">
        <p14:creationId xmlns:p14="http://schemas.microsoft.com/office/powerpoint/2010/main" val="2508529227"/>
      </p:ext>
    </p:extLst>
  </p:cSld>
  <p:clrMapOvr>
    <a:masterClrMapping/>
  </p:clrMapOvr>
  <p:transition spd="med">
    <p:fad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8" name="Picture 2" descr="S:\Divisional_Projects\I Drive Strategic Visioning\BCC Worksession Documents\Old files\images\5917492230_48a31125ae_o.jpg"/>
          <p:cNvPicPr>
            <a:picLocks noChangeAspect="1" noChangeArrowheads="1"/>
          </p:cNvPicPr>
          <p:nvPr/>
        </p:nvPicPr>
        <p:blipFill>
          <a:blip r:embed="rId2">
            <a:extLst>
              <a:ext uri="{28A0092B-C50C-407E-A947-70E740481C1C}">
                <a14:useLocalDpi xmlns:a14="http://schemas.microsoft.com/office/drawing/2010/main" val="0"/>
              </a:ext>
            </a:extLst>
          </a:blip>
          <a:srcRect r="208"/>
          <a:stretch>
            <a:fillRect/>
          </a:stretch>
        </p:blipFill>
        <p:spPr bwMode="auto">
          <a:xfrm>
            <a:off x="0" y="0"/>
            <a:ext cx="14630400" cy="82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7"/>
          <p:cNvSpPr/>
          <p:nvPr/>
        </p:nvSpPr>
        <p:spPr>
          <a:xfrm>
            <a:off x="-1588" y="-1588"/>
            <a:ext cx="14630401" cy="8229601"/>
          </a:xfrm>
          <a:prstGeom prst="rect">
            <a:avLst/>
          </a:prstGeom>
          <a:solidFill>
            <a:schemeClr val="bg2">
              <a:lumMod val="95000"/>
              <a:lumOff val="5000"/>
              <a:alpha val="9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9626" tIns="54810" rIns="109626" bIns="54810" anchor="ctr"/>
          <a:lstStyle/>
          <a:p>
            <a:pPr marL="0" marR="0" lvl="0" indent="0" algn="ctr" defTabSz="913505" rtl="0" eaLnBrk="1" fontAlgn="base" latinLnBrk="0" hangingPunct="1">
              <a:lnSpc>
                <a:spcPct val="100000"/>
              </a:lnSpc>
              <a:spcBef>
                <a:spcPct val="0"/>
              </a:spcBef>
              <a:spcAft>
                <a:spcPct val="0"/>
              </a:spcAft>
              <a:buClrTx/>
              <a:buSzTx/>
              <a:buFontTx/>
              <a:buNone/>
              <a:tabLst/>
              <a:defRPr/>
            </a:pPr>
            <a:endParaRPr kumimoji="0" lang="en-US" sz="1900" b="0" i="0" u="none" strike="noStrike" kern="1200" cap="none" spc="0" normalizeH="0" baseline="0" noProof="0" dirty="0">
              <a:ln>
                <a:noFill/>
              </a:ln>
              <a:solidFill>
                <a:srgbClr val="FFFFFF"/>
              </a:solidFill>
              <a:effectLst/>
              <a:uLnTx/>
              <a:uFillTx/>
              <a:latin typeface="Franklin Gothic Book"/>
              <a:ea typeface="+mn-ea"/>
              <a:cs typeface="+mn-cs"/>
            </a:endParaRPr>
          </a:p>
        </p:txBody>
      </p:sp>
      <p:sp>
        <p:nvSpPr>
          <p:cNvPr id="2" name="Slide Number Placeholder 1"/>
          <p:cNvSpPr>
            <a:spLocks noGrp="1"/>
          </p:cNvSpPr>
          <p:nvPr>
            <p:ph type="sldNum" sz="quarter" idx="10"/>
          </p:nvPr>
        </p:nvSpPr>
        <p:spPr/>
        <p:txBody>
          <a:bodyPr/>
          <a:lstStyle>
            <a:lvl1pPr defTabSz="1304925" eaLnBrk="0" hangingPunct="0">
              <a:defRPr sz="2600">
                <a:solidFill>
                  <a:schemeClr val="tx1"/>
                </a:solidFill>
                <a:latin typeface="Franklin Gothic Book" panose="020B0503020102020204" pitchFamily="34" charset="0"/>
                <a:cs typeface="Arial" panose="020B0604020202020204" pitchFamily="34" charset="0"/>
              </a:defRPr>
            </a:lvl1pPr>
            <a:lvl2pPr defTabSz="1304925" eaLnBrk="0" hangingPunct="0">
              <a:defRPr sz="2600">
                <a:solidFill>
                  <a:schemeClr val="tx1"/>
                </a:solidFill>
                <a:latin typeface="Franklin Gothic Book" panose="020B0503020102020204" pitchFamily="34" charset="0"/>
                <a:cs typeface="Arial" panose="020B0604020202020204" pitchFamily="34" charset="0"/>
              </a:defRPr>
            </a:lvl2pPr>
            <a:lvl3pPr defTabSz="1304925" eaLnBrk="0" hangingPunct="0">
              <a:defRPr sz="2600">
                <a:solidFill>
                  <a:schemeClr val="tx1"/>
                </a:solidFill>
                <a:latin typeface="Franklin Gothic Book" panose="020B0503020102020204" pitchFamily="34" charset="0"/>
                <a:cs typeface="Arial" panose="020B0604020202020204" pitchFamily="34" charset="0"/>
              </a:defRPr>
            </a:lvl3pPr>
            <a:lvl4pPr defTabSz="1304925" eaLnBrk="0" hangingPunct="0">
              <a:defRPr sz="2600">
                <a:solidFill>
                  <a:schemeClr val="tx1"/>
                </a:solidFill>
                <a:latin typeface="Franklin Gothic Book" panose="020B0503020102020204" pitchFamily="34" charset="0"/>
                <a:cs typeface="Arial" panose="020B0604020202020204" pitchFamily="34" charset="0"/>
              </a:defRPr>
            </a:lvl4pPr>
            <a:lvl5pPr defTabSz="1304925" eaLnBrk="0" hangingPunct="0">
              <a:defRPr sz="2600">
                <a:solidFill>
                  <a:schemeClr val="tx1"/>
                </a:solidFill>
                <a:latin typeface="Franklin Gothic Book" panose="020B0503020102020204" pitchFamily="34" charset="0"/>
                <a:cs typeface="Arial" panose="020B0604020202020204" pitchFamily="34" charset="0"/>
              </a:defRPr>
            </a:lvl5pPr>
            <a:lvl6pPr marL="3067050" indent="-781050" defTabSz="1304925"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6pPr>
            <a:lvl7pPr marL="3524250" indent="-781050" defTabSz="1304925"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7pPr>
            <a:lvl8pPr marL="3981450" indent="-781050" defTabSz="1304925"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8pPr>
            <a:lvl9pPr marL="4438650" indent="-781050" defTabSz="1304925"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9pPr>
          </a:lstStyle>
          <a:p>
            <a:pPr marL="0" marR="0" lvl="0" indent="0" algn="ctr" defTabSz="1304925" rtl="0" eaLnBrk="1" fontAlgn="base" latinLnBrk="0" hangingPunct="1">
              <a:lnSpc>
                <a:spcPct val="100000"/>
              </a:lnSpc>
              <a:spcBef>
                <a:spcPct val="0"/>
              </a:spcBef>
              <a:spcAft>
                <a:spcPct val="0"/>
              </a:spcAft>
              <a:buClrTx/>
              <a:buSzTx/>
              <a:buFontTx/>
              <a:buNone/>
              <a:tabLst/>
              <a:defRPr/>
            </a:pPr>
            <a:fld id="{468E2ABC-D40E-4F23-9310-670E89586EAC}" type="slidenum">
              <a:rPr kumimoji="0" lang="en-US" altLang="en-US" sz="14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Calibri" panose="020F0502020204030204" pitchFamily="34" charset="0"/>
                <a:ea typeface="+mn-ea"/>
                <a:cs typeface="Arial" panose="020B0604020202020204" pitchFamily="34" charset="0"/>
              </a:rPr>
              <a:pPr marL="0" marR="0" lvl="0" indent="0" algn="ctr" defTabSz="1304925" rtl="0" eaLnBrk="1" fontAlgn="base" latinLnBrk="0" hangingPunct="1">
                <a:lnSpc>
                  <a:spcPct val="100000"/>
                </a:lnSpc>
                <a:spcBef>
                  <a:spcPct val="0"/>
                </a:spcBef>
                <a:spcAft>
                  <a:spcPct val="0"/>
                </a:spcAft>
                <a:buClrTx/>
                <a:buSzTx/>
                <a:buFontTx/>
                <a:buNone/>
                <a:tabLst/>
                <a:defRPr/>
              </a:pPr>
              <a:t>5</a:t>
            </a:fld>
            <a:endParaRPr kumimoji="0" lang="en-US" altLang="en-US" sz="14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Calibri" panose="020F0502020204030204" pitchFamily="34" charset="0"/>
              <a:ea typeface="+mn-ea"/>
              <a:cs typeface="Arial" panose="020B0604020202020204" pitchFamily="34" charset="0"/>
            </a:endParaRPr>
          </a:p>
        </p:txBody>
      </p:sp>
      <p:sp>
        <p:nvSpPr>
          <p:cNvPr id="70661" name="Rectangle 6"/>
          <p:cNvSpPr>
            <a:spLocks noChangeArrowheads="1"/>
          </p:cNvSpPr>
          <p:nvPr/>
        </p:nvSpPr>
        <p:spPr bwMode="auto">
          <a:xfrm>
            <a:off x="3940175" y="7974013"/>
            <a:ext cx="731520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69" tIns="45680" rIns="91369" bIns="45680">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1100" b="0" i="0" u="none" strike="noStrike" kern="1200" cap="none" spc="0" normalizeH="0" baseline="0" noProof="0" smtClean="0">
                <a:ln>
                  <a:noFill/>
                </a:ln>
                <a:solidFill>
                  <a:srgbClr val="000000"/>
                </a:solidFill>
                <a:effectLst/>
                <a:uLnTx/>
                <a:uFillTx/>
                <a:latin typeface="Franklin Gothic Book" panose="020B0503020102020204" pitchFamily="34" charset="0"/>
                <a:ea typeface="+mn-ea"/>
                <a:cs typeface="Arial" panose="020B0604020202020204" pitchFamily="34" charset="0"/>
              </a:rPr>
              <a:t>Over 80 million   –   Largest gen in history   -   Socio-economic Impact and Change In Market Variables </a:t>
            </a:r>
          </a:p>
        </p:txBody>
      </p:sp>
      <p:sp>
        <p:nvSpPr>
          <p:cNvPr id="70662" name="TextBox 3"/>
          <p:cNvSpPr txBox="1">
            <a:spLocks noChangeArrowheads="1"/>
          </p:cNvSpPr>
          <p:nvPr/>
        </p:nvSpPr>
        <p:spPr bwMode="auto">
          <a:xfrm>
            <a:off x="2981325" y="7985125"/>
            <a:ext cx="95885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69" tIns="45680" rIns="91369" bIns="45680">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1100" b="0" i="0" u="none" strike="noStrike" kern="1200" cap="none" spc="0" normalizeH="0" baseline="0" noProof="0" smtClean="0">
                <a:ln>
                  <a:noFill/>
                </a:ln>
                <a:solidFill>
                  <a:srgbClr val="000000"/>
                </a:solidFill>
                <a:effectLst/>
                <a:uLnTx/>
                <a:uFillTx/>
                <a:latin typeface="Franklin Gothic Book" panose="020B0503020102020204" pitchFamily="34" charset="0"/>
                <a:ea typeface="+mn-ea"/>
                <a:cs typeface="Arial" panose="020B0604020202020204" pitchFamily="34" charset="0"/>
              </a:rPr>
              <a:t>1982 -2001</a:t>
            </a:r>
          </a:p>
        </p:txBody>
      </p:sp>
      <p:sp>
        <p:nvSpPr>
          <p:cNvPr id="70663" name="TextBox 9"/>
          <p:cNvSpPr txBox="1">
            <a:spLocks noChangeArrowheads="1"/>
          </p:cNvSpPr>
          <p:nvPr/>
        </p:nvSpPr>
        <p:spPr bwMode="auto">
          <a:xfrm>
            <a:off x="10174288" y="7975600"/>
            <a:ext cx="989012"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69" tIns="45680" rIns="91369" bIns="45680">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1100" b="0" i="0" u="none" strike="noStrike" kern="1200" cap="none" spc="0" normalizeH="0" baseline="0" noProof="0" smtClean="0">
                <a:ln>
                  <a:noFill/>
                </a:ln>
                <a:solidFill>
                  <a:srgbClr val="000000"/>
                </a:solidFill>
                <a:effectLst/>
                <a:uLnTx/>
                <a:uFillTx/>
                <a:latin typeface="Franklin Gothic Book" panose="020B0503020102020204" pitchFamily="34" charset="0"/>
                <a:ea typeface="+mn-ea"/>
                <a:cs typeface="Arial" panose="020B0604020202020204" pitchFamily="34" charset="0"/>
              </a:rPr>
              <a:t>1946 - 1964</a:t>
            </a:r>
          </a:p>
        </p:txBody>
      </p:sp>
      <p:pic>
        <p:nvPicPr>
          <p:cNvPr id="70664" name="Picture 2"/>
          <p:cNvPicPr>
            <a:picLocks noChangeAspect="1" noChangeArrowheads="1"/>
          </p:cNvPicPr>
          <p:nvPr/>
        </p:nvPicPr>
        <p:blipFill>
          <a:blip r:embed="rId3">
            <a:extLst>
              <a:ext uri="{28A0092B-C50C-407E-A947-70E740481C1C}">
                <a14:useLocalDpi xmlns:a14="http://schemas.microsoft.com/office/drawing/2010/main" val="0"/>
              </a:ext>
            </a:extLst>
          </a:blip>
          <a:srcRect l="346" t="11833" r="287" b="6833"/>
          <a:stretch>
            <a:fillRect/>
          </a:stretch>
        </p:blipFill>
        <p:spPr bwMode="auto">
          <a:xfrm>
            <a:off x="-1588" y="1770063"/>
            <a:ext cx="14630401" cy="71834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a:spLocks noChangeArrowheads="1"/>
          </p:cNvSpPr>
          <p:nvPr/>
        </p:nvSpPr>
        <p:spPr bwMode="auto">
          <a:xfrm>
            <a:off x="4651375" y="2944813"/>
            <a:ext cx="161607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8" tIns="45714" rIns="91428" bIns="45714">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6000" b="0" i="0" u="none" strike="noStrike" kern="1200" cap="none" spc="0" normalizeH="0" baseline="0" noProof="0" smtClean="0">
                <a:ln>
                  <a:noFill/>
                </a:ln>
                <a:solidFill>
                  <a:srgbClr val="FFFFFF"/>
                </a:solidFill>
                <a:effectLst/>
                <a:uLnTx/>
                <a:uFillTx/>
                <a:latin typeface="Franklin Gothic Demi" panose="020B0703020102020204" pitchFamily="34" charset="0"/>
                <a:ea typeface="+mn-ea"/>
                <a:cs typeface="Arial" panose="020B0604020202020204" pitchFamily="34" charset="0"/>
              </a:rPr>
              <a:t>29%</a:t>
            </a:r>
          </a:p>
        </p:txBody>
      </p:sp>
      <p:sp>
        <p:nvSpPr>
          <p:cNvPr id="70666" name="TextBox 4"/>
          <p:cNvSpPr txBox="1">
            <a:spLocks noChangeArrowheads="1"/>
          </p:cNvSpPr>
          <p:nvPr/>
        </p:nvSpPr>
        <p:spPr bwMode="auto">
          <a:xfrm>
            <a:off x="3198813" y="6843713"/>
            <a:ext cx="7413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8" tIns="45714" rIns="91428" bIns="45714">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Yr. 2000</a:t>
            </a:r>
          </a:p>
        </p:txBody>
      </p:sp>
      <p:sp>
        <p:nvSpPr>
          <p:cNvPr id="70667" name="TextBox 13"/>
          <p:cNvSpPr txBox="1">
            <a:spLocks noChangeArrowheads="1"/>
          </p:cNvSpPr>
          <p:nvPr/>
        </p:nvSpPr>
        <p:spPr bwMode="auto">
          <a:xfrm>
            <a:off x="13919200" y="6843713"/>
            <a:ext cx="7397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8" tIns="45714" rIns="91428" bIns="45714">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Yr. 1945</a:t>
            </a:r>
          </a:p>
        </p:txBody>
      </p:sp>
      <p:sp>
        <p:nvSpPr>
          <p:cNvPr id="70668" name="TextBox 8"/>
          <p:cNvSpPr txBox="1">
            <a:spLocks noChangeArrowheads="1"/>
          </p:cNvSpPr>
          <p:nvPr/>
        </p:nvSpPr>
        <p:spPr bwMode="auto">
          <a:xfrm>
            <a:off x="9525" y="7915275"/>
            <a:ext cx="112395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8" tIns="45714" rIns="91428" bIns="45714">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11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Goldman Sachs</a:t>
            </a:r>
          </a:p>
        </p:txBody>
      </p:sp>
      <p:sp>
        <p:nvSpPr>
          <p:cNvPr id="15"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lIns="109728" tIns="54864" rIns="109728" bIns="54864"/>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smtClean="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Housing Trends</a:t>
            </a:r>
          </a:p>
          <a:p>
            <a:pPr marL="0" marR="0" lvl="0" indent="0" algn="l" defTabSz="914283"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smtClean="0">
                <a:ln>
                  <a:noFill/>
                </a:ln>
                <a:solidFill>
                  <a:sysClr val="window" lastClr="FFFFFF"/>
                </a:solidFill>
                <a:effectLst>
                  <a:glow rad="254000">
                    <a:sysClr val="windowText" lastClr="000000">
                      <a:alpha val="40000"/>
                    </a:sysClr>
                  </a:glow>
                </a:effectLst>
                <a:uLnTx/>
                <a:uFillTx/>
                <a:latin typeface="Franklin Gothic Demi"/>
                <a:ea typeface="+mj-ea"/>
                <a:cs typeface="+mj-cs"/>
              </a:rPr>
              <a:t>Who is Impacted?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1" u="none" strike="noStrike" kern="1200" cap="none" spc="0" normalizeH="0" baseline="0" noProof="0" smtClean="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
            </a:r>
            <a:br>
              <a:rPr kumimoji="0" lang="en-US" sz="4800" b="0" i="1" u="none" strike="noStrike" kern="1200" cap="none" spc="0" normalizeH="0" baseline="0" noProof="0" smtClean="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br>
            <a:endParaRPr kumimoji="0" lang="en-US" sz="4800" b="0" i="1" u="none" strike="noStrike" kern="1200" cap="none" spc="0" normalizeH="0" baseline="0" noProof="0" smtClean="0">
              <a:ln>
                <a:noFill/>
              </a:ln>
              <a:solidFill>
                <a:srgbClr val="FFC000"/>
              </a:solidFill>
              <a:effectLst>
                <a:glow rad="50800">
                  <a:prstClr val="black">
                    <a:alpha val="20000"/>
                  </a:prstClr>
                </a:glow>
                <a:outerShdw blurRad="38100" dist="38100" dir="2700000" algn="tl">
                  <a:srgbClr val="000000">
                    <a:alpha val="43137"/>
                  </a:srgbClr>
                </a:outerShdw>
              </a:effectLst>
              <a:uLnTx/>
              <a:uFillTx/>
              <a:latin typeface="Franklin Gothic Demi"/>
              <a:ea typeface="+mj-ea"/>
              <a:cs typeface="+mj-cs"/>
            </a:endParaRPr>
          </a:p>
        </p:txBody>
      </p:sp>
    </p:spTree>
    <p:extLst>
      <p:ext uri="{BB962C8B-B14F-4D97-AF65-F5344CB8AC3E}">
        <p14:creationId xmlns:p14="http://schemas.microsoft.com/office/powerpoint/2010/main" val="227949476"/>
      </p:ext>
    </p:extLst>
  </p:cSld>
  <p:clrMapOvr>
    <a:masterClrMapping/>
  </p:clrMapOvr>
  <p:transition spd="med">
    <p:fade/>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p:cNvPicPr>
            <a:picLocks noChangeAspect="1" noChangeArrowheads="1"/>
          </p:cNvPicPr>
          <p:nvPr/>
        </p:nvPicPr>
        <p:blipFill>
          <a:blip r:embed="rId3">
            <a:extLst>
              <a:ext uri="{28A0092B-C50C-407E-A947-70E740481C1C}">
                <a14:useLocalDpi xmlns:a14="http://schemas.microsoft.com/office/drawing/2010/main" val="0"/>
              </a:ext>
            </a:extLst>
          </a:blip>
          <a:srcRect l="5154" t="163" r="6477" b="4425"/>
          <a:stretch>
            <a:fillRect/>
          </a:stretch>
        </p:blipFill>
        <p:spPr bwMode="auto">
          <a:xfrm>
            <a:off x="3664899" y="2241"/>
            <a:ext cx="10987725" cy="8227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11"/>
          <p:cNvSpPr/>
          <p:nvPr/>
        </p:nvSpPr>
        <p:spPr>
          <a:xfrm>
            <a:off x="3664899" y="0"/>
            <a:ext cx="10987725" cy="8240794"/>
          </a:xfrm>
          <a:prstGeom prst="rect">
            <a:avLst/>
          </a:prstGeom>
          <a:solidFill>
            <a:schemeClr val="bg1">
              <a:lumMod val="95000"/>
              <a:lumOff val="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7" tIns="45709" rIns="91417" bIns="45709" anchor="ctr"/>
          <a:lstStyle/>
          <a:p>
            <a:pPr algn="ctr"/>
            <a:endParaRPr lang="en-US">
              <a:solidFill>
                <a:schemeClr val="lt1"/>
              </a:solidFill>
              <a:latin typeface="+mn-lt"/>
              <a:cs typeface="+mn-cs"/>
            </a:endParaRPr>
          </a:p>
        </p:txBody>
      </p:sp>
      <p:pic>
        <p:nvPicPr>
          <p:cNvPr id="13" name="Picture 4" descr="https://serenbenest.files.wordpress.com/2010/06/nestsiteplansm.jpg">
            <a:hlinkClick r:id="rId4"/>
          </p:cNvPr>
          <p:cNvPicPr>
            <a:picLocks noChangeAspect="1" noChangeArrowheads="1"/>
          </p:cNvPicPr>
          <p:nvPr/>
        </p:nvPicPr>
        <p:blipFill>
          <a:blip r:embed="rId5">
            <a:extLst>
              <a:ext uri="{28A0092B-C50C-407E-A947-70E740481C1C}">
                <a14:useLocalDpi xmlns:a14="http://schemas.microsoft.com/office/drawing/2010/main" val="0"/>
              </a:ext>
            </a:extLst>
          </a:blip>
          <a:srcRect l="5862" t="5190" r="10442" b="8034"/>
          <a:stretch>
            <a:fillRect/>
          </a:stretch>
        </p:blipFill>
        <p:spPr bwMode="auto">
          <a:xfrm>
            <a:off x="4397413" y="86044"/>
            <a:ext cx="4761348" cy="3818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07892" y="4074080"/>
            <a:ext cx="5713237" cy="379992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5" name="Rectangle 14"/>
          <p:cNvSpPr/>
          <p:nvPr/>
        </p:nvSpPr>
        <p:spPr>
          <a:xfrm>
            <a:off x="0" y="-9523"/>
            <a:ext cx="6042212" cy="8229600"/>
          </a:xfrm>
          <a:prstGeom prst="rect">
            <a:avLst/>
          </a:prstGeom>
          <a:gradFill>
            <a:gsLst>
              <a:gs pos="67000">
                <a:schemeClr val="bg1">
                  <a:alpha val="95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50</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8"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283">
              <a:defRPr/>
            </a:pPr>
            <a:r>
              <a:rPr sz="4800" i="0" dirty="0">
                <a:solidFill>
                  <a:srgbClr val="FFCC00"/>
                </a:solidFill>
                <a:effectLst>
                  <a:glow rad="50800">
                    <a:srgbClr val="000000">
                      <a:alpha val="20000"/>
                    </a:srgbClr>
                  </a:glow>
                  <a:outerShdw blurRad="38100" dist="38100" dir="2700000" algn="tl">
                    <a:srgbClr val="000000">
                      <a:alpha val="43137"/>
                    </a:srgbClr>
                  </a:outerShdw>
                </a:effectLst>
              </a:rPr>
              <a:t>Strategies</a:t>
            </a:r>
            <a:r>
              <a:rPr sz="4800" dirty="0">
                <a:solidFill>
                  <a:srgbClr val="FFCC00"/>
                </a:solidFill>
                <a:effectLst>
                  <a:glow rad="50800">
                    <a:srgbClr val="000000">
                      <a:alpha val="20000"/>
                    </a:srgbClr>
                  </a:glow>
                  <a:outerShdw blurRad="38100" dist="38100" dir="2700000" algn="tl">
                    <a:srgbClr val="000000">
                      <a:alpha val="43137"/>
                    </a:srgbClr>
                  </a:outerShdw>
                </a:effectLst>
              </a:rPr>
              <a:t/>
            </a:r>
            <a:br>
              <a:rPr sz="4800" dirty="0">
                <a:solidFill>
                  <a:srgbClr val="FFCC00"/>
                </a:solidFill>
                <a:effectLst>
                  <a:glow rad="50800">
                    <a:srgbClr val="000000">
                      <a:alpha val="20000"/>
                    </a:srgbClr>
                  </a:glow>
                  <a:outerShdw blurRad="38100" dist="38100" dir="2700000" algn="tl">
                    <a:srgbClr val="000000">
                      <a:alpha val="43137"/>
                    </a:srgbClr>
                  </a:outerShdw>
                </a:effectLst>
              </a:rPr>
            </a:br>
            <a:r>
              <a:rPr sz="3200" b="1" i="0" dirty="0" smtClean="0">
                <a:solidFill>
                  <a:srgbClr val="FFFFFF"/>
                </a:solidFill>
                <a:effectLst>
                  <a:glow rad="50800">
                    <a:srgbClr val="000000">
                      <a:alpha val="20000"/>
                    </a:srgbClr>
                  </a:glow>
                  <a:outerShdw blurRad="38100" dist="38100" dir="2700000" algn="tl">
                    <a:srgbClr val="000000">
                      <a:alpha val="43137"/>
                    </a:srgbClr>
                  </a:outerShdw>
                </a:effectLst>
                <a:latin typeface="Franklin Gothic Book"/>
              </a:rPr>
              <a:t>Housing Type</a:t>
            </a:r>
            <a:endParaRPr sz="3200" b="1" i="0" dirty="0">
              <a:effectLst>
                <a:glow rad="50800">
                  <a:prstClr val="black">
                    <a:alpha val="20000"/>
                  </a:prstClr>
                </a:glow>
                <a:outerShdw blurRad="38100" dist="38100" dir="2700000" algn="tl">
                  <a:srgbClr val="000000">
                    <a:alpha val="43137"/>
                  </a:srgbClr>
                </a:outerShdw>
              </a:effectLst>
              <a:latin typeface="Franklin Gothic Book"/>
            </a:endParaRPr>
          </a:p>
        </p:txBody>
      </p:sp>
      <p:sp>
        <p:nvSpPr>
          <p:cNvPr id="67" name="TextBox 66"/>
          <p:cNvSpPr txBox="1"/>
          <p:nvPr/>
        </p:nvSpPr>
        <p:spPr>
          <a:xfrm>
            <a:off x="485701" y="2365528"/>
            <a:ext cx="5486400" cy="584763"/>
          </a:xfrm>
          <a:prstGeom prst="rect">
            <a:avLst/>
          </a:prstGeom>
          <a:noFill/>
        </p:spPr>
        <p:txBody>
          <a:bodyPr wrap="square" lIns="91428" tIns="45714" rIns="91428" bIns="45714" rtlCol="0">
            <a:spAutoFit/>
          </a:bodyPr>
          <a:lstStyle/>
          <a:p>
            <a:r>
              <a:rPr lang="en-US" sz="3200" dirty="0">
                <a:ln w="3175">
                  <a:noFill/>
                </a:ln>
                <a:solidFill>
                  <a:srgbClr val="FFC000"/>
                </a:solidFill>
                <a:latin typeface="Impact" panose="020B0806030902050204" pitchFamily="34" charset="0"/>
              </a:rPr>
              <a:t>Workshops:</a:t>
            </a:r>
          </a:p>
        </p:txBody>
      </p:sp>
      <p:sp>
        <p:nvSpPr>
          <p:cNvPr id="16" name="TextBox 15"/>
          <p:cNvSpPr txBox="1"/>
          <p:nvPr/>
        </p:nvSpPr>
        <p:spPr>
          <a:xfrm>
            <a:off x="559369" y="3278845"/>
            <a:ext cx="13431297" cy="6863405"/>
          </a:xfrm>
          <a:prstGeom prst="rect">
            <a:avLst/>
          </a:prstGeom>
          <a:noFill/>
        </p:spPr>
        <p:txBody>
          <a:bodyPr wrap="square" lIns="91428" tIns="45714" rIns="91428" bIns="45714" rtlCol="0">
            <a:spAutoFit/>
          </a:bodyPr>
          <a:lstStyle/>
          <a:p>
            <a:pPr marL="228600" indent="-228600">
              <a:buFont typeface="Arial" panose="020B0604020202020204" pitchFamily="34" charset="0"/>
              <a:buChar char="•"/>
            </a:pPr>
            <a:r>
              <a:rPr lang="en-US" sz="2400" dirty="0">
                <a:ln w="3175">
                  <a:noFill/>
                </a:ln>
                <a:solidFill>
                  <a:schemeClr val="bg1">
                    <a:lumMod val="85000"/>
                    <a:lumOff val="15000"/>
                  </a:schemeClr>
                </a:solidFill>
                <a:latin typeface="Impact" panose="020B0806030902050204" pitchFamily="34" charset="0"/>
              </a:rPr>
              <a:t>Workshop #1 – </a:t>
            </a:r>
            <a:r>
              <a:rPr lang="en-US" sz="2400" dirty="0" smtClean="0">
                <a:solidFill>
                  <a:schemeClr val="bg1">
                    <a:lumMod val="85000"/>
                    <a:lumOff val="15000"/>
                  </a:schemeClr>
                </a:solidFill>
                <a:latin typeface="Impact" panose="020B0806030902050204" pitchFamily="34" charset="0"/>
              </a:rPr>
              <a:t>WHERE</a:t>
            </a:r>
            <a:r>
              <a:rPr lang="en-US" sz="2400" dirty="0" smtClean="0">
                <a:ln w="3175">
                  <a:noFill/>
                </a:ln>
                <a:solidFill>
                  <a:schemeClr val="bg1">
                    <a:lumMod val="85000"/>
                    <a:lumOff val="15000"/>
                  </a:schemeClr>
                </a:solidFill>
                <a:latin typeface="Impact" panose="020B0806030902050204" pitchFamily="34" charset="0"/>
              </a:rPr>
              <a:t>?</a:t>
            </a:r>
          </a:p>
          <a:p>
            <a:pPr marL="228600" indent="-228600">
              <a:buFont typeface="Arial" panose="020B0604020202020204" pitchFamily="34" charset="0"/>
              <a:buChar char="•"/>
            </a:pPr>
            <a:endParaRPr lang="en-US" sz="2400" dirty="0" smtClean="0">
              <a:ln w="3175">
                <a:noFill/>
              </a:ln>
              <a:solidFill>
                <a:srgbClr val="FFC000"/>
              </a:solidFill>
              <a:latin typeface="Impact" panose="020B0806030902050204" pitchFamily="34" charset="0"/>
            </a:endParaRPr>
          </a:p>
          <a:p>
            <a:r>
              <a:rPr lang="en-US" sz="2400" dirty="0">
                <a:ln w="3175">
                  <a:noFill/>
                </a:ln>
                <a:solidFill>
                  <a:prstClr val="white"/>
                </a:solidFill>
                <a:latin typeface="Impact" panose="020B0806030902050204" pitchFamily="34" charset="0"/>
              </a:rPr>
              <a:t>	</a:t>
            </a:r>
            <a:r>
              <a:rPr lang="en-US" sz="2400" dirty="0" smtClean="0">
                <a:ln w="3175">
                  <a:noFill/>
                </a:ln>
                <a:solidFill>
                  <a:prstClr val="white"/>
                </a:solidFill>
                <a:latin typeface="Impact" panose="020B0806030902050204" pitchFamily="34" charset="0"/>
              </a:rPr>
              <a:t>	  </a:t>
            </a:r>
            <a:endParaRPr lang="en-US" sz="2400" dirty="0" smtClean="0">
              <a:ln w="3175">
                <a:noFill/>
              </a:ln>
              <a:solidFill>
                <a:srgbClr val="FFC000"/>
              </a:solidFill>
              <a:latin typeface="Impact" panose="020B0806030902050204" pitchFamily="34" charset="0"/>
            </a:endParaRPr>
          </a:p>
          <a:p>
            <a:pPr marL="228600" indent="-228600">
              <a:buFont typeface="Arial" panose="020B0604020202020204" pitchFamily="34" charset="0"/>
              <a:buChar char="•"/>
            </a:pPr>
            <a:r>
              <a:rPr lang="en-US" sz="2400" dirty="0" smtClean="0">
                <a:solidFill>
                  <a:prstClr val="white"/>
                </a:solidFill>
                <a:latin typeface="Impact" panose="020B0806030902050204" pitchFamily="34" charset="0"/>
              </a:rPr>
              <a:t>Workshop #2 </a:t>
            </a:r>
            <a:r>
              <a:rPr lang="en-US" sz="2400" dirty="0" smtClean="0">
                <a:ln w="3175">
                  <a:noFill/>
                </a:ln>
                <a:solidFill>
                  <a:prstClr val="white"/>
                </a:solidFill>
                <a:latin typeface="Impact" panose="020B0806030902050204" pitchFamily="34" charset="0"/>
              </a:rPr>
              <a:t>–</a:t>
            </a:r>
            <a:r>
              <a:rPr lang="en-US" sz="2400" dirty="0" smtClean="0">
                <a:solidFill>
                  <a:prstClr val="white"/>
                </a:solidFill>
                <a:latin typeface="Impact" panose="020B0806030902050204" pitchFamily="34" charset="0"/>
              </a:rPr>
              <a:t> </a:t>
            </a:r>
            <a:r>
              <a:rPr lang="en-US" sz="2400" dirty="0" smtClean="0">
                <a:solidFill>
                  <a:srgbClr val="FFC000"/>
                </a:solidFill>
                <a:latin typeface="Impact" panose="020B0806030902050204" pitchFamily="34" charset="0"/>
              </a:rPr>
              <a:t>WHAT?</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MICRO APARTMENTS</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APODMENTS</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LIVE/WORK UNITS</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ADUs</a:t>
            </a:r>
          </a:p>
          <a:p>
            <a:pPr marL="880981" lvl="1" indent="-228600">
              <a:buFont typeface="Arial" panose="020B0604020202020204" pitchFamily="34" charset="0"/>
              <a:buChar char="•"/>
            </a:pPr>
            <a:r>
              <a:rPr lang="en-US" sz="2000" dirty="0" smtClean="0">
                <a:solidFill>
                  <a:srgbClr val="FFC000"/>
                </a:solidFill>
                <a:latin typeface="Franklin Gothic Demi"/>
              </a:rPr>
              <a:t>POCKET NEIGHBORHOODS</a:t>
            </a:r>
          </a:p>
          <a:p>
            <a:pPr marL="1487488" lvl="2" indent="-184150">
              <a:buSzPct val="75000"/>
              <a:buFont typeface="Courier New" panose="02070309020205020404" pitchFamily="49" charset="0"/>
              <a:buChar char="o"/>
            </a:pPr>
            <a:r>
              <a:rPr lang="en-US" sz="2000" dirty="0" smtClean="0">
                <a:solidFill>
                  <a:prstClr val="white"/>
                </a:solidFill>
                <a:latin typeface="Franklin Gothic Demi"/>
              </a:rPr>
              <a:t>1,000 to 1,200 </a:t>
            </a:r>
            <a:r>
              <a:rPr lang="en-US" sz="2000" dirty="0">
                <a:solidFill>
                  <a:prstClr val="white"/>
                </a:solidFill>
                <a:latin typeface="Franklin Gothic Demi"/>
              </a:rPr>
              <a:t>SF</a:t>
            </a:r>
          </a:p>
          <a:p>
            <a:pPr marL="1487488" lvl="2" indent="-184150">
              <a:buSzPct val="75000"/>
              <a:buFont typeface="Courier New" panose="02070309020205020404" pitchFamily="49" charset="0"/>
              <a:buChar char="o"/>
            </a:pPr>
            <a:r>
              <a:rPr lang="en-US" sz="2000" dirty="0" smtClean="0">
                <a:solidFill>
                  <a:prstClr val="white"/>
                </a:solidFill>
                <a:latin typeface="Franklin Gothic Demi"/>
              </a:rPr>
              <a:t>Shared Amenities</a:t>
            </a:r>
          </a:p>
          <a:p>
            <a:pPr marL="1487488" lvl="2" indent="-184150">
              <a:buSzPct val="75000"/>
              <a:buFont typeface="Courier New" panose="02070309020205020404" pitchFamily="49" charset="0"/>
              <a:buChar char="o"/>
            </a:pPr>
            <a:r>
              <a:rPr lang="en-US" sz="2000" dirty="0" smtClean="0">
                <a:solidFill>
                  <a:prstClr val="white"/>
                </a:solidFill>
                <a:latin typeface="Franklin Gothic Demi"/>
              </a:rPr>
              <a:t>Private Back Yards</a:t>
            </a:r>
            <a:endParaRPr lang="en-US" sz="2000" dirty="0">
              <a:solidFill>
                <a:prstClr val="white"/>
              </a:solidFill>
              <a:latin typeface="Franklin Gothic Demi"/>
            </a:endParaRPr>
          </a:p>
          <a:p>
            <a:pPr marL="1487488" lvl="2" indent="-184150">
              <a:buSzPct val="75000"/>
              <a:buFont typeface="Courier New" panose="02070309020205020404" pitchFamily="49" charset="0"/>
              <a:buChar char="o"/>
            </a:pPr>
            <a:r>
              <a:rPr lang="en-US" sz="2000" dirty="0" smtClean="0">
                <a:solidFill>
                  <a:prstClr val="white"/>
                </a:solidFill>
                <a:latin typeface="Franklin Gothic Demi"/>
              </a:rPr>
              <a:t>Families &amp; Seniors</a:t>
            </a:r>
            <a:endParaRPr lang="en-US" sz="2000" dirty="0">
              <a:solidFill>
                <a:prstClr val="white"/>
              </a:solidFill>
              <a:latin typeface="Franklin Gothic Demi"/>
            </a:endParaRPr>
          </a:p>
          <a:p>
            <a:pPr marL="880981" lvl="1" indent="-228600">
              <a:buFont typeface="Arial" panose="020B0604020202020204" pitchFamily="34" charset="0"/>
              <a:buChar char="•"/>
            </a:pPr>
            <a:endParaRPr lang="en-US" sz="2000" dirty="0" smtClean="0">
              <a:solidFill>
                <a:srgbClr val="FFC000"/>
              </a:solidFill>
              <a:latin typeface="Franklin Gothic Demi"/>
            </a:endParaRPr>
          </a:p>
          <a:p>
            <a:pPr marL="880981" lvl="1" indent="-228600">
              <a:buFont typeface="Arial" panose="020B0604020202020204" pitchFamily="34" charset="0"/>
              <a:buChar char="•"/>
            </a:pPr>
            <a:endParaRPr lang="en-US" sz="2000" dirty="0">
              <a:solidFill>
                <a:srgbClr val="FFC000"/>
              </a:solidFill>
              <a:latin typeface="Franklin Gothic Demi"/>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743200" indent="-2743200"/>
            <a:r>
              <a:rPr lang="en-US" sz="2800" dirty="0" smtClean="0">
                <a:solidFill>
                  <a:prstClr val="white"/>
                </a:solidFill>
                <a:latin typeface="Impact" panose="020B0806030902050204" pitchFamily="34" charset="0"/>
              </a:rPr>
              <a:t>	</a:t>
            </a:r>
            <a:endParaRPr lang="en-US" sz="2800" dirty="0">
              <a:ln w="3175">
                <a:noFill/>
              </a:ln>
              <a:solidFill>
                <a:prstClr val="white"/>
              </a:solidFill>
              <a:latin typeface="Franklin Gothic Book"/>
            </a:endParaRPr>
          </a:p>
        </p:txBody>
      </p:sp>
    </p:spTree>
    <p:extLst>
      <p:ext uri="{BB962C8B-B14F-4D97-AF65-F5344CB8AC3E}">
        <p14:creationId xmlns:p14="http://schemas.microsoft.com/office/powerpoint/2010/main" val="953448767"/>
      </p:ext>
    </p:extLst>
  </p:cSld>
  <p:clrMapOvr>
    <a:masterClrMapping/>
  </p:clrMapOvr>
  <p:transition spd="med">
    <p:fade/>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descr="http://seasideacademicvillage.files.wordpress.com/2011/05/os-cottages1.jpg"/>
          <p:cNvPicPr>
            <a:picLocks noChangeAspect="1" noChangeArrowheads="1"/>
          </p:cNvPicPr>
          <p:nvPr/>
        </p:nvPicPr>
        <p:blipFill>
          <a:blip r:embed="rId3">
            <a:extLst>
              <a:ext uri="{28A0092B-C50C-407E-A947-70E740481C1C}">
                <a14:useLocalDpi xmlns:a14="http://schemas.microsoft.com/office/drawing/2010/main" val="0"/>
              </a:ext>
            </a:extLst>
          </a:blip>
          <a:srcRect l="4858" r="1724"/>
          <a:stretch>
            <a:fillRect/>
          </a:stretch>
        </p:blipFill>
        <p:spPr bwMode="auto">
          <a:xfrm>
            <a:off x="3707642" y="11460"/>
            <a:ext cx="10917547" cy="8188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Rectangle 43"/>
          <p:cNvSpPr/>
          <p:nvPr/>
        </p:nvSpPr>
        <p:spPr>
          <a:xfrm>
            <a:off x="0" y="-9523"/>
            <a:ext cx="6936871" cy="8229600"/>
          </a:xfrm>
          <a:prstGeom prst="rect">
            <a:avLst/>
          </a:prstGeom>
          <a:gradFill>
            <a:gsLst>
              <a:gs pos="54000">
                <a:schemeClr val="bg1">
                  <a:alpha val="95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51</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8"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283">
              <a:defRPr/>
            </a:pPr>
            <a:r>
              <a:rPr sz="4800" i="0" dirty="0">
                <a:solidFill>
                  <a:srgbClr val="FFCC00"/>
                </a:solidFill>
                <a:effectLst>
                  <a:glow rad="50800">
                    <a:srgbClr val="000000">
                      <a:alpha val="20000"/>
                    </a:srgbClr>
                  </a:glow>
                  <a:outerShdw blurRad="38100" dist="38100" dir="2700000" algn="tl">
                    <a:srgbClr val="000000">
                      <a:alpha val="43137"/>
                    </a:srgbClr>
                  </a:outerShdw>
                </a:effectLst>
              </a:rPr>
              <a:t>Strategies</a:t>
            </a:r>
            <a:r>
              <a:rPr sz="4800" dirty="0">
                <a:solidFill>
                  <a:srgbClr val="FFCC00"/>
                </a:solidFill>
                <a:effectLst>
                  <a:glow rad="50800">
                    <a:srgbClr val="000000">
                      <a:alpha val="20000"/>
                    </a:srgbClr>
                  </a:glow>
                  <a:outerShdw blurRad="38100" dist="38100" dir="2700000" algn="tl">
                    <a:srgbClr val="000000">
                      <a:alpha val="43137"/>
                    </a:srgbClr>
                  </a:outerShdw>
                </a:effectLst>
              </a:rPr>
              <a:t/>
            </a:r>
            <a:br>
              <a:rPr sz="4800" dirty="0">
                <a:solidFill>
                  <a:srgbClr val="FFCC00"/>
                </a:solidFill>
                <a:effectLst>
                  <a:glow rad="50800">
                    <a:srgbClr val="000000">
                      <a:alpha val="20000"/>
                    </a:srgbClr>
                  </a:glow>
                  <a:outerShdw blurRad="38100" dist="38100" dir="2700000" algn="tl">
                    <a:srgbClr val="000000">
                      <a:alpha val="43137"/>
                    </a:srgbClr>
                  </a:outerShdw>
                </a:effectLst>
              </a:rPr>
            </a:br>
            <a:r>
              <a:rPr sz="3200" b="1" i="0" dirty="0">
                <a:solidFill>
                  <a:srgbClr val="FFFFFF"/>
                </a:solidFill>
                <a:effectLst>
                  <a:glow rad="50800">
                    <a:srgbClr val="000000">
                      <a:alpha val="20000"/>
                    </a:srgbClr>
                  </a:glow>
                  <a:outerShdw blurRad="38100" dist="38100" dir="2700000" algn="tl">
                    <a:srgbClr val="000000">
                      <a:alpha val="43137"/>
                    </a:srgbClr>
                  </a:outerShdw>
                </a:effectLst>
                <a:latin typeface="Franklin Gothic Book"/>
              </a:rPr>
              <a:t>Regional </a:t>
            </a:r>
            <a:r>
              <a:rPr sz="3200" b="1" i="0" dirty="0" smtClean="0">
                <a:solidFill>
                  <a:srgbClr val="FFFFFF"/>
                </a:solidFill>
                <a:effectLst>
                  <a:glow rad="50800">
                    <a:srgbClr val="000000">
                      <a:alpha val="20000"/>
                    </a:srgbClr>
                  </a:glow>
                  <a:outerShdw blurRad="38100" dist="38100" dir="2700000" algn="tl">
                    <a:srgbClr val="000000">
                      <a:alpha val="43137"/>
                    </a:srgbClr>
                  </a:outerShdw>
                </a:effectLst>
                <a:latin typeface="Franklin Gothic Book"/>
              </a:rPr>
              <a:t>Housing Type Trends</a:t>
            </a:r>
            <a:endParaRPr sz="3200" b="1" i="0" dirty="0">
              <a:effectLst>
                <a:glow rad="50800">
                  <a:prstClr val="black">
                    <a:alpha val="20000"/>
                  </a:prstClr>
                </a:glow>
                <a:outerShdw blurRad="38100" dist="38100" dir="2700000" algn="tl">
                  <a:srgbClr val="000000">
                    <a:alpha val="43137"/>
                  </a:srgbClr>
                </a:outerShdw>
              </a:effectLst>
              <a:latin typeface="Franklin Gothic Book"/>
            </a:endParaRPr>
          </a:p>
        </p:txBody>
      </p:sp>
      <p:sp>
        <p:nvSpPr>
          <p:cNvPr id="67" name="TextBox 66"/>
          <p:cNvSpPr txBox="1"/>
          <p:nvPr/>
        </p:nvSpPr>
        <p:spPr>
          <a:xfrm>
            <a:off x="485701" y="2365528"/>
            <a:ext cx="5486400" cy="584763"/>
          </a:xfrm>
          <a:prstGeom prst="rect">
            <a:avLst/>
          </a:prstGeom>
          <a:noFill/>
        </p:spPr>
        <p:txBody>
          <a:bodyPr wrap="square" lIns="91428" tIns="45714" rIns="91428" bIns="45714" rtlCol="0">
            <a:spAutoFit/>
          </a:bodyPr>
          <a:lstStyle/>
          <a:p>
            <a:r>
              <a:rPr lang="en-US" sz="3200" dirty="0">
                <a:ln w="3175">
                  <a:noFill/>
                </a:ln>
                <a:solidFill>
                  <a:srgbClr val="FFC000"/>
                </a:solidFill>
                <a:latin typeface="Impact" panose="020B0806030902050204" pitchFamily="34" charset="0"/>
              </a:rPr>
              <a:t>Workshops:</a:t>
            </a:r>
          </a:p>
        </p:txBody>
      </p:sp>
      <p:sp>
        <p:nvSpPr>
          <p:cNvPr id="12" name="Rectangle 11"/>
          <p:cNvSpPr/>
          <p:nvPr/>
        </p:nvSpPr>
        <p:spPr>
          <a:xfrm>
            <a:off x="10743551" y="5712544"/>
            <a:ext cx="3724476" cy="2410876"/>
          </a:xfrm>
          <a:prstGeom prst="rect">
            <a:avLst/>
          </a:prstGeom>
          <a:solidFill>
            <a:srgbClr val="4F81BD">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7" tIns="45709" rIns="91417" bIns="45709" anchor="ctr"/>
          <a:lstStyle/>
          <a:p>
            <a:pPr algn="ctr">
              <a:defRPr/>
            </a:pPr>
            <a:endParaRPr lang="en-US"/>
          </a:p>
        </p:txBody>
      </p:sp>
      <p:grpSp>
        <p:nvGrpSpPr>
          <p:cNvPr id="13" name="Group 8"/>
          <p:cNvGrpSpPr>
            <a:grpSpLocks/>
          </p:cNvGrpSpPr>
          <p:nvPr/>
        </p:nvGrpSpPr>
        <p:grpSpPr bwMode="auto">
          <a:xfrm>
            <a:off x="10852910" y="5820202"/>
            <a:ext cx="3500818" cy="2206382"/>
            <a:chOff x="1182164" y="1905000"/>
            <a:chExt cx="6742636" cy="4490090"/>
          </a:xfrm>
        </p:grpSpPr>
        <p:pic>
          <p:nvPicPr>
            <p:cNvPr id="14" name="Picture 2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85921" y="2415284"/>
              <a:ext cx="1016028" cy="1834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5" name="Picture 2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39961" y="2415345"/>
              <a:ext cx="1048216" cy="18370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6" name="Picture 3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17300" y="2412965"/>
              <a:ext cx="1073801" cy="184341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7" name="Picture 3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52886" y="2415340"/>
              <a:ext cx="1082879" cy="18282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C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8" name="Picture 3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713064" y="2414866"/>
              <a:ext cx="1080401" cy="1840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19" name="Picture 3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846067" y="2405928"/>
              <a:ext cx="1078733" cy="18440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0" name="Picture 3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182164" y="1926216"/>
              <a:ext cx="674159" cy="5985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1" name="Picture 3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204486" y="1919027"/>
              <a:ext cx="674158" cy="5985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2" name="Picture 36"/>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293904" y="1924906"/>
              <a:ext cx="674159" cy="59857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3" name="Picture 37"/>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491187" y="1924906"/>
              <a:ext cx="674159" cy="59857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4" name="Picture 38"/>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634538" y="1905000"/>
              <a:ext cx="674158" cy="5985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25" name="Picture 39"/>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691600" y="1905083"/>
              <a:ext cx="673964" cy="5983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sp>
          <p:nvSpPr>
            <p:cNvPr id="26" name="Text Box 40"/>
            <p:cNvSpPr txBox="1">
              <a:spLocks noChangeArrowheads="1"/>
            </p:cNvSpPr>
            <p:nvPr/>
          </p:nvSpPr>
          <p:spPr bwMode="auto">
            <a:xfrm>
              <a:off x="1280777" y="4267167"/>
              <a:ext cx="1013916" cy="268758"/>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US" altLang="en-US" sz="500" b="1">
                  <a:solidFill>
                    <a:srgbClr val="FFFFFF"/>
                  </a:solidFill>
                  <a:latin typeface="Century Gothic" pitchFamily="34" charset="0"/>
                </a:rPr>
                <a:t>Natural</a:t>
              </a:r>
              <a:endParaRPr lang="en-US" altLang="en-US" sz="800">
                <a:solidFill>
                  <a:srgbClr val="000000"/>
                </a:solidFill>
              </a:endParaRPr>
            </a:p>
          </p:txBody>
        </p:sp>
        <p:sp>
          <p:nvSpPr>
            <p:cNvPr id="27" name="Text Box 41"/>
            <p:cNvSpPr txBox="1">
              <a:spLocks noChangeArrowheads="1"/>
            </p:cNvSpPr>
            <p:nvPr/>
          </p:nvSpPr>
          <p:spPr bwMode="auto">
            <a:xfrm>
              <a:off x="2343230" y="4282098"/>
              <a:ext cx="1057062"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US" altLang="en-US" sz="500" b="1">
                  <a:solidFill>
                    <a:srgbClr val="FFFFFF"/>
                  </a:solidFill>
                  <a:latin typeface="Century Gothic" pitchFamily="34" charset="0"/>
                </a:rPr>
                <a:t>Rural</a:t>
              </a:r>
              <a:endParaRPr lang="en-US" altLang="en-US" sz="800">
                <a:solidFill>
                  <a:srgbClr val="000000"/>
                </a:solidFill>
              </a:endParaRPr>
            </a:p>
          </p:txBody>
        </p:sp>
        <p:sp>
          <p:nvSpPr>
            <p:cNvPr id="28" name="Text Box 42"/>
            <p:cNvSpPr txBox="1">
              <a:spLocks noChangeArrowheads="1"/>
            </p:cNvSpPr>
            <p:nvPr/>
          </p:nvSpPr>
          <p:spPr bwMode="auto">
            <a:xfrm>
              <a:off x="3427258" y="4277121"/>
              <a:ext cx="1057062"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US" altLang="en-US" sz="500" b="1">
                  <a:solidFill>
                    <a:srgbClr val="FFFFFF"/>
                  </a:solidFill>
                  <a:latin typeface="Century Gothic" pitchFamily="34" charset="0"/>
                </a:rPr>
                <a:t>Sub Urban</a:t>
              </a:r>
              <a:endParaRPr lang="en-US" altLang="en-US" sz="800">
                <a:solidFill>
                  <a:srgbClr val="000000"/>
                </a:solidFill>
              </a:endParaRPr>
            </a:p>
          </p:txBody>
        </p:sp>
        <p:sp>
          <p:nvSpPr>
            <p:cNvPr id="29" name="Text Box 44"/>
            <p:cNvSpPr txBox="1">
              <a:spLocks noChangeArrowheads="1"/>
            </p:cNvSpPr>
            <p:nvPr/>
          </p:nvSpPr>
          <p:spPr bwMode="auto">
            <a:xfrm>
              <a:off x="5703174" y="4287075"/>
              <a:ext cx="1089421"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US" altLang="en-US" sz="500" b="1">
                  <a:solidFill>
                    <a:srgbClr val="FFFFFF"/>
                  </a:solidFill>
                  <a:latin typeface="Century Gothic" pitchFamily="34" charset="0"/>
                </a:rPr>
                <a:t>Center</a:t>
              </a:r>
              <a:endParaRPr lang="en-US" altLang="en-US" sz="800">
                <a:solidFill>
                  <a:srgbClr val="000000"/>
                </a:solidFill>
              </a:endParaRPr>
            </a:p>
          </p:txBody>
        </p:sp>
        <p:sp>
          <p:nvSpPr>
            <p:cNvPr id="30" name="Text Box 45"/>
            <p:cNvSpPr txBox="1">
              <a:spLocks noChangeArrowheads="1"/>
            </p:cNvSpPr>
            <p:nvPr/>
          </p:nvSpPr>
          <p:spPr bwMode="auto">
            <a:xfrm>
              <a:off x="6841133" y="4292052"/>
              <a:ext cx="1057062"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US" altLang="en-US" sz="500" b="1">
                  <a:solidFill>
                    <a:srgbClr val="FFFFFF"/>
                  </a:solidFill>
                  <a:latin typeface="Century Gothic" pitchFamily="34" charset="0"/>
                </a:rPr>
                <a:t>Core</a:t>
              </a:r>
              <a:endParaRPr lang="en-US" altLang="en-US" sz="800">
                <a:solidFill>
                  <a:srgbClr val="000000"/>
                </a:solidFill>
              </a:endParaRPr>
            </a:p>
          </p:txBody>
        </p:sp>
        <p:pic>
          <p:nvPicPr>
            <p:cNvPr id="33" name="Picture 46" descr="Picture1"/>
            <p:cNvPicPr>
              <a:picLocks noChangeAspect="1" noChangeArrowheads="1"/>
            </p:cNvPicPr>
            <p:nvPr/>
          </p:nvPicPr>
          <p:blipFill>
            <a:blip r:embed="rId16">
              <a:extLst>
                <a:ext uri="{28A0092B-C50C-407E-A947-70E740481C1C}">
                  <a14:useLocalDpi xmlns:a14="http://schemas.microsoft.com/office/drawing/2010/main" val="0"/>
                </a:ext>
              </a:extLst>
            </a:blip>
            <a:srcRect l="22961" r="44426"/>
            <a:stretch>
              <a:fillRect/>
            </a:stretch>
          </p:blipFill>
          <p:spPr bwMode="auto">
            <a:xfrm>
              <a:off x="1280528" y="4560372"/>
              <a:ext cx="1016028" cy="1834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5" name="Picture 47" descr="Picture2"/>
            <p:cNvPicPr>
              <a:picLocks noChangeAspect="1" noChangeArrowheads="1"/>
            </p:cNvPicPr>
            <p:nvPr/>
          </p:nvPicPr>
          <p:blipFill>
            <a:blip r:embed="rId17">
              <a:extLst>
                <a:ext uri="{28A0092B-C50C-407E-A947-70E740481C1C}">
                  <a14:useLocalDpi xmlns:a14="http://schemas.microsoft.com/office/drawing/2010/main" val="0"/>
                </a:ext>
              </a:extLst>
            </a:blip>
            <a:srcRect l="31839" r="31839"/>
            <a:stretch>
              <a:fillRect/>
            </a:stretch>
          </p:blipFill>
          <p:spPr bwMode="auto">
            <a:xfrm>
              <a:off x="2345355" y="4550479"/>
              <a:ext cx="1048215" cy="18370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6" name="Picture 48" descr="T3 single family house"/>
            <p:cNvPicPr>
              <a:picLocks noChangeAspect="1" noChangeArrowheads="1"/>
            </p:cNvPicPr>
            <p:nvPr/>
          </p:nvPicPr>
          <p:blipFill>
            <a:blip r:embed="rId18">
              <a:extLst>
                <a:ext uri="{28A0092B-C50C-407E-A947-70E740481C1C}">
                  <a14:useLocalDpi xmlns:a14="http://schemas.microsoft.com/office/drawing/2010/main" val="0"/>
                </a:ext>
              </a:extLst>
            </a:blip>
            <a:srcRect t="-95" b="-95"/>
            <a:stretch>
              <a:fillRect/>
            </a:stretch>
          </p:blipFill>
          <p:spPr bwMode="auto">
            <a:xfrm>
              <a:off x="3411906" y="4548097"/>
              <a:ext cx="1073801" cy="18434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7" name="Picture 49" descr="t4"/>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558280" y="4550472"/>
              <a:ext cx="1082878" cy="18382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C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8" name="Picture 50" descr="bp t5 cvs"/>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5707670" y="4549999"/>
              <a:ext cx="1080402" cy="1840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pic>
          <p:nvPicPr>
            <p:cNvPr id="39" name="Picture 51" descr="t6"/>
            <p:cNvPicPr>
              <a:picLocks noChangeAspect="1" noChangeArrowheads="1"/>
            </p:cNvPicPr>
            <p:nvPr/>
          </p:nvPicPr>
          <p:blipFill>
            <a:blip r:embed="rId21">
              <a:extLst>
                <a:ext uri="{28A0092B-C50C-407E-A947-70E740481C1C}">
                  <a14:useLocalDpi xmlns:a14="http://schemas.microsoft.com/office/drawing/2010/main" val="0"/>
                </a:ext>
              </a:extLst>
            </a:blip>
            <a:srcRect l="24391" r="24391"/>
            <a:stretch>
              <a:fillRect/>
            </a:stretch>
          </p:blipFill>
          <p:spPr bwMode="auto">
            <a:xfrm>
              <a:off x="6840673" y="4551016"/>
              <a:ext cx="1078733" cy="18440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sp>
          <p:nvSpPr>
            <p:cNvPr id="40" name="Text Box 44"/>
            <p:cNvSpPr txBox="1">
              <a:spLocks noChangeArrowheads="1"/>
            </p:cNvSpPr>
            <p:nvPr/>
          </p:nvSpPr>
          <p:spPr bwMode="auto">
            <a:xfrm>
              <a:off x="4555180" y="4280805"/>
              <a:ext cx="1089421" cy="258803"/>
            </a:xfrm>
            <a:prstGeom prst="rect">
              <a:avLst/>
            </a:prstGeom>
            <a:solidFill>
              <a:srgbClr val="000000"/>
            </a:solidFill>
            <a:ln w="9525" algn="in">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lIns="36576" tIns="36576" rIns="36576" bIns="36576"/>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US" altLang="en-US" sz="500" b="1">
                  <a:solidFill>
                    <a:srgbClr val="FFFFFF"/>
                  </a:solidFill>
                  <a:latin typeface="Century Gothic" pitchFamily="34" charset="0"/>
                </a:rPr>
                <a:t>Urban</a:t>
              </a:r>
              <a:endParaRPr lang="en-US" altLang="en-US" sz="800">
                <a:solidFill>
                  <a:srgbClr val="000000"/>
                </a:solidFill>
              </a:endParaRPr>
            </a:p>
          </p:txBody>
        </p:sp>
        <p:sp>
          <p:nvSpPr>
            <p:cNvPr id="41" name="Rectangle 40"/>
            <p:cNvSpPr/>
            <p:nvPr/>
          </p:nvSpPr>
          <p:spPr>
            <a:xfrm>
              <a:off x="1280731" y="2416067"/>
              <a:ext cx="1065972" cy="3979023"/>
            </a:xfrm>
            <a:prstGeom prst="rect">
              <a:avLst/>
            </a:prstGeom>
            <a:solidFill>
              <a:srgbClr val="0000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a:p>
          </p:txBody>
        </p:sp>
        <p:sp>
          <p:nvSpPr>
            <p:cNvPr id="42" name="Rectangle 41"/>
            <p:cNvSpPr/>
            <p:nvPr/>
          </p:nvSpPr>
          <p:spPr>
            <a:xfrm>
              <a:off x="4599114" y="2416067"/>
              <a:ext cx="3325686" cy="3979023"/>
            </a:xfrm>
            <a:prstGeom prst="rect">
              <a:avLst/>
            </a:prstGeom>
            <a:solidFill>
              <a:srgbClr val="0000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a:p>
          </p:txBody>
        </p:sp>
      </p:grpSp>
      <p:sp>
        <p:nvSpPr>
          <p:cNvPr id="43" name="TextBox 42"/>
          <p:cNvSpPr txBox="1"/>
          <p:nvPr/>
        </p:nvSpPr>
        <p:spPr>
          <a:xfrm>
            <a:off x="5170818" y="7713499"/>
            <a:ext cx="1910571" cy="430851"/>
          </a:xfrm>
          <a:prstGeom prst="rect">
            <a:avLst/>
          </a:prstGeom>
          <a:solidFill>
            <a:schemeClr val="accent1"/>
          </a:solidFill>
          <a:ln>
            <a:solidFill>
              <a:schemeClr val="bg2"/>
            </a:solidFill>
          </a:ln>
        </p:spPr>
        <p:txBody>
          <a:bodyPr wrap="square" lIns="91403" tIns="45702" rIns="91403" bIns="45702">
            <a:spAutoFit/>
          </a:bodyPr>
          <a:lstStyle/>
          <a:p>
            <a:pPr algn="ctr">
              <a:defRPr/>
            </a:pPr>
            <a:r>
              <a:rPr lang="en-US" sz="1100" b="1" dirty="0">
                <a:latin typeface="+mn-lt"/>
              </a:rPr>
              <a:t>Cottage Square</a:t>
            </a:r>
          </a:p>
          <a:p>
            <a:pPr algn="ctr">
              <a:defRPr/>
            </a:pPr>
            <a:r>
              <a:rPr lang="en-US" sz="1100" b="1" dirty="0">
                <a:latin typeface="+mn-lt"/>
              </a:rPr>
              <a:t>Ocean Springs, MS</a:t>
            </a:r>
          </a:p>
        </p:txBody>
      </p:sp>
      <p:sp>
        <p:nvSpPr>
          <p:cNvPr id="45" name="TextBox 44"/>
          <p:cNvSpPr txBox="1"/>
          <p:nvPr/>
        </p:nvSpPr>
        <p:spPr>
          <a:xfrm>
            <a:off x="559369" y="3278845"/>
            <a:ext cx="13431297" cy="5632299"/>
          </a:xfrm>
          <a:prstGeom prst="rect">
            <a:avLst/>
          </a:prstGeom>
          <a:noFill/>
        </p:spPr>
        <p:txBody>
          <a:bodyPr wrap="square" lIns="91428" tIns="45714" rIns="91428" bIns="45714" rtlCol="0">
            <a:spAutoFit/>
          </a:bodyPr>
          <a:lstStyle/>
          <a:p>
            <a:pPr marL="228600" indent="-228600">
              <a:buFont typeface="Arial" panose="020B0604020202020204" pitchFamily="34" charset="0"/>
              <a:buChar char="•"/>
            </a:pPr>
            <a:r>
              <a:rPr lang="en-US" sz="2400" dirty="0">
                <a:ln w="3175">
                  <a:noFill/>
                </a:ln>
                <a:solidFill>
                  <a:schemeClr val="bg1">
                    <a:lumMod val="85000"/>
                    <a:lumOff val="15000"/>
                  </a:schemeClr>
                </a:solidFill>
                <a:latin typeface="Impact" panose="020B0806030902050204" pitchFamily="34" charset="0"/>
              </a:rPr>
              <a:t>Workshop #1 – </a:t>
            </a:r>
            <a:r>
              <a:rPr lang="en-US" sz="2400" dirty="0" smtClean="0">
                <a:solidFill>
                  <a:schemeClr val="bg1">
                    <a:lumMod val="85000"/>
                    <a:lumOff val="15000"/>
                  </a:schemeClr>
                </a:solidFill>
                <a:latin typeface="Impact" panose="020B0806030902050204" pitchFamily="34" charset="0"/>
              </a:rPr>
              <a:t>WHERE</a:t>
            </a:r>
            <a:r>
              <a:rPr lang="en-US" sz="2400" dirty="0" smtClean="0">
                <a:ln w="3175">
                  <a:noFill/>
                </a:ln>
                <a:solidFill>
                  <a:schemeClr val="bg1">
                    <a:lumMod val="85000"/>
                    <a:lumOff val="15000"/>
                  </a:schemeClr>
                </a:solidFill>
                <a:latin typeface="Impact" panose="020B0806030902050204" pitchFamily="34" charset="0"/>
              </a:rPr>
              <a:t>?</a:t>
            </a:r>
          </a:p>
          <a:p>
            <a:pPr marL="228600" indent="-228600">
              <a:buFont typeface="Arial" panose="020B0604020202020204" pitchFamily="34" charset="0"/>
              <a:buChar char="•"/>
            </a:pPr>
            <a:endParaRPr lang="en-US" sz="2400" dirty="0" smtClean="0">
              <a:ln w="3175">
                <a:noFill/>
              </a:ln>
              <a:solidFill>
                <a:srgbClr val="FFC000"/>
              </a:solidFill>
              <a:latin typeface="Impact" panose="020B0806030902050204" pitchFamily="34" charset="0"/>
            </a:endParaRPr>
          </a:p>
          <a:p>
            <a:r>
              <a:rPr lang="en-US" sz="2400" dirty="0">
                <a:ln w="3175">
                  <a:noFill/>
                </a:ln>
                <a:solidFill>
                  <a:prstClr val="white"/>
                </a:solidFill>
                <a:latin typeface="Impact" panose="020B0806030902050204" pitchFamily="34" charset="0"/>
              </a:rPr>
              <a:t>	</a:t>
            </a:r>
            <a:r>
              <a:rPr lang="en-US" sz="2400" dirty="0" smtClean="0">
                <a:ln w="3175">
                  <a:noFill/>
                </a:ln>
                <a:solidFill>
                  <a:prstClr val="white"/>
                </a:solidFill>
                <a:latin typeface="Impact" panose="020B0806030902050204" pitchFamily="34" charset="0"/>
              </a:rPr>
              <a:t>	  </a:t>
            </a:r>
            <a:endParaRPr lang="en-US" sz="2400" dirty="0" smtClean="0">
              <a:ln w="3175">
                <a:noFill/>
              </a:ln>
              <a:solidFill>
                <a:srgbClr val="FFC000"/>
              </a:solidFill>
              <a:latin typeface="Impact" panose="020B0806030902050204" pitchFamily="34" charset="0"/>
            </a:endParaRPr>
          </a:p>
          <a:p>
            <a:pPr marL="228600" indent="-228600">
              <a:buFont typeface="Arial" panose="020B0604020202020204" pitchFamily="34" charset="0"/>
              <a:buChar char="•"/>
            </a:pPr>
            <a:r>
              <a:rPr lang="en-US" sz="2400" dirty="0" smtClean="0">
                <a:solidFill>
                  <a:prstClr val="white"/>
                </a:solidFill>
                <a:latin typeface="Impact" panose="020B0806030902050204" pitchFamily="34" charset="0"/>
              </a:rPr>
              <a:t>Workshop #2 </a:t>
            </a:r>
            <a:r>
              <a:rPr lang="en-US" sz="2400" dirty="0" smtClean="0">
                <a:ln w="3175">
                  <a:noFill/>
                </a:ln>
                <a:solidFill>
                  <a:prstClr val="white"/>
                </a:solidFill>
                <a:latin typeface="Impact" panose="020B0806030902050204" pitchFamily="34" charset="0"/>
              </a:rPr>
              <a:t>–</a:t>
            </a:r>
            <a:r>
              <a:rPr lang="en-US" sz="2400" dirty="0" smtClean="0">
                <a:solidFill>
                  <a:prstClr val="white"/>
                </a:solidFill>
                <a:latin typeface="Impact" panose="020B0806030902050204" pitchFamily="34" charset="0"/>
              </a:rPr>
              <a:t> </a:t>
            </a:r>
            <a:r>
              <a:rPr lang="en-US" sz="2400" dirty="0" smtClean="0">
                <a:solidFill>
                  <a:srgbClr val="FFC000"/>
                </a:solidFill>
                <a:latin typeface="Impact" panose="020B0806030902050204" pitchFamily="34" charset="0"/>
              </a:rPr>
              <a:t>WHAT?</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MICRO APARTMENTS</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APODMENTS</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LIVE/WORK UNITS</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ADUs</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POCKET NEIGHBORHOODS</a:t>
            </a:r>
          </a:p>
          <a:p>
            <a:pPr marL="880981" lvl="1" indent="-228600">
              <a:buFont typeface="Arial" panose="020B0604020202020204" pitchFamily="34" charset="0"/>
              <a:buChar char="•"/>
            </a:pPr>
            <a:r>
              <a:rPr lang="en-US" sz="2000" dirty="0" smtClean="0">
                <a:solidFill>
                  <a:srgbClr val="FFC000"/>
                </a:solidFill>
                <a:latin typeface="Franklin Gothic Demi"/>
              </a:rPr>
              <a:t>TINY HOMES</a:t>
            </a:r>
          </a:p>
          <a:p>
            <a:pPr marL="880981" lvl="1" indent="-228600">
              <a:buFont typeface="Arial" panose="020B0604020202020204" pitchFamily="34" charset="0"/>
              <a:buChar char="•"/>
            </a:pPr>
            <a:endParaRPr lang="en-US" sz="2000" dirty="0">
              <a:solidFill>
                <a:srgbClr val="FFC000"/>
              </a:solidFill>
              <a:latin typeface="Franklin Gothic Demi"/>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743200" indent="-2743200"/>
            <a:r>
              <a:rPr lang="en-US" sz="2800" dirty="0" smtClean="0">
                <a:solidFill>
                  <a:prstClr val="white"/>
                </a:solidFill>
                <a:latin typeface="Impact" panose="020B0806030902050204" pitchFamily="34" charset="0"/>
              </a:rPr>
              <a:t>	</a:t>
            </a:r>
            <a:endParaRPr lang="en-US" sz="2800" dirty="0">
              <a:ln w="3175">
                <a:noFill/>
              </a:ln>
              <a:solidFill>
                <a:prstClr val="white"/>
              </a:solidFill>
              <a:latin typeface="Franklin Gothic Book"/>
            </a:endParaRPr>
          </a:p>
        </p:txBody>
      </p:sp>
    </p:spTree>
    <p:extLst>
      <p:ext uri="{BB962C8B-B14F-4D97-AF65-F5344CB8AC3E}">
        <p14:creationId xmlns:p14="http://schemas.microsoft.com/office/powerpoint/2010/main" val="2370082680"/>
      </p:ext>
    </p:extLst>
  </p:cSld>
  <p:clrMapOvr>
    <a:masterClrMapping/>
  </p:clrMapOvr>
  <p:transition spd="med">
    <p:fade/>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bg>
      <p:bgPr>
        <a:gradFill rotWithShape="1">
          <a:gsLst>
            <a:gs pos="0">
              <a:srgbClr val="000000"/>
            </a:gs>
            <a:gs pos="35001">
              <a:srgbClr val="000000">
                <a:alpha val="42000"/>
              </a:srgbClr>
            </a:gs>
            <a:gs pos="100000">
              <a:srgbClr val="606977"/>
            </a:gs>
          </a:gsLst>
          <a:lin ang="0"/>
        </a:gradFill>
        <a:effectLst/>
      </p:bgPr>
    </p:bg>
    <p:spTree>
      <p:nvGrpSpPr>
        <p:cNvPr id="1" name=""/>
        <p:cNvGrpSpPr/>
        <p:nvPr/>
      </p:nvGrpSpPr>
      <p:grpSpPr>
        <a:xfrm>
          <a:off x="0" y="0"/>
          <a:ext cx="0" cy="0"/>
          <a:chOff x="0" y="0"/>
          <a:chExt cx="0" cy="0"/>
        </a:xfrm>
      </p:grpSpPr>
      <p:grpSp>
        <p:nvGrpSpPr>
          <p:cNvPr id="5" name="Group 4"/>
          <p:cNvGrpSpPr/>
          <p:nvPr/>
        </p:nvGrpSpPr>
        <p:grpSpPr>
          <a:xfrm>
            <a:off x="4607858" y="-9523"/>
            <a:ext cx="10040471" cy="8242278"/>
            <a:chOff x="4607858" y="-9523"/>
            <a:chExt cx="10040471" cy="8242278"/>
          </a:xfrm>
        </p:grpSpPr>
        <p:pic>
          <p:nvPicPr>
            <p:cNvPr id="46"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66994" t="87277" r="210"/>
            <a:stretch/>
          </p:blipFill>
          <p:spPr bwMode="auto">
            <a:xfrm>
              <a:off x="4607859" y="-9523"/>
              <a:ext cx="10040470" cy="9564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5"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t="1528"/>
            <a:stretch/>
          </p:blipFill>
          <p:spPr bwMode="auto">
            <a:xfrm>
              <a:off x="4607858" y="830729"/>
              <a:ext cx="10022541" cy="74020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44" name="Rectangle 43"/>
          <p:cNvSpPr/>
          <p:nvPr/>
        </p:nvSpPr>
        <p:spPr>
          <a:xfrm>
            <a:off x="0" y="-9523"/>
            <a:ext cx="8934823" cy="8229600"/>
          </a:xfrm>
          <a:prstGeom prst="rect">
            <a:avLst/>
          </a:prstGeom>
          <a:gradFill>
            <a:gsLst>
              <a:gs pos="51000">
                <a:schemeClr val="bg1"/>
              </a:gs>
              <a:gs pos="86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marL="0" marR="0" lvl="0" indent="0" algn="ctr" defTabSz="91428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8"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283"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Strategies</a:t>
            </a:r>
            <a:r>
              <a:rPr kumimoji="0" lang="en-US" sz="4800" b="0" i="1" u="none" strike="noStrike" kern="1200" cap="none" spc="0" normalizeH="0" baseline="0" noProof="0" dirty="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
            </a:r>
            <a:br>
              <a:rPr kumimoji="0" lang="en-US" sz="4800" b="0" i="1" u="none" strike="noStrike" kern="1200" cap="none" spc="0" normalizeH="0" baseline="0" noProof="0" dirty="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br>
            <a:r>
              <a:rPr kumimoji="0" lang="en-US" sz="3200" b="1" i="0" u="none" strike="noStrike" kern="1200" cap="none" spc="0" normalizeH="0" baseline="0" noProof="0" dirty="0" smtClean="0">
                <a:ln>
                  <a:noFill/>
                </a:ln>
                <a:solidFill>
                  <a:srgbClr val="FFFFFF"/>
                </a:solidFill>
                <a:effectLst>
                  <a:glow rad="50800">
                    <a:srgbClr val="000000">
                      <a:alpha val="20000"/>
                    </a:srgbClr>
                  </a:glow>
                  <a:outerShdw blurRad="38100" dist="38100" dir="2700000" algn="tl">
                    <a:srgbClr val="000000">
                      <a:alpha val="43137"/>
                    </a:srgbClr>
                  </a:outerShdw>
                </a:effectLst>
                <a:uLnTx/>
                <a:uFillTx/>
                <a:latin typeface="Franklin Gothic Book"/>
                <a:ea typeface="+mj-ea"/>
                <a:cs typeface="+mj-cs"/>
              </a:rPr>
              <a:t>Housing Type</a:t>
            </a:r>
            <a:endParaRPr kumimoji="0" lang="en-US" sz="3200" b="1" i="0" u="none" strike="noStrike" kern="1200" cap="none" spc="0" normalizeH="0" baseline="0" noProof="0" dirty="0">
              <a:ln>
                <a:noFill/>
              </a:ln>
              <a:solidFill>
                <a:srgbClr val="FFC000"/>
              </a:solidFill>
              <a:effectLst>
                <a:glow rad="50800">
                  <a:prstClr val="black">
                    <a:alpha val="20000"/>
                  </a:prstClr>
                </a:glow>
                <a:outerShdw blurRad="38100" dist="38100" dir="2700000" algn="tl">
                  <a:srgbClr val="000000">
                    <a:alpha val="43137"/>
                  </a:srgbClr>
                </a:outerShdw>
              </a:effectLst>
              <a:uLnTx/>
              <a:uFillTx/>
              <a:latin typeface="Franklin Gothic Book"/>
              <a:ea typeface="+mj-ea"/>
              <a:cs typeface="+mj-cs"/>
            </a:endParaRPr>
          </a:p>
        </p:txBody>
      </p:sp>
      <p:sp>
        <p:nvSpPr>
          <p:cNvPr id="67" name="TextBox 66"/>
          <p:cNvSpPr txBox="1"/>
          <p:nvPr/>
        </p:nvSpPr>
        <p:spPr>
          <a:xfrm>
            <a:off x="485701" y="2365528"/>
            <a:ext cx="5486400" cy="584763"/>
          </a:xfrm>
          <a:prstGeom prst="rect">
            <a:avLst/>
          </a:prstGeom>
          <a:noFill/>
        </p:spPr>
        <p:txBody>
          <a:bodyPr wrap="square" lIns="91428" tIns="45714" rIns="91428" bIns="45714" rtlCol="0">
            <a:spAutoFit/>
          </a:bodyPr>
          <a:lstStyle/>
          <a:p>
            <a:pPr marL="0" marR="0" lvl="0" indent="0" algn="l" defTabSz="1304758"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dirty="0">
                <a:ln w="3175">
                  <a:noFill/>
                </a:ln>
                <a:solidFill>
                  <a:srgbClr val="FFC000"/>
                </a:solidFill>
                <a:effectLst/>
                <a:uLnTx/>
                <a:uFillTx/>
                <a:latin typeface="Impact" panose="020B0806030902050204" pitchFamily="34" charset="0"/>
                <a:ea typeface="+mn-ea"/>
                <a:cs typeface="Arial" charset="0"/>
              </a:rPr>
              <a:t>Workshops:</a:t>
            </a:r>
          </a:p>
        </p:txBody>
      </p:sp>
      <p:sp>
        <p:nvSpPr>
          <p:cNvPr id="47" name="TextBox 46"/>
          <p:cNvSpPr txBox="1"/>
          <p:nvPr/>
        </p:nvSpPr>
        <p:spPr>
          <a:xfrm>
            <a:off x="559369" y="3278845"/>
            <a:ext cx="13431297" cy="7171182"/>
          </a:xfrm>
          <a:prstGeom prst="rect">
            <a:avLst/>
          </a:prstGeom>
          <a:noFill/>
        </p:spPr>
        <p:txBody>
          <a:bodyPr wrap="square" lIns="91428" tIns="45714" rIns="91428" bIns="45714" rtlCol="0">
            <a:spAutoFit/>
          </a:bodyPr>
          <a:lstStyle/>
          <a:p>
            <a:pPr marL="228600" indent="-228600">
              <a:buFont typeface="Arial" panose="020B0604020202020204" pitchFamily="34" charset="0"/>
              <a:buChar char="•"/>
            </a:pPr>
            <a:r>
              <a:rPr lang="en-US" sz="2400" dirty="0">
                <a:ln w="3175">
                  <a:noFill/>
                </a:ln>
                <a:solidFill>
                  <a:schemeClr val="bg1">
                    <a:lumMod val="85000"/>
                    <a:lumOff val="15000"/>
                  </a:schemeClr>
                </a:solidFill>
                <a:latin typeface="Impact" panose="020B0806030902050204" pitchFamily="34" charset="0"/>
              </a:rPr>
              <a:t>Workshop #1 – </a:t>
            </a:r>
            <a:r>
              <a:rPr lang="en-US" sz="2400" dirty="0" smtClean="0">
                <a:solidFill>
                  <a:schemeClr val="bg1">
                    <a:lumMod val="85000"/>
                    <a:lumOff val="15000"/>
                  </a:schemeClr>
                </a:solidFill>
                <a:latin typeface="Impact" panose="020B0806030902050204" pitchFamily="34" charset="0"/>
              </a:rPr>
              <a:t>WHERE</a:t>
            </a:r>
            <a:r>
              <a:rPr lang="en-US" sz="2400" dirty="0" smtClean="0">
                <a:ln w="3175">
                  <a:noFill/>
                </a:ln>
                <a:solidFill>
                  <a:schemeClr val="bg1">
                    <a:lumMod val="85000"/>
                    <a:lumOff val="15000"/>
                  </a:schemeClr>
                </a:solidFill>
                <a:latin typeface="Impact" panose="020B0806030902050204" pitchFamily="34" charset="0"/>
              </a:rPr>
              <a:t>?</a:t>
            </a:r>
          </a:p>
          <a:p>
            <a:pPr marL="228600" indent="-228600">
              <a:buFont typeface="Arial" panose="020B0604020202020204" pitchFamily="34" charset="0"/>
              <a:buChar char="•"/>
            </a:pPr>
            <a:endParaRPr lang="en-US" sz="2400" dirty="0" smtClean="0">
              <a:ln w="3175">
                <a:noFill/>
              </a:ln>
              <a:solidFill>
                <a:srgbClr val="FFC000"/>
              </a:solidFill>
              <a:latin typeface="Impact" panose="020B0806030902050204" pitchFamily="34" charset="0"/>
            </a:endParaRPr>
          </a:p>
          <a:p>
            <a:r>
              <a:rPr lang="en-US" sz="2400" dirty="0">
                <a:ln w="3175">
                  <a:noFill/>
                </a:ln>
                <a:solidFill>
                  <a:prstClr val="white"/>
                </a:solidFill>
                <a:latin typeface="Impact" panose="020B0806030902050204" pitchFamily="34" charset="0"/>
              </a:rPr>
              <a:t>	</a:t>
            </a:r>
            <a:r>
              <a:rPr lang="en-US" sz="2400" dirty="0" smtClean="0">
                <a:ln w="3175">
                  <a:noFill/>
                </a:ln>
                <a:solidFill>
                  <a:prstClr val="white"/>
                </a:solidFill>
                <a:latin typeface="Impact" panose="020B0806030902050204" pitchFamily="34" charset="0"/>
              </a:rPr>
              <a:t>	  </a:t>
            </a:r>
            <a:endParaRPr lang="en-US" sz="2400" dirty="0" smtClean="0">
              <a:ln w="3175">
                <a:noFill/>
              </a:ln>
              <a:solidFill>
                <a:srgbClr val="FFC000"/>
              </a:solidFill>
              <a:latin typeface="Impact" panose="020B0806030902050204" pitchFamily="34" charset="0"/>
            </a:endParaRPr>
          </a:p>
          <a:p>
            <a:pPr marL="228600" indent="-228600">
              <a:buFont typeface="Arial" panose="020B0604020202020204" pitchFamily="34" charset="0"/>
              <a:buChar char="•"/>
            </a:pPr>
            <a:r>
              <a:rPr lang="en-US" sz="2400" dirty="0" smtClean="0">
                <a:solidFill>
                  <a:prstClr val="white"/>
                </a:solidFill>
                <a:latin typeface="Impact" panose="020B0806030902050204" pitchFamily="34" charset="0"/>
              </a:rPr>
              <a:t>Workshop #2 </a:t>
            </a:r>
            <a:r>
              <a:rPr lang="en-US" sz="2400" dirty="0" smtClean="0">
                <a:ln w="3175">
                  <a:noFill/>
                </a:ln>
                <a:solidFill>
                  <a:prstClr val="white"/>
                </a:solidFill>
                <a:latin typeface="Impact" panose="020B0806030902050204" pitchFamily="34" charset="0"/>
              </a:rPr>
              <a:t>–</a:t>
            </a:r>
            <a:r>
              <a:rPr lang="en-US" sz="2400" dirty="0" smtClean="0">
                <a:solidFill>
                  <a:prstClr val="white"/>
                </a:solidFill>
                <a:latin typeface="Impact" panose="020B0806030902050204" pitchFamily="34" charset="0"/>
              </a:rPr>
              <a:t> </a:t>
            </a:r>
            <a:r>
              <a:rPr lang="en-US" sz="2400" dirty="0" smtClean="0">
                <a:solidFill>
                  <a:srgbClr val="FFC000"/>
                </a:solidFill>
                <a:latin typeface="Impact" panose="020B0806030902050204" pitchFamily="34" charset="0"/>
              </a:rPr>
              <a:t>WHAT?</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MICRO APARTMENTS</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APODMENTS</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LIVE/WORK UNITS</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ADUs</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POCKET NEIGHBORHOODS</a:t>
            </a:r>
          </a:p>
          <a:p>
            <a:pPr marL="880981" lvl="1" indent="-228600">
              <a:buFont typeface="Arial" panose="020B0604020202020204" pitchFamily="34" charset="0"/>
              <a:buChar char="•"/>
            </a:pPr>
            <a:r>
              <a:rPr lang="en-US" sz="2000" dirty="0" smtClean="0">
                <a:solidFill>
                  <a:srgbClr val="FFC000"/>
                </a:solidFill>
                <a:latin typeface="Franklin Gothic Demi"/>
              </a:rPr>
              <a:t>TINY HOMES</a:t>
            </a:r>
          </a:p>
          <a:p>
            <a:pPr marL="1487488" lvl="2" indent="-184150">
              <a:buSzPct val="75000"/>
              <a:buFont typeface="Courier New" panose="02070309020205020404" pitchFamily="49" charset="0"/>
              <a:buChar char="o"/>
            </a:pPr>
            <a:r>
              <a:rPr lang="en-US" sz="2000" dirty="0" smtClean="0">
                <a:solidFill>
                  <a:prstClr val="white"/>
                </a:solidFill>
                <a:latin typeface="Franklin Gothic Demi"/>
              </a:rPr>
              <a:t>308 SF</a:t>
            </a:r>
            <a:endParaRPr lang="en-US" sz="2000" dirty="0">
              <a:solidFill>
                <a:prstClr val="white"/>
              </a:solidFill>
              <a:latin typeface="Franklin Gothic Demi"/>
            </a:endParaRPr>
          </a:p>
          <a:p>
            <a:pPr marL="1487488" lvl="2" indent="-184150">
              <a:buSzPct val="75000"/>
              <a:buFont typeface="Courier New" panose="02070309020205020404" pitchFamily="49" charset="0"/>
              <a:buChar char="o"/>
            </a:pPr>
            <a:r>
              <a:rPr lang="en-US" sz="2000" dirty="0" smtClean="0">
                <a:solidFill>
                  <a:prstClr val="white"/>
                </a:solidFill>
                <a:latin typeface="Franklin Gothic Demi"/>
              </a:rPr>
              <a:t>8’X12’ Front Porch</a:t>
            </a:r>
            <a:endParaRPr lang="en-US" sz="2000" dirty="0">
              <a:solidFill>
                <a:prstClr val="white"/>
              </a:solidFill>
              <a:latin typeface="Franklin Gothic Demi"/>
            </a:endParaRPr>
          </a:p>
          <a:p>
            <a:pPr marL="1487488" lvl="2" indent="-184150">
              <a:buSzPct val="75000"/>
              <a:buFont typeface="Courier New" panose="02070309020205020404" pitchFamily="49" charset="0"/>
              <a:buChar char="o"/>
            </a:pPr>
            <a:r>
              <a:rPr lang="en-US" sz="2000" dirty="0" smtClean="0">
                <a:solidFill>
                  <a:prstClr val="white"/>
                </a:solidFill>
                <a:latin typeface="Franklin Gothic Demi"/>
              </a:rPr>
              <a:t>Emergency Housing</a:t>
            </a:r>
            <a:endParaRPr lang="en-US" sz="2000" dirty="0">
              <a:solidFill>
                <a:prstClr val="white"/>
              </a:solidFill>
              <a:latin typeface="Franklin Gothic Demi"/>
            </a:endParaRPr>
          </a:p>
          <a:p>
            <a:pPr marL="1487488" lvl="2" indent="-184150">
              <a:buSzPct val="75000"/>
              <a:buFont typeface="Courier New" panose="02070309020205020404" pitchFamily="49" charset="0"/>
              <a:buChar char="o"/>
            </a:pPr>
            <a:r>
              <a:rPr lang="en-US" sz="2000" dirty="0" smtClean="0">
                <a:solidFill>
                  <a:prstClr val="white"/>
                </a:solidFill>
                <a:latin typeface="Franklin Gothic Demi"/>
              </a:rPr>
              <a:t>Incremental Additions</a:t>
            </a:r>
            <a:endParaRPr lang="en-US" sz="2000" dirty="0">
              <a:solidFill>
                <a:prstClr val="white"/>
              </a:solidFill>
              <a:latin typeface="Franklin Gothic Demi"/>
            </a:endParaRPr>
          </a:p>
          <a:p>
            <a:pPr marL="880981" lvl="1" indent="-228600">
              <a:buFont typeface="Arial" panose="020B0604020202020204" pitchFamily="34" charset="0"/>
              <a:buChar char="•"/>
            </a:pPr>
            <a:endParaRPr lang="en-US" sz="2000" dirty="0" smtClean="0">
              <a:solidFill>
                <a:srgbClr val="FFC000"/>
              </a:solidFill>
              <a:latin typeface="Franklin Gothic Demi"/>
            </a:endParaRPr>
          </a:p>
          <a:p>
            <a:pPr marL="880981" lvl="1" indent="-228600">
              <a:buFont typeface="Arial" panose="020B0604020202020204" pitchFamily="34" charset="0"/>
              <a:buChar char="•"/>
            </a:pPr>
            <a:endParaRPr lang="en-US" sz="2000" dirty="0">
              <a:solidFill>
                <a:srgbClr val="FFC000"/>
              </a:solidFill>
              <a:latin typeface="Franklin Gothic Demi"/>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743200" indent="-2743200"/>
            <a:r>
              <a:rPr lang="en-US" sz="2800" dirty="0" smtClean="0">
                <a:solidFill>
                  <a:prstClr val="white"/>
                </a:solidFill>
                <a:latin typeface="Impact" panose="020B0806030902050204" pitchFamily="34" charset="0"/>
              </a:rPr>
              <a:t>	</a:t>
            </a:r>
            <a:endParaRPr lang="en-US" sz="2800" dirty="0">
              <a:ln w="3175">
                <a:noFill/>
              </a:ln>
              <a:solidFill>
                <a:prstClr val="white"/>
              </a:solidFill>
              <a:latin typeface="Franklin Gothic Book"/>
            </a:endParaRPr>
          </a:p>
        </p:txBody>
      </p:sp>
    </p:spTree>
    <p:extLst>
      <p:ext uri="{BB962C8B-B14F-4D97-AF65-F5344CB8AC3E}">
        <p14:creationId xmlns:p14="http://schemas.microsoft.com/office/powerpoint/2010/main" val="374592635"/>
      </p:ext>
    </p:extLst>
  </p:cSld>
  <p:clrMapOvr>
    <a:masterClrMapping/>
  </p:clrMapOvr>
  <p:transition spd="med">
    <p:fade/>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8765" y="11115"/>
            <a:ext cx="13101637" cy="8218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Rectangle 5"/>
          <p:cNvSpPr/>
          <p:nvPr/>
        </p:nvSpPr>
        <p:spPr>
          <a:xfrm>
            <a:off x="-22223"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53</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7" name="Rectangle 6"/>
          <p:cNvSpPr/>
          <p:nvPr/>
        </p:nvSpPr>
        <p:spPr>
          <a:xfrm>
            <a:off x="-22224" y="-1587"/>
            <a:ext cx="14652624" cy="8229600"/>
          </a:xfrm>
          <a:prstGeom prst="rect">
            <a:avLst/>
          </a:prstGeom>
          <a:gradFill>
            <a:gsLst>
              <a:gs pos="0">
                <a:schemeClr val="bg1"/>
              </a:gs>
              <a:gs pos="33000">
                <a:schemeClr val="bg1">
                  <a:lumMod val="100000"/>
                  <a:alpha val="76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8"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283">
              <a:defRPr/>
            </a:pPr>
            <a:r>
              <a:rPr sz="4800" i="0" dirty="0">
                <a:solidFill>
                  <a:srgbClr val="FFCC00"/>
                </a:solidFill>
                <a:effectLst>
                  <a:glow rad="50800">
                    <a:srgbClr val="000000">
                      <a:alpha val="20000"/>
                    </a:srgbClr>
                  </a:glow>
                  <a:outerShdw blurRad="38100" dist="38100" dir="2700000" algn="tl">
                    <a:srgbClr val="000000">
                      <a:alpha val="43137"/>
                    </a:srgbClr>
                  </a:outerShdw>
                </a:effectLst>
              </a:rPr>
              <a:t>Strategies</a:t>
            </a:r>
            <a:r>
              <a:rPr sz="4800" dirty="0">
                <a:solidFill>
                  <a:srgbClr val="FFCC00"/>
                </a:solidFill>
                <a:effectLst>
                  <a:glow rad="50800">
                    <a:srgbClr val="000000">
                      <a:alpha val="20000"/>
                    </a:srgbClr>
                  </a:glow>
                  <a:outerShdw blurRad="38100" dist="38100" dir="2700000" algn="tl">
                    <a:srgbClr val="000000">
                      <a:alpha val="43137"/>
                    </a:srgbClr>
                  </a:outerShdw>
                </a:effectLst>
              </a:rPr>
              <a:t/>
            </a:r>
            <a:br>
              <a:rPr sz="4800" dirty="0">
                <a:solidFill>
                  <a:srgbClr val="FFCC00"/>
                </a:solidFill>
                <a:effectLst>
                  <a:glow rad="50800">
                    <a:srgbClr val="000000">
                      <a:alpha val="20000"/>
                    </a:srgbClr>
                  </a:glow>
                  <a:outerShdw blurRad="38100" dist="38100" dir="2700000" algn="tl">
                    <a:srgbClr val="000000">
                      <a:alpha val="43137"/>
                    </a:srgbClr>
                  </a:outerShdw>
                </a:effectLst>
              </a:rPr>
            </a:br>
            <a:r>
              <a:rPr sz="3200" b="1" i="0" dirty="0">
                <a:solidFill>
                  <a:srgbClr val="FFFFFF"/>
                </a:solidFill>
                <a:effectLst>
                  <a:glow rad="50800">
                    <a:srgbClr val="000000">
                      <a:alpha val="20000"/>
                    </a:srgbClr>
                  </a:glow>
                  <a:outerShdw blurRad="38100" dist="38100" dir="2700000" algn="tl">
                    <a:srgbClr val="000000">
                      <a:alpha val="43137"/>
                    </a:srgbClr>
                  </a:outerShdw>
                </a:effectLst>
                <a:latin typeface="Franklin Gothic Book"/>
              </a:rPr>
              <a:t>Regional Affordable Housing Workshops</a:t>
            </a:r>
            <a:endParaRPr sz="3200" b="1" i="0" dirty="0">
              <a:effectLst>
                <a:glow rad="50800">
                  <a:prstClr val="black">
                    <a:alpha val="20000"/>
                  </a:prstClr>
                </a:glow>
                <a:outerShdw blurRad="38100" dist="38100" dir="2700000" algn="tl">
                  <a:srgbClr val="000000">
                    <a:alpha val="43137"/>
                  </a:srgbClr>
                </a:outerShdw>
              </a:effectLst>
              <a:latin typeface="Franklin Gothic Book"/>
            </a:endParaRPr>
          </a:p>
        </p:txBody>
      </p:sp>
      <p:sp>
        <p:nvSpPr>
          <p:cNvPr id="67" name="TextBox 66"/>
          <p:cNvSpPr txBox="1"/>
          <p:nvPr/>
        </p:nvSpPr>
        <p:spPr>
          <a:xfrm>
            <a:off x="485701" y="2365528"/>
            <a:ext cx="5486400" cy="584763"/>
          </a:xfrm>
          <a:prstGeom prst="rect">
            <a:avLst/>
          </a:prstGeom>
          <a:noFill/>
        </p:spPr>
        <p:txBody>
          <a:bodyPr wrap="square" lIns="91428" tIns="45714" rIns="91428" bIns="45714" rtlCol="0">
            <a:spAutoFit/>
          </a:bodyPr>
          <a:lstStyle/>
          <a:p>
            <a:r>
              <a:rPr lang="en-US" sz="3200" dirty="0">
                <a:ln w="3175">
                  <a:noFill/>
                </a:ln>
                <a:solidFill>
                  <a:srgbClr val="FFC000"/>
                </a:solidFill>
                <a:latin typeface="Impact" panose="020B0806030902050204" pitchFamily="34" charset="0"/>
              </a:rPr>
              <a:t>Workshops:</a:t>
            </a:r>
          </a:p>
        </p:txBody>
      </p:sp>
      <p:sp>
        <p:nvSpPr>
          <p:cNvPr id="33" name="TextBox 32"/>
          <p:cNvSpPr txBox="1"/>
          <p:nvPr/>
        </p:nvSpPr>
        <p:spPr>
          <a:xfrm>
            <a:off x="559369" y="3278845"/>
            <a:ext cx="13431297" cy="3477863"/>
          </a:xfrm>
          <a:prstGeom prst="rect">
            <a:avLst/>
          </a:prstGeom>
          <a:noFill/>
        </p:spPr>
        <p:txBody>
          <a:bodyPr wrap="square" lIns="91428" tIns="45714" rIns="91428" bIns="45714" rtlCol="0">
            <a:spAutoFit/>
          </a:bodyPr>
          <a:lstStyle/>
          <a:p>
            <a:pPr marL="228600" indent="-228600">
              <a:buFont typeface="Arial" panose="020B0604020202020204" pitchFamily="34" charset="0"/>
              <a:buChar char="•"/>
            </a:pPr>
            <a:r>
              <a:rPr lang="en-US" sz="2400" dirty="0">
                <a:ln w="3175">
                  <a:noFill/>
                </a:ln>
                <a:solidFill>
                  <a:prstClr val="white"/>
                </a:solidFill>
                <a:latin typeface="Impact" panose="020B0806030902050204" pitchFamily="34" charset="0"/>
              </a:rPr>
              <a:t>Workshop #1 – </a:t>
            </a:r>
            <a:r>
              <a:rPr lang="en-US" sz="2400" dirty="0" smtClean="0">
                <a:solidFill>
                  <a:srgbClr val="FFC000"/>
                </a:solidFill>
                <a:latin typeface="Impact" panose="020B0806030902050204" pitchFamily="34" charset="0"/>
              </a:rPr>
              <a:t>WHERE</a:t>
            </a:r>
            <a:r>
              <a:rPr lang="en-US" sz="2400" dirty="0" smtClean="0">
                <a:ln w="3175">
                  <a:noFill/>
                </a:ln>
                <a:solidFill>
                  <a:srgbClr val="FFC000"/>
                </a:solidFill>
                <a:latin typeface="Impact" panose="020B0806030902050204" pitchFamily="34" charset="0"/>
              </a:rPr>
              <a:t>?</a:t>
            </a:r>
          </a:p>
          <a:p>
            <a:pPr marL="228600" indent="-228600">
              <a:buFont typeface="Arial" panose="020B0604020202020204" pitchFamily="34" charset="0"/>
              <a:buChar char="•"/>
            </a:pPr>
            <a:endParaRPr lang="en-US" sz="2400" dirty="0" smtClean="0">
              <a:ln w="3175">
                <a:noFill/>
              </a:ln>
              <a:solidFill>
                <a:srgbClr val="FFC000"/>
              </a:solidFill>
              <a:latin typeface="Impact" panose="020B0806030902050204" pitchFamily="34" charset="0"/>
            </a:endParaRPr>
          </a:p>
          <a:p>
            <a:r>
              <a:rPr lang="en-US" sz="2400" dirty="0">
                <a:ln w="3175">
                  <a:noFill/>
                </a:ln>
                <a:solidFill>
                  <a:prstClr val="white"/>
                </a:solidFill>
                <a:latin typeface="Impact" panose="020B0806030902050204" pitchFamily="34" charset="0"/>
              </a:rPr>
              <a:t>	</a:t>
            </a:r>
            <a:r>
              <a:rPr lang="en-US" sz="2400" dirty="0" smtClean="0">
                <a:ln w="3175">
                  <a:noFill/>
                </a:ln>
                <a:solidFill>
                  <a:prstClr val="white"/>
                </a:solidFill>
                <a:latin typeface="Impact" panose="020B0806030902050204" pitchFamily="34" charset="0"/>
              </a:rPr>
              <a:t>	  </a:t>
            </a:r>
            <a:endParaRPr lang="en-US" sz="2400" dirty="0" smtClean="0">
              <a:ln w="3175">
                <a:noFill/>
              </a:ln>
              <a:solidFill>
                <a:srgbClr val="FFC000"/>
              </a:solidFill>
              <a:latin typeface="Impact" panose="020B0806030902050204" pitchFamily="34" charset="0"/>
            </a:endParaRPr>
          </a:p>
          <a:p>
            <a:pPr marL="228600" indent="-228600">
              <a:buFont typeface="Arial" panose="020B0604020202020204" pitchFamily="34" charset="0"/>
              <a:buChar char="•"/>
            </a:pPr>
            <a:r>
              <a:rPr lang="en-US" sz="2400" dirty="0" smtClean="0">
                <a:solidFill>
                  <a:prstClr val="white"/>
                </a:solidFill>
                <a:latin typeface="Impact" panose="020B0806030902050204" pitchFamily="34" charset="0"/>
              </a:rPr>
              <a:t>Workshop #2 </a:t>
            </a:r>
            <a:r>
              <a:rPr lang="en-US" sz="2400" dirty="0" smtClean="0">
                <a:ln w="3175">
                  <a:noFill/>
                </a:ln>
                <a:solidFill>
                  <a:prstClr val="white"/>
                </a:solidFill>
                <a:latin typeface="Impact" panose="020B0806030902050204" pitchFamily="34" charset="0"/>
              </a:rPr>
              <a:t>–</a:t>
            </a:r>
            <a:r>
              <a:rPr lang="en-US" sz="2400" dirty="0" smtClean="0">
                <a:solidFill>
                  <a:prstClr val="white"/>
                </a:solidFill>
                <a:latin typeface="Impact" panose="020B0806030902050204" pitchFamily="34" charset="0"/>
              </a:rPr>
              <a:t> </a:t>
            </a:r>
            <a:r>
              <a:rPr lang="en-US" sz="2400" dirty="0">
                <a:solidFill>
                  <a:srgbClr val="FFC000"/>
                </a:solidFill>
                <a:latin typeface="Impact" panose="020B0806030902050204" pitchFamily="34" charset="0"/>
              </a:rPr>
              <a:t>WHAT? </a:t>
            </a: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a:solidFill>
                <a:srgbClr val="FFC000"/>
              </a:solidFill>
              <a:latin typeface="Impact" panose="020B0806030902050204" pitchFamily="34" charset="0"/>
            </a:endParaRPr>
          </a:p>
          <a:p>
            <a:pPr marL="228600" indent="-228600">
              <a:buFont typeface="Arial" panose="020B0604020202020204" pitchFamily="34" charset="0"/>
              <a:buChar char="•"/>
            </a:pPr>
            <a:r>
              <a:rPr lang="en-US" sz="2400" dirty="0">
                <a:solidFill>
                  <a:prstClr val="white"/>
                </a:solidFill>
                <a:latin typeface="Impact" panose="020B0806030902050204" pitchFamily="34" charset="0"/>
              </a:rPr>
              <a:t>Workshop </a:t>
            </a:r>
            <a:r>
              <a:rPr lang="en-US" sz="2400" dirty="0" smtClean="0">
                <a:solidFill>
                  <a:prstClr val="white"/>
                </a:solidFill>
                <a:latin typeface="Impact" panose="020B0806030902050204" pitchFamily="34" charset="0"/>
              </a:rPr>
              <a:t>#3 </a:t>
            </a:r>
            <a:r>
              <a:rPr lang="en-US" sz="2400" dirty="0" smtClean="0">
                <a:ln w="3175">
                  <a:noFill/>
                </a:ln>
                <a:solidFill>
                  <a:prstClr val="white"/>
                </a:solidFill>
                <a:latin typeface="Impact" panose="020B0806030902050204" pitchFamily="34" charset="0"/>
              </a:rPr>
              <a:t>–</a:t>
            </a:r>
            <a:r>
              <a:rPr lang="en-US" sz="2400" dirty="0" smtClean="0">
                <a:solidFill>
                  <a:srgbClr val="FFC000"/>
                </a:solidFill>
                <a:latin typeface="Impact" panose="020B0806030902050204" pitchFamily="34" charset="0"/>
              </a:rPr>
              <a:t>HOW? </a:t>
            </a:r>
            <a:endParaRPr lang="en-US" sz="2400" dirty="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743200" indent="-2743200"/>
            <a:endParaRPr lang="en-US" sz="2800" dirty="0">
              <a:ln w="3175">
                <a:noFill/>
              </a:ln>
              <a:solidFill>
                <a:prstClr val="white"/>
              </a:solidFill>
              <a:latin typeface="Franklin Gothic Book"/>
            </a:endParaRPr>
          </a:p>
        </p:txBody>
      </p:sp>
      <p:grpSp>
        <p:nvGrpSpPr>
          <p:cNvPr id="31" name="Group 30"/>
          <p:cNvGrpSpPr/>
          <p:nvPr/>
        </p:nvGrpSpPr>
        <p:grpSpPr>
          <a:xfrm>
            <a:off x="10916476" y="1773935"/>
            <a:ext cx="3405359" cy="6338675"/>
            <a:chOff x="4550973" y="1786094"/>
            <a:chExt cx="3405359" cy="6316946"/>
          </a:xfrm>
        </p:grpSpPr>
        <p:grpSp>
          <p:nvGrpSpPr>
            <p:cNvPr id="32" name="Group 31"/>
            <p:cNvGrpSpPr/>
            <p:nvPr/>
          </p:nvGrpSpPr>
          <p:grpSpPr>
            <a:xfrm>
              <a:off x="4550973" y="2273729"/>
              <a:ext cx="3405359" cy="5829311"/>
              <a:chOff x="5306235" y="2171689"/>
              <a:chExt cx="3592384" cy="5829311"/>
            </a:xfrm>
          </p:grpSpPr>
          <p:sp>
            <p:nvSpPr>
              <p:cNvPr id="56" name="Rounded Rectangle 55"/>
              <p:cNvSpPr/>
              <p:nvPr/>
            </p:nvSpPr>
            <p:spPr bwMode="auto">
              <a:xfrm>
                <a:off x="5769270" y="2496502"/>
                <a:ext cx="3129349" cy="5504498"/>
              </a:xfrm>
              <a:prstGeom prst="roundRect">
                <a:avLst>
                  <a:gd name="adj" fmla="val 3600"/>
                </a:avLst>
              </a:prstGeom>
              <a:solidFill>
                <a:srgbClr val="1F497D">
                  <a:lumMod val="50000"/>
                  <a:alpha val="90000"/>
                </a:srgbClr>
              </a:solidFill>
              <a:ln w="57150" cap="flat" cmpd="sng" algn="ctr">
                <a:solidFill>
                  <a:sysClr val="window" lastClr="FFFFFF"/>
                </a:solidFill>
                <a:prstDash val="solid"/>
                <a:round/>
              </a:ln>
              <a:effectLst>
                <a:outerShdw blurRad="50800" dist="38100" dir="2700000" algn="tl" rotWithShape="0">
                  <a:prstClr val="black">
                    <a:alpha val="40000"/>
                  </a:prstClr>
                </a:outerShdw>
              </a:effectLst>
            </p:spPr>
            <p:txBody>
              <a:bodyPr/>
              <a:lstStyle/>
              <a:p>
                <a:pPr algn="ctr" defTabSz="914400" fontAlgn="auto">
                  <a:spcBef>
                    <a:spcPts val="0"/>
                  </a:spcBef>
                  <a:spcAft>
                    <a:spcPts val="0"/>
                  </a:spcAft>
                  <a:defRPr/>
                </a:pPr>
                <a:endParaRPr lang="en-US" sz="2400" kern="0" dirty="0">
                  <a:solidFill>
                    <a:srgbClr val="99CC00">
                      <a:lumMod val="20000"/>
                      <a:lumOff val="80000"/>
                    </a:srgbClr>
                  </a:solidFill>
                  <a:effectLst>
                    <a:outerShdw blurRad="38100" dist="38100" dir="2700000" algn="tl">
                      <a:srgbClr val="000000">
                        <a:alpha val="43137"/>
                      </a:srgbClr>
                    </a:outerShdw>
                  </a:effectLst>
                  <a:latin typeface="Calibri"/>
                </a:endParaRPr>
              </a:p>
              <a:p>
                <a:pPr algn="ctr" defTabSz="914400" fontAlgn="auto">
                  <a:spcBef>
                    <a:spcPts val="0"/>
                  </a:spcBef>
                  <a:spcAft>
                    <a:spcPts val="0"/>
                  </a:spcAft>
                  <a:defRPr/>
                </a:pPr>
                <a:r>
                  <a:rPr lang="en-US" sz="2400" b="1" kern="0" dirty="0">
                    <a:solidFill>
                      <a:srgbClr val="FFFFFF"/>
                    </a:solidFill>
                    <a:effectLst>
                      <a:outerShdw blurRad="38100" dist="38100" dir="2700000" algn="tl">
                        <a:srgbClr val="000000">
                          <a:alpha val="43137"/>
                        </a:srgbClr>
                      </a:outerShdw>
                    </a:effectLst>
                    <a:latin typeface="+mj-lt"/>
                  </a:rPr>
                  <a:t>Regulatory and Financial Strategies for Increasing Affordable Housing</a:t>
                </a:r>
              </a:p>
              <a:p>
                <a:pPr algn="ctr" defTabSz="914400" fontAlgn="auto">
                  <a:spcBef>
                    <a:spcPts val="0"/>
                  </a:spcBef>
                  <a:spcAft>
                    <a:spcPts val="0"/>
                  </a:spcAft>
                  <a:defRPr/>
                </a:pPr>
                <a:endParaRPr lang="en-US" sz="2000" b="1" kern="0" dirty="0" smtClean="0">
                  <a:solidFill>
                    <a:srgbClr val="FFFFFF"/>
                  </a:solidFill>
                  <a:latin typeface="Calibri"/>
                </a:endParaRPr>
              </a:p>
              <a:p>
                <a:pPr defTabSz="914400" fontAlgn="auto">
                  <a:spcBef>
                    <a:spcPts val="0"/>
                  </a:spcBef>
                  <a:spcAft>
                    <a:spcPts val="0"/>
                  </a:spcAft>
                  <a:defRPr/>
                </a:pPr>
                <a:r>
                  <a:rPr lang="en-US" sz="1800" b="1" kern="0" dirty="0" smtClean="0">
                    <a:solidFill>
                      <a:srgbClr val="FFFFFF"/>
                    </a:solidFill>
                    <a:latin typeface="Calibri"/>
                  </a:rPr>
                  <a:t>Strategies</a:t>
                </a:r>
                <a:endParaRPr lang="en-US" sz="1800" b="1" kern="0" dirty="0">
                  <a:solidFill>
                    <a:srgbClr val="FFFFFF"/>
                  </a:solidFill>
                  <a:latin typeface="Calibri"/>
                </a:endParaRPr>
              </a:p>
              <a:p>
                <a:pPr marL="342900" indent="-342900" defTabSz="914400" fontAlgn="auto">
                  <a:spcBef>
                    <a:spcPts val="0"/>
                  </a:spcBef>
                  <a:spcAft>
                    <a:spcPts val="0"/>
                  </a:spcAft>
                  <a:buFont typeface="Arial" panose="020B0604020202020204" pitchFamily="34" charset="0"/>
                  <a:buChar char="•"/>
                  <a:defRPr/>
                </a:pPr>
                <a:r>
                  <a:rPr lang="en-US" sz="1800" b="1" kern="0" dirty="0">
                    <a:solidFill>
                      <a:srgbClr val="FFFFFF"/>
                    </a:solidFill>
                    <a:latin typeface="Calibri"/>
                  </a:rPr>
                  <a:t>Inclusive </a:t>
                </a:r>
                <a:r>
                  <a:rPr lang="en-US" sz="1800" b="1" kern="0" dirty="0" smtClean="0">
                    <a:solidFill>
                      <a:srgbClr val="FFFFFF"/>
                    </a:solidFill>
                    <a:latin typeface="Calibri"/>
                  </a:rPr>
                  <a:t>Communities</a:t>
                </a:r>
              </a:p>
              <a:p>
                <a:pPr marL="342900" indent="-342900" defTabSz="914400" fontAlgn="auto">
                  <a:spcBef>
                    <a:spcPts val="0"/>
                  </a:spcBef>
                  <a:spcAft>
                    <a:spcPts val="0"/>
                  </a:spcAft>
                  <a:buFont typeface="Arial" panose="020B0604020202020204" pitchFamily="34" charset="0"/>
                  <a:buChar char="•"/>
                  <a:defRPr/>
                </a:pPr>
                <a:r>
                  <a:rPr lang="en-US" sz="1800" b="1" kern="0" dirty="0" smtClean="0">
                    <a:solidFill>
                      <a:srgbClr val="FFFFFF"/>
                    </a:solidFill>
                    <a:latin typeface="Calibri"/>
                  </a:rPr>
                  <a:t>Linkage </a:t>
                </a:r>
                <a:r>
                  <a:rPr lang="en-US" sz="1800" b="1" kern="0" dirty="0">
                    <a:solidFill>
                      <a:srgbClr val="FFFFFF"/>
                    </a:solidFill>
                    <a:latin typeface="Calibri"/>
                  </a:rPr>
                  <a:t>Fee</a:t>
                </a:r>
              </a:p>
              <a:p>
                <a:pPr marL="342900" indent="-342900" defTabSz="914400" fontAlgn="auto">
                  <a:spcBef>
                    <a:spcPts val="0"/>
                  </a:spcBef>
                  <a:spcAft>
                    <a:spcPts val="0"/>
                  </a:spcAft>
                  <a:buFont typeface="Arial" panose="020B0604020202020204" pitchFamily="34" charset="0"/>
                  <a:buChar char="•"/>
                  <a:defRPr/>
                </a:pPr>
                <a:r>
                  <a:rPr lang="en-US" sz="1800" b="1" kern="0" dirty="0" smtClean="0">
                    <a:solidFill>
                      <a:srgbClr val="FFFFFF"/>
                    </a:solidFill>
                    <a:latin typeface="Calibri"/>
                  </a:rPr>
                  <a:t>Community </a:t>
                </a:r>
                <a:r>
                  <a:rPr lang="en-US" sz="1800" b="1" kern="0" dirty="0">
                    <a:solidFill>
                      <a:srgbClr val="FFFFFF"/>
                    </a:solidFill>
                    <a:latin typeface="Calibri"/>
                  </a:rPr>
                  <a:t>Land Trust</a:t>
                </a:r>
              </a:p>
              <a:p>
                <a:pPr defTabSz="914400" fontAlgn="auto">
                  <a:spcBef>
                    <a:spcPts val="0"/>
                  </a:spcBef>
                  <a:spcAft>
                    <a:spcPts val="0"/>
                  </a:spcAft>
                  <a:defRPr/>
                </a:pPr>
                <a:endParaRPr lang="en-US" sz="1800" b="1" kern="0" dirty="0">
                  <a:solidFill>
                    <a:srgbClr val="FFFFFF"/>
                  </a:solidFill>
                  <a:latin typeface="Calibri"/>
                </a:endParaRPr>
              </a:p>
              <a:p>
                <a:pPr defTabSz="914400" fontAlgn="auto">
                  <a:spcBef>
                    <a:spcPts val="0"/>
                  </a:spcBef>
                  <a:spcAft>
                    <a:spcPts val="0"/>
                  </a:spcAft>
                  <a:defRPr/>
                </a:pPr>
                <a:r>
                  <a:rPr lang="en-US" sz="1800" b="1" kern="0" dirty="0">
                    <a:solidFill>
                      <a:srgbClr val="FFFFFF"/>
                    </a:solidFill>
                    <a:latin typeface="Calibri"/>
                  </a:rPr>
                  <a:t>Incentives</a:t>
                </a:r>
              </a:p>
              <a:p>
                <a:pPr marL="342900" indent="-342900" defTabSz="914400" fontAlgn="auto">
                  <a:spcBef>
                    <a:spcPts val="0"/>
                  </a:spcBef>
                  <a:spcAft>
                    <a:spcPts val="0"/>
                  </a:spcAft>
                  <a:buFont typeface="Arial" panose="020B0604020202020204" pitchFamily="34" charset="0"/>
                  <a:buChar char="•"/>
                  <a:defRPr/>
                </a:pPr>
                <a:r>
                  <a:rPr lang="en-US" sz="1800" b="1" kern="0" dirty="0">
                    <a:solidFill>
                      <a:srgbClr val="FFFFFF"/>
                    </a:solidFill>
                    <a:latin typeface="Calibri"/>
                  </a:rPr>
                  <a:t>Impact Fee Reductions</a:t>
                </a:r>
              </a:p>
              <a:p>
                <a:pPr marL="342900" indent="-342900" defTabSz="914400" fontAlgn="auto">
                  <a:spcBef>
                    <a:spcPts val="0"/>
                  </a:spcBef>
                  <a:spcAft>
                    <a:spcPts val="0"/>
                  </a:spcAft>
                  <a:buFont typeface="Arial" panose="020B0604020202020204" pitchFamily="34" charset="0"/>
                  <a:buChar char="•"/>
                  <a:defRPr/>
                </a:pPr>
                <a:r>
                  <a:rPr lang="en-US" sz="1800" b="1" kern="0" dirty="0">
                    <a:solidFill>
                      <a:srgbClr val="FFFFFF"/>
                    </a:solidFill>
                    <a:latin typeface="Calibri"/>
                  </a:rPr>
                  <a:t>Expedited </a:t>
                </a:r>
                <a:r>
                  <a:rPr lang="en-US" sz="1800" b="1" kern="0" dirty="0" smtClean="0">
                    <a:solidFill>
                      <a:srgbClr val="FFFFFF"/>
                    </a:solidFill>
                    <a:latin typeface="Calibri"/>
                  </a:rPr>
                  <a:t>Review</a:t>
                </a:r>
              </a:p>
              <a:p>
                <a:pPr marL="342900" indent="-342900" defTabSz="914400" fontAlgn="auto">
                  <a:spcBef>
                    <a:spcPts val="0"/>
                  </a:spcBef>
                  <a:spcAft>
                    <a:spcPts val="0"/>
                  </a:spcAft>
                  <a:buFont typeface="Arial" panose="020B0604020202020204" pitchFamily="34" charset="0"/>
                  <a:buChar char="•"/>
                  <a:defRPr/>
                </a:pPr>
                <a:r>
                  <a:rPr lang="en-US" sz="1800" b="1" kern="0" dirty="0" smtClean="0">
                    <a:solidFill>
                      <a:srgbClr val="FFFFFF"/>
                    </a:solidFill>
                    <a:latin typeface="Calibri"/>
                  </a:rPr>
                  <a:t>Density Bonus</a:t>
                </a:r>
                <a:endParaRPr lang="en-US" sz="1800" b="1" kern="0" dirty="0">
                  <a:solidFill>
                    <a:srgbClr val="FFFFFF"/>
                  </a:solidFill>
                  <a:latin typeface="Calibri"/>
                </a:endParaRPr>
              </a:p>
              <a:p>
                <a:pPr marL="342900" indent="-342900" defTabSz="914400" fontAlgn="auto">
                  <a:spcBef>
                    <a:spcPts val="0"/>
                  </a:spcBef>
                  <a:spcAft>
                    <a:spcPts val="0"/>
                  </a:spcAft>
                  <a:buFont typeface="Arial" panose="020B0604020202020204" pitchFamily="34" charset="0"/>
                  <a:buChar char="•"/>
                  <a:defRPr/>
                </a:pPr>
                <a:r>
                  <a:rPr lang="en-US" sz="1800" b="1" kern="0" dirty="0" smtClean="0">
                    <a:solidFill>
                      <a:srgbClr val="FFFFFF"/>
                    </a:solidFill>
                    <a:latin typeface="Calibri"/>
                  </a:rPr>
                  <a:t>Parking Matrix </a:t>
                </a:r>
                <a:endParaRPr lang="en-US" sz="1800" b="1" kern="0" dirty="0">
                  <a:solidFill>
                    <a:srgbClr val="FFFFFF"/>
                  </a:solidFill>
                  <a:latin typeface="Calibri"/>
                </a:endParaRPr>
              </a:p>
              <a:p>
                <a:pPr marL="342900" indent="-342900" defTabSz="914400" fontAlgn="auto">
                  <a:spcBef>
                    <a:spcPts val="0"/>
                  </a:spcBef>
                  <a:spcAft>
                    <a:spcPts val="0"/>
                  </a:spcAft>
                  <a:buFont typeface="Arial" panose="020B0604020202020204" pitchFamily="34" charset="0"/>
                  <a:buChar char="•"/>
                  <a:defRPr/>
                </a:pPr>
                <a:r>
                  <a:rPr lang="en-US" sz="1800" b="1" kern="0" dirty="0" smtClean="0">
                    <a:solidFill>
                      <a:srgbClr val="FFFFFF"/>
                    </a:solidFill>
                    <a:latin typeface="Calibri"/>
                  </a:rPr>
                  <a:t>Financial</a:t>
                </a:r>
                <a:endParaRPr lang="en-US" sz="1800" b="1" kern="0" dirty="0">
                  <a:solidFill>
                    <a:srgbClr val="FFFFFF"/>
                  </a:solidFill>
                  <a:latin typeface="Calibri"/>
                </a:endParaRPr>
              </a:p>
            </p:txBody>
          </p:sp>
          <p:sp>
            <p:nvSpPr>
              <p:cNvPr id="57" name="Rectangle 56"/>
              <p:cNvSpPr/>
              <p:nvPr/>
            </p:nvSpPr>
            <p:spPr>
              <a:xfrm rot="16200000">
                <a:off x="4356149" y="3121775"/>
                <a:ext cx="2387192" cy="487020"/>
              </a:xfrm>
              <a:prstGeom prst="rect">
                <a:avLst/>
              </a:prstGeom>
            </p:spPr>
            <p:txBody>
              <a:bodyPr wrap="none">
                <a:spAutoFit/>
              </a:bodyPr>
              <a:lstStyle/>
              <a:p>
                <a:pPr defTabSz="1463040" fontAlgn="auto">
                  <a:spcBef>
                    <a:spcPts val="0"/>
                  </a:spcBef>
                  <a:spcAft>
                    <a:spcPts val="0"/>
                  </a:spcAft>
                </a:pPr>
                <a:r>
                  <a:rPr lang="en-US" sz="2400" b="1" i="1" kern="0" dirty="0" smtClean="0">
                    <a:solidFill>
                      <a:prstClr val="white"/>
                    </a:solidFill>
                    <a:effectLst>
                      <a:glow rad="101600">
                        <a:prstClr val="black">
                          <a:alpha val="40000"/>
                        </a:prstClr>
                      </a:glow>
                      <a:outerShdw blurRad="38100" dist="38100" dir="2700000" algn="tl">
                        <a:srgbClr val="000000">
                          <a:alpha val="43137"/>
                        </a:srgbClr>
                      </a:outerShdw>
                    </a:effectLst>
                    <a:latin typeface="Franklin Gothic Demi" panose="020B0703020102020204" pitchFamily="34" charset="0"/>
                  </a:rPr>
                  <a:t>Jan./Feb. , 2018</a:t>
                </a:r>
              </a:p>
            </p:txBody>
          </p:sp>
        </p:grpSp>
        <p:sp>
          <p:nvSpPr>
            <p:cNvPr id="54" name="Oval 53"/>
            <p:cNvSpPr/>
            <p:nvPr/>
          </p:nvSpPr>
          <p:spPr bwMode="auto">
            <a:xfrm>
              <a:off x="5978109" y="1786094"/>
              <a:ext cx="963286" cy="986019"/>
            </a:xfrm>
            <a:prstGeom prst="ellipse">
              <a:avLst/>
            </a:prstGeom>
            <a:solidFill>
              <a:sysClr val="windowText" lastClr="000000"/>
            </a:solidFill>
            <a:ln w="76200" cap="flat" cmpd="sng" algn="ctr">
              <a:solidFill>
                <a:sysClr val="window" lastClr="FFFFFF"/>
              </a:solidFill>
              <a:prstDash val="solid"/>
            </a:ln>
            <a:effectLst/>
          </p:spPr>
          <p:txBody>
            <a:bodyPr anchor="ctr"/>
            <a:lstStyle/>
            <a:p>
              <a:pPr algn="ctr" defTabSz="914400" fontAlgn="auto">
                <a:spcBef>
                  <a:spcPts val="0"/>
                </a:spcBef>
                <a:spcAft>
                  <a:spcPts val="0"/>
                </a:spcAft>
                <a:defRPr/>
              </a:pPr>
              <a:endParaRPr lang="en-US" sz="1800" kern="0">
                <a:solidFill>
                  <a:srgbClr val="FFFFFF"/>
                </a:solidFill>
                <a:latin typeface="Calibri"/>
              </a:endParaRPr>
            </a:p>
          </p:txBody>
        </p:sp>
        <p:sp>
          <p:nvSpPr>
            <p:cNvPr id="55" name="TextBox 40"/>
            <p:cNvSpPr txBox="1">
              <a:spLocks noChangeArrowheads="1"/>
            </p:cNvSpPr>
            <p:nvPr/>
          </p:nvSpPr>
          <p:spPr bwMode="auto">
            <a:xfrm>
              <a:off x="6022436" y="1958123"/>
              <a:ext cx="90682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en-US"/>
              </a:defPPr>
              <a:lvl1pPr eaLnBrk="1" hangingPunct="1">
                <a:defRPr sz="3600">
                  <a:solidFill>
                    <a:schemeClr val="bg1"/>
                  </a:solidFill>
                  <a:latin typeface="Franklin Gothic Heavy" pitchFamily="34" charset="0"/>
                  <a:cs typeface="Arial" pitchFamily="34" charset="0"/>
                </a:defRPr>
              </a:lvl1pPr>
              <a:lvl2pPr marL="742950" indent="-285750" eaLnBrk="0" hangingPunct="0">
                <a:defRPr sz="2900">
                  <a:latin typeface="Calibri" pitchFamily="34" charset="0"/>
                  <a:cs typeface="Arial" pitchFamily="34" charset="0"/>
                </a:defRPr>
              </a:lvl2pPr>
              <a:lvl3pPr marL="1143000" indent="-228600" eaLnBrk="0" hangingPunct="0">
                <a:defRPr sz="2900">
                  <a:latin typeface="Calibri" pitchFamily="34" charset="0"/>
                  <a:cs typeface="Arial" pitchFamily="34" charset="0"/>
                </a:defRPr>
              </a:lvl3pPr>
              <a:lvl4pPr marL="1600200" indent="-228600" eaLnBrk="0" hangingPunct="0">
                <a:defRPr sz="2900">
                  <a:latin typeface="Calibri" pitchFamily="34" charset="0"/>
                  <a:cs typeface="Arial" pitchFamily="34" charset="0"/>
                </a:defRPr>
              </a:lvl4pPr>
              <a:lvl5pPr marL="2057400" indent="-228600" eaLnBrk="0" hangingPunct="0">
                <a:defRPr sz="2900">
                  <a:latin typeface="Calibri" pitchFamily="34" charset="0"/>
                  <a:cs typeface="Arial" pitchFamily="34" charset="0"/>
                </a:defRPr>
              </a:lvl5pPr>
              <a:lvl6pPr marL="2514600" indent="-228600" defTabSz="1462088" eaLnBrk="0" fontAlgn="base" hangingPunct="0">
                <a:spcBef>
                  <a:spcPct val="0"/>
                </a:spcBef>
                <a:spcAft>
                  <a:spcPct val="0"/>
                </a:spcAft>
                <a:defRPr sz="2900">
                  <a:latin typeface="Calibri" pitchFamily="34" charset="0"/>
                  <a:cs typeface="Arial" pitchFamily="34" charset="0"/>
                </a:defRPr>
              </a:lvl6pPr>
              <a:lvl7pPr marL="2971800" indent="-228600" defTabSz="1462088" eaLnBrk="0" fontAlgn="base" hangingPunct="0">
                <a:spcBef>
                  <a:spcPct val="0"/>
                </a:spcBef>
                <a:spcAft>
                  <a:spcPct val="0"/>
                </a:spcAft>
                <a:defRPr sz="2900">
                  <a:latin typeface="Calibri" pitchFamily="34" charset="0"/>
                  <a:cs typeface="Arial" pitchFamily="34" charset="0"/>
                </a:defRPr>
              </a:lvl7pPr>
              <a:lvl8pPr marL="3429000" indent="-228600" defTabSz="1462088" eaLnBrk="0" fontAlgn="base" hangingPunct="0">
                <a:spcBef>
                  <a:spcPct val="0"/>
                </a:spcBef>
                <a:spcAft>
                  <a:spcPct val="0"/>
                </a:spcAft>
                <a:defRPr sz="2900">
                  <a:latin typeface="Calibri" pitchFamily="34" charset="0"/>
                  <a:cs typeface="Arial" pitchFamily="34" charset="0"/>
                </a:defRPr>
              </a:lvl8pPr>
              <a:lvl9pPr marL="3886200" indent="-228600" defTabSz="1462088" eaLnBrk="0" fontAlgn="base" hangingPunct="0">
                <a:spcBef>
                  <a:spcPct val="0"/>
                </a:spcBef>
                <a:spcAft>
                  <a:spcPct val="0"/>
                </a:spcAft>
                <a:defRPr sz="2900">
                  <a:latin typeface="Calibri" pitchFamily="34" charset="0"/>
                  <a:cs typeface="Arial" pitchFamily="34" charset="0"/>
                </a:defRPr>
              </a:lvl9pPr>
            </a:lstStyle>
            <a:p>
              <a:pPr defTabSz="914400" fontAlgn="auto">
                <a:spcBef>
                  <a:spcPts val="0"/>
                </a:spcBef>
                <a:spcAft>
                  <a:spcPts val="0"/>
                </a:spcAft>
              </a:pPr>
              <a:r>
                <a:rPr lang="en-US" altLang="en-US" kern="0" dirty="0" smtClean="0">
                  <a:solidFill>
                    <a:prstClr val="white"/>
                  </a:solidFill>
                </a:rPr>
                <a:t>W3</a:t>
              </a:r>
              <a:endParaRPr lang="en-US" altLang="en-US" kern="0" dirty="0">
                <a:solidFill>
                  <a:prstClr val="white"/>
                </a:solidFill>
              </a:endParaRPr>
            </a:p>
          </p:txBody>
        </p:sp>
      </p:grpSp>
      <p:sp>
        <p:nvSpPr>
          <p:cNvPr id="51" name="Rectangle 33"/>
          <p:cNvSpPr/>
          <p:nvPr/>
        </p:nvSpPr>
        <p:spPr bwMode="auto">
          <a:xfrm>
            <a:off x="10716785" y="4852529"/>
            <a:ext cx="650047" cy="847737"/>
          </a:xfrm>
          <a:custGeom>
            <a:avLst/>
            <a:gdLst/>
            <a:ahLst/>
            <a:cxnLst/>
            <a:rect l="l" t="t" r="r" b="b"/>
            <a:pathLst>
              <a:path w="962294" h="972793">
                <a:moveTo>
                  <a:pt x="495588" y="715141"/>
                </a:moveTo>
                <a:lnTo>
                  <a:pt x="495588" y="257946"/>
                </a:lnTo>
                <a:lnTo>
                  <a:pt x="617860" y="257946"/>
                </a:lnTo>
                <a:lnTo>
                  <a:pt x="521196" y="92084"/>
                </a:lnTo>
                <a:lnTo>
                  <a:pt x="679200" y="0"/>
                </a:lnTo>
                <a:lnTo>
                  <a:pt x="962294" y="485750"/>
                </a:lnTo>
                <a:lnTo>
                  <a:pt x="961186" y="486396"/>
                </a:lnTo>
                <a:lnTo>
                  <a:pt x="962294" y="487042"/>
                </a:lnTo>
                <a:lnTo>
                  <a:pt x="679200" y="972793"/>
                </a:lnTo>
                <a:lnTo>
                  <a:pt x="521197" y="880709"/>
                </a:lnTo>
                <a:lnTo>
                  <a:pt x="617689" y="715142"/>
                </a:lnTo>
                <a:lnTo>
                  <a:pt x="520049" y="715142"/>
                </a:lnTo>
                <a:lnTo>
                  <a:pt x="520049" y="715141"/>
                </a:lnTo>
                <a:close/>
                <a:moveTo>
                  <a:pt x="315682" y="715141"/>
                </a:moveTo>
                <a:lnTo>
                  <a:pt x="315682" y="257946"/>
                </a:lnTo>
                <a:lnTo>
                  <a:pt x="479751" y="257946"/>
                </a:lnTo>
                <a:lnTo>
                  <a:pt x="479751" y="715141"/>
                </a:lnTo>
                <a:close/>
                <a:moveTo>
                  <a:pt x="208794" y="715141"/>
                </a:moveTo>
                <a:lnTo>
                  <a:pt x="208794" y="257946"/>
                </a:lnTo>
                <a:lnTo>
                  <a:pt x="299845" y="257946"/>
                </a:lnTo>
                <a:lnTo>
                  <a:pt x="299845" y="715141"/>
                </a:lnTo>
                <a:close/>
                <a:moveTo>
                  <a:pt x="128834" y="715141"/>
                </a:moveTo>
                <a:lnTo>
                  <a:pt x="128834" y="257946"/>
                </a:lnTo>
                <a:lnTo>
                  <a:pt x="192955" y="257946"/>
                </a:lnTo>
                <a:lnTo>
                  <a:pt x="192955" y="715141"/>
                </a:lnTo>
                <a:close/>
                <a:moveTo>
                  <a:pt x="68866" y="715141"/>
                </a:moveTo>
                <a:lnTo>
                  <a:pt x="68866" y="257946"/>
                </a:lnTo>
                <a:lnTo>
                  <a:pt x="112998" y="257946"/>
                </a:lnTo>
                <a:lnTo>
                  <a:pt x="112998" y="715141"/>
                </a:lnTo>
                <a:close/>
                <a:moveTo>
                  <a:pt x="28887" y="715141"/>
                </a:moveTo>
                <a:lnTo>
                  <a:pt x="28887" y="257946"/>
                </a:lnTo>
                <a:lnTo>
                  <a:pt x="53028" y="257946"/>
                </a:lnTo>
                <a:lnTo>
                  <a:pt x="53028" y="715141"/>
                </a:lnTo>
                <a:close/>
                <a:moveTo>
                  <a:pt x="0" y="715141"/>
                </a:moveTo>
                <a:lnTo>
                  <a:pt x="0" y="257946"/>
                </a:lnTo>
                <a:lnTo>
                  <a:pt x="13050" y="257946"/>
                </a:lnTo>
                <a:lnTo>
                  <a:pt x="13050" y="715141"/>
                </a:lnTo>
                <a:close/>
              </a:path>
            </a:pathLst>
          </a:custGeom>
          <a:solidFill>
            <a:srgbClr val="000000"/>
          </a:solidFill>
          <a:ln w="25400" cap="flat" cmpd="sng" algn="ctr">
            <a:solidFill>
              <a:sysClr val="window" lastClr="FFFFFF"/>
            </a:solidFill>
            <a:prstDash val="solid"/>
            <a:miter lim="800000"/>
          </a:ln>
          <a:effectLst/>
        </p:spPr>
        <p:txBody>
          <a:bodyPr anchor="ctr"/>
          <a:lstStyle/>
          <a:p>
            <a:pPr algn="ctr" defTabSz="914400" fontAlgn="auto">
              <a:spcBef>
                <a:spcPts val="0"/>
              </a:spcBef>
              <a:spcAft>
                <a:spcPts val="0"/>
              </a:spcAft>
              <a:defRPr/>
            </a:pPr>
            <a:endParaRPr lang="en-US" sz="1800" kern="0" dirty="0">
              <a:solidFill>
                <a:srgbClr val="FFFFFF"/>
              </a:solidFill>
              <a:latin typeface="Franklin Gothic Demi"/>
            </a:endParaRPr>
          </a:p>
        </p:txBody>
      </p:sp>
      <p:grpSp>
        <p:nvGrpSpPr>
          <p:cNvPr id="64" name="Group 63"/>
          <p:cNvGrpSpPr/>
          <p:nvPr/>
        </p:nvGrpSpPr>
        <p:grpSpPr>
          <a:xfrm>
            <a:off x="7275017" y="1765457"/>
            <a:ext cx="3441768" cy="6341031"/>
            <a:chOff x="9356324" y="1659969"/>
            <a:chExt cx="3441768" cy="6341031"/>
          </a:xfrm>
        </p:grpSpPr>
        <p:grpSp>
          <p:nvGrpSpPr>
            <p:cNvPr id="65" name="Group 41"/>
            <p:cNvGrpSpPr>
              <a:grpSpLocks/>
            </p:cNvGrpSpPr>
            <p:nvPr/>
          </p:nvGrpSpPr>
          <p:grpSpPr bwMode="auto">
            <a:xfrm>
              <a:off x="9823322" y="1659969"/>
              <a:ext cx="2974770" cy="6341031"/>
              <a:chOff x="681039" y="1006474"/>
              <a:chExt cx="3549002" cy="7391400"/>
            </a:xfrm>
          </p:grpSpPr>
          <p:sp>
            <p:nvSpPr>
              <p:cNvPr id="69" name="Rounded Rectangle 68"/>
              <p:cNvSpPr/>
              <p:nvPr/>
            </p:nvSpPr>
            <p:spPr bwMode="auto">
              <a:xfrm>
                <a:off x="681039" y="1981576"/>
                <a:ext cx="3549002" cy="6416298"/>
              </a:xfrm>
              <a:prstGeom prst="roundRect">
                <a:avLst>
                  <a:gd name="adj" fmla="val 3600"/>
                </a:avLst>
              </a:prstGeom>
              <a:solidFill>
                <a:srgbClr val="3B5323">
                  <a:alpha val="89804"/>
                </a:srgbClr>
              </a:solidFill>
              <a:ln w="57150" cap="flat" cmpd="sng" algn="ctr">
                <a:solidFill>
                  <a:sysClr val="window" lastClr="FFFFFF"/>
                </a:solidFill>
                <a:prstDash val="solid"/>
                <a:round/>
              </a:ln>
              <a:effectLst>
                <a:outerShdw blurRad="50800" dist="38100" dir="2700000" algn="tl" rotWithShape="0">
                  <a:prstClr val="black">
                    <a:alpha val="40000"/>
                  </a:prstClr>
                </a:outerShdw>
              </a:effectLst>
            </p:spPr>
            <p:txBody>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99CC00">
                      <a:lumMod val="20000"/>
                      <a:lumOff val="80000"/>
                    </a:srgbClr>
                  </a:solidFill>
                  <a:effectLst>
                    <a:outerShdw blurRad="38100" dist="38100" dir="2700000" algn="tl">
                      <a:srgbClr val="000000">
                        <a:alpha val="43137"/>
                      </a:srgbClr>
                    </a:outerShdw>
                  </a:effectLst>
                  <a:uLnTx/>
                  <a:uFillTx/>
                  <a:latin typeface="Calibri"/>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lang="en-US" sz="2400" b="1" kern="0" dirty="0">
                    <a:solidFill>
                      <a:srgbClr val="FFFFFF"/>
                    </a:solidFill>
                    <a:effectLst>
                      <a:outerShdw blurRad="38100" dist="38100" dir="2700000" algn="tl">
                        <a:srgbClr val="000000">
                          <a:alpha val="43137"/>
                        </a:srgbClr>
                      </a:outerShdw>
                    </a:effectLst>
                    <a:latin typeface="+mj-lt"/>
                  </a:rPr>
                  <a:t>Affordable Housing Design </a:t>
                </a:r>
                <a:r>
                  <a:rPr lang="en-US" sz="2400" b="1" kern="0" dirty="0" smtClean="0">
                    <a:solidFill>
                      <a:srgbClr val="FFFFFF"/>
                    </a:solidFill>
                    <a:effectLst>
                      <a:outerShdw blurRad="38100" dist="38100" dir="2700000" algn="tl">
                        <a:srgbClr val="000000">
                          <a:alpha val="43137"/>
                        </a:srgbClr>
                      </a:outerShdw>
                    </a:effectLst>
                    <a:latin typeface="+mj-lt"/>
                  </a:rPr>
                  <a:t>&amp; Complete Communities</a:t>
                </a:r>
                <a:endParaRPr lang="en-US" sz="2400" b="1" kern="0" dirty="0">
                  <a:solidFill>
                    <a:srgbClr val="FFFFFF"/>
                  </a:solidFill>
                  <a:effectLst>
                    <a:outerShdw blurRad="38100" dist="38100" dir="2700000" algn="tl">
                      <a:srgbClr val="000000">
                        <a:alpha val="43137"/>
                      </a:srgbClr>
                    </a:outerShdw>
                  </a:effectLst>
                  <a:latin typeface="+mj-lt"/>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750" b="1" i="0" u="none" strike="noStrike" kern="0" cap="none" spc="0" normalizeH="0" baseline="0" noProof="0" dirty="0">
                  <a:ln>
                    <a:noFill/>
                  </a:ln>
                  <a:solidFill>
                    <a:srgbClr val="FFFFFF"/>
                  </a:solidFill>
                  <a:effectLst/>
                  <a:uLnTx/>
                  <a:uFillTx/>
                  <a:latin typeface="Calibri"/>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750" b="1" i="0" u="none" strike="noStrike" kern="0" cap="none" spc="0" normalizeH="0" baseline="0" noProof="0" dirty="0">
                    <a:ln>
                      <a:noFill/>
                    </a:ln>
                    <a:solidFill>
                      <a:srgbClr val="FFFFFF"/>
                    </a:solidFill>
                    <a:effectLst/>
                    <a:uLnTx/>
                    <a:uFillTx/>
                    <a:latin typeface="Calibri"/>
                    <a:ea typeface="+mn-ea"/>
                    <a:cs typeface="+mn-cs"/>
                  </a:rPr>
                  <a:t>Existing Housing Types</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750" b="1" i="0" u="none" strike="noStrike" kern="0" cap="none" spc="0" normalizeH="0" baseline="0" noProof="0" dirty="0">
                  <a:ln>
                    <a:noFill/>
                  </a:ln>
                  <a:solidFill>
                    <a:srgbClr val="FFFFFF"/>
                  </a:solidFill>
                  <a:effectLst/>
                  <a:uLnTx/>
                  <a:uFillTx/>
                  <a:latin typeface="Calibri"/>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750" b="1" i="0" u="sng" strike="noStrike" kern="0" cap="none" spc="0" normalizeH="0" baseline="0" noProof="0" dirty="0" smtClean="0">
                    <a:ln>
                      <a:noFill/>
                    </a:ln>
                    <a:solidFill>
                      <a:srgbClr val="FFFFFF"/>
                    </a:solidFill>
                    <a:effectLst/>
                    <a:uLnTx/>
                    <a:uFillTx/>
                    <a:latin typeface="Calibri"/>
                    <a:ea typeface="+mn-ea"/>
                    <a:cs typeface="+mn-cs"/>
                  </a:rPr>
                  <a:t>Affordable </a:t>
                </a:r>
                <a:r>
                  <a:rPr kumimoji="0" lang="en-US" sz="1750" b="1" i="0" u="sng" strike="noStrike" kern="0" cap="none" spc="0" normalizeH="0" baseline="0" noProof="0" dirty="0">
                    <a:ln>
                      <a:noFill/>
                    </a:ln>
                    <a:solidFill>
                      <a:srgbClr val="FFFFFF"/>
                    </a:solidFill>
                    <a:effectLst/>
                    <a:uLnTx/>
                    <a:uFillTx/>
                    <a:latin typeface="Calibri"/>
                    <a:ea typeface="+mn-ea"/>
                    <a:cs typeface="+mn-cs"/>
                  </a:rPr>
                  <a:t>Housing </a:t>
                </a:r>
                <a:r>
                  <a:rPr kumimoji="0" lang="en-US" sz="1750" b="1" i="0" u="sng" strike="noStrike" kern="0" cap="none" spc="0" normalizeH="0" baseline="0" noProof="0" dirty="0" smtClean="0">
                    <a:ln>
                      <a:noFill/>
                    </a:ln>
                    <a:solidFill>
                      <a:srgbClr val="FFFFFF"/>
                    </a:solidFill>
                    <a:effectLst/>
                    <a:uLnTx/>
                    <a:uFillTx/>
                    <a:latin typeface="Calibri"/>
                    <a:ea typeface="+mn-ea"/>
                    <a:cs typeface="+mn-cs"/>
                  </a:rPr>
                  <a:t>Types</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750" b="1" i="0" u="sng" strike="noStrike" kern="0" cap="none" spc="0" normalizeH="0" baseline="0" noProof="0" dirty="0">
                  <a:ln>
                    <a:noFill/>
                  </a:ln>
                  <a:solidFill>
                    <a:srgbClr val="FFFFFF"/>
                  </a:solidFill>
                  <a:effectLst/>
                  <a:uLnTx/>
                  <a:uFillTx/>
                  <a:latin typeface="Calibri"/>
                  <a:ea typeface="+mn-ea"/>
                  <a:cs typeface="+mn-cs"/>
                </a:endParaRPr>
              </a:p>
              <a:p>
                <a:pPr marL="342900" marR="0" lvl="0" indent="-34290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750" b="1" i="0" u="none" strike="noStrike" kern="0" cap="none" spc="0" normalizeH="0" baseline="0" noProof="0" dirty="0">
                    <a:ln>
                      <a:noFill/>
                    </a:ln>
                    <a:solidFill>
                      <a:srgbClr val="FFFFFF"/>
                    </a:solidFill>
                    <a:effectLst/>
                    <a:uLnTx/>
                    <a:uFillTx/>
                    <a:latin typeface="Calibri"/>
                    <a:ea typeface="+mn-ea"/>
                    <a:cs typeface="+mn-cs"/>
                  </a:rPr>
                  <a:t>Mixed Use/Mixed Income Multi-family</a:t>
                </a:r>
              </a:p>
              <a:p>
                <a:pPr marL="342900" marR="0" lvl="0" indent="-34290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750" b="1" i="0" u="none" strike="noStrike" kern="0" cap="none" spc="0" normalizeH="0" baseline="0" noProof="0" dirty="0">
                    <a:ln>
                      <a:noFill/>
                    </a:ln>
                    <a:solidFill>
                      <a:srgbClr val="FFFFFF"/>
                    </a:solidFill>
                    <a:effectLst/>
                    <a:uLnTx/>
                    <a:uFillTx/>
                    <a:latin typeface="Calibri"/>
                    <a:ea typeface="+mn-ea"/>
                    <a:cs typeface="+mn-cs"/>
                  </a:rPr>
                  <a:t>Cottage Homes</a:t>
                </a:r>
              </a:p>
              <a:p>
                <a:pPr marL="342900" marR="0" lvl="0" indent="-34290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750" b="1" i="0" u="none" strike="noStrike" kern="0" cap="none" spc="0" normalizeH="0" baseline="0" noProof="0" dirty="0">
                    <a:ln>
                      <a:noFill/>
                    </a:ln>
                    <a:solidFill>
                      <a:srgbClr val="FFFFFF"/>
                    </a:solidFill>
                    <a:effectLst/>
                    <a:uLnTx/>
                    <a:uFillTx/>
                    <a:latin typeface="Calibri"/>
                    <a:ea typeface="+mn-ea"/>
                    <a:cs typeface="+mn-cs"/>
                  </a:rPr>
                  <a:t>Tandem Housing</a:t>
                </a:r>
              </a:p>
              <a:p>
                <a:pPr marL="342900" marR="0" lvl="0" indent="-34290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750" b="1" i="0" u="none" strike="noStrike" kern="0" cap="none" spc="0" normalizeH="0" baseline="0" noProof="0" dirty="0">
                    <a:ln>
                      <a:noFill/>
                    </a:ln>
                    <a:solidFill>
                      <a:srgbClr val="FFFFFF"/>
                    </a:solidFill>
                    <a:effectLst/>
                    <a:uLnTx/>
                    <a:uFillTx/>
                    <a:latin typeface="Calibri"/>
                    <a:ea typeface="+mn-ea"/>
                    <a:cs typeface="+mn-cs"/>
                  </a:rPr>
                  <a:t>Accessory Dwelling Units </a:t>
                </a:r>
                <a:r>
                  <a:rPr kumimoji="0" lang="en-US" sz="1750" b="1" i="0" u="none" strike="noStrike" kern="0" cap="none" spc="0" normalizeH="0" baseline="0" noProof="0" dirty="0" err="1" smtClean="0">
                    <a:ln>
                      <a:noFill/>
                    </a:ln>
                    <a:solidFill>
                      <a:srgbClr val="FFFFFF"/>
                    </a:solidFill>
                    <a:effectLst/>
                    <a:uLnTx/>
                    <a:uFillTx/>
                    <a:latin typeface="Calibri"/>
                    <a:ea typeface="+mn-ea"/>
                    <a:cs typeface="+mn-cs"/>
                  </a:rPr>
                  <a:t>Apodments</a:t>
                </a:r>
                <a:endParaRPr kumimoji="0" lang="en-US" sz="1750" b="1" i="0" u="none" strike="noStrike" kern="0" cap="none" spc="0" normalizeH="0" baseline="0" noProof="0" dirty="0">
                  <a:ln>
                    <a:noFill/>
                  </a:ln>
                  <a:solidFill>
                    <a:srgbClr val="FFFFFF"/>
                  </a:solidFill>
                  <a:effectLst/>
                  <a:uLnTx/>
                  <a:uFillTx/>
                  <a:latin typeface="Calibri"/>
                  <a:ea typeface="+mn-ea"/>
                  <a:cs typeface="+mn-cs"/>
                </a:endParaRPr>
              </a:p>
              <a:p>
                <a:pPr marL="342900" marR="0" lvl="0" indent="-34290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750" b="1" i="0" u="none" strike="noStrike" kern="0" cap="none" spc="0" normalizeH="0" baseline="0" noProof="0" dirty="0">
                    <a:ln>
                      <a:noFill/>
                    </a:ln>
                    <a:solidFill>
                      <a:srgbClr val="FFFFFF"/>
                    </a:solidFill>
                    <a:effectLst/>
                    <a:uLnTx/>
                    <a:uFillTx/>
                    <a:latin typeface="Calibri"/>
                    <a:ea typeface="+mn-ea"/>
                    <a:cs typeface="+mn-cs"/>
                  </a:rPr>
                  <a:t>Micro-units</a:t>
                </a:r>
              </a:p>
              <a:p>
                <a:pPr marL="342900" marR="0" lvl="0" indent="-34290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750" b="1" kern="0" dirty="0" smtClean="0">
                    <a:solidFill>
                      <a:srgbClr val="FFFFFF"/>
                    </a:solidFill>
                    <a:latin typeface="Calibri"/>
                    <a:cs typeface="+mn-cs"/>
                  </a:rPr>
                  <a:t>Missing Middle</a:t>
                </a:r>
                <a:endParaRPr kumimoji="0" lang="en-US" sz="1750" b="1" i="0" u="none" strike="noStrike" kern="0" cap="none" spc="0" normalizeH="0" baseline="0" noProof="0" dirty="0" smtClean="0">
                  <a:ln>
                    <a:noFill/>
                  </a:ln>
                  <a:solidFill>
                    <a:srgbClr val="FFFFFF"/>
                  </a:solidFill>
                  <a:effectLst/>
                  <a:uLnTx/>
                  <a:uFillTx/>
                  <a:latin typeface="Calibri"/>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2100" b="1" i="0" u="none" strike="noStrike" kern="0" cap="none" spc="0" normalizeH="0" baseline="0" noProof="0" dirty="0">
                  <a:ln>
                    <a:noFill/>
                  </a:ln>
                  <a:solidFill>
                    <a:srgbClr val="FFFFFF"/>
                  </a:solidFill>
                  <a:effectLst/>
                  <a:uLnTx/>
                  <a:uFillTx/>
                  <a:latin typeface="Calibri"/>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2100" b="1" i="0" u="none" strike="noStrike" kern="0" cap="none" spc="0" normalizeH="0" baseline="0" noProof="0" dirty="0">
                  <a:ln>
                    <a:noFill/>
                  </a:ln>
                  <a:solidFill>
                    <a:srgbClr val="FFFFFF"/>
                  </a:solidFill>
                  <a:effectLst/>
                  <a:uLnTx/>
                  <a:uFillTx/>
                  <a:latin typeface="Calibri"/>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2100" b="0" i="0" u="none" strike="noStrike" kern="0" cap="none" spc="0" normalizeH="0" baseline="0" noProof="0" dirty="0">
                  <a:ln>
                    <a:noFill/>
                  </a:ln>
                  <a:solidFill>
                    <a:srgbClr val="FFFFFF"/>
                  </a:solidFill>
                  <a:effectLst/>
                  <a:uLnTx/>
                  <a:uFillTx/>
                  <a:latin typeface="Calibri"/>
                  <a:ea typeface="+mn-ea"/>
                  <a:cs typeface="+mn-cs"/>
                </a:endParaRPr>
              </a:p>
            </p:txBody>
          </p:sp>
          <p:sp>
            <p:nvSpPr>
              <p:cNvPr id="70" name="Oval 69"/>
              <p:cNvSpPr/>
              <p:nvPr/>
            </p:nvSpPr>
            <p:spPr bwMode="auto">
              <a:xfrm>
                <a:off x="1879046" y="1006474"/>
                <a:ext cx="1149233" cy="1149350"/>
              </a:xfrm>
              <a:prstGeom prst="ellipse">
                <a:avLst/>
              </a:prstGeom>
              <a:solidFill>
                <a:sysClr val="windowText" lastClr="000000"/>
              </a:solidFill>
              <a:ln w="76200" cap="flat" cmpd="sng" algn="ctr">
                <a:solidFill>
                  <a:sysClr val="window" lastClr="FFFFFF"/>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grpSp>
        <p:sp>
          <p:nvSpPr>
            <p:cNvPr id="66" name="TextBox 44"/>
            <p:cNvSpPr txBox="1">
              <a:spLocks noChangeArrowheads="1"/>
            </p:cNvSpPr>
            <p:nvPr/>
          </p:nvSpPr>
          <p:spPr bwMode="auto">
            <a:xfrm>
              <a:off x="10880710" y="1862893"/>
              <a:ext cx="95530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en-US"/>
              </a:defPPr>
              <a:lvl1pPr eaLnBrk="1" hangingPunct="1">
                <a:defRPr sz="3600">
                  <a:solidFill>
                    <a:schemeClr val="bg1"/>
                  </a:solidFill>
                  <a:latin typeface="Franklin Gothic Heavy" pitchFamily="34" charset="0"/>
                  <a:cs typeface="Arial" pitchFamily="34" charset="0"/>
                </a:defRPr>
              </a:lvl1pPr>
              <a:lvl2pPr marL="742950" indent="-285750" eaLnBrk="0" hangingPunct="0">
                <a:defRPr sz="2900">
                  <a:latin typeface="Calibri" pitchFamily="34" charset="0"/>
                  <a:cs typeface="Arial" pitchFamily="34" charset="0"/>
                </a:defRPr>
              </a:lvl2pPr>
              <a:lvl3pPr marL="1143000" indent="-228600" eaLnBrk="0" hangingPunct="0">
                <a:defRPr sz="2900">
                  <a:latin typeface="Calibri" pitchFamily="34" charset="0"/>
                  <a:cs typeface="Arial" pitchFamily="34" charset="0"/>
                </a:defRPr>
              </a:lvl3pPr>
              <a:lvl4pPr marL="1600200" indent="-228600" eaLnBrk="0" hangingPunct="0">
                <a:defRPr sz="2900">
                  <a:latin typeface="Calibri" pitchFamily="34" charset="0"/>
                  <a:cs typeface="Arial" pitchFamily="34" charset="0"/>
                </a:defRPr>
              </a:lvl4pPr>
              <a:lvl5pPr marL="2057400" indent="-228600" eaLnBrk="0" hangingPunct="0">
                <a:defRPr sz="2900">
                  <a:latin typeface="Calibri" pitchFamily="34" charset="0"/>
                  <a:cs typeface="Arial" pitchFamily="34" charset="0"/>
                </a:defRPr>
              </a:lvl5pPr>
              <a:lvl6pPr marL="2514600" indent="-228600" defTabSz="1462088" eaLnBrk="0" fontAlgn="base" hangingPunct="0">
                <a:spcBef>
                  <a:spcPct val="0"/>
                </a:spcBef>
                <a:spcAft>
                  <a:spcPct val="0"/>
                </a:spcAft>
                <a:defRPr sz="2900">
                  <a:latin typeface="Calibri" pitchFamily="34" charset="0"/>
                  <a:cs typeface="Arial" pitchFamily="34" charset="0"/>
                </a:defRPr>
              </a:lvl6pPr>
              <a:lvl7pPr marL="2971800" indent="-228600" defTabSz="1462088" eaLnBrk="0" fontAlgn="base" hangingPunct="0">
                <a:spcBef>
                  <a:spcPct val="0"/>
                </a:spcBef>
                <a:spcAft>
                  <a:spcPct val="0"/>
                </a:spcAft>
                <a:defRPr sz="2900">
                  <a:latin typeface="Calibri" pitchFamily="34" charset="0"/>
                  <a:cs typeface="Arial" pitchFamily="34" charset="0"/>
                </a:defRPr>
              </a:lvl7pPr>
              <a:lvl8pPr marL="3429000" indent="-228600" defTabSz="1462088" eaLnBrk="0" fontAlgn="base" hangingPunct="0">
                <a:spcBef>
                  <a:spcPct val="0"/>
                </a:spcBef>
                <a:spcAft>
                  <a:spcPct val="0"/>
                </a:spcAft>
                <a:defRPr sz="2900">
                  <a:latin typeface="Calibri" pitchFamily="34" charset="0"/>
                  <a:cs typeface="Arial" pitchFamily="34" charset="0"/>
                </a:defRPr>
              </a:lvl8pPr>
              <a:lvl9pPr marL="3886200" indent="-228600" defTabSz="1462088" eaLnBrk="0" fontAlgn="base" hangingPunct="0">
                <a:spcBef>
                  <a:spcPct val="0"/>
                </a:spcBef>
                <a:spcAft>
                  <a:spcPct val="0"/>
                </a:spcAft>
                <a:defRPr sz="2900">
                  <a:latin typeface="Calibri" pitchFamily="34" charset="0"/>
                  <a:cs typeface="Arial"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3600" b="0" i="0" u="none" strike="noStrike" kern="0" cap="none" spc="0" normalizeH="0" baseline="0" noProof="0" dirty="0" smtClean="0">
                  <a:ln>
                    <a:noFill/>
                  </a:ln>
                  <a:solidFill>
                    <a:prstClr val="white"/>
                  </a:solidFill>
                  <a:effectLst/>
                  <a:uLnTx/>
                  <a:uFillTx/>
                  <a:latin typeface="Franklin Gothic Heavy" pitchFamily="34" charset="0"/>
                  <a:cs typeface="Arial" pitchFamily="34" charset="0"/>
                </a:rPr>
                <a:t>W2</a:t>
              </a:r>
              <a:endParaRPr kumimoji="0" lang="en-US" altLang="en-US" sz="3600" b="0" i="0" u="none" strike="noStrike" kern="0" cap="none" spc="0" normalizeH="0" baseline="0" noProof="0" dirty="0">
                <a:ln>
                  <a:noFill/>
                </a:ln>
                <a:solidFill>
                  <a:prstClr val="white"/>
                </a:solidFill>
                <a:effectLst/>
                <a:uLnTx/>
                <a:uFillTx/>
                <a:latin typeface="Franklin Gothic Heavy" pitchFamily="34" charset="0"/>
                <a:cs typeface="Arial" pitchFamily="34" charset="0"/>
              </a:endParaRPr>
            </a:p>
          </p:txBody>
        </p:sp>
        <p:sp>
          <p:nvSpPr>
            <p:cNvPr id="68" name="Rectangle 67"/>
            <p:cNvSpPr/>
            <p:nvPr/>
          </p:nvSpPr>
          <p:spPr>
            <a:xfrm rot="16200000">
              <a:off x="8407988" y="3105641"/>
              <a:ext cx="2358338" cy="461665"/>
            </a:xfrm>
            <a:prstGeom prst="rect">
              <a:avLst/>
            </a:prstGeom>
          </p:spPr>
          <p:txBody>
            <a:bodyPr wrap="none">
              <a:spAutoFit/>
            </a:bodyPr>
            <a:lstStyle/>
            <a:p>
              <a:pPr marL="0" marR="0" lvl="0" indent="0" defTabSz="1463040" eaLnBrk="1" fontAlgn="auto" latinLnBrk="0" hangingPunct="1">
                <a:lnSpc>
                  <a:spcPct val="100000"/>
                </a:lnSpc>
                <a:spcBef>
                  <a:spcPts val="0"/>
                </a:spcBef>
                <a:spcAft>
                  <a:spcPts val="0"/>
                </a:spcAft>
                <a:buClrTx/>
                <a:buSzTx/>
                <a:buFontTx/>
                <a:buNone/>
                <a:tabLst/>
                <a:defRPr/>
              </a:pPr>
              <a:r>
                <a:rPr kumimoji="0" lang="en-US" sz="2400" b="1" i="1" u="none" strike="noStrike" kern="0" cap="none" spc="0" normalizeH="0" baseline="0" noProof="0" dirty="0" smtClean="0">
                  <a:ln>
                    <a:noFill/>
                  </a:ln>
                  <a:solidFill>
                    <a:prstClr val="white"/>
                  </a:solidFill>
                  <a:effectLst>
                    <a:glow rad="101600">
                      <a:prstClr val="black">
                        <a:alpha val="40000"/>
                      </a:prstClr>
                    </a:glow>
                    <a:outerShdw blurRad="38100" dist="38100" dir="2700000" algn="tl">
                      <a:srgbClr val="000000">
                        <a:alpha val="43137"/>
                      </a:srgbClr>
                    </a:outerShdw>
                  </a:effectLst>
                  <a:uLnTx/>
                  <a:uFillTx/>
                  <a:latin typeface="Franklin Gothic Demi" panose="020B0703020102020204" pitchFamily="34" charset="0"/>
                </a:rPr>
                <a:t>    Oct.</a:t>
              </a:r>
              <a:r>
                <a:rPr kumimoji="0" lang="en-US" sz="2400" b="1" i="1" u="none" strike="noStrike" kern="0" cap="none" spc="0" normalizeH="0" noProof="0" dirty="0" smtClean="0">
                  <a:ln>
                    <a:noFill/>
                  </a:ln>
                  <a:solidFill>
                    <a:prstClr val="white"/>
                  </a:solidFill>
                  <a:effectLst>
                    <a:glow rad="101600">
                      <a:prstClr val="black">
                        <a:alpha val="40000"/>
                      </a:prstClr>
                    </a:glow>
                    <a:outerShdw blurRad="38100" dist="38100" dir="2700000" algn="tl">
                      <a:srgbClr val="000000">
                        <a:alpha val="43137"/>
                      </a:srgbClr>
                    </a:outerShdw>
                  </a:effectLst>
                  <a:uLnTx/>
                  <a:uFillTx/>
                  <a:latin typeface="Franklin Gothic Demi" panose="020B0703020102020204" pitchFamily="34" charset="0"/>
                </a:rPr>
                <a:t> 18,</a:t>
              </a:r>
              <a:r>
                <a:rPr kumimoji="0" lang="en-US" sz="2400" b="1" i="1" u="none" strike="noStrike" kern="0" cap="none" spc="0" normalizeH="0" baseline="0" noProof="0" dirty="0" smtClean="0">
                  <a:ln>
                    <a:noFill/>
                  </a:ln>
                  <a:solidFill>
                    <a:prstClr val="white"/>
                  </a:solidFill>
                  <a:effectLst>
                    <a:glow rad="101600">
                      <a:prstClr val="black">
                        <a:alpha val="40000"/>
                      </a:prstClr>
                    </a:glow>
                    <a:outerShdw blurRad="38100" dist="38100" dir="2700000" algn="tl">
                      <a:srgbClr val="000000">
                        <a:alpha val="43137"/>
                      </a:srgbClr>
                    </a:outerShdw>
                  </a:effectLst>
                  <a:uLnTx/>
                  <a:uFillTx/>
                  <a:latin typeface="Franklin Gothic Demi" panose="020B0703020102020204" pitchFamily="34" charset="0"/>
                </a:rPr>
                <a:t> 2017</a:t>
              </a:r>
            </a:p>
          </p:txBody>
        </p:sp>
      </p:grpSp>
      <p:grpSp>
        <p:nvGrpSpPr>
          <p:cNvPr id="39" name="Group 38"/>
          <p:cNvGrpSpPr/>
          <p:nvPr/>
        </p:nvGrpSpPr>
        <p:grpSpPr>
          <a:xfrm>
            <a:off x="3718385" y="1771580"/>
            <a:ext cx="4043397" cy="6341031"/>
            <a:chOff x="1263523" y="1659969"/>
            <a:chExt cx="4043397" cy="6341031"/>
          </a:xfrm>
        </p:grpSpPr>
        <p:sp>
          <p:nvSpPr>
            <p:cNvPr id="40" name="Rectangle 33"/>
            <p:cNvSpPr/>
            <p:nvPr/>
          </p:nvSpPr>
          <p:spPr bwMode="auto">
            <a:xfrm>
              <a:off x="4656873" y="4726405"/>
              <a:ext cx="650047" cy="847737"/>
            </a:xfrm>
            <a:custGeom>
              <a:avLst/>
              <a:gdLst/>
              <a:ahLst/>
              <a:cxnLst/>
              <a:rect l="l" t="t" r="r" b="b"/>
              <a:pathLst>
                <a:path w="962294" h="972793">
                  <a:moveTo>
                    <a:pt x="495588" y="715141"/>
                  </a:moveTo>
                  <a:lnTo>
                    <a:pt x="495588" y="257946"/>
                  </a:lnTo>
                  <a:lnTo>
                    <a:pt x="617860" y="257946"/>
                  </a:lnTo>
                  <a:lnTo>
                    <a:pt x="521196" y="92084"/>
                  </a:lnTo>
                  <a:lnTo>
                    <a:pt x="679200" y="0"/>
                  </a:lnTo>
                  <a:lnTo>
                    <a:pt x="962294" y="485750"/>
                  </a:lnTo>
                  <a:lnTo>
                    <a:pt x="961186" y="486396"/>
                  </a:lnTo>
                  <a:lnTo>
                    <a:pt x="962294" y="487042"/>
                  </a:lnTo>
                  <a:lnTo>
                    <a:pt x="679200" y="972793"/>
                  </a:lnTo>
                  <a:lnTo>
                    <a:pt x="521197" y="880709"/>
                  </a:lnTo>
                  <a:lnTo>
                    <a:pt x="617689" y="715142"/>
                  </a:lnTo>
                  <a:lnTo>
                    <a:pt x="520049" y="715142"/>
                  </a:lnTo>
                  <a:lnTo>
                    <a:pt x="520049" y="715141"/>
                  </a:lnTo>
                  <a:close/>
                  <a:moveTo>
                    <a:pt x="315682" y="715141"/>
                  </a:moveTo>
                  <a:lnTo>
                    <a:pt x="315682" y="257946"/>
                  </a:lnTo>
                  <a:lnTo>
                    <a:pt x="479751" y="257946"/>
                  </a:lnTo>
                  <a:lnTo>
                    <a:pt x="479751" y="715141"/>
                  </a:lnTo>
                  <a:close/>
                  <a:moveTo>
                    <a:pt x="208794" y="715141"/>
                  </a:moveTo>
                  <a:lnTo>
                    <a:pt x="208794" y="257946"/>
                  </a:lnTo>
                  <a:lnTo>
                    <a:pt x="299845" y="257946"/>
                  </a:lnTo>
                  <a:lnTo>
                    <a:pt x="299845" y="715141"/>
                  </a:lnTo>
                  <a:close/>
                  <a:moveTo>
                    <a:pt x="128834" y="715141"/>
                  </a:moveTo>
                  <a:lnTo>
                    <a:pt x="128834" y="257946"/>
                  </a:lnTo>
                  <a:lnTo>
                    <a:pt x="192955" y="257946"/>
                  </a:lnTo>
                  <a:lnTo>
                    <a:pt x="192955" y="715141"/>
                  </a:lnTo>
                  <a:close/>
                  <a:moveTo>
                    <a:pt x="68866" y="715141"/>
                  </a:moveTo>
                  <a:lnTo>
                    <a:pt x="68866" y="257946"/>
                  </a:lnTo>
                  <a:lnTo>
                    <a:pt x="112998" y="257946"/>
                  </a:lnTo>
                  <a:lnTo>
                    <a:pt x="112998" y="715141"/>
                  </a:lnTo>
                  <a:close/>
                  <a:moveTo>
                    <a:pt x="28887" y="715141"/>
                  </a:moveTo>
                  <a:lnTo>
                    <a:pt x="28887" y="257946"/>
                  </a:lnTo>
                  <a:lnTo>
                    <a:pt x="53028" y="257946"/>
                  </a:lnTo>
                  <a:lnTo>
                    <a:pt x="53028" y="715141"/>
                  </a:lnTo>
                  <a:close/>
                  <a:moveTo>
                    <a:pt x="0" y="715141"/>
                  </a:moveTo>
                  <a:lnTo>
                    <a:pt x="0" y="257946"/>
                  </a:lnTo>
                  <a:lnTo>
                    <a:pt x="13050" y="257946"/>
                  </a:lnTo>
                  <a:lnTo>
                    <a:pt x="13050" y="715141"/>
                  </a:lnTo>
                  <a:close/>
                </a:path>
              </a:pathLst>
            </a:custGeom>
            <a:solidFill>
              <a:srgbClr val="000000"/>
            </a:solidFill>
            <a:ln w="25400" cap="flat" cmpd="sng" algn="ctr">
              <a:solidFill>
                <a:sysClr val="window" lastClr="FFFFFF"/>
              </a:solidFill>
              <a:prstDash val="solid"/>
              <a:miter lim="800000"/>
            </a:ln>
            <a:effectLst/>
          </p:spPr>
          <p:txBody>
            <a:bodyPr anchor="ctr"/>
            <a:lstStyle/>
            <a:p>
              <a:pPr algn="ctr" defTabSz="914400" fontAlgn="auto">
                <a:spcBef>
                  <a:spcPts val="0"/>
                </a:spcBef>
                <a:spcAft>
                  <a:spcPts val="0"/>
                </a:spcAft>
                <a:defRPr/>
              </a:pPr>
              <a:endParaRPr lang="en-US" sz="1800" kern="0" dirty="0">
                <a:solidFill>
                  <a:srgbClr val="FFFFFF"/>
                </a:solidFill>
                <a:latin typeface="Franklin Gothic Demi"/>
              </a:endParaRPr>
            </a:p>
          </p:txBody>
        </p:sp>
        <p:grpSp>
          <p:nvGrpSpPr>
            <p:cNvPr id="41" name="Group 40"/>
            <p:cNvGrpSpPr/>
            <p:nvPr/>
          </p:nvGrpSpPr>
          <p:grpSpPr>
            <a:xfrm>
              <a:off x="1263523" y="1659969"/>
              <a:ext cx="3393350" cy="6341031"/>
              <a:chOff x="1263523" y="1659969"/>
              <a:chExt cx="3393350" cy="6341031"/>
            </a:xfrm>
          </p:grpSpPr>
          <p:grpSp>
            <p:nvGrpSpPr>
              <p:cNvPr id="42" name="Group 33"/>
              <p:cNvGrpSpPr>
                <a:grpSpLocks/>
              </p:cNvGrpSpPr>
              <p:nvPr/>
            </p:nvGrpSpPr>
            <p:grpSpPr bwMode="auto">
              <a:xfrm>
                <a:off x="1713891" y="1659969"/>
                <a:ext cx="2942982" cy="6341031"/>
                <a:chOff x="681039" y="1006474"/>
                <a:chExt cx="3511077" cy="7391400"/>
              </a:xfrm>
            </p:grpSpPr>
            <p:sp>
              <p:nvSpPr>
                <p:cNvPr id="52" name="Rounded Rectangle 51"/>
                <p:cNvSpPr/>
                <p:nvPr/>
              </p:nvSpPr>
              <p:spPr bwMode="auto">
                <a:xfrm>
                  <a:off x="681039" y="1981199"/>
                  <a:ext cx="3511077" cy="6416675"/>
                </a:xfrm>
                <a:prstGeom prst="roundRect">
                  <a:avLst>
                    <a:gd name="adj" fmla="val 3600"/>
                  </a:avLst>
                </a:prstGeom>
                <a:solidFill>
                  <a:srgbClr val="493548">
                    <a:alpha val="90000"/>
                  </a:srgbClr>
                </a:solidFill>
                <a:ln w="57150" cap="flat" cmpd="sng" algn="ctr">
                  <a:solidFill>
                    <a:sysClr val="window" lastClr="FFFFFF"/>
                  </a:solidFill>
                  <a:prstDash val="solid"/>
                  <a:round/>
                </a:ln>
                <a:effectLst>
                  <a:outerShdw blurRad="50800" dist="38100" dir="2700000" algn="tl" rotWithShape="0">
                    <a:prstClr val="black">
                      <a:alpha val="40000"/>
                    </a:prstClr>
                  </a:outerShdw>
                </a:effectLst>
              </p:spPr>
              <p:txBody>
                <a:bodyPr/>
                <a:lstStyle/>
                <a:p>
                  <a:pPr algn="ctr" defTabSz="914400" fontAlgn="auto">
                    <a:spcBef>
                      <a:spcPts val="0"/>
                    </a:spcBef>
                    <a:spcAft>
                      <a:spcPts val="0"/>
                    </a:spcAft>
                    <a:defRPr/>
                  </a:pPr>
                  <a:endParaRPr lang="en-US" sz="2400" b="1" kern="0" dirty="0" smtClean="0">
                    <a:solidFill>
                      <a:srgbClr val="FFFFFF"/>
                    </a:solidFill>
                    <a:latin typeface="Calibri"/>
                  </a:endParaRPr>
                </a:p>
                <a:p>
                  <a:pPr algn="ctr" defTabSz="914400" fontAlgn="auto">
                    <a:spcBef>
                      <a:spcPts val="0"/>
                    </a:spcBef>
                    <a:spcAft>
                      <a:spcPts val="0"/>
                    </a:spcAft>
                    <a:defRPr/>
                  </a:pPr>
                  <a:r>
                    <a:rPr lang="en-US" sz="2400" b="1" kern="0" dirty="0" smtClean="0">
                      <a:solidFill>
                        <a:srgbClr val="FFFFFF"/>
                      </a:solidFill>
                      <a:effectLst>
                        <a:outerShdw blurRad="38100" dist="38100" dir="2700000" algn="tl">
                          <a:srgbClr val="000000">
                            <a:alpha val="43137"/>
                          </a:srgbClr>
                        </a:outerShdw>
                      </a:effectLst>
                      <a:latin typeface="+mj-lt"/>
                    </a:rPr>
                    <a:t>Areas  </a:t>
                  </a:r>
                  <a:r>
                    <a:rPr lang="en-US" sz="2400" b="1" kern="0" dirty="0">
                      <a:solidFill>
                        <a:srgbClr val="FFFFFF"/>
                      </a:solidFill>
                      <a:effectLst>
                        <a:outerShdw blurRad="38100" dist="38100" dir="2700000" algn="tl">
                          <a:srgbClr val="000000">
                            <a:alpha val="43137"/>
                          </a:srgbClr>
                        </a:outerShdw>
                      </a:effectLst>
                      <a:latin typeface="+mj-lt"/>
                    </a:rPr>
                    <a:t>of </a:t>
                  </a:r>
                  <a:r>
                    <a:rPr lang="en-US" sz="2400" b="1" kern="0" dirty="0" smtClean="0">
                      <a:solidFill>
                        <a:srgbClr val="FFFFFF"/>
                      </a:solidFill>
                      <a:effectLst>
                        <a:outerShdw blurRad="38100" dist="38100" dir="2700000" algn="tl">
                          <a:srgbClr val="000000">
                            <a:alpha val="43137"/>
                          </a:srgbClr>
                        </a:outerShdw>
                      </a:effectLst>
                      <a:latin typeface="+mj-lt"/>
                    </a:rPr>
                    <a:t>Access</a:t>
                  </a:r>
                </a:p>
                <a:p>
                  <a:pPr algn="ctr" defTabSz="914400" fontAlgn="auto">
                    <a:spcBef>
                      <a:spcPts val="0"/>
                    </a:spcBef>
                    <a:spcAft>
                      <a:spcPts val="0"/>
                    </a:spcAft>
                    <a:defRPr/>
                  </a:pPr>
                  <a:r>
                    <a:rPr lang="en-US" sz="2400" b="1" kern="0" dirty="0" smtClean="0">
                      <a:solidFill>
                        <a:srgbClr val="FFFFFF"/>
                      </a:solidFill>
                      <a:effectLst>
                        <a:outerShdw blurRad="38100" dist="38100" dir="2700000" algn="tl">
                          <a:srgbClr val="000000">
                            <a:alpha val="43137"/>
                          </a:srgbClr>
                        </a:outerShdw>
                      </a:effectLst>
                      <a:latin typeface="+mj-lt"/>
                    </a:rPr>
                    <a:t> </a:t>
                  </a:r>
                  <a:r>
                    <a:rPr lang="en-US" sz="2400" b="1" kern="0" dirty="0">
                      <a:solidFill>
                        <a:srgbClr val="FFFFFF"/>
                      </a:solidFill>
                      <a:effectLst>
                        <a:outerShdw blurRad="38100" dist="38100" dir="2700000" algn="tl">
                          <a:srgbClr val="000000">
                            <a:alpha val="43137"/>
                          </a:srgbClr>
                        </a:outerShdw>
                      </a:effectLst>
                      <a:latin typeface="+mj-lt"/>
                    </a:rPr>
                    <a:t>&amp; Opportunities for Affordable Housing</a:t>
                  </a:r>
                </a:p>
                <a:p>
                  <a:pPr algn="ctr" defTabSz="914400" fontAlgn="auto">
                    <a:spcBef>
                      <a:spcPts val="0"/>
                    </a:spcBef>
                    <a:spcAft>
                      <a:spcPts val="0"/>
                    </a:spcAft>
                    <a:defRPr/>
                  </a:pPr>
                  <a:endParaRPr lang="en-US" sz="2000" b="1" kern="0" dirty="0">
                    <a:solidFill>
                      <a:srgbClr val="FFFFFF"/>
                    </a:solidFill>
                    <a:latin typeface="Calibri"/>
                  </a:endParaRPr>
                </a:p>
                <a:p>
                  <a:pPr defTabSz="914400" fontAlgn="auto">
                    <a:spcBef>
                      <a:spcPts val="0"/>
                    </a:spcBef>
                    <a:spcAft>
                      <a:spcPts val="0"/>
                    </a:spcAft>
                    <a:defRPr/>
                  </a:pPr>
                  <a:endParaRPr lang="en-US" sz="1750" b="1" kern="0" dirty="0" smtClean="0">
                    <a:solidFill>
                      <a:srgbClr val="FFFFFF"/>
                    </a:solidFill>
                    <a:latin typeface="Calibri"/>
                  </a:endParaRPr>
                </a:p>
                <a:p>
                  <a:pPr defTabSz="914400" fontAlgn="auto">
                    <a:spcBef>
                      <a:spcPts val="0"/>
                    </a:spcBef>
                    <a:spcAft>
                      <a:spcPts val="0"/>
                    </a:spcAft>
                    <a:defRPr/>
                  </a:pPr>
                  <a:r>
                    <a:rPr lang="en-US" sz="1800" b="1" kern="0" dirty="0">
                      <a:solidFill>
                        <a:srgbClr val="FFFFFF"/>
                      </a:solidFill>
                      <a:latin typeface="Calibri"/>
                    </a:rPr>
                    <a:t>Background</a:t>
                  </a:r>
                </a:p>
                <a:p>
                  <a:pPr defTabSz="914400" fontAlgn="auto">
                    <a:spcBef>
                      <a:spcPts val="0"/>
                    </a:spcBef>
                    <a:spcAft>
                      <a:spcPts val="0"/>
                    </a:spcAft>
                    <a:defRPr/>
                  </a:pPr>
                  <a:endParaRPr lang="en-US" sz="1800" b="1" kern="0" dirty="0">
                    <a:solidFill>
                      <a:srgbClr val="FFFFFF"/>
                    </a:solidFill>
                    <a:latin typeface="Calibri"/>
                  </a:endParaRPr>
                </a:p>
                <a:p>
                  <a:pPr defTabSz="914400" fontAlgn="auto">
                    <a:spcBef>
                      <a:spcPts val="0"/>
                    </a:spcBef>
                    <a:spcAft>
                      <a:spcPts val="0"/>
                    </a:spcAft>
                    <a:defRPr/>
                  </a:pPr>
                  <a:r>
                    <a:rPr lang="en-US" sz="1800" b="1" kern="0" dirty="0">
                      <a:solidFill>
                        <a:srgbClr val="FFFFFF"/>
                      </a:solidFill>
                      <a:latin typeface="Calibri"/>
                    </a:rPr>
                    <a:t>Suitability Analysis </a:t>
                  </a:r>
                </a:p>
                <a:p>
                  <a:pPr defTabSz="914400" fontAlgn="auto">
                    <a:spcBef>
                      <a:spcPts val="0"/>
                    </a:spcBef>
                    <a:spcAft>
                      <a:spcPts val="0"/>
                    </a:spcAft>
                    <a:defRPr/>
                  </a:pPr>
                  <a:endParaRPr lang="en-US" sz="1800" b="1" kern="0" dirty="0">
                    <a:solidFill>
                      <a:srgbClr val="FFFFFF"/>
                    </a:solidFill>
                    <a:latin typeface="Calibri"/>
                  </a:endParaRPr>
                </a:p>
                <a:p>
                  <a:pPr defTabSz="914400" fontAlgn="auto">
                    <a:spcBef>
                      <a:spcPts val="0"/>
                    </a:spcBef>
                    <a:spcAft>
                      <a:spcPts val="0"/>
                    </a:spcAft>
                    <a:defRPr/>
                  </a:pPr>
                  <a:r>
                    <a:rPr lang="en-US" sz="1800" b="1" kern="0" dirty="0">
                      <a:solidFill>
                        <a:srgbClr val="FFFFFF"/>
                      </a:solidFill>
                      <a:latin typeface="Calibri"/>
                    </a:rPr>
                    <a:t>Regional Results</a:t>
                  </a:r>
                </a:p>
                <a:p>
                  <a:pPr defTabSz="914400" fontAlgn="auto">
                    <a:spcBef>
                      <a:spcPts val="0"/>
                    </a:spcBef>
                    <a:spcAft>
                      <a:spcPts val="0"/>
                    </a:spcAft>
                    <a:defRPr/>
                  </a:pPr>
                  <a:endParaRPr lang="en-US" sz="1800" b="1" kern="0" dirty="0">
                    <a:solidFill>
                      <a:srgbClr val="FFFFFF"/>
                    </a:solidFill>
                    <a:latin typeface="Calibri"/>
                  </a:endParaRPr>
                </a:p>
                <a:p>
                  <a:pPr defTabSz="914400" fontAlgn="auto">
                    <a:spcBef>
                      <a:spcPts val="0"/>
                    </a:spcBef>
                    <a:spcAft>
                      <a:spcPts val="0"/>
                    </a:spcAft>
                    <a:defRPr/>
                  </a:pPr>
                  <a:r>
                    <a:rPr lang="en-US" sz="1800" b="1" kern="0" dirty="0">
                      <a:solidFill>
                        <a:srgbClr val="FFFFFF"/>
                      </a:solidFill>
                      <a:latin typeface="Calibri"/>
                    </a:rPr>
                    <a:t>Stations for each Jurisdiction</a:t>
                  </a:r>
                </a:p>
                <a:p>
                  <a:pPr defTabSz="914400" fontAlgn="auto">
                    <a:spcBef>
                      <a:spcPts val="0"/>
                    </a:spcBef>
                    <a:spcAft>
                      <a:spcPts val="0"/>
                    </a:spcAft>
                    <a:defRPr/>
                  </a:pPr>
                  <a:endParaRPr lang="en-US" sz="1750" b="1" kern="0" dirty="0">
                    <a:solidFill>
                      <a:srgbClr val="FFFFFF"/>
                    </a:solidFill>
                    <a:latin typeface="Calibri"/>
                  </a:endParaRPr>
                </a:p>
                <a:p>
                  <a:pPr algn="ctr" defTabSz="914400" fontAlgn="auto">
                    <a:spcBef>
                      <a:spcPts val="0"/>
                    </a:spcBef>
                    <a:spcAft>
                      <a:spcPts val="0"/>
                    </a:spcAft>
                    <a:defRPr/>
                  </a:pPr>
                  <a:endParaRPr lang="en-US" sz="2100" kern="0" dirty="0">
                    <a:solidFill>
                      <a:srgbClr val="FFFFFF"/>
                    </a:solidFill>
                    <a:latin typeface="Calibri"/>
                  </a:endParaRPr>
                </a:p>
              </p:txBody>
            </p:sp>
            <p:sp>
              <p:nvSpPr>
                <p:cNvPr id="53" name="Oval 52"/>
                <p:cNvSpPr/>
                <p:nvPr/>
              </p:nvSpPr>
              <p:spPr bwMode="auto">
                <a:xfrm>
                  <a:off x="1907263" y="1006474"/>
                  <a:ext cx="1149233" cy="1149350"/>
                </a:xfrm>
                <a:prstGeom prst="ellipse">
                  <a:avLst/>
                </a:prstGeom>
                <a:solidFill>
                  <a:sysClr val="windowText" lastClr="000000"/>
                </a:solidFill>
                <a:ln w="76200" cap="flat" cmpd="sng" algn="ctr">
                  <a:solidFill>
                    <a:sysClr val="window" lastClr="FFFFFF"/>
                  </a:solidFill>
                  <a:prstDash val="solid"/>
                </a:ln>
                <a:effectLst/>
              </p:spPr>
              <p:txBody>
                <a:bodyPr anchor="ctr"/>
                <a:lstStyle/>
                <a:p>
                  <a:pPr algn="ctr" defTabSz="914400" fontAlgn="auto">
                    <a:spcBef>
                      <a:spcPts val="0"/>
                    </a:spcBef>
                    <a:spcAft>
                      <a:spcPts val="0"/>
                    </a:spcAft>
                    <a:defRPr/>
                  </a:pPr>
                  <a:endParaRPr lang="en-US" sz="1800" kern="0">
                    <a:solidFill>
                      <a:srgbClr val="FFFFFF"/>
                    </a:solidFill>
                    <a:latin typeface="Calibri"/>
                  </a:endParaRPr>
                </a:p>
              </p:txBody>
            </p:sp>
          </p:grpSp>
          <p:sp>
            <p:nvSpPr>
              <p:cNvPr id="43" name="TextBox 1"/>
              <p:cNvSpPr txBox="1">
                <a:spLocks noChangeArrowheads="1"/>
              </p:cNvSpPr>
              <p:nvPr/>
            </p:nvSpPr>
            <p:spPr bwMode="auto">
              <a:xfrm>
                <a:off x="2795993" y="1862893"/>
                <a:ext cx="956633" cy="659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900">
                    <a:solidFill>
                      <a:schemeClr val="tx1"/>
                    </a:solidFill>
                    <a:latin typeface="Calibri" pitchFamily="34" charset="0"/>
                    <a:cs typeface="Arial" pitchFamily="34" charset="0"/>
                  </a:defRPr>
                </a:lvl1pPr>
                <a:lvl2pPr marL="742950" indent="-285750" eaLnBrk="0" hangingPunct="0">
                  <a:defRPr sz="2900">
                    <a:solidFill>
                      <a:schemeClr val="tx1"/>
                    </a:solidFill>
                    <a:latin typeface="Calibri" pitchFamily="34" charset="0"/>
                    <a:cs typeface="Arial" pitchFamily="34" charset="0"/>
                  </a:defRPr>
                </a:lvl2pPr>
                <a:lvl3pPr marL="1143000" indent="-228600" eaLnBrk="0" hangingPunct="0">
                  <a:defRPr sz="2900">
                    <a:solidFill>
                      <a:schemeClr val="tx1"/>
                    </a:solidFill>
                    <a:latin typeface="Calibri" pitchFamily="34" charset="0"/>
                    <a:cs typeface="Arial" pitchFamily="34" charset="0"/>
                  </a:defRPr>
                </a:lvl3pPr>
                <a:lvl4pPr marL="1600200" indent="-228600" eaLnBrk="0" hangingPunct="0">
                  <a:defRPr sz="2900">
                    <a:solidFill>
                      <a:schemeClr val="tx1"/>
                    </a:solidFill>
                    <a:latin typeface="Calibri" pitchFamily="34" charset="0"/>
                    <a:cs typeface="Arial" pitchFamily="34" charset="0"/>
                  </a:defRPr>
                </a:lvl4pPr>
                <a:lvl5pPr marL="2057400" indent="-228600" eaLnBrk="0" hangingPunct="0">
                  <a:defRPr sz="2900">
                    <a:solidFill>
                      <a:schemeClr val="tx1"/>
                    </a:solidFill>
                    <a:latin typeface="Calibri" pitchFamily="34" charset="0"/>
                    <a:cs typeface="Arial" pitchFamily="34" charset="0"/>
                  </a:defRPr>
                </a:lvl5pPr>
                <a:lvl6pPr marL="2514600" indent="-228600" defTabSz="1462088" eaLnBrk="0" fontAlgn="base" hangingPunct="0">
                  <a:spcBef>
                    <a:spcPct val="0"/>
                  </a:spcBef>
                  <a:spcAft>
                    <a:spcPct val="0"/>
                  </a:spcAft>
                  <a:defRPr sz="2900">
                    <a:solidFill>
                      <a:schemeClr val="tx1"/>
                    </a:solidFill>
                    <a:latin typeface="Calibri" pitchFamily="34" charset="0"/>
                    <a:cs typeface="Arial" pitchFamily="34" charset="0"/>
                  </a:defRPr>
                </a:lvl6pPr>
                <a:lvl7pPr marL="2971800" indent="-228600" defTabSz="1462088" eaLnBrk="0" fontAlgn="base" hangingPunct="0">
                  <a:spcBef>
                    <a:spcPct val="0"/>
                  </a:spcBef>
                  <a:spcAft>
                    <a:spcPct val="0"/>
                  </a:spcAft>
                  <a:defRPr sz="2900">
                    <a:solidFill>
                      <a:schemeClr val="tx1"/>
                    </a:solidFill>
                    <a:latin typeface="Calibri" pitchFamily="34" charset="0"/>
                    <a:cs typeface="Arial" pitchFamily="34" charset="0"/>
                  </a:defRPr>
                </a:lvl7pPr>
                <a:lvl8pPr marL="3429000" indent="-228600" defTabSz="1462088" eaLnBrk="0" fontAlgn="base" hangingPunct="0">
                  <a:spcBef>
                    <a:spcPct val="0"/>
                  </a:spcBef>
                  <a:spcAft>
                    <a:spcPct val="0"/>
                  </a:spcAft>
                  <a:defRPr sz="2900">
                    <a:solidFill>
                      <a:schemeClr val="tx1"/>
                    </a:solidFill>
                    <a:latin typeface="Calibri" pitchFamily="34" charset="0"/>
                    <a:cs typeface="Arial" pitchFamily="34" charset="0"/>
                  </a:defRPr>
                </a:lvl8pPr>
                <a:lvl9pPr marL="3886200" indent="-228600" defTabSz="1462088" eaLnBrk="0" fontAlgn="base" hangingPunct="0">
                  <a:spcBef>
                    <a:spcPct val="0"/>
                  </a:spcBef>
                  <a:spcAft>
                    <a:spcPct val="0"/>
                  </a:spcAft>
                  <a:defRPr sz="2900">
                    <a:solidFill>
                      <a:schemeClr val="tx1"/>
                    </a:solidFill>
                    <a:latin typeface="Calibri" pitchFamily="34" charset="0"/>
                    <a:cs typeface="Arial" pitchFamily="34" charset="0"/>
                  </a:defRPr>
                </a:lvl9pPr>
              </a:lstStyle>
              <a:p>
                <a:pPr defTabSz="914400" eaLnBrk="1" fontAlgn="auto" hangingPunct="1">
                  <a:spcBef>
                    <a:spcPts val="0"/>
                  </a:spcBef>
                  <a:spcAft>
                    <a:spcPts val="0"/>
                  </a:spcAft>
                </a:pPr>
                <a:r>
                  <a:rPr lang="en-US" altLang="en-US" sz="3600" kern="0" dirty="0">
                    <a:solidFill>
                      <a:prstClr val="white"/>
                    </a:solidFill>
                    <a:latin typeface="Franklin Gothic Heavy" pitchFamily="34" charset="0"/>
                  </a:rPr>
                  <a:t>W1</a:t>
                </a:r>
              </a:p>
            </p:txBody>
          </p:sp>
          <p:sp>
            <p:nvSpPr>
              <p:cNvPr id="44" name="Rectangle 43"/>
              <p:cNvSpPr/>
              <p:nvPr/>
            </p:nvSpPr>
            <p:spPr>
              <a:xfrm rot="16200000">
                <a:off x="469492" y="2961961"/>
                <a:ext cx="2049728" cy="461665"/>
              </a:xfrm>
              <a:prstGeom prst="rect">
                <a:avLst/>
              </a:prstGeom>
            </p:spPr>
            <p:txBody>
              <a:bodyPr wrap="none">
                <a:spAutoFit/>
              </a:bodyPr>
              <a:lstStyle/>
              <a:p>
                <a:pPr defTabSz="1463040" fontAlgn="auto">
                  <a:spcBef>
                    <a:spcPts val="0"/>
                  </a:spcBef>
                  <a:spcAft>
                    <a:spcPts val="0"/>
                  </a:spcAft>
                  <a:defRPr/>
                </a:pPr>
                <a:r>
                  <a:rPr lang="en-US" sz="2400" b="1" i="1" kern="0" dirty="0">
                    <a:solidFill>
                      <a:prstClr val="white"/>
                    </a:solidFill>
                    <a:effectLst>
                      <a:glow rad="101600">
                        <a:prstClr val="black">
                          <a:alpha val="40000"/>
                        </a:prstClr>
                      </a:glow>
                      <a:outerShdw blurRad="38100" dist="38100" dir="2700000" algn="tl">
                        <a:srgbClr val="000000">
                          <a:alpha val="43137"/>
                        </a:srgbClr>
                      </a:outerShdw>
                    </a:effectLst>
                    <a:latin typeface="Franklin Gothic Demi" panose="020B0703020102020204" pitchFamily="34" charset="0"/>
                  </a:rPr>
                  <a:t>May 19, 2017</a:t>
                </a:r>
                <a:endParaRPr lang="en-US" sz="2400" i="1" kern="0" dirty="0">
                  <a:solidFill>
                    <a:prstClr val="white"/>
                  </a:solidFill>
                  <a:latin typeface="Calibri"/>
                </a:endParaRPr>
              </a:p>
            </p:txBody>
          </p:sp>
        </p:grpSp>
      </p:grpSp>
    </p:spTree>
    <p:extLst>
      <p:ext uri="{BB962C8B-B14F-4D97-AF65-F5344CB8AC3E}">
        <p14:creationId xmlns:p14="http://schemas.microsoft.com/office/powerpoint/2010/main" val="423617820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1500"/>
                                        <p:tgtEl>
                                          <p:spTgt spid="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1500"/>
                                        <p:tgtEl>
                                          <p:spTgt spid="51"/>
                                        </p:tgtEl>
                                      </p:cBhvr>
                                    </p:animEffect>
                                  </p:childTnLst>
                                </p:cTn>
                              </p:par>
                              <p:par>
                                <p:cTn id="11" presetID="10" presetClass="entr" presetSubtype="0" fill="hold" nodeType="withEffect">
                                  <p:stCondLst>
                                    <p:cond delay="0"/>
                                  </p:stCondLst>
                                  <p:childTnLst>
                                    <p:set>
                                      <p:cBhvr>
                                        <p:cTn id="12" dur="1" fill="hold">
                                          <p:stCondLst>
                                            <p:cond delay="0"/>
                                          </p:stCondLst>
                                        </p:cTn>
                                        <p:tgtEl>
                                          <p:spTgt spid="33">
                                            <p:txEl>
                                              <p:pRg st="6" end="6"/>
                                            </p:txEl>
                                          </p:spTgt>
                                        </p:tgtEl>
                                        <p:attrNameLst>
                                          <p:attrName>style.visibility</p:attrName>
                                        </p:attrNameLst>
                                      </p:cBhvr>
                                      <p:to>
                                        <p:strVal val="visible"/>
                                      </p:to>
                                    </p:set>
                                    <p:animEffect transition="in" filter="fade">
                                      <p:cBhvr>
                                        <p:cTn id="13" dur="1500"/>
                                        <p:tgtEl>
                                          <p:spTgt spid="3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2" y="-9523"/>
            <a:ext cx="14630401" cy="8229600"/>
          </a:xfrm>
          <a:prstGeom prst="rect">
            <a:avLst/>
          </a:prstGeom>
          <a:gradFill>
            <a:gsLst>
              <a:gs pos="28000">
                <a:schemeClr val="bg1"/>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6" name="Rectangle 5"/>
          <p:cNvSpPr/>
          <p:nvPr/>
        </p:nvSpPr>
        <p:spPr>
          <a:xfrm>
            <a:off x="-22223"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54</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8"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283">
              <a:defRPr/>
            </a:pPr>
            <a:r>
              <a:rPr sz="4800" i="0" dirty="0">
                <a:solidFill>
                  <a:srgbClr val="FFCC00"/>
                </a:solidFill>
                <a:effectLst>
                  <a:glow rad="50800">
                    <a:srgbClr val="000000">
                      <a:alpha val="20000"/>
                    </a:srgbClr>
                  </a:glow>
                  <a:outerShdw blurRad="38100" dist="38100" dir="2700000" algn="tl">
                    <a:srgbClr val="000000">
                      <a:alpha val="43137"/>
                    </a:srgbClr>
                  </a:outerShdw>
                </a:effectLst>
              </a:rPr>
              <a:t>Strategies</a:t>
            </a:r>
            <a:r>
              <a:rPr sz="4800" dirty="0">
                <a:solidFill>
                  <a:srgbClr val="FFCC00"/>
                </a:solidFill>
                <a:effectLst>
                  <a:glow rad="50800">
                    <a:srgbClr val="000000">
                      <a:alpha val="20000"/>
                    </a:srgbClr>
                  </a:glow>
                  <a:outerShdw blurRad="38100" dist="38100" dir="2700000" algn="tl">
                    <a:srgbClr val="000000">
                      <a:alpha val="43137"/>
                    </a:srgbClr>
                  </a:outerShdw>
                </a:effectLst>
              </a:rPr>
              <a:t/>
            </a:r>
            <a:br>
              <a:rPr sz="4800" dirty="0">
                <a:solidFill>
                  <a:srgbClr val="FFCC00"/>
                </a:solidFill>
                <a:effectLst>
                  <a:glow rad="50800">
                    <a:srgbClr val="000000">
                      <a:alpha val="20000"/>
                    </a:srgbClr>
                  </a:glow>
                  <a:outerShdw blurRad="38100" dist="38100" dir="2700000" algn="tl">
                    <a:srgbClr val="000000">
                      <a:alpha val="43137"/>
                    </a:srgbClr>
                  </a:outerShdw>
                </a:effectLst>
              </a:rPr>
            </a:br>
            <a:r>
              <a:rPr sz="3200" b="1" i="0" dirty="0" smtClean="0">
                <a:solidFill>
                  <a:srgbClr val="FFFFFF"/>
                </a:solidFill>
                <a:effectLst>
                  <a:glow rad="50800">
                    <a:srgbClr val="000000">
                      <a:alpha val="20000"/>
                    </a:srgbClr>
                  </a:glow>
                  <a:outerShdw blurRad="38100" dist="38100" dir="2700000" algn="tl">
                    <a:srgbClr val="000000">
                      <a:alpha val="43137"/>
                    </a:srgbClr>
                  </a:outerShdw>
                </a:effectLst>
                <a:latin typeface="Franklin Gothic Book"/>
              </a:rPr>
              <a:t>Affordable Housing</a:t>
            </a:r>
            <a:endParaRPr sz="3200" b="1" i="0" dirty="0">
              <a:effectLst>
                <a:glow rad="50800">
                  <a:prstClr val="black">
                    <a:alpha val="20000"/>
                  </a:prstClr>
                </a:glow>
                <a:outerShdw blurRad="38100" dist="38100" dir="2700000" algn="tl">
                  <a:srgbClr val="000000">
                    <a:alpha val="43137"/>
                  </a:srgbClr>
                </a:outerShdw>
              </a:effectLst>
              <a:latin typeface="Franklin Gothic Book"/>
            </a:endParaRPr>
          </a:p>
        </p:txBody>
      </p:sp>
      <p:sp>
        <p:nvSpPr>
          <p:cNvPr id="67" name="TextBox 66"/>
          <p:cNvSpPr txBox="1"/>
          <p:nvPr/>
        </p:nvSpPr>
        <p:spPr>
          <a:xfrm>
            <a:off x="485701" y="2365528"/>
            <a:ext cx="5486400" cy="584763"/>
          </a:xfrm>
          <a:prstGeom prst="rect">
            <a:avLst/>
          </a:prstGeom>
          <a:noFill/>
        </p:spPr>
        <p:txBody>
          <a:bodyPr wrap="square" lIns="91428" tIns="45714" rIns="91428" bIns="45714" rtlCol="0">
            <a:spAutoFit/>
          </a:bodyPr>
          <a:lstStyle/>
          <a:p>
            <a:r>
              <a:rPr lang="en-US" sz="3200" dirty="0">
                <a:ln w="3175">
                  <a:noFill/>
                </a:ln>
                <a:solidFill>
                  <a:srgbClr val="FFC000"/>
                </a:solidFill>
                <a:latin typeface="Impact" panose="020B0806030902050204" pitchFamily="34" charset="0"/>
              </a:rPr>
              <a:t>Workshops:</a:t>
            </a:r>
          </a:p>
        </p:txBody>
      </p:sp>
      <p:sp>
        <p:nvSpPr>
          <p:cNvPr id="33" name="TextBox 32"/>
          <p:cNvSpPr txBox="1"/>
          <p:nvPr/>
        </p:nvSpPr>
        <p:spPr>
          <a:xfrm>
            <a:off x="559369" y="3278845"/>
            <a:ext cx="13431297" cy="5386078"/>
          </a:xfrm>
          <a:prstGeom prst="rect">
            <a:avLst/>
          </a:prstGeom>
          <a:noFill/>
        </p:spPr>
        <p:txBody>
          <a:bodyPr wrap="square" lIns="91428" tIns="45714" rIns="91428" bIns="45714" rtlCol="0">
            <a:spAutoFit/>
          </a:bodyPr>
          <a:lstStyle/>
          <a:p>
            <a:pPr marL="228600" indent="-228600">
              <a:buFont typeface="Arial" panose="020B0604020202020204" pitchFamily="34" charset="0"/>
              <a:buChar char="•"/>
            </a:pPr>
            <a:r>
              <a:rPr lang="en-US" sz="2400" dirty="0">
                <a:ln w="3175">
                  <a:noFill/>
                </a:ln>
                <a:solidFill>
                  <a:schemeClr val="bg1">
                    <a:lumMod val="85000"/>
                    <a:lumOff val="15000"/>
                  </a:schemeClr>
                </a:solidFill>
                <a:latin typeface="Impact" panose="020B0806030902050204" pitchFamily="34" charset="0"/>
              </a:rPr>
              <a:t>Workshop #1 – WHERE?</a:t>
            </a:r>
          </a:p>
          <a:p>
            <a:pPr marL="228600" indent="-228600">
              <a:buFont typeface="Arial" panose="020B0604020202020204" pitchFamily="34" charset="0"/>
              <a:buChar char="•"/>
            </a:pPr>
            <a:endParaRPr lang="en-US" sz="2400" dirty="0">
              <a:ln w="3175">
                <a:noFill/>
              </a:ln>
              <a:solidFill>
                <a:schemeClr val="bg1">
                  <a:lumMod val="85000"/>
                  <a:lumOff val="15000"/>
                </a:schemeClr>
              </a:solidFill>
              <a:latin typeface="Impact" panose="020B0806030902050204" pitchFamily="34" charset="0"/>
            </a:endParaRPr>
          </a:p>
          <a:p>
            <a:pPr marL="228600" indent="-228600">
              <a:buFont typeface="Arial" panose="020B0604020202020204" pitchFamily="34" charset="0"/>
              <a:buChar char="•"/>
            </a:pPr>
            <a:r>
              <a:rPr lang="en-US" sz="2400" dirty="0">
                <a:ln w="3175">
                  <a:noFill/>
                </a:ln>
                <a:solidFill>
                  <a:schemeClr val="bg1">
                    <a:lumMod val="85000"/>
                    <a:lumOff val="15000"/>
                  </a:schemeClr>
                </a:solidFill>
                <a:latin typeface="Impact" panose="020B0806030902050204" pitchFamily="34" charset="0"/>
              </a:rPr>
              <a:t>		  </a:t>
            </a:r>
          </a:p>
          <a:p>
            <a:pPr marL="228600" indent="-228600">
              <a:buFont typeface="Arial" panose="020B0604020202020204" pitchFamily="34" charset="0"/>
              <a:buChar char="•"/>
            </a:pPr>
            <a:r>
              <a:rPr lang="en-US" sz="2400" dirty="0">
                <a:ln w="3175">
                  <a:noFill/>
                </a:ln>
                <a:solidFill>
                  <a:schemeClr val="bg1">
                    <a:lumMod val="85000"/>
                    <a:lumOff val="15000"/>
                  </a:schemeClr>
                </a:solidFill>
                <a:latin typeface="Impact" panose="020B0806030902050204" pitchFamily="34" charset="0"/>
              </a:rPr>
              <a:t>Workshop #2 – WHAT? </a:t>
            </a: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28600" indent="-228600">
              <a:buFont typeface="Arial" panose="020B0604020202020204" pitchFamily="34" charset="0"/>
              <a:buChar char="•"/>
            </a:pPr>
            <a:endParaRPr lang="en-US" sz="2400" dirty="0">
              <a:solidFill>
                <a:srgbClr val="FFC000"/>
              </a:solidFill>
              <a:latin typeface="Impact" panose="020B0806030902050204" pitchFamily="34" charset="0"/>
            </a:endParaRPr>
          </a:p>
          <a:p>
            <a:pPr marL="228600" indent="-228600">
              <a:buFont typeface="Arial" panose="020B0604020202020204" pitchFamily="34" charset="0"/>
              <a:buChar char="•"/>
            </a:pPr>
            <a:r>
              <a:rPr lang="en-US" sz="2400" dirty="0">
                <a:solidFill>
                  <a:prstClr val="white"/>
                </a:solidFill>
                <a:latin typeface="Impact" panose="020B0806030902050204" pitchFamily="34" charset="0"/>
              </a:rPr>
              <a:t>Workshop </a:t>
            </a:r>
            <a:r>
              <a:rPr lang="en-US" sz="2400" dirty="0" smtClean="0">
                <a:solidFill>
                  <a:prstClr val="white"/>
                </a:solidFill>
                <a:latin typeface="Impact" panose="020B0806030902050204" pitchFamily="34" charset="0"/>
              </a:rPr>
              <a:t>#3 </a:t>
            </a:r>
            <a:r>
              <a:rPr lang="en-US" sz="2400" dirty="0" smtClean="0">
                <a:ln w="3175">
                  <a:noFill/>
                </a:ln>
                <a:solidFill>
                  <a:prstClr val="white"/>
                </a:solidFill>
                <a:latin typeface="Impact" panose="020B0806030902050204" pitchFamily="34" charset="0"/>
              </a:rPr>
              <a:t>–</a:t>
            </a:r>
            <a:r>
              <a:rPr lang="en-US" sz="2400" dirty="0" smtClean="0">
                <a:solidFill>
                  <a:srgbClr val="FFC000"/>
                </a:solidFill>
                <a:latin typeface="Impact" panose="020B0806030902050204" pitchFamily="34" charset="0"/>
              </a:rPr>
              <a:t>HOW?</a:t>
            </a:r>
          </a:p>
          <a:p>
            <a:pPr marL="880981" lvl="1" indent="-228600">
              <a:buFont typeface="Arial" panose="020B0604020202020204" pitchFamily="34" charset="0"/>
              <a:buChar char="•"/>
            </a:pPr>
            <a:r>
              <a:rPr lang="en-US" sz="2000" dirty="0">
                <a:solidFill>
                  <a:srgbClr val="FFC000"/>
                </a:solidFill>
                <a:latin typeface="Franklin Gothic Demi"/>
              </a:rPr>
              <a:t>INCLUSIVE COMMUNITIES</a:t>
            </a:r>
          </a:p>
          <a:p>
            <a:pPr marL="1487488" lvl="2" indent="-184150">
              <a:buSzPct val="75000"/>
              <a:buFont typeface="Courier New" panose="02070309020205020404" pitchFamily="49" charset="0"/>
              <a:buChar char="o"/>
            </a:pPr>
            <a:r>
              <a:rPr lang="en-US" sz="2000" dirty="0">
                <a:solidFill>
                  <a:prstClr val="white"/>
                </a:solidFill>
                <a:latin typeface="Franklin Gothic Demi"/>
              </a:rPr>
              <a:t>FAR Bonus</a:t>
            </a:r>
          </a:p>
          <a:p>
            <a:pPr marL="1487488" lvl="2" indent="-184150">
              <a:buSzPct val="75000"/>
              <a:buFont typeface="Courier New" panose="02070309020205020404" pitchFamily="49" charset="0"/>
              <a:buChar char="o"/>
            </a:pPr>
            <a:r>
              <a:rPr lang="en-US" sz="2000" dirty="0">
                <a:solidFill>
                  <a:prstClr val="white"/>
                </a:solidFill>
                <a:latin typeface="Franklin Gothic Demi"/>
              </a:rPr>
              <a:t>Expedited Review</a:t>
            </a:r>
          </a:p>
          <a:p>
            <a:pPr marL="1487488" lvl="2" indent="-184150">
              <a:buSzPct val="75000"/>
              <a:buFont typeface="Courier New" panose="02070309020205020404" pitchFamily="49" charset="0"/>
              <a:buChar char="o"/>
            </a:pPr>
            <a:r>
              <a:rPr lang="en-US" sz="2000" dirty="0">
                <a:solidFill>
                  <a:prstClr val="white"/>
                </a:solidFill>
                <a:latin typeface="Franklin Gothic Demi"/>
              </a:rPr>
              <a:t>Parking </a:t>
            </a:r>
            <a:r>
              <a:rPr lang="en-US" sz="2000" dirty="0" smtClean="0">
                <a:solidFill>
                  <a:prstClr val="white"/>
                </a:solidFill>
                <a:latin typeface="Franklin Gothic Demi"/>
              </a:rPr>
              <a:t>Matrix</a:t>
            </a:r>
          </a:p>
          <a:p>
            <a:pPr marL="1487488" lvl="2" indent="-184150">
              <a:buSzPct val="75000"/>
              <a:buFont typeface="Courier New" panose="02070309020205020404" pitchFamily="49" charset="0"/>
              <a:buChar char="o"/>
            </a:pPr>
            <a:r>
              <a:rPr lang="en-US" sz="2000" dirty="0" smtClean="0">
                <a:solidFill>
                  <a:prstClr val="white"/>
                </a:solidFill>
                <a:latin typeface="Franklin Gothic Demi"/>
              </a:rPr>
              <a:t>Place Based Zoning</a:t>
            </a:r>
            <a:endParaRPr lang="en-US" sz="2000" dirty="0">
              <a:solidFill>
                <a:prstClr val="white"/>
              </a:solidFill>
              <a:latin typeface="Franklin Gothic Demi"/>
            </a:endParaRPr>
          </a:p>
          <a:p>
            <a:r>
              <a:rPr lang="en-US" sz="2400" dirty="0" smtClean="0">
                <a:solidFill>
                  <a:srgbClr val="FFC000"/>
                </a:solidFill>
                <a:latin typeface="Impact" panose="020B0806030902050204" pitchFamily="34" charset="0"/>
              </a:rPr>
              <a:t> </a:t>
            </a:r>
            <a:r>
              <a:rPr lang="en-US" sz="2400" dirty="0">
                <a:solidFill>
                  <a:srgbClr val="FFC000"/>
                </a:solidFill>
                <a:latin typeface="Impact" panose="020B0806030902050204" pitchFamily="34" charset="0"/>
              </a:rPr>
              <a:t>	</a:t>
            </a:r>
          </a:p>
          <a:p>
            <a:pPr marL="228600" indent="-228600">
              <a:buFont typeface="Arial" panose="020B0604020202020204" pitchFamily="34" charset="0"/>
              <a:buChar char="•"/>
            </a:pPr>
            <a:endParaRPr lang="en-US" sz="2400" dirty="0" smtClean="0">
              <a:solidFill>
                <a:srgbClr val="FFC000"/>
              </a:solidFill>
              <a:latin typeface="Impact" panose="020B0806030902050204" pitchFamily="34" charset="0"/>
            </a:endParaRPr>
          </a:p>
          <a:p>
            <a:pPr marL="2743200" indent="-2743200"/>
            <a:endParaRPr lang="en-US" sz="2800" dirty="0">
              <a:ln w="3175">
                <a:noFill/>
              </a:ln>
              <a:solidFill>
                <a:prstClr val="white"/>
              </a:solidFill>
              <a:latin typeface="Franklin Gothic Book"/>
            </a:endParaRPr>
          </a:p>
        </p:txBody>
      </p:sp>
      <p:pic>
        <p:nvPicPr>
          <p:cNvPr id="4" name="Picture 3"/>
          <p:cNvPicPr>
            <a:picLocks noChangeAspect="1"/>
          </p:cNvPicPr>
          <p:nvPr/>
        </p:nvPicPr>
        <p:blipFill rotWithShape="1">
          <a:blip r:embed="rId3">
            <a:extLst>
              <a:ext uri="{BEBA8EAE-BF5A-486C-A8C5-ECC9F3942E4B}">
                <a14:imgProps xmlns:a14="http://schemas.microsoft.com/office/drawing/2010/main">
                  <a14:imgLayer r:embed="rId4">
                    <a14:imgEffect>
                      <a14:backgroundRemoval t="3467" b="95600" l="1467" r="98800">
                        <a14:foregroundMark x1="26400" y1="30533" x2="26400" y2="30533"/>
                        <a14:foregroundMark x1="22933" y1="31067" x2="22933" y2="31067"/>
                        <a14:foregroundMark x1="71067" y1="32400" x2="71067" y2="32400"/>
                        <a14:foregroundMark x1="66667" y1="22933" x2="66667" y2="22933"/>
                        <a14:foregroundMark x1="70667" y1="20133" x2="70667" y2="20133"/>
                        <a14:foregroundMark x1="71600" y1="18000" x2="71600" y2="18000"/>
                        <a14:foregroundMark x1="91067" y1="20400" x2="91067" y2="20400"/>
                        <a14:foregroundMark x1="88533" y1="21733" x2="88533" y2="21733"/>
                        <a14:foregroundMark x1="87067" y1="24000" x2="87067" y2="24000"/>
                        <a14:foregroundMark x1="87467" y1="28933" x2="87467" y2="28933"/>
                        <a14:foregroundMark x1="81333" y1="31067" x2="81333" y2="31067"/>
                        <a14:foregroundMark x1="36267" y1="28267" x2="36267" y2="28267"/>
                        <a14:foregroundMark x1="32667" y1="28933" x2="32667" y2="28933"/>
                        <a14:foregroundMark x1="24133" y1="63867" x2="24133" y2="63867"/>
                        <a14:foregroundMark x1="21867" y1="65600" x2="21867" y2="65600"/>
                        <a14:foregroundMark x1="25333" y1="65067" x2="25333" y2="65067"/>
                        <a14:foregroundMark x1="27733" y1="64133" x2="27733" y2="64133"/>
                        <a14:foregroundMark x1="32133" y1="63333" x2="32133" y2="63333"/>
                        <a14:foregroundMark x1="34400" y1="62933" x2="34400" y2="62933"/>
                        <a14:foregroundMark x1="32800" y1="61733" x2="32800" y2="61733"/>
                        <a14:foregroundMark x1="30133" y1="58933" x2="30133" y2="58933"/>
                        <a14:foregroundMark x1="30000" y1="58000" x2="30000" y2="58000"/>
                        <a14:foregroundMark x1="28800" y1="57467" x2="28800" y2="57467"/>
                        <a14:foregroundMark x1="24933" y1="75600" x2="24933" y2="75600"/>
                        <a14:foregroundMark x1="75067" y1="87333" x2="75067" y2="87333"/>
                        <a14:foregroundMark x1="76933" y1="86400" x2="76933" y2="86400"/>
                        <a14:foregroundMark x1="79333" y1="85867" x2="79333" y2="85867"/>
                        <a14:foregroundMark x1="81867" y1="84667" x2="81867" y2="84667"/>
                        <a14:foregroundMark x1="84133" y1="83067" x2="84133" y2="83067"/>
                        <a14:foregroundMark x1="86533" y1="82133" x2="86533" y2="82133"/>
                        <a14:foregroundMark x1="88133" y1="81467" x2="88133" y2="81467"/>
                        <a14:foregroundMark x1="90533" y1="80533" x2="90533" y2="80533"/>
                        <a14:foregroundMark x1="94533" y1="76000" x2="94533" y2="76000"/>
                        <a14:foregroundMark x1="92800" y1="74133" x2="92800" y2="74133"/>
                        <a14:foregroundMark x1="86267" y1="72800" x2="86267" y2="72800"/>
                        <a14:foregroundMark x1="82000" y1="73200" x2="82000" y2="73200"/>
                        <a14:foregroundMark x1="92400" y1="80133" x2="92400" y2="80133"/>
                        <a14:foregroundMark x1="94933" y1="78533" x2="94933" y2="78533"/>
                        <a14:foregroundMark x1="95733" y1="77600" x2="95733" y2="77600"/>
                        <a14:foregroundMark x1="96533" y1="77733" x2="96533" y2="77733"/>
                        <a14:foregroundMark x1="63867" y1="72267" x2="63867" y2="72267"/>
                        <a14:foregroundMark x1="62800" y1="79067" x2="62800" y2="79067"/>
                        <a14:foregroundMark x1="80800" y1="71200" x2="80800" y2="71200"/>
                        <a14:foregroundMark x1="80533" y1="69600" x2="80533" y2="69600"/>
                        <a14:foregroundMark x1="37733" y1="62667" x2="37733" y2="62667"/>
                        <a14:foregroundMark x1="22933" y1="58933" x2="22933" y2="58933"/>
                        <a14:foregroundMark x1="20667" y1="60667" x2="20667" y2="60667"/>
                        <a14:foregroundMark x1="15733" y1="61733" x2="15733" y2="61733"/>
                        <a14:foregroundMark x1="26800" y1="84667" x2="26800" y2="84667"/>
                        <a14:foregroundMark x1="64400" y1="78533" x2="64400" y2="78533"/>
                      </a14:backgroundRemoval>
                    </a14:imgEffect>
                  </a14:imgLayer>
                </a14:imgProps>
              </a:ext>
              <a:ext uri="{28A0092B-C50C-407E-A947-70E740481C1C}">
                <a14:useLocalDpi xmlns:a14="http://schemas.microsoft.com/office/drawing/2010/main" val="0"/>
              </a:ext>
            </a:extLst>
          </a:blip>
          <a:srcRect b="60317"/>
          <a:stretch/>
        </p:blipFill>
        <p:spPr>
          <a:xfrm>
            <a:off x="5154278" y="-82194"/>
            <a:ext cx="9303656" cy="3691995"/>
          </a:xfrm>
          <a:prstGeom prst="rect">
            <a:avLst/>
          </a:prstGeom>
        </p:spPr>
      </p:pic>
      <p:sp>
        <p:nvSpPr>
          <p:cNvPr id="10" name="TextBox 9"/>
          <p:cNvSpPr txBox="1"/>
          <p:nvPr/>
        </p:nvSpPr>
        <p:spPr>
          <a:xfrm>
            <a:off x="6417024" y="3053529"/>
            <a:ext cx="1781898" cy="369332"/>
          </a:xfrm>
          <a:prstGeom prst="rect">
            <a:avLst/>
          </a:prstGeom>
          <a:noFill/>
        </p:spPr>
        <p:txBody>
          <a:bodyPr wrap="none" rtlCol="0">
            <a:spAutoFit/>
          </a:bodyPr>
          <a:lstStyle/>
          <a:p>
            <a:r>
              <a:rPr lang="en-US" sz="1800" dirty="0" smtClean="0"/>
              <a:t>20% FAR Bonus </a:t>
            </a:r>
            <a:endParaRPr lang="en-US" sz="1800" dirty="0"/>
          </a:p>
        </p:txBody>
      </p:sp>
      <p:sp>
        <p:nvSpPr>
          <p:cNvPr id="12" name="TextBox 11"/>
          <p:cNvSpPr txBox="1"/>
          <p:nvPr/>
        </p:nvSpPr>
        <p:spPr>
          <a:xfrm>
            <a:off x="10319712" y="3117928"/>
            <a:ext cx="3950120" cy="369332"/>
          </a:xfrm>
          <a:prstGeom prst="rect">
            <a:avLst/>
          </a:prstGeom>
          <a:noFill/>
        </p:spPr>
        <p:txBody>
          <a:bodyPr wrap="none" rtlCol="0">
            <a:spAutoFit/>
          </a:bodyPr>
          <a:lstStyle/>
          <a:p>
            <a:r>
              <a:rPr lang="en-US" sz="1800" dirty="0" smtClean="0"/>
              <a:t>Legalized Shared &amp; Accessory Housing</a:t>
            </a:r>
            <a:endParaRPr lang="en-US" sz="1800" dirty="0"/>
          </a:p>
        </p:txBody>
      </p:sp>
      <p:sp>
        <p:nvSpPr>
          <p:cNvPr id="13" name="TextBox 12"/>
          <p:cNvSpPr txBox="1"/>
          <p:nvPr/>
        </p:nvSpPr>
        <p:spPr>
          <a:xfrm>
            <a:off x="6261536" y="7525059"/>
            <a:ext cx="3518720" cy="369332"/>
          </a:xfrm>
          <a:prstGeom prst="rect">
            <a:avLst/>
          </a:prstGeom>
          <a:noFill/>
        </p:spPr>
        <p:txBody>
          <a:bodyPr wrap="none" rtlCol="0">
            <a:spAutoFit/>
          </a:bodyPr>
          <a:lstStyle/>
          <a:p>
            <a:r>
              <a:rPr lang="en-US" sz="1800" dirty="0" smtClean="0"/>
              <a:t>Redeveloped Low Density Housing</a:t>
            </a:r>
            <a:endParaRPr lang="en-US" sz="1800" dirty="0"/>
          </a:p>
        </p:txBody>
      </p:sp>
      <p:sp>
        <p:nvSpPr>
          <p:cNvPr id="14" name="TextBox 13"/>
          <p:cNvSpPr txBox="1"/>
          <p:nvPr/>
        </p:nvSpPr>
        <p:spPr>
          <a:xfrm>
            <a:off x="10819544" y="7525059"/>
            <a:ext cx="2395784" cy="369332"/>
          </a:xfrm>
          <a:prstGeom prst="rect">
            <a:avLst/>
          </a:prstGeom>
          <a:noFill/>
        </p:spPr>
        <p:txBody>
          <a:bodyPr wrap="none" rtlCol="0">
            <a:spAutoFit/>
          </a:bodyPr>
          <a:lstStyle/>
          <a:p>
            <a:r>
              <a:rPr lang="en-US" sz="1800" dirty="0" smtClean="0"/>
              <a:t>Transect Based Zoning</a:t>
            </a:r>
            <a:endParaRPr lang="en-US" sz="1800" dirty="0"/>
          </a:p>
        </p:txBody>
      </p:sp>
      <p:pic>
        <p:nvPicPr>
          <p:cNvPr id="19" name="Picture 18"/>
          <p:cNvPicPr>
            <a:picLocks noChangeAspect="1"/>
          </p:cNvPicPr>
          <p:nvPr/>
        </p:nvPicPr>
        <p:blipFill rotWithShape="1">
          <a:blip r:embed="rId3">
            <a:extLst>
              <a:ext uri="{BEBA8EAE-BF5A-486C-A8C5-ECC9F3942E4B}">
                <a14:imgProps xmlns:a14="http://schemas.microsoft.com/office/drawing/2010/main">
                  <a14:imgLayer r:embed="rId4">
                    <a14:imgEffect>
                      <a14:backgroundRemoval t="3467" b="95600" l="1467" r="98800">
                        <a14:foregroundMark x1="26400" y1="30533" x2="26400" y2="30533"/>
                        <a14:foregroundMark x1="22933" y1="31067" x2="22933" y2="31067"/>
                        <a14:foregroundMark x1="71067" y1="32400" x2="71067" y2="32400"/>
                        <a14:foregroundMark x1="66667" y1="22933" x2="66667" y2="22933"/>
                        <a14:foregroundMark x1="70667" y1="20133" x2="70667" y2="20133"/>
                        <a14:foregroundMark x1="71600" y1="18000" x2="71600" y2="18000"/>
                        <a14:foregroundMark x1="91067" y1="20400" x2="91067" y2="20400"/>
                        <a14:foregroundMark x1="88533" y1="21733" x2="88533" y2="21733"/>
                        <a14:foregroundMark x1="87067" y1="24000" x2="87067" y2="24000"/>
                        <a14:foregroundMark x1="87467" y1="28933" x2="87467" y2="28933"/>
                        <a14:foregroundMark x1="81333" y1="31067" x2="81333" y2="31067"/>
                        <a14:foregroundMark x1="36267" y1="28267" x2="36267" y2="28267"/>
                        <a14:foregroundMark x1="32667" y1="28933" x2="32667" y2="28933"/>
                        <a14:foregroundMark x1="24133" y1="63867" x2="24133" y2="63867"/>
                        <a14:foregroundMark x1="21867" y1="65600" x2="21867" y2="65600"/>
                        <a14:foregroundMark x1="25333" y1="65067" x2="25333" y2="65067"/>
                        <a14:foregroundMark x1="27733" y1="64133" x2="27733" y2="64133"/>
                        <a14:foregroundMark x1="32133" y1="63333" x2="32133" y2="63333"/>
                        <a14:foregroundMark x1="34400" y1="62933" x2="34400" y2="62933"/>
                        <a14:foregroundMark x1="32800" y1="61733" x2="32800" y2="61733"/>
                        <a14:foregroundMark x1="30133" y1="58933" x2="30133" y2="58933"/>
                        <a14:foregroundMark x1="30000" y1="58000" x2="30000" y2="58000"/>
                        <a14:foregroundMark x1="28800" y1="57467" x2="28800" y2="57467"/>
                        <a14:foregroundMark x1="24933" y1="75600" x2="24933" y2="75600"/>
                        <a14:foregroundMark x1="75067" y1="87333" x2="75067" y2="87333"/>
                        <a14:foregroundMark x1="76933" y1="86400" x2="76933" y2="86400"/>
                        <a14:foregroundMark x1="79333" y1="85867" x2="79333" y2="85867"/>
                        <a14:foregroundMark x1="81867" y1="84667" x2="81867" y2="84667"/>
                        <a14:foregroundMark x1="84133" y1="83067" x2="84133" y2="83067"/>
                        <a14:foregroundMark x1="86533" y1="82133" x2="86533" y2="82133"/>
                        <a14:foregroundMark x1="88133" y1="81467" x2="88133" y2="81467"/>
                        <a14:foregroundMark x1="90533" y1="80533" x2="90533" y2="80533"/>
                        <a14:foregroundMark x1="94533" y1="76000" x2="94533" y2="76000"/>
                        <a14:foregroundMark x1="92800" y1="74133" x2="92800" y2="74133"/>
                        <a14:foregroundMark x1="86267" y1="72800" x2="86267" y2="72800"/>
                        <a14:foregroundMark x1="82000" y1="73200" x2="82000" y2="73200"/>
                        <a14:foregroundMark x1="92400" y1="80133" x2="92400" y2="80133"/>
                        <a14:foregroundMark x1="94933" y1="78533" x2="94933" y2="78533"/>
                        <a14:foregroundMark x1="95733" y1="77600" x2="95733" y2="77600"/>
                        <a14:foregroundMark x1="96533" y1="77733" x2="96533" y2="77733"/>
                        <a14:foregroundMark x1="63867" y1="72267" x2="63867" y2="72267"/>
                        <a14:foregroundMark x1="62800" y1="79067" x2="62800" y2="79067"/>
                        <a14:foregroundMark x1="80800" y1="71200" x2="80800" y2="71200"/>
                        <a14:foregroundMark x1="80533" y1="69600" x2="80533" y2="69600"/>
                        <a14:foregroundMark x1="37733" y1="62667" x2="37733" y2="62667"/>
                        <a14:foregroundMark x1="22933" y1="58933" x2="22933" y2="58933"/>
                        <a14:foregroundMark x1="20667" y1="60667" x2="20667" y2="60667"/>
                        <a14:foregroundMark x1="15733" y1="61733" x2="15733" y2="61733"/>
                        <a14:foregroundMark x1="26800" y1="84667" x2="26800" y2="84667"/>
                        <a14:foregroundMark x1="64400" y1="78533" x2="64400" y2="78533"/>
                      </a14:backgroundRemoval>
                    </a14:imgEffect>
                  </a14:imgLayer>
                </a14:imgProps>
              </a:ext>
              <a:ext uri="{28A0092B-C50C-407E-A947-70E740481C1C}">
                <a14:useLocalDpi xmlns:a14="http://schemas.microsoft.com/office/drawing/2010/main" val="0"/>
              </a:ext>
            </a:extLst>
          </a:blip>
          <a:srcRect t="53048"/>
          <a:stretch/>
        </p:blipFill>
        <p:spPr>
          <a:xfrm>
            <a:off x="5323569" y="3935487"/>
            <a:ext cx="9303656" cy="4368222"/>
          </a:xfrm>
          <a:prstGeom prst="rect">
            <a:avLst/>
          </a:prstGeom>
        </p:spPr>
      </p:pic>
      <p:grpSp>
        <p:nvGrpSpPr>
          <p:cNvPr id="7" name="Group 6"/>
          <p:cNvGrpSpPr/>
          <p:nvPr/>
        </p:nvGrpSpPr>
        <p:grpSpPr>
          <a:xfrm>
            <a:off x="6128926" y="4829238"/>
            <a:ext cx="7271202" cy="747829"/>
            <a:chOff x="-631506" y="2626641"/>
            <a:chExt cx="7271202" cy="747829"/>
          </a:xfrm>
        </p:grpSpPr>
        <p:sp>
          <p:nvSpPr>
            <p:cNvPr id="5" name="Right Arrow 4"/>
            <p:cNvSpPr/>
            <p:nvPr/>
          </p:nvSpPr>
          <p:spPr>
            <a:xfrm rot="5400000">
              <a:off x="-624660" y="3136755"/>
              <a:ext cx="230868" cy="244559"/>
            </a:xfrm>
            <a:prstGeom prst="rightArrow">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ight Arrow 14"/>
            <p:cNvSpPr/>
            <p:nvPr/>
          </p:nvSpPr>
          <p:spPr>
            <a:xfrm rot="5400000">
              <a:off x="1740215" y="3136756"/>
              <a:ext cx="230868" cy="244559"/>
            </a:xfrm>
            <a:prstGeom prst="rightArrow">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ight Arrow 15"/>
            <p:cNvSpPr/>
            <p:nvPr/>
          </p:nvSpPr>
          <p:spPr>
            <a:xfrm rot="5400000">
              <a:off x="634629" y="3135043"/>
              <a:ext cx="230868" cy="244559"/>
            </a:xfrm>
            <a:prstGeom prst="rightArrow">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ight Arrow 16"/>
            <p:cNvSpPr/>
            <p:nvPr/>
          </p:nvSpPr>
          <p:spPr>
            <a:xfrm rot="5400000" flipH="1">
              <a:off x="4881639" y="2615228"/>
              <a:ext cx="228026" cy="250852"/>
            </a:xfrm>
            <a:prstGeom prst="rightArrow">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ight Arrow 17"/>
            <p:cNvSpPr/>
            <p:nvPr/>
          </p:nvSpPr>
          <p:spPr>
            <a:xfrm rot="5400000">
              <a:off x="6401983" y="3026313"/>
              <a:ext cx="230868" cy="244559"/>
            </a:xfrm>
            <a:prstGeom prst="rightArrow">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88705267"/>
      </p:ext>
    </p:extLst>
  </p:cSld>
  <p:clrMapOvr>
    <a:masterClrMapping/>
  </p:clrMapOvr>
  <p:transition spd="med">
    <p:fade/>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8765" y="11115"/>
            <a:ext cx="13101637" cy="8218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55</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7" name="Rectangle 6"/>
          <p:cNvSpPr/>
          <p:nvPr/>
        </p:nvSpPr>
        <p:spPr>
          <a:xfrm>
            <a:off x="-22223" y="11115"/>
            <a:ext cx="14652624" cy="8229600"/>
          </a:xfrm>
          <a:prstGeom prst="rect">
            <a:avLst/>
          </a:prstGeom>
          <a:gradFill>
            <a:gsLst>
              <a:gs pos="0">
                <a:schemeClr val="bg1"/>
              </a:gs>
              <a:gs pos="33000">
                <a:schemeClr val="bg1">
                  <a:lumMod val="85000"/>
                  <a:lumOff val="15000"/>
                  <a:alpha val="81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17" name="Rectangle 16"/>
          <p:cNvSpPr/>
          <p:nvPr/>
        </p:nvSpPr>
        <p:spPr>
          <a:xfrm>
            <a:off x="-1" y="-9523"/>
            <a:ext cx="7924801" cy="8229600"/>
          </a:xfrm>
          <a:prstGeom prst="rect">
            <a:avLst/>
          </a:prstGeom>
          <a:gradFill>
            <a:gsLst>
              <a:gs pos="62000">
                <a:schemeClr val="bg1">
                  <a:alpha val="93000"/>
                </a:schemeClr>
              </a:gs>
              <a:gs pos="77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6" name="Rectangle 5"/>
          <p:cNvSpPr/>
          <p:nvPr/>
        </p:nvSpPr>
        <p:spPr>
          <a:xfrm>
            <a:off x="-22223"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12"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283"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Strategies</a:t>
            </a:r>
            <a:r>
              <a:rPr kumimoji="0" lang="en-US" sz="4800" b="0" i="1" u="none" strike="noStrike" kern="1200" cap="none" spc="0" normalizeH="0" baseline="0" noProof="0" dirty="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
            </a:r>
            <a:br>
              <a:rPr kumimoji="0" lang="en-US" sz="4800" b="0" i="1" u="none" strike="noStrike" kern="1200" cap="none" spc="0" normalizeH="0" baseline="0" noProof="0" dirty="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br>
            <a:r>
              <a:rPr kumimoji="0" lang="en-US" sz="3200" b="1" i="0" u="none" strike="noStrike" kern="1200" cap="none" spc="0" normalizeH="0" baseline="0" noProof="0" dirty="0" smtClean="0">
                <a:ln>
                  <a:noFill/>
                </a:ln>
                <a:solidFill>
                  <a:srgbClr val="FFFFFF"/>
                </a:solidFill>
                <a:effectLst>
                  <a:glow rad="50800">
                    <a:srgbClr val="000000">
                      <a:alpha val="20000"/>
                    </a:srgbClr>
                  </a:glow>
                  <a:outerShdw blurRad="38100" dist="38100" dir="2700000" algn="tl">
                    <a:srgbClr val="000000">
                      <a:alpha val="43137"/>
                    </a:srgbClr>
                  </a:outerShdw>
                </a:effectLst>
                <a:uLnTx/>
                <a:uFillTx/>
                <a:latin typeface="Franklin Gothic Book"/>
                <a:ea typeface="+mj-ea"/>
                <a:cs typeface="+mj-cs"/>
              </a:rPr>
              <a:t>Affordable Housing</a:t>
            </a:r>
            <a:endParaRPr kumimoji="0" lang="en-US" sz="3200" b="1" i="0" u="none" strike="noStrike" kern="1200" cap="none" spc="0" normalizeH="0" baseline="0" noProof="0" dirty="0">
              <a:ln>
                <a:noFill/>
              </a:ln>
              <a:solidFill>
                <a:srgbClr val="FFC000"/>
              </a:solidFill>
              <a:effectLst>
                <a:glow rad="50800">
                  <a:prstClr val="black">
                    <a:alpha val="20000"/>
                  </a:prstClr>
                </a:glow>
                <a:outerShdw blurRad="38100" dist="38100" dir="2700000" algn="tl">
                  <a:srgbClr val="000000">
                    <a:alpha val="43137"/>
                  </a:srgbClr>
                </a:outerShdw>
              </a:effectLst>
              <a:uLnTx/>
              <a:uFillTx/>
              <a:latin typeface="Franklin Gothic Book"/>
              <a:ea typeface="+mj-ea"/>
              <a:cs typeface="+mj-cs"/>
            </a:endParaRPr>
          </a:p>
        </p:txBody>
      </p:sp>
      <p:sp>
        <p:nvSpPr>
          <p:cNvPr id="14" name="TextBox 13"/>
          <p:cNvSpPr txBox="1"/>
          <p:nvPr/>
        </p:nvSpPr>
        <p:spPr>
          <a:xfrm>
            <a:off x="485701" y="2365528"/>
            <a:ext cx="5486400" cy="584763"/>
          </a:xfrm>
          <a:prstGeom prst="rect">
            <a:avLst/>
          </a:prstGeom>
          <a:noFill/>
        </p:spPr>
        <p:txBody>
          <a:bodyPr wrap="square" lIns="91428" tIns="45714" rIns="91428" bIns="45714" rtlCol="0">
            <a:spAutoFit/>
          </a:bodyPr>
          <a:lstStyle/>
          <a:p>
            <a:pPr marL="0" marR="0" lvl="0" indent="0" algn="l" defTabSz="1304758"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dirty="0">
                <a:ln w="3175">
                  <a:noFill/>
                </a:ln>
                <a:solidFill>
                  <a:srgbClr val="FFC000"/>
                </a:solidFill>
                <a:effectLst/>
                <a:uLnTx/>
                <a:uFillTx/>
                <a:latin typeface="Impact" panose="020B0806030902050204" pitchFamily="34" charset="0"/>
                <a:ea typeface="+mn-ea"/>
                <a:cs typeface="Arial" charset="0"/>
              </a:rPr>
              <a:t>Workshops:</a:t>
            </a:r>
          </a:p>
        </p:txBody>
      </p:sp>
      <p:sp>
        <p:nvSpPr>
          <p:cNvPr id="15" name="TextBox 14"/>
          <p:cNvSpPr txBox="1"/>
          <p:nvPr/>
        </p:nvSpPr>
        <p:spPr>
          <a:xfrm>
            <a:off x="559369" y="3278845"/>
            <a:ext cx="13431297" cy="3847195"/>
          </a:xfrm>
          <a:prstGeom prst="rect">
            <a:avLst/>
          </a:prstGeom>
          <a:noFill/>
        </p:spPr>
        <p:txBody>
          <a:bodyPr wrap="square" lIns="91428" tIns="45714" rIns="91428" bIns="45714" rtlCol="0">
            <a:spAutoFit/>
          </a:bodyPr>
          <a:lstStyle/>
          <a:p>
            <a:pPr marL="228600" marR="0" lvl="0" indent="-228600" algn="l" defTabSz="1304758"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w="3175">
                  <a:noFill/>
                </a:ln>
                <a:solidFill>
                  <a:prstClr val="black">
                    <a:lumMod val="85000"/>
                    <a:lumOff val="15000"/>
                  </a:prstClr>
                </a:solidFill>
                <a:effectLst/>
                <a:uLnTx/>
                <a:uFillTx/>
                <a:latin typeface="Impact" panose="020B0806030902050204" pitchFamily="34" charset="0"/>
                <a:ea typeface="+mn-ea"/>
                <a:cs typeface="Arial" charset="0"/>
              </a:rPr>
              <a:t>Workshop #1 – WHERE?</a:t>
            </a:r>
          </a:p>
          <a:p>
            <a:pPr marL="228600" marR="0" lvl="0" indent="-228600" algn="l" defTabSz="1304758"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2400" b="0" i="0" u="none" strike="noStrike" kern="1200" cap="none" spc="0" normalizeH="0" baseline="0" noProof="0" dirty="0">
              <a:ln w="3175">
                <a:noFill/>
              </a:ln>
              <a:solidFill>
                <a:prstClr val="black">
                  <a:lumMod val="85000"/>
                  <a:lumOff val="15000"/>
                </a:prstClr>
              </a:solidFill>
              <a:effectLst/>
              <a:uLnTx/>
              <a:uFillTx/>
              <a:latin typeface="Impact" panose="020B0806030902050204" pitchFamily="34" charset="0"/>
              <a:ea typeface="+mn-ea"/>
              <a:cs typeface="Arial" charset="0"/>
            </a:endParaRPr>
          </a:p>
          <a:p>
            <a:pPr marL="228600" marR="0" lvl="0" indent="-228600" algn="l" defTabSz="1304758"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w="3175">
                  <a:noFill/>
                </a:ln>
                <a:solidFill>
                  <a:prstClr val="black">
                    <a:lumMod val="85000"/>
                    <a:lumOff val="15000"/>
                  </a:prstClr>
                </a:solidFill>
                <a:effectLst/>
                <a:uLnTx/>
                <a:uFillTx/>
                <a:latin typeface="Impact" panose="020B0806030902050204" pitchFamily="34" charset="0"/>
                <a:ea typeface="+mn-ea"/>
                <a:cs typeface="Arial" charset="0"/>
              </a:rPr>
              <a:t>		  </a:t>
            </a:r>
          </a:p>
          <a:p>
            <a:pPr marL="228600" marR="0" lvl="0" indent="-228600" algn="l" defTabSz="1304758"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w="3175">
                  <a:noFill/>
                </a:ln>
                <a:solidFill>
                  <a:prstClr val="black">
                    <a:lumMod val="85000"/>
                    <a:lumOff val="15000"/>
                  </a:prstClr>
                </a:solidFill>
                <a:effectLst/>
                <a:uLnTx/>
                <a:uFillTx/>
                <a:latin typeface="Impact" panose="020B0806030902050204" pitchFamily="34" charset="0"/>
                <a:ea typeface="+mn-ea"/>
                <a:cs typeface="Arial" charset="0"/>
              </a:rPr>
              <a:t>Workshop #2 – WHAT? </a:t>
            </a:r>
          </a:p>
          <a:p>
            <a:pPr marL="228600" marR="0" lvl="0" indent="-228600" algn="l" defTabSz="1304758"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2400" b="0" i="0" u="none" strike="noStrike" kern="1200" cap="none" spc="0" normalizeH="0" baseline="0" noProof="0" dirty="0" smtClean="0">
              <a:ln>
                <a:noFill/>
              </a:ln>
              <a:solidFill>
                <a:srgbClr val="FFC000"/>
              </a:solidFill>
              <a:effectLst/>
              <a:uLnTx/>
              <a:uFillTx/>
              <a:latin typeface="Impact" panose="020B0806030902050204" pitchFamily="34" charset="0"/>
              <a:ea typeface="+mn-ea"/>
              <a:cs typeface="Arial" charset="0"/>
            </a:endParaRPr>
          </a:p>
          <a:p>
            <a:pPr marL="228600" marR="0" lvl="0" indent="-228600" algn="l" defTabSz="1304758"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2400" b="0" i="0" u="none" strike="noStrike" kern="1200" cap="none" spc="0" normalizeH="0" baseline="0" noProof="0" dirty="0">
              <a:ln>
                <a:noFill/>
              </a:ln>
              <a:solidFill>
                <a:srgbClr val="FFC000"/>
              </a:solidFill>
              <a:effectLst/>
              <a:uLnTx/>
              <a:uFillTx/>
              <a:latin typeface="Impact" panose="020B0806030902050204" pitchFamily="34" charset="0"/>
              <a:ea typeface="+mn-ea"/>
              <a:cs typeface="Arial" charset="0"/>
            </a:endParaRPr>
          </a:p>
          <a:p>
            <a:pPr marL="228600" marR="0" lvl="0" indent="-228600" algn="l" defTabSz="1304758"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white"/>
                </a:solidFill>
                <a:effectLst/>
                <a:uLnTx/>
                <a:uFillTx/>
                <a:latin typeface="Impact" panose="020B0806030902050204" pitchFamily="34" charset="0"/>
                <a:ea typeface="+mn-ea"/>
                <a:cs typeface="Arial" charset="0"/>
              </a:rPr>
              <a:t>Workshop </a:t>
            </a:r>
            <a:r>
              <a:rPr kumimoji="0" lang="en-US" sz="2400" b="0" i="0" u="none" strike="noStrike" kern="1200" cap="none" spc="0" normalizeH="0" baseline="0" noProof="0" dirty="0" smtClean="0">
                <a:ln>
                  <a:noFill/>
                </a:ln>
                <a:solidFill>
                  <a:prstClr val="white"/>
                </a:solidFill>
                <a:effectLst/>
                <a:uLnTx/>
                <a:uFillTx/>
                <a:latin typeface="Impact" panose="020B0806030902050204" pitchFamily="34" charset="0"/>
                <a:ea typeface="+mn-ea"/>
                <a:cs typeface="Arial" charset="0"/>
              </a:rPr>
              <a:t>#3 </a:t>
            </a:r>
            <a:r>
              <a:rPr kumimoji="0" lang="en-US" sz="2400" b="0" i="0" u="none" strike="noStrike" kern="1200" cap="none" spc="0" normalizeH="0" baseline="0" noProof="0" dirty="0" smtClean="0">
                <a:ln w="3175">
                  <a:noFill/>
                </a:ln>
                <a:solidFill>
                  <a:prstClr val="white"/>
                </a:solidFill>
                <a:effectLst/>
                <a:uLnTx/>
                <a:uFillTx/>
                <a:latin typeface="Impact" panose="020B0806030902050204" pitchFamily="34" charset="0"/>
                <a:ea typeface="+mn-ea"/>
                <a:cs typeface="Arial" charset="0"/>
              </a:rPr>
              <a:t>–</a:t>
            </a:r>
            <a:r>
              <a:rPr kumimoji="0" lang="en-US" sz="2400" b="0" i="0" u="none" strike="noStrike" kern="1200" cap="none" spc="0" normalizeH="0" baseline="0" noProof="0" dirty="0" smtClean="0">
                <a:ln>
                  <a:noFill/>
                </a:ln>
                <a:solidFill>
                  <a:srgbClr val="FFC000"/>
                </a:solidFill>
                <a:effectLst/>
                <a:uLnTx/>
                <a:uFillTx/>
                <a:latin typeface="Impact" panose="020B0806030902050204" pitchFamily="34" charset="0"/>
                <a:ea typeface="+mn-ea"/>
                <a:cs typeface="Arial" charset="0"/>
              </a:rPr>
              <a:t>HOW?</a:t>
            </a:r>
          </a:p>
          <a:p>
            <a:pPr marL="880981" marR="0" lvl="1" indent="-228600" eaLnBrk="1" latinLnBrk="0" hangingPunct="1">
              <a:lnSpc>
                <a:spcPct val="100000"/>
              </a:lnSpc>
              <a:buClrTx/>
              <a:buSzTx/>
              <a:buFont typeface="Arial" panose="020B0604020202020204" pitchFamily="34" charset="0"/>
              <a:buChar char="•"/>
              <a:tabLst/>
              <a:defRPr/>
            </a:pPr>
            <a:r>
              <a:rPr lang="en-US" sz="2000" dirty="0">
                <a:solidFill>
                  <a:prstClr val="black">
                    <a:lumMod val="85000"/>
                    <a:lumOff val="15000"/>
                  </a:prstClr>
                </a:solidFill>
                <a:latin typeface="Franklin Gothic Demi"/>
              </a:rPr>
              <a:t>INCLUSIVE COMMUNITIES</a:t>
            </a:r>
          </a:p>
          <a:p>
            <a:pPr marL="880981" lvl="1" indent="-228600">
              <a:buFont typeface="Arial" panose="020B0604020202020204" pitchFamily="34" charset="0"/>
              <a:buChar char="•"/>
            </a:pPr>
            <a:r>
              <a:rPr lang="en-US" sz="2000" dirty="0">
                <a:solidFill>
                  <a:srgbClr val="FFC000"/>
                </a:solidFill>
                <a:latin typeface="Franklin Gothic Demi"/>
              </a:rPr>
              <a:t>LINKAGE FEE</a:t>
            </a:r>
          </a:p>
          <a:p>
            <a:pPr marL="2743200" marR="0" lvl="0" indent="-2743200" algn="l" defTabSz="1304758"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w="3175">
                <a:noFill/>
              </a:ln>
              <a:solidFill>
                <a:prstClr val="white"/>
              </a:solidFill>
              <a:effectLst/>
              <a:uLnTx/>
              <a:uFillTx/>
              <a:latin typeface="Franklin Gothic Book"/>
              <a:ea typeface="+mn-ea"/>
              <a:cs typeface="Arial" charset="0"/>
            </a:endParaRPr>
          </a:p>
        </p:txBody>
      </p:sp>
      <p:grpSp>
        <p:nvGrpSpPr>
          <p:cNvPr id="19" name="Group 18"/>
          <p:cNvGrpSpPr/>
          <p:nvPr/>
        </p:nvGrpSpPr>
        <p:grpSpPr>
          <a:xfrm>
            <a:off x="4516291" y="-125716"/>
            <a:ext cx="10203543" cy="8239123"/>
            <a:chOff x="4516291" y="-125716"/>
            <a:chExt cx="10203543" cy="8239123"/>
          </a:xfrm>
        </p:grpSpPr>
        <p:pic>
          <p:nvPicPr>
            <p:cNvPr id="16" name="Picture 15"/>
            <p:cNvPicPr>
              <a:picLocks noChangeAspect="1"/>
            </p:cNvPicPr>
            <p:nvPr/>
          </p:nvPicPr>
          <p:blipFill rotWithShape="1">
            <a:blip r:embed="rId4">
              <a:extLst>
                <a:ext uri="{BEBA8EAE-BF5A-486C-A8C5-ECC9F3942E4B}">
                  <a14:imgProps xmlns:a14="http://schemas.microsoft.com/office/drawing/2010/main">
                    <a14:imgLayer r:embed="rId5">
                      <a14:imgEffect>
                        <a14:backgroundRemoval t="5301" b="92980" l="23713" r="85023">
                          <a14:foregroundMark x1="34321" y1="12464" x2="34321" y2="12464"/>
                          <a14:foregroundMark x1="33853" y1="19341" x2="33853" y2="19341"/>
                          <a14:foregroundMark x1="33697" y1="23496" x2="33697" y2="23496"/>
                          <a14:foregroundMark x1="35803" y1="89971" x2="35803" y2="89971"/>
                          <a14:foregroundMark x1="75897" y1="65186" x2="75897" y2="65186"/>
                          <a14:foregroundMark x1="67083" y1="74212" x2="67083" y2="74212"/>
                          <a14:backgroundMark x1="35101" y1="14470" x2="35101" y2="14470"/>
                          <a14:backgroundMark x1="36271" y1="13324" x2="36271" y2="13324"/>
                          <a14:backgroundMark x1="36271" y1="13324" x2="36271" y2="13324"/>
                          <a14:backgroundMark x1="35491" y1="12034" x2="35491" y2="12034"/>
                          <a14:backgroundMark x1="35491" y1="12034" x2="35491" y2="12034"/>
                        </a14:backgroundRemoval>
                      </a14:imgEffect>
                    </a14:imgLayer>
                  </a14:imgProps>
                </a:ext>
                <a:ext uri="{28A0092B-C50C-407E-A947-70E740481C1C}">
                  <a14:useLocalDpi xmlns:a14="http://schemas.microsoft.com/office/drawing/2010/main" val="0"/>
                </a:ext>
              </a:extLst>
            </a:blip>
            <a:srcRect l="18512" r="14059"/>
            <a:stretch/>
          </p:blipFill>
          <p:spPr>
            <a:xfrm>
              <a:off x="4516291" y="-125716"/>
              <a:ext cx="10203543" cy="8239123"/>
            </a:xfrm>
            <a:prstGeom prst="rect">
              <a:avLst/>
            </a:prstGeom>
            <a:effectLst>
              <a:outerShdw blurRad="50800" dist="38100" dir="2700000" algn="tl" rotWithShape="0">
                <a:schemeClr val="tx1">
                  <a:alpha val="40000"/>
                </a:schemeClr>
              </a:outerShdw>
            </a:effectLst>
          </p:spPr>
        </p:pic>
        <p:sp>
          <p:nvSpPr>
            <p:cNvPr id="4" name="Rectangle 3"/>
            <p:cNvSpPr/>
            <p:nvPr/>
          </p:nvSpPr>
          <p:spPr>
            <a:xfrm>
              <a:off x="6394861" y="6484991"/>
              <a:ext cx="226367" cy="354220"/>
            </a:xfrm>
            <a:prstGeom prst="rect">
              <a:avLst/>
            </a:prstGeom>
            <a:solidFill>
              <a:srgbClr val="5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9281651" y="6387478"/>
              <a:ext cx="4678653" cy="523220"/>
            </a:xfrm>
            <a:prstGeom prst="rect">
              <a:avLst/>
            </a:prstGeom>
            <a:noFill/>
          </p:spPr>
          <p:txBody>
            <a:bodyPr wrap="none" rtlCol="0">
              <a:spAutoFit/>
            </a:bodyPr>
            <a:lstStyle/>
            <a:p>
              <a:r>
                <a:rPr lang="en-US" sz="2800" b="1" dirty="0">
                  <a:solidFill>
                    <a:srgbClr val="FFC000"/>
                  </a:solidFill>
                  <a:latin typeface="+mn-lt"/>
                </a:rPr>
                <a:t>$ </a:t>
              </a:r>
              <a:r>
                <a:rPr lang="en-US" sz="2800" b="1" dirty="0" smtClean="0">
                  <a:solidFill>
                    <a:srgbClr val="FFC000"/>
                  </a:solidFill>
                  <a:latin typeface="+mn-lt"/>
                </a:rPr>
                <a:t>COMMERCIAL LINKAGE FEE</a:t>
              </a:r>
              <a:endParaRPr lang="en-US" sz="2800" b="1" dirty="0">
                <a:solidFill>
                  <a:srgbClr val="FFC000"/>
                </a:solidFill>
                <a:latin typeface="+mn-lt"/>
              </a:endParaRPr>
            </a:p>
          </p:txBody>
        </p:sp>
        <p:sp>
          <p:nvSpPr>
            <p:cNvPr id="20" name="Rectangle 19"/>
            <p:cNvSpPr/>
            <p:nvPr/>
          </p:nvSpPr>
          <p:spPr>
            <a:xfrm>
              <a:off x="6068843" y="6484990"/>
              <a:ext cx="226367" cy="354220"/>
            </a:xfrm>
            <a:prstGeom prst="rect">
              <a:avLst/>
            </a:prstGeom>
            <a:solidFill>
              <a:srgbClr val="5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5745099" y="6488482"/>
              <a:ext cx="226367" cy="354220"/>
            </a:xfrm>
            <a:prstGeom prst="rect">
              <a:avLst/>
            </a:prstGeom>
            <a:solidFill>
              <a:srgbClr val="5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7863855" y="6472465"/>
              <a:ext cx="226367" cy="354220"/>
            </a:xfrm>
            <a:prstGeom prst="rect">
              <a:avLst/>
            </a:prstGeom>
            <a:solidFill>
              <a:srgbClr val="5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7537837" y="6472464"/>
              <a:ext cx="226367" cy="354220"/>
            </a:xfrm>
            <a:prstGeom prst="rect">
              <a:avLst/>
            </a:prstGeom>
            <a:solidFill>
              <a:srgbClr val="5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7214093" y="6475956"/>
              <a:ext cx="226367" cy="354220"/>
            </a:xfrm>
            <a:prstGeom prst="rect">
              <a:avLst/>
            </a:prstGeom>
            <a:solidFill>
              <a:srgbClr val="5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50171992"/>
      </p:ext>
    </p:extLst>
  </p:cSld>
  <p:clrMapOvr>
    <a:masterClrMapping/>
  </p:clrMapOvr>
  <p:transition spd="med">
    <p:fade/>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rotWithShape="1">
          <a:blip r:embed="rId3">
            <a:extLst>
              <a:ext uri="{28A0092B-C50C-407E-A947-70E740481C1C}">
                <a14:useLocalDpi xmlns:a14="http://schemas.microsoft.com/office/drawing/2010/main" val="0"/>
              </a:ext>
            </a:extLst>
          </a:blip>
          <a:srcRect r="2267"/>
          <a:stretch/>
        </p:blipFill>
        <p:spPr>
          <a:xfrm flipH="1">
            <a:off x="4441370" y="-9523"/>
            <a:ext cx="10189027" cy="8220077"/>
          </a:xfrm>
          <a:prstGeom prst="rect">
            <a:avLst/>
          </a:prstGeom>
        </p:spPr>
      </p:pic>
      <p:sp>
        <p:nvSpPr>
          <p:cNvPr id="23" name="Rectangle 22"/>
          <p:cNvSpPr/>
          <p:nvPr/>
        </p:nvSpPr>
        <p:spPr>
          <a:xfrm>
            <a:off x="0" y="-9523"/>
            <a:ext cx="8934823" cy="8229600"/>
          </a:xfrm>
          <a:prstGeom prst="rect">
            <a:avLst/>
          </a:prstGeom>
          <a:gradFill>
            <a:gsLst>
              <a:gs pos="51000">
                <a:schemeClr val="bg1"/>
              </a:gs>
              <a:gs pos="86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marL="0" marR="0" lvl="0" indent="0" algn="ctr" defTabSz="91428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56</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17" name="Rectangle 16"/>
          <p:cNvSpPr/>
          <p:nvPr/>
        </p:nvSpPr>
        <p:spPr>
          <a:xfrm>
            <a:off x="-1" y="-9523"/>
            <a:ext cx="7924801" cy="8229600"/>
          </a:xfrm>
          <a:prstGeom prst="rect">
            <a:avLst/>
          </a:prstGeom>
          <a:gradFill>
            <a:gsLst>
              <a:gs pos="62000">
                <a:schemeClr val="bg1">
                  <a:alpha val="93000"/>
                </a:schemeClr>
              </a:gs>
              <a:gs pos="77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6" name="Rectangle 5"/>
          <p:cNvSpPr/>
          <p:nvPr/>
        </p:nvSpPr>
        <p:spPr>
          <a:xfrm>
            <a:off x="-22223"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12"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283"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Strategies</a:t>
            </a:r>
            <a:r>
              <a:rPr kumimoji="0" lang="en-US" sz="4800" b="0" i="1" u="none" strike="noStrike" kern="1200" cap="none" spc="0" normalizeH="0" baseline="0" noProof="0" dirty="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
            </a:r>
            <a:br>
              <a:rPr kumimoji="0" lang="en-US" sz="4800" b="0" i="1" u="none" strike="noStrike" kern="1200" cap="none" spc="0" normalizeH="0" baseline="0" noProof="0" dirty="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br>
            <a:r>
              <a:rPr kumimoji="0" lang="en-US" sz="3200" b="1" i="0" u="none" strike="noStrike" kern="1200" cap="none" spc="0" normalizeH="0" baseline="0" noProof="0" dirty="0" smtClean="0">
                <a:ln>
                  <a:noFill/>
                </a:ln>
                <a:solidFill>
                  <a:srgbClr val="FFFFFF"/>
                </a:solidFill>
                <a:effectLst>
                  <a:glow rad="50800">
                    <a:srgbClr val="000000">
                      <a:alpha val="20000"/>
                    </a:srgbClr>
                  </a:glow>
                  <a:outerShdw blurRad="38100" dist="38100" dir="2700000" algn="tl">
                    <a:srgbClr val="000000">
                      <a:alpha val="43137"/>
                    </a:srgbClr>
                  </a:outerShdw>
                </a:effectLst>
                <a:uLnTx/>
                <a:uFillTx/>
                <a:latin typeface="Franklin Gothic Book"/>
                <a:ea typeface="+mj-ea"/>
                <a:cs typeface="+mj-cs"/>
              </a:rPr>
              <a:t>Affordable Housing</a:t>
            </a:r>
            <a:endParaRPr kumimoji="0" lang="en-US" sz="3200" b="1" i="0" u="none" strike="noStrike" kern="1200" cap="none" spc="0" normalizeH="0" baseline="0" noProof="0" dirty="0">
              <a:ln>
                <a:noFill/>
              </a:ln>
              <a:solidFill>
                <a:srgbClr val="FFC000"/>
              </a:solidFill>
              <a:effectLst>
                <a:glow rad="50800">
                  <a:prstClr val="black">
                    <a:alpha val="20000"/>
                  </a:prstClr>
                </a:glow>
                <a:outerShdw blurRad="38100" dist="38100" dir="2700000" algn="tl">
                  <a:srgbClr val="000000">
                    <a:alpha val="43137"/>
                  </a:srgbClr>
                </a:outerShdw>
              </a:effectLst>
              <a:uLnTx/>
              <a:uFillTx/>
              <a:latin typeface="Franklin Gothic Book"/>
              <a:ea typeface="+mj-ea"/>
              <a:cs typeface="+mj-cs"/>
            </a:endParaRPr>
          </a:p>
        </p:txBody>
      </p:sp>
      <p:sp>
        <p:nvSpPr>
          <p:cNvPr id="14" name="TextBox 13"/>
          <p:cNvSpPr txBox="1"/>
          <p:nvPr/>
        </p:nvSpPr>
        <p:spPr>
          <a:xfrm>
            <a:off x="485701" y="2365528"/>
            <a:ext cx="5486400" cy="584763"/>
          </a:xfrm>
          <a:prstGeom prst="rect">
            <a:avLst/>
          </a:prstGeom>
          <a:noFill/>
        </p:spPr>
        <p:txBody>
          <a:bodyPr wrap="square" lIns="91428" tIns="45714" rIns="91428" bIns="45714" rtlCol="0">
            <a:spAutoFit/>
          </a:bodyPr>
          <a:lstStyle/>
          <a:p>
            <a:pPr marL="0" marR="0" lvl="0" indent="0" algn="l" defTabSz="1304758"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dirty="0">
                <a:ln w="3175">
                  <a:noFill/>
                </a:ln>
                <a:solidFill>
                  <a:srgbClr val="FFC000"/>
                </a:solidFill>
                <a:effectLst/>
                <a:uLnTx/>
                <a:uFillTx/>
                <a:latin typeface="Impact" panose="020B0806030902050204" pitchFamily="34" charset="0"/>
                <a:ea typeface="+mn-ea"/>
                <a:cs typeface="Arial" charset="0"/>
              </a:rPr>
              <a:t>Workshops:</a:t>
            </a:r>
          </a:p>
        </p:txBody>
      </p:sp>
      <p:sp>
        <p:nvSpPr>
          <p:cNvPr id="15" name="TextBox 14"/>
          <p:cNvSpPr txBox="1"/>
          <p:nvPr/>
        </p:nvSpPr>
        <p:spPr>
          <a:xfrm>
            <a:off x="559369" y="3278845"/>
            <a:ext cx="13431297" cy="5570744"/>
          </a:xfrm>
          <a:prstGeom prst="rect">
            <a:avLst/>
          </a:prstGeom>
          <a:noFill/>
        </p:spPr>
        <p:txBody>
          <a:bodyPr wrap="square" lIns="91428" tIns="45714" rIns="91428" bIns="45714" rtlCol="0">
            <a:spAutoFit/>
          </a:bodyPr>
          <a:lstStyle/>
          <a:p>
            <a:pPr marL="228600" marR="0" lvl="0" indent="-228600" algn="l" defTabSz="1304758"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w="3175">
                  <a:noFill/>
                </a:ln>
                <a:solidFill>
                  <a:prstClr val="black">
                    <a:lumMod val="85000"/>
                    <a:lumOff val="15000"/>
                  </a:prstClr>
                </a:solidFill>
                <a:effectLst/>
                <a:uLnTx/>
                <a:uFillTx/>
                <a:latin typeface="Impact" panose="020B0806030902050204" pitchFamily="34" charset="0"/>
                <a:ea typeface="+mn-ea"/>
                <a:cs typeface="Arial" charset="0"/>
              </a:rPr>
              <a:t>Workshop #1 – WHERE?</a:t>
            </a:r>
          </a:p>
          <a:p>
            <a:pPr marL="228600" marR="0" lvl="0" indent="-228600" algn="l" defTabSz="1304758"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2400" b="0" i="0" u="none" strike="noStrike" kern="1200" cap="none" spc="0" normalizeH="0" baseline="0" noProof="0" dirty="0">
              <a:ln w="3175">
                <a:noFill/>
              </a:ln>
              <a:solidFill>
                <a:prstClr val="black">
                  <a:lumMod val="85000"/>
                  <a:lumOff val="15000"/>
                </a:prstClr>
              </a:solidFill>
              <a:effectLst/>
              <a:uLnTx/>
              <a:uFillTx/>
              <a:latin typeface="Impact" panose="020B0806030902050204" pitchFamily="34" charset="0"/>
              <a:ea typeface="+mn-ea"/>
              <a:cs typeface="Arial" charset="0"/>
            </a:endParaRPr>
          </a:p>
          <a:p>
            <a:pPr marL="228600" marR="0" lvl="0" indent="-228600" algn="l" defTabSz="1304758"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w="3175">
                  <a:noFill/>
                </a:ln>
                <a:solidFill>
                  <a:prstClr val="black">
                    <a:lumMod val="85000"/>
                    <a:lumOff val="15000"/>
                  </a:prstClr>
                </a:solidFill>
                <a:effectLst/>
                <a:uLnTx/>
                <a:uFillTx/>
                <a:latin typeface="Impact" panose="020B0806030902050204" pitchFamily="34" charset="0"/>
                <a:ea typeface="+mn-ea"/>
                <a:cs typeface="Arial" charset="0"/>
              </a:rPr>
              <a:t>		  </a:t>
            </a:r>
          </a:p>
          <a:p>
            <a:pPr marL="228600" marR="0" lvl="0" indent="-228600" algn="l" defTabSz="1304758"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w="3175">
                  <a:noFill/>
                </a:ln>
                <a:solidFill>
                  <a:prstClr val="black">
                    <a:lumMod val="85000"/>
                    <a:lumOff val="15000"/>
                  </a:prstClr>
                </a:solidFill>
                <a:effectLst/>
                <a:uLnTx/>
                <a:uFillTx/>
                <a:latin typeface="Impact" panose="020B0806030902050204" pitchFamily="34" charset="0"/>
                <a:ea typeface="+mn-ea"/>
                <a:cs typeface="Arial" charset="0"/>
              </a:rPr>
              <a:t>Workshop #2 – WHAT? </a:t>
            </a:r>
          </a:p>
          <a:p>
            <a:pPr marL="228600" marR="0" lvl="0" indent="-228600" algn="l" defTabSz="1304758"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2400" b="0" i="0" u="none" strike="noStrike" kern="1200" cap="none" spc="0" normalizeH="0" baseline="0" noProof="0" dirty="0" smtClean="0">
              <a:ln>
                <a:noFill/>
              </a:ln>
              <a:solidFill>
                <a:srgbClr val="FFC000"/>
              </a:solidFill>
              <a:effectLst/>
              <a:uLnTx/>
              <a:uFillTx/>
              <a:latin typeface="Impact" panose="020B0806030902050204" pitchFamily="34" charset="0"/>
              <a:ea typeface="+mn-ea"/>
              <a:cs typeface="Arial" charset="0"/>
            </a:endParaRPr>
          </a:p>
          <a:p>
            <a:pPr marL="228600" marR="0" lvl="0" indent="-228600" algn="l" defTabSz="1304758"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2400" b="0" i="0" u="none" strike="noStrike" kern="1200" cap="none" spc="0" normalizeH="0" baseline="0" noProof="0" dirty="0">
              <a:ln>
                <a:noFill/>
              </a:ln>
              <a:solidFill>
                <a:srgbClr val="FFC000"/>
              </a:solidFill>
              <a:effectLst/>
              <a:uLnTx/>
              <a:uFillTx/>
              <a:latin typeface="Impact" panose="020B0806030902050204" pitchFamily="34" charset="0"/>
              <a:ea typeface="+mn-ea"/>
              <a:cs typeface="Arial" charset="0"/>
            </a:endParaRPr>
          </a:p>
          <a:p>
            <a:pPr marL="228600" marR="0" lvl="0" indent="-228600" algn="l" defTabSz="1304758"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white"/>
                </a:solidFill>
                <a:effectLst/>
                <a:uLnTx/>
                <a:uFillTx/>
                <a:latin typeface="Impact" panose="020B0806030902050204" pitchFamily="34" charset="0"/>
                <a:ea typeface="+mn-ea"/>
                <a:cs typeface="Arial" charset="0"/>
              </a:rPr>
              <a:t>Workshop </a:t>
            </a:r>
            <a:r>
              <a:rPr kumimoji="0" lang="en-US" sz="2400" b="0" i="0" u="none" strike="noStrike" kern="1200" cap="none" spc="0" normalizeH="0" baseline="0" noProof="0" dirty="0" smtClean="0">
                <a:ln>
                  <a:noFill/>
                </a:ln>
                <a:solidFill>
                  <a:prstClr val="white"/>
                </a:solidFill>
                <a:effectLst/>
                <a:uLnTx/>
                <a:uFillTx/>
                <a:latin typeface="Impact" panose="020B0806030902050204" pitchFamily="34" charset="0"/>
                <a:ea typeface="+mn-ea"/>
                <a:cs typeface="Arial" charset="0"/>
              </a:rPr>
              <a:t>#3 </a:t>
            </a:r>
            <a:r>
              <a:rPr kumimoji="0" lang="en-US" sz="2400" b="0" i="0" u="none" strike="noStrike" kern="1200" cap="none" spc="0" normalizeH="0" baseline="0" noProof="0" dirty="0" smtClean="0">
                <a:ln w="3175">
                  <a:noFill/>
                </a:ln>
                <a:solidFill>
                  <a:prstClr val="white"/>
                </a:solidFill>
                <a:effectLst/>
                <a:uLnTx/>
                <a:uFillTx/>
                <a:latin typeface="Impact" panose="020B0806030902050204" pitchFamily="34" charset="0"/>
                <a:ea typeface="+mn-ea"/>
                <a:cs typeface="Arial" charset="0"/>
              </a:rPr>
              <a:t>–</a:t>
            </a:r>
            <a:r>
              <a:rPr kumimoji="0" lang="en-US" sz="2400" b="0" i="0" u="none" strike="noStrike" kern="1200" cap="none" spc="0" normalizeH="0" baseline="0" noProof="0" dirty="0" smtClean="0">
                <a:ln>
                  <a:noFill/>
                </a:ln>
                <a:solidFill>
                  <a:srgbClr val="FFC000"/>
                </a:solidFill>
                <a:effectLst/>
                <a:uLnTx/>
                <a:uFillTx/>
                <a:latin typeface="Impact" panose="020B0806030902050204" pitchFamily="34" charset="0"/>
                <a:ea typeface="+mn-ea"/>
                <a:cs typeface="Arial" charset="0"/>
              </a:rPr>
              <a:t>HOW?</a:t>
            </a:r>
          </a:p>
          <a:p>
            <a:pPr marL="880981" marR="0" lvl="1" indent="-228600" eaLnBrk="1" latinLnBrk="0" hangingPunct="1">
              <a:lnSpc>
                <a:spcPct val="100000"/>
              </a:lnSpc>
              <a:buClrTx/>
              <a:buSzTx/>
              <a:buFont typeface="Arial" panose="020B0604020202020204" pitchFamily="34" charset="0"/>
              <a:buChar char="•"/>
              <a:tabLst/>
              <a:defRPr/>
            </a:pPr>
            <a:r>
              <a:rPr lang="en-US" sz="2000" dirty="0">
                <a:solidFill>
                  <a:prstClr val="black">
                    <a:lumMod val="85000"/>
                    <a:lumOff val="15000"/>
                  </a:prstClr>
                </a:solidFill>
                <a:latin typeface="Franklin Gothic Demi"/>
              </a:rPr>
              <a:t>INCLUSIVE COMMUNITIES</a:t>
            </a:r>
          </a:p>
          <a:p>
            <a:pPr marL="880981" lvl="1" indent="-228600">
              <a:buFont typeface="Arial" panose="020B0604020202020204" pitchFamily="34" charset="0"/>
              <a:buChar char="•"/>
            </a:pPr>
            <a:r>
              <a:rPr lang="en-US" sz="2000" dirty="0">
                <a:solidFill>
                  <a:prstClr val="black">
                    <a:lumMod val="85000"/>
                    <a:lumOff val="15000"/>
                  </a:prstClr>
                </a:solidFill>
                <a:latin typeface="Franklin Gothic Demi"/>
              </a:rPr>
              <a:t>LINKAGE FEE</a:t>
            </a:r>
          </a:p>
          <a:p>
            <a:pPr marL="880981" lvl="1" indent="-228600">
              <a:buFont typeface="Arial" panose="020B0604020202020204" pitchFamily="34" charset="0"/>
              <a:buChar char="•"/>
            </a:pPr>
            <a:r>
              <a:rPr lang="en-US" sz="2000" dirty="0" smtClean="0">
                <a:solidFill>
                  <a:srgbClr val="FFC000"/>
                </a:solidFill>
                <a:latin typeface="Franklin Gothic Demi"/>
              </a:rPr>
              <a:t>COMMUNITY LAND TRUST</a:t>
            </a:r>
          </a:p>
          <a:p>
            <a:pPr marL="1487488" lvl="2" indent="-184150">
              <a:buSzPct val="75000"/>
              <a:buFont typeface="Courier New" panose="02070309020205020404" pitchFamily="49" charset="0"/>
              <a:buChar char="o"/>
            </a:pPr>
            <a:r>
              <a:rPr lang="en-US" sz="2000" dirty="0" smtClean="0">
                <a:solidFill>
                  <a:prstClr val="white"/>
                </a:solidFill>
                <a:latin typeface="Franklin Gothic Demi"/>
              </a:rPr>
              <a:t>1,200 </a:t>
            </a:r>
            <a:r>
              <a:rPr lang="en-US" sz="2000" dirty="0">
                <a:solidFill>
                  <a:prstClr val="white"/>
                </a:solidFill>
                <a:latin typeface="Franklin Gothic Demi"/>
              </a:rPr>
              <a:t>SF</a:t>
            </a:r>
          </a:p>
          <a:p>
            <a:pPr marL="1487488" lvl="2" indent="-184150">
              <a:buSzPct val="75000"/>
              <a:buFont typeface="Courier New" panose="02070309020205020404" pitchFamily="49" charset="0"/>
              <a:buChar char="o"/>
            </a:pPr>
            <a:r>
              <a:rPr lang="en-US" sz="2000" dirty="0" smtClean="0">
                <a:solidFill>
                  <a:prstClr val="white"/>
                </a:solidFill>
                <a:latin typeface="Franklin Gothic Demi"/>
              </a:rPr>
              <a:t>Very Low, Low &amp; Moderate Income</a:t>
            </a:r>
            <a:endParaRPr lang="en-US" sz="2000" dirty="0">
              <a:solidFill>
                <a:prstClr val="white"/>
              </a:solidFill>
              <a:latin typeface="Franklin Gothic Demi"/>
            </a:endParaRPr>
          </a:p>
          <a:p>
            <a:pPr marL="1487488" lvl="2" indent="-184150">
              <a:buSzPct val="75000"/>
              <a:buFont typeface="Courier New" panose="02070309020205020404" pitchFamily="49" charset="0"/>
              <a:buChar char="o"/>
            </a:pPr>
            <a:r>
              <a:rPr lang="en-US" sz="2000" dirty="0" smtClean="0">
                <a:solidFill>
                  <a:prstClr val="white"/>
                </a:solidFill>
                <a:latin typeface="Franklin Gothic Demi"/>
              </a:rPr>
              <a:t>99 Year Ground Lease</a:t>
            </a:r>
            <a:endParaRPr lang="en-US" sz="2000" dirty="0">
              <a:solidFill>
                <a:prstClr val="white"/>
              </a:solidFill>
              <a:latin typeface="Franklin Gothic Demi"/>
            </a:endParaRPr>
          </a:p>
          <a:p>
            <a:pPr marL="1487488" lvl="2" indent="-184150">
              <a:buSzPct val="75000"/>
              <a:buFont typeface="Courier New" panose="02070309020205020404" pitchFamily="49" charset="0"/>
              <a:buChar char="o"/>
            </a:pPr>
            <a:r>
              <a:rPr lang="en-US" sz="2000" dirty="0" smtClean="0">
                <a:solidFill>
                  <a:prstClr val="white"/>
                </a:solidFill>
                <a:latin typeface="Franklin Gothic Demi"/>
              </a:rPr>
              <a:t>Home Buyers Selection Process</a:t>
            </a:r>
            <a:endParaRPr lang="en-US" sz="2000" dirty="0">
              <a:solidFill>
                <a:prstClr val="white"/>
              </a:solidFill>
              <a:latin typeface="Franklin Gothic Demi"/>
            </a:endParaRPr>
          </a:p>
          <a:p>
            <a:pPr marL="880981" lvl="1" indent="-228600">
              <a:buFont typeface="Arial" panose="020B0604020202020204" pitchFamily="34" charset="0"/>
              <a:buChar char="•"/>
            </a:pPr>
            <a:endParaRPr lang="en-US" sz="2000" dirty="0">
              <a:solidFill>
                <a:srgbClr val="FFC000"/>
              </a:solidFill>
              <a:latin typeface="Franklin Gothic Demi"/>
            </a:endParaRPr>
          </a:p>
          <a:p>
            <a:pPr marL="2743200" marR="0" lvl="0" indent="-2743200" algn="l" defTabSz="1304758"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w="3175">
                <a:noFill/>
              </a:ln>
              <a:solidFill>
                <a:prstClr val="white"/>
              </a:solidFill>
              <a:effectLst/>
              <a:uLnTx/>
              <a:uFillTx/>
              <a:latin typeface="Franklin Gothic Book"/>
              <a:ea typeface="+mn-ea"/>
              <a:cs typeface="Arial" charset="0"/>
            </a:endParaRPr>
          </a:p>
        </p:txBody>
      </p:sp>
    </p:spTree>
    <p:extLst>
      <p:ext uri="{BB962C8B-B14F-4D97-AF65-F5344CB8AC3E}">
        <p14:creationId xmlns:p14="http://schemas.microsoft.com/office/powerpoint/2010/main" val="3090093112"/>
      </p:ext>
    </p:extLst>
  </p:cSld>
  <p:clrMapOvr>
    <a:masterClrMapping/>
  </p:clrMapOvr>
  <p:transition spd="med">
    <p:fade/>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8765" y="11115"/>
            <a:ext cx="13101637" cy="8218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Rectangle 5"/>
          <p:cNvSpPr/>
          <p:nvPr/>
        </p:nvSpPr>
        <p:spPr>
          <a:xfrm>
            <a:off x="-22223" y="0"/>
            <a:ext cx="534896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3" name="Slide Number Placeholder 2"/>
          <p:cNvSpPr>
            <a:spLocks noGrp="1"/>
          </p:cNvSpPr>
          <p:nvPr>
            <p:ph type="sldNum" sz="quarter" idx="10"/>
          </p:nvPr>
        </p:nvSpPr>
        <p:spPr/>
        <p:txBody>
          <a:bodyPr/>
          <a:lstStyle/>
          <a:p>
            <a:pPr>
              <a:defRPr/>
            </a:pPr>
            <a:fld id="{F0E1E624-A841-4C13-A245-6726F9A47C22}" type="slidenum">
              <a:rPr smtClean="0">
                <a:solidFill>
                  <a:prstClr val="white"/>
                </a:solidFill>
                <a:effectLst>
                  <a:glow rad="50800">
                    <a:prstClr val="black">
                      <a:alpha val="20000"/>
                    </a:prstClr>
                  </a:glow>
                  <a:outerShdw blurRad="38100" dist="38100" dir="2700000" algn="tl">
                    <a:srgbClr val="000000">
                      <a:alpha val="43137"/>
                    </a:srgbClr>
                  </a:outerShdw>
                </a:effectLst>
              </a:rPr>
              <a:pPr>
                <a:defRPr/>
              </a:pPr>
              <a:t>57</a:t>
            </a:fld>
            <a:endParaRPr dirty="0">
              <a:solidFill>
                <a:prstClr val="white"/>
              </a:solidFill>
              <a:effectLst>
                <a:glow rad="50800">
                  <a:prstClr val="black">
                    <a:alpha val="20000"/>
                  </a:prstClr>
                </a:glow>
                <a:outerShdw blurRad="38100" dist="38100" dir="2700000" algn="tl">
                  <a:srgbClr val="000000">
                    <a:alpha val="43137"/>
                  </a:srgbClr>
                </a:outerShdw>
              </a:effectLst>
            </a:endParaRPr>
          </a:p>
        </p:txBody>
      </p:sp>
      <p:sp>
        <p:nvSpPr>
          <p:cNvPr id="7" name="Rectangle 6"/>
          <p:cNvSpPr/>
          <p:nvPr/>
        </p:nvSpPr>
        <p:spPr>
          <a:xfrm>
            <a:off x="-22223" y="11115"/>
            <a:ext cx="14652624" cy="8229600"/>
          </a:xfrm>
          <a:prstGeom prst="rect">
            <a:avLst/>
          </a:prstGeom>
          <a:gradFill>
            <a:gsLst>
              <a:gs pos="0">
                <a:schemeClr val="bg1"/>
              </a:gs>
              <a:gs pos="33000">
                <a:schemeClr val="bg1">
                  <a:lumMod val="100000"/>
                  <a:alpha val="76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algn="ctr" defTabSz="914283">
              <a:defRPr/>
            </a:pPr>
            <a:endParaRPr lang="en-US" sz="1800" dirty="0">
              <a:solidFill>
                <a:prstClr val="white"/>
              </a:solidFill>
            </a:endParaRPr>
          </a:p>
        </p:txBody>
      </p:sp>
      <p:sp>
        <p:nvSpPr>
          <p:cNvPr id="8"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vert="horz" wrap="square" lIns="109714" tIns="54857" rIns="109714" bIns="54857" numCol="1" anchor="t" anchorCtr="0" compatLnSpc="1">
            <a:prstTxWarp prst="textNoShape">
              <a:avLst/>
            </a:prstTxWarp>
            <a:noAutofit/>
          </a:bodyPr>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defTabSz="914283">
              <a:defRPr/>
            </a:pPr>
            <a:r>
              <a:rPr sz="4800" dirty="0">
                <a:solidFill>
                  <a:srgbClr val="FFCC00"/>
                </a:solidFill>
                <a:effectLst>
                  <a:glow rad="50800">
                    <a:srgbClr val="000000">
                      <a:alpha val="20000"/>
                    </a:srgbClr>
                  </a:glow>
                  <a:outerShdw blurRad="38100" dist="38100" dir="2700000" algn="tl">
                    <a:srgbClr val="000000">
                      <a:alpha val="43137"/>
                    </a:srgbClr>
                  </a:outerShdw>
                </a:effectLst>
              </a:rPr>
              <a:t>Implementation</a:t>
            </a:r>
            <a:br>
              <a:rPr sz="4800" dirty="0">
                <a:solidFill>
                  <a:srgbClr val="FFCC00"/>
                </a:solidFill>
                <a:effectLst>
                  <a:glow rad="50800">
                    <a:srgbClr val="000000">
                      <a:alpha val="20000"/>
                    </a:srgbClr>
                  </a:glow>
                  <a:outerShdw blurRad="38100" dist="38100" dir="2700000" algn="tl">
                    <a:srgbClr val="000000">
                      <a:alpha val="43137"/>
                    </a:srgbClr>
                  </a:outerShdw>
                </a:effectLst>
              </a:rPr>
            </a:br>
            <a:r>
              <a:rPr sz="2800" dirty="0">
                <a:solidFill>
                  <a:srgbClr val="FFFFFF"/>
                </a:solidFill>
                <a:effectLst>
                  <a:glow rad="50800">
                    <a:srgbClr val="000000">
                      <a:alpha val="20000"/>
                    </a:srgbClr>
                  </a:glow>
                  <a:outerShdw blurRad="38100" dist="38100" dir="2700000" algn="tl">
                    <a:srgbClr val="000000">
                      <a:alpha val="43137"/>
                    </a:srgbClr>
                  </a:outerShdw>
                </a:effectLst>
              </a:rPr>
              <a:t>Bringing strategies together</a:t>
            </a:r>
            <a:endParaRPr sz="4800" dirty="0">
              <a:effectLst>
                <a:glow rad="50800">
                  <a:prstClr val="black">
                    <a:alpha val="20000"/>
                  </a:prstClr>
                </a:glow>
                <a:outerShdw blurRad="38100" dist="38100" dir="2700000" algn="tl">
                  <a:srgbClr val="000000">
                    <a:alpha val="43137"/>
                  </a:srgbClr>
                </a:outerShdw>
              </a:effectLst>
            </a:endParaRPr>
          </a:p>
        </p:txBody>
      </p:sp>
      <p:sp>
        <p:nvSpPr>
          <p:cNvPr id="9" name="Rounded Rectangle 8"/>
          <p:cNvSpPr/>
          <p:nvPr/>
        </p:nvSpPr>
        <p:spPr>
          <a:xfrm>
            <a:off x="754743" y="3149600"/>
            <a:ext cx="3817257" cy="3643086"/>
          </a:xfrm>
          <a:prstGeom prst="roundRect">
            <a:avLst>
              <a:gd name="adj" fmla="val 13739"/>
            </a:avLst>
          </a:prstGeom>
          <a:solidFill>
            <a:schemeClr val="bg1">
              <a:lumMod val="75000"/>
              <a:lumOff val="25000"/>
            </a:schemeClr>
          </a:solidFill>
          <a:ln w="25400" cap="rnd">
            <a:solidFill>
              <a:schemeClr val="tx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lIns="91428" tIns="45714" rIns="91428" bIns="45714" rtlCol="0" anchor="ctr"/>
          <a:lstStyle/>
          <a:p>
            <a:pPr algn="ctr"/>
            <a:r>
              <a:rPr lang="en-US" sz="3200" dirty="0">
                <a:ln w="3175">
                  <a:noFill/>
                </a:ln>
                <a:solidFill>
                  <a:prstClr val="white"/>
                </a:solidFill>
                <a:latin typeface="Impact" panose="020B0806030902050204" pitchFamily="34" charset="0"/>
                <a:cs typeface="Arial" charset="0"/>
              </a:rPr>
              <a:t>Discussions from:</a:t>
            </a:r>
          </a:p>
          <a:p>
            <a:pPr algn="ctr"/>
            <a:endParaRPr lang="en-US" sz="3200" dirty="0">
              <a:solidFill>
                <a:prstClr val="white"/>
              </a:solidFill>
              <a:latin typeface="Franklin Gothic Demi"/>
            </a:endParaRPr>
          </a:p>
          <a:p>
            <a:pPr algn="ctr"/>
            <a:r>
              <a:rPr lang="en-US" sz="3200" dirty="0">
                <a:ln w="3175">
                  <a:noFill/>
                </a:ln>
                <a:solidFill>
                  <a:prstClr val="white"/>
                </a:solidFill>
                <a:latin typeface="Impact" panose="020B0806030902050204" pitchFamily="34" charset="0"/>
                <a:cs typeface="Arial" charset="0"/>
              </a:rPr>
              <a:t>Workshop</a:t>
            </a:r>
            <a:r>
              <a:rPr lang="en-US" sz="3200" b="1" dirty="0">
                <a:solidFill>
                  <a:schemeClr val="tx1"/>
                </a:solidFill>
              </a:rPr>
              <a:t> </a:t>
            </a:r>
            <a:r>
              <a:rPr lang="en-US" sz="3200" b="1" dirty="0">
                <a:solidFill>
                  <a:srgbClr val="FFC000"/>
                </a:solidFill>
                <a:latin typeface="Impact" panose="020B0806030902050204" pitchFamily="34" charset="0"/>
              </a:rPr>
              <a:t>#1</a:t>
            </a:r>
          </a:p>
          <a:p>
            <a:pPr algn="ctr"/>
            <a:r>
              <a:rPr lang="en-US" sz="3200" dirty="0">
                <a:ln w="3175">
                  <a:noFill/>
                </a:ln>
                <a:solidFill>
                  <a:prstClr val="white"/>
                </a:solidFill>
                <a:latin typeface="Impact" panose="020B0806030902050204" pitchFamily="34" charset="0"/>
                <a:cs typeface="Arial" charset="0"/>
              </a:rPr>
              <a:t>+</a:t>
            </a:r>
          </a:p>
          <a:p>
            <a:pPr algn="ctr"/>
            <a:r>
              <a:rPr lang="en-US" sz="3200" dirty="0">
                <a:ln w="3175">
                  <a:noFill/>
                </a:ln>
                <a:solidFill>
                  <a:prstClr val="white"/>
                </a:solidFill>
                <a:latin typeface="Impact" panose="020B0806030902050204" pitchFamily="34" charset="0"/>
                <a:cs typeface="Arial" charset="0"/>
              </a:rPr>
              <a:t>Workshop</a:t>
            </a:r>
            <a:r>
              <a:rPr lang="en-US" sz="3200" b="1" dirty="0">
                <a:solidFill>
                  <a:schemeClr val="tx1"/>
                </a:solidFill>
              </a:rPr>
              <a:t> </a:t>
            </a:r>
            <a:r>
              <a:rPr lang="en-US" sz="3200" b="1" dirty="0">
                <a:solidFill>
                  <a:srgbClr val="FFC000"/>
                </a:solidFill>
                <a:latin typeface="Impact" panose="020B0806030902050204" pitchFamily="34" charset="0"/>
              </a:rPr>
              <a:t>#2</a:t>
            </a:r>
          </a:p>
          <a:p>
            <a:pPr algn="ctr"/>
            <a:r>
              <a:rPr lang="en-US" sz="3200" dirty="0">
                <a:ln w="3175">
                  <a:noFill/>
                </a:ln>
                <a:solidFill>
                  <a:prstClr val="white"/>
                </a:solidFill>
                <a:latin typeface="Impact" panose="020B0806030902050204" pitchFamily="34" charset="0"/>
                <a:cs typeface="Arial" charset="0"/>
              </a:rPr>
              <a:t>+</a:t>
            </a:r>
          </a:p>
          <a:p>
            <a:pPr algn="ctr"/>
            <a:r>
              <a:rPr lang="en-US" sz="3200" dirty="0">
                <a:ln w="3175">
                  <a:noFill/>
                </a:ln>
                <a:solidFill>
                  <a:prstClr val="white"/>
                </a:solidFill>
                <a:latin typeface="Impact" panose="020B0806030902050204" pitchFamily="34" charset="0"/>
                <a:cs typeface="Arial" charset="0"/>
              </a:rPr>
              <a:t>Workshop</a:t>
            </a:r>
            <a:r>
              <a:rPr lang="en-US" sz="3200" b="1" dirty="0">
                <a:solidFill>
                  <a:schemeClr val="tx1"/>
                </a:solidFill>
              </a:rPr>
              <a:t> </a:t>
            </a:r>
            <a:r>
              <a:rPr lang="en-US" sz="3200" b="1" dirty="0">
                <a:solidFill>
                  <a:srgbClr val="FFC000"/>
                </a:solidFill>
                <a:latin typeface="Impact" panose="020B0806030902050204" pitchFamily="34" charset="0"/>
              </a:rPr>
              <a:t>#3</a:t>
            </a:r>
          </a:p>
        </p:txBody>
      </p:sp>
      <p:sp>
        <p:nvSpPr>
          <p:cNvPr id="10" name="Rectangle 33"/>
          <p:cNvSpPr/>
          <p:nvPr/>
        </p:nvSpPr>
        <p:spPr bwMode="auto">
          <a:xfrm>
            <a:off x="4589312" y="4582591"/>
            <a:ext cx="762000" cy="668338"/>
          </a:xfrm>
          <a:custGeom>
            <a:avLst/>
            <a:gdLst/>
            <a:ahLst/>
            <a:cxnLst/>
            <a:rect l="l" t="t" r="r" b="b"/>
            <a:pathLst>
              <a:path w="962294" h="972793">
                <a:moveTo>
                  <a:pt x="495588" y="715141"/>
                </a:moveTo>
                <a:lnTo>
                  <a:pt x="495588" y="257946"/>
                </a:lnTo>
                <a:lnTo>
                  <a:pt x="617860" y="257946"/>
                </a:lnTo>
                <a:lnTo>
                  <a:pt x="521196" y="92084"/>
                </a:lnTo>
                <a:lnTo>
                  <a:pt x="679200" y="0"/>
                </a:lnTo>
                <a:lnTo>
                  <a:pt x="962294" y="485750"/>
                </a:lnTo>
                <a:lnTo>
                  <a:pt x="961186" y="486396"/>
                </a:lnTo>
                <a:lnTo>
                  <a:pt x="962294" y="487042"/>
                </a:lnTo>
                <a:lnTo>
                  <a:pt x="679200" y="972793"/>
                </a:lnTo>
                <a:lnTo>
                  <a:pt x="521197" y="880709"/>
                </a:lnTo>
                <a:lnTo>
                  <a:pt x="617689" y="715142"/>
                </a:lnTo>
                <a:lnTo>
                  <a:pt x="520049" y="715142"/>
                </a:lnTo>
                <a:lnTo>
                  <a:pt x="520049" y="715141"/>
                </a:lnTo>
                <a:close/>
                <a:moveTo>
                  <a:pt x="315682" y="715141"/>
                </a:moveTo>
                <a:lnTo>
                  <a:pt x="315682" y="257946"/>
                </a:lnTo>
                <a:lnTo>
                  <a:pt x="479751" y="257946"/>
                </a:lnTo>
                <a:lnTo>
                  <a:pt x="479751" y="715141"/>
                </a:lnTo>
                <a:close/>
                <a:moveTo>
                  <a:pt x="208794" y="715141"/>
                </a:moveTo>
                <a:lnTo>
                  <a:pt x="208794" y="257946"/>
                </a:lnTo>
                <a:lnTo>
                  <a:pt x="299845" y="257946"/>
                </a:lnTo>
                <a:lnTo>
                  <a:pt x="299845" y="715141"/>
                </a:lnTo>
                <a:close/>
                <a:moveTo>
                  <a:pt x="128834" y="715141"/>
                </a:moveTo>
                <a:lnTo>
                  <a:pt x="128834" y="257946"/>
                </a:lnTo>
                <a:lnTo>
                  <a:pt x="192955" y="257946"/>
                </a:lnTo>
                <a:lnTo>
                  <a:pt x="192955" y="715141"/>
                </a:lnTo>
                <a:close/>
                <a:moveTo>
                  <a:pt x="68866" y="715141"/>
                </a:moveTo>
                <a:lnTo>
                  <a:pt x="68866" y="257946"/>
                </a:lnTo>
                <a:lnTo>
                  <a:pt x="112998" y="257946"/>
                </a:lnTo>
                <a:lnTo>
                  <a:pt x="112998" y="715141"/>
                </a:lnTo>
                <a:close/>
                <a:moveTo>
                  <a:pt x="28887" y="715141"/>
                </a:moveTo>
                <a:lnTo>
                  <a:pt x="28887" y="257946"/>
                </a:lnTo>
                <a:lnTo>
                  <a:pt x="53028" y="257946"/>
                </a:lnTo>
                <a:lnTo>
                  <a:pt x="53028" y="715141"/>
                </a:lnTo>
                <a:close/>
                <a:moveTo>
                  <a:pt x="0" y="715141"/>
                </a:moveTo>
                <a:lnTo>
                  <a:pt x="0" y="257946"/>
                </a:lnTo>
                <a:lnTo>
                  <a:pt x="13050" y="257946"/>
                </a:lnTo>
                <a:lnTo>
                  <a:pt x="13050" y="715141"/>
                </a:lnTo>
                <a:close/>
              </a:path>
            </a:pathLst>
          </a:custGeom>
          <a:solidFill>
            <a:srgbClr val="000000"/>
          </a:solidFill>
          <a:ln w="9525">
            <a:solidFill>
              <a:schemeClr val="tx1"/>
            </a:solidFill>
            <a:miter lim="800000"/>
          </a:ln>
        </p:spPr>
        <p:style>
          <a:lnRef idx="1">
            <a:schemeClr val="accent1"/>
          </a:lnRef>
          <a:fillRef idx="0">
            <a:schemeClr val="accent1"/>
          </a:fillRef>
          <a:effectRef idx="0">
            <a:schemeClr val="accent1"/>
          </a:effectRef>
          <a:fontRef idx="minor">
            <a:schemeClr val="tx1"/>
          </a:fontRef>
        </p:style>
        <p:txBody>
          <a:bodyPr lIns="91428" tIns="45714" rIns="91428" bIns="45714" anchor="ctr"/>
          <a:lstStyle/>
          <a:p>
            <a:pPr algn="ctr" defTabSz="914283">
              <a:defRPr/>
            </a:pPr>
            <a:endParaRPr lang="en-US" sz="1800" dirty="0">
              <a:solidFill>
                <a:srgbClr val="FFFFFF"/>
              </a:solidFill>
              <a:latin typeface="Franklin Gothic Demi"/>
            </a:endParaRPr>
          </a:p>
        </p:txBody>
      </p:sp>
      <p:sp>
        <p:nvSpPr>
          <p:cNvPr id="11" name="Rounded Rectangle 10"/>
          <p:cNvSpPr/>
          <p:nvPr/>
        </p:nvSpPr>
        <p:spPr>
          <a:xfrm>
            <a:off x="5431465" y="4492364"/>
            <a:ext cx="3276600" cy="848792"/>
          </a:xfrm>
          <a:prstGeom prst="roundRect">
            <a:avLst>
              <a:gd name="adj" fmla="val 13739"/>
            </a:avLst>
          </a:prstGeom>
          <a:solidFill>
            <a:schemeClr val="bg1">
              <a:lumMod val="75000"/>
              <a:lumOff val="25000"/>
            </a:schemeClr>
          </a:solidFill>
          <a:ln w="25400" cap="rnd">
            <a:solidFill>
              <a:schemeClr val="tx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lIns="91428" tIns="45714" rIns="91428" bIns="45714" rtlCol="0" anchor="ctr"/>
          <a:lstStyle/>
          <a:p>
            <a:pPr algn="ctr"/>
            <a:r>
              <a:rPr lang="en-US" sz="4800" dirty="0">
                <a:solidFill>
                  <a:srgbClr val="FFC000"/>
                </a:solidFill>
                <a:latin typeface="Impact" panose="020B0806030902050204" pitchFamily="34" charset="0"/>
              </a:rPr>
              <a:t>POLICY</a:t>
            </a:r>
            <a:endParaRPr lang="en-US" sz="4800" b="1" dirty="0">
              <a:solidFill>
                <a:srgbClr val="FFC000"/>
              </a:solidFill>
              <a:latin typeface="Impact" panose="020B0806030902050204" pitchFamily="34" charset="0"/>
            </a:endParaRPr>
          </a:p>
        </p:txBody>
      </p:sp>
      <p:sp>
        <p:nvSpPr>
          <p:cNvPr id="2" name="Plus 1"/>
          <p:cNvSpPr/>
          <p:nvPr/>
        </p:nvSpPr>
        <p:spPr>
          <a:xfrm>
            <a:off x="8924869" y="4550693"/>
            <a:ext cx="628484" cy="685800"/>
          </a:xfrm>
          <a:prstGeom prst="mathPlus">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28" tIns="45714" rIns="91428" bIns="45714" rtlCol="0" anchor="ctr"/>
          <a:lstStyle/>
          <a:p>
            <a:pPr algn="ctr"/>
            <a:endParaRPr lang="en-US"/>
          </a:p>
        </p:txBody>
      </p:sp>
      <p:sp>
        <p:nvSpPr>
          <p:cNvPr id="13" name="Rounded Rectangle 12"/>
          <p:cNvSpPr/>
          <p:nvPr/>
        </p:nvSpPr>
        <p:spPr>
          <a:xfrm>
            <a:off x="9829800" y="4492364"/>
            <a:ext cx="3276600" cy="848792"/>
          </a:xfrm>
          <a:prstGeom prst="roundRect">
            <a:avLst>
              <a:gd name="adj" fmla="val 13739"/>
            </a:avLst>
          </a:prstGeom>
          <a:solidFill>
            <a:schemeClr val="bg1">
              <a:lumMod val="75000"/>
              <a:lumOff val="25000"/>
            </a:schemeClr>
          </a:solidFill>
          <a:ln w="25400" cap="rnd">
            <a:solidFill>
              <a:schemeClr val="tx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lIns="91428" tIns="45714" rIns="91428" bIns="45714" rtlCol="0" anchor="ctr"/>
          <a:lstStyle/>
          <a:p>
            <a:pPr algn="ctr"/>
            <a:r>
              <a:rPr lang="en-US" sz="4800" dirty="0">
                <a:solidFill>
                  <a:srgbClr val="FFC000"/>
                </a:solidFill>
                <a:latin typeface="Impact" panose="020B0806030902050204" pitchFamily="34" charset="0"/>
              </a:rPr>
              <a:t>CODE</a:t>
            </a:r>
            <a:endParaRPr lang="en-US" sz="4800" b="1" dirty="0">
              <a:solidFill>
                <a:srgbClr val="FFC000"/>
              </a:solidFill>
              <a:latin typeface="Impact" panose="020B0806030902050204" pitchFamily="34" charset="0"/>
            </a:endParaRPr>
          </a:p>
        </p:txBody>
      </p:sp>
    </p:spTree>
    <p:extLst>
      <p:ext uri="{BB962C8B-B14F-4D97-AF65-F5344CB8AC3E}">
        <p14:creationId xmlns:p14="http://schemas.microsoft.com/office/powerpoint/2010/main" val="417422018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500"/>
                                        <p:tgtEl>
                                          <p:spTgt spid="1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1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 grpId="0" animBg="1"/>
      <p:bldP spid="1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6" name="Picture 2" descr="S:\Divisional_Projects\2016 Special Projects\Affordable Housing\8-Workshops\Presentations\background.jpg"/>
          <p:cNvPicPr>
            <a:picLocks noChangeAspect="1" noChangeArrowheads="1"/>
          </p:cNvPicPr>
          <p:nvPr/>
        </p:nvPicPr>
        <p:blipFill>
          <a:blip r:embed="rId3">
            <a:grayscl/>
            <a:extLst>
              <a:ext uri="{28A0092B-C50C-407E-A947-70E740481C1C}">
                <a14:useLocalDpi xmlns:a14="http://schemas.microsoft.com/office/drawing/2010/main" val="0"/>
              </a:ext>
            </a:extLst>
          </a:blip>
          <a:srcRect/>
          <a:stretch>
            <a:fillRect/>
          </a:stretch>
        </p:blipFill>
        <p:spPr bwMode="auto">
          <a:xfrm>
            <a:off x="-3175" y="0"/>
            <a:ext cx="14633575" cy="82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11"/>
          <p:cNvSpPr/>
          <p:nvPr/>
        </p:nvSpPr>
        <p:spPr>
          <a:xfrm>
            <a:off x="-22225" y="0"/>
            <a:ext cx="534828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marL="0" marR="0" lvl="0" indent="0" algn="ctr" defTabSz="91428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6" name="Rectangle 5"/>
          <p:cNvSpPr/>
          <p:nvPr/>
        </p:nvSpPr>
        <p:spPr>
          <a:xfrm>
            <a:off x="-22225" y="0"/>
            <a:ext cx="534828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3" name="Slide Number Placeholder 2"/>
          <p:cNvSpPr>
            <a:spLocks noGrp="1"/>
          </p:cNvSpPr>
          <p:nvPr>
            <p:ph type="sldNum" sz="quarter" idx="10"/>
          </p:nvPr>
        </p:nvSpPr>
        <p:spPr/>
        <p:txBody>
          <a:bodyPr/>
          <a:lstStyle/>
          <a:p>
            <a:pPr marL="0" marR="0" lvl="0" indent="0" algn="ctr" defTabSz="1303338" rtl="0" eaLnBrk="1" fontAlgn="base" latinLnBrk="0" hangingPunct="1">
              <a:lnSpc>
                <a:spcPct val="100000"/>
              </a:lnSpc>
              <a:spcBef>
                <a:spcPct val="0"/>
              </a:spcBef>
              <a:spcAft>
                <a:spcPct val="0"/>
              </a:spcAft>
              <a:buClrTx/>
              <a:buSzTx/>
              <a:buFontTx/>
              <a:buNone/>
              <a:tabLst/>
              <a:defRPr/>
            </a:pPr>
            <a:fld id="{5A20E386-B321-4851-8F43-2B11EAF481B9}" type="slidenum">
              <a:rPr kumimoji="0" lang="en-US" altLang="en-US" sz="1400" b="0" i="0" u="none" strike="noStrike" kern="1200" cap="none" spc="0" normalizeH="0" baseline="0" noProof="0" smtClean="0">
                <a:ln>
                  <a:noFill/>
                </a:ln>
                <a:solidFill>
                  <a:srgbClr val="FFFFFF"/>
                </a:solidFill>
                <a:effectLst>
                  <a:outerShdw blurRad="38100" dist="38100" dir="2700000" algn="tl">
                    <a:srgbClr val="283138"/>
                  </a:outerShdw>
                </a:effectLst>
                <a:uLnTx/>
                <a:uFillTx/>
                <a:latin typeface="Calibri" panose="020F0502020204030204" pitchFamily="34" charset="0"/>
                <a:ea typeface="+mn-ea"/>
                <a:cs typeface="Arial" panose="020B0604020202020204" pitchFamily="34" charset="0"/>
              </a:rPr>
              <a:pPr marL="0" marR="0" lvl="0" indent="0" algn="ctr" defTabSz="1303338" rtl="0" eaLnBrk="1" fontAlgn="base" latinLnBrk="0" hangingPunct="1">
                <a:lnSpc>
                  <a:spcPct val="100000"/>
                </a:lnSpc>
                <a:spcBef>
                  <a:spcPct val="0"/>
                </a:spcBef>
                <a:spcAft>
                  <a:spcPct val="0"/>
                </a:spcAft>
                <a:buClrTx/>
                <a:buSzTx/>
                <a:buFontTx/>
                <a:buNone/>
                <a:tabLst/>
                <a:defRPr/>
              </a:pPr>
              <a:t>58</a:t>
            </a:fld>
            <a:endParaRPr kumimoji="0" lang="en-US" altLang="en-US" sz="1400" b="0" i="0" u="none" strike="noStrike" kern="1200" cap="none" spc="0" normalizeH="0" baseline="0" noProof="0" smtClean="0">
              <a:ln>
                <a:noFill/>
              </a:ln>
              <a:solidFill>
                <a:srgbClr val="FFFFFF"/>
              </a:solidFill>
              <a:effectLst>
                <a:outerShdw blurRad="38100" dist="38100" dir="2700000" algn="tl">
                  <a:srgbClr val="283138"/>
                </a:outerShdw>
              </a:effectLst>
              <a:uLnTx/>
              <a:uFillTx/>
              <a:latin typeface="Calibri" panose="020F0502020204030204" pitchFamily="34" charset="0"/>
              <a:ea typeface="+mn-ea"/>
              <a:cs typeface="Arial" panose="020B0604020202020204" pitchFamily="34" charset="0"/>
            </a:endParaRPr>
          </a:p>
        </p:txBody>
      </p:sp>
      <p:sp>
        <p:nvSpPr>
          <p:cNvPr id="8" name="Rectangle 7"/>
          <p:cNvSpPr/>
          <p:nvPr/>
        </p:nvSpPr>
        <p:spPr>
          <a:xfrm>
            <a:off x="-22225" y="0"/>
            <a:ext cx="14652625" cy="8255000"/>
          </a:xfrm>
          <a:prstGeom prst="rect">
            <a:avLst/>
          </a:prstGeom>
          <a:gradFill>
            <a:gsLst>
              <a:gs pos="0">
                <a:schemeClr val="bg1"/>
              </a:gs>
              <a:gs pos="33000">
                <a:schemeClr val="bg1">
                  <a:lumMod val="100000"/>
                  <a:alpha val="76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algn="ctr" defTabSz="914400"/>
            <a:endParaRPr lang="en-US" sz="1800" dirty="0">
              <a:solidFill>
                <a:prstClr val="white"/>
              </a:solidFill>
            </a:endParaRPr>
          </a:p>
        </p:txBody>
      </p:sp>
      <p:sp>
        <p:nvSpPr>
          <p:cNvPr id="9" name="Text Placeholder 7"/>
          <p:cNvSpPr txBox="1">
            <a:spLocks/>
          </p:cNvSpPr>
          <p:nvPr/>
        </p:nvSpPr>
        <p:spPr>
          <a:xfrm>
            <a:off x="7435215" y="6181967"/>
            <a:ext cx="6688562" cy="1015663"/>
          </a:xfrm>
          <a:prstGeom prst="rect">
            <a:avLst/>
          </a:prstGeom>
        </p:spPr>
        <p:txBody>
          <a:bodyPr wrap="none" lIns="0" tIns="0" rIns="0" bIns="0" anchor="b">
            <a:spAutoFit/>
          </a:bodyPr>
          <a:lstStyle>
            <a:lvl1pPr marL="0" indent="0" algn="r" defTabSz="1306220" rtl="0" eaLnBrk="1" latinLnBrk="0" hangingPunct="1">
              <a:lnSpc>
                <a:spcPct val="150000"/>
              </a:lnSpc>
              <a:spcBef>
                <a:spcPct val="20000"/>
              </a:spcBef>
              <a:buClr>
                <a:srgbClr val="FFC000"/>
              </a:buClr>
              <a:buSzPct val="80000"/>
              <a:buFont typeface="Wingdings" panose="05000000000000000000" pitchFamily="2" charset="2"/>
              <a:buNone/>
              <a:defRPr kumimoji="0" lang="en-US" sz="6600" b="1" i="0" u="none" strike="noStrike" kern="1200" cap="none" spc="0" normalizeH="0" baseline="0" dirty="0">
                <a:ln w="12700">
                  <a:solidFill>
                    <a:srgbClr val="FFC000"/>
                  </a:solidFill>
                  <a:prstDash val="solid"/>
                </a:ln>
                <a:solidFill>
                  <a:sysClr val="windowText" lastClr="000000"/>
                </a:solidFill>
                <a:effectLst>
                  <a:outerShdw blurRad="41275" dist="20320" dir="1800000" algn="tl" rotWithShape="0">
                    <a:srgbClr val="000000">
                      <a:alpha val="40000"/>
                    </a:srgbClr>
                  </a:outerShdw>
                </a:effectLst>
                <a:uLnTx/>
                <a:uFillTx/>
                <a:latin typeface="Century Gothic"/>
                <a:ea typeface="+mj-ea"/>
                <a:cs typeface="+mj-cs"/>
              </a:defRPr>
            </a:lvl1pPr>
            <a:lvl2pPr marL="1224610" indent="-571500" algn="l" defTabSz="1306220" rtl="0" eaLnBrk="1" latinLnBrk="0" hangingPunct="1">
              <a:lnSpc>
                <a:spcPct val="150000"/>
              </a:lnSpc>
              <a:spcBef>
                <a:spcPct val="20000"/>
              </a:spcBef>
              <a:buClr>
                <a:srgbClr val="FFC000"/>
              </a:buClr>
              <a:buSzPct val="80000"/>
              <a:buFont typeface="Wingdings" panose="05000000000000000000" pitchFamily="2" charset="2"/>
              <a:buChar char="§"/>
              <a:defRPr sz="3200" kern="1200">
                <a:solidFill>
                  <a:schemeClr val="bg1"/>
                </a:solidFill>
                <a:latin typeface="Century Gothic" panose="020B0502020202020204" pitchFamily="34" charset="0"/>
                <a:ea typeface="+mn-ea"/>
                <a:cs typeface="+mn-cs"/>
              </a:defRPr>
            </a:lvl2pPr>
            <a:lvl3pPr marL="176342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800" kern="1200">
                <a:solidFill>
                  <a:schemeClr val="bg1"/>
                </a:solidFill>
                <a:latin typeface="Century Gothic" panose="020B0502020202020204" pitchFamily="34" charset="0"/>
                <a:ea typeface="+mn-ea"/>
                <a:cs typeface="+mn-cs"/>
              </a:defRPr>
            </a:lvl3pPr>
            <a:lvl4pPr marL="241653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400" kern="1200">
                <a:solidFill>
                  <a:schemeClr val="bg1"/>
                </a:solidFill>
                <a:latin typeface="Century Gothic" panose="020B0502020202020204" pitchFamily="34" charset="0"/>
                <a:ea typeface="+mn-ea"/>
                <a:cs typeface="+mn-cs"/>
              </a:defRPr>
            </a:lvl4pPr>
            <a:lvl5pPr marL="306964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400" kern="1200">
                <a:solidFill>
                  <a:schemeClr val="bg1"/>
                </a:solidFill>
                <a:latin typeface="Century Gothic" panose="020B0502020202020204" pitchFamily="34" charset="0"/>
                <a:ea typeface="+mn-ea"/>
                <a:cs typeface="+mn-cs"/>
              </a:defRPr>
            </a:lvl5pPr>
            <a:lvl6pPr marL="3592106"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6pPr>
            <a:lvl7pPr marL="4245216"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7pPr>
            <a:lvl8pPr marL="4898327"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8pPr>
            <a:lvl9pPr marL="5551437"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9pPr>
          </a:lstStyle>
          <a:p>
            <a:pPr marL="0" marR="0" lvl="0" indent="0" algn="r" defTabSz="1306220" rtl="0" eaLnBrk="1" fontAlgn="base" latinLnBrk="0" hangingPunct="1">
              <a:lnSpc>
                <a:spcPct val="100000"/>
              </a:lnSpc>
              <a:spcBef>
                <a:spcPts val="0"/>
              </a:spcBef>
              <a:spcAft>
                <a:spcPct val="0"/>
              </a:spcAft>
              <a:buClr>
                <a:srgbClr val="FFC000"/>
              </a:buClr>
              <a:buSzPct val="80000"/>
              <a:buFont typeface="Wingdings" panose="05000000000000000000" pitchFamily="2" charset="2"/>
              <a:buNone/>
              <a:tabLst/>
              <a:defRPr/>
            </a:pPr>
            <a:r>
              <a:rPr kumimoji="0" lang="en-US" sz="6600" b="0" i="0" u="none" strike="noStrike" kern="1200" cap="none" spc="0" normalizeH="0" baseline="0" noProof="0" smtClean="0">
                <a:ln w="28575">
                  <a:solidFill>
                    <a:prstClr val="white"/>
                  </a:solidFill>
                  <a:prstDash val="solid"/>
                  <a:bevel/>
                </a:ln>
                <a:noFill/>
                <a:effectLst>
                  <a:glow rad="317500">
                    <a:prstClr val="black">
                      <a:alpha val="20000"/>
                    </a:prstClr>
                  </a:glow>
                </a:effectLst>
                <a:uLnTx/>
                <a:uFillTx/>
                <a:latin typeface="Arial Black" panose="020B0A04020102020204" pitchFamily="34" charset="0"/>
                <a:ea typeface="+mj-ea"/>
                <a:cs typeface="+mj-cs"/>
              </a:rPr>
              <a:t>Local Projects</a:t>
            </a:r>
            <a:endParaRPr kumimoji="0" lang="en-US" sz="6600" b="0" i="0" u="none" strike="noStrike" kern="1200" cap="none" spc="0" normalizeH="0" baseline="0" noProof="0">
              <a:ln w="28575">
                <a:solidFill>
                  <a:prstClr val="white"/>
                </a:solidFill>
                <a:prstDash val="solid"/>
                <a:bevel/>
              </a:ln>
              <a:noFill/>
              <a:effectLst>
                <a:glow rad="317500">
                  <a:prstClr val="black">
                    <a:alpha val="20000"/>
                  </a:prstClr>
                </a:glow>
              </a:effectLst>
              <a:uLnTx/>
              <a:uFillTx/>
              <a:latin typeface="Arial Black" panose="020B0A04020102020204" pitchFamily="34" charset="0"/>
              <a:ea typeface="+mj-ea"/>
              <a:cs typeface="+mj-cs"/>
            </a:endParaRPr>
          </a:p>
        </p:txBody>
      </p:sp>
      <p:sp>
        <p:nvSpPr>
          <p:cNvPr id="10" name="Text Placeholder 7"/>
          <p:cNvSpPr txBox="1">
            <a:spLocks/>
          </p:cNvSpPr>
          <p:nvPr/>
        </p:nvSpPr>
        <p:spPr>
          <a:xfrm>
            <a:off x="4724400" y="7162030"/>
            <a:ext cx="9289207" cy="492443"/>
          </a:xfrm>
          <a:prstGeom prst="rect">
            <a:avLst/>
          </a:prstGeom>
        </p:spPr>
        <p:txBody>
          <a:bodyPr lIns="0" tIns="0" rIns="0" bIns="0" anchor="b">
            <a:spAutoFit/>
          </a:bodyPr>
          <a:lstStyle>
            <a:lvl1pPr marL="0" indent="0" algn="r" defTabSz="1306220" rtl="0" eaLnBrk="1" latinLnBrk="0" hangingPunct="1">
              <a:lnSpc>
                <a:spcPct val="150000"/>
              </a:lnSpc>
              <a:spcBef>
                <a:spcPct val="20000"/>
              </a:spcBef>
              <a:buClr>
                <a:srgbClr val="FFC000"/>
              </a:buClr>
              <a:buSzPct val="80000"/>
              <a:buFont typeface="Wingdings" panose="05000000000000000000" pitchFamily="2" charset="2"/>
              <a:buNone/>
              <a:defRPr sz="3200" kern="1200">
                <a:solidFill>
                  <a:schemeClr val="bg1"/>
                </a:solidFill>
                <a:latin typeface="Century Gothic" panose="020B0502020202020204" pitchFamily="34" charset="0"/>
                <a:ea typeface="+mn-ea"/>
                <a:cs typeface="+mn-cs"/>
              </a:defRPr>
            </a:lvl1pPr>
            <a:lvl2pPr marL="1224610" indent="-571500" algn="l" defTabSz="1306220" rtl="0" eaLnBrk="1" latinLnBrk="0" hangingPunct="1">
              <a:lnSpc>
                <a:spcPct val="150000"/>
              </a:lnSpc>
              <a:spcBef>
                <a:spcPct val="20000"/>
              </a:spcBef>
              <a:buClr>
                <a:srgbClr val="FFC000"/>
              </a:buClr>
              <a:buSzPct val="80000"/>
              <a:buFont typeface="Wingdings" panose="05000000000000000000" pitchFamily="2" charset="2"/>
              <a:buChar char="§"/>
              <a:defRPr sz="3200" kern="1200">
                <a:solidFill>
                  <a:schemeClr val="bg1"/>
                </a:solidFill>
                <a:latin typeface="Century Gothic" panose="020B0502020202020204" pitchFamily="34" charset="0"/>
                <a:ea typeface="+mn-ea"/>
                <a:cs typeface="+mn-cs"/>
              </a:defRPr>
            </a:lvl2pPr>
            <a:lvl3pPr marL="176342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800" kern="1200">
                <a:solidFill>
                  <a:schemeClr val="bg1"/>
                </a:solidFill>
                <a:latin typeface="Century Gothic" panose="020B0502020202020204" pitchFamily="34" charset="0"/>
                <a:ea typeface="+mn-ea"/>
                <a:cs typeface="+mn-cs"/>
              </a:defRPr>
            </a:lvl3pPr>
            <a:lvl4pPr marL="241653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400" kern="1200">
                <a:solidFill>
                  <a:schemeClr val="bg1"/>
                </a:solidFill>
                <a:latin typeface="Century Gothic" panose="020B0502020202020204" pitchFamily="34" charset="0"/>
                <a:ea typeface="+mn-ea"/>
                <a:cs typeface="+mn-cs"/>
              </a:defRPr>
            </a:lvl4pPr>
            <a:lvl5pPr marL="306964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400" kern="1200">
                <a:solidFill>
                  <a:schemeClr val="bg1"/>
                </a:solidFill>
                <a:latin typeface="Century Gothic" panose="020B0502020202020204" pitchFamily="34" charset="0"/>
                <a:ea typeface="+mn-ea"/>
                <a:cs typeface="+mn-cs"/>
              </a:defRPr>
            </a:lvl5pPr>
            <a:lvl6pPr marL="3592106"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6pPr>
            <a:lvl7pPr marL="4245216"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7pPr>
            <a:lvl8pPr marL="4898327"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8pPr>
            <a:lvl9pPr marL="5551437"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9pPr>
          </a:lstStyle>
          <a:p>
            <a:pPr marL="0" marR="0" lvl="0" indent="0" algn="r" defTabSz="1306220" rtl="0" eaLnBrk="1" fontAlgn="base" latinLnBrk="0" hangingPunct="1">
              <a:lnSpc>
                <a:spcPct val="100000"/>
              </a:lnSpc>
              <a:spcBef>
                <a:spcPts val="0"/>
              </a:spcBef>
              <a:spcAft>
                <a:spcPct val="0"/>
              </a:spcAft>
              <a:buClr>
                <a:srgbClr val="FFC000"/>
              </a:buClr>
              <a:buSzPct val="80000"/>
              <a:buFont typeface="Wingdings" panose="05000000000000000000" pitchFamily="2" charset="2"/>
              <a:buNone/>
              <a:tabLst/>
              <a:defRPr/>
            </a:pPr>
            <a:r>
              <a:rPr kumimoji="0" lang="en-US" sz="3200" b="0" i="0" u="none" strike="noStrike" kern="1200" cap="none" spc="0" normalizeH="0" baseline="0" noProof="0" dirty="0" smtClean="0">
                <a:ln>
                  <a:noFill/>
                </a:ln>
                <a:solidFill>
                  <a:prstClr val="white"/>
                </a:solidFill>
                <a:effectLst>
                  <a:glow rad="317500">
                    <a:prstClr val="black">
                      <a:alpha val="20000"/>
                    </a:prstClr>
                  </a:glow>
                </a:effectLst>
                <a:uLnTx/>
                <a:uFillTx/>
                <a:latin typeface="Franklin Gothic Demi"/>
                <a:ea typeface="+mn-ea"/>
                <a:cs typeface="+mn-cs"/>
              </a:rPr>
              <a:t>Orange County, FL</a:t>
            </a:r>
            <a:endParaRPr kumimoji="0" lang="en-US" sz="3200" b="0" i="0" u="none" strike="noStrike" kern="1200" cap="none" spc="0" normalizeH="0" baseline="0" noProof="0" dirty="0">
              <a:ln>
                <a:noFill/>
              </a:ln>
              <a:solidFill>
                <a:prstClr val="white"/>
              </a:solidFill>
              <a:effectLst>
                <a:glow rad="317500">
                  <a:prstClr val="black">
                    <a:alpha val="20000"/>
                  </a:prstClr>
                </a:glow>
              </a:effectLst>
              <a:uLnTx/>
              <a:uFillTx/>
              <a:latin typeface="Franklin Gothic Demi"/>
              <a:ea typeface="+mn-ea"/>
              <a:cs typeface="+mn-cs"/>
            </a:endParaRPr>
          </a:p>
        </p:txBody>
      </p:sp>
    </p:spTree>
    <p:extLst>
      <p:ext uri="{BB962C8B-B14F-4D97-AF65-F5344CB8AC3E}">
        <p14:creationId xmlns:p14="http://schemas.microsoft.com/office/powerpoint/2010/main" val="3316176239"/>
      </p:ext>
    </p:extLst>
  </p:cSld>
  <p:clrMapOvr>
    <a:masterClrMapping/>
  </p:clrMapOvr>
  <p:transition spd="med">
    <p:fade/>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851" name="Picture 2"/>
          <p:cNvPicPr>
            <a:picLocks noChangeAspect="1"/>
          </p:cNvPicPr>
          <p:nvPr/>
        </p:nvPicPr>
        <p:blipFill>
          <a:blip r:embed="rId2">
            <a:extLst>
              <a:ext uri="{28A0092B-C50C-407E-A947-70E740481C1C}">
                <a14:useLocalDpi xmlns:a14="http://schemas.microsoft.com/office/drawing/2010/main" val="0"/>
              </a:ext>
            </a:extLst>
          </a:blip>
          <a:srcRect r="7494" b="16470"/>
          <a:stretch>
            <a:fillRect/>
          </a:stretch>
        </p:blipFill>
        <p:spPr bwMode="auto">
          <a:xfrm>
            <a:off x="-46038" y="0"/>
            <a:ext cx="14676438" cy="82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Rectangle 53"/>
          <p:cNvSpPr/>
          <p:nvPr/>
        </p:nvSpPr>
        <p:spPr>
          <a:xfrm rot="10800000">
            <a:off x="-146050" y="0"/>
            <a:ext cx="14776450" cy="8229600"/>
          </a:xfrm>
          <a:prstGeom prst="rect">
            <a:avLst/>
          </a:prstGeom>
          <a:solidFill>
            <a:schemeClr val="bg1">
              <a:alpha val="82000"/>
            </a:schemeClr>
          </a:solidFill>
          <a:ln w="25400" cap="flat" cmpd="sng" algn="ctr">
            <a:noFill/>
            <a:prstDash val="solid"/>
          </a:ln>
          <a:effectLst/>
        </p:spPr>
        <p:txBody>
          <a:bodyPr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Arial" charset="0"/>
            </a:endParaRPr>
          </a:p>
        </p:txBody>
      </p:sp>
      <p:pic>
        <p:nvPicPr>
          <p:cNvPr id="78857" name="Picture 7" descr="C:\Users\jsouvoro\AppData\Local\Microsoft\Windows\Temporary Internet Files\Content.Outlook\680RKFS2\1506347066201.jpg"/>
          <p:cNvPicPr>
            <a:picLocks noChangeAspect="1" noChangeArrowheads="1"/>
          </p:cNvPicPr>
          <p:nvPr/>
        </p:nvPicPr>
        <p:blipFill>
          <a:blip r:embed="rId3">
            <a:extLst>
              <a:ext uri="{28A0092B-C50C-407E-A947-70E740481C1C}">
                <a14:useLocalDpi xmlns:a14="http://schemas.microsoft.com/office/drawing/2010/main" val="0"/>
              </a:ext>
            </a:extLst>
          </a:blip>
          <a:srcRect t="32297" b="35406"/>
          <a:stretch>
            <a:fillRect/>
          </a:stretch>
        </p:blipFill>
        <p:spPr bwMode="auto">
          <a:xfrm>
            <a:off x="11053763" y="6937375"/>
            <a:ext cx="3038475" cy="87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lIns="109728" tIns="54864" rIns="109728" bIns="54864"/>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dirty="0" smtClean="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Project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smtClean="0">
                <a:ln>
                  <a:noFill/>
                </a:ln>
                <a:solidFill>
                  <a:sysClr val="window" lastClr="FFFFFF"/>
                </a:solidFill>
                <a:effectLst>
                  <a:glow rad="254000">
                    <a:sysClr val="windowText" lastClr="000000">
                      <a:alpha val="40000"/>
                    </a:sysClr>
                  </a:glow>
                </a:effectLst>
                <a:uLnTx/>
                <a:uFillTx/>
                <a:latin typeface="Franklin Gothic Demi"/>
                <a:ea typeface="+mj-ea"/>
                <a:cs typeface="+mj-cs"/>
              </a:rPr>
              <a:t>Goldenrod Pointe Apartments (PILOT)</a:t>
            </a:r>
            <a:endParaRPr kumimoji="0" lang="en-US" sz="2800" b="0" i="0" u="none" strike="noStrike" kern="1200" cap="none" spc="0" normalizeH="0" baseline="0" noProof="0" dirty="0">
              <a:ln>
                <a:noFill/>
              </a:ln>
              <a:solidFill>
                <a:sysClr val="window" lastClr="FFFFFF"/>
              </a:solidFill>
              <a:effectLst>
                <a:glow rad="254000">
                  <a:sysClr val="windowText" lastClr="000000">
                    <a:alpha val="40000"/>
                  </a:sysClr>
                </a:glow>
              </a:effectLst>
              <a:uLnTx/>
              <a:uFillTx/>
              <a:latin typeface="Franklin Gothic Demi"/>
              <a:ea typeface="+mj-ea"/>
              <a:cs typeface="+mj-cs"/>
            </a:endParaRPr>
          </a:p>
        </p:txBody>
      </p:sp>
      <p:sp>
        <p:nvSpPr>
          <p:cNvPr id="11" name="TextBox 10"/>
          <p:cNvSpPr txBox="1"/>
          <p:nvPr/>
        </p:nvSpPr>
        <p:spPr>
          <a:xfrm>
            <a:off x="473075" y="2709863"/>
            <a:ext cx="7229475" cy="5092700"/>
          </a:xfrm>
          <a:prstGeom prst="rect">
            <a:avLst/>
          </a:prstGeom>
          <a:noFill/>
        </p:spPr>
        <p:txBody>
          <a:bodyPr lIns="91428" tIns="45714" rIns="91428" bIns="45714">
            <a:spAutoFit/>
          </a:bodyPr>
          <a:lstStyle/>
          <a:p>
            <a:pPr marL="457200" marR="0" lvl="0" indent="-457200" algn="l" defTabSz="1304758" rtl="0" eaLnBrk="1" fontAlgn="base" latinLnBrk="0" hangingPunct="1">
              <a:lnSpc>
                <a:spcPts val="6000"/>
              </a:lnSpc>
              <a:spcBef>
                <a:spcPct val="0"/>
              </a:spcBef>
              <a:spcAft>
                <a:spcPct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RFP issued in the beginning of 2016</a:t>
            </a:r>
          </a:p>
          <a:p>
            <a:pPr marL="457200" marR="0" lvl="0" indent="-457200" algn="l" defTabSz="1304758" rtl="0" eaLnBrk="1" fontAlgn="base" latinLnBrk="0" hangingPunct="1">
              <a:lnSpc>
                <a:spcPts val="6000"/>
              </a:lnSpc>
              <a:spcBef>
                <a:spcPct val="0"/>
              </a:spcBef>
              <a:spcAft>
                <a:spcPct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Project completed in March of 2017</a:t>
            </a:r>
          </a:p>
          <a:p>
            <a:pPr marL="457200" marR="0" lvl="0" indent="-457200" algn="l" defTabSz="1304758" rtl="0" eaLnBrk="1" fontAlgn="base" latinLnBrk="0" hangingPunct="1">
              <a:lnSpc>
                <a:spcPts val="6000"/>
              </a:lnSpc>
              <a:spcBef>
                <a:spcPct val="0"/>
              </a:spcBef>
              <a:spcAft>
                <a:spcPct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Total units – 70; Homeless set-aside – 14</a:t>
            </a:r>
          </a:p>
          <a:p>
            <a:pPr marL="457200" marR="0" lvl="0" indent="-457200" algn="l" defTabSz="1304758" rtl="0" eaLnBrk="1" fontAlgn="base" latinLnBrk="0" hangingPunct="1">
              <a:lnSpc>
                <a:spcPts val="6000"/>
              </a:lnSpc>
              <a:spcBef>
                <a:spcPct val="0"/>
              </a:spcBef>
              <a:spcAft>
                <a:spcPct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Serving low &amp; very low income </a:t>
            </a:r>
          </a:p>
          <a:p>
            <a:pPr marL="457200" marR="0" lvl="0" indent="-457200" algn="l" defTabSz="1304758" rtl="0" eaLnBrk="1" fontAlgn="base" latinLnBrk="0" hangingPunct="1">
              <a:lnSpc>
                <a:spcPts val="6000"/>
              </a:lnSpc>
              <a:spcBef>
                <a:spcPct val="0"/>
              </a:spcBef>
              <a:spcAft>
                <a:spcPct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Partners:</a:t>
            </a:r>
          </a:p>
          <a:p>
            <a:pPr marL="0" marR="0" lvl="0" indent="0" algn="l" defTabSz="1304758" rtl="0" eaLnBrk="1" fontAlgn="base" latinLnBrk="0" hangingPunct="1">
              <a:lnSpc>
                <a:spcPts val="3000"/>
              </a:lnSpc>
              <a:spcBef>
                <a:spcPct val="0"/>
              </a:spcBef>
              <a:spcAft>
                <a:spcPct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     - Atlantic Housing Partners</a:t>
            </a:r>
          </a:p>
          <a:p>
            <a:pPr marL="0" marR="0" lvl="0" indent="0" algn="l" defTabSz="1304758" rtl="0" eaLnBrk="1" fontAlgn="base" latinLnBrk="0" hangingPunct="1">
              <a:lnSpc>
                <a:spcPts val="3000"/>
              </a:lnSpc>
              <a:spcBef>
                <a:spcPct val="0"/>
              </a:spcBef>
              <a:spcAft>
                <a:spcPct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     - Southern Affordable Development</a:t>
            </a:r>
          </a:p>
          <a:p>
            <a:pPr marL="0" marR="0" lvl="0" indent="0" algn="l" defTabSz="1304758" rtl="0" eaLnBrk="1" fontAlgn="base" latinLnBrk="0" hangingPunct="1">
              <a:lnSpc>
                <a:spcPts val="3000"/>
              </a:lnSpc>
              <a:spcBef>
                <a:spcPct val="0"/>
              </a:spcBef>
              <a:spcAft>
                <a:spcPct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     - Orange County</a:t>
            </a:r>
          </a:p>
        </p:txBody>
      </p:sp>
      <p:pic>
        <p:nvPicPr>
          <p:cNvPr id="12" name="Picture 26"/>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02550" y="1741488"/>
            <a:ext cx="5873750" cy="587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Box 27"/>
          <p:cNvSpPr txBox="1">
            <a:spLocks noChangeArrowheads="1"/>
          </p:cNvSpPr>
          <p:nvPr/>
        </p:nvSpPr>
        <p:spPr bwMode="auto">
          <a:xfrm>
            <a:off x="365125" y="2209800"/>
            <a:ext cx="5486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3200" b="0" i="0" u="sng" strike="noStrike" kern="1200" cap="none" spc="0" normalizeH="0" baseline="0" noProof="0" smtClean="0">
                <a:ln>
                  <a:noFill/>
                </a:ln>
                <a:solidFill>
                  <a:srgbClr val="FFCC00"/>
                </a:solidFill>
                <a:effectLst/>
                <a:uLnTx/>
                <a:uFillTx/>
                <a:latin typeface="Franklin Gothic Demi" panose="020B0703020102020204" pitchFamily="34" charset="0"/>
                <a:ea typeface="+mn-ea"/>
                <a:cs typeface="Arial" panose="020B0604020202020204" pitchFamily="34" charset="0"/>
              </a:rPr>
              <a:t>Summary:</a:t>
            </a:r>
          </a:p>
        </p:txBody>
      </p:sp>
    </p:spTree>
    <p:extLst>
      <p:ext uri="{BB962C8B-B14F-4D97-AF65-F5344CB8AC3E}">
        <p14:creationId xmlns:p14="http://schemas.microsoft.com/office/powerpoint/2010/main" val="120445552"/>
      </p:ext>
    </p:extLst>
  </p:cSld>
  <p:clrMapOvr>
    <a:masterClrMapping/>
  </p:clrMapOvr>
  <p:transition spd="med">
    <p:fade/>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82" name="Picture 13" descr="Home Ownership.jpg"/>
          <p:cNvPicPr>
            <a:picLocks noChangeAspect="1"/>
          </p:cNvPicPr>
          <p:nvPr/>
        </p:nvPicPr>
        <p:blipFill>
          <a:blip r:embed="rId3">
            <a:extLst>
              <a:ext uri="{28A0092B-C50C-407E-A947-70E740481C1C}">
                <a14:useLocalDpi xmlns:a14="http://schemas.microsoft.com/office/drawing/2010/main" val="0"/>
              </a:ext>
            </a:extLst>
          </a:blip>
          <a:srcRect r="8224"/>
          <a:stretch>
            <a:fillRect/>
          </a:stretch>
        </p:blipFill>
        <p:spPr bwMode="auto">
          <a:xfrm>
            <a:off x="3263900" y="0"/>
            <a:ext cx="11366500" cy="826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Rectangle 53"/>
          <p:cNvSpPr/>
          <p:nvPr/>
        </p:nvSpPr>
        <p:spPr>
          <a:xfrm rot="10800000">
            <a:off x="0" y="1"/>
            <a:ext cx="14617700" cy="8229599"/>
          </a:xfrm>
          <a:prstGeom prst="rect">
            <a:avLst/>
          </a:prstGeom>
          <a:gradFill flip="none" rotWithShape="1">
            <a:gsLst>
              <a:gs pos="63000">
                <a:schemeClr val="bg1">
                  <a:alpha val="92000"/>
                </a:schemeClr>
              </a:gs>
              <a:gs pos="27000">
                <a:schemeClr val="bg1">
                  <a:lumMod val="100000"/>
                  <a:alpha val="25000"/>
                </a:schemeClr>
              </a:gs>
            </a:gsLst>
            <a:lin ang="0" scaled="1"/>
            <a:tileRect/>
          </a:gradFill>
          <a:ln w="25400" cap="flat" cmpd="sng" algn="ctr">
            <a:noFill/>
            <a:prstDash val="solid"/>
          </a:ln>
          <a:effectLst/>
        </p:spPr>
        <p:txBody>
          <a:bodyPr lIns="91428" tIns="45714" rIns="91428" bIns="45714" anchor="ctr"/>
          <a:lstStyle/>
          <a:p>
            <a:pPr marL="0" marR="0" lvl="0" indent="0" algn="ctr" defTabSz="91423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Arial" charset="0"/>
            </a:endParaRPr>
          </a:p>
        </p:txBody>
      </p:sp>
      <p:sp>
        <p:nvSpPr>
          <p:cNvPr id="3" name="Rectangle 2"/>
          <p:cNvSpPr/>
          <p:nvPr/>
        </p:nvSpPr>
        <p:spPr>
          <a:xfrm>
            <a:off x="590550" y="1936750"/>
            <a:ext cx="7315200" cy="3878263"/>
          </a:xfrm>
          <a:prstGeom prst="rect">
            <a:avLst/>
          </a:prstGeom>
        </p:spPr>
        <p:txBody>
          <a:bodyPr lIns="91428" tIns="45714" rIns="91428" bIns="45714">
            <a:spAutoFit/>
          </a:bodyPr>
          <a:lstStyle/>
          <a:p>
            <a:pPr marL="288925" marR="0" lvl="0" indent="-288925" algn="l" defTabSz="1304758" rtl="0" eaLnBrk="1" fontAlgn="base" latinLnBrk="0" hangingPunct="1">
              <a:lnSpc>
                <a:spcPct val="100000"/>
              </a:lnSpc>
              <a:spcBef>
                <a:spcPct val="0"/>
              </a:spcBef>
              <a:spcAft>
                <a:spcPct val="0"/>
              </a:spcAft>
              <a:buClrTx/>
              <a:buSzTx/>
              <a:buFont typeface="Arial" pitchFamily="34" charset="0"/>
              <a:buChar char="•"/>
              <a:tabLst/>
              <a:defRPr/>
            </a:pPr>
            <a:r>
              <a:rPr kumimoji="0" lang="en-US" sz="3200" b="0" i="0" u="none" strike="noStrike" kern="1200" cap="none" spc="0" normalizeH="0" baseline="0" noProof="0" dirty="0">
                <a:ln w="3175">
                  <a:noFill/>
                </a:ln>
                <a:solidFill>
                  <a:prstClr val="white"/>
                </a:solidFill>
                <a:effectLst/>
                <a:uLnTx/>
                <a:uFillTx/>
                <a:latin typeface="Impact" panose="020B0806030902050204" pitchFamily="34" charset="0"/>
                <a:ea typeface="+mn-ea"/>
                <a:cs typeface="Arial" charset="0"/>
              </a:rPr>
              <a:t>~71% </a:t>
            </a:r>
            <a:r>
              <a:rPr kumimoji="0" lang="en-US" sz="2600" b="0" i="0" u="none" strike="noStrike" kern="1200" cap="none" spc="0" normalizeH="0" baseline="0" noProof="0" dirty="0">
                <a:ln>
                  <a:noFill/>
                </a:ln>
                <a:solidFill>
                  <a:srgbClr val="FFFFFF"/>
                </a:solidFill>
                <a:effectLst/>
                <a:uLnTx/>
                <a:uFillTx/>
                <a:latin typeface="Franklin Gothic Book" panose="020B0503020102020204" pitchFamily="34" charset="0"/>
                <a:ea typeface="+mn-ea"/>
                <a:cs typeface="Arial" charset="0"/>
              </a:rPr>
              <a:t>of Millennials– want to </a:t>
            </a:r>
            <a:r>
              <a:rPr kumimoji="0" lang="en-US" sz="3200" b="0" i="0" u="none" strike="noStrike" kern="1200" cap="none" spc="0" normalizeH="0" baseline="0" noProof="0" dirty="0">
                <a:ln w="3175">
                  <a:noFill/>
                </a:ln>
                <a:solidFill>
                  <a:prstClr val="white"/>
                </a:solidFill>
                <a:effectLst/>
                <a:uLnTx/>
                <a:uFillTx/>
                <a:latin typeface="Impact" panose="020B0806030902050204" pitchFamily="34" charset="0"/>
                <a:ea typeface="+mn-ea"/>
                <a:cs typeface="Arial" charset="0"/>
              </a:rPr>
              <a:t>live and work </a:t>
            </a:r>
            <a:r>
              <a:rPr kumimoji="0" lang="en-US" sz="2600" b="0" i="0" u="none" strike="noStrike" kern="1200" cap="none" spc="0" normalizeH="0" baseline="0" noProof="0" dirty="0">
                <a:ln>
                  <a:noFill/>
                </a:ln>
                <a:solidFill>
                  <a:srgbClr val="FFFFFF"/>
                </a:solidFill>
                <a:effectLst/>
                <a:uLnTx/>
                <a:uFillTx/>
                <a:latin typeface="Franklin Gothic Book" panose="020B0503020102020204" pitchFamily="34" charset="0"/>
                <a:ea typeface="+mn-ea"/>
                <a:cs typeface="Arial" charset="0"/>
              </a:rPr>
              <a:t>in walkable, </a:t>
            </a:r>
            <a:r>
              <a:rPr kumimoji="0" lang="en-US" sz="3200" b="0" i="0" u="none" strike="noStrike" kern="1200" cap="none" spc="0" normalizeH="0" baseline="0" noProof="0" dirty="0">
                <a:ln w="3175">
                  <a:noFill/>
                </a:ln>
                <a:solidFill>
                  <a:prstClr val="white"/>
                </a:solidFill>
                <a:effectLst/>
                <a:uLnTx/>
                <a:uFillTx/>
                <a:latin typeface="Impact" panose="020B0806030902050204" pitchFamily="34" charset="0"/>
                <a:ea typeface="+mn-ea"/>
                <a:cs typeface="Arial" charset="0"/>
              </a:rPr>
              <a:t>mixed-use urban</a:t>
            </a:r>
            <a:r>
              <a:rPr kumimoji="0" lang="en-US" sz="2600" b="0" i="0" u="none" strike="noStrike" kern="1200" cap="none" spc="0" normalizeH="0" baseline="0" noProof="0" dirty="0">
                <a:ln>
                  <a:noFill/>
                </a:ln>
                <a:solidFill>
                  <a:srgbClr val="FFFFFF"/>
                </a:solidFill>
                <a:effectLst/>
                <a:uLnTx/>
                <a:uFillTx/>
                <a:latin typeface="Franklin Gothic Book" panose="020B0503020102020204" pitchFamily="34" charset="0"/>
                <a:ea typeface="+mn-ea"/>
                <a:cs typeface="Arial" charset="0"/>
              </a:rPr>
              <a:t> neighborhoods. </a:t>
            </a:r>
          </a:p>
          <a:p>
            <a:pPr marL="0" marR="0" lvl="0" indent="0" algn="l"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srgbClr val="FFFFFF"/>
              </a:solidFill>
              <a:effectLst/>
              <a:uLnTx/>
              <a:uFillTx/>
              <a:latin typeface="Franklin Gothic Book" panose="020B0503020102020204" pitchFamily="34" charset="0"/>
              <a:ea typeface="+mn-ea"/>
              <a:cs typeface="Arial" charset="0"/>
            </a:endParaRPr>
          </a:p>
          <a:p>
            <a:pPr marL="0" marR="0" lvl="0" indent="0" algn="l"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srgbClr val="FFFFFF"/>
              </a:solidFill>
              <a:effectLst/>
              <a:uLnTx/>
              <a:uFillTx/>
              <a:latin typeface="Franklin Gothic Book" panose="020B0503020102020204" pitchFamily="34" charset="0"/>
              <a:ea typeface="+mn-ea"/>
              <a:cs typeface="Arial" charset="0"/>
            </a:endParaRPr>
          </a:p>
          <a:p>
            <a:pPr marL="0" marR="0" lvl="0" indent="0" algn="l"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srgbClr val="FFFFFF"/>
              </a:solidFill>
              <a:effectLst/>
              <a:uLnTx/>
              <a:uFillTx/>
              <a:latin typeface="Franklin Gothic Book" panose="020B0503020102020204" pitchFamily="34" charset="0"/>
              <a:ea typeface="+mn-ea"/>
              <a:cs typeface="Arial" charset="0"/>
            </a:endParaRPr>
          </a:p>
          <a:p>
            <a:pPr marL="0" marR="0" lvl="0" indent="0" algn="l"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srgbClr val="FFFFFF"/>
              </a:solidFill>
              <a:effectLst/>
              <a:uLnTx/>
              <a:uFillTx/>
              <a:latin typeface="Franklin Gothic Book" panose="020B0503020102020204" pitchFamily="34" charset="0"/>
              <a:ea typeface="+mn-ea"/>
              <a:cs typeface="Arial" charset="0"/>
            </a:endParaRPr>
          </a:p>
          <a:p>
            <a:pPr marL="0" marR="0" lvl="0" indent="0" algn="l"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srgbClr val="FFFFFF"/>
              </a:solidFill>
              <a:effectLst/>
              <a:uLnTx/>
              <a:uFillTx/>
              <a:latin typeface="Franklin Gothic Book" panose="020B0503020102020204" pitchFamily="34" charset="0"/>
              <a:ea typeface="+mn-ea"/>
              <a:cs typeface="Arial" charset="0"/>
            </a:endParaRPr>
          </a:p>
          <a:p>
            <a:pPr marL="0" marR="0" lvl="0" indent="0" algn="l"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srgbClr val="FFFFFF"/>
              </a:solidFill>
              <a:effectLst/>
              <a:uLnTx/>
              <a:uFillTx/>
              <a:latin typeface="Franklin Gothic Book" panose="020B0503020102020204" pitchFamily="34" charset="0"/>
              <a:ea typeface="+mn-ea"/>
              <a:cs typeface="Arial" charset="0"/>
            </a:endParaRPr>
          </a:p>
          <a:p>
            <a:pPr marL="0" marR="0" lvl="0" indent="0" algn="l"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srgbClr val="FFFFFF"/>
              </a:solidFill>
              <a:effectLst/>
              <a:uLnTx/>
              <a:uFillTx/>
              <a:latin typeface="Franklin Gothic Book" panose="020B0503020102020204" pitchFamily="34" charset="0"/>
              <a:ea typeface="+mn-ea"/>
              <a:cs typeface="Arial" charset="0"/>
            </a:endParaRPr>
          </a:p>
        </p:txBody>
      </p:sp>
      <p:pic>
        <p:nvPicPr>
          <p:cNvPr id="71687" name="Picture 2" descr="https://static1.squarespace.com/static/53dd6676e4b0fedfbc26ea91/t/57743a5d29687f8a744a8fd3/1467235763036/?format=1000w"/>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526838" y="0"/>
            <a:ext cx="9115425" cy="901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688" name="Rectangle 6"/>
          <p:cNvSpPr>
            <a:spLocks noChangeArrowheads="1"/>
          </p:cNvSpPr>
          <p:nvPr/>
        </p:nvSpPr>
        <p:spPr bwMode="auto">
          <a:xfrm>
            <a:off x="563563" y="3313113"/>
            <a:ext cx="7315200" cy="206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lvl1pPr marL="288925" indent="-288925" eaLnBrk="0" hangingPunct="0">
              <a:defRPr sz="2600">
                <a:solidFill>
                  <a:schemeClr val="tx1"/>
                </a:solidFill>
                <a:latin typeface="Franklin Gothic Book" panose="020B0503020102020204" pitchFamily="34" charset="0"/>
                <a:cs typeface="Arial" panose="020B0604020202020204" pitchFamily="34" charset="0"/>
              </a:defRPr>
            </a:lvl1pPr>
            <a:lvl2pPr eaLnBrk="0" hangingPunct="0">
              <a:defRPr sz="2600">
                <a:solidFill>
                  <a:schemeClr val="tx1"/>
                </a:solidFill>
                <a:latin typeface="Franklin Gothic Book" panose="020B0503020102020204" pitchFamily="34" charset="0"/>
                <a:cs typeface="Arial" panose="020B0604020202020204" pitchFamily="34" charset="0"/>
              </a:defRPr>
            </a:lvl2pPr>
            <a:lvl3pPr eaLnBrk="0" hangingPunct="0">
              <a:defRPr sz="2600">
                <a:solidFill>
                  <a:schemeClr val="tx1"/>
                </a:solidFill>
                <a:latin typeface="Franklin Gothic Book" panose="020B0503020102020204" pitchFamily="34" charset="0"/>
                <a:cs typeface="Arial" panose="020B0604020202020204" pitchFamily="34" charset="0"/>
              </a:defRPr>
            </a:lvl3pPr>
            <a:lvl4pPr eaLnBrk="0" hangingPunct="0">
              <a:defRPr sz="2600">
                <a:solidFill>
                  <a:schemeClr val="tx1"/>
                </a:solidFill>
                <a:latin typeface="Franklin Gothic Book" panose="020B0503020102020204" pitchFamily="34" charset="0"/>
                <a:cs typeface="Arial" panose="020B0604020202020204" pitchFamily="34" charset="0"/>
              </a:defRPr>
            </a:lvl4pPr>
            <a:lvl5pPr eaLnBrk="0" hangingPunct="0">
              <a:defRPr sz="2600">
                <a:solidFill>
                  <a:schemeClr val="tx1"/>
                </a:solidFill>
                <a:latin typeface="Franklin Gothic Book" panose="020B0503020102020204" pitchFamily="34" charset="0"/>
                <a:cs typeface="Arial" panose="020B0604020202020204" pitchFamily="34" charset="0"/>
              </a:defRPr>
            </a:lvl5pPr>
            <a:lvl6pPr marL="30670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6pPr>
            <a:lvl7pPr marL="35242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7pPr>
            <a:lvl8pPr marL="39814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8pPr>
            <a:lvl9pPr marL="44386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9pPr>
          </a:lstStyle>
          <a:p>
            <a:pPr marL="288925" marR="0" lvl="0" indent="-288925" algn="l" defTabSz="1303338"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32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50% </a:t>
            </a:r>
            <a:r>
              <a:rPr kumimoji="0" lang="en-US" altLang="en-US" sz="26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 are </a:t>
            </a:r>
            <a:r>
              <a:rPr kumimoji="0" lang="en-US" altLang="en-US" sz="32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renters</a:t>
            </a:r>
            <a:r>
              <a:rPr kumimoji="0" lang="en-US" altLang="en-US" sz="26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 (</a:t>
            </a:r>
            <a:r>
              <a:rPr kumimoji="0" lang="en-US" altLang="en-US" sz="32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27% </a:t>
            </a:r>
            <a:r>
              <a:rPr kumimoji="0" lang="en-US" altLang="en-US" sz="26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of whom live with roommates), </a:t>
            </a:r>
            <a:r>
              <a:rPr kumimoji="0" lang="en-US" altLang="en-US" sz="32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21%</a:t>
            </a:r>
            <a:r>
              <a:rPr kumimoji="0" lang="en-US" altLang="en-US" sz="32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 </a:t>
            </a:r>
            <a:r>
              <a:rPr kumimoji="0" lang="en-US" altLang="en-US" sz="32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live at home </a:t>
            </a:r>
            <a:r>
              <a:rPr kumimoji="0" lang="en-US" altLang="en-US" sz="26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with their parents, and </a:t>
            </a:r>
            <a:r>
              <a:rPr kumimoji="0" lang="en-US" altLang="en-US" sz="32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14% </a:t>
            </a:r>
            <a:r>
              <a:rPr kumimoji="0" lang="en-US" altLang="en-US" sz="26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live in </a:t>
            </a:r>
            <a:r>
              <a:rPr kumimoji="0" lang="en-US" altLang="en-US" sz="32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multi-generational households </a:t>
            </a:r>
            <a:r>
              <a:rPr kumimoji="0" lang="en-US" altLang="en-US" sz="26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 </a:t>
            </a:r>
          </a:p>
        </p:txBody>
      </p:sp>
      <p:sp>
        <p:nvSpPr>
          <p:cNvPr id="71689" name="Rectangle 7"/>
          <p:cNvSpPr>
            <a:spLocks noChangeArrowheads="1"/>
          </p:cNvSpPr>
          <p:nvPr/>
        </p:nvSpPr>
        <p:spPr bwMode="auto">
          <a:xfrm>
            <a:off x="655638" y="5676900"/>
            <a:ext cx="7315200"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lvl1pPr marL="173038" indent="-173038" eaLnBrk="0" hangingPunct="0">
              <a:defRPr sz="2600">
                <a:solidFill>
                  <a:schemeClr val="tx1"/>
                </a:solidFill>
                <a:latin typeface="Franklin Gothic Book" panose="020B0503020102020204" pitchFamily="34" charset="0"/>
                <a:cs typeface="Arial" panose="020B0604020202020204" pitchFamily="34" charset="0"/>
              </a:defRPr>
            </a:lvl1pPr>
            <a:lvl2pPr eaLnBrk="0" hangingPunct="0">
              <a:defRPr sz="2600">
                <a:solidFill>
                  <a:schemeClr val="tx1"/>
                </a:solidFill>
                <a:latin typeface="Franklin Gothic Book" panose="020B0503020102020204" pitchFamily="34" charset="0"/>
                <a:cs typeface="Arial" panose="020B0604020202020204" pitchFamily="34" charset="0"/>
              </a:defRPr>
            </a:lvl2pPr>
            <a:lvl3pPr eaLnBrk="0" hangingPunct="0">
              <a:defRPr sz="2600">
                <a:solidFill>
                  <a:schemeClr val="tx1"/>
                </a:solidFill>
                <a:latin typeface="Franklin Gothic Book" panose="020B0503020102020204" pitchFamily="34" charset="0"/>
                <a:cs typeface="Arial" panose="020B0604020202020204" pitchFamily="34" charset="0"/>
              </a:defRPr>
            </a:lvl3pPr>
            <a:lvl4pPr eaLnBrk="0" hangingPunct="0">
              <a:defRPr sz="2600">
                <a:solidFill>
                  <a:schemeClr val="tx1"/>
                </a:solidFill>
                <a:latin typeface="Franklin Gothic Book" panose="020B0503020102020204" pitchFamily="34" charset="0"/>
                <a:cs typeface="Arial" panose="020B0604020202020204" pitchFamily="34" charset="0"/>
              </a:defRPr>
            </a:lvl4pPr>
            <a:lvl5pPr eaLnBrk="0" hangingPunct="0">
              <a:defRPr sz="2600">
                <a:solidFill>
                  <a:schemeClr val="tx1"/>
                </a:solidFill>
                <a:latin typeface="Franklin Gothic Book" panose="020B0503020102020204" pitchFamily="34" charset="0"/>
                <a:cs typeface="Arial" panose="020B0604020202020204" pitchFamily="34" charset="0"/>
              </a:defRPr>
            </a:lvl5pPr>
            <a:lvl6pPr marL="30670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6pPr>
            <a:lvl7pPr marL="35242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7pPr>
            <a:lvl8pPr marL="39814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8pPr>
            <a:lvl9pPr marL="44386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9pPr>
          </a:lstStyle>
          <a:p>
            <a:pPr marL="173038" marR="0" lvl="0" indent="-173038" algn="l" defTabSz="1303338"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6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Open to </a:t>
            </a:r>
            <a:r>
              <a:rPr kumimoji="0" lang="en-US" altLang="en-US" sz="32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creative living arrangements </a:t>
            </a:r>
            <a:r>
              <a:rPr kumimoji="0" lang="en-US" altLang="en-US" sz="26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to </a:t>
            </a:r>
            <a:r>
              <a:rPr kumimoji="0" lang="en-US" altLang="en-US" sz="32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make life affordable</a:t>
            </a:r>
            <a:r>
              <a:rPr kumimoji="0" lang="en-US" altLang="en-US" sz="26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  Millennials want the “complete package.”</a:t>
            </a:r>
          </a:p>
        </p:txBody>
      </p:sp>
      <p:sp>
        <p:nvSpPr>
          <p:cNvPr id="13" name="TextBox 1"/>
          <p:cNvSpPr txBox="1">
            <a:spLocks noChangeArrowheads="1"/>
          </p:cNvSpPr>
          <p:nvPr/>
        </p:nvSpPr>
        <p:spPr bwMode="auto">
          <a:xfrm>
            <a:off x="819150" y="7953375"/>
            <a:ext cx="49371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lvl1pPr eaLnBrk="0" hangingPunct="0">
              <a:spcBef>
                <a:spcPct val="20000"/>
              </a:spcBef>
              <a:buClr>
                <a:srgbClr val="FFC000"/>
              </a:buClr>
              <a:buSzPct val="50000"/>
              <a:buFont typeface="Wingdings" pitchFamily="2" charset="2"/>
              <a:buChar char="§"/>
              <a:defRPr sz="3800">
                <a:solidFill>
                  <a:schemeClr val="tx1"/>
                </a:solidFill>
                <a:latin typeface="Franklin Gothic Book" pitchFamily="34" charset="0"/>
              </a:defRPr>
            </a:lvl1pPr>
            <a:lvl2pPr marL="742950" indent="-285750" eaLnBrk="0" hangingPunct="0">
              <a:spcBef>
                <a:spcPct val="20000"/>
              </a:spcBef>
              <a:buClr>
                <a:srgbClr val="FFC000"/>
              </a:buClr>
              <a:buSzPct val="50000"/>
              <a:buFont typeface="Wingdings" pitchFamily="2" charset="2"/>
              <a:buChar char="§"/>
              <a:defRPr sz="3400">
                <a:solidFill>
                  <a:schemeClr val="tx1"/>
                </a:solidFill>
                <a:latin typeface="Franklin Gothic Book" pitchFamily="34" charset="0"/>
              </a:defRPr>
            </a:lvl2pPr>
            <a:lvl3pPr marL="1143000" indent="-228600" eaLnBrk="0" hangingPunct="0">
              <a:spcBef>
                <a:spcPct val="20000"/>
              </a:spcBef>
              <a:buClr>
                <a:srgbClr val="FFC000"/>
              </a:buClr>
              <a:buSzPct val="50000"/>
              <a:buFont typeface="Wingdings" pitchFamily="2" charset="2"/>
              <a:buChar char="§"/>
              <a:defRPr sz="2900">
                <a:solidFill>
                  <a:schemeClr val="tx1"/>
                </a:solidFill>
                <a:latin typeface="Franklin Gothic Book" pitchFamily="34" charset="0"/>
              </a:defRPr>
            </a:lvl3pPr>
            <a:lvl4pPr marL="1600200" indent="-228600" eaLnBrk="0" hangingPunct="0">
              <a:spcBef>
                <a:spcPct val="20000"/>
              </a:spcBef>
              <a:buClr>
                <a:srgbClr val="FFC000"/>
              </a:buClr>
              <a:buSzPct val="50000"/>
              <a:buFont typeface="Wingdings" pitchFamily="2" charset="2"/>
              <a:buChar char="§"/>
              <a:defRPr sz="2400">
                <a:solidFill>
                  <a:schemeClr val="tx1"/>
                </a:solidFill>
                <a:latin typeface="Franklin Gothic Book" pitchFamily="34" charset="0"/>
              </a:defRPr>
            </a:lvl4pPr>
            <a:lvl5pPr marL="2057400" indent="-228600" eaLnBrk="0" hangingPunct="0">
              <a:spcBef>
                <a:spcPct val="20000"/>
              </a:spcBef>
              <a:buClr>
                <a:srgbClr val="FFC000"/>
              </a:buClr>
              <a:buSzPct val="50000"/>
              <a:buFont typeface="Wingdings" pitchFamily="2" charset="2"/>
              <a:buChar char="§"/>
              <a:defRPr sz="2400">
                <a:solidFill>
                  <a:schemeClr val="tx1"/>
                </a:solidFill>
                <a:latin typeface="Franklin Gothic Book" pitchFamily="34" charset="0"/>
              </a:defRPr>
            </a:lvl5pPr>
            <a:lvl6pPr marL="25146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6pPr>
            <a:lvl7pPr marL="29718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7pPr>
            <a:lvl8pPr marL="34290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8pPr>
            <a:lvl9pPr marL="38862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9pPr>
          </a:lstStyle>
          <a:p>
            <a:pPr marL="0" marR="0" lvl="0" indent="0" algn="l" defTabSz="914283" rtl="0" eaLnBrk="1" fontAlgn="base" latinLnBrk="0" hangingPunct="1">
              <a:lnSpc>
                <a:spcPct val="100000"/>
              </a:lnSpc>
              <a:spcBef>
                <a:spcPct val="0"/>
              </a:spcBef>
              <a:spcAft>
                <a:spcPct val="0"/>
              </a:spcAft>
              <a:buClrTx/>
              <a:buSzTx/>
              <a:buFont typeface="Wingdings" pitchFamily="2" charset="2"/>
              <a:buNone/>
              <a:tabLst/>
              <a:defRPr/>
            </a:pPr>
            <a:r>
              <a:rPr kumimoji="0" lang="en-US" altLang="en-US" sz="1200" b="0" i="0" u="none" strike="noStrike" kern="1200" cap="none" spc="0" normalizeH="0" baseline="0" noProof="0" dirty="0" smtClean="0">
                <a:ln>
                  <a:noFill/>
                </a:ln>
                <a:solidFill>
                  <a:srgbClr val="FFFFFF"/>
                </a:solidFill>
                <a:effectLst>
                  <a:outerShdw blurRad="38100" dist="38100" dir="2700000" algn="tl">
                    <a:srgbClr val="000000">
                      <a:alpha val="43137"/>
                    </a:srgbClr>
                  </a:outerShdw>
                </a:effectLst>
                <a:uLnTx/>
                <a:uFillTx/>
                <a:latin typeface="Arial" charset="0"/>
                <a:ea typeface="+mn-ea"/>
                <a:cs typeface="Arial" charset="0"/>
              </a:rPr>
              <a:t>Source: ULI Survey,  Pew Research Center Survey 2010/2011</a:t>
            </a:r>
            <a:endParaRPr kumimoji="0" lang="en-US" altLang="en-US" sz="12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n-ea"/>
              <a:cs typeface="Arial" charset="0"/>
            </a:endParaRPr>
          </a:p>
        </p:txBody>
      </p:sp>
      <p:sp>
        <p:nvSpPr>
          <p:cNvPr id="10"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lIns="109728" tIns="54864" rIns="109728" bIns="54864"/>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smtClean="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Housing Trends</a:t>
            </a:r>
          </a:p>
          <a:p>
            <a:pPr marL="0" marR="0" lvl="0" indent="0" algn="l" defTabSz="914283"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smtClean="0">
                <a:ln>
                  <a:noFill/>
                </a:ln>
                <a:solidFill>
                  <a:sysClr val="window" lastClr="FFFFFF"/>
                </a:solidFill>
                <a:effectLst>
                  <a:glow rad="254000">
                    <a:sysClr val="windowText" lastClr="000000">
                      <a:alpha val="40000"/>
                    </a:sysClr>
                  </a:glow>
                </a:effectLst>
                <a:uLnTx/>
                <a:uFillTx/>
                <a:latin typeface="Franklin Gothic Demi"/>
                <a:ea typeface="+mj-ea"/>
                <a:cs typeface="+mj-cs"/>
              </a:rPr>
              <a:t>Who is Impacted?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1" u="none" strike="noStrike" kern="1200" cap="none" spc="0" normalizeH="0" baseline="0" noProof="0" smtClean="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
            </a:r>
            <a:br>
              <a:rPr kumimoji="0" lang="en-US" sz="4800" b="0" i="1" u="none" strike="noStrike" kern="1200" cap="none" spc="0" normalizeH="0" baseline="0" noProof="0" smtClean="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br>
            <a:endParaRPr kumimoji="0" lang="en-US" sz="4800" b="0" i="1" u="none" strike="noStrike" kern="1200" cap="none" spc="0" normalizeH="0" baseline="0" noProof="0" smtClean="0">
              <a:ln>
                <a:noFill/>
              </a:ln>
              <a:solidFill>
                <a:srgbClr val="FFC000"/>
              </a:solidFill>
              <a:effectLst>
                <a:glow rad="50800">
                  <a:prstClr val="black">
                    <a:alpha val="20000"/>
                  </a:prstClr>
                </a:glow>
                <a:outerShdw blurRad="38100" dist="38100" dir="2700000" algn="tl">
                  <a:srgbClr val="000000">
                    <a:alpha val="43137"/>
                  </a:srgbClr>
                </a:outerShdw>
              </a:effectLst>
              <a:uLnTx/>
              <a:uFillTx/>
              <a:latin typeface="Franklin Gothic Demi"/>
              <a:ea typeface="+mj-ea"/>
              <a:cs typeface="+mj-cs"/>
            </a:endParaRPr>
          </a:p>
        </p:txBody>
      </p:sp>
    </p:spTree>
    <p:extLst>
      <p:ext uri="{BB962C8B-B14F-4D97-AF65-F5344CB8AC3E}">
        <p14:creationId xmlns:p14="http://schemas.microsoft.com/office/powerpoint/2010/main" val="1539757232"/>
      </p:ext>
    </p:extLst>
  </p:cSld>
  <p:clrMapOvr>
    <a:masterClrMapping/>
  </p:clrMapOvr>
  <p:transition spd="med">
    <p:fade/>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851" name="Picture 2"/>
          <p:cNvPicPr>
            <a:picLocks noChangeAspect="1"/>
          </p:cNvPicPr>
          <p:nvPr/>
        </p:nvPicPr>
        <p:blipFill>
          <a:blip r:embed="rId2">
            <a:extLst>
              <a:ext uri="{28A0092B-C50C-407E-A947-70E740481C1C}">
                <a14:useLocalDpi xmlns:a14="http://schemas.microsoft.com/office/drawing/2010/main" val="0"/>
              </a:ext>
            </a:extLst>
          </a:blip>
          <a:srcRect r="7494" b="16470"/>
          <a:stretch>
            <a:fillRect/>
          </a:stretch>
        </p:blipFill>
        <p:spPr bwMode="auto">
          <a:xfrm>
            <a:off x="-46038" y="0"/>
            <a:ext cx="14676438" cy="82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Rectangle 53"/>
          <p:cNvSpPr/>
          <p:nvPr/>
        </p:nvSpPr>
        <p:spPr>
          <a:xfrm rot="10800000">
            <a:off x="-146050" y="0"/>
            <a:ext cx="14776450" cy="8229600"/>
          </a:xfrm>
          <a:prstGeom prst="rect">
            <a:avLst/>
          </a:prstGeom>
          <a:solidFill>
            <a:schemeClr val="bg1">
              <a:alpha val="82000"/>
            </a:schemeClr>
          </a:solidFill>
          <a:ln w="25400" cap="flat" cmpd="sng" algn="ctr">
            <a:noFill/>
            <a:prstDash val="solid"/>
          </a:ln>
          <a:effectLst/>
        </p:spPr>
        <p:txBody>
          <a:bodyPr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Arial" charset="0"/>
            </a:endParaRPr>
          </a:p>
        </p:txBody>
      </p:sp>
      <p:sp>
        <p:nvSpPr>
          <p:cNvPr id="9"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lIns="109728" tIns="54864" rIns="109728" bIns="54864"/>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dirty="0" smtClean="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Project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ysClr val="window" lastClr="FFFFFF"/>
                </a:solidFill>
                <a:effectLst>
                  <a:glow rad="254000">
                    <a:sysClr val="windowText" lastClr="000000">
                      <a:alpha val="40000"/>
                    </a:sysClr>
                  </a:glow>
                </a:effectLst>
                <a:uLnTx/>
                <a:uFillTx/>
                <a:latin typeface="Franklin Gothic Demi"/>
                <a:ea typeface="+mj-ea"/>
                <a:cs typeface="+mj-cs"/>
              </a:rPr>
              <a:t>Goldenrod Pointe Apartments </a:t>
            </a:r>
            <a:r>
              <a:rPr kumimoji="0" lang="en-US" sz="2800" b="0" i="0" u="none" strike="noStrike" kern="1200" cap="none" spc="0" normalizeH="0" baseline="0" noProof="0" dirty="0" smtClean="0">
                <a:ln>
                  <a:noFill/>
                </a:ln>
                <a:solidFill>
                  <a:sysClr val="window" lastClr="FFFFFF"/>
                </a:solidFill>
                <a:effectLst>
                  <a:glow rad="254000">
                    <a:sysClr val="windowText" lastClr="000000">
                      <a:alpha val="40000"/>
                    </a:sysClr>
                  </a:glow>
                </a:effectLst>
                <a:uLnTx/>
                <a:uFillTx/>
                <a:latin typeface="Franklin Gothic Demi"/>
                <a:ea typeface="+mj-ea"/>
                <a:cs typeface="+mj-cs"/>
              </a:rPr>
              <a:t>(PILOT)</a:t>
            </a:r>
            <a:endParaRPr kumimoji="0" lang="en-US" sz="2800" b="0" i="0" u="none" strike="noStrike" kern="1200" cap="none" spc="0" normalizeH="0" baseline="0" noProof="0" dirty="0">
              <a:ln>
                <a:noFill/>
              </a:ln>
              <a:solidFill>
                <a:sysClr val="window" lastClr="FFFFFF"/>
              </a:solidFill>
              <a:effectLst>
                <a:glow rad="254000">
                  <a:sysClr val="windowText" lastClr="000000">
                    <a:alpha val="40000"/>
                  </a:sysClr>
                </a:glow>
              </a:effectLst>
              <a:uLnTx/>
              <a:uFillTx/>
              <a:latin typeface="Franklin Gothic Demi"/>
              <a:ea typeface="+mj-ea"/>
              <a:cs typeface="+mj-cs"/>
            </a:endParaRPr>
          </a:p>
        </p:txBody>
      </p:sp>
      <p:sp>
        <p:nvSpPr>
          <p:cNvPr id="14" name="TextBox 13"/>
          <p:cNvSpPr txBox="1"/>
          <p:nvPr/>
        </p:nvSpPr>
        <p:spPr>
          <a:xfrm>
            <a:off x="473075" y="2709863"/>
            <a:ext cx="7605713" cy="4708525"/>
          </a:xfrm>
          <a:prstGeom prst="rect">
            <a:avLst/>
          </a:prstGeom>
          <a:noFill/>
        </p:spPr>
        <p:txBody>
          <a:bodyPr lIns="91428" tIns="45714" rIns="91428" bIns="45714">
            <a:spAutoFit/>
          </a:bodyPr>
          <a:lstStyle/>
          <a:p>
            <a:pPr marL="457200" marR="0" lvl="0" indent="-457200" algn="l" defTabSz="1304758" rtl="0" eaLnBrk="1" fontAlgn="base" latinLnBrk="0" hangingPunct="1">
              <a:lnSpc>
                <a:spcPts val="6000"/>
              </a:lnSpc>
              <a:spcBef>
                <a:spcPct val="0"/>
              </a:spcBef>
              <a:spcAft>
                <a:spcPct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Close to community services</a:t>
            </a:r>
          </a:p>
          <a:p>
            <a:pPr marL="457200" marR="0" lvl="0" indent="-457200" algn="l" defTabSz="1304758" rtl="0" eaLnBrk="1" fontAlgn="base" latinLnBrk="0" hangingPunct="1">
              <a:lnSpc>
                <a:spcPts val="6000"/>
              </a:lnSpc>
              <a:spcBef>
                <a:spcPct val="0"/>
              </a:spcBef>
              <a:spcAft>
                <a:spcPct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Special targeting for homeless families:</a:t>
            </a:r>
          </a:p>
          <a:p>
            <a:pPr marL="0" marR="0" lvl="0" indent="0" algn="l" defTabSz="1304758" rtl="0" eaLnBrk="1" fontAlgn="base" latinLnBrk="0" hangingPunct="1">
              <a:lnSpc>
                <a:spcPts val="3000"/>
              </a:lnSpc>
              <a:spcBef>
                <a:spcPct val="0"/>
              </a:spcBef>
              <a:spcAft>
                <a:spcPct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     - Low barrier to entry </a:t>
            </a:r>
          </a:p>
          <a:p>
            <a:pPr marL="0" marR="0" lvl="0" indent="0" algn="l" defTabSz="1304758" rtl="0" eaLnBrk="1" fontAlgn="base" latinLnBrk="0" hangingPunct="1">
              <a:lnSpc>
                <a:spcPts val="3000"/>
              </a:lnSpc>
              <a:spcBef>
                <a:spcPct val="0"/>
              </a:spcBef>
              <a:spcAft>
                <a:spcPct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     - Reduced first year rent</a:t>
            </a:r>
          </a:p>
          <a:p>
            <a:pPr marL="457200" marR="0" lvl="0" indent="-457200" algn="l" defTabSz="1304758" rtl="0" eaLnBrk="1" fontAlgn="base" latinLnBrk="0" hangingPunct="1">
              <a:lnSpc>
                <a:spcPts val="6000"/>
              </a:lnSpc>
              <a:spcBef>
                <a:spcPct val="0"/>
              </a:spcBef>
              <a:spcAft>
                <a:spcPct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Project cost – $13.5M</a:t>
            </a:r>
          </a:p>
          <a:p>
            <a:pPr marL="457200" marR="0" lvl="0" indent="-457200" algn="l" defTabSz="1304758" rtl="0" eaLnBrk="1" fontAlgn="base" latinLnBrk="0" hangingPunct="1">
              <a:lnSpc>
                <a:spcPts val="6000"/>
              </a:lnSpc>
              <a:spcBef>
                <a:spcPct val="0"/>
              </a:spcBef>
              <a:spcAft>
                <a:spcPct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Local financial incentives – $2M </a:t>
            </a:r>
          </a:p>
          <a:p>
            <a:pPr marL="0" marR="0" lvl="0" indent="0" algn="l" defTabSz="1304758" rtl="0" eaLnBrk="1" fontAlgn="base" latinLnBrk="0" hangingPunct="1">
              <a:lnSpc>
                <a:spcPts val="3000"/>
              </a:lnSpc>
              <a:spcBef>
                <a:spcPct val="0"/>
              </a:spcBef>
              <a:spcAft>
                <a:spcPct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      - $1M INVEST </a:t>
            </a:r>
          </a:p>
          <a:p>
            <a:pPr marL="0" marR="0" lvl="0" indent="0" algn="l" defTabSz="1304758" rtl="0" eaLnBrk="1" fontAlgn="base" latinLnBrk="0" hangingPunct="1">
              <a:lnSpc>
                <a:spcPts val="3000"/>
              </a:lnSpc>
              <a:spcBef>
                <a:spcPct val="0"/>
              </a:spcBef>
              <a:spcAft>
                <a:spcPct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      - $1M SHIP</a:t>
            </a:r>
          </a:p>
        </p:txBody>
      </p:sp>
      <p:sp>
        <p:nvSpPr>
          <p:cNvPr id="15" name="TextBox 27"/>
          <p:cNvSpPr txBox="1">
            <a:spLocks noChangeArrowheads="1"/>
          </p:cNvSpPr>
          <p:nvPr/>
        </p:nvSpPr>
        <p:spPr bwMode="auto">
          <a:xfrm>
            <a:off x="365125" y="2209800"/>
            <a:ext cx="5486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3200" b="0" i="0" u="sng" strike="noStrike" kern="1200" cap="none" spc="0" normalizeH="0" baseline="0" noProof="0" smtClean="0">
                <a:ln>
                  <a:noFill/>
                </a:ln>
                <a:solidFill>
                  <a:srgbClr val="FFCC00"/>
                </a:solidFill>
                <a:effectLst/>
                <a:uLnTx/>
                <a:uFillTx/>
                <a:latin typeface="Franklin Gothic Demi" panose="020B0703020102020204" pitchFamily="34" charset="0"/>
                <a:ea typeface="+mn-ea"/>
                <a:cs typeface="Arial" panose="020B0604020202020204" pitchFamily="34" charset="0"/>
              </a:rPr>
              <a:t>Highlights:</a:t>
            </a:r>
          </a:p>
        </p:txBody>
      </p:sp>
      <p:pic>
        <p:nvPicPr>
          <p:cNvPr id="16" name="Picture 2" descr="http://medialibrarycdn.entrata.com/media_library/1361/593964b37e771389.jpg"/>
          <p:cNvPicPr>
            <a:picLocks noChangeAspect="1" noChangeArrowheads="1"/>
          </p:cNvPicPr>
          <p:nvPr/>
        </p:nvPicPr>
        <p:blipFill>
          <a:blip r:embed="rId3">
            <a:extLst>
              <a:ext uri="{28A0092B-C50C-407E-A947-70E740481C1C}">
                <a14:useLocalDpi xmlns:a14="http://schemas.microsoft.com/office/drawing/2010/main" val="0"/>
              </a:ext>
            </a:extLst>
          </a:blip>
          <a:srcRect b="4784"/>
          <a:stretch>
            <a:fillRect/>
          </a:stretch>
        </p:blipFill>
        <p:spPr bwMode="auto">
          <a:xfrm>
            <a:off x="8235950" y="3051175"/>
            <a:ext cx="5153025" cy="373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7" descr="C:\Users\jsouvoro\AppData\Local\Microsoft\Windows\Temporary Internet Files\Content.Outlook\680RKFS2\1506347066201.jpg"/>
          <p:cNvPicPr>
            <a:picLocks noChangeAspect="1" noChangeArrowheads="1"/>
          </p:cNvPicPr>
          <p:nvPr/>
        </p:nvPicPr>
        <p:blipFill>
          <a:blip r:embed="rId4">
            <a:extLst>
              <a:ext uri="{28A0092B-C50C-407E-A947-70E740481C1C}">
                <a14:useLocalDpi xmlns:a14="http://schemas.microsoft.com/office/drawing/2010/main" val="0"/>
              </a:ext>
            </a:extLst>
          </a:blip>
          <a:srcRect t="32297" b="35406"/>
          <a:stretch>
            <a:fillRect/>
          </a:stretch>
        </p:blipFill>
        <p:spPr bwMode="auto">
          <a:xfrm>
            <a:off x="10675938" y="6343650"/>
            <a:ext cx="3038475" cy="87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20896113"/>
      </p:ext>
    </p:extLst>
  </p:cSld>
  <p:clrMapOvr>
    <a:masterClrMapping/>
  </p:clrMapOvr>
  <p:transition spd="med">
    <p:fade/>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851" name="Picture 2"/>
          <p:cNvPicPr>
            <a:picLocks noChangeAspect="1"/>
          </p:cNvPicPr>
          <p:nvPr/>
        </p:nvPicPr>
        <p:blipFill>
          <a:blip r:embed="rId2">
            <a:extLst>
              <a:ext uri="{28A0092B-C50C-407E-A947-70E740481C1C}">
                <a14:useLocalDpi xmlns:a14="http://schemas.microsoft.com/office/drawing/2010/main" val="0"/>
              </a:ext>
            </a:extLst>
          </a:blip>
          <a:srcRect r="7494" b="16470"/>
          <a:stretch>
            <a:fillRect/>
          </a:stretch>
        </p:blipFill>
        <p:spPr bwMode="auto">
          <a:xfrm>
            <a:off x="-46038" y="0"/>
            <a:ext cx="14676438" cy="82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Rectangle 53"/>
          <p:cNvSpPr/>
          <p:nvPr/>
        </p:nvSpPr>
        <p:spPr>
          <a:xfrm rot="10800000">
            <a:off x="-146050" y="0"/>
            <a:ext cx="14776450" cy="8229600"/>
          </a:xfrm>
          <a:prstGeom prst="rect">
            <a:avLst/>
          </a:prstGeom>
          <a:solidFill>
            <a:schemeClr val="bg1">
              <a:alpha val="82000"/>
            </a:schemeClr>
          </a:solidFill>
          <a:ln w="25400" cap="flat" cmpd="sng" algn="ctr">
            <a:noFill/>
            <a:prstDash val="solid"/>
          </a:ln>
          <a:effectLst/>
        </p:spPr>
        <p:txBody>
          <a:bodyPr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Arial" charset="0"/>
            </a:endParaRPr>
          </a:p>
        </p:txBody>
      </p:sp>
      <p:sp>
        <p:nvSpPr>
          <p:cNvPr id="10"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lIns="109728" tIns="54864" rIns="109728" bIns="54864"/>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smtClean="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Project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smtClean="0">
                <a:ln>
                  <a:noFill/>
                </a:ln>
                <a:solidFill>
                  <a:sysClr val="window" lastClr="FFFFFF"/>
                </a:solidFill>
                <a:effectLst>
                  <a:glow rad="254000">
                    <a:sysClr val="windowText" lastClr="000000">
                      <a:alpha val="40000"/>
                    </a:sysClr>
                  </a:glow>
                </a:effectLst>
                <a:uLnTx/>
                <a:uFillTx/>
                <a:latin typeface="Franklin Gothic Demi"/>
                <a:ea typeface="+mj-ea"/>
                <a:cs typeface="+mj-cs"/>
              </a:rPr>
              <a:t>New Horizons</a:t>
            </a:r>
            <a:endParaRPr kumimoji="0" lang="en-US" sz="2800" b="0" i="0" u="none" strike="noStrike" kern="1200" cap="none" spc="0" normalizeH="0" baseline="0" noProof="0">
              <a:ln>
                <a:noFill/>
              </a:ln>
              <a:solidFill>
                <a:sysClr val="window" lastClr="FFFFFF"/>
              </a:solidFill>
              <a:effectLst>
                <a:glow rad="254000">
                  <a:sysClr val="windowText" lastClr="000000">
                    <a:alpha val="40000"/>
                  </a:sysClr>
                </a:glow>
              </a:effectLst>
              <a:uLnTx/>
              <a:uFillTx/>
              <a:latin typeface="Franklin Gothic Demi"/>
              <a:ea typeface="+mj-ea"/>
              <a:cs typeface="+mj-cs"/>
            </a:endParaRPr>
          </a:p>
        </p:txBody>
      </p:sp>
      <p:sp>
        <p:nvSpPr>
          <p:cNvPr id="11" name="TextBox 10"/>
          <p:cNvSpPr txBox="1"/>
          <p:nvPr/>
        </p:nvSpPr>
        <p:spPr>
          <a:xfrm>
            <a:off x="473075" y="2709863"/>
            <a:ext cx="7170738" cy="4322762"/>
          </a:xfrm>
          <a:prstGeom prst="rect">
            <a:avLst/>
          </a:prstGeom>
          <a:noFill/>
        </p:spPr>
        <p:txBody>
          <a:bodyPr lIns="91428" tIns="45714" rIns="91428" bIns="45714">
            <a:spAutoFit/>
          </a:bodyPr>
          <a:lstStyle/>
          <a:p>
            <a:pPr marL="457200" marR="0" lvl="0" indent="-457200" algn="l" defTabSz="1304758" rtl="0" eaLnBrk="1" fontAlgn="base" latinLnBrk="0" hangingPunct="1">
              <a:lnSpc>
                <a:spcPts val="6000"/>
              </a:lnSpc>
              <a:spcBef>
                <a:spcPct val="0"/>
              </a:spcBef>
              <a:spcAft>
                <a:spcPct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Project Size – 12 acres</a:t>
            </a:r>
          </a:p>
          <a:p>
            <a:pPr marL="457200" marR="0" lvl="0" indent="-457200" algn="l" defTabSz="1304758" rtl="0" eaLnBrk="1" fontAlgn="base" latinLnBrk="0" hangingPunct="1">
              <a:lnSpc>
                <a:spcPts val="6000"/>
              </a:lnSpc>
              <a:spcBef>
                <a:spcPct val="0"/>
              </a:spcBef>
              <a:spcAft>
                <a:spcPct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Project Location – South Apopka</a:t>
            </a:r>
          </a:p>
          <a:p>
            <a:pPr marL="457200" marR="0" lvl="0" indent="-457200" algn="l" defTabSz="1304758" rtl="0" eaLnBrk="1" fontAlgn="base" latinLnBrk="0" hangingPunct="1">
              <a:lnSpc>
                <a:spcPts val="6000"/>
              </a:lnSpc>
              <a:spcBef>
                <a:spcPct val="0"/>
              </a:spcBef>
              <a:spcAft>
                <a:spcPct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Partners:</a:t>
            </a:r>
          </a:p>
          <a:p>
            <a:pPr marL="625475" marR="0" lvl="0" indent="-625475" algn="l" defTabSz="1304758" rtl="0" eaLnBrk="1" fontAlgn="base" latinLnBrk="0" hangingPunct="1">
              <a:lnSpc>
                <a:spcPts val="3000"/>
              </a:lnSpc>
              <a:spcBef>
                <a:spcPct val="0"/>
              </a:spcBef>
              <a:spcAft>
                <a:spcPct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     - Homes in Partnership, Inc.</a:t>
            </a:r>
          </a:p>
          <a:p>
            <a:pPr marL="625475" marR="0" lvl="0" indent="-625475" algn="l" defTabSz="1304758" rtl="0" eaLnBrk="1" fontAlgn="base" latinLnBrk="0" hangingPunct="1">
              <a:lnSpc>
                <a:spcPts val="3000"/>
              </a:lnSpc>
              <a:spcBef>
                <a:spcPct val="0"/>
              </a:spcBef>
              <a:spcAft>
                <a:spcPct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     - Habitat for Humanity of Greater Orlando</a:t>
            </a:r>
          </a:p>
          <a:p>
            <a:pPr marL="625475" marR="0" lvl="0" indent="-625475" algn="l" defTabSz="1304758" rtl="0" eaLnBrk="1" fontAlgn="base" latinLnBrk="0" hangingPunct="1">
              <a:lnSpc>
                <a:spcPts val="3000"/>
              </a:lnSpc>
              <a:spcBef>
                <a:spcPct val="0"/>
              </a:spcBef>
              <a:spcAft>
                <a:spcPct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     - Habitat for Humanity of Seminole County and Greater Apopka </a:t>
            </a:r>
          </a:p>
          <a:p>
            <a:pPr marL="625475" marR="0" lvl="0" indent="-625475" algn="l" defTabSz="1304758" rtl="0" eaLnBrk="1" fontAlgn="base" latinLnBrk="0" hangingPunct="1">
              <a:lnSpc>
                <a:spcPts val="3000"/>
              </a:lnSpc>
              <a:spcBef>
                <a:spcPct val="0"/>
              </a:spcBef>
              <a:spcAft>
                <a:spcPct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     - Orange County</a:t>
            </a:r>
          </a:p>
        </p:txBody>
      </p:sp>
      <p:sp>
        <p:nvSpPr>
          <p:cNvPr id="12" name="TextBox 27"/>
          <p:cNvSpPr txBox="1">
            <a:spLocks noChangeArrowheads="1"/>
          </p:cNvSpPr>
          <p:nvPr/>
        </p:nvSpPr>
        <p:spPr bwMode="auto">
          <a:xfrm>
            <a:off x="365125" y="2209800"/>
            <a:ext cx="5486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3200" b="0" i="0" u="sng" strike="noStrike" kern="1200" cap="none" spc="0" normalizeH="0" baseline="0" noProof="0" smtClean="0">
                <a:ln>
                  <a:noFill/>
                </a:ln>
                <a:solidFill>
                  <a:srgbClr val="FFCC00"/>
                </a:solidFill>
                <a:effectLst/>
                <a:uLnTx/>
                <a:uFillTx/>
                <a:latin typeface="Franklin Gothic Demi" panose="020B0703020102020204" pitchFamily="34" charset="0"/>
                <a:ea typeface="+mn-ea"/>
                <a:cs typeface="Arial" panose="020B0604020202020204" pitchFamily="34" charset="0"/>
              </a:rPr>
              <a:t>Summary:</a:t>
            </a:r>
          </a:p>
        </p:txBody>
      </p:sp>
      <p:pic>
        <p:nvPicPr>
          <p:cNvPr id="13"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l="11603" t="4018" r="6606" b="1773"/>
          <a:stretch>
            <a:fillRect/>
          </a:stretch>
        </p:blipFill>
        <p:spPr bwMode="auto">
          <a:xfrm rot="-5400000">
            <a:off x="8924131" y="1097757"/>
            <a:ext cx="3852863" cy="6254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239625" y="6926263"/>
            <a:ext cx="1101725" cy="876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 name="Picture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26475" y="6650038"/>
            <a:ext cx="995363" cy="11525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 name="Picture 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991725" y="6935788"/>
            <a:ext cx="1892300" cy="866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1" name="Picture 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067925" y="6403975"/>
            <a:ext cx="3189288" cy="4095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304320426"/>
      </p:ext>
    </p:extLst>
  </p:cSld>
  <p:clrMapOvr>
    <a:masterClrMapping/>
  </p:clrMapOvr>
  <p:transition spd="med">
    <p:fade/>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851" name="Picture 2"/>
          <p:cNvPicPr>
            <a:picLocks noChangeAspect="1"/>
          </p:cNvPicPr>
          <p:nvPr/>
        </p:nvPicPr>
        <p:blipFill>
          <a:blip r:embed="rId2">
            <a:extLst>
              <a:ext uri="{28A0092B-C50C-407E-A947-70E740481C1C}">
                <a14:useLocalDpi xmlns:a14="http://schemas.microsoft.com/office/drawing/2010/main" val="0"/>
              </a:ext>
            </a:extLst>
          </a:blip>
          <a:srcRect r="7494" b="16470"/>
          <a:stretch>
            <a:fillRect/>
          </a:stretch>
        </p:blipFill>
        <p:spPr bwMode="auto">
          <a:xfrm>
            <a:off x="-46038" y="0"/>
            <a:ext cx="14676438" cy="82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Rectangle 53"/>
          <p:cNvSpPr/>
          <p:nvPr/>
        </p:nvSpPr>
        <p:spPr>
          <a:xfrm rot="10800000">
            <a:off x="-146050" y="0"/>
            <a:ext cx="14776450" cy="8229600"/>
          </a:xfrm>
          <a:prstGeom prst="rect">
            <a:avLst/>
          </a:prstGeom>
          <a:solidFill>
            <a:schemeClr val="bg1">
              <a:alpha val="82000"/>
            </a:schemeClr>
          </a:solidFill>
          <a:ln w="25400" cap="flat" cmpd="sng" algn="ctr">
            <a:noFill/>
            <a:prstDash val="solid"/>
          </a:ln>
          <a:effectLst/>
        </p:spPr>
        <p:txBody>
          <a:bodyPr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Arial" charset="0"/>
            </a:endParaRPr>
          </a:p>
        </p:txBody>
      </p:sp>
      <p:sp>
        <p:nvSpPr>
          <p:cNvPr id="4"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lIns="109728" tIns="54864" rIns="109728" bIns="54864"/>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dirty="0" smtClean="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Project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smtClean="0">
                <a:ln>
                  <a:noFill/>
                </a:ln>
                <a:solidFill>
                  <a:sysClr val="window" lastClr="FFFFFF"/>
                </a:solidFill>
                <a:effectLst>
                  <a:glow rad="254000">
                    <a:sysClr val="windowText" lastClr="000000">
                      <a:alpha val="40000"/>
                    </a:sysClr>
                  </a:glow>
                </a:effectLst>
                <a:uLnTx/>
                <a:uFillTx/>
                <a:latin typeface="Franklin Gothic Demi"/>
                <a:ea typeface="+mj-ea"/>
                <a:cs typeface="+mj-cs"/>
              </a:rPr>
              <a:t>New Horizons</a:t>
            </a:r>
            <a:endParaRPr kumimoji="0" lang="en-US" sz="2800" b="0" i="0" u="none" strike="noStrike" kern="1200" cap="none" spc="0" normalizeH="0" baseline="0" noProof="0" dirty="0">
              <a:ln>
                <a:noFill/>
              </a:ln>
              <a:solidFill>
                <a:sysClr val="window" lastClr="FFFFFF"/>
              </a:solidFill>
              <a:effectLst>
                <a:glow rad="254000">
                  <a:sysClr val="windowText" lastClr="000000">
                    <a:alpha val="40000"/>
                  </a:sysClr>
                </a:glow>
              </a:effectLst>
              <a:uLnTx/>
              <a:uFillTx/>
              <a:latin typeface="Franklin Gothic Demi"/>
              <a:ea typeface="+mj-ea"/>
              <a:cs typeface="+mj-cs"/>
            </a:endParaRPr>
          </a:p>
        </p:txBody>
      </p:sp>
      <p:sp>
        <p:nvSpPr>
          <p:cNvPr id="5" name="TextBox 4"/>
          <p:cNvSpPr txBox="1"/>
          <p:nvPr/>
        </p:nvSpPr>
        <p:spPr>
          <a:xfrm>
            <a:off x="473075" y="2709863"/>
            <a:ext cx="6951663" cy="5092700"/>
          </a:xfrm>
          <a:prstGeom prst="rect">
            <a:avLst/>
          </a:prstGeom>
          <a:noFill/>
        </p:spPr>
        <p:txBody>
          <a:bodyPr lIns="91428" tIns="45714" rIns="91428" bIns="45714">
            <a:spAutoFit/>
          </a:bodyPr>
          <a:lstStyle/>
          <a:p>
            <a:pPr marL="457200" marR="0" lvl="0" indent="-457200" algn="l" defTabSz="1304758" rtl="0" eaLnBrk="1" fontAlgn="base" latinLnBrk="0" hangingPunct="1">
              <a:lnSpc>
                <a:spcPts val="6000"/>
              </a:lnSpc>
              <a:spcBef>
                <a:spcPct val="0"/>
              </a:spcBef>
              <a:spcAft>
                <a:spcPct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Approved site plan for 56 homes</a:t>
            </a:r>
          </a:p>
          <a:p>
            <a:pPr marL="457200" marR="0" lvl="0" indent="-457200" algn="l" defTabSz="1304758" rtl="0" eaLnBrk="1" fontAlgn="base" latinLnBrk="0" hangingPunct="1">
              <a:lnSpc>
                <a:spcPts val="6000"/>
              </a:lnSpc>
              <a:spcBef>
                <a:spcPct val="0"/>
              </a:spcBef>
              <a:spcAft>
                <a:spcPct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All homes will be affordable to low and very low income homeowners </a:t>
            </a:r>
          </a:p>
          <a:p>
            <a:pPr marL="457200" marR="0" lvl="0" indent="-457200" algn="l" defTabSz="1304758" rtl="0" eaLnBrk="1" fontAlgn="base" latinLnBrk="0" hangingPunct="1">
              <a:lnSpc>
                <a:spcPts val="6000"/>
              </a:lnSpc>
              <a:spcBef>
                <a:spcPct val="0"/>
              </a:spcBef>
              <a:spcAft>
                <a:spcPct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Applicants must:</a:t>
            </a:r>
          </a:p>
          <a:p>
            <a:pPr marL="0" marR="0" lvl="0" indent="0" algn="l" defTabSz="1304758" rtl="0" eaLnBrk="1" fontAlgn="base" latinLnBrk="0" hangingPunct="1">
              <a:lnSpc>
                <a:spcPts val="3000"/>
              </a:lnSpc>
              <a:spcBef>
                <a:spcPct val="0"/>
              </a:spcBef>
              <a:spcAft>
                <a:spcPct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     - Demonstrate strong need for housing </a:t>
            </a:r>
          </a:p>
          <a:p>
            <a:pPr marL="0" marR="0" lvl="0" indent="0" algn="l" defTabSz="1304758" rtl="0" eaLnBrk="1" fontAlgn="base" latinLnBrk="0" hangingPunct="1">
              <a:lnSpc>
                <a:spcPts val="3000"/>
              </a:lnSpc>
              <a:spcBef>
                <a:spcPct val="0"/>
              </a:spcBef>
              <a:spcAft>
                <a:spcPct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     - Have stable income</a:t>
            </a:r>
          </a:p>
          <a:p>
            <a:pPr marL="0" marR="0" lvl="0" indent="0" algn="l" defTabSz="1304758" rtl="0" eaLnBrk="1" fontAlgn="base" latinLnBrk="0" hangingPunct="1">
              <a:lnSpc>
                <a:spcPts val="3000"/>
              </a:lnSpc>
              <a:spcBef>
                <a:spcPct val="0"/>
              </a:spcBef>
              <a:spcAft>
                <a:spcPct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     - Must be willing to volunteer </a:t>
            </a:r>
          </a:p>
          <a:p>
            <a:pPr marL="0" marR="0" lvl="0" indent="0" algn="l" defTabSz="1304758" rtl="0" eaLnBrk="1" fontAlgn="base" latinLnBrk="0" hangingPunct="1">
              <a:lnSpc>
                <a:spcPts val="6000"/>
              </a:lnSpc>
              <a:spcBef>
                <a:spcPct val="0"/>
              </a:spcBef>
              <a:spcAft>
                <a:spcPct val="0"/>
              </a:spcAft>
              <a:buClrTx/>
              <a:buSzTx/>
              <a:buFontTx/>
              <a:buNone/>
              <a:tabLst/>
              <a:defRPr/>
            </a:pPr>
            <a:endPar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endParaRPr>
          </a:p>
        </p:txBody>
      </p:sp>
      <p:sp>
        <p:nvSpPr>
          <p:cNvPr id="6" name="TextBox 27"/>
          <p:cNvSpPr txBox="1">
            <a:spLocks noChangeArrowheads="1"/>
          </p:cNvSpPr>
          <p:nvPr/>
        </p:nvSpPr>
        <p:spPr bwMode="auto">
          <a:xfrm>
            <a:off x="365125" y="2209800"/>
            <a:ext cx="5486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3200" b="0" i="0" u="sng" strike="noStrike" kern="1200" cap="none" spc="0" normalizeH="0" baseline="0" noProof="0" smtClean="0">
                <a:ln>
                  <a:noFill/>
                </a:ln>
                <a:solidFill>
                  <a:srgbClr val="FFCC00"/>
                </a:solidFill>
                <a:effectLst/>
                <a:uLnTx/>
                <a:uFillTx/>
                <a:latin typeface="Franklin Gothic Demi" panose="020B0703020102020204" pitchFamily="34" charset="0"/>
                <a:ea typeface="+mn-ea"/>
                <a:cs typeface="Arial" panose="020B0604020202020204" pitchFamily="34" charset="0"/>
              </a:rPr>
              <a:t>Highlights:</a:t>
            </a:r>
          </a:p>
        </p:txBody>
      </p:sp>
      <p:pic>
        <p:nvPicPr>
          <p:cNvPr id="7" name="Picture 1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526338" y="2355850"/>
            <a:ext cx="4181475" cy="437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15"/>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1020425" y="2744788"/>
            <a:ext cx="3052763" cy="458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37132555"/>
      </p:ext>
    </p:extLst>
  </p:cSld>
  <p:clrMapOvr>
    <a:masterClrMapping/>
  </p:clrMapOvr>
  <p:transition spd="med">
    <p:fade/>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851" name="Picture 2"/>
          <p:cNvPicPr>
            <a:picLocks noChangeAspect="1"/>
          </p:cNvPicPr>
          <p:nvPr/>
        </p:nvPicPr>
        <p:blipFill>
          <a:blip r:embed="rId2">
            <a:extLst>
              <a:ext uri="{28A0092B-C50C-407E-A947-70E740481C1C}">
                <a14:useLocalDpi xmlns:a14="http://schemas.microsoft.com/office/drawing/2010/main" val="0"/>
              </a:ext>
            </a:extLst>
          </a:blip>
          <a:srcRect r="7494" b="16470"/>
          <a:stretch>
            <a:fillRect/>
          </a:stretch>
        </p:blipFill>
        <p:spPr bwMode="auto">
          <a:xfrm>
            <a:off x="-46038" y="0"/>
            <a:ext cx="14676438" cy="82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Rectangle 53"/>
          <p:cNvSpPr/>
          <p:nvPr/>
        </p:nvSpPr>
        <p:spPr>
          <a:xfrm rot="10800000">
            <a:off x="-146050" y="0"/>
            <a:ext cx="14776450" cy="8229600"/>
          </a:xfrm>
          <a:prstGeom prst="rect">
            <a:avLst/>
          </a:prstGeom>
          <a:solidFill>
            <a:schemeClr val="bg1">
              <a:alpha val="82000"/>
            </a:schemeClr>
          </a:solidFill>
          <a:ln w="25400" cap="flat" cmpd="sng" algn="ctr">
            <a:noFill/>
            <a:prstDash val="solid"/>
          </a:ln>
          <a:effectLst/>
        </p:spPr>
        <p:txBody>
          <a:bodyPr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Arial" charset="0"/>
            </a:endParaRPr>
          </a:p>
        </p:txBody>
      </p:sp>
      <p:sp>
        <p:nvSpPr>
          <p:cNvPr id="4"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lIns="109728" tIns="54864" rIns="109728" bIns="54864"/>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dirty="0" smtClean="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Project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smtClean="0">
                <a:ln>
                  <a:noFill/>
                </a:ln>
                <a:solidFill>
                  <a:sysClr val="window" lastClr="FFFFFF"/>
                </a:solidFill>
                <a:effectLst>
                  <a:glow rad="254000">
                    <a:sysClr val="windowText" lastClr="000000">
                      <a:alpha val="40000"/>
                    </a:sysClr>
                  </a:glow>
                </a:effectLst>
                <a:uLnTx/>
                <a:uFillTx/>
                <a:latin typeface="Franklin Gothic Demi"/>
                <a:ea typeface="+mj-ea"/>
                <a:cs typeface="+mj-cs"/>
              </a:rPr>
              <a:t>New Horizons</a:t>
            </a:r>
            <a:endParaRPr kumimoji="0" lang="en-US" sz="2800" b="0" i="0" u="none" strike="noStrike" kern="1200" cap="none" spc="0" normalizeH="0" baseline="0" noProof="0" dirty="0">
              <a:ln>
                <a:noFill/>
              </a:ln>
              <a:solidFill>
                <a:sysClr val="window" lastClr="FFFFFF"/>
              </a:solidFill>
              <a:effectLst>
                <a:glow rad="254000">
                  <a:sysClr val="windowText" lastClr="000000">
                    <a:alpha val="40000"/>
                  </a:sysClr>
                </a:glow>
              </a:effectLst>
              <a:uLnTx/>
              <a:uFillTx/>
              <a:latin typeface="Franklin Gothic Demi"/>
              <a:ea typeface="+mj-ea"/>
              <a:cs typeface="+mj-cs"/>
            </a:endParaRPr>
          </a:p>
        </p:txBody>
      </p:sp>
      <p:sp>
        <p:nvSpPr>
          <p:cNvPr id="5" name="TextBox 4"/>
          <p:cNvSpPr txBox="1"/>
          <p:nvPr/>
        </p:nvSpPr>
        <p:spPr>
          <a:xfrm>
            <a:off x="473075" y="2817813"/>
            <a:ext cx="7170738" cy="4965700"/>
          </a:xfrm>
          <a:prstGeom prst="rect">
            <a:avLst/>
          </a:prstGeom>
          <a:noFill/>
        </p:spPr>
        <p:txBody>
          <a:bodyPr lIns="91428" tIns="45714" rIns="91428" bIns="45714">
            <a:spAutoFit/>
          </a:bodyPr>
          <a:lstStyle/>
          <a:p>
            <a:pPr marL="457200" marR="0" lvl="0" indent="-457200" algn="l" defTabSz="1304758" rtl="0" eaLnBrk="1" fontAlgn="base" latinLnBrk="0" hangingPunct="1">
              <a:lnSpc>
                <a:spcPts val="4000"/>
              </a:lnSpc>
              <a:spcBef>
                <a:spcPct val="0"/>
              </a:spcBef>
              <a:spcAft>
                <a:spcPct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$724,000 – </a:t>
            </a:r>
            <a:r>
              <a:rPr kumimoji="0" lang="en-US" sz="2800" b="1" i="1"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INVEST</a:t>
            </a: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 funds (General Revenue) for preconstruction and site development costs (Homes In Partnership, Inc.)</a:t>
            </a:r>
          </a:p>
          <a:p>
            <a:pPr marL="0" marR="0" lvl="0" indent="0" algn="l" defTabSz="1304758" rtl="0" eaLnBrk="1" fontAlgn="base" latinLnBrk="0" hangingPunct="1">
              <a:lnSpc>
                <a:spcPts val="4000"/>
              </a:lnSpc>
              <a:spcBef>
                <a:spcPct val="0"/>
              </a:spcBef>
              <a:spcAft>
                <a:spcPct val="0"/>
              </a:spcAft>
              <a:buClrTx/>
              <a:buSzTx/>
              <a:buFontTx/>
              <a:buNone/>
              <a:tabLst/>
              <a:defRPr/>
            </a:pPr>
            <a:endParaRPr kumimoji="0" lang="en-US" sz="1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endParaRPr>
          </a:p>
          <a:p>
            <a:pPr marL="457200" marR="0" lvl="0" indent="-457200" algn="l" defTabSz="1304758" rtl="0" eaLnBrk="1" fontAlgn="base" latinLnBrk="0" hangingPunct="1">
              <a:lnSpc>
                <a:spcPts val="4000"/>
              </a:lnSpc>
              <a:spcBef>
                <a:spcPct val="0"/>
              </a:spcBef>
              <a:spcAft>
                <a:spcPct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$784,000 – Community Development Block Grant (CDBG) funds for site acquisition (Habitats for Humanity)</a:t>
            </a:r>
          </a:p>
          <a:p>
            <a:pPr marL="0" marR="0" lvl="0" indent="0" algn="l" defTabSz="1304758" rtl="0" eaLnBrk="1" fontAlgn="base" latinLnBrk="0" hangingPunct="1">
              <a:lnSpc>
                <a:spcPts val="6000"/>
              </a:lnSpc>
              <a:spcBef>
                <a:spcPct val="0"/>
              </a:spcBef>
              <a:spcAft>
                <a:spcPct val="0"/>
              </a:spcAft>
              <a:buClrTx/>
              <a:buSzTx/>
              <a:buFontTx/>
              <a:buNone/>
              <a:tabLst/>
              <a:defRPr/>
            </a:pPr>
            <a:endPar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endParaRPr>
          </a:p>
        </p:txBody>
      </p:sp>
      <p:sp>
        <p:nvSpPr>
          <p:cNvPr id="6" name="TextBox 27"/>
          <p:cNvSpPr txBox="1">
            <a:spLocks noChangeArrowheads="1"/>
          </p:cNvSpPr>
          <p:nvPr/>
        </p:nvSpPr>
        <p:spPr bwMode="auto">
          <a:xfrm>
            <a:off x="365125" y="2209800"/>
            <a:ext cx="5486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3200" b="0" i="0" u="sng" strike="noStrike" kern="1200" cap="none" spc="0" normalizeH="0" baseline="0" noProof="0" smtClean="0">
                <a:ln>
                  <a:noFill/>
                </a:ln>
                <a:solidFill>
                  <a:srgbClr val="FFCC00"/>
                </a:solidFill>
                <a:effectLst/>
                <a:uLnTx/>
                <a:uFillTx/>
                <a:latin typeface="Franklin Gothic Demi" panose="020B0703020102020204" pitchFamily="34" charset="0"/>
                <a:ea typeface="+mn-ea"/>
                <a:cs typeface="Arial" panose="020B0604020202020204" pitchFamily="34" charset="0"/>
              </a:rPr>
              <a:t>Funding:</a:t>
            </a:r>
          </a:p>
        </p:txBody>
      </p:sp>
      <p:pic>
        <p:nvPicPr>
          <p:cNvPr id="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97763" y="2709863"/>
            <a:ext cx="4967287" cy="3311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10"/>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423400" y="4568825"/>
            <a:ext cx="4703763" cy="313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11"/>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497763" y="6261100"/>
            <a:ext cx="1431925" cy="143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73543211"/>
      </p:ext>
    </p:extLst>
  </p:cSld>
  <p:clrMapOvr>
    <a:masterClrMapping/>
  </p:clrMapOvr>
  <p:transition spd="med">
    <p:fade/>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851" name="Picture 2"/>
          <p:cNvPicPr>
            <a:picLocks noChangeAspect="1"/>
          </p:cNvPicPr>
          <p:nvPr/>
        </p:nvPicPr>
        <p:blipFill>
          <a:blip r:embed="rId2">
            <a:extLst>
              <a:ext uri="{28A0092B-C50C-407E-A947-70E740481C1C}">
                <a14:useLocalDpi xmlns:a14="http://schemas.microsoft.com/office/drawing/2010/main" val="0"/>
              </a:ext>
            </a:extLst>
          </a:blip>
          <a:srcRect r="7494" b="16470"/>
          <a:stretch>
            <a:fillRect/>
          </a:stretch>
        </p:blipFill>
        <p:spPr bwMode="auto">
          <a:xfrm>
            <a:off x="-46038" y="0"/>
            <a:ext cx="14676438" cy="82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Rectangle 53"/>
          <p:cNvSpPr/>
          <p:nvPr/>
        </p:nvSpPr>
        <p:spPr>
          <a:xfrm rot="10800000">
            <a:off x="-146050" y="0"/>
            <a:ext cx="14776450" cy="8229600"/>
          </a:xfrm>
          <a:prstGeom prst="rect">
            <a:avLst/>
          </a:prstGeom>
          <a:solidFill>
            <a:schemeClr val="bg1">
              <a:alpha val="82000"/>
            </a:schemeClr>
          </a:solidFill>
          <a:ln w="25400" cap="flat" cmpd="sng" algn="ctr">
            <a:noFill/>
            <a:prstDash val="solid"/>
          </a:ln>
          <a:effectLst/>
        </p:spPr>
        <p:txBody>
          <a:bodyPr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Arial" charset="0"/>
            </a:endParaRPr>
          </a:p>
        </p:txBody>
      </p:sp>
      <p:sp>
        <p:nvSpPr>
          <p:cNvPr id="4"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lIns="109728" tIns="54864" rIns="109728" bIns="54864"/>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dirty="0" smtClean="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Project 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smtClean="0">
                <a:ln>
                  <a:noFill/>
                </a:ln>
                <a:solidFill>
                  <a:sysClr val="window" lastClr="FFFFFF"/>
                </a:solidFill>
                <a:effectLst>
                  <a:glow rad="254000">
                    <a:sysClr val="windowText" lastClr="000000">
                      <a:alpha val="40000"/>
                    </a:sysClr>
                  </a:glow>
                </a:effectLst>
                <a:uLnTx/>
                <a:uFillTx/>
                <a:latin typeface="Franklin Gothic Demi"/>
                <a:ea typeface="+mj-ea"/>
                <a:cs typeface="+mj-cs"/>
              </a:rPr>
              <a:t>Wayne </a:t>
            </a:r>
            <a:r>
              <a:rPr kumimoji="0" lang="en-US" sz="2800" b="0" i="0" u="none" strike="noStrike" kern="1200" cap="none" spc="0" normalizeH="0" baseline="0" noProof="0" dirty="0" err="1" smtClean="0">
                <a:ln>
                  <a:noFill/>
                </a:ln>
                <a:solidFill>
                  <a:sysClr val="window" lastClr="FFFFFF"/>
                </a:solidFill>
                <a:effectLst>
                  <a:glow rad="254000">
                    <a:sysClr val="windowText" lastClr="000000">
                      <a:alpha val="40000"/>
                    </a:sysClr>
                  </a:glow>
                </a:effectLst>
                <a:uLnTx/>
                <a:uFillTx/>
                <a:latin typeface="Franklin Gothic Demi"/>
                <a:ea typeface="+mj-ea"/>
                <a:cs typeface="+mj-cs"/>
              </a:rPr>
              <a:t>Densch</a:t>
            </a:r>
            <a:r>
              <a:rPr kumimoji="0" lang="en-US" sz="2800" b="0" i="0" u="none" strike="noStrike" kern="1200" cap="none" spc="0" normalizeH="0" baseline="0" noProof="0" dirty="0" smtClean="0">
                <a:ln>
                  <a:noFill/>
                </a:ln>
                <a:solidFill>
                  <a:sysClr val="window" lastClr="FFFFFF"/>
                </a:solidFill>
                <a:effectLst>
                  <a:glow rad="254000">
                    <a:sysClr val="windowText" lastClr="000000">
                      <a:alpha val="40000"/>
                    </a:sysClr>
                  </a:glow>
                </a:effectLst>
                <a:uLnTx/>
                <a:uFillTx/>
                <a:latin typeface="Franklin Gothic Demi"/>
                <a:ea typeface="+mj-ea"/>
                <a:cs typeface="+mj-cs"/>
              </a:rPr>
              <a:t> Center</a:t>
            </a:r>
            <a:endParaRPr kumimoji="0" lang="en-US" sz="2800" b="0" i="0" u="none" strike="noStrike" kern="1200" cap="none" spc="0" normalizeH="0" baseline="0" noProof="0" dirty="0">
              <a:ln>
                <a:noFill/>
              </a:ln>
              <a:solidFill>
                <a:sysClr val="window" lastClr="FFFFFF"/>
              </a:solidFill>
              <a:effectLst>
                <a:glow rad="254000">
                  <a:sysClr val="windowText" lastClr="000000">
                    <a:alpha val="40000"/>
                  </a:sysClr>
                </a:glow>
              </a:effectLst>
              <a:uLnTx/>
              <a:uFillTx/>
              <a:latin typeface="Franklin Gothic Demi"/>
              <a:ea typeface="+mj-ea"/>
              <a:cs typeface="+mj-cs"/>
            </a:endParaRPr>
          </a:p>
        </p:txBody>
      </p:sp>
      <p:sp>
        <p:nvSpPr>
          <p:cNvPr id="5" name="TextBox 4"/>
          <p:cNvSpPr txBox="1">
            <a:spLocks noChangeArrowheads="1"/>
          </p:cNvSpPr>
          <p:nvPr/>
        </p:nvSpPr>
        <p:spPr bwMode="auto">
          <a:xfrm>
            <a:off x="473075" y="2709863"/>
            <a:ext cx="7905750" cy="3938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lvl1pPr marL="457200" indent="-457200" eaLnBrk="0" hangingPunct="0">
              <a:defRPr sz="2600">
                <a:solidFill>
                  <a:schemeClr val="tx1"/>
                </a:solidFill>
                <a:latin typeface="Franklin Gothic Book" panose="020B0503020102020204" pitchFamily="34" charset="0"/>
                <a:cs typeface="Arial" panose="020B0604020202020204" pitchFamily="34" charset="0"/>
              </a:defRPr>
            </a:lvl1pPr>
            <a:lvl2pPr eaLnBrk="0" hangingPunct="0">
              <a:defRPr sz="2600">
                <a:solidFill>
                  <a:schemeClr val="tx1"/>
                </a:solidFill>
                <a:latin typeface="Franklin Gothic Book" panose="020B0503020102020204" pitchFamily="34" charset="0"/>
                <a:cs typeface="Arial" panose="020B0604020202020204" pitchFamily="34" charset="0"/>
              </a:defRPr>
            </a:lvl2pPr>
            <a:lvl3pPr eaLnBrk="0" hangingPunct="0">
              <a:defRPr sz="2600">
                <a:solidFill>
                  <a:schemeClr val="tx1"/>
                </a:solidFill>
                <a:latin typeface="Franklin Gothic Book" panose="020B0503020102020204" pitchFamily="34" charset="0"/>
                <a:cs typeface="Arial" panose="020B0604020202020204" pitchFamily="34" charset="0"/>
              </a:defRPr>
            </a:lvl3pPr>
            <a:lvl4pPr eaLnBrk="0" hangingPunct="0">
              <a:defRPr sz="2600">
                <a:solidFill>
                  <a:schemeClr val="tx1"/>
                </a:solidFill>
                <a:latin typeface="Franklin Gothic Book" panose="020B0503020102020204" pitchFamily="34" charset="0"/>
                <a:cs typeface="Arial" panose="020B0604020202020204" pitchFamily="34" charset="0"/>
              </a:defRPr>
            </a:lvl4pPr>
            <a:lvl5pPr eaLnBrk="0" hangingPunct="0">
              <a:defRPr sz="2600">
                <a:solidFill>
                  <a:schemeClr val="tx1"/>
                </a:solidFill>
                <a:latin typeface="Franklin Gothic Book" panose="020B0503020102020204" pitchFamily="34" charset="0"/>
                <a:cs typeface="Arial" panose="020B0604020202020204" pitchFamily="34" charset="0"/>
              </a:defRPr>
            </a:lvl5pPr>
            <a:lvl6pPr marL="30670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6pPr>
            <a:lvl7pPr marL="35242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7pPr>
            <a:lvl8pPr marL="39814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8pPr>
            <a:lvl9pPr marL="44386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9pPr>
          </a:lstStyle>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Project Location: W. Kennedy Blvd, Eatonville </a:t>
            </a:r>
          </a:p>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Existing transitional housing for homeless</a:t>
            </a:r>
          </a:p>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Consists of 8 buildings</a:t>
            </a:r>
          </a:p>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13 units are off-line (due to maintenance issues)</a:t>
            </a:r>
          </a:p>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Community Partners – 7 </a:t>
            </a:r>
          </a:p>
        </p:txBody>
      </p:sp>
      <p:sp>
        <p:nvSpPr>
          <p:cNvPr id="6" name="TextBox 27"/>
          <p:cNvSpPr txBox="1">
            <a:spLocks noChangeArrowheads="1"/>
          </p:cNvSpPr>
          <p:nvPr/>
        </p:nvSpPr>
        <p:spPr bwMode="auto">
          <a:xfrm>
            <a:off x="365125" y="2209800"/>
            <a:ext cx="5486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3200" b="0" i="0" u="sng" strike="noStrike" kern="1200" cap="none" spc="0" normalizeH="0" baseline="0" noProof="0" smtClean="0">
                <a:ln>
                  <a:noFill/>
                </a:ln>
                <a:solidFill>
                  <a:srgbClr val="FFCC00"/>
                </a:solidFill>
                <a:effectLst/>
                <a:uLnTx/>
                <a:uFillTx/>
                <a:latin typeface="Franklin Gothic Demi" panose="020B0703020102020204" pitchFamily="34" charset="0"/>
                <a:ea typeface="+mn-ea"/>
                <a:cs typeface="Arial" panose="020B0604020202020204" pitchFamily="34" charset="0"/>
              </a:rPr>
              <a:t>Summary:</a:t>
            </a:r>
          </a:p>
        </p:txBody>
      </p:sp>
      <p:pic>
        <p:nvPicPr>
          <p:cNvPr id="7" name="Picture 9"/>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567738" y="2901950"/>
            <a:ext cx="5330825" cy="3557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34760833"/>
      </p:ext>
    </p:extLst>
  </p:cSld>
  <p:clrMapOvr>
    <a:masterClrMapping/>
  </p:clrMapOvr>
  <p:transition spd="med">
    <p:fade/>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851" name="Picture 2"/>
          <p:cNvPicPr>
            <a:picLocks noChangeAspect="1"/>
          </p:cNvPicPr>
          <p:nvPr/>
        </p:nvPicPr>
        <p:blipFill>
          <a:blip r:embed="rId2">
            <a:extLst>
              <a:ext uri="{28A0092B-C50C-407E-A947-70E740481C1C}">
                <a14:useLocalDpi xmlns:a14="http://schemas.microsoft.com/office/drawing/2010/main" val="0"/>
              </a:ext>
            </a:extLst>
          </a:blip>
          <a:srcRect r="7494" b="16470"/>
          <a:stretch>
            <a:fillRect/>
          </a:stretch>
        </p:blipFill>
        <p:spPr bwMode="auto">
          <a:xfrm>
            <a:off x="-46038" y="0"/>
            <a:ext cx="14676438" cy="82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Rectangle 53"/>
          <p:cNvSpPr/>
          <p:nvPr/>
        </p:nvSpPr>
        <p:spPr>
          <a:xfrm rot="10800000">
            <a:off x="-146050" y="0"/>
            <a:ext cx="14776450" cy="8229600"/>
          </a:xfrm>
          <a:prstGeom prst="rect">
            <a:avLst/>
          </a:prstGeom>
          <a:solidFill>
            <a:schemeClr val="bg1">
              <a:alpha val="82000"/>
            </a:schemeClr>
          </a:solidFill>
          <a:ln w="25400" cap="flat" cmpd="sng" algn="ctr">
            <a:noFill/>
            <a:prstDash val="solid"/>
          </a:ln>
          <a:effectLst/>
        </p:spPr>
        <p:txBody>
          <a:bodyPr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Arial" charset="0"/>
            </a:endParaRPr>
          </a:p>
        </p:txBody>
      </p:sp>
      <p:sp>
        <p:nvSpPr>
          <p:cNvPr id="4"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lIns="109728" tIns="54864" rIns="109728" bIns="54864"/>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dirty="0" smtClean="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Project 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smtClean="0">
                <a:ln>
                  <a:noFill/>
                </a:ln>
                <a:solidFill>
                  <a:sysClr val="window" lastClr="FFFFFF"/>
                </a:solidFill>
                <a:effectLst>
                  <a:glow rad="254000">
                    <a:sysClr val="windowText" lastClr="000000">
                      <a:alpha val="40000"/>
                    </a:sysClr>
                  </a:glow>
                </a:effectLst>
                <a:uLnTx/>
                <a:uFillTx/>
                <a:latin typeface="Franklin Gothic Demi"/>
                <a:ea typeface="+mj-ea"/>
                <a:cs typeface="+mj-cs"/>
              </a:rPr>
              <a:t>Wayne </a:t>
            </a:r>
            <a:r>
              <a:rPr kumimoji="0" lang="en-US" sz="2800" b="0" i="0" u="none" strike="noStrike" kern="1200" cap="none" spc="0" normalizeH="0" baseline="0" noProof="0" dirty="0" err="1" smtClean="0">
                <a:ln>
                  <a:noFill/>
                </a:ln>
                <a:solidFill>
                  <a:sysClr val="window" lastClr="FFFFFF"/>
                </a:solidFill>
                <a:effectLst>
                  <a:glow rad="254000">
                    <a:sysClr val="windowText" lastClr="000000">
                      <a:alpha val="40000"/>
                    </a:sysClr>
                  </a:glow>
                </a:effectLst>
                <a:uLnTx/>
                <a:uFillTx/>
                <a:latin typeface="Franklin Gothic Demi"/>
                <a:ea typeface="+mj-ea"/>
                <a:cs typeface="+mj-cs"/>
              </a:rPr>
              <a:t>Densch</a:t>
            </a:r>
            <a:r>
              <a:rPr kumimoji="0" lang="en-US" sz="2800" b="0" i="0" u="none" strike="noStrike" kern="1200" cap="none" spc="0" normalizeH="0" baseline="0" noProof="0" dirty="0" smtClean="0">
                <a:ln>
                  <a:noFill/>
                </a:ln>
                <a:solidFill>
                  <a:sysClr val="window" lastClr="FFFFFF"/>
                </a:solidFill>
                <a:effectLst>
                  <a:glow rad="254000">
                    <a:sysClr val="windowText" lastClr="000000">
                      <a:alpha val="40000"/>
                    </a:sysClr>
                  </a:glow>
                </a:effectLst>
                <a:uLnTx/>
                <a:uFillTx/>
                <a:latin typeface="Franklin Gothic Demi"/>
                <a:ea typeface="+mj-ea"/>
                <a:cs typeface="+mj-cs"/>
              </a:rPr>
              <a:t> Center</a:t>
            </a:r>
            <a:endParaRPr kumimoji="0" lang="en-US" sz="2800" b="0" i="0" u="none" strike="noStrike" kern="1200" cap="none" spc="0" normalizeH="0" baseline="0" noProof="0" dirty="0">
              <a:ln>
                <a:noFill/>
              </a:ln>
              <a:solidFill>
                <a:sysClr val="window" lastClr="FFFFFF"/>
              </a:solidFill>
              <a:effectLst>
                <a:glow rad="254000">
                  <a:sysClr val="windowText" lastClr="000000">
                    <a:alpha val="40000"/>
                  </a:sysClr>
                </a:glow>
              </a:effectLst>
              <a:uLnTx/>
              <a:uFillTx/>
              <a:latin typeface="Franklin Gothic Demi"/>
              <a:ea typeface="+mj-ea"/>
              <a:cs typeface="+mj-cs"/>
            </a:endParaRPr>
          </a:p>
        </p:txBody>
      </p:sp>
      <p:sp>
        <p:nvSpPr>
          <p:cNvPr id="5" name="TextBox 4"/>
          <p:cNvSpPr txBox="1">
            <a:spLocks noChangeArrowheads="1"/>
          </p:cNvSpPr>
          <p:nvPr/>
        </p:nvSpPr>
        <p:spPr bwMode="auto">
          <a:xfrm>
            <a:off x="473075" y="2709863"/>
            <a:ext cx="11850688" cy="3938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lvl1pPr marL="457200" indent="-457200" eaLnBrk="0" hangingPunct="0">
              <a:defRPr sz="2600">
                <a:solidFill>
                  <a:schemeClr val="tx1"/>
                </a:solidFill>
                <a:latin typeface="Franklin Gothic Book" panose="020B0503020102020204" pitchFamily="34" charset="0"/>
                <a:cs typeface="Arial" panose="020B0604020202020204" pitchFamily="34" charset="0"/>
              </a:defRPr>
            </a:lvl1pPr>
            <a:lvl2pPr eaLnBrk="0" hangingPunct="0">
              <a:defRPr sz="2600">
                <a:solidFill>
                  <a:schemeClr val="tx1"/>
                </a:solidFill>
                <a:latin typeface="Franklin Gothic Book" panose="020B0503020102020204" pitchFamily="34" charset="0"/>
                <a:cs typeface="Arial" panose="020B0604020202020204" pitchFamily="34" charset="0"/>
              </a:defRPr>
            </a:lvl2pPr>
            <a:lvl3pPr eaLnBrk="0" hangingPunct="0">
              <a:defRPr sz="2600">
                <a:solidFill>
                  <a:schemeClr val="tx1"/>
                </a:solidFill>
                <a:latin typeface="Franklin Gothic Book" panose="020B0503020102020204" pitchFamily="34" charset="0"/>
                <a:cs typeface="Arial" panose="020B0604020202020204" pitchFamily="34" charset="0"/>
              </a:defRPr>
            </a:lvl3pPr>
            <a:lvl4pPr eaLnBrk="0" hangingPunct="0">
              <a:defRPr sz="2600">
                <a:solidFill>
                  <a:schemeClr val="tx1"/>
                </a:solidFill>
                <a:latin typeface="Franklin Gothic Book" panose="020B0503020102020204" pitchFamily="34" charset="0"/>
                <a:cs typeface="Arial" panose="020B0604020202020204" pitchFamily="34" charset="0"/>
              </a:defRPr>
            </a:lvl4pPr>
            <a:lvl5pPr eaLnBrk="0" hangingPunct="0">
              <a:defRPr sz="2600">
                <a:solidFill>
                  <a:schemeClr val="tx1"/>
                </a:solidFill>
                <a:latin typeface="Franklin Gothic Book" panose="020B0503020102020204" pitchFamily="34" charset="0"/>
                <a:cs typeface="Arial" panose="020B0604020202020204" pitchFamily="34" charset="0"/>
              </a:defRPr>
            </a:lvl5pPr>
            <a:lvl6pPr marL="30670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6pPr>
            <a:lvl7pPr marL="35242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7pPr>
            <a:lvl8pPr marL="39814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8pPr>
            <a:lvl9pPr marL="44386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9pPr>
          </a:lstStyle>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Donating property to Florida Hospital</a:t>
            </a:r>
          </a:p>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Florida Hospital provided long-term lease to Ability Housing</a:t>
            </a:r>
          </a:p>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After renovation, unit mix will consist of 26 one-bedroom and 51 two-bedroom units (77 units total)</a:t>
            </a:r>
          </a:p>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Will provide permanent housing for homeless individuals and families with 39 units operated as permanent supportive units </a:t>
            </a:r>
          </a:p>
        </p:txBody>
      </p:sp>
      <p:sp>
        <p:nvSpPr>
          <p:cNvPr id="6" name="TextBox 27"/>
          <p:cNvSpPr txBox="1">
            <a:spLocks noChangeArrowheads="1"/>
          </p:cNvSpPr>
          <p:nvPr/>
        </p:nvSpPr>
        <p:spPr bwMode="auto">
          <a:xfrm>
            <a:off x="365125" y="2209800"/>
            <a:ext cx="5486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3200" b="0" i="0" u="sng" strike="noStrike" kern="1200" cap="none" spc="0" normalizeH="0" baseline="0" noProof="0" smtClean="0">
                <a:ln>
                  <a:noFill/>
                </a:ln>
                <a:solidFill>
                  <a:srgbClr val="FFCC00"/>
                </a:solidFill>
                <a:effectLst/>
                <a:uLnTx/>
                <a:uFillTx/>
                <a:latin typeface="Franklin Gothic Demi" panose="020B0703020102020204" pitchFamily="34" charset="0"/>
                <a:ea typeface="+mn-ea"/>
                <a:cs typeface="Arial" panose="020B0604020202020204" pitchFamily="34" charset="0"/>
              </a:rPr>
              <a:t>Highlights:</a:t>
            </a:r>
          </a:p>
        </p:txBody>
      </p:sp>
      <p:pic>
        <p:nvPicPr>
          <p:cNvPr id="7" name="Picture 3" descr="C:\Users\jsouvoro\AppData\Local\Microsoft\Windows\Temporary Internet Files\Content.Outlook\680RKFS2\1506348370633.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088563" y="6197600"/>
            <a:ext cx="3810000" cy="166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38223960"/>
      </p:ext>
    </p:extLst>
  </p:cSld>
  <p:clrMapOvr>
    <a:masterClrMapping/>
  </p:clrMapOvr>
  <p:transition spd="med">
    <p:fade/>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851" name="Picture 2"/>
          <p:cNvPicPr>
            <a:picLocks noChangeAspect="1"/>
          </p:cNvPicPr>
          <p:nvPr/>
        </p:nvPicPr>
        <p:blipFill>
          <a:blip r:embed="rId2">
            <a:extLst>
              <a:ext uri="{28A0092B-C50C-407E-A947-70E740481C1C}">
                <a14:useLocalDpi xmlns:a14="http://schemas.microsoft.com/office/drawing/2010/main" val="0"/>
              </a:ext>
            </a:extLst>
          </a:blip>
          <a:srcRect r="7494" b="16470"/>
          <a:stretch>
            <a:fillRect/>
          </a:stretch>
        </p:blipFill>
        <p:spPr bwMode="auto">
          <a:xfrm>
            <a:off x="-46038" y="0"/>
            <a:ext cx="14676438" cy="82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Rectangle 53"/>
          <p:cNvSpPr/>
          <p:nvPr/>
        </p:nvSpPr>
        <p:spPr>
          <a:xfrm rot="10800000">
            <a:off x="-146050" y="0"/>
            <a:ext cx="14776450" cy="8229600"/>
          </a:xfrm>
          <a:prstGeom prst="rect">
            <a:avLst/>
          </a:prstGeom>
          <a:solidFill>
            <a:schemeClr val="bg1">
              <a:alpha val="82000"/>
            </a:schemeClr>
          </a:solidFill>
          <a:ln w="25400" cap="flat" cmpd="sng" algn="ctr">
            <a:noFill/>
            <a:prstDash val="solid"/>
          </a:ln>
          <a:effectLst/>
        </p:spPr>
        <p:txBody>
          <a:bodyPr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Arial" charset="0"/>
            </a:endParaRPr>
          </a:p>
        </p:txBody>
      </p:sp>
      <p:sp>
        <p:nvSpPr>
          <p:cNvPr id="4"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lIns="109728" tIns="54864" rIns="109728" bIns="54864"/>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dirty="0" smtClean="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Project 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smtClean="0">
                <a:ln>
                  <a:noFill/>
                </a:ln>
                <a:solidFill>
                  <a:sysClr val="window" lastClr="FFFFFF"/>
                </a:solidFill>
                <a:effectLst>
                  <a:glow rad="254000">
                    <a:sysClr val="windowText" lastClr="000000">
                      <a:alpha val="40000"/>
                    </a:sysClr>
                  </a:glow>
                </a:effectLst>
                <a:uLnTx/>
                <a:uFillTx/>
                <a:latin typeface="Franklin Gothic Demi"/>
                <a:ea typeface="+mj-ea"/>
                <a:cs typeface="+mj-cs"/>
              </a:rPr>
              <a:t>Wayne </a:t>
            </a:r>
            <a:r>
              <a:rPr kumimoji="0" lang="en-US" sz="2800" b="0" i="0" u="none" strike="noStrike" kern="1200" cap="none" spc="0" normalizeH="0" baseline="0" noProof="0" dirty="0" err="1" smtClean="0">
                <a:ln>
                  <a:noFill/>
                </a:ln>
                <a:solidFill>
                  <a:sysClr val="window" lastClr="FFFFFF"/>
                </a:solidFill>
                <a:effectLst>
                  <a:glow rad="254000">
                    <a:sysClr val="windowText" lastClr="000000">
                      <a:alpha val="40000"/>
                    </a:sysClr>
                  </a:glow>
                </a:effectLst>
                <a:uLnTx/>
                <a:uFillTx/>
                <a:latin typeface="Franklin Gothic Demi"/>
                <a:ea typeface="+mj-ea"/>
                <a:cs typeface="+mj-cs"/>
              </a:rPr>
              <a:t>Densch</a:t>
            </a:r>
            <a:r>
              <a:rPr kumimoji="0" lang="en-US" sz="2800" b="0" i="0" u="none" strike="noStrike" kern="1200" cap="none" spc="0" normalizeH="0" baseline="0" noProof="0" dirty="0" smtClean="0">
                <a:ln>
                  <a:noFill/>
                </a:ln>
                <a:solidFill>
                  <a:sysClr val="window" lastClr="FFFFFF"/>
                </a:solidFill>
                <a:effectLst>
                  <a:glow rad="254000">
                    <a:sysClr val="windowText" lastClr="000000">
                      <a:alpha val="40000"/>
                    </a:sysClr>
                  </a:glow>
                </a:effectLst>
                <a:uLnTx/>
                <a:uFillTx/>
                <a:latin typeface="Franklin Gothic Demi"/>
                <a:ea typeface="+mj-ea"/>
                <a:cs typeface="+mj-cs"/>
              </a:rPr>
              <a:t> Center</a:t>
            </a:r>
            <a:endParaRPr kumimoji="0" lang="en-US" sz="2800" b="0" i="0" u="none" strike="noStrike" kern="1200" cap="none" spc="0" normalizeH="0" baseline="0" noProof="0" dirty="0">
              <a:ln>
                <a:noFill/>
              </a:ln>
              <a:solidFill>
                <a:sysClr val="window" lastClr="FFFFFF"/>
              </a:solidFill>
              <a:effectLst>
                <a:glow rad="254000">
                  <a:sysClr val="windowText" lastClr="000000">
                    <a:alpha val="40000"/>
                  </a:sysClr>
                </a:glow>
              </a:effectLst>
              <a:uLnTx/>
              <a:uFillTx/>
              <a:latin typeface="Franklin Gothic Demi"/>
              <a:ea typeface="+mj-ea"/>
              <a:cs typeface="+mj-cs"/>
            </a:endParaRPr>
          </a:p>
        </p:txBody>
      </p:sp>
      <p:sp>
        <p:nvSpPr>
          <p:cNvPr id="5" name="TextBox 4"/>
          <p:cNvSpPr txBox="1">
            <a:spLocks noChangeArrowheads="1"/>
          </p:cNvSpPr>
          <p:nvPr/>
        </p:nvSpPr>
        <p:spPr bwMode="auto">
          <a:xfrm>
            <a:off x="473075" y="2709863"/>
            <a:ext cx="11850688" cy="470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p>
            <a:pPr marL="0" marR="0" lvl="0" indent="0" algn="l" defTabSz="1303338" rtl="0" eaLnBrk="1" fontAlgn="base" latinLnBrk="0" hangingPunct="1">
              <a:lnSpc>
                <a:spcPts val="4000"/>
              </a:lnSpc>
              <a:spcBef>
                <a:spcPct val="0"/>
              </a:spcBef>
              <a:spcAft>
                <a:spcPct val="0"/>
              </a:spcAft>
              <a:buClrTx/>
              <a:buSzTx/>
              <a:buFontTx/>
              <a:buNone/>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	Wayne Densch Charities		$2.38M</a:t>
            </a:r>
          </a:p>
          <a:p>
            <a:pPr marL="0" marR="0" lvl="0" indent="0" algn="l" defTabSz="1303338" rtl="0" eaLnBrk="1" fontAlgn="base" latinLnBrk="0" hangingPunct="1">
              <a:lnSpc>
                <a:spcPts val="4000"/>
              </a:lnSpc>
              <a:spcBef>
                <a:spcPct val="0"/>
              </a:spcBef>
              <a:spcAft>
                <a:spcPct val="0"/>
              </a:spcAft>
              <a:buClrTx/>
              <a:buSzTx/>
              <a:buFontTx/>
              <a:buNone/>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	Florida Community Loan Fund	$2.3M</a:t>
            </a:r>
          </a:p>
          <a:p>
            <a:pPr marL="0" marR="0" lvl="0" indent="0" algn="l" defTabSz="1303338" rtl="0" eaLnBrk="1" fontAlgn="base" latinLnBrk="0" hangingPunct="1">
              <a:lnSpc>
                <a:spcPts val="4000"/>
              </a:lnSpc>
              <a:spcBef>
                <a:spcPct val="0"/>
              </a:spcBef>
              <a:spcAft>
                <a:spcPct val="0"/>
              </a:spcAft>
              <a:buClrTx/>
              <a:buSzTx/>
              <a:buFontTx/>
              <a:buNone/>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	Orange County</a:t>
            </a:r>
            <a:r>
              <a:rPr kumimoji="0" lang="en-US" altLang="en-US" sz="2800" b="1" i="1"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		</a:t>
            </a: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	$2M</a:t>
            </a:r>
          </a:p>
          <a:p>
            <a:pPr marL="0" marR="0" lvl="0" indent="0" algn="l" defTabSz="1303338" rtl="0" eaLnBrk="1" fontAlgn="base" latinLnBrk="0" hangingPunct="1">
              <a:lnSpc>
                <a:spcPts val="4000"/>
              </a:lnSpc>
              <a:spcBef>
                <a:spcPct val="0"/>
              </a:spcBef>
              <a:spcAft>
                <a:spcPct val="0"/>
              </a:spcAft>
              <a:buClrTx/>
              <a:buSzTx/>
              <a:buFontTx/>
              <a:buNone/>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	Federal Home Loan Bank 		$500K</a:t>
            </a:r>
          </a:p>
          <a:p>
            <a:pPr marL="0" marR="0" lvl="0" indent="0" algn="l" defTabSz="1303338" rtl="0" eaLnBrk="1" fontAlgn="base" latinLnBrk="0" hangingPunct="1">
              <a:lnSpc>
                <a:spcPts val="4000"/>
              </a:lnSpc>
              <a:spcBef>
                <a:spcPct val="0"/>
              </a:spcBef>
              <a:spcAft>
                <a:spcPct val="0"/>
              </a:spcAft>
              <a:buClrTx/>
              <a:buSzTx/>
              <a:buFontTx/>
              <a:buNone/>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	Florida Hospital Foundation 	$400K</a:t>
            </a:r>
          </a:p>
          <a:p>
            <a:pPr marL="0" marR="0" lvl="0" indent="0" algn="l" defTabSz="1303338" rtl="0" eaLnBrk="1" fontAlgn="base" latinLnBrk="0" hangingPunct="1">
              <a:lnSpc>
                <a:spcPts val="4000"/>
              </a:lnSpc>
              <a:spcBef>
                <a:spcPct val="0"/>
              </a:spcBef>
              <a:spcAft>
                <a:spcPct val="0"/>
              </a:spcAft>
              <a:buClrTx/>
              <a:buSzTx/>
              <a:buFontTx/>
              <a:buNone/>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	Ability Housing			$210,257</a:t>
            </a:r>
          </a:p>
          <a:p>
            <a:pPr marL="0" marR="0" lvl="0" indent="0" algn="l" defTabSz="1303338" rtl="0" eaLnBrk="1" fontAlgn="base" latinLnBrk="0" hangingPunct="1">
              <a:lnSpc>
                <a:spcPts val="4000"/>
              </a:lnSpc>
              <a:spcBef>
                <a:spcPct val="0"/>
              </a:spcBef>
              <a:spcAft>
                <a:spcPct val="0"/>
              </a:spcAft>
              <a:buClrTx/>
              <a:buSzTx/>
              <a:buFontTx/>
              <a:buNone/>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	National Equity Fund		$20K</a:t>
            </a:r>
          </a:p>
          <a:p>
            <a:pPr marL="0" marR="0" lvl="0" indent="0" algn="l" defTabSz="1303338" rtl="0" eaLnBrk="1" fontAlgn="base" latinLnBrk="0" hangingPunct="1">
              <a:lnSpc>
                <a:spcPts val="4000"/>
              </a:lnSpc>
              <a:spcBef>
                <a:spcPct val="0"/>
              </a:spcBef>
              <a:spcAft>
                <a:spcPct val="0"/>
              </a:spcAft>
              <a:buClrTx/>
              <a:buSzTx/>
              <a:buFontTx/>
              <a:buNone/>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	Other				$500K</a:t>
            </a:r>
          </a:p>
          <a:p>
            <a:pPr marL="0" marR="0" lvl="0" indent="0" algn="l" defTabSz="1303338" rtl="0" eaLnBrk="1" fontAlgn="base" latinLnBrk="0" hangingPunct="1">
              <a:lnSpc>
                <a:spcPts val="4000"/>
              </a:lnSpc>
              <a:spcBef>
                <a:spcPct val="0"/>
              </a:spcBef>
              <a:spcAft>
                <a:spcPct val="0"/>
              </a:spcAft>
              <a:buClrTx/>
              <a:buSzTx/>
              <a:buFontTx/>
              <a:buNone/>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Total Project Cost 			$8,310,257</a:t>
            </a:r>
          </a:p>
        </p:txBody>
      </p:sp>
      <p:sp>
        <p:nvSpPr>
          <p:cNvPr id="6" name="TextBox 27"/>
          <p:cNvSpPr txBox="1">
            <a:spLocks noChangeArrowheads="1"/>
          </p:cNvSpPr>
          <p:nvPr/>
        </p:nvSpPr>
        <p:spPr bwMode="auto">
          <a:xfrm>
            <a:off x="365125" y="2209800"/>
            <a:ext cx="5486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3200" b="0" i="0" u="sng" strike="noStrike" kern="1200" cap="none" spc="0" normalizeH="0" baseline="0" noProof="0" smtClean="0">
                <a:ln>
                  <a:noFill/>
                </a:ln>
                <a:solidFill>
                  <a:srgbClr val="FFCC00"/>
                </a:solidFill>
                <a:effectLst/>
                <a:uLnTx/>
                <a:uFillTx/>
                <a:latin typeface="Franklin Gothic Demi" panose="020B0703020102020204" pitchFamily="34" charset="0"/>
                <a:ea typeface="+mn-ea"/>
                <a:cs typeface="Arial" panose="020B0604020202020204" pitchFamily="34" charset="0"/>
              </a:rPr>
              <a:t>Funding:</a:t>
            </a:r>
          </a:p>
        </p:txBody>
      </p:sp>
    </p:spTree>
    <p:extLst>
      <p:ext uri="{BB962C8B-B14F-4D97-AF65-F5344CB8AC3E}">
        <p14:creationId xmlns:p14="http://schemas.microsoft.com/office/powerpoint/2010/main" val="4110620702"/>
      </p:ext>
    </p:extLst>
  </p:cSld>
  <p:clrMapOvr>
    <a:masterClrMapping/>
  </p:clrMapOvr>
  <p:transition spd="med">
    <p:fade/>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042" name="Picture 2" descr="S:\Divisional_Projects\2016 Special Projects\Affordable Housing\8-Workshops\Presentations\background.jpg"/>
          <p:cNvPicPr>
            <a:picLocks noChangeAspect="1" noChangeArrowheads="1"/>
          </p:cNvPicPr>
          <p:nvPr/>
        </p:nvPicPr>
        <p:blipFill>
          <a:blip r:embed="rId3">
            <a:grayscl/>
            <a:extLst>
              <a:ext uri="{28A0092B-C50C-407E-A947-70E740481C1C}">
                <a14:useLocalDpi xmlns:a14="http://schemas.microsoft.com/office/drawing/2010/main" val="0"/>
              </a:ext>
            </a:extLst>
          </a:blip>
          <a:srcRect/>
          <a:stretch>
            <a:fillRect/>
          </a:stretch>
        </p:blipFill>
        <p:spPr bwMode="auto">
          <a:xfrm>
            <a:off x="-3175" y="0"/>
            <a:ext cx="14633575" cy="82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11"/>
          <p:cNvSpPr/>
          <p:nvPr/>
        </p:nvSpPr>
        <p:spPr>
          <a:xfrm>
            <a:off x="-22225" y="0"/>
            <a:ext cx="534828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marL="0" marR="0" lvl="0" indent="0" algn="ctr" defTabSz="91428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6" name="Rectangle 5"/>
          <p:cNvSpPr/>
          <p:nvPr/>
        </p:nvSpPr>
        <p:spPr>
          <a:xfrm>
            <a:off x="-22225" y="0"/>
            <a:ext cx="534828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3" name="Slide Number Placeholder 2"/>
          <p:cNvSpPr>
            <a:spLocks noGrp="1"/>
          </p:cNvSpPr>
          <p:nvPr>
            <p:ph type="sldNum" sz="quarter" idx="10"/>
          </p:nvPr>
        </p:nvSpPr>
        <p:spPr/>
        <p:txBody>
          <a:bodyPr/>
          <a:lstStyle/>
          <a:p>
            <a:pPr marL="0" marR="0" lvl="0" indent="0" algn="ctr" defTabSz="1303338" rtl="0" eaLnBrk="1" fontAlgn="base" latinLnBrk="0" hangingPunct="1">
              <a:lnSpc>
                <a:spcPct val="100000"/>
              </a:lnSpc>
              <a:spcBef>
                <a:spcPct val="0"/>
              </a:spcBef>
              <a:spcAft>
                <a:spcPct val="0"/>
              </a:spcAft>
              <a:buClrTx/>
              <a:buSzTx/>
              <a:buFontTx/>
              <a:buNone/>
              <a:tabLst/>
              <a:defRPr/>
            </a:pPr>
            <a:fld id="{11311FB1-E6FB-4572-AFF5-3C487E6B5640}" type="slidenum">
              <a:rPr kumimoji="0" lang="en-US" altLang="en-US" sz="1400" b="0" i="0" u="none" strike="noStrike" kern="1200" cap="none" spc="0" normalizeH="0" baseline="0" noProof="0" smtClean="0">
                <a:ln>
                  <a:noFill/>
                </a:ln>
                <a:solidFill>
                  <a:srgbClr val="FFFFFF"/>
                </a:solidFill>
                <a:effectLst>
                  <a:outerShdw blurRad="38100" dist="38100" dir="2700000" algn="tl">
                    <a:srgbClr val="283138"/>
                  </a:outerShdw>
                </a:effectLst>
                <a:uLnTx/>
                <a:uFillTx/>
                <a:latin typeface="Calibri" panose="020F0502020204030204" pitchFamily="34" charset="0"/>
                <a:ea typeface="+mn-ea"/>
                <a:cs typeface="Arial" panose="020B0604020202020204" pitchFamily="34" charset="0"/>
              </a:rPr>
              <a:pPr marL="0" marR="0" lvl="0" indent="0" algn="ctr" defTabSz="1303338" rtl="0" eaLnBrk="1" fontAlgn="base" latinLnBrk="0" hangingPunct="1">
                <a:lnSpc>
                  <a:spcPct val="100000"/>
                </a:lnSpc>
                <a:spcBef>
                  <a:spcPct val="0"/>
                </a:spcBef>
                <a:spcAft>
                  <a:spcPct val="0"/>
                </a:spcAft>
                <a:buClrTx/>
                <a:buSzTx/>
                <a:buFontTx/>
                <a:buNone/>
                <a:tabLst/>
                <a:defRPr/>
              </a:pPr>
              <a:t>67</a:t>
            </a:fld>
            <a:endParaRPr kumimoji="0" lang="en-US" altLang="en-US" sz="1400" b="0" i="0" u="none" strike="noStrike" kern="1200" cap="none" spc="0" normalizeH="0" baseline="0" noProof="0" smtClean="0">
              <a:ln>
                <a:noFill/>
              </a:ln>
              <a:solidFill>
                <a:srgbClr val="FFFFFF"/>
              </a:solidFill>
              <a:effectLst>
                <a:outerShdw blurRad="38100" dist="38100" dir="2700000" algn="tl">
                  <a:srgbClr val="283138"/>
                </a:outerShdw>
              </a:effectLst>
              <a:uLnTx/>
              <a:uFillTx/>
              <a:latin typeface="Calibri" panose="020F0502020204030204" pitchFamily="34" charset="0"/>
              <a:ea typeface="+mn-ea"/>
              <a:cs typeface="Arial" panose="020B0604020202020204" pitchFamily="34" charset="0"/>
            </a:endParaRPr>
          </a:p>
        </p:txBody>
      </p:sp>
      <p:sp>
        <p:nvSpPr>
          <p:cNvPr id="8" name="Rectangle 7"/>
          <p:cNvSpPr/>
          <p:nvPr/>
        </p:nvSpPr>
        <p:spPr>
          <a:xfrm>
            <a:off x="-22225" y="0"/>
            <a:ext cx="14652625" cy="8255000"/>
          </a:xfrm>
          <a:prstGeom prst="rect">
            <a:avLst/>
          </a:prstGeom>
          <a:gradFill>
            <a:gsLst>
              <a:gs pos="0">
                <a:schemeClr val="bg1"/>
              </a:gs>
              <a:gs pos="33000">
                <a:schemeClr val="bg1">
                  <a:lumMod val="100000"/>
                  <a:alpha val="76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algn="ctr" defTabSz="914400"/>
            <a:endParaRPr lang="en-US" sz="1800" dirty="0">
              <a:solidFill>
                <a:prstClr val="white"/>
              </a:solidFill>
            </a:endParaRPr>
          </a:p>
        </p:txBody>
      </p:sp>
      <p:sp>
        <p:nvSpPr>
          <p:cNvPr id="9" name="Text Placeholder 7"/>
          <p:cNvSpPr txBox="1">
            <a:spLocks/>
          </p:cNvSpPr>
          <p:nvPr/>
        </p:nvSpPr>
        <p:spPr>
          <a:xfrm>
            <a:off x="5554443" y="6181967"/>
            <a:ext cx="8569334" cy="1015663"/>
          </a:xfrm>
          <a:prstGeom prst="rect">
            <a:avLst/>
          </a:prstGeom>
        </p:spPr>
        <p:txBody>
          <a:bodyPr wrap="none" lIns="0" tIns="0" rIns="0" bIns="0" anchor="b">
            <a:spAutoFit/>
          </a:bodyPr>
          <a:lstStyle>
            <a:lvl1pPr marL="0" indent="0" algn="r" defTabSz="1306220" rtl="0" eaLnBrk="1" latinLnBrk="0" hangingPunct="1">
              <a:lnSpc>
                <a:spcPct val="150000"/>
              </a:lnSpc>
              <a:spcBef>
                <a:spcPct val="20000"/>
              </a:spcBef>
              <a:buClr>
                <a:srgbClr val="FFC000"/>
              </a:buClr>
              <a:buSzPct val="80000"/>
              <a:buFont typeface="Wingdings" panose="05000000000000000000" pitchFamily="2" charset="2"/>
              <a:buNone/>
              <a:defRPr kumimoji="0" lang="en-US" sz="6600" b="1" i="0" u="none" strike="noStrike" kern="1200" cap="none" spc="0" normalizeH="0" baseline="0" dirty="0">
                <a:ln w="12700">
                  <a:solidFill>
                    <a:srgbClr val="FFC000"/>
                  </a:solidFill>
                  <a:prstDash val="solid"/>
                </a:ln>
                <a:solidFill>
                  <a:sysClr val="windowText" lastClr="000000"/>
                </a:solidFill>
                <a:effectLst>
                  <a:outerShdw blurRad="41275" dist="20320" dir="1800000" algn="tl" rotWithShape="0">
                    <a:srgbClr val="000000">
                      <a:alpha val="40000"/>
                    </a:srgbClr>
                  </a:outerShdw>
                </a:effectLst>
                <a:uLnTx/>
                <a:uFillTx/>
                <a:latin typeface="Century Gothic"/>
                <a:ea typeface="+mj-ea"/>
                <a:cs typeface="+mj-cs"/>
              </a:defRPr>
            </a:lvl1pPr>
            <a:lvl2pPr marL="1224610" indent="-571500" algn="l" defTabSz="1306220" rtl="0" eaLnBrk="1" latinLnBrk="0" hangingPunct="1">
              <a:lnSpc>
                <a:spcPct val="150000"/>
              </a:lnSpc>
              <a:spcBef>
                <a:spcPct val="20000"/>
              </a:spcBef>
              <a:buClr>
                <a:srgbClr val="FFC000"/>
              </a:buClr>
              <a:buSzPct val="80000"/>
              <a:buFont typeface="Wingdings" panose="05000000000000000000" pitchFamily="2" charset="2"/>
              <a:buChar char="§"/>
              <a:defRPr sz="3200" kern="1200">
                <a:solidFill>
                  <a:schemeClr val="bg1"/>
                </a:solidFill>
                <a:latin typeface="Century Gothic" panose="020B0502020202020204" pitchFamily="34" charset="0"/>
                <a:ea typeface="+mn-ea"/>
                <a:cs typeface="+mn-cs"/>
              </a:defRPr>
            </a:lvl2pPr>
            <a:lvl3pPr marL="176342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800" kern="1200">
                <a:solidFill>
                  <a:schemeClr val="bg1"/>
                </a:solidFill>
                <a:latin typeface="Century Gothic" panose="020B0502020202020204" pitchFamily="34" charset="0"/>
                <a:ea typeface="+mn-ea"/>
                <a:cs typeface="+mn-cs"/>
              </a:defRPr>
            </a:lvl3pPr>
            <a:lvl4pPr marL="241653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400" kern="1200">
                <a:solidFill>
                  <a:schemeClr val="bg1"/>
                </a:solidFill>
                <a:latin typeface="Century Gothic" panose="020B0502020202020204" pitchFamily="34" charset="0"/>
                <a:ea typeface="+mn-ea"/>
                <a:cs typeface="+mn-cs"/>
              </a:defRPr>
            </a:lvl4pPr>
            <a:lvl5pPr marL="306964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400" kern="1200">
                <a:solidFill>
                  <a:schemeClr val="bg1"/>
                </a:solidFill>
                <a:latin typeface="Century Gothic" panose="020B0502020202020204" pitchFamily="34" charset="0"/>
                <a:ea typeface="+mn-ea"/>
                <a:cs typeface="+mn-cs"/>
              </a:defRPr>
            </a:lvl5pPr>
            <a:lvl6pPr marL="3592106"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6pPr>
            <a:lvl7pPr marL="4245216"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7pPr>
            <a:lvl8pPr marL="4898327"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8pPr>
            <a:lvl9pPr marL="5551437"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9pPr>
          </a:lstStyle>
          <a:p>
            <a:pPr marL="0" marR="0" lvl="0" indent="0" algn="r" defTabSz="1306220" rtl="0" eaLnBrk="1" fontAlgn="base" latinLnBrk="0" hangingPunct="1">
              <a:lnSpc>
                <a:spcPct val="100000"/>
              </a:lnSpc>
              <a:spcBef>
                <a:spcPts val="0"/>
              </a:spcBef>
              <a:spcAft>
                <a:spcPct val="0"/>
              </a:spcAft>
              <a:buClr>
                <a:srgbClr val="FFC000"/>
              </a:buClr>
              <a:buSzPct val="80000"/>
              <a:buFont typeface="Wingdings" panose="05000000000000000000" pitchFamily="2" charset="2"/>
              <a:buNone/>
              <a:tabLst/>
              <a:defRPr/>
            </a:pPr>
            <a:r>
              <a:rPr kumimoji="0" lang="en-US" sz="6600" b="0" i="0" u="none" strike="noStrike" kern="1200" cap="none" spc="0" normalizeH="0" baseline="0" noProof="0" smtClean="0">
                <a:ln w="28575">
                  <a:solidFill>
                    <a:prstClr val="white"/>
                  </a:solidFill>
                  <a:prstDash val="solid"/>
                  <a:bevel/>
                </a:ln>
                <a:noFill/>
                <a:effectLst>
                  <a:glow rad="317500">
                    <a:prstClr val="black">
                      <a:alpha val="20000"/>
                    </a:prstClr>
                  </a:glow>
                </a:effectLst>
                <a:uLnTx/>
                <a:uFillTx/>
                <a:latin typeface="Arial Black" panose="020B0A04020102020204" pitchFamily="34" charset="0"/>
                <a:ea typeface="+mj-ea"/>
                <a:cs typeface="+mj-cs"/>
              </a:rPr>
              <a:t>Recommendations</a:t>
            </a:r>
            <a:endParaRPr kumimoji="0" lang="en-US" sz="6600" b="0" i="0" u="none" strike="noStrike" kern="1200" cap="none" spc="0" normalizeH="0" baseline="0" noProof="0">
              <a:ln w="28575">
                <a:solidFill>
                  <a:prstClr val="white"/>
                </a:solidFill>
                <a:prstDash val="solid"/>
                <a:bevel/>
              </a:ln>
              <a:noFill/>
              <a:effectLst>
                <a:glow rad="317500">
                  <a:prstClr val="black">
                    <a:alpha val="20000"/>
                  </a:prstClr>
                </a:glow>
              </a:effectLst>
              <a:uLnTx/>
              <a:uFillTx/>
              <a:latin typeface="Arial Black" panose="020B0A04020102020204" pitchFamily="34" charset="0"/>
              <a:ea typeface="+mj-ea"/>
              <a:cs typeface="+mj-cs"/>
            </a:endParaRPr>
          </a:p>
        </p:txBody>
      </p:sp>
      <p:sp>
        <p:nvSpPr>
          <p:cNvPr id="10" name="Text Placeholder 7"/>
          <p:cNvSpPr txBox="1">
            <a:spLocks/>
          </p:cNvSpPr>
          <p:nvPr/>
        </p:nvSpPr>
        <p:spPr>
          <a:xfrm>
            <a:off x="4724400" y="7162030"/>
            <a:ext cx="9289207" cy="492443"/>
          </a:xfrm>
          <a:prstGeom prst="rect">
            <a:avLst/>
          </a:prstGeom>
        </p:spPr>
        <p:txBody>
          <a:bodyPr lIns="0" tIns="0" rIns="0" bIns="0" anchor="b">
            <a:spAutoFit/>
          </a:bodyPr>
          <a:lstStyle>
            <a:lvl1pPr marL="0" indent="0" algn="r" defTabSz="1306220" rtl="0" eaLnBrk="1" latinLnBrk="0" hangingPunct="1">
              <a:lnSpc>
                <a:spcPct val="150000"/>
              </a:lnSpc>
              <a:spcBef>
                <a:spcPct val="20000"/>
              </a:spcBef>
              <a:buClr>
                <a:srgbClr val="FFC000"/>
              </a:buClr>
              <a:buSzPct val="80000"/>
              <a:buFont typeface="Wingdings" panose="05000000000000000000" pitchFamily="2" charset="2"/>
              <a:buNone/>
              <a:defRPr sz="3200" kern="1200">
                <a:solidFill>
                  <a:schemeClr val="bg1"/>
                </a:solidFill>
                <a:latin typeface="Century Gothic" panose="020B0502020202020204" pitchFamily="34" charset="0"/>
                <a:ea typeface="+mn-ea"/>
                <a:cs typeface="+mn-cs"/>
              </a:defRPr>
            </a:lvl1pPr>
            <a:lvl2pPr marL="1224610" indent="-571500" algn="l" defTabSz="1306220" rtl="0" eaLnBrk="1" latinLnBrk="0" hangingPunct="1">
              <a:lnSpc>
                <a:spcPct val="150000"/>
              </a:lnSpc>
              <a:spcBef>
                <a:spcPct val="20000"/>
              </a:spcBef>
              <a:buClr>
                <a:srgbClr val="FFC000"/>
              </a:buClr>
              <a:buSzPct val="80000"/>
              <a:buFont typeface="Wingdings" panose="05000000000000000000" pitchFamily="2" charset="2"/>
              <a:buChar char="§"/>
              <a:defRPr sz="3200" kern="1200">
                <a:solidFill>
                  <a:schemeClr val="bg1"/>
                </a:solidFill>
                <a:latin typeface="Century Gothic" panose="020B0502020202020204" pitchFamily="34" charset="0"/>
                <a:ea typeface="+mn-ea"/>
                <a:cs typeface="+mn-cs"/>
              </a:defRPr>
            </a:lvl2pPr>
            <a:lvl3pPr marL="176342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800" kern="1200">
                <a:solidFill>
                  <a:schemeClr val="bg1"/>
                </a:solidFill>
                <a:latin typeface="Century Gothic" panose="020B0502020202020204" pitchFamily="34" charset="0"/>
                <a:ea typeface="+mn-ea"/>
                <a:cs typeface="+mn-cs"/>
              </a:defRPr>
            </a:lvl3pPr>
            <a:lvl4pPr marL="241653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400" kern="1200">
                <a:solidFill>
                  <a:schemeClr val="bg1"/>
                </a:solidFill>
                <a:latin typeface="Century Gothic" panose="020B0502020202020204" pitchFamily="34" charset="0"/>
                <a:ea typeface="+mn-ea"/>
                <a:cs typeface="+mn-cs"/>
              </a:defRPr>
            </a:lvl4pPr>
            <a:lvl5pPr marL="3069641" indent="-457200" algn="l" defTabSz="1306220" rtl="0" eaLnBrk="1" latinLnBrk="0" hangingPunct="1">
              <a:lnSpc>
                <a:spcPct val="150000"/>
              </a:lnSpc>
              <a:spcBef>
                <a:spcPct val="20000"/>
              </a:spcBef>
              <a:buClr>
                <a:srgbClr val="FFC000"/>
              </a:buClr>
              <a:buSzPct val="80000"/>
              <a:buFont typeface="Wingdings" panose="05000000000000000000" pitchFamily="2" charset="2"/>
              <a:buChar char="§"/>
              <a:defRPr sz="2400" kern="1200">
                <a:solidFill>
                  <a:schemeClr val="bg1"/>
                </a:solidFill>
                <a:latin typeface="Century Gothic" panose="020B0502020202020204" pitchFamily="34" charset="0"/>
                <a:ea typeface="+mn-ea"/>
                <a:cs typeface="+mn-cs"/>
              </a:defRPr>
            </a:lvl5pPr>
            <a:lvl6pPr marL="3592106"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6pPr>
            <a:lvl7pPr marL="4245216"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7pPr>
            <a:lvl8pPr marL="4898327"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8pPr>
            <a:lvl9pPr marL="5551437" indent="-326555" algn="l" defTabSz="130622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9pPr>
          </a:lstStyle>
          <a:p>
            <a:pPr marL="0" marR="0" lvl="0" indent="0" algn="r" defTabSz="1306220" rtl="0" eaLnBrk="1" fontAlgn="base" latinLnBrk="0" hangingPunct="1">
              <a:lnSpc>
                <a:spcPct val="100000"/>
              </a:lnSpc>
              <a:spcBef>
                <a:spcPts val="0"/>
              </a:spcBef>
              <a:spcAft>
                <a:spcPct val="0"/>
              </a:spcAft>
              <a:buClr>
                <a:srgbClr val="FFC000"/>
              </a:buClr>
              <a:buSzPct val="80000"/>
              <a:buFont typeface="Wingdings" panose="05000000000000000000" pitchFamily="2" charset="2"/>
              <a:buNone/>
              <a:tabLst/>
              <a:defRPr/>
            </a:pPr>
            <a:r>
              <a:rPr kumimoji="0" lang="en-US" sz="3200" b="0" i="0" u="none" strike="noStrike" kern="1200" cap="none" spc="0" normalizeH="0" baseline="0" noProof="0" dirty="0" smtClean="0">
                <a:ln>
                  <a:noFill/>
                </a:ln>
                <a:solidFill>
                  <a:prstClr val="white"/>
                </a:solidFill>
                <a:effectLst>
                  <a:glow rad="317500">
                    <a:prstClr val="black">
                      <a:alpha val="20000"/>
                    </a:prstClr>
                  </a:glow>
                </a:effectLst>
                <a:uLnTx/>
                <a:uFillTx/>
                <a:latin typeface="Franklin Gothic Demi"/>
                <a:ea typeface="+mn-ea"/>
                <a:cs typeface="+mn-cs"/>
              </a:rPr>
              <a:t>Preliminary</a:t>
            </a:r>
            <a:endParaRPr kumimoji="0" lang="en-US" sz="3200" b="0" i="0" u="none" strike="noStrike" kern="1200" cap="none" spc="0" normalizeH="0" baseline="0" noProof="0" dirty="0">
              <a:ln>
                <a:noFill/>
              </a:ln>
              <a:solidFill>
                <a:prstClr val="white"/>
              </a:solidFill>
              <a:effectLst>
                <a:glow rad="317500">
                  <a:prstClr val="black">
                    <a:alpha val="20000"/>
                  </a:prstClr>
                </a:glow>
              </a:effectLst>
              <a:uLnTx/>
              <a:uFillTx/>
              <a:latin typeface="Franklin Gothic Demi"/>
              <a:ea typeface="+mn-ea"/>
              <a:cs typeface="+mn-cs"/>
            </a:endParaRPr>
          </a:p>
        </p:txBody>
      </p:sp>
    </p:spTree>
    <p:extLst>
      <p:ext uri="{BB962C8B-B14F-4D97-AF65-F5344CB8AC3E}">
        <p14:creationId xmlns:p14="http://schemas.microsoft.com/office/powerpoint/2010/main" val="239765385"/>
      </p:ext>
    </p:extLst>
  </p:cSld>
  <p:clrMapOvr>
    <a:masterClrMapping/>
  </p:clrMapOvr>
  <p:transition spd="med">
    <p:fade/>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851" name="Picture 2"/>
          <p:cNvPicPr>
            <a:picLocks noChangeAspect="1"/>
          </p:cNvPicPr>
          <p:nvPr/>
        </p:nvPicPr>
        <p:blipFill>
          <a:blip r:embed="rId2">
            <a:extLst>
              <a:ext uri="{28A0092B-C50C-407E-A947-70E740481C1C}">
                <a14:useLocalDpi xmlns:a14="http://schemas.microsoft.com/office/drawing/2010/main" val="0"/>
              </a:ext>
            </a:extLst>
          </a:blip>
          <a:srcRect r="7494" b="16470"/>
          <a:stretch>
            <a:fillRect/>
          </a:stretch>
        </p:blipFill>
        <p:spPr bwMode="auto">
          <a:xfrm>
            <a:off x="-46038" y="0"/>
            <a:ext cx="14676438" cy="82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Rectangle 53"/>
          <p:cNvSpPr/>
          <p:nvPr/>
        </p:nvSpPr>
        <p:spPr>
          <a:xfrm rot="10800000">
            <a:off x="-146050" y="0"/>
            <a:ext cx="14776450" cy="8229600"/>
          </a:xfrm>
          <a:prstGeom prst="rect">
            <a:avLst/>
          </a:prstGeom>
          <a:solidFill>
            <a:schemeClr val="bg1">
              <a:alpha val="82000"/>
            </a:schemeClr>
          </a:solidFill>
          <a:ln w="25400" cap="flat" cmpd="sng" algn="ctr">
            <a:noFill/>
            <a:prstDash val="solid"/>
          </a:ln>
          <a:effectLst/>
        </p:spPr>
        <p:txBody>
          <a:bodyPr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Arial" charset="0"/>
            </a:endParaRPr>
          </a:p>
        </p:txBody>
      </p:sp>
      <p:sp>
        <p:nvSpPr>
          <p:cNvPr id="7"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lIns="109728" tIns="54864" rIns="109728" bIns="54864"/>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smtClean="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Recommendations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smtClean="0">
                <a:ln>
                  <a:noFill/>
                </a:ln>
                <a:solidFill>
                  <a:sysClr val="window" lastClr="FFFFFF"/>
                </a:solidFill>
                <a:effectLst>
                  <a:glow rad="254000">
                    <a:sysClr val="windowText" lastClr="000000">
                      <a:alpha val="40000"/>
                    </a:sysClr>
                  </a:glow>
                </a:effectLst>
                <a:uLnTx/>
                <a:uFillTx/>
                <a:latin typeface="Franklin Gothic Demi"/>
                <a:ea typeface="+mj-ea"/>
                <a:cs typeface="+mj-cs"/>
              </a:rPr>
              <a:t>Broad Perspective</a:t>
            </a:r>
            <a:endParaRPr kumimoji="0" lang="en-US" sz="2800" b="0" i="0" u="none" strike="noStrike" kern="1200" cap="none" spc="0" normalizeH="0" baseline="0" noProof="0">
              <a:ln>
                <a:noFill/>
              </a:ln>
              <a:solidFill>
                <a:sysClr val="window" lastClr="FFFFFF"/>
              </a:solidFill>
              <a:effectLst>
                <a:glow rad="254000">
                  <a:sysClr val="windowText" lastClr="000000">
                    <a:alpha val="40000"/>
                  </a:sysClr>
                </a:glow>
              </a:effectLst>
              <a:uLnTx/>
              <a:uFillTx/>
              <a:latin typeface="Franklin Gothic Demi"/>
              <a:ea typeface="+mj-ea"/>
              <a:cs typeface="+mj-cs"/>
            </a:endParaRPr>
          </a:p>
        </p:txBody>
      </p:sp>
      <p:sp>
        <p:nvSpPr>
          <p:cNvPr id="8" name="TextBox 27"/>
          <p:cNvSpPr txBox="1">
            <a:spLocks noChangeArrowheads="1"/>
          </p:cNvSpPr>
          <p:nvPr/>
        </p:nvSpPr>
        <p:spPr bwMode="auto">
          <a:xfrm>
            <a:off x="365125" y="2209800"/>
            <a:ext cx="64627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3200" b="0" i="0" u="sng" strike="noStrike" kern="1200" cap="none" spc="0" normalizeH="0" baseline="0" noProof="0" smtClean="0">
                <a:ln>
                  <a:noFill/>
                </a:ln>
                <a:solidFill>
                  <a:srgbClr val="FFCC00"/>
                </a:solidFill>
                <a:effectLst/>
                <a:uLnTx/>
                <a:uFillTx/>
                <a:latin typeface="Franklin Gothic Demi" panose="020B0703020102020204" pitchFamily="34" charset="0"/>
                <a:ea typeface="+mn-ea"/>
                <a:cs typeface="Arial" panose="020B0604020202020204" pitchFamily="34" charset="0"/>
              </a:rPr>
              <a:t>State-wide Efforts:</a:t>
            </a:r>
          </a:p>
        </p:txBody>
      </p:sp>
      <p:sp>
        <p:nvSpPr>
          <p:cNvPr id="9" name="TextBox 8"/>
          <p:cNvSpPr txBox="1">
            <a:spLocks noChangeArrowheads="1"/>
          </p:cNvSpPr>
          <p:nvPr/>
        </p:nvSpPr>
        <p:spPr bwMode="auto">
          <a:xfrm>
            <a:off x="473075" y="2709863"/>
            <a:ext cx="13317538" cy="5221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lvl1pPr marL="457200" indent="-457200" eaLnBrk="0" hangingPunct="0">
              <a:defRPr sz="2600">
                <a:solidFill>
                  <a:schemeClr val="tx1"/>
                </a:solidFill>
                <a:latin typeface="Franklin Gothic Book" panose="020B0503020102020204" pitchFamily="34" charset="0"/>
                <a:cs typeface="Arial" panose="020B0604020202020204" pitchFamily="34" charset="0"/>
              </a:defRPr>
            </a:lvl1pPr>
            <a:lvl2pPr eaLnBrk="0" hangingPunct="0">
              <a:defRPr sz="2600">
                <a:solidFill>
                  <a:schemeClr val="tx1"/>
                </a:solidFill>
                <a:latin typeface="Franklin Gothic Book" panose="020B0503020102020204" pitchFamily="34" charset="0"/>
                <a:cs typeface="Arial" panose="020B0604020202020204" pitchFamily="34" charset="0"/>
              </a:defRPr>
            </a:lvl2pPr>
            <a:lvl3pPr eaLnBrk="0" hangingPunct="0">
              <a:defRPr sz="2600">
                <a:solidFill>
                  <a:schemeClr val="tx1"/>
                </a:solidFill>
                <a:latin typeface="Franklin Gothic Book" panose="020B0503020102020204" pitchFamily="34" charset="0"/>
                <a:cs typeface="Arial" panose="020B0604020202020204" pitchFamily="34" charset="0"/>
              </a:defRPr>
            </a:lvl3pPr>
            <a:lvl4pPr eaLnBrk="0" hangingPunct="0">
              <a:defRPr sz="2600">
                <a:solidFill>
                  <a:schemeClr val="tx1"/>
                </a:solidFill>
                <a:latin typeface="Franklin Gothic Book" panose="020B0503020102020204" pitchFamily="34" charset="0"/>
                <a:cs typeface="Arial" panose="020B0604020202020204" pitchFamily="34" charset="0"/>
              </a:defRPr>
            </a:lvl4pPr>
            <a:lvl5pPr eaLnBrk="0" hangingPunct="0">
              <a:defRPr sz="2600">
                <a:solidFill>
                  <a:schemeClr val="tx1"/>
                </a:solidFill>
                <a:latin typeface="Franklin Gothic Book" panose="020B0503020102020204" pitchFamily="34" charset="0"/>
                <a:cs typeface="Arial" panose="020B0604020202020204" pitchFamily="34" charset="0"/>
              </a:defRPr>
            </a:lvl5pPr>
            <a:lvl6pPr marL="30670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6pPr>
            <a:lvl7pPr marL="35242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7pPr>
            <a:lvl8pPr marL="39814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8pPr>
            <a:lvl9pPr marL="44386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9pPr>
          </a:lstStyle>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sng" strike="noStrike" kern="1200" cap="none" spc="0" normalizeH="0" baseline="0" noProof="0" dirty="0" smtClean="0">
                <a:ln>
                  <a:noFill/>
                </a:ln>
                <a:solidFill>
                  <a:srgbClr val="FFFFFF"/>
                </a:solidFill>
                <a:effectLst/>
                <a:uLnTx/>
                <a:uFillTx/>
                <a:latin typeface="Franklin Gothic Book" panose="020B0503020102020204" pitchFamily="34" charset="0"/>
                <a:ea typeface="+mn-ea"/>
                <a:cs typeface="Arial" panose="020B0604020202020204" pitchFamily="34" charset="0"/>
              </a:rPr>
              <a:t>SHIP:</a:t>
            </a:r>
            <a:r>
              <a:rPr kumimoji="0" lang="en-US" altLang="en-US" sz="2800" b="1" i="0" u="none" strike="noStrike" kern="1200" cap="none" spc="0" normalizeH="0" baseline="0" noProof="0" dirty="0" smtClean="0">
                <a:ln>
                  <a:noFill/>
                </a:ln>
                <a:solidFill>
                  <a:srgbClr val="FFFFFF"/>
                </a:solidFill>
                <a:effectLst/>
                <a:uLnTx/>
                <a:uFillTx/>
                <a:latin typeface="Franklin Gothic Book" panose="020B0503020102020204" pitchFamily="34" charset="0"/>
                <a:ea typeface="+mn-ea"/>
                <a:cs typeface="Arial" panose="020B0604020202020204" pitchFamily="34" charset="0"/>
              </a:rPr>
              <a:t> Create more flexibility in the SHIP program to address the current housing needs of the community (homeownership vs. rental housing)</a:t>
            </a:r>
          </a:p>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none" strike="noStrike" kern="1200" cap="none" spc="0" normalizeH="0" baseline="0" noProof="0" dirty="0" smtClean="0">
                <a:ln>
                  <a:noFill/>
                </a:ln>
                <a:solidFill>
                  <a:srgbClr val="FFFFFF"/>
                </a:solidFill>
                <a:effectLst/>
                <a:uLnTx/>
                <a:uFillTx/>
                <a:latin typeface="Franklin Gothic Book" panose="020B0503020102020204" pitchFamily="34" charset="0"/>
                <a:ea typeface="+mn-ea"/>
                <a:cs typeface="Arial" panose="020B0604020202020204" pitchFamily="34" charset="0"/>
              </a:rPr>
              <a:t>Assist local governments in developing programs to address expiring affordability restrictions on tax credit projects over next 3-5 years (flexibility in SHIP would help)</a:t>
            </a:r>
          </a:p>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sng" strike="noStrike" kern="1200" cap="none" spc="0" normalizeH="0" baseline="0" noProof="0" dirty="0" smtClean="0">
                <a:ln>
                  <a:noFill/>
                </a:ln>
                <a:solidFill>
                  <a:srgbClr val="FFFFFF"/>
                </a:solidFill>
                <a:effectLst/>
                <a:uLnTx/>
                <a:uFillTx/>
                <a:latin typeface="Franklin Gothic Book" panose="020B0503020102020204" pitchFamily="34" charset="0"/>
                <a:ea typeface="+mn-ea"/>
                <a:cs typeface="Arial" panose="020B0604020202020204" pitchFamily="34" charset="0"/>
              </a:rPr>
              <a:t>Impact Fees:</a:t>
            </a:r>
            <a:r>
              <a:rPr kumimoji="0" lang="en-US" altLang="en-US" sz="2800" b="1" i="0" u="none" strike="noStrike" kern="1200" cap="none" spc="0" normalizeH="0" baseline="0" noProof="0" dirty="0" smtClean="0">
                <a:ln>
                  <a:noFill/>
                </a:ln>
                <a:solidFill>
                  <a:srgbClr val="FFFFFF"/>
                </a:solidFill>
                <a:effectLst/>
                <a:uLnTx/>
                <a:uFillTx/>
                <a:latin typeface="Franklin Gothic Book" panose="020B0503020102020204" pitchFamily="34" charset="0"/>
                <a:ea typeface="+mn-ea"/>
                <a:cs typeface="Arial" panose="020B0604020202020204" pitchFamily="34" charset="0"/>
              </a:rPr>
              <a:t> Consider changes to impact fee requirements to make construction of affordable housing less cost-prohibitive (work on new formulas for calculating impact fees based on number of bedrooms or unit size/square footage?)</a:t>
            </a:r>
          </a:p>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endParaRPr kumimoji="0" lang="en-US" altLang="en-US" sz="2800" b="1" i="0" u="none" strike="noStrike" kern="1200" cap="none" spc="0" normalizeH="0" baseline="0" noProof="0" dirty="0" smtClean="0">
              <a:ln>
                <a:noFill/>
              </a:ln>
              <a:solidFill>
                <a:srgbClr val="FFFFFF"/>
              </a:solidFill>
              <a:effectLst/>
              <a:uLnTx/>
              <a:uFillTx/>
              <a:latin typeface="Franklin Gothic Book" panose="020B0503020102020204" pitchFamily="34" charset="0"/>
              <a:ea typeface="+mn-ea"/>
              <a:cs typeface="Arial" panose="020B0604020202020204" pitchFamily="34" charset="0"/>
            </a:endParaRPr>
          </a:p>
        </p:txBody>
      </p:sp>
    </p:spTree>
    <p:extLst>
      <p:ext uri="{BB962C8B-B14F-4D97-AF65-F5344CB8AC3E}">
        <p14:creationId xmlns:p14="http://schemas.microsoft.com/office/powerpoint/2010/main" val="3787287687"/>
      </p:ext>
    </p:extLst>
  </p:cSld>
  <p:clrMapOvr>
    <a:masterClrMapping/>
  </p:clrMapOvr>
  <p:transition spd="med">
    <p:fade/>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851" name="Picture 2"/>
          <p:cNvPicPr>
            <a:picLocks noChangeAspect="1"/>
          </p:cNvPicPr>
          <p:nvPr/>
        </p:nvPicPr>
        <p:blipFill>
          <a:blip r:embed="rId2">
            <a:extLst>
              <a:ext uri="{28A0092B-C50C-407E-A947-70E740481C1C}">
                <a14:useLocalDpi xmlns:a14="http://schemas.microsoft.com/office/drawing/2010/main" val="0"/>
              </a:ext>
            </a:extLst>
          </a:blip>
          <a:srcRect r="7494" b="16470"/>
          <a:stretch>
            <a:fillRect/>
          </a:stretch>
        </p:blipFill>
        <p:spPr bwMode="auto">
          <a:xfrm>
            <a:off x="-46038" y="0"/>
            <a:ext cx="14676438" cy="82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Rectangle 53"/>
          <p:cNvSpPr/>
          <p:nvPr/>
        </p:nvSpPr>
        <p:spPr>
          <a:xfrm rot="10800000">
            <a:off x="-146050" y="0"/>
            <a:ext cx="14776450" cy="8229600"/>
          </a:xfrm>
          <a:prstGeom prst="rect">
            <a:avLst/>
          </a:prstGeom>
          <a:solidFill>
            <a:schemeClr val="bg1">
              <a:alpha val="82000"/>
            </a:schemeClr>
          </a:solidFill>
          <a:ln w="25400" cap="flat" cmpd="sng" algn="ctr">
            <a:noFill/>
            <a:prstDash val="solid"/>
          </a:ln>
          <a:effectLst/>
        </p:spPr>
        <p:txBody>
          <a:bodyPr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Arial" charset="0"/>
            </a:endParaRPr>
          </a:p>
        </p:txBody>
      </p:sp>
      <p:sp>
        <p:nvSpPr>
          <p:cNvPr id="7"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lIns="109728" tIns="54864" rIns="109728" bIns="54864"/>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smtClean="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Recommendations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smtClean="0">
                <a:ln>
                  <a:noFill/>
                </a:ln>
                <a:solidFill>
                  <a:sysClr val="window" lastClr="FFFFFF"/>
                </a:solidFill>
                <a:effectLst>
                  <a:glow rad="254000">
                    <a:sysClr val="windowText" lastClr="000000">
                      <a:alpha val="40000"/>
                    </a:sysClr>
                  </a:glow>
                </a:effectLst>
                <a:uLnTx/>
                <a:uFillTx/>
                <a:latin typeface="Franklin Gothic Demi"/>
                <a:ea typeface="+mj-ea"/>
                <a:cs typeface="+mj-cs"/>
              </a:rPr>
              <a:t>Broad Perspective</a:t>
            </a:r>
            <a:endParaRPr kumimoji="0" lang="en-US" sz="2800" b="0" i="0" u="none" strike="noStrike" kern="1200" cap="none" spc="0" normalizeH="0" baseline="0" noProof="0">
              <a:ln>
                <a:noFill/>
              </a:ln>
              <a:solidFill>
                <a:sysClr val="window" lastClr="FFFFFF"/>
              </a:solidFill>
              <a:effectLst>
                <a:glow rad="254000">
                  <a:sysClr val="windowText" lastClr="000000">
                    <a:alpha val="40000"/>
                  </a:sysClr>
                </a:glow>
              </a:effectLst>
              <a:uLnTx/>
              <a:uFillTx/>
              <a:latin typeface="Franklin Gothic Demi"/>
              <a:ea typeface="+mj-ea"/>
              <a:cs typeface="+mj-cs"/>
            </a:endParaRPr>
          </a:p>
        </p:txBody>
      </p:sp>
      <p:sp>
        <p:nvSpPr>
          <p:cNvPr id="8" name="TextBox 27"/>
          <p:cNvSpPr txBox="1">
            <a:spLocks noChangeArrowheads="1"/>
          </p:cNvSpPr>
          <p:nvPr/>
        </p:nvSpPr>
        <p:spPr bwMode="auto">
          <a:xfrm>
            <a:off x="365125" y="2209800"/>
            <a:ext cx="64627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3200" b="0" i="0" u="sng" strike="noStrike" kern="1200" cap="none" spc="0" normalizeH="0" baseline="0" noProof="0" smtClean="0">
                <a:ln>
                  <a:noFill/>
                </a:ln>
                <a:solidFill>
                  <a:srgbClr val="FFCC00"/>
                </a:solidFill>
                <a:effectLst/>
                <a:uLnTx/>
                <a:uFillTx/>
                <a:latin typeface="Franklin Gothic Demi" panose="020B0703020102020204" pitchFamily="34" charset="0"/>
                <a:ea typeface="+mn-ea"/>
                <a:cs typeface="Arial" panose="020B0604020202020204" pitchFamily="34" charset="0"/>
              </a:rPr>
              <a:t>State-wide Efforts:</a:t>
            </a:r>
          </a:p>
        </p:txBody>
      </p:sp>
      <p:sp>
        <p:nvSpPr>
          <p:cNvPr id="9" name="TextBox 8"/>
          <p:cNvSpPr txBox="1">
            <a:spLocks noChangeArrowheads="1"/>
          </p:cNvSpPr>
          <p:nvPr/>
        </p:nvSpPr>
        <p:spPr bwMode="auto">
          <a:xfrm>
            <a:off x="473075" y="2709863"/>
            <a:ext cx="13317538" cy="3297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lvl1pPr marL="457200" indent="-457200" eaLnBrk="0" hangingPunct="0">
              <a:defRPr sz="2600">
                <a:solidFill>
                  <a:schemeClr val="tx1"/>
                </a:solidFill>
                <a:latin typeface="Franklin Gothic Book" panose="020B0503020102020204" pitchFamily="34" charset="0"/>
                <a:cs typeface="Arial" panose="020B0604020202020204" pitchFamily="34" charset="0"/>
              </a:defRPr>
            </a:lvl1pPr>
            <a:lvl2pPr eaLnBrk="0" hangingPunct="0">
              <a:defRPr sz="2600">
                <a:solidFill>
                  <a:schemeClr val="tx1"/>
                </a:solidFill>
                <a:latin typeface="Franklin Gothic Book" panose="020B0503020102020204" pitchFamily="34" charset="0"/>
                <a:cs typeface="Arial" panose="020B0604020202020204" pitchFamily="34" charset="0"/>
              </a:defRPr>
            </a:lvl2pPr>
            <a:lvl3pPr eaLnBrk="0" hangingPunct="0">
              <a:defRPr sz="2600">
                <a:solidFill>
                  <a:schemeClr val="tx1"/>
                </a:solidFill>
                <a:latin typeface="Franklin Gothic Book" panose="020B0503020102020204" pitchFamily="34" charset="0"/>
                <a:cs typeface="Arial" panose="020B0604020202020204" pitchFamily="34" charset="0"/>
              </a:defRPr>
            </a:lvl3pPr>
            <a:lvl4pPr eaLnBrk="0" hangingPunct="0">
              <a:defRPr sz="2600">
                <a:solidFill>
                  <a:schemeClr val="tx1"/>
                </a:solidFill>
                <a:latin typeface="Franklin Gothic Book" panose="020B0503020102020204" pitchFamily="34" charset="0"/>
                <a:cs typeface="Arial" panose="020B0604020202020204" pitchFamily="34" charset="0"/>
              </a:defRPr>
            </a:lvl4pPr>
            <a:lvl5pPr eaLnBrk="0" hangingPunct="0">
              <a:defRPr sz="2600">
                <a:solidFill>
                  <a:schemeClr val="tx1"/>
                </a:solidFill>
                <a:latin typeface="Franklin Gothic Book" panose="020B0503020102020204" pitchFamily="34" charset="0"/>
                <a:cs typeface="Arial" panose="020B0604020202020204" pitchFamily="34" charset="0"/>
              </a:defRPr>
            </a:lvl5pPr>
            <a:lvl6pPr marL="30670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6pPr>
            <a:lvl7pPr marL="35242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7pPr>
            <a:lvl8pPr marL="39814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8pPr>
            <a:lvl9pPr marL="44386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9pPr>
          </a:lstStyle>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sng" strike="noStrike" kern="1200" cap="none" spc="0" normalizeH="0" baseline="0" noProof="0" dirty="0" smtClean="0">
                <a:ln>
                  <a:noFill/>
                </a:ln>
                <a:solidFill>
                  <a:srgbClr val="FFFFFF"/>
                </a:solidFill>
                <a:effectLst/>
                <a:uLnTx/>
                <a:uFillTx/>
                <a:latin typeface="Franklin Gothic Book" panose="020B0503020102020204" pitchFamily="34" charset="0"/>
                <a:ea typeface="+mn-ea"/>
                <a:cs typeface="Arial" panose="020B0604020202020204" pitchFamily="34" charset="0"/>
              </a:rPr>
              <a:t>Low Barrier Criteria:</a:t>
            </a:r>
            <a:r>
              <a:rPr kumimoji="0" lang="en-US" altLang="en-US" sz="2800" b="1" i="0" u="none" strike="noStrike" kern="1200" cap="none" spc="0" normalizeH="0" baseline="0" noProof="0" dirty="0" smtClean="0">
                <a:ln>
                  <a:noFill/>
                </a:ln>
                <a:solidFill>
                  <a:srgbClr val="FFFFFF"/>
                </a:solidFill>
                <a:effectLst/>
                <a:uLnTx/>
                <a:uFillTx/>
                <a:latin typeface="Franklin Gothic Book" panose="020B0503020102020204" pitchFamily="34" charset="0"/>
                <a:ea typeface="+mn-ea"/>
                <a:cs typeface="Arial" panose="020B0604020202020204" pitchFamily="34" charset="0"/>
              </a:rPr>
              <a:t> Encourage or require affordable developments to adopt low barrier entry policies to enable access for low-income households with some negative credit or rental history.  Screen in rather than screen out applicants with barriers to housing.</a:t>
            </a:r>
          </a:p>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endParaRPr kumimoji="0" lang="en-US" altLang="en-US" sz="2800" b="1" i="0" u="none" strike="noStrike" kern="1200" cap="none" spc="0" normalizeH="0" baseline="0" noProof="0" dirty="0" smtClean="0">
              <a:ln>
                <a:noFill/>
              </a:ln>
              <a:solidFill>
                <a:srgbClr val="FFFFFF"/>
              </a:solidFill>
              <a:effectLst/>
              <a:uLnTx/>
              <a:uFillTx/>
              <a:latin typeface="Franklin Gothic Book" panose="020B0503020102020204" pitchFamily="34" charset="0"/>
              <a:ea typeface="+mn-ea"/>
              <a:cs typeface="Arial" panose="020B0604020202020204" pitchFamily="34" charset="0"/>
            </a:endParaRPr>
          </a:p>
        </p:txBody>
      </p:sp>
    </p:spTree>
    <p:extLst>
      <p:ext uri="{BB962C8B-B14F-4D97-AF65-F5344CB8AC3E}">
        <p14:creationId xmlns:p14="http://schemas.microsoft.com/office/powerpoint/2010/main" val="4185112757"/>
      </p:ext>
    </p:extLst>
  </p:cSld>
  <p:clrMapOvr>
    <a:masterClrMapping/>
  </p:clrMapOvr>
  <p:transition spd="med">
    <p:fade/>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rot="5400000">
            <a:off x="3444875" y="3352800"/>
            <a:ext cx="3016250" cy="14630400"/>
          </a:xfrm>
          <a:prstGeom prst="rect">
            <a:avLst/>
          </a:prstGeom>
          <a:gradFill>
            <a:gsLst>
              <a:gs pos="0">
                <a:schemeClr val="bg1">
                  <a:alpha val="8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marL="0" marR="0" lvl="0" indent="0" algn="ctr" defTabSz="91428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3" name="Slide Number Placeholder 2"/>
          <p:cNvSpPr>
            <a:spLocks noGrp="1"/>
          </p:cNvSpPr>
          <p:nvPr>
            <p:ph type="sldNum" sz="quarter" idx="10"/>
          </p:nvPr>
        </p:nvSpPr>
        <p:spPr/>
        <p:txBody>
          <a:bodyPr/>
          <a:lstStyle/>
          <a:p>
            <a:pPr marL="0" marR="0" lvl="0" indent="0" algn="ctr" defTabSz="1303338" rtl="0" eaLnBrk="1" fontAlgn="base" latinLnBrk="0" hangingPunct="1">
              <a:lnSpc>
                <a:spcPct val="100000"/>
              </a:lnSpc>
              <a:spcBef>
                <a:spcPct val="0"/>
              </a:spcBef>
              <a:spcAft>
                <a:spcPct val="0"/>
              </a:spcAft>
              <a:buClrTx/>
              <a:buSzTx/>
              <a:buFontTx/>
              <a:buNone/>
              <a:tabLst/>
              <a:defRPr/>
            </a:pPr>
            <a:fld id="{97892DF9-6A9A-4E00-A678-F6454DF3EEB8}" type="slidenum">
              <a:rPr kumimoji="0" lang="en-US" altLang="en-US" sz="1400" b="0" i="0" u="none" strike="noStrike" kern="1200" cap="none" spc="0" normalizeH="0" baseline="0" noProof="0" smtClean="0">
                <a:ln>
                  <a:noFill/>
                </a:ln>
                <a:solidFill>
                  <a:srgbClr val="7F7F7F"/>
                </a:solidFill>
                <a:effectLst>
                  <a:outerShdw blurRad="38100" dist="38100" dir="2700000" algn="tl">
                    <a:srgbClr val="FFFFFF"/>
                  </a:outerShdw>
                </a:effectLst>
                <a:uLnTx/>
                <a:uFillTx/>
                <a:latin typeface="Calibri" panose="020F0502020204030204" pitchFamily="34" charset="0"/>
                <a:ea typeface="+mn-ea"/>
                <a:cs typeface="Arial" panose="020B0604020202020204" pitchFamily="34" charset="0"/>
              </a:rPr>
              <a:pPr marL="0" marR="0" lvl="0" indent="0" algn="ctr" defTabSz="1303338" rtl="0" eaLnBrk="1" fontAlgn="base" latinLnBrk="0" hangingPunct="1">
                <a:lnSpc>
                  <a:spcPct val="100000"/>
                </a:lnSpc>
                <a:spcBef>
                  <a:spcPct val="0"/>
                </a:spcBef>
                <a:spcAft>
                  <a:spcPct val="0"/>
                </a:spcAft>
                <a:buClrTx/>
                <a:buSzTx/>
                <a:buFontTx/>
                <a:buNone/>
                <a:tabLst/>
                <a:defRPr/>
              </a:pPr>
              <a:t>7</a:t>
            </a:fld>
            <a:endParaRPr kumimoji="0" lang="en-US" altLang="en-US" sz="1400" b="0" i="0" u="none" strike="noStrike" kern="1200" cap="none" spc="0" normalizeH="0" baseline="0" noProof="0" smtClean="0">
              <a:ln>
                <a:noFill/>
              </a:ln>
              <a:solidFill>
                <a:srgbClr val="7F7F7F"/>
              </a:solidFill>
              <a:effectLst>
                <a:outerShdw blurRad="38100" dist="38100" dir="2700000" algn="tl">
                  <a:srgbClr val="FFFFFF"/>
                </a:outerShdw>
              </a:effectLst>
              <a:uLnTx/>
              <a:uFillTx/>
              <a:latin typeface="Calibri" panose="020F0502020204030204" pitchFamily="34" charset="0"/>
              <a:ea typeface="+mn-ea"/>
              <a:cs typeface="Arial" panose="020B0604020202020204" pitchFamily="34" charset="0"/>
            </a:endParaRPr>
          </a:p>
        </p:txBody>
      </p:sp>
      <p:sp>
        <p:nvSpPr>
          <p:cNvPr id="7"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lIns="109714" tIns="54857" rIns="109714" bIns="54857"/>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283"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smtClean="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Regional </a:t>
            </a:r>
            <a:r>
              <a:rPr kumimoji="0" lang="en-US" sz="4800" b="0" i="0" u="none" strike="noStrike" kern="1200" cap="none" spc="0" normalizeH="0" baseline="0" noProof="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Housing Need</a:t>
            </a:r>
          </a:p>
          <a:p>
            <a:pPr marL="0" marR="0" lvl="0" indent="0" algn="l" defTabSz="914283"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ysClr val="window" lastClr="FFFFFF"/>
                </a:solidFill>
                <a:effectLst>
                  <a:glow rad="254000">
                    <a:sysClr val="windowText" lastClr="000000">
                      <a:alpha val="40000"/>
                    </a:sysClr>
                  </a:glow>
                </a:effectLst>
                <a:uLnTx/>
                <a:uFillTx/>
                <a:latin typeface="Franklin Gothic Demi"/>
                <a:ea typeface="+mj-ea"/>
                <a:cs typeface="+mj-cs"/>
              </a:rPr>
              <a:t>Greatest Need in Metropolitan Statistical Area</a:t>
            </a:r>
          </a:p>
        </p:txBody>
      </p:sp>
      <p:sp>
        <p:nvSpPr>
          <p:cNvPr id="57" name="Freeform 56"/>
          <p:cNvSpPr/>
          <p:nvPr/>
        </p:nvSpPr>
        <p:spPr>
          <a:xfrm>
            <a:off x="6299200" y="5494338"/>
            <a:ext cx="3230563" cy="2151062"/>
          </a:xfrm>
          <a:custGeom>
            <a:avLst/>
            <a:gdLst>
              <a:gd name="connsiteX0" fmla="*/ 0 w 2923504"/>
              <a:gd name="connsiteY0" fmla="*/ 1023870 h 1616299"/>
              <a:gd name="connsiteX1" fmla="*/ 302654 w 2923504"/>
              <a:gd name="connsiteY1" fmla="*/ 122349 h 1616299"/>
              <a:gd name="connsiteX2" fmla="*/ 798490 w 2923504"/>
              <a:gd name="connsiteY2" fmla="*/ 0 h 1616299"/>
              <a:gd name="connsiteX3" fmla="*/ 1210614 w 2923504"/>
              <a:gd name="connsiteY3" fmla="*/ 90152 h 1616299"/>
              <a:gd name="connsiteX4" fmla="*/ 1661375 w 2923504"/>
              <a:gd name="connsiteY4" fmla="*/ 283335 h 1616299"/>
              <a:gd name="connsiteX5" fmla="*/ 2446986 w 2923504"/>
              <a:gd name="connsiteY5" fmla="*/ 656822 h 1616299"/>
              <a:gd name="connsiteX6" fmla="*/ 2511380 w 2923504"/>
              <a:gd name="connsiteY6" fmla="*/ 663262 h 1616299"/>
              <a:gd name="connsiteX7" fmla="*/ 2923504 w 2923504"/>
              <a:gd name="connsiteY7" fmla="*/ 1023870 h 1616299"/>
              <a:gd name="connsiteX8" fmla="*/ 2904186 w 2923504"/>
              <a:gd name="connsiteY8" fmla="*/ 1616299 h 1616299"/>
              <a:gd name="connsiteX9" fmla="*/ 2009104 w 2923504"/>
              <a:gd name="connsiteY9" fmla="*/ 1584101 h 1616299"/>
              <a:gd name="connsiteX10" fmla="*/ 1506828 w 2923504"/>
              <a:gd name="connsiteY10" fmla="*/ 1429555 h 1616299"/>
              <a:gd name="connsiteX11" fmla="*/ 1448873 w 2923504"/>
              <a:gd name="connsiteY11" fmla="*/ 1416676 h 1616299"/>
              <a:gd name="connsiteX12" fmla="*/ 1410237 w 2923504"/>
              <a:gd name="connsiteY12" fmla="*/ 1403797 h 1616299"/>
              <a:gd name="connsiteX13" fmla="*/ 1332963 w 2923504"/>
              <a:gd name="connsiteY13" fmla="*/ 1403797 h 1616299"/>
              <a:gd name="connsiteX14" fmla="*/ 701899 w 2923504"/>
              <a:gd name="connsiteY14" fmla="*/ 1455313 h 1616299"/>
              <a:gd name="connsiteX15" fmla="*/ 611747 w 2923504"/>
              <a:gd name="connsiteY15" fmla="*/ 1442434 h 1616299"/>
              <a:gd name="connsiteX16" fmla="*/ 579549 w 2923504"/>
              <a:gd name="connsiteY16" fmla="*/ 1435994 h 1616299"/>
              <a:gd name="connsiteX17" fmla="*/ 141668 w 2923504"/>
              <a:gd name="connsiteY17" fmla="*/ 1326524 h 1616299"/>
              <a:gd name="connsiteX18" fmla="*/ 25758 w 2923504"/>
              <a:gd name="connsiteY18" fmla="*/ 1159099 h 161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23504" h="1616299">
                <a:moveTo>
                  <a:pt x="0" y="1023870"/>
                </a:moveTo>
                <a:lnTo>
                  <a:pt x="302654" y="122349"/>
                </a:lnTo>
                <a:lnTo>
                  <a:pt x="798490" y="0"/>
                </a:lnTo>
                <a:lnTo>
                  <a:pt x="1210614" y="90152"/>
                </a:lnTo>
                <a:lnTo>
                  <a:pt x="1661375" y="283335"/>
                </a:lnTo>
                <a:lnTo>
                  <a:pt x="2446986" y="656822"/>
                </a:lnTo>
                <a:lnTo>
                  <a:pt x="2511380" y="663262"/>
                </a:lnTo>
                <a:lnTo>
                  <a:pt x="2923504" y="1023870"/>
                </a:lnTo>
                <a:lnTo>
                  <a:pt x="2904186" y="1616299"/>
                </a:lnTo>
                <a:lnTo>
                  <a:pt x="2009104" y="1584101"/>
                </a:lnTo>
                <a:lnTo>
                  <a:pt x="1506828" y="1429555"/>
                </a:lnTo>
                <a:cubicBezTo>
                  <a:pt x="1487510" y="1425262"/>
                  <a:pt x="1467994" y="1421775"/>
                  <a:pt x="1448873" y="1416676"/>
                </a:cubicBezTo>
                <a:cubicBezTo>
                  <a:pt x="1435756" y="1413178"/>
                  <a:pt x="1423729" y="1405296"/>
                  <a:pt x="1410237" y="1403797"/>
                </a:cubicBezTo>
                <a:cubicBezTo>
                  <a:pt x="1384637" y="1400952"/>
                  <a:pt x="1358721" y="1403797"/>
                  <a:pt x="1332963" y="1403797"/>
                </a:cubicBezTo>
                <a:lnTo>
                  <a:pt x="701899" y="1455313"/>
                </a:lnTo>
                <a:lnTo>
                  <a:pt x="611747" y="1442434"/>
                </a:lnTo>
                <a:cubicBezTo>
                  <a:pt x="600936" y="1440727"/>
                  <a:pt x="579549" y="1435994"/>
                  <a:pt x="579549" y="1435994"/>
                </a:cubicBezTo>
                <a:lnTo>
                  <a:pt x="141668" y="1326524"/>
                </a:lnTo>
                <a:lnTo>
                  <a:pt x="25758" y="1159099"/>
                </a:lnTo>
              </a:path>
            </a:pathLst>
          </a:custGeom>
          <a:solidFill>
            <a:schemeClr val="bg1"/>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72710" name="TextBox 17"/>
          <p:cNvSpPr txBox="1">
            <a:spLocks noChangeArrowheads="1"/>
          </p:cNvSpPr>
          <p:nvPr/>
        </p:nvSpPr>
        <p:spPr bwMode="auto">
          <a:xfrm>
            <a:off x="365125" y="1960563"/>
            <a:ext cx="6099175"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lvl1pPr marL="455613" indent="-455613" eaLnBrk="0" hangingPunct="0">
              <a:defRPr sz="2600">
                <a:solidFill>
                  <a:schemeClr val="tx1"/>
                </a:solidFill>
                <a:latin typeface="Franklin Gothic Book" panose="020B0503020102020204" pitchFamily="34" charset="0"/>
                <a:cs typeface="Arial" panose="020B0604020202020204" pitchFamily="34" charset="0"/>
              </a:defRPr>
            </a:lvl1pPr>
            <a:lvl2pPr eaLnBrk="0" hangingPunct="0">
              <a:defRPr sz="2600">
                <a:solidFill>
                  <a:schemeClr val="tx1"/>
                </a:solidFill>
                <a:latin typeface="Franklin Gothic Book" panose="020B0503020102020204" pitchFamily="34" charset="0"/>
                <a:cs typeface="Arial" panose="020B0604020202020204" pitchFamily="34" charset="0"/>
              </a:defRPr>
            </a:lvl2pPr>
            <a:lvl3pPr eaLnBrk="0" hangingPunct="0">
              <a:defRPr sz="2600">
                <a:solidFill>
                  <a:schemeClr val="tx1"/>
                </a:solidFill>
                <a:latin typeface="Franklin Gothic Book" panose="020B0503020102020204" pitchFamily="34" charset="0"/>
                <a:cs typeface="Arial" panose="020B0604020202020204" pitchFamily="34" charset="0"/>
              </a:defRPr>
            </a:lvl3pPr>
            <a:lvl4pPr eaLnBrk="0" hangingPunct="0">
              <a:defRPr sz="2600">
                <a:solidFill>
                  <a:schemeClr val="tx1"/>
                </a:solidFill>
                <a:latin typeface="Franklin Gothic Book" panose="020B0503020102020204" pitchFamily="34" charset="0"/>
                <a:cs typeface="Arial" panose="020B0604020202020204" pitchFamily="34" charset="0"/>
              </a:defRPr>
            </a:lvl4pPr>
            <a:lvl5pPr eaLnBrk="0" hangingPunct="0">
              <a:defRPr sz="2600">
                <a:solidFill>
                  <a:schemeClr val="tx1"/>
                </a:solidFill>
                <a:latin typeface="Franklin Gothic Book" panose="020B0503020102020204" pitchFamily="34" charset="0"/>
                <a:cs typeface="Arial" panose="020B0604020202020204" pitchFamily="34" charset="0"/>
              </a:defRPr>
            </a:lvl5pPr>
            <a:lvl6pPr marL="30670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6pPr>
            <a:lvl7pPr marL="35242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7pPr>
            <a:lvl8pPr marL="39814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8pPr>
            <a:lvl9pPr marL="44386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9pPr>
          </a:lstStyle>
          <a:p>
            <a:pPr marL="455613" marR="0" lvl="0" indent="-455613" algn="l" defTabSz="1303338"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Moderate income </a:t>
            </a:r>
            <a:r>
              <a:rPr kumimoji="0" lang="en-US" altLang="en-US" sz="24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households are seeing </a:t>
            </a:r>
            <a:r>
              <a:rPr kumimoji="0" lang="en-US" altLang="en-US" sz="2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median homes sales </a:t>
            </a:r>
            <a:r>
              <a:rPr kumimoji="0" lang="en-US" altLang="en-US" sz="24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prices quickly veer </a:t>
            </a:r>
            <a:r>
              <a:rPr kumimoji="0" lang="en-US" altLang="en-US" sz="2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out of reach</a:t>
            </a:r>
          </a:p>
          <a:p>
            <a:pPr marL="455613" marR="0" lvl="0" indent="-455613" algn="l" defTabSz="1303338"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altLang="en-US" sz="24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endParaRPr>
          </a:p>
          <a:p>
            <a:pPr marL="455613" marR="0" lvl="0" indent="-455613" algn="l" defTabSz="1303338"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altLang="en-US" sz="24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endParaRPr>
          </a:p>
          <a:p>
            <a:pPr marL="455613" marR="0" lvl="0" indent="-455613" algn="l" defTabSz="1303338"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altLang="en-US" sz="24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endParaRPr>
          </a:p>
        </p:txBody>
      </p:sp>
      <p:grpSp>
        <p:nvGrpSpPr>
          <p:cNvPr id="72711" name="Group 1"/>
          <p:cNvGrpSpPr>
            <a:grpSpLocks/>
          </p:cNvGrpSpPr>
          <p:nvPr/>
        </p:nvGrpSpPr>
        <p:grpSpPr bwMode="auto">
          <a:xfrm>
            <a:off x="11744325" y="5370513"/>
            <a:ext cx="3460750" cy="2228850"/>
            <a:chOff x="9930298" y="5494269"/>
            <a:chExt cx="3460378" cy="2229056"/>
          </a:xfrm>
        </p:grpSpPr>
        <p:pic>
          <p:nvPicPr>
            <p:cNvPr id="72728" name="Picture 3"/>
            <p:cNvPicPr>
              <a:picLocks noChangeAspect="1" noChangeArrowheads="1"/>
            </p:cNvPicPr>
            <p:nvPr/>
          </p:nvPicPr>
          <p:blipFill>
            <a:blip r:embed="rId3">
              <a:extLst>
                <a:ext uri="{28A0092B-C50C-407E-A947-70E740481C1C}">
                  <a14:useLocalDpi xmlns:a14="http://schemas.microsoft.com/office/drawing/2010/main" val="0"/>
                </a:ext>
              </a:extLst>
            </a:blip>
            <a:srcRect l="10648" t="5530" r="52019" b="6133"/>
            <a:stretch>
              <a:fillRect/>
            </a:stretch>
          </p:blipFill>
          <p:spPr bwMode="auto">
            <a:xfrm>
              <a:off x="11548994" y="5678709"/>
              <a:ext cx="238259" cy="1893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729" name="Rectangle 58"/>
            <p:cNvSpPr>
              <a:spLocks noChangeArrowheads="1"/>
            </p:cNvSpPr>
            <p:nvPr/>
          </p:nvSpPr>
          <p:spPr bwMode="auto">
            <a:xfrm>
              <a:off x="9930298" y="5561274"/>
              <a:ext cx="164444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r" defTabSz="1303338"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smtClean="0">
                  <a:ln>
                    <a:noFill/>
                  </a:ln>
                  <a:solidFill>
                    <a:prstClr val="white"/>
                  </a:solidFill>
                  <a:effectLst/>
                  <a:uLnTx/>
                  <a:uFillTx/>
                  <a:latin typeface="Franklin Gothic Book" panose="020B0503020102020204" pitchFamily="34" charset="0"/>
                  <a:ea typeface="+mn-ea"/>
                  <a:cs typeface="Arial" panose="020B0604020202020204" pitchFamily="34" charset="0"/>
                </a:rPr>
                <a:t>Units per 100 Very Low Renter Households</a:t>
              </a:r>
            </a:p>
          </p:txBody>
        </p:sp>
        <p:sp>
          <p:nvSpPr>
            <p:cNvPr id="72730" name="Rectangle 65"/>
            <p:cNvSpPr>
              <a:spLocks noChangeArrowheads="1"/>
            </p:cNvSpPr>
            <p:nvPr/>
          </p:nvSpPr>
          <p:spPr bwMode="auto">
            <a:xfrm>
              <a:off x="11729060" y="7327832"/>
              <a:ext cx="1644443" cy="395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1303338" rtl="0" eaLnBrk="1" fontAlgn="base" latinLnBrk="0" hangingPunct="1">
                <a:lnSpc>
                  <a:spcPts val="2600"/>
                </a:lnSpc>
                <a:spcBef>
                  <a:spcPct val="0"/>
                </a:spcBef>
                <a:spcAft>
                  <a:spcPct val="0"/>
                </a:spcAft>
                <a:buClrTx/>
                <a:buSzTx/>
                <a:buFontTx/>
                <a:buNone/>
                <a:tabLst/>
                <a:defRPr/>
              </a:pPr>
              <a:r>
                <a:rPr kumimoji="0" lang="en-US" altLang="en-US" sz="1800" b="0" i="0" u="none" strike="noStrike" kern="1200" cap="none" spc="0" normalizeH="0" baseline="0" noProof="0" smtClean="0">
                  <a:ln>
                    <a:noFill/>
                  </a:ln>
                  <a:solidFill>
                    <a:prstClr val="white"/>
                  </a:solidFill>
                  <a:effectLst/>
                  <a:uLnTx/>
                  <a:uFillTx/>
                  <a:latin typeface="Franklin Gothic Book" panose="020B0503020102020204" pitchFamily="34" charset="0"/>
                  <a:ea typeface="+mn-ea"/>
                  <a:cs typeface="Arial" panose="020B0604020202020204" pitchFamily="34" charset="0"/>
                </a:rPr>
                <a:t>100</a:t>
              </a:r>
            </a:p>
          </p:txBody>
        </p:sp>
        <p:sp>
          <p:nvSpPr>
            <p:cNvPr id="72731" name="Rectangle 66"/>
            <p:cNvSpPr>
              <a:spLocks noChangeArrowheads="1"/>
            </p:cNvSpPr>
            <p:nvPr/>
          </p:nvSpPr>
          <p:spPr bwMode="auto">
            <a:xfrm>
              <a:off x="11746233" y="6984399"/>
              <a:ext cx="1644443" cy="395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1303338" rtl="0" eaLnBrk="1" fontAlgn="base" latinLnBrk="0" hangingPunct="1">
                <a:lnSpc>
                  <a:spcPts val="2600"/>
                </a:lnSpc>
                <a:spcBef>
                  <a:spcPct val="0"/>
                </a:spcBef>
                <a:spcAft>
                  <a:spcPct val="0"/>
                </a:spcAft>
                <a:buClrTx/>
                <a:buSzTx/>
                <a:buFontTx/>
                <a:buNone/>
                <a:tabLst/>
                <a:defRPr/>
              </a:pPr>
              <a:r>
                <a:rPr kumimoji="0" lang="en-US" altLang="en-US" sz="1800" b="0" i="0" u="none" strike="noStrike" kern="1200" cap="none" spc="0" normalizeH="0" baseline="0" noProof="0" smtClean="0">
                  <a:ln>
                    <a:noFill/>
                  </a:ln>
                  <a:solidFill>
                    <a:prstClr val="white"/>
                  </a:solidFill>
                  <a:effectLst/>
                  <a:uLnTx/>
                  <a:uFillTx/>
                  <a:latin typeface="Franklin Gothic Book" panose="020B0503020102020204" pitchFamily="34" charset="0"/>
                  <a:ea typeface="+mn-ea"/>
                  <a:cs typeface="Arial" panose="020B0604020202020204" pitchFamily="34" charset="0"/>
                </a:rPr>
                <a:t>80</a:t>
              </a:r>
            </a:p>
          </p:txBody>
        </p:sp>
        <p:sp>
          <p:nvSpPr>
            <p:cNvPr id="72732" name="Rectangle 67"/>
            <p:cNvSpPr>
              <a:spLocks noChangeArrowheads="1"/>
            </p:cNvSpPr>
            <p:nvPr/>
          </p:nvSpPr>
          <p:spPr bwMode="auto">
            <a:xfrm>
              <a:off x="11731208" y="6254596"/>
              <a:ext cx="1644443" cy="395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1303338" rtl="0" eaLnBrk="1" fontAlgn="base" latinLnBrk="0" hangingPunct="1">
                <a:lnSpc>
                  <a:spcPts val="2600"/>
                </a:lnSpc>
                <a:spcBef>
                  <a:spcPct val="0"/>
                </a:spcBef>
                <a:spcAft>
                  <a:spcPct val="0"/>
                </a:spcAft>
                <a:buClrTx/>
                <a:buSzTx/>
                <a:buFontTx/>
                <a:buNone/>
                <a:tabLst/>
                <a:defRPr/>
              </a:pPr>
              <a:r>
                <a:rPr kumimoji="0" lang="en-US" altLang="en-US" sz="1800" b="0" i="0" u="none" strike="noStrike" kern="1200" cap="none" spc="0" normalizeH="0" baseline="0" noProof="0" smtClean="0">
                  <a:ln>
                    <a:noFill/>
                  </a:ln>
                  <a:solidFill>
                    <a:prstClr val="white"/>
                  </a:solidFill>
                  <a:effectLst/>
                  <a:uLnTx/>
                  <a:uFillTx/>
                  <a:latin typeface="Franklin Gothic Book" panose="020B0503020102020204" pitchFamily="34" charset="0"/>
                  <a:ea typeface="+mn-ea"/>
                  <a:cs typeface="Arial" panose="020B0604020202020204" pitchFamily="34" charset="0"/>
                </a:rPr>
                <a:t>40</a:t>
              </a:r>
            </a:p>
          </p:txBody>
        </p:sp>
        <p:sp>
          <p:nvSpPr>
            <p:cNvPr id="72733" name="Rectangle 68"/>
            <p:cNvSpPr>
              <a:spLocks noChangeArrowheads="1"/>
            </p:cNvSpPr>
            <p:nvPr/>
          </p:nvSpPr>
          <p:spPr bwMode="auto">
            <a:xfrm>
              <a:off x="11741938" y="6625937"/>
              <a:ext cx="1644443" cy="395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1303338" rtl="0" eaLnBrk="1" fontAlgn="base" latinLnBrk="0" hangingPunct="1">
                <a:lnSpc>
                  <a:spcPts val="2600"/>
                </a:lnSpc>
                <a:spcBef>
                  <a:spcPct val="0"/>
                </a:spcBef>
                <a:spcAft>
                  <a:spcPct val="0"/>
                </a:spcAft>
                <a:buClrTx/>
                <a:buSzTx/>
                <a:buFontTx/>
                <a:buNone/>
                <a:tabLst/>
                <a:defRPr/>
              </a:pPr>
              <a:r>
                <a:rPr kumimoji="0" lang="en-US" altLang="en-US" sz="1800" b="0" i="0" u="none" strike="noStrike" kern="1200" cap="none" spc="0" normalizeH="0" baseline="0" noProof="0" smtClean="0">
                  <a:ln>
                    <a:noFill/>
                  </a:ln>
                  <a:solidFill>
                    <a:prstClr val="white"/>
                  </a:solidFill>
                  <a:effectLst/>
                  <a:uLnTx/>
                  <a:uFillTx/>
                  <a:latin typeface="Franklin Gothic Book" panose="020B0503020102020204" pitchFamily="34" charset="0"/>
                  <a:ea typeface="+mn-ea"/>
                  <a:cs typeface="Arial" panose="020B0604020202020204" pitchFamily="34" charset="0"/>
                </a:rPr>
                <a:t>60</a:t>
              </a:r>
            </a:p>
          </p:txBody>
        </p:sp>
        <p:sp>
          <p:nvSpPr>
            <p:cNvPr id="72734" name="Rectangle 69"/>
            <p:cNvSpPr>
              <a:spLocks noChangeArrowheads="1"/>
            </p:cNvSpPr>
            <p:nvPr/>
          </p:nvSpPr>
          <p:spPr bwMode="auto">
            <a:xfrm>
              <a:off x="11726914" y="5870256"/>
              <a:ext cx="1644443" cy="395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1303338" rtl="0" eaLnBrk="1" fontAlgn="base" latinLnBrk="0" hangingPunct="1">
                <a:lnSpc>
                  <a:spcPts val="2600"/>
                </a:lnSpc>
                <a:spcBef>
                  <a:spcPct val="0"/>
                </a:spcBef>
                <a:spcAft>
                  <a:spcPct val="0"/>
                </a:spcAft>
                <a:buClrTx/>
                <a:buSzTx/>
                <a:buFontTx/>
                <a:buNone/>
                <a:tabLst/>
                <a:defRPr/>
              </a:pPr>
              <a:r>
                <a:rPr kumimoji="0" lang="en-US" altLang="en-US" sz="1800" b="0" i="0" u="none" strike="noStrike" kern="1200" cap="none" spc="0" normalizeH="0" baseline="0" noProof="0" smtClean="0">
                  <a:ln>
                    <a:noFill/>
                  </a:ln>
                  <a:solidFill>
                    <a:prstClr val="white"/>
                  </a:solidFill>
                  <a:effectLst/>
                  <a:uLnTx/>
                  <a:uFillTx/>
                  <a:latin typeface="Franklin Gothic Book" panose="020B0503020102020204" pitchFamily="34" charset="0"/>
                  <a:ea typeface="+mn-ea"/>
                  <a:cs typeface="Arial" panose="020B0604020202020204" pitchFamily="34" charset="0"/>
                </a:rPr>
                <a:t>20</a:t>
              </a:r>
            </a:p>
          </p:txBody>
        </p:sp>
        <p:sp>
          <p:nvSpPr>
            <p:cNvPr id="72735" name="Rectangle 70"/>
            <p:cNvSpPr>
              <a:spLocks noChangeArrowheads="1"/>
            </p:cNvSpPr>
            <p:nvPr/>
          </p:nvSpPr>
          <p:spPr bwMode="auto">
            <a:xfrm>
              <a:off x="11724769" y="5494269"/>
              <a:ext cx="1644443" cy="395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1303338" rtl="0" eaLnBrk="1" fontAlgn="base" latinLnBrk="0" hangingPunct="1">
                <a:lnSpc>
                  <a:spcPts val="2600"/>
                </a:lnSpc>
                <a:spcBef>
                  <a:spcPct val="0"/>
                </a:spcBef>
                <a:spcAft>
                  <a:spcPct val="0"/>
                </a:spcAft>
                <a:buClrTx/>
                <a:buSzTx/>
                <a:buFontTx/>
                <a:buNone/>
                <a:tabLst/>
                <a:defRPr/>
              </a:pPr>
              <a:r>
                <a:rPr kumimoji="0" lang="en-US" altLang="en-US" sz="1800" b="0" i="0" u="none" strike="noStrike" kern="1200" cap="none" spc="0" normalizeH="0" baseline="0" noProof="0" smtClean="0">
                  <a:ln>
                    <a:noFill/>
                  </a:ln>
                  <a:solidFill>
                    <a:prstClr val="white"/>
                  </a:solidFill>
                  <a:effectLst/>
                  <a:uLnTx/>
                  <a:uFillTx/>
                  <a:latin typeface="Franklin Gothic Book" panose="020B0503020102020204" pitchFamily="34" charset="0"/>
                  <a:ea typeface="+mn-ea"/>
                  <a:cs typeface="Arial" panose="020B0604020202020204" pitchFamily="34" charset="0"/>
                </a:rPr>
                <a:t>0</a:t>
              </a:r>
            </a:p>
          </p:txBody>
        </p:sp>
      </p:grpSp>
      <p:pic>
        <p:nvPicPr>
          <p:cNvPr id="72712" name="Picture 2"/>
          <p:cNvPicPr>
            <a:picLocks noChangeAspect="1" noChangeArrowheads="1"/>
          </p:cNvPicPr>
          <p:nvPr/>
        </p:nvPicPr>
        <p:blipFill>
          <a:blip r:embed="rId4">
            <a:extLst>
              <a:ext uri="{28A0092B-C50C-407E-A947-70E740481C1C}">
                <a14:useLocalDpi xmlns:a14="http://schemas.microsoft.com/office/drawing/2010/main" val="0"/>
              </a:ext>
            </a:extLst>
          </a:blip>
          <a:srcRect l="67757" t="91978" r="6750" b="1918"/>
          <a:stretch>
            <a:fillRect/>
          </a:stretch>
        </p:blipFill>
        <p:spPr bwMode="auto">
          <a:xfrm>
            <a:off x="955675" y="7480300"/>
            <a:ext cx="1939925" cy="330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2713" name="Picture 2"/>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144963" y="2689225"/>
            <a:ext cx="7335837" cy="521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p:nvSpPr>
        <p:spPr>
          <a:xfrm>
            <a:off x="10821988" y="6370638"/>
            <a:ext cx="723900" cy="1457325"/>
          </a:xfrm>
          <a:prstGeom prst="rect">
            <a:avLst/>
          </a:prstGeom>
          <a:solidFill>
            <a:schemeClr val="bg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grpSp>
        <p:nvGrpSpPr>
          <p:cNvPr id="19" name="Group 18"/>
          <p:cNvGrpSpPr>
            <a:grpSpLocks/>
          </p:cNvGrpSpPr>
          <p:nvPr/>
        </p:nvGrpSpPr>
        <p:grpSpPr bwMode="auto">
          <a:xfrm>
            <a:off x="8235950" y="4195763"/>
            <a:ext cx="3508375" cy="3810000"/>
            <a:chOff x="9651427" y="3324114"/>
            <a:chExt cx="4679440" cy="4679440"/>
          </a:xfrm>
        </p:grpSpPr>
        <p:grpSp>
          <p:nvGrpSpPr>
            <p:cNvPr id="20" name="Group 19"/>
            <p:cNvGrpSpPr/>
            <p:nvPr/>
          </p:nvGrpSpPr>
          <p:grpSpPr>
            <a:xfrm>
              <a:off x="9651427" y="3324114"/>
              <a:ext cx="4679440" cy="4679440"/>
              <a:chOff x="9514246" y="2250233"/>
              <a:chExt cx="4671237" cy="4671237"/>
            </a:xfrm>
            <a:effectLst>
              <a:glow rad="76200">
                <a:schemeClr val="bg1">
                  <a:alpha val="73000"/>
                </a:schemeClr>
              </a:glow>
              <a:outerShdw blurRad="88900" dist="38100" dir="2700000" sx="104000" sy="104000" algn="tl" rotWithShape="0">
                <a:prstClr val="black">
                  <a:alpha val="55000"/>
                </a:prstClr>
              </a:outerShdw>
            </a:effectLst>
          </p:grpSpPr>
          <p:sp>
            <p:nvSpPr>
              <p:cNvPr id="25" name="Oval 24"/>
              <p:cNvSpPr/>
              <p:nvPr/>
            </p:nvSpPr>
            <p:spPr>
              <a:xfrm>
                <a:off x="9514246" y="2250233"/>
                <a:ext cx="4671237" cy="4671237"/>
              </a:xfrm>
              <a:prstGeom prst="ellipse">
                <a:avLst/>
              </a:prstGeom>
              <a:solidFill>
                <a:schemeClr val="bg1"/>
              </a:solidFill>
              <a:ln w="285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grpSp>
            <p:nvGrpSpPr>
              <p:cNvPr id="26" name="Group 25"/>
              <p:cNvGrpSpPr/>
              <p:nvPr/>
            </p:nvGrpSpPr>
            <p:grpSpPr>
              <a:xfrm rot="282521">
                <a:off x="9798146" y="3093204"/>
                <a:ext cx="3910327" cy="3192098"/>
                <a:chOff x="7714544" y="662350"/>
                <a:chExt cx="3910327" cy="3192098"/>
              </a:xfrm>
            </p:grpSpPr>
            <p:pic>
              <p:nvPicPr>
                <p:cNvPr id="27" name="Picture 2"/>
                <p:cNvPicPr>
                  <a:picLocks noChangeAspect="1" noChangeArrowheads="1"/>
                </p:cNvPicPr>
                <p:nvPr/>
              </p:nvPicPr>
              <p:blipFill rotWithShape="1">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l="13600" t="18817" r="17895" b="7963"/>
                <a:stretch/>
              </p:blipFill>
              <p:spPr bwMode="auto">
                <a:xfrm>
                  <a:off x="7840271" y="876479"/>
                  <a:ext cx="3784600" cy="2977969"/>
                </a:xfrm>
                <a:prstGeom prst="rect">
                  <a:avLst/>
                </a:prstGeom>
                <a:noFill/>
                <a:ln w="9525">
                  <a:noFill/>
                  <a:miter lim="800000"/>
                  <a:headEnd/>
                  <a:tailEnd/>
                </a:ln>
                <a:extLst>
                  <a:ext uri="{909E8E84-426E-40DD-AFC4-6F175D3DCCD1}">
                    <a14:hiddenFill xmlns:a14="http://schemas.microsoft.com/office/drawing/2010/main">
                      <a:solidFill>
                        <a:schemeClr val="accent1"/>
                      </a:solidFill>
                    </a14:hiddenFill>
                  </a:ext>
                </a:extLst>
              </p:spPr>
            </p:pic>
            <p:sp>
              <p:nvSpPr>
                <p:cNvPr id="28" name="Freeform 27"/>
                <p:cNvSpPr/>
                <p:nvPr/>
              </p:nvSpPr>
              <p:spPr>
                <a:xfrm>
                  <a:off x="7714544" y="662350"/>
                  <a:ext cx="2794710" cy="964928"/>
                </a:xfrm>
                <a:custGeom>
                  <a:avLst/>
                  <a:gdLst>
                    <a:gd name="connsiteX0" fmla="*/ 361950 w 2857500"/>
                    <a:gd name="connsiteY0" fmla="*/ 831850 h 933450"/>
                    <a:gd name="connsiteX1" fmla="*/ 374650 w 2857500"/>
                    <a:gd name="connsiteY1" fmla="*/ 768350 h 933450"/>
                    <a:gd name="connsiteX2" fmla="*/ 381000 w 2857500"/>
                    <a:gd name="connsiteY2" fmla="*/ 673100 h 933450"/>
                    <a:gd name="connsiteX3" fmla="*/ 285750 w 2857500"/>
                    <a:gd name="connsiteY3" fmla="*/ 615950 h 933450"/>
                    <a:gd name="connsiteX4" fmla="*/ 260350 w 2857500"/>
                    <a:gd name="connsiteY4" fmla="*/ 571500 h 933450"/>
                    <a:gd name="connsiteX5" fmla="*/ 279400 w 2857500"/>
                    <a:gd name="connsiteY5" fmla="*/ 508000 h 933450"/>
                    <a:gd name="connsiteX6" fmla="*/ 1339850 w 2857500"/>
                    <a:gd name="connsiteY6" fmla="*/ 387350 h 933450"/>
                    <a:gd name="connsiteX7" fmla="*/ 1416050 w 2857500"/>
                    <a:gd name="connsiteY7" fmla="*/ 527050 h 933450"/>
                    <a:gd name="connsiteX8" fmla="*/ 2495550 w 2857500"/>
                    <a:gd name="connsiteY8" fmla="*/ 444500 h 933450"/>
                    <a:gd name="connsiteX9" fmla="*/ 2508250 w 2857500"/>
                    <a:gd name="connsiteY9" fmla="*/ 527050 h 933450"/>
                    <a:gd name="connsiteX10" fmla="*/ 2540000 w 2857500"/>
                    <a:gd name="connsiteY10" fmla="*/ 533400 h 933450"/>
                    <a:gd name="connsiteX11" fmla="*/ 2546350 w 2857500"/>
                    <a:gd name="connsiteY11" fmla="*/ 501650 h 933450"/>
                    <a:gd name="connsiteX12" fmla="*/ 2552700 w 2857500"/>
                    <a:gd name="connsiteY12" fmla="*/ 444500 h 933450"/>
                    <a:gd name="connsiteX13" fmla="*/ 2508250 w 2857500"/>
                    <a:gd name="connsiteY13" fmla="*/ 393700 h 933450"/>
                    <a:gd name="connsiteX14" fmla="*/ 2565400 w 2857500"/>
                    <a:gd name="connsiteY14" fmla="*/ 311150 h 933450"/>
                    <a:gd name="connsiteX15" fmla="*/ 2787650 w 2857500"/>
                    <a:gd name="connsiteY15" fmla="*/ 342900 h 933450"/>
                    <a:gd name="connsiteX16" fmla="*/ 2857500 w 2857500"/>
                    <a:gd name="connsiteY16" fmla="*/ 336550 h 933450"/>
                    <a:gd name="connsiteX17" fmla="*/ 2768600 w 2857500"/>
                    <a:gd name="connsiteY17" fmla="*/ 0 h 933450"/>
                    <a:gd name="connsiteX18" fmla="*/ 0 w 2857500"/>
                    <a:gd name="connsiteY18" fmla="*/ 76200 h 933450"/>
                    <a:gd name="connsiteX19" fmla="*/ 57150 w 2857500"/>
                    <a:gd name="connsiteY19" fmla="*/ 933450 h 933450"/>
                    <a:gd name="connsiteX20" fmla="*/ 381000 w 2857500"/>
                    <a:gd name="connsiteY20" fmla="*/ 927100 h 933450"/>
                    <a:gd name="connsiteX21" fmla="*/ 361950 w 2857500"/>
                    <a:gd name="connsiteY21" fmla="*/ 831850 h 933450"/>
                    <a:gd name="connsiteX0" fmla="*/ 304800 w 2800350"/>
                    <a:gd name="connsiteY0" fmla="*/ 831850 h 933450"/>
                    <a:gd name="connsiteX1" fmla="*/ 317500 w 2800350"/>
                    <a:gd name="connsiteY1" fmla="*/ 768350 h 933450"/>
                    <a:gd name="connsiteX2" fmla="*/ 323850 w 2800350"/>
                    <a:gd name="connsiteY2" fmla="*/ 673100 h 933450"/>
                    <a:gd name="connsiteX3" fmla="*/ 228600 w 2800350"/>
                    <a:gd name="connsiteY3" fmla="*/ 615950 h 933450"/>
                    <a:gd name="connsiteX4" fmla="*/ 203200 w 2800350"/>
                    <a:gd name="connsiteY4" fmla="*/ 571500 h 933450"/>
                    <a:gd name="connsiteX5" fmla="*/ 222250 w 2800350"/>
                    <a:gd name="connsiteY5" fmla="*/ 508000 h 933450"/>
                    <a:gd name="connsiteX6" fmla="*/ 1282700 w 2800350"/>
                    <a:gd name="connsiteY6" fmla="*/ 387350 h 933450"/>
                    <a:gd name="connsiteX7" fmla="*/ 1358900 w 2800350"/>
                    <a:gd name="connsiteY7" fmla="*/ 527050 h 933450"/>
                    <a:gd name="connsiteX8" fmla="*/ 2438400 w 2800350"/>
                    <a:gd name="connsiteY8" fmla="*/ 444500 h 933450"/>
                    <a:gd name="connsiteX9" fmla="*/ 2451100 w 2800350"/>
                    <a:gd name="connsiteY9" fmla="*/ 527050 h 933450"/>
                    <a:gd name="connsiteX10" fmla="*/ 2482850 w 2800350"/>
                    <a:gd name="connsiteY10" fmla="*/ 533400 h 933450"/>
                    <a:gd name="connsiteX11" fmla="*/ 2489200 w 2800350"/>
                    <a:gd name="connsiteY11" fmla="*/ 501650 h 933450"/>
                    <a:gd name="connsiteX12" fmla="*/ 2495550 w 2800350"/>
                    <a:gd name="connsiteY12" fmla="*/ 444500 h 933450"/>
                    <a:gd name="connsiteX13" fmla="*/ 2451100 w 2800350"/>
                    <a:gd name="connsiteY13" fmla="*/ 393700 h 933450"/>
                    <a:gd name="connsiteX14" fmla="*/ 2508250 w 2800350"/>
                    <a:gd name="connsiteY14" fmla="*/ 311150 h 933450"/>
                    <a:gd name="connsiteX15" fmla="*/ 2730500 w 2800350"/>
                    <a:gd name="connsiteY15" fmla="*/ 342900 h 933450"/>
                    <a:gd name="connsiteX16" fmla="*/ 2800350 w 2800350"/>
                    <a:gd name="connsiteY16" fmla="*/ 336550 h 933450"/>
                    <a:gd name="connsiteX17" fmla="*/ 2711450 w 2800350"/>
                    <a:gd name="connsiteY17" fmla="*/ 0 h 933450"/>
                    <a:gd name="connsiteX18" fmla="*/ 222043 w 2800350"/>
                    <a:gd name="connsiteY18" fmla="*/ 331250 h 933450"/>
                    <a:gd name="connsiteX19" fmla="*/ 0 w 2800350"/>
                    <a:gd name="connsiteY19" fmla="*/ 933450 h 933450"/>
                    <a:gd name="connsiteX20" fmla="*/ 323850 w 2800350"/>
                    <a:gd name="connsiteY20" fmla="*/ 927100 h 933450"/>
                    <a:gd name="connsiteX21" fmla="*/ 304800 w 2800350"/>
                    <a:gd name="connsiteY21" fmla="*/ 831850 h 933450"/>
                    <a:gd name="connsiteX0" fmla="*/ 230768 w 2726318"/>
                    <a:gd name="connsiteY0" fmla="*/ 831850 h 927100"/>
                    <a:gd name="connsiteX1" fmla="*/ 243468 w 2726318"/>
                    <a:gd name="connsiteY1" fmla="*/ 768350 h 927100"/>
                    <a:gd name="connsiteX2" fmla="*/ 249818 w 2726318"/>
                    <a:gd name="connsiteY2" fmla="*/ 673100 h 927100"/>
                    <a:gd name="connsiteX3" fmla="*/ 154568 w 2726318"/>
                    <a:gd name="connsiteY3" fmla="*/ 615950 h 927100"/>
                    <a:gd name="connsiteX4" fmla="*/ 129168 w 2726318"/>
                    <a:gd name="connsiteY4" fmla="*/ 571500 h 927100"/>
                    <a:gd name="connsiteX5" fmla="*/ 148218 w 2726318"/>
                    <a:gd name="connsiteY5" fmla="*/ 508000 h 927100"/>
                    <a:gd name="connsiteX6" fmla="*/ 1208668 w 2726318"/>
                    <a:gd name="connsiteY6" fmla="*/ 387350 h 927100"/>
                    <a:gd name="connsiteX7" fmla="*/ 1284868 w 2726318"/>
                    <a:gd name="connsiteY7" fmla="*/ 527050 h 927100"/>
                    <a:gd name="connsiteX8" fmla="*/ 2364368 w 2726318"/>
                    <a:gd name="connsiteY8" fmla="*/ 444500 h 927100"/>
                    <a:gd name="connsiteX9" fmla="*/ 2377068 w 2726318"/>
                    <a:gd name="connsiteY9" fmla="*/ 527050 h 927100"/>
                    <a:gd name="connsiteX10" fmla="*/ 2408818 w 2726318"/>
                    <a:gd name="connsiteY10" fmla="*/ 533400 h 927100"/>
                    <a:gd name="connsiteX11" fmla="*/ 2415168 w 2726318"/>
                    <a:gd name="connsiteY11" fmla="*/ 501650 h 927100"/>
                    <a:gd name="connsiteX12" fmla="*/ 2421518 w 2726318"/>
                    <a:gd name="connsiteY12" fmla="*/ 444500 h 927100"/>
                    <a:gd name="connsiteX13" fmla="*/ 2377068 w 2726318"/>
                    <a:gd name="connsiteY13" fmla="*/ 393700 h 927100"/>
                    <a:gd name="connsiteX14" fmla="*/ 2434218 w 2726318"/>
                    <a:gd name="connsiteY14" fmla="*/ 311150 h 927100"/>
                    <a:gd name="connsiteX15" fmla="*/ 2656468 w 2726318"/>
                    <a:gd name="connsiteY15" fmla="*/ 342900 h 927100"/>
                    <a:gd name="connsiteX16" fmla="*/ 2726318 w 2726318"/>
                    <a:gd name="connsiteY16" fmla="*/ 336550 h 927100"/>
                    <a:gd name="connsiteX17" fmla="*/ 2637418 w 2726318"/>
                    <a:gd name="connsiteY17" fmla="*/ 0 h 927100"/>
                    <a:gd name="connsiteX18" fmla="*/ 148011 w 2726318"/>
                    <a:gd name="connsiteY18" fmla="*/ 331250 h 927100"/>
                    <a:gd name="connsiteX19" fmla="*/ 0 w 2726318"/>
                    <a:gd name="connsiteY19" fmla="*/ 867772 h 927100"/>
                    <a:gd name="connsiteX20" fmla="*/ 249818 w 2726318"/>
                    <a:gd name="connsiteY20" fmla="*/ 927100 h 927100"/>
                    <a:gd name="connsiteX21" fmla="*/ 230768 w 2726318"/>
                    <a:gd name="connsiteY21" fmla="*/ 831850 h 927100"/>
                    <a:gd name="connsiteX0" fmla="*/ 230768 w 2726318"/>
                    <a:gd name="connsiteY0" fmla="*/ 831850 h 927100"/>
                    <a:gd name="connsiteX1" fmla="*/ 243468 w 2726318"/>
                    <a:gd name="connsiteY1" fmla="*/ 768350 h 927100"/>
                    <a:gd name="connsiteX2" fmla="*/ 249818 w 2726318"/>
                    <a:gd name="connsiteY2" fmla="*/ 673100 h 927100"/>
                    <a:gd name="connsiteX3" fmla="*/ 154568 w 2726318"/>
                    <a:gd name="connsiteY3" fmla="*/ 615950 h 927100"/>
                    <a:gd name="connsiteX4" fmla="*/ 129168 w 2726318"/>
                    <a:gd name="connsiteY4" fmla="*/ 571500 h 927100"/>
                    <a:gd name="connsiteX5" fmla="*/ 148218 w 2726318"/>
                    <a:gd name="connsiteY5" fmla="*/ 508000 h 927100"/>
                    <a:gd name="connsiteX6" fmla="*/ 1208668 w 2726318"/>
                    <a:gd name="connsiteY6" fmla="*/ 387350 h 927100"/>
                    <a:gd name="connsiteX7" fmla="*/ 1284868 w 2726318"/>
                    <a:gd name="connsiteY7" fmla="*/ 527050 h 927100"/>
                    <a:gd name="connsiteX8" fmla="*/ 2364368 w 2726318"/>
                    <a:gd name="connsiteY8" fmla="*/ 444500 h 927100"/>
                    <a:gd name="connsiteX9" fmla="*/ 2377068 w 2726318"/>
                    <a:gd name="connsiteY9" fmla="*/ 527050 h 927100"/>
                    <a:gd name="connsiteX10" fmla="*/ 2408818 w 2726318"/>
                    <a:gd name="connsiteY10" fmla="*/ 533400 h 927100"/>
                    <a:gd name="connsiteX11" fmla="*/ 2415168 w 2726318"/>
                    <a:gd name="connsiteY11" fmla="*/ 501650 h 927100"/>
                    <a:gd name="connsiteX12" fmla="*/ 2421518 w 2726318"/>
                    <a:gd name="connsiteY12" fmla="*/ 444500 h 927100"/>
                    <a:gd name="connsiteX13" fmla="*/ 2377068 w 2726318"/>
                    <a:gd name="connsiteY13" fmla="*/ 393700 h 927100"/>
                    <a:gd name="connsiteX14" fmla="*/ 2434218 w 2726318"/>
                    <a:gd name="connsiteY14" fmla="*/ 311150 h 927100"/>
                    <a:gd name="connsiteX15" fmla="*/ 2656468 w 2726318"/>
                    <a:gd name="connsiteY15" fmla="*/ 342900 h 927100"/>
                    <a:gd name="connsiteX16" fmla="*/ 2726318 w 2726318"/>
                    <a:gd name="connsiteY16" fmla="*/ 336550 h 927100"/>
                    <a:gd name="connsiteX17" fmla="*/ 2637418 w 2726318"/>
                    <a:gd name="connsiteY17" fmla="*/ 0 h 927100"/>
                    <a:gd name="connsiteX18" fmla="*/ 151262 w 2726318"/>
                    <a:gd name="connsiteY18" fmla="*/ 370702 h 927100"/>
                    <a:gd name="connsiteX19" fmla="*/ 0 w 2726318"/>
                    <a:gd name="connsiteY19" fmla="*/ 867772 h 927100"/>
                    <a:gd name="connsiteX20" fmla="*/ 249818 w 2726318"/>
                    <a:gd name="connsiteY20" fmla="*/ 927100 h 927100"/>
                    <a:gd name="connsiteX21" fmla="*/ 230768 w 2726318"/>
                    <a:gd name="connsiteY21" fmla="*/ 831850 h 927100"/>
                    <a:gd name="connsiteX0" fmla="*/ 230768 w 2726318"/>
                    <a:gd name="connsiteY0" fmla="*/ 831850 h 927100"/>
                    <a:gd name="connsiteX1" fmla="*/ 243468 w 2726318"/>
                    <a:gd name="connsiteY1" fmla="*/ 768350 h 927100"/>
                    <a:gd name="connsiteX2" fmla="*/ 249818 w 2726318"/>
                    <a:gd name="connsiteY2" fmla="*/ 673100 h 927100"/>
                    <a:gd name="connsiteX3" fmla="*/ 154568 w 2726318"/>
                    <a:gd name="connsiteY3" fmla="*/ 615950 h 927100"/>
                    <a:gd name="connsiteX4" fmla="*/ 129168 w 2726318"/>
                    <a:gd name="connsiteY4" fmla="*/ 571500 h 927100"/>
                    <a:gd name="connsiteX5" fmla="*/ 148218 w 2726318"/>
                    <a:gd name="connsiteY5" fmla="*/ 508000 h 927100"/>
                    <a:gd name="connsiteX6" fmla="*/ 1208668 w 2726318"/>
                    <a:gd name="connsiteY6" fmla="*/ 387350 h 927100"/>
                    <a:gd name="connsiteX7" fmla="*/ 1284868 w 2726318"/>
                    <a:gd name="connsiteY7" fmla="*/ 527050 h 927100"/>
                    <a:gd name="connsiteX8" fmla="*/ 2364368 w 2726318"/>
                    <a:gd name="connsiteY8" fmla="*/ 444500 h 927100"/>
                    <a:gd name="connsiteX9" fmla="*/ 2377068 w 2726318"/>
                    <a:gd name="connsiteY9" fmla="*/ 527050 h 927100"/>
                    <a:gd name="connsiteX10" fmla="*/ 2408818 w 2726318"/>
                    <a:gd name="connsiteY10" fmla="*/ 533400 h 927100"/>
                    <a:gd name="connsiteX11" fmla="*/ 2415168 w 2726318"/>
                    <a:gd name="connsiteY11" fmla="*/ 501650 h 927100"/>
                    <a:gd name="connsiteX12" fmla="*/ 2421518 w 2726318"/>
                    <a:gd name="connsiteY12" fmla="*/ 444500 h 927100"/>
                    <a:gd name="connsiteX13" fmla="*/ 2377068 w 2726318"/>
                    <a:gd name="connsiteY13" fmla="*/ 393700 h 927100"/>
                    <a:gd name="connsiteX14" fmla="*/ 2434218 w 2726318"/>
                    <a:gd name="connsiteY14" fmla="*/ 311150 h 927100"/>
                    <a:gd name="connsiteX15" fmla="*/ 2656468 w 2726318"/>
                    <a:gd name="connsiteY15" fmla="*/ 342900 h 927100"/>
                    <a:gd name="connsiteX16" fmla="*/ 2726318 w 2726318"/>
                    <a:gd name="connsiteY16" fmla="*/ 336550 h 927100"/>
                    <a:gd name="connsiteX17" fmla="*/ 2637418 w 2726318"/>
                    <a:gd name="connsiteY17" fmla="*/ 0 h 927100"/>
                    <a:gd name="connsiteX18" fmla="*/ 49379 w 2726318"/>
                    <a:gd name="connsiteY18" fmla="*/ 339374 h 927100"/>
                    <a:gd name="connsiteX19" fmla="*/ 0 w 2726318"/>
                    <a:gd name="connsiteY19" fmla="*/ 867772 h 927100"/>
                    <a:gd name="connsiteX20" fmla="*/ 249818 w 2726318"/>
                    <a:gd name="connsiteY20" fmla="*/ 927100 h 927100"/>
                    <a:gd name="connsiteX21" fmla="*/ 230768 w 2726318"/>
                    <a:gd name="connsiteY21" fmla="*/ 831850 h 927100"/>
                    <a:gd name="connsiteX0" fmla="*/ 230768 w 2726318"/>
                    <a:gd name="connsiteY0" fmla="*/ 831850 h 927100"/>
                    <a:gd name="connsiteX1" fmla="*/ 243468 w 2726318"/>
                    <a:gd name="connsiteY1" fmla="*/ 768350 h 927100"/>
                    <a:gd name="connsiteX2" fmla="*/ 249818 w 2726318"/>
                    <a:gd name="connsiteY2" fmla="*/ 673100 h 927100"/>
                    <a:gd name="connsiteX3" fmla="*/ 154568 w 2726318"/>
                    <a:gd name="connsiteY3" fmla="*/ 615950 h 927100"/>
                    <a:gd name="connsiteX4" fmla="*/ 129168 w 2726318"/>
                    <a:gd name="connsiteY4" fmla="*/ 571500 h 927100"/>
                    <a:gd name="connsiteX5" fmla="*/ 148218 w 2726318"/>
                    <a:gd name="connsiteY5" fmla="*/ 508000 h 927100"/>
                    <a:gd name="connsiteX6" fmla="*/ 1208668 w 2726318"/>
                    <a:gd name="connsiteY6" fmla="*/ 387350 h 927100"/>
                    <a:gd name="connsiteX7" fmla="*/ 1284868 w 2726318"/>
                    <a:gd name="connsiteY7" fmla="*/ 527050 h 927100"/>
                    <a:gd name="connsiteX8" fmla="*/ 2364368 w 2726318"/>
                    <a:gd name="connsiteY8" fmla="*/ 444500 h 927100"/>
                    <a:gd name="connsiteX9" fmla="*/ 2377068 w 2726318"/>
                    <a:gd name="connsiteY9" fmla="*/ 527050 h 927100"/>
                    <a:gd name="connsiteX10" fmla="*/ 2408818 w 2726318"/>
                    <a:gd name="connsiteY10" fmla="*/ 533400 h 927100"/>
                    <a:gd name="connsiteX11" fmla="*/ 2415168 w 2726318"/>
                    <a:gd name="connsiteY11" fmla="*/ 501650 h 927100"/>
                    <a:gd name="connsiteX12" fmla="*/ 2421518 w 2726318"/>
                    <a:gd name="connsiteY12" fmla="*/ 444500 h 927100"/>
                    <a:gd name="connsiteX13" fmla="*/ 2377068 w 2726318"/>
                    <a:gd name="connsiteY13" fmla="*/ 393700 h 927100"/>
                    <a:gd name="connsiteX14" fmla="*/ 2434218 w 2726318"/>
                    <a:gd name="connsiteY14" fmla="*/ 311150 h 927100"/>
                    <a:gd name="connsiteX15" fmla="*/ 2656468 w 2726318"/>
                    <a:gd name="connsiteY15" fmla="*/ 342900 h 927100"/>
                    <a:gd name="connsiteX16" fmla="*/ 2726318 w 2726318"/>
                    <a:gd name="connsiteY16" fmla="*/ 336550 h 927100"/>
                    <a:gd name="connsiteX17" fmla="*/ 2637418 w 2726318"/>
                    <a:gd name="connsiteY17" fmla="*/ 0 h 927100"/>
                    <a:gd name="connsiteX18" fmla="*/ 8415 w 2726318"/>
                    <a:gd name="connsiteY18" fmla="*/ 203725 h 927100"/>
                    <a:gd name="connsiteX19" fmla="*/ 0 w 2726318"/>
                    <a:gd name="connsiteY19" fmla="*/ 867772 h 927100"/>
                    <a:gd name="connsiteX20" fmla="*/ 249818 w 2726318"/>
                    <a:gd name="connsiteY20" fmla="*/ 927100 h 927100"/>
                    <a:gd name="connsiteX21" fmla="*/ 230768 w 2726318"/>
                    <a:gd name="connsiteY21" fmla="*/ 831850 h 927100"/>
                    <a:gd name="connsiteX0" fmla="*/ 320359 w 2815909"/>
                    <a:gd name="connsiteY0" fmla="*/ 831850 h 987291"/>
                    <a:gd name="connsiteX1" fmla="*/ 333059 w 2815909"/>
                    <a:gd name="connsiteY1" fmla="*/ 768350 h 987291"/>
                    <a:gd name="connsiteX2" fmla="*/ 339409 w 2815909"/>
                    <a:gd name="connsiteY2" fmla="*/ 673100 h 987291"/>
                    <a:gd name="connsiteX3" fmla="*/ 244159 w 2815909"/>
                    <a:gd name="connsiteY3" fmla="*/ 615950 h 987291"/>
                    <a:gd name="connsiteX4" fmla="*/ 218759 w 2815909"/>
                    <a:gd name="connsiteY4" fmla="*/ 571500 h 987291"/>
                    <a:gd name="connsiteX5" fmla="*/ 237809 w 2815909"/>
                    <a:gd name="connsiteY5" fmla="*/ 508000 h 987291"/>
                    <a:gd name="connsiteX6" fmla="*/ 1298259 w 2815909"/>
                    <a:gd name="connsiteY6" fmla="*/ 387350 h 987291"/>
                    <a:gd name="connsiteX7" fmla="*/ 1374459 w 2815909"/>
                    <a:gd name="connsiteY7" fmla="*/ 527050 h 987291"/>
                    <a:gd name="connsiteX8" fmla="*/ 2453959 w 2815909"/>
                    <a:gd name="connsiteY8" fmla="*/ 444500 h 987291"/>
                    <a:gd name="connsiteX9" fmla="*/ 2466659 w 2815909"/>
                    <a:gd name="connsiteY9" fmla="*/ 527050 h 987291"/>
                    <a:gd name="connsiteX10" fmla="*/ 2498409 w 2815909"/>
                    <a:gd name="connsiteY10" fmla="*/ 533400 h 987291"/>
                    <a:gd name="connsiteX11" fmla="*/ 2504759 w 2815909"/>
                    <a:gd name="connsiteY11" fmla="*/ 501650 h 987291"/>
                    <a:gd name="connsiteX12" fmla="*/ 2511109 w 2815909"/>
                    <a:gd name="connsiteY12" fmla="*/ 444500 h 987291"/>
                    <a:gd name="connsiteX13" fmla="*/ 2466659 w 2815909"/>
                    <a:gd name="connsiteY13" fmla="*/ 393700 h 987291"/>
                    <a:gd name="connsiteX14" fmla="*/ 2523809 w 2815909"/>
                    <a:gd name="connsiteY14" fmla="*/ 311150 h 987291"/>
                    <a:gd name="connsiteX15" fmla="*/ 2746059 w 2815909"/>
                    <a:gd name="connsiteY15" fmla="*/ 342900 h 987291"/>
                    <a:gd name="connsiteX16" fmla="*/ 2815909 w 2815909"/>
                    <a:gd name="connsiteY16" fmla="*/ 336550 h 987291"/>
                    <a:gd name="connsiteX17" fmla="*/ 2727009 w 2815909"/>
                    <a:gd name="connsiteY17" fmla="*/ 0 h 987291"/>
                    <a:gd name="connsiteX18" fmla="*/ 98006 w 2815909"/>
                    <a:gd name="connsiteY18" fmla="*/ 203725 h 987291"/>
                    <a:gd name="connsiteX19" fmla="*/ 0 w 2815909"/>
                    <a:gd name="connsiteY19" fmla="*/ 987291 h 987291"/>
                    <a:gd name="connsiteX20" fmla="*/ 339409 w 2815909"/>
                    <a:gd name="connsiteY20" fmla="*/ 927100 h 987291"/>
                    <a:gd name="connsiteX21" fmla="*/ 320359 w 2815909"/>
                    <a:gd name="connsiteY21" fmla="*/ 831850 h 987291"/>
                    <a:gd name="connsiteX0" fmla="*/ 320359 w 2815909"/>
                    <a:gd name="connsiteY0" fmla="*/ 831850 h 987291"/>
                    <a:gd name="connsiteX1" fmla="*/ 333059 w 2815909"/>
                    <a:gd name="connsiteY1" fmla="*/ 768350 h 987291"/>
                    <a:gd name="connsiteX2" fmla="*/ 339409 w 2815909"/>
                    <a:gd name="connsiteY2" fmla="*/ 673100 h 987291"/>
                    <a:gd name="connsiteX3" fmla="*/ 244159 w 2815909"/>
                    <a:gd name="connsiteY3" fmla="*/ 615950 h 987291"/>
                    <a:gd name="connsiteX4" fmla="*/ 218759 w 2815909"/>
                    <a:gd name="connsiteY4" fmla="*/ 571500 h 987291"/>
                    <a:gd name="connsiteX5" fmla="*/ 237809 w 2815909"/>
                    <a:gd name="connsiteY5" fmla="*/ 508000 h 987291"/>
                    <a:gd name="connsiteX6" fmla="*/ 1298259 w 2815909"/>
                    <a:gd name="connsiteY6" fmla="*/ 387350 h 987291"/>
                    <a:gd name="connsiteX7" fmla="*/ 1374459 w 2815909"/>
                    <a:gd name="connsiteY7" fmla="*/ 527050 h 987291"/>
                    <a:gd name="connsiteX8" fmla="*/ 2453959 w 2815909"/>
                    <a:gd name="connsiteY8" fmla="*/ 444500 h 987291"/>
                    <a:gd name="connsiteX9" fmla="*/ 2466659 w 2815909"/>
                    <a:gd name="connsiteY9" fmla="*/ 527050 h 987291"/>
                    <a:gd name="connsiteX10" fmla="*/ 2498409 w 2815909"/>
                    <a:gd name="connsiteY10" fmla="*/ 533400 h 987291"/>
                    <a:gd name="connsiteX11" fmla="*/ 2504759 w 2815909"/>
                    <a:gd name="connsiteY11" fmla="*/ 501650 h 987291"/>
                    <a:gd name="connsiteX12" fmla="*/ 2511109 w 2815909"/>
                    <a:gd name="connsiteY12" fmla="*/ 444500 h 987291"/>
                    <a:gd name="connsiteX13" fmla="*/ 2466659 w 2815909"/>
                    <a:gd name="connsiteY13" fmla="*/ 393700 h 987291"/>
                    <a:gd name="connsiteX14" fmla="*/ 2523809 w 2815909"/>
                    <a:gd name="connsiteY14" fmla="*/ 311150 h 987291"/>
                    <a:gd name="connsiteX15" fmla="*/ 2746059 w 2815909"/>
                    <a:gd name="connsiteY15" fmla="*/ 342900 h 987291"/>
                    <a:gd name="connsiteX16" fmla="*/ 2815909 w 2815909"/>
                    <a:gd name="connsiteY16" fmla="*/ 336550 h 987291"/>
                    <a:gd name="connsiteX17" fmla="*/ 2727009 w 2815909"/>
                    <a:gd name="connsiteY17" fmla="*/ 0 h 987291"/>
                    <a:gd name="connsiteX18" fmla="*/ 140031 w 2815909"/>
                    <a:gd name="connsiteY18" fmla="*/ 177805 h 987291"/>
                    <a:gd name="connsiteX19" fmla="*/ 0 w 2815909"/>
                    <a:gd name="connsiteY19" fmla="*/ 987291 h 987291"/>
                    <a:gd name="connsiteX20" fmla="*/ 339409 w 2815909"/>
                    <a:gd name="connsiteY20" fmla="*/ 927100 h 987291"/>
                    <a:gd name="connsiteX21" fmla="*/ 320359 w 2815909"/>
                    <a:gd name="connsiteY21" fmla="*/ 831850 h 9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15909" h="987291">
                      <a:moveTo>
                        <a:pt x="320359" y="831850"/>
                      </a:moveTo>
                      <a:lnTo>
                        <a:pt x="333059" y="768350"/>
                      </a:lnTo>
                      <a:lnTo>
                        <a:pt x="339409" y="673100"/>
                      </a:lnTo>
                      <a:lnTo>
                        <a:pt x="244159" y="615950"/>
                      </a:lnTo>
                      <a:lnTo>
                        <a:pt x="218759" y="571500"/>
                      </a:lnTo>
                      <a:lnTo>
                        <a:pt x="237809" y="508000"/>
                      </a:lnTo>
                      <a:lnTo>
                        <a:pt x="1298259" y="387350"/>
                      </a:lnTo>
                      <a:lnTo>
                        <a:pt x="1374459" y="527050"/>
                      </a:lnTo>
                      <a:lnTo>
                        <a:pt x="2453959" y="444500"/>
                      </a:lnTo>
                      <a:lnTo>
                        <a:pt x="2466659" y="527050"/>
                      </a:lnTo>
                      <a:lnTo>
                        <a:pt x="2498409" y="533400"/>
                      </a:lnTo>
                      <a:lnTo>
                        <a:pt x="2504759" y="501650"/>
                      </a:lnTo>
                      <a:lnTo>
                        <a:pt x="2511109" y="444500"/>
                      </a:lnTo>
                      <a:lnTo>
                        <a:pt x="2466659" y="393700"/>
                      </a:lnTo>
                      <a:lnTo>
                        <a:pt x="2523809" y="311150"/>
                      </a:lnTo>
                      <a:lnTo>
                        <a:pt x="2746059" y="342900"/>
                      </a:lnTo>
                      <a:lnTo>
                        <a:pt x="2815909" y="336550"/>
                      </a:lnTo>
                      <a:lnTo>
                        <a:pt x="2727009" y="0"/>
                      </a:lnTo>
                      <a:lnTo>
                        <a:pt x="140031" y="177805"/>
                      </a:lnTo>
                      <a:lnTo>
                        <a:pt x="0" y="987291"/>
                      </a:lnTo>
                      <a:lnTo>
                        <a:pt x="339409" y="927100"/>
                      </a:lnTo>
                      <a:lnTo>
                        <a:pt x="320359" y="831850"/>
                      </a:lnTo>
                      <a:close/>
                    </a:path>
                  </a:pathLst>
                </a:cu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grpSp>
        </p:grpSp>
        <p:grpSp>
          <p:nvGrpSpPr>
            <p:cNvPr id="72718" name="Group 20"/>
            <p:cNvGrpSpPr>
              <a:grpSpLocks/>
            </p:cNvGrpSpPr>
            <p:nvPr/>
          </p:nvGrpSpPr>
          <p:grpSpPr bwMode="auto">
            <a:xfrm>
              <a:off x="12732544" y="5457825"/>
              <a:ext cx="371475" cy="552450"/>
              <a:chOff x="12732544" y="5457825"/>
              <a:chExt cx="371475" cy="552450"/>
            </a:xfrm>
          </p:grpSpPr>
          <p:sp>
            <p:nvSpPr>
              <p:cNvPr id="22" name="Freeform 21"/>
              <p:cNvSpPr/>
              <p:nvPr/>
            </p:nvSpPr>
            <p:spPr>
              <a:xfrm>
                <a:off x="12732544" y="5484019"/>
                <a:ext cx="350044" cy="216694"/>
              </a:xfrm>
              <a:custGeom>
                <a:avLst/>
                <a:gdLst>
                  <a:gd name="connsiteX0" fmla="*/ 0 w 350044"/>
                  <a:gd name="connsiteY0" fmla="*/ 7144 h 216694"/>
                  <a:gd name="connsiteX1" fmla="*/ 14287 w 350044"/>
                  <a:gd name="connsiteY1" fmla="*/ 216694 h 216694"/>
                  <a:gd name="connsiteX2" fmla="*/ 350044 w 350044"/>
                  <a:gd name="connsiteY2" fmla="*/ 192881 h 216694"/>
                  <a:gd name="connsiteX3" fmla="*/ 335756 w 350044"/>
                  <a:gd name="connsiteY3" fmla="*/ 154781 h 216694"/>
                  <a:gd name="connsiteX4" fmla="*/ 328612 w 350044"/>
                  <a:gd name="connsiteY4" fmla="*/ 138112 h 216694"/>
                  <a:gd name="connsiteX5" fmla="*/ 333375 w 350044"/>
                  <a:gd name="connsiteY5" fmla="*/ 128587 h 216694"/>
                  <a:gd name="connsiteX6" fmla="*/ 314325 w 350044"/>
                  <a:gd name="connsiteY6" fmla="*/ 109537 h 216694"/>
                  <a:gd name="connsiteX7" fmla="*/ 314325 w 350044"/>
                  <a:gd name="connsiteY7" fmla="*/ 92869 h 216694"/>
                  <a:gd name="connsiteX8" fmla="*/ 311944 w 350044"/>
                  <a:gd name="connsiteY8" fmla="*/ 78581 h 216694"/>
                  <a:gd name="connsiteX9" fmla="*/ 302419 w 350044"/>
                  <a:gd name="connsiteY9" fmla="*/ 71437 h 216694"/>
                  <a:gd name="connsiteX10" fmla="*/ 283369 w 350044"/>
                  <a:gd name="connsiteY10" fmla="*/ 71437 h 216694"/>
                  <a:gd name="connsiteX11" fmla="*/ 245269 w 350044"/>
                  <a:gd name="connsiteY11" fmla="*/ 71437 h 216694"/>
                  <a:gd name="connsiteX12" fmla="*/ 138112 w 350044"/>
                  <a:gd name="connsiteY12" fmla="*/ 80962 h 216694"/>
                  <a:gd name="connsiteX13" fmla="*/ 123825 w 350044"/>
                  <a:gd name="connsiteY13" fmla="*/ 64294 h 216694"/>
                  <a:gd name="connsiteX14" fmla="*/ 104775 w 350044"/>
                  <a:gd name="connsiteY14" fmla="*/ 64294 h 216694"/>
                  <a:gd name="connsiteX15" fmla="*/ 95250 w 350044"/>
                  <a:gd name="connsiteY15" fmla="*/ 61912 h 216694"/>
                  <a:gd name="connsiteX16" fmla="*/ 97631 w 350044"/>
                  <a:gd name="connsiteY16" fmla="*/ 40481 h 216694"/>
                  <a:gd name="connsiteX17" fmla="*/ 104775 w 350044"/>
                  <a:gd name="connsiteY17" fmla="*/ 23812 h 216694"/>
                  <a:gd name="connsiteX18" fmla="*/ 104775 w 350044"/>
                  <a:gd name="connsiteY18" fmla="*/ 2381 h 216694"/>
                  <a:gd name="connsiteX19" fmla="*/ 92869 w 350044"/>
                  <a:gd name="connsiteY19" fmla="*/ 0 h 216694"/>
                  <a:gd name="connsiteX20" fmla="*/ 66675 w 350044"/>
                  <a:gd name="connsiteY20" fmla="*/ 2381 h 216694"/>
                  <a:gd name="connsiteX21" fmla="*/ 0 w 350044"/>
                  <a:gd name="connsiteY21" fmla="*/ 7144 h 21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0044" h="216694">
                    <a:moveTo>
                      <a:pt x="0" y="7144"/>
                    </a:moveTo>
                    <a:lnTo>
                      <a:pt x="14287" y="216694"/>
                    </a:lnTo>
                    <a:lnTo>
                      <a:pt x="350044" y="192881"/>
                    </a:lnTo>
                    <a:lnTo>
                      <a:pt x="335756" y="154781"/>
                    </a:lnTo>
                    <a:lnTo>
                      <a:pt x="328612" y="138112"/>
                    </a:lnTo>
                    <a:lnTo>
                      <a:pt x="333375" y="128587"/>
                    </a:lnTo>
                    <a:lnTo>
                      <a:pt x="314325" y="109537"/>
                    </a:lnTo>
                    <a:lnTo>
                      <a:pt x="314325" y="92869"/>
                    </a:lnTo>
                    <a:lnTo>
                      <a:pt x="311944" y="78581"/>
                    </a:lnTo>
                    <a:lnTo>
                      <a:pt x="302419" y="71437"/>
                    </a:lnTo>
                    <a:lnTo>
                      <a:pt x="283369" y="71437"/>
                    </a:lnTo>
                    <a:lnTo>
                      <a:pt x="245269" y="71437"/>
                    </a:lnTo>
                    <a:lnTo>
                      <a:pt x="138112" y="80962"/>
                    </a:lnTo>
                    <a:lnTo>
                      <a:pt x="123825" y="64294"/>
                    </a:lnTo>
                    <a:lnTo>
                      <a:pt x="104775" y="64294"/>
                    </a:lnTo>
                    <a:lnTo>
                      <a:pt x="95250" y="61912"/>
                    </a:lnTo>
                    <a:lnTo>
                      <a:pt x="97631" y="40481"/>
                    </a:lnTo>
                    <a:lnTo>
                      <a:pt x="104775" y="23812"/>
                    </a:lnTo>
                    <a:lnTo>
                      <a:pt x="104775" y="2381"/>
                    </a:lnTo>
                    <a:lnTo>
                      <a:pt x="92869" y="0"/>
                    </a:lnTo>
                    <a:lnTo>
                      <a:pt x="66675" y="2381"/>
                    </a:lnTo>
                    <a:lnTo>
                      <a:pt x="0" y="7144"/>
                    </a:lnTo>
                    <a:close/>
                  </a:path>
                </a:pathLst>
              </a:custGeom>
              <a:solidFill>
                <a:srgbClr val="FFC000">
                  <a:alpha val="75000"/>
                </a:srgbClr>
              </a:solidFill>
              <a:ln w="12700">
                <a:solidFill>
                  <a:schemeClr val="bg1"/>
                </a:solidFill>
              </a:ln>
              <a:effectLst>
                <a:glow rad="635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23" name="Freeform 22"/>
              <p:cNvSpPr/>
              <p:nvPr/>
            </p:nvSpPr>
            <p:spPr>
              <a:xfrm>
                <a:off x="12825413" y="5457825"/>
                <a:ext cx="180975" cy="107156"/>
              </a:xfrm>
              <a:custGeom>
                <a:avLst/>
                <a:gdLst>
                  <a:gd name="connsiteX0" fmla="*/ 11906 w 180975"/>
                  <a:gd name="connsiteY0" fmla="*/ 4763 h 107156"/>
                  <a:gd name="connsiteX1" fmla="*/ 140493 w 180975"/>
                  <a:gd name="connsiteY1" fmla="*/ 0 h 107156"/>
                  <a:gd name="connsiteX2" fmla="*/ 161925 w 180975"/>
                  <a:gd name="connsiteY2" fmla="*/ 28575 h 107156"/>
                  <a:gd name="connsiteX3" fmla="*/ 161925 w 180975"/>
                  <a:gd name="connsiteY3" fmla="*/ 45244 h 107156"/>
                  <a:gd name="connsiteX4" fmla="*/ 178593 w 180975"/>
                  <a:gd name="connsiteY4" fmla="*/ 52388 h 107156"/>
                  <a:gd name="connsiteX5" fmla="*/ 180975 w 180975"/>
                  <a:gd name="connsiteY5" fmla="*/ 95250 h 107156"/>
                  <a:gd name="connsiteX6" fmla="*/ 45243 w 180975"/>
                  <a:gd name="connsiteY6" fmla="*/ 107156 h 107156"/>
                  <a:gd name="connsiteX7" fmla="*/ 40481 w 180975"/>
                  <a:gd name="connsiteY7" fmla="*/ 90488 h 107156"/>
                  <a:gd name="connsiteX8" fmla="*/ 9525 w 180975"/>
                  <a:gd name="connsiteY8" fmla="*/ 90488 h 107156"/>
                  <a:gd name="connsiteX9" fmla="*/ 0 w 180975"/>
                  <a:gd name="connsiteY9" fmla="*/ 90488 h 107156"/>
                  <a:gd name="connsiteX10" fmla="*/ 14287 w 180975"/>
                  <a:gd name="connsiteY10" fmla="*/ 57150 h 107156"/>
                  <a:gd name="connsiteX11" fmla="*/ 11906 w 180975"/>
                  <a:gd name="connsiteY11" fmla="*/ 4763 h 10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975" h="107156">
                    <a:moveTo>
                      <a:pt x="11906" y="4763"/>
                    </a:moveTo>
                    <a:lnTo>
                      <a:pt x="140493" y="0"/>
                    </a:lnTo>
                    <a:lnTo>
                      <a:pt x="161925" y="28575"/>
                    </a:lnTo>
                    <a:lnTo>
                      <a:pt x="161925" y="45244"/>
                    </a:lnTo>
                    <a:lnTo>
                      <a:pt x="178593" y="52388"/>
                    </a:lnTo>
                    <a:lnTo>
                      <a:pt x="180975" y="95250"/>
                    </a:lnTo>
                    <a:lnTo>
                      <a:pt x="45243" y="107156"/>
                    </a:lnTo>
                    <a:lnTo>
                      <a:pt x="40481" y="90488"/>
                    </a:lnTo>
                    <a:lnTo>
                      <a:pt x="9525" y="90488"/>
                    </a:lnTo>
                    <a:lnTo>
                      <a:pt x="0" y="90488"/>
                    </a:lnTo>
                    <a:lnTo>
                      <a:pt x="14287" y="57150"/>
                    </a:lnTo>
                    <a:lnTo>
                      <a:pt x="11906" y="4763"/>
                    </a:lnTo>
                    <a:close/>
                  </a:path>
                </a:pathLst>
              </a:custGeom>
              <a:solidFill>
                <a:srgbClr val="FFC000">
                  <a:alpha val="75000"/>
                </a:srgbClr>
              </a:solidFill>
              <a:ln w="12700">
                <a:solidFill>
                  <a:schemeClr val="bg1"/>
                </a:solidFill>
              </a:ln>
              <a:effectLst>
                <a:glow rad="635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24" name="Freeform 23"/>
              <p:cNvSpPr/>
              <p:nvPr/>
            </p:nvSpPr>
            <p:spPr>
              <a:xfrm>
                <a:off x="12739688" y="5676900"/>
                <a:ext cx="364331" cy="333375"/>
              </a:xfrm>
              <a:custGeom>
                <a:avLst/>
                <a:gdLst>
                  <a:gd name="connsiteX0" fmla="*/ 0 w 364331"/>
                  <a:gd name="connsiteY0" fmla="*/ 21431 h 333375"/>
                  <a:gd name="connsiteX1" fmla="*/ 61912 w 364331"/>
                  <a:gd name="connsiteY1" fmla="*/ 76200 h 333375"/>
                  <a:gd name="connsiteX2" fmla="*/ 100012 w 364331"/>
                  <a:gd name="connsiteY2" fmla="*/ 111919 h 333375"/>
                  <a:gd name="connsiteX3" fmla="*/ 121443 w 364331"/>
                  <a:gd name="connsiteY3" fmla="*/ 140494 h 333375"/>
                  <a:gd name="connsiteX4" fmla="*/ 157162 w 364331"/>
                  <a:gd name="connsiteY4" fmla="*/ 138113 h 333375"/>
                  <a:gd name="connsiteX5" fmla="*/ 126206 w 364331"/>
                  <a:gd name="connsiteY5" fmla="*/ 171450 h 333375"/>
                  <a:gd name="connsiteX6" fmla="*/ 154781 w 364331"/>
                  <a:gd name="connsiteY6" fmla="*/ 192881 h 333375"/>
                  <a:gd name="connsiteX7" fmla="*/ 216693 w 364331"/>
                  <a:gd name="connsiteY7" fmla="*/ 266700 h 333375"/>
                  <a:gd name="connsiteX8" fmla="*/ 252412 w 364331"/>
                  <a:gd name="connsiteY8" fmla="*/ 295275 h 333375"/>
                  <a:gd name="connsiteX9" fmla="*/ 257175 w 364331"/>
                  <a:gd name="connsiteY9" fmla="*/ 333375 h 333375"/>
                  <a:gd name="connsiteX10" fmla="*/ 364331 w 364331"/>
                  <a:gd name="connsiteY10" fmla="*/ 326231 h 333375"/>
                  <a:gd name="connsiteX11" fmla="*/ 345281 w 364331"/>
                  <a:gd name="connsiteY11" fmla="*/ 0 h 333375"/>
                  <a:gd name="connsiteX12" fmla="*/ 0 w 364331"/>
                  <a:gd name="connsiteY12" fmla="*/ 21431 h 333375"/>
                  <a:gd name="connsiteX0" fmla="*/ 0 w 364331"/>
                  <a:gd name="connsiteY0" fmla="*/ 21431 h 333375"/>
                  <a:gd name="connsiteX1" fmla="*/ 61912 w 364331"/>
                  <a:gd name="connsiteY1" fmla="*/ 76200 h 333375"/>
                  <a:gd name="connsiteX2" fmla="*/ 100012 w 364331"/>
                  <a:gd name="connsiteY2" fmla="*/ 111919 h 333375"/>
                  <a:gd name="connsiteX3" fmla="*/ 121443 w 364331"/>
                  <a:gd name="connsiteY3" fmla="*/ 140494 h 333375"/>
                  <a:gd name="connsiteX4" fmla="*/ 145256 w 364331"/>
                  <a:gd name="connsiteY4" fmla="*/ 147638 h 333375"/>
                  <a:gd name="connsiteX5" fmla="*/ 126206 w 364331"/>
                  <a:gd name="connsiteY5" fmla="*/ 171450 h 333375"/>
                  <a:gd name="connsiteX6" fmla="*/ 154781 w 364331"/>
                  <a:gd name="connsiteY6" fmla="*/ 192881 h 333375"/>
                  <a:gd name="connsiteX7" fmla="*/ 216693 w 364331"/>
                  <a:gd name="connsiteY7" fmla="*/ 266700 h 333375"/>
                  <a:gd name="connsiteX8" fmla="*/ 252412 w 364331"/>
                  <a:gd name="connsiteY8" fmla="*/ 295275 h 333375"/>
                  <a:gd name="connsiteX9" fmla="*/ 257175 w 364331"/>
                  <a:gd name="connsiteY9" fmla="*/ 333375 h 333375"/>
                  <a:gd name="connsiteX10" fmla="*/ 364331 w 364331"/>
                  <a:gd name="connsiteY10" fmla="*/ 326231 h 333375"/>
                  <a:gd name="connsiteX11" fmla="*/ 345281 w 364331"/>
                  <a:gd name="connsiteY11" fmla="*/ 0 h 333375"/>
                  <a:gd name="connsiteX12" fmla="*/ 0 w 364331"/>
                  <a:gd name="connsiteY12" fmla="*/ 21431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4331" h="333375">
                    <a:moveTo>
                      <a:pt x="0" y="21431"/>
                    </a:moveTo>
                    <a:lnTo>
                      <a:pt x="61912" y="76200"/>
                    </a:lnTo>
                    <a:lnTo>
                      <a:pt x="100012" y="111919"/>
                    </a:lnTo>
                    <a:lnTo>
                      <a:pt x="121443" y="140494"/>
                    </a:lnTo>
                    <a:lnTo>
                      <a:pt x="145256" y="147638"/>
                    </a:lnTo>
                    <a:lnTo>
                      <a:pt x="126206" y="171450"/>
                    </a:lnTo>
                    <a:lnTo>
                      <a:pt x="154781" y="192881"/>
                    </a:lnTo>
                    <a:lnTo>
                      <a:pt x="216693" y="266700"/>
                    </a:lnTo>
                    <a:lnTo>
                      <a:pt x="252412" y="295275"/>
                    </a:lnTo>
                    <a:lnTo>
                      <a:pt x="257175" y="333375"/>
                    </a:lnTo>
                    <a:lnTo>
                      <a:pt x="364331" y="326231"/>
                    </a:lnTo>
                    <a:lnTo>
                      <a:pt x="345281" y="0"/>
                    </a:lnTo>
                    <a:lnTo>
                      <a:pt x="0" y="21431"/>
                    </a:lnTo>
                    <a:close/>
                  </a:path>
                </a:pathLst>
              </a:custGeom>
              <a:solidFill>
                <a:srgbClr val="FFC000">
                  <a:alpha val="75000"/>
                </a:srgbClr>
              </a:solidFill>
              <a:ln w="12700">
                <a:solidFill>
                  <a:schemeClr val="bg1"/>
                </a:solidFill>
              </a:ln>
              <a:effectLst>
                <a:glow rad="635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grpSp>
      </p:grpSp>
      <p:sp>
        <p:nvSpPr>
          <p:cNvPr id="29" name="TextBox 28"/>
          <p:cNvSpPr txBox="1">
            <a:spLocks noChangeArrowheads="1"/>
          </p:cNvSpPr>
          <p:nvPr/>
        </p:nvSpPr>
        <p:spPr bwMode="auto">
          <a:xfrm>
            <a:off x="9652000" y="104775"/>
            <a:ext cx="4851400" cy="214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1303338" rtl="0" eaLnBrk="1" fontAlgn="base" latinLnBrk="0" hangingPunct="1">
              <a:lnSpc>
                <a:spcPts val="4000"/>
              </a:lnSpc>
              <a:spcBef>
                <a:spcPct val="0"/>
              </a:spcBef>
              <a:spcAft>
                <a:spcPct val="0"/>
              </a:spcAft>
              <a:buClrTx/>
              <a:buSzTx/>
              <a:buFontTx/>
              <a:buNone/>
              <a:tabLst/>
              <a:defRPr/>
            </a:pPr>
            <a:r>
              <a:rPr kumimoji="0" lang="en-US" altLang="en-US" sz="3200" b="0" i="0" u="none" strike="noStrike" kern="1200" cap="none" spc="0" normalizeH="0" baseline="0" noProof="0" smtClean="0">
                <a:ln>
                  <a:noFill/>
                </a:ln>
                <a:solidFill>
                  <a:srgbClr val="FFC000"/>
                </a:solidFill>
                <a:effectLst/>
                <a:uLnTx/>
                <a:uFillTx/>
                <a:latin typeface="Impact" panose="020B0806030902050204" pitchFamily="34" charset="0"/>
                <a:ea typeface="+mn-ea"/>
                <a:cs typeface="Arial" panose="020B0604020202020204" pitchFamily="34" charset="0"/>
              </a:rPr>
              <a:t>Regional</a:t>
            </a:r>
            <a:r>
              <a:rPr kumimoji="0" lang="en-US" altLang="en-US" sz="4000" b="0" i="0" u="none" strike="noStrike" kern="1200" cap="none" spc="0" normalizeH="0" baseline="0" noProof="0" smtClean="0">
                <a:ln>
                  <a:noFill/>
                </a:ln>
                <a:solidFill>
                  <a:srgbClr val="FFC000"/>
                </a:solidFill>
                <a:effectLst/>
                <a:uLnTx/>
                <a:uFillTx/>
                <a:latin typeface="Impact" panose="020B0806030902050204" pitchFamily="34" charset="0"/>
                <a:ea typeface="+mn-ea"/>
                <a:cs typeface="Arial" panose="020B0604020202020204" pitchFamily="34" charset="0"/>
              </a:rPr>
              <a:t> </a:t>
            </a:r>
            <a:r>
              <a:rPr kumimoji="0" lang="en-US" altLang="en-US" sz="3200" b="0" i="0" u="none" strike="noStrike" kern="1200" cap="none" spc="0" normalizeH="0" baseline="0" noProof="0" smtClean="0">
                <a:ln>
                  <a:noFill/>
                </a:ln>
                <a:solidFill>
                  <a:srgbClr val="FFC000"/>
                </a:solidFill>
                <a:effectLst/>
                <a:uLnTx/>
                <a:uFillTx/>
                <a:latin typeface="Impact" panose="020B0806030902050204" pitchFamily="34" charset="0"/>
                <a:ea typeface="+mn-ea"/>
                <a:cs typeface="Arial" panose="020B0604020202020204" pitchFamily="34" charset="0"/>
              </a:rPr>
              <a:t>MSA                        </a:t>
            </a:r>
            <a:r>
              <a:rPr kumimoji="0" lang="en-US" altLang="en-US" sz="24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house</a:t>
            </a:r>
            <a:r>
              <a:rPr kumimoji="0" lang="en-US" altLang="en-US" sz="35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 </a:t>
            </a:r>
            <a:r>
              <a:rPr kumimoji="0" lang="en-US" altLang="en-US" sz="24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rents</a:t>
            </a:r>
            <a:r>
              <a:rPr kumimoji="0" lang="en-US" altLang="en-US" sz="35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 </a:t>
            </a:r>
          </a:p>
          <a:p>
            <a:pPr marL="0" marR="0" lvl="0" indent="0" algn="ctr" defTabSz="1303338" rtl="0" eaLnBrk="1" fontAlgn="base" latinLnBrk="0" hangingPunct="1">
              <a:lnSpc>
                <a:spcPts val="4000"/>
              </a:lnSpc>
              <a:spcBef>
                <a:spcPct val="0"/>
              </a:spcBef>
              <a:spcAft>
                <a:spcPct val="0"/>
              </a:spcAft>
              <a:buClrTx/>
              <a:buSzTx/>
              <a:buFontTx/>
              <a:buNone/>
              <a:tabLst/>
              <a:defRPr/>
            </a:pPr>
            <a:r>
              <a:rPr kumimoji="0" lang="en-US" altLang="en-US" sz="44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Grew</a:t>
            </a:r>
            <a:r>
              <a:rPr kumimoji="0" lang="en-US" altLang="en-US" sz="60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 </a:t>
            </a:r>
            <a:r>
              <a:rPr kumimoji="0" lang="en-US" altLang="en-US" sz="3600" b="0" i="0" u="none" strike="noStrike" kern="1200" cap="none" spc="0" normalizeH="0" baseline="0" noProof="0" smtClean="0">
                <a:ln>
                  <a:noFill/>
                </a:ln>
                <a:solidFill>
                  <a:srgbClr val="FFC000"/>
                </a:solidFill>
                <a:effectLst/>
                <a:uLnTx/>
                <a:uFillTx/>
                <a:latin typeface="Impact" panose="020B0806030902050204" pitchFamily="34" charset="0"/>
                <a:ea typeface="+mn-ea"/>
                <a:cs typeface="Arial" panose="020B0604020202020204" pitchFamily="34" charset="0"/>
              </a:rPr>
              <a:t>1.4% </a:t>
            </a:r>
            <a:r>
              <a:rPr kumimoji="0" lang="en-US" altLang="en-US" sz="24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last month        prices are </a:t>
            </a:r>
            <a:r>
              <a:rPr kumimoji="0" lang="en-US" altLang="en-US" sz="3600" b="0" i="0" u="none" strike="noStrike" kern="1200" cap="none" spc="0" normalizeH="0" baseline="0" noProof="0" smtClean="0">
                <a:ln>
                  <a:noFill/>
                </a:ln>
                <a:solidFill>
                  <a:srgbClr val="FFC000"/>
                </a:solidFill>
                <a:effectLst/>
                <a:uLnTx/>
                <a:uFillTx/>
                <a:latin typeface="Impact" panose="020B0806030902050204" pitchFamily="34" charset="0"/>
                <a:ea typeface="+mn-ea"/>
                <a:cs typeface="Arial" panose="020B0604020202020204" pitchFamily="34" charset="0"/>
              </a:rPr>
              <a:t>5.2% </a:t>
            </a:r>
            <a:r>
              <a:rPr kumimoji="0" lang="en-US" altLang="en-US" sz="24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higher than 2016</a:t>
            </a:r>
          </a:p>
        </p:txBody>
      </p:sp>
    </p:spTree>
    <p:extLst>
      <p:ext uri="{BB962C8B-B14F-4D97-AF65-F5344CB8AC3E}">
        <p14:creationId xmlns:p14="http://schemas.microsoft.com/office/powerpoint/2010/main" val="2396949051"/>
      </p:ext>
    </p:extLst>
  </p:cSld>
  <p:clrMapOvr>
    <a:masterClrMapping/>
  </p:clrMapOvr>
  <p:transition spd="med">
    <p:fade/>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011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8763" y="11113"/>
            <a:ext cx="13101637" cy="8218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0115" name="Picture 2"/>
          <p:cNvPicPr>
            <a:picLocks noChangeAspect="1"/>
          </p:cNvPicPr>
          <p:nvPr/>
        </p:nvPicPr>
        <p:blipFill>
          <a:blip r:embed="rId3">
            <a:extLst>
              <a:ext uri="{28A0092B-C50C-407E-A947-70E740481C1C}">
                <a14:useLocalDpi xmlns:a14="http://schemas.microsoft.com/office/drawing/2010/main" val="0"/>
              </a:ext>
            </a:extLst>
          </a:blip>
          <a:srcRect r="7494" b="16470"/>
          <a:stretch>
            <a:fillRect/>
          </a:stretch>
        </p:blipFill>
        <p:spPr bwMode="auto">
          <a:xfrm>
            <a:off x="-46038" y="0"/>
            <a:ext cx="14676438" cy="82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Rectangle 53"/>
          <p:cNvSpPr/>
          <p:nvPr/>
        </p:nvSpPr>
        <p:spPr>
          <a:xfrm rot="10800000">
            <a:off x="-95250" y="11113"/>
            <a:ext cx="14774863" cy="8229600"/>
          </a:xfrm>
          <a:prstGeom prst="rect">
            <a:avLst/>
          </a:prstGeom>
          <a:solidFill>
            <a:schemeClr val="bg1">
              <a:alpha val="82000"/>
            </a:schemeClr>
          </a:solidFill>
          <a:ln w="25400" cap="flat" cmpd="sng" algn="ctr">
            <a:noFill/>
            <a:prstDash val="solid"/>
          </a:ln>
          <a:effectLst/>
        </p:spPr>
        <p:txBody>
          <a:bodyPr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Arial" charset="0"/>
            </a:endParaRPr>
          </a:p>
        </p:txBody>
      </p:sp>
      <p:sp>
        <p:nvSpPr>
          <p:cNvPr id="24"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lIns="109728" tIns="54864" rIns="109728" bIns="54864"/>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Recommendations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smtClean="0">
                <a:ln>
                  <a:noFill/>
                </a:ln>
                <a:solidFill>
                  <a:sysClr val="window" lastClr="FFFFFF"/>
                </a:solidFill>
                <a:effectLst>
                  <a:glow rad="254000">
                    <a:sysClr val="windowText" lastClr="000000">
                      <a:alpha val="40000"/>
                    </a:sysClr>
                  </a:glow>
                </a:effectLst>
                <a:uLnTx/>
                <a:uFillTx/>
                <a:latin typeface="Franklin Gothic Demi"/>
                <a:ea typeface="+mj-ea"/>
                <a:cs typeface="+mj-cs"/>
              </a:rPr>
              <a:t>Broad Perspective</a:t>
            </a:r>
            <a:endParaRPr kumimoji="0" lang="en-US" sz="2800" b="0" i="0" u="none" strike="noStrike" kern="1200" cap="none" spc="0" normalizeH="0" baseline="0" noProof="0">
              <a:ln>
                <a:noFill/>
              </a:ln>
              <a:solidFill>
                <a:sysClr val="window" lastClr="FFFFFF"/>
              </a:solidFill>
              <a:effectLst>
                <a:glow rad="254000">
                  <a:sysClr val="windowText" lastClr="000000">
                    <a:alpha val="40000"/>
                  </a:sysClr>
                </a:glow>
              </a:effectLst>
              <a:uLnTx/>
              <a:uFillTx/>
              <a:latin typeface="Franklin Gothic Demi"/>
              <a:ea typeface="+mj-ea"/>
              <a:cs typeface="+mj-cs"/>
            </a:endParaRPr>
          </a:p>
        </p:txBody>
      </p:sp>
      <p:sp>
        <p:nvSpPr>
          <p:cNvPr id="90118" name="TextBox 27"/>
          <p:cNvSpPr txBox="1">
            <a:spLocks noChangeArrowheads="1"/>
          </p:cNvSpPr>
          <p:nvPr/>
        </p:nvSpPr>
        <p:spPr bwMode="auto">
          <a:xfrm>
            <a:off x="365125" y="2209800"/>
            <a:ext cx="64627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3200" b="0" i="0" u="sng" strike="noStrike" kern="1200" cap="none" spc="0" normalizeH="0" baseline="0" noProof="0" smtClean="0">
                <a:ln>
                  <a:noFill/>
                </a:ln>
                <a:solidFill>
                  <a:srgbClr val="FFCC00"/>
                </a:solidFill>
                <a:effectLst/>
                <a:uLnTx/>
                <a:uFillTx/>
                <a:latin typeface="Franklin Gothic Demi" panose="020B0703020102020204" pitchFamily="34" charset="0"/>
                <a:ea typeface="+mn-ea"/>
                <a:cs typeface="Arial" panose="020B0604020202020204" pitchFamily="34" charset="0"/>
              </a:rPr>
              <a:t>State-wide Efforts (cont.):</a:t>
            </a:r>
          </a:p>
        </p:txBody>
      </p:sp>
      <p:sp>
        <p:nvSpPr>
          <p:cNvPr id="9" name="TextBox 8"/>
          <p:cNvSpPr txBox="1"/>
          <p:nvPr/>
        </p:nvSpPr>
        <p:spPr>
          <a:xfrm>
            <a:off x="473075" y="2709863"/>
            <a:ext cx="13604875" cy="5221287"/>
          </a:xfrm>
          <a:prstGeom prst="rect">
            <a:avLst/>
          </a:prstGeom>
          <a:noFill/>
        </p:spPr>
        <p:txBody>
          <a:bodyPr lIns="91428" tIns="45714" rIns="91428" bIns="45714">
            <a:spAutoFit/>
          </a:bodyPr>
          <a:lstStyle/>
          <a:p>
            <a:pPr marL="457200" marR="0" lvl="0" indent="-457200" algn="l" defTabSz="130475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sz="2800" b="1" i="0" u="sng"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Section 8 Rental Vouchers:</a:t>
            </a: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 Create a policy prohibiting the use of Section 8 rental assistance vouchers in set-aside units meant for very low and extremely low income (ELI) households.</a:t>
            </a:r>
          </a:p>
          <a:p>
            <a:pPr marL="457200" marR="0" lvl="0" indent="0" algn="l" defTabSz="1304758" rtl="0" eaLnBrk="1" fontAlgn="base" latinLnBrk="0" hangingPunct="1">
              <a:lnSpc>
                <a:spcPts val="5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CC00"/>
                </a:solidFill>
                <a:effectLst/>
                <a:uLnTx/>
                <a:uFillTx/>
                <a:latin typeface="Franklin Gothic Book" panose="020B0503020102020204" pitchFamily="34" charset="0"/>
                <a:ea typeface="+mn-ea"/>
                <a:cs typeface="Arial" charset="0"/>
              </a:rPr>
              <a:t>WHY?</a:t>
            </a: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 In tax credit and SAIL projects, developers often fill those units with Section 8 rental voucher tenants, with the federal government paying a major portion of their rent. </a:t>
            </a:r>
            <a:r>
              <a:rPr kumimoji="0" lang="en-US" sz="2800" b="1" i="1" u="sng"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This negates the State’s public purpose for ELI set-aside units.</a:t>
            </a:r>
            <a:r>
              <a:rPr kumimoji="0" lang="en-US" sz="2800" b="1" i="1"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  </a:t>
            </a:r>
            <a:r>
              <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rPr>
              <a:t>A Section 8 tenant has the ability to live in any unit, market rate or affordable. </a:t>
            </a:r>
          </a:p>
          <a:p>
            <a:pPr marL="0" marR="0" lvl="0" indent="0" algn="l" defTabSz="1304758" rtl="0" eaLnBrk="1" fontAlgn="base" latinLnBrk="0" hangingPunct="1">
              <a:lnSpc>
                <a:spcPts val="5000"/>
              </a:lnSpc>
              <a:spcBef>
                <a:spcPct val="0"/>
              </a:spcBef>
              <a:spcAft>
                <a:spcPct val="0"/>
              </a:spcAft>
              <a:buClrTx/>
              <a:buSzTx/>
              <a:buFontTx/>
              <a:buNone/>
              <a:tabLst/>
              <a:defRPr/>
            </a:pPr>
            <a:endParaRPr kumimoji="0" lang="en-US" sz="2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Arial" charset="0"/>
            </a:endParaRPr>
          </a:p>
        </p:txBody>
      </p:sp>
    </p:spTree>
    <p:extLst>
      <p:ext uri="{BB962C8B-B14F-4D97-AF65-F5344CB8AC3E}">
        <p14:creationId xmlns:p14="http://schemas.microsoft.com/office/powerpoint/2010/main" val="93172060"/>
      </p:ext>
    </p:extLst>
  </p:cSld>
  <p:clrMapOvr>
    <a:masterClrMapping/>
  </p:clrMapOvr>
  <p:transition spd="med">
    <p:fade/>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851" name="Picture 2"/>
          <p:cNvPicPr>
            <a:picLocks noChangeAspect="1"/>
          </p:cNvPicPr>
          <p:nvPr/>
        </p:nvPicPr>
        <p:blipFill>
          <a:blip r:embed="rId2">
            <a:extLst>
              <a:ext uri="{28A0092B-C50C-407E-A947-70E740481C1C}">
                <a14:useLocalDpi xmlns:a14="http://schemas.microsoft.com/office/drawing/2010/main" val="0"/>
              </a:ext>
            </a:extLst>
          </a:blip>
          <a:srcRect r="7494" b="16470"/>
          <a:stretch>
            <a:fillRect/>
          </a:stretch>
        </p:blipFill>
        <p:spPr bwMode="auto">
          <a:xfrm>
            <a:off x="-46038" y="0"/>
            <a:ext cx="14676438" cy="82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Rectangle 53"/>
          <p:cNvSpPr/>
          <p:nvPr/>
        </p:nvSpPr>
        <p:spPr>
          <a:xfrm rot="10800000">
            <a:off x="-146050" y="0"/>
            <a:ext cx="14776450" cy="8229600"/>
          </a:xfrm>
          <a:prstGeom prst="rect">
            <a:avLst/>
          </a:prstGeom>
          <a:solidFill>
            <a:schemeClr val="bg1">
              <a:alpha val="82000"/>
            </a:schemeClr>
          </a:solidFill>
          <a:ln w="25400" cap="flat" cmpd="sng" algn="ctr">
            <a:noFill/>
            <a:prstDash val="solid"/>
          </a:ln>
          <a:effectLst/>
        </p:spPr>
        <p:txBody>
          <a:bodyPr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Arial" charset="0"/>
            </a:endParaRPr>
          </a:p>
        </p:txBody>
      </p:sp>
      <p:sp>
        <p:nvSpPr>
          <p:cNvPr id="4"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lIns="109728" tIns="54864" rIns="109728" bIns="54864"/>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Recommendations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smtClean="0">
                <a:ln>
                  <a:noFill/>
                </a:ln>
                <a:solidFill>
                  <a:sysClr val="window" lastClr="FFFFFF"/>
                </a:solidFill>
                <a:effectLst>
                  <a:glow rad="254000">
                    <a:sysClr val="windowText" lastClr="000000">
                      <a:alpha val="40000"/>
                    </a:sysClr>
                  </a:glow>
                </a:effectLst>
                <a:uLnTx/>
                <a:uFillTx/>
                <a:latin typeface="Franklin Gothic Demi"/>
                <a:ea typeface="+mj-ea"/>
                <a:cs typeface="+mj-cs"/>
              </a:rPr>
              <a:t>Orange County, FL</a:t>
            </a:r>
            <a:endParaRPr kumimoji="0" lang="en-US" sz="2800" b="0" i="0" u="none" strike="noStrike" kern="1200" cap="none" spc="0" normalizeH="0" baseline="0" noProof="0">
              <a:ln>
                <a:noFill/>
              </a:ln>
              <a:solidFill>
                <a:sysClr val="window" lastClr="FFFFFF"/>
              </a:solidFill>
              <a:effectLst>
                <a:glow rad="254000">
                  <a:sysClr val="windowText" lastClr="000000">
                    <a:alpha val="40000"/>
                  </a:sysClr>
                </a:glow>
              </a:effectLst>
              <a:uLnTx/>
              <a:uFillTx/>
              <a:latin typeface="Franklin Gothic Demi"/>
              <a:ea typeface="+mj-ea"/>
              <a:cs typeface="+mj-cs"/>
            </a:endParaRPr>
          </a:p>
        </p:txBody>
      </p:sp>
      <p:sp>
        <p:nvSpPr>
          <p:cNvPr id="5" name="TextBox 27"/>
          <p:cNvSpPr txBox="1">
            <a:spLocks noChangeArrowheads="1"/>
          </p:cNvSpPr>
          <p:nvPr/>
        </p:nvSpPr>
        <p:spPr bwMode="auto">
          <a:xfrm>
            <a:off x="365125" y="2209800"/>
            <a:ext cx="5486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3200" b="0" i="0" u="sng" strike="noStrike" kern="1200" cap="none" spc="0" normalizeH="0" baseline="0" noProof="0" dirty="0" smtClean="0">
                <a:ln>
                  <a:noFill/>
                </a:ln>
                <a:solidFill>
                  <a:srgbClr val="FFCC00"/>
                </a:solidFill>
                <a:effectLst/>
                <a:uLnTx/>
                <a:uFillTx/>
                <a:latin typeface="Franklin Gothic Demi" panose="020B0703020102020204" pitchFamily="34" charset="0"/>
                <a:ea typeface="+mn-ea"/>
                <a:cs typeface="Arial" panose="020B0604020202020204" pitchFamily="34" charset="0"/>
              </a:rPr>
              <a:t>Local and Regional Efforts:</a:t>
            </a:r>
          </a:p>
        </p:txBody>
      </p:sp>
      <p:sp>
        <p:nvSpPr>
          <p:cNvPr id="6" name="TextBox 5"/>
          <p:cNvSpPr txBox="1">
            <a:spLocks noChangeArrowheads="1"/>
          </p:cNvSpPr>
          <p:nvPr/>
        </p:nvSpPr>
        <p:spPr bwMode="auto">
          <a:xfrm>
            <a:off x="473075" y="2709863"/>
            <a:ext cx="11850688" cy="3938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lvl1pPr marL="457200" indent="-457200" eaLnBrk="0" hangingPunct="0">
              <a:defRPr sz="2600">
                <a:solidFill>
                  <a:schemeClr val="tx1"/>
                </a:solidFill>
                <a:latin typeface="Franklin Gothic Book" panose="020B0503020102020204" pitchFamily="34" charset="0"/>
                <a:cs typeface="Arial" panose="020B0604020202020204" pitchFamily="34" charset="0"/>
              </a:defRPr>
            </a:lvl1pPr>
            <a:lvl2pPr eaLnBrk="0" hangingPunct="0">
              <a:defRPr sz="2600">
                <a:solidFill>
                  <a:schemeClr val="tx1"/>
                </a:solidFill>
                <a:latin typeface="Franklin Gothic Book" panose="020B0503020102020204" pitchFamily="34" charset="0"/>
                <a:cs typeface="Arial" panose="020B0604020202020204" pitchFamily="34" charset="0"/>
              </a:defRPr>
            </a:lvl2pPr>
            <a:lvl3pPr eaLnBrk="0" hangingPunct="0">
              <a:defRPr sz="2600">
                <a:solidFill>
                  <a:schemeClr val="tx1"/>
                </a:solidFill>
                <a:latin typeface="Franklin Gothic Book" panose="020B0503020102020204" pitchFamily="34" charset="0"/>
                <a:cs typeface="Arial" panose="020B0604020202020204" pitchFamily="34" charset="0"/>
              </a:defRPr>
            </a:lvl3pPr>
            <a:lvl4pPr eaLnBrk="0" hangingPunct="0">
              <a:defRPr sz="2600">
                <a:solidFill>
                  <a:schemeClr val="tx1"/>
                </a:solidFill>
                <a:latin typeface="Franklin Gothic Book" panose="020B0503020102020204" pitchFamily="34" charset="0"/>
                <a:cs typeface="Arial" panose="020B0604020202020204" pitchFamily="34" charset="0"/>
              </a:defRPr>
            </a:lvl4pPr>
            <a:lvl5pPr eaLnBrk="0" hangingPunct="0">
              <a:defRPr sz="2600">
                <a:solidFill>
                  <a:schemeClr val="tx1"/>
                </a:solidFill>
                <a:latin typeface="Franklin Gothic Book" panose="020B0503020102020204" pitchFamily="34" charset="0"/>
                <a:cs typeface="Arial" panose="020B0604020202020204" pitchFamily="34" charset="0"/>
              </a:defRPr>
            </a:lvl5pPr>
            <a:lvl6pPr marL="30670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6pPr>
            <a:lvl7pPr marL="35242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7pPr>
            <a:lvl8pPr marL="39814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8pPr>
            <a:lvl9pPr marL="44386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9pPr>
          </a:lstStyle>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Continue to provide incentives, such as density and intensity bonuses, for development of affordable housing</a:t>
            </a:r>
          </a:p>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Amend land development regulations to include new housing types and reduce minimum square footage requirements </a:t>
            </a:r>
          </a:p>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Allow for accessory dwelling units by right in most residential zoning categories</a:t>
            </a:r>
          </a:p>
        </p:txBody>
      </p:sp>
    </p:spTree>
    <p:extLst>
      <p:ext uri="{BB962C8B-B14F-4D97-AF65-F5344CB8AC3E}">
        <p14:creationId xmlns:p14="http://schemas.microsoft.com/office/powerpoint/2010/main" val="4203585106"/>
      </p:ext>
    </p:extLst>
  </p:cSld>
  <p:clrMapOvr>
    <a:masterClrMapping/>
  </p:clrMapOvr>
  <p:transition spd="med">
    <p:fade/>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851" name="Picture 2"/>
          <p:cNvPicPr>
            <a:picLocks noChangeAspect="1"/>
          </p:cNvPicPr>
          <p:nvPr/>
        </p:nvPicPr>
        <p:blipFill>
          <a:blip r:embed="rId2">
            <a:extLst>
              <a:ext uri="{28A0092B-C50C-407E-A947-70E740481C1C}">
                <a14:useLocalDpi xmlns:a14="http://schemas.microsoft.com/office/drawing/2010/main" val="0"/>
              </a:ext>
            </a:extLst>
          </a:blip>
          <a:srcRect r="7494" b="16470"/>
          <a:stretch>
            <a:fillRect/>
          </a:stretch>
        </p:blipFill>
        <p:spPr bwMode="auto">
          <a:xfrm>
            <a:off x="-46038" y="0"/>
            <a:ext cx="14676438" cy="82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Rectangle 53"/>
          <p:cNvSpPr/>
          <p:nvPr/>
        </p:nvSpPr>
        <p:spPr>
          <a:xfrm rot="10800000">
            <a:off x="-146050" y="0"/>
            <a:ext cx="14776450" cy="8229600"/>
          </a:xfrm>
          <a:prstGeom prst="rect">
            <a:avLst/>
          </a:prstGeom>
          <a:solidFill>
            <a:schemeClr val="bg1">
              <a:alpha val="82000"/>
            </a:schemeClr>
          </a:solidFill>
          <a:ln w="25400" cap="flat" cmpd="sng" algn="ctr">
            <a:noFill/>
            <a:prstDash val="solid"/>
          </a:ln>
          <a:effectLst/>
        </p:spPr>
        <p:txBody>
          <a:bodyPr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Arial" charset="0"/>
            </a:endParaRPr>
          </a:p>
        </p:txBody>
      </p:sp>
      <p:sp>
        <p:nvSpPr>
          <p:cNvPr id="4"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lIns="109728" tIns="54864" rIns="109728" bIns="54864"/>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Recommendations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smtClean="0">
                <a:ln>
                  <a:noFill/>
                </a:ln>
                <a:solidFill>
                  <a:sysClr val="window" lastClr="FFFFFF"/>
                </a:solidFill>
                <a:effectLst>
                  <a:glow rad="254000">
                    <a:sysClr val="windowText" lastClr="000000">
                      <a:alpha val="40000"/>
                    </a:sysClr>
                  </a:glow>
                </a:effectLst>
                <a:uLnTx/>
                <a:uFillTx/>
                <a:latin typeface="Franklin Gothic Demi"/>
                <a:ea typeface="+mj-ea"/>
                <a:cs typeface="+mj-cs"/>
              </a:rPr>
              <a:t>Orange County, FL</a:t>
            </a:r>
            <a:endParaRPr kumimoji="0" lang="en-US" sz="2800" b="0" i="0" u="none" strike="noStrike" kern="1200" cap="none" spc="0" normalizeH="0" baseline="0" noProof="0">
              <a:ln>
                <a:noFill/>
              </a:ln>
              <a:solidFill>
                <a:sysClr val="window" lastClr="FFFFFF"/>
              </a:solidFill>
              <a:effectLst>
                <a:glow rad="254000">
                  <a:sysClr val="windowText" lastClr="000000">
                    <a:alpha val="40000"/>
                  </a:sysClr>
                </a:glow>
              </a:effectLst>
              <a:uLnTx/>
              <a:uFillTx/>
              <a:latin typeface="Franklin Gothic Demi"/>
              <a:ea typeface="+mj-ea"/>
              <a:cs typeface="+mj-cs"/>
            </a:endParaRPr>
          </a:p>
        </p:txBody>
      </p:sp>
      <p:sp>
        <p:nvSpPr>
          <p:cNvPr id="5" name="TextBox 27"/>
          <p:cNvSpPr txBox="1">
            <a:spLocks noChangeArrowheads="1"/>
          </p:cNvSpPr>
          <p:nvPr/>
        </p:nvSpPr>
        <p:spPr bwMode="auto">
          <a:xfrm>
            <a:off x="365125" y="2209800"/>
            <a:ext cx="64627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3200" b="0" i="0" u="sng" strike="noStrike" kern="1200" cap="none" spc="0" normalizeH="0" baseline="0" noProof="0" dirty="0" smtClean="0">
                <a:ln>
                  <a:noFill/>
                </a:ln>
                <a:solidFill>
                  <a:srgbClr val="FFCC00"/>
                </a:solidFill>
                <a:effectLst/>
                <a:uLnTx/>
                <a:uFillTx/>
                <a:latin typeface="Franklin Gothic Demi" panose="020B0703020102020204" pitchFamily="34" charset="0"/>
                <a:ea typeface="+mn-ea"/>
                <a:cs typeface="Arial" panose="020B0604020202020204" pitchFamily="34" charset="0"/>
              </a:rPr>
              <a:t>Local and Regional Efforts (cont.):</a:t>
            </a:r>
          </a:p>
        </p:txBody>
      </p:sp>
      <p:sp>
        <p:nvSpPr>
          <p:cNvPr id="6" name="TextBox 5"/>
          <p:cNvSpPr txBox="1">
            <a:spLocks noChangeArrowheads="1"/>
          </p:cNvSpPr>
          <p:nvPr/>
        </p:nvSpPr>
        <p:spPr bwMode="auto">
          <a:xfrm>
            <a:off x="473075" y="2709863"/>
            <a:ext cx="12268200" cy="3938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lvl1pPr marL="457200" indent="-457200" eaLnBrk="0" hangingPunct="0">
              <a:defRPr sz="2600">
                <a:solidFill>
                  <a:schemeClr val="tx1"/>
                </a:solidFill>
                <a:latin typeface="Franklin Gothic Book" panose="020B0503020102020204" pitchFamily="34" charset="0"/>
                <a:cs typeface="Arial" panose="020B0604020202020204" pitchFamily="34" charset="0"/>
              </a:defRPr>
            </a:lvl1pPr>
            <a:lvl2pPr eaLnBrk="0" hangingPunct="0">
              <a:defRPr sz="2600">
                <a:solidFill>
                  <a:schemeClr val="tx1"/>
                </a:solidFill>
                <a:latin typeface="Franklin Gothic Book" panose="020B0503020102020204" pitchFamily="34" charset="0"/>
                <a:cs typeface="Arial" panose="020B0604020202020204" pitchFamily="34" charset="0"/>
              </a:defRPr>
            </a:lvl2pPr>
            <a:lvl3pPr eaLnBrk="0" hangingPunct="0">
              <a:defRPr sz="2600">
                <a:solidFill>
                  <a:schemeClr val="tx1"/>
                </a:solidFill>
                <a:latin typeface="Franklin Gothic Book" panose="020B0503020102020204" pitchFamily="34" charset="0"/>
                <a:cs typeface="Arial" panose="020B0604020202020204" pitchFamily="34" charset="0"/>
              </a:defRPr>
            </a:lvl3pPr>
            <a:lvl4pPr eaLnBrk="0" hangingPunct="0">
              <a:defRPr sz="2600">
                <a:solidFill>
                  <a:schemeClr val="tx1"/>
                </a:solidFill>
                <a:latin typeface="Franklin Gothic Book" panose="020B0503020102020204" pitchFamily="34" charset="0"/>
                <a:cs typeface="Arial" panose="020B0604020202020204" pitchFamily="34" charset="0"/>
              </a:defRPr>
            </a:lvl4pPr>
            <a:lvl5pPr eaLnBrk="0" hangingPunct="0">
              <a:defRPr sz="2600">
                <a:solidFill>
                  <a:schemeClr val="tx1"/>
                </a:solidFill>
                <a:latin typeface="Franklin Gothic Book" panose="020B0503020102020204" pitchFamily="34" charset="0"/>
                <a:cs typeface="Arial" panose="020B0604020202020204" pitchFamily="34" charset="0"/>
              </a:defRPr>
            </a:lvl5pPr>
            <a:lvl6pPr marL="30670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6pPr>
            <a:lvl7pPr marL="35242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7pPr>
            <a:lvl8pPr marL="39814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8pPr>
            <a:lvl9pPr marL="44386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9pPr>
          </a:lstStyle>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Provide incentives to encourage infill, redevelopment, and adaptive reuse, particularly in highly urbanized areas</a:t>
            </a:r>
          </a:p>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Allow redevelopment on non-residential (old strip commercial, outdated office space, etc.)  properties into affordable residential and mix-use projects</a:t>
            </a:r>
          </a:p>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Establish community land trusts (CLTs) in areas where the land price is prohibitive to development of affordable housing</a:t>
            </a:r>
          </a:p>
        </p:txBody>
      </p:sp>
    </p:spTree>
    <p:extLst>
      <p:ext uri="{BB962C8B-B14F-4D97-AF65-F5344CB8AC3E}">
        <p14:creationId xmlns:p14="http://schemas.microsoft.com/office/powerpoint/2010/main" val="1938985209"/>
      </p:ext>
    </p:extLst>
  </p:cSld>
  <p:clrMapOvr>
    <a:masterClrMapping/>
  </p:clrMapOvr>
  <p:transition spd="med">
    <p:fade/>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rot="5400000">
            <a:off x="3444875" y="3352800"/>
            <a:ext cx="3016250" cy="14630400"/>
          </a:xfrm>
          <a:prstGeom prst="rect">
            <a:avLst/>
          </a:prstGeom>
          <a:gradFill>
            <a:gsLst>
              <a:gs pos="0">
                <a:schemeClr val="bg1">
                  <a:alpha val="8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14" tIns="54857" rIns="109714" bIns="54857" anchor="ctr"/>
          <a:lstStyle/>
          <a:p>
            <a:pPr marL="0" marR="0" lvl="0" indent="0" algn="ctr" defTabSz="91428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3" name="Slide Number Placeholder 2"/>
          <p:cNvSpPr>
            <a:spLocks noGrp="1"/>
          </p:cNvSpPr>
          <p:nvPr>
            <p:ph type="sldNum" sz="quarter" idx="10"/>
          </p:nvPr>
        </p:nvSpPr>
        <p:spPr/>
        <p:txBody>
          <a:bodyPr/>
          <a:lstStyle/>
          <a:p>
            <a:pPr marL="0" marR="0" lvl="0" indent="0" algn="ctr" defTabSz="1303338" rtl="0" eaLnBrk="1" fontAlgn="base" latinLnBrk="0" hangingPunct="1">
              <a:lnSpc>
                <a:spcPct val="100000"/>
              </a:lnSpc>
              <a:spcBef>
                <a:spcPct val="0"/>
              </a:spcBef>
              <a:spcAft>
                <a:spcPct val="0"/>
              </a:spcAft>
              <a:buClrTx/>
              <a:buSzTx/>
              <a:buFontTx/>
              <a:buNone/>
              <a:tabLst/>
              <a:defRPr/>
            </a:pPr>
            <a:fld id="{AE58A302-BB56-4A41-8217-BE0201531F9D}" type="slidenum">
              <a:rPr kumimoji="0" lang="en-US" altLang="en-US" sz="1400" b="0" i="0" u="none" strike="noStrike" kern="1200" cap="none" spc="0" normalizeH="0" baseline="0" noProof="0" smtClean="0">
                <a:ln>
                  <a:noFill/>
                </a:ln>
                <a:solidFill>
                  <a:srgbClr val="7F7F7F"/>
                </a:solidFill>
                <a:effectLst>
                  <a:outerShdw blurRad="38100" dist="38100" dir="2700000" algn="tl">
                    <a:srgbClr val="FFFFFF"/>
                  </a:outerShdw>
                </a:effectLst>
                <a:uLnTx/>
                <a:uFillTx/>
                <a:latin typeface="Calibri" panose="020F0502020204030204" pitchFamily="34" charset="0"/>
                <a:ea typeface="+mn-ea"/>
                <a:cs typeface="Arial" panose="020B0604020202020204" pitchFamily="34" charset="0"/>
              </a:rPr>
              <a:pPr marL="0" marR="0" lvl="0" indent="0" algn="ctr" defTabSz="1303338" rtl="0" eaLnBrk="1" fontAlgn="base" latinLnBrk="0" hangingPunct="1">
                <a:lnSpc>
                  <a:spcPct val="100000"/>
                </a:lnSpc>
                <a:spcBef>
                  <a:spcPct val="0"/>
                </a:spcBef>
                <a:spcAft>
                  <a:spcPct val="0"/>
                </a:spcAft>
                <a:buClrTx/>
                <a:buSzTx/>
                <a:buFontTx/>
                <a:buNone/>
                <a:tabLst/>
                <a:defRPr/>
              </a:pPr>
              <a:t>8</a:t>
            </a:fld>
            <a:endParaRPr kumimoji="0" lang="en-US" altLang="en-US" sz="1400" b="0" i="0" u="none" strike="noStrike" kern="1200" cap="none" spc="0" normalizeH="0" baseline="0" noProof="0" smtClean="0">
              <a:ln>
                <a:noFill/>
              </a:ln>
              <a:solidFill>
                <a:srgbClr val="7F7F7F"/>
              </a:solidFill>
              <a:effectLst>
                <a:outerShdw blurRad="38100" dist="38100" dir="2700000" algn="tl">
                  <a:srgbClr val="FFFFFF"/>
                </a:outerShdw>
              </a:effectLst>
              <a:uLnTx/>
              <a:uFillTx/>
              <a:latin typeface="Calibri" panose="020F0502020204030204" pitchFamily="34" charset="0"/>
              <a:ea typeface="+mn-ea"/>
              <a:cs typeface="Arial" panose="020B0604020202020204" pitchFamily="34" charset="0"/>
            </a:endParaRPr>
          </a:p>
        </p:txBody>
      </p:sp>
      <p:sp>
        <p:nvSpPr>
          <p:cNvPr id="7"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lIns="109714" tIns="54857" rIns="109714" bIns="54857"/>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283"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smtClean="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Regional </a:t>
            </a:r>
            <a:r>
              <a:rPr kumimoji="0" lang="en-US" sz="4800" b="0" i="0" u="none" strike="noStrike" kern="1200" cap="none" spc="0" normalizeH="0" baseline="0" noProof="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Housing Need</a:t>
            </a:r>
          </a:p>
          <a:p>
            <a:pPr marL="0" marR="0" lvl="0" indent="0" algn="l" defTabSz="914283"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smtClean="0">
                <a:ln>
                  <a:noFill/>
                </a:ln>
                <a:solidFill>
                  <a:sysClr val="window" lastClr="FFFFFF"/>
                </a:solidFill>
                <a:effectLst>
                  <a:glow rad="254000">
                    <a:sysClr val="windowText" lastClr="000000">
                      <a:alpha val="40000"/>
                    </a:sysClr>
                  </a:glow>
                </a:effectLst>
                <a:uLnTx/>
                <a:uFillTx/>
                <a:latin typeface="Franklin Gothic Demi"/>
                <a:ea typeface="+mj-ea"/>
                <a:cs typeface="+mj-cs"/>
              </a:rPr>
              <a:t>2016 Rental Market Study* </a:t>
            </a:r>
            <a:endParaRPr kumimoji="0" lang="en-US" sz="2800" b="0" i="0" u="none" strike="noStrike" kern="1200" cap="none" spc="0" normalizeH="0" baseline="0" noProof="0">
              <a:ln>
                <a:noFill/>
              </a:ln>
              <a:solidFill>
                <a:sysClr val="window" lastClr="FFFFFF"/>
              </a:solidFill>
              <a:effectLst>
                <a:glow rad="254000">
                  <a:sysClr val="windowText" lastClr="000000">
                    <a:alpha val="40000"/>
                  </a:sysClr>
                </a:glow>
              </a:effectLst>
              <a:uLnTx/>
              <a:uFillTx/>
              <a:latin typeface="Franklin Gothic Demi"/>
              <a:ea typeface="+mj-ea"/>
              <a:cs typeface="+mj-cs"/>
            </a:endParaRPr>
          </a:p>
        </p:txBody>
      </p:sp>
      <p:sp>
        <p:nvSpPr>
          <p:cNvPr id="57" name="Freeform 56"/>
          <p:cNvSpPr/>
          <p:nvPr/>
        </p:nvSpPr>
        <p:spPr>
          <a:xfrm>
            <a:off x="6299200" y="5494338"/>
            <a:ext cx="3230563" cy="2151062"/>
          </a:xfrm>
          <a:custGeom>
            <a:avLst/>
            <a:gdLst>
              <a:gd name="connsiteX0" fmla="*/ 0 w 2923504"/>
              <a:gd name="connsiteY0" fmla="*/ 1023870 h 1616299"/>
              <a:gd name="connsiteX1" fmla="*/ 302654 w 2923504"/>
              <a:gd name="connsiteY1" fmla="*/ 122349 h 1616299"/>
              <a:gd name="connsiteX2" fmla="*/ 798490 w 2923504"/>
              <a:gd name="connsiteY2" fmla="*/ 0 h 1616299"/>
              <a:gd name="connsiteX3" fmla="*/ 1210614 w 2923504"/>
              <a:gd name="connsiteY3" fmla="*/ 90152 h 1616299"/>
              <a:gd name="connsiteX4" fmla="*/ 1661375 w 2923504"/>
              <a:gd name="connsiteY4" fmla="*/ 283335 h 1616299"/>
              <a:gd name="connsiteX5" fmla="*/ 2446986 w 2923504"/>
              <a:gd name="connsiteY5" fmla="*/ 656822 h 1616299"/>
              <a:gd name="connsiteX6" fmla="*/ 2511380 w 2923504"/>
              <a:gd name="connsiteY6" fmla="*/ 663262 h 1616299"/>
              <a:gd name="connsiteX7" fmla="*/ 2923504 w 2923504"/>
              <a:gd name="connsiteY7" fmla="*/ 1023870 h 1616299"/>
              <a:gd name="connsiteX8" fmla="*/ 2904186 w 2923504"/>
              <a:gd name="connsiteY8" fmla="*/ 1616299 h 1616299"/>
              <a:gd name="connsiteX9" fmla="*/ 2009104 w 2923504"/>
              <a:gd name="connsiteY9" fmla="*/ 1584101 h 1616299"/>
              <a:gd name="connsiteX10" fmla="*/ 1506828 w 2923504"/>
              <a:gd name="connsiteY10" fmla="*/ 1429555 h 1616299"/>
              <a:gd name="connsiteX11" fmla="*/ 1448873 w 2923504"/>
              <a:gd name="connsiteY11" fmla="*/ 1416676 h 1616299"/>
              <a:gd name="connsiteX12" fmla="*/ 1410237 w 2923504"/>
              <a:gd name="connsiteY12" fmla="*/ 1403797 h 1616299"/>
              <a:gd name="connsiteX13" fmla="*/ 1332963 w 2923504"/>
              <a:gd name="connsiteY13" fmla="*/ 1403797 h 1616299"/>
              <a:gd name="connsiteX14" fmla="*/ 701899 w 2923504"/>
              <a:gd name="connsiteY14" fmla="*/ 1455313 h 1616299"/>
              <a:gd name="connsiteX15" fmla="*/ 611747 w 2923504"/>
              <a:gd name="connsiteY15" fmla="*/ 1442434 h 1616299"/>
              <a:gd name="connsiteX16" fmla="*/ 579549 w 2923504"/>
              <a:gd name="connsiteY16" fmla="*/ 1435994 h 1616299"/>
              <a:gd name="connsiteX17" fmla="*/ 141668 w 2923504"/>
              <a:gd name="connsiteY17" fmla="*/ 1326524 h 1616299"/>
              <a:gd name="connsiteX18" fmla="*/ 25758 w 2923504"/>
              <a:gd name="connsiteY18" fmla="*/ 1159099 h 161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23504" h="1616299">
                <a:moveTo>
                  <a:pt x="0" y="1023870"/>
                </a:moveTo>
                <a:lnTo>
                  <a:pt x="302654" y="122349"/>
                </a:lnTo>
                <a:lnTo>
                  <a:pt x="798490" y="0"/>
                </a:lnTo>
                <a:lnTo>
                  <a:pt x="1210614" y="90152"/>
                </a:lnTo>
                <a:lnTo>
                  <a:pt x="1661375" y="283335"/>
                </a:lnTo>
                <a:lnTo>
                  <a:pt x="2446986" y="656822"/>
                </a:lnTo>
                <a:lnTo>
                  <a:pt x="2511380" y="663262"/>
                </a:lnTo>
                <a:lnTo>
                  <a:pt x="2923504" y="1023870"/>
                </a:lnTo>
                <a:lnTo>
                  <a:pt x="2904186" y="1616299"/>
                </a:lnTo>
                <a:lnTo>
                  <a:pt x="2009104" y="1584101"/>
                </a:lnTo>
                <a:lnTo>
                  <a:pt x="1506828" y="1429555"/>
                </a:lnTo>
                <a:cubicBezTo>
                  <a:pt x="1487510" y="1425262"/>
                  <a:pt x="1467994" y="1421775"/>
                  <a:pt x="1448873" y="1416676"/>
                </a:cubicBezTo>
                <a:cubicBezTo>
                  <a:pt x="1435756" y="1413178"/>
                  <a:pt x="1423729" y="1405296"/>
                  <a:pt x="1410237" y="1403797"/>
                </a:cubicBezTo>
                <a:cubicBezTo>
                  <a:pt x="1384637" y="1400952"/>
                  <a:pt x="1358721" y="1403797"/>
                  <a:pt x="1332963" y="1403797"/>
                </a:cubicBezTo>
                <a:lnTo>
                  <a:pt x="701899" y="1455313"/>
                </a:lnTo>
                <a:lnTo>
                  <a:pt x="611747" y="1442434"/>
                </a:lnTo>
                <a:cubicBezTo>
                  <a:pt x="600936" y="1440727"/>
                  <a:pt x="579549" y="1435994"/>
                  <a:pt x="579549" y="1435994"/>
                </a:cubicBezTo>
                <a:lnTo>
                  <a:pt x="141668" y="1326524"/>
                </a:lnTo>
                <a:lnTo>
                  <a:pt x="25758" y="1159099"/>
                </a:lnTo>
              </a:path>
            </a:pathLst>
          </a:custGeom>
          <a:solidFill>
            <a:schemeClr val="bg1"/>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5" name="Rectangle 4"/>
          <p:cNvSpPr/>
          <p:nvPr/>
        </p:nvSpPr>
        <p:spPr>
          <a:xfrm>
            <a:off x="10821988" y="6370638"/>
            <a:ext cx="723900" cy="1457325"/>
          </a:xfrm>
          <a:prstGeom prst="rect">
            <a:avLst/>
          </a:prstGeom>
          <a:solidFill>
            <a:schemeClr val="bg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30" name="TextBox 29"/>
          <p:cNvSpPr txBox="1">
            <a:spLocks noChangeArrowheads="1"/>
          </p:cNvSpPr>
          <p:nvPr/>
        </p:nvSpPr>
        <p:spPr bwMode="auto">
          <a:xfrm>
            <a:off x="473075" y="2230438"/>
            <a:ext cx="12176125" cy="5221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lvl1pPr marL="457200" indent="-457200" eaLnBrk="0" hangingPunct="0">
              <a:defRPr sz="2600">
                <a:solidFill>
                  <a:schemeClr val="tx1"/>
                </a:solidFill>
                <a:latin typeface="Franklin Gothic Book" panose="020B0503020102020204" pitchFamily="34" charset="0"/>
                <a:cs typeface="Arial" panose="020B0604020202020204" pitchFamily="34" charset="0"/>
              </a:defRPr>
            </a:lvl1pPr>
            <a:lvl2pPr eaLnBrk="0" hangingPunct="0">
              <a:defRPr sz="2600">
                <a:solidFill>
                  <a:schemeClr val="tx1"/>
                </a:solidFill>
                <a:latin typeface="Franklin Gothic Book" panose="020B0503020102020204" pitchFamily="34" charset="0"/>
                <a:cs typeface="Arial" panose="020B0604020202020204" pitchFamily="34" charset="0"/>
              </a:defRPr>
            </a:lvl2pPr>
            <a:lvl3pPr eaLnBrk="0" hangingPunct="0">
              <a:defRPr sz="2600">
                <a:solidFill>
                  <a:schemeClr val="tx1"/>
                </a:solidFill>
                <a:latin typeface="Franklin Gothic Book" panose="020B0503020102020204" pitchFamily="34" charset="0"/>
                <a:cs typeface="Arial" panose="020B0604020202020204" pitchFamily="34" charset="0"/>
              </a:defRPr>
            </a:lvl3pPr>
            <a:lvl4pPr eaLnBrk="0" hangingPunct="0">
              <a:defRPr sz="2600">
                <a:solidFill>
                  <a:schemeClr val="tx1"/>
                </a:solidFill>
                <a:latin typeface="Franklin Gothic Book" panose="020B0503020102020204" pitchFamily="34" charset="0"/>
                <a:cs typeface="Arial" panose="020B0604020202020204" pitchFamily="34" charset="0"/>
              </a:defRPr>
            </a:lvl4pPr>
            <a:lvl5pPr eaLnBrk="0" hangingPunct="0">
              <a:defRPr sz="2600">
                <a:solidFill>
                  <a:schemeClr val="tx1"/>
                </a:solidFill>
                <a:latin typeface="Franklin Gothic Book" panose="020B0503020102020204" pitchFamily="34" charset="0"/>
                <a:cs typeface="Arial" panose="020B0604020202020204" pitchFamily="34" charset="0"/>
              </a:defRPr>
            </a:lvl5pPr>
            <a:lvl6pPr marL="30670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6pPr>
            <a:lvl7pPr marL="35242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7pPr>
            <a:lvl8pPr marL="39814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8pPr>
            <a:lvl9pPr marL="44386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9pPr>
          </a:lstStyle>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More Florida households (both, lower and higher income) are renting (between 2007-2014 homeownership rate fell from 71 to 65%)</a:t>
            </a:r>
          </a:p>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Over 70% of renters under 50% AMI are cost burdened, paying more than 40% of their income toward rent</a:t>
            </a:r>
          </a:p>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Rents have increased sharply, but median renter household income is still below 2007 level</a:t>
            </a:r>
          </a:p>
          <a:p>
            <a:pPr marL="457200" marR="0" lvl="0" indent="-457200" algn="l" defTabSz="1303338" rtl="0" eaLnBrk="1" fontAlgn="base" latinLnBrk="0" hangingPunct="1">
              <a:lnSpc>
                <a:spcPts val="5000"/>
              </a:lnSpc>
              <a:spcBef>
                <a:spcPct val="0"/>
              </a:spcBef>
              <a:spcAft>
                <a:spcPct val="0"/>
              </a:spcAft>
              <a:buClrTx/>
              <a:buSzTx/>
              <a:buFont typeface="Arial" panose="020B0604020202020204" pitchFamily="34" charset="0"/>
              <a:buChar char="•"/>
              <a:tabLst/>
              <a:defRPr/>
            </a:pPr>
            <a:r>
              <a:rPr kumimoji="0" lang="en-US" altLang="en-US" sz="2800" b="1"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The need in our region is great for more units affordable to very low income households</a:t>
            </a:r>
          </a:p>
        </p:txBody>
      </p:sp>
      <p:sp>
        <p:nvSpPr>
          <p:cNvPr id="73736" name="TextBox 30"/>
          <p:cNvSpPr txBox="1">
            <a:spLocks noChangeArrowheads="1"/>
          </p:cNvSpPr>
          <p:nvPr/>
        </p:nvSpPr>
        <p:spPr bwMode="auto">
          <a:xfrm>
            <a:off x="365125" y="1741488"/>
            <a:ext cx="64627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3200" b="0" i="0" u="sng" strike="noStrike" kern="1200" cap="none" spc="0" normalizeH="0" baseline="0" noProof="0" smtClean="0">
                <a:ln>
                  <a:noFill/>
                </a:ln>
                <a:solidFill>
                  <a:srgbClr val="FFCC00"/>
                </a:solidFill>
                <a:effectLst/>
                <a:uLnTx/>
                <a:uFillTx/>
                <a:latin typeface="Franklin Gothic Demi" panose="020B0703020102020204" pitchFamily="34" charset="0"/>
                <a:ea typeface="+mn-ea"/>
                <a:cs typeface="Arial" panose="020B0604020202020204" pitchFamily="34" charset="0"/>
              </a:rPr>
              <a:t>Summary:</a:t>
            </a:r>
          </a:p>
        </p:txBody>
      </p:sp>
      <p:sp>
        <p:nvSpPr>
          <p:cNvPr id="73737" name="TextBox 3"/>
          <p:cNvSpPr txBox="1">
            <a:spLocks noChangeArrowheads="1"/>
          </p:cNvSpPr>
          <p:nvPr/>
        </p:nvSpPr>
        <p:spPr bwMode="auto">
          <a:xfrm>
            <a:off x="8177213" y="7827963"/>
            <a:ext cx="62404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smtClean="0">
                <a:ln>
                  <a:noFill/>
                </a:ln>
                <a:solidFill>
                  <a:prstClr val="white"/>
                </a:solidFill>
                <a:effectLst/>
                <a:uLnTx/>
                <a:uFillTx/>
                <a:latin typeface="Franklin Gothic Book" panose="020B0503020102020204" pitchFamily="34" charset="0"/>
                <a:ea typeface="+mn-ea"/>
                <a:cs typeface="Arial" panose="020B0604020202020204" pitchFamily="34" charset="0"/>
              </a:rPr>
              <a:t>*Source: Shimberg Center for Housing Studies at the University of Florida</a:t>
            </a:r>
          </a:p>
        </p:txBody>
      </p:sp>
    </p:spTree>
    <p:extLst>
      <p:ext uri="{BB962C8B-B14F-4D97-AF65-F5344CB8AC3E}">
        <p14:creationId xmlns:p14="http://schemas.microsoft.com/office/powerpoint/2010/main" val="1275353049"/>
      </p:ext>
    </p:extLst>
  </p:cSld>
  <p:clrMapOvr>
    <a:masterClrMapping/>
  </p:clrMapOvr>
  <p:transition spd="med">
    <p:fade/>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754" name="Picture 2" descr="S:\Divisional_Projects\2016 Special Projects\Affordable Housing\8-Workshops\Presentations\background.jpg"/>
          <p:cNvPicPr>
            <a:picLocks noChangeAspect="1" noChangeArrowheads="1"/>
          </p:cNvPicPr>
          <p:nvPr/>
        </p:nvPicPr>
        <p:blipFill>
          <a:blip r:embed="rId3">
            <a:grayscl/>
            <a:extLst>
              <a:ext uri="{28A0092B-C50C-407E-A947-70E740481C1C}">
                <a14:useLocalDpi xmlns:a14="http://schemas.microsoft.com/office/drawing/2010/main" val="0"/>
              </a:ext>
            </a:extLst>
          </a:blip>
          <a:srcRect/>
          <a:stretch>
            <a:fillRect/>
          </a:stretch>
        </p:blipFill>
        <p:spPr bwMode="auto">
          <a:xfrm>
            <a:off x="-3175" y="0"/>
            <a:ext cx="14633575" cy="82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p:cNvSpPr/>
          <p:nvPr/>
        </p:nvSpPr>
        <p:spPr>
          <a:xfrm>
            <a:off x="-22225" y="0"/>
            <a:ext cx="5348288" cy="8229600"/>
          </a:xfrm>
          <a:prstGeom prst="rect">
            <a:avLst/>
          </a:prstGeom>
          <a:gradFill>
            <a:gsLst>
              <a:gs pos="0">
                <a:schemeClr val="bg1">
                  <a:alpha val="60000"/>
                </a:schemeClr>
              </a:gs>
              <a:gs pos="100000">
                <a:schemeClr val="bg1">
                  <a:lumMod val="10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3" name="Slide Number Placeholder 2"/>
          <p:cNvSpPr>
            <a:spLocks noGrp="1"/>
          </p:cNvSpPr>
          <p:nvPr>
            <p:ph type="sldNum" sz="quarter" idx="10"/>
          </p:nvPr>
        </p:nvSpPr>
        <p:spPr/>
        <p:txBody>
          <a:bodyPr/>
          <a:lstStyle/>
          <a:p>
            <a:pPr marL="0" marR="0" lvl="0" indent="0" algn="ctr" defTabSz="1303338" rtl="0" eaLnBrk="1" fontAlgn="base" latinLnBrk="0" hangingPunct="1">
              <a:lnSpc>
                <a:spcPct val="100000"/>
              </a:lnSpc>
              <a:spcBef>
                <a:spcPct val="0"/>
              </a:spcBef>
              <a:spcAft>
                <a:spcPct val="0"/>
              </a:spcAft>
              <a:buClrTx/>
              <a:buSzTx/>
              <a:buFontTx/>
              <a:buNone/>
              <a:tabLst/>
              <a:defRPr/>
            </a:pPr>
            <a:fld id="{49E85481-2ED8-4647-BB09-8A42CAE116EE}" type="slidenum">
              <a:rPr kumimoji="0" lang="en-US" altLang="en-US" sz="1400" b="0" i="0" u="none" strike="noStrike" kern="1200" cap="none" spc="0" normalizeH="0" baseline="0" noProof="0" smtClean="0">
                <a:ln>
                  <a:noFill/>
                </a:ln>
                <a:solidFill>
                  <a:srgbClr val="FFFFFF"/>
                </a:solidFill>
                <a:effectLst>
                  <a:outerShdw blurRad="38100" dist="38100" dir="2700000" algn="tl">
                    <a:srgbClr val="283138"/>
                  </a:outerShdw>
                </a:effectLst>
                <a:uLnTx/>
                <a:uFillTx/>
                <a:latin typeface="Calibri" panose="020F0502020204030204" pitchFamily="34" charset="0"/>
                <a:ea typeface="+mn-ea"/>
                <a:cs typeface="Arial" panose="020B0604020202020204" pitchFamily="34" charset="0"/>
              </a:rPr>
              <a:pPr marL="0" marR="0" lvl="0" indent="0" algn="ctr" defTabSz="1303338" rtl="0" eaLnBrk="1" fontAlgn="base" latinLnBrk="0" hangingPunct="1">
                <a:lnSpc>
                  <a:spcPct val="100000"/>
                </a:lnSpc>
                <a:spcBef>
                  <a:spcPct val="0"/>
                </a:spcBef>
                <a:spcAft>
                  <a:spcPct val="0"/>
                </a:spcAft>
                <a:buClrTx/>
                <a:buSzTx/>
                <a:buFontTx/>
                <a:buNone/>
                <a:tabLst/>
                <a:defRPr/>
              </a:pPr>
              <a:t>9</a:t>
            </a:fld>
            <a:endParaRPr kumimoji="0" lang="en-US" altLang="en-US" sz="1400" b="0" i="0" u="none" strike="noStrike" kern="1200" cap="none" spc="0" normalizeH="0" baseline="0" noProof="0" smtClean="0">
              <a:ln>
                <a:noFill/>
              </a:ln>
              <a:solidFill>
                <a:srgbClr val="FFFFFF"/>
              </a:solidFill>
              <a:effectLst>
                <a:outerShdw blurRad="38100" dist="38100" dir="2700000" algn="tl">
                  <a:srgbClr val="283138"/>
                </a:outerShdw>
              </a:effectLst>
              <a:uLnTx/>
              <a:uFillTx/>
              <a:latin typeface="Calibri" panose="020F0502020204030204" pitchFamily="34" charset="0"/>
              <a:ea typeface="+mn-ea"/>
              <a:cs typeface="Arial" panose="020B0604020202020204" pitchFamily="34" charset="0"/>
            </a:endParaRPr>
          </a:p>
        </p:txBody>
      </p:sp>
      <p:sp>
        <p:nvSpPr>
          <p:cNvPr id="7" name="Rectangle 6"/>
          <p:cNvSpPr/>
          <p:nvPr/>
        </p:nvSpPr>
        <p:spPr>
          <a:xfrm>
            <a:off x="-22225" y="-1588"/>
            <a:ext cx="14652625" cy="8229601"/>
          </a:xfrm>
          <a:prstGeom prst="rect">
            <a:avLst/>
          </a:prstGeom>
          <a:gradFill>
            <a:gsLst>
              <a:gs pos="0">
                <a:schemeClr val="bg1"/>
              </a:gs>
              <a:gs pos="33000">
                <a:schemeClr val="bg1">
                  <a:lumMod val="100000"/>
                  <a:alpha val="76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09728" tIns="54864" rIns="109728" bIns="5486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8" name="Title 1"/>
          <p:cNvSpPr txBox="1">
            <a:spLocks/>
          </p:cNvSpPr>
          <p:nvPr/>
        </p:nvSpPr>
        <p:spPr bwMode="auto">
          <a:xfrm>
            <a:off x="365125" y="266700"/>
            <a:ext cx="13533438" cy="922338"/>
          </a:xfrm>
          <a:prstGeom prst="rect">
            <a:avLst/>
          </a:prstGeom>
          <a:noFill/>
          <a:ln>
            <a:noFill/>
          </a:ln>
          <a:effectLst>
            <a:outerShdw blurRad="50800" dist="38100" dir="2700000" algn="tl" rotWithShape="0">
              <a:prstClr val="black">
                <a:alpha val="60000"/>
              </a:prstClr>
            </a:outerShdw>
          </a:effectLst>
          <a:extLst/>
        </p:spPr>
        <p:txBody>
          <a:bodyPr lIns="109728" tIns="54864" rIns="109728" bIns="54864"/>
          <a:lstStyle>
            <a:lvl1pPr algn="l" rtl="0" eaLnBrk="0" fontAlgn="base" hangingPunct="0">
              <a:spcBef>
                <a:spcPct val="0"/>
              </a:spcBef>
              <a:spcAft>
                <a:spcPct val="0"/>
              </a:spcAft>
              <a:defRPr lang="en-US" sz="5300" i="1" kern="1200" dirty="0">
                <a:solidFill>
                  <a:srgbClr val="FFC000"/>
                </a:solidFill>
                <a:effectLst>
                  <a:glow rad="50800">
                    <a:schemeClr val="bg1">
                      <a:alpha val="20000"/>
                    </a:schemeClr>
                  </a:glow>
                  <a:outerShdw blurRad="38100" dist="38100" dir="2700000" algn="tl">
                    <a:srgbClr val="000000">
                      <a:alpha val="43137"/>
                    </a:srgbClr>
                  </a:outerShdw>
                </a:effectLst>
                <a:latin typeface="+mj-lt"/>
                <a:ea typeface="+mj-ea"/>
                <a:cs typeface="+mj-cs"/>
              </a:defRPr>
            </a:lvl1pPr>
            <a:lvl2pPr algn="l" rtl="0" eaLnBrk="0" fontAlgn="base" hangingPunct="0">
              <a:spcBef>
                <a:spcPct val="0"/>
              </a:spcBef>
              <a:spcAft>
                <a:spcPct val="0"/>
              </a:spcAft>
              <a:defRPr sz="5300">
                <a:solidFill>
                  <a:srgbClr val="FFC000"/>
                </a:solidFill>
                <a:latin typeface="Franklin Gothic Demi" pitchFamily="34" charset="0"/>
              </a:defRPr>
            </a:lvl2pPr>
            <a:lvl3pPr algn="l" rtl="0" eaLnBrk="0" fontAlgn="base" hangingPunct="0">
              <a:spcBef>
                <a:spcPct val="0"/>
              </a:spcBef>
              <a:spcAft>
                <a:spcPct val="0"/>
              </a:spcAft>
              <a:defRPr sz="5300">
                <a:solidFill>
                  <a:srgbClr val="FFC000"/>
                </a:solidFill>
                <a:latin typeface="Franklin Gothic Demi" pitchFamily="34" charset="0"/>
              </a:defRPr>
            </a:lvl3pPr>
            <a:lvl4pPr algn="l" rtl="0" eaLnBrk="0" fontAlgn="base" hangingPunct="0">
              <a:spcBef>
                <a:spcPct val="0"/>
              </a:spcBef>
              <a:spcAft>
                <a:spcPct val="0"/>
              </a:spcAft>
              <a:defRPr sz="5300">
                <a:solidFill>
                  <a:srgbClr val="FFC000"/>
                </a:solidFill>
                <a:latin typeface="Franklin Gothic Demi" pitchFamily="34" charset="0"/>
              </a:defRPr>
            </a:lvl4pPr>
            <a:lvl5pPr algn="l" rtl="0" eaLnBrk="0" fontAlgn="base" hangingPunct="0">
              <a:spcBef>
                <a:spcPct val="0"/>
              </a:spcBef>
              <a:spcAft>
                <a:spcPct val="0"/>
              </a:spcAft>
              <a:defRPr sz="5300">
                <a:solidFill>
                  <a:srgbClr val="FFC000"/>
                </a:solidFill>
                <a:latin typeface="Franklin Gothic Demi"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smtClean="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Regional Housing Need</a:t>
            </a:r>
            <a:r>
              <a:rPr kumimoji="0" lang="en-US" sz="4800" b="0" i="0" u="none" strike="noStrike" kern="1200" cap="none" spc="0" normalizeH="0" baseline="0" noProof="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t/>
            </a:r>
            <a:br>
              <a:rPr kumimoji="0" lang="en-US" sz="4800" b="0" i="0" u="none" strike="noStrike" kern="1200" cap="none" spc="0" normalizeH="0" baseline="0" noProof="0">
                <a:ln>
                  <a:noFill/>
                </a:ln>
                <a:solidFill>
                  <a:srgbClr val="FFCC00"/>
                </a:solidFill>
                <a:effectLst>
                  <a:glow rad="50800">
                    <a:srgbClr val="000000">
                      <a:alpha val="20000"/>
                    </a:srgbClr>
                  </a:glow>
                  <a:outerShdw blurRad="38100" dist="38100" dir="2700000" algn="tl">
                    <a:srgbClr val="000000">
                      <a:alpha val="43137"/>
                    </a:srgbClr>
                  </a:outerShdw>
                </a:effectLst>
                <a:uLnTx/>
                <a:uFillTx/>
                <a:latin typeface="Franklin Gothic Demi"/>
                <a:ea typeface="+mj-ea"/>
                <a:cs typeface="+mj-cs"/>
              </a:rPr>
            </a:br>
            <a:r>
              <a:rPr kumimoji="0" lang="en-US" sz="2800" b="0" i="0" u="none" strike="noStrike" kern="1200" cap="none" spc="0" normalizeH="0" baseline="0" noProof="0">
                <a:ln>
                  <a:noFill/>
                </a:ln>
                <a:solidFill>
                  <a:sysClr val="window" lastClr="FFFFFF"/>
                </a:solidFill>
                <a:effectLst>
                  <a:glow rad="254000">
                    <a:sysClr val="windowText" lastClr="000000">
                      <a:alpha val="40000"/>
                    </a:sysClr>
                  </a:glow>
                </a:effectLst>
                <a:uLnTx/>
                <a:uFillTx/>
                <a:latin typeface="Franklin Gothic Demi"/>
                <a:ea typeface="+mj-ea"/>
                <a:cs typeface="+mj-cs"/>
              </a:rPr>
              <a:t>Housing Market</a:t>
            </a:r>
          </a:p>
        </p:txBody>
      </p:sp>
      <p:sp>
        <p:nvSpPr>
          <p:cNvPr id="57" name="TextBox 56"/>
          <p:cNvSpPr txBox="1">
            <a:spLocks noChangeArrowheads="1"/>
          </p:cNvSpPr>
          <p:nvPr/>
        </p:nvSpPr>
        <p:spPr bwMode="auto">
          <a:xfrm>
            <a:off x="365125" y="2693988"/>
            <a:ext cx="5791200" cy="3538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eaLnBrk="0" hangingPunct="0">
              <a:defRPr sz="2600">
                <a:solidFill>
                  <a:schemeClr val="tx1"/>
                </a:solidFill>
                <a:latin typeface="Franklin Gothic Book" panose="020B0503020102020204" pitchFamily="34" charset="0"/>
                <a:cs typeface="Arial" panose="020B0604020202020204" pitchFamily="34" charset="0"/>
              </a:defRPr>
            </a:lvl1pPr>
            <a:lvl2pPr eaLnBrk="0" hangingPunct="0">
              <a:defRPr sz="2600">
                <a:solidFill>
                  <a:schemeClr val="tx1"/>
                </a:solidFill>
                <a:latin typeface="Franklin Gothic Book" panose="020B0503020102020204" pitchFamily="34" charset="0"/>
                <a:cs typeface="Arial" panose="020B0604020202020204" pitchFamily="34" charset="0"/>
              </a:defRPr>
            </a:lvl2pPr>
            <a:lvl3pPr eaLnBrk="0" hangingPunct="0">
              <a:defRPr sz="2600">
                <a:solidFill>
                  <a:schemeClr val="tx1"/>
                </a:solidFill>
                <a:latin typeface="Franklin Gothic Book" panose="020B0503020102020204" pitchFamily="34" charset="0"/>
                <a:cs typeface="Arial" panose="020B0604020202020204" pitchFamily="34" charset="0"/>
              </a:defRPr>
            </a:lvl3pPr>
            <a:lvl4pPr eaLnBrk="0" hangingPunct="0">
              <a:defRPr sz="2600">
                <a:solidFill>
                  <a:schemeClr val="tx1"/>
                </a:solidFill>
                <a:latin typeface="Franklin Gothic Book" panose="020B0503020102020204" pitchFamily="34" charset="0"/>
                <a:cs typeface="Arial" panose="020B0604020202020204" pitchFamily="34" charset="0"/>
              </a:defRPr>
            </a:lvl4pPr>
            <a:lvl5pPr eaLnBrk="0" hangingPunct="0">
              <a:defRPr sz="2600">
                <a:solidFill>
                  <a:schemeClr val="tx1"/>
                </a:solidFill>
                <a:latin typeface="Franklin Gothic Book" panose="020B0503020102020204" pitchFamily="34" charset="0"/>
                <a:cs typeface="Arial" panose="020B0604020202020204" pitchFamily="34" charset="0"/>
              </a:defRPr>
            </a:lvl5pPr>
            <a:lvl6pPr marL="30670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6pPr>
            <a:lvl7pPr marL="35242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7pPr>
            <a:lvl8pPr marL="39814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8pPr>
            <a:lvl9pPr marL="4438650" indent="-781050" defTabSz="1303338" eaLnBrk="0" fontAlgn="base" hangingPunct="0">
              <a:spcBef>
                <a:spcPct val="0"/>
              </a:spcBef>
              <a:spcAft>
                <a:spcPct val="0"/>
              </a:spcAft>
              <a:defRPr sz="2600">
                <a:solidFill>
                  <a:schemeClr val="tx1"/>
                </a:solidFill>
                <a:latin typeface="Franklin Gothic Book" panose="020B0503020102020204" pitchFamily="34" charset="0"/>
                <a:cs typeface="Arial" panose="020B0604020202020204" pitchFamily="34" charset="0"/>
              </a:defRPr>
            </a:lvl9pPr>
          </a:lstStyle>
          <a:p>
            <a:pPr marL="457200" marR="0" lvl="0" indent="-457200" algn="l" defTabSz="1303338"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With the </a:t>
            </a:r>
            <a:r>
              <a:rPr kumimoji="0" lang="en-US" altLang="en-US" sz="2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increase </a:t>
            </a:r>
            <a:r>
              <a:rPr kumimoji="0" lang="en-US" altLang="en-US" sz="28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in</a:t>
            </a:r>
            <a:r>
              <a:rPr kumimoji="0" lang="en-US" altLang="en-US" sz="2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 median homes</a:t>
            </a:r>
            <a:r>
              <a:rPr kumimoji="0" lang="en-US" altLang="en-US" sz="28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 </a:t>
            </a:r>
            <a:r>
              <a:rPr kumimoji="0" lang="en-US" altLang="en-US" sz="2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sales price</a:t>
            </a:r>
            <a:r>
              <a:rPr kumimoji="0" lang="en-US" altLang="en-US" sz="28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 the </a:t>
            </a:r>
            <a:r>
              <a:rPr kumimoji="0" lang="en-US" altLang="en-US" sz="2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supply </a:t>
            </a:r>
            <a:r>
              <a:rPr kumimoji="0" lang="en-US" altLang="en-US" sz="28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of</a:t>
            </a:r>
            <a:r>
              <a:rPr kumimoji="0" lang="en-US" altLang="en-US" sz="2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 for-sale homes</a:t>
            </a:r>
            <a:r>
              <a:rPr kumimoji="0" lang="en-US" altLang="en-US" sz="28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 within certain price categories continues to </a:t>
            </a:r>
            <a:r>
              <a:rPr kumimoji="0" lang="en-US" altLang="en-US" sz="2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decrease </a:t>
            </a:r>
          </a:p>
          <a:p>
            <a:pPr marL="457200" marR="0" lvl="0" indent="-457200" algn="l" defTabSz="1303338"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altLang="en-US" sz="28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endParaRPr>
          </a:p>
          <a:p>
            <a:pPr marL="457200" marR="0" lvl="0" indent="-457200" algn="l" defTabSz="1303338"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132% </a:t>
            </a:r>
            <a:r>
              <a:rPr kumimoji="0" lang="en-US" altLang="en-US" sz="28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price</a:t>
            </a:r>
            <a:r>
              <a:rPr kumimoji="0" lang="en-US" altLang="en-US" sz="2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 increase</a:t>
            </a:r>
            <a:r>
              <a:rPr kumimoji="0" lang="en-US" altLang="en-US" sz="28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 in                  </a:t>
            </a:r>
            <a:r>
              <a:rPr kumimoji="0" lang="en-US" altLang="en-US" sz="2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20  years </a:t>
            </a:r>
            <a:r>
              <a:rPr kumimoji="0" lang="en-US" altLang="en-US" sz="28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rPr>
              <a:t>(+ $130,200)</a:t>
            </a:r>
          </a:p>
          <a:p>
            <a:pPr marL="457200" marR="0" lvl="0" indent="-457200" algn="l" defTabSz="1303338"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altLang="en-US" sz="2800" b="0" i="0" u="none" strike="noStrike" kern="1200" cap="none" spc="0" normalizeH="0" baseline="0" noProof="0" smtClean="0">
              <a:ln>
                <a:noFill/>
              </a:ln>
              <a:solidFill>
                <a:srgbClr val="FFFFFF"/>
              </a:solidFill>
              <a:effectLst/>
              <a:uLnTx/>
              <a:uFillTx/>
              <a:latin typeface="Franklin Gothic Book" panose="020B0503020102020204" pitchFamily="34" charset="0"/>
              <a:ea typeface="+mn-ea"/>
              <a:cs typeface="Arial" panose="020B0604020202020204" pitchFamily="34" charset="0"/>
            </a:endParaRPr>
          </a:p>
        </p:txBody>
      </p:sp>
      <p:sp>
        <p:nvSpPr>
          <p:cNvPr id="45" name="TextBox 44"/>
          <p:cNvSpPr txBox="1">
            <a:spLocks noChangeArrowheads="1"/>
          </p:cNvSpPr>
          <p:nvPr/>
        </p:nvSpPr>
        <p:spPr bwMode="auto">
          <a:xfrm rot="-5400000">
            <a:off x="4335463" y="6432550"/>
            <a:ext cx="13065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1303338"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smtClean="0">
                <a:ln>
                  <a:noFill/>
                </a:ln>
                <a:solidFill>
                  <a:srgbClr val="FFC000"/>
                </a:solidFill>
                <a:effectLst/>
                <a:uLnTx/>
                <a:uFillTx/>
                <a:latin typeface="Impact" panose="020B0806030902050204" pitchFamily="34" charset="0"/>
                <a:ea typeface="+mn-ea"/>
                <a:cs typeface="Arial" panose="020B0604020202020204" pitchFamily="34" charset="0"/>
              </a:rPr>
              <a:t>1996</a:t>
            </a:r>
          </a:p>
        </p:txBody>
      </p:sp>
      <p:sp>
        <p:nvSpPr>
          <p:cNvPr id="33" name="TextBox 32"/>
          <p:cNvSpPr txBox="1">
            <a:spLocks noChangeArrowheads="1"/>
          </p:cNvSpPr>
          <p:nvPr/>
        </p:nvSpPr>
        <p:spPr bwMode="auto">
          <a:xfrm rot="-5400000">
            <a:off x="8939212" y="3989388"/>
            <a:ext cx="12366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r" defTabSz="1303338"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smtClean="0">
                <a:ln>
                  <a:noFill/>
                </a:ln>
                <a:solidFill>
                  <a:srgbClr val="FFC000"/>
                </a:solidFill>
                <a:effectLst/>
                <a:uLnTx/>
                <a:uFillTx/>
                <a:latin typeface="Impact" panose="020B0806030902050204" pitchFamily="34" charset="0"/>
                <a:ea typeface="+mn-ea"/>
                <a:cs typeface="Arial" panose="020B0604020202020204" pitchFamily="34" charset="0"/>
              </a:rPr>
              <a:t>2006</a:t>
            </a:r>
          </a:p>
        </p:txBody>
      </p:sp>
      <p:sp>
        <p:nvSpPr>
          <p:cNvPr id="40" name="Rectangle 39"/>
          <p:cNvSpPr/>
          <p:nvPr/>
        </p:nvSpPr>
        <p:spPr>
          <a:xfrm>
            <a:off x="4800600" y="6958013"/>
            <a:ext cx="457200" cy="1296987"/>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42" name="Rectangle 41"/>
          <p:cNvSpPr/>
          <p:nvPr/>
        </p:nvSpPr>
        <p:spPr>
          <a:xfrm>
            <a:off x="5257800" y="6916738"/>
            <a:ext cx="457200" cy="1338262"/>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65" name="TextBox 64"/>
          <p:cNvSpPr txBox="1">
            <a:spLocks noChangeArrowheads="1"/>
          </p:cNvSpPr>
          <p:nvPr/>
        </p:nvSpPr>
        <p:spPr bwMode="auto">
          <a:xfrm>
            <a:off x="11079163" y="1089025"/>
            <a:ext cx="3201987"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1303338" rtl="0" eaLnBrk="1" fontAlgn="base" latinLnBrk="0" hangingPunct="1">
              <a:lnSpc>
                <a:spcPct val="100000"/>
              </a:lnSpc>
              <a:spcBef>
                <a:spcPct val="0"/>
              </a:spcBef>
              <a:spcAft>
                <a:spcPct val="0"/>
              </a:spcAft>
              <a:buClrTx/>
              <a:buSzTx/>
              <a:buFontTx/>
              <a:buNone/>
              <a:tabLst/>
              <a:defRPr/>
            </a:pPr>
            <a:r>
              <a:rPr kumimoji="0" lang="en-US" altLang="en-US" sz="5400" b="0" i="0" u="none" strike="noStrike" kern="1200" cap="none" spc="0" normalizeH="0" baseline="0" noProof="0" smtClean="0">
                <a:ln>
                  <a:noFill/>
                </a:ln>
                <a:solidFill>
                  <a:srgbClr val="FFC000"/>
                </a:solidFill>
                <a:effectLst/>
                <a:uLnTx/>
                <a:uFillTx/>
                <a:latin typeface="Impact" panose="020B0806030902050204" pitchFamily="34" charset="0"/>
                <a:ea typeface="+mn-ea"/>
                <a:cs typeface="Arial" panose="020B0604020202020204" pitchFamily="34" charset="0"/>
              </a:rPr>
              <a:t>Median</a:t>
            </a:r>
            <a:r>
              <a:rPr kumimoji="0" lang="en-US" altLang="en-US" sz="4800" b="0" i="0" u="none" strike="noStrike" kern="1200" cap="none" spc="0" normalizeH="0" baseline="0" noProof="0" smtClean="0">
                <a:ln>
                  <a:noFill/>
                </a:ln>
                <a:solidFill>
                  <a:srgbClr val="FFC000"/>
                </a:solidFill>
                <a:effectLst/>
                <a:uLnTx/>
                <a:uFillTx/>
                <a:latin typeface="Impact" panose="020B0806030902050204" pitchFamily="34" charset="0"/>
                <a:ea typeface="+mn-ea"/>
                <a:cs typeface="Arial" panose="020B0604020202020204" pitchFamily="34" charset="0"/>
              </a:rPr>
              <a:t> </a:t>
            </a:r>
            <a:r>
              <a:rPr kumimoji="0" lang="en-US" altLang="en-US" sz="35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house price </a:t>
            </a:r>
          </a:p>
          <a:p>
            <a:pPr marL="0" marR="0" lvl="0" indent="0" algn="ctr" defTabSz="1303338" rtl="0" eaLnBrk="1" fontAlgn="base" latinLnBrk="0" hangingPunct="1">
              <a:lnSpc>
                <a:spcPct val="100000"/>
              </a:lnSpc>
              <a:spcBef>
                <a:spcPct val="0"/>
              </a:spcBef>
              <a:spcAft>
                <a:spcPct val="0"/>
              </a:spcAft>
              <a:buClrTx/>
              <a:buSzTx/>
              <a:buFontTx/>
              <a:buNone/>
              <a:tabLst/>
              <a:defRPr/>
            </a:pPr>
            <a:r>
              <a:rPr kumimoji="0" lang="en-US" altLang="en-US" sz="60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now at </a:t>
            </a:r>
            <a:r>
              <a:rPr kumimoji="0" lang="en-US" altLang="en-US" sz="4800" b="0" i="0" u="none" strike="noStrike" kern="1200" cap="none" spc="0" normalizeH="0" baseline="0" noProof="0" smtClean="0">
                <a:ln>
                  <a:noFill/>
                </a:ln>
                <a:solidFill>
                  <a:srgbClr val="FFC000"/>
                </a:solidFill>
                <a:effectLst/>
                <a:uLnTx/>
                <a:uFillTx/>
                <a:latin typeface="Impact" panose="020B0806030902050204" pitchFamily="34" charset="0"/>
                <a:ea typeface="+mn-ea"/>
                <a:cs typeface="Arial" panose="020B0604020202020204" pitchFamily="34" charset="0"/>
              </a:rPr>
              <a:t>$</a:t>
            </a:r>
            <a:r>
              <a:rPr kumimoji="0" lang="en-US" altLang="en-US" sz="4400" b="0" i="0" u="none" strike="noStrike" kern="1200" cap="none" spc="0" normalizeH="0" baseline="0" noProof="0" smtClean="0">
                <a:ln>
                  <a:noFill/>
                </a:ln>
                <a:solidFill>
                  <a:srgbClr val="FFC000"/>
                </a:solidFill>
                <a:effectLst/>
                <a:uLnTx/>
                <a:uFillTx/>
                <a:latin typeface="Impact" panose="020B0806030902050204" pitchFamily="34" charset="0"/>
                <a:ea typeface="+mn-ea"/>
                <a:cs typeface="Arial" panose="020B0604020202020204" pitchFamily="34" charset="0"/>
              </a:rPr>
              <a:t>229,200</a:t>
            </a:r>
            <a:endParaRPr kumimoji="0" lang="en-US" altLang="en-US" sz="44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endParaRPr>
          </a:p>
        </p:txBody>
      </p:sp>
      <p:sp>
        <p:nvSpPr>
          <p:cNvPr id="74765" name="TextBox 66"/>
          <p:cNvSpPr txBox="1">
            <a:spLocks noChangeArrowheads="1"/>
          </p:cNvSpPr>
          <p:nvPr/>
        </p:nvSpPr>
        <p:spPr bwMode="auto">
          <a:xfrm>
            <a:off x="365125" y="1752600"/>
            <a:ext cx="5486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1303338"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smtClean="0">
                <a:ln>
                  <a:noFill/>
                </a:ln>
                <a:solidFill>
                  <a:srgbClr val="FFC000"/>
                </a:solidFill>
                <a:effectLst/>
                <a:uLnTx/>
                <a:uFillTx/>
                <a:latin typeface="Impact" panose="020B0806030902050204" pitchFamily="34" charset="0"/>
                <a:ea typeface="+mn-ea"/>
                <a:cs typeface="Arial" panose="020B0604020202020204" pitchFamily="34" charset="0"/>
              </a:rPr>
              <a:t>SHIMBERG DATA</a:t>
            </a:r>
          </a:p>
        </p:txBody>
      </p:sp>
      <p:sp>
        <p:nvSpPr>
          <p:cNvPr id="30" name="Rectangle 29"/>
          <p:cNvSpPr/>
          <p:nvPr/>
        </p:nvSpPr>
        <p:spPr>
          <a:xfrm>
            <a:off x="5715000" y="6853238"/>
            <a:ext cx="457200" cy="1401762"/>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32" name="Rectangle 31"/>
          <p:cNvSpPr/>
          <p:nvPr/>
        </p:nvSpPr>
        <p:spPr>
          <a:xfrm>
            <a:off x="6172200" y="6770688"/>
            <a:ext cx="457200" cy="1463675"/>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38" name="Rectangle 37"/>
          <p:cNvSpPr/>
          <p:nvPr/>
        </p:nvSpPr>
        <p:spPr>
          <a:xfrm>
            <a:off x="6629400" y="6645275"/>
            <a:ext cx="457200" cy="1589088"/>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39" name="Rectangle 38"/>
          <p:cNvSpPr/>
          <p:nvPr/>
        </p:nvSpPr>
        <p:spPr>
          <a:xfrm>
            <a:off x="7086600" y="6477000"/>
            <a:ext cx="457200" cy="1757363"/>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41" name="Rectangle 40"/>
          <p:cNvSpPr/>
          <p:nvPr/>
        </p:nvSpPr>
        <p:spPr>
          <a:xfrm>
            <a:off x="7543800" y="6269038"/>
            <a:ext cx="457200" cy="1965325"/>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43" name="Rectangle 42"/>
          <p:cNvSpPr/>
          <p:nvPr/>
        </p:nvSpPr>
        <p:spPr>
          <a:xfrm>
            <a:off x="8001000" y="6102350"/>
            <a:ext cx="457200" cy="2132013"/>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44" name="Rectangle 43"/>
          <p:cNvSpPr/>
          <p:nvPr/>
        </p:nvSpPr>
        <p:spPr>
          <a:xfrm>
            <a:off x="8458200" y="5894388"/>
            <a:ext cx="457200" cy="2339975"/>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46" name="Rectangle 45"/>
          <p:cNvSpPr/>
          <p:nvPr/>
        </p:nvSpPr>
        <p:spPr>
          <a:xfrm>
            <a:off x="8915400" y="5003800"/>
            <a:ext cx="457200" cy="3230563"/>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47" name="Rectangle 46"/>
          <p:cNvSpPr/>
          <p:nvPr/>
        </p:nvSpPr>
        <p:spPr>
          <a:xfrm>
            <a:off x="9372600" y="4267200"/>
            <a:ext cx="457200" cy="3967163"/>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48" name="Rectangle 47"/>
          <p:cNvSpPr/>
          <p:nvPr/>
        </p:nvSpPr>
        <p:spPr>
          <a:xfrm>
            <a:off x="9829800" y="4391025"/>
            <a:ext cx="457200" cy="3843338"/>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49" name="Rectangle 48"/>
          <p:cNvSpPr/>
          <p:nvPr/>
        </p:nvSpPr>
        <p:spPr>
          <a:xfrm>
            <a:off x="10287000" y="5224463"/>
            <a:ext cx="457200" cy="3009900"/>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50" name="Rectangle 49"/>
          <p:cNvSpPr/>
          <p:nvPr/>
        </p:nvSpPr>
        <p:spPr>
          <a:xfrm>
            <a:off x="10744200" y="5894388"/>
            <a:ext cx="457200" cy="2339975"/>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52" name="Rectangle 51"/>
          <p:cNvSpPr/>
          <p:nvPr/>
        </p:nvSpPr>
        <p:spPr>
          <a:xfrm>
            <a:off x="11201400" y="6061075"/>
            <a:ext cx="457200" cy="2173288"/>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53" name="Rectangle 52"/>
          <p:cNvSpPr/>
          <p:nvPr/>
        </p:nvSpPr>
        <p:spPr>
          <a:xfrm>
            <a:off x="11658600" y="6005513"/>
            <a:ext cx="457200" cy="2228850"/>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54" name="Rectangle 53"/>
          <p:cNvSpPr/>
          <p:nvPr/>
        </p:nvSpPr>
        <p:spPr>
          <a:xfrm>
            <a:off x="12115800" y="5783263"/>
            <a:ext cx="457200" cy="2451100"/>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55" name="Rectangle 54"/>
          <p:cNvSpPr/>
          <p:nvPr/>
        </p:nvSpPr>
        <p:spPr>
          <a:xfrm>
            <a:off x="12573000" y="5416550"/>
            <a:ext cx="457200" cy="2817813"/>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56" name="Rectangle 55"/>
          <p:cNvSpPr/>
          <p:nvPr/>
        </p:nvSpPr>
        <p:spPr>
          <a:xfrm>
            <a:off x="13030200" y="5003800"/>
            <a:ext cx="457200" cy="3230563"/>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58" name="TextBox 57"/>
          <p:cNvSpPr txBox="1">
            <a:spLocks noChangeArrowheads="1"/>
          </p:cNvSpPr>
          <p:nvPr/>
        </p:nvSpPr>
        <p:spPr bwMode="auto">
          <a:xfrm rot="-5400000">
            <a:off x="10768806" y="5849144"/>
            <a:ext cx="12350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r" defTabSz="1303338"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smtClean="0">
                <a:ln>
                  <a:noFill/>
                </a:ln>
                <a:solidFill>
                  <a:srgbClr val="FFC000"/>
                </a:solidFill>
                <a:effectLst/>
                <a:uLnTx/>
                <a:uFillTx/>
                <a:latin typeface="Impact" panose="020B0806030902050204" pitchFamily="34" charset="0"/>
                <a:ea typeface="+mn-ea"/>
                <a:cs typeface="Arial" panose="020B0604020202020204" pitchFamily="34" charset="0"/>
              </a:rPr>
              <a:t>2010</a:t>
            </a:r>
          </a:p>
        </p:txBody>
      </p:sp>
      <p:sp>
        <p:nvSpPr>
          <p:cNvPr id="34" name="TextBox 33"/>
          <p:cNvSpPr txBox="1">
            <a:spLocks noChangeArrowheads="1"/>
          </p:cNvSpPr>
          <p:nvPr/>
        </p:nvSpPr>
        <p:spPr bwMode="auto">
          <a:xfrm rot="-5400000">
            <a:off x="4302919" y="7530306"/>
            <a:ext cx="1371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r" defTabSz="1303338"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$99,000</a:t>
            </a:r>
          </a:p>
        </p:txBody>
      </p:sp>
      <p:sp>
        <p:nvSpPr>
          <p:cNvPr id="59" name="TextBox 58"/>
          <p:cNvSpPr txBox="1">
            <a:spLocks noChangeArrowheads="1"/>
          </p:cNvSpPr>
          <p:nvPr/>
        </p:nvSpPr>
        <p:spPr bwMode="auto">
          <a:xfrm rot="-5400000">
            <a:off x="8871744" y="4818856"/>
            <a:ext cx="1371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r" defTabSz="1303338"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$285,000</a:t>
            </a:r>
          </a:p>
        </p:txBody>
      </p:sp>
      <p:sp>
        <p:nvSpPr>
          <p:cNvPr id="60" name="TextBox 59"/>
          <p:cNvSpPr txBox="1">
            <a:spLocks noChangeArrowheads="1"/>
          </p:cNvSpPr>
          <p:nvPr/>
        </p:nvSpPr>
        <p:spPr bwMode="auto">
          <a:xfrm rot="-5400000">
            <a:off x="10700544" y="6596856"/>
            <a:ext cx="1371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r" defTabSz="1303338"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smtClean="0">
                <a:ln>
                  <a:noFill/>
                </a:ln>
                <a:solidFill>
                  <a:srgbClr val="FFFFFF"/>
                </a:solidFill>
                <a:effectLst/>
                <a:uLnTx/>
                <a:uFillTx/>
                <a:latin typeface="Impact" panose="020B0806030902050204" pitchFamily="34" charset="0"/>
                <a:ea typeface="+mn-ea"/>
                <a:cs typeface="Arial" panose="020B0604020202020204" pitchFamily="34" charset="0"/>
              </a:rPr>
              <a:t>$170,000</a:t>
            </a:r>
          </a:p>
        </p:txBody>
      </p:sp>
      <p:sp>
        <p:nvSpPr>
          <p:cNvPr id="35" name="Rectangle 34"/>
          <p:cNvSpPr/>
          <p:nvPr/>
        </p:nvSpPr>
        <p:spPr>
          <a:xfrm>
            <a:off x="13487400" y="5208588"/>
            <a:ext cx="457200" cy="3022600"/>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36" name="Rectangle 35"/>
          <p:cNvSpPr/>
          <p:nvPr/>
        </p:nvSpPr>
        <p:spPr>
          <a:xfrm>
            <a:off x="13944600" y="4795838"/>
            <a:ext cx="457200" cy="3438525"/>
          </a:xfrm>
          <a:prstGeom prst="rect">
            <a:avLst/>
          </a:prstGeom>
          <a:solidFill>
            <a:srgbClr val="92D05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04758"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37" name="TextBox 1"/>
          <p:cNvSpPr txBox="1">
            <a:spLocks noChangeArrowheads="1"/>
          </p:cNvSpPr>
          <p:nvPr/>
        </p:nvSpPr>
        <p:spPr bwMode="auto">
          <a:xfrm>
            <a:off x="10617200" y="7951788"/>
            <a:ext cx="40132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rgbClr val="FFC000"/>
              </a:buClr>
              <a:buSzPct val="50000"/>
              <a:buFont typeface="Wingdings" pitchFamily="2" charset="2"/>
              <a:buChar char="§"/>
              <a:defRPr sz="3800">
                <a:solidFill>
                  <a:schemeClr val="tx1"/>
                </a:solidFill>
                <a:latin typeface="Franklin Gothic Book" pitchFamily="34" charset="0"/>
              </a:defRPr>
            </a:lvl1pPr>
            <a:lvl2pPr marL="742950" indent="-285750" eaLnBrk="0" hangingPunct="0">
              <a:spcBef>
                <a:spcPct val="20000"/>
              </a:spcBef>
              <a:buClr>
                <a:srgbClr val="FFC000"/>
              </a:buClr>
              <a:buSzPct val="50000"/>
              <a:buFont typeface="Wingdings" pitchFamily="2" charset="2"/>
              <a:buChar char="§"/>
              <a:defRPr sz="3400">
                <a:solidFill>
                  <a:schemeClr val="tx1"/>
                </a:solidFill>
                <a:latin typeface="Franklin Gothic Book" pitchFamily="34" charset="0"/>
              </a:defRPr>
            </a:lvl2pPr>
            <a:lvl3pPr marL="1143000" indent="-228600" eaLnBrk="0" hangingPunct="0">
              <a:spcBef>
                <a:spcPct val="20000"/>
              </a:spcBef>
              <a:buClr>
                <a:srgbClr val="FFC000"/>
              </a:buClr>
              <a:buSzPct val="50000"/>
              <a:buFont typeface="Wingdings" pitchFamily="2" charset="2"/>
              <a:buChar char="§"/>
              <a:defRPr sz="2900">
                <a:solidFill>
                  <a:schemeClr val="tx1"/>
                </a:solidFill>
                <a:latin typeface="Franklin Gothic Book" pitchFamily="34" charset="0"/>
              </a:defRPr>
            </a:lvl3pPr>
            <a:lvl4pPr marL="1600200" indent="-228600" eaLnBrk="0" hangingPunct="0">
              <a:spcBef>
                <a:spcPct val="20000"/>
              </a:spcBef>
              <a:buClr>
                <a:srgbClr val="FFC000"/>
              </a:buClr>
              <a:buSzPct val="50000"/>
              <a:buFont typeface="Wingdings" pitchFamily="2" charset="2"/>
              <a:buChar char="§"/>
              <a:defRPr sz="2400">
                <a:solidFill>
                  <a:schemeClr val="tx1"/>
                </a:solidFill>
                <a:latin typeface="Franklin Gothic Book" pitchFamily="34" charset="0"/>
              </a:defRPr>
            </a:lvl4pPr>
            <a:lvl5pPr marL="2057400" indent="-228600" eaLnBrk="0" hangingPunct="0">
              <a:spcBef>
                <a:spcPct val="20000"/>
              </a:spcBef>
              <a:buClr>
                <a:srgbClr val="FFC000"/>
              </a:buClr>
              <a:buSzPct val="50000"/>
              <a:buFont typeface="Wingdings" pitchFamily="2" charset="2"/>
              <a:buChar char="§"/>
              <a:defRPr sz="2400">
                <a:solidFill>
                  <a:schemeClr val="tx1"/>
                </a:solidFill>
                <a:latin typeface="Franklin Gothic Book" pitchFamily="34" charset="0"/>
              </a:defRPr>
            </a:lvl5pPr>
            <a:lvl6pPr marL="25146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6pPr>
            <a:lvl7pPr marL="29718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7pPr>
            <a:lvl8pPr marL="34290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8pPr>
            <a:lvl9pPr marL="3886200" indent="-228600" eaLnBrk="0" fontAlgn="base" hangingPunct="0">
              <a:spcBef>
                <a:spcPct val="20000"/>
              </a:spcBef>
              <a:spcAft>
                <a:spcPct val="0"/>
              </a:spcAft>
              <a:buClr>
                <a:srgbClr val="FFC000"/>
              </a:buClr>
              <a:buSzPct val="50000"/>
              <a:buFont typeface="Wingdings" pitchFamily="2" charset="2"/>
              <a:buChar char="§"/>
              <a:defRPr sz="2400">
                <a:solidFill>
                  <a:schemeClr val="tx1"/>
                </a:solidFill>
                <a:latin typeface="Franklin Gothic Book"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smtClean="0">
                <a:ln>
                  <a:noFill/>
                </a:ln>
                <a:solidFill>
                  <a:srgbClr val="FFFFFF"/>
                </a:solidFill>
                <a:effectLst>
                  <a:outerShdw blurRad="38100" dist="38100" dir="2700000" algn="tl">
                    <a:srgbClr val="000000">
                      <a:alpha val="43137"/>
                    </a:srgbClr>
                  </a:outerShdw>
                </a:effectLst>
                <a:uLnTx/>
                <a:uFillTx/>
                <a:latin typeface="Arial" charset="0"/>
                <a:ea typeface="+mn-ea"/>
                <a:cs typeface="Arial" charset="0"/>
              </a:rPr>
              <a:t>Source: Orlando Regional Realtors Association</a:t>
            </a:r>
            <a:endParaRPr kumimoji="0" lang="en-US" altLang="en-US" sz="12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n-ea"/>
              <a:cs typeface="Arial" charset="0"/>
            </a:endParaRPr>
          </a:p>
        </p:txBody>
      </p:sp>
    </p:spTree>
    <p:extLst>
      <p:ext uri="{BB962C8B-B14F-4D97-AF65-F5344CB8AC3E}">
        <p14:creationId xmlns:p14="http://schemas.microsoft.com/office/powerpoint/2010/main" val="2290432160"/>
      </p:ext>
    </p:extLst>
  </p:cSld>
  <p:clrMapOvr>
    <a:masterClrMapping/>
  </p:clrMapOvr>
  <p:transition spd="med">
    <p:fade/>
  </p:transition>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_rels/theme10.xml.rels><?xml version="1.0" encoding="UTF-8" standalone="yes"?>
<Relationships xmlns="http://schemas.openxmlformats.org/package/2006/relationships"><Relationship Id="rId1" Type="http://schemas.openxmlformats.org/officeDocument/2006/relationships/image" Target="../media/image1.jpeg"/></Relationships>
</file>

<file path=ppt/theme/_rels/theme2.xml.rels><?xml version="1.0" encoding="UTF-8" standalone="yes"?>
<Relationships xmlns="http://schemas.openxmlformats.org/package/2006/relationships"><Relationship Id="rId1" Type="http://schemas.openxmlformats.org/officeDocument/2006/relationships/image" Target="../media/image1.jpeg"/></Relationships>
</file>

<file path=ppt/theme/_rels/theme3.xml.rels><?xml version="1.0" encoding="UTF-8" standalone="yes"?>
<Relationships xmlns="http://schemas.openxmlformats.org/package/2006/relationships"><Relationship Id="rId1" Type="http://schemas.openxmlformats.org/officeDocument/2006/relationships/image" Target="../media/image1.jpeg"/></Relationships>
</file>

<file path=ppt/theme/_rels/theme4.xml.rels><?xml version="1.0" encoding="UTF-8" standalone="yes"?>
<Relationships xmlns="http://schemas.openxmlformats.org/package/2006/relationships"><Relationship Id="rId1" Type="http://schemas.openxmlformats.org/officeDocument/2006/relationships/image" Target="../media/image2.jpeg"/></Relationships>
</file>

<file path=ppt/theme/_rels/theme5.xml.rels><?xml version="1.0" encoding="UTF-8" standalone="yes"?>
<Relationships xmlns="http://schemas.openxmlformats.org/package/2006/relationships"><Relationship Id="rId1" Type="http://schemas.openxmlformats.org/officeDocument/2006/relationships/image" Target="../media/image2.jpeg"/></Relationships>
</file>

<file path=ppt/theme/_rels/theme6.xml.rels><?xml version="1.0" encoding="UTF-8" standalone="yes"?>
<Relationships xmlns="http://schemas.openxmlformats.org/package/2006/relationships"><Relationship Id="rId1" Type="http://schemas.openxmlformats.org/officeDocument/2006/relationships/image" Target="../media/image1.jpeg"/></Relationships>
</file>

<file path=ppt/theme/_rels/theme7.xml.rels><?xml version="1.0" encoding="UTF-8" standalone="yes"?>
<Relationships xmlns="http://schemas.openxmlformats.org/package/2006/relationships"><Relationship Id="rId1" Type="http://schemas.openxmlformats.org/officeDocument/2006/relationships/image" Target="../media/image1.jpeg"/></Relationships>
</file>

<file path=ppt/theme/_rels/theme8.xml.rels><?xml version="1.0" encoding="UTF-8" standalone="yes"?>
<Relationships xmlns="http://schemas.openxmlformats.org/package/2006/relationships"><Relationship Id="rId1" Type="http://schemas.openxmlformats.org/officeDocument/2006/relationships/image" Target="../media/image1.jpeg"/></Relationships>
</file>

<file path=ppt/theme/_rels/theme9.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1_Perspective">
  <a:themeElements>
    <a:clrScheme name="Perspective">
      <a:dk1>
        <a:sysClr val="windowText" lastClr="000000"/>
      </a:dk1>
      <a:lt1>
        <a:sysClr val="window" lastClr="FFFFFF"/>
      </a:lt1>
      <a:dk2>
        <a:srgbClr val="283138"/>
      </a:dk2>
      <a:lt2>
        <a:srgbClr val="FF8600"/>
      </a:lt2>
      <a:accent1>
        <a:srgbClr val="838D9B"/>
      </a:accent1>
      <a:accent2>
        <a:srgbClr val="D2610C"/>
      </a:accent2>
      <a:accent3>
        <a:srgbClr val="80716A"/>
      </a:accent3>
      <a:accent4>
        <a:srgbClr val="94147C"/>
      </a:accent4>
      <a:accent5>
        <a:srgbClr val="5D5AD2"/>
      </a:accent5>
      <a:accent6>
        <a:srgbClr val="6F6C7D"/>
      </a:accent6>
      <a:hlink>
        <a:srgbClr val="6187E3"/>
      </a:hlink>
      <a:folHlink>
        <a:srgbClr val="7B8EB8"/>
      </a:folHlink>
    </a:clrScheme>
    <a:fontScheme name="I-Drive">
      <a:majorFont>
        <a:latin typeface="Franklin Gothic Demi"/>
        <a:ea typeface=""/>
        <a:cs typeface=""/>
      </a:majorFont>
      <a:minorFont>
        <a:latin typeface="Franklin Gothic Book"/>
        <a:ea typeface=""/>
        <a:cs typeface=""/>
      </a:minorFont>
    </a:fontScheme>
    <a:fmtScheme name="Perspective">
      <a:fillStyleLst>
        <a:solidFill>
          <a:schemeClr val="phClr"/>
        </a:solidFill>
        <a:gradFill rotWithShape="1">
          <a:gsLst>
            <a:gs pos="0">
              <a:schemeClr val="phClr">
                <a:tint val="50000"/>
                <a:alpha val="100000"/>
                <a:satMod val="160000"/>
                <a:lumMod val="105000"/>
              </a:schemeClr>
            </a:gs>
            <a:gs pos="41000">
              <a:schemeClr val="phClr">
                <a:tint val="57000"/>
                <a:satMod val="180000"/>
                <a:lumMod val="99000"/>
              </a:schemeClr>
            </a:gs>
            <a:gs pos="100000">
              <a:schemeClr val="phClr">
                <a:tint val="80000"/>
                <a:satMod val="200000"/>
                <a:lumMod val="104000"/>
              </a:schemeClr>
            </a:gs>
          </a:gsLst>
          <a:lin ang="5400000" scaled="1"/>
        </a:gradFill>
        <a:gradFill rotWithShape="1">
          <a:gsLst>
            <a:gs pos="0">
              <a:schemeClr val="phClr">
                <a:tint val="96000"/>
                <a:satMod val="130000"/>
                <a:lumMod val="114000"/>
              </a:schemeClr>
            </a:gs>
            <a:gs pos="60000">
              <a:schemeClr val="phClr">
                <a:tint val="100000"/>
                <a:satMod val="106000"/>
                <a:lumMod val="110000"/>
              </a:schemeClr>
            </a:gs>
            <a:gs pos="100000">
              <a:schemeClr val="phClr"/>
            </a:gs>
          </a:gsLst>
          <a:lin ang="5400000" scaled="0"/>
        </a:gradFill>
      </a:fillStyleLst>
      <a:lnStyleLst>
        <a:ln w="12700" cap="flat" cmpd="sng" algn="ctr">
          <a:solidFill>
            <a:schemeClr val="phClr"/>
          </a:solidFill>
          <a:prstDash val="solid"/>
        </a:ln>
        <a:ln w="19050" cap="flat" cmpd="sng" algn="ctr">
          <a:solidFill>
            <a:schemeClr val="phClr"/>
          </a:solidFill>
          <a:prstDash val="solid"/>
        </a:ln>
        <a:ln w="28575" cap="flat" cmpd="sng" algn="ctr">
          <a:solidFill>
            <a:schemeClr val="phClr"/>
          </a:solidFill>
          <a:prstDash val="solid"/>
        </a:ln>
      </a:lnStyleLst>
      <a:effectStyleLst>
        <a:effectStyle>
          <a:effectLst>
            <a:outerShdw blurRad="50800" dist="38100" dir="5400000" rotWithShape="0">
              <a:srgbClr val="000000">
                <a:alpha val="28000"/>
              </a:srgbClr>
            </a:outerShdw>
          </a:effectLst>
        </a:effectStyle>
        <a:effectStyle>
          <a:effectLst>
            <a:outerShdw blurRad="47625" dist="38100" dir="5400000" sy="98000" rotWithShape="0">
              <a:srgbClr val="000000">
                <a:alpha val="48000"/>
              </a:srgbClr>
            </a:outerShdw>
          </a:effectLst>
          <a:scene3d>
            <a:camera prst="orthographicFront">
              <a:rot lat="0" lon="0" rev="0"/>
            </a:camera>
            <a:lightRig rig="twoPt" dir="br">
              <a:rot lat="0" lon="0" rev="8700000"/>
            </a:lightRig>
          </a:scene3d>
          <a:sp3d prstMaterial="matte">
            <a:bevelT w="25400" h="53975"/>
          </a:sp3d>
        </a:effectStyle>
        <a:effectStyle>
          <a:effectLst>
            <a:reflection blurRad="12700" stA="24000" endPos="28000" dist="50800" dir="5400000" sy="-100000" rotWithShape="0"/>
          </a:effectLst>
          <a:scene3d>
            <a:camera prst="orthographicFront">
              <a:rot lat="0" lon="0" rev="0"/>
            </a:camera>
            <a:lightRig rig="threePt" dir="t">
              <a:rot lat="0" lon="0" rev="4800000"/>
            </a:lightRig>
          </a:scene3d>
          <a:sp3d>
            <a:bevelT w="69850" h="31750"/>
          </a:sp3d>
        </a:effectStyle>
      </a:effectStyleLst>
      <a:bgFillStyleLst>
        <a:solidFill>
          <a:schemeClr val="phClr"/>
        </a:solidFill>
        <a:gradFill rotWithShape="1">
          <a:gsLst>
            <a:gs pos="0">
              <a:schemeClr val="phClr">
                <a:tint val="100000"/>
                <a:shade val="80000"/>
                <a:satMod val="100000"/>
                <a:lumMod val="100000"/>
              </a:schemeClr>
            </a:gs>
            <a:gs pos="65000">
              <a:schemeClr val="phClr">
                <a:tint val="100000"/>
                <a:shade val="95000"/>
                <a:satMod val="100000"/>
                <a:lumMod val="100000"/>
              </a:schemeClr>
            </a:gs>
            <a:gs pos="100000">
              <a:schemeClr val="phClr">
                <a:tint val="88000"/>
                <a:shade val="100000"/>
                <a:satMod val="400000"/>
                <a:lumMod val="100000"/>
              </a:schemeClr>
            </a:gs>
          </a:gsLst>
          <a:lin ang="5400000" scaled="0"/>
        </a:gradFill>
        <a:blipFill rotWithShape="1">
          <a:blip xmlns:r="http://schemas.openxmlformats.org/officeDocument/2006/relationships" r:embed="rId1">
            <a:duotone>
              <a:schemeClr val="phClr">
                <a:tint val="95000"/>
                <a:satMod val="90000"/>
              </a:schemeClr>
              <a:schemeClr val="phClr">
                <a:shade val="92000"/>
              </a:schemeClr>
            </a:duotone>
          </a:blip>
          <a:tile tx="0" ty="0" sx="100000" sy="100000" flip="none" algn="tl"/>
        </a:blipFill>
      </a:bgFillStyleLst>
    </a:fmtScheme>
  </a:themeElements>
  <a:objectDefaults>
    <a:spDef>
      <a:spPr>
        <a:noFill/>
        <a:ln>
          <a:solidFill>
            <a:schemeClr val="tx2"/>
          </a:solid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10.xml><?xml version="1.0" encoding="utf-8"?>
<a:theme xmlns:a="http://schemas.openxmlformats.org/drawingml/2006/main" name="Perspective">
  <a:themeElements>
    <a:clrScheme name="Perspective">
      <a:dk1>
        <a:sysClr val="windowText" lastClr="000000"/>
      </a:dk1>
      <a:lt1>
        <a:sysClr val="window" lastClr="FFFFFF"/>
      </a:lt1>
      <a:dk2>
        <a:srgbClr val="283138"/>
      </a:dk2>
      <a:lt2>
        <a:srgbClr val="FF8600"/>
      </a:lt2>
      <a:accent1>
        <a:srgbClr val="838D9B"/>
      </a:accent1>
      <a:accent2>
        <a:srgbClr val="D2610C"/>
      </a:accent2>
      <a:accent3>
        <a:srgbClr val="80716A"/>
      </a:accent3>
      <a:accent4>
        <a:srgbClr val="94147C"/>
      </a:accent4>
      <a:accent5>
        <a:srgbClr val="5D5AD2"/>
      </a:accent5>
      <a:accent6>
        <a:srgbClr val="6F6C7D"/>
      </a:accent6>
      <a:hlink>
        <a:srgbClr val="6187E3"/>
      </a:hlink>
      <a:folHlink>
        <a:srgbClr val="7B8EB8"/>
      </a:folHlink>
    </a:clrScheme>
    <a:fontScheme name="I-Drive">
      <a:majorFont>
        <a:latin typeface="Franklin Gothic Demi"/>
        <a:ea typeface=""/>
        <a:cs typeface=""/>
      </a:majorFont>
      <a:minorFont>
        <a:latin typeface="Franklin Gothic Book"/>
        <a:ea typeface=""/>
        <a:cs typeface=""/>
      </a:minorFont>
    </a:fontScheme>
    <a:fmtScheme name="Perspective">
      <a:fillStyleLst>
        <a:solidFill>
          <a:schemeClr val="phClr"/>
        </a:solidFill>
        <a:gradFill rotWithShape="1">
          <a:gsLst>
            <a:gs pos="0">
              <a:schemeClr val="phClr">
                <a:tint val="50000"/>
                <a:alpha val="100000"/>
                <a:satMod val="160000"/>
                <a:lumMod val="105000"/>
              </a:schemeClr>
            </a:gs>
            <a:gs pos="41000">
              <a:schemeClr val="phClr">
                <a:tint val="57000"/>
                <a:satMod val="180000"/>
                <a:lumMod val="99000"/>
              </a:schemeClr>
            </a:gs>
            <a:gs pos="100000">
              <a:schemeClr val="phClr">
                <a:tint val="80000"/>
                <a:satMod val="200000"/>
                <a:lumMod val="104000"/>
              </a:schemeClr>
            </a:gs>
          </a:gsLst>
          <a:lin ang="5400000" scaled="1"/>
        </a:gradFill>
        <a:gradFill rotWithShape="1">
          <a:gsLst>
            <a:gs pos="0">
              <a:schemeClr val="phClr">
                <a:tint val="96000"/>
                <a:satMod val="130000"/>
                <a:lumMod val="114000"/>
              </a:schemeClr>
            </a:gs>
            <a:gs pos="60000">
              <a:schemeClr val="phClr">
                <a:tint val="100000"/>
                <a:satMod val="106000"/>
                <a:lumMod val="110000"/>
              </a:schemeClr>
            </a:gs>
            <a:gs pos="100000">
              <a:schemeClr val="phClr"/>
            </a:gs>
          </a:gsLst>
          <a:lin ang="5400000" scaled="0"/>
        </a:gradFill>
      </a:fillStyleLst>
      <a:lnStyleLst>
        <a:ln w="12700" cap="flat" cmpd="sng" algn="ctr">
          <a:solidFill>
            <a:schemeClr val="phClr"/>
          </a:solidFill>
          <a:prstDash val="solid"/>
        </a:ln>
        <a:ln w="19050" cap="flat" cmpd="sng" algn="ctr">
          <a:solidFill>
            <a:schemeClr val="phClr"/>
          </a:solidFill>
          <a:prstDash val="solid"/>
        </a:ln>
        <a:ln w="28575" cap="flat" cmpd="sng" algn="ctr">
          <a:solidFill>
            <a:schemeClr val="phClr"/>
          </a:solidFill>
          <a:prstDash val="solid"/>
        </a:ln>
      </a:lnStyleLst>
      <a:effectStyleLst>
        <a:effectStyle>
          <a:effectLst>
            <a:outerShdw blurRad="50800" dist="38100" dir="5400000" rotWithShape="0">
              <a:srgbClr val="000000">
                <a:alpha val="28000"/>
              </a:srgbClr>
            </a:outerShdw>
          </a:effectLst>
        </a:effectStyle>
        <a:effectStyle>
          <a:effectLst>
            <a:outerShdw blurRad="47625" dist="38100" dir="5400000" sy="98000" rotWithShape="0">
              <a:srgbClr val="000000">
                <a:alpha val="48000"/>
              </a:srgbClr>
            </a:outerShdw>
          </a:effectLst>
          <a:scene3d>
            <a:camera prst="orthographicFront">
              <a:rot lat="0" lon="0" rev="0"/>
            </a:camera>
            <a:lightRig rig="twoPt" dir="br">
              <a:rot lat="0" lon="0" rev="8700000"/>
            </a:lightRig>
          </a:scene3d>
          <a:sp3d prstMaterial="matte">
            <a:bevelT w="25400" h="53975"/>
          </a:sp3d>
        </a:effectStyle>
        <a:effectStyle>
          <a:effectLst>
            <a:reflection blurRad="12700" stA="24000" endPos="28000" dist="50800" dir="5400000" sy="-100000" rotWithShape="0"/>
          </a:effectLst>
          <a:scene3d>
            <a:camera prst="orthographicFront">
              <a:rot lat="0" lon="0" rev="0"/>
            </a:camera>
            <a:lightRig rig="threePt" dir="t">
              <a:rot lat="0" lon="0" rev="4800000"/>
            </a:lightRig>
          </a:scene3d>
          <a:sp3d>
            <a:bevelT w="69850" h="31750"/>
          </a:sp3d>
        </a:effectStyle>
      </a:effectStyleLst>
      <a:bgFillStyleLst>
        <a:solidFill>
          <a:schemeClr val="phClr"/>
        </a:solidFill>
        <a:gradFill rotWithShape="1">
          <a:gsLst>
            <a:gs pos="0">
              <a:schemeClr val="phClr">
                <a:tint val="100000"/>
                <a:shade val="80000"/>
                <a:satMod val="100000"/>
                <a:lumMod val="100000"/>
              </a:schemeClr>
            </a:gs>
            <a:gs pos="65000">
              <a:schemeClr val="phClr">
                <a:tint val="100000"/>
                <a:shade val="95000"/>
                <a:satMod val="100000"/>
                <a:lumMod val="100000"/>
              </a:schemeClr>
            </a:gs>
            <a:gs pos="100000">
              <a:schemeClr val="phClr">
                <a:tint val="88000"/>
                <a:shade val="100000"/>
                <a:satMod val="400000"/>
                <a:lumMod val="100000"/>
              </a:schemeClr>
            </a:gs>
          </a:gsLst>
          <a:lin ang="5400000" scaled="0"/>
        </a:gradFill>
        <a:blipFill rotWithShape="1">
          <a:blip xmlns:r="http://schemas.openxmlformats.org/officeDocument/2006/relationships" r:embed="rId1">
            <a:duotone>
              <a:schemeClr val="phClr">
                <a:tint val="95000"/>
                <a:satMod val="90000"/>
              </a:schemeClr>
              <a:schemeClr val="phClr">
                <a:shade val="92000"/>
              </a:schemeClr>
            </a:duotone>
          </a:blip>
          <a:tile tx="0" ty="0" sx="100000" sy="100000" flip="none" algn="tl"/>
        </a:blipFill>
      </a:bgFillStyleLst>
    </a:fmtScheme>
  </a:themeElements>
  <a:objectDefaults>
    <a:spDef>
      <a:spPr bwMode="auto">
        <a:solidFill>
          <a:srgbClr val="FFFF00">
            <a:alpha val="47000"/>
          </a:srgbClr>
        </a:solidFill>
        <a:ln w="57150">
          <a:noFill/>
          <a:prstDash val="solid"/>
        </a:ln>
        <a:effectLst/>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dirty="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5_Perspective">
  <a:themeElements>
    <a:clrScheme name="Perspective">
      <a:dk1>
        <a:sysClr val="windowText" lastClr="000000"/>
      </a:dk1>
      <a:lt1>
        <a:sysClr val="window" lastClr="FFFFFF"/>
      </a:lt1>
      <a:dk2>
        <a:srgbClr val="283138"/>
      </a:dk2>
      <a:lt2>
        <a:srgbClr val="FF8600"/>
      </a:lt2>
      <a:accent1>
        <a:srgbClr val="838D9B"/>
      </a:accent1>
      <a:accent2>
        <a:srgbClr val="D2610C"/>
      </a:accent2>
      <a:accent3>
        <a:srgbClr val="80716A"/>
      </a:accent3>
      <a:accent4>
        <a:srgbClr val="94147C"/>
      </a:accent4>
      <a:accent5>
        <a:srgbClr val="5D5AD2"/>
      </a:accent5>
      <a:accent6>
        <a:srgbClr val="6F6C7D"/>
      </a:accent6>
      <a:hlink>
        <a:srgbClr val="6187E3"/>
      </a:hlink>
      <a:folHlink>
        <a:srgbClr val="7B8EB8"/>
      </a:folHlink>
    </a:clrScheme>
    <a:fontScheme name="I-Drive">
      <a:majorFont>
        <a:latin typeface="Franklin Gothic Demi"/>
        <a:ea typeface=""/>
        <a:cs typeface=""/>
      </a:majorFont>
      <a:minorFont>
        <a:latin typeface="Franklin Gothic Book"/>
        <a:ea typeface=""/>
        <a:cs typeface=""/>
      </a:minorFont>
    </a:fontScheme>
    <a:fmtScheme name="Perspective">
      <a:fillStyleLst>
        <a:solidFill>
          <a:schemeClr val="phClr"/>
        </a:solidFill>
        <a:gradFill rotWithShape="1">
          <a:gsLst>
            <a:gs pos="0">
              <a:schemeClr val="phClr">
                <a:tint val="50000"/>
                <a:alpha val="100000"/>
                <a:satMod val="160000"/>
                <a:lumMod val="105000"/>
              </a:schemeClr>
            </a:gs>
            <a:gs pos="41000">
              <a:schemeClr val="phClr">
                <a:tint val="57000"/>
                <a:satMod val="180000"/>
                <a:lumMod val="99000"/>
              </a:schemeClr>
            </a:gs>
            <a:gs pos="100000">
              <a:schemeClr val="phClr">
                <a:tint val="80000"/>
                <a:satMod val="200000"/>
                <a:lumMod val="104000"/>
              </a:schemeClr>
            </a:gs>
          </a:gsLst>
          <a:lin ang="5400000" scaled="1"/>
        </a:gradFill>
        <a:gradFill rotWithShape="1">
          <a:gsLst>
            <a:gs pos="0">
              <a:schemeClr val="phClr">
                <a:tint val="96000"/>
                <a:satMod val="130000"/>
                <a:lumMod val="114000"/>
              </a:schemeClr>
            </a:gs>
            <a:gs pos="60000">
              <a:schemeClr val="phClr">
                <a:tint val="100000"/>
                <a:satMod val="106000"/>
                <a:lumMod val="110000"/>
              </a:schemeClr>
            </a:gs>
            <a:gs pos="100000">
              <a:schemeClr val="phClr"/>
            </a:gs>
          </a:gsLst>
          <a:lin ang="5400000" scaled="0"/>
        </a:gradFill>
      </a:fillStyleLst>
      <a:lnStyleLst>
        <a:ln w="12700" cap="flat" cmpd="sng" algn="ctr">
          <a:solidFill>
            <a:schemeClr val="phClr"/>
          </a:solidFill>
          <a:prstDash val="solid"/>
        </a:ln>
        <a:ln w="19050" cap="flat" cmpd="sng" algn="ctr">
          <a:solidFill>
            <a:schemeClr val="phClr"/>
          </a:solidFill>
          <a:prstDash val="solid"/>
        </a:ln>
        <a:ln w="28575" cap="flat" cmpd="sng" algn="ctr">
          <a:solidFill>
            <a:schemeClr val="phClr"/>
          </a:solidFill>
          <a:prstDash val="solid"/>
        </a:ln>
      </a:lnStyleLst>
      <a:effectStyleLst>
        <a:effectStyle>
          <a:effectLst>
            <a:outerShdw blurRad="50800" dist="38100" dir="5400000" rotWithShape="0">
              <a:srgbClr val="000000">
                <a:alpha val="28000"/>
              </a:srgbClr>
            </a:outerShdw>
          </a:effectLst>
        </a:effectStyle>
        <a:effectStyle>
          <a:effectLst>
            <a:outerShdw blurRad="47625" dist="38100" dir="5400000" sy="98000" rotWithShape="0">
              <a:srgbClr val="000000">
                <a:alpha val="48000"/>
              </a:srgbClr>
            </a:outerShdw>
          </a:effectLst>
          <a:scene3d>
            <a:camera prst="orthographicFront">
              <a:rot lat="0" lon="0" rev="0"/>
            </a:camera>
            <a:lightRig rig="twoPt" dir="br">
              <a:rot lat="0" lon="0" rev="8700000"/>
            </a:lightRig>
          </a:scene3d>
          <a:sp3d prstMaterial="matte">
            <a:bevelT w="25400" h="53975"/>
          </a:sp3d>
        </a:effectStyle>
        <a:effectStyle>
          <a:effectLst>
            <a:reflection blurRad="12700" stA="24000" endPos="28000" dist="50800" dir="5400000" sy="-100000" rotWithShape="0"/>
          </a:effectLst>
          <a:scene3d>
            <a:camera prst="orthographicFront">
              <a:rot lat="0" lon="0" rev="0"/>
            </a:camera>
            <a:lightRig rig="threePt" dir="t">
              <a:rot lat="0" lon="0" rev="4800000"/>
            </a:lightRig>
          </a:scene3d>
          <a:sp3d>
            <a:bevelT w="69850" h="31750"/>
          </a:sp3d>
        </a:effectStyle>
      </a:effectStyleLst>
      <a:bgFillStyleLst>
        <a:solidFill>
          <a:schemeClr val="phClr"/>
        </a:solidFill>
        <a:gradFill rotWithShape="1">
          <a:gsLst>
            <a:gs pos="0">
              <a:schemeClr val="phClr">
                <a:tint val="100000"/>
                <a:shade val="80000"/>
                <a:satMod val="100000"/>
                <a:lumMod val="100000"/>
              </a:schemeClr>
            </a:gs>
            <a:gs pos="65000">
              <a:schemeClr val="phClr">
                <a:tint val="100000"/>
                <a:shade val="95000"/>
                <a:satMod val="100000"/>
                <a:lumMod val="100000"/>
              </a:schemeClr>
            </a:gs>
            <a:gs pos="100000">
              <a:schemeClr val="phClr">
                <a:tint val="88000"/>
                <a:shade val="100000"/>
                <a:satMod val="400000"/>
                <a:lumMod val="100000"/>
              </a:schemeClr>
            </a:gs>
          </a:gsLst>
          <a:lin ang="5400000" scaled="0"/>
        </a:gradFill>
        <a:blipFill rotWithShape="1">
          <a:blip xmlns:r="http://schemas.openxmlformats.org/officeDocument/2006/relationships" r:embed="rId1">
            <a:duotone>
              <a:schemeClr val="phClr">
                <a:tint val="95000"/>
                <a:satMod val="90000"/>
              </a:schemeClr>
              <a:schemeClr val="phClr">
                <a:shade val="92000"/>
              </a:schemeClr>
            </a:duotone>
          </a:blip>
          <a:tile tx="0" ty="0" sx="100000" sy="100000" flip="none" algn="tl"/>
        </a:blipFill>
      </a:bgFillStyleLst>
    </a:fmtScheme>
  </a:themeElements>
  <a:objectDefaults>
    <a:spDef>
      <a:spPr>
        <a:noFill/>
        <a:ln>
          <a:solidFill>
            <a:schemeClr val="tx2"/>
          </a:solid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3.xml><?xml version="1.0" encoding="utf-8"?>
<a:theme xmlns:a="http://schemas.openxmlformats.org/drawingml/2006/main" name="6_Perspective">
  <a:themeElements>
    <a:clrScheme name="Perspective">
      <a:dk1>
        <a:sysClr val="windowText" lastClr="000000"/>
      </a:dk1>
      <a:lt1>
        <a:sysClr val="window" lastClr="FFFFFF"/>
      </a:lt1>
      <a:dk2>
        <a:srgbClr val="283138"/>
      </a:dk2>
      <a:lt2>
        <a:srgbClr val="FF8600"/>
      </a:lt2>
      <a:accent1>
        <a:srgbClr val="838D9B"/>
      </a:accent1>
      <a:accent2>
        <a:srgbClr val="D2610C"/>
      </a:accent2>
      <a:accent3>
        <a:srgbClr val="80716A"/>
      </a:accent3>
      <a:accent4>
        <a:srgbClr val="94147C"/>
      </a:accent4>
      <a:accent5>
        <a:srgbClr val="5D5AD2"/>
      </a:accent5>
      <a:accent6>
        <a:srgbClr val="6F6C7D"/>
      </a:accent6>
      <a:hlink>
        <a:srgbClr val="6187E3"/>
      </a:hlink>
      <a:folHlink>
        <a:srgbClr val="7B8EB8"/>
      </a:folHlink>
    </a:clrScheme>
    <a:fontScheme name="I-Drive">
      <a:majorFont>
        <a:latin typeface="Franklin Gothic Demi"/>
        <a:ea typeface=""/>
        <a:cs typeface=""/>
      </a:majorFont>
      <a:minorFont>
        <a:latin typeface="Franklin Gothic Book"/>
        <a:ea typeface=""/>
        <a:cs typeface=""/>
      </a:minorFont>
    </a:fontScheme>
    <a:fmtScheme name="Perspective">
      <a:fillStyleLst>
        <a:solidFill>
          <a:schemeClr val="phClr"/>
        </a:solidFill>
        <a:gradFill rotWithShape="1">
          <a:gsLst>
            <a:gs pos="0">
              <a:schemeClr val="phClr">
                <a:tint val="50000"/>
                <a:alpha val="100000"/>
                <a:satMod val="160000"/>
                <a:lumMod val="105000"/>
              </a:schemeClr>
            </a:gs>
            <a:gs pos="41000">
              <a:schemeClr val="phClr">
                <a:tint val="57000"/>
                <a:satMod val="180000"/>
                <a:lumMod val="99000"/>
              </a:schemeClr>
            </a:gs>
            <a:gs pos="100000">
              <a:schemeClr val="phClr">
                <a:tint val="80000"/>
                <a:satMod val="200000"/>
                <a:lumMod val="104000"/>
              </a:schemeClr>
            </a:gs>
          </a:gsLst>
          <a:lin ang="5400000" scaled="1"/>
        </a:gradFill>
        <a:gradFill rotWithShape="1">
          <a:gsLst>
            <a:gs pos="0">
              <a:schemeClr val="phClr">
                <a:tint val="96000"/>
                <a:satMod val="130000"/>
                <a:lumMod val="114000"/>
              </a:schemeClr>
            </a:gs>
            <a:gs pos="60000">
              <a:schemeClr val="phClr">
                <a:tint val="100000"/>
                <a:satMod val="106000"/>
                <a:lumMod val="110000"/>
              </a:schemeClr>
            </a:gs>
            <a:gs pos="100000">
              <a:schemeClr val="phClr"/>
            </a:gs>
          </a:gsLst>
          <a:lin ang="5400000" scaled="0"/>
        </a:gradFill>
      </a:fillStyleLst>
      <a:lnStyleLst>
        <a:ln w="12700" cap="flat" cmpd="sng" algn="ctr">
          <a:solidFill>
            <a:schemeClr val="phClr"/>
          </a:solidFill>
          <a:prstDash val="solid"/>
        </a:ln>
        <a:ln w="19050" cap="flat" cmpd="sng" algn="ctr">
          <a:solidFill>
            <a:schemeClr val="phClr"/>
          </a:solidFill>
          <a:prstDash val="solid"/>
        </a:ln>
        <a:ln w="28575" cap="flat" cmpd="sng" algn="ctr">
          <a:solidFill>
            <a:schemeClr val="phClr"/>
          </a:solidFill>
          <a:prstDash val="solid"/>
        </a:ln>
      </a:lnStyleLst>
      <a:effectStyleLst>
        <a:effectStyle>
          <a:effectLst>
            <a:outerShdw blurRad="50800" dist="38100" dir="5400000" rotWithShape="0">
              <a:srgbClr val="000000">
                <a:alpha val="28000"/>
              </a:srgbClr>
            </a:outerShdw>
          </a:effectLst>
        </a:effectStyle>
        <a:effectStyle>
          <a:effectLst>
            <a:outerShdw blurRad="47625" dist="38100" dir="5400000" sy="98000" rotWithShape="0">
              <a:srgbClr val="000000">
                <a:alpha val="48000"/>
              </a:srgbClr>
            </a:outerShdw>
          </a:effectLst>
          <a:scene3d>
            <a:camera prst="orthographicFront">
              <a:rot lat="0" lon="0" rev="0"/>
            </a:camera>
            <a:lightRig rig="twoPt" dir="br">
              <a:rot lat="0" lon="0" rev="8700000"/>
            </a:lightRig>
          </a:scene3d>
          <a:sp3d prstMaterial="matte">
            <a:bevelT w="25400" h="53975"/>
          </a:sp3d>
        </a:effectStyle>
        <a:effectStyle>
          <a:effectLst>
            <a:reflection blurRad="12700" stA="24000" endPos="28000" dist="50800" dir="5400000" sy="-100000" rotWithShape="0"/>
          </a:effectLst>
          <a:scene3d>
            <a:camera prst="orthographicFront">
              <a:rot lat="0" lon="0" rev="0"/>
            </a:camera>
            <a:lightRig rig="threePt" dir="t">
              <a:rot lat="0" lon="0" rev="4800000"/>
            </a:lightRig>
          </a:scene3d>
          <a:sp3d>
            <a:bevelT w="69850" h="31750"/>
          </a:sp3d>
        </a:effectStyle>
      </a:effectStyleLst>
      <a:bgFillStyleLst>
        <a:solidFill>
          <a:schemeClr val="phClr"/>
        </a:solidFill>
        <a:gradFill rotWithShape="1">
          <a:gsLst>
            <a:gs pos="0">
              <a:schemeClr val="phClr">
                <a:tint val="100000"/>
                <a:shade val="80000"/>
                <a:satMod val="100000"/>
                <a:lumMod val="100000"/>
              </a:schemeClr>
            </a:gs>
            <a:gs pos="65000">
              <a:schemeClr val="phClr">
                <a:tint val="100000"/>
                <a:shade val="95000"/>
                <a:satMod val="100000"/>
                <a:lumMod val="100000"/>
              </a:schemeClr>
            </a:gs>
            <a:gs pos="100000">
              <a:schemeClr val="phClr">
                <a:tint val="88000"/>
                <a:shade val="100000"/>
                <a:satMod val="400000"/>
                <a:lumMod val="100000"/>
              </a:schemeClr>
            </a:gs>
          </a:gsLst>
          <a:lin ang="5400000" scaled="0"/>
        </a:gradFill>
        <a:blipFill rotWithShape="1">
          <a:blip xmlns:r="http://schemas.openxmlformats.org/officeDocument/2006/relationships" r:embed="rId1">
            <a:duotone>
              <a:schemeClr val="phClr">
                <a:tint val="95000"/>
                <a:satMod val="90000"/>
              </a:schemeClr>
              <a:schemeClr val="phClr">
                <a:shade val="92000"/>
              </a:schemeClr>
            </a:duotone>
          </a:blip>
          <a:tile tx="0" ty="0" sx="100000" sy="100000" flip="none" algn="tl"/>
        </a:blipFill>
      </a:bgFillStyleLst>
    </a:fmtScheme>
  </a:themeElements>
  <a:objectDefaults>
    <a:spDef>
      <a:spPr>
        <a:grpFill/>
        <a:ln w="28575">
          <a:solidFill>
            <a:schemeClr val="bg1"/>
          </a:solid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rgbClr val="C40000"/>
          </a:solidFill>
          <a:prstDash val="sysDot"/>
        </a:ln>
      </a:spPr>
      <a:bodyPr/>
      <a:lstStyle/>
      <a:style>
        <a:lnRef idx="2">
          <a:schemeClr val="accent1">
            <a:shade val="50000"/>
          </a:schemeClr>
        </a:lnRef>
        <a:fillRef idx="1">
          <a:schemeClr val="accent1"/>
        </a:fillRef>
        <a:effectRef idx="0">
          <a:schemeClr val="accent1"/>
        </a:effectRef>
        <a:fontRef idx="minor">
          <a:schemeClr val="lt1"/>
        </a:fontRef>
      </a:style>
    </a:lnDef>
  </a:objectDefaults>
  <a:extraClrSchemeLst/>
</a:theme>
</file>

<file path=ppt/theme/theme4.xml><?xml version="1.0" encoding="utf-8"?>
<a:theme xmlns:a="http://schemas.openxmlformats.org/drawingml/2006/main" name="2016 Black Master">
  <a:themeElements>
    <a:clrScheme name="OC Planning Colors">
      <a:dk1>
        <a:sysClr val="windowText" lastClr="000000"/>
      </a:dk1>
      <a:lt1>
        <a:sysClr val="window" lastClr="FFFFFF"/>
      </a:lt1>
      <a:dk2>
        <a:srgbClr val="424E6A"/>
      </a:dk2>
      <a:lt2>
        <a:srgbClr val="BFBFBF"/>
      </a:lt2>
      <a:accent1>
        <a:srgbClr val="FFC000"/>
      </a:accent1>
      <a:accent2>
        <a:srgbClr val="974B4B"/>
      </a:accent2>
      <a:accent3>
        <a:srgbClr val="E5952B"/>
      </a:accent3>
      <a:accent4>
        <a:srgbClr val="FFDE19"/>
      </a:accent4>
      <a:accent5>
        <a:srgbClr val="759D61"/>
      </a:accent5>
      <a:accent6>
        <a:srgbClr val="6C91A4"/>
      </a:accent6>
      <a:hlink>
        <a:srgbClr val="695AC6"/>
      </a:hlink>
      <a:folHlink>
        <a:srgbClr val="7E82A2"/>
      </a:folHlink>
    </a:clrScheme>
    <a:fontScheme name="OC Planning 2017">
      <a:majorFont>
        <a:latin typeface="Franklin Gothic Demi"/>
        <a:ea typeface=""/>
        <a:cs typeface=""/>
      </a:majorFont>
      <a:minorFont>
        <a:latin typeface="Franklin Gothic Book"/>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8000"/>
                <a:satMod val="300000"/>
              </a:schemeClr>
            </a:gs>
            <a:gs pos="12000">
              <a:schemeClr val="phClr">
                <a:tint val="48000"/>
                <a:satMod val="300000"/>
              </a:schemeClr>
            </a:gs>
            <a:gs pos="20000">
              <a:schemeClr val="phClr">
                <a:tint val="49000"/>
                <a:satMod val="300000"/>
              </a:schemeClr>
            </a:gs>
            <a:gs pos="100000">
              <a:schemeClr val="phClr">
                <a:shade val="30000"/>
              </a:schemeClr>
            </a:gs>
          </a:gsLst>
          <a:path path="circle">
            <a:fillToRect l="10000" t="-25000" r="10000" b="125000"/>
          </a:path>
        </a:gradFill>
        <a:blipFill>
          <a:blip xmlns:r="http://schemas.openxmlformats.org/officeDocument/2006/relationships" r:embed="rId1">
            <a:duotone>
              <a:schemeClr val="phClr">
                <a:shade val="75000"/>
                <a:satMod val="105000"/>
              </a:schemeClr>
              <a:schemeClr val="phClr">
                <a:tint val="95000"/>
                <a:satMod val="105000"/>
              </a:schemeClr>
            </a:duotone>
          </a:blip>
          <a:tile tx="0" ty="0" sx="38000" sy="38000" flip="none" algn="tl"/>
        </a:blipFill>
      </a:bgFillStyleLst>
    </a:fmtScheme>
  </a:themeElements>
  <a:objectDefaults/>
  <a:extraClrSchemeLst/>
</a:theme>
</file>

<file path=ppt/theme/theme5.xml><?xml version="1.0" encoding="utf-8"?>
<a:theme xmlns:a="http://schemas.openxmlformats.org/drawingml/2006/main" name="1_2016 Black Master">
  <a:themeElements>
    <a:clrScheme name="OC Planning Colors">
      <a:dk1>
        <a:sysClr val="windowText" lastClr="000000"/>
      </a:dk1>
      <a:lt1>
        <a:sysClr val="window" lastClr="FFFFFF"/>
      </a:lt1>
      <a:dk2>
        <a:srgbClr val="424E6A"/>
      </a:dk2>
      <a:lt2>
        <a:srgbClr val="BFBFBF"/>
      </a:lt2>
      <a:accent1>
        <a:srgbClr val="FFC000"/>
      </a:accent1>
      <a:accent2>
        <a:srgbClr val="974B4B"/>
      </a:accent2>
      <a:accent3>
        <a:srgbClr val="E5952B"/>
      </a:accent3>
      <a:accent4>
        <a:srgbClr val="FFDE19"/>
      </a:accent4>
      <a:accent5>
        <a:srgbClr val="759D61"/>
      </a:accent5>
      <a:accent6>
        <a:srgbClr val="6C91A4"/>
      </a:accent6>
      <a:hlink>
        <a:srgbClr val="695AC6"/>
      </a:hlink>
      <a:folHlink>
        <a:srgbClr val="7E82A2"/>
      </a:folHlink>
    </a:clrScheme>
    <a:fontScheme name="Custom 1">
      <a:majorFont>
        <a:latin typeface="Franklin Gothic Heavy"/>
        <a:ea typeface=""/>
        <a:cs typeface=""/>
      </a:majorFont>
      <a:minorFont>
        <a:latin typeface="Franklin Gothic Dem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8000"/>
                <a:satMod val="300000"/>
              </a:schemeClr>
            </a:gs>
            <a:gs pos="12000">
              <a:schemeClr val="phClr">
                <a:tint val="48000"/>
                <a:satMod val="300000"/>
              </a:schemeClr>
            </a:gs>
            <a:gs pos="20000">
              <a:schemeClr val="phClr">
                <a:tint val="49000"/>
                <a:satMod val="300000"/>
              </a:schemeClr>
            </a:gs>
            <a:gs pos="100000">
              <a:schemeClr val="phClr">
                <a:shade val="30000"/>
              </a:schemeClr>
            </a:gs>
          </a:gsLst>
          <a:path path="circle">
            <a:fillToRect l="10000" t="-25000" r="10000" b="125000"/>
          </a:path>
        </a:gradFill>
        <a:blipFill>
          <a:blip xmlns:r="http://schemas.openxmlformats.org/officeDocument/2006/relationships" r:embed="rId1">
            <a:duotone>
              <a:schemeClr val="phClr">
                <a:shade val="75000"/>
                <a:satMod val="105000"/>
              </a:schemeClr>
              <a:schemeClr val="phClr">
                <a:tint val="95000"/>
                <a:satMod val="105000"/>
              </a:schemeClr>
            </a:duotone>
          </a:blip>
          <a:tile tx="0" ty="0" sx="38000" sy="38000" flip="none" algn="tl"/>
        </a:blipFill>
      </a:bgFillStyleLst>
    </a:fmtScheme>
  </a:themeElements>
  <a:objectDefaults>
    <a:spDef>
      <a:spPr>
        <a:solidFill>
          <a:srgbClr val="000000">
            <a:alpha val="60000"/>
          </a:srgbClr>
        </a:solidFill>
        <a:ln w="38100" cap="rnd">
          <a:solidFill>
            <a:schemeClr val="bg1">
              <a:lumMod val="95000"/>
            </a:schemeClr>
          </a:solidFill>
          <a:prstDash val="solid"/>
          <a:round/>
        </a:ln>
        <a:effectLst>
          <a:glow rad="63500">
            <a:schemeClr val="tx1">
              <a:alpha val="40000"/>
            </a:schemeClr>
          </a:glow>
        </a:effectLst>
      </a:spPr>
      <a:bodyPr rtlCol="0" anchor="ctr"/>
      <a:lstStyle>
        <a:defPPr algn="ctr">
          <a:defRPr sz="2400" i="1" smtClean="0">
            <a:solidFill>
              <a:srgbClr val="FFC000"/>
            </a:solidFill>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6.xml><?xml version="1.0" encoding="utf-8"?>
<a:theme xmlns:a="http://schemas.openxmlformats.org/drawingml/2006/main" name="8_Perspective">
  <a:themeElements>
    <a:clrScheme name="I-Drive">
      <a:dk1>
        <a:srgbClr val="000000"/>
      </a:dk1>
      <a:lt1>
        <a:srgbClr val="FFFFFF"/>
      </a:lt1>
      <a:dk2>
        <a:srgbClr val="000000"/>
      </a:dk2>
      <a:lt2>
        <a:srgbClr val="CC6600"/>
      </a:lt2>
      <a:accent1>
        <a:srgbClr val="FFCC00"/>
      </a:accent1>
      <a:accent2>
        <a:srgbClr val="C07B00"/>
      </a:accent2>
      <a:accent3>
        <a:srgbClr val="7B8EB8"/>
      </a:accent3>
      <a:accent4>
        <a:srgbClr val="99CC00"/>
      </a:accent4>
      <a:accent5>
        <a:srgbClr val="FFFFFF"/>
      </a:accent5>
      <a:accent6>
        <a:srgbClr val="C00000"/>
      </a:accent6>
      <a:hlink>
        <a:srgbClr val="7B8EB8"/>
      </a:hlink>
      <a:folHlink>
        <a:srgbClr val="7B8EB8"/>
      </a:folHlink>
    </a:clrScheme>
    <a:fontScheme name="I-Drive">
      <a:majorFont>
        <a:latin typeface="Franklin Gothic Demi"/>
        <a:ea typeface=""/>
        <a:cs typeface=""/>
      </a:majorFont>
      <a:minorFont>
        <a:latin typeface="Franklin Gothic Book"/>
        <a:ea typeface=""/>
        <a:cs typeface=""/>
      </a:minorFont>
    </a:fontScheme>
    <a:fmtScheme name="Perspective">
      <a:fillStyleLst>
        <a:solidFill>
          <a:schemeClr val="phClr"/>
        </a:solidFill>
        <a:gradFill rotWithShape="1">
          <a:gsLst>
            <a:gs pos="0">
              <a:schemeClr val="phClr">
                <a:tint val="50000"/>
                <a:alpha val="100000"/>
                <a:satMod val="160000"/>
                <a:lumMod val="105000"/>
              </a:schemeClr>
            </a:gs>
            <a:gs pos="41000">
              <a:schemeClr val="phClr">
                <a:tint val="57000"/>
                <a:satMod val="180000"/>
                <a:lumMod val="99000"/>
              </a:schemeClr>
            </a:gs>
            <a:gs pos="100000">
              <a:schemeClr val="phClr">
                <a:tint val="80000"/>
                <a:satMod val="200000"/>
                <a:lumMod val="104000"/>
              </a:schemeClr>
            </a:gs>
          </a:gsLst>
          <a:lin ang="5400000" scaled="1"/>
        </a:gradFill>
        <a:gradFill rotWithShape="1">
          <a:gsLst>
            <a:gs pos="0">
              <a:schemeClr val="phClr">
                <a:tint val="96000"/>
                <a:satMod val="130000"/>
                <a:lumMod val="114000"/>
              </a:schemeClr>
            </a:gs>
            <a:gs pos="60000">
              <a:schemeClr val="phClr">
                <a:tint val="100000"/>
                <a:satMod val="106000"/>
                <a:lumMod val="110000"/>
              </a:schemeClr>
            </a:gs>
            <a:gs pos="100000">
              <a:schemeClr val="phClr"/>
            </a:gs>
          </a:gsLst>
          <a:lin ang="5400000" scaled="0"/>
        </a:gradFill>
      </a:fillStyleLst>
      <a:lnStyleLst>
        <a:ln w="12700" cap="flat" cmpd="sng" algn="ctr">
          <a:solidFill>
            <a:schemeClr val="phClr"/>
          </a:solidFill>
          <a:prstDash val="solid"/>
        </a:ln>
        <a:ln w="19050" cap="flat" cmpd="sng" algn="ctr">
          <a:solidFill>
            <a:schemeClr val="phClr"/>
          </a:solidFill>
          <a:prstDash val="solid"/>
        </a:ln>
        <a:ln w="28575" cap="flat" cmpd="sng" algn="ctr">
          <a:solidFill>
            <a:schemeClr val="phClr"/>
          </a:solidFill>
          <a:prstDash val="solid"/>
        </a:ln>
      </a:lnStyleLst>
      <a:effectStyleLst>
        <a:effectStyle>
          <a:effectLst>
            <a:outerShdw blurRad="50800" dist="38100" dir="5400000" rotWithShape="0">
              <a:srgbClr val="000000">
                <a:alpha val="28000"/>
              </a:srgbClr>
            </a:outerShdw>
          </a:effectLst>
        </a:effectStyle>
        <a:effectStyle>
          <a:effectLst>
            <a:outerShdw blurRad="47625" dist="38100" dir="5400000" sy="98000" rotWithShape="0">
              <a:srgbClr val="000000">
                <a:alpha val="48000"/>
              </a:srgbClr>
            </a:outerShdw>
          </a:effectLst>
          <a:scene3d>
            <a:camera prst="orthographicFront">
              <a:rot lat="0" lon="0" rev="0"/>
            </a:camera>
            <a:lightRig rig="twoPt" dir="br">
              <a:rot lat="0" lon="0" rev="8700000"/>
            </a:lightRig>
          </a:scene3d>
          <a:sp3d prstMaterial="matte">
            <a:bevelT w="25400" h="53975"/>
          </a:sp3d>
        </a:effectStyle>
        <a:effectStyle>
          <a:effectLst>
            <a:reflection blurRad="12700" stA="24000" endPos="28000" dist="50800" dir="5400000" sy="-100000" rotWithShape="0"/>
          </a:effectLst>
          <a:scene3d>
            <a:camera prst="orthographicFront">
              <a:rot lat="0" lon="0" rev="0"/>
            </a:camera>
            <a:lightRig rig="threePt" dir="t">
              <a:rot lat="0" lon="0" rev="4800000"/>
            </a:lightRig>
          </a:scene3d>
          <a:sp3d>
            <a:bevelT w="69850" h="31750"/>
          </a:sp3d>
        </a:effectStyle>
      </a:effectStyleLst>
      <a:bgFillStyleLst>
        <a:solidFill>
          <a:schemeClr val="phClr"/>
        </a:solidFill>
        <a:gradFill rotWithShape="1">
          <a:gsLst>
            <a:gs pos="0">
              <a:schemeClr val="phClr">
                <a:tint val="100000"/>
                <a:shade val="80000"/>
                <a:satMod val="100000"/>
                <a:lumMod val="100000"/>
              </a:schemeClr>
            </a:gs>
            <a:gs pos="65000">
              <a:schemeClr val="phClr">
                <a:tint val="100000"/>
                <a:shade val="95000"/>
                <a:satMod val="100000"/>
                <a:lumMod val="100000"/>
              </a:schemeClr>
            </a:gs>
            <a:gs pos="100000">
              <a:schemeClr val="phClr">
                <a:tint val="88000"/>
                <a:shade val="100000"/>
                <a:satMod val="400000"/>
                <a:lumMod val="100000"/>
              </a:schemeClr>
            </a:gs>
          </a:gsLst>
          <a:lin ang="5400000" scaled="0"/>
        </a:gradFill>
        <a:blipFill rotWithShape="1">
          <a:blip xmlns:r="http://schemas.openxmlformats.org/officeDocument/2006/relationships" r:embed="rId1">
            <a:duotone>
              <a:schemeClr val="phClr">
                <a:tint val="95000"/>
                <a:satMod val="90000"/>
              </a:schemeClr>
              <a:schemeClr val="phClr">
                <a:shade val="92000"/>
              </a:schemeClr>
            </a:duotone>
          </a:blip>
          <a:tile tx="0" ty="0" sx="100000" sy="100000" flip="none" algn="tl"/>
        </a:blipFill>
      </a:bgFillStyleLst>
    </a:fmtScheme>
  </a:themeElements>
  <a:objectDefaults>
    <a:spDef>
      <a:spPr>
        <a:noFill/>
        <a:ln w="28575">
          <a:solidFill>
            <a:schemeClr val="accent6"/>
          </a:solid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7.xml><?xml version="1.0" encoding="utf-8"?>
<a:theme xmlns:a="http://schemas.openxmlformats.org/drawingml/2006/main" name="9_Perspective">
  <a:themeElements>
    <a:clrScheme name="I-Drive">
      <a:dk1>
        <a:srgbClr val="000000"/>
      </a:dk1>
      <a:lt1>
        <a:srgbClr val="FFFFFF"/>
      </a:lt1>
      <a:dk2>
        <a:srgbClr val="000000"/>
      </a:dk2>
      <a:lt2>
        <a:srgbClr val="CC6600"/>
      </a:lt2>
      <a:accent1>
        <a:srgbClr val="FFCC00"/>
      </a:accent1>
      <a:accent2>
        <a:srgbClr val="C07B00"/>
      </a:accent2>
      <a:accent3>
        <a:srgbClr val="7B8EB8"/>
      </a:accent3>
      <a:accent4>
        <a:srgbClr val="99CC00"/>
      </a:accent4>
      <a:accent5>
        <a:srgbClr val="FFFFFF"/>
      </a:accent5>
      <a:accent6>
        <a:srgbClr val="C00000"/>
      </a:accent6>
      <a:hlink>
        <a:srgbClr val="7B8EB8"/>
      </a:hlink>
      <a:folHlink>
        <a:srgbClr val="7B8EB8"/>
      </a:folHlink>
    </a:clrScheme>
    <a:fontScheme name="I-Drive">
      <a:majorFont>
        <a:latin typeface="Franklin Gothic Demi"/>
        <a:ea typeface=""/>
        <a:cs typeface=""/>
      </a:majorFont>
      <a:minorFont>
        <a:latin typeface="Franklin Gothic Book"/>
        <a:ea typeface=""/>
        <a:cs typeface=""/>
      </a:minorFont>
    </a:fontScheme>
    <a:fmtScheme name="Perspective">
      <a:fillStyleLst>
        <a:solidFill>
          <a:schemeClr val="phClr"/>
        </a:solidFill>
        <a:gradFill rotWithShape="1">
          <a:gsLst>
            <a:gs pos="0">
              <a:schemeClr val="phClr">
                <a:tint val="50000"/>
                <a:alpha val="100000"/>
                <a:satMod val="160000"/>
                <a:lumMod val="105000"/>
              </a:schemeClr>
            </a:gs>
            <a:gs pos="41000">
              <a:schemeClr val="phClr">
                <a:tint val="57000"/>
                <a:satMod val="180000"/>
                <a:lumMod val="99000"/>
              </a:schemeClr>
            </a:gs>
            <a:gs pos="100000">
              <a:schemeClr val="phClr">
                <a:tint val="80000"/>
                <a:satMod val="200000"/>
                <a:lumMod val="104000"/>
              </a:schemeClr>
            </a:gs>
          </a:gsLst>
          <a:lin ang="5400000" scaled="1"/>
        </a:gradFill>
        <a:gradFill rotWithShape="1">
          <a:gsLst>
            <a:gs pos="0">
              <a:schemeClr val="phClr">
                <a:tint val="96000"/>
                <a:satMod val="130000"/>
                <a:lumMod val="114000"/>
              </a:schemeClr>
            </a:gs>
            <a:gs pos="60000">
              <a:schemeClr val="phClr">
                <a:tint val="100000"/>
                <a:satMod val="106000"/>
                <a:lumMod val="110000"/>
              </a:schemeClr>
            </a:gs>
            <a:gs pos="100000">
              <a:schemeClr val="phClr"/>
            </a:gs>
          </a:gsLst>
          <a:lin ang="5400000" scaled="0"/>
        </a:gradFill>
      </a:fillStyleLst>
      <a:lnStyleLst>
        <a:ln w="12700" cap="flat" cmpd="sng" algn="ctr">
          <a:solidFill>
            <a:schemeClr val="phClr"/>
          </a:solidFill>
          <a:prstDash val="solid"/>
        </a:ln>
        <a:ln w="19050" cap="flat" cmpd="sng" algn="ctr">
          <a:solidFill>
            <a:schemeClr val="phClr"/>
          </a:solidFill>
          <a:prstDash val="solid"/>
        </a:ln>
        <a:ln w="28575" cap="flat" cmpd="sng" algn="ctr">
          <a:solidFill>
            <a:schemeClr val="phClr"/>
          </a:solidFill>
          <a:prstDash val="solid"/>
        </a:ln>
      </a:lnStyleLst>
      <a:effectStyleLst>
        <a:effectStyle>
          <a:effectLst>
            <a:outerShdw blurRad="50800" dist="38100" dir="5400000" rotWithShape="0">
              <a:srgbClr val="000000">
                <a:alpha val="28000"/>
              </a:srgbClr>
            </a:outerShdw>
          </a:effectLst>
        </a:effectStyle>
        <a:effectStyle>
          <a:effectLst>
            <a:outerShdw blurRad="47625" dist="38100" dir="5400000" sy="98000" rotWithShape="0">
              <a:srgbClr val="000000">
                <a:alpha val="48000"/>
              </a:srgbClr>
            </a:outerShdw>
          </a:effectLst>
          <a:scene3d>
            <a:camera prst="orthographicFront">
              <a:rot lat="0" lon="0" rev="0"/>
            </a:camera>
            <a:lightRig rig="twoPt" dir="br">
              <a:rot lat="0" lon="0" rev="8700000"/>
            </a:lightRig>
          </a:scene3d>
          <a:sp3d prstMaterial="matte">
            <a:bevelT w="25400" h="53975"/>
          </a:sp3d>
        </a:effectStyle>
        <a:effectStyle>
          <a:effectLst>
            <a:reflection blurRad="12700" stA="24000" endPos="28000" dist="50800" dir="5400000" sy="-100000" rotWithShape="0"/>
          </a:effectLst>
          <a:scene3d>
            <a:camera prst="orthographicFront">
              <a:rot lat="0" lon="0" rev="0"/>
            </a:camera>
            <a:lightRig rig="threePt" dir="t">
              <a:rot lat="0" lon="0" rev="4800000"/>
            </a:lightRig>
          </a:scene3d>
          <a:sp3d>
            <a:bevelT w="69850" h="31750"/>
          </a:sp3d>
        </a:effectStyle>
      </a:effectStyleLst>
      <a:bgFillStyleLst>
        <a:solidFill>
          <a:schemeClr val="phClr"/>
        </a:solidFill>
        <a:gradFill rotWithShape="1">
          <a:gsLst>
            <a:gs pos="0">
              <a:schemeClr val="phClr">
                <a:tint val="100000"/>
                <a:shade val="80000"/>
                <a:satMod val="100000"/>
                <a:lumMod val="100000"/>
              </a:schemeClr>
            </a:gs>
            <a:gs pos="65000">
              <a:schemeClr val="phClr">
                <a:tint val="100000"/>
                <a:shade val="95000"/>
                <a:satMod val="100000"/>
                <a:lumMod val="100000"/>
              </a:schemeClr>
            </a:gs>
            <a:gs pos="100000">
              <a:schemeClr val="phClr">
                <a:tint val="88000"/>
                <a:shade val="100000"/>
                <a:satMod val="400000"/>
                <a:lumMod val="100000"/>
              </a:schemeClr>
            </a:gs>
          </a:gsLst>
          <a:lin ang="5400000" scaled="0"/>
        </a:gradFill>
        <a:blipFill rotWithShape="1">
          <a:blip xmlns:r="http://schemas.openxmlformats.org/officeDocument/2006/relationships" r:embed="rId1">
            <a:duotone>
              <a:schemeClr val="phClr">
                <a:tint val="95000"/>
                <a:satMod val="90000"/>
              </a:schemeClr>
              <a:schemeClr val="phClr">
                <a:shade val="92000"/>
              </a:schemeClr>
            </a:duotone>
          </a:blip>
          <a:tile tx="0" ty="0" sx="100000" sy="100000" flip="none" algn="tl"/>
        </a:blipFill>
      </a:bgFillStyleLst>
    </a:fmtScheme>
  </a:themeElements>
  <a:objectDefaults>
    <a:spDef>
      <a:spPr>
        <a:noFill/>
        <a:ln w="28575">
          <a:solidFill>
            <a:schemeClr val="accent6"/>
          </a:solid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8.xml><?xml version="1.0" encoding="utf-8"?>
<a:theme xmlns:a="http://schemas.openxmlformats.org/drawingml/2006/main" name="10_Perspective">
  <a:themeElements>
    <a:clrScheme name="Perspective">
      <a:dk1>
        <a:sysClr val="windowText" lastClr="000000"/>
      </a:dk1>
      <a:lt1>
        <a:sysClr val="window" lastClr="FFFFFF"/>
      </a:lt1>
      <a:dk2>
        <a:srgbClr val="283138"/>
      </a:dk2>
      <a:lt2>
        <a:srgbClr val="FF8600"/>
      </a:lt2>
      <a:accent1>
        <a:srgbClr val="838D9B"/>
      </a:accent1>
      <a:accent2>
        <a:srgbClr val="D2610C"/>
      </a:accent2>
      <a:accent3>
        <a:srgbClr val="80716A"/>
      </a:accent3>
      <a:accent4>
        <a:srgbClr val="94147C"/>
      </a:accent4>
      <a:accent5>
        <a:srgbClr val="5D5AD2"/>
      </a:accent5>
      <a:accent6>
        <a:srgbClr val="6F6C7D"/>
      </a:accent6>
      <a:hlink>
        <a:srgbClr val="6187E3"/>
      </a:hlink>
      <a:folHlink>
        <a:srgbClr val="7B8EB8"/>
      </a:folHlink>
    </a:clrScheme>
    <a:fontScheme name="I-Drive">
      <a:majorFont>
        <a:latin typeface="Franklin Gothic Demi"/>
        <a:ea typeface=""/>
        <a:cs typeface=""/>
      </a:majorFont>
      <a:minorFont>
        <a:latin typeface="Franklin Gothic Book"/>
        <a:ea typeface=""/>
        <a:cs typeface=""/>
      </a:minorFont>
    </a:fontScheme>
    <a:fmtScheme name="Perspective">
      <a:fillStyleLst>
        <a:solidFill>
          <a:schemeClr val="phClr"/>
        </a:solidFill>
        <a:gradFill rotWithShape="1">
          <a:gsLst>
            <a:gs pos="0">
              <a:schemeClr val="phClr">
                <a:tint val="50000"/>
                <a:alpha val="100000"/>
                <a:satMod val="160000"/>
                <a:lumMod val="105000"/>
              </a:schemeClr>
            </a:gs>
            <a:gs pos="41000">
              <a:schemeClr val="phClr">
                <a:tint val="57000"/>
                <a:satMod val="180000"/>
                <a:lumMod val="99000"/>
              </a:schemeClr>
            </a:gs>
            <a:gs pos="100000">
              <a:schemeClr val="phClr">
                <a:tint val="80000"/>
                <a:satMod val="200000"/>
                <a:lumMod val="104000"/>
              </a:schemeClr>
            </a:gs>
          </a:gsLst>
          <a:lin ang="5400000" scaled="1"/>
        </a:gradFill>
        <a:gradFill rotWithShape="1">
          <a:gsLst>
            <a:gs pos="0">
              <a:schemeClr val="phClr">
                <a:tint val="96000"/>
                <a:satMod val="130000"/>
                <a:lumMod val="114000"/>
              </a:schemeClr>
            </a:gs>
            <a:gs pos="60000">
              <a:schemeClr val="phClr">
                <a:tint val="100000"/>
                <a:satMod val="106000"/>
                <a:lumMod val="110000"/>
              </a:schemeClr>
            </a:gs>
            <a:gs pos="100000">
              <a:schemeClr val="phClr"/>
            </a:gs>
          </a:gsLst>
          <a:lin ang="5400000" scaled="0"/>
        </a:gradFill>
      </a:fillStyleLst>
      <a:lnStyleLst>
        <a:ln w="12700" cap="flat" cmpd="sng" algn="ctr">
          <a:solidFill>
            <a:schemeClr val="phClr"/>
          </a:solidFill>
          <a:prstDash val="solid"/>
        </a:ln>
        <a:ln w="19050" cap="flat" cmpd="sng" algn="ctr">
          <a:solidFill>
            <a:schemeClr val="phClr"/>
          </a:solidFill>
          <a:prstDash val="solid"/>
        </a:ln>
        <a:ln w="28575" cap="flat" cmpd="sng" algn="ctr">
          <a:solidFill>
            <a:schemeClr val="phClr"/>
          </a:solidFill>
          <a:prstDash val="solid"/>
        </a:ln>
      </a:lnStyleLst>
      <a:effectStyleLst>
        <a:effectStyle>
          <a:effectLst>
            <a:outerShdw blurRad="50800" dist="38100" dir="5400000" rotWithShape="0">
              <a:srgbClr val="000000">
                <a:alpha val="28000"/>
              </a:srgbClr>
            </a:outerShdw>
          </a:effectLst>
        </a:effectStyle>
        <a:effectStyle>
          <a:effectLst>
            <a:outerShdw blurRad="47625" dist="38100" dir="5400000" sy="98000" rotWithShape="0">
              <a:srgbClr val="000000">
                <a:alpha val="48000"/>
              </a:srgbClr>
            </a:outerShdw>
          </a:effectLst>
          <a:scene3d>
            <a:camera prst="orthographicFront">
              <a:rot lat="0" lon="0" rev="0"/>
            </a:camera>
            <a:lightRig rig="twoPt" dir="br">
              <a:rot lat="0" lon="0" rev="8700000"/>
            </a:lightRig>
          </a:scene3d>
          <a:sp3d prstMaterial="matte">
            <a:bevelT w="25400" h="53975"/>
          </a:sp3d>
        </a:effectStyle>
        <a:effectStyle>
          <a:effectLst>
            <a:reflection blurRad="12700" stA="24000" endPos="28000" dist="50800" dir="5400000" sy="-100000" rotWithShape="0"/>
          </a:effectLst>
          <a:scene3d>
            <a:camera prst="orthographicFront">
              <a:rot lat="0" lon="0" rev="0"/>
            </a:camera>
            <a:lightRig rig="threePt" dir="t">
              <a:rot lat="0" lon="0" rev="4800000"/>
            </a:lightRig>
          </a:scene3d>
          <a:sp3d>
            <a:bevelT w="69850" h="31750"/>
          </a:sp3d>
        </a:effectStyle>
      </a:effectStyleLst>
      <a:bgFillStyleLst>
        <a:solidFill>
          <a:schemeClr val="phClr"/>
        </a:solidFill>
        <a:gradFill rotWithShape="1">
          <a:gsLst>
            <a:gs pos="0">
              <a:schemeClr val="phClr">
                <a:tint val="100000"/>
                <a:shade val="80000"/>
                <a:satMod val="100000"/>
                <a:lumMod val="100000"/>
              </a:schemeClr>
            </a:gs>
            <a:gs pos="65000">
              <a:schemeClr val="phClr">
                <a:tint val="100000"/>
                <a:shade val="95000"/>
                <a:satMod val="100000"/>
                <a:lumMod val="100000"/>
              </a:schemeClr>
            </a:gs>
            <a:gs pos="100000">
              <a:schemeClr val="phClr">
                <a:tint val="88000"/>
                <a:shade val="100000"/>
                <a:satMod val="400000"/>
                <a:lumMod val="100000"/>
              </a:schemeClr>
            </a:gs>
          </a:gsLst>
          <a:lin ang="5400000" scaled="0"/>
        </a:gradFill>
        <a:blipFill rotWithShape="1">
          <a:blip xmlns:r="http://schemas.openxmlformats.org/officeDocument/2006/relationships" r:embed="rId1">
            <a:duotone>
              <a:schemeClr val="phClr">
                <a:tint val="95000"/>
                <a:satMod val="90000"/>
              </a:schemeClr>
              <a:schemeClr val="phClr">
                <a:shade val="92000"/>
              </a:schemeClr>
            </a:duotone>
          </a:blip>
          <a:tile tx="0" ty="0" sx="100000" sy="100000" flip="none" algn="tl"/>
        </a:blipFill>
      </a:bgFillStyleLst>
    </a:fmtScheme>
  </a:themeElements>
  <a:objectDefaults>
    <a:spDef>
      <a:spPr>
        <a:grpFill/>
        <a:ln w="28575">
          <a:solidFill>
            <a:schemeClr val="bg1"/>
          </a:solid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rgbClr val="C40000"/>
          </a:solidFill>
          <a:prstDash val="sysDot"/>
        </a:ln>
      </a:spPr>
      <a:bodyPr/>
      <a:lstStyle/>
      <a:style>
        <a:lnRef idx="2">
          <a:schemeClr val="accent1">
            <a:shade val="50000"/>
          </a:schemeClr>
        </a:lnRef>
        <a:fillRef idx="1">
          <a:schemeClr val="accent1"/>
        </a:fillRef>
        <a:effectRef idx="0">
          <a:schemeClr val="accent1"/>
        </a:effectRef>
        <a:fontRef idx="minor">
          <a:schemeClr val="lt1"/>
        </a:fontRef>
      </a:style>
    </a:lnDef>
  </a:objectDefaults>
  <a:extraClrSchemeLst/>
</a:theme>
</file>

<file path=ppt/theme/theme9.xml><?xml version="1.0" encoding="utf-8"?>
<a:theme xmlns:a="http://schemas.openxmlformats.org/drawingml/2006/main" name="11_Perspective">
  <a:themeElements>
    <a:clrScheme name="Perspective">
      <a:dk1>
        <a:sysClr val="windowText" lastClr="000000"/>
      </a:dk1>
      <a:lt1>
        <a:sysClr val="window" lastClr="FFFFFF"/>
      </a:lt1>
      <a:dk2>
        <a:srgbClr val="283138"/>
      </a:dk2>
      <a:lt2>
        <a:srgbClr val="FF8600"/>
      </a:lt2>
      <a:accent1>
        <a:srgbClr val="838D9B"/>
      </a:accent1>
      <a:accent2>
        <a:srgbClr val="D2610C"/>
      </a:accent2>
      <a:accent3>
        <a:srgbClr val="80716A"/>
      </a:accent3>
      <a:accent4>
        <a:srgbClr val="94147C"/>
      </a:accent4>
      <a:accent5>
        <a:srgbClr val="5D5AD2"/>
      </a:accent5>
      <a:accent6>
        <a:srgbClr val="6F6C7D"/>
      </a:accent6>
      <a:hlink>
        <a:srgbClr val="6187E3"/>
      </a:hlink>
      <a:folHlink>
        <a:srgbClr val="7B8EB8"/>
      </a:folHlink>
    </a:clrScheme>
    <a:fontScheme name="I-Drive">
      <a:majorFont>
        <a:latin typeface="Franklin Gothic Demi"/>
        <a:ea typeface=""/>
        <a:cs typeface=""/>
      </a:majorFont>
      <a:minorFont>
        <a:latin typeface="Franklin Gothic Book"/>
        <a:ea typeface=""/>
        <a:cs typeface=""/>
      </a:minorFont>
    </a:fontScheme>
    <a:fmtScheme name="Perspective">
      <a:fillStyleLst>
        <a:solidFill>
          <a:schemeClr val="phClr"/>
        </a:solidFill>
        <a:gradFill rotWithShape="1">
          <a:gsLst>
            <a:gs pos="0">
              <a:schemeClr val="phClr">
                <a:tint val="50000"/>
                <a:alpha val="100000"/>
                <a:satMod val="160000"/>
                <a:lumMod val="105000"/>
              </a:schemeClr>
            </a:gs>
            <a:gs pos="41000">
              <a:schemeClr val="phClr">
                <a:tint val="57000"/>
                <a:satMod val="180000"/>
                <a:lumMod val="99000"/>
              </a:schemeClr>
            </a:gs>
            <a:gs pos="100000">
              <a:schemeClr val="phClr">
                <a:tint val="80000"/>
                <a:satMod val="200000"/>
                <a:lumMod val="104000"/>
              </a:schemeClr>
            </a:gs>
          </a:gsLst>
          <a:lin ang="5400000" scaled="1"/>
        </a:gradFill>
        <a:gradFill rotWithShape="1">
          <a:gsLst>
            <a:gs pos="0">
              <a:schemeClr val="phClr">
                <a:tint val="96000"/>
                <a:satMod val="130000"/>
                <a:lumMod val="114000"/>
              </a:schemeClr>
            </a:gs>
            <a:gs pos="60000">
              <a:schemeClr val="phClr">
                <a:tint val="100000"/>
                <a:satMod val="106000"/>
                <a:lumMod val="110000"/>
              </a:schemeClr>
            </a:gs>
            <a:gs pos="100000">
              <a:schemeClr val="phClr"/>
            </a:gs>
          </a:gsLst>
          <a:lin ang="5400000" scaled="0"/>
        </a:gradFill>
      </a:fillStyleLst>
      <a:lnStyleLst>
        <a:ln w="12700" cap="flat" cmpd="sng" algn="ctr">
          <a:solidFill>
            <a:schemeClr val="phClr"/>
          </a:solidFill>
          <a:prstDash val="solid"/>
        </a:ln>
        <a:ln w="19050" cap="flat" cmpd="sng" algn="ctr">
          <a:solidFill>
            <a:schemeClr val="phClr"/>
          </a:solidFill>
          <a:prstDash val="solid"/>
        </a:ln>
        <a:ln w="28575" cap="flat" cmpd="sng" algn="ctr">
          <a:solidFill>
            <a:schemeClr val="phClr"/>
          </a:solidFill>
          <a:prstDash val="solid"/>
        </a:ln>
      </a:lnStyleLst>
      <a:effectStyleLst>
        <a:effectStyle>
          <a:effectLst>
            <a:outerShdw blurRad="50800" dist="38100" dir="5400000" rotWithShape="0">
              <a:srgbClr val="000000">
                <a:alpha val="28000"/>
              </a:srgbClr>
            </a:outerShdw>
          </a:effectLst>
        </a:effectStyle>
        <a:effectStyle>
          <a:effectLst>
            <a:outerShdw blurRad="47625" dist="38100" dir="5400000" sy="98000" rotWithShape="0">
              <a:srgbClr val="000000">
                <a:alpha val="48000"/>
              </a:srgbClr>
            </a:outerShdw>
          </a:effectLst>
          <a:scene3d>
            <a:camera prst="orthographicFront">
              <a:rot lat="0" lon="0" rev="0"/>
            </a:camera>
            <a:lightRig rig="twoPt" dir="br">
              <a:rot lat="0" lon="0" rev="8700000"/>
            </a:lightRig>
          </a:scene3d>
          <a:sp3d prstMaterial="matte">
            <a:bevelT w="25400" h="53975"/>
          </a:sp3d>
        </a:effectStyle>
        <a:effectStyle>
          <a:effectLst>
            <a:reflection blurRad="12700" stA="24000" endPos="28000" dist="50800" dir="5400000" sy="-100000" rotWithShape="0"/>
          </a:effectLst>
          <a:scene3d>
            <a:camera prst="orthographicFront">
              <a:rot lat="0" lon="0" rev="0"/>
            </a:camera>
            <a:lightRig rig="threePt" dir="t">
              <a:rot lat="0" lon="0" rev="4800000"/>
            </a:lightRig>
          </a:scene3d>
          <a:sp3d>
            <a:bevelT w="69850" h="31750"/>
          </a:sp3d>
        </a:effectStyle>
      </a:effectStyleLst>
      <a:bgFillStyleLst>
        <a:solidFill>
          <a:schemeClr val="phClr"/>
        </a:solidFill>
        <a:gradFill rotWithShape="1">
          <a:gsLst>
            <a:gs pos="0">
              <a:schemeClr val="phClr">
                <a:tint val="100000"/>
                <a:shade val="80000"/>
                <a:satMod val="100000"/>
                <a:lumMod val="100000"/>
              </a:schemeClr>
            </a:gs>
            <a:gs pos="65000">
              <a:schemeClr val="phClr">
                <a:tint val="100000"/>
                <a:shade val="95000"/>
                <a:satMod val="100000"/>
                <a:lumMod val="100000"/>
              </a:schemeClr>
            </a:gs>
            <a:gs pos="100000">
              <a:schemeClr val="phClr">
                <a:tint val="88000"/>
                <a:shade val="100000"/>
                <a:satMod val="400000"/>
                <a:lumMod val="100000"/>
              </a:schemeClr>
            </a:gs>
          </a:gsLst>
          <a:lin ang="5400000" scaled="0"/>
        </a:gradFill>
        <a:blipFill rotWithShape="1">
          <a:blip xmlns:r="http://schemas.openxmlformats.org/officeDocument/2006/relationships" r:embed="rId1">
            <a:duotone>
              <a:schemeClr val="phClr">
                <a:tint val="95000"/>
                <a:satMod val="90000"/>
              </a:schemeClr>
              <a:schemeClr val="phClr">
                <a:shade val="92000"/>
              </a:schemeClr>
            </a:duotone>
          </a:blip>
          <a:tile tx="0" ty="0" sx="100000" sy="100000" flip="none" algn="tl"/>
        </a:blipFill>
      </a:bgFillStyleLst>
    </a:fmtScheme>
  </a:themeElements>
  <a:objectDefaults>
    <a:spDef>
      <a:spPr>
        <a:noFill/>
        <a:ln>
          <a:solidFill>
            <a:schemeClr val="tx2"/>
          </a:solid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docProps/app.xml><?xml version="1.0" encoding="utf-8"?>
<Properties xmlns="http://schemas.openxmlformats.org/officeDocument/2006/extended-properties" xmlns:vt="http://schemas.openxmlformats.org/officeDocument/2006/docPropsVTypes">
  <TotalTime>37340</TotalTime>
  <Words>2580</Words>
  <Application>Microsoft Office PowerPoint</Application>
  <PresentationFormat>Custom</PresentationFormat>
  <Paragraphs>1070</Paragraphs>
  <Slides>72</Slides>
  <Notes>43</Notes>
  <HiddenSlides>4</HiddenSlides>
  <MMClips>0</MMClips>
  <ScaleCrop>false</ScaleCrop>
  <HeadingPairs>
    <vt:vector size="6" baseType="variant">
      <vt:variant>
        <vt:lpstr>Fonts Used</vt:lpstr>
      </vt:variant>
      <vt:variant>
        <vt:i4>14</vt:i4>
      </vt:variant>
      <vt:variant>
        <vt:lpstr>Theme</vt:lpstr>
      </vt:variant>
      <vt:variant>
        <vt:i4>10</vt:i4>
      </vt:variant>
      <vt:variant>
        <vt:lpstr>Slide Titles</vt:lpstr>
      </vt:variant>
      <vt:variant>
        <vt:i4>72</vt:i4>
      </vt:variant>
    </vt:vector>
  </HeadingPairs>
  <TitlesOfParts>
    <vt:vector size="96" baseType="lpstr">
      <vt:lpstr>Impact</vt:lpstr>
      <vt:lpstr>Franklin Gothic Book</vt:lpstr>
      <vt:lpstr>Calibri</vt:lpstr>
      <vt:lpstr>Century Gothic</vt:lpstr>
      <vt:lpstr>Verdana</vt:lpstr>
      <vt:lpstr>Courier New</vt:lpstr>
      <vt:lpstr>Franklin Gothic Demi</vt:lpstr>
      <vt:lpstr>Wingdings 2</vt:lpstr>
      <vt:lpstr>Wingdings</vt:lpstr>
      <vt:lpstr>Arial Black</vt:lpstr>
      <vt:lpstr>Arial</vt:lpstr>
      <vt:lpstr>Franklin Gothic Heavy</vt:lpstr>
      <vt:lpstr>Franklin Gothic Medium Cond</vt:lpstr>
      <vt:lpstr>Bookman Old Style</vt:lpstr>
      <vt:lpstr>1_Perspective</vt:lpstr>
      <vt:lpstr>5_Perspective</vt:lpstr>
      <vt:lpstr>6_Perspective</vt:lpstr>
      <vt:lpstr>2016 Black Master</vt:lpstr>
      <vt:lpstr>1_2016 Black Master</vt:lpstr>
      <vt:lpstr>8_Perspective</vt:lpstr>
      <vt:lpstr>9_Perspective</vt:lpstr>
      <vt:lpstr>10_Perspective</vt:lpstr>
      <vt:lpstr>11_Perspective</vt:lpstr>
      <vt:lpstr>Perspective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Regional Housing Need Household  Area Median Income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SLR Conceptual Massing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Orange County BCC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Project Timeline</dc:title>
  <dc:creator>Maslow, Timothy M</dc:creator>
  <cp:lastModifiedBy>Vargas, Alberto A</cp:lastModifiedBy>
  <cp:revision>661</cp:revision>
  <cp:lastPrinted>2017-05-18T12:49:35Z</cp:lastPrinted>
  <dcterms:created xsi:type="dcterms:W3CDTF">2016-04-01T12:23:37Z</dcterms:created>
  <dcterms:modified xsi:type="dcterms:W3CDTF">2017-09-27T13:23:40Z</dcterms:modified>
</cp:coreProperties>
</file>